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ink/ink296.xml" ContentType="application/inkml+xml"/>
  <Override PartName="/ppt/ink/ink297.xml" ContentType="application/inkml+xml"/>
  <Override PartName="/ppt/ink/ink298.xml" ContentType="application/inkml+xml"/>
  <Override PartName="/ppt/ink/ink299.xml" ContentType="application/inkml+xml"/>
  <Override PartName="/ppt/ink/ink300.xml" ContentType="application/inkml+xml"/>
  <Override PartName="/ppt/ink/ink301.xml" ContentType="application/inkml+xml"/>
  <Override PartName="/ppt/ink/ink302.xml" ContentType="application/inkml+xml"/>
  <Override PartName="/ppt/ink/ink303.xml" ContentType="application/inkml+xml"/>
  <Override PartName="/ppt/ink/ink304.xml" ContentType="application/inkml+xml"/>
  <Override PartName="/ppt/ink/ink305.xml" ContentType="application/inkml+xml"/>
  <Override PartName="/ppt/ink/ink306.xml" ContentType="application/inkml+xml"/>
  <Override PartName="/ppt/ink/ink307.xml" ContentType="application/inkml+xml"/>
  <Override PartName="/ppt/ink/ink308.xml" ContentType="application/inkml+xml"/>
  <Override PartName="/ppt/ink/ink309.xml" ContentType="application/inkml+xml"/>
  <Override PartName="/ppt/ink/ink310.xml" ContentType="application/inkml+xml"/>
  <Override PartName="/ppt/ink/ink311.xml" ContentType="application/inkml+xml"/>
  <Override PartName="/ppt/ink/ink312.xml" ContentType="application/inkml+xml"/>
  <Override PartName="/ppt/ink/ink313.xml" ContentType="application/inkml+xml"/>
  <Override PartName="/ppt/ink/ink314.xml" ContentType="application/inkml+xml"/>
  <Override PartName="/ppt/ink/ink315.xml" ContentType="application/inkml+xml"/>
  <Override PartName="/ppt/ink/ink316.xml" ContentType="application/inkml+xml"/>
  <Override PartName="/ppt/ink/ink317.xml" ContentType="application/inkml+xml"/>
  <Override PartName="/ppt/ink/ink318.xml" ContentType="application/inkml+xml"/>
  <Override PartName="/ppt/ink/ink319.xml" ContentType="application/inkml+xml"/>
  <Override PartName="/ppt/ink/ink320.xml" ContentType="application/inkml+xml"/>
  <Override PartName="/ppt/ink/ink321.xml" ContentType="application/inkml+xml"/>
  <Override PartName="/ppt/ink/ink322.xml" ContentType="application/inkml+xml"/>
  <Override PartName="/ppt/ink/ink323.xml" ContentType="application/inkml+xml"/>
  <Override PartName="/ppt/ink/ink324.xml" ContentType="application/inkml+xml"/>
  <Override PartName="/ppt/ink/ink325.xml" ContentType="application/inkml+xml"/>
  <Override PartName="/ppt/ink/ink326.xml" ContentType="application/inkml+xml"/>
  <Override PartName="/ppt/ink/ink327.xml" ContentType="application/inkml+xml"/>
  <Override PartName="/ppt/ink/ink328.xml" ContentType="application/inkml+xml"/>
  <Override PartName="/ppt/ink/ink329.xml" ContentType="application/inkml+xml"/>
  <Override PartName="/ppt/ink/ink330.xml" ContentType="application/inkml+xml"/>
  <Override PartName="/ppt/ink/ink331.xml" ContentType="application/inkml+xml"/>
  <Override PartName="/ppt/ink/ink332.xml" ContentType="application/inkml+xml"/>
  <Override PartName="/ppt/ink/ink333.xml" ContentType="application/inkml+xml"/>
  <Override PartName="/ppt/ink/ink334.xml" ContentType="application/inkml+xml"/>
  <Override PartName="/ppt/ink/ink335.xml" ContentType="application/inkml+xml"/>
  <Override PartName="/ppt/ink/ink336.xml" ContentType="application/inkml+xml"/>
  <Override PartName="/ppt/ink/ink337.xml" ContentType="application/inkml+xml"/>
  <Override PartName="/ppt/ink/ink338.xml" ContentType="application/inkml+xml"/>
  <Override PartName="/ppt/ink/ink339.xml" ContentType="application/inkml+xml"/>
  <Override PartName="/ppt/ink/ink340.xml" ContentType="application/inkml+xml"/>
  <Override PartName="/ppt/ink/ink341.xml" ContentType="application/inkml+xml"/>
  <Override PartName="/ppt/ink/ink342.xml" ContentType="application/inkml+xml"/>
  <Override PartName="/ppt/ink/ink343.xml" ContentType="application/inkml+xml"/>
  <Override PartName="/ppt/ink/ink344.xml" ContentType="application/inkml+xml"/>
  <Override PartName="/ppt/ink/ink345.xml" ContentType="application/inkml+xml"/>
  <Override PartName="/ppt/ink/ink346.xml" ContentType="application/inkml+xml"/>
  <Override PartName="/ppt/ink/ink347.xml" ContentType="application/inkml+xml"/>
  <Override PartName="/ppt/ink/ink348.xml" ContentType="application/inkml+xml"/>
  <Override PartName="/ppt/ink/ink349.xml" ContentType="application/inkml+xml"/>
  <Override PartName="/ppt/ink/ink350.xml" ContentType="application/inkml+xml"/>
  <Override PartName="/ppt/ink/ink351.xml" ContentType="application/inkml+xml"/>
  <Override PartName="/ppt/ink/ink352.xml" ContentType="application/inkml+xml"/>
  <Override PartName="/ppt/ink/ink353.xml" ContentType="application/inkml+xml"/>
  <Override PartName="/ppt/ink/ink354.xml" ContentType="application/inkml+xml"/>
  <Override PartName="/ppt/ink/ink355.xml" ContentType="application/inkml+xml"/>
  <Override PartName="/ppt/ink/ink356.xml" ContentType="application/inkml+xml"/>
  <Override PartName="/ppt/ink/ink357.xml" ContentType="application/inkml+xml"/>
  <Override PartName="/ppt/ink/ink358.xml" ContentType="application/inkml+xml"/>
  <Override PartName="/ppt/ink/ink359.xml" ContentType="application/inkml+xml"/>
  <Override PartName="/ppt/ink/ink360.xml" ContentType="application/inkml+xml"/>
  <Override PartName="/ppt/ink/ink361.xml" ContentType="application/inkml+xml"/>
  <Override PartName="/ppt/ink/ink362.xml" ContentType="application/inkml+xml"/>
  <Override PartName="/ppt/ink/ink363.xml" ContentType="application/inkml+xml"/>
  <Override PartName="/ppt/ink/ink364.xml" ContentType="application/inkml+xml"/>
  <Override PartName="/ppt/ink/ink365.xml" ContentType="application/inkml+xml"/>
  <Override PartName="/ppt/ink/ink366.xml" ContentType="application/inkml+xml"/>
  <Override PartName="/ppt/ink/ink367.xml" ContentType="application/inkml+xml"/>
  <Override PartName="/ppt/ink/ink368.xml" ContentType="application/inkml+xml"/>
  <Override PartName="/ppt/ink/ink369.xml" ContentType="application/inkml+xml"/>
  <Override PartName="/ppt/ink/ink370.xml" ContentType="application/inkml+xml"/>
  <Override PartName="/ppt/ink/ink371.xml" ContentType="application/inkml+xml"/>
  <Override PartName="/ppt/ink/ink372.xml" ContentType="application/inkml+xml"/>
  <Override PartName="/ppt/ink/ink373.xml" ContentType="application/inkml+xml"/>
  <Override PartName="/ppt/ink/ink374.xml" ContentType="application/inkml+xml"/>
  <Override PartName="/ppt/ink/ink375.xml" ContentType="application/inkml+xml"/>
  <Override PartName="/ppt/ink/ink376.xml" ContentType="application/inkml+xml"/>
  <Override PartName="/ppt/ink/ink377.xml" ContentType="application/inkml+xml"/>
  <Override PartName="/ppt/ink/ink378.xml" ContentType="application/inkml+xml"/>
  <Override PartName="/ppt/ink/ink379.xml" ContentType="application/inkml+xml"/>
  <Override PartName="/ppt/ink/ink380.xml" ContentType="application/inkml+xml"/>
  <Override PartName="/ppt/ink/ink381.xml" ContentType="application/inkml+xml"/>
  <Override PartName="/ppt/ink/ink382.xml" ContentType="application/inkml+xml"/>
  <Override PartName="/ppt/ink/ink383.xml" ContentType="application/inkml+xml"/>
  <Override PartName="/ppt/ink/ink384.xml" ContentType="application/inkml+xml"/>
  <Override PartName="/ppt/ink/ink385.xml" ContentType="application/inkml+xml"/>
  <Override PartName="/ppt/ink/ink386.xml" ContentType="application/inkml+xml"/>
  <Override PartName="/ppt/ink/ink387.xml" ContentType="application/inkml+xml"/>
  <Override PartName="/ppt/ink/ink388.xml" ContentType="application/inkml+xml"/>
  <Override PartName="/ppt/ink/ink389.xml" ContentType="application/inkml+xml"/>
  <Override PartName="/ppt/ink/ink390.xml" ContentType="application/inkml+xml"/>
  <Override PartName="/ppt/ink/ink391.xml" ContentType="application/inkml+xml"/>
  <Override PartName="/ppt/ink/ink392.xml" ContentType="application/inkml+xml"/>
  <Override PartName="/ppt/ink/ink393.xml" ContentType="application/inkml+xml"/>
  <Override PartName="/ppt/ink/ink394.xml" ContentType="application/inkml+xml"/>
  <Override PartName="/ppt/ink/ink395.xml" ContentType="application/inkml+xml"/>
  <Override PartName="/ppt/ink/ink396.xml" ContentType="application/inkml+xml"/>
  <Override PartName="/ppt/ink/ink397.xml" ContentType="application/inkml+xml"/>
  <Override PartName="/ppt/ink/ink398.xml" ContentType="application/inkml+xml"/>
  <Override PartName="/ppt/ink/ink399.xml" ContentType="application/inkml+xml"/>
  <Override PartName="/ppt/ink/ink400.xml" ContentType="application/inkml+xml"/>
  <Override PartName="/ppt/ink/ink401.xml" ContentType="application/inkml+xml"/>
  <Override PartName="/ppt/ink/ink402.xml" ContentType="application/inkml+xml"/>
  <Override PartName="/ppt/ink/ink403.xml" ContentType="application/inkml+xml"/>
  <Override PartName="/ppt/ink/ink404.xml" ContentType="application/inkml+xml"/>
  <Override PartName="/ppt/ink/ink405.xml" ContentType="application/inkml+xml"/>
  <Override PartName="/ppt/ink/ink406.xml" ContentType="application/inkml+xml"/>
  <Override PartName="/ppt/ink/ink407.xml" ContentType="application/inkml+xml"/>
  <Override PartName="/ppt/ink/ink408.xml" ContentType="application/inkml+xml"/>
  <Override PartName="/ppt/ink/ink409.xml" ContentType="application/inkml+xml"/>
  <Override PartName="/ppt/ink/ink410.xml" ContentType="application/inkml+xml"/>
  <Override PartName="/ppt/ink/ink411.xml" ContentType="application/inkml+xml"/>
  <Override PartName="/ppt/ink/ink412.xml" ContentType="application/inkml+xml"/>
  <Override PartName="/ppt/ink/ink413.xml" ContentType="application/inkml+xml"/>
  <Override PartName="/ppt/ink/ink414.xml" ContentType="application/inkml+xml"/>
  <Override PartName="/ppt/ink/ink415.xml" ContentType="application/inkml+xml"/>
  <Override PartName="/ppt/ink/ink416.xml" ContentType="application/inkml+xml"/>
  <Override PartName="/ppt/ink/ink417.xml" ContentType="application/inkml+xml"/>
  <Override PartName="/ppt/ink/ink418.xml" ContentType="application/inkml+xml"/>
  <Override PartName="/ppt/ink/ink419.xml" ContentType="application/inkml+xml"/>
  <Override PartName="/ppt/ink/ink420.xml" ContentType="application/inkml+xml"/>
  <Override PartName="/ppt/ink/ink421.xml" ContentType="application/inkml+xml"/>
  <Override PartName="/ppt/ink/ink422.xml" ContentType="application/inkml+xml"/>
  <Override PartName="/ppt/ink/ink423.xml" ContentType="application/inkml+xml"/>
  <Override PartName="/ppt/ink/ink424.xml" ContentType="application/inkml+xml"/>
  <Override PartName="/ppt/ink/ink425.xml" ContentType="application/inkml+xml"/>
  <Override PartName="/ppt/ink/ink426.xml" ContentType="application/inkml+xml"/>
  <Override PartName="/ppt/ink/ink427.xml" ContentType="application/inkml+xml"/>
  <Override PartName="/ppt/ink/ink428.xml" ContentType="application/inkml+xml"/>
  <Override PartName="/ppt/ink/ink429.xml" ContentType="application/inkml+xml"/>
  <Override PartName="/ppt/ink/ink430.xml" ContentType="application/inkml+xml"/>
  <Override PartName="/ppt/ink/ink431.xml" ContentType="application/inkml+xml"/>
  <Override PartName="/ppt/ink/ink432.xml" ContentType="application/inkml+xml"/>
  <Override PartName="/ppt/ink/ink433.xml" ContentType="application/inkml+xml"/>
  <Override PartName="/ppt/ink/ink434.xml" ContentType="application/inkml+xml"/>
  <Override PartName="/ppt/ink/ink435.xml" ContentType="application/inkml+xml"/>
  <Override PartName="/ppt/ink/ink436.xml" ContentType="application/inkml+xml"/>
  <Override PartName="/ppt/ink/ink437.xml" ContentType="application/inkml+xml"/>
  <Override PartName="/ppt/ink/ink438.xml" ContentType="application/inkml+xml"/>
  <Override PartName="/ppt/ink/ink439.xml" ContentType="application/inkml+xml"/>
  <Override PartName="/ppt/ink/ink440.xml" ContentType="application/inkml+xml"/>
  <Override PartName="/ppt/ink/ink441.xml" ContentType="application/inkml+xml"/>
  <Override PartName="/ppt/ink/ink442.xml" ContentType="application/inkml+xml"/>
  <Override PartName="/ppt/ink/ink443.xml" ContentType="application/inkml+xml"/>
  <Override PartName="/ppt/ink/ink444.xml" ContentType="application/inkml+xml"/>
  <Override PartName="/ppt/ink/ink445.xml" ContentType="application/inkml+xml"/>
  <Override PartName="/ppt/ink/ink446.xml" ContentType="application/inkml+xml"/>
  <Override PartName="/ppt/ink/ink447.xml" ContentType="application/inkml+xml"/>
  <Override PartName="/ppt/ink/ink448.xml" ContentType="application/inkml+xml"/>
  <Override PartName="/ppt/ink/ink449.xml" ContentType="application/inkml+xml"/>
  <Override PartName="/ppt/ink/ink450.xml" ContentType="application/inkml+xml"/>
  <Override PartName="/ppt/ink/ink451.xml" ContentType="application/inkml+xml"/>
  <Override PartName="/ppt/ink/ink452.xml" ContentType="application/inkml+xml"/>
  <Override PartName="/ppt/ink/ink453.xml" ContentType="application/inkml+xml"/>
  <Override PartName="/ppt/ink/ink454.xml" ContentType="application/inkml+xml"/>
  <Override PartName="/ppt/ink/ink455.xml" ContentType="application/inkml+xml"/>
  <Override PartName="/ppt/ink/ink456.xml" ContentType="application/inkml+xml"/>
  <Override PartName="/ppt/ink/ink457.xml" ContentType="application/inkml+xml"/>
  <Override PartName="/ppt/ink/ink458.xml" ContentType="application/inkml+xml"/>
  <Override PartName="/ppt/ink/ink459.xml" ContentType="application/inkml+xml"/>
  <Override PartName="/ppt/ink/ink460.xml" ContentType="application/inkml+xml"/>
  <Override PartName="/ppt/ink/ink461.xml" ContentType="application/inkml+xml"/>
  <Override PartName="/ppt/ink/ink462.xml" ContentType="application/inkml+xml"/>
  <Override PartName="/ppt/ink/ink463.xml" ContentType="application/inkml+xml"/>
  <Override PartName="/ppt/ink/ink464.xml" ContentType="application/inkml+xml"/>
  <Override PartName="/ppt/ink/ink465.xml" ContentType="application/inkml+xml"/>
  <Override PartName="/ppt/ink/ink466.xml" ContentType="application/inkml+xml"/>
  <Override PartName="/ppt/ink/ink467.xml" ContentType="application/inkml+xml"/>
  <Override PartName="/ppt/ink/ink468.xml" ContentType="application/inkml+xml"/>
  <Override PartName="/ppt/ink/ink469.xml" ContentType="application/inkml+xml"/>
  <Override PartName="/ppt/ink/ink470.xml" ContentType="application/inkml+xml"/>
  <Override PartName="/ppt/ink/ink471.xml" ContentType="application/inkml+xml"/>
  <Override PartName="/ppt/ink/ink472.xml" ContentType="application/inkml+xml"/>
  <Override PartName="/ppt/ink/ink473.xml" ContentType="application/inkml+xml"/>
  <Override PartName="/ppt/ink/ink474.xml" ContentType="application/inkml+xml"/>
  <Override PartName="/ppt/ink/ink475.xml" ContentType="application/inkml+xml"/>
  <Override PartName="/ppt/ink/ink476.xml" ContentType="application/inkml+xml"/>
  <Override PartName="/ppt/ink/ink477.xml" ContentType="application/inkml+xml"/>
  <Override PartName="/ppt/ink/ink478.xml" ContentType="application/inkml+xml"/>
  <Override PartName="/ppt/ink/ink479.xml" ContentType="application/inkml+xml"/>
  <Override PartName="/ppt/ink/ink480.xml" ContentType="application/inkml+xml"/>
  <Override PartName="/ppt/ink/ink481.xml" ContentType="application/inkml+xml"/>
  <Override PartName="/ppt/ink/ink482.xml" ContentType="application/inkml+xml"/>
  <Override PartName="/ppt/ink/ink483.xml" ContentType="application/inkml+xml"/>
  <Override PartName="/ppt/ink/ink484.xml" ContentType="application/inkml+xml"/>
  <Override PartName="/ppt/ink/ink485.xml" ContentType="application/inkml+xml"/>
  <Override PartName="/ppt/ink/ink486.xml" ContentType="application/inkml+xml"/>
  <Override PartName="/ppt/ink/ink487.xml" ContentType="application/inkml+xml"/>
  <Override PartName="/ppt/ink/ink488.xml" ContentType="application/inkml+xml"/>
  <Override PartName="/ppt/ink/ink489.xml" ContentType="application/inkml+xml"/>
  <Override PartName="/ppt/ink/ink490.xml" ContentType="application/inkml+xml"/>
  <Override PartName="/ppt/ink/ink491.xml" ContentType="application/inkml+xml"/>
  <Override PartName="/ppt/ink/ink492.xml" ContentType="application/inkml+xml"/>
  <Override PartName="/ppt/ink/ink493.xml" ContentType="application/inkml+xml"/>
  <Override PartName="/ppt/ink/ink494.xml" ContentType="application/inkml+xml"/>
  <Override PartName="/ppt/ink/ink495.xml" ContentType="application/inkml+xml"/>
  <Override PartName="/ppt/ink/ink496.xml" ContentType="application/inkml+xml"/>
  <Override PartName="/ppt/ink/ink497.xml" ContentType="application/inkml+xml"/>
  <Override PartName="/ppt/ink/ink498.xml" ContentType="application/inkml+xml"/>
  <Override PartName="/ppt/ink/ink499.xml" ContentType="application/inkml+xml"/>
  <Override PartName="/ppt/ink/ink500.xml" ContentType="application/inkml+xml"/>
  <Override PartName="/ppt/ink/ink501.xml" ContentType="application/inkml+xml"/>
  <Override PartName="/ppt/ink/ink502.xml" ContentType="application/inkml+xml"/>
  <Override PartName="/ppt/ink/ink503.xml" ContentType="application/inkml+xml"/>
  <Override PartName="/ppt/ink/ink504.xml" ContentType="application/inkml+xml"/>
  <Override PartName="/ppt/ink/ink505.xml" ContentType="application/inkml+xml"/>
  <Override PartName="/ppt/ink/ink506.xml" ContentType="application/inkml+xml"/>
  <Override PartName="/ppt/ink/ink507.xml" ContentType="application/inkml+xml"/>
  <Override PartName="/ppt/ink/ink508.xml" ContentType="application/inkml+xml"/>
  <Override PartName="/ppt/ink/ink509.xml" ContentType="application/inkml+xml"/>
  <Override PartName="/ppt/ink/ink510.xml" ContentType="application/inkml+xml"/>
  <Override PartName="/ppt/ink/ink511.xml" ContentType="application/inkml+xml"/>
  <Override PartName="/ppt/ink/ink512.xml" ContentType="application/inkml+xml"/>
  <Override PartName="/ppt/ink/ink513.xml" ContentType="application/inkml+xml"/>
  <Override PartName="/ppt/ink/ink514.xml" ContentType="application/inkml+xml"/>
  <Override PartName="/ppt/ink/ink515.xml" ContentType="application/inkml+xml"/>
  <Override PartName="/ppt/ink/ink516.xml" ContentType="application/inkml+xml"/>
  <Override PartName="/ppt/ink/ink517.xml" ContentType="application/inkml+xml"/>
  <Override PartName="/ppt/ink/ink518.xml" ContentType="application/inkml+xml"/>
  <Override PartName="/ppt/ink/ink519.xml" ContentType="application/inkml+xml"/>
  <Override PartName="/ppt/ink/ink520.xml" ContentType="application/inkml+xml"/>
  <Override PartName="/ppt/ink/ink521.xml" ContentType="application/inkml+xml"/>
  <Override PartName="/ppt/ink/ink522.xml" ContentType="application/inkml+xml"/>
  <Override PartName="/ppt/ink/ink523.xml" ContentType="application/inkml+xml"/>
  <Override PartName="/ppt/ink/ink524.xml" ContentType="application/inkml+xml"/>
  <Override PartName="/ppt/ink/ink525.xml" ContentType="application/inkml+xml"/>
  <Override PartName="/ppt/ink/ink526.xml" ContentType="application/inkml+xml"/>
  <Override PartName="/ppt/ink/ink527.xml" ContentType="application/inkml+xml"/>
  <Override PartName="/ppt/ink/ink528.xml" ContentType="application/inkml+xml"/>
  <Override PartName="/ppt/ink/ink529.xml" ContentType="application/inkml+xml"/>
  <Override PartName="/ppt/ink/ink530.xml" ContentType="application/inkml+xml"/>
  <Override PartName="/ppt/ink/ink531.xml" ContentType="application/inkml+xml"/>
  <Override PartName="/ppt/ink/ink532.xml" ContentType="application/inkml+xml"/>
  <Override PartName="/ppt/ink/ink533.xml" ContentType="application/inkml+xml"/>
  <Override PartName="/ppt/ink/ink534.xml" ContentType="application/inkml+xml"/>
  <Override PartName="/ppt/ink/ink535.xml" ContentType="application/inkml+xml"/>
  <Override PartName="/ppt/ink/ink536.xml" ContentType="application/inkml+xml"/>
  <Override PartName="/ppt/ink/ink537.xml" ContentType="application/inkml+xml"/>
  <Override PartName="/ppt/ink/ink538.xml" ContentType="application/inkml+xml"/>
  <Override PartName="/ppt/ink/ink539.xml" ContentType="application/inkml+xml"/>
  <Override PartName="/ppt/ink/ink540.xml" ContentType="application/inkml+xml"/>
  <Override PartName="/ppt/ink/ink541.xml" ContentType="application/inkml+xml"/>
  <Override PartName="/ppt/ink/ink542.xml" ContentType="application/inkml+xml"/>
  <Override PartName="/ppt/ink/ink543.xml" ContentType="application/inkml+xml"/>
  <Override PartName="/ppt/ink/ink544.xml" ContentType="application/inkml+xml"/>
  <Override PartName="/ppt/ink/ink545.xml" ContentType="application/inkml+xml"/>
  <Override PartName="/ppt/ink/ink546.xml" ContentType="application/inkml+xml"/>
  <Override PartName="/ppt/ink/ink547.xml" ContentType="application/inkml+xml"/>
  <Override PartName="/ppt/ink/ink548.xml" ContentType="application/inkml+xml"/>
  <Override PartName="/ppt/ink/ink549.xml" ContentType="application/inkml+xml"/>
  <Override PartName="/ppt/ink/ink550.xml" ContentType="application/inkml+xml"/>
  <Override PartName="/ppt/ink/ink551.xml" ContentType="application/inkml+xml"/>
  <Override PartName="/ppt/ink/ink552.xml" ContentType="application/inkml+xml"/>
  <Override PartName="/ppt/ink/ink553.xml" ContentType="application/inkml+xml"/>
  <Override PartName="/ppt/ink/ink554.xml" ContentType="application/inkml+xml"/>
  <Override PartName="/ppt/ink/ink555.xml" ContentType="application/inkml+xml"/>
  <Override PartName="/ppt/ink/ink556.xml" ContentType="application/inkml+xml"/>
  <Override PartName="/ppt/ink/ink557.xml" ContentType="application/inkml+xml"/>
  <Override PartName="/ppt/ink/ink558.xml" ContentType="application/inkml+xml"/>
  <Override PartName="/ppt/ink/ink559.xml" ContentType="application/inkml+xml"/>
  <Override PartName="/ppt/ink/ink560.xml" ContentType="application/inkml+xml"/>
  <Override PartName="/ppt/ink/ink561.xml" ContentType="application/inkml+xml"/>
  <Override PartName="/ppt/ink/ink562.xml" ContentType="application/inkml+xml"/>
  <Override PartName="/ppt/ink/ink563.xml" ContentType="application/inkml+xml"/>
  <Override PartName="/ppt/ink/ink564.xml" ContentType="application/inkml+xml"/>
  <Override PartName="/ppt/ink/ink565.xml" ContentType="application/inkml+xml"/>
  <Override PartName="/ppt/ink/ink566.xml" ContentType="application/inkml+xml"/>
  <Override PartName="/ppt/ink/ink567.xml" ContentType="application/inkml+xml"/>
  <Override PartName="/ppt/ink/ink568.xml" ContentType="application/inkml+xml"/>
  <Override PartName="/ppt/ink/ink569.xml" ContentType="application/inkml+xml"/>
  <Override PartName="/ppt/ink/ink570.xml" ContentType="application/inkml+xml"/>
  <Override PartName="/ppt/ink/ink571.xml" ContentType="application/inkml+xml"/>
  <Override PartName="/ppt/ink/ink572.xml" ContentType="application/inkml+xml"/>
  <Override PartName="/ppt/ink/ink573.xml" ContentType="application/inkml+xml"/>
  <Override PartName="/ppt/ink/ink574.xml" ContentType="application/inkml+xml"/>
  <Override PartName="/ppt/ink/ink575.xml" ContentType="application/inkml+xml"/>
  <Override PartName="/ppt/ink/ink576.xml" ContentType="application/inkml+xml"/>
  <Override PartName="/ppt/ink/ink577.xml" ContentType="application/inkml+xml"/>
  <Override PartName="/ppt/ink/ink578.xml" ContentType="application/inkml+xml"/>
  <Override PartName="/ppt/ink/ink579.xml" ContentType="application/inkml+xml"/>
  <Override PartName="/ppt/ink/ink580.xml" ContentType="application/inkml+xml"/>
  <Override PartName="/ppt/ink/ink581.xml" ContentType="application/inkml+xml"/>
  <Override PartName="/ppt/ink/ink582.xml" ContentType="application/inkml+xml"/>
  <Override PartName="/ppt/ink/ink583.xml" ContentType="application/inkml+xml"/>
  <Override PartName="/ppt/ink/ink584.xml" ContentType="application/inkml+xml"/>
  <Override PartName="/ppt/ink/ink585.xml" ContentType="application/inkml+xml"/>
  <Override PartName="/ppt/ink/ink586.xml" ContentType="application/inkml+xml"/>
  <Override PartName="/ppt/ink/ink587.xml" ContentType="application/inkml+xml"/>
  <Override PartName="/ppt/ink/ink588.xml" ContentType="application/inkml+xml"/>
  <Override PartName="/ppt/ink/ink589.xml" ContentType="application/inkml+xml"/>
  <Override PartName="/ppt/ink/ink590.xml" ContentType="application/inkml+xml"/>
  <Override PartName="/ppt/ink/ink591.xml" ContentType="application/inkml+xml"/>
  <Override PartName="/ppt/ink/ink592.xml" ContentType="application/inkml+xml"/>
  <Override PartName="/ppt/ink/ink593.xml" ContentType="application/inkml+xml"/>
  <Override PartName="/ppt/ink/ink594.xml" ContentType="application/inkml+xml"/>
  <Override PartName="/ppt/ink/ink595.xml" ContentType="application/inkml+xml"/>
  <Override PartName="/ppt/ink/ink596.xml" ContentType="application/inkml+xml"/>
  <Override PartName="/ppt/ink/ink597.xml" ContentType="application/inkml+xml"/>
  <Override PartName="/ppt/ink/ink598.xml" ContentType="application/inkml+xml"/>
  <Override PartName="/ppt/ink/ink599.xml" ContentType="application/inkml+xml"/>
  <Override PartName="/ppt/ink/ink600.xml" ContentType="application/inkml+xml"/>
  <Override PartName="/ppt/ink/ink601.xml" ContentType="application/inkml+xml"/>
  <Override PartName="/ppt/ink/ink602.xml" ContentType="application/inkml+xml"/>
  <Override PartName="/ppt/ink/ink603.xml" ContentType="application/inkml+xml"/>
  <Override PartName="/ppt/ink/ink604.xml" ContentType="application/inkml+xml"/>
  <Override PartName="/ppt/ink/ink605.xml" ContentType="application/inkml+xml"/>
  <Override PartName="/ppt/ink/ink606.xml" ContentType="application/inkml+xml"/>
  <Override PartName="/ppt/ink/ink607.xml" ContentType="application/inkml+xml"/>
  <Override PartName="/ppt/ink/ink608.xml" ContentType="application/inkml+xml"/>
  <Override PartName="/ppt/ink/ink609.xml" ContentType="application/inkml+xml"/>
  <Override PartName="/ppt/ink/ink610.xml" ContentType="application/inkml+xml"/>
  <Override PartName="/ppt/ink/ink611.xml" ContentType="application/inkml+xml"/>
  <Override PartName="/ppt/ink/ink612.xml" ContentType="application/inkml+xml"/>
  <Override PartName="/ppt/ink/ink613.xml" ContentType="application/inkml+xml"/>
  <Override PartName="/ppt/ink/ink614.xml" ContentType="application/inkml+xml"/>
  <Override PartName="/ppt/ink/ink615.xml" ContentType="application/inkml+xml"/>
  <Override PartName="/ppt/ink/ink616.xml" ContentType="application/inkml+xml"/>
  <Override PartName="/ppt/ink/ink617.xml" ContentType="application/inkml+xml"/>
  <Override PartName="/ppt/ink/ink618.xml" ContentType="application/inkml+xml"/>
  <Override PartName="/ppt/ink/ink619.xml" ContentType="application/inkml+xml"/>
  <Override PartName="/ppt/ink/ink620.xml" ContentType="application/inkml+xml"/>
  <Override PartName="/ppt/ink/ink621.xml" ContentType="application/inkml+xml"/>
  <Override PartName="/ppt/ink/ink622.xml" ContentType="application/inkml+xml"/>
  <Override PartName="/ppt/ink/ink623.xml" ContentType="application/inkml+xml"/>
  <Override PartName="/ppt/ink/ink624.xml" ContentType="application/inkml+xml"/>
  <Override PartName="/ppt/ink/ink625.xml" ContentType="application/inkml+xml"/>
  <Override PartName="/ppt/ink/ink626.xml" ContentType="application/inkml+xml"/>
  <Override PartName="/ppt/ink/ink627.xml" ContentType="application/inkml+xml"/>
  <Override PartName="/ppt/ink/ink628.xml" ContentType="application/inkml+xml"/>
  <Override PartName="/ppt/ink/ink629.xml" ContentType="application/inkml+xml"/>
  <Override PartName="/ppt/ink/ink630.xml" ContentType="application/inkml+xml"/>
  <Override PartName="/ppt/ink/ink631.xml" ContentType="application/inkml+xml"/>
  <Override PartName="/ppt/ink/ink632.xml" ContentType="application/inkml+xml"/>
  <Override PartName="/ppt/ink/ink633.xml" ContentType="application/inkml+xml"/>
  <Override PartName="/ppt/ink/ink634.xml" ContentType="application/inkml+xml"/>
  <Override PartName="/ppt/ink/ink635.xml" ContentType="application/inkml+xml"/>
  <Override PartName="/ppt/ink/ink636.xml" ContentType="application/inkml+xml"/>
  <Override PartName="/ppt/ink/ink637.xml" ContentType="application/inkml+xml"/>
  <Override PartName="/ppt/ink/ink638.xml" ContentType="application/inkml+xml"/>
  <Override PartName="/ppt/ink/ink639.xml" ContentType="application/inkml+xml"/>
  <Override PartName="/ppt/ink/ink640.xml" ContentType="application/inkml+xml"/>
  <Override PartName="/ppt/ink/ink641.xml" ContentType="application/inkml+xml"/>
  <Override PartName="/ppt/ink/ink642.xml" ContentType="application/inkml+xml"/>
  <Override PartName="/ppt/ink/ink643.xml" ContentType="application/inkml+xml"/>
  <Override PartName="/ppt/ink/ink644.xml" ContentType="application/inkml+xml"/>
  <Override PartName="/ppt/ink/ink645.xml" ContentType="application/inkml+xml"/>
  <Override PartName="/ppt/ink/ink646.xml" ContentType="application/inkml+xml"/>
  <Override PartName="/ppt/ink/ink647.xml" ContentType="application/inkml+xml"/>
  <Override PartName="/ppt/ink/ink648.xml" ContentType="application/inkml+xml"/>
  <Override PartName="/ppt/ink/ink649.xml" ContentType="application/inkml+xml"/>
  <Override PartName="/ppt/ink/ink650.xml" ContentType="application/inkml+xml"/>
  <Override PartName="/ppt/ink/ink651.xml" ContentType="application/inkml+xml"/>
  <Override PartName="/ppt/ink/ink652.xml" ContentType="application/inkml+xml"/>
  <Override PartName="/ppt/ink/ink653.xml" ContentType="application/inkml+xml"/>
  <Override PartName="/ppt/ink/ink654.xml" ContentType="application/inkml+xml"/>
  <Override PartName="/ppt/ink/ink655.xml" ContentType="application/inkml+xml"/>
  <Override PartName="/ppt/ink/ink656.xml" ContentType="application/inkml+xml"/>
  <Override PartName="/ppt/ink/ink657.xml" ContentType="application/inkml+xml"/>
  <Override PartName="/ppt/ink/ink658.xml" ContentType="application/inkml+xml"/>
  <Override PartName="/ppt/ink/ink659.xml" ContentType="application/inkml+xml"/>
  <Override PartName="/ppt/ink/ink660.xml" ContentType="application/inkml+xml"/>
  <Override PartName="/ppt/ink/ink661.xml" ContentType="application/inkml+xml"/>
  <Override PartName="/ppt/ink/ink662.xml" ContentType="application/inkml+xml"/>
  <Override PartName="/ppt/ink/ink663.xml" ContentType="application/inkml+xml"/>
  <Override PartName="/ppt/ink/ink664.xml" ContentType="application/inkml+xml"/>
  <Override PartName="/ppt/ink/ink665.xml" ContentType="application/inkml+xml"/>
  <Override PartName="/ppt/ink/ink666.xml" ContentType="application/inkml+xml"/>
  <Override PartName="/ppt/ink/ink667.xml" ContentType="application/inkml+xml"/>
  <Override PartName="/ppt/ink/ink668.xml" ContentType="application/inkml+xml"/>
  <Override PartName="/ppt/ink/ink669.xml" ContentType="application/inkml+xml"/>
  <Override PartName="/ppt/ink/ink670.xml" ContentType="application/inkml+xml"/>
  <Override PartName="/ppt/ink/ink671.xml" ContentType="application/inkml+xml"/>
  <Override PartName="/ppt/ink/ink672.xml" ContentType="application/inkml+xml"/>
  <Override PartName="/ppt/ink/ink673.xml" ContentType="application/inkml+xml"/>
  <Override PartName="/ppt/ink/ink674.xml" ContentType="application/inkml+xml"/>
  <Override PartName="/ppt/ink/ink675.xml" ContentType="application/inkml+xml"/>
  <Override PartName="/ppt/ink/ink676.xml" ContentType="application/inkml+xml"/>
  <Override PartName="/ppt/ink/ink677.xml" ContentType="application/inkml+xml"/>
  <Override PartName="/ppt/ink/ink678.xml" ContentType="application/inkml+xml"/>
  <Override PartName="/ppt/ink/ink679.xml" ContentType="application/inkml+xml"/>
  <Override PartName="/ppt/ink/ink680.xml" ContentType="application/inkml+xml"/>
  <Override PartName="/ppt/ink/ink681.xml" ContentType="application/inkml+xml"/>
  <Override PartName="/ppt/ink/ink682.xml" ContentType="application/inkml+xml"/>
  <Override PartName="/ppt/ink/ink683.xml" ContentType="application/inkml+xml"/>
  <Override PartName="/ppt/ink/ink684.xml" ContentType="application/inkml+xml"/>
  <Override PartName="/ppt/ink/ink685.xml" ContentType="application/inkml+xml"/>
  <Override PartName="/ppt/ink/ink686.xml" ContentType="application/inkml+xml"/>
  <Override PartName="/ppt/ink/ink687.xml" ContentType="application/inkml+xml"/>
  <Override PartName="/ppt/ink/ink688.xml" ContentType="application/inkml+xml"/>
  <Override PartName="/ppt/ink/ink689.xml" ContentType="application/inkml+xml"/>
  <Override PartName="/ppt/ink/ink690.xml" ContentType="application/inkml+xml"/>
  <Override PartName="/ppt/ink/ink691.xml" ContentType="application/inkml+xml"/>
  <Override PartName="/ppt/ink/ink692.xml" ContentType="application/inkml+xml"/>
  <Override PartName="/ppt/ink/ink693.xml" ContentType="application/inkml+xml"/>
  <Override PartName="/ppt/ink/ink694.xml" ContentType="application/inkml+xml"/>
  <Override PartName="/ppt/ink/ink695.xml" ContentType="application/inkml+xml"/>
  <Override PartName="/ppt/ink/ink696.xml" ContentType="application/inkml+xml"/>
  <Override PartName="/ppt/ink/ink697.xml" ContentType="application/inkml+xml"/>
  <Override PartName="/ppt/ink/ink698.xml" ContentType="application/inkml+xml"/>
  <Override PartName="/ppt/ink/ink699.xml" ContentType="application/inkml+xml"/>
  <Override PartName="/ppt/ink/ink700.xml" ContentType="application/inkml+xml"/>
  <Override PartName="/ppt/ink/ink701.xml" ContentType="application/inkml+xml"/>
  <Override PartName="/ppt/ink/ink702.xml" ContentType="application/inkml+xml"/>
  <Override PartName="/ppt/ink/ink703.xml" ContentType="application/inkml+xml"/>
  <Override PartName="/ppt/ink/ink704.xml" ContentType="application/inkml+xml"/>
  <Override PartName="/ppt/ink/ink705.xml" ContentType="application/inkml+xml"/>
  <Override PartName="/ppt/ink/ink706.xml" ContentType="application/inkml+xml"/>
  <Override PartName="/ppt/ink/ink707.xml" ContentType="application/inkml+xml"/>
  <Override PartName="/ppt/ink/ink708.xml" ContentType="application/inkml+xml"/>
  <Override PartName="/ppt/ink/ink709.xml" ContentType="application/inkml+xml"/>
  <Override PartName="/ppt/ink/ink710.xml" ContentType="application/inkml+xml"/>
  <Override PartName="/ppt/ink/ink711.xml" ContentType="application/inkml+xml"/>
  <Override PartName="/ppt/ink/ink712.xml" ContentType="application/inkml+xml"/>
  <Override PartName="/ppt/ink/ink713.xml" ContentType="application/inkml+xml"/>
  <Override PartName="/ppt/ink/ink714.xml" ContentType="application/inkml+xml"/>
  <Override PartName="/ppt/ink/ink715.xml" ContentType="application/inkml+xml"/>
  <Override PartName="/ppt/ink/ink716.xml" ContentType="application/inkml+xml"/>
  <Override PartName="/ppt/ink/ink717.xml" ContentType="application/inkml+xml"/>
  <Override PartName="/ppt/ink/ink718.xml" ContentType="application/inkml+xml"/>
  <Override PartName="/ppt/ink/ink719.xml" ContentType="application/inkml+xml"/>
  <Override PartName="/ppt/ink/ink720.xml" ContentType="application/inkml+xml"/>
  <Override PartName="/ppt/ink/ink721.xml" ContentType="application/inkml+xml"/>
  <Override PartName="/ppt/ink/ink722.xml" ContentType="application/inkml+xml"/>
  <Override PartName="/ppt/ink/ink723.xml" ContentType="application/inkml+xml"/>
  <Override PartName="/ppt/ink/ink724.xml" ContentType="application/inkml+xml"/>
  <Override PartName="/ppt/ink/ink725.xml" ContentType="application/inkml+xml"/>
  <Override PartName="/ppt/ink/ink726.xml" ContentType="application/inkml+xml"/>
  <Override PartName="/ppt/ink/ink727.xml" ContentType="application/inkml+xml"/>
  <Override PartName="/ppt/ink/ink728.xml" ContentType="application/inkml+xml"/>
  <Override PartName="/ppt/ink/ink729.xml" ContentType="application/inkml+xml"/>
  <Override PartName="/ppt/ink/ink730.xml" ContentType="application/inkml+xml"/>
  <Override PartName="/ppt/ink/ink73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91" r:id="rId4"/>
    <p:sldId id="259" r:id="rId5"/>
    <p:sldId id="279" r:id="rId6"/>
    <p:sldId id="260" r:id="rId7"/>
    <p:sldId id="263" r:id="rId8"/>
    <p:sldId id="280" r:id="rId9"/>
    <p:sldId id="290" r:id="rId10"/>
    <p:sldId id="292" r:id="rId11"/>
    <p:sldId id="293" r:id="rId12"/>
    <p:sldId id="294" r:id="rId13"/>
    <p:sldId id="27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4660"/>
  </p:normalViewPr>
  <p:slideViewPr>
    <p:cSldViewPr snapToGrid="0">
      <p:cViewPr varScale="1">
        <p:scale>
          <a:sx n="71" d="100"/>
          <a:sy n="71" d="100"/>
        </p:scale>
        <p:origin x="90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9:58.5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22 3680 0 0,'0'0'8090'0'0,"1"0"-7282"0"0,12-9 1111 0 0,-11 8-1767 0 0,-1 0 1 0 0,0 0-1 0 0,0 0 0 0 0,1 0 1 0 0,-1 0-1 0 0,0 1 0 0 0,1-1 1 0 0,-1 0-1 0 0,1 1 0 0 0,-1-1 1 0 0,1 1-1 0 0,-1-1 0 0 0,1 1 1 0 0,1 0-1 0 0,22-2 1127 0 0,-15 2-984 0 0,0-1-1 0 0,-1 1 1 0 0,11 2-1 0 0,65 15 282 0 0,-77-15-631 0 0,0 1-1 0 0,1 0 1 0 0,-1 0-1 0 0,0 1 1 0 0,0 0-1 0 0,-1 1 1 0 0,11 7-1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9:45.3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10624 0 0,'10'15'488'0'0,"-8"-12"2009"0"0,-1-2-1870 0 0,23 11 550 0 0,-15-7-745 0 0,0-1 1 0 0,16 13-1 0 0,-3-3 8 0 0,-18-12-406 0 0,-1 0 0 0 0,0 0-1 0 0,0 0 1 0 0,0 0 0 0 0,0 1-1 0 0,3 2 1 0 0,10 12 99 0 0,25 35 1 0 0,-36-43-127 0 0,0-1 0 0 0,0 1 0 0 0,0 1 1 0 0,-2-1-1 0 0,1 1 0 0 0,3 17 0 0 0,-3-10-4 0 0,-1-8 10 0 0,-2 0-1 0 0,1 0 0 0 0,0 14 0 0 0,0 12-157 0 0,-1-23-241 0 0,-1-1 1 0 0,0 0 0 0 0,-2 19 0 0 0,1-21-422 0 0,1 1-151 0 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8:02.6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37 14600 0 0,'0'0'1677'0'0,"13"-1"645"0"0,-1-1-1773 0 0,0 1-1 0 0,0 0 1 0 0,13 1-1 0 0,-8-1 255 0 0,21-2 0 0 0,-23 1-414 0 0,-10 2-270 0 0,1-1 0 0 0,-1 1 1 0 0,0-1-1 0 0,0-1 0 0 0,6-2 0 0 0,-5 3-115 0 0,-1-1-1 0 0,1 1 1 0 0,-1 0 0 0 0,9 0-1 0 0,7-2-21 0 0,11-6-1947 0 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8:03.0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14888 0 0,'0'0'2538'0'0,"2"0"-1505"0"0,1 2-848 0 0,-1-1-1 0 0,0 0 1 0 0,0 1-1 0 0,0-1 1 0 0,0 1-1 0 0,0 0 0 0 0,0-1 1 0 0,0 1-1 0 0,-1 0 1 0 0,1 0-1 0 0,-1 0 0 0 0,1 0 1 0 0,-1 1-1 0 0,0-1 1 0 0,0 0-1 0 0,0 0 1 0 0,0 1-1 0 0,1 2 0 0 0,2 10 498 0 0,5 29 0 0 0,-7-33-467 0 0,1 8 72 0 0,0 24-1 0 0,1 19-214 0 0,3-10-385 0 0,-6-35-210 0 0,1 0 1 0 0,0-1-1 0 0,1 1 0 0 0,1-1 0 0 0,9 23 0 0 0,-1-15-6982 0 0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8:03.4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1 19351 0 0,'0'0'2736'0'0,"0"2"-2053"0"0,-3 7-165 0 0,-1 4-106 0 0,1 0 0 0 0,-3 21 1 0 0,3 20-376 0 0,2 0 0 0 0,3 0 1 0 0,2 0-1 0 0,12 55 0 0 0,-10-83-200 0 0,1 0-1 0 0,2-1 1 0 0,22 47-1 0 0,0 1-1592 0 0,-20-50 296 0 0,0-7-62 0 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8:03.8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 15200 0 0,'0'0'1378'0'0,"1"0"-1135"0"0,5-3 198 0 0,0 1-1 0 0,0 0 1 0 0,0 0 0 0 0,0 0-1 0 0,0 1 1 0 0,0 0 0 0 0,0 0-1 0 0,0 1 1 0 0,0-1 0 0 0,0 1-1 0 0,1 1 1 0 0,-1-1 0 0 0,0 1 0 0 0,9 3-1 0 0,5 2 419 0 0,-15-5-572 0 0,0 0 0 0 0,0 1 1 0 0,0 0-1 0 0,0 0 0 0 0,7 4 0 0 0,-10-4-241 0 0,0-1 0 0 0,-1 1-1 0 0,1-1 1 0 0,0 1 0 0 0,-1 0 0 0 0,1 0 0 0 0,-1 0-1 0 0,0 0 1 0 0,0 0 0 0 0,0 0 0 0 0,1 0-1 0 0,-2 0 1 0 0,1 0 0 0 0,0 1 0 0 0,0-1-1 0 0,0 4 1 0 0,0-1 4 0 0,0 0-42 0 0,0-1-1 0 0,0 1 1 0 0,0 0 0 0 0,-1-1 0 0 0,0 1 0 0 0,0 0 0 0 0,0 0 0 0 0,0-1 0 0 0,-1 1-1 0 0,0 0 1 0 0,-1 6 0 0 0,-15 59-313 0 0,2-13-186 0 0,11-39-4 0 0,0 0 0 0 0,-9 20 0 0 0,12-34 388 0 0,0-1 0 0 0,0 1-1 0 0,0 0 1 0 0,0-1 0 0 0,1 1 0 0 0,-1 4 0 0 0,-4 20-614 0 0,3-19 475 0 0,1 0 0 0 0,0 0-1 0 0,0 0 1 0 0,1 10-1 0 0,1-16 181 0 0,3 3 91 0 0,-3-5 21 0 0,0 1 1 0 0,0-1-1 0 0,1 0 0 0 0,-1 1 1 0 0,1-1-1 0 0,-1 0 0 0 0,1 0 1 0 0,-1 0-1 0 0,1-1 0 0 0,-1 1 1 0 0,1 0-1 0 0,0 0 1 0 0,-1-1-1 0 0,1 1 0 0 0,0-1 1 0 0,0 0-1 0 0,0 0 0 0 0,2 1 1 0 0,4-1 51 0 0,-1 0 0 0 0,0 0 0 0 0,9-1 0 0 0,5-2 1002 0 0,42-12-1 0 0,-51 12-998 0 0,-1-2 0 0 0,0 0 1 0 0,16-9-1 0 0,-19 9-929 0 0,0-1 0 0 0,11-9 0 0 0,-9 2-7563 0 0</inkml:trace>
  <inkml:trace contextRef="#ctx0" brushRef="#br0" timeOffset="0.15">481 15 2304 0 0,'-4'3'15091'0'0,"-3"6"-11231"0"0,6-5-3469 0 0,1-1 0 0 0,-1 1-1 0 0,1 0 1 0 0,0 0 0 0 0,0 0-1 0 0,1 0 1 0 0,-1 0 0 0 0,2 7-1 0 0,2 16 706 0 0,-4-21-1023 0 0,1 1 0 0 0,0-1 1 0 0,0 1-1 0 0,1-1 0 0 0,0 0 0 0 0,0 1 0 0 0,0-1 0 0 0,1 0 0 0 0,-1 0 0 0 0,2-1 0 0 0,-1 1 1 0 0,1-1-1 0 0,6 9 0 0 0,-5-8-71 0 0,1 0-1 0 0,0 0 1 0 0,0-1 0 0 0,0 0 0 0 0,0 0 0 0 0,1 0 0 0 0,0-1 0 0 0,0 0-1 0 0,0 0 1 0 0,15 5 0 0 0,14 1-40 0 0,-15-2-180 0 0,-21-8 199 0 0,1 0 0 0 0,0 0 0 0 0,0 0 0 0 0,0 0 0 0 0,-1 0-1 0 0,1 0 1 0 0,0 0 0 0 0,0 0 0 0 0,-1 0 0 0 0,1 0 0 0 0,0 0 0 0 0,0-1 0 0 0,-1 1 0 0 0,1 0-1 0 0,0-1 1 0 0,-1 1 0 0 0,1 0 0 0 0,0-1 0 0 0,0 0 0 0 0,0 0-139 0 0,11-4-1447 0 0,-1-4-514 0 0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8:04.2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0 6912 0 0,'0'0'622'0'0,"-1"2"-512"0"0,-5 12 2129 0 0,5-9 148 0 0,-1 0 0 0 0,2 1 0 0 0,-1-1 0 0 0,0 10 0 0 0,1-1-1565 0 0,0-9-1699 0 0,1 4 1300 0 0,0-1 0 0 0,0 0 0 0 0,4 14 0 0 0,2 18 560 0 0,-4 13-91 0 0,-1-18-285 0 0,6 37-1 0 0,-5-50-409 0 0,-2 1 0 0 0,0 27-1 0 0,0 10-34 0 0,0-53-201 0 0,0-1 0 0 0,1 0 0 0 0,-1 1-1 0 0,1-1 1 0 0,1 0 0 0 0,-1 0 0 0 0,1 0 0 0 0,0 0-1 0 0,0 0 1 0 0,1-1 0 0 0,4 6 0 0 0,14 15-2715 0 0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8:04.5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16152 0 0,'0'0'1461'0'0,"2"1"-1057"0"0,2 0-66 0 0,0 1 0 0 0,0 0-1 0 0,0 0 1 0 0,0 0 0 0 0,0 0 0 0 0,-1 0 0 0 0,1 1 0 0 0,-1 0 0 0 0,0 0 0 0 0,0 0 0 0 0,0 0 0 0 0,0 0-1 0 0,0 0 1 0 0,2 5 0 0 0,6 9 903 0 0,15 33 1 0 0,-17-31-580 0 0,11 25 278 0 0,17 30 48 0 0,-30-61-881 0 0,0 0 0 0 0,-2 0 0 0 0,1 1 0 0 0,6 28 1 0 0,5 58 31 0 0,-12-59-133 0 0,6 72-6 0 0,-11-97-7 0 0,0 0 0 0 0,-1 0 0 0 0,-4 24-1 0 0,1-10-156 0 0,3-21-36 0 0,0 0 0 0 0,0 0 0 0 0,-1 0 0 0 0,-1 0 0 0 0,1-1 0 0 0,-1 1 0 0 0,-5 9 0 0 0,3-9-908 0 0,-13 3-14702 0 0</inkml:trace>
  <inkml:trace contextRef="#ctx0" brushRef="#br0" timeOffset="1">331 4 15344 0 0,'0'0'2865'0'0,"3"1"-1524"0"0,2 1-343 0 0,-2-2-515 0 0,0 1 0 0 0,0 0 0 0 0,0 0 0 0 0,0 0 0 0 0,0 1-1 0 0,0-1 1 0 0,-1 1 0 0 0,1-1 0 0 0,0 1 0 0 0,-1 0 0 0 0,4 3 0 0 0,1 2-348 0 0,-6-6-122 0 0,1 1 0 0 0,0 0 1 0 0,0-1-1 0 0,-1 1 0 0 0,1 0 0 0 0,-1 0 0 0 0,0 0 1 0 0,0 0-1 0 0,2 3 0 0 0,10 31 40 0 0,-10-26-53 0 0,-1 8-13 0 0,-2-17 6 0 0,1 1 0 0 0,-1-1 1 0 0,0 0-1 0 0,1 0 0 0 0,-1 0 0 0 0,0 0 1 0 0,0 1-1 0 0,0-1 0 0 0,0 0 0 0 0,0 0 1 0 0,0 0-1 0 0,0 1 0 0 0,0-1 1 0 0,0 0-1 0 0,-1 0 0 0 0,1 0 0 0 0,-1 2 1 0 0,1-2 5 0 0,-1-1 1 0 0,1 0 0 0 0,0 1-1 0 0,0-1 1 0 0,0 0 0 0 0,0 1 0 0 0,0-1-1 0 0,0 0 1 0 0,-1 1 0 0 0,1-1-1 0 0,0 0 1 0 0,0 1 0 0 0,0-1 0 0 0,0 0-1 0 0,0 1 1 0 0,1-1 0 0 0,-1 0-1 0 0,0 1 1 0 0,0-1 0 0 0,0 0 0 0 0,0 1-1 0 0,0-1 1 0 0,0 0 0 0 0,0 0-1 0 0,1 1 1 0 0,-1-1 0 0 0,0 0 0 0 0,0 1-1 0 0,0-1 1 0 0,1 0 0 0 0,-1 0 0 0 0,0 1-1 0 0,3 2-3 0 0,0-1 11 0 0,19 7-70 0 0,-17-7 38 0 0,0 0 1 0 0,1 0-1 0 0,0-1 0 0 0,-1 0 0 0 0,1 0 0 0 0,0 0 0 0 0,0-1 0 0 0,-1 1 1 0 0,13-2-1 0 0,13-4-7585 0 0,-1 0-391 0 0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8:04.9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25 9672 0 0,'-5'-1'1952'0'0,"13"0"1700"0"0,24-1 2581 0 0,-21 1-6725 0 0,13-6 1927 0 0,-4 2-89 0 0,-1 2-887 0 0,-9 1-272 0 0,-1 1 1 0 0,20 0-1 0 0,-1 7-2179 0 0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8:05.3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 12440 0 0,'9'3'481'0'0,"1"0"0"0"0,-1 0 0 0 0,1-1-1 0 0,15 2 1 0 0,-7-3 3672 0 0,31-3-1 0 0,52 1-675 0 0,-60 2-2874 0 0,-36-2-598 0 0,-1 1 0 0 0,0-1 0 0 0,1 0 1 0 0,-1 0-1 0 0,0 0 0 0 0,8-3 1 0 0,4-2-966 0 0,8-3-459 0 0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30:29.8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39 11888 0 0,'0'0'1193'0'0,"2"0"-960"0"0,2 0 249 0 0,0 0 0 0 0,0-1 0 0 0,0 0 0 0 0,0 0 0 0 0,0 0-1 0 0,0 0 1 0 0,-1 0 0 0 0,1-1 0 0 0,5-2 0 0 0,9-6 1214 0 0,-17 9-1629 0 0,0 0 1 0 0,0 0-1 0 0,0 1 0 0 0,0-1 1 0 0,0 1-1 0 0,0-1 0 0 0,0 1 1 0 0,0-1-1 0 0,1 1 1 0 0,-1 0-1 0 0,0 0 0 0 0,0-1 1 0 0,0 1-1 0 0,3 0 0 0 0,9-3 393 0 0,-9 2-424 0 0,-1 0-1 0 0,1 0 1 0 0,-1 0-1 0 0,1 0 1 0 0,0 0-1 0 0,0 1 1 0 0,0-1-1 0 0,-1 1 1 0 0,1 0-1 0 0,0 0 0 0 0,0 1 1 0 0,0-1-1 0 0,-1 1 1 0 0,1 0-1 0 0,0 0 1 0 0,-1 0-1 0 0,1 0 1 0 0,-1 1-1 0 0,4 1 1 0 0,-6-3-5 0 0,0 1 1 0 0,0-1 0 0 0,0 1-1 0 0,-1-1 1 0 0,1 1-1 0 0,0-1 1 0 0,0 1 0 0 0,-1 0-1 0 0,1-1 1 0 0,-1 1-1 0 0,1 0 1 0 0,0-1 0 0 0,-1 1-1 0 0,1 1 1 0 0,2 3 59 0 0,1-2-13 0 0,0 1 1 0 0,0 0-1 0 0,-1 0 1 0 0,1 1-1 0 0,-1-1 1 0 0,-1 1-1 0 0,1-1 0 0 0,0 1 1 0 0,-1 0-1 0 0,3 9 1 0 0,-4-8-69 0 0,2 3-98 0 0,-1 0 0 0 0,-1 0 0 0 0,0 0-1 0 0,0 0 1 0 0,-1 18 0 0 0,-2-6-173 0 0,0-1-51 0 0,-1 1 1 0 0,-1-1-1 0 0,0 1 1 0 0,-10 25-1 0 0,4-24-270 0 0,2 0-1 0 0,-7 30 0 0 0,-19 64-261 0 0,30-103 534 0 0,-10 22-1 0 0,3-8-5 0 0,8-20 403 0 0,-1 0 0 0 0,1 0-1 0 0,-1 0 1 0 0,0 0 0 0 0,-1-1-1 0 0,-8 10 1 0 0,5-5 155 0 0,6-9 3 0 0,0 0-1 0 0,0 0 1 0 0,0 0-1 0 0,-1 0 0 0 0,1 0 1 0 0,0-1-1 0 0,-1 1 1 0 0,1-1-1 0 0,-5 2 0 0 0,6-4 199 0 0,-3-11-294 0 0,3-12-61 0 0,1 18 283 0 0,12-4 626 0 0,-6 5-849 0 0,1 0 0 0 0,0 0-1 0 0,0 1 1 0 0,0 0 0 0 0,0 0-1 0 0,1 1 1 0 0,15-5-1 0 0,4 1 583 0 0,30-4-1 0 0,-26 7-713 0 0,4 4-198 0 0,-30 1-120 0 0,0-1 0 0 0,0 1 0 0 0,0-1 0 0 0,0-1 1 0 0,-1 1-1 0 0,1-1 0 0 0,0 1 0 0 0,0-1 0 0 0,-1-1 0 0 0,8-2 1 0 0,3-3-1053 0 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30:30.2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30 15288 0 0,'0'0'1385'0'0,"3"0"-1141"0"0,20 0 2659 0 0,41-5 0 0 0,-51 4-2511 0 0,0 0 0 0 0,17 0-1 0 0,-21 2-199 0 0,0-1 0 0 0,-1 0-1 0 0,1-1 1 0 0,0 0-1 0 0,-1-1 1 0 0,11-2-1 0 0,28-9-905 0 0,-45 12-725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9:45.7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0 3680 0 0,'0'0'10938'0'0,"-6"5"-9119"0"0,4 0-1642 0 0,-1 1 1 0 0,1-1-1 0 0,0 1 1 0 0,0 0-1 0 0,1 0 1 0 0,-1 0-1 0 0,1 0 0 0 0,1 0 1 0 0,-1 0-1 0 0,1 8 1 0 0,1-4-160 0 0,0 1 0 0 0,1 0 0 0 0,0-1 0 0 0,1 1 0 0 0,4 10 0 0 0,5 22-20 0 0,-9-30 2 0 0,1 0 0 0 0,0 0 0 0 0,1 0 0 0 0,10 19 0 0 0,-11-25 0 0 0,0 1 0 0 0,1-1 0 0 0,0-1 0 0 0,1 1 0 0 0,-1-1 0 0 0,1 1 0 0 0,1-2 0 0 0,9 9 0 0 0,-5-5 0 0 0,-10-8 0 0 0,0 0 0 0 0,0 1 0 0 0,1-1 0 0 0,-1 0 0 0 0,0 0 0 0 0,1 0 0 0 0,-1 0 0 0 0,1-1 0 0 0,-1 1 0 0 0,1 0 0 0 0,0 0 0 0 0,-1-1 0 0 0,4 1 0 0 0,9-1 0 0 0,-12 0 0 0 0,0-1 0 0 0,1 0 0 0 0,-1 0-1 0 0,0 0 1 0 0,0 0 0 0 0,0 0 0 0 0,0 0-1 0 0,0 0 1 0 0,0-1 0 0 0,0 1 0 0 0,0-1-1 0 0,1-2 1 0 0,-1 3 9 0 0,0-1 1 0 0,0 0-1 0 0,0 1 0 0 0,0-1 0 0 0,0 1 1 0 0,0 0-1 0 0,4-2 0 0 0,-4 0 56 0 0,17-40 615 0 0,-19 41-622 0 0,0 1 0 0 0,0-1-1 0 0,0 1 1 0 0,0-1 0 0 0,0 1-1 0 0,0 0 1 0 0,0-1 0 0 0,0 1 0 0 0,-1-1-1 0 0,1 1 1 0 0,0 0 0 0 0,-1-1-1 0 0,1 1 1 0 0,-1 0 0 0 0,0-1-1 0 0,1 1 1 0 0,-1 0 0 0 0,0 0-1 0 0,0 0 1 0 0,0 0 0 0 0,0-1-1 0 0,-1 0 1 0 0,-5 1-66 0 0,0 0-1 0 0,1 0 1 0 0,-1 0-1 0 0,0 1 1 0 0,0 0 0 0 0,0 0-1 0 0,0 1 1 0 0,1 0-1 0 0,-11 3 1 0 0,15-4-59 0 0,0 1-1 0 0,0 0 1 0 0,0 0-1 0 0,1 0 1 0 0,-1 0-1 0 0,0 0 1 0 0,1 0-1 0 0,-1 0 1 0 0,1 1-1 0 0,-1-1 1 0 0,1 1-1 0 0,0-1 1 0 0,-1 1-1 0 0,1-1 1 0 0,-1 3-1 0 0,1-3-596 0 0,1 0 560 0 0,-1-1 0 0 0,1 0-1 0 0,0 1 1 0 0,-1-1 0 0 0,1 0 0 0 0,0 1-1 0 0,-1-1 1 0 0,1 0 0 0 0,0 1-1 0 0,0-1 1 0 0,-1 0 0 0 0,1 1 0 0 0,0-1-1 0 0,0 1 1 0 0,0-1 0 0 0,0 1 0 0 0,-1-1-1 0 0,1 1 1 0 0,0-1 0 0 0,0 1 0 0 0,0-1-1 0 0,0 1 1 0 0,-1 11-3330 0 0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30:30.6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1 10592 0 0,'0'0'10189'0'0,"-1"2"-9084"0"0,-5 7-40 0 0,-8 13-162 0 0,14-21-884 0 0,-2 4 17 0 0,0 1 0 0 0,0-1 0 0 0,1 0 0 0 0,0 0 0 0 0,0 1 0 0 0,0 4 0 0 0,2 4-26 0 0,0-4-48 0 0,1-1-1 0 0,1 1 1 0 0,0-1-1 0 0,0 0 0 0 0,0 0 1 0 0,1 0-1 0 0,8 12 1 0 0,-1-3-14 0 0,-10-15 47 0 0,1 0-1 0 0,0 0 0 0 0,-1-1 0 0 0,1 1 1 0 0,1-1-1 0 0,-1 1 0 0 0,0-1 0 0 0,0 0 1 0 0,1 0-1 0 0,-1 0 0 0 0,1 0 0 0 0,4 2 1 0 0,2 1-1 0 0,-2 0 11 0 0,1-1 0 0 0,1 0 0 0 0,-1-1 0 0 0,1 1 1 0 0,-1-1-1 0 0,11 1 0 0 0,16 7 77 0 0,-13-5-73 0 0,-17-5-37 0 0,0 1-1 0 0,0-1 1 0 0,-1 1 0 0 0,1 0-1 0 0,0 0 1 0 0,-1 0 0 0 0,0 1 0 0 0,9 5-1 0 0,-12-7 30 0 0,-1-1-1 0 0,1 1 1 0 0,0-1-1 0 0,0 1 1 0 0,-1-1-1 0 0,1 1 1 0 0,0 0-1 0 0,-1-1 1 0 0,1 1-1 0 0,0 0 1 0 0,-1-1-1 0 0,1 1 1 0 0,-1 0-1 0 0,1 0 1 0 0,-1 0-1 0 0,0 0 0 0 0,1-1 1 0 0,-1 2-1 0 0,1 2 18 0 0,0-2 33 0 0,0 0-1 0 0,0 0 1 0 0,0 0 0 0 0,0 0-1 0 0,0 0 1 0 0,-1 0 0 0 0,1 0-1 0 0,-1 1 1 0 0,0-1 0 0 0,1 0-1 0 0,-1 0 1 0 0,0 1 0 0 0,0-1 0 0 0,-1 0-1 0 0,1 3 1 0 0,-2 2 18 0 0,0-1 0 0 0,0 0 0 0 0,-5 11 0 0 0,2-5 12 0 0,-17 22 68 0 0,20-31-139 0 0,0 1 0 0 0,-1-1 0 0 0,1 1 1 0 0,-1-1-1 0 0,0 0 0 0 0,0 0 0 0 0,-1 0 0 0 0,-3 2 0 0 0,3-2-3 0 0,0 1-1 0 0,0-1 1 0 0,0 1 0 0 0,0 0-1 0 0,1 0 1 0 0,0 0 0 0 0,-5 7-1 0 0,3 1-7 0 0,4-9-4 0 0,0-1 0 0 0,0 1 0 0 0,0 0-1 0 0,-1 0 1 0 0,1-1 0 0 0,-1 1 0 0 0,0-1-1 0 0,0 1 1 0 0,-3 2 0 0 0,-15 8-131 0 0,19-13 71 0 0,0 0 0 0 0,0 1-1 0 0,0-1 1 0 0,0 0 0 0 0,0 0 0 0 0,0 0 0 0 0,0 0 0 0 0,0 1-1 0 0,0-1 1 0 0,0-1 0 0 0,0 1 0 0 0,0 0 0 0 0,1 0-1 0 0,-1 0 1 0 0,0 0 0 0 0,0-1 0 0 0,0 1 0 0 0,0 0 0 0 0,0-1-1 0 0,0 1 1 0 0,0-1 0 0 0,0 1 0 0 0,0-1 0 0 0,1 1 0 0 0,-1-1-1 0 0,0 0 1 0 0,0 1 0 0 0,1-1 0 0 0,-1 0 0 0 0,0 0-1 0 0,1 1 1 0 0,-1-1 0 0 0,1 0 0 0 0,-1 0 0 0 0,1 0 0 0 0,0 0-1 0 0,-1 0 1 0 0,1 0 0 0 0,0 0 0 0 0,-1 0 0 0 0,1 0 0 0 0,0-1-1 0 0,0 1-43 0 0,0 1 0 0 0,0-1 0 0 0,1 0 0 0 0,-1 0 0 0 0,0 0 0 0 0,0 1 0 0 0,1-1-1 0 0,-1 0 1 0 0,1 1 0 0 0,-1-1 0 0 0,1 0 0 0 0,-1 1 0 0 0,1-1 0 0 0,-1 0 0 0 0,1 0-1 0 0,4-4-705 0 0,16-30-2569 0 0,-11 22 2487 0 0,13-25-1300 0 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30:31.0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15408 0 0,'0'0'6837'0'0,"1"4"-5641"0"0,3 20-204 0 0,-1-1 0 0 0,-1 41 0 0 0,-6 144-1794 0 0,8-128-4264 0 0,3-87 1756 0 0,-4 4 2885 0 0,-1-1-1 0 0,0 1 0 0 0,0-1 0 0 0,0 0 0 0 0,0 0 0 0 0,0 0 0 0 0,-1 0 0 0 0,0 0 0 0 0,0 0 1 0 0,1-6-1 0 0,4-48-2596 0 0,-5 34 1938 0 0,0-50-1331 0 0,-2 34 1590 0 0,0 35 1256 0 0,1 0 1 0 0,-1-1-1 0 0,0 1 0 0 0,-3-8 0 0 0,3 9 262 0 0,0-1 0 0 0,0 0 0 0 0,0 1 0 0 0,0-9 0 0 0,-3-9 12280 0 0,10 34-11209 0 0,0-2-1762 0 0,-5-7 5 0 0,1-1-1 0 0,-1 0 0 0 0,0 1 1 0 0,0-1-1 0 0,0 1 0 0 0,0 0 1 0 0,0-1-1 0 0,0 1 0 0 0,-1 0 1 0 0,1 4-1 0 0,-1 13 262 0 0,-1-17-207 0 0,1 0 0 0 0,0-1 0 0 0,-1 1 0 0 0,2 0 0 0 0,-1 0 0 0 0,0 0 1 0 0,0 0-1 0 0,1 0 0 0 0,0-1 0 0 0,-1 1 0 0 0,1 0 0 0 0,0 0 0 0 0,1-1 1 0 0,-1 1-1 0 0,0-1 0 0 0,1 1 0 0 0,2 2 0 0 0,6 11 171 0 0,15 33 0 0 0,5 8-88 0 0,157 221 1137 0 0,-179-268-1226 0 0,1 0-1 0 0,0-1 1 0 0,0 0-1 0 0,1 0 1 0 0,0-1-1 0 0,1 0 1 0 0,17 9-1 0 0,-26-16-37 0 0,-1-1 0 0 0,1 1-1 0 0,-1-1 1 0 0,1 0-1 0 0,-1 1 1 0 0,1-1-1 0 0,-1 0 1 0 0,1 0-1 0 0,-1 0 1 0 0,1 0 0 0 0,-1 0-1 0 0,1 0 1 0 0,-1-1-1 0 0,1 1 1 0 0,-1 0-1 0 0,1-1 1 0 0,-1 1 0 0 0,0-1-1 0 0,1 1 1 0 0,-1-1-1 0 0,0 0 1 0 0,1 0-1 0 0,-1 1 1 0 0,0-1-1 0 0,0 0 1 0 0,1 0 0 0 0,-1 0-1 0 0,0 0 1 0 0,0-1-1 0 0,1 0 1 0 0,1-3 31 0 0,1 1 0 0 0,-1-1 0 0 0,0 1 0 0 0,0-1 1 0 0,-1 0-1 0 0,0 0 0 0 0,3-7 0 0 0,6-33 132 0 0,-1-2-1 0 0,3-51 1 0 0,-10 75-167 0 0,-2 5-10 0 0,-1-32-1 0 0,0-8-28 0 0,2 8-1150 0 0,-4-84 0 0 0,2 105-603 0 0,4 0-77 0 0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30:39.8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89 11976 0 0,'-2'-2'118'0'0,"0"-1"0"0"0,0 0 0 0 0,0 0 0 0 0,0 0 1 0 0,0 0-1 0 0,1 0 0 0 0,-1 0 0 0 0,1 0 0 0 0,0-1 1 0 0,0 1-1 0 0,0-4 0 0 0,-3-4-66 0 0,-6-16 3197 0 0,6 17-4368 0 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3:43.8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96 246 10448 0 0,'-5'-4'125'0'0,"1"-1"1"0"0,0 1-1 0 0,1-1 1 0 0,-1 0 0 0 0,1 0-1 0 0,-1 0 1 0 0,2-1-1 0 0,-4-7 1 0 0,-6-10 712 0 0,-21-47 2676 0 0,31 67-3480 0 0,1 0-1 0 0,-1 0 1 0 0,1 0-1 0 0,0 0 1 0 0,0 0-1 0 0,0 0 1 0 0,1 0-1 0 0,-1 0 1 0 0,1 0 0 0 0,-1 0-1 0 0,1 0 1 0 0,0-5-1 0 0,-2-9-140 0 0,2 15 67 0 0,-1 0 0 0 0,1 1 0 0 0,-1-1 0 0 0,1 1 0 0 0,0-1 0 0 0,0 0 0 0 0,0 1 0 0 0,0-1 0 0 0,0 1 0 0 0,0-1 0 0 0,1 0 0 0 0,-1 1 0 0 0,0-1 0 0 0,1 1 1 0 0,0-3-1 0 0,0 2-479 0 0,-1 1-912 0 0,0-8-3559 0 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3:45.2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134 7 5840 0 0,'-2'-6'10969'0'0,"-1"21"-11020"0"0,1-9 826 0 0,-3-1-472 0 0,-5 6 98 0 0,6-3-319 0 0,-1-1 0 0 0,0 0 0 0 0,0 0 0 0 0,-7 7 0 0 0,9-10-60 0 0,0 0-1 0 0,0 0 0 0 0,1 0 0 0 0,-5 9 0 0 0,-7 13-23 0 0,0-6-21 0 0,6-9-260 0 0,0 1-1 0 0,-9 19 0 0 0,16-29-82 0 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3:45.6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 8496 0 0,'0'0'765'0'0,"2"0"-520"0"0,0-1-113 0 0,0 1-1 0 0,0-1 0 0 0,-1 1 0 0 0,1-1 0 0 0,0 0 1 0 0,-1 0-1 0 0,1 0 0 0 0,-1 0 0 0 0,3-1 0 0 0,-3 2 76 0 0,1-1 0 0 0,0 0 0 0 0,0 1 0 0 0,-1-1-1 0 0,1 1 1 0 0,0 0 0 0 0,0 0 0 0 0,3-1 0 0 0,-1 1 74 0 0,-2 0-178 0 0,1 0-1 0 0,-1 0 1 0 0,1 0 0 0 0,-1 0 0 0 0,1 0-1 0 0,-1 1 1 0 0,0-1 0 0 0,1 1 0 0 0,-1-1-1 0 0,0 1 1 0 0,1 0 0 0 0,-1 0 0 0 0,0 0-1 0 0,0 0 1 0 0,0 1 0 0 0,1-1 0 0 0,-1 1-1 0 0,-1-1 1 0 0,1 1 0 0 0,3 3 0 0 0,2 3 197 0 0,-1 0 0 0 0,0 1 1 0 0,9 15-1 0 0,0 1 131 0 0,14 23 337 0 0,-24-37-624 0 0,1 0 0 0 0,1 0 0 0 0,0-1-1 0 0,1 0 1 0 0,10 11 0 0 0,6 6 289 0 0,-23-26-425 0 0,0 0-1 0 0,0 0 0 0 0,0-1 1 0 0,0 1-1 0 0,0 0 0 0 0,0 0 0 0 0,0-1 1 0 0,0 1-1 0 0,0 0 0 0 0,0-1 0 0 0,0 1 1 0 0,1-1-1 0 0,-1 1 0 0 0,0-1 0 0 0,2 1 1 0 0,0-1-2 0 0,-1 1-106 0 0,1-2-76 0 0,10-4-15 0 0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3:43.5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48 986 10304 0 0,'0'0'1008'0'0,"-6"-6"-896"0"0,6-4-112 0 0,-10-4 0 0 0,10 4 0 0 0,-6-4 776 0 0,1 1 136 0 0,1-7 24 0 0,-2 12 8 0 0,6-8-680 0 0,-6 9-136 0 0,6-9-24 0 0,-4 2-8 0 0,4 0-632 0 0,0-5-128 0 0,0 5-24 0 0</inkml:trace>
  <inkml:trace contextRef="#ctx0" brushRef="#br0" timeOffset="1">64 502 6448 0 0,'0'0'688'0'0,"0"-4"400"0"0,0-6 192 0 0,0 0 1360 0 0,6 2-2008 0 0,-6-7-144 0 0,0 7-24 0 0,6-8-8 0 0,-2 6-904 0 0,-4 2-176 0 0,5-7-40 0 0</inkml:trace>
  <inkml:trace contextRef="#ctx0" brushRef="#br0" timeOffset="2">32 104 4608 0 0,'0'-3'408'0'0,"-6"-1"-328"0"0,1-6-80 0 0,5 0 0 0 0,-4 0 1184 0 0,4 6 1656 0 0,-6-12-1384 0 0,6 3-976 0 0,0-1-200 0 0,0-6-40 0 0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3:43.1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15 526 3680 0 0,'0'0'328'0'0,"-4"-4"-264"0"0,4-2-64 0 0,0-8 2136 0 0,0 4 408 0 0,0-3 80 0 0,0 3 704 0 0,0-4-3040 0 0,0-4-72 0 0,0 3-24 0 0,10 7-456 0 0,-4-8-96 0 0,-12 8-24 0 0,12-2 0 0 0</inkml:trace>
  <inkml:trace contextRef="#ctx0" brushRef="#br0" timeOffset="1">42 215 5064 0 0,'-16'-1'496'0'0,"14"-1"250"0"0,0 0-1 0 0,-1 0 1 0 0,1-1 0 0 0,0 1 0 0 0,0-1 0 0 0,1 1 0 0 0,-1-1-1 0 0,0 0 1 0 0,1 0 0 0 0,0 0 0 0 0,0 1 0 0 0,0-1-1 0 0,0 0 1 0 0,0-1 0 0 0,-1-5 0 0 0,2-14 758 0 0,2 15-1149 0 0,-1 6-286 0 0,-1 0 0 0 0,1-1 0 0 0,-1 1 0 0 0,0 0-1 0 0,0 0 1 0 0,1-1 0 0 0,-1 1 0 0 0,-1-4-1 0 0,0-4-189 0 0,0 1 0 0 0,1-1 0 0 0,1 1 0 0 0,-1-1 0 0 0,1 1 0 0 0,1 0 0 0 0,3-11 0 0 0,-1-3-1315 0 0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3:42.8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25 114 4144 0 0,'0'0'191'0'0,"-17"-2"9824"0"0,15-1-9758 0 0,1-1 0 0 0,0 0 0 0 0,0 0 0 0 0,0 0-1 0 0,0 0 1 0 0,1 0 0 0 0,0-1 0 0 0,-1 1 0 0 0,1 0 0 0 0,1 0 0 0 0,-1 0-1 0 0,1 0 1 0 0,-1 0 0 0 0,3-5 0 0 0,1-28-1477 0 0,-4 27-4859 0 0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3:46.8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 9504 0 0,'0'0'2700'0'0,"12"-3"60"0"0,-5 3-2489 0 0,1 1 1 0 0,-1 1-1 0 0,1 0 1 0 0,-1 0-1 0 0,0 0 1 0 0,1 1-1 0 0,-1 0 1 0 0,13 7-1 0 0,4 5 401 0 0,26 20 0 0 0,-4 1 26 0 0,7 0-137 0 0,-33-22-567 0 0,0 0 0 0 0,37 18-1 0 0,107 55 136 0 0,-58-27-38 0 0,-70-41-33 0 0,20 10 28 0 0,80 39 115 0 0,20 10-30 0 0,-17-10-131 0 0,-21-8 54 0 0,-61-33-57 0 0,61 39 0 0 0,-16-9-37 0 0,25 15 0 0 0,-79-40 0 0 0,69 49 0 0 0,38 20 0 0 0,-79-55 0 0 0,-60-37 0 0 0,25 10 0 0 0,-29-14 0 0 0,0 1 0 0 0,0 0 0 0 0,-1 0 0 0 0,13 10 0 0 0,-13-7 0 0 0,8 6 0 0 0,0 0 0 0 0,31 17 0 0 0,28 16 21 0 0,-13-7 33 0 0,25 21-1 0 0,-45-30-42 0 0,18 6 43 0 0,4 3-44 0 0,-23-7 81 0 0,41 42-1 0 0,-76-67-49 0 0,1-1 0 0 0,19 11 0 0 0,-20-14-16 0 0,0 1-1 0 0,-1 0 1 0 0,0 1-1 0 0,11 10 1 0 0,-5-1-10 0 0,-2-3 8 0 0,0 0 1 0 0,14 12-1 0 0,10 9 69 0 0,-25-22-41 0 0,1-1 0 0 0,14 11 0 0 0,43 22 144 0 0,-25-18-38 0 0,-35-21-121 0 0,1 0-1 0 0,-1-1 1 0 0,17 6-1 0 0,-16-8-6 0 0,-1 2-1 0 0,0-1 0 0 0,0 1 1 0 0,0 1-1 0 0,9 6 0 0 0,-7-5-3 0 0,0 0 0 0 0,0 0 0 0 0,14 4 0 0 0,15 7 22 0 0,-1-1 32 0 0,-32-14-60 0 0,-1 1 0 0 0,1-1 0 0 0,-1 1-1 0 0,0 0 1 0 0,0 1 0 0 0,0-1 0 0 0,7 7-1 0 0,-3-3 12 0 0,-1 1 0 0 0,1-1-1 0 0,11 5 1 0 0,-2-1 14 0 0,5 8-30 0 0,-20-16-12 0 0,0 1 0 0 0,0-1 1 0 0,0 0-1 0 0,1 0 0 0 0,-1 0 0 0 0,8 2 0 0 0,6 2 67 0 0,-6-2 33 0 0,1 0 1 0 0,13 3-1 0 0,-17-7-42 0 0,-7-1-35 0 0,1 0-1 0 0,-1 0 1 0 0,1 1 0 0 0,-1-1 0 0 0,1 1-1 0 0,-1-1 1 0 0,1 1 0 0 0,-1 0 0 0 0,0 0 0 0 0,1 0-1 0 0,-1 1 1 0 0,0-1 0 0 0,0 0 0 0 0,0 1-1 0 0,2 1 1 0 0,-2-1-11 0 0,0 0-1 0 0,1 0 0 0 0,-1 0 1 0 0,0 0-1 0 0,1 0 1 0 0,-1-1-1 0 0,1 1 0 0 0,0-1 1 0 0,-1 0-1 0 0,6 2 0 0 0,18 8 0 0 0,1-1-13 0 0,-13-6 0 0 0,-6 2 11 0 0,4-3 48 0 0,2-2 62 0 0,-12-1-120 0 0,0 0 1 0 0,-1 1-1 0 0,1-1 0 0 0,0 0 0 0 0,-1 1 0 0 0,1-1 0 0 0,0 1 0 0 0,-1-1 0 0 0,1 1 0 0 0,-1 0 1 0 0,1-1-1 0 0,-1 1 0 0 0,3 2 0 0 0,-2-2-81 0 0,-5-2-17 0 0,1 0 60 0 0,-1 0-76 0 0,1 0-1 0 0,-2 1 1 0 0,1-1-1 0 0,0 0 1 0 0,-5 1-1 0 0,3-4-1040 0 0,10-6-4052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9:46.0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16 100 7832 0 0,'0'0'1016'0'0,"1"2"76"0"0,0 0-772 0 0,0 1 0 0 0,-1 0 0 0 0,1 0 0 0 0,0 0 0 0 0,-1 0 0 0 0,0-1 0 0 0,0 1 0 0 0,0 0 0 0 0,0 0 0 0 0,0 0 1 0 0,0 0-1 0 0,-1 0 0 0 0,1 0 0 0 0,-1-1 0 0 0,-1 5 0 0 0,2-7-273 0 0,-1 1 0 0 0,1 0 0 0 0,0-1 0 0 0,0 1-1 0 0,0-1 1 0 0,0 1 0 0 0,0 0 0 0 0,0-1 0 0 0,0 1 0 0 0,0 0 0 0 0,1-1 0 0 0,-1 1 0 0 0,0 0 0 0 0,0-1 0 0 0,0 1 0 0 0,1-1 0 0 0,-1 1 0 0 0,0 0-1 0 0,1 0 1 0 0,1 3 128 0 0,0 16 325 0 0,-2-16-454 0 0,0 0-1 0 0,0 0 1 0 0,1 1-1 0 0,0-1 1 0 0,2 6-1 0 0,32 73 106 0 0,-30-73-154 0 0,-1-3 3 0 0,0-1 0 0 0,0 1 0 0 0,1-1 0 0 0,0 0 0 0 0,0 0 0 0 0,0-1 0 0 0,1 1 0 0 0,12 7 0 0 0,-16-12 4 0 0,0 0-1 0 0,0 0 0 0 0,0 0 0 0 0,0 0 1 0 0,0-1-1 0 0,0 1 0 0 0,0-1 0 0 0,0 0 0 0 0,4 0 1 0 0,10 3 61 0 0,-15-3-33 0 0,1 0 1 0 0,-1 0-1 0 0,1 0 0 0 0,0 0 1 0 0,-1 0-1 0 0,1-1 1 0 0,-1 1-1 0 0,1 0 1 0 0,2-2-1 0 0,1 1 58 0 0,-4 0-65 0 0,0 1-1 0 0,-1 0 0 0 0,1-1 0 0 0,0 1 0 0 0,0-1 0 0 0,-1 1 1 0 0,1-1-1 0 0,0 1 0 0 0,-1-1 0 0 0,1 1 0 0 0,-1-1 0 0 0,1 0 0 0 0,-1 1 1 0 0,1-1-1 0 0,-1 0 0 0 0,1 0 0 0 0,-1 1 0 0 0,1-3 0 0 0,7-19 417 0 0,0 0-11 0 0,-5 16-288 0 0,0 0 0 0 0,0 0 1 0 0,-1-1-1 0 0,0 1 0 0 0,0-1 0 0 0,-1 0 1 0 0,0 0-1 0 0,1-8 0 0 0,-2-9 413 0 0,-2-26 0 0 0,0 3 11 0 0,1 40-497 0 0,1 0 0 0 0,-2 0 0 0 0,1 1 0 0 0,-1-1 0 0 0,0 1 0 0 0,-1-1 0 0 0,1 1 0 0 0,-1 0 0 0 0,-1 0 0 0 0,1 0 0 0 0,-1 1 0 0 0,-7-10 0 0 0,6 11-93 0 0,0-1 1 0 0,-1 1-1 0 0,1 0 1 0 0,-1 1-1 0 0,0-1 0 0 0,0 1 1 0 0,0 0-1 0 0,0 1 1 0 0,-1-1-1 0 0,1 1 0 0 0,-1 1 1 0 0,0-1-1 0 0,1 1 1 0 0,-1 0-1 0 0,0 1 0 0 0,1-1 1 0 0,-1 1-1 0 0,0 1 1 0 0,-7 0-1 0 0,9 2-434 0 0,0-1 0 0 0,0 0-1 0 0,1 1 1 0 0,-1 0 0 0 0,1 0 0 0 0,0 0 0 0 0,0 1 0 0 0,0-1-1 0 0,0 1 1 0 0,-5 7 0 0 0,2-1-5940 0 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3:47.2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97 6 7368 0 0,'12'-3'125'0'0,"13"0"416"0"0,-19 13-407 0 0,4 0 1163 0 0,-5-5 1310 0 0,-13 2-390 0 0,6-5-1137 0 0,6-1-139 0 0,95 41 3412 0 0,-98-42-4301 0 0,1 1 0 0 0,-1 0 0 0 0,0 0 0 0 0,0 0 0 0 0,1 0 0 0 0,-1 0 0 0 0,0 0-1 0 0,0 0 1 0 0,0 0 0 0 0,0 0 0 0 0,0 0 0 0 0,0 0 0 0 0,-1 1 0 0 0,1-1 0 0 0,0 0 0 0 0,-1 1-1 0 0,1-1 1 0 0,0 0 0 0 0,-1 1 0 0 0,0-1 0 0 0,1 1 0 0 0,-1-1 0 0 0,0 1 0 0 0,0-1 0 0 0,0 3-1 0 0,0-2 8 0 0,1 1 0 0 0,-1-1-1 0 0,0 0 1 0 0,1 0-1 0 0,0 1 1 0 0,-1-1 0 0 0,1 0-1 0 0,0 0 1 0 0,0 0-1 0 0,0 0 1 0 0,0 0-1 0 0,3 3 1 0 0,4 2 113 0 0,-7-5-133 0 0,1-1 1 0 0,0 1 0 0 0,-1-1 0 0 0,1 1 0 0 0,-1 0 0 0 0,1 0 0 0 0,-1-1 0 0 0,2 4 0 0 0,15 27 308 0 0,-12-21-193 0 0,0-1 0 0 0,8 23 0 0 0,-11-26-68 0 0,0 0 0 0 0,1 1 0 0 0,6 9 0 0 0,7 15 76 0 0,-3-9-87 0 0,-11-19-52 0 0,-1-1-1 0 0,0 1 1 0 0,0 0 0 0 0,0-1 0 0 0,0 1-1 0 0,2 8 1 0 0,0 3 56 0 0,-3-14-71 0 0,-1 1 0 0 0,1 0 0 0 0,-1 0 1 0 0,1 0-1 0 0,-1 0 0 0 0,1 0 0 0 0,-1 0 1 0 0,0 0-1 0 0,0 0 0 0 0,0 0 0 0 0,0 0 1 0 0,0 0-1 0 0,-1 0 0 0 0,1 0 0 0 0,-1 0 1 0 0,1 0-1 0 0,-1 0 0 0 0,1 0 0 0 0,-1 0 0 0 0,0-1 1 0 0,-2 4-1 0 0,0-1-1 0 0,0 0-1 0 0,0 0 1 0 0,-1-1 0 0 0,1 1-1 0 0,-1-1 1 0 0,0 0 0 0 0,0 0 0 0 0,0 0-1 0 0,0 0 1 0 0,-6 2 0 0 0,-5 1 85 0 0,-29 9 0 0 0,-4 1 253 0 0,36-12-325 0 0,-1 0 0 0 0,1-1-1 0 0,-1 0 1 0 0,0-1 0 0 0,-21 1 0 0 0,11-3-512 0 0,-1 0 0 0 0,-27-5 0 0 0,11-5-2187 0 0,14 1 1140 0 0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3:48.5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37 10160 0 0,'0'0'4416'0'0,"2"-1"-3306"0"0,24-16 1577 0 0,-20 15-2552 0 0,-1-1-1 0 0,1 1 1 0 0,0 0 0 0 0,0 0 0 0 0,1 0-1 0 0,11-1 1 0 0,-4 1-148 0 0,-11 2-207 0 0,0-1 0 0 0,0 1 0 0 0,0 0 0 0 0,0 0-1 0 0,-1 1 1 0 0,1-1 0 0 0,0 0 0 0 0,6 3 0 0 0,-4-2-239 0 0,6 0-900 0 0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3:48.9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 8784 0 0,'0'0'793'0'0,"2"0"-650"0"0,0 1-121 0 0,1 0-55 0 0,18-7 445 0 0,-15 3-231 0 0,-4 2-63 0 0,-1 0 1 0 0,1 0-1 0 0,0 1 1 0 0,0-1 0 0 0,0 1-1 0 0,0-1 1 0 0,0 1 0 0 0,0 0-1 0 0,-1-1 1 0 0,1 1-1 0 0,4 0 1 0 0,47 6 314 0 0,-18-2-3965 0 0,-23-1-182 0 0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3:49.2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87 2760 0 0,'0'0'248'0'0,"16"-6"-248"0"0,0 6 640 0 0,1 0 72 0 0</inkml:trace>
  <inkml:trace contextRef="#ctx0" brushRef="#br0" timeOffset="1">586 0 6992 0 0,'4'0'322'0'0,"13"0"-7"0"0,1 2-108 0 0,18 14 2964 0 0,-13-5-2010 0 0,-20-10-209 0 0,-1-1-851 0 0,0 0 1 0 0,0 1 0 0 0,0-1 0 0 0,0 1-1 0 0,0 0 1 0 0,0 0 0 0 0,0-1 0 0 0,0 1-1 0 0,2 2 1 0 0,-2-2-169 0 0,0 1 0 0 0,1-1 0 0 0,-1 0 0 0 0,1 0 0 0 0,-1 0 0 0 0,1-1 0 0 0,-1 1 0 0 0,1 0 1 0 0,4 0-1 0 0,6-1-1153 0 0,3 0-3236 0 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3:49.6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20 2760 0 0,'1'-1'207'0'0,"6"-3"54"0"0,-6 3 875 0 0,3 2 372 0 0,1 0-1074 0 0,1 0 1 0 0,-1-1-1 0 0,0 1 0 0 0,1-1 1 0 0,-1 0-1 0 0,0 0 0 0 0,1-1 1 0 0,6-1-1 0 0,0 0-77 0 0,-1 1 0 0 0,1 1 0 0 0,-1 0 0 0 0,1 0-1 0 0,14 3 1 0 0,30 2 239 0 0,-11-7-1503 0 0,63-11 0 0 0,-92 8-3013 0 0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3:50.0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2304 0 0,'2'0'167'0'0,"9"3"66"0"0,-9-2 800 0 0,1-1 341 0 0,61 19 4436 0 0,-5-2-3062 0 0,-57-16-2481 0 0,0 0-18 0 0,2 1-169 0 0,-1-1-21 0 0,0 1 0 0 0,0-1-1 0 0,0 1 1 0 0,0-1 0 0 0,0 0 0 0 0,0 0 0 0 0,0-1 0 0 0,1 1 0 0 0,6 0 0 0 0,-9 0 169 0 0,0 1-189 0 0,0-1 0 0 0,1 1-1 0 0,0-1 1 0 0,-1 0 0 0 0,1 1 0 0 0,0-1-1 0 0,0 0 1 0 0,0 0 0 0 0,0 0 0 0 0,0-1-1 0 0,0 1 1 0 0,0 0 0 0 0,0-1 0 0 0,0 1-1 0 0,3-1 1 0 0,2 2 105 0 0,-4-2 31 0 0,-1 0-134 0 0,0 0 0 0 0,0-1 0 0 0,0 1 0 0 0,1 0 0 0 0,-1 0 0 0 0,0 0 0 0 0,0 1 0 0 0,3 0 0 0 0,-2-1 2 0 0,20 4 104 0 0,-13-2-50 0 0,0-1 1 0 0,15 1 0 0 0,49-2 1752 0 0,-41 0-7803 0 0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3:51.6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 9528 0 0,'8'2'422'0'0,"8"5"170"0"0,-16-7-588 0 0,0 0-1 0 0,0 0 1 0 0,0 0 0 0 0,0 0-1 0 0,0 0 1 0 0,0 1-1 0 0,0-1 1 0 0,0 0-1 0 0,0 0 1 0 0,0 0-1 0 0,0 0 1 0 0,0 0-1 0 0,0 0 1 0 0,1 0 0 0 0,-1 0-1 0 0,0 0 1 0 0,0 1-1 0 0,0-1 1 0 0,0 0-1 0 0,0 0 1 0 0,0 0-1 0 0,0 0 1 0 0,0 0-1 0 0,0 0 1 0 0,0 0 0 0 0,0 0-1 0 0,0 0 1 0 0,0 1-1 0 0,0-1 1 0 0,0 0-1 0 0,0 0 1 0 0,-1 0-1 0 0,1 0 1 0 0,0 0 0 0 0,0 0-1 0 0,0 0 1 0 0,0 0-1 0 0,0 0 1 0 0,0 1-1 0 0,0-1 1 0 0,0 0-1 0 0,0 0 1 0 0,0 0-1 0 0,0 0 1 0 0,0 0 0 0 0,0 0-1 0 0,0 0 1 0 0,-1 0-1 0 0,1 0 1 0 0,0 0-1 0 0,0 0 1 0 0,0 0-1 0 0,0 0 1 0 0,0 0-1 0 0,0 0 1 0 0,-2 1-47 0 0,0 0 731 0 0,0 0 0 0 0,-1 0-1 0 0,1 1 1 0 0,0-1 0 0 0,0 0 0 0 0,0 1 0 0 0,0-1 0 0 0,1 1-1 0 0,-1 0 1 0 0,-1 2 0 0 0,2-3-618 0 0,1 0 0 0 0,-1 0 0 0 0,1 0 1 0 0,-1-1-1 0 0,1 2 0 0 0,0-1 0 0 0,-1 0 0 0 0,1 0 1 0 0,0 0-1 0 0,0 0 0 0 0,0 1 0 0 0,0 0 1182 0 0,2 3-121 0 0,2-2-936 0 0,-2-2-124 0 0,-1 0 1 0 0,0 0 0 0 0,0 0-1 0 0,1 0 1 0 0,-1 0 0 0 0,0 0 0 0 0,0 0-1 0 0,0 0 1 0 0,0 1 0 0 0,-1-1-1 0 0,1 0 1 0 0,0 1 0 0 0,0-1 0 0 0,0 3-1 0 0,0-3-34 0 0,-1 1 0 0 0,1-1-1 0 0,0 0 1 0 0,0 0-1 0 0,-1 0 1 0 0,1 0 0 0 0,0-1-1 0 0,0 1 1 0 0,0 0 0 0 0,0 0-1 0 0,0-1 1 0 0,0 1 0 0 0,1 0-1 0 0,-1-1 1 0 0,0 1-1 0 0,0-1 1 0 0,0 1 0 0 0,3-1-1 0 0,13 9 680 0 0,30 15-281 0 0,-30-16-399 0 0,0 1 0 0 0,0-2 0 0 0,1 0 0 0 0,19 4 0 0 0,-14-8-12 0 0,-17-2-18 0 0,1 0 0 0 0,-1 0 0 0 0,0 1-1 0 0,10 3 1 0 0,-6-2-7 0 0,-1 0 0 0 0,1 0 0 0 0,13 1 0 0 0,-16-3 4 0 0,0 0-1 0 0,0 0 1 0 0,0 1-1 0 0,0 0 1 0 0,0 1-1 0 0,0 0 1 0 0,8 4-1 0 0,-14-6 4 0 0,0-1-1 0 0,0 1 1 0 0,0-1-1 0 0,0 0 0 0 0,0 1 1 0 0,-1-1-1 0 0,1 0 1 0 0,0 1-1 0 0,0-1 0 0 0,0 0 1 0 0,0 0-1 0 0,2 0 1 0 0,0 1 5 0 0,0-1 1 0 0,0 0 0 0 0,0 1 0 0 0,0 0-1 0 0,0 0 1 0 0,-1 0 0 0 0,1 0 0 0 0,3 1-1 0 0,-4-1-14 0 0,6 5-45 0 0,-1 14 11 0 0,-2 16 147 0 0,-5-35-103 0 0,0-1 1 0 0,0 0 0 0 0,0 1 0 0 0,0-1 0 0 0,0 1 0 0 0,0-1 0 0 0,0 1-1 0 0,-1-1 1 0 0,1 1 0 0 0,0-1 0 0 0,0 1 0 0 0,0-1 0 0 0,-1 0 0 0 0,1 1-1 0 0,0-1 1 0 0,0 1 0 0 0,-1-1 0 0 0,1 0 0 0 0,-1 1 0 0 0,-1 2 13 0 0,-6 15-4 0 0,6-11-15 0 0,-1-1 0 0 0,0 0 0 0 0,0 0 0 0 0,-5 7 0 0 0,1-5 28 0 0,5-5-27 0 0,0 0 1 0 0,0 0-1 0 0,-1 0 1 0 0,0 0-1 0 0,1 0 1 0 0,-1-1 0 0 0,0 0-1 0 0,0 1 1 0 0,-4 1-1 0 0,0 1 7 0 0,1-1 1 0 0,-1 1-1 0 0,1 0 0 0 0,1 0 0 0 0,-7 8 0 0 0,-15 13 0 0 0,1-8-152 0 0,-44 24 0 0 0,44-28-22 0 0,17-8-96 0 0,0 1 0 0 0,-16 14 0 0 0,2-2-1514 0 0,-4-1-3856 0 0,-7-4-1588 0 0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3:52.7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8896 0 0,'0'0'5362'0'0,"9"4"-3722"0"0,-4 0-1291 0 0,1 0-1 0 0,-1-1 1 0 0,11 5-1 0 0,-10-5-137 0 0,0 0 0 0 0,0 0 0 0 0,9 7-1 0 0,90 82 1151 0 0,-29-23-1056 0 0,-31-29-248 0 0,48 39 28 0 0,-70-59-63 0 0,-1 1-1 0 0,39 47 0 0 0,-56-60 9 0 0,0-1 0 0 0,7 15 0 0 0,9 12 94 0 0,-19-32-123 0 0,0 0 0 0 0,-1 1 0 0 0,1 0 0 0 0,-1-1 0 0 0,0 1 0 0 0,0 0 0 0 0,0-1 0 0 0,0 1-1 0 0,0 0 1 0 0,0 4 0 0 0,0-1 1 0 0,0-1-1 0 0,1 0 0 0 0,-1 0 1 0 0,1 0-1 0 0,0 0 0 0 0,0 0 1 0 0,4 5-1 0 0,-6-9 6 0 0,1 1-1 0 0,-1-1 1 0 0,1 1 0 0 0,-1 0 0 0 0,0-1-1 0 0,0 1 1 0 0,1 0 0 0 0,-1-1-1 0 0,-1 1 1 0 0,1-1 0 0 0,0 4 0 0 0,-1 2 19 0 0,1-4-18 0 0,1-2-4 0 0,-1-1-1 0 0,0 1 0 0 0,0 0 0 0 0,0-1 0 0 0,0 1 0 0 0,0 0 0 0 0,0-1 0 0 0,0 1 0 0 0,0 0 0 0 0,0-1 0 0 0,0 1 0 0 0,-1 0 0 0 0,1-1 0 0 0,0 1 1 0 0,0-1-1 0 0,0 1 0 0 0,-1 0 0 0 0,-1 3 6 0 0,0-1 1 0 0,0 0-1 0 0,-1 0 0 0 0,1 0 1 0 0,-1 0-1 0 0,0 0 1 0 0,-3 3-1 0 0,-8 9-90 0 0,5-2 19 0 0,-13 21-716 0 0,13-20 505 0 0,7-11-268 0 0,-1 0 0 0 0,1 0-1 0 0,1 0 1 0 0,-1 0 0 0 0,0 0 0 0 0,1 0 0 0 0,-1 1 0 0 0,1-1-1 0 0,-1 7 1 0 0,2-2-4581 0 0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3:54.2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42 1 10656 0 0,'0'0'6275'0'0,"-1"1"-5552"0"0,-2 2-513 0 0,1 0-1 0 0,0 0 0 0 0,0 0 1 0 0,0 0-1 0 0,0 0 0 0 0,1 1 1 0 0,-1-1-1 0 0,1 0 1 0 0,0 1-1 0 0,-1 4 0 0 0,-6 40 162 0 0,5-23-125 0 0,-3 34-69 0 0,3 95 0 0 0,3-102-188 0 0,0-46-25 0 0,1 0 0 0 0,-1 0 0 0 0,1-1 0 0 0,1 1 0 0 0,3 10 0 0 0,1 6-578 0 0,-5-14 278 0 0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3:54.5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101 0 2760 0 0,'-15'1'14110'0'0,"14"0"-13231"0"0,-8 17-130 0 0,6-13-651 0 0,1-1 0 0 0,0 0 0 0 0,0 1 0 0 0,0-1 0 0 0,1 1 1 0 0,-2 6-1 0 0,-3 22 94 0 0,-4 34-50 0 0,-6 35-78 0 0,14-79-64 0 0,1-11 0 0 0,0 1 0 0 0,1-1 0 0 0,0 0 0 0 0,1 0 0 0 0,0 0 0 0 0,5 16 0 0 0,-5-24-1 0 0,0 0 0 0 0,0 0 0 0 0,1 0 0 0 0,-1 0-1 0 0,1 0 1 0 0,0 0 0 0 0,0 0 0 0 0,5 6 0 0 0,-5-9-58 0 0,1-1-16 0 0,25 3 59 0 0,-26-3 16 0 0,-1 0 0 0 0,1-1 0 0 0,-1 1 0 0 0,1 0 0 0 0,-1 0 0 0 0,1-1 0 0 0,-1 1 0 0 0,0-1 0 0 0,2 0 0 0 0,2-3 16 0 0,0 1 0 0 0,-1 0-1 0 0,1-1 1 0 0,-1 0 0 0 0,0 0-1 0 0,0 0 1 0 0,-1 0 0 0 0,1 0-1 0 0,-1-1 1 0 0,0 0 0 0 0,0 0-1 0 0,2-5 1 0 0,-2 2 89 0 0,0 1 0 0 0,0-1-1 0 0,0 1 1 0 0,-1-1 0 0 0,-1 0-1 0 0,1 0 1 0 0,0-16 0 0 0,-2 22-70 0 0,0 0 1 0 0,-1 0-1 0 0,1 0 0 0 0,0-1 1 0 0,-1 1-1 0 0,1 0 1 0 0,-1 0-1 0 0,0 0 0 0 0,0 0 1 0 0,0 0-1 0 0,0 0 1 0 0,0 0-1 0 0,0 0 1 0 0,-1 0-1 0 0,1 1 0 0 0,-1-1 1 0 0,1 0-1 0 0,-1 1 1 0 0,0-1-1 0 0,1 1 0 0 0,-1 0 1 0 0,0-1-1 0 0,-3-1 1 0 0,1 2-14 0 0,1-1 1 0 0,0 1 0 0 0,0 0 0 0 0,0 0-1 0 0,0 1 1 0 0,-1-1 0 0 0,1 0-1 0 0,0 1 1 0 0,-1 0 0 0 0,1 0-1 0 0,-1 0 1 0 0,1 0 0 0 0,0 1 0 0 0,-1-1-1 0 0,-4 2 1 0 0,5-1-46 0 0,-1 0-22 0 0,0 0 0 0 0,-1 0 1 0 0,1 1-1 0 0,0 0 0 0 0,0-1 0 0 0,0 2 0 0 0,1-1 0 0 0,-1 0 0 0 0,0 1 0 0 0,1-1 0 0 0,-1 1 0 0 0,-3 4 0 0 0,-2 2-691 0 0,7-7 747 0 0,0 0-1 0 0,-1 1 0 0 0,1-1 0 0 0,0 1 1 0 0,-3 4-1 0 0,2 5-2126 0 0,5 2-3468 0 0,7 0 103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9:46.4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0 152 4144 0 0,'7'-2'12791'0'0,"-6"6"-12698"0"0,1-1 0 0 0,0 0-1 0 0,0 1 1 0 0,0-1 0 0 0,0 0-1 0 0,0 0 1 0 0,5 5 0 0 0,-3-5-38 0 0,-2-2-36 0 0,0 0 0 0 0,-1 0-1 0 0,1 1 1 0 0,-1-1 0 0 0,1 0 0 0 0,-1 0-1 0 0,0 1 1 0 0,1-1 0 0 0,0 3-1 0 0,0-4 58 0 0,9 3 32 0 0,-10-3-84 0 0,0 1 0 0 0,0-1 0 0 0,0 1 1 0 0,0-1-1 0 0,0 0 0 0 0,0 1 0 0 0,1-1 0 0 0,-1 0 0 0 0,0 0 0 0 0,0 0 0 0 0,0 0 0 0 0,0 0 0 0 0,0 0 0 0 0,0 0 0 0 0,1 0 0 0 0,-1 0 0 0 0,0-1 0 0 0,0 1 0 0 0,0 0 0 0 0,0-1 0 0 0,0 1 0 0 0,0-1 1 0 0,0 1-1 0 0,0-1 0 0 0,0 0 0 0 0,0 1 0 0 0,1-2 0 0 0,1-1 71 0 0,0-1 0 0 0,0 1 0 0 0,0-1 0 0 0,-1 0 1 0 0,1 0-1 0 0,-1 0 0 0 0,0 0 0 0 0,0 0 0 0 0,0 0 0 0 0,-1 0 0 0 0,0-1 1 0 0,2-6-1 0 0,-2 2 114 0 0,0 1 1 0 0,0 0 0 0 0,-1-1 0 0 0,0 1-1 0 0,0-1 1 0 0,-3-8 0 0 0,3 14-207 0 0,-1 0 0 0 0,0 1 0 0 0,0-1 0 0 0,0 1 0 0 0,0-1 0 0 0,-1 1 0 0 0,1-1 0 0 0,-1 1 0 0 0,1 0-1 0 0,-1 0 1 0 0,0-1 0 0 0,0 1 0 0 0,0 0 0 0 0,-2-1 0 0 0,-10-12-2 0 0,12 13-2 0 0,1 1-1 0 0,-1-1 1 0 0,0 1-1 0 0,1 0 0 0 0,-1-1 1 0 0,0 1-1 0 0,0 0 1 0 0,0 0-1 0 0,0 0 1 0 0,-1 0-1 0 0,1 1 0 0 0,-4-2 1 0 0,0 1-397 0 0,0 0 0 0 0,0 0 0 0 0,-9 0 0 0 0,-7 1-1422 0 0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3:54.9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42 134 3680 0 0,'0'0'284'0'0,"-15"-5"11761"0"0,14 5-11540 0 0,-9 12 1752 0 0,0 15-2813 0 0,8-12 603 0 0,0 1 0 0 0,1 0-1 0 0,1 1 1 0 0,0-1 0 0 0,5 30-1 0 0,-4-39-46 0 0,1 0 0 0 0,0 1 0 0 0,0-1 0 0 0,1 0 0 0 0,0 0 0 0 0,0-1 0 0 0,1 1 0 0 0,0-1 0 0 0,0 1 0 0 0,9 10 0 0 0,-12-16 0 0 0,0 0 1 0 0,-1 0-1 0 0,1 0 0 0 0,0-1 0 0 0,-1 1 0 0 0,1 0 0 0 0,0 0 0 0 0,0-1 0 0 0,0 1 0 0 0,0-1 0 0 0,-1 1 0 0 0,1-1 0 0 0,0 1 0 0 0,0-1 0 0 0,0 0 0 0 0,0 1 0 0 0,0-1 0 0 0,0 0 0 0 0,0 0 0 0 0,0 0 0 0 0,1 1 1 0 0,-1-1-1 0 0,0 0 0 0 0,0 0 0 0 0,0-1 0 0 0,0 1 0 0 0,1 0 0 0 0,4-1 10 0 0,-3 0 18 0 0,0 1 0 0 0,-1-1 0 0 0,1 0 0 0 0,0 0 0 0 0,-1 0 0 0 0,1 0 0 0 0,0-1 0 0 0,-1 1 0 0 0,0-1 0 0 0,1 1 0 0 0,-1-1 0 0 0,0 0 0 0 0,3-3 0 0 0,2-1 173 0 0,-1-1-1 0 0,0 0 0 0 0,6-10 1 0 0,-4 4 7 0 0,-1-1 0 0 0,0 0 1 0 0,-1 0-1 0 0,0-1 0 0 0,-2 1 0 0 0,1-1 1 0 0,-2-1-1 0 0,3-23 0 0 0,-7 6 237 0 0,-1 8-146 0 0,2 20-253 0 0,-1 1-1 0 0,1-1 0 0 0,-1 1 0 0 0,0-1 1 0 0,0 1-1 0 0,0-1 0 0 0,-1 1 0 0 0,1 0 1 0 0,-1-1-1 0 0,0 1 0 0 0,0 0 0 0 0,-1 0 0 0 0,1 1 1 0 0,-6-7-1 0 0,2 2-18 0 0,2 2 7 0 0,0 1-1 0 0,0 0 0 0 0,-1 1 0 0 0,1-1 1 0 0,-7-4-1 0 0,10 8-66 0 0,0 0-1 0 0,0 1 1 0 0,-1-1 0 0 0,1 0 0 0 0,-1 0-1 0 0,1 1 1 0 0,0-1 0 0 0,-1 1 0 0 0,1 0-1 0 0,-1-1 1 0 0,1 1 0 0 0,-1 0 0 0 0,0 0-1 0 0,1 0 1 0 0,-1 0 0 0 0,1 0 0 0 0,-1 0-1 0 0,1 0 1 0 0,-1 1 0 0 0,1-1 0 0 0,-1 0-1 0 0,1 1 1 0 0,-1-1 0 0 0,1 1 0 0 0,0 0-1 0 0,-1-1 1 0 0,-1 2 0 0 0,-1 2-429 0 0,-1-1 1 0 0,1 1-1 0 0,-1 0 1 0 0,1 0-1 0 0,-6 8 1 0 0,9-10-561 0 0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3:55.3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54 10592 0 0,'0'0'3381'0'0,"-1"2"-2145"0"0,0 1-756 0 0,-1 0 0 0 0,1 0 0 0 0,0-1-1 0 0,0 1 1 0 0,0 0 0 0 0,-1 4 0 0 0,1 1-353 0 0,0 0-1 0 0,1 15 0 0 0,0-11 54 0 0,12-2 244 0 0,-10-9-240 0 0,0 0-143 0 0,0 1-1 0 0,1-2 0 0 0,-1 1 0 0 0,0 0 1 0 0,1 0-1 0 0,-1-1 0 0 0,1 1 1 0 0,-1-1-1 0 0,1 0 0 0 0,-1 0 0 0 0,1 0 1 0 0,2 0-1 0 0,-2 0 12 0 0,-2 0-11 0 0,1-1-1 0 0,0 1 0 0 0,-1-1 0 0 0,1 1 1 0 0,-1-1-1 0 0,0 0 0 0 0,1 1 0 0 0,-1-1 1 0 0,1 0-1 0 0,-1 0 0 0 0,0 0 0 0 0,0 0 1 0 0,2-2-1 0 0,0 0 111 0 0,-1 2-70 0 0,0-1-1 0 0,0-1 1 0 0,0 1 0 0 0,0 0-1 0 0,0 0 1 0 0,0-1 0 0 0,-1 1-1 0 0,1-1 1 0 0,-1 0 0 0 0,0 1-1 0 0,0-1 1 0 0,0 0 0 0 0,0 0-1 0 0,0 0 1 0 0,-1 1 0 0 0,1-1-1 0 0,-1 0 1 0 0,0 0 0 0 0,0 0-1 0 0,0 0 1 0 0,0 0 0 0 0,0 0-1 0 0,-1 0 1 0 0,1 0 0 0 0,-2-4-1 0 0,-6-6 224 0 0,3 5-116 0 0,1-1-87 0 0,4 8-86 0 0,0-1 0 0 0,-1 1 1 0 0,1-1-1 0 0,-1 1 0 0 0,0-1 0 0 0,1 1 0 0 0,-1 0 0 0 0,0-1 1 0 0,0 1-1 0 0,0 0 0 0 0,0 0 0 0 0,0 0 0 0 0,0 0 0 0 0,0-1 1 0 0,0 1-1 0 0,0 1 0 0 0,0-1 0 0 0,-1 0 0 0 0,1 0 0 0 0,0 0 1 0 0,-1 1-1 0 0,1-1 0 0 0,0 0 0 0 0,-3 0 0 0 0,2 1-184 0 0,0-1-1 0 0,1 1 1 0 0,-1-1-1 0 0,0 1 0 0 0,0 0 1 0 0,1 0-1 0 0,-1 0 1 0 0,0 0-1 0 0,0 0 1 0 0,0 0-1 0 0,1 0 0 0 0,-1 1 1 0 0,0-1-1 0 0,0 1 1 0 0,1-1-1 0 0,-1 1 1 0 0,0 0-1 0 0,1-1 0 0 0,-1 1 1 0 0,1 0-1 0 0,-1 0 1 0 0,1 0-1 0 0,-1 0 1 0 0,1 1-1 0 0,0-1 1 0 0,-1 0-1 0 0,-1 3 0 0 0,-11 9-7001 0 0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3:57.5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24 5528 0 0,'0'-1'422'0'0,"0"0"-365"0"0,0 0 0 0 0,-1 1-1 0 0,-14-13 13079 0 0,17 12-12949 0 0,1 0-1 0 0,-1 0 0 0 0,1 0 1 0 0,-1 1-1 0 0,0-1 0 0 0,1 1 1 0 0,-1-1-1 0 0,5 1 0 0 0,0-1-141 0 0,-1 1 51 0 0,0-1 0 0 0,0 2 0 0 0,1-1 0 0 0,-1 1 0 0 0,7 1 0 0 0,-11-1-73 0 0,9 2 85 0 0,-1 4-86 0 0,-4 2-21 0 0,-1 2 0 0 0,-4-4-73 0 0,0 0-1 0 0,-1 1 0 0 0,0-1 0 0 0,0 0 0 0 0,-1 1 1 0 0,0-1-1 0 0,0 0 0 0 0,-4 10 0 0 0,-1 6-910 0 0,-13 25-1 0 0,16-41 637 0 0,1 0 0 0 0,0 1 0 0 0,1-1 0 0 0,-1 1 0 0 0,1 0-1 0 0,1-1 1 0 0,0 15 0 0 0,0-14 119 0 0,0-2 183 0 0,-1-1 1 0 0,1 0 0 0 0,1 0 0 0 0,-1 0-1 0 0,1 0 1 0 0,0 0 0 0 0,0 0 0 0 0,0 0-1 0 0,0 0 1 0 0,1 0 0 0 0,0-1 0 0 0,0 1-1 0 0,1 0 1 0 0,-1-1 0 0 0,4 5 0 0 0,6 4 114 0 0,-3-2 120 0 0,0-1 0 0 0,15 13 1 0 0,-3-6 37 0 0,30 24 771 0 0,-35-25-217 0 0,-15-15-245 0 0,-1 0-459 0 0,1 1-1 0 0,-1-1 0 0 0,0 1 1 0 0,0-1-1 0 0,0 0 0 0 0,0 1 0 0 0,0-1 1 0 0,0 0-1 0 0,-1 1 0 0 0,1-1 1 0 0,0 0-1 0 0,-1 1 0 0 0,1-1 1 0 0,-1 0-1 0 0,1 0 0 0 0,-1 1 0 0 0,-1 1 1 0 0,-13 18 457 0 0,12-18-504 0 0,1-1 0 0 0,0 0 0 0 0,-1 1 0 0 0,1-1-1 0 0,-1 0 1 0 0,0 0 0 0 0,0-1 0 0 0,0 1 0 0 0,0 0-1 0 0,0-1 1 0 0,0 0 0 0 0,0 0 0 0 0,0 0 0 0 0,-1 0-1 0 0,1 0 1 0 0,0-1 0 0 0,-1 1 0 0 0,1-1 0 0 0,-5 0-1 0 0,-2 0-1 0 0,0-1-1 0 0,-1 1 1 0 0,1-2-1 0 0,0 1 1 0 0,0-2-1 0 0,-15-4 0 0 0,24 6-30 0 0,0 1 0 0 0,1 0 1 0 0,-1-1-1 0 0,0 1 0 0 0,0 0 0 0 0,0 0 0 0 0,0 0 0 0 0,0 0 0 0 0,0 0 0 0 0,0 0 0 0 0,0 0 0 0 0,1 0 0 0 0,-1 0 0 0 0,0 0 0 0 0,-2 1 0 0 0,-6 0-127 0 0,-5-11-1090 0 0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3:57.9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2760 0 0,'0'0'4616'0'0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3:58.3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85 4608 0 0,'0'0'9737'0'0,"3"1"-9026"0"0,5 0-244 0 0,1 0 0 0 0,-1 0 1 0 0,1-1-1 0 0,0 0 0 0 0,8-2 1 0 0,17 0 582 0 0,-19 1-652 0 0,0-1 0 0 0,0-1-1 0 0,0 0 1 0 0,26-10 0 0 0,-20 6-36 0 0,-17 6-289 0 0,1-1 0 0 0,-1 0 0 0 0,1 0 1 0 0,-1 0-1 0 0,0 0 0 0 0,1-1 0 0 0,-1 1 0 0 0,0-1 1 0 0,-1 0-1 0 0,8-7 0 0 0,3-12-125 0 0,-13 21-181 0 0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3:58.6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65 0 3680 0 0,'-1'2'284'0'0,"-3"5"71"0"0,-14 16 9226 0 0,3-4-6961 0 0,15-18-2528 0 0,-3 3 72 0 0,1-1 1 0 0,-1 1-1 0 0,1-1 1 0 0,0 1-1 0 0,0 0 0 0 0,1 0 1 0 0,-1 0-1 0 0,1 0 1 0 0,0 0-1 0 0,-1 8 1 0 0,2-12-157 0 0,0 1 1 0 0,0-1-1 0 0,0 1 0 0 0,1-1 1 0 0,-1 1-1 0 0,0-1 0 0 0,0 1 1 0 0,0-1-1 0 0,0 1 0 0 0,-1-1 1 0 0,1 0-1 0 0,0 1 0 0 0,0-1 1 0 0,0 1-1 0 0,0-1 1 0 0,0 1-1 0 0,0-1 0 0 0,-1 0 1 0 0,1 1-1 0 0,0-1 0 0 0,0 1 1 0 0,-1-1-1 0 0,-2 5 12 0 0,2 17 92 0 0,7 14 32 0 0,-6-33-136 0 0,1 0 0 0 0,-1 0 1 0 0,0 0-1 0 0,1 0 0 0 0,0-1 0 0 0,0 1 1 0 0,0 0-1 0 0,0 0 0 0 0,0-1 0 0 0,1 1 1 0 0,-1-1-1 0 0,1 1 0 0 0,0-1 0 0 0,-1 1 1 0 0,4 1-1 0 0,-5-3 1 0 0,1-1 0 0 0,-1 1 1 0 0,1-1-1 0 0,-1 1 0 0 0,1-1 1 0 0,-1 1-1 0 0,1-1 1 0 0,-1 0-1 0 0,1 1 0 0 0,-1-1 1 0 0,1 0-1 0 0,0 1 0 0 0,-1-1 1 0 0,1 0-1 0 0,0 0 0 0 0,-1 0 1 0 0,2 1-1 0 0,3 0 24 0 0,8 9 52 0 0,-9-7-47 0 0,0 0 0 0 0,0 0 0 0 0,1 0 0 0 0,8 3 0 0 0,-5-2 22 0 0,-1 0 1 0 0,1 0-1 0 0,-1 1 0 0 0,0-1 1 0 0,0 2-1 0 0,9 8 0 0 0,10 4 169 0 0,-23-17-216 0 0,1 1-1 0 0,-1 0 1 0 0,0 0-1 0 0,0 0 1 0 0,0 0-1 0 0,0 0 1 0 0,-1 1-1 0 0,1-1 1 0 0,-1 1-1 0 0,1 0 1 0 0,-1 0-1 0 0,0 0 0 0 0,0 0 1 0 0,2 4-1 0 0,-3-4 17 0 0,0-1 0 0 0,0 1 0 0 0,-1 0 0 0 0,1 0 0 0 0,0-1 0 0 0,-1 1 0 0 0,0 0 0 0 0,0 0 0 0 0,0 0 0 0 0,0-1 0 0 0,0 1 0 0 0,-1 0 0 0 0,1 0 0 0 0,-1-1 0 0 0,1 1 0 0 0,-1 0 0 0 0,0 0 0 0 0,0-1 0 0 0,-1 1 0 0 0,1-1 0 0 0,0 1 0 0 0,-1-1 0 0 0,-2 3 0 0 0,-1 3 59 0 0,2-3-77 0 0,0 0 0 0 0,0-1 1 0 0,-1 1-1 0 0,-5 5 0 0 0,-5 4-42 0 0,13-13 53 0 0,0 1 1 0 0,-1 0 0 0 0,0 0-1 0 0,1 0 1 0 0,-1-1 0 0 0,0 1-1 0 0,0-1 1 0 0,0 1 0 0 0,0-1-1 0 0,0 0 1 0 0,0 0-1 0 0,0 0 1 0 0,-1 0 0 0 0,1 0-1 0 0,-3 0 1 0 0,-1 1 75 0 0,0-1 1 0 0,1 1-1 0 0,-11 4 0 0 0,-11 3-486 0 0,12-10 476 0 0,7-3-1828 0 0,11-20-10879 0 0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3:59.0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8 191 11232 0 0,'0'0'4593'0'0,"0"2"-3485"0"0,-4 16-40 0 0,3-16-1012 0 0,1 0 0 0 0,-1 0 1 0 0,1 0-1 0 0,-1 0 0 0 0,1 0 0 0 0,0 0 1 0 0,0 0-1 0 0,-1 0 0 0 0,1 0 0 0 0,1 0 1 0 0,-1 0-1 0 0,0 0 0 0 0,0-1 1 0 0,1 3-1 0 0,2 4-3 0 0,-2 0 0 0 0,1-1 0 0 0,0 13 0 0 0,-1-13-48 0 0,0 0-1 0 0,0 0 1 0 0,0 0-1 0 0,5 13 0 0 0,-1-8-4 0 0,-3-6 0 0 0,1 0 0 0 0,-1 0 0 0 0,1-1 0 0 0,0 1 0 0 0,0 0 0 0 0,8 8 0 0 0,-4-7 6 0 0,-1 0-6 0 0,1-1 0 0 0,0 1 0 0 0,0-1 0 0 0,0-1 0 0 0,12 7 0 0 0,-17-10 14 0 0,1-1 0 0 0,-1 0 1 0 0,1 0-1 0 0,0 0 1 0 0,-1-1-1 0 0,1 1 1 0 0,0-1-1 0 0,0 1 1 0 0,-1-1-1 0 0,1 0 1 0 0,0 0-1 0 0,0 0 0 0 0,-1-1 1 0 0,1 1-1 0 0,0 0 1 0 0,0-1-1 0 0,-1 0 1 0 0,1 0-1 0 0,0 0 1 0 0,-1 0-1 0 0,1 0 0 0 0,-1 0 1 0 0,4-3-1 0 0,-1 1 131 0 0,1 0 0 0 0,-1-1-1 0 0,1 0 1 0 0,-1 0-1 0 0,0 0 1 0 0,-1 0-1 0 0,1-1 1 0 0,-1 0-1 0 0,0 0 1 0 0,0 0-1 0 0,5-9 1 0 0,-4 1 21 0 0,-1 1-1 0 0,0-1 1 0 0,-1 0 0 0 0,-1 0-1 0 0,0 0 1 0 0,-1 0 0 0 0,0 0-1 0 0,-1 0 1 0 0,-1 0 0 0 0,0-1-1 0 0,-3-13 1 0 0,2 15-105 0 0,-1 1 1 0 0,0-1 0 0 0,-1 1-1 0 0,0 0 1 0 0,0-1-1 0 0,-2 2 1 0 0,1-1-1 0 0,-1 1 1 0 0,-1 0-1 0 0,0 0 1 0 0,0 1-1 0 0,-13-13 1 0 0,18 20-75 0 0,-1-1 0 0 0,0 1 0 0 0,0 0 0 0 0,0 0-1 0 0,0 1 1 0 0,0-1 0 0 0,0 0 0 0 0,0 1 0 0 0,0 0 0 0 0,-1 0 0 0 0,1 0 0 0 0,0 0 0 0 0,-1 0 0 0 0,1 1-1 0 0,-1-1 1 0 0,1 1 0 0 0,-1 0 0 0 0,1 0 0 0 0,-1 0 0 0 0,1 1 0 0 0,-1-1 0 0 0,1 1 0 0 0,-1 0 0 0 0,1 0 0 0 0,0 0-1 0 0,-1 0 1 0 0,1 1 0 0 0,-4 1 0 0 0,2 0-150 0 0,1 0-1 0 0,-1 0 0 0 0,1 1 1 0 0,0-1-1 0 0,0 1 1 0 0,0 0-1 0 0,0 0 1 0 0,1 0-1 0 0,-1 0 1 0 0,1 1-1 0 0,0-1 0 0 0,0 1 1 0 0,1 0-1 0 0,0 0 1 0 0,0 0-1 0 0,0 0 1 0 0,-2 6-1 0 0,-1 12-1433 0 0,-1-2-61 0 0</inkml:trace>
  <inkml:trace contextRef="#ctx0" brushRef="#br0" timeOffset="1">417 34 13072 0 0,'1'-2'597'0'0,"3"-9"-9"0"0,1-4 65 0 0,3 10 3810 0 0,-8 6-3951 0 0,6 16-234 0 0,-1-1 1 0 0,0 1 0 0 0,-2 0-1 0 0,0 0 1 0 0,1 20-1 0 0,-4 90 33 0 0,-1-64-119 0 0,1-39-263 0 0,1 0 0 0 0,1 0-1 0 0,0 0 1 0 0,2 0 0 0 0,9 30-1 0 0,-11-49-45 0 0,-1 0 0 0 0,1 1-1 0 0,1-1 1 0 0,-1 0-1 0 0,1 0 1 0 0,4 6 0 0 0,-6-10-101 0 0,1 1 0 0 0,-1-1 1 0 0,0 0-1 0 0,0 0 1 0 0,1 0-1 0 0,-1 1 0 0 0,0-1 1 0 0,1-1-1 0 0,-1 1 0 0 0,1 0 1 0 0,-1 0-1 0 0,1 0 0 0 0,0-1 1 0 0,-1 1-1 0 0,1-1 1 0 0,0 1-1 0 0,-1-1 0 0 0,1 0 1 0 0,0 0-1 0 0,0 0 0 0 0,-1 0 1 0 0,1 0-1 0 0,0 0 1 0 0,2 0-1 0 0,10-4-1823 0 0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3:59.4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168 81 6912 0 0,'0'-9'97'0'0,"0"3"173"0"0,0-1 0 0 0,0 1 0 0 0,0-1 0 0 0,-1 1 0 0 0,-2-9 0 0 0,3 14-45 0 0,-1 0 1 0 0,1-1-1 0 0,-1 1 0 0 0,1 0 1 0 0,-1-1-1 0 0,0 1 1 0 0,0 0-1 0 0,1 0 0 0 0,-1 0 1 0 0,0-1-1 0 0,0 1 0 0 0,0 0 1 0 0,0 0-1 0 0,0 1 1 0 0,0-1-1 0 0,-1 0 0 0 0,1 0 1 0 0,0 0-1 0 0,0 1 0 0 0,-1-1 1 0 0,1 1-1 0 0,0-1 1 0 0,-1 1-1 0 0,1-1 0 0 0,0 1 1 0 0,-1 0-1 0 0,1 0 0 0 0,-1-1 1 0 0,1 1-1 0 0,-2 0 1 0 0,-1 1 49 0 0,0 0 1 0 0,0 0 0 0 0,0 0 0 0 0,1 1 0 0 0,-1-1 0 0 0,0 1 0 0 0,1 0 0 0 0,-1 0 0 0 0,-6 4 0 0 0,-8 5 220 0 0,15-9-452 0 0,0 0 0 0 0,0 0 0 0 0,0 0 0 0 0,0 0 0 0 0,0 0-1 0 0,1 0 1 0 0,-1 1 0 0 0,1 0 0 0 0,-1-1 0 0 0,1 1 0 0 0,-2 4-1 0 0,0 0 56 0 0,0 0 0 0 0,1 1 0 0 0,-3 10 0 0 0,-2 4 97 0 0,6-19-207 0 0,1 0-1 0 0,0 1 1 0 0,0-1 0 0 0,0 1 0 0 0,0-1 0 0 0,0 0 0 0 0,1 1 0 0 0,0-1-1 0 0,0 1 1 0 0,0 0 0 0 0,0-1 0 0 0,0 1 0 0 0,1-1 0 0 0,-1 1-1 0 0,1-1 1 0 0,0 0 0 0 0,0 1 0 0 0,0-1 0 0 0,1 0 0 0 0,-1 0 0 0 0,4 5-1 0 0,-3-5-17 0 0,0 0-1 0 0,0-1 0 0 0,1 1 0 0 0,0-1 0 0 0,-1 0 0 0 0,1 0 0 0 0,0 0 0 0 0,0 0 1 0 0,4 2-1 0 0,-5-4 25 0 0,0 1 1 0 0,0-1 0 0 0,0 1 0 0 0,0-1-1 0 0,0 0 1 0 0,0 0 0 0 0,-1 0-1 0 0,1 0 1 0 0,0 0 0 0 0,0 0 0 0 0,2-1-1 0 0,5 1 3 0 0,10 1-18 0 0,-15-1-18 0 0,0 1 0 0 0,1-1 0 0 0,-1 0 0 0 0,0 0 0 0 0,0 0-1 0 0,0-1 1 0 0,7-1 0 0 0,47-17-1505 0 0,-55 18 1293 0 0,1 0 0 0 0,-1 0 0 0 0,1 0 0 0 0,-1-1 1 0 0,4-1-1 0 0,-5 2-518 0 0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3:59.8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10912 0 0,'0'0'986'0'0,"0"12"1032"0"0,1 0-1050 0 0,0 0 0 0 0,4 16 0 0 0,-2-16-605 0 0,-1 0 1 0 0,1 16-1 0 0,-3-26-329 0 0,0 0 1 0 0,1 0-1 0 0,-1 0 0 0 0,0 0 1 0 0,1 0-1 0 0,-1 0 0 0 0,1 0 0 0 0,1 4 1 0 0,0-4-20 0 0,-1 1 0 0 0,0 0 0 0 0,0 0 0 0 0,-1 0 1 0 0,1 0-1 0 0,-1 0 0 0 0,1 0 0 0 0,-1 6 0 0 0,0-8 61 0 0,1 1-67 0 0,1-1 0 0 0,-1 1 0 0 0,0-1-1 0 0,1 1 1 0 0,-1-1 0 0 0,1 0 0 0 0,-1 0-1 0 0,3 1 1 0 0,-4-2-5 0 0,11-8 49 0 0,-5 3-53 0 0,0-1 0 0 0,0 1 0 0 0,-1-1 0 0 0,0 0 0 0 0,0 0 0 0 0,0 0 0 0 0,-1-1 0 0 0,0 0 0 0 0,0 0 0 0 0,0 0 0 0 0,-1 0 0 0 0,4-13 0 0 0,4-14 0 0 0,-7 23 16 0 0,-3 9 728 0 0,0 4-684 0 0,2 6-13 0 0,0-1-1 0 0,0 1 0 0 0,1-1 1 0 0,0 0-1 0 0,1 0 0 0 0,0 0 1 0 0,0-1-1 0 0,0 1 0 0 0,0-1 0 0 0,10 7 1 0 0,-12-11-76 0 0,5 19-245 0 0,-1-12 255 0 0,1-4 19 0 0,14-13 0 0 0,-21 7 3 0 0,1 0-1 0 0,0 1 1 0 0,-1-1-1 0 0,1 0 1 0 0,-1 0-1 0 0,1 0 0 0 0,-1 0 1 0 0,0 0-1 0 0,1-1 1 0 0,1-1-1 0 0,11-8 35 0 0,-10 9-14 0 0,-1 0-1 0 0,0 0 1 0 0,0 0-1 0 0,0 0 1 0 0,3-5-1 0 0,-3 5 12 0 0,0-1 0 0 0,0 0 0 0 0,1 1 0 0 0,5-4-1 0 0,-2 2-47 0 0,-4 1-45 0 0,2-8 44 0 0,-5 11 15 0 0,0 0 0 0 0,0 0 0 0 0,0 0 0 0 0,0 1 0 0 0,0-1 1 0 0,0 0-1 0 0,0 0 0 0 0,0 0 0 0 0,1 0 0 0 0,-1 0 0 0 0,0 0 0 0 0,0 0 0 0 0,0 0 0 0 0,0 1 0 0 0,0-1 0 0 0,0 0 0 0 0,0 0 0 0 0,0 0 0 0 0,1 0 0 0 0,-1 0 0 0 0,0 0 0 0 0,0 0 0 0 0,0 0 0 0 0,0 0 0 0 0,0 0 0 0 0,0 0 0 0 0,0 0 0 0 0,1 0 0 0 0,-1 0 0 0 0,0 0 0 0 0,0 0 0 0 0,0 0 0 0 0,0 0 0 0 0,0 0 0 0 0,0 0 0 0 0,1 0 0 0 0,-1 0 0 0 0,0 0 0 0 0,0 0 0 0 0,0 0 0 0 0,0 0 0 0 0,0 0 0 0 0,0 0 0 0 0,0 0 0 0 0,1 0 0 0 0,-1-1 0 0 0,0 1 0 0 0,0 0 0 0 0,0 0 0 0 0,0 0 0 0 0,0 0 0 0 0,0 0 0 0 0,0 0 0 0 0,0 0 0 0 0,0 0 0 0 0,0-1 1 0 0,0 1-1 0 0,0 0 0 0 0,1 0 0 0 0,-1 0 0 0 0,0 0 0 0 0,0 0 0 0 0,0 0 0 0 0,0-1 0 0 0,0 1 0 0 0,0 0 0 0 0,0 0 0 0 0,0 0 0 0 0,1 6 9 0 0,-1-4-4 0 0,1 1-1 0 0,0-1 1 0 0,0 0-1 0 0,0 1 1 0 0,0-1-1 0 0,1 0 1 0 0,-1 0 0 0 0,1 0-1 0 0,-1 0 1 0 0,1 0-1 0 0,0 0 1 0 0,0 0-1 0 0,2 2 1 0 0,-1-2-40 0 0,0 1 0 0 0,-1 0 0 0 0,1 0 0 0 0,-1 0 1 0 0,5 7-1 0 0,8 18-1203 0 0,-9-15 602 0 0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4:00.1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4 16991 0 0,'-5'-3'811'0'0,"8"8"644"0"0,2 7-606 0 0,-4-11-769 0 0,-1 1 1 0 0,0-1-1 0 0,1 0 0 0 0,-1 0 0 0 0,1 0 0 0 0,-1 1 1 0 0,1-1-1 0 0,0 0 0 0 0,-1 0 0 0 0,1 0 1 0 0,0 0-1 0 0,0 0 0 0 0,0 0 0 0 0,0 0 0 0 0,0 0 1 0 0,1 1-1 0 0,7 6 343 0 0,-9-8-400 0 0,1 1-1 0 0,-1-1 1 0 0,1 1 0 0 0,-1 0 0 0 0,0-1 0 0 0,1 1 0 0 0,-1 0 0 0 0,0-1 0 0 0,0 1 0 0 0,1-1 0 0 0,-1 1-1 0 0,0 0 1 0 0,0-1 0 0 0,0 1 0 0 0,0 0 0 0 0,0 0 0 0 0,0-1 0 0 0,0 1 0 0 0,0 0 0 0 0,0-1-1 0 0,0 1 1 0 0,-1 1 0 0 0,1 6 164 0 0,0-4-112 0 0,0 1-1 0 0,1-1 1 0 0,0 0 0 0 0,0 0 0 0 0,0 0-1 0 0,3 7 1 0 0,-1-6-2 0 0,-1 1 0 0 0,-1 0 1 0 0,1-1-1 0 0,0 9 0 0 0,-1-3 47 0 0,-1 0-1 0 0,-1 0 0 0 0,-3 19 0 0 0,3-19-70 0 0,-1 0-1 0 0,1 1 0 0 0,1-1 1 0 0,1 17-1 0 0,2-11-14 0 0,-2-9-20 0 0,0 0 0 0 0,0 0 0 0 0,0-1 1 0 0,-1 1-1 0 0,0 0 0 0 0,-1 8 0 0 0,-4 6-4 0 0,3-13-9 0 0,0 0-1 0 0,1 0 0 0 0,0-1 1 0 0,0 1-1 0 0,1 15 0 0 0,10 29 0 0 0,-7-38-70 0 0,0 0 0 0 0,-1 0 0 0 0,0 16 0 0 0,9 115-1545 0 0,-5-90-960 0 0,-1-26 813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9:49.2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1933 1513 3224 0 0,'31'4'437'0'0,"-25"-4"3359"0"0,-10 0-2509 0 0,-29-4 5225 0 0,30 3-6162 0 0,-2 0-208 0 0,-8-5 258 0 0,13 6-387 0 0,-1 0 0 0 0,1 0-1 0 0,0 0 1 0 0,0-1 0 0 0,-1 1-1 0 0,1 0 1 0 0,0 0 0 0 0,0 0 0 0 0,0-1-1 0 0,0 1 1 0 0,-1 0 0 0 0,1 0 0 0 0,0-1-1 0 0,0 1 1 0 0,0 0 0 0 0,0-1-1 0 0,0 1 1 0 0,0 0 0 0 0,0 0 0 0 0,0-1-1 0 0,0 1 1 0 0,-1 0 0 0 0,1-1-1 0 0,0 1 1 0 0,0 0 0 0 0,1 0 0 0 0,-1-1-1 0 0,0 1 1 0 0,0 0 0 0 0,0-1-1 0 0,0 1 1 0 0,0 0 0 0 0,0 0 0 0 0,0-1-1 0 0,0 1 1 0 0,1 0 0 0 0,-1-1-1 0 0,0 1 7 0 0,0 0 0 0 0,0-1 0 0 0,0 1-1 0 0,0 0 1 0 0,0 0 0 0 0,0-1-1 0 0,-1 1 1 0 0,1 0 0 0 0,0 0 0 0 0,0 0-1 0 0,0-1 1 0 0,0 1 0 0 0,0 0-1 0 0,-1 0 1 0 0,1 0 0 0 0,0-1 0 0 0,0 1-1 0 0,0 0 1 0 0,0 0 0 0 0,-1 0-1 0 0,1 0 1 0 0,0-1 0 0 0,0 1 0 0 0,-1 0-1 0 0,1 0 1 0 0,0 0 0 0 0,0 0-1 0 0,-1 0 1 0 0,1 0 0 0 0,0 0 0 0 0,-1 0-1 0 0,0-1 55 0 0,-11-3 216 0 0,9 3-210 0 0,0 0 0 0 0,0 0 0 0 0,0-1 0 0 0,0 1 0 0 0,1-1 0 0 0,-1 1 0 0 0,-3-3-1 0 0,5 2-7 0 0,-1 1-1 0 0,0-1 0 0 0,0 1 0 0 0,0 0 0 0 0,0 0 0 0 0,0 0 0 0 0,-1 0 0 0 0,1 0 1 0 0,-3 0-1 0 0,-4-3 67 0 0,-2-1 187 0 0,1-1 1 0 0,1 0-1 0 0,-14-11 0 0 0,13 2 68 0 0,0-3-34 0 0,-7 2-101 0 0,12 12-150 0 0,0-1 0 0 0,0 0 0 0 0,1 0 1 0 0,-6-7-1 0 0,6 7-60 0 0,1 1-1 0 0,-1 1 1 0 0,1-1 0 0 0,-1 1-1 0 0,0-1 1 0 0,0 1-1 0 0,-7-3 1 0 0,5 2 6 0 0,0-1 0 0 0,0 1-1 0 0,-8-8 1 0 0,8 6-8 0 0,-1 0 0 0 0,0 0 0 0 0,-10-6 0 0 0,-9-6 50 0 0,-89-67 376 0 0,22 19-120 0 0,45 29-113 0 0,-1 1-1 0 0,-93-49 0 0 0,52 36 46 0 0,81 44-249 0 0,-100-41 889 0 0,96 42-922 0 0,1 0-5 0 0,0 0 0 0 0,0-1 0 0 0,1 0-1 0 0,-19-11 1 0 0,-20-15-232 0 0,34 23 291 0 0,1-1-1 0 0,0-1 0 0 0,0 0 1 0 0,-23-22-1 0 0,-21-29-278 0 0,18 18 248 0 0,28 32-11 0 0,1-2 1 0 0,-19-26-1 0 0,-44-60-13 0 0,57 72 0 0 0,3 3 0 0 0,-2 0 0 0 0,-33-37 0 0 0,26 29 0 0 0,21 27 0 0 0,0 0 0 0 0,-1 0 0 0 0,1 1 0 0 0,-1 0 0 0 0,0-1 0 0 0,0 1 0 0 0,-4-3 0 0 0,-5-5 0 0 0,12 11 0 0 0,0 0 0 0 0,0 0 0 0 0,0 0 0 0 0,0 0 0 0 0,0 0 0 0 0,0 0 0 0 0,0 0 0 0 0,0 0 0 0 0,0 0 0 0 0,-1 1 0 0 0,-1-2 0 0 0,-18-12 0 0 0,-1-2 0 0 0,2-1-53 0 0,10 10 43 0 0,6 4 10 0 0,-1 0 0 0 0,1 0 0 0 0,0 1 0 0 0,-1-1 0 0 0,0 1 0 0 0,0 0-1 0 0,1 1 1 0 0,-9-3 0 0 0,12 4 0 0 0,0 0 1 0 0,0-1-1 0 0,0 1 0 0 0,0 0 0 0 0,0 0 1 0 0,0 0-1 0 0,0 0 0 0 0,0 0 0 0 0,0 0 0 0 0,0 0 1 0 0,0 0-1 0 0,0 0 0 0 0,-1 1 0 0 0,-4 0-67 0 0,6-3 14 0 0,0-10 42 0 0,-2 10 11 0 0,1 2 0 0 0,1-1 0 0 0,-1 1 0 0 0,1 0 0 0 0,-1 0 0 0 0,1 0 0 0 0,-1-1 0 0 0,1 1 0 0 0,-1 0 0 0 0,1-1 0 0 0,-1 1 0 0 0,1 0 0 0 0,-1-1 0 0 0,1 1 0 0 0,0-1 0 0 0,-1 1 0 0 0,1-1 0 0 0,0 1 0 0 0,-1-1 0 0 0,1 1 0 0 0,0-1 0 0 0,-5-8 0 0 0,0 5-10 0 0,2 3-33 0 0,-5-3 32 0 0,3-1 11 0 0,5 1-16 0 0,-1 4 11 0 0,0-1-1 0 0,1 1 0 0 0,-1-1 0 0 0,0 1 1 0 0,1-1-1 0 0,-1 1 0 0 0,0 0 1 0 0,0-1-1 0 0,0 1 0 0 0,1 0 1 0 0,-1-1-1 0 0,0 1 0 0 0,-1 0 0 0 0,2 0 6 0 0,-3 0 0 0 0,-1 0 0 0 0,-10-15 0 0 0,7 8-50 0 0,-13 0-17 0 0,18 7 70 0 0,1 0-6 0 0,1 0 0 0 0,-1 0 1 0 0,1 0-1 0 0,-1-1 0 0 0,0 1 0 0 0,1 0 0 0 0,-1 0 0 0 0,1 0 0 0 0,-1-1 0 0 0,1 1 0 0 0,-1 0 0 0 0,1-1 0 0 0,-1 1 0 0 0,1 0 0 0 0,-1-1 0 0 0,1 1 0 0 0,-1-1 0 0 0,1 1 0 0 0,0-1 0 0 0,-1 1 0 0 0,1-1 0 0 0,0 1 1 0 0,-1-1-1 0 0,1 1 0 0 0,0-1 0 0 0,0 1 0 0 0,0-1 0 0 0,-1 1 0 0 0,1-1 0 0 0,0-1 0 0 0,0 2 0 0 0,0 0 0 0 0,0-1 1 0 0,-1 1-1 0 0,1 0 0 0 0,0 0 0 0 0,0-1 1 0 0,0 1-1 0 0,-1 0 0 0 0,1 0 0 0 0,0 0 0 0 0,0-1 1 0 0,-1 1-1 0 0,1 0 0 0 0,0 0 0 0 0,0 0 1 0 0,-1 0-1 0 0,1 0 0 0 0,0-1 0 0 0,0 1 1 0 0,-1 0-1 0 0,1 0 0 0 0,0 0 0 0 0,-1 0 0 0 0,-6-3-50 0 0,7 3 47 0 0,0 0 1 0 0,0 0-1 0 0,-1-1 1 0 0,1 1-1 0 0,0 0 1 0 0,0 0-1 0 0,-1 0 1 0 0,1-1-1 0 0,0 1 1 0 0,0 0-1 0 0,0 0 1 0 0,0-1-1 0 0,-1 1 1 0 0,1 0-1 0 0,0 0 1 0 0,0-1-1 0 0,0 1 1 0 0,0 0-1 0 0,0-1 1 0 0,0 1-1 0 0,0 0 1 0 0,-1-1-1 0 0,1 1 1 0 0,0 0-1 0 0,0-1 1 0 0,0 1-1 0 0,0 0 1 0 0,0 0-1 0 0,1-1 1 0 0,-1 1-1 0 0,0 0 1 0 0,0-1-1 0 0,0 1 1 0 0,0 0-1 0 0,0-1 1 0 0,0 1-1 0 0,1-1-30 0 0,13 21 4 0 0,2 3 74 0 0,-13-19-54 0 0,0 0 1 0 0,0 1-1 0 0,0-1 0 0 0,0 1 0 0 0,-1-1 0 0 0,1 1 1 0 0,-1 0-1 0 0,2 8 0 0 0,-4-11 9 0 0,1 0-1 0 0,-1 0 1 0 0,1 0-1 0 0,0 0 1 0 0,-1 0 0 0 0,1 0-1 0 0,0 0 1 0 0,3 3 0 0 0,5 12-170 0 0,-7-11 141 0 0,2 5-59 0 0,-1-1 1 0 0,0 1-1 0 0,0 0 0 0 0,-1 0 1 0 0,1 19-1 0 0,-3-25 120 0 0,1-1-1 0 0,-1 1 1 0 0,1 0 0 0 0,3 8-1 0 0,2 9 108 0 0,-3-6-79 0 0,8 39-1129 0 0,-11-53 548 0 0,1 6 746 0 0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4:00.5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13360 0 0,'10'3'205'0'0,"11"0"799"0"0,-20-1-789 0 0,2 1 26 0 0,-1 1 0 0 0,0-1 1 0 0,0 1-1 0 0,0 0 1 0 0,-1 0-1 0 0,0-1 1 0 0,1 1-1 0 0,-1 0 0 0 0,0 1 1 0 0,-1-1-1 0 0,1 0 1 0 0,-1 7-1 0 0,3 12 702 0 0,0-6-546 0 0,0 0 1 0 0,-1 0 0 0 0,0 19-1 0 0,-2-26-202 0 0,1 0 0 0 0,4 16 0 0 0,-3-16-92 0 0,-1-1 1 0 0,2 17-1 0 0,-3 111 506 0 0,-5-100-545 0 0,4-36-64 0 0,1-1 0 0 0,0 1 0 0 0,0 0 0 0 0,0-1-1 0 0,0 1 1 0 0,0 0 0 0 0,0 0 0 0 0,0-1 0 0 0,0 1-1 0 0,0 0 1 0 0,0-1 0 0 0,0 1 0 0 0,0 0 0 0 0,0-1 0 0 0,0 1-1 0 0,1 1 1 0 0,15 9 32 0 0,-10-7-7 0 0,-4-3-39 0 0,0 0-1 0 0,0 0 1 0 0,0 0 0 0 0,1 0 0 0 0,-1-1 0 0 0,0 1 0 0 0,0-1 0 0 0,1 1 0 0 0,-1-1 0 0 0,0 0 0 0 0,1 0-1 0 0,-1 0 1 0 0,0 0 0 0 0,1 0 0 0 0,-1-1 0 0 0,0 1 0 0 0,0-1 0 0 0,1 1 0 0 0,3-3 0 0 0,2 0-45 0 0,0-1 0 0 0,0-1 0 0 0,13-9 0 0 0,-7 1 59 0 0,-13 11 0 0 0,1 0 0 0 0,0 0 0 0 0,0 0 0 0 0,0 0 0 0 0,0 0 0 0 0,0 0 0 0 0,4-1 0 0 0,-5 2 0 0 0,1 1 7 0 0,-1-1 0 0 0,1 0 0 0 0,0 0 0 0 0,-1 0 0 0 0,1 0 0 0 0,-1 0 0 0 0,1 0 0 0 0,-1-1 1 0 0,1 1-1 0 0,1-3 0 0 0,-2 3 270 0 0,1 2-205 0 0,0 0 1 0 0,1 0-1 0 0,-1 1 1 0 0,0-1-1 0 0,0 1 1 0 0,0 0-1 0 0,0-1 1 0 0,0 1-1 0 0,-1 0 1 0 0,3 2-1 0 0,4 9 17 0 0,-7-11-94 0 0,1 0 0 0 0,-1 0 0 0 0,1 0-1 0 0,-1 0 1 0 0,1 0 0 0 0,0 0 0 0 0,0-1 0 0 0,-1 1 0 0 0,1 0 0 0 0,0-1 0 0 0,1 0 0 0 0,1 2 0 0 0,29 8-1343 0 0,-17-8-63 0 0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4:35.5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1 171 6536 0 0,'0'0'5024'0'0,"12"3"-3340"0"0,-4-2-1481 0 0,-5-1 68 0 0,-1 1 0 0 0,1-1 0 0 0,0 0 0 0 0,-1 0 0 0 0,1 0 0 0 0,5-2 0 0 0,17-1 399 0 0,-21 3-579 0 0,0 0-1 0 0,0-1 1 0 0,0 1-1 0 0,0-1 0 0 0,7-2 1 0 0,-9 2-59 0 0,1 0 0 0 0,-1 0 0 0 0,1 0 0 0 0,0 1 0 0 0,-1-1 0 0 0,1 1 0 0 0,4 0 1 0 0,5-1 12 0 0,2-3-42 0 0,-9 3 14 0 0,1 0-1 0 0,0-1 0 0 0,-1 2 0 0 0,9-1 0 0 0,25 3-3 0 0,-25-1 60 0 0,-1-1 0 0 0,0 0 0 0 0,24-3-1 0 0,-31 3-23 0 0,0 0 0 0 0,-1 0 0 0 0,1 0 0 0 0,10 2 0 0 0,9 0 108 0 0,76-10 587 0 0,-75 9-460 0 0,-17 0-174 0 0,0-1 1 0 0,0 0 0 0 0,14-1-1 0 0,-10 0-10 0 0,1 1 0 0 0,0 1 0 0 0,0 0 0 0 0,26 6 0 0 0,-40-7-100 0 0,41 15 330 0 0,0-8-542 0 0,-39-7 142 0 0,11 0 133 0 0,59-7 392 0 0,-67 6-411 0 0,0 1-1 0 0,-1-1 1 0 0,1 1 0 0 0,-1-1 0 0 0,1-1 0 0 0,-1 1 0 0 0,6-3-1 0 0,12 0 122 0 0,-12 3-122 0 0,-1-2-4 0 0,1 1-1 0 0,-1 0 0 0 0,1 1 0 0 0,18 0 1 0 0,-28 1-39 0 0,16-3-1 0 0,-14 2 6 0 0,0 1 0 0 0,0-1 0 0 0,0 1 0 0 0,0 0 0 0 0,0-1 0 0 0,0 1 0 0 0,0 0 0 0 0,0 0 0 0 0,1 0 0 0 0,1 1 0 0 0,0 1 2 0 0,-1 0-5 0 0,18-1 10 0 0,20-1 41 0 0,-38 0-53 0 0,0 0 0 0 0,-1 0 0 0 0,1 0 0 0 0,-1 0 0 0 0,1-1 0 0 0,0 1 0 0 0,-1-1 0 0 0,5-1 0 0 0,5 0 11 0 0,131-2 416 0 0,-126 2-416 0 0,-15 1-8 0 0,-1 1 1 0 0,1 0-1 0 0,0-1 1 0 0,0 1-1 0 0,0 0 1 0 0,-1 0-1 0 0,1 0 1 0 0,0 0-1 0 0,0 0 1 0 0,0 1-1 0 0,0-1 1 0 0,-1 0 0 0 0,1 1-1 0 0,3 1 1 0 0,0 0 14 0 0,1 0 1 0 0,-1 0 0 0 0,1-1 0 0 0,0 1-1 0 0,-1-1 1 0 0,1-1 0 0 0,6 1 0 0 0,44-1 300 0 0,-25-1-554 0 0,55 1 515 0 0,30 8-616 0 0,-103-8 334 0 0,-5-1 28 0 0,0 1 0 0 0,0 0 0 0 0,1 1 0 0 0,-1 0 0 0 0,10 3 0 0 0,-16-4-8 0 0,1 1 1 0 0,-1-1-1 0 0,0 1 1 0 0,0-1-1 0 0,0 0 0 0 0,0 0 1 0 0,1 0-1 0 0,-1 0 1 0 0,3-1-1 0 0,4 1-12 0 0,8-2-6 0 0,16-3 0 0 0,121-21-96 0 0,-146 25 108 0 0,0 1 0 0 0,17 1-1 0 0,14-1 32 0 0,51-4 119 0 0,-59 3-162 0 0,-23 2 2 0 0,0-2 1 0 0,0 1-1 0 0,0-1 0 0 0,13-3 0 0 0,-13 3 12 0 0,0 0 0 0 0,0 0 1 0 0,12 1-1 0 0,17-2-18 0 0,-8-3 44 0 0,47-3 0 0 0,-67 7-5 0 0,0 0 1 0 0,14-3-1 0 0,10 0 31 0 0,-4 5-37 0 0,-18 0-20 0 0,0-1 0 0 0,0 0 1 0 0,0-1-1 0 0,0 0 0 0 0,14-4 0 0 0,-11 3-9 0 0,-1 1 0 0 0,1 1 0 0 0,19 1 0 0 0,-2 0 0 0 0,7-1 5 0 0,-8 1 10 0 0,1-1 0 0 0,-1-2 0 0 0,32-6-1 0 0,-38 5 90 0 0,21 1-26 0 0,13-5-58 0 0,-5 0 3 0 0,75 2 0 0 0,-120 5-32 0 0,1-1-1 0 0,0 1 1 0 0,-1-1-1 0 0,1-1 1 0 0,0 0-1 0 0,15-5 1 0 0,6 2 49 0 0,-21 2-32 0 0,0 1 0 0 0,0 0 0 0 0,0 1 0 0 0,0 0 0 0 0,0 0 0 0 0,9 2 0 0 0,13-3 10 0 0,22-10-18 0 0,-39 8 48 0 0,-11 3-34 0 0,-1 0 0 0 0,1 0-1 0 0,0 0 1 0 0,0 1 0 0 0,0-1-1 0 0,0 1 1 0 0,0 0 0 0 0,0 0 0 0 0,0 0-1 0 0,0 0 1 0 0,0 1 0 0 0,0-1 0 0 0,5 2-1 0 0,4 0-13 0 0,-1 0 0 0 0,23-1 0 0 0,-12 1 0 0 0,4 0 0 0 0,-18 0 59 0 0,-7-1-50 0 0,0-1-1 0 0,0 1 0 0 0,0 0 1 0 0,0-1-1 0 0,0 0 0 0 0,0 1 1 0 0,0-1-1 0 0,0 0 1 0 0,1 0-1 0 0,-1 1 0 0 0,0-1 1 0 0,0 0-1 0 0,0 0 0 0 0,1 0 1 0 0,-1 0-1 0 0,2-1 1 0 0,4 1 60 0 0,-1 1-3 0 0,-3 1-70 0 0,18-1 61 0 0,-3-1 17 0 0,-15-1-10 0 0,4-1 3 0 0,-4 0-3 0 0,5-2-64 0 0,4 0-197 0 0,-9 2-1380 0 0,-8-2 0 0 0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4:41.1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81 1 11888 0 0,'0'0'6939'0'0,"2"1"-6456"0"0,26 31 706 0 0,11 11 87 0 0,-36-40-1184 0 0,0 1 1 0 0,-1-1-1 0 0,0 0 0 0 0,1 1 0 0 0,-1-1 0 0 0,-1 1 0 0 0,4 7 0 0 0,-4-7-21 0 0,1 1-1 0 0,0-1 1 0 0,0 0-1 0 0,1 0 1 0 0,4 6-1 0 0,10 11 197 0 0,-13-16-215 0 0,0 1 0 0 0,1-1 0 0 0,-1 0 1 0 0,1-1-1 0 0,8 7 0 0 0,-9-8-20 0 0,0 0 0 0 0,0 0 0 0 0,0 1 0 0 0,5 6 0 0 0,-6-6 5 0 0,0 0 1 0 0,1-1 0 0 0,0 1 0 0 0,6 4-1 0 0,-7-6 88 0 0,-1-1 77 0 0,0 0 0 0 0,0 0 0 0 0,0 0 0 0 0,-1 1 1 0 0,1-1-1 0 0,-1 0 0 0 0,1 1 0 0 0,1 2 0 0 0,-12 5 118 0 0,6-4-323 0 0,0 0 3 0 0,-13 9 22 0 0,-83 72 182 0 0,65-51-403 0 0,15-14 71 0 0,-3 1-83 0 0,3-5-949 0 0,2 1 0 0 0,0 1-1 0 0,-16 24 1 0 0,16-16-6635 0 0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4:45.7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3224 0 0,'0'0'1997'0'0,"6"5"1888"0"0,-3-1-2916 0 0,0 1-1 0 0,0 0 0 0 0,-1 0 1 0 0,1 0-1 0 0,-1 0 0 0 0,0 0 1 0 0,2 11-1 0 0,-4-15-895 0 0,0-1 1 0 0,0 1-1 0 0,1-1 0 0 0,-1 1 1 0 0,0-1-1 0 0,1 1 0 0 0,-1-1 1 0 0,0 1-1 0 0,1-1 0 0 0,-1 1 1 0 0,0-1-1 0 0,1 1 1 0 0,-1-1-1 0 0,1 0 0 0 0,-1 1 1 0 0,1-1-1 0 0,0 1 0 0 0,1 0 160 0 0,1 3 150 0 0,-1-1 1 0 0,1 1-1 0 0,-1 0 0 0 0,0 0 1 0 0,-1 0-1 0 0,4 9 0 0 0,6 14 847 0 0,-6-18-1027 0 0,0 1 0 0 0,0 1-1 0 0,-1-1 1 0 0,-1 1 0 0 0,1 0 0 0 0,1 13-1 0 0,-2 0-121 0 0,0 44-1 0 0,-4-57-62 0 0,0 0 1 0 0,-1 0-1 0 0,0 0 0 0 0,-1 0 0 0 0,0 0 0 0 0,0 0 0 0 0,-1-1 0 0 0,-1 1 0 0 0,-7 13 1 0 0,10-22-74 0 0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4:56.5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101 0 8752 0 0,'-10'0'2038'0'0,"8"1"-806"0"0,0 0-938 0 0,1-1-1 0 0,-1 1 1 0 0,0 1-1 0 0,0-1 1 0 0,0 0 0 0 0,1 0-1 0 0,-1 1 1 0 0,1-1-1 0 0,-1 1 1 0 0,1-1-1 0 0,-1 1 1 0 0,1-1-1 0 0,0 1 1 0 0,0 0-1 0 0,0 0 1 0 0,0 0 0 0 0,0 0-1 0 0,0 0 1 0 0,0 2-1 0 0,-1 3-90 0 0,0-1 0 0 0,1 0 0 0 0,0 1-1 0 0,1-1 1 0 0,-1 9 0 0 0,1-13-178 0 0,0 0-1 0 0,0-1 1 0 0,-1 1 0 0 0,1-1-1 0 0,0 1 1 0 0,-1 0 0 0 0,1-1-1 0 0,-1 1 1 0 0,0-1 0 0 0,1 1-1 0 0,-1-1 1 0 0,-1 2 0 0 0,-4 8 70 0 0,5-5-53 0 0,0-1 1 0 0,0 0-1 0 0,0 1 0 0 0,1-1 1 0 0,0 0-1 0 0,0 1 0 0 0,1 7 0 0 0,0-5-1 0 0,-1-1 0 0 0,1 0 0 0 0,-2 1 0 0 0,0 7 0 0 0,-8 17 38 0 0,6-25-58 0 0,1 1 0 0 0,0 0 0 0 0,0-1 0 0 0,-1 10 0 0 0,-4 47-113 0 0,3-34-422 0 0,-1 36 0 0 0,5-46-940 0 0,0-8-2753 0 0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4:56.9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107 9 7832 0 0,'-2'-8'13525'0'0,"-3"12"-13430"0"0,0 1 1 0 0,1 0-1 0 0,-1 1 1 0 0,1-1 0 0 0,1 1-1 0 0,-6 9 1 0 0,-17 43-93 0 0,20-43 23 0 0,-2 7-26 0 0,0 0 0 0 0,2 0 0 0 0,1 1 0 0 0,1 0 0 0 0,1 1 0 0 0,1-1 0 0 0,0 0 0 0 0,2 1 0 0 0,4 29 0 0 0,-4-51-4 0 0,0 0-1 0 0,0 1 1 0 0,1-1-1 0 0,-1 0 0 0 0,1 1 1 0 0,-1-1-1 0 0,1 0 1 0 0,0 0-1 0 0,0 0 1 0 0,0 1-1 0 0,0-1 0 0 0,0 0 1 0 0,1 0-1 0 0,-1 0 1 0 0,0-1-1 0 0,1 1 0 0 0,0 0 1 0 0,-1 0-1 0 0,1-1 1 0 0,0 1-1 0 0,0-1 1 0 0,2 2-1 0 0,0 0-21 0 0,-1-1-1 0 0,1 1 1 0 0,0-1 0 0 0,0 0-1 0 0,0 0 1 0 0,0 0 0 0 0,0 0 0 0 0,5 1-1 0 0,-7-3 23 0 0,0 0 0 0 0,0 1 0 0 0,0-1 0 0 0,0 0 0 0 0,0 0 0 0 0,-1-1 0 0 0,1 1 1 0 0,0 0-1 0 0,0 0 0 0 0,0-1 0 0 0,0 1 0 0 0,-1-1 0 0 0,1 0 0 0 0,0 0 0 0 0,0 1 0 0 0,-1-1 0 0 0,1 0 0 0 0,-1 0 0 0 0,1-1 0 0 0,-1 1 0 0 0,2-1 0 0 0,5-5-3 0 0,0-1 0 0 0,0 1 1 0 0,-1-1-1 0 0,0 0 0 0 0,-1-1 0 0 0,0 0 1 0 0,0 0-1 0 0,-1 0 0 0 0,0-1 0 0 0,5-15 0 0 0,-8 18 45 0 0,0-1-1 0 0,-1 1 0 0 0,0 0 0 0 0,1-12 1 0 0,-3 15-7 0 0,1-1 1 0 0,-1 0 0 0 0,0 1 0 0 0,0-1-1 0 0,0 1 1 0 0,-1-1 0 0 0,1 1 0 0 0,-4-6-1 0 0,4 6-10 0 0,0 3-16 0 0,1 0 0 0 0,0 1 0 0 0,0-1 0 0 0,-1 0 0 0 0,1 0 0 0 0,-1 0 0 0 0,1 0 1 0 0,-1 1-1 0 0,1-1 0 0 0,-1 0 0 0 0,0 0 0 0 0,1 1 0 0 0,-1-1 0 0 0,0 0 0 0 0,1 1 0 0 0,-1-1 0 0 0,0 1 1 0 0,-1-1-1 0 0,0-1-26 0 0,1 1 1 0 0,-1 0 0 0 0,0 0 0 0 0,0 0 0 0 0,0 0 0 0 0,0 0-1 0 0,0 1 1 0 0,0-1 0 0 0,0 1 0 0 0,0-1 0 0 0,0 1-1 0 0,0 0 1 0 0,0-1 0 0 0,-1 1 0 0 0,1 0 0 0 0,0 1 0 0 0,0-1-1 0 0,0 0 1 0 0,-4 1 0 0 0,2 0-152 0 0,1 0-1 0 0,-1 1 1 0 0,1-1-1 0 0,0 1 1 0 0,-1-1 0 0 0,1 1-1 0 0,0 0 1 0 0,0 0 0 0 0,0 0-1 0 0,-3 3 1 0 0,-1 10-8941 0 0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4:57.3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64 59 5528 0 0,'0'0'6378'0'0,"-13"-3"10"0"0,12 3-6337 0 0,0 0 0 0 0,-1 0 0 0 0,1 0 0 0 0,-1 1 1 0 0,1-1-1 0 0,0 1 0 0 0,-1-1 0 0 0,1 1 0 0 0,0 0 0 0 0,-1-1 0 0 0,1 1 0 0 0,0 0 0 0 0,0 0 0 0 0,0 0 1 0 0,0 0-1 0 0,0 0 0 0 0,0 0 0 0 0,0 0 0 0 0,0 0 0 0 0,0 0 0 0 0,0 1 0 0 0,0-1 0 0 0,1 0 0 0 0,-1 0 0 0 0,1 1 1 0 0,-1-1-1 0 0,0 3 0 0 0,-3 6-45 0 0,0 0 0 0 0,1 0 0 0 0,1 0 0 0 0,-1 0 0 0 0,1 1 0 0 0,1-1-1 0 0,0 1 1 0 0,1-1 0 0 0,0 1 0 0 0,0-1 0 0 0,1 1 0 0 0,1-1 0 0 0,-1 1 0 0 0,2-1 0 0 0,-1 0 0 0 0,2 0 0 0 0,-1 0 0 0 0,6 10 0 0 0,-4-9-16 0 0,-4-7 14 0 0,0-1 0 0 0,0 0 1 0 0,1 0-1 0 0,-1 0 0 0 0,1 0 0 0 0,0-1 1 0 0,0 1-1 0 0,0 0 0 0 0,0-1 1 0 0,0 1-1 0 0,0-1 0 0 0,5 4 0 0 0,5-2 8 0 0,-10-4-18 0 0,0 0 0 0 0,0 0-1 0 0,-1 0 1 0 0,1-1 0 0 0,0 1-1 0 0,-1 0 1 0 0,1-1-1 0 0,0 1 1 0 0,-1-1 0 0 0,1 0-1 0 0,-1 1 1 0 0,1-1 0 0 0,-1 0-1 0 0,3-2 1 0 0,10-5-55 0 0,-6 5 80 0 0,-1-1 0 0 0,0 0 0 0 0,-1-1-1 0 0,1 0 1 0 0,-1 0 0 0 0,0 0 0 0 0,0 0-1 0 0,0-1 1 0 0,8-12 0 0 0,-1 0 244 0 0,-1 0 0 0 0,14-29 1 0 0,-25 45-235 0 0,16-36 409 0 0,-16 35-380 0 0,0-1 1 0 0,1 1 0 0 0,-1-1-1 0 0,-1 0 1 0 0,1 1-1 0 0,-1-1 1 0 0,1 0 0 0 0,-1-7-1 0 0,-1 5 5 0 0,0 0 0 0 0,-1 0-1 0 0,1 1 1 0 0,-1-1 0 0 0,-1 0 0 0 0,1 1-1 0 0,-7-11 1 0 0,7 12-47 0 0,-1 1 0 0 0,1 0-1 0 0,-1 0 1 0 0,0 0 0 0 0,0 0 0 0 0,-1 0-1 0 0,1 1 1 0 0,0-1 0 0 0,-1 1 0 0 0,0 0-1 0 0,1 0 1 0 0,-8-2 0 0 0,7 2-69 0 0,1 1 0 0 0,-1 0 0 0 0,1 0 1 0 0,-1 0-1 0 0,1 0 0 0 0,-1 1 0 0 0,0-1 0 0 0,1 1 0 0 0,-1 0 0 0 0,0 0 1 0 0,0 0-1 0 0,1 1 0 0 0,-1-1 0 0 0,0 1 0 0 0,1 0 0 0 0,-7 2 0 0 0,-6 3-531 0 0,13-5 250 0 0,1-1 1 0 0,-1 1 0 0 0,0 0 0 0 0,1 0 0 0 0,-1 0 0 0 0,1 1 0 0 0,0-1 0 0 0,-5 4 0 0 0,-3 5-1428 0 0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4:57.6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83 8288 0 0,'4'-1'108'0'0,"0"0"-1"0"0,1 0 1 0 0,-1 0 0 0 0,0-1 0 0 0,0 1 0 0 0,0-1-1 0 0,0 0 1 0 0,4-3 0 0 0,19-7 1394 0 0,94-30 7235 0 0,-106 37-8247 0 0,-8 2-510 0 0,1 2 0 0 0,0-1 0 0 0,0 1 0 0 0,0 1 0 0 0,0-1 1 0 0,16 2-1 0 0,1 0-5194 0 0,-10-1-1076 0 0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4:58.0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219 77 14544 0 0,'0'0'1313'0'0,"0"-2"-1077"0"0,0 0-185 0 0,-1-1-1 0 0,1 0 1 0 0,-1 0 0 0 0,0 0 0 0 0,0 1-1 0 0,-1-1 1 0 0,1 0 0 0 0,0 1-1 0 0,-1-1 1 0 0,1 1 0 0 0,-1 0 0 0 0,0 0-1 0 0,0-1 1 0 0,0 1 0 0 0,0 0 0 0 0,-3-2-1 0 0,0 1 255 0 0,1-1 0 0 0,-1 0 0 0 0,0 1 0 0 0,0 0 0 0 0,0 0-1 0 0,-1 1 1 0 0,-7-3 0 0 0,10 4-242 0 0,0 0 0 0 0,-1 0 0 0 0,1 1 0 0 0,-1 0 0 0 0,1-1 0 0 0,-1 1 0 0 0,1 1 0 0 0,-1-1 0 0 0,1 0 0 0 0,-1 1 0 0 0,1 0 0 0 0,-1 0 0 0 0,-4 1 0 0 0,1 2-44 0 0,1-1 1 0 0,0 1-1 0 0,-1 0 0 0 0,1 0 0 0 0,-5 5 0 0 0,8-7-18 0 0,1 1-1 0 0,-1 0 0 0 0,1-1 0 0 0,0 1 0 0 0,0 0 0 0 0,0 0 0 0 0,-2 5 0 0 0,-9 13-13 0 0,11-18 6 0 0,0 0-1 0 0,0 0 0 0 0,1 0 0 0 0,-1 0 1 0 0,1 0-1 0 0,0 0 0 0 0,0 1 0 0 0,0-1 1 0 0,0 0-1 0 0,1 1 0 0 0,-1-1 0 0 0,1 0 0 0 0,0 1 1 0 0,0-1-1 0 0,0 1 0 0 0,1 3 0 0 0,1 3-62 0 0,1-6 4 0 0,6 2 13 0 0,-6-4 51 0 0,-1-1 1 0 0,0 1-1 0 0,1-1 0 0 0,-1 0 1 0 0,1 0-1 0 0,4 1 0 0 0,3-3 4 0 0,-5-1-3 0 0,7-1 1 0 0,10-4 0 0 0,10-4 51 0 0,24-7 34 0 0,-55 18-85 0 0,1-1 0 0 0,-1 1 0 0 0,0-1 0 0 0,0 1 0 0 0,1 0 0 0 0,-1-1 0 0 0,0 1 0 0 0,0 0 0 0 0,1 0 0 0 0,-1 0 0 0 0,0 0 0 0 0,1 0 0 0 0,-1 0 0 0 0,0 0 0 0 0,0 1 0 0 0,3 0 0 0 0,-1 0 0 0 0,-1 0 7 0 0,0-1-1 0 0,-1 1 1 0 0,1-1-1 0 0,-1 1 0 0 0,1 0 1 0 0,-1 0-1 0 0,1 0 1 0 0,-1 0-1 0 0,3 2 0 0 0,9 10 21 0 0,-11-7-11 0 0,-2-2-5 0 0,2 1-6 0 0,0 1 1 0 0,-1 0-1 0 0,0 0 0 0 0,0-1 1 0 0,0 1-1 0 0,-1 0 1 0 0,1 0-1 0 0,-2 0 0 0 0,1 0 1 0 0,-2 9-1 0 0,-3 6 24 0 0,-12 34 0 0 0,11-37 8 0 0,-8 37 1 0 0,9-29-28 0 0,2-11-10 0 0,1 1 0 0 0,-1 17 0 0 0,3-21-37 0 0,0-10-159 0 0,3-1-76 0 0,-1 0 185 0 0,0-1 1 0 0,0 1-1 0 0,0-1 1 0 0,0 1-1 0 0,0-1 0 0 0,0 0 1 0 0,0 0-1 0 0,0 0 1 0 0,0 0-1 0 0,0 0 0 0 0,0-1 1 0 0,2 1-1 0 0,-1-2-216 0 0,0 1 0 0 0,1 0-1 0 0,-1-1 1 0 0,0 0 0 0 0,0 0-1 0 0,0 1 1 0 0,-1-2 0 0 0,5-2-1 0 0,20-21-1504 0 0,-4-3-14 0 0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4:58.4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71 123 10680 0 0,'0'0'970'0'0,"0"-2"-799"0"0,-1-5 3441 0 0,-7 14-2306 0 0,5-4-1127 0 0,0-1 1 0 0,0 1-1 0 0,1 0 1 0 0,-1 0-1 0 0,1 0 0 0 0,0 0 1 0 0,0 0-1 0 0,0 0 1 0 0,0 1-1 0 0,-3 6 1 0 0,-5 24 137 0 0,3-16-117 0 0,1 1 1 0 0,-3 22-1 0 0,9-36-153 0 0,0 0 1 0 0,0 0-1 0 0,1 0 0 0 0,-1 0 0 0 0,1-1 0 0 0,0 1 0 0 0,3 7 0 0 0,1 10-56 0 0,-4-17 14 0 0,1 0 0 0 0,-1 0 0 0 0,1 0 0 0 0,0-1 0 0 0,1 1-1 0 0,-1-1 1 0 0,1 1 0 0 0,-1-1 0 0 0,1 0 0 0 0,1 0 0 0 0,-1 0-1 0 0,1-1 1 0 0,-1 1 0 0 0,1-1 0 0 0,4 3 0 0 0,-6-5 11 0 0,-1 0 0 0 0,1 0 0 0 0,0 0 0 0 0,-1-1 0 0 0,1 1 1 0 0,0-1-1 0 0,-1 0 0 0 0,1 1 0 0 0,0-1 0 0 0,0 0 0 0 0,-1 0 0 0 0,1 0 0 0 0,0 0 1 0 0,0 0-1 0 0,0 0 0 0 0,-1-1 0 0 0,1 1 0 0 0,0 0 0 0 0,-1-1 0 0 0,4-1 0 0 0,1-1 124 0 0,-1 0-1 0 0,0-1 1 0 0,0 1-1 0 0,8-8 0 0 0,-5 4 92 0 0,-2 0-35 0 0,-1-1-1 0 0,1 1 1 0 0,-1-1-1 0 0,0 0 0 0 0,-1 0 1 0 0,5-10-1 0 0,-3 1 107 0 0,0-1-1 0 0,-1 1 0 0 0,0-1 1 0 0,-2 0-1 0 0,2-23 1 0 0,-2 22-167 0 0,-2 11-82 0 0,-1-1 0 0 0,0 0 0 0 0,0 0 0 0 0,-1 0 0 0 0,0 0-1 0 0,0 0 1 0 0,-5-13 0 0 0,4 16-61 0 0,0 0-1 0 0,0 0 1 0 0,-1 0 0 0 0,1 1-1 0 0,-1-1 1 0 0,-1 1 0 0 0,1 0-1 0 0,-1 0 1 0 0,0 0 0 0 0,0 1-1 0 0,-8-9 1 0 0,9 12-125 0 0,-1-1-1 0 0,1 0 1 0 0,0 1 0 0 0,0-1 0 0 0,-1 1-1 0 0,1 0 1 0 0,0 0 0 0 0,-1 0 0 0 0,1 1-1 0 0,-1-1 1 0 0,1 1 0 0 0,-1 0-1 0 0,1 0 1 0 0,-1 0 0 0 0,0 0 0 0 0,1 1-1 0 0,-1-1 1 0 0,1 1 0 0 0,-5 2 0 0 0,-9 5-1205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9:49.6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0 138 1840 0 0,'4'-4'6434'0'0,"-4"1"-5514"0"0,0 1 0 0 0,1-1 0 0 0,-1 1-1 0 0,0-1 1 0 0,1 1 0 0 0,0 0-1 0 0,-1-1 1 0 0,1 1 0 0 0,2-4-1 0 0,-2 4-511 0 0,0 0-1 0 0,1 0 1 0 0,0 0-1 0 0,-1 0 0 0 0,1 0 1 0 0,0 0-1 0 0,0 0 1 0 0,2-1-1 0 0,3-1-374 0 0,1-1 0 0 0,-1 2 0 0 0,1-1-1 0 0,13-3 1 0 0,7-4 1303 0 0,-22 8-1236 0 0,1 0 0 0 0,0 1 1 0 0,0 0-1 0 0,0 0 0 0 0,15-2 0 0 0,37-10 122 0 0,-47 12-238 0 0,1 0 1 0 0,15-6-1 0 0,10-2-2187 0 0,-22 9-5432 0 0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4:58.80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22 15144 0 0,'0'0'1518'0'0,"3"-1"-1387"0"0,59-11 1597 0 0,-27 11-454 0 0,-30 1-1174 0 0,0 0 1 0 0,0 0-1 0 0,0-1 1 0 0,1 1-1 0 0,-1-1 1 0 0,7-2-1 0 0,-10 3-90 0 0,-1-1 0 0 0,1 1 0 0 0,0-1 0 0 0,0 1 0 0 0,-1 0 0 0 0,1 0 0 0 0,0 0 0 0 0,0 0 0 0 0,0 0 0 0 0,0 0 0 0 0,-1 1 0 0 0,1-1 0 0 0,0 0 0 0 0,0 1 0 0 0,-1 0 0 0 0,1-1 0 0 0,0 1 0 0 0,-1 0 0 0 0,2 1 0 0 0,-1-1-135 0 0</inkml:trace>
  <inkml:trace contextRef="#ctx0" brushRef="#br0" timeOffset="1">72 107 4144 0 0,'1'1'7772'0'0,"22"8"-2998"0"0,16-3-3420 0 0,-17-3-320 0 0,12-2-17 0 0,-19-5-591 0 0,-5 1-333 0 0,22-3-778 0 0,-12 5-245 0 0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5:03.7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1 115 4608 0 0,'0'0'208'0'0,"2"0"-9"0"0,9-2-141 0 0,-8-1 30 0 0,-2 1 60 0 0,25-14 4784 0 0,-21 14-4282 0 0,0-1 0 0 0,-1 0 1 0 0,1 0-1 0 0,-1 0 0 0 0,5-4 0 0 0,34-27 1496 0 0,-11 6-357 0 0,-31 28-1767 0 0,-1-1 1 0 0,1 1-1 0 0,-1-1 1 0 0,1 1-1 0 0,0 0 1 0 0,-1-1-1 0 0,1 1 0 0 0,0-1 1 0 0,-1 1-1 0 0,1 0 1 0 0,0 0-1 0 0,-1-1 1 0 0,2 1-1 0 0,9-3 2114 0 0,-2 12-1922 0 0,-7-5-192 0 0,0-1 1 0 0,0 0-1 0 0,0 1 0 0 0,-1-1 1 0 0,1 1-1 0 0,-1-1 1 0 0,0 1-1 0 0,0-1 0 0 0,0 1 1 0 0,1 7-1 0 0,-1 5 11 0 0,-2 21 0 0 0,0-13-23 0 0,0 16-183 0 0,-12 72 0 0 0,-20 38-2179 0 0,22-108-3264 0 0,6-27 115 0 0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5:04.2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1 128 9216 0 0,'1'0'7321'0'0,"5"0"-6861"0"0,-1-1-1 0 0,0 0 1 0 0,1-1 0 0 0,-1 1 0 0 0,5-3 0 0 0,27-7 563 0 0,64 1-276 0 0,-85 9-751 0 0,32 0 0 0 0,-37 2-193 0 0,0 0 0 0 0,1-2 0 0 0,-1 1 0 0 0,0-1 0 0 0,0-1 0 0 0,11-3 0 0 0,16-3-832 0 0,-24 5 698 0 0,-12 3 248 0 0,0 0 48 0 0,0-1 0 0 0,0 1-1 0 0,0-1 1 0 0,0 0 0 0 0,0 0 0 0 0,-1 0-1 0 0,1 0 1 0 0,0 0 0 0 0,1-1-1 0 0,1-1 26 0 0,-2 2 1428 0 0,-8 14-1143 0 0,-2 7-156 0 0,2 0 0 0 0,0 0 0 0 0,1 0 0 0 0,-3 27 0 0 0,6-32-137 0 0,1 0-1 0 0,1 0 1 0 0,0 0-1 0 0,1 0 1 0 0,1-1-1 0 0,5 26 0 0 0,-2-8 19 0 0,-5-28-1 0 0,1 0 0 0 0,-1 1 0 0 0,1-1 0 0 0,-1 0 0 0 0,1 0 0 0 0,0-1 0 0 0,1 1 0 0 0,-1 0-1 0 0,1 0 1 0 0,-1 0 0 0 0,6 6 0 0 0,8 7-76 0 0,-15-16 79 0 0,0-1 0 0 0,0 0 1 0 0,1 1-1 0 0,-1-1 0 0 0,0 0 1 0 0,1 0-1 0 0,-1 1 0 0 0,1-1 1 0 0,-1 0-1 0 0,0 0 0 0 0,1 0 1 0 0,-1 1-1 0 0,0-1 0 0 0,1 0 1 0 0,-1 0-1 0 0,1 0 1 0 0,-1 0-1 0 0,1 0 0 0 0,-1 0 1 0 0,0 0-1 0 0,1 0 0 0 0,-1 0 1 0 0,1 0-1 0 0,-1 0 0 0 0,0 0 1 0 0,1 0-1 0 0,-1 0 0 0 0,1-1 1 0 0,-1 1-1 0 0,0 0 0 0 0,1 0 1 0 0,-1 0-1 0 0,1-1 0 0 0,-1 1 1 0 0,0 0-1 0 0,1 0 0 0 0,-1-1 1 0 0,0 1-1 0 0,1-1 0 0 0,11-11 338 0 0,-7-1-11 0 0,2-6-7 0 0,1 0 0 0 0,2 1 0 0 0,13-21 0 0 0,-10 18-24 0 0,-1-2-1 0 0,17-39 0 0 0,-13 27-14 0 0,-13 27-216 0 0,1 0 0 0 0,-1-1 0 0 0,-1 1 0 0 0,0 0 0 0 0,0-1 0 0 0,0 1 0 0 0,-1-1 0 0 0,-1 0 0 0 0,1 1 0 0 0,-2-12 0 0 0,1 17-45 0 0,-1 0 0 0 0,0 0 0 0 0,0 0 0 0 0,0 0-1 0 0,0 0 1 0 0,-1 0 0 0 0,-2-4 0 0 0,-4-8 82 0 0,7 13-102 0 0,-1 0 1 0 0,1 0 0 0 0,-1 0-1 0 0,1 0 1 0 0,-1 0-1 0 0,0 1 1 0 0,1-1-1 0 0,-1 1 1 0 0,0-1-1 0 0,0 1 1 0 0,0 0 0 0 0,0-1-1 0 0,0 1 1 0 0,-1 0-1 0 0,1 1 1 0 0,0-1-1 0 0,0 0 1 0 0,-1 1-1 0 0,1-1 1 0 0,0 1 0 0 0,-1-1-1 0 0,-2 1 1 0 0,0 0-123 0 0,0 0 1 0 0,0-1-1 0 0,0 2 1 0 0,0-1-1 0 0,0 1 1 0 0,0 0-1 0 0,0 0 1 0 0,0 0-1 0 0,-7 3 1 0 0,4 0-495 0 0,1 1 1 0 0,0-1-1 0 0,0 1 1 0 0,1 0-1 0 0,-9 9 1 0 0,5-4-1489 0 0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5:04.5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47 75 10304 0 0,'0'0'7381'0'0,"2"1"-7235"0"0,11 14 150 0 0,-11-14-247 0 0,0 1-1 0 0,0-1 0 0 0,0 1 0 0 0,1-1 1 0 0,-1 0-1 0 0,0 1 0 0 0,1-1 0 0 0,-1-1 1 0 0,1 1-1 0 0,2 1 0 0 0,-2-2 57 0 0,-2 1-62 0 0,1-1 1 0 0,-1 0-1 0 0,0-1 0 0 0,0 1 0 0 0,1 0 0 0 0,-1 0 0 0 0,0-1 0 0 0,1 1 0 0 0,-1 0 0 0 0,0-1 0 0 0,0 1 0 0 0,0-1 0 0 0,1 0 0 0 0,0 0 0 0 0,2-1 99 0 0,-1 0-8 0 0,0 0-1 0 0,0 0 0 0 0,0 0 0 0 0,0-1 1 0 0,0 1-1 0 0,0-1 0 0 0,-1 0 0 0 0,1 1 0 0 0,-1-1 1 0 0,0-1-1 0 0,0 1 0 0 0,2-3 0 0 0,-3 4-107 0 0,-1 1 0 0 0,1-1 0 0 0,-1 0-1 0 0,1 1 1 0 0,-1-1 0 0 0,0 1 0 0 0,0-1-1 0 0,1 0 1 0 0,-1 1 0 0 0,0-1 0 0 0,0 1-1 0 0,-1-1 1 0 0,1 0 0 0 0,0 1 0 0 0,-1-1-1 0 0,1 1 1 0 0,0-1 0 0 0,-1 1 0 0 0,0-1-1 0 0,1 1 1 0 0,-1-1 0 0 0,0 1 0 0 0,0-1-1 0 0,0 1 1 0 0,0 0 0 0 0,0 0 0 0 0,0-1-1 0 0,0 1 1 0 0,0 0 0 0 0,-1 0 0 0 0,1 0 0 0 0,0 0-1 0 0,-1 0 1 0 0,1 1 0 0 0,0-1 0 0 0,-1 0-1 0 0,-1 0 1 0 0,-1-1-31 0 0,0 1 1 0 0,0 0-1 0 0,0 0 0 0 0,0 0 0 0 0,0 0 0 0 0,0 0 1 0 0,0 1-1 0 0,-1 0 0 0 0,1 0 0 0 0,0 0 1 0 0,0 0-1 0 0,0 1 0 0 0,-5 1 0 0 0,0 1-381 0 0,1 1-1 0 0,0 0 1 0 0,-8 5 0 0 0,-6 7-5282 0 0,16-7-786 0 0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5:05.9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11456 0 0,'0'0'11278'0'0,"8"0"-10533"0"0,12 0-660 0 0,-1 1-1 0 0,0 1 1 0 0,0 1-1 0 0,29 9 1 0 0,-40-10-55 0 0,32 4 130 0 0,-40-6-159 0 0,15 1 10 0 0,-12-1-37 0 0,1 0-1 0 0,-1 0 1 0 0,0 1 0 0 0,1-1 0 0 0,-1 1 0 0 0,0 0 0 0 0,5 1 0 0 0,-7-2 21 0 0,1 1-25 0 0,0 0 1 0 0,0 0-1 0 0,1 0 0 0 0,-1 0 1 0 0,0 0-1 0 0,0 0 0 0 0,2 3 1 0 0,-3-4 25 0 0,-1 1 1 0 0,1 0 0 0 0,-1-1-1 0 0,1 1 1 0 0,-1 0-1 0 0,0 0 1 0 0,1-1-1 0 0,-1 1 1 0 0,0 0 0 0 0,1 0-1 0 0,-1 0 1 0 0,0 0-1 0 0,0-1 1 0 0,0 1-1 0 0,0 0 1 0 0,0 0 0 0 0,0 0-1 0 0,0 0 1 0 0,0 0-1 0 0,0 0 1 0 0,0-1 0 0 0,0 1-1 0 0,0 0 1 0 0,-1 1-1 0 0,0 0 4 0 0,1 0 1 0 0,0 0-1 0 0,0 0 0 0 0,0 0 0 0 0,0-1 0 0 0,0 1 0 0 0,0 0 0 0 0,1 0 1 0 0,-1 0-1 0 0,2 3 0 0 0,1 11-23 0 0,-4-7-34 0 0,-1 0 1 0 0,1 0-1 0 0,-1-1 0 0 0,-1 1 0 0 0,1-1 1 0 0,-7 13-1 0 0,-2 8-94 0 0,-2 16-125 0 0,7-23-338 0 0,-9 22 1 0 0,12-34 458 0 0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5:06.3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58 5064 0 0,'0'0'13763'0'0,"2"0"-13289"0"0,9-1 33 0 0,-1 0 0 0 0,16-4 0 0 0,-14 3-188 0 0,0 0 0 0 0,18-1 0 0 0,23 3 192 0 0,31-4-654 0 0,-28-1-374 0 0,-22 1-103 0 0,-23 2 78 0 0,0 0 1 0 0,0 0-1 0 0,0-1 0 0 0,13-6 1 0 0,10-2-1823 0 0,-18 10 674 0 0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5:06.7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101 0 6448 0 0,'0'0'924'0'0,"-2"0"414"0"0,-33 0 7003 0 0,20 0-7429 0 0,13 1-774 0 0,1 0-1 0 0,-1 0 1 0 0,0 0-1 0 0,0 0 1 0 0,0 0-1 0 0,1 0 1 0 0,-1 1-1 0 0,0-1 1 0 0,1 0-1 0 0,-1 1 1 0 0,1-1-1 0 0,0 1 1 0 0,0 0-1 0 0,-2 2 1 0 0,-4 4 221 0 0,5-4-283 0 0,0-1 0 0 0,0 1 1 0 0,0 0-1 0 0,0 0 0 0 0,1 0 0 0 0,0 0 1 0 0,0 0-1 0 0,0 1 0 0 0,-1 6 0 0 0,2-2 12 0 0,-1 1 1 0 0,2-1-1 0 0,-1 1 0 0 0,2-1 0 0 0,2 15 0 0 0,0-1 99 0 0,0-11-230 0 0,-1-1-1 0 0,1 1 1 0 0,1-1 0 0 0,0 0-1 0 0,1 0 1 0 0,10 15-1 0 0,-11-21 44 0 0,-1 0-1 0 0,1 0 0 0 0,0-1 0 0 0,0 0 1 0 0,0 1-1 0 0,1-2 0 0 0,9 6 0 0 0,-10-6-5 0 0,-4-3 3 0 0,-1 0 0 0 0,1 0 0 0 0,0 0 0 0 0,-1 0 0 0 0,1 0 1 0 0,0 0-1 0 0,-1 0 0 0 0,1 0 0 0 0,-1 0 0 0 0,1 0 0 0 0,0-1 0 0 0,-1 1 0 0 0,1 0 0 0 0,-1 0 0 0 0,1-1 0 0 0,-1 1 0 0 0,1 0 0 0 0,0-1 0 0 0,1-1-1 0 0,2 1 20 0 0,-1 0-1 0 0,0 0 0 0 0,0-1 0 0 0,1 1 0 0 0,-1-1 1 0 0,0 0-1 0 0,0 0 0 0 0,-1 0 0 0 0,1 0 0 0 0,0-1 1 0 0,-1 1-1 0 0,1-1 0 0 0,-1 0 0 0 0,0 1 0 0 0,0-1 1 0 0,0 0-1 0 0,0 0 0 0 0,-1-1 0 0 0,2-2 0 0 0,14-23 236 0 0,-14 25-165 0 0,0-1 1 0 0,0 0 0 0 0,0 1-1 0 0,-1-1 1 0 0,0 0 0 0 0,0 0-1 0 0,0 0 1 0 0,0 0 0 0 0,-1-1 0 0 0,0 1-1 0 0,1-9 1 0 0,-2 5 77 0 0,-1 0-1 0 0,0 0 1 0 0,0 0-1 0 0,0 0 1 0 0,-2 0 0 0 0,-2-9-1 0 0,4 15-135 0 0,-1-4 79 0 0,0 0 0 0 0,-1 0 0 0 0,-5-10 0 0 0,6 15-82 0 0,0-1 0 0 0,1 1 0 0 0,-1 0 0 0 0,-1-1 0 0 0,1 1 0 0 0,0 0-1 0 0,0 0 1 0 0,-1 1 0 0 0,0-1 0 0 0,1 0 0 0 0,-4-1 0 0 0,-1 0 25 0 0,5 1-56 0 0,-1 0-1 0 0,1 1 1 0 0,-1 0 0 0 0,0-1-1 0 0,0 1 1 0 0,0 0-1 0 0,1 0 1 0 0,-1 0 0 0 0,0 1-1 0 0,0-1 1 0 0,0 1 0 0 0,0 0-1 0 0,0-1 1 0 0,0 1-1 0 0,0 1 1 0 0,0-1 0 0 0,0 0-1 0 0,0 1 1 0 0,-5 1 0 0 0,3 0-178 0 0,0-1 1 0 0,0 2-1 0 0,1-1 1 0 0,-1 0 0 0 0,1 1-1 0 0,0 0 1 0 0,-6 5-1 0 0,8-6-76 0 0,1-1 0 0 0,-1 1-1 0 0,1 0 1 0 0,-1 0 0 0 0,1 0-1 0 0,0 0 1 0 0,0 0 0 0 0,-1 0-1 0 0,1 0 1 0 0,1 0 0 0 0,-1 0-1 0 0,0 0 1 0 0,0 1 0 0 0,1-1-1 0 0,0 0 1 0 0,-1 1 0 0 0,1 1-1 0 0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5:07.1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11 102 6448 0 0,'13'-14'297'0'0,"-13"14"-293"0"0,0 0-1 0 0,0 0 1 0 0,0 0 0 0 0,0 0-1 0 0,0 0 1 0 0,0-1-1 0 0,1 1 1 0 0,-1 0 0 0 0,0 0-1 0 0,0 0 1 0 0,0 0 0 0 0,0 0-1 0 0,0 0 1 0 0,0 0-1 0 0,0 0 1 0 0,0 0 0 0 0,0 0-1 0 0,0 0 1 0 0,0-1-1 0 0,0 1 1 0 0,0 0 0 0 0,1 0-1 0 0,-1 0 1 0 0,0 0 0 0 0,0 0-1 0 0,0 0 1 0 0,0 0-1 0 0,0 0 1 0 0,0-1 0 0 0,0 1-1 0 0,0 0 1 0 0,0 0-1 0 0,0 0 1 0 0,0 0 0 0 0,0 0-1 0 0,0 0 1 0 0,0 0 0 0 0,0 0-1 0 0,-1-1 1 0 0,1 1-1 0 0,0 0 1 0 0,0 0 0 0 0,0 0-1 0 0,0 0 1 0 0,0 0-1 0 0,0 0 1 0 0,0 0 0 0 0,0 0-1 0 0,0 0 1 0 0,0 0 0 0 0,0-1-1 0 0,0 1 1 0 0,0 0-1 0 0,-1 0 1 0 0,1 0 0 0 0,0 0-1 0 0,0 0 1 0 0,0 0-1 0 0,0 0 1 0 0,0 0 0 0 0,0 0-1 0 0,0 0 1 0 0,0 0 0 0 0,-1 0-1 0 0,1 0 1 0 0,0 0-1 0 0,0 0 1 0 0,-1 0 0 0 0,1 0 0 0 0,0-1 0 0 0,-1 1 0 0 0,1 0 0 0 0,-1 0 0 0 0,1-1 0 0 0,0 1 0 0 0,-1 0 0 0 0,1 0 1 0 0,0-1-1 0 0,0 1 0 0 0,-1 0 0 0 0,1-1 0 0 0,0 1 0 0 0,0 0 0 0 0,-1-1 0 0 0,1 1 0 0 0,0 0 0 0 0,0-1 0 0 0,0 1 0 0 0,-1-1 0 0 0,1 1 0 0 0,0 0 0 0 0,0-1 0 0 0,0 1 0 0 0,4-16 13345 0 0,-3 32-13089 0 0,4-3-227 0 0,0-2 10 0 0,-4-9-42 0 0,-1-1 0 0 0,0 0 0 0 0,1 0 0 0 0,-1 1 0 0 0,1-1 0 0 0,-1 0 0 0 0,1 0 0 0 0,-1 1 0 0 0,1-1 0 0 0,1 2 0 0 0,5-2-2 0 0,-4 0 1 0 0,-1-1 30 0 0,-1 1-1 0 0,1 0 0 0 0,-1-1 0 0 0,1 1 1 0 0,0-1-1 0 0,0 1 0 0 0,-1-1 0 0 0,1 0 1 0 0,0 0-1 0 0,0 0 0 0 0,-1 0 0 0 0,1 0 1 0 0,0 0-1 0 0,0 0 0 0 0,-1 0 0 0 0,1-1 0 0 0,0 1 1 0 0,-1-1-1 0 0,1 1 0 0 0,0-1 0 0 0,-1 0 1 0 0,1 0-1 0 0,-1 0 0 0 0,1 0 0 0 0,-1 0 1 0 0,1 0-1 0 0,-1 0 0 0 0,2-1 0 0 0,-3 1-15 0 0,2 0 55 0 0,0 0 0 0 0,0-1 1 0 0,0 0-1 0 0,-1 1 0 0 0,1-1 1 0 0,0 0-1 0 0,-1 1 0 0 0,1-1 1 0 0,-1 0-1 0 0,0 0 0 0 0,0 0 1 0 0,1-1-1 0 0,-1 1 0 0 0,-1 0 1 0 0,1 0-1 0 0,0-1 0 0 0,-1 1 1 0 0,1 0-1 0 0,0-4 0 0 0,-1 4-9 0 0,0 1 0 0 0,0-1 0 0 0,0 1 0 0 0,0-1 0 0 0,1 1 0 0 0,-1-1 0 0 0,1 1 0 0 0,-1-1 0 0 0,1 1 0 0 0,1-3 0 0 0,-2 4-54 0 0,0 0 0 0 0,0 0 0 0 0,0 0 0 0 0,0 0 1 0 0,0 0-1 0 0,0-1 0 0 0,0 1 0 0 0,0 0 0 0 0,0 0 0 0 0,0 0 0 0 0,0 0 0 0 0,0 0 0 0 0,0 0 0 0 0,0 0 0 0 0,0 0 0 0 0,0-1 0 0 0,0 1 0 0 0,0 0 0 0 0,0 0 0 0 0,0 0 0 0 0,0 0 0 0 0,0 0 0 0 0,0 0 0 0 0,0 0 0 0 0,0-1 0 0 0,0 1 1 0 0,0 0-1 0 0,0 0 0 0 0,0 0 0 0 0,0 0 0 0 0,0 0 0 0 0,0 0 0 0 0,0 0 0 0 0,0 0 0 0 0,-1 0 0 0 0,1 0 0 0 0,0-1 0 0 0,0 1 0 0 0,0 0 0 0 0,0 0 0 0 0,0 0 0 0 0,0 0 0 0 0,-5-6 104 0 0,0 1-1 0 0,0 0 1 0 0,-1-1 0 0 0,-9-6-1 0 0,13 11-127 0 0,0 0 0 0 0,0 0 0 0 0,1 0 0 0 0,-1 0-1 0 0,0 0 1 0 0,0 0 0 0 0,-1 1 0 0 0,1-1 0 0 0,0 1-1 0 0,0-1 1 0 0,0 1 0 0 0,0 0 0 0 0,0 0 0 0 0,0 0 0 0 0,-1 0-1 0 0,1 0 1 0 0,0 1 0 0 0,0-1 0 0 0,0 1 0 0 0,0-1-1 0 0,-4 2 1 0 0,-19 14-1853 0 0,24-14 1338 0 0,-14 8-7314 0 0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6:48.2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271 134 5528 0 0,'0'0'422'0'0,"1"-1"-138"0"0,-1 1 0 0 0,1-1-1 0 0,-1 1 1 0 0,0-1-1 0 0,0 0 1 0 0,1 1-1 0 0,-1-1 1 0 0,0 1-1 0 0,0-1 1 0 0,0 0 0 0 0,1 1-1 0 0,-1-1 1 0 0,0 1-1 0 0,0-2 1 0 0,-26-36 8758 0 0,23 31-8615 0 0,-1 1 1 0 0,0 0-1 0 0,-1 0 1 0 0,1 0-1 0 0,-1 1 0 0 0,0 0 1 0 0,-1-1-1 0 0,1 2 0 0 0,-1-1 1 0 0,0 1-1 0 0,0 0 0 0 0,-1 0 1 0 0,1 0-1 0 0,-1 1 0 0 0,0 0 1 0 0,-8-2-1 0 0,10 4-395 0 0,1 0-1 0 0,0 1 0 0 0,-1 0 1 0 0,1 0-1 0 0,-1 0 1 0 0,1 0-1 0 0,-1 1 1 0 0,1-1-1 0 0,-1 1 0 0 0,1 0 1 0 0,0 1-1 0 0,-1-1 1 0 0,1 1-1 0 0,0 0 1 0 0,0 0-1 0 0,0 0 0 0 0,0 0 1 0 0,1 1-1 0 0,-8 5 1 0 0,6-4-45 0 0,1 1 0 0 0,-1-1 0 0 0,1 1 0 0 0,0 0 0 0 0,0 0 0 0 0,0 0 0 0 0,1 1 1 0 0,0-1-1 0 0,0 1 0 0 0,0 0 0 0 0,0 0 0 0 0,1 0 0 0 0,-2 9 0 0 0,2-8-11 0 0,1 1-1 0 0,0-1 0 0 0,1 1 1 0 0,0-1-1 0 0,0 1 1 0 0,0-1-1 0 0,1 1 0 0 0,0-1 1 0 0,0 0-1 0 0,1 1 1 0 0,0-1-1 0 0,0 0 0 0 0,1 0 1 0 0,0 0-1 0 0,0 0 1 0 0,1-1-1 0 0,4 8 1 0 0,12 15-448 0 0,8 8 149 0 0,-17-24 449 0 0,-6-7-84 0 0,0 0 0 0 0,1-1-1 0 0,9 9 1 0 0,-10-10-84 0 0,0 0 0 0 0,0 1 0 0 0,0 0 0 0 0,-1 0 1 0 0,1 0-1 0 0,2 6 0 0 0,10 11-49 0 0,-7-6 299 0 0,-9-14 47 0 0,-2-1-179 0 0,-2 16 5 0 0,3-17-71 0 0,-1 1 0 0 0,1-1 0 0 0,-1 1 0 0 0,0-1-1 0 0,1 1 1 0 0,-1-1 0 0 0,1 0 0 0 0,-1 1 0 0 0,0-1 0 0 0,1 0-1 0 0,-1 1 1 0 0,0-1 0 0 0,1 0 0 0 0,-2 1 0 0 0,1-1 14 0 0,-10 7 51 0 0,10-5-65 0 0,-1-1-1 0 0,0 0 1 0 0,0 1-1 0 0,0-1 1 0 0,0 0-1 0 0,0 0 1 0 0,0-1-1 0 0,0 1 1 0 0,0 0-1 0 0,-1-1 1 0 0,-3 1 0 0 0,-16 5 57 0 0,20-4-62 0 0,-1-1 0 0 0,0 0 0 0 0,1-1 0 0 0,-1 1 0 0 0,0 0 0 0 0,1-1 0 0 0,-1 0 0 0 0,0 0 0 0 0,0 1 0 0 0,1-1-1 0 0,-1-1 1 0 0,0 1 0 0 0,0 0 0 0 0,1-1 0 0 0,-5-1 0 0 0,3 1-44 0 0,-1 0 0 0 0,1 0 0 0 0,0 0 0 0 0,-1 0 0 0 0,-8 1 0 0 0,12 0-207 0 0,-9 0-2935 0 0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6:48.6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26 166 5984 0 0,'0'3'12030'0'0,"-1"21"-10015"0"0,0-13-1760 0 0,1-1 1 0 0,0 1-1 0 0,0-1 0 0 0,1 0 0 0 0,1 1 0 0 0,2 13 0 0 0,-2-18-223 0 0,0 0-1 0 0,0 1 0 0 0,-1 0 0 0 0,0 10 0 0 0,-1-13-65 0 0,0 1-1 0 0,1 0 0 0 0,0-1 1 0 0,-1 1-1 0 0,2-1 0 0 0,-1 1 1 0 0,0-1-1 0 0,1 1 0 0 0,3 6 1 0 0,-3-9-130 0 0,-1 1-1 0 0,0 0 1 0 0,1 0 0 0 0,-1 1 0 0 0,1 4 0 0 0,4 10-5427 0 0</inkml:trace>
  <inkml:trace contextRef="#ctx0" brushRef="#br0" timeOffset="1">37 54 14048 0 0,'-11'-6'312'0'0,"11"2"64"0"0,-4-2 8 0 0,-2-2 8 0 0,0 2-312 0 0,2-3-80 0 0,4 1 0 0 0,-6 2 2839 0 0,28 6-4423 0 0,-7 6-79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9:53.8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30 148 11976 0 0,'13'-111'546'0'0,"-11"74"-25"0"0,-2 37-517 0 0,0 0 0 0 0,0 0 0 0 0,0 0 0 0 0,0 0 0 0 0,0 0 0 0 0,0 0 0 0 0,0 0 0 0 0,0 0 0 0 0,0 0 1 0 0,0 1-1 0 0,0-1 0 0 0,0 0 0 0 0,0 0 0 0 0,0 0 0 0 0,0 0 0 0 0,0 0 0 0 0,0 0 0 0 0,0 0 0 0 0,0 0 0 0 0,0 0 0 0 0,0 0 0 0 0,0 0 0 0 0,0 0 0 0 0,0 0 0 0 0,0 0 0 0 0,0 0 0 0 0,-1 0 1 0 0,1 0-1 0 0,0 0 0 0 0,0 0 0 0 0,0 0 0 0 0,0 0 0 0 0,0 0 0 0 0,0 0 0 0 0,0 0 0 0 0,0 0 0 0 0,0 0 0 0 0,0-1 0 0 0,0 1 0 0 0,0 0 0 0 0,-3 12 59 0 0,1 7 827 0 0,2-16-562 0 0,0 1-1 0 0,0-1 1 0 0,-1 1 0 0 0,1-1 0 0 0,-3 6 0 0 0,1-2 516 0 0,-1 0 0 0 0,2 1 0 0 0,-1-1 1 0 0,1 0-1 0 0,-1 9 0 0 0,-1-7 327 0 0,1-5-938 0 0,-1 11 359 0 0,-5 19 523 0 0,6-24-960 0 0,0-1-1 0 0,0 1 1 0 0,1 0 0 0 0,0-1 0 0 0,1 1 0 0 0,1 16 0 0 0,0-2-379 0 0,5 51-69 0 0,0-1 116 0 0,-5-58 96 0 0,4 24 0 0 0,0-6-53 0 0,8 43-958 0 0,0-27-3778 0 0,-9-35-2047 0 0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6:49.0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62 4608 0 0,'0'0'791'0'0,"0"2"863"0"0,0 0-1221 0 0,1-1 1 0 0,-1 0-1 0 0,0 0 0 0 0,0 0 0 0 0,1 1 0 0 0,-1-1 0 0 0,1 0 1 0 0,-1 0-1 0 0,1 0 0 0 0,1 2 0 0 0,5 14 2971 0 0,0 2-1601 0 0,-6-16-1563 0 0,0-1 0 0 0,0 1 0 0 0,0 0 0 0 0,0-1 0 0 0,0 1 1 0 0,0 0-1 0 0,-1 0 0 0 0,1 3 0 0 0,-1 23 1098 0 0,1-13-821 0 0,-1-1-1 0 0,0 1 1 0 0,-6 29-1 0 0,5-29 559 0 0,1-26-957 0 0,2-8-158 0 0,0-1-1 0 0,1 2 0 0 0,1-1 1 0 0,7-22-1 0 0,-1 7 227 0 0,-8 26-195 0 0,1-1 1 0 0,0 1-1 0 0,0 1 1 0 0,1-1-1 0 0,0 0 0 0 0,5-6 1 0 0,6-10-92 0 0,-14 21 128 0 0,0 0 1 0 0,0 0 0 0 0,1-1-1 0 0,-1 1 1 0 0,1 0-1 0 0,0 0 1 0 0,-1 0-1 0 0,1 0 1 0 0,0 1-1 0 0,0-1 1 0 0,0 0-1 0 0,0 1 1 0 0,1 0-1 0 0,-1-1 1 0 0,0 1-1 0 0,1 0 1 0 0,2-1-1 0 0,-3 1 31 0 0,1 0 1 0 0,-1 0-1 0 0,0 0 0 0 0,0 0 0 0 0,0 0 0 0 0,0-1 0 0 0,3-2 1 0 0,-4 4-36 0 0,-1 0-2 0 0,0-1 0 0 0,1 1 0 0 0,-1 0 0 0 0,1 0 0 0 0,-1-1 0 0 0,0 1 0 0 0,1 0 0 0 0,-1 0 0 0 0,1 0 0 0 0,-1 0 0 0 0,0-1 0 0 0,1 1 0 0 0,-1 0 0 0 0,1 0 0 0 0,-1 0 0 0 0,1 0 0 0 0,-1 0 0 0 0,1 0 0 0 0,-1 0 0 0 0,0 0 0 0 0,1 1 0 0 0,0-1 0 0 0,1 0 70 0 0,0 0-52 0 0,0 0-1 0 0,1 0 1 0 0,-1 0-1 0 0,0 1 1 0 0,0-1-1 0 0,0 1 1 0 0,4 0-1 0 0,1 6-128 0 0,-4-3 76 0 0,1 0 16 0 0,0 0 0 0 0,0 1 0 0 0,-1-1 0 0 0,0 1 0 0 0,0 0 0 0 0,4 8 0 0 0,11 34 134 0 0,-16-43-149 0 0,6 25 14 0 0,-7-22-26 0 0,1-1-1 0 0,0 1 1 0 0,0-1-1 0 0,1 0 1 0 0,-1 1-1 0 0,5 5 1 0 0,4 8-215 0 0,-7-13-252 0 0,-1 0 1 0 0,1-1-1 0 0,7 8 1 0 0,-1-2-1236 0 0,0 1-74 0 0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6:49.9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164 8 8752 0 0,'-1'0'222'0'0,"1"0"1"0"0,-1 0 0 0 0,0 0-1 0 0,0 0 1 0 0,1 0 0 0 0,-1 0-1 0 0,0 0 1 0 0,1-1 0 0 0,-1 1-1 0 0,0 0 1 0 0,1 0 0 0 0,-1-1-1 0 0,0 1 1 0 0,1 0 0 0 0,-1-1-1 0 0,1 1 1 0 0,-1-1-1 0 0,-1 0 1 0 0,2 1-90 0 0,0 0 0 0 0,0-1 0 0 0,0 1 0 0 0,-1 0 0 0 0,1 0 1 0 0,0 0-1 0 0,-1 0 0 0 0,1-1 0 0 0,0 1 0 0 0,0 0 0 0 0,-1 0 0 0 0,1 0 0 0 0,0 0 0 0 0,-1 0 0 0 0,1 0 0 0 0,0 0 0 0 0,0 0 0 0 0,-1 0 0 0 0,1 0 0 0 0,0 0 0 0 0,-1 0 1 0 0,1 0-1 0 0,0 0 0 0 0,-1 0 0 0 0,1 0 0 0 0,0 0 0 0 0,-1 0 0 0 0,1 0 0 0 0,0 0 0 0 0,0 1 0 0 0,-1-1 0 0 0,1 0 0 0 0,0 0 0 0 0,0 0 0 0 0,-1 0 0 0 0,1 1 1 0 0,0-1-1 0 0,0 0 0 0 0,-1 1 0 0 0,-2 1 84 0 0,0 1-1 0 0,0-1 1 0 0,0 1 0 0 0,0 0 0 0 0,0 0-1 0 0,1 0 1 0 0,-1 0 0 0 0,1 0 0 0 0,0 0-1 0 0,-3 8 1 0 0,-1 2 17 0 0,-6 24 0 0 0,2-8 120 0 0,5-17-251 0 0,-6 18 167 0 0,0 0 0 0 0,-9 50 1 0 0,-7 113 374 0 0,24-147-549 0 0,2 0 1 0 0,5 56-1 0 0,1-46-59 0 0,6 55 20 0 0,-7-89-142 0 0,0 1 1 0 0,15 39-1 0 0,-13-43-346 0 0,-4-13 113 0 0,0 0-1 0 0,0-1 0 0 0,0 1 1 0 0,0-1-1 0 0,1 1 1 0 0,0-1-1 0 0,0 0 0 0 0,1 0 1 0 0,-1 0-1 0 0,1 0 0 0 0,8 7 1 0 0,9 4-6675 0 0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6:50.3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72 11976 0 0,'0'0'1484'0'0,"11"-5"2593"0"0,-2-1-2768 0 0,0 0 0 0 0,15-6-1 0 0,2-2 448 0 0,20-9 420 0 0,-44 23-2157 0 0,0-1 0 0 0,0 1 0 0 0,-1-1 0 0 0,1 1 0 0 0,0-1 0 0 0,0 1 0 0 0,0 0 0 0 0,2 0 0 0 0,6-1-18 0 0,-4 1 14 0 0,-1-1-1 0 0,1 1 1 0 0,-1 0-1 0 0,1 0 1 0 0,-1 1-1 0 0,1-1 1 0 0,0 1-1 0 0,-1 1 1 0 0,0-1-1 0 0,1 1 1 0 0,-1 0-1 0 0,0 0 1 0 0,0 0-1 0 0,0 1 1 0 0,0 0-1 0 0,0 0 1 0 0,-1 0-1 0 0,1 0 1 0 0,-1 1-1 0 0,0 0 1 0 0,0 0-1 0 0,0 0 1 0 0,-1 0-1 0 0,1 1 1 0 0,-1-1-1 0 0,0 1 1 0 0,0 0-1 0 0,-1 0 1 0 0,1 0-1 0 0,-1 0 1 0 0,2 8-1 0 0,0 2-69 0 0,-1 1 0 0 0,-1-1 1 0 0,0 1-1 0 0,-1 0 0 0 0,-1-1 0 0 0,-2 25 0 0 0,-15 43-73 0 0,4-20 139 0 0,0-12-298 0 0,8-35-296 0 0,-4 25 1 0 0,2 11-3223 0 0,4-43 2051 0 0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6:50.7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0 272 3680 0 0,'0'0'167'0'0,"3"-1"443"0"0,4-2 2102 0 0,-1-1 0 0 0,1 0 0 0 0,5-4-1 0 0,12-7 2797 0 0,-8 7-5819 0 0,-1 3 1046 0 0,0-2 1 0 0,21-11 0 0 0,-23 10-362 0 0,0 1 1 0 0,28-9-1 0 0,21-7 187 0 0,-45 16-363 0 0,1 1 0 0 0,1 0-1 0 0,25-5 1 0 0,-14 5-198 0 0,-24 3 0 0 0,1 2 0 0 0,0-1 0 0 0,0 1 0 0 0,12 0 0 0 0,-17 0 3 0 0,1 1 0 0 0,0 1 0 0 0,-1-1 0 0 0,1 0 0 0 0,-1 1 0 0 0,1-1 0 0 0,0 1 0 0 0,-1 0 0 0 0,1 0 0 0 0,-1 0 0 0 0,1 0-1 0 0,-1 0 1 0 0,0 1 0 0 0,3 1 0 0 0,-3-1-4 0 0,0-1-1 0 0,-1 1 1 0 0,0 0-1 0 0,1-1 1 0 0,-1 1-1 0 0,0 0 1 0 0,0 0-1 0 0,0 0 1 0 0,0 0-1 0 0,-1 0 1 0 0,1 0 0 0 0,0 0-1 0 0,-1 1 1 0 0,0-1-1 0 0,1 0 1 0 0,-1 0-1 0 0,0 0 1 0 0,0 3-1 0 0,1 14-132 0 0,0-13 132 0 0,-1 0 0 0 0,0 0 0 0 0,0 0 0 0 0,-1 7 0 0 0,-1 2 106 0 0,1-1-1 0 0,0 1 0 0 0,3 22 1 0 0,-1 1-116 0 0,0-23-125 0 0,4 25 0 0 0,-3-25 57 0 0,2 29 0 0 0,-3-25 69 0 0,1 0 0 0 0,1-1-1 0 0,1 1 1 0 0,0 0 0 0 0,10 22-1 0 0,-11-30 16 0 0,-2-5-5 0 0,4 7 3 0 0,-3-12-3 0 0,-1 1 0 0 0,1 0-1 0 0,0-1 1 0 0,0 1-1 0 0,0-1 1 0 0,0 0-1 0 0,0 0 1 0 0,0 0-1 0 0,2 1 1 0 0,-1-1-7 0 0,0 0 1 0 0,0 0-1 0 0,0 0 1 0 0,0-1-1 0 0,0 0 0 0 0,0 1 1 0 0,5-1-1 0 0,-7 0 13 0 0,3-3 38 0 0,2-6 28 0 0,0-1 1 0 0,-1 0-1 0 0,0-1 1 0 0,-1 1 0 0 0,0-1-1 0 0,4-16 1 0 0,10-72 587 0 0,-17 90-593 0 0,1-18 255 0 0,-1-49 1 0 0,-1 42-125 0 0,-2 11-76 0 0,0 1-1 0 0,-2 0 1 0 0,-1-1 0 0 0,-14-39-1 0 0,10 29-75 0 0,5 25-45 0 0,1 0 0 0 0,-1-1 0 0 0,-1 1 0 0 0,1 0 0 0 0,-1 1 0 0 0,-1-1 0 0 0,1 1 0 0 0,-1 0 0 0 0,-1 1 0 0 0,1-1 0 0 0,-9-5 0 0 0,15 11-90 0 0,-1 0 1 0 0,0 0-1 0 0,0 1 0 0 0,0-1 1 0 0,0 0-1 0 0,0 1 0 0 0,0-1 1 0 0,-1 0-1 0 0,1 1 0 0 0,0-1 1 0 0,0 1-1 0 0,0 0 0 0 0,-1-1 1 0 0,1 1-1 0 0,0 0 0 0 0,0 0 0 0 0,-1 0 1 0 0,1-1-1 0 0,0 2 0 0 0,0-1 1 0 0,-1 0-1 0 0,1 0 0 0 0,0 0 1 0 0,0 0-1 0 0,0 1 0 0 0,-1-1 1 0 0,1 1-1 0 0,0-1 0 0 0,-2 2 1 0 0,2-1-161 0 0,-1 0 1 0 0,1 0 0 0 0,0 0 0 0 0,0 0-1 0 0,-1 1 1 0 0,1-1 0 0 0,0 1-1 0 0,0-1 1 0 0,0 1 0 0 0,0-1 0 0 0,1 1-1 0 0,-1-1 1 0 0,0 1 0 0 0,1 0 0 0 0,-1 0-1 0 0,1-1 1 0 0,0 1 0 0 0,-1 0 0 0 0,1 0-1 0 0,0 3 1 0 0,0 8-7121 0 0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6:51.1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91 17215 0 0,'0'0'6139'0'0,"2"-1"-5990"0"0,0-1-103 0 0,0 1-1 0 0,0-1 0 0 0,0 1 0 0 0,-1-1 1 0 0,1 0-1 0 0,0 0 0 0 0,-1 0 0 0 0,1 0 1 0 0,-1 0-1 0 0,0 0 0 0 0,0 0 0 0 0,2-4 1 0 0,6-10 791 0 0,-9 15-827 0 0,0 0 0 0 0,0 1 0 0 0,1-1 0 0 0,-1 0 0 0 0,0 1 0 0 0,0-1 0 0 0,0 0 0 0 0,0 1 0 0 0,0-1-1 0 0,0 0 1 0 0,0 1 0 0 0,0-1 0 0 0,-1 0 0 0 0,1 0 0 0 0,0 1 0 0 0,0-1 0 0 0,0 1 0 0 0,-1-1 0 0 0,1 0 0 0 0,0 1 0 0 0,-2-2 0 0 0,-2-13 103 0 0,4 15-124 0 0,0-1 0 0 0,0 0 1 0 0,0 1-1 0 0,0-1 1 0 0,0 0-1 0 0,0 1 1 0 0,0-1-1 0 0,0 1 1 0 0,0-1-1 0 0,0 0 0 0 0,0 1 1 0 0,0-1-1 0 0,-1 1 1 0 0,1-1-1 0 0,0 0 1 0 0,0 1-1 0 0,-1-1 0 0 0,1 1 1 0 0,0-1-1 0 0,-1 1 1 0 0,1-1-1 0 0,-1 1 1 0 0,1-1-1 0 0,-1 0 1 0 0,0 1-29 0 0,0 0 0 0 0,0 0 0 0 0,1 0 0 0 0,-1 0 1 0 0,0 1-1 0 0,1-1 0 0 0,-1 0 0 0 0,0 0 0 0 0,1 0 1 0 0,-1 1-1 0 0,0-1 0 0 0,1 0 0 0 0,-1 1 0 0 0,0-1 1 0 0,1 0-1 0 0,-1 1 0 0 0,1-1 0 0 0,-1 1 0 0 0,0 0 1 0 0,-2 2-314 0 0,1 0 1 0 0,0 0 0 0 0,-1 0 0 0 0,1 0 0 0 0,0 0-1 0 0,-2 6 1 0 0,4-8 174 0 0,-4 8-1673 0 0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6:51.6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13392 0 0,'0'0'2469'0'0,"1"2"-1325"0"0,18 31 970 0 0,-3 1 1 0 0,20 55-1 0 0,-29-71-1807 0 0,13 41 417 0 0,18 89-1 0 0,-29-93-572 0 0,-2 1-1 0 0,-1 96 1 0 0,-20 122-98 0 0,13-263-53 0 0,-4 33-400 0 0,-2-1 0 0 0,-13 44 0 0 0,17-80 509 0 0,1-2-1246 0 0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6:52.1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74 14280 0 0,'0'0'2793'0'0,"0"-2"-1388"0"0,-1 1-1260 0 0,1 0-1 0 0,0 0 1 0 0,0 0 0 0 0,1 0 0 0 0,-1 0-1 0 0,0 1 1 0 0,0-1 0 0 0,0 0-1 0 0,0 0 1 0 0,1 0 0 0 0,-1 0-1 0 0,1 0 1 0 0,-1 0 0 0 0,0 1 0 0 0,1-1-1 0 0,-1 0 1 0 0,1 0 0 0 0,0 1-1 0 0,-1-1 1 0 0,1 0 0 0 0,0 1-1 0 0,-1-1 1 0 0,1 0 0 0 0,0 1 0 0 0,0-1-1 0 0,-1 1 1 0 0,1-1 0 0 0,1 1-1 0 0,11-10 1188 0 0,-11 9-1205 0 0,0 0 0 0 0,0-1 0 0 0,0 1-1 0 0,-1 1 1 0 0,1-1 0 0 0,0 0 0 0 0,3-1 0 0 0,14-6 394 0 0,-16 6-467 0 0,0 1 1 0 0,0-1-1 0 0,1 1 1 0 0,-1-1 0 0 0,1 1-1 0 0,-1 0 1 0 0,1 1-1 0 0,-1-1 1 0 0,1 0-1 0 0,3 1 1 0 0,-2 0-4 0 0,-1-1 0 0 0,0 0 1 0 0,0 0-1 0 0,0 0 1 0 0,8-3-1 0 0,-10 4-238 0 0,0-1 0 0 0,0 1 1 0 0,0-1-1 0 0,0 1 0 0 0,0 0 1 0 0,0 0-1 0 0,-1-1 0 0 0,1 1 1 0 0,0 1-1 0 0,0-1 0 0 0,4 1 1 0 0,5 0-2477 0 0</inkml:trace>
  <inkml:trace contextRef="#ctx0" brushRef="#br0" timeOffset="1">0 296 8288 0 0,'2'-2'5116'0'0,"4"-2"-3826"0"0,0 0 1 0 0,0 0 0 0 0,13-6 0 0 0,47-14 1994 0 0,-27 11-1839 0 0,93-30-690 0 0,-115 38-6553 0 0,-1-4-2036 0 0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6:55.5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29 16527 0 0,'0'0'1658'0'0,"1"-8"170"0"0,0 6-1688 0 0,-1 1-1 0 0,1 0 1 0 0,0 0 0 0 0,-1 0 0 0 0,1 0 0 0 0,0 0-1 0 0,0 0 1 0 0,0 0 0 0 0,-1 0 0 0 0,1 0 0 0 0,0 0 0 0 0,0 0-1 0 0,0 0 1 0 0,1 0 0 0 0,-1 1 0 0 0,0-1 0 0 0,0 0 0 0 0,0 1-1 0 0,0-1 1 0 0,1 1 0 0 0,-1 0 0 0 0,0-1 0 0 0,2 1 0 0 0,0 0-38 0 0,0 0 0 0 0,0 0 1 0 0,0 0-1 0 0,0 0 1 0 0,0 1-1 0 0,0 0 1 0 0,0-1-1 0 0,-1 1 1 0 0,1 0-1 0 0,3 2 1 0 0,2 1-30 0 0,1 0 0 0 0,-2 1 0 0 0,1 0 0 0 0,-1 1 0 0 0,1 0 0 0 0,8 9 0 0 0,-12-10-38 0 0,0 1-1 0 0,0-1 1 0 0,4 10 0 0 0,4 5 2 0 0,-9-15-19 0 0,0 0-1 0 0,0 0 0 0 0,0 1 1 0 0,4 10-1 0 0,-7-14-11 0 0,1 0 1 0 0,-1 1-1 0 0,1-1 1 0 0,-1 0-1 0 0,0 1 0 0 0,0-1 1 0 0,0 0-1 0 0,0 0 1 0 0,0 1-1 0 0,-1-1 0 0 0,1 0 1 0 0,-1 1-1 0 0,1-1 1 0 0,-1 0-1 0 0,-1 4 1 0 0,-8 19 43 0 0,9-20-45 0 0,-1-1 0 0 0,0 1 0 0 0,0 0 1 0 0,0-1-1 0 0,0 1 0 0 0,-6 6 0 0 0,-54 61 55 0 0,58-68-192 0 0,-1 0 0 0 0,0 0 0 0 0,1 0 0 0 0,-12 7 0 0 0,9-7-96 0 0,5-3-217 0 0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6:55.9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193 36 8752 0 0,'-5'-5'909'0'0,"3"2"-308"0"0,0 1 0 0 0,0 0 0 0 0,0 0 0 0 0,-1-1 0 0 0,1 1 0 0 0,-1 1 0 0 0,1-1 0 0 0,-1 0 0 0 0,1 1 1 0 0,-1-1-1 0 0,0 1 0 0 0,0 0 0 0 0,0-1 0 0 0,-4 0 0 0 0,3 2-240 0 0,0-1-1 0 0,1 0 1 0 0,-1 1 0 0 0,0 0 0 0 0,0 0 0 0 0,0 0-1 0 0,1 0 1 0 0,-1 0 0 0 0,0 1 0 0 0,-5 1 0 0 0,4 0-208 0 0,0 0 1 0 0,0 0-1 0 0,0 0 1 0 0,0 1 0 0 0,0-1-1 0 0,1 1 1 0 0,-1 0-1 0 0,1 1 1 0 0,0-1 0 0 0,-7 8-1 0 0,7-7-137 0 0,0 0 0 0 0,1 0 0 0 0,0 0 0 0 0,-1 0 0 0 0,2 1 0 0 0,-1-1 0 0 0,0 1 0 0 0,1-1 0 0 0,0 1 0 0 0,0 0 0 0 0,0 0 0 0 0,1 0 0 0 0,-2 9 0 0 0,1 9 6 0 0,2-1-1 0 0,2 41 0 0 0,-1-57-21 0 0,0 0-1 0 0,0 0 1 0 0,0 0 0 0 0,1 0-1 0 0,0 0 1 0 0,0 0 0 0 0,0-1-1 0 0,1 1 1 0 0,0-1-1 0 0,0 1 1 0 0,1-1 0 0 0,-1 0-1 0 0,1 0 1 0 0,0-1 0 0 0,0 1-1 0 0,1-1 1 0 0,-1 0-1 0 0,1 0 1 0 0,0 0 0 0 0,0-1-1 0 0,0 1 1 0 0,1-1-1 0 0,-1-1 1 0 0,1 1 0 0 0,0-1-1 0 0,-1 0 1 0 0,10 2 0 0 0,-9-3-24 0 0,0 0 1 0 0,-1 0 0 0 0,1-1 0 0 0,0 0 0 0 0,0 0 0 0 0,0-1-1 0 0,0 1 1 0 0,-1-1 0 0 0,1-1 0 0 0,6-1 0 0 0,10-5-623 0 0,26-11 0 0 0,-43 16 395 0 0,51-24-2454 0 0,-29 12 1306 0 0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6:56.3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1 113 13560 0 0,'0'0'2402'0'0,"1"2"-1375"0"0,2 2-741 0 0,0-1 0 0 0,0 0 1 0 0,0 0-1 0 0,1 0 0 0 0,-1 0 1 0 0,1-1-1 0 0,-1 1 0 0 0,1-1 1 0 0,0 0-1 0 0,0 0 1 0 0,0 0-1 0 0,0-1 0 0 0,0 0 1 0 0,0 1-1 0 0,1-1 0 0 0,4 0 0 0 0,9 1 347 0 0,1 0-1 0 0,29-2 1 0 0,-22-1-8 0 0,122-11 917 0 0,-82 5-1238 0 0,-39 4-229 0 0,49-4 84 0 0,75-18 1 0 0,-7-2-84 0 0,-30 7-50 0 0,53-7 20 0 0,-99 16-46 0 0,-44 6 0 0 0,28-2 0 0 0,-26 5-323 0 0,-5 0 335 0 0,21 2 0 0 0,-35 0-738 0 0,0 1 1 0 0,0-1-1 0 0,0 2 1 0 0,0-1 0 0 0,0 1-1 0 0,12 5 1 0 0,-10-3-4736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9:54.2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49 50 7368 0 0,'0'0'1096'0'0,"0"5"2692"0"0,0-3-3164 0 0,0 1 1 0 0,-1-1-1 0 0,1 1 0 0 0,-1-1 1 0 0,0 0-1 0 0,0 1 1 0 0,0-1-1 0 0,0 0 1 0 0,0 0-1 0 0,-2 3 1 0 0,2-3-482 0 0,-1 0 0 0 0,1 0 0 0 0,0 0 1 0 0,0 0-1 0 0,0 1 0 0 0,0-1 0 0 0,1 0 1 0 0,-1 0-1 0 0,0 1 0 0 0,1-1 0 0 0,0 0 1 0 0,-1 1-1 0 0,1-1 0 0 0,0 0 0 0 0,1 4 1 0 0,0 3-124 0 0,-1 0 0 0 0,0 0 1 0 0,-1 13-1 0 0,0-11 90 0 0,1 0 0 0 0,1 15-1 0 0,4-1-87 0 0,1 0-1 0 0,1 0 0 0 0,17 39 1 0 0,2-8-357 0 0,-26-54 333 0 0,1 0-1 0 0,1 0 1 0 0,-1 0 0 0 0,0 0-1 0 0,0 0 1 0 0,1 0-1 0 0,-1 0 1 0 0,1 0 0 0 0,0-1-1 0 0,0 1 1 0 0,-1 0 0 0 0,4 1-1 0 0,10 3 3 0 0,-6-5 18 0 0,-7-1 67 0 0,1-1 11 0 0,2-2-105 0 0,0-1 0 0 0,0 1 0 0 0,-1-1 0 0 0,1 1 0 0 0,-1-1 0 0 0,1-1 1 0 0,-1 1-1 0 0,0 0 0 0 0,-1-1 0 0 0,1 0 0 0 0,-1 0 0 0 0,3-7 0 0 0,5-7-1 0 0,-6 12 10 0 0,-1 0 0 0 0,-1 0 0 0 0,1 0-1 0 0,-1-1 1 0 0,3-12 0 0 0,-2 1-7 0 0,-1 0-1 0 0,1-27 0 0 0,-4 38 3 0 0,0-1-1 0 0,-1 1 1 0 0,0 0-1 0 0,0 0 1 0 0,-1 0 0 0 0,0 0-1 0 0,-1 1 1 0 0,-3-11-1 0 0,-2 0 205 0 0,-1 1 1 0 0,0 0-1 0 0,-1 0 0 0 0,-1 1 0 0 0,-22-26 0 0 0,31 40-177 0 0,-1 0 1 0 0,1 1-1 0 0,-1-1 1 0 0,1 1-1 0 0,-1-1 1 0 0,0 1-1 0 0,1 0 1 0 0,-1 0-1 0 0,0 0 1 0 0,0 0-1 0 0,0 1 1 0 0,0-1-1 0 0,0 1 1 0 0,0 0-1 0 0,0 0 1 0 0,0 0-1 0 0,0 0 1 0 0,0 0-1 0 0,-4 2 1 0 0,3-2-174 0 0,0 1 0 0 0,0 0-1 0 0,0 0 1 0 0,0 0 0 0 0,0 0 0 0 0,0 1 0 0 0,1 0-1 0 0,-1-1 1 0 0,0 2 0 0 0,1-1 0 0 0,0 0 0 0 0,-1 0 0 0 0,-4 6-1 0 0,-15 27-2371 0 0,19-26 1097 0 0,-7 4-4888 0 0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6:56.9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30 13824 0 0,'0'0'1246'0'0,"2"-1"-1022"0"0,54-18 2835 0 0,-48 17-2398 0 0,-1 0 0 0 0,1 0 1 0 0,-1 0-1 0 0,1 1 0 0 0,0 0 1 0 0,12 1-1 0 0,-18 0-405 0 0,-1 2-48 0 0,1 0-185 0 0,-2-1-14 0 0,1 0 1 0 0,0 0 0 0 0,-1 0-1 0 0,1 0 1 0 0,0 0-1 0 0,-1 0 1 0 0,1 0 0 0 0,-1 1-1 0 0,0-1 1 0 0,1 0 0 0 0,-1 0-1 0 0,0 0 1 0 0,0 1 0 0 0,0-1-1 0 0,0 0 1 0 0,0 0 0 0 0,0 1-1 0 0,0-1 1 0 0,0 0-1 0 0,0 0 1 0 0,-1 1 0 0 0,1-1-1 0 0,0 0 1 0 0,-1 0 0 0 0,0 1-1 0 0,-19 63 465 0 0,10-42-841 0 0,6-15 28 0 0,0-1 1 0 0,-4 17-1 0 0,8-23 269 0 0,-1 1 0 0 0,1 0 0 0 0,0-1 0 0 0,-1 1 0 0 0,0-1 1 0 0,1 0-1 0 0,-1 1 0 0 0,0-1 0 0 0,1 1 0 0 0,-1-1 0 0 0,0 0 0 0 0,0 0 0 0 0,-2 2 0 0 0,1-1-418 0 0,2 20-1237 0 0,0-21 1716 0 0,1 0-1 0 0,-1-1 1 0 0,0 1 0 0 0,1 0-1 0 0,-1-1 1 0 0,1 1-1 0 0,-1-1 1 0 0,1 1 0 0 0,-1 0-1 0 0,1-1 1 0 0,-1 1 0 0 0,1-1-1 0 0,-1 1 1 0 0,2 0-1 0 0,1 1 4 0 0,1 6 6 0 0,-4-7 0 0 0,1 1 0 0 0,0 0 0 0 0,0-1 0 0 0,0 1 0 0 0,0-1 0 0 0,0 1 0 0 0,0-1 0 0 0,0 0 0 0 0,0 1 0 0 0,0-1 0 0 0,1 0 0 0 0,-1 0 0 0 0,3 2 0 0 0,1 1 53 0 0,-1 1-1 0 0,0-1 0 0 0,5 9 1 0 0,12 12 707 0 0,-6-10-317 0 0,-12-11-289 0 0,1 0-1 0 0,0 0 1 0 0,1 0 0 0 0,-1-1-1 0 0,8 5 1 0 0,-10-7 599 0 0,-1 3-641 0 0,-1-1 0 0 0,0 0-1 0 0,0 1 1 0 0,0-1 0 0 0,0 0-1 0 0,0 1 1 0 0,-1-1 0 0 0,1 1 0 0 0,-1-1-1 0 0,0 0 1 0 0,0 0 0 0 0,-2 4-1 0 0,2-6-74 0 0,0 1 0 0 0,0-1 0 0 0,0 0 0 0 0,0 1 0 0 0,0-1 0 0 0,-1 0 0 0 0,1 0 0 0 0,0 1 0 0 0,-1-1 0 0 0,1 0 0 0 0,-1-1 0 0 0,1 1 0 0 0,-1 0 0 0 0,1 0 0 0 0,-1-1 0 0 0,0 1-1 0 0,1-1 1 0 0,-1 1 0 0 0,-2-1 0 0 0,1 1 26 0 0,0 0 0 0 0,0 0 0 0 0,-1 1 0 0 0,1-1-1 0 0,-5 4 1 0 0,-1 0-3 0 0,-1 0-1 0 0,0-1 1 0 0,1 0-1 0 0,-2 0 0 0 0,1-1 1 0 0,-19 3-1 0 0,14-2-120 0 0,13-4-264 0 0,-4 3 4 0 0,1-1-1036 0 0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6:57.3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0 104 15488 0 0,'0'0'1407'0'0,"1"-1"-1161"0"0,1-2-60 0 0,0 0 0 0 0,0 0 0 0 0,1 0 0 0 0,-1 0 0 0 0,1 0 0 0 0,0 1 0 0 0,-1-1 0 0 0,1 1 0 0 0,0 0 0 0 0,1 0 0 0 0,-1 0 0 0 0,4-2 0 0 0,16-11 2138 0 0,5-13-457 0 0,-25 26-1766 0 0,0 0 0 0 0,0 0 0 0 0,0 0 0 0 0,1 0 0 0 0,-1 1 0 0 0,0-1 0 0 0,1 1 0 0 0,-1 0 0 0 0,7-2-1 0 0,8-3-100 0 0,-16 5-162 0 0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6:57.7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47 156 11976 0 0,'0'0'1082'0'0,"-1"2"-890"0"0,0-1 288 0 0,1 0 0 0 0,-1 0-1 0 0,1 0 1 0 0,-1 0 0 0 0,1 0-1 0 0,0 0 1 0 0,0 1 0 0 0,-1-1-1 0 0,1 0 1 0 0,0 0-1 0 0,0 0 1 0 0,0 1 0 0 0,0 1-1 0 0,7 15 2142 0 0,-3-12-2460 0 0,1 1-1 0 0,0-1 1 0 0,7 8-1 0 0,-4-6 743 0 0,5 6-365 0 0,-9-11-410 0 0,-1 1 0 0 0,0-1 1 0 0,0 1-1 0 0,0 0 1 0 0,2 5-1 0 0,-4-8-119 0 0,-1 0 0 0 0,1 0 0 0 0,0 0 0 0 0,-1 0 0 0 0,1 0 0 0 0,-1 0 0 0 0,1 0 1 0 0,-1 1-1 0 0,1-1 0 0 0,-1 0 0 0 0,0 0 0 0 0,0 1 0 0 0,1-1 0 0 0,-1 0 0 0 0,0 1 0 0 0,0-1 0 0 0,0 0 0 0 0,-1 0 0 0 0,1 3 0 0 0,-1 1 8 0 0,1 1-2 0 0,-1 0 0 0 0,0 0 0 0 0,0 0 0 0 0,0 0 0 0 0,0 0 0 0 0,-1 0 0 0 0,0 0 0 0 0,-1 0 1 0 0,1-1-1 0 0,-1 1 0 0 0,0-1 0 0 0,0 0 0 0 0,-1 0 0 0 0,-7 9 0 0 0,-8 10-32 0 0,15-19-1 0 0,0 0 1 0 0,0 0-1 0 0,0-1 0 0 0,0 1 1 0 0,-1-1-1 0 0,1 0 1 0 0,-1 0-1 0 0,0 0 0 0 0,-6 2 1 0 0,10-5-132 0 0,0-1-1 0 0,0 0 1 0 0,0 0 0 0 0,0 0 0 0 0,0 0 0 0 0,0 0-1 0 0,0 0 1 0 0,0 0 0 0 0,0 0 0 0 0,-1 0-1 0 0,-1-1 1 0 0,12-7-3388 0 0,2-6 938 0 0</inkml:trace>
  <inkml:trace contextRef="#ctx0" brushRef="#br0" timeOffset="1">419 152 7832 0 0,'1'2'7961'0'0,"-1"1"-7602"0"0,1 1 1 0 0,0-1-1 0 0,-1 0 0 0 0,0 0 1 0 0,0 0-1 0 0,0 1 1 0 0,0-1-1 0 0,-1 0 1 0 0,1 0-1 0 0,-1 0 0 0 0,-1 4 1 0 0,1-1-162 0 0,0-1 1 0 0,0 0 0 0 0,0 0 0 0 0,1 0-1 0 0,0 10 1 0 0,1-7-52 0 0,1-1 0 0 0,0 0-1 0 0,1 0 1 0 0,5 12 0 0 0,-4-11 27 0 0,0 1 0 0 0,4 17 0 0 0,-6-19-97 0 0,0-1 0 0 0,0 1 1 0 0,1 0-1 0 0,-1-1 0 0 0,2 0 0 0 0,-1 1 0 0 0,1-1 0 0 0,0 0 1 0 0,0-1-1 0 0,0 1 0 0 0,1-1 0 0 0,0 0 0 0 0,0 0 1 0 0,0 0-1 0 0,1-1 0 0 0,0 0 0 0 0,8 5 0 0 0,-9-7 39 0 0,-1 0-1 0 0,1-1 1 0 0,0 0-1 0 0,0 0 0 0 0,6 0 1 0 0,2 1 111 0 0,-10-2-159 0 0,0 0 0 0 0,0 0 0 0 0,0 0 0 0 0,0 0 0 0 0,0 0 0 0 0,0-1 0 0 0,0 0 0 0 0,0 1 0 0 0,-1-1 0 0 0,1 0 0 0 0,0-1 0 0 0,0 1 0 0 0,-1 0 0 0 0,1-1 0 0 0,0 1 0 0 0,-1-1 0 0 0,0 0 0 0 0,1 0 0 0 0,-1 0 0 0 0,0 0-1 0 0,2-3 1 0 0,3-3 192 0 0,0-1-1 0 0,0-1 0 0 0,-1 1 1 0 0,6-13-1 0 0,-7 10-89 0 0,0-1-1 0 0,-2 1 1 0 0,1-1 0 0 0,-2 0-1 0 0,0 0 1 0 0,0 0 0 0 0,-1-13 0 0 0,2-6 75 0 0,-2 24-217 0 0,-1 1 0 0 0,0-1 0 0 0,-1 0 0 0 0,0 1 1 0 0,0-1-1 0 0,0 1 0 0 0,-1-1 0 0 0,0 1 0 0 0,-1 0 0 0 0,-4-10 0 0 0,1 5-34 0 0,0 1-1 0 0,-1 0 0 0 0,0 1 1 0 0,0 0-1 0 0,-13-14 0 0 0,15 20-50 0 0,1 1 1 0 0,-1-1-1 0 0,0 1 0 0 0,0 0 0 0 0,0 0 0 0 0,0 0 1 0 0,-1 0-1 0 0,1 1 0 0 0,-10-3 0 0 0,5 3-155 0 0,-1-1-1 0 0,1 1 1 0 0,-1 1-1 0 0,-14 0 0 0 0,18 1-223 0 0,1 0-1 0 0,0 1 0 0 0,0 0 0 0 0,-1 0 1 0 0,1 0-1 0 0,-8 4 0 0 0,-7 3-1339 0 0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7:01.0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132 19 11056 0 0,'0'0'9282'0'0,"1"2"-8518"0"0,3 4-394 0 0,-1 1-1 0 0,0 0 1 0 0,3 15-1 0 0,-4-14-308 0 0,1 0 1 0 0,-1 0-1 0 0,1-1 1 0 0,8 15-1 0 0,-5-12-24 0 0,-5-8-35 0 0,1 1 0 0 0,-1-1-1 0 0,0 0 1 0 0,1 0 0 0 0,-1 1 0 0 0,1-1 0 0 0,0 0 0 0 0,0-1-1 0 0,0 1 1 0 0,0 0 0 0 0,0 0 0 0 0,0-1 0 0 0,0 1-1 0 0,4 1 1 0 0,3 0 4 0 0,-8-2 7 0 0,0 0-1 0 0,0-1 0 0 0,1 1 0 0 0,-1-1 1 0 0,0 1-1 0 0,0-1 0 0 0,1 0 0 0 0,-1 0 1 0 0,0 1-1 0 0,1-1 0 0 0,-1 0 0 0 0,0 0 1 0 0,0 0-1 0 0,1 0 0 0 0,-1-1 0 0 0,0 1 1 0 0,1 0-1 0 0,-1 0 0 0 0,0-1 0 0 0,0 1 1 0 0,1-1-1 0 0,-1 1 0 0 0,0-1 0 0 0,0 1 1 0 0,0-1-1 0 0,0 0 0 0 0,0 0 0 0 0,2-1 1 0 0,-2 1-3 0 0,2-1 27 0 0,0 1 0 0 0,-1-1 0 0 0,1 0 0 0 0,-1 0 0 0 0,0-1 0 0 0,0 1 0 0 0,0 0 0 0 0,0-1 0 0 0,0 1 0 0 0,0-1 0 0 0,2-4 0 0 0,11-25 262 0 0,-11 24-240 0 0,0-1 0 0 0,0 0 0 0 0,-1 1 1 0 0,3-11-1 0 0,-5 15-53 0 0,0 2-2 0 0,-1 0 0 0 0,1-1 1 0 0,-1 1-1 0 0,0-1 0 0 0,1 1 1 0 0,-1 0-1 0 0,0-1 0 0 0,-1 1 1 0 0,1-1-1 0 0,-1-3 0 0 0,0 1-9 0 0,3 6-8 0 0,2 4-22 0 0,20 68-131 0 0,-17-48 124 0 0,15 34-1 0 0,-14-43 43 0 0,-4-8 0 0 0,0-1 0 0 0,-1 1 0 0 0,4 14 0 0 0,13 43 199 0 0,-20-64-189 0 0,0 0 1 0 0,0 0-1 0 0,1 1 1 0 0,-1-1-1 0 0,0 0 1 0 0,0 1-1 0 0,-1-1 1 0 0,1 0-1 0 0,0 0 1 0 0,0 0-1 0 0,0 1 1 0 0,-1-1-1 0 0,1 0 0 0 0,-1 0 1 0 0,1 0-1 0 0,-2 2 1 0 0,2-2 3 0 0,-1 0 1 0 0,1 0-1 0 0,-1 0 1 0 0,1 0-1 0 0,-1 0 0 0 0,1 0 1 0 0,0 0-1 0 0,0 0 1 0 0,-1 0-1 0 0,1 0 1 0 0,0 0-1 0 0,0 0 1 0 0,0 0-1 0 0,0 0 0 0 0,0 0 1 0 0,0 0-1 0 0,0 0 1 0 0,1 0-1 0 0,-1 1 1 0 0,4 6 133 0 0,-4-7-118 0 0,1 0 0 0 0,-1 0 1 0 0,1 0-1 0 0,-1-1 1 0 0,1 1-1 0 0,-1 0 1 0 0,0 0-1 0 0,1 0 1 0 0,-1 0-1 0 0,0 0 0 0 0,0 0 1 0 0,0 0-1 0 0,0 0 1 0 0,0 0-1 0 0,0 0 1 0 0,0 0-1 0 0,0 0 0 0 0,0 0 1 0 0,0 0-1 0 0,0 0 1 0 0,-1 0-1 0 0,1 0 1 0 0,0 0-1 0 0,-1 0 0 0 0,1-1 1 0 0,-1 1-1 0 0,1 0 1 0 0,-2 1-1 0 0,-3 11 571 0 0,5-13-581 0 0,0 1 1 0 0,0 0-1 0 0,0 0 1 0 0,0 0-1 0 0,-1-1 1 0 0,1 1-1 0 0,0 0 1 0 0,-1 0-1 0 0,1 0 1 0 0,0-1-1 0 0,-1 1 1 0 0,1 0-1 0 0,-1-1 1 0 0,1 1-1 0 0,-1 0 1 0 0,0-1-1 0 0,0 1 1 0 0,-8 5 192 0 0,0-1 0 0 0,-1 0 0 0 0,1-1 0 0 0,-1 0 0 0 0,-14 4 0 0 0,6-2-110 0 0,-5 2 38 0 0,-1-2-1 0 0,-42 6 1 0 0,-48-1-1542 0 0,69-11-3171 0 0,30 0 1031 0 0,-16 0-4669 0 0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7:11.5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22 13360 0 0,'3'-3'830'0'0,"8"-7"-143"0"0,-7 8-317 0 0,0 1 0 0 0,0 0 0 0 0,0-1 0 0 0,0 2 0 0 0,1-1 1 0 0,-1 0-1 0 0,0 1 0 0 0,0 0 0 0 0,0 0 0 0 0,1 0 0 0 0,4 1 0 0 0,6-1 495 0 0,-10 1-726 0 0,0 0 0 0 0,1 0 0 0 0,-1 0-1 0 0,0 1 1 0 0,0-1 0 0 0,6 4-1 0 0,9 3 54 0 0,-16-6-137 0 0,0-1-1 0 0,0 1 0 0 0,-1 0 1 0 0,1 0-1 0 0,-1 0 1 0 0,1 0-1 0 0,-1 1 1 0 0,0 0-1 0 0,0-1 1 0 0,0 1-1 0 0,0 0 1 0 0,2 4-1 0 0,-1-2 114 0 0,-1-1-1 0 0,0 1 0 0 0,0 0 0 0 0,-1 0 1 0 0,1 1-1 0 0,-1-1 0 0 0,3 11 1 0 0,-4-6-179 0 0,0-1 0 0 0,-1 1 0 0 0,0 0 0 0 0,0 0 0 0 0,-1 0 0 0 0,-1 0 0 0 0,1 0 0 0 0,-2-1 0 0 0,1 1 0 0 0,-1-1 0 0 0,-1 1 0 0 0,0-1 0 0 0,0 0 1 0 0,-11 16-1 0 0,6-11-86 0 0,0-1-1 0 0,-1 0 1 0 0,-1-1 0 0 0,0 0 0 0 0,-17 14 0 0 0,26-25-198 0 0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7:11.9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115 1 13504 0 0,'0'0'1224'0'0,"-1"1"-856"0"0,-11 6 707 0 0,9-6-786 0 0,1 1 1 0 0,-1-1-1 0 0,1 1 1 0 0,-1 0-1 0 0,1-1 1 0 0,0 1-1 0 0,0 0 1 0 0,0 0 0 0 0,-2 3-1 0 0,-6 9 474 0 0,6-9-496 0 0,0 0 0 0 0,1 1 0 0 0,-1-1-1 0 0,1 1 1 0 0,0 0 0 0 0,-2 8 0 0 0,-4 9 139 0 0,-3 10 49 0 0,6-5-221 0 0,3-19-150 0 0,0 0 0 0 0,2 1 1 0 0,-1-1-1 0 0,0 13 0 0 0,1 9-6 0 0,0-21-20 0 0,1 1 0 0 0,0 0 0 0 0,2 15 0 0 0,-1-22-49 0 0,-1-1 0 0 0,1 1 0 0 0,0-1 0 0 0,1 1-1 0 0,-1-1 1 0 0,1 1 0 0 0,-1-1 0 0 0,1 0 0 0 0,0 0-1 0 0,0 0 1 0 0,1 0 0 0 0,-1 0 0 0 0,1 0 0 0 0,2 2-1 0 0,-2-3-7 0 0,-1 0 0 0 0,0-1 0 0 0,1 1 0 0 0,-1-1 0 0 0,1 0 0 0 0,-1 0 0 0 0,1 0 0 0 0,0 0 0 0 0,0 0 0 0 0,-1 0 0 0 0,1-1 0 0 0,0 0 0 0 0,0 1 0 0 0,0-1-1 0 0,4 0 1 0 0,4-1-48 0 0,0-1 0 0 0,19-5 0 0 0,-11 3-123 0 0,-11 2-250 0 0,-1 0 0 0 0,0 0 0 0 0,1-1-1 0 0,-1 0 1 0 0,7-4 0 0 0,7-7-1099 0 0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7:12.3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58 13824 0 0,'0'0'1246'0'0,"1"0"-1022"0"0,18-5-54 0 0,-3-1 979 0 0,-10 5-547 0 0,-1 0 1 0 0,1-1 0 0 0,-1 0-1 0 0,0 0 1 0 0,0-1 0 0 0,0 0-1 0 0,6-3 1 0 0,-6 3-532 0 0,0 0-1 0 0,0 0 0 0 0,0 1 1 0 0,0-1-1 0 0,0 1 1 0 0,8-2-1 0 0,-2 1-21 0 0,-2 1-1137 0 0,-2 1-4103 0 0,4 1-1562 0 0</inkml:trace>
  <inkml:trace contextRef="#ctx0" brushRef="#br0" timeOffset="1">134 162 9672 0 0,'2'-2'3334'0'0,"0"0"-2492"0"0,1 0-1 0 0,-1 0 0 0 0,1 0 1 0 0,0 1-1 0 0,0-1 1 0 0,-1 0-1 0 0,1 1 0 0 0,6-2 1 0 0,27-5 2053 0 0,-26 6-2863 0 0,-1 0-1 0 0,15-5 1 0 0,7 1-1447 0 0,-29 6 1246 0 0,14-3-1505 0 0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7:13.2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34 13216 0 0,'0'0'1194'0'0,"2"-1"-980"0"0,4-2 408 0 0,0 1 0 0 0,0 0 0 0 0,10-2 0 0 0,18-5 1923 0 0,-32 8-2504 0 0,1-1 67 0 0,1 1-1 0 0,1-1 0 0 0,-1 1 1 0 0,0-1-1 0 0,0 1 0 0 0,1 0 1 0 0,-1 1-1 0 0,0-1 0 0 0,8 1 0 0 0,12 1 274 0 0,-21-2-366 0 0,-1 1 1 0 0,1 0 0 0 0,0 0-1 0 0,0 0 1 0 0,-1 0-1 0 0,1 1 1 0 0,0-1-1 0 0,-1 1 1 0 0,1-1 0 0 0,0 1-1 0 0,-1 0 1 0 0,1 0-1 0 0,-1 0 1 0 0,1 0 0 0 0,-1 1-1 0 0,0-1 1 0 0,1 1-1 0 0,-1-1 1 0 0,2 3-1 0 0,-2-2 1 0 0,0-1-1 0 0,-1 1 0 0 0,1-1 1 0 0,-1 1-1 0 0,0-1 0 0 0,1 1 1 0 0,-1 0-1 0 0,0 0 1 0 0,0 0-1 0 0,0 0 0 0 0,0-1 1 0 0,-1 1-1 0 0,1 0 0 0 0,0 1 1 0 0,-1-1-1 0 0,1 0 0 0 0,-1 0 1 0 0,0 0-1 0 0,0 0 0 0 0,0 0 1 0 0,0 0-1 0 0,0 0 1 0 0,0 1-1 0 0,-1-1 0 0 0,1 0 1 0 0,-1 0-1 0 0,1 0 0 0 0,-2 2 1 0 0,-17 87-456 0 0,15-85-128 0 0,2-3 442 0 0,1 12-1180 0 0,1-13 1248 0 0,1 0-26 0 0,0 0 55 0 0,-1 1 4 0 0,9 13-82 0 0,0-6 159 0 0,0 0-1 0 0,1-1 1 0 0,0 0 0 0 0,0-1-1 0 0,1 0 1 0 0,15 9-1 0 0,-6-7 8 0 0,-18-10 1220 0 0,-2 4-1200 0 0,0-1 0 0 0,0 0 1 0 0,0 1-1 0 0,0-1 0 0 0,1 1 1 0 0,-1-1-1 0 0,1 0 0 0 0,0 1 1 0 0,0-1-1 0 0,0 0 0 0 0,3 6 1 0 0,-3-7-21 0 0,-1-1 0 0 0,0 0 0 0 0,0 1 0 0 0,1-1 0 0 0,-1 1 0 0 0,0-1 1 0 0,0 1-1 0 0,-1-1 0 0 0,1 1 0 0 0,0-1 0 0 0,0 0 0 0 0,-1 1 0 0 0,1-1 1 0 0,-1 1-1 0 0,1-1 0 0 0,-1 0 0 0 0,1 1 0 0 0,-1-1 0 0 0,-1 2 0 0 0,-2 1-6 0 0,1 0-1 0 0,-1 0 1 0 0,0 0-1 0 0,0-1 1 0 0,-7 6-1 0 0,-7 5-301 0 0,9-8 260 0 0,0-1 0 0 0,0 1 0 0 0,0-1 0 0 0,-1-1 0 0 0,0 0 0 0 0,0 0 0 0 0,-19 4 0 0 0,24-6-21 0 0,-37 7 82 0 0,38-8-83 0 0,0 0-1 0 0,0 0 1 0 0,0 0-1 0 0,0-1 1 0 0,0 1-1 0 0,0-1 1 0 0,-6-1-1 0 0,0 1-486 0 0,8 0-57 0 0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7:13.7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58 12840 0 0,'2'1'41'0'0,"-1"0"-1"0"0,0 0 1 0 0,0 0 0 0 0,0 0 0 0 0,1-1 0 0 0,-1 1 0 0 0,1 0 0 0 0,-1-1 0 0 0,0 1 0 0 0,1-1 0 0 0,-1 1 0 0 0,1-1 0 0 0,-1 1 0 0 0,1-1 0 0 0,-1 0 0 0 0,1 0 0 0 0,-1 0 0 0 0,1 0-1 0 0,-1 0 1 0 0,1 0 0 0 0,0-1 0 0 0,-1 1 0 0 0,1 0 0 0 0,-1-1 0 0 0,0 1 0 0 0,1-1 0 0 0,-1 1 0 0 0,1-1 0 0 0,-1 0 0 0 0,0 0 0 0 0,1 1 0 0 0,-1-1 0 0 0,1-1 0 0 0,1 0 164 0 0,0 1 0 0 0,0 0 1 0 0,0 0-1 0 0,-1 0 0 0 0,1 0 1 0 0,0 0-1 0 0,0 1 0 0 0,0-1 0 0 0,0 1 1 0 0,1 0-1 0 0,-1 0 0 0 0,5 0 1 0 0,-3 1 347 0 0,0-1 0 0 0,0-1 1 0 0,-1 1-1 0 0,9-2 0 0 0,53-18 2474 0 0,-65 20-2990 0 0,1-1 1 0 0,-1 1-1 0 0,0 0 1 0 0,0 0-1 0 0,0-1 1 0 0,1 1-1 0 0,-1 0 1 0 0,0-1-1 0 0,0 0 1 0 0,0 1-1 0 0,0-1 1 0 0,0 1-1 0 0,0-1 1 0 0,0 0-1 0 0,0 0 1 0 0,1-1-1 0 0,16-14-6 0 0,-16 15-150 0 0,-10 8-6652 0 0,7-6 6392 0 0,0 1-1 0 0,-1 1-1260 0 0,-8 7-4441 0 0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7:14.1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0 10080 0 0,'0'0'2176'0'0,"-2"2"-954"0"0,0 0-1045 0 0,1-1-1 0 0,0 1 1 0 0,-1-1 0 0 0,1 1-1 0 0,0 0 1 0 0,0 0 0 0 0,0-1-1 0 0,0 1 1 0 0,0 0-1 0 0,1 0 1 0 0,-1 0 0 0 0,1 0-1 0 0,-1 0 1 0 0,1 0-1 0 0,-1 0 1 0 0,1 0 0 0 0,0 0-1 0 0,0 0 1 0 0,0 0 0 0 0,0 0-1 0 0,1 0 1 0 0,-1 0-1 0 0,0 0 1 0 0,1 0 0 0 0,-1 0-1 0 0,1 0 1 0 0,1 3-1 0 0,6 8 428 0 0,0 0-1 0 0,1 0 1 0 0,15 17-1 0 0,-4-6-17 0 0,-13-16-315 0 0,0 0 0 0 0,14 10-1 0 0,-14-13-117 0 0,-1 0-1 0 0,0 1 1 0 0,-1 0-1 0 0,1 0 1 0 0,5 8-1 0 0,-2 0 78 0 0,-6-11-187 0 0,-1 0-1 0 0,0 0 1 0 0,0 1-1 0 0,0-1 1 0 0,0 0 0 0 0,-1 1-1 0 0,1-1 1 0 0,-1 1 0 0 0,0 0-1 0 0,0-1 1 0 0,0 1-1 0 0,0 7 1 0 0,-1-8-24 0 0,0 2 12 0 0,1 0 0 0 0,-2-1-1 0 0,1 1 1 0 0,0 0 0 0 0,-1-1 0 0 0,0 1-1 0 0,0-1 1 0 0,0 0 0 0 0,-1 1 0 0 0,-2 4-1 0 0,2-5-9 0 0,0 0 0 0 0,0 0 0 0 0,-1 0 0 0 0,1-1-1 0 0,-1 1 1 0 0,0-1 0 0 0,0 1 0 0 0,0-1 0 0 0,-1 0-1 0 0,1 0 1 0 0,-1 0 0 0 0,-5 2 0 0 0,5-2-13 0 0,0 0 1 0 0,-1 0-1 0 0,1-1 0 0 0,-1 0 1 0 0,0 0-1 0 0,1 0 1 0 0,-1-1-1 0 0,0 1 0 0 0,0-1 1 0 0,0 0-1 0 0,0-1 0 0 0,0 1 1 0 0,-7-1-1 0 0,-9-1-1082 0 0,19-6 587 0 0,2 6 269 0 0,-1 1 1 0 0,1-1 0 0 0,0 1-1 0 0,0-1 1 0 0,0 1 0 0 0,-1-1-1 0 0,1 1 1 0 0,0 0-1 0 0,0-1 1 0 0,0 1 0 0 0,0-1-1 0 0,0 1 1 0 0,0-1 0 0 0,0 1-1 0 0,0-1 1 0 0,0 1 0 0 0,0-1-1 0 0,0 1 1 0 0,1-1 0 0 0,-1 1-1 0 0,0-1 1 0 0,0 1-1 0 0,0-1 1 0 0,1 1 0 0 0,-1 0-1 0 0,0-1 1 0 0,0 1 0 0 0,1 0-1 0 0,-1-1 1 0 0,0 1 0 0 0,1-1-1 0 0,-1 1 1 0 0,0 0 0 0 0,1-1-1 0 0,13-9-6468 0 0</inkml:trace>
  <inkml:trace contextRef="#ctx0" brushRef="#br0" timeOffset="1">398 47 12264 0 0,'6'20'3678'0'0,"-6"-18"-2379"0"0,0 21 249 0 0,0 9-867 0 0,0-1 0 0 0,2 1 0 0 0,8 36 0 0 0,-8-60-542 0 0,0-1 1 0 0,1 0 0 0 0,0 1-1 0 0,0-1 1 0 0,0 0-1 0 0,1-1 1 0 0,0 1 0 0 0,1-1-1 0 0,0 0 1 0 0,9 11-1 0 0,-11-14-91 0 0,1 0-1 0 0,-1 0 1 0 0,1 0-1 0 0,-1-1 1 0 0,1 1-1 0 0,0-1 1 0 0,0 0-1 0 0,0 0 1 0 0,0 0-1 0 0,1 0 1 0 0,-1-1-1 0 0,0 0 1 0 0,1 1-1 0 0,-1-2 1 0 0,1 1-1 0 0,-1-1 0 0 0,1 1 1 0 0,-1-1-1 0 0,8-1 1 0 0,-9 0-7 0 0,-1 1 1 0 0,1-1-1 0 0,0 0 1 0 0,-1 0-1 0 0,1 0 1 0 0,0 0-1 0 0,-1-1 1 0 0,1 1-1 0 0,-1-1 0 0 0,0 1 1 0 0,0-1-1 0 0,1 0 1 0 0,-1 0-1 0 0,0 0 1 0 0,-1 0-1 0 0,4-4 1 0 0,0-3 107 0 0,1 0 1 0 0,-2 0-1 0 0,5-12 1 0 0,-7 17-108 0 0,0-2 64 0 0,0-1-1 0 0,-1 1 1 0 0,1-1 0 0 0,-1 0-1 0 0,-1 0 1 0 0,1-7 0 0 0,0-7 218 0 0,-1 15-266 0 0,0-1 1 0 0,0 1-1 0 0,-1-1 0 0 0,0 0 1 0 0,0 1-1 0 0,0 0 0 0 0,-3-7 0 0 0,-19-43 96 0 0,20 51-185 0 0,0-1 0 0 0,0 1 0 0 0,-1 0 0 0 0,0 0-1 0 0,0 0 1 0 0,0 1 0 0 0,0-1 0 0 0,-1 1 0 0 0,0 0 0 0 0,0 0 0 0 0,0 1-1 0 0,0-1 1 0 0,-1 1 0 0 0,1 0 0 0 0,-1 1 0 0 0,0 0 0 0 0,0-1-1 0 0,0 2 1 0 0,0-1 0 0 0,0 1 0 0 0,-9-1 0 0 0,12 2-345 0 0,0 1-1 0 0,-1 0 1 0 0,1 0 0 0 0,0 1-1 0 0,0-1 1 0 0,0 1 0 0 0,0-1-1 0 0,0 1 1 0 0,1 0 0 0 0,-1 0-1 0 0,1 0 1 0 0,-1 1 0 0 0,1-1-1 0 0,0 1 1 0 0,-4 4 0 0 0,1 6-7185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9:54.5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1 15200 0 0,'-8'30'5676'0'0,"6"0"-4628"0"0,4-13-1250 0 0,6 27 0 0 0,-8-41 412 0 0,2 7-82 0 0,-2 0 0 0 0,1-1 1 0 0,-1 1-1 0 0,-1 0 0 0 0,-1 14 0 0 0,-2 21 66 0 0,4-39-198 0 0,1 16-52 0 0,-2-1-1 0 0,0 0 0 0 0,-8 40 0 0 0,7-53-46 0 0,1 0 1 0 0,1-1-1 0 0,-1 1 0 0 0,1 0 1 0 0,1 0-1 0 0,1 11 0 0 0,-1-12-667 0 0,0 1-1 0 0,0-1 0 0 0,-1 1 1 0 0,0 0-1 0 0,-1-1 0 0 0,-1 10 1 0 0,1-7-5371 0 0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7:14.5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169 111 17911 0 0,'0'0'1624'0'0,"-1"-2"-1336"0"0,-2-2 65 0 0,0-1 0 0 0,0 1-1 0 0,0-1 1 0 0,0 1 0 0 0,0 0 0 0 0,-1 0-1 0 0,0 0 1 0 0,0 1 0 0 0,0 0-1 0 0,0-1 1 0 0,-1 1 0 0 0,1 1 0 0 0,-1-1-1 0 0,-9-3 1 0 0,11 5-333 0 0,1 1 1 0 0,0 0-1 0 0,0-1 1 0 0,0 1-1 0 0,0 0 1 0 0,0 0-1 0 0,-1 1 0 0 0,1-1 1 0 0,0 0-1 0 0,0 1 1 0 0,0-1-1 0 0,0 1 1 0 0,0 0-1 0 0,0 0 1 0 0,0 0-1 0 0,0 0 0 0 0,0 0 1 0 0,1 0-1 0 0,-1 0 1 0 0,-2 3-1 0 0,2-3-20 0 0,0 0 0 0 0,1 0 0 0 0,-1 0 0 0 0,0 1 0 0 0,1-1 0 0 0,0 0 0 0 0,-1 1 0 0 0,1-1 0 0 0,0 1 0 0 0,0 0 0 0 0,0-1 0 0 0,0 1 0 0 0,0 0 0 0 0,0 0 0 0 0,0-1 0 0 0,1 1 0 0 0,-1 0 0 0 0,0 0 0 0 0,1 3 0 0 0,0-1 0 0 0,0-1 0 0 0,0 1 0 0 0,1-1 0 0 0,0 1 0 0 0,0-1 0 0 0,0 0 0 0 0,2 7 0 0 0,2 4 0 0 0,-4-11 0 0 0,0 0 0 0 0,0 0 0 0 0,1-1 0 0 0,-1 1 0 0 0,1 0 0 0 0,-1 0 0 0 0,1-1 0 0 0,0 1 0 0 0,0-1 0 0 0,0 0 0 0 0,0 1 0 0 0,0-1 0 0 0,1 0 0 0 0,-1 0 0 0 0,0 0 0 0 0,1-1 0 0 0,0 1 0 0 0,4 2 0 0 0,-1-1 0 0 0,-1 0 0 0 0,0 1 0 0 0,-1 0 0 0 0,9 8 0 0 0,-13-12 0 0 0,1 1 0 0 0,0-1 0 0 0,-1 1 0 0 0,1 0 0 0 0,0-1 0 0 0,-1 1 0 0 0,1-1 0 0 0,0 1 0 0 0,-1 0 0 0 0,1 0 0 0 0,-1-1 0 0 0,1 1 0 0 0,-1 0 0 0 0,0 0 0 0 0,1-1 0 0 0,-1 1 0 0 0,0 0 0 0 0,1 0 0 0 0,-1 0 0 0 0,0 0 0 0 0,0 0 0 0 0,0 0 0 0 0,0 2 0 0 0,3 6 0 0 0,-1 1 0 0 0,1 15 0 0 0,-3-22 0 0 0,0-1 0 0 0,0 1 0 0 0,0 0 0 0 0,-1-1 0 0 0,1 1 0 0 0,-1-1 0 0 0,0 1 0 0 0,1-1 0 0 0,-1 1 0 0 0,-2 2 0 0 0,-3 12 4 0 0,-4 5 52 0 0,3-10-43 0 0,4-7-13 0 0,0 1 0 0 0,0-1 0 0 0,-9 9-1 0 0,1-2-35 0 0,-1 0-155 0 0,0-1 0 0 0,0 0 0 0 0,-18 12 0 0 0,22-20-1883 0 0,6-6-333 0 0,6-10 64 0 0,5-6 392 0 0</inkml:trace>
  <inkml:trace contextRef="#ctx0" brushRef="#br0" timeOffset="1">440 1 8752 0 0,'0'0'127'0'0,"0"0"1"0"0,-1 0 0 0 0,1 0-1 0 0,0 0 1 0 0,-1 0 0 0 0,1 0 0 0 0,0 0-1 0 0,0 1 1 0 0,-1-1 0 0 0,1 0-1 0 0,0 0 1 0 0,0 0 0 0 0,-1 0-1 0 0,1 1 1 0 0,0-1 0 0 0,0 0-1 0 0,0 0 1 0 0,-1 1 0 0 0,1-1 0 0 0,0 0-1 0 0,0 0 1 0 0,0 1 0 0 0,0-1-1 0 0,0 0 1 0 0,-1 0 0 0 0,1 1-1 0 0,0-1 1 0 0,0 0 0 0 0,0 1-1 0 0,0-1 1 0 0,0 1 0 0 0,0 15 2269 0 0,6 15 849 0 0,14 66 418 0 0,-5-34-2977 0 0,-11-44-1467 0 0,1 0 1 0 0,10 28-1 0 0,-11-34-6617 0 0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7:14.9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 58 14048 0 0,'0'-2'645'0'0,"0"1"-582"0"0,0 0 0 0 0,0 0 1 0 0,-1 0-1 0 0,1 0 0 0 0,0-1 0 0 0,-1 1 0 0 0,1 0 1 0 0,-1 0-1 0 0,1 0 0 0 0,-1 0 0 0 0,0 0 0 0 0,-1-1 1 0 0,2 1-60 0 0,-1 0 1 0 0,0 0 0 0 0,1 0-1 0 0,-1 0 1 0 0,0 0 0 0 0,1 0-1 0 0,-1-1 1 0 0,1 1 0 0 0,0 0-1 0 0,-1 0 1 0 0,1 0 0 0 0,-1-3 0 0 0,4-4 163 0 0,-2 8-12 0 0,-1-1 0 0 0,0 0 0 0 0,0 1 1 0 0,0-1-1 0 0,0 0 0 0 0,0 0 1 0 0,0 1-1 0 0,0-1 0 0 0,0 0 1 0 0,0 1-1 0 0,0-1 0 0 0,0 0 1 0 0,0 1-1 0 0,0-1 0 0 0,-1 0 1 0 0,1 1-1 0 0,0-1 0 0 0,-2-2 2164 0 0,9 3-2780 0 0,-1 0 0 0 0,1 1 1 0 0,-1 0-1 0 0,8 2 0 0 0,-11-3 264 0 0,0 1 0 0 0,0 0 0 0 0,0 1 0 0 0,-1-1 0 0 0,1 0 0 0 0,0 1 0 0 0,-1-1 0 0 0,0 1 0 0 0,1 0 0 0 0,-1 0 0 0 0,0 0 0 0 0,0 0 0 0 0,3 3 0 0 0,1 5-497 0 0,-3-7 291 0 0,-1 1-1 0 0,0-1 1 0 0,1 0-1 0 0,0 0 0 0 0,0 0 1 0 0,0 0-1 0 0,0 0 1 0 0,6 4-1 0 0,-2-4-159 0 0,0 1 48 0 0,0 1 0 0 0,0-1 0 0 0,0 1 0 0 0,0 0 0 0 0,10 12 0 0 0,-12-13 1381 0 0,0 1 0 0 0,1 0 1 0 0,-1-1-1 0 0,1 0 0 0 0,12 6 0 0 0,-16-10-817 0 0,10 8 5438 0 0,-3 0-3332 0 0,-7-6-2021 0 0,0 0-1 0 0,0 0 1 0 0,1 0 0 0 0,-1-1 0 0 0,0 1 0 0 0,1-1-1 0 0,-1 1 1 0 0,1-1 0 0 0,3 1 0 0 0,19 7 762 0 0,-23-8-460 0 0,4 3 559 0 0,-2-2-900 0 0,1-1-1 0 0,-1 1 0 0 0,0-1 0 0 0,1 0 0 0 0,-1-1 1 0 0,0 1-1 0 0,1-1 0 0 0,-1 1 0 0 0,1-1 1 0 0,-1-1-1 0 0,7 0 0 0 0,35 0-118 0 0,-29 1 23 0 0,-3 4 0 0 0,0 6 480 0 0,1-1-48 0 0,-11-8-367 0 0,0 1 0 0 0,0 0-1 0 0,0 0 1 0 0,-1 0-1 0 0,7 5 1 0 0,-9-6-65 0 0,0 0 0 0 0,0 0 0 0 0,0 0-1 0 0,0 0 1 0 0,0 0 0 0 0,0 0 0 0 0,0 0 0 0 0,-1 0 0 0 0,1 0-1 0 0,0 1 1 0 0,-1-1 0 0 0,1 0 0 0 0,-1 0 0 0 0,0 1 0 0 0,1-1-1 0 0,-1 0 1 0 0,0 1 0 0 0,0-1 0 0 0,1 0 0 0 0,-1 1 0 0 0,0-1 0 0 0,-1 0-1 0 0,1 3 1 0 0,-1-2 0 0 0,1-1 0 0 0,0 1 0 0 0,0 0 0 0 0,-1-1 0 0 0,1 1 0 0 0,0-1 0 0 0,0 1 0 0 0,0 0 0 0 0,1-1 0 0 0,-1 1 0 0 0,0-1 0 0 0,1 1 0 0 0,-1 0 0 0 0,1-1 0 0 0,-1 1 0 0 0,1-1 0 0 0,-1 1 0 0 0,1-1 0 0 0,0 0 0 0 0,0 1 0 0 0,0-1 0 0 0,0 0 0 0 0,0 0 0 0 0,2 2 0 0 0,3 5 0 0 0,-2-3 0 0 0,1 1 0 0 0,-2-1 0 0 0,1 1 0 0 0,5 12 0 0 0,-6-5 0 0 0,-2-10 0 0 0,-1 0 0 0 0,1-1 0 0 0,-1 1 0 0 0,1 0 0 0 0,0 0 0 0 0,1 0 0 0 0,-1-1 0 0 0,2 4 0 0 0,5 5-1 0 0,-6-10-9 0 0,-1 1 0 0 0,1 0 0 0 0,-1 0 0 0 0,1 0 1 0 0,-1 0-1 0 0,0 0 0 0 0,0 0 0 0 0,0 1 0 0 0,0-1 0 0 0,0 0 0 0 0,0 0 0 0 0,-1 1 0 0 0,1-1 0 0 0,-1 1 0 0 0,1 1 0 0 0,-1-2-16 0 0,0 0 1 0 0,0 0-1 0 0,0 0 0 0 0,1 0 1 0 0,-1-1-1 0 0,0 1 0 0 0,1 0 0 0 0,0 0 1 0 0,-1-1-1 0 0,1 1 0 0 0,0 0 0 0 0,0-1 1 0 0,2 3-1 0 0,-2-3-2 0 0,0 1 1 0 0,0-1-1 0 0,-1 1 1 0 0,1-1-1 0 0,0 1 1 0 0,0-1-1 0 0,-1 1 1 0 0,1-1-1 0 0,-1 1 1 0 0,0 0-1 0 0,1-1 1 0 0,-1 1-1 0 0,0 2 1 0 0,0-2-294 0 0,1 4 434 0 0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7:15.5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24 5528 0 0,'-3'8'12677'0'0,"15"-8"-11060"0"0,-9 0-596 0 0,0 1-117 0 0,3 1-566 0 0,1-1 0 0 0,0 0 0 0 0,0 0 0 0 0,-1-1 0 0 0,9 0 0 0 0,-13 0 205 0 0,0-1-396 0 0,0-1-1 0 0,0 1 1 0 0,0 0 0 0 0,0 0 0 0 0,0 0-1 0 0,0 0 1 0 0,3 0 0 0 0,-4 0-65 0 0,12-3 616 0 0,-4 0-563 0 0,0 1 0 0 0,0 0 0 0 0,0 1 0 0 0,11-2 0 0 0,-18 4-118 0 0,-1 0-7 0 0,0 0 1 0 0,0 0-1 0 0,1 0 0 0 0,-1-1 0 0 0,0 1 0 0 0,0 0 1 0 0,0 0-1 0 0,0-1 0 0 0,0 1 0 0 0,0 0 0 0 0,0-1 0 0 0,0 0 1 0 0,0 1-1 0 0,0-1 0 0 0,2-1 0 0 0,-3 2 62 0 0,4 1-1 0 0,2 1-42 0 0,-2-1-26 0 0,1 1 1 0 0,-1-1 0 0 0,0 1-1 0 0,0 0 1 0 0,1 0 0 0 0,-2 0-1 0 0,1 0 1 0 0,0 1 0 0 0,6 5-1 0 0,5 24-3 0 0,-13-29 0 0 0,0-1 0 0 0,0 1 0 0 0,0 0 0 0 0,-1 0 0 0 0,1-1 0 0 0,-1 1 0 0 0,0 0 0 0 0,1 0 0 0 0,-1 1 0 0 0,-1-1 0 0 0,1 0 0 0 0,0 0 0 0 0,-1 0 0 0 0,1 1 0 0 0,-1-1 0 0 0,0 0 0 0 0,-1 5 0 0 0,-1 25-136 0 0,4 46 0 0 0,-2-74 118 0 0,0 0-1 0 0,0 0 1 0 0,-1 0 0 0 0,0 0-1 0 0,0 0 1 0 0,0-1-1 0 0,-3 7 1 0 0,2-5-24 0 0,0-1-1 0 0,0 1 1 0 0,1 0 0 0 0,0 0-1 0 0,0 10 1 0 0,7 49-333 0 0,-6-56 241 0 0,-1 1 0 0 0,2-1 0 0 0,-1 0 0 0 0,1 1 0 0 0,1-1 0 0 0,0 0 0 0 0,0 0 0 0 0,1 0 0 0 0,5 12 0 0 0,-5-15 9 0 0,0 0 0 0 0,-1 0 0 0 0,0 1 0 0 0,0-1 0 0 0,-1 0 0 0 0,1 8 0 0 0,0-8 12 0 0,-2-4 21 0 0,1 0-1 0 0,0 0 1 0 0,0 0-1 0 0,0-1 1 0 0,0 1-1 0 0,0 0 1 0 0,0-1-1 0 0,0 1 0 0 0,0-1 1 0 0,1 1-1 0 0,-1-1 1 0 0,1 0-1 0 0,-1 1 1 0 0,1-1-1 0 0,0 0 1 0 0,-1 0-1 0 0,1 0 1 0 0,0 0-1 0 0,0-1 1 0 0,1 2-1 0 0,1 0-248 0 0,-1-1-712 0 0,-2-1 880 0 0,-1 0-1 0 0,1 0 1 0 0,-1 0-1 0 0,1 0 1 0 0,0-1 0 0 0,-1 1-1 0 0,1 0 1 0 0,-1 0-1 0 0,1 0 1 0 0,0-1 0 0 0,-1 1-1 0 0,1 0 1 0 0,-1-1 0 0 0,1 1-1 0 0,-1 0 1 0 0,1-1-1 0 0,-1 1 1 0 0,1-1 0 0 0,-1 1-1 0 0,1 0 1 0 0,-1-1-1 0 0,0 1 1 0 0,1-1 0 0 0,-1 0-1 0 0,0 1 1 0 0,0-1-1 0 0,1 1 1 0 0,-1-1 0 0 0,0 1-1 0 0,0-1 1 0 0,0 0-1 0 0,1 1 1 0 0,-1-1 0 0 0,0 0-1 0 0,0 1 1 0 0,0-1-1 0 0,0-1 1 0 0,0-1 58 0 0,1-1-1835 0 0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7:15.9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57 16208 0 0,'-6'-2'659'0'0,"-9"-1"-760"0"0,-1 2 6544 0 0,20 3-5515 0 0,-4-1-849 0 0,0-1 0 0 0,1 0-1 0 0,-1 1 1 0 0,0-1 0 0 0,1 0 0 0 0,-1 1 0 0 0,0-1 0 0 0,1 0 0 0 0,-1 0 0 0 0,1 1-1 0 0,-1-1 1 0 0,0 0 0 0 0,1 0 0 0 0,-1 0 0 0 0,1 0 0 0 0,-1 1 0 0 0,1-1 0 0 0,-1 0-1 0 0,1 0 1 0 0,-1 0 0 0 0,1 0 0 0 0,-1 0 0 0 0,1 0 0 0 0,20 2 85 0 0,-1-1 0 0 0,0-1 0 0 0,1-1 0 0 0,-1-1 0 0 0,1 0 0 0 0,-1-2 0 0 0,21-6 0 0 0,-24 7-498 0 0,-14 2 140 0 0,0 1 0 0 0,0-1 0 0 0,0 1 0 0 0,0-1 0 0 0,0 0 0 0 0,-1 0 0 0 0,1 0 0 0 0,0 0 0 0 0,0-1 0 0 0,-1 1 0 0 0,1-1 0 0 0,-1 0-1 0 0,1 0 1 0 0,-1 1 0 0 0,0-1 0 0 0,0-1 0 0 0,4-3 0 0 0,3-5-8361 0 0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7:16.4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85 292 8288 0 0,'-33'-4'638'0'0,"20"3"-358"0"0,11 4-180 0 0,1-1 106 0 0,0-1 132 0 0,-1 0-1 0 0,1 0 1 0 0,-1 0 0 0 0,1 1 0 0 0,-1-1 0 0 0,1 0 0 0 0,0 1 0 0 0,0-1 0 0 0,0 0 0 0 0,0 1-1 0 0,0 0 1 0 0,0-1 0 0 0,0 1 0 0 0,0-1 0 0 0,1 1 0 0 0,-1 0 0 0 0,1 0 0 0 0,-1-1 0 0 0,1 1-1 0 0,0 0 1 0 0,-1 0 0 0 0,1 0 0 0 0,0 0 0 0 0,0-1 0 0 0,1 3 0 0 0,-1 3 396 0 0,0-4-559 0 0,0-1 0 0 0,0 1 0 0 0,0-1 0 0 0,0 1 0 0 0,0-1 0 0 0,-1 1 0 0 0,1-1 0 0 0,-2 4 0 0 0,-3 2 251 0 0,4-7-368 0 0,0 0 0 0 0,1 0 0 0 0,-1 0 0 0 0,0 0 0 0 0,1 0 0 0 0,-1 1 0 0 0,1-1 0 0 0,-1 0 1 0 0,1 0-1 0 0,0 0 0 0 0,-1 1 0 0 0,1-1 0 0 0,0 0 0 0 0,0 0 0 0 0,0 1 0 0 0,0-1 0 0 0,0 0 0 0 0,0 1 0 0 0,0-1 0 0 0,1 2 0 0 0,3 10 214 0 0,-3-10-235 0 0,1 0-1 0 0,-1 0 1 0 0,-1 0 0 0 0,1 0-1 0 0,0 1 1 0 0,-1-1-1 0 0,1 0 1 0 0,-1 6 0 0 0,-4 9 71 0 0,3-14-82 0 0,0 0 1 0 0,0-1 0 0 0,1 1-1 0 0,-1 0 1 0 0,1 0 0 0 0,0 0-1 0 0,0-1 1 0 0,1 8 0 0 0,13 38 139 0 0,5 13-38 0 0,-18-60-128 0 0,0 0 0 0 0,0 1 0 0 0,0-1 0 0 0,1 0 0 0 0,-1 0 0 0 0,1 0 0 0 0,-1 0 0 0 0,1 0 0 0 0,0 0 0 0 0,-1 0 0 0 0,1 0 0 0 0,0-1 0 0 0,4 3 0 0 0,33 19 0 0 0,-16-11 0 0 0,-23-12 16 0 0,1 0 0 0 0,0 1 0 0 0,0-1 0 0 0,0 0 0 0 0,0 1 0 0 0,-1-1 0 0 0,1 0 0 0 0,0 0 0 0 0,0 0 0 0 0,0 0 0 0 0,0 0 0 0 0,0 0 0 0 0,0 0 0 0 0,-1 0 0 0 0,1 0 0 0 0,0 0 0 0 0,0-1-1 0 0,2 1 1 0 0,17-12 192 0 0,-13 6-125 0 0,0-1 0 0 0,10-11 0 0 0,-15 15-49 0 0,0 0 1 0 0,-1-1-1 0 0,1 0 0 0 0,-1 1 0 0 0,1-1 0 0 0,-1 0 0 0 0,0 1 0 0 0,-1-1 0 0 0,1 0 0 0 0,-1 0 0 0 0,1-5 1 0 0,2-17 314 0 0,5-2 160 0 0,-1 0 1 0 0,3-44-1 0 0,-9 66-471 0 0,-1 0-1 0 0,0 0 1 0 0,-1-1 0 0 0,1 1 0 0 0,-1 0 0 0 0,-1 0 0 0 0,1 0-1 0 0,-1 0 1 0 0,0 1 0 0 0,-4-11 0 0 0,-3-12 67 0 0,9 24-93 0 0,-1 0 1 0 0,0 0-1 0 0,0 0 1 0 0,-1 0-1 0 0,1 0 1 0 0,-1 0-1 0 0,0 1 1 0 0,-3-5-1 0 0,-46-47-404 0 0,49 54 245 0 0,1-1 1 0 0,-1 1-1 0 0,1-1 0 0 0,-1 1 1 0 0,0 0-1 0 0,0 0 0 0 0,1 0 1 0 0,-1 0-1 0 0,0 0 0 0 0,0 0 1 0 0,0 0-1 0 0,0 1 0 0 0,0-1 0 0 0,0 1 1 0 0,-1-1-1 0 0,1 1 0 0 0,0 0 1 0 0,0 0-1 0 0,0 0 0 0 0,0 0 1 0 0,-3 1-1 0 0,-1-1-826 0 0</inkml:trace>
  <inkml:trace contextRef="#ctx0" brushRef="#br0" timeOffset="1">399 159 16727 0 0,'-22'0'1004'0'0,"7"0"3046"0"0,20-13-3596 0 0,-1 8-406 0 0,0 1 0 0 0,0 0 0 0 0,0 0-1 0 0,0 0 1 0 0,1 1 0 0 0,-1 0 0 0 0,1 0-1 0 0,9-5 1 0 0,-8 5 65 0 0,0 0 0 0 0,-1 0-1 0 0,1-1 1 0 0,-1 0 0 0 0,0 0-1 0 0,9-9 1 0 0,-14 13-79 0 0,0-1 0 0 0,1 0 0 0 0,-1 1 0 0 0,1-1 0 0 0,-1 0 0 0 0,0 1 0 0 0,1-1 0 0 0,-1 0 0 0 0,0 1 0 0 0,0-1 0 0 0,1 0 0 0 0,-1 1 0 0 0,0-1 0 0 0,0 0 1 0 0,0 0-1 0 0,0 1 0 0 0,0-1 0 0 0,0 0 0 0 0,0 0 0 0 0,0 1 0 0 0,0-1 0 0 0,-1 0 0 0 0,1 0 0 0 0,0 1 0 0 0,0-1 0 0 0,-1 0 0 0 0,1 0 0 0 0,-1 0-42 0 0,1-4 302 0 0,4-7-112 0 0,-3 9-43 0 0,-27-18-12 0 0,10 10-471 0 0,11 10-990 0 0,-13 4-4404 0 0,-7 1-1891 0 0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7:16.7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0 9216 0 0,'-2'2'8565'0'0,"0"-1"-8386"0"0,1 1 0 0 0,0 0 0 0 0,-1-1 0 0 0,1 1-1 0 0,0 0 1 0 0,0 0 0 0 0,0 0 0 0 0,0 0 0 0 0,0 0 0 0 0,1 0 0 0 0,-1 0 0 0 0,1 0 0 0 0,-1 0 0 0 0,1 0 0 0 0,-1 3 0 0 0,1 40 1513 0 0,0-5-1154 0 0,-2-18-389 0 0,1-1-1 0 0,1 1 1 0 0,4 26 0 0 0,-1 36 87 0 0,-4-61-171 0 0,2 0 1 0 0,1-1 0 0 0,4 24-1 0 0,78 271 373 0 0,-40-208-443 0 0,-36-91-14 0 0,-2-7-6 0 0,-2 1-39 0 0,1 0 0 0 0,1-1 0 0 0,0 0-1 0 0,1 0 1 0 0,0-1 0 0 0,14 17 0 0 0,36 25-1924 0 0,-22-19-2876 0 0,-2 0-2471 0 0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7:17.1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20991 0 0,'0'0'480'0'0,"1"0"-404"0"0,-1 0-1 0 0,0 0 0 0 0,1 0 0 0 0,-1 0 0 0 0,1 0 0 0 0,-1 0 0 0 0,1 0 1 0 0,-1 0-1 0 0,1 0 0 0 0,-1 0 0 0 0,1 0 0 0 0,-1 0 0 0 0,0 0 1 0 0,1 0-1 0 0,-1 0 0 0 0,1 0 0 0 0,-1 1 0 0 0,1-1 0 0 0,-1 0 1 0 0,0 0-1 0 0,1 1 0 0 0,-1-1 0 0 0,1 1 0 0 0,30 40 57 0 0,6 41 2311 0 0,-33-69-2137 0 0,1 0 0 0 0,-2 0 0 0 0,0 1 0 0 0,2 20 0 0 0,7 105 742 0 0,-10-94-943 0 0,-6 79-1 0 0,0-72-94 0 0,0-14-121 0 0,-2 0 0 0 0,-2 0 0 0 0,-14 43 0 0 0,-5 22-1434 0 0,12-41-1099 0 0,-8-2-6154 0 0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7:17.5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0 144 11976 0 0,'0'-44'2247'0'0,"0"15"4248"0"0,1 28-6431 0 0,0 0 0 0 0,1 0 0 0 0,-1 1 0 0 0,0-1-1 0 0,0 0 1 0 0,1 1 0 0 0,-1-1 0 0 0,1 1 0 0 0,-1-1 0 0 0,2 1 0 0 0,0-1-6 0 0,102-27 1966 0 0,-27 0-3260 0 0,-74 26 885 0 0,-1 1 0 0 0,1 0 0 0 0,0 0-1 0 0,0 0 1 0 0,0 1 0 0 0,0-1 0 0 0,7 1-1 0 0,-10 0 212 0 0,4 0-1394 0 0</inkml:trace>
  <inkml:trace contextRef="#ctx0" brushRef="#br0" timeOffset="1">124 350 17503 0 0,'0'0'776'0'0,"4"-7"160"0"0,2-9-744 0 0,10 8-192 0 0,-1-2 0 0 0,7 0 0 0 0,6 0 856 0 0,-9 10 136 0 0,15 0 24 0 0,-3-4 8 0 0,6-1-824 0 0,7 1-200 0 0,3-6 0 0 0,0-4 0 0 0,2 4-776 0 0,20-13-200 0 0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7:25.6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1 141 10592 0 0,'1'-2'4241'0'0,"0"-1"-3576"0"0,1 0 1 0 0,-1 0-1 0 0,0 0 0 0 0,0-1 0 0 0,0 1 1 0 0,0-1-1 0 0,-1 1 0 0 0,1-4 1 0 0,-1 6-550 0 0,0 0 1 0 0,0 0 0 0 0,0 1-1 0 0,1-1 1 0 0,-1 0 0 0 0,0 0 0 0 0,0 0-1 0 0,1 1 1 0 0,-1-1 0 0 0,1 0-1 0 0,-1 0 1 0 0,1 1 0 0 0,-1-1-1 0 0,1 0 1 0 0,-1 1 0 0 0,2-2-1 0 0,7-11 874 0 0,-6 9-803 0 0,-1-1 0 0 0,2 1 0 0 0,-1 0 0 0 0,0 0 1 0 0,1 0-1 0 0,0 1 0 0 0,0-1 0 0 0,0 1 0 0 0,0 0 0 0 0,8-5 0 0 0,16-12 724 0 0,-27 19-870 0 0,1-1-1 0 0,0 1 0 0 0,0 0 0 0 0,0 0 1 0 0,0-1-1 0 0,0 2 0 0 0,0-1 1 0 0,0 0-1 0 0,0 0 0 0 0,0 1 1 0 0,0-1-1 0 0,1 1 0 0 0,1-1 1 0 0,30 2 314 0 0,-9 1-244 0 0,-22 0-58 0 0,9 10 13 0 0,-11-6-66 0 0,0-3 10 0 0,0 1-8 0 0,1 0 0 0 0,-1-1 0 0 0,0 1 0 0 0,0 0 0 0 0,0 0 0 0 0,-1 0 1 0 0,1 0-1 0 0,-1 0 0 0 0,0 0 0 0 0,0 0 0 0 0,-2 7 0 0 0,1 2-88 0 0,0-3-124 0 0,0 0 0 0 0,-1 0 0 0 0,0-1 0 0 0,-1 1 0 0 0,0 0 0 0 0,-7 14-1 0 0,6-14-86 0 0,0 1 0 0 0,1-1 0 0 0,-4 20 0 0 0,3-8-280 0 0,3-18 507 0 0,0 0 1 0 0,0 0 0 0 0,0 0 0 0 0,1 0 0 0 0,-1 0 0 0 0,1 1 0 0 0,0-1 0 0 0,0 0-1 0 0,1 0 1 0 0,-1 0 0 0 0,1 0 0 0 0,0 0 0 0 0,0 0 0 0 0,2 4 0 0 0,-2-6 199 0 0,-1-2-124 0 0,0 0-1 0 0,0 1 0 0 0,1-1 1 0 0,-1 0-1 0 0,0 0 0 0 0,0 1 1 0 0,0-1-1 0 0,0 0 0 0 0,1 0 1 0 0,-1 0-1 0 0,0 0 0 0 0,0 1 1 0 0,1-1-1 0 0,-1 0 0 0 0,0 0 1 0 0,0 0-1 0 0,1 0 0 0 0,-1 0 1 0 0,0 1-1 0 0,0-1 0 0 0,1 0 1 0 0,-1 0-1 0 0,0 0 0 0 0,1 0 1 0 0,-1 0-1 0 0,1 0 0 0 0,4 0 51 0 0,0 1 0 0 0,0 0 0 0 0,-1 0 0 0 0,1 0 0 0 0,0 1 0 0 0,0-1 0 0 0,0 1 0 0 0,-1 0 0 0 0,1 1 0 0 0,-1-1 0 0 0,5 5 0 0 0,4 2 184 0 0,0 1-1 0 0,14 15 1 0 0,-15-15-98 0 0,-11-9-129 0 0,1 0-1 0 0,-1-1 0 0 0,0 1 1 0 0,0 0-1 0 0,0 0 1 0 0,0 0-1 0 0,0 0 0 0 0,0 0 1 0 0,0 0-1 0 0,0 0 1 0 0,-1 1-1 0 0,1-1 0 0 0,1 3 1 0 0,12 25 287 0 0,-9-21-153 0 0,-1 0 0 0 0,5 14 0 0 0,-9-20-122 0 0,1-1-1 0 0,-1 1 0 0 0,0 0 1 0 0,0-1-1 0 0,0 1 1 0 0,0-1-1 0 0,0 1 0 0 0,-1 0 1 0 0,1-1-1 0 0,0 1 1 0 0,-1 0-1 0 0,1-1 0 0 0,-1 1 1 0 0,1-1-1 0 0,-1 1 1 0 0,0-1-1 0 0,0 0 0 0 0,0 1 1 0 0,-1 1-1 0 0,-6 12 168 0 0,6-12-175 0 0,0-1 0 0 0,0 1-1 0 0,1 0 1 0 0,-1-1 0 0 0,-1 1-1 0 0,1-1 1 0 0,0 0 0 0 0,-1 0-1 0 0,1 0 1 0 0,-1 0 0 0 0,1 0-1 0 0,-1-1 1 0 0,0 1 0 0 0,-3 1-1 0 0,1-1 7 0 0,-1 0 0 0 0,1 0-1 0 0,0 0 1 0 0,-1-1 0 0 0,1 0 0 0 0,-1 0-1 0 0,-9 0 1 0 0,5 0-23 0 0,-1 0 0 0 0,-18 5 0 0 0,22-5 0 0 0,6-1-41 0 0,-1 1 0 0 0,1-1-1 0 0,0 0 1 0 0,-1 0 0 0 0,1-1 0 0 0,-1 1 0 0 0,1 0-1 0 0,-1 0 1 0 0,1-1 0 0 0,0 1 0 0 0,-1-1-1 0 0,1 1 1 0 0,-1-1 0 0 0,1 0 0 0 0,-2-1-1 0 0,1 1-44 0 0,1 0 0 0 0,-1 1-1 0 0,1-1 1 0 0,-1 0 0 0 0,1 1-1 0 0,-1-1 1 0 0,0 1 0 0 0,1-1 0 0 0,-1 1-1 0 0,-2 0 1 0 0,-1-6-3161 0 0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7:26.1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0 122 11520 0 0,'0'0'886'0'0,"2"0"-582"0"0,7-5 806 0 0,-1 0 1 0 0,1 0-1 0 0,-1-1 0 0 0,0 0 0 0 0,10-9 1 0 0,-9 6 209 0 0,0 2 0 0 0,1-1 0 0 0,12-6 1 0 0,4-4-146 0 0,-22 15-1057 0 0,-1 1 1 0 0,0 0 0 0 0,0-1 0 0 0,1 1-1 0 0,-1 0 1 0 0,1 0 0 0 0,0 1 0 0 0,0-1-1 0 0,-1 1 1 0 0,1 0 0 0 0,5-1-1 0 0,-5 2-86 0 0,-1-1 0 0 0,0 1 0 0 0,0 0-1 0 0,0 1 1 0 0,1-1 0 0 0,-1 1-1 0 0,0-1 1 0 0,0 1 0 0 0,0 0 0 0 0,0 0-1 0 0,0 0 1 0 0,0 0 0 0 0,0 1-1 0 0,0-1 1 0 0,0 1 0 0 0,0 0-1 0 0,2 2 1 0 0,9 9 49 0 0,-12-9-85 0 0,-2-1 7 0 0,3 7-56 0 0,0-1 0 0 0,-1 0 0 0 0,0 1 0 0 0,0 0 0 0 0,-1-1 0 0 0,-1 1 0 0 0,0 0 0 0 0,0-1 0 0 0,-2 12 0 0 0,-18 89-1830 0 0,13-79 1067 0 0,-1 7-1025 0 0,-1 0 0 0 0,-21 49 0 0 0,25-67 1219 0 0,-2 3 3502 0 0,10-24-2130 0 0,27-14 839 0 0,-26 13-1417 0 0,1-1-1 0 0,0 0 0 0 0,0 1 0 0 0,0 0 0 0 0,0 0 0 0 0,0 0 1 0 0,0 1-1 0 0,0-1 0 0 0,1 1 0 0 0,8 0 0 0 0,9 2 357 0 0,33 5 0 0 0,-35-6-484 0 0,-20-1-60 0 0,1 1-1 0 0,0 0 1 0 0,0 0-1 0 0,0 0 1 0 0,0 0 0 0 0,0 0-1 0 0,0 1 1 0 0,0-1 0 0 0,2 1-1 0 0,0 0-167 0 0,-1 0-1 0 0,1 0 1 0 0,0 0-1 0 0,-1 0 1 0 0,1-1 0 0 0,0 0-1 0 0,-1 1 1 0 0,1-1-1 0 0,0-1 1 0 0,-1 1-1 0 0,1 0 1 0 0,0-1-1 0 0,-1 0 1 0 0,1 0 0 0 0,-1 0-1 0 0,1 0 1 0 0,5-3-1 0 0,7-6-1503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9:54.9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7 297 15664 0 0,'0'0'1571'0'0,"-1"-1"-1437"0"0,-4-6 2722 0 0,5 4-1574 0 0,0 3-1243 0 0,-1-1 0 0 0,1 1 0 0 0,0 0-1 0 0,0 0 1 0 0,0 0 0 0 0,0-1 0 0 0,0 1-1 0 0,0 0 1 0 0,0 0 0 0 0,0 0 0 0 0,0-1 0 0 0,0 1-1 0 0,0 0 1 0 0,0 0 0 0 0,0 0 0 0 0,0-1-1 0 0,0 1 1 0 0,0 0 0 0 0,0 0 0 0 0,0 0 0 0 0,0-1-1 0 0,1 1 1 0 0,-1 0 0 0 0,0 0 0 0 0,0 0 0 0 0,0 0-1 0 0,0-1 1 0 0,0 1 0 0 0,0 0 0 0 0,1 0-1 0 0,-1 0 1 0 0,0 0 0 0 0,0 0 0 0 0,0 0 0 0 0,1-1-1 0 0,3 1 70 0 0,0 0 1 0 0,0 1-1 0 0,1-1 0 0 0,-1 1 0 0 0,8 1 0 0 0,-11-1-107 0 0,1 0 0 0 0,-1-1-1 0 0,1 1 1 0 0,-1 0 0 0 0,0 0 0 0 0,1 0-1 0 0,-1 0 1 0 0,0 0 0 0 0,1 0 0 0 0,-1 0-1 0 0,0 0 1 0 0,0 1 0 0 0,0-1 0 0 0,0 0-1 0 0,0 1 1 0 0,0-1 0 0 0,-1 1 0 0 0,1-1 0 0 0,1 3-1 0 0,-1-1 55 0 0,0 1 0 0 0,1-1 1 0 0,0 0-1 0 0,0 0 0 0 0,0 0 0 0 0,0 0 0 0 0,0 0 0 0 0,0 0 0 0 0,1-1 0 0 0,0 1 0 0 0,-1-1 0 0 0,1 0 0 0 0,0 1 0 0 0,0-1 0 0 0,5 2 1 0 0,-5-2-16 0 0,-1 0 1 0 0,1 0 0 0 0,-1 0-1 0 0,0 0 1 0 0,1 1 0 0 0,-1-1 0 0 0,0 1-1 0 0,0-1 1 0 0,1 4 0 0 0,14 16 85 0 0,49 39 86 0 0,-64-59-204 0 0,1 0-1 0 0,-1 0 1 0 0,1-1 0 0 0,0 1 0 0 0,-1-1 0 0 0,1 1-1 0 0,0-1 1 0 0,0 0 0 0 0,0 0 0 0 0,0 0 0 0 0,0-1-1 0 0,4 1 1 0 0,1 1 0 0 0,12 2 72 0 0,-18-4-73 0 0,0-1 0 0 0,0 1 0 0 0,0-1-1 0 0,0 1 1 0 0,0-1 0 0 0,0 0 0 0 0,0 0 0 0 0,-1 0-1 0 0,1 0 1 0 0,0 0 0 0 0,0 0 0 0 0,-1 0 0 0 0,3-3-1 0 0,1 0-5 0 0,-2 2 5 0 0,-1-1 0 0 0,1 1-1 0 0,-1-1 1 0 0,1 0 0 0 0,-1 0-1 0 0,0 0 1 0 0,0 0 0 0 0,0 0-1 0 0,-1 0 1 0 0,3-7 0 0 0,0-2 186 0 0,4-22 1 0 0,-2 4 290 0 0,-4 26-425 0 0,-1-1 0 0 0,0 1 0 0 0,-1-1 0 0 0,1 1-1 0 0,-1-1 1 0 0,0 1 0 0 0,0-1 0 0 0,0 1 0 0 0,-1-1 0 0 0,1 0 0 0 0,-1 1 0 0 0,0-1 0 0 0,0 1 0 0 0,-1 0 0 0 0,0-1 0 0 0,1 1 0 0 0,-5-6-1 0 0,4 3-40 0 0,-1 0 0 0 0,1-1-1 0 0,1 0 1 0 0,-2-12-1 0 0,-6-23 56 0 0,1 21-5 0 0,-14-27 1 0 0,6 16-1885 0 0,2-1-4091 0 0,3-3-2685 0 0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7:26.5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108 72 15056 0 0,'-1'-2'693'0'0,"-8"-12"187"0"0,8 13-875 0 0,-1-1 0 0 0,1 1 0 0 0,0-1 0 0 0,0 1-1 0 0,0-1 1 0 0,0 0 0 0 0,0 1 0 0 0,0-1 0 0 0,1 0 0 0 0,-1 0 0 0 0,0-2-1 0 0,0 2 209 0 0,0 1 0 0 0,1-1 0 0 0,-1 1 0 0 0,0-1 0 0 0,0 1 0 0 0,0-1 0 0 0,0 1 0 0 0,-1-1 0 0 0,1 1 0 0 0,0 0 0 0 0,-1 0 0 0 0,1 0-1 0 0,0 0 1 0 0,-1 0 0 0 0,1 0 0 0 0,-4-1 0 0 0,2 0 293 0 0,0 0 0 0 0,0 1 0 0 0,0 0 0 0 0,-1 0 1 0 0,1 0-1 0 0,0 0 0 0 0,-1 1 0 0 0,-4-1 987 0 0,6 1-1120 0 0,-11 0 310 0 0,7 14-446 0 0,5-12-233 0 0,0 0 10 0 0,0 0-1 0 0,0 1 1 0 0,0-1 0 0 0,1 0-1 0 0,-1 1 1 0 0,0-1 0 0 0,1 0-1 0 0,0 1 1 0 0,-1-1 0 0 0,1 1 0 0 0,0-1-1 0 0,0 1 1 0 0,1-1 0 0 0,-1 1-1 0 0,0-1 1 0 0,1 0 0 0 0,0 1-1 0 0,-1-1 1 0 0,1 0 0 0 0,0 1-1 0 0,2 2 1 0 0,4 13 112 0 0,-6-14-135 0 0,0-1 0 0 0,0 0 0 0 0,0 0 0 0 0,0 0 0 0 0,1 0 0 0 0,0 0 0 0 0,3 4-1 0 0,11 14-126 0 0,-13-16 128 0 0,1-1 0 0 0,-1 1 0 0 0,9 7 1 0 0,-5-5 83 0 0,1 1 1 0 0,9 13 0 0 0,5 6-38 0 0,-15-20-85 0 0,-3-3 19 0 0,0 0 0 0 0,0 0-1 0 0,-1 1 1 0 0,1-1 0 0 0,-1 1 0 0 0,0 0 0 0 0,0 0-1 0 0,3 7 1 0 0,-4-6 27 0 0,1 0 0 0 0,0-1 0 0 0,0 1 0 0 0,5 7 0 0 0,-5-10 0 0 0,0 1 0 0 0,0 1 0 0 0,-1-1 0 0 0,1 0 0 0 0,-1 1 0 0 0,0-1 0 0 0,-1 1 0 0 0,3 6 0 0 0,11 60 123 0 0,-14-62-92 0 0,-1 0 1 0 0,-1-1-1 0 0,1 1 1 0 0,-2-1 0 0 0,-1 11-1 0 0,0-12-47 0 0,2-7 5 0 0,1 1-1 0 0,-1-1 1 0 0,0 0 0 0 0,1 0-1 0 0,-1 1 1 0 0,0-1 0 0 0,0 0-1 0 0,1 0 1 0 0,-1 0 0 0 0,0 0-1 0 0,0 0 1 0 0,1 0 0 0 0,-2 0-1 0 0,0 1 17 0 0,-1 0-1 0 0,1 0 0 0 0,0-1 0 0 0,-1 1 0 0 0,1-1 1 0 0,-1 1-1 0 0,1-1 0 0 0,-1 0 0 0 0,1 0 0 0 0,-1 0 0 0 0,1 0 1 0 0,-1-1-1 0 0,-2 0 0 0 0,1-1 1 0 0,-1 1 1 0 0,1-1-1 0 0,0-1 0 0 0,0 1 1 0 0,-8-6-1 0 0,9 5-5 0 0,1 1 1 0 0,-1-1-1 0 0,0 1 0 0 0,1-1 0 0 0,0 0 1 0 0,0 0-1 0 0,0 0 0 0 0,0 0 1 0 0,0-1-1 0 0,0 1 0 0 0,1 0 0 0 0,0-1 1 0 0,0 1-1 0 0,0-1 0 0 0,0 0 0 0 0,0 1 1 0 0,0-7-1 0 0,0 5 15 0 0,1 3-9 0 0,0 1 0 0 0,-1-1 0 0 0,0 0-1 0 0,1 1 1 0 0,-1-1 0 0 0,0 1 0 0 0,1-1 0 0 0,-3-2-1 0 0,-3-6 7 0 0,5 2 0 0 0,0 0 0 0 0,0-1-1 0 0,1 1 1 0 0,0 0 0 0 0,0-1 0 0 0,1 1-1 0 0,3-11 1 0 0,-3 6 25 0 0,2 0-29 0 0,0 0-1 0 0,1 1 1 0 0,0-1 0 0 0,1 1-1 0 0,0 0 1 0 0,1 0 0 0 0,0 0-1 0 0,13-16 1 0 0,-5 5-135 0 0,-11 18 146 0 0,-1 0-1 0 0,1 0 1 0 0,0 0-1 0 0,7-7 0 0 0,4-2-264 0 0,1 1 0 0 0,26-18 0 0 0,-15 15-2598 0 0,3 3-3416 0 0,-5 5-1486 0 0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7:26.9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41 5064 0 0,'2'0'16386'0'0,"0"-1"-16203"0"0,-1 0 0 0 0,1 0 0 0 0,-1 0 0 0 0,1 0 0 0 0,-1 0 0 0 0,0 0 0 0 0,0 0 0 0 0,0-1 0 0 0,1 1 0 0 0,-1 0 0 0 0,0-1 0 0 0,0 1 0 0 0,1-3 0 0 0,-2 2-153 0 0,1 1 0 0 0,0 0 0 0 0,-1-1 0 0 0,1 1 0 0 0,0 0-1 0 0,0 0 1 0 0,0 0 0 0 0,0-1 0 0 0,0 1 0 0 0,0 0 0 0 0,0 0 0 0 0,0 1 0 0 0,1-1 0 0 0,-1 0 0 0 0,0 0 0 0 0,1 0 0 0 0,-1 1-1 0 0,0-1 1 0 0,1 1 0 0 0,-1-1 0 0 0,1 1 0 0 0,-1 0 0 0 0,2-1 0 0 0,0 1-219 0 0,-1 0 0 0 0,0 1 0 0 0,1-1 1 0 0,-1 1-1 0 0,0-1 0 0 0,1 1 0 0 0,-1 0 0 0 0,0 0 0 0 0,0 0 0 0 0,3 2 1 0 0,15 4-2288 0 0,1-5-4973 0 0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7:27.3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141 182 16527 0 0,'4'-4'192'0'0,"8"-10"181"0"0,-12 13-344 0 0,1 1-1 0 0,-1-1 0 0 0,0 1 1 0 0,0-1-1 0 0,0 1 0 0 0,1-1 0 0 0,-1 1 1 0 0,0-1-1 0 0,0 1 0 0 0,0 0 1 0 0,0-1-1 0 0,0 1 0 0 0,0-1 0 0 0,0 1 1 0 0,0-1-1 0 0,0 1 0 0 0,0-1 1 0 0,0 1-1 0 0,0-1 0 0 0,0 1 1 0 0,-1-1-1 0 0,1 1 0 0 0,0-1 0 0 0,0 1 1 0 0,0-1-1 0 0,-1 1 0 0 0,1-1 1 0 0,0 1-1 0 0,0 0 0 0 0,-1-1 1 0 0,1 1-1 0 0,-1-1 0 0 0,-5-4 134 0 0,5 4-156 0 0,0 0 0 0 0,-1 0 0 0 0,1 0 0 0 0,0 0 0 0 0,0 0 0 0 0,-1 0 0 0 0,1-1 0 0 0,0 1 0 0 0,0 0 0 0 0,1-1 0 0 0,-1 1 0 0 0,0-1 0 0 0,0 1 0 0 0,1-1 0 0 0,-1 1 0 0 0,1-1 0 0 0,-1 0 0 0 0,1 1 0 0 0,0-1-1 0 0,-1 1 1 0 0,1-4 0 0 0,0 3 203 0 0,0-1-1 0 0,-1 0 1 0 0,1 0-1 0 0,-1 0 1 0 0,0 0-1 0 0,0 1 1 0 0,0-1-1 0 0,0 0 1 0 0,0 1-1 0 0,-1-1 1 0 0,1 1-1 0 0,-1-1 1 0 0,0 1-1 0 0,-2-3 0 0 0,-3-5 716 0 0,7 10-855 0 0,0-1 1 0 0,-1 0-1 0 0,1 1 0 0 0,0-1 0 0 0,0 0 1 0 0,0 1-1 0 0,0-1 0 0 0,0 0 0 0 0,0 0 1 0 0,0 1-1 0 0,0-1 0 0 0,0 0 0 0 0,0 1 1 0 0,0-1-1 0 0,0 0 0 0 0,0 0 0 0 0,1 1 1 0 0,-1-1-1 0 0,0 0 0 0 0,0 1 1 0 0,1-1-1 0 0,-1 1 0 0 0,1-1 0 0 0,-1 0 1 0 0,0 1-1 0 0,1-1 0 0 0,-1 1 0 0 0,2-1 1 0 0,0-3 228 0 0,-1 3-271 0 0,-1 1 1 0 0,0 0-1 0 0,0 0 1 0 0,0-1-1 0 0,0 1 1 0 0,0 0-1 0 0,0-1 1 0 0,0 1-1 0 0,0-1 1 0 0,0 1-1 0 0,0 0 1 0 0,0-1-1 0 0,0 1 1 0 0,0 0-1 0 0,0-1 1 0 0,0 1-1 0 0,0 0 1 0 0,0-1-1 0 0,0 1 1 0 0,-1 0-1 0 0,1 0 1 0 0,0-1 0 0 0,0 1-1 0 0,0 0 1 0 0,0-1-1 0 0,-1 1 1 0 0,1 0-1 0 0,0 0 1 0 0,0-1-1 0 0,-1 1 1 0 0,1 0-1 0 0,0 0 1 0 0,0 0-1 0 0,-1-1 1 0 0,1 1-1 0 0,0 0 1 0 0,-1 0-1 0 0,-16-6 527 0 0,9 3 31 0 0,6 2-163 0 0,-1 0-109 0 0,-18-10 239 0 0,19 10-206 0 0,-2 2-272 0 0,-16 4-59 0 0,6 4-15 0 0,13-9 0 0 0,-13 16-33 0 0,14-15 31 0 0,0 0-1 0 0,-1 0 0 0 0,1 0 0 0 0,0 0 0 0 0,-1 0 0 0 0,1 0 1 0 0,0 0-1 0 0,0 0 0 0 0,0 0 0 0 0,0 0 0 0 0,0 0 0 0 0,0 0 1 0 0,0 0-1 0 0,0 0 0 0 0,1 1 0 0 0,-1-1 0 0 0,0 0 0 0 0,0 0 1 0 0,1 0-1 0 0,23 53-308 0 0,-23-52 300 0 0,0 1 0 0 0,0-1 0 0 0,1 1 0 0 0,0-1 0 0 0,-1 0 0 0 0,1 0 0 0 0,0 0 0 0 0,0 0 0 0 0,0 0 0 0 0,0 0 0 0 0,3 2 0 0 0,-2-3 0 0 0,-1 1 0 0 0,0-1 0 0 0,-1 1-1 0 0,1 0 1 0 0,0 0 0 0 0,0-1 0 0 0,-1 1 0 0 0,1 0 0 0 0,-1 0 0 0 0,1 1 0 0 0,-1-1-1 0 0,0 0 1 0 0,1 4 0 0 0,-1 7-57 0 0,-1-12 62 0 0,0 0 0 0 0,0 0 0 0 0,0 0 0 0 0,0 0 0 0 0,0 0 0 0 0,0 0 0 0 0,0 0 0 0 0,1 0 0 0 0,-1 0 0 0 0,0-1 0 0 0,0 1 0 0 0,1 0 1 0 0,-1 0-1 0 0,1 0 0 0 0,-1 0 0 0 0,1 0 0 0 0,-1 0 0 0 0,1-1 0 0 0,0 1 0 0 0,-1 0 0 0 0,1 0 0 0 0,1 0 0 0 0,37 27-13 0 0,-37-27 19 0 0,0 1 0 0 0,0 0 0 0 0,0 0 0 0 0,0 0 0 0 0,0 0 0 0 0,-1 0 0 0 0,1 0 0 0 0,-1 0 0 0 0,1 0 0 0 0,-1 1 0 0 0,0-1 0 0 0,0 0 0 0 0,0 1 0 0 0,1 2 0 0 0,3 9 0 0 0,7 7 0 0 0,-7-14 0 0 0,-1 1 0 0 0,0 0 0 0 0,5 15 0 0 0,-8-20 0 0 0,0 0 0 0 0,1 0 0 0 0,0 0 0 0 0,-1 0 0 0 0,5 4 0 0 0,-5-5 0 0 0,1 0 0 0 0,-1 0 0 0 0,1 0 0 0 0,-1 1 0 0 0,0-1 0 0 0,1 0 0 0 0,-1 1 0 0 0,0-1 0 0 0,-1 1 0 0 0,1-1 0 0 0,0 1 0 0 0,0 3 0 0 0,-2 11 0 0 0,1-13 0 0 0,-1 1 0 0 0,1 0 0 0 0,0-1 0 0 0,1 1 0 0 0,-1-1 0 0 0,3 9 0 0 0,-2-10 0 0 0,0 1 0 0 0,0-1 0 0 0,0 0 0 0 0,-1 1 0 0 0,1-1 0 0 0,-1 1 0 0 0,0-1 0 0 0,0 0 0 0 0,0 1 0 0 0,0-1 0 0 0,-1 1 0 0 0,0-1 0 0 0,1 1 0 0 0,-1-1 0 0 0,0 0 0 0 0,0 0 0 0 0,-1 1 0 0 0,-1 2 0 0 0,-17 26-1882 0 0,19-32 1875 0 0,1 0 0 0 0,-1 0 1 0 0,1 1-1 0 0,-1-1 0 0 0,1 0 1 0 0,-1 0-1 0 0,1 0 0 0 0,-1 1 1 0 0,1-1-1 0 0,-1 0 0 0 0,1 0 1 0 0,-1 0-1 0 0,1 0 0 0 0,-1 0 1 0 0,1 0-1 0 0,-1 0 0 0 0,1 0 1 0 0,-1-1-1 0 0,0 1 0 0 0,1 0 1 0 0,-1 0-1 0 0,0-1 1 0 0,1 1-7 0 0,-3 0 13 0 0,0 0 0 0 0,1-1 0 0 0,-1 0 0 0 0,1 0 0 0 0,-1 1 0 0 0,1-2 0 0 0,-1 1 0 0 0,1 0 0 0 0,0 0 0 0 0,0-1 0 0 0,-1 1 0 0 0,1-1 0 0 0,0 1 0 0 0,0-1 0 0 0,1 0 0 0 0,-1 0 0 0 0,0 0 0 0 0,-2-4 0 0 0,2 2 34 0 0,1 0-1 0 0,-1 0 0 0 0,0 0 1 0 0,0 0-1 0 0,0 0 0 0 0,0 0 1 0 0,-1 1-1 0 0,0-1 0 0 0,1 1 1 0 0,-1 0-1 0 0,-5-4 0 0 0,8 7-31 0 0,-1-1 34 0 0,0 0 1 0 0,0 0-1 0 0,0 0 1 0 0,1 0-1 0 0,-1-1 1 0 0,0 1-1 0 0,1 0 1 0 0,-1 0-1 0 0,0 0 1 0 0,1-1-1 0 0,0 1 1 0 0,-1 0-1 0 0,1-1 1 0 0,0 1-1 0 0,0 0 1 0 0,-1-1-1 0 0,1 1 1 0 0,0-1-1 0 0,0 1 1 0 0,1 0-1 0 0,-1-1 1 0 0,0 1-1 0 0,0 0 1 0 0,1-1-1 0 0,-1 1 1 0 0,1-2-1 0 0,3-17 404 0 0,-6-2-324 0 0,1 20-114 0 0,1 0 0 0 0,-1 0 0 0 0,1 0-1 0 0,0 0 1 0 0,0 0 0 0 0,0 0 0 0 0,0 0 0 0 0,0 0 0 0 0,0 0 0 0 0,0 0 0 0 0,1 0 0 0 0,-1 0-1 0 0,1 0 1 0 0,-1 0 0 0 0,1 1 0 0 0,0-1 0 0 0,0 0 0 0 0,0 0 0 0 0,0 0 0 0 0,0 1 0 0 0,0-1 0 0 0,0 0-1 0 0,1 1 1 0 0,-1-1 0 0 0,2-1 0 0 0,-1 2-2 0 0,0-1 5 0 0,1 0-1 0 0,-1 0 1 0 0,0 0 0 0 0,1 0-1 0 0,-1-1 1 0 0,0 1 0 0 0,0-1-1 0 0,0 1 1 0 0,-1-1-1 0 0,1 0 1 0 0,-1 0 0 0 0,2-4-1 0 0,-1-2 5 0 0,-1 7-4 0 0,-1 0-1 0 0,1 0 0 0 0,-1 0 1 0 0,1-1-1 0 0,0 1 0 0 0,0 0 1 0 0,-1 0-1 0 0,2 0 0 0 0,-1 0 1 0 0,0 0-1 0 0,0 1 0 0 0,3-4 0 0 0,15-16 6 0 0,-6 9-10 0 0,-2-1 1 0 0,1 0-1 0 0,14-25 0 0 0,-21 30 3 0 0,0 0 1 0 0,12-13-1 0 0,-13 16-27 0 0,0 0 1 0 0,0-1-1 0 0,0 1 0 0 0,0-1 1 0 0,3-7-1 0 0,-5 8-275 0 0,-1 1 0 0 0,2 0 1 0 0,-1 0-1 0 0,0 1 0 0 0,1-1 0 0 0,0 0 0 0 0,0 1 0 0 0,0-1 0 0 0,0 1 0 0 0,0 0 0 0 0,6-4 1 0 0,6-7-5729 0 0,-8 5-1739 0 0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7:27.7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184 129 19351 0 0,'18'-8'886'0'0,"-18"7"-787"0"0,-1 0 1 0 0,0 0-1 0 0,0 0 0 0 0,0 1 1 0 0,0-1-1 0 0,0 0 1 0 0,0 0-1 0 0,0 1 1 0 0,0-1-1 0 0,-2 0 0 0 0,3 0-16 0 0,-1 1-83 0 0,1 0 1 0 0,-1 0-1 0 0,1-1 1 0 0,-1 1-1 0 0,1 0 1 0 0,-1 0-1 0 0,1-1 1 0 0,0 1-1 0 0,-1 0 1 0 0,1-1-1 0 0,0 1 1 0 0,-1-1-1 0 0,1 1 1 0 0,0 0-1 0 0,-1-1 1 0 0,1 1-1 0 0,0-1 1 0 0,0 1-1 0 0,-1-1 1 0 0,1 1-1 0 0,0-1 1 0 0,0 1-1 0 0,0-1 1 0 0,0 1-1 0 0,0-1 1 0 0,0 1-1 0 0,0-1 1 0 0,0 1 0 0 0,0-1-1 0 0,0 1 1 0 0,0-1-1 0 0,0 1 1 0 0,0-1-1 0 0,0 1 1 0 0,0-1-1 0 0,0 1 1 0 0,1-1-1 0 0,-1 0 1 0 0,0 1 7 0 0,1-1 0 0 0,-1 0 1 0 0,0 1-1 0 0,0-1 1 0 0,1 0-1 0 0,-1 0 1 0 0,0 1-1 0 0,0-1 0 0 0,0 0 1 0 0,0 1-1 0 0,0-1 1 0 0,0 0-1 0 0,0 0 1 0 0,0 1-1 0 0,-1-1 0 0 0,1 0 1 0 0,0 1-1 0 0,0-1 1 0 0,-1 0-1 0 0,1 0 1 0 0,-1 0-1 0 0,-10-12 1133 0 0,9 11-937 0 0,1 1-1 0 0,-1 0 1 0 0,1-1 0 0 0,-1 1 0 0 0,1-1 0 0 0,0 1-1 0 0,0-1 1 0 0,0 0 0 0 0,0 1 0 0 0,0-1-1 0 0,0 0 1 0 0,0 0 0 0 0,1 0 0 0 0,-1 1-1 0 0,0-5 1 0 0,1 4-124 0 0,-1 1 0 0 0,1-1-1 0 0,-1 0 1 0 0,1 1 0 0 0,-1-1 0 0 0,0 1-1 0 0,1-1 1 0 0,-1 1 0 0 0,0 0 0 0 0,0-1-1 0 0,0 1 1 0 0,0 0 0 0 0,0-1-1 0 0,-1 1 1 0 0,1 0 0 0 0,0 0 0 0 0,0 0-1 0 0,-1 0 1 0 0,1 0 0 0 0,-1 0 0 0 0,1 1-1 0 0,-1-1 1 0 0,1 0 0 0 0,-3 0 0 0 0,0-1 86 0 0,3 1 85 0 0,-3 1-85 0 0,-2 0-121 0 0,2 0-26 0 0,1 0 0 0 0,-1 0 0 0 0,1 0-1 0 0,-1 0 1 0 0,1 1 0 0 0,0-1 0 0 0,-1 1 0 0 0,1 0 0 0 0,0 0 0 0 0,-1 0 0 0 0,1 0 0 0 0,-4 3 0 0 0,-2 2-18 0 0,6-5-2 0 0,1 1 1 0 0,0-1-1 0 0,-1 1 0 0 0,1-1 0 0 0,0 1 0 0 0,0 0 1 0 0,0 0-1 0 0,0-1 0 0 0,1 1 0 0 0,-1 1 0 0 0,0-1 1 0 0,1 0-1 0 0,0 0 0 0 0,-1 1 0 0 0,1-1 0 0 0,0 1 1 0 0,-1 2-1 0 0,-1 10-73 0 0,0-1-1 0 0,-7 18 1 0 0,9-29 57 0 0,1-1 0 0 0,-1 1 0 0 0,1 0-1 0 0,-1-1 1 0 0,1 1 0 0 0,0 0 0 0 0,0 0 0 0 0,0-1-1 0 0,0 1 1 0 0,0 0 0 0 0,2 2 0 0 0,10 31-183 0 0,-10-30 136 0 0,1 1 1 0 0,-1 0-1 0 0,0 0 1 0 0,2 13-1 0 0,-4-17 44 0 0,1 0 0 0 0,-1 0 0 0 0,1 0-1 0 0,-1-1 1 0 0,1 1 0 0 0,0 0 0 0 0,0 0 0 0 0,0 0 0 0 0,0 0-1 0 0,1-1 1 0 0,-1 1 0 0 0,1 0 0 0 0,-1-1 0 0 0,1 0 0 0 0,0 1-1 0 0,0-1 1 0 0,0 0 0 0 0,1 0 0 0 0,-1 0 0 0 0,0 0 0 0 0,1 0-1 0 0,3 2 1 0 0,-3-3-9 0 0,-1 1 1 0 0,0 0-1 0 0,0 0 0 0 0,0 0 0 0 0,0 0 0 0 0,3 4 1 0 0,-4-4 5 0 0,1 0 0 0 0,-1 0 0 0 0,1 0 0 0 0,0 0 1 0 0,0 0-1 0 0,4 2 0 0 0,-4-2 13 0 0,1-1 1 0 0,-1 1-1 0 0,1-1 1 0 0,0 0 0 0 0,-1 0-1 0 0,1 0 1 0 0,0 0-1 0 0,0-1 1 0 0,-1 1-1 0 0,1-1 1 0 0,0 0-1 0 0,0 0 1 0 0,0 0-1 0 0,0 0 1 0 0,0 0 0 0 0,-1 0-1 0 0,1-1 1 0 0,0 1-1 0 0,0-1 1 0 0,0 0-1 0 0,-1 0 1 0 0,1 0-1 0 0,-1 0 1 0 0,1 0-1 0 0,0-1 1 0 0,-1 1-1 0 0,0-1 1 0 0,1 0 0 0 0,-1 0-1 0 0,0 0 1 0 0,4-4-1 0 0,-6 5 10 0 0,1 0 0 0 0,0 0 0 0 0,-1 0 0 0 0,1 0 0 0 0,-1 0 0 0 0,1 0 0 0 0,-1 0 0 0 0,0 0 0 0 0,1-1 0 0 0,-1 1 0 0 0,0 0 0 0 0,0 0 0 0 0,0 0 0 0 0,0 0 0 0 0,0-1 0 0 0,0 1 0 0 0,0-2 0 0 0,-1 2 0 0 0,1 0 0 0 0,0 0 0 0 0,0 0 0 0 0,0-1 0 0 0,0 1 0 0 0,0 0 0 0 0,0 0 0 0 0,1 0 0 0 0,-1-1 0 0 0,0 1 0 0 0,0 0 0 0 0,1 0 0 0 0,-1 0 0 0 0,1 0 0 0 0,-1 0 0 0 0,2-2 0 0 0,6-5 9 0 0,-7 7-7 0 0,0 0 1 0 0,0 0 0 0 0,0 0 0 0 0,0 0 0 0 0,0 0-1 0 0,0 0 1 0 0,0 0 0 0 0,0-1 0 0 0,0 1 0 0 0,0 0-1 0 0,-1 0 1 0 0,1-1 0 0 0,0 1 0 0 0,-1-1 0 0 0,1-1 0 0 0,-4-6 9 0 0,2 8-8 0 0,1 0 0 0 0,-1 0 0 0 0,1 0 1 0 0,-1 0-1 0 0,1 0 0 0 0,0 0 0 0 0,-1 0 1 0 0,1 0-1 0 0,0 0 0 0 0,0 0 0 0 0,0 0 1 0 0,0 0-1 0 0,0 0 0 0 0,0 0 0 0 0,0 0 1 0 0,0 0-1 0 0,0-1 0 0 0,0 1 0 0 0,1 0 1 0 0,0-1-1 0 0,10-11 52 0 0,-9 11-33 0 0,0-1 1 0 0,0 1 0 0 0,0 0 0 0 0,0-1 0 0 0,0 0 0 0 0,2-3 0 0 0,-4 6-17 0 0,0-1 0 0 0,0 0 0 0 0,0 1 0 0 0,0-1 0 0 0,0 1 0 0 0,0-1 0 0 0,0 1 0 0 0,0-1 0 0 0,0 1 0 0 0,0-1 0 0 0,0 1 0 0 0,0-1 0 0 0,0 0 0 0 0,-1 1 0 0 0,1-1 0 0 0,0 1 0 0 0,0-1 0 0 0,0 1 0 0 0,-1-1 0 0 0,1 1 0 0 0,0 0 0 0 0,-1-1 0 0 0,1 1 0 0 0,0-1 0 0 0,-1 1 0 0 0,1 0 0 0 0,-1-1 0 0 0,1 1 0 0 0,-1 0 0 0 0,1-1 0 0 0,0 1 0 0 0,-1 0 0 0 0,1-1 0 0 0,-1 1 0 0 0,1 0 0 0 0,-1 0 0 0 0,0 0 0 0 0,1 0 0 0 0,-1 0 0 0 0,1 0 0 0 0,-1-1 0 0 0,0 1 60 0 0,4-1-4 0 0,5-1-49 0 0,-5 0 25 0 0,0 1 0 0 0,0 0 0 0 0,0 1 0 0 0,1-1 0 0 0,-1 1 0 0 0,6-1 0 0 0,-8 1-36 0 0,-1 0-1 0 0,1 0 0 0 0,0 0 0 0 0,-1 1 0 0 0,1-1 0 0 0,-1 0 0 0 0,1 0 0 0 0,-1 0 1 0 0,1 1-1 0 0,-1-1 0 0 0,1 0 0 0 0,-1 1 0 0 0,1-1 0 0 0,-1 0 0 0 0,0 1 0 0 0,1-1 1 0 0,-1 0-1 0 0,1 1 0 0 0,-1 0 0 0 0,1 0-14 0 0,-1 0 0 0 0,1 0 0 0 0,-1 0 0 0 0,0 0 0 0 0,1 0 1 0 0,-1 0-1 0 0,0 0 0 0 0,0 0 0 0 0,0 0 0 0 0,0 1 0 0 0,0-1 0 0 0,0 0 0 0 0,0 0 0 0 0,-1 1 0 0 0,-3 16-25 0 0,3-13 96 0 0,0 1 0 0 0,0-1 0 0 0,0 0 0 0 0,0 8 0 0 0,0-3 26 0 0,0 1-1 0 0,-1 0 1 0 0,0-1 0 0 0,-4 13 0 0 0,3-13-96 0 0,2-5 15 0 0,0-1 0 0 0,1 1 0 0 0,0-1 0 0 0,0 1-1 0 0,0 0 1 0 0,0-1 0 0 0,1 1 0 0 0,-1 0 0 0 0,1-1 0 0 0,0 1 0 0 0,3 6 0 0 0,4 22 13 0 0,-4 15-13 0 0,-3-34-9 0 0,0 0 0 0 0,0 0 0 0 0,1 0 0 0 0,8 24 0 0 0,-4-21-39 0 0,-3-10 15 0 0,0 0 1 0 0,0 0-1 0 0,-1 0 0 0 0,0 0 1 0 0,-1 0-1 0 0,1 9 1 0 0,-3 4-60 0 0,1-16 54 0 0,-1-1 0 0 0,1 0 0 0 0,0 0 1 0 0,0 1-1 0 0,0-1 0 0 0,1 0 0 0 0,-1 0 0 0 0,1 1 0 0 0,0-1 0 0 0,0 0 0 0 0,2 5 0 0 0,6 8-618 0 0,-7-12 340 0 0,0-1 1 0 0,0 1-1 0 0,0 0 1 0 0,0 0-1 0 0,-1 0 0 0 0,2 8 1 0 0,-1 20-1376 0 0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7:28.2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0 3680 0 0,'0'0'16341'0'0,"-1"3"-15131"0"0,-1 1-899 0 0,1 1-1 0 0,0 0 1 0 0,0 0 0 0 0,0-1-1 0 0,1 1 1 0 0,-1 0-1 0 0,1 0 1 0 0,0 0-1 0 0,1 5 1 0 0,10 51 490 0 0,-5-35-449 0 0,9 106 387 0 0,-7-86-721 0 0,-5-24-72 0 0,0 0-1 0 0,2 0 1 0 0,1 0 0 0 0,12 32-1 0 0,-11-33-239 0 0,-7-18 88 0 0,1 0 1 0 0,-1-1-1 0 0,1 1 1 0 0,0-1-1 0 0,0 1 1 0 0,0-1-1 0 0,0 1 0 0 0,0-1 1 0 0,0 0-1 0 0,1 0 1 0 0,-1 1-1 0 0,4 2 1 0 0,-4-4 80 0 0,13 11-2629 0 0,-3-6-2010 0 0,4-1-1890 0 0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7:28.6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133 13 17503 0 0,'0'0'858'0'0,"-2"-1"-378"0"0,-3-1-182 0 0,3 0-253 0 0,-1 1-1 0 0,1 0 1 0 0,-1 0-1 0 0,1 0 1 0 0,-1 1-1 0 0,0-1 1 0 0,-4 0-1 0 0,0 0 393 0 0,-1 0 0 0 0,0 1 0 0 0,-11 1-1 0 0,16-1-241 0 0,0 0-1 0 0,0 0 1 0 0,0 1-1 0 0,0-1 1 0 0,0 1-1 0 0,0 0 1 0 0,1 0-1 0 0,-1 0 1 0 0,0 0-1 0 0,-4 3 1 0 0,5-2-139 0 0,1-1 1 0 0,0 1-1 0 0,-1 0 1 0 0,1 0-1 0 0,0 0 1 0 0,0 0-1 0 0,0 0 1 0 0,0 0-1 0 0,0 0 1 0 0,1 0-1 0 0,-1 0 0 0 0,1 0 1 0 0,-1 0-1 0 0,1 0 1 0 0,0 3-1 0 0,-4 11 46 0 0,3-13-95 0 0,0 0 0 0 0,0 0 0 0 0,1 0 0 0 0,-1 0-1 0 0,1 1 1 0 0,-1-1 0 0 0,1 0 0 0 0,0 0 0 0 0,1 0 0 0 0,-1 0 0 0 0,0 1-1 0 0,1-1 1 0 0,0 0 0 0 0,1 5 0 0 0,4 14 39 0 0,-6-19-44 0 0,1 0-1 0 0,-1 0 1 0 0,1 1 0 0 0,0-1-1 0 0,0 0 1 0 0,1 0-1 0 0,-1 0 1 0 0,1 0 0 0 0,-1 0-1 0 0,4 4 1 0 0,1-2 9 0 0,0 0 1 0 0,-1 0 0 0 0,2-1-1 0 0,-1 0 1 0 0,0 0-1 0 0,1-1 1 0 0,-1 0-1 0 0,1 0 1 0 0,8 2-1 0 0,-9-3-14 0 0,-3-1 6 0 0,0 0-1 0 0,0-1 1 0 0,0 1 0 0 0,0-1 0 0 0,1 0-1 0 0,-1 0 1 0 0,0 0 0 0 0,0 0 0 0 0,4-1 0 0 0,2 0 77 0 0,-5 1-53 0 0,1-1-1 0 0,-1 1 1 0 0,0-1 0 0 0,0 0-1 0 0,0-1 1 0 0,1 1 0 0 0,-2-1-1 0 0,1 0 1 0 0,0 0-1 0 0,0 0 1 0 0,0 0 0 0 0,3-3-1 0 0,-2 1-360 0 0,1 0 0 0 0,0 1 0 0 0,7-3-1 0 0,-6 3-31 0 0,-3 2-805 0 0,-1 0 0 0 0,1-1 1 0 0,0 1-1 0 0,-1-1 0 0 0,6-3 1 0 0,7-9-5911 0 0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7:29.0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15488 0 0,'0'0'1558'0'0,"0"2"-1287"0"0,0 17 1376 0 0,-1-10-1094 0 0,1 0-1 0 0,0 0 1 0 0,1 0-1 0 0,0 1 0 0 0,0-1 1 0 0,3 10-1 0 0,-2-11-308 0 0,0-1 0 0 0,-1 0 0 0 0,1 15 0 0 0,-1-15-119 0 0,-1 0-1 0 0,1 0 1 0 0,0 0 0 0 0,1-1 0 0 0,3 10-1 0 0,-4-13-91 0 0,1 2 39 0 0,1 0-1 0 0,-1 1 0 0 0,-1-1 1 0 0,1 0-1 0 0,-1 1 1 0 0,0-1-1 0 0,1 12 0 0 0,-2-10 39 0 0,1-1 1 0 0,1 1-1 0 0,-1-1 0 0 0,5 12 0 0 0,-1-4 155 0 0,-5-12-243 0 0,0-1 0 0 0,1 0 0 0 0,-1 1 0 0 0,1-1 0 0 0,-1 0 0 0 0,1 1-1 0 0,-1-1 1 0 0,1 0 0 0 0,0 0 0 0 0,0 0 0 0 0,-1 0 0 0 0,1 0 0 0 0,0 0 0 0 0,0 0 0 0 0,0 0-1 0 0,0 0 1 0 0,0 0 0 0 0,0 0 0 0 0,0-1 0 0 0,1 1 0 0 0,-1 0 0 0 0,0-1 0 0 0,0 1 0 0 0,1-1 0 0 0,-1 1-1 0 0,0-1 1 0 0,1 0 0 0 0,-1 1 0 0 0,0-1 0 0 0,1 0 0 0 0,-1 0 0 0 0,0 0 0 0 0,1 0 0 0 0,-1 0-1 0 0,0 0 1 0 0,1 0 0 0 0,1-1 0 0 0,0 0-22 0 0,0 0 0 0 0,-1 0 0 0 0,1 0 0 0 0,0 0 0 0 0,-1 0 0 0 0,1-1 0 0 0,0 1 0 0 0,-1-1 0 0 0,0 1 0 0 0,1-1 0 0 0,2-4 0 0 0,21-26 0 0 0,-1 0 0 0 0,-16 22 0 0 0,-1 0 0 0 0,-1 0 0 0 0,9-14 0 0 0,11-17 0 0 0,-22 32 0 0 0,-5 8 0 0 0,0 1 0 0 0,0 0 0 0 0,0 0 1 0 0,0-1-1 0 0,0 1 0 0 0,0 0 0 0 0,0 0 0 0 0,0 0 0 0 0,0-1 0 0 0,0 1 0 0 0,0 0 0 0 0,1 0 1 0 0,-1 0-1 0 0,0-1 0 0 0,0 1 0 0 0,0 0 0 0 0,0 0 0 0 0,1 0 0 0 0,-1 0 0 0 0,0 0 0 0 0,0-1 0 0 0,0 1 1 0 0,0 0-1 0 0,1 0 0 0 0,-1 0 0 0 0,0 0 0 0 0,0 0 0 0 0,1 0 0 0 0,-1 0 0 0 0,0 0 0 0 0,0 0 0 0 0,0 0 1 0 0,1 0-1 0 0,-1 0 0 0 0,0 0 0 0 0,0 0 0 0 0,1 0 0 0 0,-1 0 0 0 0,0 0 0 0 0,0 0 0 0 0,0 0 0 0 0,1 0 1 0 0,-1 0-1 0 0,0 0 0 0 0,0 0 0 0 0,0 0 0 0 0,1 1 0 0 0,-1-1 0 0 0,11 7 31 0 0,-9-5-13 0 0,1 0-9 0 0,-1-1 0 0 0,1 1 0 0 0,-1-1 0 0 0,0 1 1 0 0,0 0-1 0 0,0 0 0 0 0,4 4 0 0 0,-4-3-9 0 0,1 0 0 0 0,0 0 1 0 0,0 0-1 0 0,0-1 0 0 0,0 1 0 0 0,0-1 0 0 0,5 2 0 0 0,-5-1 0 0 0,4-1 0 0 0,2 0 0 0 0,-7-1 0 0 0,-1-1 0 0 0,1 0 0 0 0,-1 1 0 0 0,1-1 0 0 0,-1 0 0 0 0,1 0 0 0 0,-1 0 0 0 0,1 0 0 0 0,-1-1 0 0 0,1 1 0 0 0,-1 0 0 0 0,1-1 0 0 0,-1 1 0 0 0,1-1 0 0 0,-1 1 0 0 0,3-2 0 0 0,6-2 0 0 0,-8 4 0 0 0,-1-1 0 0 0,0 1 0 0 0,0-1 0 0 0,1 1 0 0 0,-1-1 0 0 0,0 0 0 0 0,0 0 0 0 0,0 0 0 0 0,0 1 0 0 0,0-1 0 0 0,0 0 0 0 0,0 0 0 0 0,1-2 0 0 0,8-7 0 0 0,-5 7 0 0 0,0 0 0 0 0,-1 0 0 0 0,1 0 0 0 0,-1-1 0 0 0,0 0 0 0 0,0 0 0 0 0,0 0 0 0 0,0 0 0 0 0,-1-1 0 0 0,4-6 0 0 0,-4 7 0 0 0,-1 1 0 0 0,1 0 0 0 0,0 0 0 0 0,5-5 0 0 0,-7 7 0 0 0,0 0 0 0 0,0 0 0 0 0,0 0 0 0 0,1 0 0 0 0,-1 0 0 0 0,0 0 0 0 0,0 0 0 0 0,1 1 0 0 0,-1-1 0 0 0,1 0 0 0 0,-1 1 0 0 0,1 0 0 0 0,-1-1 0 0 0,1 1 0 0 0,-1 0 0 0 0,1 0 0 0 0,-1-1 0 0 0,4 2 0 0 0,4 3 0 0 0,-2 3 0 0 0,14 28-205 0 0,28 65 1 0 0,-7-10-2417 0 0,-32-77-3213 0 0,-1-8-1941 0 0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7:29.4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18687 0 0,'0'0'1875'0'0,"0"2"-1719"0"0,5 115 5664 0 0,-2-35-4598 0 0,-1-26-839 0 0,3 138 570 0 0,-3-102-682 0 0,3 41-15 0 0,52 297-1536 0 0,-54-394 996 0 0,1 5-160 0 0,11 18-1456 0 0,-14-55 1037 0 0,0 0-1 0 0,1-1 1 0 0,-1 1-1 0 0,1-1 1 0 0,3 7-1 0 0,-1-4-1945 0 0,1 6-4844 0 0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7:29.8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0 3224 0 0,'-1'3'3693'0'0,"-1"6"501"0"0,0 0 0 0 0,0 18 1 0 0,5 45-61 0 0,1-10-3035 0 0,0 116 527 0 0,2-55-706 0 0,0-65-488 0 0,-6-57-427 0 0,1 0 0 0 0,-1-1 0 0 0,0 1 0 0 0,1 0 1 0 0,-1 0-1 0 0,0 0 0 0 0,1 0 0 0 0,-1 0 0 0 0,1-1 0 0 0,-1 1 0 0 0,1 0 0 0 0,0-1 0 0 0,-1 1 0 0 0,1 0 0 0 0,0-1 0 0 0,-1 1 1 0 0,1 0-1 0 0,0-1 0 0 0,0 0 0 0 0,0 1 0 0 0,-1-1 0 0 0,1 1 0 0 0,0-1 0 0 0,0 0 0 0 0,0 1 0 0 0,0-1 0 0 0,0 0 0 0 0,0 0 1 0 0,0 0-1 0 0,0 0 0 0 0,0 0 0 0 0,-1 0 0 0 0,1 0 0 0 0,0 0 0 0 0,0 0 0 0 0,0 0 0 0 0,0-1 0 0 0,0 1 0 0 0,0 0 0 0 0,1-1 1 0 0,2 0-8 0 0,-1-1 1 0 0,0 1-1 0 0,0 0 1 0 0,0-1 0 0 0,0 0-1 0 0,0 0 1 0 0,0 0 0 0 0,-1 0-1 0 0,1 0 1 0 0,-1 0 0 0 0,5-5-1 0 0,19-24 2 0 0,6-7 0 0 0,-26 28 0 0 0,5 1 0 0 0,0 8 0 0 0,3 6 0 0 0,-9-2 23 0 0,0 0 1 0 0,0 1-1 0 0,-1 0 0 0 0,1 0 0 0 0,-1 0 0 0 0,7 9 1 0 0,16 14 97 0 0,21 9-98 0 0,-45-33-44 0 0,1 0 1 0 0,0 0 0 0 0,0-1-1 0 0,1 0 1 0 0,-1 0-1 0 0,0 0 1 0 0,1 0-1 0 0,-1 0 1 0 0,1-1-1 0 0,8 1 1 0 0,3 0-569 0 0,29 1 0 0 0,-38-3 91 0 0,-1-1 0 0 0,0 1 0 0 0,0-1 0 0 0,1 0 0 0 0,-1 0 0 0 0,11-5 0 0 0,19-8-8031 0 0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7:42.2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127 28 16008 0 0,'0'0'771'0'0,"-6"-4"61"0"0,3 2-673 0 0,1 0-1 0 0,-1 0 1 0 0,0 0-1 0 0,0 0 1 0 0,1 0-1 0 0,-5-1 0 0 0,0 0 533 0 0,5 2 219 0 0,-5-1 250 0 0,-1 0 2168 0 0,10 15-3051 0 0,-2-9-258 0 0,0 1 1 0 0,1 0-1 0 0,-1-1 0 0 0,1 1 1 0 0,0-1-1 0 0,1 1 0 0 0,-1-1 1 0 0,1 0-1 0 0,3 8 0 0 0,-4-9-19 0 0,0 1 0 0 0,0 0 0 0 0,0 0 0 0 0,-1-1 0 0 0,1 1 0 0 0,-1 0 0 0 0,0 0 0 0 0,0 0 0 0 0,-1-1 0 0 0,1 1 0 0 0,-1 0 0 0 0,1 0 0 0 0,-3 5 0 0 0,1-2 0 0 0,1 1 0 0 0,0 0 0 0 0,-1 8 0 0 0,2-1 0 0 0,0 1 0 0 0,-2 0 0 0 0,-5 24 0 0 0,6-33 0 0 0,-1 0 0 0 0,1 0 0 0 0,1 0 0 0 0,-1 0 0 0 0,1 1 0 0 0,1-1 0 0 0,-1 0 0 0 0,1 0 0 0 0,1 0 0 0 0,-1 0 0 0 0,1 0 0 0 0,3 9 0 0 0,-4-15 0 0 0,3 20 0 0 0,-1 1 0 0 0,-1-1 0 0 0,-1 1 0 0 0,0-1 0 0 0,-4 25 0 0 0,3-39 0 0 0,0 5 0 0 0,1 1 0 0 0,0 0 0 0 0,3 13 0 0 0,-2-15 0 0 0,0 0 0 0 0,-1 1 0 0 0,0 18 0 0 0,-5 0 0 0 0,3-23 0 0 0,0 1 0 0 0,0 0 0 0 0,1-1 0 0 0,-1 1 0 0 0,3 12 0 0 0,5 10 0 0 0,-5-23 0 0 0,0 0 0 0 0,0 1 0 0 0,-1-1 0 0 0,0 0 0 0 0,0 12 0 0 0,-6 16 0 0 0,3-26 0 0 0,0 0 0 0 0,0 15 0 0 0,4 19 0 0 0,-1-31 0 0 0,0 0 0 0 0,-1 1 0 0 0,0-1 0 0 0,-1 1 0 0 0,0-1 0 0 0,-5 16 0 0 0,-2-6 0 0 0,5-16-2 0 0,1 1-1 0 0,0 0 0 0 0,-2 9 1 0 0,1-1-12 0 0,0 0 1 0 0,-1 0 0 0 0,-7 16-1 0 0,10-26 14 0 0,-1 1 0 0 0,1-1 0 0 0,0 1 0 0 0,1-1 0 0 0,-1 1 0 0 0,1 0 0 0 0,1 10 0 0 0,0-8 0 0 0,-1-1 0 0 0,0 1 0 0 0,-2 13 0 0 0,-6-1-17 0 0,5-14 5 0 0,1 0 0 0 0,-1 0 0 0 0,1 0 0 0 0,-2 7 0 0 0,3-8-67 0 0,1-1 1 0 0,-1 1-1 0 0,1 0 0 0 0,0 0 1 0 0,0 0-1 0 0,1-1 0 0 0,-1 1 1 0 0,1 0-1 0 0,1 4 0 0 0,-1-7 55 0 0,-1-1-1 0 0,0 0 1 0 0,0 0-1 0 0,1 0 1 0 0,-1 0-1 0 0,0 0 1 0 0,0 0-1 0 0,0 0 1 0 0,0 0-1 0 0,-1 0 1 0 0,1 1-1 0 0,0-1 1 0 0,0 0-1 0 0,0 0 1 0 0,-1 0-1 0 0,1 0 1 0 0,-1 0 0 0 0,1 0-1 0 0,-1 0 1 0 0,1 0-1 0 0,-1 0 1 0 0,0 0-1 0 0,1-1 1 0 0,-1 1-1 0 0,0 0 1 0 0,0 0-1 0 0,1-1 1 0 0,-1 1-1 0 0,0 0 1 0 0,0-1-1 0 0,-2 2 1 0 0,1 0 35 0 0,-9 8-54 0 0,9-5 22 0 0,2-2 1 0 0,0-2-78 0 0,-1 0 0 0 0,1 0 1 0 0,-1 1-1 0 0,1-1 0 0 0,0 0 0 0 0,-1 0 0 0 0,1 0 0 0 0,0 0 0 0 0,0 0 0 0 0,0 1 0 0 0,0-1 0 0 0,0 0 0 0 0,0 0 1 0 0,0 0-1 0 0,1 0 0 0 0,-1 0 0 0 0,0 1 0 0 0,1-1 0 0 0,-1 0 0 0 0,1 0 0 0 0,-1 0 0 0 0,1 0 0 0 0,-1 0 0 0 0,1 0 0 0 0,0 0 1 0 0,-1 0-1 0 0,1 0 0 0 0,0-1 0 0 0,0 1 0 0 0,0 0 0 0 0,1 1 0 0 0,1 0-193 0 0,-15 4-2705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9:59.1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85 8752 0 0,'0'0'793'0'0,"-1"-1"-650"0"0,-6-10-2 0 0,3-2 2816 0 0,10-19 3584 0 0,-5 31-6399 0 0,0-1-1 0 0,0 0 0 0 0,0 0 1 0 0,0 1-1 0 0,0-1 0 0 0,1 1 1 0 0,-1-1-1 0 0,0 1 0 0 0,1 0 1 0 0,-1-1-1 0 0,1 1 0 0 0,0 0 1 0 0,-1 0-1 0 0,1 0 0 0 0,0 0 1 0 0,0 1-1 0 0,2-2 0 0 0,0 1-121 0 0,20-1 35 0 0,-19 2-12 0 0,11 7-33 0 0,-14-2-20 0 0,-2-3 2 0 0,3 4-30 0 0,-2-5 22 0 0,0 0 1 0 0,-1-1-1 0 0,1 1 1 0 0,-1 0-1 0 0,1 0 1 0 0,-1 0-1 0 0,0 0 1 0 0,1 0 0 0 0,-1 0-1 0 0,0 0 1 0 0,1 0-1 0 0,-1-1 1 0 0,0 1-1 0 0,0 0 1 0 0,0 0-1 0 0,0 0 1 0 0,0 0 0 0 0,0 0-1 0 0,0 0 1 0 0,0 0-1 0 0,-1 0 1 0 0,1 0-1 0 0,0 0 1 0 0,-1 0-1 0 0,1 0 1 0 0,0 0-1 0 0,-2 1 1 0 0,1 2-147 0 0,-1 0 0 0 0,0 1 0 0 0,1-1-1 0 0,0 0 1 0 0,0 1 0 0 0,0-1 0 0 0,1 8 0 0 0,0-11-205 0 0,0 8-1741 0 0,3-5 2027 0 0,-1-1 19 0 0,6 3 66 0 0,-6-4 204 0 0,9 7-390 0 0,-9-6 220 0 0,-1-1 0 0 0,1 1 0 0 0,-1-1 0 0 0,0 1 0 0 0,0 0 0 0 0,0-1 1 0 0,0 1-1 0 0,0 0 0 0 0,-1 0 0 0 0,1-1 0 0 0,-1 1 0 0 0,0 0 0 0 0,0 0 0 0 0,0 0 0 0 0,0 0 1 0 0,0 0-1 0 0,0-1 0 0 0,-1 1 0 0 0,0 0 0 0 0,1 0 0 0 0,-1 0 0 0 0,0-1 0 0 0,-2 4 0 0 0,-4 9 18 0 0,6-13-55 0 0,0 1 0 0 0,0 0-1 0 0,0-1 1 0 0,0 1 0 0 0,-1-1 0 0 0,1 1 0 0 0,-1-1 0 0 0,0 0 0 0 0,1 1 0 0 0,-1-1 0 0 0,0 0 0 0 0,0 0 0 0 0,-1-1 0 0 0,1 1 0 0 0,0 0-1 0 0,-1-1 1 0 0,1 1 0 0 0,-1-1 0 0 0,1 0 0 0 0,-3 2 0 0 0,2-2-409 0 0,-3 0 596 0 0,-1-5-5740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9:55.4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 1 9672 0 0,'0'0'4577'0'0,"-2"2"-3396"0"0,0 0-1017 0 0,0 0 0 0 0,0 0 0 0 0,1 1-1 0 0,-1-1 1 0 0,0 1 0 0 0,1-1 0 0 0,0 1-1 0 0,0 0 1 0 0,0 0 0 0 0,0 0 0 0 0,0-1-1 0 0,0 1 1 0 0,1 0 0 0 0,-1 6 0 0 0,0 8 235 0 0,1 25 1 0 0,0-20-349 0 0,3 10 36 0 0,0 0 1 0 0,2 0 0 0 0,1-1 0 0 0,18 53-1 0 0,-22-78-79 0 0,0 0-8 0 0,1-1 0 0 0,-1 1 0 0 0,1-1 0 0 0,1 0 0 0 0,-1 0 0 0 0,1 0 0 0 0,5 6-1 0 0,-4-5 5 0 0,1 1 0 0 0,6 12 0 0 0,-11-18 0 0 0,0 1-1 0 0,0-1 1 0 0,0 1-1 0 0,0-1 1 0 0,0 0-1 0 0,0 0 1 0 0,0 0-1 0 0,0 0 1 0 0,0 0-1 0 0,1 0 1 0 0,-1 0-1 0 0,0 0 1 0 0,1 0 0 0 0,-1 0-1 0 0,0-1 1 0 0,1 1-1 0 0,0 0 1 0 0,-1-1-1 0 0,2 1 1 0 0,2 0 103 0 0,1-1 1 0 0,-1 0-1 0 0,0 0 1 0 0,8-1-1 0 0,5 0 309 0 0,-18 1-393 0 0,1 0 0 0 0,0 0-1 0 0,-1 0 1 0 0,1 0 0 0 0,-1-1 0 0 0,1 1-1 0 0,-1 0 1 0 0,1 0 0 0 0,-1-1 0 0 0,1 1-1 0 0,-1 0 1 0 0,1-1 0 0 0,-1 1 0 0 0,0 0-1 0 0,1-1 1 0 0,-1 1 0 0 0,1-1 0 0 0,2-2 60 0 0,-1 2-33 0 0,0 0 0 0 0,0 0 0 0 0,1 0 0 0 0,-1 0 0 0 0,0 0 0 0 0,0 0 0 0 0,0-1 0 0 0,-1 1 0 0 0,1-1 0 0 0,0 0 0 0 0,0 0 0 0 0,-1 1 0 0 0,1-1 0 0 0,-1 0 0 0 0,3-4 0 0 0,-3 4 280 0 0,-1-4 267 0 0,0 6-578 0 0,0-1 0 0 0,0 1 0 0 0,1 0 0 0 0,-1 0-1 0 0,0-1 1 0 0,0 1 0 0 0,0 0 0 0 0,0-1 0 0 0,0 1-1 0 0,0 0 1 0 0,0-1 0 0 0,0 1 0 0 0,0 0 0 0 0,0 0 0 0 0,0-1-1 0 0,0 1 1 0 0,0 0 0 0 0,0-1 0 0 0,0 1 0 0 0,-1 0-1 0 0,1-1 1 0 0,0 1 0 0 0,0 0 0 0 0,0 0 0 0 0,0-1 0 0 0,-1 1-1 0 0,1 0 1 0 0,0 0 0 0 0,0-1 0 0 0,0 1 0 0 0,-1 0-1 0 0,1 0 1 0 0,0-1-4 0 0,-2 0 20 0 0,1 1-1 0 0,0-1 1 0 0,0 0-1 0 0,0-1 1 0 0,0 1-1 0 0,0 0 1 0 0,0 0 0 0 0,0 0-1 0 0,1-1 1 0 0,-1 1-1 0 0,0 0 1 0 0,1-1-1 0 0,-1 0 1 0 0,0 0-14 0 0,1 1-1 0 0,-1 0 1 0 0,0 0 0 0 0,1-1-1 0 0,-1 1 1 0 0,0 0 0 0 0,0 0-1 0 0,0 0 1 0 0,0 0 0 0 0,0 0 0 0 0,0 0-1 0 0,0 0 1 0 0,0 0 0 0 0,0 1-1 0 0,0-1 1 0 0,0 0 0 0 0,0 1-1 0 0,-1-1 1 0 0,1 1 0 0 0,0-1-1 0 0,-1 1 1 0 0,1-1 0 0 0,0 1 0 0 0,-1 0-1 0 0,1 0 1 0 0,0 0 0 0 0,-3 0-1 0 0,-3-1 8 0 0,0 1-1 0 0,1 0 0 0 0,-1 1 1 0 0,-10 1-1 0 0,11-1-166 0 0,1 1 1 0 0,-1 0-1 0 0,0 0 0 0 0,1 1 1 0 0,0-1-1 0 0,-1 1 0 0 0,1 1 1 0 0,0-1-1 0 0,1 1 0 0 0,-1-1 1 0 0,0 1-1 0 0,-5 8 0 0 0,9-10-137 0 0,0 0 1 0 0,1 0-1 0 0,0 1 0 0 0,-1-1 0 0 0,1 0 0 0 0,0 0 0 0 0,0 1 1 0 0,0-1-1 0 0,1 4 0 0 0,0-2 82 0 0,-2-2-74 0 0,1-1 0 0 0,1 1 0 0 0,-1 0 0 0 0,0 0 0 0 0,0 0 0 0 0,1 0 0 0 0,-1 0 0 0 0,1 0-1 0 0,0-1 1 0 0,0 4 0 0 0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7:42.6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34 16 5984 0 0,'0'0'13366'0'0,"-2"-1"-12417"0"0,2 1-909 0 0,0 0-1 0 0,0 0 0 0 0,-1-1 0 0 0,1 1 0 0 0,0 0 0 0 0,0 0 1 0 0,-1 0-1 0 0,1 0 0 0 0,0-1 0 0 0,0 1 0 0 0,-1 0 0 0 0,1 0 1 0 0,0 0-1 0 0,0 0 0 0 0,-1 0 0 0 0,1 0 0 0 0,0 0 0 0 0,0 0 1 0 0,-1 0-1 0 0,1 0 0 0 0,0 0 0 0 0,-1 0 0 0 0,1 0 0 0 0,0 0 1 0 0,0 0-1 0 0,-1 0 0 0 0,1 0 0 0 0,0 0 0 0 0,-1 0 0 0 0,1 0 1 0 0,0 0-1 0 0,0 1 0 0 0,-1-1 0 0 0,1 0 0 0 0,0 0 0 0 0,0 0 1 0 0,0 0-1 0 0,-1 1 0 0 0,1-1 0 0 0,0 0 0 0 0,0 0 0 0 0,0 0 1 0 0,-1 1-1 0 0,1-1 0 0 0,0 0 0 0 0,0 0 0 0 0,0 1 0 0 0,0-1 1 0 0,-5 7 11 0 0,-2 0 93 0 0,6-6-131 0 0,1-1 0 0 0,-1 1 1 0 0,0 0-1 0 0,1 0 0 0 0,-1-1 0 0 0,0 1 1 0 0,1 0-1 0 0,-1 0 0 0 0,1 0 1 0 0,-1-1-1 0 0,1 1 0 0 0,0 0 1 0 0,-1 0-1 0 0,1 0 0 0 0,0 0 0 0 0,-1 0 1 0 0,1 0-1 0 0,0 0 0 0 0,0 0 1 0 0,0 0-1 0 0,0 0 0 0 0,0 0 1 0 0,0 0-1 0 0,0 0 0 0 0,0 0 0 0 0,1 0 1 0 0,-1 0-1 0 0,1 1 0 0 0,-1 3 24 0 0,1 0-1 0 0,0 1 1 0 0,-1-1-1 0 0,-1 6 1 0 0,1-6-23 0 0,0 0-1 0 0,0 0 1 0 0,0 0 0 0 0,1 0 0 0 0,0 0 0 0 0,1 4 0 0 0,12 24 97 0 0,-10-25-38 0 0,-1 0-1 0 0,5 14 0 0 0,-5-14-42 0 0,1 0-1 0 0,0 0 0 0 0,1 0 1 0 0,0-1-1 0 0,0 0 0 0 0,1 1 1 0 0,8 7-1 0 0,-12-13 42 0 0,1 0 1 0 0,0 0-1 0 0,1 0 0 0 0,-1-1 1 0 0,0 1-1 0 0,0-1 0 0 0,1 1 1 0 0,-1-1-1 0 0,6 1 0 0 0,9-9 399 0 0,-9 4-360 0 0,-1 0-48 0 0,1 0-1 0 0,-1-1 1 0 0,0 0-1 0 0,0 0 1 0 0,-1 0-1 0 0,1-1 1 0 0,-1-1-1 0 0,0 1 0 0 0,7-7 1 0 0,-3 0-71 0 0,-1 0-1 0 0,0 0 1 0 0,0-1 0 0 0,9-17-1 0 0,10-14-500 0 0,-4 6-1936 0 0,-9 12-2638 0 0,4-12-2435 0 0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7:43.0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81 12440 0 0,'0'0'957'0'0,"6"-5"-586"0"0,3-8 2970 0 0,12-19 0 0 0,-21 32-3248 0 0,1-1 0 0 0,-1 1 0 0 0,0 0 0 0 0,1-1 0 0 0,-1 1 0 0 0,0-1 0 0 0,1 1 0 0 0,-1 0 0 0 0,0-1 0 0 0,1 1 0 0 0,-1 0 0 0 0,1-1 0 0 0,-1 1 0 0 0,1 0 0 0 0,-1 0 0 0 0,1-1 0 0 0,-1 1 0 0 0,2 0 0 0 0,-2 0-25 0 0,1 0 0 0 0,-1-1 0 0 0,1 1-1 0 0,-1 0 1 0 0,1 0 0 0 0,-1-1 0 0 0,1 1 0 0 0,-1 0-1 0 0,1-1 1 0 0,-1 1 0 0 0,1 0 0 0 0,-1-1 0 0 0,1 1-1 0 0,-1-1 1 0 0,1 0 0 0 0,20-18 1943 0 0,-19 19-1938 0 0,0 0 1 0 0,0 0-1 0 0,0 0 1 0 0,0 0-1 0 0,0 1 1 0 0,0-1-1 0 0,-1 0 1 0 0,1 1-1 0 0,0 0 1 0 0,2 0-1 0 0,3 1 11 0 0,-6-2-77 0 0,0 0 0 0 0,-1 1 0 0 0,1-1 0 0 0,0 0 0 0 0,-1 0 0 0 0,1 1 0 0 0,0-1 1 0 0,-1 0-1 0 0,1 1 0 0 0,0-1 0 0 0,-1 1 0 0 0,1-1 0 0 0,-1 1 0 0 0,1-1 0 0 0,-1 1 1 0 0,1-1-1 0 0,0 2 0 0 0,0 0 11 0 0,9 6 9 0 0,-5 2 16 0 0,-3 1-24 0 0,-1-1 0 0 0,0 1 1 0 0,-1 0-1 0 0,0-1 1 0 0,-1 1-1 0 0,0 0 1 0 0,0-1-1 0 0,-6 19 1 0 0,3-12 5 0 0,1-7-29 0 0,0-1 0 0 0,0 0 1 0 0,-1 0-1 0 0,-5 10 0 0 0,4-10-119 0 0,0 0 1 0 0,-4 15-1 0 0,8-21-300 0 0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7:43.5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141 9 9216 0 0,'0'0'830'0'0,"-1"-1"-347"0"0,-1 0 20 0 0,0 0 0 0 0,1 0 0 0 0,-1 0 0 0 0,0 1 0 0 0,0-1 0 0 0,0 0 0 0 0,0 1 0 0 0,0-1 0 0 0,0 1 0 0 0,0 0 0 0 0,0 0 0 0 0,0 0 0 0 0,0 0 0 0 0,0 0 0 0 0,0 0 0 0 0,-2 1 0 0 0,1-1-266 0 0,1 1 0 0 0,-1 0-1 0 0,1 0 1 0 0,-1 1 0 0 0,1-1 0 0 0,0 0-1 0 0,0 1 1 0 0,0-1 0 0 0,0 1 0 0 0,0 0-1 0 0,0 0 1 0 0,-3 4 0 0 0,-9 8 457 0 0,10-10-598 0 0,0 1 0 0 0,1-1 1 0 0,-1 1-1 0 0,1-1 0 0 0,0 1 0 0 0,0 0 1 0 0,0 0-1 0 0,-3 10 0 0 0,-2 8 145 0 0,-6 34 0 0 0,13-46-199 0 0,-1-1 0 0 0,2 0 0 0 0,-1 0 1 0 0,1 0-1 0 0,1 1 0 0 0,1 11 0 0 0,0-14 15 0 0,0 1-1 0 0,0-1 1 0 0,0 0-1 0 0,1 0 1 0 0,7 14-1 0 0,-8-18-22 0 0,1-1-1 0 0,-1 1 1 0 0,1-1-1 0 0,-1 0 1 0 0,1 0-1 0 0,0 0 1 0 0,0 0-1 0 0,1-1 1 0 0,-1 1-1 0 0,1-1 1 0 0,-1 0-1 0 0,1 0 1 0 0,6 3-1 0 0,-4-2 13 0 0,0-1 0 0 0,1 1-1 0 0,-1-1 1 0 0,1 0 0 0 0,0-1 0 0 0,0 1-1 0 0,-1-1 1 0 0,1-1 0 0 0,0 1-1 0 0,0-1 1 0 0,0-1 0 0 0,0 1-1 0 0,7-2 1 0 0,4-1-206 0 0,-1-1 0 0 0,0-1 0 0 0,0 0 0 0 0,0-1 0 0 0,-1-1 0 0 0,0 0 0 0 0,0-1 0 0 0,0-1 0 0 0,-1-1 0 0 0,26-21 0 0 0,-14 2-984 0 0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8:26.1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45 122 3680 0 0,'0'0'18303'0'0,"-1"2"-17607"0"0,-2 4-591 0 0,1 0 0 0 0,-1 0-1 0 0,1 0 1 0 0,-2 9-1 0 0,3-9-126 0 0,0-1 0 0 0,-1 1 1 0 0,0 0-1 0 0,-3 5 0 0 0,4-10 29 0 0,1-1 0 0 0,0 1 0 0 0,0 0 0 0 0,-1-1 0 0 0,1 1 0 0 0,0 0 0 0 0,0-1 0 0 0,0 1-1 0 0,0 0 1 0 0,0-1 0 0 0,0 1 0 0 0,0 0 0 0 0,0-1 0 0 0,0 1 0 0 0,0 0 0 0 0,0 0 0 0 0,1 4 9 0 0,-1 31-4 0 0,0-20-12 0 0,0 1-71 0 0,-4 34 1 0 0,4-19-1029 0 0,0-30 726 0 0,-5-16-1804 0 0,-1-34 1983 0 0,5 37 193 0 0,0 1 1 0 0,0-1-1 0 0,1 0 0 0 0,1 1 0 0 0,-1-1 0 0 0,4-12 0 0 0,18-63 55 0 0,-15 65 5 0 0,-5 13-47 0 0,1 1 0 0 0,1-1 0 0 0,4-7 0 0 0,8-18 69 0 0,-15 31-10 0 0,0 0-1 0 0,0 0 0 0 0,0 0 0 0 0,0 0 0 0 0,1 0 0 0 0,-1 0 0 0 0,1 1 1 0 0,-1-1-1 0 0,1 0 0 0 0,0 1 0 0 0,-1-1 0 0 0,3-1 0 0 0,12-12 1269 0 0,-15 14-1099 0 0,2 2-15 0 0,25 8 375 0 0,-26-8-558 0 0,-1 0 0 0 0,1 0 0 0 0,0 0-1 0 0,-1 0 1 0 0,1 0 0 0 0,-1 0 0 0 0,1 1 0 0 0,-1-1 0 0 0,0 0 0 0 0,1 1 0 0 0,-1-1 0 0 0,0 1 0 0 0,0-1-1 0 0,1 3 1 0 0,3 8-12 0 0,2 4-25 0 0,-1 0 0 0 0,7 25-1 0 0,-12-31 34 0 0,-1-9-14 0 0,0 0 0 0 0,0 0 0 0 0,0 0 1 0 0,0 0-1 0 0,1 0 0 0 0,-1 0 0 0 0,0 0 0 0 0,0-1 1 0 0,1 1-1 0 0,-1 0 0 0 0,1 0 0 0 0,0 1 1 0 0,3 7 54 0 0,4 57 315 0 0,2 0-231 0 0,6 21-982 0 0,-16-87 805 0 0,0 1 0 0 0,0-1 1 0 0,0 0-1 0 0,0 0 0 0 0,0 1 1 0 0,0-1-1 0 0,0 0 1 0 0,0 0-1 0 0,0 1 0 0 0,0-1 1 0 0,0 0-1 0 0,0 0 0 0 0,0 1 1 0 0,0-1-1 0 0,0 0 1 0 0,0 0-1 0 0,1 1 0 0 0,-1-1 1 0 0,0 0-1 0 0,0 0 0 0 0,0 1 1 0 0,0-1-1 0 0,0 0 0 0 0,1 0 1 0 0,-1 0-1 0 0,0 0 1 0 0,0 1-1 0 0,0-1 0 0 0,1 0 1 0 0,-1 0-1 0 0,0 0 0 0 0,0 0 1 0 0,1 0-1 0 0,-1 1 1 0 0,0-1-1 0 0,0 0 0 0 0,1 0 1 0 0,-1 0-1 0 0,0 0 0 0 0,0 0 1 0 0,1 0-1 0 0,-1 0 1 0 0,0 0-1 0 0,0 0 0 0 0,1 0 1 0 0,-1 0-1 0 0,0 0 0 0 0,0 0 1 0 0,1 0-1 0 0,-1 0 0 0 0,0-1 1 0 0,0 1-1 0 0,1 0 1 0 0,-1 0-1 0 0,0 0 0 0 0,0 0 1 0 0,0 0-1 0 0,1-1 0 0 0,-1 1 1 0 0,0 0-1 0 0,0 0 1 0 0,0 0-1 0 0,1 0 0 0 0,-1-1 1 0 0,0 1-1 0 0,5-3-173 0 0,-2 1-117 0 0,0 1-1 0 0,-1-1 1 0 0,1 0-1 0 0,0 0 1 0 0,-1 0-1 0 0,1 0 1 0 0,-1 0-1 0 0,0-1 1 0 0,0 1 0 0 0,0-1-1 0 0,3-4 1 0 0,5-11-1982 0 0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8:26.5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22 5528 0 0,'-1'-22'6537'0'0,"-4"31"-4513"0"0,0-1 1 0 0,0 1-1 0 0,-6 19 1 0 0,10-23-1893 0 0,0 0 1 0 0,0 0-1 0 0,0 0 1 0 0,1 0-1 0 0,-1 0 0 0 0,1 0 1 0 0,1 0-1 0 0,-1 0 1 0 0,1 1-1 0 0,2 7 0 0 0,3 26 2 0 0,3 8 0 0 0,-8-43-118 0 0,0 0 0 0 0,1 0-1 0 0,-1 1 1 0 0,1-1 0 0 0,0 0-1 0 0,0 0 1 0 0,5 6 0 0 0,6 5-6 0 0,18 16 1 0 0,-30-31-8 0 0,0 0-1 0 0,-1-1 1 0 0,1 1-1 0 0,-1 0 1 0 0,1-1 0 0 0,-1 1-1 0 0,1 0 1 0 0,-1-1 0 0 0,1 1-1 0 0,-1-1 1 0 0,1 1-1 0 0,-1-1 1 0 0,1 1 0 0 0,-1-1-1 0 0,0 1 1 0 0,1-1-1 0 0,-1 0 1 0 0,1 0 0 0 0,-1-1 0 0 0,4 0-2 0 0,-1-1-1 0 0,1 1 0 0 0,0-1 1 0 0,-1 1-1 0 0,7-2 0 0 0,-4 1 9 0 0,-4 2 44 0 0,-1 1-39 0 0,0-1-1 0 0,0 1 1 0 0,-1-1-1 0 0,1 1 1 0 0,0-1-1 0 0,0 0 1 0 0,-1 1-1 0 0,1-1 1 0 0,0 0-1 0 0,-1 1 1 0 0,1-1-1 0 0,-1 0 1 0 0,1 0-1 0 0,0 0 1 0 0,8-13 114 0 0,11-17 222 0 0,-19 29-328 0 0,0 0 0 0 0,0-1 0 0 0,0 1 0 0 0,0 0 0 0 0,-1-1 0 0 0,1 1 1 0 0,-1 0-1 0 0,1-1 0 0 0,-1 1 0 0 0,0-1 0 0 0,0 1 0 0 0,-1-4 0 0 0,-14-89 320 0 0,14 92-339 0 0,0 0-1 0 0,0 0 1 0 0,0 0 0 0 0,0 0 0 0 0,0 1 0 0 0,-1-1 0 0 0,1 0 0 0 0,-1 0 0 0 0,0 1 0 0 0,0-1-1 0 0,0 1 1 0 0,0 0 0 0 0,0 0 0 0 0,-3-3 0 0 0,-1 1 2 0 0,0-1-1 0 0,0 1 1 0 0,-1 1 0 0 0,-9-5-1 0 0,14 7 8 0 0,0 1-1 0 0,0-1 1 0 0,0 1 0 0 0,0 0-1 0 0,0 0 1 0 0,0 0-1 0 0,0 0 1 0 0,0 0-1 0 0,0 0 1 0 0,0 0 0 0 0,0 1-1 0 0,0-1 1 0 0,-3 1-1 0 0,0 1 35 0 0,0 0 0 0 0,0 0 0 0 0,0 0 0 0 0,-5 4 0 0 0,4-4 37 0 0,5-2-93 0 0,1 0 1 0 0,-1 0-1 0 0,0 0 1 0 0,1 1-1 0 0,-1-1 1 0 0,0 0 0 0 0,1 0-1 0 0,-1 0 1 0 0,0 1-1 0 0,1-1 1 0 0,-1 0-1 0 0,1 1 1 0 0,-1-1-1 0 0,1 1 1 0 0,-1-1-1 0 0,1 1 1 0 0,-1-1-1 0 0,1 1 1 0 0,-1-1 0 0 0,1 1-1 0 0,-1-1 1 0 0,1 1-1 0 0,0-1 1 0 0,-1 1-1 0 0,1 0 1 0 0,0-1-1 0 0,0 1 1 0 0,0 0-1 0 0,-1 0 1 0 0,-5 29-1360 0 0,6-29 1304 0 0,1 0 0 0 0,-1-1 0 0 0,0 1 0 0 0,0 0 0 0 0,1 0 0 0 0,-1-1 0 0 0,0 1 0 0 0,1 0 0 0 0,-1 0 0 0 0,1-1 0 0 0,-1 1 0 0 0,1 0 0 0 0,-1-1 0 0 0,1 1 0 0 0,0-1 0 0 0,-1 1 0 0 0,1-1 0 0 0,1 2 0 0 0,0-1-210 0 0,7 9-1101 0 0,24 23-3195 0 0,-12-18-1121 0 0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8:26.9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1 152 6912 0 0,'0'2'5228'0'0,"0"-1"-4962"0"0,0 1 0 0 0,0-1 0 0 0,0 0 0 0 0,1 0 0 0 0,-1 0 0 0 0,0 0 0 0 0,1 0 0 0 0,-1 1 0 0 0,1-1 0 0 0,-1 0 0 0 0,1 0 0 0 0,0 0 0 0 0,-1 0 0 0 0,1-1 0 0 0,0 1 0 0 0,0 0-1 0 0,1 1 1 0 0,-2-2-178 0 0,0 1 0 0 0,1-1-1 0 0,-1 0 1 0 0,0 1 0 0 0,0-1-1 0 0,0 0 1 0 0,1 1 0 0 0,-1-1-1 0 0,0 0 1 0 0,0 1 0 0 0,0-1-1 0 0,0 1 1 0 0,1-1 0 0 0,-1 0-1 0 0,0 1 1 0 0,0-1 0 0 0,0 1-1 0 0,0-1 1 0 0,0 1 0 0 0,0-1-1 0 0,0 1 1 0 0,0 2 205 0 0,4 8 517 0 0,-3-9 1062 0 0,0 0-1576 0 0,8 15-221 0 0,-6-10 282 0 0,-7-11 1443 0 0,2 2-1761 0 0,0 1-6 0 0,1-1 0 0 0,0 1 0 0 0,0-1 0 0 0,0 0 0 0 0,0 1 0 0 0,0-1 0 0 0,0 0 0 0 0,0 0 0 0 0,0 0 0 0 0,1 0 0 0 0,-1 0 0 0 0,1 0 0 0 0,-1 0 0 0 0,1 0 0 0 0,0-3 0 0 0,-2-11 103 0 0,1 14-115 0 0,1 0 0 0 0,-1-1 0 0 0,1 1 0 0 0,0-1 0 0 0,0 1 0 0 0,0 0 0 0 0,0-1 1 0 0,1 1-1 0 0,-1-1 0 0 0,2-4 0 0 0,9-32 196 0 0,-9 35-263 0 0,0 0-1 0 0,1 0 0 0 0,-1 0 1 0 0,1 0-1 0 0,0 0 0 0 0,0 0 1 0 0,1 1-1 0 0,3-4 0 0 0,33-24-659 0 0,-28 23 566 0 0,-8 5-168 0 0,0 0 1 0 0,0 1-1 0 0,0 0 0 0 0,0-1 1 0 0,1 1-1 0 0,-1 0 1 0 0,1 1-1 0 0,-1-1 1 0 0,1 1-1 0 0,0 0 1 0 0,8 0-1 0 0,0 1-1215 0 0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8:27.3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1 399 5528 0 0,'2'1'3326'0'0,"0"0"-2089"0"0,1-1-1 0 0,-1 1 1 0 0,1-1 0 0 0,-1 0-1 0 0,1 1 1 0 0,0-1-1 0 0,3-1 1 0 0,-1 1-741 0 0,0-1 1 0 0,-1 0 0 0 0,1-1-1 0 0,0 1 1 0 0,0-1-1 0 0,-1 0 1 0 0,1 0-1 0 0,-1-1 1 0 0,8-5 0 0 0,-10 7-394 0 0,0 0 0 0 0,1-1 0 0 0,-1 1 1 0 0,0 0-1 0 0,1 0 0 0 0,-1 0 0 0 0,0 1 0 0 0,1-1 1 0 0,-1 1-1 0 0,1-1 0 0 0,-1 1 0 0 0,1 0 1 0 0,2 0-1 0 0,-4 0-90 0 0,-1-1 0 0 0,1 1-1 0 0,-1 0 1 0 0,1 0 0 0 0,0 0 0 0 0,-1-1 0 0 0,1 1-1 0 0,-1 0 1 0 0,1-1 0 0 0,-1 1 0 0 0,1-1 0 0 0,-1 1-1 0 0,1 0 1 0 0,-1-1 0 0 0,1 1 0 0 0,-1-1 0 0 0,0 1-1 0 0,1-2 1 0 0,1 0 16 0 0,9-5 0 0 0,-4 8-94 0 0,-7-1 50 0 0,1 1-1 0 0,-1-1 1 0 0,1 0 0 0 0,-1 0 0 0 0,1 0 0 0 0,-1 0 0 0 0,1 1 0 0 0,-1-1 0 0 0,1 0 0 0 0,-1 0 0 0 0,1 0 0 0 0,-1 0 0 0 0,1 0 0 0 0,-1 0 0 0 0,1 0-1 0 0,-1-1 1 0 0,1 1 0 0 0,0 0 0 0 0,9-3-1431 0 0,1 0-4230 0 0,-1 0-2053 0 0</inkml:trace>
  <inkml:trace contextRef="#ctx0" brushRef="#br0" timeOffset="1">81 0 10592 0 0,'0'0'964'0'0,"-1"1"-472"0"0,-1 0-76 0 0,1 0 0 0 0,0 0 0 0 0,0 0 0 0 0,0 0 0 0 0,0 1 0 0 0,1-1 0 0 0,-1 0 0 0 0,0 0 0 0 0,0 1 0 0 0,1-1 0 0 0,-1 0 0 0 0,1 1 0 0 0,-1-1 0 0 0,1 1 0 0 0,0-1 0 0 0,-1 1 0 0 0,1-1 0 0 0,0 1 0 0 0,0 1 0 0 0,-1 1-286 0 0,0 11 374 0 0,1 1 1 0 0,0-1-1 0 0,1 0 0 0 0,0 1 0 0 0,1-1 1 0 0,6 21-1 0 0,2 17-261 0 0,-3-10-457 0 0,2-1 0 0 0,1 0 0 0 0,32 80 0 0 0,-41-119-101 0 0,1 1 0 0 0,0 0 0 0 0,-1-1-1 0 0,1 1 1 0 0,1-1 0 0 0,3 5 0 0 0,4 2-999 0 0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8:27.8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17535 0 0,'0'0'1759'0'0,"0"2"-1614"0"0,0 31 1744 0 0,5 36 0 0 0,-3-20-1218 0 0,-2-35-462 0 0,3 27 0 0 0,5 14-20 0 0,-5-31-105 0 0,1 0 0 0 0,1 0 0 0 0,9 27 0 0 0,-13-48-74 0 0,3 8 12 0 0,0 0 0 0 0,8 13 0 0 0,-11-22-22 0 0,1 1 0 0 0,0 0-1 0 0,-1-1 1 0 0,1 1 0 0 0,0-1-1 0 0,1 0 1 0 0,-1 0 0 0 0,0 0 0 0 0,1 0-1 0 0,-1 0 1 0 0,1 0 0 0 0,-1 0 0 0 0,6 2-1 0 0,1-1 0 0 0,-6-2 0 0 0,0 0 0 0 0,-1 0 0 0 0,1 0 1 0 0,0 0-1 0 0,0 0 0 0 0,0-1 0 0 0,0 1 0 0 0,0-1 0 0 0,-1 0 0 0 0,1 0 0 0 0,4 0 0 0 0,15-2-93 0 0,-21 2 90 0 0,0 0 0 0 0,0 0 1 0 0,0 0-1 0 0,-1 0 0 0 0,1 0 1 0 0,0 0-1 0 0,0-1 0 0 0,0 1 1 0 0,0 0-1 0 0,0 0 0 0 0,0-1 1 0 0,0 1-1 0 0,0-1 0 0 0,-1 1 1 0 0,1-1-1 0 0,0 1 0 0 0,0-1 1 0 0,0 1-1 0 0,-1-1 0 0 0,1 0 1 0 0,0 1-1 0 0,-1-1 1 0 0,1 0-1 0 0,-1 1 0 0 0,1-1 1 0 0,0-1-1 0 0,8-7-7 0 0,-7 8 11 0 0,-1 0-2 0 0,-1 0 1 0 0,1 1-1 0 0,0-1 0 0 0,0 1 0 0 0,-1-1 0 0 0,1 1 0 0 0,0-1 0 0 0,0 1 1 0 0,0-1-1 0 0,0 1 0 0 0,0 0 0 0 0,0 0 0 0 0,-1-1 0 0 0,1 1 0 0 0,0 0 1 0 0,0 0-1 0 0,0 0 0 0 0,0 0 0 0 0,0 0 0 0 0,0 0 0 0 0,0 0 0 0 0,0 1 1 0 0,0-1-1 0 0,0 0 0 0 0,0 0 0 0 0,-1 1 0 0 0,1-1 0 0 0,0 0 0 0 0,0 1 1 0 0,0-1-1 0 0,0 1 0 0 0,0 0 0 0 0,2 1-1 0 0,-1-2 3 0 0,69 33-59 0 0,-62-30 46 0 0,1 0 1 0 0,-1-1 0 0 0,1 0-1 0 0,0 0 1 0 0,19 0 0 0 0,-4-1-7 0 0,-14-1 9 0 0,0 1 1 0 0,0-1 0 0 0,0-1 0 0 0,0 0-1 0 0,19-5 1 0 0,-11 3 110 0 0,-18 3-86 0 0,0 0 0 0 0,0 0 0 0 0,0-1 0 0 0,0 1 0 0 0,0 0-1 0 0,0 0 1 0 0,0-1 0 0 0,1 1 0 0 0,-1 0 0 0 0,0-1 0 0 0,0 1-1 0 0,0-1 1 0 0,0 1 0 0 0,-1-1 0 0 0,1 0 0 0 0,0 1 0 0 0,0-1-1 0 0,0 0 1 0 0,0 0 0 0 0,-1 0 0 0 0,1 1 0 0 0,0-1 0 0 0,-1 0-1 0 0,2-2 1 0 0,0-1 84 0 0,1-1 0 0 0,-1 0 0 0 0,0 0 0 0 0,-1 0 0 0 0,1 0 0 0 0,-1-1 0 0 0,0 1 0 0 0,0 0-1 0 0,0-1 1 0 0,-1 1 0 0 0,0 0 0 0 0,-1-7 0 0 0,0 3-9 0 0,0 0 1 0 0,-1 1-1 0 0,0-1 0 0 0,0 1 0 0 0,-1-1 0 0 0,-7-13 1 0 0,10 19-81 0 0,-2-1-12 0 0,-10-5 88 0 0,11 9-80 0 0,0 1 0 0 0,0 0 0 0 0,0 0 0 0 0,0 0 0 0 0,0 0 0 0 0,0 1 0 0 0,0-1 0 0 0,1 0 0 0 0,-1 0 0 0 0,-1 3 0 0 0,1-1-4 0 0,-3 1-88 0 0,1 1-1 0 0,0 0 1 0 0,0 0 0 0 0,1 0-1 0 0,0 1 1 0 0,-1-1 0 0 0,2 0-1 0 0,-1 1 1 0 0,1 0-1 0 0,0-1 1 0 0,0 1 0 0 0,0 0-1 0 0,1 6 1 0 0,0-10 84 0 0,-1 2 42 0 0,1 0 0 0 0,0 1-1 0 0,1-1 1 0 0,-1 0 0 0 0,1 0-1 0 0,-1 1 1 0 0,1-1 0 0 0,1 0-1 0 0,-1 0 1 0 0,1 0 0 0 0,2 5 0 0 0,1 1 71 0 0,0-1-76 0 0,-1 0-1 0 0,2 0 1 0 0,7 10-1 0 0,-11-16-38 0 0,0-1-1 0 0,0 0 1 0 0,1 0-1 0 0,-1 0 1 0 0,0 0-1 0 0,1 0 1 0 0,0 0-1 0 0,-1-1 1 0 0,1 1-1 0 0,0-1 1 0 0,0 0-1 0 0,-1 0 0 0 0,1 0 1 0 0,0 0-1 0 0,6 1 1 0 0,-4-2-123 0 0,1 0 1 0 0,0 0 0 0 0,-1 0-1 0 0,1 0 1 0 0,0-1-1 0 0,0 0 1 0 0,-1 0-1 0 0,1 0 1 0 0,-1-1-1 0 0,1 0 1 0 0,-1 0-1 0 0,0-1 1 0 0,0 1 0 0 0,0-1-1 0 0,0 0 1 0 0,0 0-1 0 0,0-1 1 0 0,-1 1-1 0 0,0-1 1 0 0,0 0-1 0 0,0 0 1 0 0,0-1 0 0 0,0 1-1 0 0,4-9 1 0 0,5-3-5620 0 0,0-1-1797 0 0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8:28.1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13824 0 0,'0'0'1246'0'0,"0"2"-1022"0"0,6 24 2787 0 0,-6-19-2126 0 0,0 6 135 0 0,0-1 0 0 0,0 0 0 0 0,2 1 0 0 0,-1-1 0 0 0,7 23 0 0 0,2-4-404 0 0,-1 2 0 0 0,5 37 0 0 0,-11-54-517 0 0,0-4-43 0 0,0 0 1 0 0,0-1-1 0 0,1 1 1 0 0,0-1 0 0 0,8 14-1 0 0,4 17-74 0 0,-15-34-121 0 0,2-1 0 0 0,-1 1 0 0 0,1-1 1 0 0,0 0-1 0 0,1 0 0 0 0,0 0 0 0 0,0 0 0 0 0,9 10 1 0 0,-4-6-701 0 0,9 7-1887 0 0,-5-11-2840 0 0,3-6-1864 0 0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8:28.7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68 8288 0 0,'16'34'6562'0'0,"-11"-24"-5772"0"0,1 0 0 0 0,0-1 0 0 0,0 0 0 0 0,0 0 0 0 0,9 8 0 0 0,10 14 651 0 0,-19-25-1122 0 0,1 1-1 0 0,0-1 0 0 0,0 0 0 0 0,1 0 1 0 0,9 5-1 0 0,-11-7-244 0 0,-5-4-52 0 0,0 1-1 0 0,0-1 0 0 0,0 0 1 0 0,0 1-1 0 0,0-1 1 0 0,0 0-1 0 0,1 0 0 0 0,-1 0 1 0 0,0 0-1 0 0,0 0 1 0 0,0 0-1 0 0,0 0 0 0 0,1 0 1 0 0,-1-1-1 0 0,0 1 1 0 0,0 0-1 0 0,0-1 0 0 0,0 1 1 0 0,0-1-1 0 0,0 1 0 0 0,0-1 1 0 0,0 1-1 0 0,2-2 1 0 0,2-6 52 0 0,0 0 1 0 0,-1-1 0 0 0,0 1 0 0 0,0-1 0 0 0,-1 1 0 0 0,3-12 0 0 0,-6 14-56 0 0,1 0 0 0 0,-1 1 0 0 0,0-1 0 0 0,0-7 0 0 0,-1 7 0 0 0,1 0-1 0 0,0 0 1 0 0,1-11 0 0 0,2 11-24 0 0,0 7-8 0 0,1 4-22 0 0,27 57 27 0 0,6 7-48 0 0,-29-55 48 0 0,-1 0 0 0 0,0 1-1 0 0,0 0 1 0 0,4 19 0 0 0,13 65-36 0 0,-13-48 54 0 0,1 10 26 0 0,-3 1-1 0 0,-3 1 0 0 0,-1 81 1 0 0,-6-129 101 0 0,1-1 0 0 0,-2 0 0 0 0,1 0 0 0 0,-2 0 0 0 0,0 0 0 0 0,-7 19 1 0 0,8-30-66 0 0,1 0 0 0 0,-1-1 1 0 0,0 1-1 0 0,0-1 1 0 0,0 0-1 0 0,0 1 1 0 0,0-1-1 0 0,0 0 0 0 0,0 0 1 0 0,-1-1-1 0 0,1 1 1 0 0,-1 0-1 0 0,1-1 0 0 0,-1 1 1 0 0,-5 1-1 0 0,5-2-9 0 0,-1 1-1 0 0,1-1 0 0 0,-1 0 1 0 0,0-1-1 0 0,0 1 0 0 0,1-1 1 0 0,-1 1-1 0 0,0-1 0 0 0,0 0 1 0 0,0 0-1 0 0,-7-2 0 0 0,-16-4 150 0 0,17 4-180 0 0,-1 0-1 0 0,1-1 1 0 0,-20-8 0 0 0,17 4-79 0 0,1 0-1 0 0,0-1 1 0 0,1 0 0 0 0,-17-16 0 0 0,-37-46-1616 0 0,46 43 337 0 0,7-2-60 0 0</inkml:trace>
  <inkml:trace contextRef="#ctx0" brushRef="#br0" timeOffset="1">1033 8 7832 0 0,'-1'0'37'0'0,"1"0"0"0"0,-1 0 0 0 0,1 0 0 0 0,-1 0 0 0 0,1 0 0 0 0,-1 0 1 0 0,1 0-1 0 0,0 0 0 0 0,-1 0 0 0 0,1 0 0 0 0,-1 0 0 0 0,1 0 0 0 0,-1-1 0 0 0,1 1 1 0 0,-1 0-1 0 0,1 0 0 0 0,0 0 0 0 0,-2-1 0 0 0,-2-2 39 0 0,-2 0-11 0 0,-2 9-63 0 0,-23 14 9733 0 0,26-15-9228 0 0,1 0-1 0 0,0 0 0 0 0,0 0 0 0 0,1 0 1 0 0,0 0-1 0 0,0 1 0 0 0,0 0 0 0 0,0-1 1 0 0,-2 12-1 0 0,3-8-300 0 0,0 0-1 0 0,1 0 1 0 0,0 1 0 0 0,1-1-1 0 0,0 0 1 0 0,1 1 0 0 0,1 10 0 0 0,17 64-16 0 0,-18-81-220 0 0,0 1 0 0 0,0-1 0 0 0,1 0 0 0 0,-1 1 0 0 0,1-1 0 0 0,-1 0 0 0 0,1 0 0 0 0,0 0 0 0 0,0 0 0 0 0,0-1 0 0 0,1 1 0 0 0,-1 0 0 0 0,1-1 1 0 0,4 4-1 0 0,10 9-109 0 0,-15-12 93 0 0,0-1 1 0 0,0 0 0 0 0,0 0-1 0 0,0-1 1 0 0,0 1-1 0 0,1 0 1 0 0,-1-1-1 0 0,1 1 1 0 0,-1-1-1 0 0,1 0 1 0 0,4 2 0 0 0,0-1-272 0 0,1 0 1 0 0,0 0 0 0 0,0-1 0 0 0,-1 0 0 0 0,13 0-1 0 0,-17-1 157 0 0,0 0-1 0 0,0 0 1 0 0,0 0 0 0 0,0-1-1 0 0,0 0 1 0 0,0 0-1 0 0,0 1 1 0 0,-1-2 0 0 0,1 1-1 0 0,0 0 1 0 0,0 0-1 0 0,-1-1 1 0 0,1 0-1 0 0,-1 1 1 0 0,1-1 0 0 0,-1 0-1 0 0,0 0 1 0 0,2-3-1 0 0,4-6-1064 0 0,-1 0-1 0 0,-1 0 0 0 0,0 0 0 0 0,7-23 0 0 0,0 3-3848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9:55.7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0 13824 0 0,'0'0'629'0'0,"2"1"-12"0"0,14 5 7592 0 0,-19-6-8066 0 0,2 0-113 0 0,0 0-1 0 0,0 0 1 0 0,0 0 0 0 0,0 0 0 0 0,0 0-1 0 0,0 1 1 0 0,0-1 0 0 0,0 0 0 0 0,0 1-1 0 0,0-1 1 0 0,1 1 0 0 0,-1-1 0 0 0,0 1-1 0 0,0-1 1 0 0,0 1 0 0 0,0-1 0 0 0,1 1 0 0 0,-2 1-1 0 0,1-1 231 0 0,-1 0-4 0 0,0 0-225 0 0,0 0 0 0 0,1 0-1 0 0,-1 0 1 0 0,0 0 0 0 0,1 0-1 0 0,0 0 1 0 0,-1 1 0 0 0,1-1-1 0 0,0 0 1 0 0,-1 1 0 0 0,1-1-1 0 0,0 1 1 0 0,0-1 0 0 0,0 1-1 0 0,0 0 1 0 0,1-1 0 0 0,-1 1-1 0 0,0 0 1 0 0,1 0 0 0 0,-1 0-1 0 0,1-1 1 0 0,0 1 0 0 0,-1 0-1 0 0,1 0 1 0 0,0 0 0 0 0,0 0-1 0 0,0 0 1 0 0,1 0 0 0 0,-1-1-1 0 0,0 1 1 0 0,2 3 0 0 0,0 2-42 0 0,0-1 1 0 0,-1 1 0 0 0,1 0 0 0 0,-1-1 0 0 0,0 1 0 0 0,-1 11 0 0 0,1-13-3 0 0,-1 0 0 0 0,1 0 0 0 0,0 0 1 0 0,0 0-1 0 0,0 0 0 0 0,3 5 0 0 0,-2-6 14 0 0,-1 0 0 0 0,0 0 1 0 0,0 0-1 0 0,0-1 0 0 0,0 1 0 0 0,0 0 0 0 0,-1 0 0 0 0,0 0 0 0 0,0 0 1 0 0,0 0-1 0 0,-1 7 0 0 0,0-4-7 0 0,0 0 0 0 0,1-1-1 0 0,0 1 1 0 0,0 0 0 0 0,1-1 0 0 0,1 7 0 0 0,1 25-170 0 0,-3-31 92 0 0,0 0-1 0 0,-1 0 1 0 0,1-1-1 0 0,-3 9 1 0 0,0 6-396 0 0,3-19 349 0 0,0 0 1 0 0,0-1-1 0 0,0 1 1 0 0,-1 0-1 0 0,1-1 1 0 0,0 1-1 0 0,-1-1 0 0 0,1 1 1 0 0,-1 0-1 0 0,1-1 1 0 0,-1 1-1 0 0,0-1 1 0 0,0 1-1 0 0,0-1 1 0 0,0 0-1 0 0,0 1 1 0 0,-2 1-1 0 0,-2 3-1826 0 0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8:29.1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 10136 0 0,'0'0'1286'0'0,"0"10"2781"0"0,0-2-3133 0 0,0-1-532 0 0,0 0-1 0 0,0 0 0 0 0,1-1 0 0 0,0 1 0 0 0,0 0 0 0 0,0-1 1 0 0,1 1-1 0 0,4 10 0 0 0,2 3 106 0 0,2-1 1 0 0,0-1-1 0 0,26 35 0 0 0,-31-47-388 0 0,0-1 0 0 0,0 1 0 0 0,1-1 0 0 0,0 0 0 0 0,0 0 0 0 0,0-1 0 0 0,11 7 0 0 0,-15-10-99 0 0,0 0-1 0 0,0 0 1 0 0,0 0 0 0 0,0-1-1 0 0,1 1 1 0 0,-1 0 0 0 0,0-1-1 0 0,0 0 1 0 0,1 1 0 0 0,-1-1-1 0 0,0 0 1 0 0,1 0 0 0 0,-1-1 0 0 0,0 1-1 0 0,1 0 1 0 0,-1-1 0 0 0,0 1-1 0 0,0-1 1 0 0,1 0 0 0 0,-1 1-1 0 0,0-1 1 0 0,0 0 0 0 0,0-1-1 0 0,0 1 1 0 0,0 0 0 0 0,0 0 0 0 0,0-1-1 0 0,2-2 1 0 0,12-9 559 0 0,-14 12-480 0 0,1-1 0 0 0,-1 0 0 0 0,1 0 0 0 0,-1 0 0 0 0,0 0 0 0 0,1 0 0 0 0,-1 0 0 0 0,0-1 0 0 0,0 1 0 0 0,-1-1 0 0 0,1 0 0 0 0,0 1 0 0 0,1-5 0 0 0,-3 5-97 0 0,2-10 4 0 0,0 0-1 0 0,-1-21 0 0 0,-1 31-6 0 0,0-1 1 0 0,0 0 0 0 0,0 0 0 0 0,-1 0 0 0 0,1 1 0 0 0,-1-1 0 0 0,0 0 0 0 0,0 1 0 0 0,0-1 0 0 0,0 0 0 0 0,0 1 0 0 0,-1-1 0 0 0,1 1 0 0 0,-1 0-1 0 0,1-1 1 0 0,-1 1 0 0 0,-3-3 0 0 0,-27-26-11 0 0,28 25 83 0 0,-1 1 1 0 0,0 0-1 0 0,0 0 0 0 0,0 0 1 0 0,-1 1-1 0 0,1 0 0 0 0,-1 0 1 0 0,0 0-1 0 0,-11-4 0 0 0,7 4-484 0 0,-22-6 905 0 0,15 9-2752 0 0,1 7-4175 0 0,6-2-1177 0 0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8:30.1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 21 5064 0 0,'0'0'389'0'0,"-1"2"-250"0"0,-3 3 2859 0 0,0 1 0 0 0,0 0-1 0 0,-5 12 1 0 0,4-9-2104 0 0,4-6-613 0 0,1 1 1 0 0,-1-1-1 0 0,1 1 1 0 0,-1-1 0 0 0,1 1-1 0 0,0 0 1 0 0,0-1-1 0 0,1 8 1 0 0,0 5 386 0 0,0-11-590 0 0,0-1 0 0 0,1 1 0 0 0,-1-1 0 0 0,1 1 0 0 0,-1-1 0 0 0,1 0 0 0 0,5 8 0 0 0,-6-10 14 0 0,-1-2-84 0 0,0 1 0 0 0,0-1-1 0 0,1 1 1 0 0,-1 0-1 0 0,0-1 1 0 0,0 1 0 0 0,1-1-1 0 0,-1 1 1 0 0,0-1-1 0 0,0 1 1 0 0,1-1 0 0 0,-1 1-1 0 0,1-1 1 0 0,-1 0-1 0 0,0 1 1 0 0,1 0 0 0 0,9 3 2 0 0,-4-3-10 0 0,9-4-2 0 0,-11-1 5 0 0,-2 1 7 0 0,3-3 23 0 0,-1-1-1 0 0,1 0 1 0 0,-1 0-1 0 0,6-15 1 0 0,9-15 71 0 0,-16 32-94 0 0,0-1 1 0 0,-1 0 0 0 0,0 0 0 0 0,0 0 0 0 0,0 0 0 0 0,1-12-1 0 0,2-7 0 0 0,-1 20 43 0 0,-2 4-9 0 0,2 0-25 0 0,9 9 35 0 0,-10-6-27 0 0,2 1-5 0 0,-1 0-1 0 0,-1 0 0 0 0,1 0 1 0 0,0 1-1 0 0,-1-1 0 0 0,0 1 1 0 0,0 0-1 0 0,0 0 0 0 0,0 0 1 0 0,-1 0-1 0 0,5 9 0 0 0,-7-12-15 0 0,1 1 0 0 0,0-1 1 0 0,-1 0-1 0 0,1 0 0 0 0,0 1 0 0 0,0-1 0 0 0,0 0 0 0 0,0 0 0 0 0,0 0 0 0 0,0 0 0 0 0,0 0 0 0 0,2 1 0 0 0,-1-1 4 0 0,1 1 0 0 0,-1 0 0 0 0,0 0-1 0 0,0 1 1 0 0,0-1 0 0 0,0 0 0 0 0,0 1 0 0 0,-1-1-1 0 0,1 1 1 0 0,1 3 0 0 0,3 3 33 0 0,5-5-33 0 0,-1-3-10 0 0,-8-1 0 0 0,0 0 0 0 0,0 0 0 0 0,0 0 0 0 0,0 0 0 0 0,0 0 0 0 0,0-1 0 0 0,0 1 0 0 0,0-1 0 0 0,0 1 0 0 0,0-1 0 0 0,0 0 0 0 0,0 1 0 0 0,0-1 0 0 0,2-2 0 0 0,0 0 0 0 0,17-13 28 0 0,-3 1 62 0 0,6-4-168 0 0,-23 19 84 0 0,11 0 188 0 0,-9 0-208 0 0,1 1 0 0 0,-1 0 0 0 0,0-1 0 0 0,0 2-1 0 0,1-1 1 0 0,-1 0 0 0 0,0 1 0 0 0,0-1 0 0 0,0 1 0 0 0,0 0-1 0 0,-1 0 1 0 0,6 4 0 0 0,9 7-58 0 0,-11-10-21 0 0,-1 1 1 0 0,1 0-1 0 0,-1 1 0 0 0,8 9 0 0 0,-8-9-70 0 0,0 0 1 0 0,0 0-1 0 0,0-1 1 0 0,10 7-1 0 0,6 0-4192 0 0,40 14 0 0 0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8:30.5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81 13216 0 0,'0'0'2296'0'0,"2"3"-1347"0"0,2 1-610 0 0,-1 0 0 0 0,1 0 1 0 0,-1 0-1 0 0,0 1 0 0 0,2 5 0 0 0,13 19 907 0 0,-9-16-921 0 0,0 1-1 0 0,-1 0 1 0 0,-1 1-1 0 0,6 15 1 0 0,18 67 39 0 0,-19-58-203 0 0,21 98 14 0 0,-17-62-142 0 0,-1-3 20 0 0,7 24 11 0 0,-12-34-10 0 0,-9-53-33 0 0,-9-36 30 0 0,5 17-49 0 0,-41-173-2 0 0,25 88 0 0 0,4 35 13 0 0,-1-7 97 0 0,-12-102-1 0 0,27 153-15 0 0,1 1-1 0 0,1-1 1 0 0,0 1 0 0 0,1 0-1 0 0,6-22 1 0 0,-6 30-22 0 0,-1 1 0 0 0,2 0 0 0 0,-1-1 0 0 0,1 1 0 0 0,0 0 0 0 0,0 0 0 0 0,0 0 0 0 0,1 1 0 0 0,0-1 0 0 0,0 1 1 0 0,0 0-1 0 0,1 0 0 0 0,0 0 0 0 0,5-4 0 0 0,-8 9-32 0 0,-1 0-1 0 0,0-1 1 0 0,0 1 0 0 0,1 0-1 0 0,-1 0 1 0 0,0 0 0 0 0,1 0-1 0 0,-1 0 1 0 0,0 0 0 0 0,1 0 0 0 0,-1 0-1 0 0,0 1 1 0 0,1-1 0 0 0,-1 0-1 0 0,0 1 1 0 0,0-1 0 0 0,1 1-1 0 0,-1-1 1 0 0,0 1 0 0 0,0 0-1 0 0,2 1 1 0 0,1 0 83 0 0,0 0-63 0 0,0 0 0 0 0,0 1 1 0 0,0-1-1 0 0,0 1 0 0 0,-1 0 0 0 0,1 0 1 0 0,-1 0-1 0 0,0 0 0 0 0,0 0 0 0 0,0 1 1 0 0,0-1-1 0 0,0 1 0 0 0,-1 0 0 0 0,0 0 1 0 0,3 5-1 0 0,-3-3-12 0 0,0 0 0 0 0,0 0 1 0 0,-1 0-1 0 0,0 0 0 0 0,0 0 0 0 0,0 1 1 0 0,-1-1-1 0 0,1 0 0 0 0,-2 1 0 0 0,0 8 1 0 0,0-12-93 0 0,1-1 0 0 0,-1 0 0 0 0,0 0 1 0 0,0 0-1 0 0,0 0 0 0 0,0 0 1 0 0,0 0-1 0 0,-3 4 0 0 0,-5 8-305 0 0,6-9 349 0 0,-1 1-1 0 0,0-1 1 0 0,0 0 0 0 0,0-1-1 0 0,-1 1 1 0 0,1-1 0 0 0,-1 0 0 0 0,-10 7-1 0 0,14-11-46 0 0,1 1 0 0 0,-1-1 0 0 0,0 1 0 0 0,0-1 0 0 0,1 1 0 0 0,-1-1 0 0 0,0 0 0 0 0,0 1 0 0 0,1-1 0 0 0,-1 0 0 0 0,0 0 0 0 0,0 1 0 0 0,0-1 0 0 0,0 0 0 0 0,1 0 0 0 0,-1 0 0 0 0,0 0 0 0 0,0 0 0 0 0,0 0 0 0 0,0 0 0 0 0,0-1 0 0 0,1 1 0 0 0,-1 0 0 0 0,0 0 0 0 0,0-1 0 0 0,0 1 0 0 0,1 0 0 0 0,-1-1 0 0 0,0 1 0 0 0,1-1 0 0 0,-1 1 0 0 0,0-1 0 0 0,-1-1 0 0 0,1 1-207 0 0,0-1 1 0 0,0 0-1 0 0,-1 0 1 0 0,1 0-1 0 0,0 0 0 0 0,1 0 1 0 0,-1-1-1 0 0,0 1 1 0 0,1 0-1 0 0,-1 0 1 0 0,1-4-1 0 0,-4-12-1269 0 0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8:30.9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5528 0 0,'0'0'422'0'0,"1"1"-276"0"0,-1 1 36 0 0,8 17 2182 0 0,-1 0-1 0 0,0 0 1 0 0,-2 0-1 0 0,5 31 0 0 0,-9-43-2004 0 0,0 0-1 0 0,1 1 0 0 0,0-1 0 0 0,1 0 0 0 0,-1 0 0 0 0,7 11 0 0 0,27 40 1198 0 0,-25-41-1364 0 0,-8-12-130 0 0,0-1 0 0 0,-1 0-1 0 0,2 0 1 0 0,-1 0 0 0 0,0-1 0 0 0,1 1 0 0 0,0-1 0 0 0,8 6-1 0 0,-9-7-29 0 0,-1-1-1 0 0,1 0 1 0 0,-1 0-1 0 0,1-1 0 0 0,0 1 1 0 0,0 0-1 0 0,0-1 1 0 0,-1 0-1 0 0,1 1 0 0 0,0-1 1 0 0,0 0-1 0 0,0-1 0 0 0,0 1 1 0 0,-1 0-1 0 0,1-1 1 0 0,0 0-1 0 0,4-1 0 0 0,-6 1-9 0 0,1 1 0 0 0,0-1 0 0 0,-1 1 0 0 0,1-1 0 0 0,0 1 0 0 0,0-1 0 0 0,-1 1 0 0 0,1 0-1 0 0,0 0 1 0 0,0 0 0 0 0,0 0 0 0 0,0 0 0 0 0,-1 0 0 0 0,1 1 0 0 0,0-1 0 0 0,0 1 0 0 0,-1-1 0 0 0,1 1 0 0 0,0-1 0 0 0,-1 1-1 0 0,1 0 1 0 0,2 2 0 0 0,-2-3 9 0 0,0 1 0 0 0,0 0 0 0 0,-1-1 0 0 0,1 1 0 0 0,0-1-1 0 0,0 0 1 0 0,0 0 0 0 0,0 0 0 0 0,0 1 0 0 0,-1-2 0 0 0,1 1 0 0 0,0 0-1 0 0,0 0 1 0 0,0-1 0 0 0,0 1 0 0 0,0-1 0 0 0,-1 1 0 0 0,1-1 0 0 0,0 0-1 0 0,2-1 1 0 0,-3 1 8 0 0,-1 0-1 0 0,1 1 0 0 0,0-1 0 0 0,0 0 1 0 0,0 0-1 0 0,-1 0 0 0 0,1 0 0 0 0,0 0 1 0 0,-1 0-1 0 0,1-1 0 0 0,-1 1 0 0 0,1 0 1 0 0,-1 0-1 0 0,0 0 0 0 0,1-1 0 0 0,-1-1 1 0 0,1-1 80 0 0,1-1-51 0 0,0 0 0 0 0,-1 1 0 0 0,0-1 0 0 0,0 0 0 0 0,0 0 0 0 0,0 0 0 0 0,-1 0 0 0 0,0 0 0 0 0,0 0 0 0 0,0 0 0 0 0,-1 1 0 0 0,1-1 1 0 0,-1 0-1 0 0,0 0 0 0 0,-1 0 0 0 0,-3-8 0 0 0,-2-4 60 0 0,3 5-51 0 0,0 0-1 0 0,-1 1 0 0 0,-1-1 0 0 0,0 1 0 0 0,-14-18 0 0 0,10 17-96 0 0,5 5 23 0 0,-1 0 0 0 0,0 1 1 0 0,0 0-1 0 0,0 0 0 0 0,-10-7 1 0 0,13 12-71 0 0,1-1 1 0 0,-1 1-1 0 0,1 0 1 0 0,-1 0-1 0 0,0 0 1 0 0,1 0 0 0 0,-1 0-1 0 0,0 1 1 0 0,0 0-1 0 0,0-1 1 0 0,0 1-1 0 0,1 0 1 0 0,-1 0-1 0 0,0 0 1 0 0,0 1-1 0 0,0-1 1 0 0,0 1 0 0 0,1-1-1 0 0,-1 1 1 0 0,-4 2-1 0 0,4-2-240 0 0,-1 1 0 0 0,1-1 0 0 0,0 1 1 0 0,0 0-1 0 0,0 0 0 0 0,0 0 0 0 0,1 0 0 0 0,-1 0 0 0 0,0 1 0 0 0,1-1 0 0 0,0 1 0 0 0,-1 0 0 0 0,1 0 0 0 0,0 0 1 0 0,0 0-1 0 0,1 0 0 0 0,-1 0 0 0 0,1 0 0 0 0,-1 0 0 0 0,0 7 0 0 0,1 7-1540 0 0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8:31.6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0 219 14256 0 0,'2'-9'205'0'0,"-2"6"-70"0"0,1 0 1 0 0,-1-1 0 0 0,1 1-1 0 0,0 0 1 0 0,0 0 0 0 0,1 0 0 0 0,1-4-1 0 0,-2 7-116 0 0,-1 0 0 0 0,1 0-1 0 0,-1 0 1 0 0,1 0 0 0 0,0 0 0 0 0,-1 1-1 0 0,1-1 1 0 0,0 0 0 0 0,-1 0 0 0 0,1 0-1 0 0,-1 1 1 0 0,1-1 0 0 0,-1 0 0 0 0,1 0-1 0 0,-1 1 1 0 0,2 0 0 0 0,-2-1 41 0 0,10 4 586 0 0,-8-4 210 0 0,-2 3 38 0 0,10 23 902 0 0,-7-20-1655 0 0,-1 0 0 0 0,1 0 0 0 0,-1 1 0 0 0,-1-1-1 0 0,1 0 1 0 0,0 13 0 0 0,-2-15-117 0 0,0 0 0 0 0,1 0 0 0 0,-1-1 0 0 0,1 1 0 0 0,2 5 0 0 0,-3-8-17 0 0,0 0 1 0 0,1 0-1 0 0,-1 1 0 0 0,1-1 0 0 0,-1 0 0 0 0,1 0 0 0 0,0 0 1 0 0,-1 0-1 0 0,1 0 0 0 0,0 0 0 0 0,0 0 0 0 0,-1-1 0 0 0,1 1 1 0 0,0 0-1 0 0,0 0 0 0 0,0-1 0 0 0,0 1 0 0 0,2 0 0 0 0,-1 0 377 0 0,19-6-104 0 0,-18 3-232 0 0,0 0 0 0 0,-1-1 0 0 0,1 1 0 0 0,-1-1-1 0 0,1 1 1 0 0,-1-1 0 0 0,0 0 0 0 0,0 0 0 0 0,3-5 0 0 0,11-31 585 0 0,-15 36-597 0 0,1-3 16 0 0,0 0 0 0 0,0 0 0 0 0,0 0 0 0 0,0-11 0 0 0,0 7-87 0 0,1-1 0 0 0,0 1 0 0 0,0 0 0 0 0,1 0 0 0 0,9-18 0 0 0,5-13 264 0 0,-17 37-219 0 0,1 1 0 0 0,-1-1 1 0 0,1 1-1 0 0,0-1 0 0 0,0 1 0 0 0,0 0 0 0 0,0 0 1 0 0,1 0-1 0 0,-1 0 0 0 0,1 0 0 0 0,0 0 0 0 0,0 1 1 0 0,0-1-1 0 0,0 1 0 0 0,0 0 0 0 0,6-3 0 0 0,-7 4-19 0 0,4-8 710 0 0,-4 4-542 0 0,-2 4-102 0 0,1 0 1 0 0,-1 0-1 0 0,0 0 1 0 0,1 0-1 0 0,0 0 1 0 0,-1 0-1 0 0,1 0 0 0 0,0 0 1 0 0,-1 0-1 0 0,1 0 1 0 0,2-1-1 0 0,-2 2 162 0 0,4 15 45 0 0,7 16-172 0 0,12 27 1 0 0,-14-35-93 0 0,-6-14 0 0 0,0 1 0 0 0,6 9 0 0 0,-6-11-19 0 0,1 0-1 0 0,0-1 1 0 0,0 0-1 0 0,1 0 0 0 0,0-1 1 0 0,0 1-1 0 0,1-1 1 0 0,11 9-1 0 0,-5-7-43 0 0,-6-3 16 0 0,0-1 1 0 0,1 0 0 0 0,10 4 0 0 0,7 4-65 0 0,-21-9 89 0 0,1-1 0 0 0,-1 0 1 0 0,1 0-1 0 0,-1 0 0 0 0,1-1 0 0 0,7 2 0 0 0,7 0 15 0 0,-14-2 0 0 0,0-1 0 0 0,0 1 0 0 0,0-1 0 0 0,5 0 0 0 0,-8 0 6 0 0,0 0 0 0 0,-1-1-1 0 0,1 1 1 0 0,-1-1 0 0 0,1 1-1 0 0,-1-1 1 0 0,0 1 0 0 0,1-1 0 0 0,-1 0-1 0 0,1 0 1 0 0,-1 1 0 0 0,0-1-1 0 0,0 0 1 0 0,0 0 0 0 0,1-1 0 0 0,0-1-1 0 0,16-17 4 0 0,-16 18 1 0 0,0 0 0 0 0,0 0 0 0 0,0 0 0 0 0,-1 0 0 0 0,1 0 0 0 0,0 0 0 0 0,-1 0 0 0 0,0-1 0 0 0,0 1 0 0 0,1-1 0 0 0,-1 1 0 0 0,-1-1 0 0 0,1 1 0 0 0,0-1 0 0 0,-1 1 1 0 0,1-4-1 0 0,7-36 62 0 0,-5 34-53 0 0,-1 0-1 0 0,-1 0 0 0 0,0 0 0 0 0,0 0 0 0 0,0 0 1 0 0,-1-1-1 0 0,0 1 0 0 0,-2-12 0 0 0,-9-25 49 0 0,9 34-48 0 0,-6 7 20 0 0,7 3-46 0 0,-1 1 0 0 0,1 0 0 0 0,-1 0 0 0 0,1-1 0 0 0,-1 1 0 0 0,1 0 0 0 0,-1 0 0 0 0,1 1 0 0 0,-1-1-1 0 0,1 0 1 0 0,0 0 0 0 0,-1 1 0 0 0,1-1 0 0 0,-1 1 0 0 0,1-1 0 0 0,0 1 0 0 0,-1 0 0 0 0,0 0 0 0 0,-1 1-16 0 0,1 0 0 0 0,0 0-1 0 0,0 0 1 0 0,1 0 0 0 0,-1 0 0 0 0,0 0 0 0 0,1 0 0 0 0,-1 0 0 0 0,-1 4 0 0 0,0 2-53 0 0,0 0 0 0 0,0 0 0 0 0,1 0 0 0 0,0 0 0 0 0,-1 11 0 0 0,3-11 17 0 0,0 0 1 0 0,0 0 0 0 0,1-1 0 0 0,0 1 0 0 0,1 0-1 0 0,4 13 1 0 0,0 1-72 0 0,-3-14 81 0 0,-1-1 0 0 0,1 0 0 0 0,1 0 0 0 0,-1 0 0 0 0,1 0 0 0 0,1-1 0 0 0,-1 0 0 0 0,1 0 0 0 0,0 0 0 0 0,10 9 0 0 0,-3-2-56 0 0,-10-11 102 0 0,0-1 0 0 0,1 1 0 0 0,-1-1 0 0 0,1 1 1 0 0,-1-1-1 0 0,1 0 0 0 0,-1 0 0 0 0,1 0 0 0 0,0 0 0 0 0,0 0 0 0 0,3 0 0 0 0,10 4-55 0 0,-13-5 46 0 0,-1 1-1 0 0,0-1 0 0 0,0 0 0 0 0,0 1 0 0 0,0-1 1 0 0,0 0-1 0 0,1-1 0 0 0,-1 1 0 0 0,0 0 0 0 0,0 0 1 0 0,0-1-1 0 0,0 1 0 0 0,0-1 0 0 0,3-1 0 0 0,0 0-149 0 0,1-1-1 0 0,-1 0 0 0 0,10-6 0 0 0,21-19-134 0 0,-33 25 241 0 0,0 0 0 0 0,0 0-1 0 0,0 0 1 0 0,-1 0-1 0 0,1 0 1 0 0,-1-1 0 0 0,0 0-1 0 0,0 1 1 0 0,0-1 0 0 0,1-4-1 0 0,13-21-727 0 0,-14 26 750 0 0,0 0 0 0 0,-1 0 0 0 0,1 1 0 0 0,-1-1 0 0 0,1 0 0 0 0,-1 0 0 0 0,0-1 0 0 0,0 1 0 0 0,0 0 0 0 0,-1 0 0 0 0,1 0 0 0 0,-1-1 0 0 0,0 1 0 0 0,0 0 0 0 0,0-6 0 0 0,0 6 24 0 0,0-1 0 0 0,1 1-1 0 0,-1-1 1 0 0,1 1 0 0 0,0-1-1 0 0,0 1 1 0 0,0 0 0 0 0,0-1-1 0 0,1 1 1 0 0,-1 0 0 0 0,1 0-1 0 0,0 0 1 0 0,0 0 0 0 0,0 0-1 0 0,0 0 1 0 0,5-4 0 0 0,-3 3-4 0 0,-1 1 0 0 0,1-1 0 0 0,0 1 0 0 0,0 0 1 0 0,0 0-1 0 0,0 1 0 0 0,5-3 0 0 0,-3 0 78 0 0,-5 4 273 0 0,0 12 173 0 0,-1-9-484 0 0,0-1 0 0 0,1 0 0 0 0,-1 0 0 0 0,0 1 1 0 0,0-1-1 0 0,0 0 0 0 0,0 0 0 0 0,0 1 0 0 0,0-1 0 0 0,-1 0 0 0 0,1 0 0 0 0,0 0 0 0 0,-1 1 0 0 0,1-1 1 0 0,-1 0-1 0 0,0 2 0 0 0,-3 4 72 0 0,3-6-66 0 0,0 0-1 0 0,0 1 0 0 0,0-1 0 0 0,0 1 0 0 0,1-1 0 0 0,-1 1 0 0 0,0-1 1 0 0,1 1-1 0 0,-1 0 0 0 0,1-1 0 0 0,0 1 0 0 0,-1 0 0 0 0,1-1 1 0 0,0 1-1 0 0,0 0 0 0 0,0-1 0 0 0,0 1 0 0 0,0 0 0 0 0,1 3 0 0 0,4 5 123 0 0,-4-9-123 0 0,0 1 0 0 0,0 0 0 0 0,0-1 0 0 0,0 1 0 0 0,-1-1 0 0 0,1 1 0 0 0,-1 0 0 0 0,1-1 1 0 0,-1 1-1 0 0,0 0 0 0 0,1 0 0 0 0,-1-1 0 0 0,0 1 0 0 0,0 0 0 0 0,0 0 0 0 0,-1 2 0 0 0,-4 10 115 0 0,4-12-121 0 0,0 0 0 0 0,0 0 0 0 0,0 0 1 0 0,1 0-1 0 0,-1 0 0 0 0,1 0 0 0 0,-1 0 0 0 0,1 0 1 0 0,0 0-1 0 0,0 4 0 0 0,10 18 179 0 0,0 1-181 0 0,-10-24-28 0 0,1 0-1 0 0,-1 0 0 0 0,0 0 0 0 0,0 0 0 0 0,0 0 0 0 0,1 0 0 0 0,-1 0 0 0 0,0 1 0 0 0,0-1 0 0 0,0 0 0 0 0,-1 0 0 0 0,1 0 0 0 0,0 0 0 0 0,0 0 0 0 0,0 0 0 0 0,-2 2 0 0 0,2-1-36 0 0,4-1 62 0 0,15 5 305 0 0,-19-6-308 0 0,1 0 1 0 0,-1 0 0 0 0,0 1 0 0 0,0-1-1 0 0,1 0 1 0 0,-1 0 0 0 0,0 0 0 0 0,0 0-1 0 0,1 0 1 0 0,-1 0 0 0 0,0 1-1 0 0,0-1 1 0 0,0 0 0 0 0,1 0 0 0 0,-1 0-1 0 0,0 1 1 0 0,0-1 0 0 0,0 0 0 0 0,0 0-1 0 0,0 1 1 0 0,1-1 0 0 0,-1 0 0 0 0,0 0-1 0 0,0 1 1 0 0,0-1 0 0 0,0 0 0 0 0,0 0-1 0 0,0 1 1 0 0,0-1 0 0 0,2 3 310 0 0,8-2 642 0 0,-10-1-955 0 0,0 0 0 0 0,1 0 0 0 0,-1 0 0 0 0,0 0 0 0 0,0 0 0 0 0,0 0 0 0 0,0 0 0 0 0,0 0 0 0 0,0 0 0 0 0,1 0 0 0 0,-1 0 0 0 0,0 0 0 0 0,0 0 0 0 0,0 0 0 0 0,0 0 0 0 0,0 0 0 0 0,0 0 0 0 0,1 0 0 0 0,-1-1 0 0 0,0 1 0 0 0,0 0-1 0 0,0 0 1 0 0,0 0 0 0 0,0 0 0 0 0,0 0 0 0 0,0 0 0 0 0,0 0 0 0 0,0-1 0 0 0,0 1 0 0 0,0 0 0 0 0,0 0 0 0 0,0 0 0 0 0,1 0 0 0 0,-1 0 0 0 0,0-1 0 0 0,0 1 0 0 0,0 0 0 0 0,0 0 0 0 0,0 0 0 0 0,-1 0 0 0 0,2-2 57 0 0,0-1-7 0 0,-1 2-37 0 0,1 0 0 0 0,-1-1 1 0 0,1 1-1 0 0,-1 0 1 0 0,0 0-1 0 0,1-1 0 0 0,-1 1 1 0 0,0 0-1 0 0,0-1 1 0 0,0 1-1 0 0,0 0 0 0 0,0-1 1 0 0,0 1-1 0 0,0 0 1 0 0,-1-1-1 0 0,1 1 1 0 0,-1-2-1 0 0,-4-5 93 0 0,4 7-94 0 0,0 0 0 0 0,0 0 0 0 0,0-1 0 0 0,0 1 1 0 0,1 0-1 0 0,-1 0 0 0 0,1 0 0 0 0,-1-1 1 0 0,1 1-1 0 0,-1 0 0 0 0,1-1 0 0 0,-1 1 0 0 0,1 0 1 0 0,0-1-1 0 0,0 1 0 0 0,0-1 0 0 0,0 1 1 0 0,0 0-1 0 0,0-1 0 0 0,0 1 0 0 0,1-2 1 0 0,4-15 207 0 0,-2 12-170 0 0,-1 0 0 0 0,-1-1 1 0 0,1 1-1 0 0,-1-1 0 0 0,1-9 0 0 0,-1 8-78 0 0,0 0 1 0 0,0 0-1 0 0,1 1 1 0 0,1-1 0 0 0,-1 1-1 0 0,1-1 1 0 0,1 1-1 0 0,-1 0 1 0 0,1 0-1 0 0,6-8 1 0 0,9-21 213 0 0,-18 35-191 0 0,-1 0 0 0 0,0 0 0 0 0,1 1 0 0 0,-1-1 0 0 0,1 0 0 0 0,-1 0 0 0 0,1 0 0 0 0,-1 1 0 0 0,1-1 0 0 0,-1 0 0 0 0,1 0-1 0 0,0 1 1 0 0,-1-1 0 0 0,1 1 0 0 0,0-1 0 0 0,0 0 0 0 0,-1 1 0 0 0,1 0 0 0 0,0-1 0 0 0,0 1 0 0 0,0-1 0 0 0,0 1 0 0 0,0 0 0 0 0,0 0 0 0 0,0-1 0 0 0,-1 1 0 0 0,1 0 0 0 0,2 0 0 0 0,29-8 34 0 0,-31 7-7 0 0,1 1 0 0 0,0-1 0 0 0,-1 1 0 0 0,1-1 0 0 0,0 1 0 0 0,0 0 0 0 0,0 0 0 0 0,-1-1 0 0 0,1 2 0 0 0,0-1 1 0 0,0 0-1 0 0,2 0 0 0 0,-3 1-13 0 0,0-1 0 0 0,0 1-1 0 0,-1-1 1 0 0,1 1 0 0 0,0-1 0 0 0,0 1 0 0 0,0-1 0 0 0,-1 1 0 0 0,1 0 0 0 0,0-1 0 0 0,-1 1 0 0 0,1 0-1 0 0,0 0 1 0 0,-1-1 0 0 0,1 1 0 0 0,-1 0 0 0 0,0 0 0 0 0,1 0 0 0 0,-1 0 0 0 0,1 0 0 0 0,-1 0 0 0 0,0 0-1 0 0,0-1 1 0 0,0 1 0 0 0,1 2 0 0 0,-1-1-4 0 0,1 1-1 0 0,-1-1 0 0 0,1 0 0 0 0,0 0 1 0 0,0 0-1 0 0,0 0 0 0 0,1 0 1 0 0,-1 0-1 0 0,0 0 0 0 0,1 0 1 0 0,-1 0-1 0 0,3 2 0 0 0,-2-3-9 0 0,0 1 0 0 0,-1 0 0 0 0,1 0 0 0 0,-1 0 0 0 0,1 0 0 0 0,-1 0 0 0 0,0 0 0 0 0,0 0 0 0 0,0 0 0 0 0,0 1 0 0 0,1 2 0 0 0,-2 0-55 0 0,1-1 0 0 0,0 1 0 0 0,0-1 1 0 0,1 1-1 0 0,-1-1 0 0 0,1 1 0 0 0,0-1 0 0 0,0 0 0 0 0,0 0 0 0 0,1 0 0 0 0,-1 0 0 0 0,1 0 0 0 0,7 7 1 0 0,10 12-2747 0 0,-14-12 1142 0 0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8:32.1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0 403 4608 0 0,'26'-24'353'0'0,"-25"23"-328"0"0,-1 1-1 0 0,0 0 0 0 0,0-1 1 0 0,1 1-1 0 0,-1 0 1 0 0,0-1-1 0 0,1 1 0 0 0,-1 0 1 0 0,0 0-1 0 0,1-1 0 0 0,-1 1 1 0 0,0 0-1 0 0,1 0 1 0 0,-1-1-1 0 0,0 1 0 0 0,1 0 1 0 0,-1 0-1 0 0,1 0 1 0 0,-1 0-1 0 0,1 0 0 0 0,-1 0 1 0 0,0 0-1 0 0,1 0 0 0 0,20-1 7856 0 0,31-4 0 0 0,-24-2-5376 0 0,-24 5-2213 0 0,1 0 0 0 0,-1 0 0 0 0,0 1 1 0 0,1 0-1 0 0,-1 0 0 0 0,1 0 0 0 0,6 0 0 0 0,-9 1-261 0 0,0 0-1 0 0,0 0 1 0 0,0-1 0 0 0,-1 1-1 0 0,1-1 1 0 0,0 1 0 0 0,0-1-1 0 0,0 0 1 0 0,-1 1 0 0 0,4-3-1 0 0,2 0 9 0 0,8-2-7 0 0,-12 4-60 0 0,0 0 0 0 0,0 0 1 0 0,0 1-1 0 0,0-2 0 0 0,-1 1 1 0 0,1 0-1 0 0,0 0 0 0 0,-1-1 1 0 0,1 0-1 0 0,-1 1 1 0 0,4-4-1 0 0,4-5-1897 0 0,4 5-3548 0 0,12-4-2604 0 0</inkml:trace>
  <inkml:trace contextRef="#ctx0" brushRef="#br0" timeOffset="1">185 0 17503 0 0,'-22'9'1588'0'0,"21"-9"-1579"0"0,1 0 1 0 0,0 0-1 0 0,-1 0 0 0 0,1 0 0 0 0,0 0 0 0 0,-1 0 0 0 0,1 1 0 0 0,0-1 0 0 0,-1 0 0 0 0,1 0 0 0 0,0 0 0 0 0,-1 1 0 0 0,1-1 0 0 0,0 0 0 0 0,0 0 0 0 0,-1 1 0 0 0,1-1 0 0 0,0 0 0 0 0,0 0 0 0 0,0 1 1 0 0,-1-1-1 0 0,1 0 0 0 0,0 1 0 0 0,0-1 0 0 0,0 0 0 0 0,0 1 0 0 0,0-1 0 0 0,-1 0 0 0 0,1 1 0 0 0,0-1 0 0 0,0 0 0 0 0,0 1 0 0 0,0-1 0 0 0,0 0 0 0 0,0 1 0 0 0,0-1 0 0 0,0 1 0 0 0,0-1 0 0 0,1 0 1 0 0,-1 1-1 0 0,0 0 0 0 0,1 2 121 0 0,-6 8 612 0 0,4-9-627 0 0,0-1-1 0 0,0 0 1 0 0,1 0 0 0 0,-1 1 0 0 0,1-1-1 0 0,-1 1 1 0 0,1-1 0 0 0,0 0-1 0 0,-1 1 1 0 0,1-1 0 0 0,0 1 0 0 0,0-1-1 0 0,0 3 1 0 0,12 40 2592 0 0,-8 6-1338 0 0,-4-33-910 0 0,1 0 0 0 0,6 29 0 0 0,9 38-244 0 0,-10-52-218 0 0,-4-21 3 0 0,1-1 0 0 0,0 1 0 0 0,1-1 0 0 0,10 19 0 0 0,-8-17 0 0 0,0 2 0 0 0,6 21 0 0 0,-5-4-74 0 0,-5-23-47 0 0,-1 1 0 0 0,2 0-1 0 0,-1-1 1 0 0,1 0-1 0 0,0 1 1 0 0,1-1-1 0 0,6 9 1 0 0,10 12-1082 0 0,2-1-69 0 0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8:32.5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69 21 1840 0 0,'-18'3'9410'0'0,"51"-12"3457"0"0,-12 0-11539 0 0,-18 8-1315 0 0,0 0 1 0 0,0 0 0 0 0,0 0 0 0 0,0 0 0 0 0,0 1 0 0 0,1 0 0 0 0,-1-1 0 0 0,0 1 0 0 0,0 0 0 0 0,6 1 0 0 0,0-1-139 0 0,-7 0-59 0 0,0 0-1084 0 0,12 1-4580 0 0,1 2-1965 0 0</inkml:trace>
  <inkml:trace contextRef="#ctx0" brushRef="#br0" timeOffset="1">0 281 20935 0 0,'10'4'2176'0'0,"2"1"-2056"0"0,4-1-120 0 0,-6 2 512 0 0,7-2 88 0 0,-1 0 8 0 0,0-4 8 0 0,-6 0-616 0 0,11 0 0 0 0,7 0-128 0 0,-3-4-10063 0 0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8:32.9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6448 0 0,'0'0'498'0'0,"2"2"-327"0"0,4 4 871 0 0,-4-5-413 0 0,-1 0 0 0 0,1 0 0 0 0,-1 0 0 0 0,0-1 0 0 0,1 1 0 0 0,0 0-1 0 0,-1-1 1 0 0,1 1 0 0 0,-1-1 0 0 0,1 1 0 0 0,0-1 0 0 0,-1 0 0 0 0,3 0-1 0 0,56 2 6699 0 0,3 0-5579 0 0,-15 0-1346 0 0,-24-1-1996 0 0,-1 0-4565 0 0,-2-1-1872 0 0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8:33.5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 10136 0 0,'0'0'777'0'0,"1"1"-505"0"0,2 0 127 0 0,1 1-1 0 0,-1-1 1 0 0,0 0-1 0 0,0-1 1 0 0,1 1-1 0 0,-1 0 1 0 0,0-1-1 0 0,1 0 1 0 0,-1 0 0 0 0,5 0-1 0 0,41-6 5516 0 0,-30 3-4759 0 0,-11 3-731 0 0,0-1-1 0 0,0 1 1 0 0,0 0 0 0 0,0 1-1 0 0,0 0 1 0 0,13 3 0 0 0,-17-4-365 0 0,-1 1 0 0 0,0 1 0 0 0,1-1 0 0 0,-1 0 0 0 0,0 1 0 0 0,0-1 0 0 0,0 1 0 0 0,0 0 0 0 0,0 0 1 0 0,0 0-1 0 0,0 1 0 0 0,-1-1 0 0 0,1 1 0 0 0,-1-1 0 0 0,1 1 0 0 0,-1 0 0 0 0,2 4 0 0 0,-2-3-32 0 0,0-2-15 0 0,-1 1 0 0 0,0-1 0 0 0,1 0 1 0 0,-1 1-1 0 0,-1-1 0 0 0,1 1 0 0 0,0-1 0 0 0,0 1 0 0 0,-1-1 0 0 0,0 1 0 0 0,1 0 0 0 0,-1-1 0 0 0,0 1 0 0 0,0 0 0 0 0,-1 4 0 0 0,-1 11-1 0 0,-2 13 36 0 0,3-28-129 0 0,-4 10-198 0 0,-21 66-1772 0 0,24-74 1788 0 0,1 1 1 0 0,-1-1-1 0 0,1 1 0 0 0,0-1 0 0 0,0 1 1 0 0,1 0-1 0 0,0 0 0 0 0,0-1 0 0 0,1 9 1 0 0,-1 9-341 0 0,2-10 609 0 0,2-8 37 0 0,-3-5-28 0 0,0 1-1 0 0,0 0 1 0 0,0 0-1 0 0,-1 0 1 0 0,1 0-1 0 0,0-1 1 0 0,-1 1-1 0 0,1 0 1 0 0,-1 0-1 0 0,1 0 1 0 0,-1 0-1 0 0,1 1 1 0 0,-1-1 0 0 0,0 0-1 0 0,1 0 1 0 0,-1 0-1 0 0,0 2 1 0 0,4 1 161 0 0,0 0 0 0 0,0 0 0 0 0,0 0 0 0 0,7 4 0 0 0,-6-4-54 0 0,-3-3 143 0 0,-2 0-206 0 0,1-1 0 0 0,0 0 0 0 0,0 0 0 0 0,0 1 0 0 0,0-1 0 0 0,0 0 0 0 0,0 1 0 0 0,0-1 0 0 0,0 1 0 0 0,-1-1 0 0 0,1 1 0 0 0,0 0 0 0 0,0-1 0 0 0,-1 1 0 0 0,1 0 0 0 0,-1-1 0 0 0,1 1 0 0 0,0 0 0 0 0,-1 0 0 0 0,1 0 0 0 0,-1-1 0 0 0,1 1 0 0 0,-1 0 0 0 0,0 0 0 0 0,1 0 0 0 0,-1 0 0 0 0,0 0 0 0 0,0 0 0 0 0,0 1 0 0 0,3 26 680 0 0,-3-26-694 0 0,-1 0 1 0 0,0 1-1 0 0,1-1 0 0 0,-1 0 0 0 0,0-1 0 0 0,0 1 0 0 0,0 0 0 0 0,-1 0 0 0 0,1 0 1 0 0,0-1-1 0 0,-1 1 0 0 0,1 0 0 0 0,-4 2 0 0 0,1 0 17 0 0,-2 1-70 0 0,0 1 0 0 0,-1-1 0 0 0,0 0 0 0 0,0-1 0 0 0,0 1 0 0 0,0-1 0 0 0,-1-1 1 0 0,1 0-1 0 0,-1 0 0 0 0,0 0 0 0 0,0-1 0 0 0,0 0 0 0 0,-1 0 0 0 0,1-1 0 0 0,-13 0 0 0 0,10-1-814 0 0,0-1-1 0 0,-16-2 1 0 0,17-2-4935 0 0,5-4-1829 0 0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8:34.3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62 8288 0 0,'0'0'638'0'0,"2"0"-147"0"0,2 0 558 0 0,0-1-1 0 0,0 1 1 0 0,0-1-1 0 0,1 0 1 0 0,-1 0-1 0 0,0-1 1 0 0,7-2-1 0 0,6-5 141 0 0,-16 9-1197 0 0,18-10 1411 0 0,1 1 1 0 0,1 1-1 0 0,27-7 0 0 0,-45 15-803 0 0,-1 0-537 0 0,1 1 0 0 0,-1-1 1 0 0,0 1-1 0 0,1-1 0 0 0,-1 1 0 0 0,0 0 0 0 0,0 0 0 0 0,0 0 0 0 0,1 1 0 0 0,-1-1 0 0 0,0 0 0 0 0,-1 1 1 0 0,1-1-1 0 0,0 1 0 0 0,0 0 0 0 0,-1 0 0 0 0,2 1 0 0 0,-1-1-62 0 0,-1 0-1 0 0,1 0 1 0 0,-1 0 0 0 0,0-1-1 0 0,0 1 1 0 0,0 0 0 0 0,0 1-1 0 0,0-1 1 0 0,0 0 0 0 0,0 0-1 0 0,-1 0 1 0 0,1 0 0 0 0,-1 1 0 0 0,0-1-1 0 0,0 0 1 0 0,1 0 0 0 0,-2 5-1 0 0,-10 64-740 0 0,3-20-178 0 0,7-40 663 0 0,0 0 0 0 0,-1-1 0 0 0,0 1 0 0 0,-1 0 0 0 0,-6 12 0 0 0,-39 82-2881 0 0,47-102 3035 0 0,0 1-1 0 0,0 0 0 0 0,0 0 1 0 0,1 0-1 0 0,0 0 0 0 0,0 4 0 0 0,0-6 289 0 0,3 9 266 0 0,0-7-38 0 0,6-1-71 0 0,-5-2-203 0 0,-1 0 0 0 0,0 0 1 0 0,0 0-1 0 0,1 0 1 0 0,-1 1-1 0 0,0 0 0 0 0,4 3 1 0 0,-6-5-109 0 0,-1 0 0 0 0,0 1 0 0 0,1-1-1 0 0,-1 0 1 0 0,1 0 0 0 0,-1 1 0 0 0,0-1 0 0 0,1 0 0 0 0,-1 0 0 0 0,1 0 0 0 0,-1 0 0 0 0,1 0 0 0 0,-1 0 0 0 0,0 0 0 0 0,1 0 0 0 0,-1 1 0 0 0,1-2 0 0 0,-1 1 0 0 0,1 0 0 0 0,0 0 0 0 0,3 0 97 0 0,0 1-32 0 0,-2-1-48 0 0,0 1 0 0 0,0-1 0 0 0,0 0 1 0 0,0 0-1 0 0,0 0 0 0 0,0 0 0 0 0,0 0 0 0 0,0 0 0 0 0,0-1 1 0 0,0 1-1 0 0,0-1 0 0 0,0 1 0 0 0,3-2 0 0 0,3-3 149 0 0,-6 4-137 0 0,-1 0 0 0 0,1 0 0 0 0,0 0-1 0 0,-1 0 1 0 0,1 0 0 0 0,0 0 0 0 0,0 0-1 0 0,0 1 1 0 0,0-1 0 0 0,-1 1 0 0 0,1 0-1 0 0,0-1 1 0 0,0 1 0 0 0,0 0 0 0 0,0 0-1 0 0,0 0 1 0 0,0 0 0 0 0,0 1 0 0 0,0-1 0 0 0,3 1-1 0 0,3 0-66 0 0,-1 0-1 0 0,0-1 1 0 0,1 0 0 0 0,-1 0-1 0 0,1 0 1 0 0,-1-1 0 0 0,1-1-1 0 0,-1 1 1 0 0,14-6-1 0 0,2 1-908 0 0,-4 1-339 0 0,-2-4-54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9:56.1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54 246 6912 0 0,'-12'-2'197'0'0,"8"2"-111"0"0,0-1 0 0 0,0 0 0 0 0,0 0 0 0 0,0-1 0 0 0,1 1 0 0 0,-1-1 1 0 0,0 0-1 0 0,-6-3 3149 0 0,13 4-1354 0 0,21-8 4904 0 0,-14 19-6033 0 0,-5-1-553 0 0,-4-7-152 0 0,0 0-1 0 0,0 1 0 0 0,1-1 0 0 0,-1 0 1 0 0,1 0-1 0 0,3 3 0 0 0,1 0 31 0 0,-4-4-52 0 0,-1 0 1 0 0,1 1-1 0 0,0-1 1 0 0,-1 1 0 0 0,1-1-1 0 0,-1 1 1 0 0,1 0 0 0 0,-1 0-1 0 0,0-1 1 0 0,1 1 0 0 0,-1 0-1 0 0,0 0 1 0 0,0 0 0 0 0,0 3-1 0 0,0 5 123 0 0,-1-8-135 0 0,0-1 1 0 0,1 0 0 0 0,-1 1 0 0 0,0-1 0 0 0,0 0 0 0 0,1 0 0 0 0,-1 1 0 0 0,0-1 0 0 0,1 0 0 0 0,-1 0 0 0 0,1 0 0 0 0,0 1 0 0 0,-1-1 0 0 0,1 0 0 0 0,0 0 0 0 0,0 0-1 0 0,-1 0 1 0 0,2 1 0 0 0,17 14 219 0 0,21 14-1 0 0,-21-16-201 0 0,-5-5 44 0 0,1 0 0 0 0,0-1 0 0 0,0-1 0 0 0,0-1-1 0 0,1 0 1 0 0,0-1 0 0 0,0-1 0 0 0,18 3 0 0 0,-31-6 59 0 0,1-1 16 0 0,1 0-79 0 0,0 0 27 0 0,0 0 0 0 0,-1 0 0 0 0,1 0 0 0 0,0-1-1 0 0,8-1 1 0 0,-13 1-70 0 0,1 0 0 0 0,-1 1-1 0 0,0-1 1 0 0,1 0 0 0 0,-1 1 0 0 0,0-1-1 0 0,0 0 1 0 0,1 0 0 0 0,-1 1 0 0 0,0-1-1 0 0,0 0 1 0 0,0 1 0 0 0,0-3 0 0 0,0 0 47 0 0,2 1-41 0 0,-1-1 1 0 0,0 1-1 0 0,1 0 0 0 0,0 0 0 0 0,-1 0 0 0 0,1 0 0 0 0,0 0 1 0 0,0 1-1 0 0,2-3 0 0 0,-2 2-5 0 0,0 1 0 0 0,0-1 1 0 0,0 1-1 0 0,0-1 0 0 0,-1 0 0 0 0,1 0 0 0 0,0 0 0 0 0,-1 0 1 0 0,0 0-1 0 0,0 0 0 0 0,2-3 0 0 0,0-35 383 0 0,8 11-168 0 0,-9 23-197 0 0,1 0 0 0 0,-1 1-1 0 0,-1-1 1 0 0,1 0 0 0 0,1-11-1 0 0,-2-15 75 0 0,0 16-92 0 0,0-1 0 0 0,1 1 0 0 0,4-19 1 0 0,-5 29-54 0 0,0 0 1 0 0,0 0-1 0 0,-1 0 1 0 0,0 0 0 0 0,0 0-1 0 0,-1 0 1 0 0,1 0 0 0 0,-1 1-1 0 0,-1-1 1 0 0,-1-7 0 0 0,-3-15-358 0 0,1 0-1257 0 0,0 7-528 0 0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8:34.7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154 162 10592 0 0,'-5'-13'1038'0'0,"5"10"-816"0"0,-1 0 0 0 0,0 1 0 0 0,0-1 0 0 0,0 1-1 0 0,0-1 1 0 0,-1 1 0 0 0,1-1 0 0 0,-1 1 0 0 0,1 0-1 0 0,-4-4 1 0 0,-14-18 6416 0 0,15 19-5836 0 0,1 0-1 0 0,-1 0 0 0 0,1 1 1 0 0,-1 0-1 0 0,-7-6 1 0 0,0 0 143 0 0,9 8-869 0 0,1 1 1 0 0,-1-1-1 0 0,0 1 0 0 0,1-1 0 0 0,-1 1 1 0 0,0 0-1 0 0,0 0 0 0 0,0 0 1 0 0,0 0-1 0 0,0 0 0 0 0,0 0 1 0 0,-2 0-1 0 0,-2-1 119 0 0,4 1-167 0 0,1 0-1 0 0,-1 1 0 0 0,1-1 1 0 0,-1 1-1 0 0,0-1 0 0 0,1 1 0 0 0,-1 0 1 0 0,1 0-1 0 0,-1 0 0 0 0,0-1 1 0 0,1 2-1 0 0,-1-1 0 0 0,1 0 1 0 0,-4 1-1 0 0,3 1-32 0 0,0 1 0 0 0,1 0 0 0 0,-1 0 0 0 0,1 0 0 0 0,-1 0 0 0 0,1 0 0 0 0,0 0 0 0 0,1 0 1 0 0,-1 0-1 0 0,0 0 0 0 0,1 1 0 0 0,-1-1 0 0 0,1 0 0 0 0,0 0 0 0 0,0 1 0 0 0,1-1 0 0 0,-1 0 0 0 0,2 5 0 0 0,1 19-57 0 0,-3-21 42 0 0,1 0 0 0 0,-1-1 0 0 0,1 1 0 0 0,0 0-1 0 0,1-1 1 0 0,2 7 0 0 0,-3-9 17 0 0,0 1-1 0 0,1-1 1 0 0,-1 0-1 0 0,1-1 1 0 0,0 1-1 0 0,0 0 1 0 0,0 0-1 0 0,0-1 1 0 0,0 1-1 0 0,0-1 0 0 0,1 0 1 0 0,3 3-1 0 0,10 11-31 0 0,1 0 17 0 0,-7-7 19 0 0,1 1 0 0 0,16 18-1 0 0,3 3-13 0 0,-18-19 6 0 0,0 0 0 0 0,-1 1 0 0 0,0 1 0 0 0,-1-1 0 0 0,0 2 0 0 0,-1-1 0 0 0,-1 1 0 0 0,11 28-1 0 0,-17-38-14 0 0,-1 0-1 0 0,0 0 0 0 0,1 0 1 0 0,-2 0-1 0 0,1 0 0 0 0,-1 0 0 0 0,1 1 1 0 0,-1-1-1 0 0,-1 8 0 0 0,0 6-252 0 0,0-15 148 0 0,0 0 0 0 0,1 0 0 0 0,-2 0 0 0 0,1 1 0 0 0,0-1 0 0 0,-1 0 0 0 0,0-1 0 0 0,-2 5 0 0 0,-3 9-609 0 0,7-17 719 0 0,0 0 1 0 0,-1 0-1 0 0,1 0 0 0 0,0 0 0 0 0,0 0 1 0 0,0 0-1 0 0,0 1 0 0 0,0-1 0 0 0,0 0 1 0 0,-1 0-1 0 0,1 0 0 0 0,0 0 0 0 0,0 0 1 0 0,0 0-1 0 0,0 0 0 0 0,0 0 0 0 0,-1 0 1 0 0,1 0-1 0 0,0 0 0 0 0,0 0 0 0 0,0 0 1 0 0,0 0-1 0 0,-1 0 0 0 0,1 0 0 0 0,0 0 1 0 0,0 0-1 0 0,0 0 0 0 0,0 0 0 0 0,0 0 1 0 0,-1 0-1 0 0,1 0 0 0 0,0 0 0 0 0,0 0 1 0 0,0 0-1 0 0,0 0 0 0 0,0 0 0 0 0,-1-1 1 0 0,1 1-1 0 0,0 0 0 0 0,0 0 0 0 0,0 0 1 0 0,0 0-1 0 0,0 0 0 0 0,0-1 0 0 0,-1 1-10 0 0,1 0-1 0 0,0 0 0 0 0,0 0 1 0 0,-1-1-1 0 0,1 1 1 0 0,0 0-1 0 0,0 0 0 0 0,-1 0 1 0 0,1 0-1 0 0,0 0 1 0 0,-1 0-1 0 0,1 0 0 0 0,0-1 1 0 0,0 1-1 0 0,-1 0 0 0 0,1 0 1 0 0,0 0-1 0 0,-1 0 1 0 0,1 0-1 0 0,0 0 0 0 0,-1 0 1 0 0,1 1-1 0 0,0-1 1 0 0,-1 0-1 0 0,1 0 0 0 0,-1 1-13 0 0,0 0-1 0 0,0 0 0 0 0,0-1 1 0 0,0 1-1 0 0,1 0 1 0 0,-1 0-1 0 0,0-1 0 0 0,0 1 1 0 0,0-1-1 0 0,-1 1 0 0 0,1-1 1 0 0,0 1-1 0 0,0-1 1 0 0,0 1-1 0 0,0-1 0 0 0,0 0 1 0 0,-1 0-1 0 0,1 0 1 0 0,0 0-1 0 0,0 0 0 0 0,0 0 1 0 0,0 0-1 0 0,-1 0 0 0 0,1 0 1 0 0,-2-1-1 0 0,0 0 23 0 0,1-1 0 0 0,0 1-1 0 0,0 0 1 0 0,0-1 0 0 0,-1 0 0 0 0,1 0-1 0 0,1 1 1 0 0,-1-1 0 0 0,0 0 0 0 0,0 0-1 0 0,-2-5 1 0 0,0 1 123 0 0,0 0 0 0 0,0 0 1 0 0,1 0-1 0 0,0 0 0 0 0,0 0 0 0 0,0-1 1 0 0,1 0-1 0 0,0 1 0 0 0,0-1 0 0 0,1 0 0 0 0,-1-8 1 0 0,1-16 343 0 0,1 0 1 0 0,1 0-1 0 0,1 1 1 0 0,2-1-1 0 0,1 1 1 0 0,11-36 0 0 0,-8 34-147 0 0,-5 21-147 0 0,-1 0 0 0 0,8-17-1 0 0,33-89-530 0 0,-41 112-147 0 0,0 0 0 0 0,1 0 1 0 0,0 1-1 0 0,0-1 0 0 0,4-5 0 0 0,5-4-8231 0 0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8:36.2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28 2304 0 0,'0'0'101'0'0,"-12"-27"18019"0"0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8:36.7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158 122 17247 0 0,'1'-2'109'0'0,"0"0"0"0"0,0 1 0 0 0,0-1 0 0 0,0 1-1 0 0,0-1 1 0 0,0 0 0 0 0,0 0 0 0 0,0 0-1 0 0,-1 0 1 0 0,1 1 0 0 0,-1-1 0 0 0,1 0-1 0 0,-1 0 1 0 0,0-4 0 0 0,1-1-5 0 0,6-13 47 0 0,-6 19-119 0 0,-1 0 1 0 0,1 0 0 0 0,0-1-1 0 0,-1 1 1 0 0,1 0 0 0 0,-1-1-1 0 0,1 1 1 0 0,-1 0-1 0 0,0-1 1 0 0,1 1 0 0 0,-1 0-1 0 0,0-1 1 0 0,0 1 0 0 0,0-1-1 0 0,0 1 1 0 0,0 0 0 0 0,-1-1-1 0 0,1 1 1 0 0,0-1 0 0 0,-1 1-1 0 0,1 0 1 0 0,-2-3 0 0 0,1 2 135 0 0,0 0 1 0 0,0 1 0 0 0,-1-1-1 0 0,1 0 1 0 0,-1 1-1 0 0,1-1 1 0 0,-1 1 0 0 0,1 0-1 0 0,-1-1 1 0 0,0 1-1 0 0,0 0 1 0 0,0 0 0 0 0,0 0-1 0 0,0 0 1 0 0,0 0-1 0 0,0 1 1 0 0,0-1 0 0 0,-2 0-1 0 0,-8-3 134 0 0,8 3-243 0 0,1 1-1 0 0,0-1 1 0 0,-1 1 0 0 0,1-1-1 0 0,-1 1 1 0 0,1 0 0 0 0,-1 0 0 0 0,1 1-1 0 0,-1-1 1 0 0,-6 2 0 0 0,3 0 28 0 0,0 1 0 0 0,0-1 0 0 0,0 1 0 0 0,-8 5 0 0 0,-12 8-114 0 0,21-8-13 0 0,4-4 35 0 0,0 7 5 0 0,-2 3-27 0 0,3-12 17 0 0,1-1 1 0 0,-1 1 0 0 0,1 0 0 0 0,-1 0-1 0 0,1 0 1 0 0,0 0 0 0 0,0 0-1 0 0,0 0 1 0 0,0 0 0 0 0,0 0 0 0 0,0-1-1 0 0,0 1 1 0 0,0 0 0 0 0,1 0-1 0 0,-1 0 1 0 0,2 2 0 0 0,1 3-48 0 0,0 0 0 0 0,1 0-1 0 0,0 0 1 0 0,0-1 0 0 0,1 0 0 0 0,0 0 0 0 0,0 0-1 0 0,0-1 1 0 0,0 1 0 0 0,1-1 0 0 0,0 0 0 0 0,0-1-1 0 0,1 0 1 0 0,-1 0 0 0 0,1 0 0 0 0,0 0 0 0 0,0-1-1 0 0,14 4 1 0 0,-13-4 40 0 0,-1 1 0 0 0,1 0 0 0 0,-1 0 0 0 0,0 1 0 0 0,0-1 1 0 0,8 10-1 0 0,23 14-70 0 0,-26-21 7 0 0,0 1 0 0 0,-1 0-1 0 0,-1 0 1 0 0,1 1 0 0 0,-2 1 0 0 0,1-1-1 0 0,-1 2 1 0 0,0-1 0 0 0,-1 1 0 0 0,-1 1 0 0 0,13 23-1 0 0,-18-31 36 0 0,0 0 0 0 0,-1 0 0 0 0,1 0 0 0 0,-1 0 0 0 0,1 0 0 0 0,-1 1 0 0 0,-1-1 0 0 0,1 1 0 0 0,-1-1 0 0 0,1 0 0 0 0,-1 1 0 0 0,0-1 0 0 0,-1 1 0 0 0,1-1 0 0 0,-2 7 0 0 0,1-6-73 0 0,-1 1-1 0 0,1 0 0 0 0,-1-1 0 0 0,0 1 0 0 0,-1-1 1 0 0,1 0-1 0 0,-1 0 0 0 0,0 0 0 0 0,-1 0 0 0 0,1 0 1 0 0,-1-1-1 0 0,0 0 0 0 0,0 1 0 0 0,0-1 0 0 0,0 0 1 0 0,-1-1-1 0 0,1 1 0 0 0,-10 4 0 0 0,-7 5-890 0 0,14-8 501 0 0,-1-1 1 0 0,-14 7-1 0 0,21-10 480 0 0,1-1-1 0 0,-1 0 1 0 0,1 0-1 0 0,0 1 1 0 0,-1-1-1 0 0,1 0 1 0 0,-1 0-1 0 0,1 0 1 0 0,-1 0-1 0 0,1 0 1 0 0,-1 0-1 0 0,1 0 1 0 0,-1 0-1 0 0,1 0 1 0 0,0 0-1 0 0,-1 0 1 0 0,1 0-1 0 0,-1 0 1 0 0,1 0-1 0 0,-2 0 0 0 0,2-9-293 0 0,0 3 583 0 0,-1 2-58 0 0,0-1-1 0 0,1 1 0 0 0,-2-1 1 0 0,1 1-1 0 0,0-1 0 0 0,-1 1 1 0 0,0 0-1 0 0,0 0 0 0 0,0 0 1 0 0,-3-4-1 0 0,1 3 107 0 0,1-1 0 0 0,0 1 0 0 0,1-1 0 0 0,-3-6 0 0 0,3-14 653 0 0,1 8-451 0 0,-1 3-159 0 0,1 1 0 0 0,0-1-1 0 0,1 1 1 0 0,1-1 0 0 0,4-25 0 0 0,-1 25-283 0 0,-2 10-42 0 0,-1-1 1 0 0,1 0-1 0 0,-1 1 1 0 0,0-1-1 0 0,-1 0 1 0 0,1 1 0 0 0,-1-1-1 0 0,0 0 1 0 0,-1 0-1 0 0,1 0 1 0 0,-2-5 0 0 0,0 6 21 0 0,0 0 0 0 0,1 0 1 0 0,0 0-1 0 0,0 0 0 0 0,0 0 1 0 0,1 0-1 0 0,-1 0 0 0 0,1 0 1 0 0,1 0-1 0 0,-1 0 0 0 0,1 0 1 0 0,-1 0-1 0 0,1 0 0 0 0,1 0 1 0 0,-1 1-1 0 0,4-7 0 0 0,4-8 95 0 0,1 0 1 0 0,22-28-1 0 0,-26 40-503 0 0,0 0 0 0 0,1 0 0 0 0,-1 0 0 0 0,1 1 0 0 0,1 0 0 0 0,-1 1 0 0 0,1-1 0 0 0,13-6 0 0 0,0 4-7458 0 0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8:37.1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203 86 14280 0 0,'-9'-9'1522'0'0,"0"-1"0"0"0,-9-14 0 0 0,15 21-1079 0 0,0 0 0 0 0,0 0 1 0 0,-1 0-1 0 0,1 0 0 0 0,-1 0 0 0 0,0 1 0 0 0,1 0 0 0 0,-1-1 1 0 0,0 1-1 0 0,0 1 0 0 0,-7-3 0 0 0,-4-2 615 0 0,13 5-1010 0 0,0 0-1 0 0,-1 0 1 0 0,1 1 0 0 0,-1-1-1 0 0,1 1 1 0 0,-1 0-1 0 0,1 0 1 0 0,-1-1 0 0 0,1 2-1 0 0,-1-1 1 0 0,1 0 0 0 0,-1 0-1 0 0,1 1 1 0 0,-1 0 0 0 0,1-1-1 0 0,-1 1 1 0 0,1 0 0 0 0,0 0-1 0 0,-1 0 1 0 0,1 0 0 0 0,0 1-1 0 0,0-1 1 0 0,-3 3 0 0 0,2-1-35 0 0,0-1 1 0 0,0 1-1 0 0,0 0 0 0 0,0 0 1 0 0,1 1-1 0 0,-1-1 1 0 0,1 1-1 0 0,0-1 1 0 0,0 1-1 0 0,0-1 0 0 0,0 1 1 0 0,1 0-1 0 0,0 0 1 0 0,-2 5-1 0 0,1 3-34 0 0,0 0 1 0 0,1 0-1 0 0,0-1 0 0 0,1 15 0 0 0,0-23-1 0 0,1 1-1 0 0,-1-1 0 0 0,1 0 0 0 0,0 0 0 0 0,-1 0 0 0 0,1 0 0 0 0,1 0 1 0 0,-1 0-1 0 0,0-1 0 0 0,1 1 0 0 0,-1 0 0 0 0,1 0 0 0 0,0-1 0 0 0,0 1 0 0 0,0-1 1 0 0,0 0-1 0 0,1 0 0 0 0,-1 0 0 0 0,1 0 0 0 0,3 3 0 0 0,-4-4-57 0 0,10 1-49 0 0,-8 0 112 0 0,0-1 13 0 0,0-1 0 0 0,0 1 0 0 0,0-1 1 0 0,0 1-1 0 0,0-1 0 0 0,0-1 1 0 0,0 1-1 0 0,0 0 0 0 0,-1-1 0 0 0,1 0 1 0 0,0 0-1 0 0,0 0 0 0 0,0 0 1 0 0,0-1-1 0 0,-1 1 0 0 0,1-1 0 0 0,-1 0 1 0 0,1 0-1 0 0,-1 0 0 0 0,0-1 1 0 0,0 1-1 0 0,5-6 0 0 0,13-11 2 0 0,-17 17 19 0 0,-1-1 0 0 0,1 0 0 0 0,-1 0-1 0 0,0 0 1 0 0,0-1 0 0 0,0 1 0 0 0,0-1 0 0 0,2-4 0 0 0,-4 7 4 0 0,0 0 0 0 0,0 0 0 0 0,0 0 1 0 0,-1 1-1 0 0,1-1 0 0 0,0 0 1 0 0,0 0-1 0 0,0 1 0 0 0,0-1 0 0 0,0 1 1 0 0,0-1-1 0 0,0 1 0 0 0,1-1 0 0 0,-1 1 1 0 0,0 0-1 0 0,0 0 0 0 0,1-1 1 0 0,-1 1 15 0 0,2-1 761 0 0,-3 3-763 0 0,1-1 1 0 0,-1 1-1 0 0,1-1 0 0 0,-1 0 1 0 0,1 1-1 0 0,0-1 0 0 0,0 0 0 0 0,0 1 1 0 0,0-1-1 0 0,1 1 0 0 0,4 7 57 0 0,0 3 17 0 0,-3-8-81 0 0,-1 1-1 0 0,0-1 0 0 0,0 0 1 0 0,0 1-1 0 0,-1-1 0 0 0,0 1 1 0 0,1 5-1 0 0,1 7 47 0 0,5 22 0 0 0,-4-22-41 0 0,3 23-1 0 0,21 172 31 0 0,-19-154-367 0 0,-8-55-7 0 0,-1 0 0 0 0,1-1 0 0 0,-1 1 1 0 0,1 0-1 0 0,-1 0 0 0 0,0-1 0 0 0,-1 6 0 0 0,1 6-1740 0 0,5 9-6486 0 0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8:39.6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57 15360 0 0,'69'-57'0'0'0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8:40.1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671 0 15360 0 0,'10'10'0'0'0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8:42.1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10592 0 0,'0'0'13255'0'0,"10"9"-14343"0"0,2-9-264 0 0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8:41.7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289 0 9672 0 0,'0'0'1200'0'0,"0"3"-159"0"0,0 4-175 0 0,1 0 0 0 0,-1 0 0 0 0,1 0-1 0 0,0-1 1 0 0,1 1 0 0 0,3 11 0 0 0,5 5 464 0 0,17 43 845 0 0,-19-49-1784 0 0,-2 1 0 0 0,0-1 0 0 0,3 19 0 0 0,6 18 313 0 0,9 26 540 0 0,20 115 0 0 0,-41-182-1164 0 0,-1 0-1 0 0,-1 0 0 0 0,0 0 1 0 0,-1 1-1 0 0,-1-1 0 0 0,0 0 1 0 0,0 0-1 0 0,-1 0 0 0 0,-7 21 1 0 0,6-26-59 0 0,-1 0 1 0 0,-1 0 0 0 0,0-1 0 0 0,0 1 0 0 0,0-1-1 0 0,-1 0 1 0 0,0-1 0 0 0,0 0 0 0 0,0 1 0 0 0,-10 5 0 0 0,8-7-15 0 0,-1 0 0 0 0,0-1 1 0 0,0 0-1 0 0,0-1 1 0 0,-1 0-1 0 0,1 0 0 0 0,-1-1 1 0 0,-19 2-1 0 0,18-2-50 0 0,0-1 1 0 0,0-1-1 0 0,0 0 0 0 0,-1 0 1 0 0,1-1-1 0 0,0 0 0 0 0,0-1 0 0 0,0 0 1 0 0,-12-5-1 0 0,16 4-88 0 0,-1 0 0 0 0,1-1-1 0 0,0 0 1 0 0,0 0 0 0 0,0 0 0 0 0,0-1 0 0 0,1 0-1 0 0,0 0 1 0 0,0-1 0 0 0,0 0 0 0 0,0 0 0 0 0,1 0-1 0 0,-5-8 1 0 0,5 4-395 0 0,0 0-1 0 0,1 0 1 0 0,0-1 0 0 0,0 1-1 0 0,-2-14 1 0 0,-3-9-4260 0 0,-8-9-2597 0 0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8:43.3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19 303 8752 0 0,'-2'1'794'0'0,"-14"11"5941"0"0,16-11-6355 0 0,11-9 1110 0 0,7-9-341 0 0,5-5 37 0 0,-17 18-932 0 0,0 0-1 0 0,0 1 1 0 0,0 0-1 0 0,0-1 1 0 0,0 2 0 0 0,1-1-1 0 0,-1 1 1 0 0,1 0-1 0 0,13-2 1 0 0,-10 4-102 0 0,0 0 1 0 0,1 0-1 0 0,-1 1 1 0 0,0 0-1 0 0,0 1 0 0 0,0 0 1 0 0,0 1-1 0 0,0 0 1 0 0,12 6-1 0 0,26 7 44 0 0,-18-7-120 0 0,-23-6-42 0 0,0 0 0 0 0,0-1 0 0 0,0 0 0 0 0,1 0 0 0 0,-1-1-1 0 0,11 1 1 0 0,-10-2 18 0 0,0-1 0 0 0,0 1 0 0 0,0-1 0 0 0,0-1-1 0 0,0 1 1 0 0,12-5 0 0 0,-16 4-20 0 0,1 0 0 0 0,-1 0 0 0 0,0-1 0 0 0,0 1 1 0 0,0-1-1 0 0,0 0 0 0 0,0 0 0 0 0,-1 0 0 0 0,1-1 0 0 0,-1 1 0 0 0,0-1 0 0 0,3-4 0 0 0,12-18 27 0 0,-7 11-65 0 0,0 0 1 0 0,-1 0 0 0 0,-1-1 0 0 0,13-34-1 0 0,0-21-2070 0 0,-8 33-6467 0 0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8:44.4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0 106 8288 0 0,'10'6'8471'0'0,"-7"-6"-7608"0"0,1-1-612 0 0,0 1 0 0 0,-1-1 0 0 0,1 0 0 0 0,0 0 0 0 0,-1-1-1 0 0,1 1 1 0 0,-1-1 0 0 0,1 1 0 0 0,-1-1 0 0 0,6-4 0 0 0,33-28 1762 0 0,-42 34-2007 0 0,2-2 105 0 0,0 1 1 0 0,0 0 0 0 0,-1-1 0 0 0,1 1 0 0 0,0 0 0 0 0,0 0 0 0 0,3 0-1 0 0,11-8 97 0 0,-12 5-206 0 0,1 1 1 0 0,0-1-1 0 0,0 1 0 0 0,0 0 0 0 0,0 0 0 0 0,11-3 0 0 0,2-2-1 0 0,-15 7 53 0 0,0 0-1 0 0,-1 0 1 0 0,1 0-1 0 0,0 0 1 0 0,0 1-1 0 0,0-1 1 0 0,0 1-1 0 0,-1 0 1 0 0,1-1-1 0 0,0 1 1 0 0,0 1-1 0 0,0-1 1 0 0,0 0-1 0 0,0 1 1 0 0,0-1-1 0 0,-1 1 1 0 0,1 0-1 0 0,0 0 1 0 0,0 0-1 0 0,-1 0 0 0 0,1 1 1 0 0,-1-1-1 0 0,1 1 1 0 0,-1-1-1 0 0,3 3 1 0 0,6 5-8 0 0,-1-1 1 0 0,0 1-1 0 0,-1 1 1 0 0,0 0-1 0 0,0 0 1 0 0,9 15-1 0 0,13 26 269 0 0,-30-47-305 0 0,1-1-2 0 0,11 9-33 0 0,7 2-311 0 0,-19-13 232 0 0,1-1-104 0 0,4 1 536 0 0,-1 1-1594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10:01.5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10 11920 0 0,'10'-10'9383'0'0,"-16"27"-9303"0"0,0 2-80 0 0,5-14 0 0 0,-1 0 0 0 0,1 0 0 0 0,0 0 0 0 0,0 0 0 0 0,0 6 0 0 0,1-1 0 0 0,0-7 0 0 0,0 0 0 0 0,0 0 0 0 0,0 1 0 0 0,0-1 0 0 0,0 0 0 0 0,-2 6 0 0 0,-1 1 0 0 0,1 0 0 0 0,1 0 0 0 0,0 0 0 0 0,0 12 0 0 0,-1 10 0 0 0,2-15 0 0 0,0 0 0 0 0,0 0 0 0 0,5 26 0 0 0,-1-18 0 0 0,-1-5 0 0 0,7 25 0 0 0,-5-28 0 0 0,-1 0 0 0 0,3 26 0 0 0,-6-36 0 0 0,0 0 0 0 0,1 0 0 0 0,0 0 0 0 0,0 0 0 0 0,1 0 0 0 0,0-1 0 0 0,5 10 0 0 0,10 24-60 0 0,-15-31 51 0 0,1 0 0 0 0,0 1-1 0 0,0-1 1 0 0,1-1 0 0 0,0 1-1 0 0,8 9 1 0 0,-11-16 0 0 0,-1 1 1 0 0,0-1-1 0 0,0 1 1 0 0,1 0-1 0 0,-2-1 1 0 0,1 1-1 0 0,1 5 1 0 0,3 10-167 0 0,-5-17 162 0 0,1-1 0 0 0,-1 1 1 0 0,1 0-1 0 0,-1-1 0 0 0,1 1 0 0 0,-1 0 0 0 0,1-1 0 0 0,0 1 0 0 0,-1-1 0 0 0,1 1 0 0 0,0-1 0 0 0,-1 1 0 0 0,1-1 0 0 0,0 1 0 0 0,1 0 0 0 0,3 1-66 0 0,0 4-159 0 0,-4-5 70 0 0,0 0 0 0 0,0 1 0 0 0,0-1-1 0 0,0 0 1 0 0,0 0 0 0 0,0 0-1 0 0,1 0 1 0 0,-1-1 0 0 0,0 1 0 0 0,0 0-1 0 0,1 0 1 0 0,-1-1 0 0 0,1 1 0 0 0,1 0-1 0 0,10 2-6366 0 0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8:44.8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12 185 2760 0 0,'-11'-37'15245'0'0,"16"6"-13467"0"0,-4 28-706 0 0,-1 0-521 0 0,14-25 948 0 0,-13 26-701 0 0,0-2-644 0 0,0 1-1 0 0,0 0 0 0 0,1 0 1 0 0,-1 0-1 0 0,1 0 0 0 0,-1 0 1 0 0,1 0-1 0 0,3-4 0 0 0,-2 3-100 0 0,1 0 1 0 0,-1 0-1 0 0,1 0 0 0 0,-1 1 0 0 0,1 0 0 0 0,0-1 1 0 0,1 1-1 0 0,-1 1 0 0 0,0-1 0 0 0,1 1 0 0 0,-1-1 1 0 0,1 1-1 0 0,0 1 0 0 0,0-1 0 0 0,0 1 0 0 0,0-1 1 0 0,0 2-1 0 0,0-1 0 0 0,8 0 0 0 0,-10 1-35 0 0,0 0 0 0 0,0 1-1 0 0,0-1 1 0 0,-1 0 0 0 0,1 1 0 0 0,0 0-1 0 0,0 0 1 0 0,0 0 0 0 0,0 0 0 0 0,-1 0 0 0 0,1 1-1 0 0,3 1 1 0 0,0 2 238 0 0,-1 0-1 0 0,1 0 1 0 0,5 8 0 0 0,-6-8-293 0 0,1 1 0 0 0,-1-1 0 0 0,8 6 0 0 0,10 8-325 0 0,-19-16 352 0 0,-1 0 0 0 0,1 0-1 0 0,0 0 1 0 0,-1 0 0 0 0,1 0-1 0 0,1-1 1 0 0,-1 0 0 0 0,0 0-1 0 0,1 0 1 0 0,-1 0 0 0 0,8 1-1 0 0,41 3 11 0 0,-48-6-62 0 0,-1 0-1 0 0,1 0 1 0 0,-1 0 0 0 0,1-1-1 0 0,6 0 1 0 0,11-3-204 0 0,-15 4-72 0 0,1-1 1 0 0,-1-1-1 0 0,1 1 0 0 0,-1-1 0 0 0,13-5 1 0 0,7-6-1645 0 0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8:45.2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12440 0 0,'0'0'7233'0'0,"2"1"-6100"0"0,6 2-595 0 0,0 0 1 0 0,0-1-1 0 0,0 0 0 0 0,1 0 1 0 0,-1-1-1 0 0,1 0 1 0 0,-1 0-1 0 0,14-2 0 0 0,13 5-171 0 0,-29-3-310 0 0,0 0 0 0 0,1-1 0 0 0,-1 0 0 0 0,0 1-1 0 0,9-3 1 0 0,1 0-700 0 0,0 1-1 0 0,22 1 0 0 0,14-1-1209 0 0,-30 0 509 0 0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8:45.6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 20935 0 0,'0'0'2098'0'0,"1"-1"-1920"0"0,8-2 444 0 0,0 0-1 0 0,17-3 1 0 0,-19 4-260 0 0,-4 2-239 0 0,-1 0 0 0 0,1-1 0 0 0,0 1 0 0 0,-1 0 0 0 0,1 0 0 0 0,0 1 0 0 0,-1-1-1 0 0,1 0 1 0 0,0 1 0 0 0,-1 0 0 0 0,1-1 0 0 0,-1 1 0 0 0,5 3 0 0 0,-2-2 161 0 0,10 2-133 0 0,-13-4-148 0 0,0 1-1 0 0,0-1 1 0 0,0 1 0 0 0,1 0-1 0 0,-1 0 1 0 0,0 0 0 0 0,2 1-1 0 0,-1 0-2 0 0,-1 0 0 0 0,1 1 0 0 0,-1-1 0 0 0,0 1 0 0 0,1-1 0 0 0,-1 1 0 0 0,0 0 0 0 0,0 0 0 0 0,-1 0 0 0 0,1 0 0 0 0,-1 0 0 0 0,1 0 0 0 0,-1 0 0 0 0,0 1 0 0 0,0-1 0 0 0,-1 0 0 0 0,1 1 0 0 0,0-1 0 0 0,-1 1 0 0 0,0 3 0 0 0,-6 31-8 0 0,4-23-34 0 0,-1 1-1 0 0,-7 22 0 0 0,8-31-179 0 0,0 0 0 0 0,1-1 0 0 0,0 1-1 0 0,-1 9 1 0 0,2-12 57 0 0,0-1 0 0 0,0 0 0 0 0,0 1 0 0 0,0-1 1 0 0,1 0-1 0 0,-1 0 0 0 0,1 1 0 0 0,0-1 0 0 0,0 0 0 0 0,2 5 0 0 0,-2-6-40 0 0,0-1 49 0 0,3 7 29 0 0,-3-5 105 0 0,1 0 1 0 0,0 0-1 0 0,0 0 1 0 0,0 0-1 0 0,0 0 1 0 0,5 5-1 0 0,8 11 80 0 0,-12-13-60 0 0,1-1 0 0 0,0 0 0 0 0,0 0 0 0 0,1-1 0 0 0,0 1 0 0 0,8 5 0 0 0,-4-4-41 0 0,23 13-194 0 0,-29-17 336 0 0,1 0-1 0 0,0 0 1 0 0,-1 0-1 0 0,0 1 1 0 0,0 0-1 0 0,1 0 0 0 0,-1-1 1 0 0,-1 2-1 0 0,1-1 1 0 0,0 0-1 0 0,-1 1 1 0 0,3 3-1 0 0,-4-5 345 0 0,3 25-371 0 0,-3-23 51 0 0,0 1 1 0 0,0-1-1 0 0,-1 0 1 0 0,1 0-1 0 0,-1 5 1 0 0,0-7-60 0 0,0 0-1 0 0,-1 0 1 0 0,1-1-1 0 0,-1 1 1 0 0,1 0-1 0 0,-1-1 1 0 0,1 1-1 0 0,-1-1 1 0 0,0 1-1 0 0,0-1 1 0 0,0 1-1 0 0,0-1 1 0 0,0 1 0 0 0,0-1-1 0 0,0 0 1 0 0,-3 3-1 0 0,-6 9 193 0 0,9-11-253 0 0,0 0-1 0 0,0 0 0 0 0,-1-1 1 0 0,1 1-1 0 0,-1 0 1 0 0,1 0-1 0 0,-1-1 0 0 0,1 1 1 0 0,-4 1-1 0 0,-9 4-41 0 0,0 0-1 0 0,-21 7 0 0 0,-10 5-297 0 0,41-18 233 0 0,0 0 0 0 0,0 0 0 0 0,-1 0 0 0 0,1 0-1 0 0,0-1 1 0 0,0 0 0 0 0,-1 0 0 0 0,1 0 0 0 0,0 0 0 0 0,0 0-1 0 0,-7-2 1 0 0,-13-1-2300 0 0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8:46.0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0 105 11056 0 0,'7'0'1001'0'0,"-3"-1"-937"0"0,0 0 1 0 0,0 1-1 0 0,0-2 1 0 0,0 1-1 0 0,-1 0 1 0 0,1-1-1 0 0,6-3 1 0 0,4-2 1806 0 0,-4 4-282 0 0,-1-2 1 0 0,0 1 0 0 0,0-1-1 0 0,0-1 1 0 0,10-8 0 0 0,-10 8-1137 0 0,0 1 0 0 0,0 0 0 0 0,0 1-1 0 0,1 0 1 0 0,0 0 0 0 0,0 1 0 0 0,0 1 0 0 0,16-3 0 0 0,-9 1-290 0 0,-15 3-145 0 0,0 0 0 0 0,0 0 0 0 0,0 0 0 0 0,0 1-1 0 0,0-1 1 0 0,0 1 0 0 0,1 0 0 0 0,-1 0 0 0 0,0 0-1 0 0,0 0 1 0 0,0 0 0 0 0,1 0 0 0 0,-1 0 0 0 0,0 1-1 0 0,0-1 1 0 0,0 1 0 0 0,0-1 0 0 0,0 1 0 0 0,0 0-1 0 0,2 1 1 0 0,-3-1-21 0 0,0-1-1 0 0,0 1 1 0 0,0 0-1 0 0,0 0 0 0 0,0 0 1 0 0,-1 0-1 0 0,1 0 1 0 0,0 0-1 0 0,-1 0 1 0 0,1 0-1 0 0,-1 0 1 0 0,1 0-1 0 0,-1 0 1 0 0,1 0-1 0 0,-1 0 1 0 0,0 0-1 0 0,0 0 1 0 0,1 0-1 0 0,-1 1 1 0 0,0-1-1 0 0,0 0 1 0 0,0 0-1 0 0,0 0 0 0 0,-1 2 1 0 0,1-1-38 0 0,0 0 2 0 0,0 0 0 0 0,0 0 1 0 0,0 0-1 0 0,-1 0 0 0 0,1 0 0 0 0,-1 0 1 0 0,0 0-1 0 0,1 0 0 0 0,-1 0 0 0 0,0 0 1 0 0,0-1-1 0 0,-2 3 0 0 0,-6 16-941 0 0,3-1 170 0 0,4-16 515 0 0,0 1 1 0 0,1 0-1 0 0,0 0 1 0 0,0 0-1 0 0,0 0 0 0 0,0 7 1 0 0,-2 43-1417 0 0,7-39 1655 0 0,6-2 100 0 0,1-2 56 0 0,6 7 198 0 0,-11-11-102 0 0,1 0 0 0 0,0 0 0 0 0,0-1 0 0 0,0 0 0 0 0,1 0 1 0 0,0-1-1 0 0,16 8 0 0 0,-22-12-175 0 0,0 0 55 0 0,1 1-1 0 0,-1-1 1 0 0,1 1-1 0 0,-1-1 1 0 0,1 1 0 0 0,-1 0-1 0 0,0 0 1 0 0,0 0-1 0 0,0 0 1 0 0,0 0-1 0 0,0 0 1 0 0,0 0-1 0 0,0 1 1 0 0,1 3 0 0 0,18 28 609 0 0,-20-32-660 0 0,0 0 0 0 0,0 1 0 0 0,0-1-1 0 0,0 0 1 0 0,0 1 0 0 0,-1-1 0 0 0,1 1 0 0 0,-1-1 0 0 0,1 1 0 0 0,-1-1 0 0 0,0 1-1 0 0,0-1 1 0 0,0 1 0 0 0,-1-1 0 0 0,1 1 0 0 0,0-1 0 0 0,-1 1 0 0 0,-1 2 0 0 0,-1 22 145 0 0,1-9-130 0 0,0-1 0 0 0,-1 1 1 0 0,-1 0-1 0 0,0-1 1 0 0,-9 21-1 0 0,3-16-34 0 0,9-21-13 0 0,1 0 0 0 0,-1-1-1 0 0,1 1 1 0 0,-1 0 0 0 0,0 0-1 0 0,0-1 1 0 0,1 1-1 0 0,-1 0 1 0 0,0-1 0 0 0,0 1-1 0 0,0-1 1 0 0,0 1 0 0 0,0-1-1 0 0,0 1 1 0 0,0-1-1 0 0,0 0 1 0 0,0 1 0 0 0,0-1-1 0 0,0 0 1 0 0,0 0 0 0 0,-1 0-1 0 0,-1 1-38 0 0,1-1 0 0 0,-1 1-1 0 0,1 0 1 0 0,-1-1-1 0 0,1 1 1 0 0,0 1 0 0 0,-1-1-1 0 0,1 0 1 0 0,0 0 0 0 0,0 1-1 0 0,-1-1 1 0 0,1 1 0 0 0,0 0-1 0 0,-3 3 1 0 0,2-2-104 0 0,0 0 1 0 0,0-1-1 0 0,0 1 0 0 0,-7 3 0 0 0,-20 8-1870 0 0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8:46.4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0 148 5528 0 0,'2'2'12274'0'0,"3"7"-11812"0"0,-1-1 1 0 0,-1 0-1 0 0,1 1 1 0 0,-1 0-1 0 0,-1 0 0 0 0,1-1 1 0 0,0 14-1 0 0,0-9-137 0 0,0 0-1 0 0,0 0 1 0 0,7 16-1 0 0,-5-19-125 0 0,0 2-120 0 0,1 1 0 0 0,0-1 0 0 0,1 0 0 0 0,0-1 1 0 0,16 19-1 0 0,-3-7-64 0 0,-11-11-15 0 0,21 18-1 0 0,-7-9-34 0 0,-15-13 40 0 0,0 0 0 0 0,1 0 0 0 0,0-1 0 0 0,1 0 0 0 0,-1 0 0 0 0,14 5 0 0 0,-21-11-5 0 0,0-1 0 0 0,0 1-1 0 0,0-1 1 0 0,1 1 0 0 0,-1-1-1 0 0,0 0 1 0 0,0 0-1 0 0,0 0 1 0 0,0 0 0 0 0,0-1-1 0 0,1 1 1 0 0,-1 0 0 0 0,3-2-1 0 0,26-13 77 0 0,-9 4 189 0 0,-19 9-221 0 0,0 0-1 0 0,0 0 1 0 0,0 0-1 0 0,0 0 0 0 0,-1 0 1 0 0,1-1-1 0 0,0 1 1 0 0,-1-1-1 0 0,3-3 1 0 0,18-30 523 0 0,-19 30-470 0 0,-1-1 1 0 0,-1 0 0 0 0,1 0 0 0 0,-1 0 0 0 0,-1 0 0 0 0,3-11 0 0 0,1-49 590 0 0,-3 28-215 0 0,-1 25-378 0 0,-1 1 0 0 0,-1-1 0 0 0,0 0 0 0 0,-1 1 1 0 0,0-1-1 0 0,-2 1 0 0 0,1 0 0 0 0,-1 0 0 0 0,-1 0 0 0 0,0 0 0 0 0,-1 1 0 0 0,-8-13 0 0 0,8 15-66 0 0,0 1-1 0 0,-1 0 1 0 0,0 1 0 0 0,-1-1-1 0 0,1 2 1 0 0,-2-1-1 0 0,-15-11 1 0 0,19 15-97 0 0,1 1 0 0 0,-1 0 0 0 0,0 1 0 0 0,0-1 0 0 0,-1 1 0 0 0,1 0 0 0 0,0 0 0 0 0,-1 1 0 0 0,1-1 0 0 0,-1 1 0 0 0,1 0 0 0 0,-1 1 0 0 0,0-1 0 0 0,1 1 0 0 0,-1 1 0 0 0,-10 0 1 0 0,-14 7-2257 0 0,5 3-4411 0 0,5 2-995 0 0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8:46.9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172 0 16991 0 0,'0'15'778'0'0,"0"-12"-20"0"0,-1-1-484 0 0,0 1-8 0 0,0 0 0 0 0,0 0 1 0 0,0 0-1 0 0,1 0 0 0 0,-1 1 0 0 0,1-1 1 0 0,0 0-1 0 0,0 0 0 0 0,0 1 0 0 0,0-1 1 0 0,0 0-1 0 0,1 0 0 0 0,1 6 1 0 0,1 15 1727 0 0,5-4-1051 0 0,11 112 776 0 0,-5-64-1389 0 0,4 20-238 0 0,-15-60-92 0 0,10 98 0 0 0,-13-16 0 0 0,-1-100 66 0 0,-1 1 0 0 0,1-1 0 0 0,-2 0 0 0 0,1-1-1 0 0,-8 19 1 0 0,6-20-34 0 0,-1 3-59 0 0,0 0 1 0 0,-1-1-1 0 0,0 0 1 0 0,-1 0-1 0 0,0-1 1 0 0,-1 0-1 0 0,0 0 1 0 0,-14 12-1 0 0,13-12 122 0 0,7-7-129 0 0,-1 1 1 0 0,1 0-1 0 0,-1-1 1 0 0,0 1 0 0 0,0-1-1 0 0,1 0 1 0 0,-2 0-1 0 0,1 0 1 0 0,0 0 0 0 0,0 0-1 0 0,-1-1 1 0 0,1 0 0 0 0,-1 1-1 0 0,1-1 1 0 0,-1-1-1 0 0,1 1 1 0 0,-1 0 0 0 0,-5-1-1 0 0,3 0-474 0 0,1 0 1 0 0,0-1-1 0 0,0 1 0 0 0,0-1 0 0 0,0-1 1 0 0,0 1-1 0 0,1-1 0 0 0,-1 0 0 0 0,0 0 1 0 0,-8-5-1 0 0,1-2-7514 0 0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4T09:08:47.3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75 6 11056 0 0,'0'-5'12271'0'0</inkml:trace>
  <inkml:trace contextRef="#ctx0" brushRef="#br0" timeOffset="1">0 683 13360 0 0,'3'4'3890'0'0,"5"-8"-122"0"0,6-9 2377 0 0,-12 11-6431 0 0,9-5 785 0 0,0-1 0 0 0,16-14 0 0 0,-24 19-428 0 0,0 0 1 0 0,1 1 0 0 0,-1 0 0 0 0,1 0-1 0 0,5-2 1 0 0,-8 3-59 0 0,0 1 0 0 0,0-1 0 0 0,0 1 0 0 0,0-1 0 0 0,1 1 0 0 0,-1-1 0 0 0,0 1 0 0 0,0 0 0 0 0,1 0 0 0 0,-1 0 0 0 0,0 0 0 0 0,0 0 0 0 0,1 0 0 0 0,-1 0 1 0 0,0 0-1 0 0,0 0 0 0 0,1 1 0 0 0,-1-1 0 0 0,0 0 0 0 0,2 1 0 0 0,2 3 7 0 0,1-1 0 0 0,-1-1 0 0 0,1 1 1 0 0,-1-1-1 0 0,1 0 0 0 0,12 3 0 0 0,-11-4-15 0 0,0 1 0 0 0,0 0 0 0 0,-1 1 0 0 0,10 4 0 0 0,-12-7 98 0 0,-2-1-85 0 0,-1 1 0 0 0,1 0 1 0 0,0-1-1 0 0,0 1 0 0 0,0 0 0 0 0,-1 0 0 0 0,1 0 1 0 0,3 1-1 0 0,17 0 117 0 0,-5-5-135 0 0,-11 2-59 0 0,1 1-1 0 0,-1 0 1 0 0,12 0-1 0 0,0 0-19 0 0,0-1-1 0 0,-1 0 1 0 0,1-2-1 0 0,-1 0 1 0 0,27-9-1 0 0,-40 11-16 0 0,0-1 0 0 0,0 1 1 0 0,0-1-1 0 0,0 0 0 0 0,0 0 0 0 0,0-1 0 0 0,5-5 1 0 0,0-1-816 0 0,13-20 0 0 0,-11 7-617 0 0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6:48.0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82 29 7368 0 0,'0'0'568'0'0,"-14"-25"16268"0"0,11 22-15754 0 0,2 3-585 0 0,-11 8 335 0 0,8-4-747 0 0,1-1-1 0 0,0 1 1 0 0,0 0-1 0 0,0 0 1 0 0,1 0-1 0 0,-1 1 1 0 0,1-1-1 0 0,0 0 1 0 0,0 1-1 0 0,-2 8 1 0 0,-1 6-131 0 0,-2 27 0 0 0,5-32-55 0 0,-1 5 66 0 0,1 0-1 0 0,1 0 1 0 0,1 0-1 0 0,0-1 1 0 0,2 1-1 0 0,0 0 1 0 0,1 0-1 0 0,1-1 1 0 0,0 1-1 0 0,2-1 1 0 0,0 0-1 0 0,1-1 1 0 0,1 1-1 0 0,0-2 1 0 0,13 20 0 0 0,-19-33-110 0 0,1 0 1 0 0,-1 0-1 0 0,1 0 1 0 0,0-1 0 0 0,-1 1-1 0 0,1-1 1 0 0,1 1 0 0 0,-1-1-1 0 0,0 0 1 0 0,0 0 0 0 0,1 0-1 0 0,-1-1 1 0 0,1 1 0 0 0,0-1-1 0 0,-1 0 1 0 0,1 0 0 0 0,6 1-1 0 0,-5-1-960 0 0,0-1 0 0 0,0 0 1 0 0,0 0-1 0 0,0-1 0 0 0,0 1 0 0 0,-1-1 0 0 0,1 0 0 0 0,7-2 0 0 0,8-5-5321 0 0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6:48.5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28 91 9936 0 0,'-1'5'8388'0'0,"-9"17"-5295"0"0,-6 14-2251 0 0,16-32-720 0 0,0-1 0 0 0,0 1-1 0 0,0-1 1 0 0,1 0-1 0 0,-1 1 1 0 0,1-1 0 0 0,0 0-1 0 0,0 1 1 0 0,0-1 0 0 0,1 0-1 0 0,1 4 1 0 0,0 0-10 0 0,18 28 432 0 0,-20-33-472 0 0,8 13 94 0 0,-8-15-155 0 0,0 1 1 0 0,-1 0 0 0 0,1-1 0 0 0,0 1-1 0 0,-1-1 1 0 0,1 1 0 0 0,0-1 0 0 0,0 1 0 0 0,-1-1-1 0 0,1 1 1 0 0,0-1 0 0 0,0 0 0 0 0,0 1 0 0 0,0-1-1 0 0,0 0 1 0 0,-1 0 0 0 0,1 0 0 0 0,0 1-1 0 0,0-1 1 0 0,0 0 0 0 0,1-1 0 0 0,0 1 22 0 0,1 0 0 0 0,-1-1 1 0 0,0 1-1 0 0,1-1 0 0 0,-1 0 1 0 0,0 0-1 0 0,0 0 0 0 0,3-1 1 0 0,0-1 55 0 0,0-1 1 0 0,-1 1 0 0 0,1-1-1 0 0,-1 0 1 0 0,1 0 0 0 0,4-7-1 0 0,10-15 85 0 0,30-54 0 0 0,-47 76-156 0 0,0 0 0 0 0,-1 0 0 0 0,1 0 0 0 0,-1 0 0 0 0,0 0 0 0 0,0-1 0 0 0,0 1 0 0 0,-1 0 1 0 0,1-1-1 0 0,-1 1 0 0 0,0 0 0 0 0,-1-1 0 0 0,1 1 0 0 0,-1 0 0 0 0,1-1 0 0 0,-1 1 0 0 0,-1 0 1 0 0,1 0-1 0 0,0 0 0 0 0,-3-5 0 0 0,2 7-5 0 0,0 0 1 0 0,1 0 0 0 0,-1 1-1 0 0,0-1 1 0 0,0 1 0 0 0,0-1-1 0 0,0 1 1 0 0,0 0 0 0 0,0 0-1 0 0,0-1 1 0 0,0 2-1 0 0,-1-1 1 0 0,1 0 0 0 0,0 0-1 0 0,-4 0 1 0 0,-2 0-1 0 0,0 0 0 0 0,-16 0 0 0 0,16 1-119 0 0,1 1 0 0 0,1 0 0 0 0,-1 0 0 0 0,0 1 0 0 0,0 0 1 0 0,0 0-1 0 0,1 1 0 0 0,-1 0 0 0 0,1 0 0 0 0,0 0 0 0 0,0 1 0 0 0,0 0 0 0 0,0 0 0 0 0,-8 9 1 0 0,14-13 20 0 0,0 0 1 0 0,-1 0 0 0 0,1 1 0 0 0,0-1 0 0 0,0 0 0 0 0,-1 0 0 0 0,1 1 0 0 0,0-1 0 0 0,0 0 0 0 0,-1 1 0 0 0,1-1-1 0 0,0 0 1 0 0,0 0 0 0 0,0 1 0 0 0,0-1 0 0 0,-1 0 0 0 0,1 1 0 0 0,0-1 0 0 0,0 1 0 0 0,0-1 0 0 0,0 0 0 0 0,0 1-1 0 0,0-1 1 0 0,0 0 0 0 0,0 1 0 0 0,0-1 0 0 0,0 0 0 0 0,0 1 0 0 0,0-1 0 0 0,1 0 0 0 0,-1 1 0 0 0,0-1 0 0 0,0 0-1 0 0,0 1 1 0 0,0-1 0 0 0,1 1 0 0 0,10 6-3047 0 0,-8-5 2940 0 0,5 1-1725 0 0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6:49.0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112 33 14336 0 0,'0'0'1305'0'0,"2"-1"-1076"0"0,17-19 10220 0 0,-20 19-10425 0 0,1 1-1 0 0,0-1 1 0 0,-1 0-1 0 0,1 1 1 0 0,0-1 0 0 0,-1 0-1 0 0,1 1 1 0 0,-1-1-1 0 0,1 1 1 0 0,-1-1-1 0 0,1 1 1 0 0,-1-1-1 0 0,1 1 1 0 0,-1-1 0 0 0,0 1-1 0 0,1-1 1 0 0,-1 1-1 0 0,0 0 1 0 0,1 0-1 0 0,-1-1 1 0 0,0 1-1 0 0,1 0 1 0 0,-1 0 0 0 0,0 0-1 0 0,0-1 1 0 0,1 1-1 0 0,-1 0 1 0 0,0 0-1 0 0,0 0 1 0 0,1 0-1 0 0,-1 1 1 0 0,0-1 0 0 0,0 0-1 0 0,1 0 1 0 0,-1 0-1 0 0,0 1 1 0 0,1-1-1 0 0,-1 0 1 0 0,0 0-1 0 0,0 1 1 0 0,-2 1-9 0 0,0-1 0 0 0,0 1 0 0 0,1 0 0 0 0,-1 0 0 0 0,1 0-1 0 0,-1 0 1 0 0,1 0 0 0 0,-4 5 0 0 0,4-4-11 0 0,-3 3-50 0 0,1-1 0 0 0,0 1 0 0 0,1 0 0 0 0,-1 0 0 0 0,1 1 0 0 0,0-1 0 0 0,-4 12 0 0 0,2 3-154 0 0,4-17 154 0 0,0 0 0 0 0,0 0-1 0 0,0 0 1 0 0,1 0 0 0 0,-1 0 0 0 0,1 0 0 0 0,0 1 0 0 0,0-1-1 0 0,1 7 1 0 0,0-8 26 0 0,1 1 0 0 0,-1 0 0 0 0,1 0 0 0 0,0-1 0 0 0,0 1-1 0 0,1-1 1 0 0,-1 1 0 0 0,1-1 0 0 0,-1 0 0 0 0,1 0 0 0 0,0 0 0 0 0,0-1 0 0 0,0 1-1 0 0,1-1 1 0 0,4 3 0 0 0,-5-2 32 0 0,1-1 0 0 0,-1 0 0 0 0,1 1 0 0 0,-1 0 0 0 0,0 0 0 0 0,0 0-1 0 0,-1 0 1 0 0,4 4 0 0 0,2 4 296 0 0,-7-10-276 0 0,0 0-1 0 0,0 0 1 0 0,-1 1 0 0 0,1-1 0 0 0,0 0-1 0 0,-1 0 1 0 0,0 1 0 0 0,1-1 0 0 0,-1 0-1 0 0,0 1 1 0 0,1-1 0 0 0,-1 0 0 0 0,0 1-1 0 0,0-1 1 0 0,0 1 0 0 0,0-1-1 0 0,0 0 1 0 0,-1 1 0 0 0,1-1 0 0 0,0 0-1 0 0,-1 1 1 0 0,1-1 0 0 0,-2 3 0 0 0,-1 3 13 0 0,-1-1 1 0 0,1 1-1 0 0,-6 7 1 0 0,4-8 11 0 0,-1 2-39 0 0,0 0 1 0 0,-1 0-1 0 0,-1-1 0 0 0,-10 9 0 0 0,3-3-58 0 0,-9 6-329 0 0,23-18 130 0 0,-12-3-1796 0 0,13 0 1837 0 0,1 0 0 0 0,-1 0 0 0 0,1 0 0 0 0,-1 0 0 0 0,1-1 0 0 0,0 1 1 0 0,0 0-1 0 0,1-3 0 0 0,4-6-1133 0 0,-1-8-717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10:02.7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1 11456 0 0,'0'0'264'0'0,"0"15"725"0"0,-1 28-943 0 0,0-24 179 0 0,0 1 0 0 0,2-1 0 0 0,0 0 0 0 0,6 31 0 0 0,-4-35-225 0 0,0 0 0 0 0,0 30 0 0 0,-2-28 0 0 0,5 31 0 0 0,-1-13-34 0 0,1 3-376 0 0,3-15-3192 0 0,-2-10-632 0 0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6:49.4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113 0 1840 0 0,'1'0'16409'0'0,"3"2"-14911"0"0,-4-2-1461 0 0,0 0 0 0 0,0 0 1 0 0,0 0-1 0 0,1 0 1 0 0,-1 0-1 0 0,0 0 1 0 0,0 0-1 0 0,0 0 1 0 0,0 0-1 0 0,0 0 0 0 0,0 1 1 0 0,0-1-1 0 0,0 0 1 0 0,0 0-1 0 0,1 0 1 0 0,-1 0-1 0 0,0 0 1 0 0,0 0-1 0 0,0 0 0 0 0,0 0 1 0 0,0 0-1 0 0,0 0 1 0 0,0 0-1 0 0,0 0 1 0 0,0 1-1 0 0,0-1 1 0 0,0 0-1 0 0,0 0 0 0 0,0 0 1 0 0,0 0-1 0 0,0 0 1 0 0,0 0-1 0 0,0 0 1 0 0,0 0-1 0 0,0 1 1 0 0,0-1-1 0 0,0 0 0 0 0,0 0 1 0 0,0 0-1 0 0,0 0 1 0 0,0 0-1 0 0,0 0 1 0 0,0 0-1 0 0,0 0 1 0 0,0 1-1 0 0,0-1 0 0 0,0 0 1 0 0,0 0-1 0 0,0 0 1 0 0,0 0-1 0 0,0 0 1 0 0,0 0-1 0 0,0 0 1 0 0,-1 0-1 0 0,0 1 128 0 0,-1 0 0 0 0,0 1 0 0 0,0-1 0 0 0,1 0 0 0 0,-1 1 0 0 0,1-1 0 0 0,-1 1 0 0 0,1-1 0 0 0,0 1 0 0 0,0 0 0 0 0,-1-1 0 0 0,1 1 0 0 0,0 0 0 0 0,1 0 0 0 0,-1 0 0 0 0,0 0 0 0 0,0 0 0 0 0,1 0 0 0 0,-1 0 0 0 0,1 0 1 0 0,0 2-1 0 0,-2 0-25 0 0,1 0 1 0 0,0 0-1 0 0,-1 0 1 0 0,0 0-1 0 0,0-1 1 0 0,0 1-1 0 0,-4 5 1 0 0,4-6-78 0 0,0 0-1 0 0,0 0 1 0 0,0 0 0 0 0,0 0 0 0 0,1 1 0 0 0,-1-1 0 0 0,1 1 0 0 0,0-1 0 0 0,-1 7 0 0 0,1 0 58 0 0,-1 0 0 0 0,0 0 1 0 0,-1 0-1 0 0,0 0 0 0 0,0 0 0 0 0,-8 14 1 0 0,10-21-110 0 0,-6 15 91 0 0,2 1-1 0 0,0 1 1 0 0,1-1-1 0 0,1 1 1 0 0,0 31 0 0 0,-2 3 45 0 0,4-35-106 0 0,0 0-1 0 0,2 0 1 0 0,0 0 0 0 0,6 30-1 0 0,-5-38-40 0 0,-2 1-1 0 0,0 15 0 0 0,0-19-4 0 0,0 0 0 0 0,0 0 0 0 0,0-1 0 0 0,1 1 0 0 0,0 0 0 0 0,3 9 0 0 0,1-6-62 0 0,0 0-1 0 0,0 0 0 0 0,11 13 0 0 0,-11-15-225 0 0,1-1 0 0 0,-1 1 0 0 0,0 0 0 0 0,-1 1 0 0 0,5 15 0 0 0,-9-24 86 0 0,1 1 0 0 0,-1-1 1 0 0,1 1-1 0 0,-1-1 1 0 0,1 1-1 0 0,0-1 1 0 0,0 1-1 0 0,0-1 0 0 0,0 0 1 0 0,0 0-1 0 0,0 1 1 0 0,0-1-1 0 0,0 0 1 0 0,0 0-1 0 0,0 0 0 0 0,2 1 1 0 0,6 5-5860 0 0</inkml:trace>
  <inkml:trace contextRef="#ctx0" brushRef="#br0" timeOffset="1">233 182 5528 0 0,'0'0'249'0'0,"2"0"-1"0"0,20 0 13862 0 0,-10-3-12334 0 0,0 1-1 0 0,0 1 0 0 0,15-1 1 0 0,-8 1-1113 0 0,-16 0-604 0 0,1 1-1 0 0,-1 0 0 0 0,0 0 1 0 0,0 0-1 0 0,0 0 0 0 0,4 1 0 0 0,31 1 217 0 0,-22 2-275 0 0,-14-1 0 0 0,1-1 0 0 0,9 0 0 0 0,-11-2 0 0 0,-1 1 0 0 0,1-1 0 0 0,-1 0 0 0 0,1 0 0 0 0,-1 0 0 0 0,1 0 0 0 0,-1 1 0 0 0,1-1 0 0 0,-1 0 0 0 0,1 1 0 0 0,-1-1 0 0 0,1 0 0 0 0,-1 1 0 0 0,1-1 0 0 0,-1 0 0 0 0,1 2 0 0 0,5 24 0 0 0,-4-20-1 0 0,0-4-4 0 0,-1 1 1 0 0,0 0-1 0 0,0-1 1 0 0,0 1-1 0 0,0 0 1 0 0,0 0-1 0 0,0 0 1 0 0,-1 0-1 0 0,0-1 1 0 0,1 1-1 0 0,-1 0 1 0 0,0 0-1 0 0,-1 0 1 0 0,1 0-1 0 0,-1 4 1 0 0,-4 7-10 0 0,3-10 12 0 0,0 1 0 0 0,1-1 0 0 0,0 1 0 0 0,0 0-1 0 0,-1 6 1 0 0,1 2-21 0 0,0 1 1 0 0,-2-1-1 0 0,1 0 0 0 0,-9 24 1 0 0,6-20-14 0 0,-6 34 0 0 0,1-4-206 0 0,-4 35-879 0 0,12-66 415 0 0,2-12 485 0 0,-2 6-918 0 0,1-5-2411 0 0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6:50.1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1 221 8288 0 0,'0'0'8439'0'0,"2"0"-6947"0"0,14-2-85 0 0,-1-1-1 0 0,1 0 0 0 0,0-1 0 0 0,28-13 0 0 0,-34 14-1217 0 0,9-8 426 0 0,-17 9-529 0 0,1 0 0 0 0,-1 1 1 0 0,1-1-1 0 0,0 1 0 0 0,6-3 0 0 0,12-3-26 0 0,-1-1 1 0 0,1-1-1 0 0,-1-1 0 0 0,24-16 1 0 0,-28 12-168 0 0,-13 11 59 0 0,0 0 1 0 0,1 0-1 0 0,-1 1 0 0 0,6-5 0 0 0,-2 5-18 0 0,-5 1 33 0 0,0 0 1 0 0,-1 1-1 0 0,1-1 0 0 0,0 0 0 0 0,0 0 1 0 0,-1 0-1 0 0,1 0 0 0 0,-1-1 1 0 0,1 1-1 0 0,-1 0 0 0 0,1-1 1 0 0,-1 1-1 0 0,2-3 0 0 0,-2 2-9 0 0,1 1 0 0 0,-1 0 0 0 0,1-1 0 0 0,-1 1 0 0 0,1 0 0 0 0,-1 0 0 0 0,1 0 0 0 0,0 0 0 0 0,0 0 0 0 0,0 0 0 0 0,0 1 0 0 0,-1-1 0 0 0,4 0 0 0 0,2-2-107 0 0,-5 3 30 0 0,0 0-3 0 0,-1 1 140 0 0,1 0 0 0 0,-1 0-1 0 0,1 0 1 0 0,-1 0 0 0 0,0 0 0 0 0,1 0-1 0 0,-1 0 1 0 0,0 0 0 0 0,0 1 0 0 0,1-1-1 0 0,-1 0 1 0 0,0 1 0 0 0,-1-1 0 0 0,1 1-1 0 0,0-1 1 0 0,1 3 0 0 0,-2-2-1 0 0,0-1 1 0 0,0 0-1 0 0,0 0 1 0 0,0 1-1 0 0,0-1 1 0 0,0 0-1 0 0,0 1 1 0 0,0-1-1 0 0,0 0 1 0 0,-1 0-1 0 0,1 1 1 0 0,-1-1-1 0 0,1 0 0 0 0,-1 0 1 0 0,1 0-1 0 0,-1 0 1 0 0,0 0-1 0 0,1 0 1 0 0,-1 0-1 0 0,0 0 1 0 0,-1 2-1 0 0,0-1 8 0 0,0-1 0 0 0,0 1 0 0 0,0 0 0 0 0,1 1 0 0 0,-1-1 0 0 0,1 0 0 0 0,-1 0 0 0 0,1 1 0 0 0,0-1 0 0 0,0 0 0 0 0,0 1 0 0 0,0-1 0 0 0,0 1 0 0 0,1 0 0 0 0,-1 3 0 0 0,3 1 20 0 0,-2-6-38 0 0,1 0 0 0 0,-1 0 0 0 0,0 0 0 0 0,1 0 0 0 0,-1-1 0 0 0,0 1 0 0 0,0 0 0 0 0,0 0 1 0 0,0 0-1 0 0,0 0 0 0 0,0 0 0 0 0,0 0 0 0 0,0 0 0 0 0,0 0 0 0 0,0 0 0 0 0,-1 0 1 0 0,1 0-1 0 0,0 0 0 0 0,-1 2 0 0 0,-1-1 4 0 0,1 1-1 0 0,0 0 1 0 0,-1 0 0 0 0,1 0-1 0 0,1 0 1 0 0,-1 0 0 0 0,0 0-1 0 0,1 0 1 0 0,-1 0 0 0 0,1 0-1 0 0,0 0 1 0 0,0 1 0 0 0,1 4-1 0 0,-1-5-5 0 0,0 0 1 0 0,0 0-1 0 0,0-1 0 0 0,0 1 0 0 0,-1 0 1 0 0,1-1-1 0 0,-1 1 0 0 0,0 0 0 0 0,-2 4 1 0 0,2-4-4 0 0,0-1 1 0 0,0 1 0 0 0,1 0 0 0 0,-1-1-1 0 0,0 1 1 0 0,1 0 0 0 0,0 0 0 0 0,0 0-1 0 0,0 3 1 0 0,1 0-10 0 0,0-1 0 0 0,1 0 1 0 0,-1 0-1 0 0,2 0 0 0 0,3 8 0 0 0,-3-6-5 0 0,1-1-1 0 0,-2 1 1 0 0,4 9 0 0 0,-5-12 7 0 0,0 0 1 0 0,0 0-1 0 0,1 0 1 0 0,0 0-1 0 0,0 0 1 0 0,0-1-1 0 0,0 1 1 0 0,0-1 0 0 0,1 1-1 0 0,0-1 1 0 0,3 4-1 0 0,4 8 5 0 0,-9-13 0 0 0,0 0 0 0 0,0 0 0 0 0,0 0 0 0 0,0-1 0 0 0,0 1 0 0 0,0-1 0 0 0,0 1 0 0 0,0-1 0 0 0,1 1 0 0 0,-1-1 0 0 0,1 0 0 0 0,1 2 0 0 0,36 13 12 0 0,-37-15 4 0 0,0-1 0 0 0,0 0-1 0 0,0 0 1 0 0,0 0 0 0 0,0 0-1 0 0,0 0 1 0 0,0 0 0 0 0,-1 0 0 0 0,1 0-1 0 0,0-1 1 0 0,0 1 0 0 0,0-1-1 0 0,2 0 1 0 0,-4 0-9 0 0,0 1 0 0 0,1 0-1 0 0,-1 0 1 0 0,0 0 0 0 0,0 0-1 0 0,0-1 1 0 0,1 1 0 0 0,-1 0-1 0 0,0 0 1 0 0,0 0 0 0 0,0-1-1 0 0,0 1 1 0 0,1 0 0 0 0,-1 0-1 0 0,0-1 1 0 0,0 1 0 0 0,0 0-1 0 0,0 0 1 0 0,0-1 0 0 0,0 1 0 0 0,0 0-1 0 0,0 0 1 0 0,0-1 0 0 0,0 1-1 0 0,1-3 38 0 0,14-15 178 0 0,-12 15-188 0 0,0 0 1 0 0,0 0 0 0 0,-1 1 0 0 0,0-1 0 0 0,3-4 0 0 0,6-17 162 0 0,5-11 60 0 0,-4 15-62 0 0,-1-1-1 0 0,-2-1 1 0 0,0 0 0 0 0,7-30-1 0 0,-15 47-163 0 0,0 0-1 0 0,0 1 0 0 0,-1-1 0 0 0,0 0 0 0 0,0 0 0 0 0,-1-7 1 0 0,1-15 89 0 0,1 22-105 0 0,-1 0 1 0 0,1 0-1 0 0,-1 0 0 0 0,0 0 0 0 0,0 0 0 0 0,0 0 0 0 0,-1 0 0 0 0,1 0 0 0 0,-1 0 0 0 0,0 1 0 0 0,-1-1 0 0 0,1 0 0 0 0,-1 1 0 0 0,0-1 0 0 0,0 1 0 0 0,-1-1 0 0 0,-3-4 0 0 0,3 5-26 0 0,1 0 0 0 0,-1 1 0 0 0,-1 0 1 0 0,1 0-1 0 0,0 0 0 0 0,-1 0 0 0 0,-7-4 0 0 0,9 6-25 0 0,0 0 1 0 0,0 0-1 0 0,0 0 1 0 0,0 1-1 0 0,0-1 0 0 0,-1 1 1 0 0,1 0-1 0 0,0-1 1 0 0,-1 1-1 0 0,1 0 0 0 0,0 0 1 0 0,0 1-1 0 0,-1-1 1 0 0,1 0-1 0 0,0 1 0 0 0,-1-1 1 0 0,-2 2-1 0 0,-3 1-220 0 0,0 0 0 0 0,1 0 0 0 0,-11 6 1 0 0,15-6 83 0 0,0-1 0 0 0,0 1 1 0 0,0-1-1 0 0,0 1 0 0 0,0 0 1 0 0,1 0-1 0 0,-1 0 0 0 0,1 0 1 0 0,-3 5-1 0 0,-9 12-1337 0 0,0-1-1066 0 0,9-7-2826 0 0,8-4-1653 0 0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6:50.6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13 119 6448 0 0,'26'3'10329'0'0,"-27"5"-8877"0"0,1-3-448 0 0,1-4-889 0 0,-1-1 0 0 0,0 1 1 0 0,0-1-1 0 0,0 1 0 0 0,0-1 1 0 0,0 1-1 0 0,0-1 0 0 0,0 1 1 0 0,0-1-1 0 0,0 1 0 0 0,0-1 1 0 0,-1 1-1 0 0,1 0 0 0 0,0-1 1 0 0,0 1-1 0 0,0-1 0 0 0,-1 1 1 0 0,1-1-94 0 0,0 0 0 0 0,0 0 1 0 0,0 1-1 0 0,0-1 0 0 0,0 0 1 0 0,0 0-1 0 0,0 0 0 0 0,-1 0 1 0 0,1 0-1 0 0,0 0 0 0 0,0 1 1 0 0,0-1-1 0 0,0 0 1 0 0,0 0-1 0 0,0 0 0 0 0,0 0 1 0 0,0 0-1 0 0,0 0 0 0 0,0 0 1 0 0,0 1-1 0 0,0-1 0 0 0,1 0 1 0 0,-1 0-1 0 0,0 0 0 0 0,0 0 1 0 0,0 0-1 0 0,0 0 0 0 0,0 1 1 0 0,0-1-1 0 0,0 0 0 0 0,0 0 1 0 0,0 0-1 0 0,0 0 0 0 0,0 0 1 0 0,0 0-1 0 0,1 0 0 0 0,-1 0 1 0 0,0 0-1 0 0,0 0 0 0 0,0 1 1 0 0,3 4 687 0 0,-4-3-582 0 0,1-1-76 0 0,0 0-1 0 0,0-1 0 0 0,0 1 1 0 0,0-1-1 0 0,0 1 0 0 0,0 0 1 0 0,0-1-1 0 0,0 1 0 0 0,0 0 1 0 0,0-1-1 0 0,0 1 0 0 0,0 0 1 0 0,0-1-1 0 0,1 1 0 0 0,-1 0 1 0 0,0-1-1 0 0,0 1 0 0 0,1-1 1 0 0,-1 1-1 0 0,0 0 0 0 0,1-1 1 0 0,-1 1-1 0 0,1 0 0 0 0,10-4 399 0 0,-10 2-395 0 0,0 1 1 0 0,0-1 0 0 0,1 1-1 0 0,-1-1 1 0 0,0 1 0 0 0,0-1 0 0 0,0 1-1 0 0,0-1 1 0 0,0 0 0 0 0,0 0-1 0 0,0 1 1 0 0,0-1 0 0 0,0 0 0 0 0,0 0-1 0 0,0 0 1 0 0,0 0 0 0 0,-1 0-1 0 0,2-2 1 0 0,-2 2-47 0 0,0 0 0 0 0,0 0-1 0 0,0 0 1 0 0,0 0 0 0 0,0 0-1 0 0,0 0 1 0 0,0 1 0 0 0,0-1-1 0 0,-1 0 1 0 0,1 0 0 0 0,0 0-1 0 0,-1 0 1 0 0,1 0 0 0 0,0 1 0 0 0,-1-1-1 0 0,1 0 1 0 0,-1 0 0 0 0,1 0-1 0 0,-1 1 1 0 0,0-1 0 0 0,1 0-1 0 0,-2 0 1 0 0,1-1-40 0 0,0 1 0 0 0,-1-1 0 0 0,1 1 0 0 0,-1 0 0 0 0,1-1 0 0 0,-1 1 0 0 0,1 0 0 0 0,-1 0 0 0 0,0 0 0 0 0,-2-1 0 0 0,1 2-259 0 0,1 0 0 0 0,0 1 1 0 0,-1-1-1 0 0,1 1 0 0 0,-1-1 0 0 0,1 1 1 0 0,0 0-1 0 0,0 0 0 0 0,-3 1 0 0 0,-7 2-1553 0 0,2-1-503 0 0</inkml:trace>
  <inkml:trace contextRef="#ctx0" brushRef="#br0" timeOffset="1">218 0 16208 0 0,'11'4'128'0'0,"-9"-4"22"0"0,0 1 0 0 0,0 0 0 0 0,0-1 0 0 0,0 1 0 0 0,0-1 0 0 0,1 0 0 0 0,-1 0 0 0 0,0 0 0 0 0,3 0-1 0 0,-4 2-9 0 0,6 7-75 0 0,-5-7 6 0 0,0 1-1 0 0,0-1 1 0 0,0 1-1 0 0,0-1 1 0 0,0 1-1 0 0,-1 0 1 0 0,0 0-1 0 0,1 0 1 0 0,-1 0-1 0 0,0 0 1 0 0,0 0-1 0 0,0 6 1 0 0,0-7 89 0 0,-1 0 0 0 0,1 0 0 0 0,-1 0 0 0 0,1 0 1 0 0,0 0-1 0 0,0 0 0 0 0,0 0 0 0 0,0 0 0 0 0,0 0 0 0 0,0 0 1 0 0,3 2-1 0 0,9 17 1227 0 0,-2 7-409 0 0,27 58 1203 0 0,-29-69-1715 0 0,10 32 0 0 0,-16-41-357 0 0,-1 0 0 0 0,0 1 0 0 0,-1-1 0 0 0,1 0-1 0 0,-2 1 1 0 0,1 13 0 0 0,-2-18-77 0 0,-3 98 699 0 0,3-89-650 0 0,-1 0-1 0 0,1-1 1 0 0,-7 21 0 0 0,0 3 54 0 0,4-20-208 0 0,0 0 0 0 0,-1-1-1 0 0,-1 1 1 0 0,0-1-1 0 0,-1 0 1 0 0,-1 0-1 0 0,0-1 1 0 0,-1 0-1 0 0,0-1 1 0 0,-15 16-1 0 0,-28 34-2593 0 0,42-47 625 0 0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6:51.2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75 11976 0 0,'0'0'922'0'0,"12"0"397"0"0,-8-1-756 0 0,1 0 0 0 0,-1 1-1 0 0,1-2 1 0 0,-1 1 0 0 0,0 0 0 0 0,6-3 0 0 0,23-7 2091 0 0,-23 9-2470 0 0,0-1-1 0 0,0 0 1 0 0,0-1-1 0 0,0 0 1 0 0,-1 0-1 0 0,0-1 1 0 0,11-8-1 0 0,-11 10-222 0 0,-8 3-22 0 0,0 0 0 0 0,0 0 0 0 0,0 0 0 0 0,0-1 0 0 0,0 1 0 0 0,0 0 0 0 0,0-1 0 0 0,-1 1 0 0 0,1-1 0 0 0,0 1 0 0 0,0-1 0 0 0,0 0 0 0 0,0 1 0 0 0,0-2 0 0 0,2-3-481 0 0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6:51.65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28 9672 0 0,'1'1'4954'0'0,"6"6"-2713"0"0,-6-6-1906 0 0,0 1 0 0 0,0-1 0 0 0,1 0 0 0 0,-1 0 0 0 0,0 0 0 0 0,1 0 0 0 0,-1 0 0 0 0,1 0 0 0 0,1 1 0 0 0,6 0 302 0 0,1 0 1 0 0,0 0-1 0 0,-1 0 1 0 0,1-2-1 0 0,0 1 1 0 0,-1-1 0 0 0,1 0-1 0 0,17-4 1 0 0,3-1-612 0 0,45-15 0 0 0,-19 1-3082 0 0,-24 10-5303 0 0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6:52.1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36 40 7832 0 0,'7'-5'10514'0'0,"-7"5"-10461"0"0,-1 1 1 0 0,1-1-1 0 0,-1 1 1 0 0,1-1-1 0 0,0 0 0 0 0,-1 1 1 0 0,1-1-1 0 0,0 1 0 0 0,-1 0 1 0 0,1-1-1 0 0,0 1 0 0 0,0-1 1 0 0,0 1-1 0 0,0-1 0 0 0,-1 1 1 0 0,1 0-1 0 0,0-1 0 0 0,0 1 1 0 0,0-1-1 0 0,0 1 1 0 0,0-1-1 0 0,0 1 0 0 0,0 0 1 0 0,1-1-1 0 0,-1 1 0 0 0,0-1 1 0 0,0 2-1 0 0,10 18 363 0 0,-4-11-353 0 0,-4-6-25 0 0,0 1 0 0 0,1-1 0 0 0,-1 0 0 0 0,1 0 0 0 0,0 0 0 0 0,0-1 0 0 0,0 1 0 0 0,0-1 0 0 0,4 3 0 0 0,34 17 260 0 0,-38-20-289 0 0,0-1 1 0 0,-1 0 0 0 0,0 0-1 0 0,1-1 1 0 0,-1 1 0 0 0,0 0 0 0 0,1-1 0 0 0,-1 0 0 0 0,1 0-1 0 0,-1 1 1 0 0,1-1 0 0 0,-1 0 0 0 0,1-1 0 0 0,-1 1-1 0 0,1 0 1 0 0,-1-1 0 0 0,0 0 0 0 0,1 1 0 0 0,-1-1-1 0 0,0 0 1 0 0,1 0 0 0 0,2-2 0 0 0,2-2 28 0 0,0 0 1 0 0,-1 0-1 0 0,0 0 1 0 0,0 0-1 0 0,7-9 1 0 0,-11 11-36 0 0,0 0 0 0 0,-1 0 1 0 0,1 0-1 0 0,-1 0 1 0 0,1 0-1 0 0,-1 0 0 0 0,0-1 1 0 0,0 1-1 0 0,-1 0 0 0 0,1-1 1 0 0,0-6-1 0 0,-1 6-47 0 0,0-1 0 0 0,0 0 0 0 0,0 1-1 0 0,0-1 1 0 0,-1 1 0 0 0,0-1 0 0 0,0 1 0 0 0,-2-5-1 0 0,3 7-67 0 0,1 2-418 0 0,-1 1 524 0 0,1-1 0 0 0,-1 0 0 0 0,0 0 0 0 0,1 1 0 0 0,-1-1 0 0 0,1 0 0 0 0,-1 1 0 0 0,0-1 0 0 0,1 0 0 0 0,-1 1 0 0 0,0-1 0 0 0,1 1 0 0 0,-1-1 0 0 0,0 1 0 0 0,0-1 0 0 0,1 0 0 0 0,-1 1 0 0 0,0-1 0 0 0,0 1 0 0 0,0-1 0 0 0,0 1 0 0 0,0-1 0 0 0,0 2 0 0 0,3 11-10 0 0,-3-8-1 0 0,0 0 0 0 0,1 0 1 0 0,0 0-1 0 0,3 8 1 0 0,2 8 92 0 0,-3-3 228 0 0,10 30-1 0 0,-2-10 187 0 0,1-6 42 0 0,-10-26-367 0 0,1-1-1 0 0,-1 1 1 0 0,0-1-1 0 0,-1 1 1 0 0,1 0-1 0 0,-1 0 1 0 0,0 9-1 0 0,-1-12-62 0 0,0 1 0 0 0,0 0 0 0 0,0-1 0 0 0,0 1 0 0 0,-1-1 0 0 0,0 1 0 0 0,1 0 0 0 0,-1-1 0 0 0,-1 1 0 0 0,1-1 0 0 0,0 0 0 0 0,-1 1 0 0 0,0-1-1 0 0,0 0 1 0 0,0 0 0 0 0,0 0 0 0 0,0 0 0 0 0,-1 0 0 0 0,1-1 0 0 0,-1 1 0 0 0,0-1 0 0 0,0 1 0 0 0,-3 1 0 0 0,-7 5 65 0 0,-1-1 0 0 0,-27 13 0 0 0,-3 0 13 0 0,38-18-242 0 0,0 0 0 0 0,0 0 0 0 0,0-1 0 0 0,-1 0 0 0 0,1 0 0 0 0,-1-1 1 0 0,-7 1-1 0 0,-47 1-660 0 0,57-4 192 0 0,0 1 0 0 0,0-1 0 0 0,0 0 1 0 0,1 0-1 0 0,-1 0 0 0 0,0 0 0 0 0,-4-3 0 0 0,-2-3-7101 0 0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6:52.6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0 238 8752 0 0,'0'0'1141'0'0,"2"0"87"0"0,19 1 2627 0 0,-8-1-2279 0 0,-1 0-1 0 0,16-2 1 0 0,1-3 109 0 0,18-3 206 0 0,-25 6-1164 0 0,25-7 0 0 0,14-2 83 0 0,18-1-327 0 0,55-3-144 0 0,-69 10-359 0 0,1-3 1 0 0,-1-3 0 0 0,71-22-1 0 0,-54 12-169 0 0,156-52-2135 0 0,-203 59 837 0 0,1 4-65 0 0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6:53.1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33 13560 0 0,'0'0'4985'0'0,"1"0"-3796"0"0,46-20 3271 0 0,-37 17-4233 0 0,0 0 0 0 0,0 1-1 0 0,0 0 1 0 0,0 1-1 0 0,16 0 1 0 0,-25 1-214 0 0,-1 0 1 0 0,0 0-1 0 0,1 0 0 0 0,-1 0 1 0 0,0 0-1 0 0,1 0 1 0 0,-1 0-1 0 0,0 0 0 0 0,1 0 1 0 0,-1 0-1 0 0,0 1 1 0 0,1-1-1 0 0,-1 0 0 0 0,0 0 1 0 0,1 0-1 0 0,-1 1 1 0 0,0-1-1 0 0,0 0 0 0 0,1 0 1 0 0,-1 1-1 0 0,0-1 1 0 0,0 0-1 0 0,0 0 0 0 0,1 1 1 0 0,-1-1-1 0 0,0 0 1 0 0,0 1-1 0 0,0-1 0 0 0,0 0 1 0 0,0 1-1 0 0,1-1 1 0 0,-1 0-1 0 0,0 1 0 0 0,0-1 1 0 0,0 1-1 0 0,0-1 0 0 0,0 0 1 0 0,0 1-1 0 0,0-1 1 0 0,0 0-1 0 0,0 1 0 0 0,-1-1 1 0 0,1 0-1 0 0,0 1 1 0 0,0-1-1 0 0,0 0 0 0 0,-1 1 1 0 0,-9 25-605 0 0,3-10-709 0 0,0 15-671 0 0,7-29 1670 0 0,1-1 257 0 0,0 1-1 0 0,0 0 1 0 0,0-1 0 0 0,0 1-1 0 0,-1 0 1 0 0,1 0-1 0 0,0 0 1 0 0,0 2 0 0 0,-1-3 38 0 0,3 7-9 0 0,0-3-14 0 0,9 2 17 0 0,-5-1 41 0 0,0 0 91 0 0,1 0-1 0 0,0 0 0 0 0,10 6 0 0 0,-17-12-76 0 0,-1 1 0 0 0,1 0 1 0 0,0 0-1 0 0,0 0 0 0 0,-1 0 0 0 0,1 0 0 0 0,0 0 0 0 0,-1 0 0 0 0,1 0 0 0 0,-1 0 0 0 0,1 0 0 0 0,-1 0 0 0 0,1 2 0 0 0,4 18 482 0 0,-4-18-459 0 0,0 0 5 0 0,-1 1 1 0 0,0-1-1 0 0,1 0 0 0 0,-1 1 1 0 0,0-1-1 0 0,0 1 1 0 0,-1-1-1 0 0,1 0 1 0 0,-1 1-1 0 0,0-1 1 0 0,0 0-1 0 0,0 0 1 0 0,0 0-1 0 0,0 1 1 0 0,-1-1-1 0 0,0 0 1 0 0,1-1-1 0 0,-1 1 0 0 0,-3 3 1 0 0,-4 5 95 0 0,-1-1 0 0 0,0 0 1 0 0,-15 12-1 0 0,7-7-160 0 0,10-9-44 0 0,0 0-1 0 0,0-1 1 0 0,0 0 0 0 0,-14 6 0 0 0,10-5-189 0 0,10-6-150 0 0,1-1-568 0 0,0 0 712 0 0,0 0-1 0 0,0 0 1 0 0,0 0 0 0 0,0 0-1 0 0,0 0 1 0 0,0-1 0 0 0,0 1-1 0 0,1 0 1 0 0,-1 0 0 0 0,0-1 0 0 0,1 1-1 0 0,-1-1 1 0 0,1 1 0 0 0,0 0-1 0 0,-1-1 1 0 0,1 1 0 0 0,0-1-1 0 0,0 1 1 0 0,0-1 0 0 0,0 1-1 0 0,0-1 1 0 0,0 1 0 0 0,0-1-1 0 0,1-1 1 0 0,3-8-6438 0 0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6:53.5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1 107 5984 0 0,'0'0'464'0'0,"2"0"17"0"0,19-7 4984 0 0,37-16-1 0 0,-54 21-5275 0 0,28-14 2123 0 0,-23 11-1785 0 0,0 0 0 0 0,1 0 0 0 0,10-3 0 0 0,23-11 433 0 0,-38 15-968 0 0,-5 3-228 0 0,1 0 244 0 0,2-6-1701 0 0,-2 7 1638 0 0,-1 0 0 0 0,0-1 1 0 0,0 1-1 0 0,0 0 0 0 0,0 0 0 0 0,0 0 1 0 0,0 0-1 0 0,0 0 0 0 0,0 0 0 0 0,0-1 1 0 0,0 1-1 0 0,0 0 0 0 0,0 0 0 0 0,-1 0 1 0 0,1 0-1 0 0,0 0 0 0 0,0 0 0 0 0,0-1 1 0 0,0 1-1 0 0,0 0 0 0 0,0 0 0 0 0,0 0 1 0 0,0 0-1 0 0,0 0 0 0 0,0 0 0 0 0,0 0 1 0 0,0 0-1 0 0,-1 0 0 0 0,1-1 0 0 0,0 1 1 0 0,0 0-1 0 0,0 0 0 0 0,0 0 0 0 0,0 0 1 0 0,0 0-1 0 0,0 0 0 0 0,-1 0 0 0 0,1 0 1 0 0,0 0-1 0 0,0 0 0 0 0,0 0 0 0 0,0 0 1 0 0,0 0-1 0 0,0 0 0 0 0,-1 0 0 0 0,1 0 1 0 0,0 0-1 0 0,0 0 0 0 0,0 0 0 0 0,0 0 1 0 0,0 0-1 0 0,0 0 0 0 0,0 0 0 0 0,-1 0 1 0 0,1 0-1 0 0,0 1 0 0 0,0-1 0 0 0,0 0 1 0 0,0 0-1 0 0,0 0 0 0 0,-8 3-2087 0 0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6:54.0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 1 10680 0 0,'0'0'489'0'0,"0"1"-8"0"0,0 0-479 0 0,0-1 0 0 0,0 0 0 0 0,0 1 0 0 0,0-1 0 0 0,0 1-1 0 0,1-1 1 0 0,-1 0 0 0 0,0 1 0 0 0,0-1 0 0 0,0 1 0 0 0,-1-1 0 0 0,1 0-1 0 0,0 1 1 0 0,0-1 0 0 0,0 1 0 0 0,0-1 0 0 0,0 0 0 0 0,0 1-1 0 0,0-1 1 0 0,-1 0 0 0 0,1 1 0 0 0,0-1 0 0 0,0 0 0 0 0,-1 1 0 0 0,1-1-1 0 0,0 0 1 0 0,0 1 0 0 0,-1-1 0 0 0,1 0 0 0 0,0 0 0 0 0,-1 1 0 0 0,-4 4 2077 0 0,4-3-1860 0 0,0 0 0 0 0,1-1 0 0 0,-1 1 0 0 0,1 0 0 0 0,0-1 0 0 0,-1 1 0 0 0,1 0-1 0 0,0 0 1 0 0,0 0 0 0 0,0-1 0 0 0,0 1 0 0 0,0 0 0 0 0,1 0 0 0 0,-1-1 0 0 0,0 1 0 0 0,1 0 0 0 0,-1 0 0 0 0,1-1 0 0 0,0 1 0 0 0,0 0 0 0 0,0-1 0 0 0,-1 1 0 0 0,1-1 0 0 0,0 1 0 0 0,1-1 0 0 0,1 2-1 0 0,2 2 399 0 0,0-1-1 0 0,0 0 1 0 0,0 0-1 0 0,1 0 1 0 0,12 5-1 0 0,-13-5-477 0 0,1 0-1 0 0,0 0 1 0 0,-1 1-1 0 0,0-1 1 0 0,0 1-1 0 0,0 0 0 0 0,-1 1 1 0 0,0-1-1 0 0,0 1 1 0 0,0 0-1 0 0,0 0 1 0 0,3 8-1 0 0,4 6-40 0 0,-11-19-75 0 0,0 1 1 0 0,1 0 0 0 0,-1-1 0 0 0,0 1 0 0 0,0 0 0 0 0,0-1 0 0 0,0 1 0 0 0,-1 0-1 0 0,1-1 1 0 0,0 1 0 0 0,-1-1 0 0 0,1 1 0 0 0,-1 0 0 0 0,1-1 0 0 0,-1 1 0 0 0,-1 1-1 0 0,-1 4 70 0 0,2-3-35 0 0,-1-1-1 0 0,0 1 1 0 0,0-1-1 0 0,0 1 1 0 0,0-1 0 0 0,-1 0-1 0 0,0 0 1 0 0,1 0-1 0 0,-1 0 1 0 0,0 0-1 0 0,0 0 1 0 0,0-1 0 0 0,-1 0-1 0 0,-4 3 1 0 0,5-3-66 0 0,1-1 0 0 0,-1 1 0 0 0,0-1 0 0 0,0 0 1 0 0,0 0-1 0 0,0 0 0 0 0,-1 0 0 0 0,1 0 0 0 0,0-1 0 0 0,0 0 1 0 0,0 1-1 0 0,-1-1 0 0 0,1 0 0 0 0,0-1 0 0 0,0 1 0 0 0,0-1 1 0 0,-1 1-1 0 0,-2-2 0 0 0,5 2-119 0 0,-1-1-1 0 0,1 1 1 0 0,-1 0 0 0 0,1-1 0 0 0,-1 1 0 0 0,1 0-1 0 0,-1 0 1 0 0,1 0 0 0 0,-1 0 0 0 0,-1 1 0 0 0,-2-1-201 0 0,4 0-270 0 0,-1-6-1353 0 0,2 6 1857 0 0,0-1-1 0 0,0 1 1 0 0,0-1-1 0 0,0 1 0 0 0,0-1 1 0 0,0 1-1 0 0,0-1 0 0 0,0 1 1 0 0,0 0-1 0 0,0-1 1 0 0,0 1-1 0 0,0-1 0 0 0,0 1 1 0 0,0-1-1 0 0,0 1 0 0 0,0-1 1 0 0,0 1-1 0 0,1 0 1 0 0,-1-1-1 0 0,0 1 0 0 0,0-1 1 0 0,1 1-1 0 0,4-11-5018 0 0,0 2-1352 0 0</inkml:trace>
  <inkml:trace contextRef="#ctx0" brushRef="#br0" timeOffset="1">323 12 12816 0 0,'2'0'586'0'0,"9"-1"-68"0"0,-9 1-151 0 0,0 0 1 0 0,0 0-1 0 0,0 0 0 0 0,-1 0 0 0 0,1 0 0 0 0,0 1 0 0 0,0-1 1 0 0,2 1-1 0 0,-2 0-25 0 0,-1 0-1 0 0,0 0 1 0 0,0 0 0 0 0,1 0 0 0 0,-1 0 0 0 0,0 1-1 0 0,0-1 1 0 0,0 0 0 0 0,0 1 0 0 0,0-1 0 0 0,-1 0-1 0 0,1 1 1 0 0,0-1 0 0 0,-1 1 0 0 0,2 2 0 0 0,2 28 982 0 0,0 0-767 0 0,5 16-213 0 0,-8-40-326 0 0,0 1-1 0 0,0-1 0 0 0,1 0 0 0 0,0 0 0 0 0,0 0 1 0 0,1 0-1 0 0,0 0 0 0 0,1-1 0 0 0,-1 1 0 0 0,6 6 1 0 0,-4-7 10 0 0,0-1 0 0 0,1 0 0 0 0,-1 0 1 0 0,1-1-1 0 0,9 7 0 0 0,-12-10-1 0 0,-1-1 0 0 0,1 0-1 0 0,-1 1 1 0 0,1-1-1 0 0,-1 0 1 0 0,1 0 0 0 0,-1 0-1 0 0,1-1 1 0 0,0 1 0 0 0,0-1-1 0 0,-1 1 1 0 0,1-1 0 0 0,0 0-1 0 0,0 0 1 0 0,-1 0 0 0 0,1 0-1 0 0,0-1 1 0 0,0 1 0 0 0,2-2-1 0 0,2 0 122 0 0,0 0 0 0 0,0-1 0 0 0,0 0 0 0 0,0 0 0 0 0,9-7-1 0 0,-13 7-78 0 0,0 1-1 0 0,0-1 1 0 0,0 0-1 0 0,0 0 0 0 0,-1 0 1 0 0,1 0-1 0 0,-1 0 1 0 0,0-1-1 0 0,0 1 0 0 0,0-1 1 0 0,2-5-1 0 0,2-7 313 0 0,16-28 1 0 0,-19 39-364 0 0,-1 0 1 0 0,0 0-1 0 0,0 0 1 0 0,0 0 0 0 0,-1 0-1 0 0,0 0 1 0 0,0 0-1 0 0,0-1 1 0 0,-1 1-1 0 0,1-1 1 0 0,-1 1-1 0 0,-1 0 1 0 0,0-10-1 0 0,0 12-16 0 0,1 0 0 0 0,-1 0-1 0 0,0 0 1 0 0,0 0 0 0 0,0 0-1 0 0,-1 0 1 0 0,1 0-1 0 0,-1 0 1 0 0,1 0 0 0 0,-1 1-1 0 0,0-1 1 0 0,0 1 0 0 0,0-1-1 0 0,0 1 1 0 0,0 0-1 0 0,-1 0 1 0 0,1 0 0 0 0,-1 0-1 0 0,0 0 1 0 0,1 0 0 0 0,-1 1-1 0 0,0-1 1 0 0,-4-1-1 0 0,2 1-99 0 0,0 1 0 0 0,0-1 0 0 0,0 1 0 0 0,1 0 0 0 0,-1 1-1 0 0,0-1 1 0 0,0 1 0 0 0,0 0 0 0 0,0 0 0 0 0,0 0-1 0 0,0 1 1 0 0,0-1 0 0 0,-8 3 0 0 0,4 1-630 0 0,0-1 0 0 0,1 1 0 0 0,-1 0 0 0 0,1 1 0 0 0,0 0 0 0 0,-11 8 0 0 0,6-4-1399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10:03.1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58 2304 0 0,'0'0'484'0'0,"-1"12"5690"0"0,-1-7-5780 0 0,0 1-1 0 0,1 0 0 0 0,-1-1 0 0 0,1 1 0 0 0,0 0 1 0 0,1-1-1 0 0,0 1 0 0 0,0 0 0 0 0,0 0 1 0 0,0-1-1 0 0,1 1 0 0 0,2 8 0 0 0,2 9 68 0 0,-4-16-284 0 0,1 0 0 0 0,0-1-1 0 0,4 13 1 0 0,5 5-161 0 0,-4-8-133 0 0,17 29 0 0 0,-24-43 118 0 0,3 2-4 0 0,12-1 21 0 0,-11-4 54 0 0,0 0 0 0 0,1-1 0 0 0,-1 1 0 0 0,0-1 0 0 0,0 0 0 0 0,0 0 0 0 0,0 0 0 0 0,-1 0 0 0 0,1 0 1 0 0,0-1-1 0 0,-1 0 0 0 0,6-6 0 0 0,-6 6 38 0 0,-1 0 0 0 0,0 0 0 0 0,0 0 1 0 0,-1 0-1 0 0,1-1 0 0 0,-1 1 0 0 0,1-1 0 0 0,-1 1 1 0 0,0-1-1 0 0,-1 1 0 0 0,2-5 0 0 0,-1-5 265 0 0,0-24 1 0 0,-1 34-264 0 0,0-9 87 0 0,-1 1 0 0 0,0 0 0 0 0,-1 0 0 0 0,-4-13 0 0 0,5 18-171 0 0,-2-1 0 0 0,1 1 0 0 0,-1 0 0 0 0,0 0 0 0 0,0 0 1 0 0,0 0-1 0 0,-1 0 0 0 0,-5-6 0 0 0,-2-2 15 0 0,8 10-40 0 0,0-1 1 0 0,-1 1-1 0 0,1-1 1 0 0,-8-4 0 0 0,11 8-25 0 0,-1 0 0 0 0,0 0-1 0 0,0 1 1 0 0,0-1 0 0 0,0 1 0 0 0,0-1 0 0 0,0 1 0 0 0,0-1 0 0 0,0 1 0 0 0,0 0 0 0 0,0 0 0 0 0,0-1 0 0 0,0 1 0 0 0,0 0 0 0 0,0 0-1 0 0,-1 0 1 0 0,1 0 0 0 0,0 0 0 0 0,0 0 0 0 0,0 0 0 0 0,0 0 0 0 0,0 1 0 0 0,0-1 0 0 0,0 0 0 0 0,0 1 0 0 0,0-1 0 0 0,0 1-1 0 0,-2 0 1 0 0,-16 10-2460 0 0,14-3 1015 0 0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6:55.5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72 18223 0 0,'0'0'2527'0'0,"0"1"-1940"0"0,1 3-381 0 0,-1-1 1 0 0,1 0-1 0 0,-1 1 0 0 0,0-1 1 0 0,-1 6-1 0 0,1-5-126 0 0,0 0 0 0 0,0 0 0 0 0,0 0-1 0 0,0 0 1 0 0,1 0 0 0 0,0 4 0 0 0,6 17 123 0 0,-5-16-177 0 0,0 0 0 0 0,0-1 0 0 0,1 1 0 0 0,1-1 0 0 0,-1 0 0 0 0,6 8 0 0 0,-3-5-26 0 0,-5-9 0 0 0,1 1 0 0 0,-1-1 0 0 0,1 1 0 0 0,0-1 0 0 0,-1 0 0 0 0,1 1 0 0 0,0-1 0 0 0,1 0 0 0 0,-1 0 0 0 0,0-1 0 0 0,0 1 0 0 0,1 0 0 0 0,-1-1 0 0 0,1 0 0 0 0,0 1 0 0 0,-1-1 0 0 0,4 1 0 0 0,-4-1-1 0 0,0-1-1 0 0,0 1 1 0 0,0-1-1 0 0,0 1 1 0 0,0-1-1 0 0,0 1 1 0 0,1-1-1 0 0,-1 0 1 0 0,0 0-1 0 0,0 0 1 0 0,0 0 0 0 0,0-1-1 0 0,0 1 1 0 0,0-1-1 0 0,0 1 1 0 0,0-1-1 0 0,0 1 1 0 0,0-1-1 0 0,0 0 1 0 0,0 0-1 0 0,0 0 1 0 0,0 0-1 0 0,-1-1 1 0 0,1 1-1 0 0,0 0 1 0 0,-1-1-1 0 0,1 1 1 0 0,-1-1-1 0 0,1 1 1 0 0,-1-1-1 0 0,0 0 1 0 0,0 1-1 0 0,0-1 1 0 0,0 0-1 0 0,1-3 1 0 0,-1 2 0 0 0,1 0 0 0 0,-1 0 0 0 0,1 0 1 0 0,0 0-1 0 0,0 0 0 0 0,0 0 0 0 0,0 1 0 0 0,4-5 0 0 0,-3 4-12 0 0,0 1-1 0 0,-1-1 1 0 0,0 0-1 0 0,0 0 1 0 0,0 0-1 0 0,0 0 1 0 0,0 0-1 0 0,-1 0 1 0 0,3-7-1 0 0,10-36-221 0 0,-8 30 66 0 0,6-33 1 0 0,-11 46 157 0 0,-1 0 0 0 0,1 0 0 0 0,0 1 0 0 0,0-1 0 0 0,0 0 0 0 0,2-2 0 0 0,-2 2 11 0 0,1 0-1 0 0,-1 0 1 0 0,0 0 0 0 0,0 0 0 0 0,0-1-1 0 0,0 1 1 0 0,0 0 0 0 0,-1 0 0 0 0,0-1 0 0 0,0-5-1 0 0,-2 14-68 0 0,1 10 42 0 0,21 36-53 0 0,-7-4 80 0 0,5 28 0 0 0,-10-47-1 0 0,-6-23 19 0 0,-1-1 0 0 0,1 1-1 0 0,-1-1 1 0 0,0 1-1 0 0,-1 0 1 0 0,1 0-1 0 0,-1-1 1 0 0,0 6 0 0 0,-4 12 102 0 0,2-16-75 0 0,1 1 1 0 0,0-1 0 0 0,0 9-1 0 0,4 26 283 0 0,-1-31-207 0 0,-1 1 0 0 0,0-1 0 0 0,-1 12 0 0 0,-5 84 631 0 0,4-101-715 0 0,0-1-1 0 0,0 1 0 0 0,0-1 1 0 0,0 1-1 0 0,-1-1 0 0 0,-4 8 1 0 0,4-8 29 0 0,0 1 0 0 0,0 0 1 0 0,-3 10-1 0 0,2-4 88 0 0,-1 0 0 0 0,0-1 0 0 0,-1 0 0 0 0,0 1-1 0 0,0-2 1 0 0,-1 1 0 0 0,-13 16 0 0 0,16-23-132 0 0,1-1 1 0 0,0 1-1 0 0,-1-1 1 0 0,1 0-1 0 0,-1 0 1 0 0,0 0-1 0 0,0-1 1 0 0,0 1-1 0 0,0-1 1 0 0,0 1-1 0 0,0-1 1 0 0,0 0-1 0 0,0 0 1 0 0,0 0-1 0 0,0 0 1 0 0,-1-1-1 0 0,1 0 1 0 0,0 1-1 0 0,-1-1 1 0 0,1 0-1 0 0,0 0 1 0 0,-1-1-1 0 0,1 1 1 0 0,0-1-1 0 0,-4-1 1 0 0,2 1-124 0 0,0 0 0 0 0,0-1 0 0 0,0 0 0 0 0,1 0 1 0 0,-1 0-1 0 0,1-1 0 0 0,-1 1 0 0 0,1-1 0 0 0,0 0 0 0 0,0 0 1 0 0,0 0-1 0 0,1-1 0 0 0,-1 0 0 0 0,1 1 0 0 0,0-1 0 0 0,-3-5 1 0 0,-6-21-5074 0 0,10 24 2834 0 0,-6-14-5255 0 0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6:56.0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73 16064 0 0,'0'0'1459'0'0,"2"-1"-1203"0"0,48-10 2566 0 0,-46 10-2532 0 0,-1 0 0 0 0,1-1 0 0 0,0 1 0 0 0,-1-1-1 0 0,1 0 1 0 0,-1 0 0 0 0,0 0 0 0 0,4-3 0 0 0,8-5 541 0 0,1 2-515 0 0,24-8 0 0 0,-33 14-391 0 0,4-5-534 0 0</inkml:trace>
  <inkml:trace contextRef="#ctx0" brushRef="#br0" timeOffset="1">0 204 5064 0 0,'2'1'3964'0'0,"27"4"4918"0"0,2 0-4297 0 0,-19-2-3853 0 0,0-2 0 0 0,0 0-1 0 0,0 0 1 0 0,23-3 0 0 0,-18 1-13 0 0,30 2-1 0 0,-39-1-864 0 0,0 0 0 0 0,0 0 0 0 0,-1-1 0 0 0,1 0 0 0 0,0 0 1 0 0,0-1-1 0 0,-1 0 0 0 0,0 0 0 0 0,1-1 0 0 0,12-6 0 0 0,-6-1-1529 0 0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7:25.9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12 119 8288 0 0,'0'0'6238'0'0,"-3"-8"-4504"0"0,1 6-1123 0 0,1 0 1 0 0,0-1 0 0 0,0 1 0 0 0,0-1 0 0 0,1 1 0 0 0,-1 0 0 0 0,0-1 0 0 0,1 1 0 0 0,0-1-1 0 0,-1 0 1 0 0,1 1 0 0 0,0-5 0 0 0,1 5-489 0 0,0 0-1 0 0,-1 0 1 0 0,1 0-1 0 0,0 0 1 0 0,0 0-1 0 0,0 0 1 0 0,0 0-1 0 0,0 0 1 0 0,3-3-1 0 0,-1 1 82 0 0,1 0 0 0 0,-1 1 0 0 0,1 0 0 0 0,0-1 0 0 0,1 1 0 0 0,3-2 0 0 0,11-8 216 0 0,-16 11-388 0 0,0 1 1 0 0,0-1-1 0 0,0 1 0 0 0,1-1 1 0 0,-1 1-1 0 0,0 0 0 0 0,1 0 0 0 0,-1 1 1 0 0,1-1-1 0 0,-1 1 0 0 0,1 0 1 0 0,-1 0-1 0 0,7 0 0 0 0,-6 0-28 0 0,-2 0-6 0 0,-1 0 0 0 0,0 0 0 0 0,1 0-1 0 0,-1 0 1 0 0,1 0 0 0 0,-1 0 0 0 0,0 1 0 0 0,1-1-1 0 0,-1 0 1 0 0,0 1 0 0 0,1-1 0 0 0,-1 1 0 0 0,0-1-1 0 0,0 1 1 0 0,1 0 0 0 0,-1 0 0 0 0,0-1 0 0 0,0 1-1 0 0,0 0 1 0 0,0 0 0 0 0,0 0 0 0 0,0 0 0 0 0,0 0 0 0 0,0 1-1 0 0,-1-1 1 0 0,1 0 0 0 0,1 2 0 0 0,-1 0-16 0 0,0 0-19 0 0,0 0-1 0 0,-1 1 1 0 0,0-1-1 0 0,0 0 0 0 0,0 1 1 0 0,0-1-1 0 0,0 0 0 0 0,-2 7 1 0 0,-3 21-1032 0 0,1-12-441 0 0,0 0 1 0 0,0 35 0 0 0,4-53 1498 0 0,0-1-1 0 0,0 1 1 0 0,-1 0 0 0 0,1 0 0 0 0,0 0 0 0 0,0 0 0 0 0,1 0 0 0 0,-1 0-1 0 0,0 0 1 0 0,0 0 0 0 0,0 0 0 0 0,1-1 0 0 0,-1 1 0 0 0,0 0-1 0 0,1 0 1 0 0,0 1 0 0 0,0 1 7 0 0,-1-2 12 0 0,1 0 0 0 0,-1 1-1 0 0,0-1 1 0 0,1 0 0 0 0,-1 0 0 0 0,1 0-1 0 0,-1 1 1 0 0,1-1 0 0 0,0 0-1 0 0,-1 0 1 0 0,1 0 0 0 0,0 0-1 0 0,0 0 1 0 0,0 0 0 0 0,0 0-1 0 0,0-1 1 0 0,0 1 0 0 0,0 0 0 0 0,0 0-1 0 0,0-1 1 0 0,0 1 0 0 0,2 0-1 0 0,5 4 127 0 0,-6-3-10 0 0,1 0-1 0 0,0 1 1 0 0,0-1 0 0 0,0 0 0 0 0,5 2-1 0 0,-5-3-52 0 0,-1 1-1 0 0,1-1 0 0 0,0 1 1 0 0,0 0-1 0 0,-1 0 0 0 0,5 5 1 0 0,7 7 337 0 0,-11-12-305 0 0,0 1 1 0 0,0 0 0 0 0,-1 0 0 0 0,1 0 0 0 0,-1 0 0 0 0,1 0 0 0 0,-1 1-1 0 0,2 4 1 0 0,-2-4-27 0 0,-1-1 0 0 0,0 1 0 0 0,0-1 0 0 0,0 1 0 0 0,0 0-1 0 0,-1-1 1 0 0,1 1 0 0 0,-1 0 0 0 0,0-1 0 0 0,0 1 0 0 0,0 0 0 0 0,-1-1-1 0 0,0 6 1 0 0,-1 3 63 0 0,1-6-93 0 0,0-1 0 0 0,0 1 0 0 0,0-1 0 0 0,-1 1 0 0 0,0-1-1 0 0,-3 6 1 0 0,0-2-99 0 0,0-1 1 0 0,0-1-1 0 0,-1 1 0 0 0,0-1 0 0 0,-1 0 0 0 0,-6 7 0 0 0,8-11 52 0 0,1 1-1 0 0,-1 0 0 0 0,0-1 1 0 0,0 0-1 0 0,0 0 0 0 0,0 0 0 0 0,0-1 1 0 0,-1 0-1 0 0,1 0 0 0 0,-12 3 1 0 0,12-5-263 0 0,-29 3 48 0 0,32-3-122 0 0,0 0 0 0 0,1 0 0 0 0,-1-1 1 0 0,0 1-1 0 0,1-1 0 0 0,-1 1 0 0 0,0-1 0 0 0,1 1 0 0 0,-3-3 0 0 0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7:26.4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1 147 11976 0 0,'0'0'922'0'0,"1"0"-600"0"0,1 0-216 0 0,-1 0 1 0 0,1-1 0 0 0,-1 1 0 0 0,1 0 0 0 0,-1-1-1 0 0,0 1 1 0 0,1-1 0 0 0,-1 0 0 0 0,0 1 0 0 0,1-1-1 0 0,-1 0 1 0 0,3-2 0 0 0,0 0 1870 0 0,9-12 1357 0 0,63-31 1040 0 0,-65 38-4129 0 0,0 2 1 0 0,1-1 0 0 0,21-7-1 0 0,-22 10-307 0 0,-1-1-1 0 0,1 0 1 0 0,-1 0 0 0 0,17-13-1 0 0,-25 17-1243 0 0</inkml:trace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7:27.0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18 129 15664 0 0,'0'0'1809'0'0,"-1"2"-1052"0"0,-1 2-217 0 0,-1 0 0 0 0,1 0-1 0 0,0 0 1 0 0,1 0 0 0 0,-1 0 0 0 0,1 0-1 0 0,-2 9 1 0 0,3-11-494 0 0,0 0 1 0 0,0 0-1 0 0,0 0 0 0 0,0 0 0 0 0,0 0 1 0 0,1 0-1 0 0,-1 0 0 0 0,1 0 0 0 0,-1 0 1 0 0,1 0-1 0 0,0 0 0 0 0,0 0 0 0 0,0 0 1 0 0,0-1-1 0 0,0 1 0 0 0,0 0 0 0 0,0-1 1 0 0,0 1-1 0 0,1-1 0 0 0,2 3 0 0 0,-1 0-14 0 0,1-1 0 0 0,0 1 0 0 0,0-1 0 0 0,0 0 1 0 0,0 0-1 0 0,0 0 0 0 0,1-1 0 0 0,-1 0 0 0 0,1 0 0 0 0,-1 0 0 0 0,1 0 0 0 0,0-1 0 0 0,0 1 0 0 0,0-1 0 0 0,0-1 0 0 0,9 2 0 0 0,-10-2-21 0 0,6 0 22 0 0,0 0 0 0 0,0 0 0 0 0,19-4 0 0 0,-22 3-21 0 0,1 0 0 0 0,-1 0 1 0 0,0 0-1 0 0,0 1 0 0 0,1 0 0 0 0,-1 1 0 0 0,0-1 0 0 0,9 3 1 0 0,-14-2-7 0 0,0-1 0 0 0,-1 0 0 0 0,1 1 1 0 0,-1-1-1 0 0,0 1 0 0 0,1 0 0 0 0,-1-1 1 0 0,1 1-1 0 0,-1 0 0 0 0,0 0 0 0 0,1 0 1 0 0,-1 0-1 0 0,0 0 0 0 0,0 0 0 0 0,0 0 1 0 0,0 1-1 0 0,0-1 0 0 0,0 0 0 0 0,0 0 1 0 0,0 1-1 0 0,-1-1 0 0 0,1 1 0 0 0,0-1 1 0 0,-1 1-1 0 0,1-1 0 0 0,-1 1 0 0 0,0-1 1 0 0,1 2-1 0 0,-1 0 16 0 0,0 0 1 0 0,0 0-1 0 0,0 0 1 0 0,0 0-1 0 0,0 0 0 0 0,-1 0 1 0 0,1 0-1 0 0,-1 0 1 0 0,0 0-1 0 0,-1 3 0 0 0,-15 29 140 0 0,17-34-157 0 0,-6 10 35 0 0,-2 5 61 0 0,0 0 0 0 0,-2-1-1 0 0,1 0 1 0 0,-16 17 0 0 0,-33 23-486 0 0,57-54 285 0 0,0 0 0 0 0,-1 0 1 0 0,1 0-1 0 0,-1 0 0 0 0,1 0 1 0 0,-1-1-1 0 0,0 1 0 0 0,1 0 0 0 0,-1-1 1 0 0,0 0-1 0 0,1 1 0 0 0,-1-1 0 0 0,0 0 1 0 0,0 0-1 0 0,1 0 0 0 0,-1 0 1 0 0,0 0-1 0 0,0 0 0 0 0,1 0 0 0 0,-1-1 1 0 0,0 1-1 0 0,1-1 0 0 0,-1 1 0 0 0,-1-1 1 0 0,1 0-816 0 0</inkml:trace>
  <inkml:trace contextRef="#ctx0" brushRef="#br0" timeOffset="1">382 98 5528 0 0,'1'2'11027'0'0,"3"16"-6280"0"0,-3-15-4404 0 0,-1 1-1 0 0,0 0 0 0 0,0 0 1 0 0,0 0-1 0 0,-2 6 1 0 0,1 5 13 0 0,0-1 0 0 0,1 0 0 0 0,0 1 0 0 0,1-1 0 0 0,5 25 0 0 0,0-10-35 0 0,19 51 0 0 0,-21-72-278 0 0,0 1-1 0 0,1 0 1 0 0,0-1-1 0 0,1 0 1 0 0,0 0-1 0 0,12 12 1 0 0,5 8 25 0 0,-22-26-61 0 0,1 0 0 0 0,-1-1 0 0 0,1 1 0 0 0,0-1 1 0 0,0 1-1 0 0,-1-1 0 0 0,1 0 0 0 0,0 1 1 0 0,0-1-1 0 0,0 0 0 0 0,0 0 0 0 0,0 0 0 0 0,1-1 1 0 0,-1 1-1 0 0,0 0 0 0 0,0-1 0 0 0,0 0 1 0 0,1 1-1 0 0,-1-1 0 0 0,0 0 0 0 0,1 0 1 0 0,-1 0-1 0 0,0 0 0 0 0,0-1 0 0 0,1 1 0 0 0,-1-1 1 0 0,0 1-1 0 0,0-1 0 0 0,0 0 0 0 0,0 0 1 0 0,4-2-1 0 0,0 0 38 0 0,0 0 0 0 0,0-1 0 0 0,0 0 0 0 0,0-1 0 0 0,-1 1 0 0 0,1-1 1 0 0,-1 0-1 0 0,8-11 0 0 0,-4 2 40 0 0,-1 0 0 0 0,-1 0 0 0 0,0-1 0 0 0,-1 0 1 0 0,-1-1-1 0 0,6-22 0 0 0,-8 25-51 0 0,-1 0-1 0 0,0 0 1 0 0,0 0 0 0 0,-2 0-1 0 0,1 0 1 0 0,-2-1 0 0 0,-3-24-1 0 0,2 29-14 0 0,-1-1 0 0 0,0 1 0 0 0,0 0 0 0 0,-1 0 0 0 0,0 0 0 0 0,-1 1 0 0 0,1 0 0 0 0,-2-1 0 0 0,1 2 0 0 0,-1-1 0 0 0,-12-11 0 0 0,9 10-236 0 0,-1 0-1 0 0,-16-11 0 0 0,22 17 116 0 0,1 1 0 0 0,-1 0 0 0 0,0-1 0 0 0,0 2 0 0 0,-1-1 0 0 0,1 0 0 0 0,0 1 0 0 0,-1 0 0 0 0,1 0 0 0 0,-1 0 0 0 0,-4 0 0 0 0,6 2-313 0 0,-1 0-1 0 0,1 0 1 0 0,0 0 0 0 0,0 0 0 0 0,0 1 0 0 0,0-1-1 0 0,0 1 1 0 0,0 0 0 0 0,1 0 0 0 0,-1 0-1 0 0,1 0 1 0 0,-1 1 0 0 0,-3 3 0 0 0,0 5-1767 0 0</inkml:trace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7:27.5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1 132 4144 0 0,'11'1'465'0'0,"1"0"0"0"0,-1 1 1 0 0,1 0-1 0 0,-1 1 0 0 0,12 4 0 0 0,16 4 8724 0 0,-6-2-4048 0 0,17 11-2493 0 0,5 2-1891 0 0,-10-3-580 0 0,-32-13-931 0 0,-1-1 1 0 0,1 0-1 0 0,15 4 1 0 0,-11-6-777 0 0</inkml:trace>
  <inkml:trace contextRef="#ctx0" brushRef="#br0" timeOffset="1">409 1 13824 0 0,'0'0'1061'0'0,"-1"0"-692"0"0,-32 5 2440 0 0,32-5-2641 0 0,0 0 0 0 0,1 0 0 0 0,-1 0-1 0 0,1 0 1 0 0,-1 1 0 0 0,1-1 0 0 0,-1 0-1 0 0,1 0 1 0 0,-1 1 0 0 0,1-1 0 0 0,-1 0-1 0 0,1 1 1 0 0,-1-1 0 0 0,1 0 0 0 0,0 1-1 0 0,-1-1 1 0 0,0 2 0 0 0,-5 3 727 0 0,3-3-723 0 0,-1-1 1 0 0,1 1-1 0 0,1 0 0 0 0,-1 0 0 0 0,0 1 1 0 0,0-1-1 0 0,1 0 0 0 0,0 1 1 0 0,-1 0-1 0 0,1-1 0 0 0,0 1 0 0 0,0 0 1 0 0,-3 6-1 0 0,-4 8-47 0 0,0-2-110 0 0,-10 21 1 0 0,-11 33-717 0 0,13-25-2041 0 0,11-24 1118 0 0</inkml:trace>
  <inkml:trace contextRef="#ctx0" brushRef="#br0" timeOffset="2">683 21 19351 0 0,'0'0'2868'0'0,"-1"1"-2036"0"0,-6 12-65 0 0,0 0-1 0 0,-7 18 0 0 0,5-11-550 0 0,8-17-200 0 0,1 0 0 0 0,-1-1 0 0 0,0 1 0 0 0,1 0 0 0 0,-1-1 0 0 0,1 1 1 0 0,0 0-1 0 0,0 0 0 0 0,0 0 0 0 0,0-1 0 0 0,1 1 0 0 0,0 4 0 0 0,0-3-26 0 0,0-1 1 0 0,-1 1-1 0 0,1-1 0 0 0,-1 1 0 0 0,0-1 1 0 0,0 0-1 0 0,-1 1 0 0 0,0 4 0 0 0,-1-1 15 0 0,1-1 0 0 0,0 0 0 0 0,1 1 0 0 0,-1-1 0 0 0,1 0 1 0 0,1 1-1 0 0,-1-1 0 0 0,1 1 0 0 0,0-1 0 0 0,0 0 0 0 0,1 1 0 0 0,0-1 0 0 0,3 8 0 0 0,-4-12-65 0 0,0 1 0 0 0,1-1 0 0 0,-1 1 0 0 0,1-1 0 0 0,-1 1-1 0 0,1-1 1 0 0,0 0 0 0 0,0 0 0 0 0,0 0 0 0 0,0 0 0 0 0,0 0 0 0 0,1-1 0 0 0,-1 1 0 0 0,0 0 0 0 0,1-1 0 0 0,-1 0 0 0 0,1 0-1 0 0,0 0 1 0 0,-1 0 0 0 0,1 0 0 0 0,0 0 0 0 0,0-1 0 0 0,-1 1 0 0 0,1-1 0 0 0,0 0 0 0 0,0 1 0 0 0,0-2 0 0 0,0 1 0 0 0,-1 0 0 0 0,1 0-1 0 0,0-1 1 0 0,4-1 0 0 0,-2 1-159 0 0,0 0-140 0 0,0 0 0 0 0,-1 0 0 0 0,1-1 0 0 0,0 0 0 0 0,-1 0 0 0 0,0 0 0 0 0,1 0 0 0 0,-1 0 1 0 0,0-1-1 0 0,0 0 0 0 0,4-3 0 0 0,5-9-4533 0 0,0 3-1313 0 0</inkml:trace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7:28.0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32 48 13416 0 0,'0'0'1341'0'0,"-2"1"-1224"0"0,0 0-49 0 0,1 0 1 0 0,-1 0-1 0 0,0 0 0 0 0,1 1 0 0 0,-1-1 1 0 0,1 1-1 0 0,0-1 0 0 0,-1 1 0 0 0,1 0 1 0 0,0-1-1 0 0,0 1 0 0 0,0 0 0 0 0,0 0 1 0 0,1 0-1 0 0,-1-1 0 0 0,-1 4 0 0 0,1 1 572 0 0,-1-1 0 0 0,1 1 0 0 0,-1 0 0 0 0,1 0 0 0 0,0 6 0 0 0,3 1 103 0 0,0 0 0 0 0,0 0 0 0 0,7 18 0 0 0,-7-26-627 0 0,1 0 0 0 0,0 0 0 0 0,0-1 0 0 0,0 1 0 0 0,0-1 0 0 0,1 1 0 0 0,0-1 0 0 0,0 0 0 0 0,0 0 0 0 0,0-1 0 0 0,1 1 0 0 0,-1-1 0 0 0,1 0 0 0 0,5 2 0 0 0,-7-4-59 0 0,-1 0 0 0 0,0 0 0 0 0,1 0 0 0 0,-1-1 0 0 0,1 1 0 0 0,-1-1 0 0 0,1 0 0 0 0,-1 1 0 0 0,1-1 0 0 0,-1 0 1 0 0,1-1-1 0 0,-1 1 0 0 0,0 0 0 0 0,1-1 0 0 0,-1 1 0 0 0,1-1 0 0 0,-1 0 0 0 0,0 0 0 0 0,1 0 0 0 0,-1 0 0 0 0,0 0 0 0 0,0 0 0 0 0,0-1 0 0 0,0 1 0 0 0,0-1 0 0 0,0 1 0 0 0,0-1 1 0 0,0 0-1 0 0,-1 0 0 0 0,1 0 0 0 0,-1 0 0 0 0,1 0 0 0 0,1-4 0 0 0,5-8 191 0 0,-1 3 51 0 0,-1-1 0 0 0,10-23 0 0 0,-14 30-252 0 0,-1 0-1 0 0,0 0 1 0 0,0 1-1 0 0,-1-1 0 0 0,1 0 1 0 0,-1 0-1 0 0,0 0 1 0 0,0 0-1 0 0,-1 0 1 0 0,0 0-1 0 0,-1-7 0 0 0,0 3-27 0 0,1 5-23 0 0,1 1 0 0 0,-1-1 1 0 0,0 1-1 0 0,0-1 0 0 0,0 1 0 0 0,-1-1 1 0 0,1 1-1 0 0,-1 0 0 0 0,0 0 0 0 0,1-1 1 0 0,-2 1-1 0 0,1 1 0 0 0,0-1 0 0 0,0 0 1 0 0,-1 0-1 0 0,-4-3 0 0 0,5 5-21 0 0,0-1-179 0 0,0 0-1 0 0,-1 0 1 0 0,1 1-1 0 0,0-1 1 0 0,-1 1 0 0 0,0-1-1 0 0,1 1 1 0 0,-1 0-1 0 0,0 0 1 0 0,0 0-1 0 0,1 0 1 0 0,-1 1 0 0 0,0-1-1 0 0,0 1 1 0 0,-5-1-1 0 0</inkml:trace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7:28.4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31 288 8288 0 0,'4'-2'342'0'0,"-1"1"-118"0"0,0-1 1 0 0,1 1-1 0 0,-1-1 0 0 0,0 1 0 0 0,-1-1 0 0 0,1 0 0 0 0,0 0 0 0 0,-1 0 0 0 0,1 0 0 0 0,-1-1 1 0 0,3-2-1 0 0,-4 4 270 0 0,-1 0 0 0 0,0 1 1 0 0,1-1-1 0 0,-1 0 0 0 0,0 0 1 0 0,1 0-1 0 0,-1 0 0 0 0,0 0 1 0 0,0 1-1 0 0,0-1 0 0 0,0 0 1 0 0,0 0-1 0 0,0 0 0 0 0,0 0 1 0 0,0 0-1 0 0,0 0 0 0 0,0 0 1 0 0,-1 0-1 0 0,1 1 0 0 0,0-1 1 0 0,-1 0-1 0 0,1 0 1 0 0,0 0-1 0 0,-1 0 0 0 0,1 1 1 0 0,-2-2-1 0 0,2 1-352 0 0,-1 0 0 0 0,1 1 0 0 0,-1-1 1 0 0,0 1-1 0 0,1-1 0 0 0,-1 0 0 0 0,0 1 0 0 0,0-1 0 0 0,1 1 0 0 0,-1 0 1 0 0,0-1-1 0 0,0 1 0 0 0,0 0 0 0 0,-1-1 0 0 0,1 1-110 0 0,-1 0 0 0 0,0 0 0 0 0,0 0 0 0 0,0 0 0 0 0,0 0-1 0 0,0 1 1 0 0,0-1 0 0 0,1 0 0 0 0,-1 1 0 0 0,0 0 0 0 0,0-1 0 0 0,1 1 0 0 0,-1 0-1 0 0,0 0 1 0 0,1 0 0 0 0,-1 0 0 0 0,1 0 0 0 0,-3 2 0 0 0,2-1-100 0 0,0 0 0 0 0,-1 1 0 0 0,1-1 0 0 0,0 1 0 0 0,0 0 0 0 0,1-1 1 0 0,-1 1-1 0 0,0 0 0 0 0,-1 6 0 0 0,2-7 3 0 0,1 1 0 0 0,0-1-1 0 0,1 1 1 0 0,-1 0 0 0 0,0-1 0 0 0,1 1 0 0 0,0-1 0 0 0,-1 1 0 0 0,1 0 0 0 0,1 2-1 0 0,1 3-96 0 0,1 1 6 0 0,0-1 0 0 0,0 0 0 0 0,0 0 0 0 0,1 0 0 0 0,0-1 0 0 0,9 10 0 0 0,-8-11 141 0 0,0 0-1 0 0,1-1 1 0 0,0 1-1 0 0,0-2 0 0 0,0 1 1 0 0,1-1-1 0 0,-1 0 1 0 0,12 4-1 0 0,-18-8 102 0 0,0 0-62 0 0,-1 0 1 0 0,0 0-1 0 0,1 0 1 0 0,-1 1-1 0 0,0-1 1 0 0,1 0-1 0 0,-1 0 1 0 0,0 0-1 0 0,1 0 1 0 0,-1 0-1 0 0,0 0 1 0 0,0 0-1 0 0,1 1 1 0 0,-1-1-1 0 0,0 0 1 0 0,0 0-1 0 0,1 0 0 0 0,-1 1 1 0 0,0-1-1 0 0,0 0 1 0 0,0 0-1 0 0,1 1 1 0 0,-1-1-1 0 0,0 0 1 0 0,0 0-1 0 0,0 1 1 0 0,0-1-1 0 0,0 0 1 0 0,1 1-1 0 0,-1-1 1 0 0,0 0-1 0 0,0 1 1 0 0,0-1-1 0 0,0 0 1 0 0,0 1-1 0 0,0-1 1 0 0,0 0-1 0 0,0 0 1 0 0,0 1-1 0 0,0-1 1 0 0,0 0-1 0 0,-1 1 1 0 0,1-1-1 0 0,0 0 1 0 0,0 1-1 0 0,0-1 1 0 0,0 0-1 0 0,0 0 1 0 0,0 1-1 0 0,-1-1 1 0 0,1 1-1 0 0,-11 15 416 0 0,6-11-381 0 0,0-1 1 0 0,-1 0-1 0 0,-9 6 1 0 0,-5-4-1300 0 0,18-6 718 0 0,1 0 1 0 0,-1 0-1 0 0,0 0 0 0 0,0 0 1 0 0,1 0-1 0 0,-1 0 0 0 0,0 0 1 0 0,1-1-1 0 0,-4 0 0 0 0</inkml:trace>
  <inkml:trace contextRef="#ctx0" brushRef="#br0" timeOffset="1">400 0 3224 0 0,'-1'2'19095'0'0,"-6"21"-18388"0"0,1-1 0 0 0,0 1 0 0 0,2 0-1 0 0,-3 31 1 0 0,2-11-425 0 0,2-11-221 0 0,1 0 0 0 0,2 0 0 0 0,1 1 0 0 0,1-2 0 0 0,2 1 0 0 0,1 0 0 0 0,15 51 0 0 0,-9-51-1282 0 0,1-1-1 0 0,2 0 0 0 0,20 32 1 0 0,-20-39-6796 0 0</inkml:trace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7:28.8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15 9672 0 0,'0'0'874'0'0,"2"1"-718"0"0,9 3-230 0 0,-3-2 2275 0 0,-1-1 1 0 0,1 0 0 0 0,-1-1 0 0 0,9 0 0 0 0,2-1-193 0 0,4-3 258 0 0,43-11 0 0 0,-38 12-1992 0 0,-10 4-275 0 0,-12 0 0 0 0,-4-1 0 0 0,1 0 0 0 0,-1 0 0 0 0,1 1 0 0 0,-1-1 0 0 0,0 0 0 0 0,1 1 0 0 0,-1-1 0 0 0,1 1 0 0 0,-1-1 0 0 0,0 1 0 0 0,1 0 0 0 0,-1 0 0 0 0,0-1 0 0 0,0 1 0 0 0,2 1 0 0 0,1 2 0 0 0,-2-3-3 0 0,0 1 0 0 0,0 0 0 0 0,0 0 0 0 0,0-1 0 0 0,0 1 0 0 0,0 0 0 0 0,0 1 0 0 0,-1-1 0 0 0,1 0 0 0 0,-1 0 1 0 0,1 1-1 0 0,-1-1 0 0 0,0 1 0 0 0,0-1 0 0 0,1 4 0 0 0,0 3-18 0 0,-1 0-1 0 0,1 0 1 0 0,-1 12 0 0 0,0-6 1 0 0,0 34-716 0 0,-8 84 0 0 0,6-127 650 0 0,-5 46-835 0 0,-2 45-4922 0 0,8-72-1578 0 0</inkml:trace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7:29.3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1 163 15120 0 0,'0'0'1365'0'0,"1"-1"-1125"0"0,28-29 3044 0 0,-15 20-2060 0 0,-9 5-773 0 0,0 1 0 0 0,1 0 0 0 0,-1 1-1 0 0,12-6 1 0 0,36-18 1156 0 0,-38 22-1514 0 0,-1-1 201 0 0,28-6 0 0 0,-39 11-265 0 0,1 0 0 0 0,0 0 0 0 0,0 1 0 0 0,0 0 0 0 0,0 0 0 0 0,0 0-1 0 0,-1 0 1 0 0,1 1 0 0 0,0-1 0 0 0,0 1 0 0 0,0 0 0 0 0,5 2 0 0 0,-8-2-27 0 0,1 0 0 0 0,0 0 0 0 0,-1 0 0 0 0,1 1-1 0 0,-1-1 1 0 0,1 0 0 0 0,-1 1 0 0 0,0-1 0 0 0,1 1 0 0 0,-1 0-1 0 0,0-1 1 0 0,0 1 0 0 0,0 0 0 0 0,1 2 0 0 0,9 31 37 0 0,-7-23-34 0 0,-3-6-5 0 0,1 1 0 0 0,-1 0 0 0 0,-1 0 0 0 0,1 9 0 0 0,2 20 0 0 0,0-17 3 0 0,0 34 0 0 0,-3-38-76 0 0,1 0 0 0 0,0 0 0 0 0,1 0-1 0 0,6 22 1 0 0,-5-27-83 0 0,1 0 0 0 0,0 0-1 0 0,0-1 1 0 0,11 18 0 0 0,-13-24 126 0 0,-1-2 24 0 0,-1 0 0 0 0,1 0 0 0 0,-1 0 0 0 0,1 0 0 0 0,-1-1 0 0 0,1 1 0 0 0,0 0 0 0 0,-1-1 0 0 0,1 1 0 0 0,0 0 0 0 0,0-1 0 0 0,-1 1 0 0 0,1-1 0 0 0,0 1 0 0 0,0-1 0 0 0,0 1 0 0 0,0-1-1 0 0,-1 1 1 0 0,1-1 0 0 0,0 0 0 0 0,2 1 0 0 0,8-2 6 0 0,-8-1 37 0 0,0 1 0 0 0,0-1 0 0 0,-1 0 0 0 0,1 0 0 0 0,-1 0-1 0 0,1 0 1 0 0,-1 0 0 0 0,0-1 0 0 0,0 1 0 0 0,0-1 0 0 0,0 1 0 0 0,0-1-1 0 0,1-3 1 0 0,3-5 285 0 0,8-22 0 0 0,27-89 886 0 0,-35 98-940 0 0,-1-1 0 0 0,3-33 0 0 0,-7 48-230 0 0,-1 1 0 0 0,0-1 0 0 0,-1 1 0 0 0,0-1 0 0 0,0 1 0 0 0,-1 0 0 0 0,0-1 0 0 0,-1 1 0 0 0,-5-12 0 0 0,7 18-42 0 0,0 1-1 0 0,0-1 1 0 0,0 1-1 0 0,-1 0 1 0 0,1 0-1 0 0,-1-1 0 0 0,0 1 1 0 0,0 0-1 0 0,1 0 1 0 0,-1 1-1 0 0,-1-1 1 0 0,1 0-1 0 0,0 1 1 0 0,0-1-1 0 0,-1 1 1 0 0,1 0-1 0 0,0-1 1 0 0,-4 0-1 0 0,3 2-31 0 0,1-1 0 0 0,0 1 0 0 0,-1 0 0 0 0,1 0-1 0 0,0 0 1 0 0,-1 1 0 0 0,1-1 0 0 0,0 0 0 0 0,0 1 0 0 0,-1-1 0 0 0,1 1-1 0 0,0 0 1 0 0,0 0 0 0 0,0 0 0 0 0,0 0 0 0 0,0 0 0 0 0,0 0-1 0 0,0 1 1 0 0,0-1 0 0 0,0 0 0 0 0,-2 4 0 0 0,-3 3-577 0 0,-1 0 0 0 0,1 1 0 0 0,0 0 0 0 0,1 0 0 0 0,0 0 0 0 0,1 1 0 0 0,0 0 0 0 0,-5 12 0 0 0,6-5-1309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10:03.4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0 125 10536 0 0,'0'0'956'0'0,"2"-1"-787"0"0,6-3 198 0 0,0 0 0 0 0,0 0 0 0 0,0-1 0 0 0,9-7 0 0 0,7-6 1226 0 0,3 3-460 0 0,-12 6-81 0 0,19-14-1 0 0,-28 20-913 0 0,0-1 1 0 0,0 1-1 0 0,7-3 1 0 0,12-6 31 0 0,-23 11-256 0 0</inkml:trace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7:29.7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0 222 14400 0 0,'1'-1'661'0'0,"33"-44"444"0"0,-34 44-891 0 0,1 1-1 0 0,-1-1 0 0 0,0 0 1 0 0,1 1-1 0 0,-1-1 1 0 0,0 1-1 0 0,1-1 1 0 0,-1 1-1 0 0,1 0 1 0 0,-1-1-1 0 0,0 1 0 0 0,1-1 1 0 0,-1 1-1 0 0,1 0 1 0 0,-1-1-1 0 0,1 1 1 0 0,0 0-1 0 0,-1 0 0 0 0,1-1 1 0 0,-1 1-1 0 0,1 0 1 0 0,-1 0-1 0 0,1 0 1 0 0,0 0-1 0 0,-1 0 0 0 0,1 0 1 0 0,0 0-1 0 0,-1 0 1 0 0,1 0-1 0 0,-1 0 1 0 0,1 0-1 0 0,0 0 0 0 0,-1 0 1 0 0,2 1-1 0 0,7 5 656 0 0,11 8-855 0 0,-15-12-3 0 0,-4-1 48 0 0,2-1-17 0 0,-1-1-1 0 0,1 1 1 0 0,-1 0 0 0 0,1-1 0 0 0,0 0 0 0 0,-1 1 0 0 0,0-1 0 0 0,1 0 0 0 0,-1 0 0 0 0,1-1 0 0 0,-1 1 0 0 0,0 0 0 0 0,0-1-1 0 0,0 1 1 0 0,0-1 0 0 0,0 0 0 0 0,0 0 0 0 0,0 0 0 0 0,-1 0 0 0 0,1 0 0 0 0,2-4 0 0 0,-2 3-4 0 0,-1 0-1 0 0,1-1 1 0 0,-1 1 0 0 0,1 0 0 0 0,-1-1-1 0 0,0 1 1 0 0,0-1 0 0 0,-1 1 0 0 0,1-1 0 0 0,-1 1-1 0 0,0-1 1 0 0,0 0 0 0 0,0 1 0 0 0,0-1-1 0 0,-1-4 1 0 0,0 6-72 0 0,1 1 1 0 0,-1 0-1 0 0,1 0 0 0 0,-1-1 0 0 0,0 1 0 0 0,1 0 0 0 0,-1 0 0 0 0,0 0 1 0 0,0 0-1 0 0,0 0 0 0 0,0 0 0 0 0,0 0 0 0 0,0 0 0 0 0,0 0 1 0 0,0 0-1 0 0,0 0 0 0 0,0 1 0 0 0,0-1 0 0 0,-1 0 0 0 0,-1 0 1 0 0,2 1-389 0 0,0-1 1 0 0,0 1-1 0 0,0 0 1 0 0,1 0 0 0 0,-1 0-1 0 0,0 0 1 0 0,0 0-1 0 0,0 0 1 0 0,0 0 0 0 0,0 0-1 0 0,0 0 1 0 0,0 0-1 0 0,0 0 1 0 0,0 0 0 0 0,0 1-1 0 0,0-1 1 0 0,1 0 0 0 0,-2 1-1 0 0</inkml:trace>
  <inkml:trace contextRef="#ctx0" brushRef="#br0" timeOffset="1">391 0 15808 0 0,'2'3'291'0'0,"1"0"1"0"0,-1 0 0 0 0,1 0 0 0 0,0-1 0 0 0,4 4 0 0 0,-4-4-298 0 0,-1 0 0 0 0,1 0 1 0 0,-1 1-1 0 0,0-1 1 0 0,0 1-1 0 0,4 4 0 0 0,8 13 426 0 0,-10-15 53 0 0,0 0 0 0 0,0 1 0 0 0,0 0 0 0 0,-1 0 0 0 0,5 12 0 0 0,2 12 983 0 0,-2-9-466 0 0,5 24 1 0 0,-11-35-753 0 0,6 21 698 0 0,-2 1 0 0 0,4 63 1 0 0,-10-51-662 0 0,1 3 177 0 0,-7 56-1 0 0,-3-36-2349 0 0,-30 110-1 0 0,30-137-7055 0 0</inkml:trace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7:30.2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76 19319 0 0,'5'-6'1474'0'0,"-5"5"-1445"0"0,0 1 0 0 0,0-1 0 0 0,0 0 0 0 0,0 1 0 0 0,0-1 0 0 0,1 1-1 0 0,-1-1 1 0 0,0 0 0 0 0,0 1 0 0 0,0-1 0 0 0,1 1 0 0 0,-1-1 0 0 0,0 0 0 0 0,1 1 0 0 0,-1-1 0 0 0,0 1 0 0 0,1-1 0 0 0,-1 1 0 0 0,1 0 0 0 0,0-2 0 0 0,11-12 83 0 0,-9 11 83 0 0,-1 0 0 0 0,1 1 0 0 0,0-1 0 0 0,0 1-1 0 0,0 0 1 0 0,1 0 0 0 0,-1 0 0 0 0,0 0 0 0 0,6-2 0 0 0,35-9 1193 0 0,-35 13-1263 0 0,-7 0-135 0 0,-1 0 0 0 0,1 0 0 0 0,0 0 0 0 0,-1 0 0 0 0,1 0 0 0 0,-1 0 0 0 0,1-1 0 0 0,-1 1 0 0 0,1-1 0 0 0,-1 1 0 0 0,3-2 0 0 0,-2 2-663 0 0,-2 11-2302 0 0</inkml:trace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7:30.6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0 313 15344 0 0,'0'0'1393'0'0,"2"0"-1149"0"0,-1 1-203 0 0,1 0 0 0 0,-1-1 0 0 0,1 1 0 0 0,-1-1 1 0 0,1 1-1 0 0,-1-1 0 0 0,1 1 0 0 0,0-1 0 0 0,-1 0 0 0 0,1 0 0 0 0,0 0 1 0 0,-1 0-1 0 0,1 0 0 0 0,-1 0 0 0 0,1-1 0 0 0,0 1 0 0 0,-1 0 0 0 0,1-1 1 0 0,-1 1-1 0 0,3-2 0 0 0,5 0 822 0 0,0 0 1 0 0,0 0-1 0 0,18 0 1 0 0,-3 0-68 0 0,-12 0-1086 0 0,-1 0-1 0 0,1-1 0 0 0,-1-1 1 0 0,0 0-1 0 0,21-10 0 0 0,-17 9-1053 0 0</inkml:trace>
  <inkml:trace contextRef="#ctx0" brushRef="#br0" timeOffset="1">445 1 16152 0 0,'0'0'4166'0'0,"0"2"-2835"0"0,0-1-1170 0 0,0 0 1 0 0,1 0-1 0 0,-1 1 1 0 0,0-1 0 0 0,1 0-1 0 0,-1 0 1 0 0,1 0-1 0 0,-1 0 1 0 0,1 0-1 0 0,1 2 1 0 0,4 13 889 0 0,6 37 702 0 0,-6-25-1256 0 0,4 33 0 0 0,0 3-755 0 0,30 111 0 0 0,-28-134-877 0 0,-2-17-967 0 0,-2-9-1142 0 0,-5-6-4279 0 0</inkml:trace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7:31.1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16527 0 0,'0'0'1942'0'0,"0"2"-990"0"0,1 26 1960 0 0,7 38 0 0 0,0-7-1903 0 0,12 87-186 0 0,-13-103-821 0 0,-5-29-66 0 0,1 0 0 0 0,0 0 0 0 0,1-1 0 0 0,10 26 0 0 0,-10-31-842 0 0,1 0 0 0 0,9 12 0 0 0,-5-8-624 0 0</inkml:trace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7:31.55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126 170 17159 0 0,'0'-2'787'0'0,"-5"-94"2745"0"0,4 92-3196 0 0,0 1-1 0 0,0-1 1 0 0,0 1-1 0 0,0-1 1 0 0,0 1 0 0 0,-1 0-1 0 0,0-1 1 0 0,0 1 0 0 0,-3-5-1 0 0,2 5 22 0 0,1-1 0 0 0,-1 0-1 0 0,1 0 1 0 0,0 0 0 0 0,0 0-1 0 0,-1-5 1 0 0,-19 9-81 0 0,20 0-276 0 0,0 0 0 0 0,0 1 0 0 0,-1-1 0 0 0,1 1 0 0 0,0 0 0 0 0,0-1 0 0 0,0 1 0 0 0,0 0 0 0 0,1 0 0 0 0,-1 0 0 0 0,0 0 0 0 0,0 1 0 0 0,1-1 0 0 0,-1 1 0 0 0,0-1 0 0 0,1 1 0 0 0,-1-1 0 0 0,1 1 0 0 0,-2 2 0 0 0,0 1 0 0 0,0 0 0 0 0,0 0 0 0 0,0 1 0 0 0,0-1 0 0 0,-2 10 0 0 0,3-10 13 0 0,1 1 0 0 0,-1 0 0 0 0,2 0 0 0 0,-1-1 0 0 0,0 1 0 0 0,1 0 0 0 0,1 10 0 0 0,0-12-33 0 0,-1-1 0 0 0,1 0 0 0 0,0 1 0 0 0,0-1 0 0 0,0 0 0 0 0,0 0 0 0 0,0 0 0 0 0,1 0 0 0 0,-1 0 0 0 0,1 0 0 0 0,0 0 0 0 0,0 0 0 0 0,5 4 0 0 0,7 10-33 0 0,-13-15 43 0 0,1 1 0 0 0,-1-1 0 0 0,1 0 1 0 0,0 0-1 0 0,0 0 0 0 0,0-1 0 0 0,0 1 1 0 0,2 1-1 0 0,7 2-13 0 0,-11-5 21 0 0,1 0-1 0 0,-1 0 0 0 0,0 0 1 0 0,1 0-1 0 0,-1 0 0 0 0,1 0 1 0 0,-1 0-1 0 0,0 0 0 0 0,1 0 1 0 0,-1 0-1 0 0,1 0 0 0 0,-1 0 1 0 0,0 0-1 0 0,1 0 1 0 0,-1 0-1 0 0,1 0 0 0 0,-1-1 1 0 0,0 1-1 0 0,1 0 0 0 0,-1 0 1 0 0,1-1-1 0 0,1 0 1 0 0,5-2 18 0 0,1 0 0 0 0,-1-1 0 0 0,0 1-1 0 0,-1-1 1 0 0,1-1 0 0 0,-1 1 0 0 0,1-1 0 0 0,8-10-1 0 0,13-8 131 0 0,-10 7-53 0 0,-14 12-86 0 0,0 0 1 0 0,0 1 0 0 0,0-1-1 0 0,0 1 1 0 0,10-5 0 0 0,-13 7-4 0 0,0 1-1 0 0,0-1 1 0 0,0 1 0 0 0,0 0-1 0 0,-1-1 1 0 0,1 1 0 0 0,0 0 0 0 0,0-1-1 0 0,0 1 1 0 0,0 0 0 0 0,0 0-1 0 0,0 0 1 0 0,0 0 0 0 0,0 0 0 0 0,0 0-1 0 0,0 0 1 0 0,-1 0 0 0 0,1 0-1 0 0,0 1 1 0 0,0-1 0 0 0,0 0 0 0 0,0 0-1 0 0,0 1 1 0 0,0-1 0 0 0,-1 1 0 0 0,1-1-1 0 0,1 2 1 0 0,-1-1 3 0 0,0 0 0 0 0,0 1 0 0 0,0-1 1 0 0,0 1-1 0 0,0-1 0 0 0,0 1 0 0 0,-1 0 0 0 0,1-1 1 0 0,0 4-1 0 0,0 0 34 0 0,15 44 149 0 0,13 72 0 0 0,23 142-2330 0 0,-45-233-2338 0 0,-4-20 988 0 0,2 10-4321 0 0</inkml:trace>
  <inkml:trace contextRef="#ctx0" brushRef="#br0" timeOffset="1">584 377 15808 0 0,'0'0'1711'0'0</inkml:trace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7:32.0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26 18743 0 0,'0'0'1699'0'0,"2"-1"-1399"0"0,53-9 3063 0 0,-19 4-1928 0 0,-1 1 0 0 0,41 1 0 0 0,26 7-857 0 0,-98-4-576 0 0,0 2-1 0 0,0-1 1 0 0,0 0-1 0 0,-1 1 1 0 0,1 0-1 0 0,0 0 1 0 0,0 0-1 0 0,6 3 1 0 0,-8-3-2 0 0,0 0-1 0 0,-1 0 1 0 0,1 1 0 0 0,0-1 0 0 0,0 0 0 0 0,-1 1 0 0 0,1-1 0 0 0,-1 1-1 0 0,1 0 1 0 0,-1 0 0 0 0,0-1 0 0 0,0 1 0 0 0,0 0 0 0 0,0 0 0 0 0,0 0-1 0 0,0 0 1 0 0,0 3 0 0 0,3 13-11 0 0,-1 1 0 0 0,0 0 0 0 0,-2 0 0 0 0,-1 36 1 0 0,-1-20-21 0 0,-1 1-64 0 0,0-24 54 0 0,2 0-1 0 0,0 15 1 0 0,4 30-280 0 0,-3-21-842 0 0,3 0-1 0 0,8 42 0 0 0,-11-69-1845 0 0</inkml:trace>
  <inkml:trace contextRef="#ctx0" brushRef="#br0" timeOffset="1">175 272 5984 0 0,'0'0'464'0'0,"1"0"193"0"0,37 11 11221 0 0,5-6-6013 0 0,43-6-3474 0 0,-39 0-1226 0 0,78-3-972 0 0,-45-7-2895 0 0,-61 6 1253 0 0,-2-2-14 0 0</inkml:trace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7:32.5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19551 0 0,'0'0'3524'0'0,"5"8"-2032"0"0,4 48 692 0 0,-4-34-1981 0 0,2 37-1 0 0,-1-14-146 0 0,1 6-322 0 0,14 75 110 0 0,0-44-5108 0 0,-13-65-2702 0 0</inkml:trace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7:33.05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169 0 16328 0 0,'0'0'745'0'0,"-8"0"248"0"0,-4 0 138 0 0,0 1 1 0 0,-1-1-1 0 0,-17 5 0 0 0,27-4-922 0 0,-1 0-1 0 0,1 0 1 0 0,-1 1-1 0 0,1-1 0 0 0,0 1 1 0 0,-1-1-1 0 0,1 1 1 0 0,0 0-1 0 0,0 1 0 0 0,0-1 1 0 0,0 0-1 0 0,-3 5 1 0 0,-2 1-107 0 0,1 1 0 0 0,0 1 0 0 0,-6 11 0 0 0,10-17-95 0 0,2 0-1 0 0,-1 0 1 0 0,0 0 0 0 0,1 0 0 0 0,0 1-1 0 0,0-1 1 0 0,0 0 0 0 0,0 0 0 0 0,1 1-1 0 0,0-1 1 0 0,0 0 0 0 0,0 5 0 0 0,2 3-14 0 0,-1 0 0 0 0,2 0 0 0 0,-1 0 0 0 0,2 0 0 0 0,0-1 0 0 0,5 12 0 0 0,-7-18 3 0 0,1-1 0 0 0,0 1 0 0 0,0-1 1 0 0,0 0-1 0 0,0 0 0 0 0,0 0 0 0 0,1-1 0 0 0,-1 1 1 0 0,1-1-1 0 0,0 0 0 0 0,0 0 0 0 0,1 0 0 0 0,-1 0 0 0 0,1-1 1 0 0,-1 0-1 0 0,1 0 0 0 0,6 2 0 0 0,37 8-120 0 0,-45-11 4 0 0,1 0-1 0 0,-1-1 0 0 0,0 1 0 0 0,1-1 1 0 0,-1 1-1 0 0,1-1 0 0 0,-1 0 1 0 0,1 0-1 0 0,-1-1 0 0 0,1 1 1 0 0,4-2-1 0 0,-2 0-181 0 0,0 1 0 0 0,0-1 0 0 0,0-1 0 0 0,0 1 0 0 0,7-5 0 0 0,-9 4-813 0 0,0 0 0 0 0,0-1 0 0 0,0 1 0 0 0,0-1-1 0 0,3-5 1 0 0,-7 9 1076 0 0,13-16-6670 0 0</inkml:trace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7:33.54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87 16152 0 0,'0'0'4014'0'0,"0"2"-2773"0"0,-5 67 2686 0 0,5-52-3773 0 0,-1-2-138 0 0,1-1 0 0 0,1 1 0 0 0,1-1-1 0 0,4 22 1 0 0,-4-32-16 0 0,-2-3-3 0 0,1 0 0 0 0,0 0 0 0 0,0 0 0 0 0,-1 0 0 0 0,1-1 0 0 0,0 1 0 0 0,0 0 0 0 0,0 0 0 0 0,0-1 0 0 0,0 1 0 0 0,0-1 1 0 0,0 1-1 0 0,0-1 0 0 0,0 1 0 0 0,2-1 0 0 0,5-2-196 0 0,-8 1 128 0 0,6-1-248 0 0,-1-1 0 0 0,0 0 0 0 0,1 0 0 0 0,-1-1 0 0 0,-1 1 0 0 0,1-1 0 0 0,-1 0 0 0 0,1-1 0 0 0,-1 1 0 0 0,6-9 0 0 0,7-17 68 0 0,24-55 0 0 0,-25 54 269 0 0,-12 27 730 0 0,-3 6 1010 0 0,4 9-1274 0 0,6 4-30 0 0,-9-10-416 0 0,1-1 1 0 0,0 1-1 0 0,1-1 1 0 0,-1 0-1 0 0,1 0 1 0 0,0 0-1 0 0,0 0 1 0 0,7 5-1 0 0,-2-5-38 0 0,-7-3 0 0 0,0 0 0 0 0,0 0 0 0 0,0-1 0 0 0,0 1 0 0 0,0 0 0 0 0,1-1 0 0 0,-1 0 0 0 0,0 1 0 0 0,0-1 0 0 0,1 0 0 0 0,-1 0 0 0 0,0 0 0 0 0,0-1 0 0 0,1 1 0 0 0,-1 0 0 0 0,0-1 0 0 0,0 0 0 0 0,0 1 0 0 0,0-1 0 0 0,0 0 0 0 0,0 0 0 0 0,0 0 0 0 0,0 0 0 0 0,0-1 0 0 0,0 1 0 0 0,0 0 0 0 0,-1-1 0 0 0,3-2 0 0 0,19-15 54 0 0,-15 14 9 0 0,-2-1 0 0 0,1 0 0 0 0,-1 0 0 0 0,1-1 0 0 0,8-12 0 0 0,-9 10-132 0 0,-4 4 23 0 0,1 1 0 0 0,-1 0-1 0 0,1 0 1 0 0,0 1 0 0 0,5-6 0 0 0,17-18 24 0 0,-24 25 22 0 0,0 1-1 0 0,0 0 1 0 0,0 0-1 0 0,0 1 1 0 0,0-1-1 0 0,0 0 1 0 0,0 0-1 0 0,0 0 1 0 0,0 1-1 0 0,1-1 1 0 0,-1 1-1 0 0,0-1 1 0 0,0 1 0 0 0,1-1-1 0 0,-1 1 1 0 0,0 0-1 0 0,1-1 1 0 0,2 1-1 0 0,-3 0-2 0 0,0 0-97 0 0,0 2-178 0 0,10 24-653 0 0,12 29-4542 0 0,-17-36-1364 0 0</inkml:trace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7:34.0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46 0 7832 0 0,'1'3'8619'0'0,"1"3"-7439"0"0,-1 1 0 0 0,0-1 0 0 0,1 13 0 0 0,-3 45 621 0 0,0-22-1223 0 0,-15 180 580 0 0,1-34-763 0 0,5-28-188 0 0,0 14-805 0 0,12-61-6404 0 0,3-83-620 0 0</inkml:trace>
  <inkml:trace contextRef="#ctx0" brushRef="#br0" timeOffset="1">304 201 2760 0 0,'-1'5'248'0'0,"-1"1"1703"0"0,0 1 1 0 0,0-1-1 0 0,1 1 1 0 0,0-1-1 0 0,0 9 1 0 0,-4 20 2988 0 0,1-16-4063 0 0,0 0 1 0 0,-1 26 0 0 0,4-29-628 0 0,-6 71 1404 0 0,7 164-1 0 0,1-243-1640 0 0,1 0 0 0 0,-1 0 0 0 0,1 0 0 0 0,1-1 0 0 0,-1 1 0 0 0,1-1-1 0 0,0 0 1 0 0,7 10 0 0 0,-9-16-32 0 0,0-1 0 0 0,0 0 0 0 0,1 1 0 0 0,-1-1 1 0 0,1 0-1 0 0,-1 0 0 0 0,0 0 0 0 0,1 0 0 0 0,-1 0 0 0 0,0 0 0 0 0,1 0 0 0 0,-1-1 0 0 0,0 1 0 0 0,3-1 0 0 0,1-1-37 0 0,0 0 0 0 0,1-1 0 0 0,-1 0 0 0 0,0 0 0 0 0,0 0 0 0 0,-1-1 0 0 0,1 1 0 0 0,5-6 0 0 0,32-38-343 0 0,-28 30 302 0 0,-5 9 24 0 0,0 4 58 0 0,-8 4 18 0 0,0 0 0 0 0,-1-1 0 0 0,1 1-1 0 0,0 0 1 0 0,0 0 0 0 0,0 0 0 0 0,-1 0 0 0 0,1 0-1 0 0,0 0 1 0 0,0 0 0 0 0,0 0 0 0 0,-1 0 0 0 0,1 1-1 0 0,0-1 1 0 0,0 0 0 0 0,-1 0 0 0 0,1 1 0 0 0,0-1-1 0 0,0 0 1 0 0,-1 1 0 0 0,1-1 0 0 0,0 1 0 0 0,-1-1-1 0 0,1 1 1 0 0,-1-1 0 0 0,1 1 0 0 0,-1-1 0 0 0,1 1-1 0 0,-1 0 1 0 0,1-1 0 0 0,-1 1 0 0 0,1 0-1 0 0,-1-1 1 0 0,0 1 0 0 0,1 0 0 0 0,-1 0 0 0 0,1 1-1 0 0,1 4 40 0 0,2 0 3 0 0,0 0-1 0 0,-1 0 1 0 0,0 0 0 0 0,3 10-1 0 0,-3-9-22 0 0,-1-1-1 0 0,1 1 0 0 0,5 8 0 0 0,-6-13-99 0 0,0 0 0 0 0,-1 0 0 0 0,1 0 1 0 0,0 0-1 0 0,0 0 0 0 0,0 0 0 0 0,0-1 0 0 0,0 1 0 0 0,0-1 0 0 0,1 1 0 0 0,-1-1 0 0 0,0 0 1 0 0,3 1-1 0 0,8 5-496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10:03.8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0 10448 0 0,'0'0'949'0'0,"-1"2"-781"0"0,-4 9-236 0 0,3-7 472 0 0,0 0 0 0 0,0 0 0 0 0,1 0 0 0 0,0 0 0 0 0,-2 5 0 0 0,2 0-126 0 0,1-1-1 0 0,-1 1 1 0 0,1-1 0 0 0,1 1-1 0 0,-1 0 1 0 0,1-1 0 0 0,1 1-1 0 0,0-1 1 0 0,0 0 0 0 0,5 11-1 0 0,-3-6 22 0 0,-1-4-263 0 0,0-1 1 0 0,0 0-1 0 0,1 0 1 0 0,0 0-1 0 0,6 9 1 0 0,27 39 775 0 0,-31-45-498 0 0,-5-10-277 0 0,-1 1-1 0 0,1-1 1 0 0,0 0 0 0 0,-1 0-1 0 0,1 0 1 0 0,0 0 0 0 0,0 0-1 0 0,-1 0 1 0 0,1 0-1 0 0,1 1 1 0 0,-1-1-21 0 0,-1 0 0 0 0,0 0 0 0 0,0 0 1 0 0,1 0-1 0 0,-1 0 0 0 0,0 0 0 0 0,0 0 0 0 0,0 0 0 0 0,0 0 0 0 0,0 0 0 0 0,0 0 1 0 0,-1 0-1 0 0,1 0 0 0 0,0 0 0 0 0,0 0 0 0 0,-1-1 0 0 0,1 1 0 0 0,-1 0 0 0 0,1 0 1 0 0,-1 1-1 0 0,-1 1-2 0 0,2-2-14 0 0,0 0 0 0 0,0-1 0 0 0,0 1 0 0 0,0 0 0 0 0,0 0 0 0 0,0 0 0 0 0,0 0 0 0 0,0 0 0 0 0,0 0-1 0 0,1-1 1 0 0,-1 1 0 0 0,0 0 0 0 0,1 0 0 0 0,0 1 0 0 0,-1-1 5 0 0,0-1 0 0 0,1 1-1 0 0,-1 0 1 0 0,0-1 0 0 0,0 1 0 0 0,1 0 0 0 0,-1 0-1 0 0,0-1 1 0 0,0 1 0 0 0,0 0 0 0 0,0-1 0 0 0,0 1-1 0 0,0 0 1 0 0,0 0 0 0 0,0-1 0 0 0,0 1 0 0 0,0 0-1 0 0,-1 0 1 0 0,1 0 0 0 0,-2 2 34 0 0,2-2-11 0 0,-1 0 0 0 0,0 0 0 0 0,1 0 0 0 0,-1 0 0 0 0,1 0 0 0 0,0 0 0 0 0,-1 0 0 0 0,1 0 0 0 0,0 0 0 0 0,-1 0 0 0 0,1 0 0 0 0,0 0 0 0 0,0 0 0 0 0,0 0 0 0 0,0 0 0 0 0,0 1 0 0 0,0-1 0 0 0,0 0 0 0 0,0 0 0 0 0,1 0 0 0 0,-1 0 0 0 0,0 0 0 0 0,1 0 0 0 0,-1 0 0 0 0,0 0 0 0 0,2 2 0 0 0,-1-2-1 0 0,0 0 1 0 0,0 1 0 0 0,0-1-1 0 0,0 1 1 0 0,0 0-1 0 0,0-1 1 0 0,-1 1 0 0 0,1 0-1 0 0,0 0 1 0 0,-1-1-1 0 0,1 1 1 0 0,-1 0 0 0 0,0 0-1 0 0,0 0 1 0 0,0-1-1 0 0,0 4 1 0 0,-10-7 45 0 0,0 0-216 0 0,9 2 60 0 0,0 0 0 0 0,0 0 0 0 0,1 0 0 0 0,-1 0 0 0 0,0 0 0 0 0,0 0 0 0 0,1 0 0 0 0,-1-1 0 0 0,0 1 0 0 0,1 0 0 0 0,-1 0 0 0 0,0-1 0 0 0,1 1 0 0 0,-1-1 0 0 0,1 1 0 0 0,-1-1 0 0 0,0 1 0 0 0,1-1 0 0 0,-1 1 0 0 0,1-1 0 0 0,-1 1 0 0 0,1-1 0 0 0,0 1 0 0 0,-1-2 0 0 0,-6-11-4526 0 0,1-1-1411 0 0</inkml:trace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7:34.5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110 0 12440 0 0,'0'0'3074'0'0,"-8"1"934"0"0,3 0-3718 0 0,1 0 1 0 0,0 1-1 0 0,1-1 0 0 0,-1 1 1 0 0,0 0-1 0 0,0 0 0 0 0,1 1 1 0 0,-1-1-1 0 0,1 1 0 0 0,0-1 0 0 0,0 1 1 0 0,0 0-1 0 0,0 0 0 0 0,0 1 1 0 0,0-1-1 0 0,1 1 0 0 0,0-1 1 0 0,0 1-1 0 0,0 0 0 0 0,0 0 1 0 0,-1 4-1 0 0,-3 10-303 0 0,0 0 1 0 0,2 1 0 0 0,-4 25-1 0 0,7-39 71 0 0,-2 15-84 0 0,1 0 0 0 0,0 0 0 0 0,2 0 0 0 0,0 0 0 0 0,1 0 0 0 0,2 0 0 0 0,-1-1 0 0 0,2 1 0 0 0,1-1 0 0 0,10 28 0 0 0,-11-37 24 0 0,6 14-229 0 0,18 31 0 0 0,-23-47-1 0 0,0-1-1 0 0,0 0 0 0 0,0 0 0 0 0,1-1 1 0 0,0 1-1 0 0,0-1 0 0 0,1-1 0 0 0,8 7 1 0 0,10 4-5464 0 0,-1-4-1785 0 0</inkml:trace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7:34.9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7 221 16671 0 0,'0'0'1512'0'0,"-1"1"-1245"0"0,0 1-216 0 0,0 1 0 0 0,0-1 0 0 0,0 0 0 0 0,1 1 0 0 0,-1-1 0 0 0,1 1 0 0 0,-1-1 0 0 0,1 0 0 0 0,0 1 0 0 0,0 3 0 0 0,4 29 1776 0 0,-1-6-543 0 0,-3-6-678 0 0,2 68 909 0 0,-1-75-1403 0 0,1-1 1 0 0,0 1 0 0 0,9 25 0 0 0,-2-9-258 0 0,-5-18-1073 0 0,1 0 0 0 0,8 19-1 0 0,-5-16-6427 0 0</inkml:trace>
  <inkml:trace contextRef="#ctx0" brushRef="#br0" timeOffset="1">424 426 16416 0 0,'0'0'1483'0'0,"-9"-3"-1191"0"0,-35-1 2414 0 0,41 5-2573 0 0,0-1 0 0 0,0 1 1 0 0,0 0-1 0 0,1 0 0 0 0,-1 0 0 0 0,0 0 1 0 0,0 0-1 0 0,1 1 0 0 0,-1-1 1 0 0,-3 3-1 0 0,1 0-28 0 0,-1 0 0 0 0,1 1 0 0 0,-6 6 0 0 0,6-5-98 0 0,0 1 0 0 0,1-1 0 0 0,0 1-1 0 0,1-1 1 0 0,-1 1 0 0 0,1 0-1 0 0,0 0 1 0 0,1 1 0 0 0,0-1 0 0 0,0 0-1 0 0,1 1 1 0 0,0-1 0 0 0,0 1 0 0 0,0 0-1 0 0,1-1 1 0 0,0 1 0 0 0,1 0 0 0 0,2 14-1 0 0,-2-21-50 0 0,-1 0 0 0 0,1 0-1 0 0,-1 0 1 0 0,1 0 0 0 0,0 0 0 0 0,-1 0-1 0 0,1 0 1 0 0,0 0 0 0 0,0 0 0 0 0,-1 0-1 0 0,1 0 1 0 0,0-1 0 0 0,0 1 0 0 0,0 0-1 0 0,0-1 1 0 0,0 1 0 0 0,0 0-1 0 0,0-1 1 0 0,1 1 0 0 0,-1-1 0 0 0,0 0-1 0 0,0 1 1 0 0,0-1 0 0 0,0 0 0 0 0,1 0-1 0 0,-1 0 1 0 0,0 1 0 0 0,0-1-1 0 0,0 0 1 0 0,1-1 0 0 0,-1 1 0 0 0,0 0-1 0 0,0 0 1 0 0,0-1 0 0 0,1 1 0 0 0,-1 0-1 0 0,0-1 1 0 0,0 1 0 0 0,0-1-1 0 0,0 1 1 0 0,0-1 0 0 0,0 0 0 0 0,0 1-1 0 0,0-1 1 0 0,0 0 0 0 0,0 0 0 0 0,0 0-1 0 0,0-1 1 0 0,24-24-455 0 0,-12 14 300 0 0,-1-1 1 0 0,-1 0-1 0 0,0-1 1 0 0,10-18-1 0 0,-10 11 183 0 0,-2-1-1 0 0,0 0 1 0 0,-1 0-1 0 0,-2-1 1 0 0,7-40-1 0 0,-11 50 17 0 0,-2 1 0 0 0,1 0 0 0 0,-2 0 0 0 0,-2-17 0 0 0,0-4 11 0 0,1 16 159 0 0,-1-1-1 0 0,-1 1 0 0 0,-1 0 1 0 0,-12-30-1 0 0,2 6 411 0 0,-5-14 1216 0 0,20 55-1755 0 0,0-1 0 0 0,0 1 0 0 0,0-1 1 0 0,0 1-1 0 0,0 0 0 0 0,0-1 0 0 0,0 1 1 0 0,0 0-1 0 0,0-1 0 0 0,0 1 0 0 0,0 0 1 0 0,-1-1-1 0 0,1 1 0 0 0,0 0 1 0 0,0-1-1 0 0,0 1 0 0 0,-1 0 0 0 0,1-1 1 0 0,0 1-1 0 0,0 0 0 0 0,-1 0 0 0 0,1 0 1 0 0,0-1-1 0 0,-1 1 0 0 0,1 0 0 0 0,0 0 1 0 0,-1 0-1 0 0,1-1 0 0 0,-4 10 1083 0 0,1 17-392 0 0,6 41-434 0 0,17 97 1 0 0,-8-100-1140 0 0,3-1 1 0 0,33 84 0 0 0,-36-118-1724 0 0,3-1-5169 0 0</inkml:trace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7:35.4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 29 14368 0 0,'-1'28'867'0'0,"6"111"-158"0"0,-3 26-713 0 0,-4-90 104 0 0,2-53-7 0 0,0-10 56 0 0,-1 0 1 0 0,2 0 0 0 0,0 0-1 0 0,3 12 1 0 0,-2-12 720 0 0,-4-29-783 0 0,3-11-175 0 0,-1-25-12 0 0,-1-47 269 0 0,1 54 55 0 0,7-80 1662 0 0,-5 106-1427 0 0,1 1-1 0 0,1-1 1 0 0,1 1-1 0 0,10-26 1 0 0,-11 36-43 0 0,0-1-1 0 0,9-13 1 0 0,-12 23-383 0 0,0-1 0 0 0,-1 0 1 0 0,1 1-1 0 0,0-1 0 0 0,0 1 0 0 0,0-1 1 0 0,0 1-1 0 0,0-1 0 0 0,0 1 1 0 0,0-1-1 0 0,0 1 0 0 0,0 0 0 0 0,0 0 1 0 0,0-1-1 0 0,0 1 0 0 0,0 0 1 0 0,0 0-1 0 0,0 0 0 0 0,1 0 1 0 0,-1 1-1 0 0,0-1 0 0 0,0 0 0 0 0,0 0 1 0 0,0 0-1 0 0,0 1 0 0 0,0-1 1 0 0,0 1-1 0 0,0-1 0 0 0,0 1 1 0 0,0-1-1 0 0,-1 1 0 0 0,3 1 0 0 0,2 0 178 0 0,-4-1-135 0 0,0 0 0 0 0,0 0 1 0 0,1 0-1 0 0,-1 0 0 0 0,0 1 0 0 0,0-1 1 0 0,-1 0-1 0 0,1 1 0 0 0,0-1 0 0 0,1 3 1 0 0,0 0 73 0 0,-1-3-71 0 0,-1 1 0 0 0,1-1 1 0 0,0 1-1 0 0,-1-1 0 0 0,1 1 0 0 0,-1 0 0 0 0,0-1 0 0 0,1 1 0 0 0,-1 0 0 0 0,0-1 0 0 0,0 1 0 0 0,0 0 0 0 0,0-1 1 0 0,0 1-1 0 0,-1 0 0 0 0,1-1 0 0 0,-1 4 0 0 0,-13 27 768 0 0,12-28-730 0 0,1-2-142 0 0,-2 1 0 0 0,1-1-1 0 0,0 0 1 0 0,0 1 0 0 0,-1-1-1 0 0,1 0 1 0 0,-1 0 0 0 0,0-1 0 0 0,0 1-1 0 0,1 0 1 0 0,-1-1 0 0 0,0 0 0 0 0,0 1-1 0 0,0-1 1 0 0,-1-1 0 0 0,1 1-1 0 0,0 0 1 0 0,0-1 0 0 0,0 1 0 0 0,-1-1-1 0 0,1 0 1 0 0,-6-1 0 0 0,4 0-440 0 0,0 0 0 0 0,0-1 0 0 0,0 0 0 0 0,-8-3 0 0 0,12 4-390 0 0,-1 0 0 0 0,0 1 1 0 0,1-1-1 0 0,-1-1 0 0 0,1 1 0 0 0,-1 0 0 0 0,1 0 0 0 0,-2-3 0 0 0,-2-7-6716 0 0</inkml:trace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7:35.9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17 9216 0 0,'29'-4'1'0'0,"61"-8"3756"0"0,-78 11-2542 0 0,1 1-1 0 0,-1 0 1 0 0,1 1-1 0 0,-1 1 0 0 0,16 3 1 0 0,-21-3-882 0 0,0 0 0 0 0,0 0 1 0 0,0 1-1 0 0,0-1 0 0 0,-1 1 1 0 0,1 1-1 0 0,-1-1 0 0 0,0 1 1 0 0,0 1-1 0 0,0-1 0 0 0,0 1 1 0 0,-1 0-1 0 0,1 0 0 0 0,7 10 1 0 0,-4 0-13 0 0,0 0 1 0 0,0 0 0 0 0,-2 0-1 0 0,0 1 1 0 0,-1 0 0 0 0,8 30 0 0 0,-7-13 45 0 0,-2-1 1 0 0,1 54-1 0 0,-5-25-193 0 0,-3 0 0 0 0,-18 117-1 0 0,15-151-209 0 0,-9 49-1731 0 0,2-26-4697 0 0,-1-3-2501 0 0</inkml:trace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7:36.9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 72 14336 0 0,'-3'8'222'0'0,"2"-6"-63"0"0,0 0 0 0 0,0-1 1 0 0,1 1-1 0 0,-1 0 0 0 0,1 0 1 0 0,-1 0-1 0 0,1 0 0 0 0,0 2 1 0 0,1-1 336 0 0,0 0 0 0 0,0-1 1 0 0,0 0-1 0 0,1 1 1 0 0,-1-1-1 0 0,1 0 1 0 0,3 4-1 0 0,-2-1-174 0 0,0-2-207 0 0,0 0 1 0 0,-1 0 0 0 0,1 0 0 0 0,0-1 0 0 0,0 1-1 0 0,0-1 1 0 0,0 0 0 0 0,1 0 0 0 0,-1 0-1 0 0,1 0 1 0 0,-1 0 0 0 0,1-1 0 0 0,5 2-1 0 0,4 0 101 0 0,0-1-1 0 0,22 2 0 0 0,-13-2-7 0 0,-4 4-69 0 0,-16-6-133 0 0,-1 1 0 0 0,0-1 0 0 0,0 1-1 0 0,0 0 1 0 0,0-1 0 0 0,0 0 0 0 0,0 1 0 0 0,1-1 0 0 0,-1 0 0 0 0,0 0 0 0 0,0 1 0 0 0,1-1 0 0 0,-1 0 0 0 0,0 0 0 0 0,0 0 0 0 0,0-1 0 0 0,1 1-1 0 0,-1 0 1 0 0,0 0 0 0 0,0-1 0 0 0,0 1 0 0 0,1-1 0 0 0,-1 1 0 0 0,2-2 0 0 0,-2 2 1 0 0,1-2 6 0 0,1 1 0 0 0,-1 0 0 0 0,1-1 0 0 0,-1 1 0 0 0,0-1 0 0 0,0 0 0 0 0,0 0 0 0 0,0 0-1 0 0,0 0 1 0 0,0 0 0 0 0,-1 0 0 0 0,1 0 0 0 0,-1-1 0 0 0,1 1 0 0 0,-1-1 0 0 0,2-4 0 0 0,1-7 19 0 0,-3 13-28 0 0,-1-1 1 0 0,1 0-1 0 0,-1 1 0 0 0,1-1 1 0 0,-1 0-1 0 0,0 0 0 0 0,1 0 1 0 0,-1 0-1 0 0,0 1 0 0 0,0-1 1 0 0,0 0-1 0 0,-1 0 1 0 0,1 0-1 0 0,0 0 0 0 0,-1 1 1 0 0,1-1-1 0 0,-2-2 0 0 0,-11-40-84 0 0,11 36 60 0 0,2 6 4 0 0,-1-1 1 0 0,0 1 0 0 0,1-1 0 0 0,-1 1-1 0 0,0 0 1 0 0,0 0 0 0 0,0-1-1 0 0,-1 1 1 0 0,-1-2 0 0 0,3 3 13 0 0,-1 0 1 0 0,0 0-1 0 0,1 0 1 0 0,-1 0-1 0 0,0 0 0 0 0,1 0 1 0 0,-1 1-1 0 0,0-1 1 0 0,0 0-1 0 0,0 1 0 0 0,0-1 1 0 0,0 0-1 0 0,0 1 1 0 0,0-1-1 0 0,0 1 0 0 0,0 0 1 0 0,0-1-1 0 0,0 1 1 0 0,0 0-1 0 0,0-1 0 0 0,0 1 1 0 0,0 0-1 0 0,0 0 1 0 0,0 0-1 0 0,0 0 0 0 0,0 0 1 0 0,-1 0-1 0 0,1 0 1 0 0,0 1-1 0 0,0-1 0 0 0,-1 1 1 0 0,-3 1-14 0 0,-1 0 0 0 0,1 0 0 0 0,0 1 0 0 0,-9 6-1 0 0,0-1-84 0 0,13-7 88 0 0,0 0-1 0 0,-1 1 0 0 0,1-1 0 0 0,0 0 0 0 0,0 1 1 0 0,0-1-1 0 0,0 1 0 0 0,0-1 0 0 0,0 1 0 0 0,0-1 1 0 0,0 1-1 0 0,0 0 0 0 0,0 1 0 0 0,-7 27-77 0 0,5-20 79 0 0,1 1-41 0 0,0-1 0 0 0,1 0-1 0 0,1 1 1 0 0,0-1 0 0 0,0 0-1 0 0,1 1 1 0 0,0-1 0 0 0,4 17-1 0 0,-3-16-77 0 0,5 14 183 0 0,0 0 0 0 0,2 0 0 0 0,1-1 0 0 0,19 35 0 0 0,-12-25 81 0 0,-15-29-141 0 0,0 0 1 0 0,1 0 0 0 0,-1-1 0 0 0,2 1 0 0 0,-1-1-1 0 0,0 1 1 0 0,1-1 0 0 0,-1 0 0 0 0,1 0 0 0 0,1-1-1 0 0,-1 1 1 0 0,0-1 0 0 0,1 0 0 0 0,-1 0 0 0 0,1 0-1 0 0,0-1 1 0 0,0 1 0 0 0,0-1 0 0 0,0 0 0 0 0,1-1-1 0 0,-1 1 1 0 0,0-1 0 0 0,1 0 0 0 0,-1-1 0 0 0,12 1-1 0 0,9-3-956 0 0,-8-4-4576 0 0,-1 2-1234 0 0</inkml:trace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7:37.39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108 0 13992 0 0,'0'1'36'0'0,"0"-1"1"0"0,0 1 0 0 0,0-1 0 0 0,0 1-1 0 0,0-1 1 0 0,0 1 0 0 0,0-1-1 0 0,0 0 1 0 0,0 1 0 0 0,-1-1 0 0 0,1 1-1 0 0,0-1 1 0 0,0 1 0 0 0,-1-1 0 0 0,1 0-1 0 0,0 1 1 0 0,-1-1 0 0 0,1 0 0 0 0,0 1-1 0 0,-1-1 1 0 0,1 0 0 0 0,0 0-1 0 0,-1 1 1 0 0,1-1 0 0 0,-1 0 0 0 0,1 0-1 0 0,0 0 1 0 0,-1 1 0 0 0,1-1 0 0 0,-1 0-1 0 0,1 0 1 0 0,-1 0 0 0 0,1 0 0 0 0,-1 0-1 0 0,1 0 1 0 0,-1 0 0 0 0,1 0 0 0 0,0 0-1 0 0,-1 0 1 0 0,-13 2 976 0 0,7 0-265 0 0,0 2-1 0 0,0-1 1 0 0,1 1 0 0 0,-1 0-1 0 0,1 0 1 0 0,0 0 0 0 0,-9 10-1 0 0,12-11-671 0 0,1 1 0 0 0,0 0-1 0 0,0 0 1 0 0,1 0-1 0 0,-1 0 1 0 0,1 0 0 0 0,0 1-1 0 0,0-1 1 0 0,0 0 0 0 0,0 8-1 0 0,0-5-80 0 0,-1 3 11 0 0,1 1 0 0 0,1 0-1 0 0,0 0 1 0 0,1 0 0 0 0,2 17 0 0 0,18 52 12 0 0,-20-75-17 0 0,0-3-2 0 0,-1-1 1 0 0,1 1-1 0 0,-1-1 0 0 0,1 1 0 0 0,0-1 1 0 0,0 1-1 0 0,-1-1 0 0 0,1 0 0 0 0,0 1 1 0 0,0-1-1 0 0,1 0 0 0 0,-1 0 0 0 0,0 0 1 0 0,0 1-1 0 0,0-1 0 0 0,2 1 0 0 0,-2-2-2 0 0,-1 0 0 0 0,1 1 0 0 0,-1-1 0 0 0,1 1 0 0 0,-1-1 0 0 0,0 0 0 0 0,1 1 0 0 0,0-1 0 0 0,-1 0 0 0 0,1 0 0 0 0,-1 1 0 0 0,1-1 0 0 0,-1 0 0 0 0,1 0 0 0 0,-1 0 0 0 0,1 0 0 0 0,0 0 0 0 0,-1 1 0 0 0,2-1 0 0 0,3-5-16 0 0,-4 3-35 0 0,2 0 40 0 0,-1 0 0 0 0,0 0 0 0 0,0-1 0 0 0,0 1 0 0 0,-1-1 0 0 0,1 1 0 0 0,-1-1 0 0 0,1 0 0 0 0,-1 0 0 0 0,0 0 0 0 0,1-4 0 0 0,3-13-15 0 0,0 0 0 0 0,-2 0 0 0 0,0 0 0 0 0,-1 0-1 0 0,-2-21 1 0 0,-5-30 49 0 0,5 69 514 0 0,4 16-192 0 0,1 13-234 0 0,1-1 0 0 0,1 1 0 0 0,1-1 0 0 0,20 44 0 0 0,-22-62-296 0 0,0 0-1 0 0,0 0 0 0 0,1 0 1 0 0,8 7-1 0 0,-12-12-105 0 0,-3-3 236 0 0,1 1-1 0 0,-1-1 1 0 0,1 0 0 0 0,0 1-1 0 0,-1-1 1 0 0,1 0-1 0 0,0 0 1 0 0,-1 0 0 0 0,1 0-1 0 0,0 1 1 0 0,-1-1 0 0 0,1 0-1 0 0,0 0 1 0 0,-1 0 0 0 0,1 0-1 0 0,0-1 1 0 0,-1 1-1 0 0,1 0 1 0 0,0 0 0 0 0,1 0-219 0 0,20-1-4208 0 0,-9-2 1896 0 0</inkml:trace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7:37.8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84 79 2304 0 0,'0'0'101'0'0,"1"-2"1"0"0,-1 1-173 0 0,1-1 0 0 0,-1 1 0 0 0,1-1 0 0 0,-1 1 0 0 0,0-1 0 0 0,0 1 0 0 0,0-1 0 0 0,1 1 0 0 0,-2-1 1 0 0,1-1-1 0 0,0 0 804 0 0,-1 1 0 0 0,1-1 1 0 0,-1 1-1 0 0,0-1 0 0 0,0 1 1 0 0,0 0-1 0 0,0-1 0 0 0,-1 1 0 0 0,-1-3 1 0 0,0 2 799 0 0,1-1 0 0 0,-1 1 0 0 0,0 0 0 0 0,0 0 0 0 0,-5-3 0 0 0,-8-3 1002 0 0,14 8-1810 0 0,-16 6 2059 0 0,17 4-2894 0 0,1-8 88 0 0,-1 0 0 0 0,1 0-1 0 0,0 0 1 0 0,0 0 0 0 0,0 0 0 0 0,0 0 0 0 0,0 0 0 0 0,0 0-1 0 0,0 0 1 0 0,0 0 0 0 0,0 0 0 0 0,0 0 0 0 0,1 0 0 0 0,-1 0 0 0 0,0 0-1 0 0,1 1 1 0 0,65 115 894 0 0,-62-109-791 0 0,0-1 1 0 0,-1 1-1 0 0,0 0 0 0 0,0 0 0 0 0,-1 1 0 0 0,3 12 0 0 0,-3-9 74 0 0,0-2 41 0 0,-1 0 1 0 0,0 0 0 0 0,-1 0-1 0 0,0 12 1 0 0,0-20-171 0 0,0 0-1 0 0,0 0 1 0 0,-1-1 0 0 0,1 1 0 0 0,0 0 0 0 0,-1 0 0 0 0,0 0 0 0 0,1 0 0 0 0,-1-1-1 0 0,0 1 1 0 0,0 0 0 0 0,0 0 0 0 0,0-1 0 0 0,0 1 0 0 0,0-1 0 0 0,-1 1 0 0 0,1-1 0 0 0,0 0-1 0 0,-1 1 1 0 0,1-1 0 0 0,-1 0 0 0 0,1 0 0 0 0,-1 0 0 0 0,0 0 0 0 0,1 0 0 0 0,-1 0-1 0 0,0-1 1 0 0,-2 2 0 0 0,1-2-207 0 0,0 1 0 0 0,0-1 1 0 0,-1 0-1 0 0,1 1 0 0 0,0-1 0 0 0,0-1 0 0 0,-1 1 0 0 0,1 0 0 0 0,0-1 1 0 0,0 0-1 0 0,0 0 0 0 0,0 0 0 0 0,0 0 0 0 0,0 0 0 0 0,0 0 0 0 0,0-1 0 0 0,0 1 1 0 0,0-1-1 0 0,1 0 0 0 0,-1 0 0 0 0,0 0 0 0 0,-2-4 0 0 0,-4-5-1603 0 0</inkml:trace>
  <inkml:trace contextRef="#ctx0" brushRef="#br0" timeOffset="1">89 110 17103 0 0,'2'1'388'0'0,"2"0"-176"0"0,0-1 0 0 0,1 1 0 0 0,-1-1 0 0 0,0 0 0 0 0,8-2 0 0 0,7 1-16 0 0,17-1 1663 0 0,52-9-1 0 0,-75 9-1375 0 0,3-2 135 0 0,32-9 0 0 0,-21 3-6434 0 0,-24 9 4532 0 0,10-3-6155 0 0</inkml:trace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7:38.49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26 1 11056 0 0,'-1'1'505'0'0,"-19"18"5631"0"0,19-13-4368 0 0,0 0-1187 0 0,0 1 1 0 0,0-1 0 0 0,1 0 0 0 0,0 1-1 0 0,0-1 1 0 0,0 1 0 0 0,3 8 0 0 0,13 48 116 0 0,-5-22-350 0 0,-1 3-288 0 0,11 47 159 0 0,36 101 0 0 0,-38-136-219 0 0,-12-33 0 0 0,2 1 0 0 0,0-1 0 0 0,16 29 0 0 0,-13-32-41 0 0,-4-6-79 0 0,0 0 0 0 0,1 0 0 0 0,1-1 0 0 0,0 0 0 0 0,1 0 0 0 0,21 19 0 0 0,-30-31 102 0 0,-1 0 0 0 0,0 0 0 0 0,0-1 0 0 0,0 1 1 0 0,0 0-1 0 0,0 0 0 0 0,1-1 0 0 0,-1 1 0 0 0,0-1 0 0 0,1 1 0 0 0,-1-1 0 0 0,0 0 0 0 0,1 1 1 0 0,-1-1-1 0 0,1 0 0 0 0,-1 0 0 0 0,0 0 0 0 0,1 0 0 0 0,-1 0 0 0 0,1 0 0 0 0,-1 0 1 0 0,1-1-1 0 0,-1 1 0 0 0,0 0 0 0 0,1-1 0 0 0,-1 1 0 0 0,0-1 0 0 0,0 0 0 0 0,1 1 0 0 0,-1-1 1 0 0,0 0-1 0 0,0 0 0 0 0,0 0 0 0 0,2-1 0 0 0,1-3-27 0 0,1-1 1 0 0,-1 1-1 0 0,0-1 0 0 0,0 0 0 0 0,4-11 1 0 0,-3 8 43 0 0,-1-2 41 0 0,0 0 0 0 0,-1-1 0 0 0,0 0 0 0 0,-1 1 0 0 0,0-1 0 0 0,0-22 0 0 0,-1 23 40 0 0,0-2 2 0 0,-1 1 0 0 0,0-1 1 0 0,-1 1-1 0 0,0 0 0 0 0,-1-1 0 0 0,-1 1 0 0 0,1 0 0 0 0,-2 0 0 0 0,0 0 0 0 0,0 1 0 0 0,-1-1 0 0 0,-1 1 0 0 0,-7-12 1 0 0,13 22-79 0 0,-1 0 1 0 0,1 1 0 0 0,0-1 0 0 0,0 1-1 0 0,-1-1 1 0 0,1 1 0 0 0,-1-1-1 0 0,1 1 1 0 0,0-1 0 0 0,-1 1 0 0 0,1-1-1 0 0,-1 1 1 0 0,1-1 0 0 0,-1 1 0 0 0,1 0-1 0 0,-1-1 1 0 0,0 1 0 0 0,1 0 0 0 0,-1 0-1 0 0,1-1 1 0 0,-1 1 0 0 0,0 0 0 0 0,1 0-1 0 0,-1 0 1 0 0,0 0 0 0 0,0 0-8 0 0,0 0 1 0 0,1 1-1 0 0,-1-1 1 0 0,1 1-1 0 0,-1-1 0 0 0,1 1 1 0 0,-1-1-1 0 0,1 1 1 0 0,-1-1-1 0 0,1 1 1 0 0,0-1-1 0 0,-1 1 1 0 0,1 0-1 0 0,0-1 1 0 0,-1 1-1 0 0,1 0 0 0 0,0-1 1 0 0,0 2-1 0 0,-2 4-66 0 0,1 0-1 0 0,0 0 0 0 0,0 13 1 0 0,2 1 14 0 0,0 0 0 0 0,2 0 1 0 0,1 0-1 0 0,0 0 0 0 0,1 0 1 0 0,1-1-1 0 0,1 0 0 0 0,1 0 1 0 0,1-1-1 0 0,19 31 0 0 0,-24-43 20 0 0,0-1 0 0 0,1 0-1 0 0,-1 0 1 0 0,1-1 0 0 0,0 1-1 0 0,1-1 1 0 0,-1 0 0 0 0,11 6-1 0 0,-14-9 23 0 0,0 0-1 0 0,0 0 1 0 0,0 0-1 0 0,0 0 0 0 0,0-1 1 0 0,0 1-1 0 0,0 0 1 0 0,0-1-1 0 0,0 0 1 0 0,0 1-1 0 0,0-1 1 0 0,1 0-1 0 0,-1 0 0 0 0,0 0 1 0 0,0 0-1 0 0,0-1 1 0 0,0 1-1 0 0,0-1 1 0 0,1 1-1 0 0,-1-1 0 0 0,0 1 1 0 0,0-1-1 0 0,0 0 1 0 0,-1 0-1 0 0,1 0 1 0 0,0 0-1 0 0,0-1 1 0 0,0 1-1 0 0,-1 0 0 0 0,1-1 1 0 0,1-1-1 0 0,5-7-217 0 0,-1 0 1 0 0,-1 0-1 0 0,1 0 0 0 0,-1-1 0 0 0,8-23 0 0 0,-7 13-571 0 0,-1 0 0 0 0,4-32-1 0 0,-8 44 439 0 0,-1 1-1 0 0,2 0 0 0 0,-1 0 0 0 0,7-13 0 0 0,-8 19 300 0 0,8 8 748 0 0,-5-1-412 0 0,0-1 1 0 0,-1 1 0 0 0,0 0-1 0 0,0 0 1 0 0,0 1-1 0 0,-1-1 1 0 0,1 0 0 0 0,1 9-1 0 0,11 20 1206 0 0,-14-33-1057 0 0,-1 1-259 0 0,1 3-252 0 0,-1-5 131 0 0,0 0 0 0 0,0 0 0 0 0,1 0 0 0 0,-1 0 0 0 0,0 1 0 0 0,0-1 0 0 0,0 0 0 0 0,0 0 0 0 0,0 0 0 0 0,0 0-1 0 0,0 0 1 0 0,0 0 0 0 0,0 1 0 0 0,0-1 0 0 0,0 0 0 0 0,1 0 0 0 0,-1 0 0 0 0,0 0 0 0 0,0 0 0 0 0,0 0 0 0 0,0 0-1 0 0,0 0 1 0 0,0 0 0 0 0,1 0 0 0 0,-1 1 0 0 0,0-1 0 0 0,0 0 0 0 0,0 0 0 0 0,0 0 0 0 0,0 0 0 0 0,1 0 0 0 0,-1 0-1 0 0,0 0 1 0 0,0 0 0 0 0,0 0 0 0 0,0 0 0 0 0,1 0 0 0 0,-1 0 0 0 0,0 0 0 0 0,0-1 0 0 0,0 1 0 0 0,0 0 0 0 0,0 0-1 0 0,0 0 1 0 0,1 0 0 0 0,-1 0 0 0 0,0 0 0 0 0,0 0 0 0 0,0 0 0 0 0,0 0 0 0 0,0 0 0 0 0,0-1 0 0 0,1 1 0 0 0,-1 0-1 0 0,0 0 1 0 0,0 0 0 0 0,0 0 0 0 0,1-1-40 0 0,-1 0 0 0 0,1 0 0 0 0,-1-1 0 0 0,1 1 0 0 0,-1 0 0 0 0,0 0 0 0 0,1 0 0 0 0,-1 0 0 0 0,0 0 0 0 0,0-1 0 0 0,0 1 0 0 0,1-1 0 0 0,-1 0 0 0 0,0 1 0 0 0,0 0 0 0 0,0-1 0 0 0,0 1 0 0 0,0 0 0 0 0,1 0 0 0 0,-1-1 0 0 0,1 1 0 0 0,-1 0 0 0 0,1-1 0 0 0,2-3 3 0 0,-1 1 0 0 0,0-1 0 0 0,0 1 0 0 0,2-7 0 0 0,5-11 84 0 0,-8 21-71 0 0,12-11-782 0 0,18-7-964 0 0,-22 15 964 0 0</inkml:trace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7:38.9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12440 0 0,'4'17'565'0'0,"-3"-14"-5"0"0,-1 20-49 0 0,1-9 1779 0 0,0 1 0 0 0,3 14 1 0 0,17 58 831 0 0,-12-54-2594 0 0,12 58-61 0 0,16 55 108 0 0,-23-91-549 0 0,6 16 12 0 0,-10-44-74 0 0,0 2-394 0 0,23 44 0 0 0,-18-42-1126 0 0,2 2-5301 0 0,-8-17-217 0 0</inkml:trace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7:39.42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0 5064 0 0,'0'1'232'0'0,"-1"4"-202"0"0,0-1 1 0 0,0 0 0 0 0,0 0-1 0 0,0 0 1 0 0,1 0-1 0 0,0 1 1 0 0,0-1 0 0 0,1 7-1 0 0,8 38 5502 0 0,-9-47-4979 0 0,19 66 6729 0 0,-15-55-6739 0 0,1 0 1 0 0,0-1 0 0 0,1 0 0 0 0,1 0 0 0 0,15 22 0 0 0,-7-13-179 0 0,7 11 270 0 0,-20-30-603 0 0,0 1 1 0 0,0-1 0 0 0,0 0-1 0 0,1 0 1 0 0,-1 0 0 0 0,1-1-1 0 0,-1 1 1 0 0,1 0 0 0 0,4 1-1 0 0,3-1-32 0 0,-9-2 12 0 0,1 1-1 0 0,0-1 1 0 0,-1 0-1 0 0,1 0 1 0 0,0 0 0 0 0,-1 0-1 0 0,1 0 1 0 0,0 0-1 0 0,-1-1 1 0 0,1 1-1 0 0,-1 0 1 0 0,1-1-1 0 0,0 1 1 0 0,-1-1-1 0 0,1 0 1 0 0,-1 0-1 0 0,0 1 1 0 0,1-1 0 0 0,-1 0-1 0 0,1 0 1 0 0,-1 0-1 0 0,0 0 1 0 0,0-1-1 0 0,0 1 1 0 0,2-2-1 0 0,-1 0 43 0 0,0 0-1 0 0,-1 0 1 0 0,1-1-1 0 0,0 1 1 0 0,-1-1-1 0 0,0 1 1 0 0,1-7-1 0 0,0 3 94 0 0,-1 0-1 0 0,1 0 0 0 0,-2 0 0 0 0,1 0 1 0 0,-1 0-1 0 0,-1-10 0 0 0,-1-12 12 0 0,2 18-125 0 0,-1-1-1 0 0,-2-12 1 0 0,-1 5-33 0 0,4 19 0 0 0,0-1 0 0 0,-1 1 0 0 0,1 0 0 0 0,0 0 0 0 0,0 0 0 0 0,0 0 0 0 0,0 0 0 0 0,0 0 0 0 0,0-1 0 0 0,0 1 0 0 0,0 0 0 0 0,0 0 0 0 0,0 0 0 0 0,0 0 0 0 0,0 0 0 0 0,0-1 0 0 0,0 1 0 0 0,0 0 0 0 0,0 0 0 0 0,0 0 0 0 0,0 0 0 0 0,0 0 0 0 0,0 0 0 0 0,0-1 0 0 0,0 1 0 0 0,1 0 0 0 0,-1 0 0 0 0,0 0 0 0 0,0 0 0 0 0,0 0 0 0 0,0 0 0 0 0,0 0 0 0 0,0-1 0 0 0,0 1 0 0 0,0 0 0 0 0,0 0 0 0 0,1 0 0 0 0,-1 0 0 0 0,0 0 0 0 0,0 0 0 0 0,0 0 0 0 0,0 0 0 0 0,0 0 0 0 0,0 0 0 0 0,1 0 0 0 0,-1 0 0 0 0,0 0 0 0 0,0 0 0 0 0,0 0 0 0 0,0 0 0 0 0,0 0 0 0 0,1 0 0 0 0,-1 0 0 0 0,0 0 0 0 0,0 0 0 0 0,0 0 0 0 0,0 0 0 0 0,0 0 0 0 0,0 0 0 0 0,1 0 0 0 0,-1 0 0 0 0,0 0 0 0 0,0 0 0 0 0,5 5 0 0 0,-5-5 0 0 0,6 8-16 0 0,0-1 0 0 0,-1 1 0 0 0,0 1 0 0 0,-1-1 1 0 0,6 15-1 0 0,12 21-99 0 0,24 47-255 0 0,-35-68 358 0 0,14 37-60 0 0,35 120 0 0 0,-47-113 156 0 0,-5-19 79 0 0,-6-35-26 0 0,0 0 1 0 0,-1 0-1 0 0,-1 0 1 0 0,0 0-1 0 0,-1 1 1 0 0,-1-1-1 0 0,0 0 1 0 0,0 0-1 0 0,-9 23 1 0 0,9-31-83 0 0,0 1 1 0 0,0-1-1 0 0,-1 0 1 0 0,0 1-1 0 0,0-1 1 0 0,0-1-1 0 0,-1 1 1 0 0,1 0-1 0 0,-1-1 1 0 0,0 0-1 0 0,-1 0 1 0 0,1 0-1 0 0,-1 0 1 0 0,1-1-1 0 0,-1 0 1 0 0,0 0-1 0 0,-1 0 1 0 0,1 0-1 0 0,0-1 1 0 0,-9 3-1 0 0,5-3-47 0 0,-1 0-1 0 0,0 0 1 0 0,0-1-1 0 0,0 0 0 0 0,-1 0 1 0 0,1-1-1 0 0,0-1 1 0 0,0 0-1 0 0,0 0 0 0 0,0-1 1 0 0,-10-3-1 0 0,7 1 49 0 0,0-1 0 0 0,0 0 0 0 0,1-1 0 0 0,0 0 0 0 0,-19-14 0 0 0,21 13-597 0 0,1 0 0 0 0,-12-14 1 0 0,15 15-964 0 0,1-1 0 0 0,0 0 1 0 0,0 0-1 0 0,-4-7 0 0 0,-1-2-6614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10:04.2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77 1 4144 0 0,'0'0'10513'0'0,"0"0"-10321"0"0,-1 0-1 0 0,1 1 1 0 0,0-1 0 0 0,-1 0 0 0 0,1 1 0 0 0,-1-1-1 0 0,1 1 1 0 0,0-1 0 0 0,-1 0 0 0 0,1 1-1 0 0,0-1 1 0 0,0 1 0 0 0,-1-1 0 0 0,1 1-1 0 0,0-1 1 0 0,0 1 0 0 0,-1 0 0 0 0,1 4-47 0 0,0-1-90 0 0,0 0 0 0 0,0-1 0 0 0,0 1 0 0 0,1 0 0 0 0,-1-1 0 0 0,1 1 0 0 0,0-1 0 0 0,1 6 0 0 0,2-5 13 0 0,-3-4-67 0 0,0 1 0 0 0,1-1 0 0 0,-1 0-1 0 0,0 1 1 0 0,0-1 0 0 0,0 0 0 0 0,0 1-1 0 0,0-1 1 0 0,-1 1 0 0 0,1 0 0 0 0,0-1-1 0 0,0 1 1 0 0,0 0 0 0 0,0-1 0 0 0,-1 1-1 0 0,4 3 2464 0 0,-5-14-2135 0 0,0 8-309 0 0,1 1 0 0 0,-1-1 0 0 0,0 1 0 0 0,0-1 0 0 0,0 1-1 0 0,0-1 1 0 0,0 1 0 0 0,0 0 0 0 0,0-1 0 0 0,-1 1 0 0 0,1 0 0 0 0,0 0 0 0 0,-1 0 0 0 0,1 0 0 0 0,-1 0 0 0 0,-1-1 0 0 0,-28-9-71 0 0,21 8-101 0 0,8 2-7 0 0,1 1 73 0 0,-1 1 0 0 0,0-1 0 0 0,1 0 0 0 0,-1 0 0 0 0,1 1 0 0 0,-1-1 0 0 0,1 1 0 0 0,-1-1 0 0 0,1 1 0 0 0,0 0 0 0 0,-1-1 0 0 0,-1 2 0 0 0,-2 1-334 0 0,3-2-37 0 0,-3 2 182 0 0</inkml:trace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7:39.8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120 91 14280 0 0,'-6'2'235'0'0,"1"0"1"0"0,0 0 0 0 0,-1-1 0 0 0,1 0 0 0 0,-1 0 0 0 0,1 0 0 0 0,-1-1 0 0 0,0 0-1 0 0,1 0 1 0 0,-8-1 0 0 0,-21 4 4608 0 0,33-3-4766 0 0,1 0 0 0 0,-1 0-1 0 0,0 0 1 0 0,1 1 0 0 0,-1-1 0 0 0,1 0 0 0 0,-1 1-1 0 0,0-1 1 0 0,1 1 0 0 0,-1-1 0 0 0,1 0-1 0 0,-1 1 1 0 0,1-1 0 0 0,-1 1 0 0 0,1-1 0 0 0,0 1-1 0 0,-1 0 1 0 0,1-1 0 0 0,0 1 0 0 0,-1-1 0 0 0,1 1-1 0 0,0 0 1 0 0,0-1 0 0 0,-1 1 0 0 0,1 0 0 0 0,0-1-1 0 0,0 1 1 0 0,0 0 0 0 0,0-1 0 0 0,0 1-1 0 0,0 0 1 0 0,0-1 0 0 0,0 1 0 0 0,0 0 0 0 0,0-1-1 0 0,1 2 1 0 0,-3 14 861 0 0,1-13-939 0 0,0 0 0 0 0,0 0 0 0 0,0 0 0 0 0,1 0 0 0 0,0 0 0 0 0,-1 0 0 0 0,1 0 0 0 0,0 0 0 0 0,1 0 0 0 0,-1 1 0 0 0,0-1 0 0 0,1 0 0 0 0,1 4 0 0 0,2 22 0 0 0,-4-23 0 0 0,1 0 0 0 0,0-1 0 0 0,0 1 0 0 0,0-1 0 0 0,1 1 0 0 0,0-1 0 0 0,0 1 0 0 0,0-1 0 0 0,1 0 0 0 0,0 0 0 0 0,0 0 0 0 0,0-1 0 0 0,4 6 0 0 0,3 5 0 0 0,-8-13-153 0 0,-1 1-1 0 0,1-1 1 0 0,0 0 0 0 0,1 1-1 0 0,-1-1 1 0 0,0 0 0 0 0,1 0-1 0 0,-1 0 1 0 0,1 0 0 0 0,0-1-1 0 0,-1 1 1 0 0,1-1-1 0 0,0 0 1 0 0,0 0 0 0 0,4 2-1 0 0,-4-3-243 0 0,1 1 0 0 0,-1-1 1 0 0,0 1-1 0 0,1-1 0 0 0,-1 0 0 0 0,0 0 0 0 0,1-1 0 0 0,-1 1 0 0 0,0-1 0 0 0,1 0 0 0 0,-1 0 0 0 0,0 0 0 0 0,0 0 0 0 0,6-3 0 0 0,8-4-6986 0 0</inkml:trace>
  <inkml:trace contextRef="#ctx0" brushRef="#br0" timeOffset="1">200 60 2760 0 0,'0'0'125'0'0,"0"20"22"0"0,7 7 6174 0 0,-5-5-277 0 0,5-1-3963 0 0,22 73 888 0 0,-14-60-2012 0 0,-4-11-375 0 0,-9-20-501 0 0,0 0 1 0 0,0 0-1 0 0,0-1 0 0 0,0 1 1 0 0,0-1-1 0 0,0 1 0 0 0,1-1 0 0 0,-1 0 1 0 0,1 1-1 0 0,5 2 0 0 0,6 6 278 0 0,-12-10-326 0 0,-1 0 0 0 0,0 0 0 0 0,0-1 0 0 0,0 1 0 0 0,1 0 0 0 0,-1-1 0 0 0,0 1 0 0 0,1-1 0 0 0,-1 1-1 0 0,0-1 1 0 0,1 0 0 0 0,-1 1 0 0 0,1-1 0 0 0,-1 0 0 0 0,0 0 0 0 0,1 0 0 0 0,-1 0 0 0 0,1 0 0 0 0,-1 0 0 0 0,0-1-1 0 0,1 1 1 0 0,-1 0 0 0 0,1-1 0 0 0,-1 1 0 0 0,0-1 0 0 0,1 1 0 0 0,-1-1 0 0 0,0 0 0 0 0,0 0 0 0 0,0 1 0 0 0,1-1 0 0 0,-1 0-1 0 0,0 0 1 0 0,0 0 0 0 0,0 0 0 0 0,1-2 0 0 0,0 0 45 0 0,1 0 0 0 0,0 0 0 0 0,-1-1-1 0 0,1 0 1 0 0,-1 1 0 0 0,0-1 0 0 0,0 0 0 0 0,-1 0 0 0 0,1 0 0 0 0,-1 0-1 0 0,2-6 1 0 0,-3-1 46 0 0,1 0-1 0 0,-2 0 1 0 0,1 0-1 0 0,-1 0 0 0 0,-1-1 1 0 0,0 2-1 0 0,-1-1 1 0 0,0 0-1 0 0,-1 0 1 0 0,0 1-1 0 0,-7-14 1 0 0,2 3-47 0 0,7 16-49 0 0,0-1 0 0 0,0 1 0 0 0,-1 0 0 0 0,-6-9 0 0 0,3 6-98 0 0,1 1 1 0 0,-2 0-1 0 0,1 0 0 0 0,-1 1 1 0 0,0 0-1 0 0,0 0 0 0 0,-1 0 1 0 0,0 1-1 0 0,0 0 0 0 0,0 1 1 0 0,-16-7-1 0 0,17 8-233 0 0,-13-2-1329 0 0,18 5 895 0 0,6 23-3588 0 0,-3-12 2411 0 0</inkml:trace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7:40.5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66 4608 0 0,'0'0'938'0'0,"16"2"11293"0"0,-15 0-11909 0 0,0 0 1 0 0,-1 1-1 0 0,1-1 1 0 0,0 0-1 0 0,0 0 1 0 0,0 0-1 0 0,1 0 1 0 0,-1 0-1 0 0,0 0 1 0 0,1 0-1 0 0,2 2 1 0 0,10 15 1045 0 0,-1 3-979 0 0,-10-18-215 0 0,0 0 1 0 0,0 1-1 0 0,0-1 0 0 0,-1 1 1 0 0,4 9-1 0 0,4 18 724 0 0,-6-19-985 0 0,5 25 1 0 0,-3-24-36 0 0,-5-13 120 0 0,0 1 0 0 0,-1-1 0 0 0,1 0 0 0 0,0 0 0 0 0,-1 1 0 0 0,0-1 0 0 0,1 0 0 0 0,-1 1 0 0 0,0-1 0 0 0,1 0 0 0 0,-1 1 0 0 0,0-1 0 0 0,0 0 0 0 0,0 2 0 0 0,-3 5 24 0 0,2-7 455 0 0,0-3-505 0 0,0 0-1 0 0,0-1 1 0 0,0 1 0 0 0,1 0-1 0 0,-1-1 1 0 0,1 1 0 0 0,0 0-1 0 0,0-1 1 0 0,0 1 0 0 0,0-1-1 0 0,0 1 1 0 0,1-3 0 0 0,8-30 68 0 0,-1 8 181 0 0,15-51-414 0 0,-14 53 102 0 0,0-6 47 0 0,-5 21 89 0 0,-4 10-42 0 0,0 0-1 0 0,0 0 1 0 0,0 0-1 0 0,0 0 0 0 0,1 0 1 0 0,-1 0-1 0 0,0 0 1 0 0,0 0-1 0 0,0-1 1 0 0,0 1-1 0 0,0 0 1 0 0,0 0-1 0 0,0 1 1 0 0,1-1-1 0 0,-1 0 1 0 0,0 0-1 0 0,0 0 1 0 0,0 0-1 0 0,0 0 1 0 0,0 0-1 0 0,0 0 1 0 0,0 0-1 0 0,0 0 1 0 0,1 0-1 0 0,-1 0 1 0 0,0 0-1 0 0,0 0 0 0 0,0 0 1 0 0,0 0-1 0 0,0 0 1 0 0,0 0-1 0 0,0 1 1 0 0,0-1-1 0 0,0 0 1 0 0,0 0-1 0 0,0 0 1 0 0,1 0-1 0 0,-1 0 1 0 0,0 0-1 0 0,0 0 1 0 0,0 0-1 0 0,0 1 1 0 0,0-1-1 0 0,7 21 255 0 0,-3-10-180 0 0,-2-7-78 0 0,0-1 28 0 0,0 1 0 0 0,0 0-1 0 0,0 0 1 0 0,0 0 0 0 0,-1 0 0 0 0,2 7 0 0 0,-2-7 17 0 0,1 0 0 0 0,-1-1 1 0 0,1 1-1 0 0,-1-1 0 0 0,1 1 0 0 0,0-1 1 0 0,0 0-1 0 0,1 0 0 0 0,-1 0 0 0 0,1 0 1 0 0,3 4-1 0 0,-2-3-132 0 0,0 0 0 0 0,-1 0 0 0 0,0 0 1 0 0,5 7-1 0 0,-8-10 76 0 0,0 0 0 0 0,1-1 0 0 0,-1 1-1 0 0,0 0 1 0 0,1-1 0 0 0,-1 1 0 0 0,1-1 0 0 0,-1 1 0 0 0,0-1 0 0 0,1 1 0 0 0,0-1 0 0 0,-1 1 0 0 0,1-1 0 0 0,0 1-1 0 0,1 0 11 0 0,0 0-1 0 0,-1 1 0 0 0,1-1 0 0 0,-1 0 0 0 0,0 1 1 0 0,1-1-1 0 0,-1 1 0 0 0,2 3 0 0 0,-2-4 3 0 0,0 0 0 0 0,0 0 0 0 0,-1 0 0 0 0,1 0 0 0 0,0-1 0 0 0,0 1 0 0 0,0 0 0 0 0,0 0 0 0 0,0-1 0 0 0,0 1 0 0 0,2 1 0 0 0,-2-2 0 0 0,0 0 0 0 0,-1 1 0 0 0,1-1 0 0 0,-1 0 0 0 0,1 0 0 0 0,0 1 0 0 0,-1-1 0 0 0,1 0 0 0 0,-1 0 0 0 0,1 0 0 0 0,0 0 0 0 0,-1 0 0 0 0,1 0 0 0 0,0 0 0 0 0,-1 0 0 0 0,1 0 0 0 0,0 0 0 0 0,0-1 9 0 0,0 0-1 0 0,0 0 0 0 0,0-1 1 0 0,0 1-1 0 0,0 0 0 0 0,0 0 1 0 0,-1 0-1 0 0,1-1 0 0 0,-1 1 1 0 0,1 0-1 0 0,-1-1 0 0 0,1 1 1 0 0,-1-1-1 0 0,0 1 0 0 0,0 0 1 0 0,0-1-1 0 0,0 1 0 0 0,0-1 1 0 0,0 1-1 0 0,0-2 0 0 0,2-13 251 0 0,19-39 329 0 0,-19 46-587 0 0,1-1 1 0 0,0 0-1 0 0,1 1 1 0 0,0-1-1 0 0,0 1 1 0 0,11-16-1 0 0,12-23-1 0 0,-27 47 1 0 0,0 0 1 0 0,1 1-1 0 0,-1-1 0 0 0,1 0 0 0 0,-1 1 0 0 0,1-1 1 0 0,0 1-1 0 0,-1-1 0 0 0,1 1 0 0 0,0-1 0 0 0,-1 1 1 0 0,1-1-1 0 0,0 1 0 0 0,0-1 0 0 0,-1 1 0 0 0,1 0 1 0 0,0 0-1 0 0,0-1 0 0 0,0 1 0 0 0,-1 0 0 0 0,1 0 1 0 0,0 0-1 0 0,0 0 0 0 0,0 0 0 0 0,-1 0 0 0 0,1 0 1 0 0,0 0-1 0 0,0 0 0 0 0,0 0 0 0 0,0 1 0 0 0,-1-1 1 0 0,1 0-1 0 0,0 0 0 0 0,0 1 0 0 0,-1-1 0 0 0,1 1 1 0 0,0-1-1 0 0,0 0 0 0 0,-1 1 0 0 0,1-1 0 0 0,-1 1 1 0 0,1 0-1 0 0,0 0 0 0 0,-1-1 0 0 0,12 12 36 0 0,15 22 0 0 0,-16-13-82 0 0,-9-18-7 0 0,-1 1 0 0 0,1-1 0 0 0,0 1 0 0 0,4 5 0 0 0,53 57-3633 0 0,-47-55-2009 0 0,6-2-1685 0 0</inkml:trace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7:41.1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0 143 6448 0 0,'0'0'498'0'0,"10"5"4240"0"0,-1 40 2624 0 0,1 15-4959 0 0,-9-53-2230 0 0,0 1 0 0 0,1-1 1 0 0,3 12-1 0 0,5 19 286 0 0,-8-19-288 0 0,2 0 1 0 0,0 0 0 0 0,10 30-1 0 0,-11-39-107 0 0,0 0 0 0 0,2 18 0 0 0,-4-20-61 0 0,0 1 0 0 0,1 0 1 0 0,0-1-1 0 0,5 13 0 0 0,10 9-3 0 0,-13-25 0 0 0,-1 1 0 0 0,0 0 0 0 0,0 0 0 0 0,0 0 0 0 0,-1 0 0 0 0,1 0 0 0 0,1 14 0 0 0,-2-11 0 0 0,1 1 0 0 0,0 0 0 0 0,1-1 0 0 0,-1 1 0 0 0,2-1 0 0 0,10 17 0 0 0,-11-12 0 0 0,-4-6 0 0 0,0-7 0 0 0,0-1 0 0 0,0 0 0 0 0,1 0 0 0 0,-1 0 0 0 0,0 0 0 0 0,0 0 0 0 0,0 1 0 0 0,0-1 0 0 0,1 0 0 0 0,-1 0 0 0 0,0 0 0 0 0,0 0 0 0 0,0 0 0 0 0,0 0 0 0 0,1 0 0 0 0,-1 0 0 0 0,0 0 0 0 0,0 0 0 0 0,0 0 0 0 0,1 1 0 0 0,-1-1 0 0 0,0 0 0 0 0,0 0 0 0 0,0 0 0 0 0,1-1 0 0 0,-1 1 0 0 0,0 0 0 0 0,0 0 0 0 0,0 0 0 0 0,1 0 0 0 0,-19-25 0 0 0,4-17 15 0 0,10 35 2 0 0,1 1 0 0 0,0-1 0 0 0,0 0 0 0 0,1 0 0 0 0,0 0 0 0 0,0-1 0 0 0,1 1 0 0 0,-1-15 0 0 0,-10-66 165 0 0,-2-15-12 0 0,10 54-52 0 0,1 18 15 0 0,2 0 0 0 0,1-1 0 0 0,4-33 0 0 0,1 10 220 0 0,-4 40-38 0 0,0 0 1 0 0,1-1-1 0 0,6-22 0 0 0,-6 25 38 0 0,-2 12-335 0 0,0 0 0 0 0,0 1 0 0 0,0-1 0 0 0,0 0 0 0 0,0 1 0 0 0,0-1 0 0 0,0 1 0 0 0,0-1 0 0 0,0 0 1 0 0,0 1-1 0 0,1-1 0 0 0,-1 0 0 0 0,0 1 0 0 0,0-1 0 0 0,1 1 0 0 0,-1-1 0 0 0,0 0 0 0 0,1 1 0 0 0,-1-1 0 0 0,1 1 0 0 0,-1-1 0 0 0,0 1 0 0 0,1 0 0 0 0,-1-1 0 0 0,1 1 0 0 0,0-1 0 0 0,1 1 4 0 0,-1-1 1 0 0,1 1-1 0 0,-1 0 0 0 0,1 0 0 0 0,-1-1 0 0 0,1 1 1 0 0,-1 0-1 0 0,1 1 0 0 0,-1-1 0 0 0,1 0 0 0 0,-1 0 0 0 0,1 1 1 0 0,-1-1-1 0 0,1 1 0 0 0,-1-1 0 0 0,1 1 0 0 0,-1 0 1 0 0,0-1-1 0 0,1 1 0 0 0,-1 0 0 0 0,0 0 0 0 0,0 0 1 0 0,2 1-1 0 0,-1 0 37 0 0,0-1 1 0 0,0 1-1 0 0,0 0 1 0 0,0 0-1 0 0,-1-1 1 0 0,1 1-1 0 0,0 1 1 0 0,-1-1-1 0 0,1 0 1 0 0,-1 0-1 0 0,0 0 1 0 0,0 1-1 0 0,0-1 1 0 0,1 4-1 0 0,-1 2 212 0 0,-1-7-233 0 0,0 0 0 0 0,0 0 0 0 0,0 0 0 0 0,0 0 0 0 0,0 0 0 0 0,0 0 0 0 0,1 0 0 0 0,-1 0-1 0 0,0 0 1 0 0,1 0 0 0 0,-1 0 0 0 0,1 0 0 0 0,-1 0 0 0 0,1-1 0 0 0,-1 1 0 0 0,1 0 0 0 0,1 1 0 0 0,-1-2-34 0 0,-1 1 0 0 0,1 0 0 0 0,0 0 0 0 0,0-1 0 0 0,-1 1 1 0 0,1 0-1 0 0,0 0 0 0 0,-1 0 0 0 0,1 0 0 0 0,-1 0 0 0 0,1 0 0 0 0,-1 0 0 0 0,0 0 1 0 0,1 0-1 0 0,-1 0 0 0 0,0 0 0 0 0,0 0 0 0 0,1 0 0 0 0,-1 0 0 0 0,0 0 1 0 0,0 0-1 0 0,0 0 0 0 0,-1 0 0 0 0,1 0 0 0 0,0 0 0 0 0,0 0 0 0 0,0 0 0 0 0,-1 0 1 0 0,1 0-1 0 0,0 0 0 0 0,-1 0 0 0 0,1 0 0 0 0,-1 0 0 0 0,1 0 0 0 0,-1 0 1 0 0,0 0-1 0 0,1-1 0 0 0,-1 1 0 0 0,-1 1 0 0 0,1 0-11 0 0,0-1 0 0 0,0 0-1 0 0,0 1 1 0 0,1-1 0 0 0,-1 1 0 0 0,1-1-1 0 0,-1 1 1 0 0,1-1 0 0 0,-1 1 0 0 0,1 2-1 0 0,0-3-5 0 0,0 1-1 0 0,0-1 1 0 0,0 0-1 0 0,-1 0 0 0 0,1 0 1 0 0,0 0-1 0 0,-1 1 1 0 0,1-1-1 0 0,-1 0 1 0 0,1 0-1 0 0,-1 0 0 0 0,1 0 1 0 0,-1 0-1 0 0,0 0 1 0 0,0 0-1 0 0,1 0 1 0 0,-1 0-1 0 0,0-1 0 0 0,0 1 1 0 0,0 0-1 0 0,0 0 1 0 0,-2 0-1 0 0,-7 4 35 0 0,7-5 7 0 0,0 1-1 0 0,1 0 1 0 0,-1 0 0 0 0,1 1 0 0 0,0-1 0 0 0,-1 0 0 0 0,1 1 0 0 0,-3 2 0 0 0,2-2-58 0 0,1-1 1 0 0,0 1-1 0 0,-1-1 1 0 0,0 1-1 0 0,1-1 0 0 0,-1 0 1 0 0,0 0-1 0 0,1 0 0 0 0,-4 0 1 0 0,-8 1-7888 0 0</inkml:trace>
  <inkml:trace contextRef="#ctx0" brushRef="#br0" timeOffset="1">307 16 19351 0 0,'0'0'1474'0'0,"2"1"-1005"0"0,9 2-309 0 0,-2 3-143 0 0,-3 2 606 0 0,-1 0 0 0 0,0 1 0 0 0,7 15 0 0 0,-7-13-160 0 0,47 80 861 0 0,-48-84-1329 0 0,1-1 0 0 0,0 0 0 0 0,1 0 0 0 0,-1 0 0 0 0,1-1 0 0 0,1 0 0 0 0,-1 0 0 0 0,12 7 0 0 0,-13-9 118 0 0,-1-1 1 0 0,1 0-1 0 0,-1 0 1 0 0,1 0-1 0 0,8 1 1 0 0,-12-2-53 0 0,1-1-1 0 0,-1 0 1 0 0,1 1 0 0 0,0-1-1 0 0,-1 0 1 0 0,1 0 0 0 0,0 0-1 0 0,-1 0 1 0 0,1 0 0 0 0,0 0-1 0 0,-1-1 1 0 0,1 1 0 0 0,-1 0-1 0 0,1-1 1 0 0,-1 1 0 0 0,1-1-1 0 0,-1 0 1 0 0,1 0 0 0 0,2-1-1 0 0,-1-1-59 0 0,-1 1 0 0 0,0-1-1 0 0,1 1 1 0 0,-1-1 0 0 0,0 0 0 0 0,0 0-1 0 0,-1 0 1 0 0,1 0 0 0 0,-1 0 0 0 0,1 0 0 0 0,-1-1-1 0 0,0 1 1 0 0,0 0 0 0 0,-1-1 0 0 0,1 1-1 0 0,-1 0 1 0 0,1-1 0 0 0,-1 1 0 0 0,0-1-1 0 0,-1-3 1 0 0,1 1 36 0 0,-1 0 0 0 0,0 1 0 0 0,-1-1 0 0 0,1 1 0 0 0,-1-1-1 0 0,0 1 1 0 0,-1 0 0 0 0,1 0 0 0 0,-1 0 0 0 0,0 0 0 0 0,-6-8 0 0 0,3 4 212 0 0,3 5-109 0 0,0 0 1 0 0,0 0-1 0 0,0 0 0 0 0,-1 1 1 0 0,0-1-1 0 0,1 1 0 0 0,-9-6 1 0 0,-9-6-450 0 0,15 10 52 0 0,0 1 0 0 0,-1-1 0 0 0,1 1-1 0 0,-1 1 1 0 0,1-1 0 0 0,-1 1 0 0 0,0 1 0 0 0,-13-5 0 0 0,-4 1-916 0 0,23 6 918 0 0,0 0 1 0 0,1 1-1 0 0,-1-1 0 0 0,1 0 1 0 0,-1 1-1 0 0,1-1 0 0 0,-1 0 1 0 0,0 1-1 0 0,1-1 0 0 0,-1 1 1 0 0,1-1-1 0 0,0 1 1 0 0,-1 0-1 0 0,1-1 0 0 0,-1 1 1 0 0,1-1-1 0 0,0 2 0 0 0</inkml:trace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7:41.9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58 14744 0 0,'0'0'1334'0'0,"2"-1"-1095"0"0,21-9 1105 0 0,-22 10-1082 0 0,0 0 1 0 0,0 1-1 0 0,1-1 0 0 0,-1 0 1 0 0,0 1-1 0 0,0-1 1 0 0,0 1-1 0 0,0-1 1 0 0,0 1-1 0 0,0 0 0 0 0,0-1 1 0 0,0 1-1 0 0,0 0 1 0 0,0 0-1 0 0,0-1 1 0 0,1 3-1 0 0,3 5 415 0 0,1 0 0 0 0,-1 1 1 0 0,-1 0-1 0 0,6 13 0 0 0,-9-19-651 0 0,4 12-17 0 0,0 0 1 0 0,3 19-1 0 0,-3-10-12 0 0,-1-3 3 0 0,-4-15 0 0 0,1 0 0 0 0,1 0 0 0 0,-1 0 0 0 0,5 11 0 0 0,1 10 12 0 0,4-50 128 0 0,-6 14-145 0 0,-1-1-1 0 0,0 0 0 0 0,-1 1 0 0 0,3-14 1 0 0,3-10-55 0 0,12-42 60 0 0,-19 68 0 0 0,1-1 0 0 0,0 0 0 0 0,0 1 0 0 0,1 0 0 0 0,0-1 0 0 0,0 1 0 0 0,1 1 0 0 0,0-1 0 0 0,0 1 0 0 0,11-10 0 0 0,-4 7 100 0 0,-8 10-22 0 0,-2 0-20 0 0,1 0 26 0 0,0 0 0 0 0,0 0 1 0 0,0 1-1 0 0,0-1 0 0 0,0 1 0 0 0,0 0 0 0 0,0 0 0 0 0,0 0 0 0 0,-1 0 0 0 0,1 1 0 0 0,-1-1 0 0 0,0 1 1 0 0,4 5-1 0 0,4 6-89 0 0,12 24 0 0 0,-12-20 57 0 0,-1-5-80 0 0,0 0 0 0 0,2-1 0 0 0,-1 0 0 0 0,1-1 0 0 0,18 14 0 0 0,-18-16 82 0 0,0-1 0 0 0,0 0 0 0 0,19 10 0 0 0,-25-16-70 0 0,-1 0 0 0 0,1 0 0 0 0,0-1 0 0 0,-1 0 0 0 0,1 1 0 0 0,0-2 0 0 0,0 1 0 0 0,0 0-1 0 0,0-1 1 0 0,0 0 0 0 0,0 0 0 0 0,0-1 0 0 0,0 1 0 0 0,0-1 0 0 0,-1 0 0 0 0,1-1 0 0 0,0 1 0 0 0,0-1 0 0 0,-1 0 0 0 0,1 0-1 0 0,-1 0 1 0 0,0-1 0 0 0,1 1 0 0 0,-1-1 0 0 0,0 0 0 0 0,-1 0 0 0 0,1-1 0 0 0,0 1 0 0 0,-1-1 0 0 0,0 0 0 0 0,5-7 0 0 0,-4 4 47 0 0,-1 0 1 0 0,0 0 0 0 0,0-1 0 0 0,-1 1-1 0 0,0-1 1 0 0,0 1 0 0 0,-1-1 0 0 0,0 0-1 0 0,0 1 1 0 0,-1-12 0 0 0,0 14-85 0 0,-1 0 0 0 0,1-1 0 0 0,-1 1 0 0 0,-1 0 0 0 0,1 0 1 0 0,-1 0-1 0 0,0 0 0 0 0,0 0 0 0 0,0 0 0 0 0,-1 1 0 0 0,0-1 0 0 0,0 1 1 0 0,0-1-1 0 0,0 1 0 0 0,0 0 0 0 0,-6-4 0 0 0,6 5-17 0 0,1 1 1 0 0,-1 0-1 0 0,0 0 0 0 0,0 0 1 0 0,0 0-1 0 0,0 1 0 0 0,-4-2 0 0 0,7 3 37 0 0,-1-1-1 0 0,0 1 1 0 0,1 0-1 0 0,-1 0 1 0 0,0 0-1 0 0,1 0 0 0 0,-1 0 1 0 0,0 0-1 0 0,1 0 1 0 0,-1 0-1 0 0,0 0 1 0 0,1 0-1 0 0,-1 0 0 0 0,0 0 1 0 0,1 0-1 0 0,-1 1 1 0 0,0-1-1 0 0,1 0 1 0 0,-1 0-1 0 0,0 1 0 0 0,1-1 1 0 0,-1 0-1 0 0,1 1 1 0 0,-1-1-1 0 0,1 1 0 0 0,-1-1 1 0 0,1 1-1 0 0,-1-1 1 0 0,1 1-1 0 0,-1-1 1 0 0,1 1-1 0 0,0-1 0 0 0,-1 1 1 0 0,1 0-1 0 0,0-1 1 0 0,-1 1-1 0 0,1 0 1 0 0,0-1-1 0 0,0 1 0 0 0,0 0 1 0 0,-1 1-1 0 0,0 2-1 0 0,1 1-1 0 0,-1 0 1 0 0,1 0-1 0 0,0 0 0 0 0,0 0 1 0 0,0 0-1 0 0,1-1 1 0 0,0 1-1 0 0,0 0 1 0 0,0 0-1 0 0,1-1 0 0 0,1 6 1 0 0,5 7-133 0 0,17 29 0 0 0,-16-32 150 0 0,-6-10 18 0 0,0 0 0 0 0,1 0 0 0 0,-1 0 0 0 0,1-1 0 0 0,0 1 0 0 0,0-1 0 0 0,0 0 0 0 0,0 0 0 0 0,10 4 0 0 0,1 2 0 0 0,-14-9-1 0 0,0 1 0 0 0,0-1-1 0 0,1 1 1 0 0,-1-1 0 0 0,0 0-1 0 0,0 0 1 0 0,0 1 0 0 0,1-1-1 0 0,-1 0 1 0 0,0 0 0 0 0,1 0 0 0 0,-1-1-1 0 0,0 1 1 0 0,0 0 0 0 0,1 0-1 0 0,-1-1 1 0 0,0 1 0 0 0,0 0-1 0 0,0-1 1 0 0,0 1 0 0 0,1-1-1 0 0,-1 0 1 0 0,0 1 0 0 0,0-1-1 0 0,1-1 1 0 0,10-4-18 0 0,-10 5 18 0 0,0-1 0 0 0,0 1 0 0 0,1 0 0 0 0,-1-1 1 0 0,0 1-1 0 0,0-1 0 0 0,-1 0 0 0 0,1 0 0 0 0,0 0 0 0 0,0 0 0 0 0,1-2 1 0 0,15-27-87 0 0,-12 20-17 0 0,33-66-790 0 0,-38 75 826 0 0,1 2 127 0 0,-2 0-31 0 0,0 0 0 0 0,1 0 0 0 0,-1 0 0 0 0,0 0 0 0 0,1 0 0 0 0,-1 0 0 0 0,0 0 0 0 0,1 0 0 0 0,-1 0 0 0 0,1 0 0 0 0,-1 0 1 0 0,0 0-1 0 0,1 0 0 0 0,-1 0 0 0 0,0 1 0 0 0,1-1 0 0 0,-1 0 0 0 0,0 0 0 0 0,1 0 0 0 0,-1 0 0 0 0,0 1 0 0 0,1-1 0 0 0,2 6 138 0 0,0-1 1 0 0,-1 0-1 0 0,0 1 0 0 0,0 0 0 0 0,0-1 0 0 0,0 1 0 0 0,-1 0 0 0 0,0 0 0 0 0,0 11 1 0 0,2 2 195 0 0,1 2 415 0 0,13 36 0 0 0,-16-48-597 0 0,-1-7 806 0 0,2-4-914 0 0,1 0-60 0 0,0 0 0 0 0,-1 0 1 0 0,0 0-1 0 0,1-1 0 0 0,-1 1 0 0 0,0-1 0 0 0,0 1 0 0 0,0-1 0 0 0,-1 0 1 0 0,1 0-1 0 0,1-4 0 0 0,13-40 88 0 0,-4 11-18 0 0,20-30 49 0 0,-31 64-156 0 0,0 0-1 0 0,0 0 1 0 0,1 0 0 0 0,-1 0-1 0 0,1 0 1 0 0,0 1 0 0 0,-1-1 0 0 0,1 1-1 0 0,0-1 1 0 0,0 1 0 0 0,3-2-1 0 0,2-2 170 0 0,-5 3 768 0 0,2 16-771 0 0,32 51-24 0 0,-14-21-186 0 0,17 34-1448 0 0,-26-54-2215 0 0,-7-16 1541 0 0</inkml:trace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7:42.2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1 110 3224 0 0,'13'-4'6946'0'0,"27"-20"4703"0"0,-32 18-10880 0 0,1 0 1 0 0,-1 1 0 0 0,1 1-1 0 0,0-1 1 0 0,13-4 0 0 0,-17 8-649 0 0,-1-1 0 0 0,0 0 0 0 0,0 0 1 0 0,7-5-1 0 0,-7 5-42 0 0,0 0 0 0 0,0-1 1 0 0,0 1-1 0 0,6-2 0 0 0,6-2-1946 0 0,-14 5 621 0 0,1-1 0 0 0,0 1 0 0 0,-1-1 1 0 0,1 0-1 0 0,3-3 0 0 0</inkml:trace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7:42.7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1 18863 0 0,'0'0'1706'0'0,"0"9"-245"0"0,-2 12 386 0 0,0 0 0 0 0,3 24 1 0 0,-1-14-1228 0 0,2 0-418 0 0,2-1 0 0 0,13 56 0 0 0,-8-44-145 0 0,-5-24-374 0 0,0-1 0 0 0,2 0 0 0 0,0 0 0 0 0,1-1 0 0 0,14 24 0 0 0,-16-31-76 0 0,0-1 0 0 0,1 0 1 0 0,0 0-1 0 0,1 0 0 0 0,0-1 1 0 0,0 1-1 0 0,0-2 0 0 0,1 1 1 0 0,0-1-1 0 0,0 0 0 0 0,11 5 1 0 0,7 1-7881 0 0</inkml:trace>
  <inkml:trace contextRef="#ctx0" brushRef="#br0" timeOffset="1">675 107 18863 0 0,'0'0'1706'0'0,"10"9"1412"0"0,-5-8-2736 0 0,0 0-1 0 0,0 0 0 0 0,0-1 1 0 0,0 0-1 0 0,0 0 0 0 0,0 0 1 0 0,0-1-1 0 0,10-2 0 0 0,0-1-398 0 0,22-10 0 0 0,-35 14-46 0 0,-1-1-397 0 0</inkml:trace>
  <inkml:trace contextRef="#ctx0" brushRef="#br0" timeOffset="2">667 234 5064 0 0,'0'0'3856'0'0,"8"5"104"0"0,6 1 127 0 0,-5 3 25 0 0,5-1-2568 0 0,-1-5-512 0 0,-5 2-104 0 0,5-2-16 0 0,0 2-624 0 0,2-2-128 0 0,1 6-32 0 0,2-9 0 0 0,5 0-1344 0 0,-5 3-264 0 0</inkml:trace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7:46.8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36 1 19351 0 0,'0'0'439'0'0,"0"1"62"0"0,-16 25 657 0 0,12-22-781 0 0,1 1-1 0 0,1-1 1 0 0,-1 0 0 0 0,-3 9 0 0 0,6-11-153 0 0,-1 0 1 0 0,1 0 0 0 0,0 0 0 0 0,0 0 0 0 0,0 0 0 0 0,0 0 0 0 0,0 0 0 0 0,0 0 0 0 0,1 0-1 0 0,0 4 1 0 0,1 10 246 0 0,-1-6-239 0 0,0 0 0 0 0,0 0 0 0 0,4 11 0 0 0,2 23 186 0 0,9 70-306 0 0,-10-79-120 0 0,15 58 0 0 0,-8-62-1893 0 0,-8-22-622 0 0,1 0-1 0 0,10 12 0 0 0,-7-10-5339 0 0</inkml:trace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7:47.2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 6912 0 0,'1'1'11540'0'0,"7"1"-10490"0"0,12-6 1334 0 0,-18 3-2157 0 0,1 0-1 0 0,-1 1 1 0 0,1-1-1 0 0,-1 1 1 0 0,1 0-1 0 0,-1-1 1 0 0,1 1-1 0 0,-1 0 1 0 0,1 1-1 0 0,2-1 1 0 0,6 2 97 0 0,0 1-1 0 0,0 0 1 0 0,0 1 0 0 0,0 0 0 0 0,0 0-1 0 0,-1 1 1 0 0,0 1 0 0 0,0 0-1 0 0,18 14 1 0 0,-21-13-329 0 0,1 0 0 0 0,-1 0 0 0 0,-1 1-1 0 0,1 1 1 0 0,-1-1 0 0 0,-1 1 0 0 0,1 0 0 0 0,-1 0 0 0 0,-1 0-1 0 0,0 1 1 0 0,0-1 0 0 0,-1 1 0 0 0,-1 0 0 0 0,1 0 0 0 0,1 16-1 0 0,-3-12-76 0 0,-1 0-1 0 0,0 1 0 0 0,-3 17 0 0 0,2-25-110 0 0,-1 1 0 0 0,0-1 1 0 0,0 1-1 0 0,-1-1 0 0 0,1 0 1 0 0,-2 0-1 0 0,-7 13 0 0 0,10-17 12 0 0,-1 0 0 0 0,-1 0 0 0 0,1 0 0 0 0,0 0 0 0 0,-1 0 0 0 0,1 0-1 0 0,-1 0 1 0 0,0-1 0 0 0,0 0 0 0 0,0 1 0 0 0,0-1 0 0 0,-1 0 0 0 0,1 0 0 0 0,0-1 0 0 0,-1 1-1 0 0,0-1 1 0 0,1 0 0 0 0,-1 0 0 0 0,0 0 0 0 0,1 0 0 0 0,-1-1 0 0 0,0 1 0 0 0,0-1-1 0 0,-6 0 1 0 0,0-1-3 0 0,7 1 147 0 0,0-1 1 0 0,-1 1-1 0 0,1 0 0 0 0,0-1 0 0 0,0 0 0 0 0,0 0 0 0 0,-1 0 0 0 0,-4-3 0 0 0,-8-8 123 0 0,15 11-54 0 0,0 1 0 0 0,0-1 0 0 0,1 0 0 0 0,-1 0 0 0 0,0 1 0 0 0,1-1 0 0 0,-1 0 1 0 0,1 0-1 0 0,-1 0 0 0 0,1 0 0 0 0,-1 0 0 0 0,1 1 0 0 0,-1-3 0 0 0,1 3 21 0 0,0-1 1 0 0,0 1-1 0 0,-1 0 1 0 0,1-1-1 0 0,0 1 0 0 0,0-1 1 0 0,0 1-1 0 0,0-1 0 0 0,0 1 1 0 0,-1 0-1 0 0,1-1 1 0 0,0 1-1 0 0,0-1 0 0 0,0 1 1 0 0,0-1-1 0 0,0 1 0 0 0,1-1 1 0 0,-1 1-1 0 0,0 0 1 0 0,0-1-1 0 0,0 1 0 0 0,0-1 1 0 0,0 1-1 0 0,0 0 0 0 0,1-1 1 0 0,-1 1-1 0 0,0-1 1 0 0,0 1-1 0 0,1-1 0 0 0,-1 1-49 0 0,5-1 55 0 0,-1 0 0 0 0,1 0 1 0 0,0 0-1 0 0,-1 0 0 0 0,1 1 1 0 0,0-1-1 0 0,0 1 0 0 0,0 1 1 0 0,-1-1-1 0 0,10 2 0 0 0,23 3 569 0 0,-4-2 272 0 0,109 21 651 0 0,-90-12-1374 0 0,-14-3-243 0 0,-28-6 137 0 0,0-1 0 0 0,13 2 0 0 0,-19-4-582 0 0,0 1-1 0 0,0-1 1 0 0,-1-1-1 0 0,1 1 1 0 0,0-1-1 0 0,0 1 1 0 0,-1-1-1 0 0,1 0 0 0 0,-1 0 1 0 0,5-2-1 0 0</inkml:trace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7:47.8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 99 14280 0 0,'0'0'9831'0'0,"-1"2"-8860"0"0,0 1-834 0 0,1 0 0 0 0,-1 0 0 0 0,0 1 0 0 0,1-1 0 0 0,0 0 0 0 0,0 0 0 0 0,0 1 0 0 0,0-1 0 0 0,1 0 0 0 0,-1 0 0 0 0,2 4 0 0 0,11 39 398 0 0,-11-41-493 0 0,4 10 24 0 0,1 1-1 0 0,0-2 0 0 0,17 25 1 0 0,-3-5-16 0 0,-18-30-43 0 0,-1 1-1 0 0,1-1 1 0 0,0 0-1 0 0,1-1 1 0 0,-1 1-1 0 0,1 0 1 0 0,-1-1 0 0 0,1 0-1 0 0,0 0 1 0 0,0 0-1 0 0,1 0 1 0 0,-1-1-1 0 0,0 1 1 0 0,1-1-1 0 0,0 0 1 0 0,-1-1-1 0 0,1 1 1 0 0,0-1-1 0 0,0 0 1 0 0,0 0 0 0 0,0 0-1 0 0,0-1 1 0 0,0 0-1 0 0,0 0 1 0 0,0 0-1 0 0,0-1 1 0 0,0 1-1 0 0,0-1 1 0 0,0 0-1 0 0,0-1 1 0 0,-1 1 0 0 0,1-1-1 0 0,0 0 1 0 0,-1 0-1 0 0,1 0 1 0 0,-1-1-1 0 0,0 0 1 0 0,0 0-1 0 0,0 0 1 0 0,0 0-1 0 0,0 0 1 0 0,6-8-1 0 0,-4 3-16 0 0,1 0 0 0 0,-1 0-1 0 0,-1 0 1 0 0,1-1-1 0 0,-1 0 1 0 0,6-15-1 0 0,-8 15 107 0 0,0 0 0 0 0,-1 1 0 0 0,0-1 0 0 0,0-1 0 0 0,0 1 0 0 0,-2 0 0 0 0,1 0-1 0 0,-1 0 1 0 0,0 0 0 0 0,-1-1 0 0 0,0 1 0 0 0,0 0 0 0 0,-1 0 0 0 0,0 0 0 0 0,-4-9 0 0 0,2 12-106 0 0,1-1 0 0 0,-1 1 0 0 0,0 0 0 0 0,-1 0 0 0 0,1 0 0 0 0,-1 1 1 0 0,-1 0-1 0 0,1 0 0 0 0,-1 0 0 0 0,1 0 0 0 0,-9-4 0 0 0,0 2-97 0 0,-27-10-1 0 0,38 16 54 0 0,0 0-1 0 0,-1 0 0 0 0,1 1 0 0 0,0-1 1 0 0,0 1-1 0 0,0 0 0 0 0,-1 0 1 0 0,1 0-1 0 0,0 1 0 0 0,0-1 0 0 0,0 1 1 0 0,0-1-1 0 0,0 1 0 0 0,0 0 0 0 0,0 0 1 0 0,0 1-1 0 0,-6 2 0 0 0,-9 11-463 0 0,14-12 428 0 0,1-1 0 0 0,-1 1 1 0 0,1-1-1 0 0,0 1 0 0 0,0 0 1 0 0,0 0-1 0 0,0 1 0 0 0,1-1 0 0 0,-1 0 1 0 0,1 1-1 0 0,0 0 0 0 0,0-1 1 0 0,0 1-1 0 0,-2 6 0 0 0,-2 8-706 0 0,5-15 399 0 0,-1 1 0 0 0,1-1 1 0 0,0 1-1 0 0,0-1 1 0 0,0 1-1 0 0,0 0 0 0 0,1-1 1 0 0,-1 1-1 0 0,1 0 0 0 0,0 0 1 0 0,0-1-1 0 0,1 1 1 0 0,-1 0-1 0 0,1 0 0 0 0,-1-1 1 0 0,1 1-1 0 0,2 5 0 0 0,7 7-1522 0 0</inkml:trace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7:48.3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21 169 5528 0 0,'0'2'12595'0'0,"1"2"-11371"0"0,0 1-1 0 0,-1-1 0 0 0,1 1 1 0 0,3 6-1 0 0,2 13 76 0 0,3 14-128 0 0,-3-20-915 0 0,-1-1-166 0 0,1 0 1 0 0,0 0-1 0 0,1-1 0 0 0,13 19 1 0 0,-17-25-296 0 0,-2-8-591 0 0,6-2-1165 0 0</inkml:trace>
  <inkml:trace contextRef="#ctx0" brushRef="#br0" timeOffset="1">8 0 18143 0 0,'0'0'880'0'0,"-8"0"1600"0"0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10:05.6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1869 22 1840 0 0,'0'0'13340'0'0,"-7"5"-10850"0"0,6-4-2369 0 0,0 0 0 0 0,-1 0 0 0 0,1 0 0 0 0,-1 0 0 0 0,1 0 1 0 0,-1-1-1 0 0,1 1 0 0 0,-1-1 0 0 0,1 1 0 0 0,-1-1 0 0 0,1 1 0 0 0,-1-1 0 0 0,-1 0 0 0 0,-27 1 400 0 0,26-2-447 0 0,0 1 1 0 0,-1 0-1 0 0,1 0 0 0 0,-1 1 0 0 0,1-1 1 0 0,-6 2-1 0 0,9-1-65 0 0,-1-1 1 0 0,1 1-1 0 0,-1-1 0 0 0,1 0 1 0 0,-1 0-1 0 0,1 0 0 0 0,-1 0 1 0 0,1 0-1 0 0,-1 0 0 0 0,-1 0 0 0 0,-12 0 2 0 0,6 2 85 0 0,-1 1-1 0 0,1-2 0 0 0,-1 0 0 0 0,1 0 0 0 0,-1 0 1 0 0,1-2-1 0 0,-1 1 0 0 0,1-1 0 0 0,-11-2 0 0 0,18 3-82 0 0,-16-4 201 0 0,1 0-1 0 0,-37-1 1 0 0,11-1-113 0 0,-54 2 80 0 0,45-2-117 0 0,13 7-64 0 0,20 0 0 0 0,-1-1 0 0 0,1 0 0 0 0,-23-5 0 0 0,29 4 0 0 0,0 0 0 0 0,0 0 0 0 0,-18 2 0 0 0,1 1 0 0 0,14-3 25 0 0,13-1-10 0 0,-1 0-1 0 0,-1 1-6 0 0,0 0 0 0 0,0 0 0 0 0,0 1 0 0 0,0 0 0 0 0,0 0 1 0 0,0 1-1 0 0,0-1 0 0 0,0 1 0 0 0,-6 2 0 0 0,-23 3-15 0 0,-3-1 7 0 0,-38 0 0 0 0,59-4 0 0 0,0 0 0 0 0,-29-2 0 0 0,9 0 0 0 0,-181 1 0 0 0,214 0 84 0 0,-1 0 0 0 0,0 0-1 0 0,0 0 1 0 0,0-1-1 0 0,0 0 1 0 0,0 0-1 0 0,0 0 1 0 0,1 0 0 0 0,-5-3-1 0 0,7 4-97 0 0,0 0 0 0 0,1-1 0 0 0,-1 1 0 0 0,0 0 0 0 0,1 0 0 0 0,-1 0 0 0 0,0-1 0 0 0,0 1 0 0 0,0 0 0 0 0,1 0 0 0 0,-1 0 0 0 0,0 0 0 0 0,0 0 0 0 0,1 0-1 0 0,-1 1 1 0 0,-1-1 0 0 0,0 0-33 0 0,-12 0-78 0 0,-1-1 0 0 0,1 0 1 0 0,-19-5-1 0 0,-30 1 50 0 0,57 4 75 0 0,0 0 0 0 0,0 1 0 0 0,0 0 0 0 0,-1 0 0 0 0,-8 1 0 0 0,-3 0 0 0 0,-14-1 0 0 0,-5 0 0 0 0,-22 0 0 0 0,1 3 0 0 0,47-1 0 0 0,-26 7 0 0 0,31-5 0 0 0,4-3-3 0 0,1-1 0 0 0,0 1 0 0 0,0 0 0 0 0,0-1 0 0 0,-1 1 0 0 0,1-1 0 0 0,0 1 0 0 0,0-1 0 0 0,-1 0 0 0 0,1 1 1 0 0,-1-1-1 0 0,1 0 0 0 0,0 0 0 0 0,-1 0 0 0 0,1 0 0 0 0,0 0 0 0 0,-3-1 0 0 0,-4 1-3 0 0,6 1 1 0 0,1-1 0 0 0,-1 0 1 0 0,1 0-1 0 0,0 0 0 0 0,-1 0 0 0 0,1 0 0 0 0,-1 0 0 0 0,1-1 0 0 0,-1 1 0 0 0,1 0 0 0 0,0-1 0 0 0,-1 1 0 0 0,-1-2 0 0 0,2 1-59 0 0</inkml:trace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7:48.7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74 15488 0 0,'0'0'1558'0'0,"10"-3"-916"0"0,-6 1 2165 0 0,14-18 191 0 0,-15 17-2743 0 0,0 0 0 0 0,0 0 1 0 0,0 0-1 0 0,0 0 0 0 0,-1-1 0 0 0,3-3 0 0 0,-4 6-199 0 0,0-1 0 0 0,0 1 0 0 0,0 0 0 0 0,0 0 0 0 0,0 0 0 0 0,0-1 0 0 0,0 1 1 0 0,0 1-1 0 0,0-1 0 0 0,1 0 0 0 0,-1 0 0 0 0,0 0 0 0 0,1 1 0 0 0,-1-1 0 0 0,1 0 0 0 0,-1 1 0 0 0,1-1 0 0 0,1 1 0 0 0,31-4 487 0 0,-14 2-232 0 0,-18 2-295 0 0,0 0 0 0 0,-1 1 0 0 0,1-1 1 0 0,-1 0-1 0 0,1 0 0 0 0,-1 1 0 0 0,1-1 0 0 0,-1 1 1 0 0,1-1-1 0 0,-1 1 0 0 0,1 0 0 0 0,-1-1 0 0 0,1 1 1 0 0,-1 0-1 0 0,0 0 0 0 0,0 0 0 0 0,1 0 1 0 0,0 2-1 0 0,10 5 37 0 0,8 3-5 0 0,-1 1 0 0 0,0 0 0 0 0,25 22 0 0 0,-37-28-48 0 0,1-1 0 0 0,0-1 0 0 0,0 1 0 0 0,0-1 0 0 0,1 0 0 0 0,-1-1 0 0 0,15 4 0 0 0,-19-6 0 0 0,0-1 0 0 0,0 0 0 0 0,0 1 0 0 0,0-2 0 0 0,0 1 0 0 0,0 0 0 0 0,0-1 0 0 0,0 0 0 0 0,4-1 0 0 0,1 0 0 0 0,-1-1 0 0 0,-1 0 0 0 0,10-5 0 0 0,35-23-242 0 0,-21 6-7261 0 0,-12 6-1095 0 0</inkml:trace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8:44.770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1 0 14600 0 0,'0'0'6918'0'0,"0"3"-6499"0"0,3 20-157 0 0,-2-17-236 0 0,-1-1 1 0 0,1 1 0 0 0,-1 0 0 0 0,0 10 0 0 0,-1-11-26 0 0,1-1 1 0 0,0 1-1 0 0,0-1 1 0 0,0 1-1 0 0,1-1 1 0 0,2 9-1 0 0,0 4 10 0 0,-3 44-304 0 0,1-51-208 0 0,0 0 0 0 0,-1 0 1 0 0,-1 18-1 0 0,1-5-1270 0 0</inkml:trace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8:45.180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38 1 8288 0 0,'0'0'888'0'0,"0"14"-888"0"0,0 5 0 0 0,11-5 520 0 0,-11 6 80 0 0,-5-2 8 0 0,5 1 8 0 0,5-5-256 0 0,-5 10-48 0 0,-5-5-16 0 0,-1 1 0 0 0,0-2-432 0 0,6 1-88 0 0,6-1-24 0 0</inkml:trace>
  <inkml:trace contextRef="#ctx0" brushRef="#br0" timeOffset="1">12 890 9216 0 0,'-4'15'248'0'0,"1"0"0"0"0,1 0 0 0 0,-1 17 0 0 0,9 29 1432 0 0,-6-49-1286 0 0,1 1 1 0 0,3 23 0 0 0,-4-29-371 0 0,0 1 1 0 0,0 0 0 0 0,-1-1 0 0 0,0 1 0 0 0,-3 7 0 0 0,3-12-163 0 0,0 1 1 0 0,1-1 0 0 0,-1 1-1 0 0,1 0 1 0 0,0-1-1 0 0,0 1 1 0 0,0-1-1 0 0,0 1 1 0 0,1 0 0 0 0,-1-1-1 0 0,2 5 1 0 0,-1 2-4051 0 0</inkml:trace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8:45.604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35 0 1840 0 0,'-2'3'21'0'0,"-1"-1"0"0"0,1 1 0 0 0,-1 0 0 0 0,1 0 0 0 0,0 0 0 0 0,0 0-1 0 0,0 0 1 0 0,1 0 0 0 0,-1 0 0 0 0,1 1 0 0 0,0-1 0 0 0,0 0 0 0 0,0 1 0 0 0,0 0 0 0 0,0-1 0 0 0,1 1 0 0 0,0-1 0 0 0,-1 1 0 0 0,2 3 0 0 0,-7 82 7420 0 0,5-72-7218 0 0,1-10-124 0 0,0-1 0 0 0,0 1 0 0 0,0-1 0 0 0,1 1 0 0 0,0-1 0 0 0,4 12 0 0 0,-2-8-173 0 0,0-1 1 0 0,0 1-1 0 0,-1 0 1 0 0,0-1-1 0 0,-1 1 1 0 0,0 19-1 0 0,-1-10-243 0 0</inkml:trace>
  <inkml:trace contextRef="#ctx0" brushRef="#br0" timeOffset="1">88 738 11376 0 0,'0'63'1212'0'0,"0"-62"-1211"0"0,0 1-1 0 0,0 0 1 0 0,0-1 0 0 0,-1 1 0 0 0,1 0 0 0 0,-1-1 0 0 0,1 1 0 0 0,-1-1 0 0 0,0 1 0 0 0,1-1 0 0 0,-1 1 0 0 0,-2 1 0 0 0,2-1 8 0 0,1-1-1 0 0,-1 0 1 0 0,0 0 0 0 0,0 0 0 0 0,1 1 0 0 0,-1-1 0 0 0,1 0-1 0 0,-1 1 1 0 0,1-1 0 0 0,0 0 0 0 0,-1 1 0 0 0,1-1-1 0 0,0 1 1 0 0,0-1 0 0 0,0 3 0 0 0,5 18 1129 0 0,-1 3 304 0 0,-3-14-913 0 0,-1 0 0 0 0,4 19-1 0 0,-3-27-475 0 0,-1 1-1 0 0,0-1 0 0 0,0 0 0 0 0,-1 1 1 0 0,1-1-1 0 0,-2 6 0 0 0,2-7-62 0 0,-1 0 1 0 0,1 0-1 0 0,-1 0 1 0 0,1 0-1 0 0,0 0 0 0 0,0 0 1 0 0,0 1-1 0 0,0-1 1 0 0,0 0-1 0 0,0 0 0 0 0,1 0 1 0 0,-1 0-1 0 0,1 0 1 0 0,-1 0-1 0 0,2 4 0 0 0,-2-6 1 0 0,1 0-1 0 0,-1 0 1 0 0,0 1-1 0 0,0-1 0 0 0,0 0 1 0 0,0 1-1 0 0,0-1 0 0 0,0 0 1 0 0,0 1-1 0 0,0-1 0 0 0,0 0 1 0 0,0 1-1 0 0,0-1 0 0 0,0 0 1 0 0,0 1-1 0 0,0-1 0 0 0,0 0 1 0 0,0 1-1 0 0,0-1 0 0 0,-1 0 1 0 0,1 1-1 0 0,0-1 0 0 0,0 0 1 0 0,0 1-1 0 0,0-1 0 0 0,-1 0 1 0 0,1 0-1 0 0,0 1 1 0 0,-1-1-1 0 0,-2 6-551 0 0</inkml:trace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8:46.054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91 0 6912 0 0,'0'0'10683'0'0,"-1"3"-9888"0"0,-1 3-466 0 0,-1 1 0 0 0,0-1-1 0 0,0 0 1 0 0,-6 6 0 0 0,-13 25 186 0 0,19-32-494 0 0,-1 0 1 0 0,1 0-1 0 0,1 1 0 0 0,-5 10 1 0 0,-6 13 1 0 0,7-23-10 0 0,5-5-123 0 0,0-1 0 0 0,0 1 0 0 0,1 0 0 0 0,-1-1 0 0 0,0 1 0 0 0,1 0 0 0 0,-1 0 0 0 0,0-1 0 0 0,1 1 0 0 0,-1 0 0 0 0,1 0 0 0 0,-1 0 0 0 0,1 0 0 0 0,-1 1 0 0 0,11 8-10740 0 0</inkml:trace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8:46.456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0 1 7832 0 0,'0'0'602'0'0,"2"0"-395"0"0,1 0 180 0 0,0 1 1 0 0,0-1-1 0 0,0 1 0 0 0,0 0 0 0 0,0 0 0 0 0,0 0 1 0 0,0 0-1 0 0,0 1 0 0 0,3 2 0 0 0,-2-2 391 0 0,-1-1-1 0 0,0 1 1 0 0,1-1-1 0 0,-1 1 1 0 0,8 1-1 0 0,2-1 363 0 0,0 0 0 0 0,0 1 0 0 0,24 10 0 0 0,-33-12-1019 0 0,1 0 1 0 0,-1 0-1 0 0,1 0 1 0 0,-1 0-1 0 0,7 0 1 0 0,-8-1-65 0 0,1 0 0 0 0,-1 0-1 0 0,1 1 1 0 0,-1-1 0 0 0,1 1 0 0 0,-1 0 0 0 0,0 0 0 0 0,1 1 0 0 0,-1-1 0 0 0,5 3 0 0 0,16 6 19 0 0,-20-8-107 0 0,-1-1 0 0 0,1 1 0 0 0,0-1 0 0 0,0 1 0 0 0,5 4 0 0 0,5 5-1099 0 0,-3 2-420 0 0</inkml:trace>
</inkml:ink>
</file>

<file path=ppt/ink/ink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8:47.201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82 3055 8288 0 0,'-11'32'149'0'0,"3"-7"154"0"0,-5 24 1 0 0,13-49-300 0 0,0 0 1 0 0,0 0-1 0 0,0 1 0 0 0,0-1 1 0 0,0 0-1 0 0,0 0 0 0 0,0 0 1 0 0,0 0-1 0 0,0 0 1 0 0,0 0-1 0 0,0 0 0 0 0,0 0 1 0 0,0 1-1 0 0,0-1 1 0 0,0 0-1 0 0,0 0 0 0 0,0 0 1 0 0,0 0-1 0 0,0 0 0 0 0,0 0 1 0 0,0 0-1 0 0,0 1 1 0 0,0-1-1 0 0,0 0 0 0 0,0 0 1 0 0,0 0-1 0 0,0 0 1 0 0,0 0-1 0 0,0 0 0 0 0,0 0 1 0 0,-1 0-1 0 0,1 0 0 0 0,0 0 1 0 0,0 1-1 0 0,0-1 1 0 0,0 0-1 0 0,0 0 0 0 0,0 0 1 0 0,0 0-1 0 0,0 0 1 0 0,0 0-1 0 0,-1 0 0 0 0,1 0 1 0 0,0 0-1 0 0,0 0 1 0 0,0 0-1 0 0,0 0 0 0 0,0 0 1 0 0,0 0-1 0 0,0 0 0 0 0,-1 0 1 0 0,1 0-1 0 0,0 0 1 0 0,0 0-1 0 0,0 0 0 0 0,0 0 1 0 0,0 0-1 0 0,0 0 1 0 0,0 0-1 0 0,0 0 0 0 0,-1-1 1 0 0,-20-3 1699 0 0,19 4-691 0 0,0-2 39 0 0,-16-10 1360 0 0,17 12-1166 0 0,0-1-1021 0 0,1 0 0 0 0,0 1 0 0 0,0-1 0 0 0,0 0 0 0 0,-1 1 0 0 0,1-1 0 0 0,0 0-1 0 0,0 1 1 0 0,0-1 0 0 0,0 0 0 0 0,0 0 0 0 0,0 1 0 0 0,0-1 0 0 0,1 0 0 0 0,-1 1-1 0 0,0-1 1 0 0,0 0 0 0 0,1 0 0 0 0,4-13-78 0 0,-5 14 129 0 0,5-13 547 0 0,-4 11-674 0 0,0-1 0 0 0,0 0 0 0 0,0 1-1 0 0,1-1 1 0 0,-1 0 0 0 0,1 1 0 0 0,-1 0 0 0 0,5-5 0 0 0,-4 4-115 0 0,0 0-1 0 0,-1 0 1 0 0,1 0-1 0 0,-1 0 1 0 0,1-1-1 0 0,-1 1 1 0 0,0 0 0 0 0,0-1-1 0 0,0 1 1 0 0,0-7-1 0 0,7-22 197 0 0,-3 22-142 0 0,0 1 0 0 0,1-1 1 0 0,10-13-1 0 0,8-11 92 0 0,-19 24-148 0 0,6-9 5 0 0,0 1-1 0 0,1 0 0 0 0,19-21 0 0 0,57-76 185 0 0,-48 59-138 0 0,105-151 49 0 0,-69 107-117 0 0,-27 39-18 0 0,84-94-7 0 0,-42 46-82 0 0,-64 73 47 0 0,48-47 0 0 0,-54 62 44 0 0,82-81 17 0 0,-47 41 36 0 0,84-95 97 0 0,-46 39-125 0 0,40-47 16 0 0,-70 94-87 0 0,80-86-154 0 0,-49 52 201 0 0,-27 28 0 0 0,-26 27-1 0 0,-22 25 17 0 0,22-21 0 0 0,-21 24 195 0 0,-1-1 0 0 0,28-39 0 0 0,7-11-35 0 0,6-12-104 0 0,42-57-72 0 0,-60 88 0 0 0,42-46 0 0 0,-68 80 0 0 0,29-40 0 0 0,-30 37 0 0 0,9-5 0 0 0,-21 23 0 0 0,1-1 0 0 0,-1 1 0 0 0,0-1 0 0 0,7-10 0 0 0,0 0 0 0 0,-6 6 0 0 0,-4 5-60 0 0,-1 3-252 0 0,0-4-3423 0 0</inkml:trace>
</inkml:ink>
</file>

<file path=ppt/ink/ink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8:47.645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1 7 14688 0 0,'0'0'4337'0'0,"1"-1"-3404"0"0,5 0-456 0 0,-1-1 0 0 0,1 1 0 0 0,-1 0 0 0 0,1 1 1 0 0,0-1-1 0 0,-1 1 0 0 0,1 0 0 0 0,0 1 0 0 0,-1-1 0 0 0,1 1 0 0 0,-1 0 0 0 0,11 3 0 0 0,6 1-488 0 0,-19-5 31 0 0,0 0 1 0 0,-1 0 0 0 0,1 0 0 0 0,0 0-1 0 0,0 0 1 0 0,-1-1 0 0 0,1 1 0 0 0,5-3 0 0 0,-5 2-5 0 0,0 0 1 0 0,0 1 0 0 0,0-1 0 0 0,0 0-1 0 0,0 1 1 0 0,0 0 0 0 0,5 0 0 0 0,9 1 53 0 0,0 0 1 0 0,18-3 0 0 0,0 1 26 0 0,-33 1-33 0 0,7 24 108 0 0,-8-13-146 0 0,-1-1 0 0 0,0 1 0 0 0,-1 0 0 0 0,-1-1-1 0 0,1 1 1 0 0,-5 11 0 0 0,1 6-12 0 0,0-9 14 0 0,-9 28 0 0 0,0 0-47 0 0,-32 146-2318 0 0,41-162-3763 0 0,4 0-1990 0 0</inkml:trace>
</inkml:ink>
</file>

<file path=ppt/ink/ink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8:48.988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85 59 7832 0 0,'-9'-2'158'0'0,"7"2"-117"0"0,0 0-1 0 0,0-1 1 0 0,0 1-1 0 0,0-1 1 0 0,0 0 0 0 0,0 1-1 0 0,0-1 1 0 0,0 0-1 0 0,0 0 1 0 0,0 0-1 0 0,0 0 1 0 0,0-1-1 0 0,1 1 1 0 0,-1 0 0 0 0,0-1-1 0 0,-1-2 1 0 0,2 3 194 0 0,-1-1-1 0 0,1 1 1 0 0,0-1 0 0 0,0 1 0 0 0,-1 0 0 0 0,1 0 0 0 0,-1-1 0 0 0,1 1 0 0 0,-3-1-1 0 0,3 1-8 0 0,0 1 0 0 0,0-1 0 0 0,0 1-1 0 0,0-1 1 0 0,0 0 0 0 0,0 1 0 0 0,0-1-1 0 0,0 0 1 0 0,0 0 0 0 0,1 0-1 0 0,-1 1 1 0 0,0-1 0 0 0,1 0 0 0 0,-1 0-1 0 0,0 0 1 0 0,1 0 0 0 0,-1 0 0 0 0,1 0-1 0 0,0-1 1 0 0,-1 0 0 0 0,1 2-19 0 0,-1-1 0 0 0,1 1 0 0 0,0-1 1 0 0,-1 1-1 0 0,1 0 0 0 0,0-1 0 0 0,-1 1 0 0 0,1 0 1 0 0,-1-1-1 0 0,1 1 0 0 0,-1 0 0 0 0,1 0 0 0 0,-1-1 1 0 0,1 1-1 0 0,0 0 0 0 0,-1 0 0 0 0,1 0 0 0 0,-3-1 3785 0 0,3 8-3982 0 0,1-1 1 0 0,0 0 0 0 0,0 0-1 0 0,1 1 1 0 0,0-1-1 0 0,0 0 1 0 0,0-1-1 0 0,1 1 1 0 0,0 0-1 0 0,5 8 1 0 0,4 4-4 0 0,24 26 1 0 0,-36-43-11 0 0,1-1 0 0 0,-1 1 1 0 0,1-1-1 0 0,-1 1 1 0 0,1-1-1 0 0,0 1 1 0 0,-1-1-1 0 0,1 0 1 0 0,-1 1-1 0 0,1-1 0 0 0,0 0 1 0 0,-1 1-1 0 0,1-1 1 0 0,0 0-1 0 0,-1 0 1 0 0,1 0-1 0 0,0 0 0 0 0,0 0 1 0 0,0 0-1 0 0,3 1 1 0 0,13 3 2 0 0,-11-6 0 0 0,-4 0 0 0 0,4 0-37 0 0,-1 1 0 0 0,1-1-1 0 0,-1-1 1 0 0,0 1 0 0 0,1-1-1 0 0,-1 0 1 0 0,-1 0 0 0 0,1 0-1 0 0,0-1 1 0 0,-1 0 0 0 0,5-5-1 0 0,0-2-583 0 0,1-1 0 0 0,19-17-1 0 0,-9 11-962 0 0,-8-1-72 0 0</inkml:trace>
</inkml:ink>
</file>

<file path=ppt/ink/ink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8:49.465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1 1 12640 0 0,'0'0'968'0'0,"2"1"-664"0"0,4 8-51 0 0,1 32 2711 0 0,-1-13-905 0 0,-5-24-1839 0 0,-1 0-1 0 0,1 1 1 0 0,0-1 0 0 0,0 0 0 0 0,0 0-1 0 0,1 0 1 0 0,2 6 0 0 0,48 88 1745 0 0,-44-80-1782 0 0,-6-13-149 0 0,0-1 1 0 0,0 0-1 0 0,1 1 1 0 0,-1-1-1 0 0,4 4 1 0 0,9 13 56 0 0,-13-17-136 0 0,0 0 1 0 0,1 0 0 0 0,0 0-1 0 0,0 0 1 0 0,0 0-1 0 0,0-1 1 0 0,7 5 0 0 0,-9-7-207 0 0,-1 0-1 0 0,1-1 1 0 0,0 1 0 0 0,0-1 0 0 0,0 1 0 0 0,0-1 0 0 0,0 1 0 0 0,0-1 0 0 0,0 0 0 0 0,0 1-1 0 0,0-1 1 0 0,1 0 0 0 0,-1 0 0 0 0,1 0 0 0 0,10 0-1524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9:59.5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53 1 6448 0 0,'0'0'585'0'0,"-12"10"1399"0"0,4-4 954 0 0,7-6-2738 0 0,0 0-1 0 0,0 1 1 0 0,1-1-1 0 0,-1 1 1 0 0,0 0-1 0 0,0-1 1 0 0,1 1 0 0 0,-1 0-1 0 0,0-1 1 0 0,1 1-1 0 0,-1 0 1 0 0,1 0-1 0 0,-1 0 1 0 0,1 0-1 0 0,-1-1 1 0 0,0 2 0 0 0,-3 8 87 0 0,1-1 0 0 0,0 1 0 0 0,0-1 1 0 0,0 1-1 0 0,1 0 0 0 0,1 0 0 0 0,0 0 1 0 0,0 12-1 0 0,1-20-286 0 0,2 39 9 0 0,-2-38-10 0 0,1 1 0 0 0,-1-1 0 0 0,1 0 0 0 0,0 1 0 0 0,0-1 0 0 0,1 0 0 0 0,-1 0 0 0 0,0 0 0 0 0,4 4-1 0 0,2 3 1 0 0,8 5-46 0 0,-12-13 16 0 0,-2 0-96 0 0,2-2 442 0 0,9 0 44 0 0,-11-1-340 0 0,-1 1 1 0 0,1 0-1 0 0,-1 0 1 0 0,1 0-1 0 0,0 0 1 0 0,-1 0-1 0 0,1-1 1 0 0,-1 1-1 0 0,1 0 1 0 0,-1 0-1 0 0,1-1 1 0 0,-1 1-1 0 0,1-1 1 0 0,-1 1-1 0 0,0 0 1 0 0,1-1-1 0 0,-1 1 1 0 0,1-1-1 0 0,-1 1 1 0 0,0-1-1 0 0,1 1 1 0 0,-1-1-1 0 0,0 0 1 0 0,1 0 39 0 0,3-3 55 0 0,-1 0-1 0 0,0 0 1 0 0,0-1 0 0 0,0 1 0 0 0,0-1-1 0 0,-1 0 1 0 0,0 1 0 0 0,0-1 0 0 0,0 0-1 0 0,-1 0 1 0 0,1 0 0 0 0,-1-1 0 0 0,0-7-1 0 0,2-3 371 0 0,-2 15-465 0 0,-1-1-1 0 0,1 0 1 0 0,-1 1 0 0 0,0-1-1 0 0,1 1 1 0 0,-1-1 0 0 0,0 0 0 0 0,0 1-1 0 0,0-1 1 0 0,-1-1 0 0 0,0-8 49 0 0,0 6-29 0 0,1 1-1 0 0,-1-1 1 0 0,0 0 0 0 0,0 0-1 0 0,-1 0 1 0 0,1 0 0 0 0,-1 1 0 0 0,-4-7-1 0 0,1 4-48 0 0,-15-17 143 0 0,18 23-168 0 0,1 0 0 0 0,0-1 0 0 0,0 1 0 0 0,-1 0 0 0 0,1 0 0 0 0,-1 0-1 0 0,1 1 1 0 0,-1-1 0 0 0,1 0 0 0 0,-1 1 0 0 0,0-1 0 0 0,1 0 0 0 0,-1 1 0 0 0,-3-1 0 0 0,4 2-73 0 0,-1-1 1 0 0,1 0 0 0 0,0 1 0 0 0,0-1-1 0 0,-1 1 1 0 0,1-1 0 0 0,0 1 0 0 0,0-1-1 0 0,0 1 1 0 0,0 0 0 0 0,-1 0 0 0 0,1 0 0 0 0,0 0-1 0 0,0 0 1 0 0,0 1 0 0 0,-9 6-2105 0 0,1-4 397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10:06.8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176 9 13272 0 0,'0'0'4161'0'0,"0"-5"-3031"0"0,0 5-1050 0 0,1 0 0 0 0,-1 0 0 0 0,0 0 1 0 0,0-1-1 0 0,0 1 0 0 0,0 0 0 0 0,-1-2 2248 0 0,1 1-2248 0 0,-1 1 0 0 0,1 0 0 0 0,0 0 1 0 0,0 0-1 0 0,0 0 0 0 0,0 0 0 0 0,0 0 1 0 0,0 0-1 0 0,0 0 0 0 0,0 0 0 0 0,-1 0 1 0 0,1 0-1 0 0,0 0 0 0 0,0 0 0 0 0,-8 4-18 0 0,0 0 0 0 0,1 1 0 0 0,0 0 0 0 0,0 0 0 0 0,0 0 0 0 0,0 1 0 0 0,-10 12 0 0 0,-25 23 154 0 0,38-38-235 0 0,1 1-1 0 0,-1-1 1 0 0,0 0-1 0 0,0 0 1 0 0,-7 4-1 0 0,8-6-72 0 0,1 0 0 0 0,-1 1 1 0 0,0 0-1 0 0,1-1 0 0 0,-1 1 0 0 0,1 0 0 0 0,0 0 0 0 0,0 0 0 0 0,0 1 0 0 0,0-1 0 0 0,0 0 0 0 0,-2 5 0 0 0,3-5-109 0 0,1 0 69 0 0,0 1 108 0 0,0 0 1 0 0,0 0 1 0 0,0-1-1 0 0,0 1 1 0 0,1 0-1 0 0,-1 0 1 0 0,1-1-1 0 0,-1 1 1 0 0,3 3-1 0 0,1 6-7 0 0,-3-9 5 0 0,0 1-1 0 0,1-1 1 0 0,-2 1 0 0 0,1-1 0 0 0,1 8 0 0 0,-2-10 30 0 0,0-1 1 0 0,0 1-1 0 0,1 0 0 0 0,-1-1 0 0 0,0 1 1 0 0,1-1-1 0 0,-1 1 0 0 0,0 0 0 0 0,1-1 1 0 0,-1 1-1 0 0,1-1 0 0 0,-1 1 0 0 0,1-1 1 0 0,-1 0-1 0 0,1 1 0 0 0,0-1 0 0 0,0 1 1 0 0,1 0 6 0 0,13 15 1 0 0,-13-12-28 0 0,1-1 1 0 0,0 0-1 0 0,0 0 1 0 0,0 0-1 0 0,0 0 1 0 0,1 0-1 0 0,3 2 1 0 0,13 5-69 0 0,19 9 79 0 0,11-1-206 0 0,-47-17 68 0 0</inkml:trace>
</inkml:ink>
</file>

<file path=ppt/ink/ink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8:49.950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34 369 5528 0 0,'0'0'422'0'0,"-2"1"28"0"0,0 0 583 0 0,0 1 1 0 0,0-1 0 0 0,0 1-1 0 0,0 0 1 0 0,0 0 0 0 0,1-1-1 0 0,-1 1 1 0 0,-1 2 0 0 0,1 0-819 0 0,1-1 0 0 0,-1 0 0 0 0,0 0 0 0 0,1 1 0 0 0,0-1 0 0 0,0 1 0 0 0,0-1 0 0 0,0 1 0 0 0,0 0 0 0 0,1-1 1 0 0,-1 1-1 0 0,1 0 0 0 0,0-1 0 0 0,1 7 0 0 0,1 7 188 0 0,-2-14-295 0 0,0 1 1 0 0,1 0-1 0 0,0 0 0 0 0,-1-1 1 0 0,4 8-1 0 0,1 1 65 0 0,1 2 27 0 0,1-1 0 0 0,12 20 1 0 0,-16-30-173 0 0,-1 0 1 0 0,0 0 0 0 0,0 0 0 0 0,1-1-1 0 0,0 1 1 0 0,-1-1 0 0 0,1 0-1 0 0,0 1 1 0 0,0-1 0 0 0,0-1 0 0 0,0 1-1 0 0,1 0 1 0 0,-1-1 0 0 0,0 1 0 0 0,7 1-1 0 0,-8-3 3 0 0,1 0-1 0 0,-1 0 0 0 0,0 0 0 0 0,1 0 1 0 0,-1-1-1 0 0,0 1 0 0 0,0-1 0 0 0,1 1 1 0 0,-1-1-1 0 0,0 0 0 0 0,0 1 0 0 0,0-1 0 0 0,0 0 1 0 0,0-1-1 0 0,0 1 0 0 0,0 0 0 0 0,3-3 1 0 0,-1 1 49 0 0,-1-1 0 0 0,1 0 0 0 0,0 1 0 0 0,-1-1 0 0 0,0-1 1 0 0,4-5-1 0 0,-2-1 54 0 0,0 0 0 0 0,0 0 1 0 0,-1 0-1 0 0,0-1 0 0 0,-1 1 1 0 0,3-24-1 0 0,-3 1 131 0 0,-1-37 0 0 0,-2 67-255 0 0,0 1-1 0 0,-1-1 0 0 0,1 0 1 0 0,-1 1-1 0 0,0-1 1 0 0,0 0-1 0 0,0 1 0 0 0,0-1 1 0 0,0 1-1 0 0,-1 0 1 0 0,0-1-1 0 0,1 1 0 0 0,-1 0 1 0 0,0 0-1 0 0,-1 0 1 0 0,1 0-1 0 0,-1 0 0 0 0,1 1 1 0 0,-1-1-1 0 0,0 1 0 0 0,0-1 1 0 0,-6-3-1 0 0,7 5-47 0 0,0 0-1 0 0,0 1 0 0 0,0-1 1 0 0,0 0-1 0 0,-1 1 1 0 0,1-1-1 0 0,0 1 0 0 0,0 0 1 0 0,-1 0-1 0 0,1 0 1 0 0,0 0-1 0 0,-1 0 1 0 0,1 0-1 0 0,0 0 0 0 0,0 1 1 0 0,-1-1-1 0 0,1 1 1 0 0,0 0-1 0 0,0 0 0 0 0,-3 1 1 0 0,2 0-406 0 0,1-1 0 0 0,-1 1 1 0 0,1 0-1 0 0,-1 0 0 0 0,1 0 0 0 0,0 0 1 0 0,-1 0-1 0 0,1 1 0 0 0,-2 3 0 0 0,-5 7-1332 0 0</inkml:trace>
  <inkml:trace contextRef="#ctx0" brushRef="#br0" timeOffset="1">305 106 13760 0 0,'0'0'4369'0'0,"-2"1"-3433"0"0,0 1-839 0 0,0 1 0 0 0,-1-1 0 0 0,1 1 0 0 0,0-1 1 0 0,0 1-1 0 0,1 0 0 0 0,-1 0 0 0 0,1 0 0 0 0,-1 0 0 0 0,1 0 0 0 0,0 0 1 0 0,0 0-1 0 0,0 1 0 0 0,1-1 0 0 0,-1 7 0 0 0,0 3-45 0 0,1-1 0 0 0,2 26 0 0 0,-1-33-52 0 0,0-1 0 0 0,0 1 0 0 0,0-1 0 0 0,1 0 0 0 0,-1 1 0 0 0,1-1 0 0 0,0 0 0 0 0,0 0 0 0 0,5 6 0 0 0,3 7 0 0 0,-9-16 0 0 0,-1 0 0 0 0,1 0 0 0 0,-1 0 0 0 0,1 0 0 0 0,-1 0 0 0 0,1 0 0 0 0,0 0 0 0 0,-1 0 0 0 0,1 0 0 0 0,0-1 0 0 0,0 1 0 0 0,0 0 0 0 0,-1 0 0 0 0,1-1 0 0 0,0 1 0 0 0,0 0 0 0 0,0-1 0 0 0,0 1 0 0 0,0-1 0 0 0,0 1 0 0 0,0-1 0 0 0,0 0 0 0 0,1 0 0 0 0,-1 1 0 0 0,1-1 0 0 0,2 0 0 0 0,8-1 0 0 0,-7-1 58 0 0,0 0-1 0 0,-1 0 1 0 0,1-1 0 0 0,0 0-1 0 0,-1 0 1 0 0,0 0-1 0 0,1-1 1 0 0,-2 1-1 0 0,1-1 1 0 0,0 0-1 0 0,-1 0 1 0 0,1-1 0 0 0,4-8-1 0 0,1-4 264 0 0,0-1-1 0 0,9-28 1 0 0,-18 46-315 0 0,7-35 282 0 0,-2 9-87 0 0,-3 17-169 0 0,-1 0-1 0 0,1-1 1 0 0,-2 1-1 0 0,1-1 1 0 0,-1 1 0 0 0,-2-15-1 0 0,1 23-33 0 0,1 0-1 0 0,0 0 0 0 0,0-1 1 0 0,0 1-1 0 0,-1 0 1 0 0,1-1-1 0 0,-1 1 0 0 0,1 0 1 0 0,-1 0-1 0 0,1 0 1 0 0,-1-1-1 0 0,0 1 0 0 0,0 0 1 0 0,0 0-1 0 0,1 0 1 0 0,-1 0-1 0 0,0 0 0 0 0,0 1 1 0 0,0-1-1 0 0,0 0 1 0 0,0 0-1 0 0,-1 0 0 0 0,1 1 1 0 0,0-1-1 0 0,0 1 1 0 0,0-1-1 0 0,-1 1 0 0 0,1-1 1 0 0,0 1-1 0 0,-1 0 1 0 0,1 0-1 0 0,0 0 0 0 0,0-1 1 0 0,-1 1-1 0 0,1 0 1 0 0,0 1-1 0 0,-1-1 0 0 0,1 0 1 0 0,0 0-1 0 0,-1 0 1 0 0,-1 2-1 0 0,-2-1-125 0 0,-1 1 0 0 0,1 0 0 0 0,-1 0 1 0 0,1 1-1 0 0,0 0 0 0 0,0 0 0 0 0,0 0 0 0 0,-5 4 0 0 0,-33 39-2033 0 0,41-44 1939 0 0,1-1 0 0 0,-1 1 0 0 0,1 0-1 0 0,-1 0 1 0 0,1-1 0 0 0,-1 1 0 0 0,1 0 0 0 0,0 0-1 0 0,0 0 1 0 0,-2 4 0 0 0,-2 4-1756 0 0</inkml:trace>
</inkml:ink>
</file>

<file path=ppt/ink/ink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8:50.416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32 88 15608 0 0,'-6'-1'128'0'0,"5"1"-88"0"0,0 0 0 0 0,0 0 0 0 0,0 0 0 0 0,1 0 0 0 0,-1 0 0 0 0,0 0 0 0 0,0 0 0 0 0,0 0 0 0 0,1 0 0 0 0,-1-1 0 0 0,0 1 0 0 0,0 0 0 0 0,1-1 0 0 0,-1 1 0 0 0,0 0 0 0 0,1-1 0 0 0,-1 1 0 0 0,0-1 0 0 0,1 1 0 0 0,-1-1 0 0 0,1 1 0 0 0,-1-1 0 0 0,0 1 0 0 0,1-1 0 0 0,-1 0 0 0 0,1 1 0 0 0,0-1 0 0 0,-1 0 0 0 0,1 0 0 0 0,0 1 0 0 0,-1-1 0 0 0,1 0 0 0 0,0 0 0 0 0,0 1 0 0 0,0-1 0 0 0,-1 0 0 0 0,1 0 0 0 0,0 1 0 0 0,0-1 0 0 0,0 0 0 0 0,0 0 0 0 0,0-2 1633 0 0,-1 2-995 0 0,2 4 84 0 0,-1-2-547 0 0,1 1 1 0 0,-1 0-1 0 0,0-1 1 0 0,0 1-1 0 0,0 0 1 0 0,0-1-1 0 0,0 1 1 0 0,0 0-1 0 0,0-1 1 0 0,-1 1-1 0 0,0 2 1 0 0,-1 12-164 0 0,2-2-13 0 0,-1-4-31 0 0,1 0 0 0 0,1 0 0 0 0,-1 1 1 0 0,2-1-1 0 0,0 0 0 0 0,4 14 0 0 0,-2-7-8 0 0,-4-14 0 0 0,0-1 0 0 0,1 1 0 0 0,-1-1 0 0 0,1 0 0 0 0,-1 1 0 0 0,1-1 0 0 0,0 0 0 0 0,0 1 0 0 0,0-1 0 0 0,1 0 0 0 0,-1 0 0 0 0,0 0 0 0 0,1 0 0 0 0,-1 0 0 0 0,4 3 0 0 0,0-2-4 0 0,0 0 0 0 0,0 0 0 0 0,0-1 0 0 0,0 1 0 0 0,0-1 0 0 0,0 0 0 0 0,1-1 0 0 0,-1 1 0 0 0,1-1 0 0 0,-1 0 0 0 0,1 0 0 0 0,0-1 0 0 0,-1 0 0 0 0,1 0 0 0 0,10-1 0 0 0,-13 0 11 0 0,0 0-1 0 0,0 0 0 0 0,0 0 1 0 0,0 0-1 0 0,0 0 1 0 0,-1 0-1 0 0,1-1 0 0 0,0 0 1 0 0,-1 1-1 0 0,1-1 0 0 0,-1 0 1 0 0,0 0-1 0 0,4-5 0 0 0,0 0 71 0 0,0 0 0 0 0,-1 0 0 0 0,6-13-1 0 0,-2 5 95 0 0,-6 10-106 0 0,-1 0 1 0 0,1 1 0 0 0,-1-1-1 0 0,0 0 1 0 0,2-8-1 0 0,-2 7-4 0 0,1-4 62 0 0,-1 0-1 0 0,0 0 0 0 0,-1-1 0 0 0,1-13 0 0 0,-2 18-81 0 0,0 1-1 0 0,-1 0 1 0 0,1 0 0 0 0,-1 0-1 0 0,0 0 1 0 0,-1-1-1 0 0,1 1 1 0 0,-4-7 0 0 0,3 10-46 0 0,1-1 0 0 0,-1 0 0 0 0,1 1 0 0 0,-1 0 1 0 0,0-1-1 0 0,0 1 0 0 0,0 0 0 0 0,0 0 0 0 0,-1 0 0 0 0,1 0 1 0 0,0 0-1 0 0,-1 1 0 0 0,1-1 0 0 0,-1 1 0 0 0,0 0 1 0 0,1 0-1 0 0,-4-1 0 0 0,1 1-88 0 0,1 0 0 0 0,-1 0 0 0 0,1 1 0 0 0,-1 0 0 0 0,1 0 0 0 0,-1 0 0 0 0,1 0 0 0 0,0 1 0 0 0,-1 0 0 0 0,1 0 0 0 0,-1 0 1 0 0,-5 2-1 0 0,-7 2-538 0 0,13-4 218 0 0,1 1 1 0 0,-1-1-1 0 0,0 1 0 0 0,1 0 0 0 0,-1 0 0 0 0,-3 3 0 0 0,-1 0-991 0 0,-2 3-606 0 0</inkml:trace>
</inkml:ink>
</file>

<file path=ppt/ink/ink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8:50.913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0 317 10592 0 0,'0'0'818'0'0,"1"-1"-326"0"0,2-6-1185 0 0,-1-3 4621 0 0,-1 5 2322 0 0,4 14-4046 0 0,-3-2-2100 0 0,0-1 0 0 0,0 1 0 0 0,1 9 0 0 0,4 12 8 0 0,-5-17-112 0 0,0 0 0 0 0,1 13 0 0 0,-1-11 0 0 0,4 22 0 0 0,3 4-23 0 0,-6-23-37 0 0,1-1 0 0 0,7 22 1 0 0,-10-36 2 0 0,-1 0 0 0 0,0-1 0 0 0,1 1 0 0 0,-1 0 0 0 0,0-1 0 0 0,1 1 0 0 0,-1 0 0 0 0,1 0-1 0 0,-1-1 1 0 0,1 1 0 0 0,-1-1 0 0 0,1 1 0 0 0,-1 0 0 0 0,1-1 0 0 0,-1 1 0 0 0,1-1 0 0 0,1 1 0 0 0,-2-1-63 0 0,0 0-1 0 0,1 0 0 0 0,-1 0 1 0 0,0 0-1 0 0,1 0 0 0 0,-1 0 0 0 0,0 0 1 0 0,1 0-1 0 0,-1 0 0 0 0,0-1 0 0 0,1 1 1 0 0,-1 0-1 0 0,0 0 0 0 0,1 0 1 0 0,-1 0-1 0 0,0-1 0 0 0,1 1 0 0 0,-1 0 1 0 0,0 0-1 0 0,0-1 0 0 0,1 1 0 0 0,-1 0 1 0 0,0 0-1 0 0,0-1 0 0 0,0 1 1 0 0,1-1-1 0 0,0-2-528 0 0,1 0 1 0 0,-1 0-1 0 0,1 0 1 0 0,-1-1-1 0 0,1-6 1 0 0,-1 8 360 0 0,-1-1 0 0 0,0 0 0 0 0,0 1 0 0 0,0-1 1 0 0,0 0-1 0 0,-1-3 0 0 0,0-8-1001 0 0,1 13 1213 0 0,0 1 1 0 0,0-1 0 0 0,0 0-1 0 0,0 0 1 0 0,-1 1 0 0 0,1-1 0 0 0,0 0-1 0 0,-1 1 1 0 0,1-1 0 0 0,0 0-1 0 0,-1 1 1 0 0,1-1 0 0 0,-1 0 0 0 0,1 1-1 0 0,-1-1 1 0 0,0 0 0 0 0,-2-2-169 0 0,-7-15-455 0 0,6 9 820 0 0,-1 1 0 0 0,-8-12 0 0 0,11 18 217 0 0,-7-7 1308 0 0,7 8-1361 0 0,-2-2 171 0 0,1 0 1 0 0,-1 0 0 0 0,1-1-1 0 0,-1 1 1 0 0,1-1-1 0 0,-5-8 1 0 0,8 12-296 0 0,-1 0 0 0 0,1-1 0 0 0,0 1 0 0 0,0-1 0 0 0,-1 1 0 0 0,1 0 0 0 0,0-1 0 0 0,0 1 0 0 0,0 0 0 0 0,0-1 0 0 0,0 1 0 0 0,-1-1 1 0 0,1 1-1 0 0,0 0 0 0 0,0-1 0 0 0,0 1 0 0 0,0-1 0 0 0,0 1 0 0 0,0-1 0 0 0,1 1 0 0 0,-1 0 0 0 0,0-1 0 0 0,0 1 0 0 0,0-1 0 0 0,0 1 0 0 0,0 0 0 0 0,0-1 0 0 0,1 1 0 0 0,-1 0 0 0 0,0-1 0 0 0,0 1 1 0 0,1 0-1 0 0,-1-1 0 0 0,0 1 0 0 0,1 0 0 0 0,-1-1 0 0 0,0 1 0 0 0,1 0 0 0 0,-1 0 0 0 0,0-1 0 0 0,1 1 0 0 0,-1 0 0 0 0,0 0 0 0 0,1 0 0 0 0,-1 0 0 0 0,1-1 0 0 0,-1 1 0 0 0,0 0 0 0 0,2 0 0 0 0,7 2-311 0 0,-6-1 245 0 0,1 1-1 0 0,-1-1 0 0 0,1 0 1 0 0,0 0-1 0 0,0 0 0 0 0,0-1 1 0 0,0 1-1 0 0,5-1 1 0 0,10 1 159 0 0,1 5 81 0 0,-17-5-282 0 0,0 0 0 0 0,0-1 0 0 0,-1 1 0 0 0,1 0 0 0 0,0-1 0 0 0,0 0-1 0 0,0 0 1 0 0,0 1 0 0 0,4-2 0 0 0,14-1 186 0 0,-12 1-165 0 0,1 0 0 0 0,-1-1 0 0 0,1 0 1 0 0,14-5-1 0 0,-23 6-53 0 0,1 1 1 0 0,-1-1-1 0 0,0 0 1 0 0,1 0 0 0 0,-1-1-1 0 0,0 1 1 0 0,1 0 0 0 0,-1 0-1 0 0,0-1 1 0 0,1-1 0 0 0,7-7 126 0 0,-2 2-30 0 0,0 1 1 0 0,0-1-1 0 0,-1 0 0 0 0,0-1 0 0 0,-1 1 1 0 0,0-1-1 0 0,0 0 0 0 0,-1-1 0 0 0,0 1 1 0 0,0-1-1 0 0,-1 0 0 0 0,3-17 0 0 0,-2 2-107 0 0,-2 18-4 0 0,0 0 1 0 0,-1 0 0 0 0,0 0-1 0 0,-1-1 1 0 0,0 1 0 0 0,0-10-1 0 0,-3 4-49 0 0,1-1-1 0 0,-2 1 0 0 0,0 0 0 0 0,-7-18 1 0 0,7 24-560 0 0,1 0 0 0 0,-1 0 0 0 0,0 1 0 0 0,-1-1 0 0 0,-5-6 0 0 0,-1 3-5586 0 0,-4 3-1795 0 0</inkml:trace>
</inkml:ink>
</file>

<file path=ppt/ink/ink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8:54.701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0 58 8752 0 0,'1'58'673'0'0,"3"-38"-298"0"0,-4-21-283 0 0,1 1 0 0 0,-1-1 1 0 0,0 0-1 0 0,0 1 0 0 0,0-1 1 0 0,1 0-1 0 0,-1 1 0 0 0,0-1 1 0 0,1 1-1 0 0,-1-1 1 0 0,0 1-1 0 0,1-1 0 0 0,-1 1 1 0 0,1-1-1 0 0,-1 1 0 0 0,1-1 1 0 0,-1 1-1 0 0,1-1 0 0 0,0 0 1 0 0,12-8 733 0 0,2-1 69 0 0,-11 7-733 0 0,0 0 0 0 0,1 0-1 0 0,0 0 1 0 0,-1 1 0 0 0,1-1 0 0 0,0 1-1 0 0,8-2 1 0 0,-10 4-135 0 0,0-1 0 0 0,-1 1 0 0 0,1-1 0 0 0,-1 1 0 0 0,1-1 0 0 0,0 0 0 0 0,-1 0-1 0 0,0 0 1 0 0,1 0 0 0 0,2-2 0 0 0,-1 1 14 0 0,0 0 0 0 0,0 0 0 0 0,1 0 0 0 0,-1 1 0 0 0,5-2 0 0 0,-5 3-31 0 0,-1-1 0 0 0,1 0-1 0 0,-1 0 1 0 0,0-1 0 0 0,0 1-1 0 0,0-1 1 0 0,0 0 0 0 0,0 1-1 0 0,4-4 1 0 0,-2 1 24 0 0,0 1 0 0 0,0 0 0 0 0,0 0-1 0 0,0 0 1 0 0,0 1 0 0 0,1 0 0 0 0,8-3 0 0 0,13-5-4540 0 0,-15 1-248 0 0</inkml:trace>
</inkml:ink>
</file>

<file path=ppt/ink/ink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8:55.121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1 85 11456 0 0,'5'1'140'0'0,"0"1"1"0"0,1-1 0 0 0,9 1-1 0 0,-13-2 178 0 0,0 0-41 0 0,9 3 81 0 0,0 0-1 0 0,0-1 1 0 0,1-1-1 0 0,-1 0 1 0 0,1 0-1 0 0,17-2 1 0 0,-6 0 616 0 0,-10 0-898 0 0,0 0-1 0 0,0-2 0 0 0,-1 1 1 0 0,1-2-1 0 0,-1 0 0 0 0,0 0 0 0 0,0-1 1 0 0,0 0-1 0 0,13-9 0 0 0,40-14-1406 0 0,-41 23 66 0 0,-16 4 159 0 0,8-2-3747 0 0</inkml:trace>
  <inkml:trace contextRef="#ctx0" brushRef="#br0" timeOffset="1">671 10 2760 0 0,'2'0'207'0'0,"8"0"131"0"0,-1 0 1 0 0,0-1 0 0 0,15-3-1 0 0,-7 2 2438 0 0,-1 0-1 0 0,30 1 1 0 0,-36 1-3040 0 0,-6 0 398 0 0,0 1 0 0 0,0-1 0 0 0,0 1 0 0 0,0 0 1 0 0,7 3-1 0 0,12 2-137 0 0,9 0-3727 0 0,-21-5-342 0 0</inkml:trace>
</inkml:ink>
</file>

<file path=ppt/ink/ink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8:55.559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0 1 4608 0 0,'0'0'353'0'0,"2"0"-231"0"0,6 5 202 0 0,-6-2 53 0 0,1-1 0 0 0,-1-1 0 0 0,1 1 1 0 0,0 0-1 0 0,0-1 0 0 0,0 1 0 0 0,0-1 0 0 0,0 0 0 0 0,0 0 1 0 0,5 1-1 0 0,19 5 864 0 0,-21-5-942 0 0,-3-1-191 0 0,0 0 0 0 0,0-1 1 0 0,0 0-1 0 0,0 1 0 0 0,0-1 1 0 0,0 0-1 0 0,3-1 1 0 0,11 1 160 0 0,4 4-18 0 0,-15-3-194 0 0,-1 0 0 0 0,0 0 1 0 0,0 0-1 0 0,0 0 1 0 0,1-1-1 0 0,-1 0 1 0 0,0 0-1 0 0,7-1 1 0 0,71-11-836 0 0,-61 11 444 0 0</inkml:trace>
  <inkml:trace contextRef="#ctx0" brushRef="#br0" timeOffset="1">506 10 2304 0 0,'0'0'224'0'0,"12"0"-224"0"0,-2 0 0 0 0,1 0 1760 0 0,-1 4 2496 0 0,0-4-2080 0 0,2 0-1520 0 0,-2 6-8 0 0,1-2-360 0 0,-1-4-576 0 0</inkml:trace>
  <inkml:trace contextRef="#ctx0" brushRef="#br0" timeOffset="2">789 30 2760 0 0,'0'0'8040'0'0,"16"0"-7760"0"0,-10 0-440 0 0</inkml:trace>
</inkml:ink>
</file>

<file path=ppt/ink/ink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8:57.976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1 185 2760 0 0,'0'0'125'0'0,"0"-2"-3"0"0,0-3-108 0 0,0-1 0 0 0,1 1 0 0 0,-1-1 0 0 0,4-9 0 0 0,-3 11 96 0 0,-1 0 0 0 0,1 1-1 0 0,0-1 1 0 0,-1 0 0 0 0,0-6 0 0 0,0 7 7 0 0,0-1 0 0 0,0 0 0 0 0,0 1 0 0 0,1-1 0 0 0,1-5 1 0 0,-2 7-44 0 0,1 0 0 0 0,-1 0 1 0 0,0 1-1 0 0,0-1 1 0 0,0 0-1 0 0,0 0 1 0 0,0 0-1 0 0,0-2 1 0 0,0 3-23 0 0,0 0 1 0 0,-1-1 0 0 0,1 1-1 0 0,0 0 1 0 0,0 0 0 0 0,0 0 0 0 0,1 0-1 0 0,-1 0 1 0 0,0 0 0 0 0,0-1-1 0 0,1 1 1 0 0,-1 0 0 0 0,0 0-1 0 0,1 0 1 0 0,0-1 0 0 0,-1 2-28 0 0,0-1 0 0 0,0 1-1 0 0,0 0 1 0 0,1 0 0 0 0,-1-1 0 0 0,0 1 0 0 0,0 0 0 0 0,0-1 0 0 0,0 1-1 0 0,0 0 1 0 0,0 0 0 0 0,0-1 0 0 0,0 1 0 0 0,0 0 0 0 0,0-1 0 0 0,0 1-1 0 0,0 0 1 0 0,0-1 0 0 0,0 1 0 0 0,-1 0 0 0 0,1 0 0 0 0,0-1 0 0 0,0 1-1 0 0,0 0 1 0 0,0-1 0 0 0,-1 1 0 0 0,-1-8 929 0 0,-4-17 1926 0 0,6 24-2329 0 0,1-8 10112 0 0,2 10-10569 0 0,0 1-1 0 0,0 0 0 0 0,-1-1 1 0 0,1 1-1 0 0,-1 1 1 0 0,0-1-1 0 0,1 0 0 0 0,-1 0 1 0 0,0 1-1 0 0,0 0 0 0 0,-1-1 1 0 0,1 1-1 0 0,0 0 1 0 0,-1 0-1 0 0,0-1 0 0 0,2 7 1 0 0,1 2 99 0 0,-1 0-1 0 0,-1 0 1 0 0,3 20 0 0 0,2 75 498 0 0,3 22-130 0 0,1 50-32 0 0,-1-10-337 0 0,6 41-116 0 0,27 235-12 0 0,-17-256-64 0 0,2 29 0 0 0,24 106 0 0 0,-48-294-10 0 0,0 40 0 0 0,-1-6-47 0 0,2 123-70 0 0,-5-140 115 0 0,-1-23 12 0 0,0-16 0 0 0,1 1 0 0 0,0-1 0 0 0,1 10 0 0 0,1 4 0 0 0,-2 32 0 0 0,-1-24 0 0 0,-9 73-3689 0 0,10-114 2140 0 0,0-7-61 0 0</inkml:trace>
</inkml:ink>
</file>

<file path=ppt/ink/ink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8:58.528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201 24 2304 0 0,'0'0'13178'0'0,"1"-1"-12904"0"0,-1 1 0 0 0,1-1 0 0 0,-1 0 0 0 0,1 1 0 0 0,-1-1 0 0 0,0 1-1 0 0,1-1 1 0 0,-1 0 0 0 0,1 0 0 0 0,-1 1 0 0 0,0-1 0 0 0,0 0 0 0 0,1-1 0 0 0,-1-8 312 0 0,0 7 1696 0 0,-3 5-2141 0 0,-4 3-72 0 0,0 0 0 0 0,1 1 0 0 0,0 0 0 0 0,-11 13 0 0 0,-21 33 39 0 0,-13 43-44 0 0,48-90-101 0 0,-10 14-308 0 0,2 0 1 0 0,-14 27 0 0 0,24-44 105 0 0,0 0 0 0 0,-1 1 0 0 0,1-1 0 0 0,-1 0 0 0 0,1 0 1 0 0,-1 0-1 0 0,-3 3 0 0 0,2-3-381 0 0,1 0-1103 0 0</inkml:trace>
</inkml:ink>
</file>

<file path=ppt/ink/ink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8:59.012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1 0 3224 0 0,'2'0'651'0'0,"16"3"9004"0"0,-4 3-5963 0 0,-10-2-3176 0 0,0-1 1 0 0,1 1 0 0 0,-1 0-1 0 0,4 6 1 0 0,6 7 496 0 0,1 0-210 0 0,-1 1 1 0 0,12 20 0 0 0,7 13-71 0 0,-26-42-657 0 0,-1 0 0 0 0,1 0 0 0 0,0-1-1 0 0,1 0 1 0 0,10 9 0 0 0,8 3-6926 0 0,-16-15-701 0 0</inkml:trace>
</inkml:ink>
</file>

<file path=ppt/ink/ink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9:03.307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14 28 7368 0 0,'12'-14'2292'0'0,"-25"7"7437"0"0,7 5-9137 0 0,3 1 689 0 0,-1-1-586 0 0,4 2-631 0 0,0 0 0 0 0,0 0 0 0 0,0 0 0 0 0,1 0 0 0 0,-1 0 0 0 0,0 0 383 0 0,0 0-383 0 0,0 0-1 0 0,0 0 1 0 0,0 0 0 0 0,0 0 0 0 0,0 0 0 0 0,0-1 0 0 0,0 1 0 0 0,0 0 0 0 0,0 0-1 0 0,0 0 1 0 0,0 0 0 0 0,0 0 0 0 0,0 0 0 0 0,0 0 0 0 0,0 0 0 0 0,0 0 0 0 0,0 0 0 0 0,0 0-1 0 0,0 0 1 0 0,0 0 0 0 0,0 0 0 0 0,0 0 0 0 0,0 0 0 0 0,0 0 0 0 0,0 0 0 0 0,0 0-1 0 0,0-1 1 0 0,0 1 0 0 0,0 0 383 0 0,0 0-383 0 0,3 0 35 0 0,62 2 1192 0 0,-59-1-1218 0 0,1 0 1 0 0,0 0-1 0 0,-1 0 1 0 0,1 1-1 0 0,-1 0 1 0 0,1 0-1 0 0,8 5 1 0 0,-14-7-66 0 0,-1 1 1 0 0,1-1-1 0 0,0 1 1 0 0,0-1-1 0 0,-1 1 1 0 0,1-1-1 0 0,0 1 1 0 0,0-1-1 0 0,0 0 1 0 0,0 0 0 0 0,-1 1-1 0 0,1-1 1 0 0,0 0-1 0 0,0 0 1 0 0,0 0-1 0 0,0 0 1 0 0,0 0-1 0 0,1 0 1 0 0,31 0 135 0 0,-17 3-107 0 0,-1 0 0 0 0,1 1 0 0 0,-1 1 0 0 0,15 6 0 0 0,-20-7-34 0 0,57 14-3 0 0,-50-9 0 0 0,-14-7-12 0 0,1-1 1 0 0,-1 2-1 0 0,0-1 0 0 0,1 0 0 0 0,-1 1 0 0 0,0-1 0 0 0,0 1 1 0 0,-1 0-1 0 0,1 0 0 0 0,-1 0 0 0 0,1 0 0 0 0,-1 1 0 0 0,0-1 1 0 0,3 7-1 0 0,3 4-150 0 0,-7-13 111 0 0,-1 0 1 0 0,1 0 0 0 0,0 0 0 0 0,0 0 0 0 0,-1-1 0 0 0,1 1 0 0 0,-1 0 0 0 0,1 0 0 0 0,-1 0 0 0 0,1 0 0 0 0,-1 1-1 0 0,0-1 1 0 0,1 0 0 0 0,-1 0 0 0 0,0 0 0 0 0,0 0 0 0 0,0 0 0 0 0,0 0 0 0 0,0 0 0 0 0,0 0 0 0 0,0 1-1 0 0,0-1 1 0 0,0 0 0 0 0,-1 2 0 0 0,-5 14-6479 0 0,5-15 4090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10:07.5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 10136 0 0,'-10'39'8781'0'0,"15"-50"-6285"0"0,-2 9-2390 0 0,-1 0 0 0 0,0 0 1 0 0,1 1-1 0 0,-1-1 0 0 0,1 1 1 0 0,0-1-1 0 0,-1 1 0 0 0,1 0 1 0 0,0 0-1 0 0,0 0 0 0 0,0 1 1 0 0,0-1-1 0 0,6 0 0 0 0,3 0 94 0 0,1 2 0 0 0,14 0 0 0 0,5 1-190 0 0,-7-2 185 0 0,-23 0 10 0 0,0 1 3 0 0,1 1-146 0 0,1 0-5 0 0,20-1 86 0 0,-18-1-131 0 0,-4-1-6 0 0,-1 1 1 0 0,1 0-1 0 0,0 0 0 0 0,0 0 0 0 0,0 0 0 0 0,0 0 1 0 0,0 0-1 0 0,0 1 0 0 0,2 0 0 0 0,-2-1 1 0 0,0 1 0 0 0,0 0 0 0 0,0 0 0 0 0,0 0 0 0 0,0 0 0 0 0,-1 0-1 0 0,1 0 1 0 0,0 0 0 0 0,-1 1 0 0 0,1-1 0 0 0,-1 1 0 0 0,1-1 0 0 0,-1 1 0 0 0,2 2 0 0 0,-1-1 13 0 0,0 1-9 0 0,-1 0-1 0 0,1 0 1 0 0,-1 0-1 0 0,0 0 1 0 0,0 0-1 0 0,-1 0 1 0 0,1 0-1 0 0,-1 0 0 0 0,0 0 1 0 0,0 0-1 0 0,-1 8 1 0 0,0 3 3 0 0,0-3-38 0 0,0 1 0 0 0,-1-1 0 0 0,-7 24 0 0 0,0-1-49 0 0,-5 10-149 0 0,10-35 74 0 0,1 1 0 0 0,0-1 0 0 0,-3 18-1 0 0,5-24 95 0 0,1 3-171 0 0,-1-1 1 0 0,0 0-1 0 0,0 1 0 0 0,0-1 1 0 0,-1 0-1 0 0,-3 7 1 0 0,4-11-374 0 0,-4 8-1835 0 0,0 0 434 0 0</inkml:trace>
</inkml:ink>
</file>

<file path=ppt/ink/ink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9:03.856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21 155 1840 0 0,'-15'0'133'0'0,"9"-3"383"0"0,7-5 4287 0 0,0 5-3654 0 0,-1-5 739 0 0,0 7-1482 0 0,0-1 0 0 0,-1 1 0 0 0,1-1 0 0 0,1 1 0 0 0,-1-1-1 0 0,0 1 1 0 0,0-1 0 0 0,1 1 0 0 0,-1-1 0 0 0,0 1 0 0 0,1 0 0 0 0,0-1-1 0 0,-1 1 1 0 0,1 0 0 0 0,0-1 0 0 0,1-1 0 0 0,-2 3-310 0 0,1-1 1 0 0,-1 0 0 0 0,0 1-1 0 0,1-1 1 0 0,-1 0 0 0 0,0 0-1 0 0,1 1 1 0 0,-1-1 0 0 0,0 0-1 0 0,0 0 1 0 0,0 0 0 0 0,1 1-1 0 0,-1-1 1 0 0,0 0 0 0 0,0 0-1 0 0,0 0 1 0 0,0 0 0 0 0,-1 1-1 0 0,1-1 1 0 0,0 0 0 0 0,0 0-1 0 0,0 0 1 0 0,-1 1 0 0 0,1-1-1 0 0,-1-1 1 0 0,1 2-71 0 0,0 0-1 0 0,0 0 1 0 0,0 0-1 0 0,0 0 1 0 0,0 0-1 0 0,0 0 1 0 0,0-1-1 0 0,0 1 1 0 0,0 0 0 0 0,0 0-1 0 0,0 0 1 0 0,0 0-1 0 0,0 0 1 0 0,0 0-1 0 0,0 0 1 0 0,0-1-1 0 0,0 1 1 0 0,0 0 0 0 0,0 0-1 0 0,0 0 1 0 0,0 0-1 0 0,0 0 1 0 0,0 0-1 0 0,0 0 1 0 0,0 0-1 0 0,0-1 1 0 0,0 1-1 0 0,0 0 1 0 0,0 0 0 0 0,0 0-1 0 0,0 0 1 0 0,0 0-1 0 0,0 0 1 0 0,0 0-1 0 0,0 0 1 0 0,0 0-1 0 0,1 0 1 0 0,-1-1 0 0 0,0 1-1 0 0,0 0 1 0 0,0 0-1 0 0,0 0 1 0 0,5-5 336 0 0,11-17 920 0 0,-15 21-1220 0 0,-1 0 1 0 0,1 0 0 0 0,-1 0 0 0 0,0 0 0 0 0,1 0 0 0 0,-1 0 0 0 0,0 0 0 0 0,0 0 0 0 0,0-1 0 0 0,0 1 0 0 0,1 0 0 0 0,-2 0 0 0 0,1 0 0 0 0,0 0 0 0 0,0 0 0 0 0,0 0 0 0 0,0 0 0 0 0,-1-1 0 0 0,1 1 0 0 0,-1 0 0 0 0,1 0 0 0 0,-1-1 0 0 0,1 2-55 0 0,0 0 1 0 0,0 0 0 0 0,0 0-1 0 0,0 0 1 0 0,0 0 0 0 0,0 0 0 0 0,-1 0-1 0 0,1 0 1 0 0,0 0 0 0 0,0-1-1 0 0,0 1 1 0 0,0 0 0 0 0,0 0 0 0 0,0 0-1 0 0,0 0 1 0 0,0 0 0 0 0,0 0-1 0 0,0 0 1 0 0,0 0 0 0 0,0 0 0 0 0,0 0-1 0 0,0 0 1 0 0,0-1 0 0 0,0 1-1 0 0,0 0 1 0 0,0 0 0 0 0,0 0 0 0 0,0 0-1 0 0,0 0 1 0 0,1 0 0 0 0,-1 0-1 0 0,0 0 1 0 0,0 0 0 0 0,0 0-1 0 0,0 0 1 0 0,0 0 0 0 0,0 0 0 0 0,0 0-1 0 0,0-1 1 0 0,0 1 0 0 0,0 0-1 0 0,0 0 1 0 0,0 0 0 0 0,0 0 0 0 0,0 0-1 0 0,0 0 1 0 0,0 0 0 0 0,1 0-1 0 0,-1 0 1 0 0,0 0 0 0 0,0 0 0 0 0,0 0-1 0 0,0 0 1 0 0,0 0 0 0 0,0 0-1 0 0,0 0 1 0 0,0 0 0 0 0,0 0 0 0 0,0 0-1 0 0,23-15 983 0 0,-21 14-727 0 0,-1 1-242 0 0,0-1-1 0 0,0 1 1 0 0,0 0 0 0 0,-1 0-1 0 0,1-1 1 0 0,0 1 0 0 0,0 0-1 0 0,0-1 1 0 0,-1 1 0 0 0,1-1-1 0 0,0 1 1 0 0,0-2 0 0 0,3 0 32 0 0,6 1 74 0 0,-7 2-132 0 0,-1 1 0 0 0,1 0 0 0 0,-1 0 1 0 0,0 0-1 0 0,0 0 0 0 0,0 1 0 0 0,0-1 0 0 0,0 1 0 0 0,-1-1 1 0 0,1 1-1 0 0,1 3 0 0 0,-2-4-17 0 0,0 0-1 0 0,0 1 0 0 0,0-1-1 0 0,-1 0 1 0 0,1 0 0 0 0,-1 0 0 0 0,0 0 0 0 0,1 1-1 0 0,-1-1 1 0 0,0 0 0 0 0,0 0 0 0 0,0 1-1 0 0,-1-1 1 0 0,0 4 0 0 0,-1 12-140 0 0,3 8-15 0 0,-4 61-772 0 0,2-77 730 0 0,-1 0 1 0 0,0 0-1 0 0,0 0 1 0 0,-1 0-1 0 0,0-1 1 0 0,-8 16-1 0 0,8-17 75 0 0,1-1 0 0 0,0 0-1 0 0,1 1 1 0 0,0-1 0 0 0,0 1 0 0 0,0 12 0 0 0,1-18 151 0 0,1 0 1 0 0,-1-1-1 0 0,0 1 1 0 0,1-1-1 0 0,-1 1 1 0 0,1-1-1 0 0,0 1 1 0 0,0-1-1 0 0,-1 1 1 0 0,1-1-1 0 0,0 0 1 0 0,0 1-1 0 0,0-1 1 0 0,0 0-1 0 0,1 0 1 0 0,-1 0-1 0 0,0 0 1 0 0,0 0-1 0 0,1 0 1 0 0,-1 0-1 0 0,1 0 1 0 0,-1 0-1 0 0,0 0 1 0 0,1-1-1 0 0,0 1 1 0 0,2 0-1 0 0,0 0 68 0 0,0 1-1 0 0,1-1 0 0 0,-1-1 1 0 0,0 1-1 0 0,1 0 0 0 0,-1-1 1 0 0,10 0-1 0 0,-12-1-51 0 0,1 1 0 0 0,0-1-1 0 0,0 0 1 0 0,0 0 0 0 0,0 0 0 0 0,-1-1 0 0 0,1 1-1 0 0,0-1 1 0 0,-1 1 0 0 0,1-1 0 0 0,4-4 0 0 0,0-1-59 0 0,0-1 1 0 0,7-10 0 0 0,-9 11-831 0 0,0 0 1 0 0,12-11 0 0 0,-2 8-6497 0 0</inkml:trace>
</inkml:ink>
</file>

<file path=ppt/ink/ink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9:04.285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26 58 12640 0 0,'0'0'5345'0'0,"0"4"-4015"0"0,0-2-1166 0 0,0 1-1 0 0,0 0 0 0 0,0-1 1 0 0,-1 1-1 0 0,1-1 0 0 0,-1 1 1 0 0,0 0-1 0 0,0-1 0 0 0,-2 5 1 0 0,0 0 79 0 0,1 1 0 0 0,-1-1 0 0 0,1 1 0 0 0,0 0-1 0 0,1-1 1 0 0,0 1 0 0 0,0 0 0 0 0,1 15 0 0 0,-3 16 249 0 0,3-37-478 0 0,0-1 0 0 0,0 1 0 0 0,0-1 0 0 0,0 1 0 0 0,0-1-1 0 0,0 1 1 0 0,1-1 0 0 0,-1 0 0 0 0,0 1 0 0 0,1-1 0 0 0,-1 1-1 0 0,1-1 1 0 0,0 0 0 0 0,-1 1 0 0 0,3 1 0 0 0,6 16 200 0 0,-7-15-186 0 0,0 0-1 0 0,0 0 0 0 0,1-1 1 0 0,-1 1-1 0 0,1-1 0 0 0,0 0 1 0 0,0 0-1 0 0,0 0 0 0 0,0 0 1 0 0,1 0-1 0 0,6 4 0 0 0,-9-7-13 0 0,1 1 1 0 0,0-1-1 0 0,0 1 0 0 0,-1-1 0 0 0,1 0 0 0 0,0 1 0 0 0,0-1 0 0 0,-1 0 0 0 0,1 0 0 0 0,0 0 1 0 0,0 0-1 0 0,2-1 0 0 0,5 0 68 0 0,-8 1-59 0 0,0 0 1 0 0,1 0 0 0 0,-1-1 0 0 0,0 1 0 0 0,0-1 0 0 0,1 1 0 0 0,-1-1-1 0 0,0 1 1 0 0,0-1 0 0 0,0 0 0 0 0,0 1 0 0 0,0-1 0 0 0,1 0-1 0 0,-1 0 1 0 0,1-1 0 0 0,15-19 210 0 0,-12 15-107 0 0,-1-1-40 0 0,0 0 0 0 0,0-1 0 0 0,0 1 0 0 0,-1-1 0 0 0,0 0 1 0 0,0 0-1 0 0,-1 0 0 0 0,0 0 0 0 0,1-10 0 0 0,7-27 225 0 0,-8 40-278 0 0,-2 1 0 0 0,1 0 0 0 0,0 0 0 0 0,-1-1 0 0 0,0 1 0 0 0,0-1 0 0 0,0 1 0 0 0,-1 0 0 0 0,1-1 0 0 0,-3-7 0 0 0,-1 1 56 0 0,0-1 1 0 0,-9-18-1 0 0,12 29-89 0 0,1-1 1 0 0,-1 1-1 0 0,0 0 0 0 0,0-1 0 0 0,0 1 0 0 0,0 0 1 0 0,0 0-1 0 0,0-1 0 0 0,-2 0 0 0 0,-7-8-50 0 0,9 10 19 0 0,1 0 1 0 0,-1-1-1 0 0,0 1 0 0 0,1 0 1 0 0,-1 0-1 0 0,0 0 0 0 0,0 0 1 0 0,1-1-1 0 0,-1 1 1 0 0,0 0-1 0 0,0 0 0 0 0,0 0 1 0 0,1 1-1 0 0,-1-1 1 0 0,0 0-1 0 0,0 0 0 0 0,1 0 1 0 0,-2 1-1 0 0,0-1-56 0 0,-2 2-61 0 0,0-1 0 0 0,-1 1 0 0 0,1-1 1 0 0,0 1-1 0 0,0 1 0 0 0,0-1 0 0 0,0 1 1 0 0,0-1-1 0 0,1 1 0 0 0,-1 0 0 0 0,-4 5 1 0 0,-7 5-588 0 0,14-12 411 0 0,0 0 0 0 0,0 0 1 0 0,0 0-1 0 0,1 1 0 0 0,-1-1 0 0 0,0 0 0 0 0,0 0 1 0 0,1 0-1 0 0,-1 1 0 0 0,0-1 0 0 0,0 3 0 0 0,0-1-876 0 0</inkml:trace>
</inkml:ink>
</file>

<file path=ppt/ink/ink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9:04.730"/>
    </inkml:context>
    <inkml:brush xml:id="br0">
      <inkml:brushProperty name="width" value="0.025" units="cm"/>
      <inkml:brushProperty name="height" value="0.025" units="cm"/>
      <inkml:brushProperty name="color" value="#004F8B"/>
    </inkml:brush>
  </inkml:definitions>
  <inkml:trace contextRef="#ctx0" brushRef="#br0">22 103 3680 0 0,'-3'-4'190'0'0,"-1"-2"-88"0"0,2-17 22298 0 0,5 27-25831 0 0,-2-2 3640 0 0,9 8-120 0 0,6 3-78 0 0,-15-12 42 0 0,1-2 18 0 0,0 1 0 0 0,0 0 0 0 0,0-1 0 0 0,0 1 0 0 0,0-1 0 0 0,0 0 0 0 0,0 1 0 0 0,0-1 0 0 0,0 0 1 0 0,0 0-1 0 0,0 0 0 0 0,2-2 0 0 0,10-6 120 0 0,-8 7-109 0 0,11-7 164 0 0,-16 8-228 0 0,0 1 0 0 0,-1-1 1 0 0,1 1-1 0 0,-1-1 0 0 0,1 1 0 0 0,-1-1 1 0 0,1 1-1 0 0,-1-1 0 0 0,0 0 0 0 0,1 1 0 0 0,-1-1 1 0 0,0 0-1 0 0,1 1 0 0 0,-1-1 0 0 0,0 0 1 0 0,0 0-1 0 0,0 1 0 0 0,0-1 0 0 0,1 0 0 0 0,-1 0 1 0 0,0 1-1 0 0,0-1 0 0 0,-1-1 0 0 0,0-11 234 0 0,1 10-184 0 0,-1 0 0 0 0,1 0 0 0 0,0 1 0 0 0,-1-1 0 0 0,0 0 0 0 0,1 1 0 0 0,-1-1 0 0 0,-2-3 0 0 0,2 4 112 0 0,-6-2-64 0 0,5 3-130 0 0,0 0 0 0 0,0 1 0 0 0,0-1 0 0 0,-1 1 0 0 0,1-1 0 0 0,0 1 0 0 0,-1 0 0 0 0,1 0 0 0 0,0 0 0 0 0,-1 0 0 0 0,1 0 0 0 0,0 0 0 0 0,-1 1 0 0 0,1-1 0 0 0,0 1 0 0 0,0 0 0 0 0,-1 0 0 0 0,1 0 0 0 0,0 0 0 0 0,0 0 0 0 0,0 0 0 0 0,0 0 0 0 0,0 0 0 0 0,0 1 0 0 0,0-1 0 0 0,-1 3 0 0 0,-1 0-420 0 0,1-1-1 0 0,0 0 0 0 0,0 1 0 0 0,0 0 0 0 0,0 0 0 0 0,1 0 0 0 0,-1 0 0 0 0,1 0 0 0 0,0 0 0 0 0,1 1 0 0 0,-1-1 0 0 0,-1 9 0 0 0,-2 9-7124 0 0</inkml:trace>
</inkml:ink>
</file>

<file path=ppt/ink/ink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9:13.8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7368 0 0,'0'0'11803'0'0,"2"0"-11107"0"0,2 0-398 0 0,1 0-1 0 0,-1 0 0 0 0,1 0 0 0 0,-1 1 0 0 0,1 0 1 0 0,-1 0-1 0 0,0 0 0 0 0,1 0 0 0 0,-1 0 0 0 0,5 3 1 0 0,-3 0-186 0 0,-3-3-59 0 0,0 1 0 0 0,0 0 0 0 0,-1-1 0 0 0,1 1 0 0 0,0 0 0 0 0,-1 1 0 0 0,1-1 0 0 0,-1 0-1 0 0,0 1 1 0 0,3 3 0 0 0,11 13 178 0 0,-13-16-218 0 0,0 0 0 0 0,0 0 0 0 0,0 0 0 0 0,-1 1 0 0 0,1-1-1 0 0,-1 1 1 0 0,0-1 0 0 0,3 8 0 0 0,21 64 64 0 0,-25-72-77 0 0,0 0 0 0 0,-1 0 0 0 0,1-1 0 0 0,-1 1 0 0 0,1 0 0 0 0,-1 0 0 0 0,0 3 0 0 0,0-3 0 0 0,0 1 0 0 0,0-1 0 0 0,0 0 0 0 0,1 0 0 0 0,-1 1 0 0 0,2 3 0 0 0,1 0 1 0 0,-2-5 0 0 0,0 0-1 0 0,0 1 1 0 0,0-1 0 0 0,-1 0 0 0 0,1 0 0 0 0,0 1 0 0 0,-1-1 0 0 0,0 0-1 0 0,0 1 1 0 0,0-1 0 0 0,0 4 0 0 0,-1-1 5 0 0,0 0 0 0 0,1 0 0 0 0,-1 1 0 0 0,1-1 0 0 0,0 1-1 0 0,0-1 1 0 0,1 0 0 0 0,2 10 0 0 0,-2-10-55 0 0,-1 0 1 0 0,1 0-1 0 0,-1 0 0 0 0,0 0 0 0 0,-1 10 0 0 0,1-10 6 0 0,-1-1-1 0 0,1 1 1 0 0,0-1-1 0 0,0 1 0 0 0,1-1 1 0 0,-1 0-1 0 0,1 1 1 0 0,1 4-1 0 0,-1-7 42 0 0,0 0 0 0 0,0 0 0 0 0,-1 0 0 0 0,1 0 0 0 0,-1 0 0 0 0,0 0 0 0 0,1 0 1 0 0,-1 1-1 0 0,0-1 0 0 0,0 0 0 0 0,-1 0 0 0 0,1 0 0 0 0,0 0 0 0 0,-1 1 0 0 0,1-1 0 0 0,-1 0 0 0 0,-1 2 0 0 0,2-3-37 0 0,-1 0 0 0 0,1 0 0 0 0,0 0 0 0 0,0 0 0 0 0,-1 0 0 0 0,1 0 0 0 0,0 0-1 0 0,0 0 1 0 0,0 0 0 0 0,0 0 0 0 0,0 0 0 0 0,0 0 0 0 0,0 0 0 0 0,0-1 0 0 0,0 1 0 0 0,1 0-1 0 0,-1 2 1 0 0,0-3 7 0 0,1 0 0 0 0,-1 1 0 0 0,0-1 0 0 0,0 0 0 0 0,0 0 0 0 0,0 0 0 0 0,0 1 0 0 0,0-1 0 0 0,0 0 0 0 0,0 0 0 0 0,0 1 0 0 0,0-1 0 0 0,0 0 0 0 0,0 0 0 0 0,0 1 0 0 0,0-1 0 0 0,0 0 0 0 0,0 0 0 0 0,0 1 0 0 0,0-1 0 0 0,0 0 0 0 0,-1 0 0 0 0,1 1 0 0 0,0-1 0 0 0,0 0 0 0 0,0 0-1 0 0,0 0 1 0 0,0 1 0 0 0,-1-1 0 0 0</inkml:trace>
</inkml:ink>
</file>

<file path=ppt/ink/ink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9:14.3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96 4608 0 0,'0'0'353'0'0,"-14"-5"10993"0"0,35-6-6143 0 0,-1-4-3285 0 0,-15 11-1777 0 0,0 0-1 0 0,0 1 1 0 0,1-1-1 0 0,-1 1 1 0 0,1 0-1 0 0,-1 0 1 0 0,11-3 0 0 0,8 1 173 0 0,-16 3-207 0 0,1 0 0 0 0,-1 0-1 0 0,1 0 1 0 0,-1-1 0 0 0,0 0 0 0 0,10-6 0 0 0,-17 8-79 0 0,1 0-22 0 0,-1 0 1 0 0,0 1-1 0 0,0-1 1 0 0,0 1 0 0 0,0-1-1 0 0,1 1 1 0 0,-1-1 0 0 0,0 1-1 0 0,0 0 1 0 0,1 0-1 0 0,-1 0 1 0 0,0 0 0 0 0,0-1-1 0 0,1 2 1 0 0,-1-1 0 0 0,0 0-1 0 0,2 0 1 0 0,10 0 84 0 0,-5 2-81 0 0,3 7 1 0 0,-10-7-8 0 0,0 1-1 0 0,1-1 1 0 0,-1 1 0 0 0,0 0 0 0 0,0-1 0 0 0,0 1 0 0 0,-1 0-1 0 0,1 0 1 0 0,-1 0 0 0 0,0 0 0 0 0,1-1 0 0 0,-1 1-1 0 0,0 0 1 0 0,-1 0 0 0 0,1 0 0 0 0,0 0 0 0 0,-1 0-1 0 0,-1 3 1 0 0,2-5-3 0 0,0 3 0 0 0,-1 1 0 0 0,1-1 0 0 0,1 0 0 0 0,-1 0 0 0 0,2 7 0 0 0,1 13 0 0 0,-3 3-46 0 0,0 5-239 0 0,-5 51 0 0 0,5-81 244 0 0,0 1 1 0 0,0 0-1 0 0,0-1 0 0 0,0 1 0 0 0,0-1 0 0 0,1 1 0 0 0,-1-1 1 0 0,1 1-1 0 0,1 3 0 0 0,3 16-609 0 0,-9 19-2096 0 0,2-35 564 0 0,-6 4-4911 0 0</inkml:trace>
</inkml:ink>
</file>

<file path=ppt/ink/ink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9:14.90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3 436 8288 0 0,'0'0'26'0'0,"0"0"1"0"0,-1-1 0 0 0,1 1-1 0 0,0 0 1 0 0,0 0 0 0 0,0-1-1 0 0,-1 1 1 0 0,1 0 0 0 0,0-1-1 0 0,0 1 1 0 0,0 0 0 0 0,0-1-1 0 0,0 1 1 0 0,0 0 0 0 0,-1-1-1 0 0,1 1 1 0 0,0 0 0 0 0,0-1-1 0 0,0 1 1 0 0,0 0 0 0 0,0-1-1 0 0,0 1 1 0 0,0 0 0 0 0,1-1-1 0 0,-1 1 1 0 0,0 0-1 0 0,0-1 1 0 0,0 1 0 0 0,0-1-1 0 0,8-13 2658 0 0,14-10 2840 0 0,17-12-2214 0 0,-34 31-2955 0 0,0 1 0 0 0,0-1 0 0 0,12-6 0 0 0,2-1 127 0 0,14-11 134 0 0,55-26-1 0 0,-20 11-888 0 0,-66 37 242 0 0,-1 1 1 0 0,1-1-1 0 0,-1 1 1 0 0,1-1 0 0 0,-1 1-1 0 0,1 0 1 0 0,0-1-1 0 0,2 1 1 0 0,1 0-16 0 0,-3-1-28 0 0,2 17-40 0 0,-3-15 121 0 0,0 0-1 0 0,-1 1 1 0 0,1-1 0 0 0,-1 1 0 0 0,1-1-1 0 0,-1 1 1 0 0,0-1 0 0 0,1 1 0 0 0,-1-1-1 0 0,0 1 1 0 0,0 0 0 0 0,0 2 0 0 0,-3 11 41 0 0,-2 14-13 0 0,1-1 1 0 0,1 32-1 0 0,3-50-35 0 0,1 0 0 0 0,1-1 0 0 0,0 1 0 0 0,0 0 0 0 0,7 17 0 0 0,-1-9 0 0 0,-4-14 0 0 0,0-2 0 0 0,15 19 12 0 0,-17-19 47 0 0,5 0 8 0 0,-7-2-65 0 0,1 0 0 0 0,-1 1 1 0 0,1-1-1 0 0,-1 0 0 0 0,1 0 0 0 0,-1 1 0 0 0,0-1 0 0 0,1 0 0 0 0,-1 0 1 0 0,1 0-1 0 0,0 0 0 0 0,-1 0 0 0 0,1 0 0 0 0,-1 0 0 0 0,1 0 0 0 0,-1 0 1 0 0,1 0-1 0 0,-1 0 0 0 0,1 0 0 0 0,-1 0 0 0 0,1 0 0 0 0,-1 0 0 0 0,1-1 1 0 0,4 0 49 0 0,-1 0 0 0 0,1 0 1 0 0,-1-1-1 0 0,0 0 0 0 0,0 0 0 0 0,0 0 1 0 0,0 0-1 0 0,0-1 0 0 0,0 0 1 0 0,0 1-1 0 0,-1-1 0 0 0,1-1 0 0 0,-1 1 1 0 0,0 0-1 0 0,0-1 0 0 0,0 0 1 0 0,3-5-1 0 0,-2-1 140 0 0,1 0-1 0 0,-1 0 1 0 0,-1-1 0 0 0,0 1-1 0 0,0-1 1 0 0,-1 0 0 0 0,0 1 0 0 0,0-20-1 0 0,-1 1 183 0 0,0 23-315 0 0,0 1 1 0 0,-1-1 0 0 0,1 0 0 0 0,-1 0 0 0 0,-1 1 0 0 0,1-1 0 0 0,-1 0 0 0 0,0 0 0 0 0,-1 1-1 0 0,1-1 1 0 0,-4-6 0 0 0,-38-59 172 0 0,42 69-242 0 0,-1 0 1 0 0,1 1-1 0 0,-1-1 1 0 0,0 0-1 0 0,0 1 0 0 0,1-1 1 0 0,-1 1-1 0 0,0-1 0 0 0,0 1 1 0 0,0 0-1 0 0,0-1 0 0 0,-1 1 1 0 0,1 1-1 0 0,0-1 0 0 0,0 0 1 0 0,-1 0-1 0 0,1 1 0 0 0,-1-1 1 0 0,1 1-1 0 0,0 0 0 0 0,-1 0 1 0 0,1 0-1 0 0,-3 0 0 0 0,4 0-25 0 0,0 0 0 0 0,0 0 0 0 0,1 0 0 0 0,-1 1 0 0 0,0-1 0 0 0,0 0 0 0 0,0 0 0 0 0,1 1 0 0 0,-1-1 0 0 0,0 0 0 0 0,0 1 0 0 0,1-1 0 0 0,-1 1 0 0 0,0-1 0 0 0,1 1 0 0 0,-1-1 0 0 0,0 1 0 0 0,1-1 0 0 0,-1 1 0 0 0,1 0 0 0 0,-1-1 0 0 0,1 1 0 0 0,-1 0 0 0 0,1 0 0 0 0,0-1 0 0 0,-1 1 0 0 0,1 0 0 0 0,0 0 0 0 0,0-1 0 0 0,-1 3 0 0 0,-6 9-773 0 0,6-11 726 0 0,0 0 0 0 0,1 0 0 0 0,-1 0-1 0 0,0 0 1 0 0,1 0 0 0 0,-1 0 0 0 0,1 0 0 0 0,-1 0 0 0 0,1 0 0 0 0,-1 0 0 0 0,1 0-1 0 0,0 0 1 0 0,0 0 0 0 0,-1 2 0 0 0,-2 7-631 0 0,3-10 627 0 0,0 1 0 0 0,0 0 0 0 0,0 0 0 0 0,0-1 1 0 0,0 1-1 0 0,0 0 0 0 0,0 0 0 0 0,0-1 1 0 0,1 1-1 0 0,-1 0 0 0 0,0-1 0 0 0,0 1 0 0 0,1 0 1 0 0,-1 0-1 0 0,1 0 0 0 0</inkml:trace>
  <inkml:trace contextRef="#ctx0" brushRef="#br0" timeOffset="1">558 11 5528 0 0,'0'0'11518'0'0,"0"2"-10823"0"0,1 12-305 0 0,0 0 1 0 0,2-1 0 0 0,-1 0 0 0 0,7 18-1 0 0,-6-22-141 0 0,-3-8-219 0 0,0 0-1 0 0,1-1 0 0 0,-1 1 0 0 0,0 0 1 0 0,1 0-1 0 0,-1-1 0 0 0,1 1 1 0 0,-1 0-1 0 0,1-1 0 0 0,-1 1 0 0 0,1-1 1 0 0,-1 1-1 0 0,1-1 0 0 0,0 1 0 0 0,-1-1 1 0 0,1 1-1 0 0,1 0 0 0 0,6 4 260 0 0,-8-4-237 0 0,1 0-1 0 0,0-1 1 0 0,0 1-1 0 0,0 0 0 0 0,0-1 1 0 0,0 1-1 0 0,1-1 1 0 0,-1 0-1 0 0,0 1 0 0 0,0-1 1 0 0,0 0-1 0 0,0 0 0 0 0,0 1 1 0 0,1-1-1 0 0,-1 0 1 0 0,0 0-1 0 0,0 0 0 0 0,0 0 1 0 0,0-1-1 0 0,1 1 1 0 0,-1 0-1 0 0,0 0 0 0 0,0-1 1 0 0,0 1-1 0 0,0-1 1 0 0,0 1-1 0 0,0-1 0 0 0,0 1 1 0 0,0-1-1 0 0,0 0 1 0 0,0 1-1 0 0,1-2 0 0 0,2-1 110 0 0,0-1 0 0 0,0 1 0 0 0,0-1 0 0 0,0 0 0 0 0,-1 0 0 0 0,1 0 0 0 0,-1 0 0 0 0,0 0 0 0 0,-1-1 0 0 0,1 0-1 0 0,2-6 1 0 0,-4 8-77 0 0,1 0 0 0 0,-1 0-1 0 0,0 0 1 0 0,0 0 0 0 0,-1 0-1 0 0,1 0 1 0 0,0 0-1 0 0,-1-1 1 0 0,0 1 0 0 0,0 0-1 0 0,0 0 1 0 0,0-1-1 0 0,-1 1 1 0 0,1 0 0 0 0,-1 0-1 0 0,0 0 1 0 0,0 0 0 0 0,-2-6-1 0 0,1 8-133 0 0,0 1 0 0 0,0-1 0 0 0,0 1 1 0 0,0 0-1 0 0,0 0 0 0 0,0-1 0 0 0,0 1 0 0 0,-1 1 0 0 0,1-1 0 0 0,-2 0 0 0 0,4 0-75 0 0,-1 0-323 0 0,-1 1 0 0 0,1-1 0 0 0,0 0 0 0 0,0 1 0 0 0,-1-1 0 0 0,1 1 0 0 0,0-1 0 0 0,0 1 0 0 0,0-1 0 0 0,-1 1 0 0 0,1 0 0 0 0,0 0 0 0 0,0-1 0 0 0,0 1 0 0 0,0 0 0 0 0,0 0 0 0 0,1 0 0 0 0,-3 2 0 0 0,-3 7-6797 0 0</inkml:trace>
</inkml:ink>
</file>

<file path=ppt/ink/ink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9:18.5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 16 6912 0 0,'0'0'11593'0'0,"2"-1"-10619"0"0,13-2 417 0 0,-13 3-1300 0 0,0 0 1 0 0,0-1-1 0 0,0 1 1 0 0,-1 0 0 0 0,1-1-1 0 0,0 1 1 0 0,0-1 0 0 0,-1 0-1 0 0,1 1 1 0 0,0-1-1 0 0,-1 0 1 0 0,3-2 0 0 0,-3 2 261 0 0,7 0 751 0 0,-7 1-1050 0 0,0 0 0 0 0,-1 0-1 0 0,1 0 1 0 0,0 0 0 0 0,-1-1-1 0 0,1 1 1 0 0,0 1 0 0 0,-1-1-1 0 0,1 0 1 0 0,0 0 0 0 0,-1 0-1 0 0,1 0 1 0 0,-1 0 0 0 0,1 0-1 0 0,0 1 1 0 0,-1-1 0 0 0,1 0-1 0 0,0 1 1 0 0,14 5 141 0 0,-12-5-145 0 0,0-1-1 0 0,-1 1 1 0 0,1 0-1 0 0,-1 0 1 0 0,1 0-1 0 0,-1 1 1 0 0,1-1 0 0 0,-1 0-1 0 0,1 1 1 0 0,-1 0-1 0 0,0-1 1 0 0,0 1 0 0 0,2 3-1 0 0,-3-4-16 0 0,-1-1 0 0 0,0 1-1 0 0,1-1 1 0 0,-1 1 0 0 0,0-1 0 0 0,1 1-1 0 0,-1-1 1 0 0,1 1 0 0 0,-1-1 0 0 0,0 1-1 0 0,1-1 1 0 0,0 0 0 0 0,-1 1 0 0 0,1-1-1 0 0,0 1 1 0 0,4 2 79 0 0,-3-1-88 0 0,-1 0 0 0 0,1-1 1 0 0,0 2-1 0 0,0-1 0 0 0,-1 0 0 0 0,1 0 0 0 0,-1 0 0 0 0,1 1 0 0 0,-1-1 1 0 0,0 1-1 0 0,0-1 0 0 0,0 1 0 0 0,0-1 0 0 0,-1 1 0 0 0,1 0 0 0 0,-1-1 0 0 0,0 1 1 0 0,1 0-1 0 0,-2 4 0 0 0,1-1 8 0 0,0 0-1 0 0,-1 1 1 0 0,0-1 0 0 0,0 0 0 0 0,-1 0 0 0 0,0 0 0 0 0,-3 8-1 0 0,-2 1 65 0 0,-13 20-1 0 0,-4 8 47 0 0,18-32-139 0 0,-1 0 0 0 0,0 0 0 0 0,-1-1 1 0 0,0 0-1 0 0,-1-1 0 0 0,0 1 0 0 0,0-2 1 0 0,-14 11-1 0 0,9-13 589 0 0</inkml:trace>
</inkml:ink>
</file>

<file path=ppt/ink/ink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9:19.1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144 5 6448 0 0,'6'-4'12537'0'0,"-9"4"-11228"0"0,-3 2-974 0 0,0-1 1 0 0,0 1-1 0 0,1 0 0 0 0,-1 0 0 0 0,0 1 1 0 0,1-1-1 0 0,0 1 0 0 0,-1 1 0 0 0,1-1 1 0 0,0 1-1 0 0,1-1 0 0 0,-8 8 1 0 0,8-6-235 0 0,-9 13 340 0 0,-19 30 0 0 0,29-42-400 0 0,0 0 0 0 0,0 0 1 0 0,1 1-1 0 0,0-1 0 0 0,0 1 0 0 0,0-1 0 0 0,1 1 0 0 0,0-1 0 0 0,-1 12 0 0 0,2-13-24 0 0,0 0 0 0 0,1 0 0 0 0,-1 0 0 0 0,1 0 1 0 0,0 0-1 0 0,0 0 0 0 0,1 0 0 0 0,-1 0 0 0 0,1-1 0 0 0,0 1 0 0 0,1 0 0 0 0,-1-1 0 0 0,1 0 0 0 0,0 1 0 0 0,0-1 0 0 0,0 0 0 0 0,0-1 0 0 0,1 1 0 0 0,5 5 1 0 0,-3-5-7 0 0,0 0 0 0 0,0 0 1 0 0,0-1-1 0 0,1 1 0 0 0,-1-1 1 0 0,1-1-1 0 0,-1 1 1 0 0,1-1-1 0 0,0-1 0 0 0,12 3 1 0 0,-1-2 1 0 0,0-1 0 0 0,0-1 1 0 0,19-1-1 0 0,-25-1-55 0 0,-1 0 0 0 0,0-1-1 0 0,0 0 1 0 0,0-1 0 0 0,0 0 0 0 0,11-6 0 0 0,24-9-7400 0 0,-15 9-652 0 0</inkml:trace>
</inkml:ink>
</file>

<file path=ppt/ink/ink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9:19.9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51 10136 0 0,'16'0'9730'0'0,"-11"-1"-9117"0"0,83-15 1653 0 0,-40 6-1239 0 0,57-4 0 0 0,-61 11-688 0 0,75-3 269 0 0,-94 6-628 0 0,0 1 1 0 0,40 7-1 0 0,184 31 1055 0 0,-80-14-686 0 0,-6-13-50 0 0,-140-11-262 0 0,202 5 259 0 0,-58-1-43 0 0,-4 0 22 0 0,17-9 91 0 0,-137 2-284 0 0,-1-2 14 0 0,75-17 1 0 0,-10 0-47 0 0,-7 6 3 0 0,-74 11-47 0 0,-18 2-12 0 0,1 1-1 0 0,-1 0 0 0 0,0 0 1 0 0,11 1-1 0 0,-17 0-121 0 0</inkml:trace>
</inkml:ink>
</file>

<file path=ppt/ink/ink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9:20.4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13824 0 0,'0'0'1645'0'0,"2"1"-717"0"0,19 10 2050 0 0,-17-9-2676 0 0,-1 0 1 0 0,1 0-1 0 0,0 0 1 0 0,-1 0 0 0 0,1-1-1 0 0,0 0 1 0 0,6 2-1 0 0,4-1 197 0 0,0 0 0 0 0,0 1-1 0 0,0 0 1 0 0,-1 2 0 0 0,1-1-1 0 0,-1 2 1 0 0,14 7 0 0 0,24 7 354 0 0,-36-14-625 0 0,0 0 1 0 0,21 6-1 0 0,17 6 207 0 0,-31-10-277 0 0,-17-7-136 0 0,-1 0 1 0 0,0 1-1 0 0,0 0 0 0 0,0-1 0 0 0,0 1 1 0 0,0 1-1 0 0,-1-1 0 0 0,6 4 0 0 0,11 9 36 0 0,-17-13-46 0 0,0 0 0 0 0,0 0 0 0 0,1 1 0 0 0,-1-1 0 0 0,-1 1 0 0 0,1 0 0 0 0,0 0 0 0 0,-1 0 0 0 0,1 0 0 0 0,1 4 0 0 0,-2-4-2 0 0,0 1 1 0 0,0 0-1 0 0,-1 0 1 0 0,0 0-1 0 0,1 0 1 0 0,-1 0-1 0 0,-1 0 1 0 0,1 1 0 0 0,-1-1-1 0 0,1 0 1 0 0,-1 0-1 0 0,-1 1 1 0 0,1-1-1 0 0,0 0 1 0 0,-1 0-1 0 0,0 0 1 0 0,0 1-1 0 0,-3 6 1 0 0,-6 9 5 0 0,-1-1-1 0 0,-1 0 1 0 0,-1-1 0 0 0,-15 17 0 0 0,-64 62-462 0 0,84-88 334 0 0,2-4-139 0 0,3-2-113 0 0,0 0 0 0 0,0 0-1 0 0,0 0 1 0 0,0 1 0 0 0,1-1 0 0 0,-1 1-1 0 0,-2 6 1 0 0,-2 9-1531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10:07.9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59 6448 0 0,'1'-1'10584'0'0,"5"-3"-9739"0"0,28-10 1986 0 0,-12 5-1901 0 0,-15 5-700 0 0,-1 1 1 0 0,1 0-1 0 0,0 1 0 0 0,0 0 0 0 0,0 0 1 0 0,13-2-1 0 0,16-1-205 0 0,-20 3-498 0 0,0 0 1 0 0,0 1-1 0 0,26 1 1 0 0,-20 1-610 0 0</inkml:trace>
</inkml:ink>
</file>

<file path=ppt/ink/ink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9:24.21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 20 11976 0 0,'-18'-16'546'0'0,"14"12"2048"0"0,3 15-627 0 0,-3 8-1111 0 0,3-14-671 0 0,0 0-1 0 0,0 0 0 0 0,0 0 1 0 0,0 0-1 0 0,1 0 1 0 0,0 1-1 0 0,0-1 1 0 0,1 6-1 0 0,0-6-135 0 0,0 0 12 0 0,-1 0 1 0 0,2 1 0 0 0,-1-1-1 0 0,1 0 1 0 0,-1 1 0 0 0,1-1-1 0 0,1 0 1 0 0,-1 0 0 0 0,1-1-1 0 0,4 8 1 0 0,8 15 120 0 0,-13-22-155 0 0,1 0 0 0 0,-1-1 0 0 0,1 1 0 0 0,0-1 0 0 0,0 1 1 0 0,0-1-1 0 0,6 6 0 0 0,-3-5-6 0 0,0 0 0 0 0,1 0 0 0 0,-1-1 0 0 0,1 1 0 0 0,0-1 0 0 0,0-1 0 0 0,9 4 0 0 0,-13-6-15 0 0,-1 0 0 0 0,1-1 0 0 0,-1 1 0 0 0,1-1 0 0 0,0 1 0 0 0,-1-1 0 0 0,1 0 0 0 0,0 0 0 0 0,-1 0 0 0 0,1-1 0 0 0,0 1 0 0 0,-1 0 0 0 0,1-1 0 0 0,-1 0-1 0 0,1 1 1 0 0,0-1 0 0 0,-1 0 0 0 0,0-1 0 0 0,1 1 0 0 0,-1 0 0 0 0,0-1 0 0 0,0 1 0 0 0,1-1 0 0 0,2-3 0 0 0,3-4 32 0 0,0-2 0 0 0,0 1 0 0 0,-1-1 0 0 0,0 0 0 0 0,-1 0 0 0 0,0-1 0 0 0,-1 1-1 0 0,7-25 1 0 0,1-18 26 0 0,-7 27-64 0 0,-5 20 0 0 0,1-1 0 0 0,4-15 0 0 0,-5 24-6 0 0,0 1 0 0 0,0-1 0 0 0,0 0 0 0 0,0 0 0 0 0,0 0 0 0 0,0 1 0 0 0,0-1 0 0 0,-1 1 0 0 0,1-1 0 0 0,0 0 0 0 0,0 3 0 0 0,-1-3 6 0 0,37 90-64 0 0,-28-69 64 0 0,6 34 0 0 0,-9-32 0 0 0,12 30 0 0 0,-9-27 98 0 0,-1 0 0 0 0,6 42 0 0 0,-8-36 291 0 0,-5-28-249 0 0,10 62 1144 0 0,-10-61-1206 0 0,-1 0 0 0 0,1-1-1 0 0,-1 1 1 0 0,-1 0 0 0 0,1 0 0 0 0,-1 0-1 0 0,0-1 1 0 0,-3 11 0 0 0,-1-3 577 0 0,4-11-591 0 0,1-1 0 0 0,0 1 0 0 0,-1-1 0 0 0,1 1-1 0 0,-1-1 1 0 0,1 1 0 0 0,-1-1 0 0 0,0 1 0 0 0,1-1-1 0 0,-1 0 1 0 0,0 0 0 0 0,0 1 0 0 0,0-1 0 0 0,0 0-1 0 0,0 0 1 0 0,0 0 0 0 0,-1 0 0 0 0,1 0-1 0 0,0 0 1 0 0,0 0 0 0 0,-1-1 0 0 0,1 1 0 0 0,-1 0-1 0 0,1-1 1 0 0,-1 1 0 0 0,1-1 0 0 0,-1 1 0 0 0,1-1-1 0 0,-3 1 1 0 0,-74 2 1136 0 0,40-4-864 0 0,9-1-233 0 0,2 1-111 0 0,-1-1 1 0 0,-37-9-1 0 0,51 8-57 0 0,6 1-408 0 0,-1 0 0 0 0,1 1 0 0 0,-12 0 0 0 0,9 1-578 0 0</inkml:trace>
</inkml:ink>
</file>

<file path=ppt/ink/ink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9:49.7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172 108 6912 0 0,'0'-11'732'0'0,"-2"-13"-614"0"0,-1 13 3374 0 0,0 0-1 0 0,-8-17 1 0 0,6 15-1938 0 0,-12 4 1382 0 0,15 9-2876 0 0,1 0-1 0 0,-1 0 1 0 0,1-1-1 0 0,-1 1 1 0 0,1 0-1 0 0,-1 0 1 0 0,1 0-1 0 0,0 0 1 0 0,-1 1-1 0 0,1-1 1 0 0,-1 0-1 0 0,1 1 1 0 0,-1-1-1 0 0,1 0 1 0 0,-1 1-1 0 0,1 0 1 0 0,0-1-1 0 0,-1 1 1 0 0,-1 1-1 0 0,-24 21 506 0 0,19-15-421 0 0,3-3-123 0 0,0-1 1 0 0,0 1-1 0 0,1 1 0 0 0,-1-1 1 0 0,1 1-1 0 0,1-1 0 0 0,-1 1 1 0 0,1 0-1 0 0,0 0 0 0 0,0 1 1 0 0,0-1-1 0 0,-2 11 0 0 0,2-3-30 0 0,0-1 1 0 0,0 1-1 0 0,1 0 0 0 0,1 0 0 0 0,1 0 0 0 0,0 0 1 0 0,0 0-1 0 0,2 0 0 0 0,3 17 0 0 0,-5-26 9 0 0,1 0 0 0 0,-1 0 0 0 0,0 0 0 0 0,0-1 0 0 0,-1 1 0 0 0,1 0 0 0 0,-2 5 0 0 0,1-6 0 0 0,0-1 0 0 0,0 1 0 0 0,1-1 0 0 0,0 1 0 0 0,0-1 0 0 0,0 1 0 0 0,0 0 0 0 0,0-1 0 0 0,0 1 0 0 0,1-1 0 0 0,0 1 0 0 0,2 5 0 0 0,-2-8-7 0 0,0 1-1 0 0,0-1 1 0 0,0 0 0 0 0,0 1-1 0 0,1-1 1 0 0,-1 0-1 0 0,1 0 1 0 0,-1 0 0 0 0,1 0-1 0 0,-1 0 1 0 0,1 0-1 0 0,-1 0 1 0 0,1-1-1 0 0,0 1 1 0 0,0-1 0 0 0,-1 1-1 0 0,1-1 1 0 0,0 1-1 0 0,0-1 1 0 0,1 0 0 0 0,1 0-15 0 0,0 1 0 0 0,0-1 0 0 0,0 0 0 0 0,0-1 0 0 0,-1 1 0 0 0,1-1 0 0 0,0 1 0 0 0,4-3 0 0 0,-5 2 17 0 0,-1 0 1 0 0,0-1-1 0 0,0 1 1 0 0,1-1-1 0 0,-1 1 1 0 0,0-1 0 0 0,0 0-1 0 0,-1 0 1 0 0,1 0-1 0 0,0 0 1 0 0,1-3-1 0 0,14-26-11 0 0,-15 27 15 0 0,0 1 1 0 0,1-3 0 0 0,0 0 0 0 0,-1 0 0 0 0,0 0 0 0 0,3-9 0 0 0,-1 1 0 0 0,-3 12 0 0 0,0-1 0 0 0,0 1 0 0 0,-1 0 0 0 0,1 0 0 0 0,-1 0 0 0 0,0 0 0 0 0,1-1 0 0 0,-1 1 0 0 0,0 0 0 0 0,0 0 0 0 0,-1 0 0 0 0,1-1 0 0 0,0 1 0 0 0,-1 0 0 0 0,0-4 0 0 0,0-1 11 0 0,1 5 556 0 0,0 3-559 0 0,1 1 1 0 0,-1-1 0 0 0,1 0 0 0 0,0 0 0 0 0,-1 0-1 0 0,1 0 1 0 0,0 0 0 0 0,0 0 0 0 0,0 0 0 0 0,1 0 0 0 0,-1 0 4 0 0,7 10 20 0 0,-1 0 1 0 0,0 0-1 0 0,0 1 0 0 0,5 15 0 0 0,5 7 9 0 0,15 41-1080 0 0,-17-39-705 0 0</inkml:trace>
</inkml:ink>
</file>

<file path=ppt/ink/ink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9:50.2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2304 0 0,'2'2'2855'0'0,"45"47"9098"0"0,-37-37-11087 0 0,0 1 1 0 0,-1 0 0 0 0,0 0 0 0 0,11 24 0 0 0,37 109 1304 0 0,-8 19-959 0 0,-43-149-1110 0 0,-1 1 0 0 0,0 0 1 0 0,-1 0-1 0 0,-1 1 1 0 0,1 29-1 0 0,-1 7-8 0 0,-1-35-60 0 0,-1 0 0 0 0,-2 21 0 0 0,-1-15-231 0 0,0 0 1 0 0,-2 0-1 0 0,-1-1 0 0 0,-14 43 0 0 0,15-48-3613 0 0</inkml:trace>
</inkml:ink>
</file>

<file path=ppt/ink/ink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9:50.8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138 165 11056 0 0,'0'0'852'0'0,"-4"-7"-274"0"0,-26-26 6464 0 0,24 28-6243 0 0,-7 0 2296 0 0,9 4-3048 0 0,2 1-24 0 0,0-1 1 0 0,1 1 0 0 0,-1-1-1 0 0,0 1 1 0 0,0 0 0 0 0,0 0 0 0 0,1 0-1 0 0,-1 0 1 0 0,0 0 0 0 0,0 0-1 0 0,0 0 1 0 0,1 1 0 0 0,-1-1-1 0 0,0 1 1 0 0,1-1 0 0 0,-1 1-1 0 0,0 0 1 0 0,1 0 0 0 0,-1-1 0 0 0,1 1-1 0 0,-1 0 1 0 0,1 0 0 0 0,-1 1-1 0 0,1-1 1 0 0,0 0 0 0 0,-2 3-1 0 0,0-2-60 0 0,2 1-1 0 0,-1-1 1 0 0,0 1-1 0 0,0 0 1 0 0,1-1-1 0 0,-1 1 1 0 0,1 0-1 0 0,0 0 1 0 0,0 0-1 0 0,0 0 1 0 0,1 0-1 0 0,-1 1 1 0 0,0 4-1 0 0,-5 18-394 0 0,6-24 412 0 0,0 0-1 0 0,1-1 0 0 0,-1 1 1 0 0,0-1-1 0 0,1 1 0 0 0,-1-1 0 0 0,0 1 1 0 0,1 0-1 0 0,0-1 0 0 0,-1 0 1 0 0,1 1-1 0 0,0-1 0 0 0,0 1 1 0 0,0-1-1 0 0,0 0 0 0 0,2 2 1 0 0,23 16-59 0 0,-10-9 33 0 0,-11-7 42 0 0,0 0-1 0 0,0-1 1 0 0,0 0-1 0 0,1 0 1 0 0,6 2-1 0 0,3 0-40 0 0,-4 2 44 0 0,9 15 176 0 0,-17-9-61 0 0,0 1 18 0 0,-2-11-104 0 0,-1 0-1 0 0,1 0 1 0 0,-1-1-1 0 0,0 1 1 0 0,0 0-1 0 0,0 0 1 0 0,0 0-1 0 0,0-1 1 0 0,0 1-1 0 0,0 0 1 0 0,0 0-1 0 0,-1 0 1 0 0,1 0-1 0 0,-1-1 1 0 0,1 1-1 0 0,-1 0 1 0 0,0-1-1 0 0,0 1 1 0 0,0 0-1 0 0,0-1 1 0 0,0 1-1 0 0,0-1 1 0 0,0 1-1 0 0,0-1 1 0 0,-2 2-1 0 0,-5 5 106 0 0,-1 0 1 0 0,0-1-1 0 0,-11 8 0 0 0,-6 5-63 0 0,23-18-117 0 0,-1 0 0 0 0,1 1 0 0 0,0-1 0 0 0,0-1 0 0 0,-1 1 0 0 0,1 0 0 0 0,-1-1 0 0 0,0 0 0 0 0,1 0 1 0 0,-1 0-1 0 0,0 0 0 0 0,0-1 0 0 0,1 1 0 0 0,-1-1 0 0 0,0 0 0 0 0,-7-1 0 0 0,9 1-589 0 0</inkml:trace>
  <inkml:trace contextRef="#ctx0" brushRef="#br0" timeOffset="1">293 118 9216 0 0,'0'0'706'0'0,"1"3"-463"0"0,30 57 7621 0 0,-25-43-6890 0 0,0 0 1 0 0,-1 1-1 0 0,-1 0 0 0 0,3 31 1 0 0,-5-36-779 0 0,7 24-1 0 0,0 0-32 0 0,-8-33-258 0 0,0-1-1 0 0,1 1 0 0 0,-1-1 1 0 0,1 1-1 0 0,0-1 0 0 0,2 4 1 0 0,-1-3-81 0 0,-2-2-1239 0 0</inkml:trace>
  <inkml:trace contextRef="#ctx0" brushRef="#br0" timeOffset="2">331 110 3224 0 0,'0'0'288'0'0,"4"-16"-288"0"0,-4 3 0 0 0,0-1 0 0 0,0 0 1968 0 0,0 4 336 0 0,0-3 72 0 0,0 3 3560 0 0,6 0-5936 0 0,0 0 0 0 0</inkml:trace>
</inkml:ink>
</file>

<file path=ppt/ink/ink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9:51.3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0 101 13416 0 0,'1'1'613'0'0,"2"4"-484"0"0,0 0-1 0 0,0 0 1 0 0,-1 0 0 0 0,0 1-1 0 0,0-1 1 0 0,0 1 0 0 0,1 7-1 0 0,-2-9 52 0 0,0 6 850 0 0,1 1 0 0 0,-1-1-1 0 0,-1 1 1 0 0,0-1 0 0 0,-1 1-1 0 0,-1 12 1 0 0,1 9 521 0 0,1-30-1197 0 0,0 6 1422 0 0,0-13-1742 0 0,1 1 1 0 0,0-1-1 0 0,0 1 0 0 0,1 0 1 0 0,2-7-1 0 0,3-8 30 0 0,-2-2-26 0 0,-3 13-14 0 0,0 0-1 0 0,0 0 1 0 0,1 0 0 0 0,4-9 0 0 0,21-41 64 0 0,-18 42-58 0 0,-4 6 22 0 0,14-19-1 0 0,-11 18-29 0 0,15-14 167 0 0,-23 23-169 0 0,1 1-1 0 0,-1 0 0 0 0,1 0 0 0 0,0 0 1 0 0,-1 0-1 0 0,1 0 0 0 0,0 0 0 0 0,0 0 1 0 0,0 1-1 0 0,0-1 0 0 0,0 1 0 0 0,0-1 1 0 0,0 1-1 0 0,2-1 0 0 0,-3 2-5 0 0,0-1 0 0 0,0 0 0 0 0,0 1 0 0 0,0-1 0 0 0,0 1 0 0 0,0-1 0 0 0,-1 1-1 0 0,1-1 1 0 0,0 1 0 0 0,0 0 0 0 0,-1-1 0 0 0,1 1 0 0 0,0 0 0 0 0,-1 0 0 0 0,1-1 0 0 0,-1 1 0 0 0,1 0 0 0 0,-1 0 0 0 0,1 0-1 0 0,0 2 1 0 0,2 2 66 0 0,0 0-31 0 0,0 0 0 0 0,0 0 0 0 0,-1 0 0 0 0,0 1 0 0 0,0-1-1 0 0,0 1 1 0 0,0-1 0 0 0,0 9 0 0 0,20 89 180 0 0,-19-85-308 0 0,0-1-1 0 0,9 26 0 0 0,-9-36-160 0 0,0 0 1 0 0,0 0-1 0 0,0 0 0 0 0,1 0 0 0 0,0 0 0 0 0,0-1 0 0 0,10 11 0 0 0,-12-14-223 0 0,-2-2 323 0 0,0-1 0 0 0,0 0 0 0 0,0 1 0 0 0,0-1 0 0 0,1 1 0 0 0,-1-1 1 0 0,0 0-1 0 0,0 1 0 0 0,1-1 0 0 0,-1 0 0 0 0,0 1 0 0 0,1-1 0 0 0,-1 0 0 0 0,0 1 0 0 0,1-1 0 0 0,-1 0 0 0 0,0 0 0 0 0,1 1 0 0 0,-1-1 0 0 0,0 0 1 0 0,1 0-1 0 0,0 0 0 0 0,14 4-1994 0 0</inkml:trace>
</inkml:ink>
</file>

<file path=ppt/ink/ink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9:51.8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100 13 19031 0 0,'0'0'930'0'0,"-7"6"52"0"0,7-6-980 0 0,-3 1 75 0 0,0 1 0 0 0,1-1-1 0 0,-1 1 1 0 0,1 0 0 0 0,-1 0 0 0 0,1 0 0 0 0,-1 0 0 0 0,1 0 0 0 0,0 1 0 0 0,0-1 0 0 0,0 1 0 0 0,1-1 0 0 0,-1 1-1 0 0,0 0 1 0 0,-1 3 0 0 0,-25 89 4311 0 0,20-58-3495 0 0,-8 71 1 0 0,15-93-822 0 0,-1 3 39 0 0,2 1 0 0 0,-1 0 0 0 0,4 24 0 0 0,0-23-60 0 0,0 3 9 0 0,1 1-1 0 0,8 22 0 0 0,-12-45-59 0 0,7 23 33 0 0,2 0-1 0 0,14 28 1 0 0,-19-44-114 0 0,1-1-1 0 0,-1 0 0 0 0,1 0 1 0 0,0-1-1 0 0,1 1 0 0 0,0-1 1 0 0,0-1-1 0 0,0 1 0 0 0,1-1 1 0 0,12 8-1 0 0,-17-12-122 0 0,0 0-1 0 0,0 0 1 0 0,0-1-1 0 0,0 1 1 0 0,0 0-1 0 0,0-1 1 0 0,0 1-1 0 0,0-1 1 0 0,1 0-1 0 0,-1 0 1 0 0,0 0-1 0 0,0 0 1 0 0,0 0-1 0 0,1-1 1 0 0,-1 1-1 0 0,0 0 1 0 0,0-1-1 0 0,0 0 1 0 0,0 1-1 0 0,0-1 1 0 0,0 0 0 0 0,0 0-1 0 0,0 0 1 0 0,0-1-1 0 0,0 1 1 0 0,-1 0-1 0 0,1-1 1 0 0,0 1-1 0 0,1-3 1 0 0,8-6-8029 0 0</inkml:trace>
  <inkml:trace contextRef="#ctx0" brushRef="#br0" timeOffset="1">281 46 20903 0 0,'0'0'2098'0'0,"1"0"-1920"0"0,55-17 1775 0 0,-35 11-468 0 0,-10 1-901 0 0,-9 4-478 0 0,0 1 1 0 0,0-1-1 0 0,0 0 1 0 0,0 1-1 0 0,0-1 1 0 0,0 1-1 0 0,0-1 1 0 0,4 1-1 0 0,19-6 502 0 0,-23 5-567 0 0,1 0 0 0 0,-1 0-1 0 0,1 0 1 0 0,0 0 0 0 0,0 0-1 0 0,-1 1 1 0 0,1 0 0 0 0,0-1-1 0 0,0 1 1 0 0,0 0-1 0 0,5 1 1 0 0,-5 0-2 0 0,1 1 1 0 0,0-1-1 0 0,-1 1 1 0 0,1 0-1 0 0,-1 0 0 0 0,1 0 1 0 0,-1 0-1 0 0,0 1 0 0 0,0-1 1 0 0,0 1-1 0 0,-1 0 0 0 0,1 0 1 0 0,0 0-1 0 0,-1 0 0 0 0,0 0 1 0 0,0 0-1 0 0,0 1 1 0 0,0-1-1 0 0,0 1 0 0 0,-1 0 1 0 0,0-1-1 0 0,1 1 0 0 0,-2 0 1 0 0,2 4-1 0 0,4 25-39 0 0,-4-24 0 0 0,0 0 0 0 0,-1 0 0 0 0,0 12 0 0 0,-9 101 0 0 0,1-47 0 0 0,1-18-200 0 0,0 24-272 0 0,7-68 209 0 0,4 25 0 0 0,-4-31 13 0 0,1 1 1 0 0,-1-1 0 0 0,0 1-1 0 0,-1-1 1 0 0,0 1 0 0 0,0-1-1 0 0,-1 0 1 0 0,-2 15 0 0 0,2-16-183 0 0</inkml:trace>
</inkml:ink>
</file>

<file path=ppt/ink/ink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9:52.4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1 502 15232 0 0,'0'0'1378'0'0,"1"-1"-1135"0"0,23-16-30 0 0,57-27 6758 0 0,19-3-2714 0 0,-84 40-4112 0 0,2-1 71 0 0,35-9 0 0 0,-43 13-195 0 0,1 1 1 0 0,0-1-1 0 0,-1-1 0 0 0,0 0 1 0 0,17-11-1 0 0,-12 9-21 0 0,-14 7 0 0 0,1 0 0 0 0,-1-1 0 0 0,0 1 0 0 0,0 0 0 0 0,0 0 0 0 0,1-1 0 0 0,-1 1 0 0 0,0 0 0 0 0,0 0 0 0 0,0 1 0 0 0,2-1 0 0 0,-1 1 0 0 0,0 0 0 0 0,0 1 0 0 0,-1-1 0 0 0,1 0 0 0 0,-1 1 0 0 0,1-1 0 0 0,-1 1 0 0 0,0 0 0 0 0,1-1 0 0 0,-1 1 0 0 0,0 0 0 0 0,1 3 0 0 0,10 26 0 0 0,-10-19 0 0 0,-1 0 0 0 0,0 17 0 0 0,-1 2 0 0 0,2 2 0 0 0,-3-24 0 0 0,2-1 0 0 0,-1 1 0 0 0,1-1 0 0 0,3 13 0 0 0,3 19 0 0 0,-6-30 0 0 0,0-1 0 0 0,1 1 0 0 0,4 14 0 0 0,27 52-99 0 0,-24-60 46 0 0,1-8 0 0 0,2-2 42 0 0,-11-7 11 0 0,0 1 0 0 0,1 0 0 0 0,-1-1 0 0 0,0 1 0 0 0,0 0 0 0 0,0-1 0 0 0,0 1 0 0 0,0-1 0 0 0,-1 1 0 0 0,1-1 0 0 0,0 0 0 0 0,0 1 0 0 0,0-1 0 0 0,0 0 0 0 0,0-1 0 0 0,15-17 0 0 0,-7 6 0 0 0,1 1 4 0 0,-1-1 0 0 0,-1-1 1 0 0,0 0-1 0 0,-1 0 0 0 0,0 0 0 0 0,7-25 0 0 0,19-94 43 0 0,-31 117-21 0 0,0 0 0 0 0,-2 0 0 0 0,0 0 0 0 0,0 1 0 0 0,-5-24 0 0 0,1 10 25 0 0,3 20-43 0 0,0-1 1 0 0,-1 1 0 0 0,-1 0-1 0 0,1 0 1 0 0,-1 0 0 0 0,-1 0-1 0 0,0 1 1 0 0,0 0 0 0 0,-1-1-1 0 0,0 1 1 0 0,-10-12 0 0 0,13 18-28 0 0,0 0-1 0 0,0 0 1 0 0,0 0 0 0 0,-1 0 0 0 0,1 1 0 0 0,0-1 0 0 0,-1 1-1 0 0,0-1 1 0 0,1 1 0 0 0,-1 0 0 0 0,0 0 0 0 0,0 0 0 0 0,1 0-1 0 0,-1 1 1 0 0,0-1 0 0 0,0 1 0 0 0,0 0 0 0 0,0 0-1 0 0,0 0 1 0 0,0 0 0 0 0,0 0 0 0 0,1 1 0 0 0,-1-1 0 0 0,0 1-1 0 0,0 0 1 0 0,0 0 0 0 0,0 0 0 0 0,1 0 0 0 0,-1 0 0 0 0,1 0-1 0 0,-1 1 1 0 0,1-1 0 0 0,-5 5 0 0 0,-3 3-671 0 0,1 0-1 0 0,1 1 1 0 0,-1 1 0 0 0,1-1-1 0 0,1 1 1 0 0,-11 22 0 0 0,16-26-72 0 0,0 0 1 0 0,1-1-1 0 0,0 1 1 0 0,0 0-1 0 0,0 0 1 0 0,1 0-1 0 0,1 11 0 0 0,-1-7-489 0 0,0-8-843 0 0</inkml:trace>
  <inkml:trace contextRef="#ctx0" brushRef="#br0" timeOffset="1">821 0 19207 0 0,'0'0'1920'0'0,"0"2"-1657"0"0,0 3-44 0 0,-1-3-94 0 0,1 0 0 0 0,0 0 0 0 0,0 0 0 0 0,0 0 0 0 0,0 1 0 0 0,1-1 0 0 0,-1 0 0 0 0,1 0 0 0 0,-1 0 0 0 0,1 0 0 0 0,-1 0 0 0 0,1-1 0 0 0,0 1 0 0 0,0 0 0 0 0,0 0 0 0 0,0 0 0 0 0,0-1 0 0 0,1 1 0 0 0,-1 0 0 0 0,0-1 0 0 0,1 1 0 0 0,-1-1 0 0 0,4 2 0 0 0,11 14 257 0 0,-15-16-238 0 0,2-1 70 0 0,14 0 520 0 0,-15-2-632 0 0,-1 0-92 0 0,0 1 1 0 0,1-1 0 0 0,-1 1 0 0 0,0-1-1 0 0,0 0 1 0 0,0 0 0 0 0,-1 1 0 0 0,1-1-1 0 0,0 0 1 0 0,-1 0 0 0 0,1 0 0 0 0,0-4-1 0 0,-1 5-9 0 0,0 0 0 0 0,-1 0-1 0 0,1-1 1 0 0,0 1 0 0 0,0 0-1 0 0,-1 0 1 0 0,1-1 0 0 0,-1 1 0 0 0,1 0-1 0 0,-1 0 1 0 0,1 0 0 0 0,-1 0-1 0 0,0 0 1 0 0,0 0 0 0 0,1 0 0 0 0,-1 0-1 0 0,0 0 1 0 0,0 0 0 0 0,0 0-1 0 0,0 0 1 0 0,0 1 0 0 0,0-1-1 0 0,0 0 1 0 0,-1 1 0 0 0,1-1 0 0 0,-1 0-1 0 0,1 1-19 0 0,0-1 0 0 0,0 1 0 0 0,0-1 0 0 0,0 1 0 0 0,0 0 0 0 0,0-1 0 0 0,0 1 0 0 0,-1 0-1 0 0,1 0 1 0 0,0 0 0 0 0,0 0 0 0 0,0 0 0 0 0,-2 0 0 0 0,-17 8-3444 0 0,10-4 1489 0 0</inkml:trace>
</inkml:ink>
</file>

<file path=ppt/ink/ink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9:53.0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17967 0 0,'0'0'1364'0'0,"2"1"-925"0"0,2 3-415 0 0,0 1 1 0 0,-1-1-1 0 0,1 1 0 0 0,-1-1 1 0 0,3 7-1 0 0,11 16 842 0 0,-9-16-265 0 0,-2 1 0 0 0,1 0 0 0 0,-2 0 1 0 0,1 0-1 0 0,-2 1 0 0 0,7 24 0 0 0,2 22 689 0 0,8 85 0 0 0,-11-69-673 0 0,-3 56 175 0 0,-4-45-493 0 0,-2-59-193 0 0,-4 39 0 0 0,0-2-82 0 0,3-25-34 0 0,-3 1 0 0 0,-11 61 0 0 0,-6-25-4509 0 0,14-57-4598 0 0</inkml:trace>
  <inkml:trace contextRef="#ctx0" brushRef="#br0" timeOffset="1">428 479 2760 0 0,'1'-1'872'0'0,"14"-14"12000"0"0,2 2-6572 0 0,-11 8-5633 0 0,1 0-1 0 0,0 0 1 0 0,0 1 0 0 0,1 1 0 0 0,13-6 0 0 0,-16 8-554 0 0,1 0 1 0 0,-1 0-1 0 0,1 1 1 0 0,-1 0 0 0 0,1 0-1 0 0,7 1 1 0 0,-7-1-87 0 0,1 1 0 0 0,-1-1 0 0 0,10-1 0 0 0,-1-2-556 0 0,27 1 0 0 0</inkml:trace>
  <inkml:trace contextRef="#ctx0" brushRef="#br0" timeOffset="2">581 526 19551 0 0,'0'0'2040'0'0,"18"0"-1936"0"0,-3 4-104 0 0,-5-4 0 0 0,6 0 0 0 0,0-4 544 0 0,-1 4 96 0 0,3-6 8 0 0,-2 2 8 0 0,0 0-512 0 0,5-2-144 0 0,-5-4 0 0 0,0 6-6456 0 0,-1-9-1343 0 0</inkml:trace>
</inkml:ink>
</file>

<file path=ppt/ink/ink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9:53.6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1 109 8288 0 0,'0'0'381'0'0,"1"-1"-6"0"0,33-18-180 0 0,-26 14 1227 0 0,0 0 1 0 0,0 0-1 0 0,11-3 1 0 0,-14 6-7 0 0,0 0 0 0 0,1 1 0 0 0,0 0 1 0 0,7-1-1 0 0,-7 2-911 0 0,0 0 0 0 0,0 0 0 0 0,0 1 0 0 0,0 0 1 0 0,0 0-1 0 0,10 4 0 0 0,-5-2 84 0 0,-1 1 1 0 0,1 1-1 0 0,16 9 1 0 0,-23-11-523 0 0,1 0 0 0 0,-1 0 0 0 0,0 0 0 0 0,0 1 0 0 0,0-1 0 0 0,-1 1 0 0 0,1 0 0 0 0,-1 0 0 0 0,0 0-1 0 0,4 7 1 0 0,-6-10-47 0 0,-1 1 0 0 0,1 0-1 0 0,-1-1 1 0 0,0 1 0 0 0,1 0-1 0 0,-1-1 1 0 0,0 1 0 0 0,0 0-1 0 0,0 0 1 0 0,0-1 0 0 0,0 1-1 0 0,-1 0 1 0 0,1 0-1 0 0,-1-1 1 0 0,0 3 0 0 0,-12 27 183 0 0,6-16-123 0 0,2-6-40 0 0,0 0 0 0 0,-1 1 1 0 0,0-2-1 0 0,-7 10 0 0 0,-10 14 11 0 0,19-28-65 0 0,1 0-1 0 0,-1 0 1 0 0,0-1 0 0 0,0 1 0 0 0,-6 4-1 0 0,7-6-78 0 0,-1 0 0 0 0,1 1 0 0 0,0-1 0 0 0,0 1 0 0 0,1 0 0 0 0,-1 0 0 0 0,1 0 0 0 0,-5 6 0 0 0,6-6-922 0 0</inkml:trace>
  <inkml:trace contextRef="#ctx0" brushRef="#br0" timeOffset="1">421 95 2304 0 0,'-1'-2'21'0'0,"-1"0"0"0"0,0 0-1 0 0,1 0 1 0 0,0-1 0 0 0,-1 1 0 0 0,1-1 0 0 0,-1-3 0 0 0,2 5-16 0 0,0-1 0 0 0,0 1 1 0 0,0 0-1 0 0,0 0 1 0 0,1 0-1 0 0,-1 0 0 0 0,1-1 1 0 0,-1 1-1 0 0,1 0 1 0 0,-1 0-1 0 0,1 0 0 0 0,-1 0 1 0 0,1 0-1 0 0,0 0 1 0 0,0 0-1 0 0,-1 1 1 0 0,1-1-1 0 0,0 0 0 0 0,1-1 1 0 0,9-12 2930 0 0,-10 13-3147 0 0,7-17 7870 0 0,-8 17-7271 0 0,0 0 1 0 0,0 1-1 0 0,1-1 1 0 0,-1 0 0 0 0,0 1-1 0 0,0-1 1 0 0,0 0-1 0 0,0 0 1 0 0,0 1 0 0 0,0-1-1 0 0,-4-8 7841 0 0,2 9-8084 0 0,1 1 0 0 0,-1 0 0 0 0,0 0 0 0 0,0 0 1 0 0,1 1-1 0 0,-1-1 0 0 0,1 0 0 0 0,-1 1 0 0 0,1-1 0 0 0,0 0 0 0 0,-2 3 0 0 0,1-2 3 0 0,-4 5 9 0 0,0 0-1 0 0,1 0 1 0 0,0 0 0 0 0,-7 15-1 0 0,10-18-138 0 0,0 1 0 0 0,0-1 1 0 0,0 1-1 0 0,1-1 0 0 0,0 1 0 0 0,0 0 0 0 0,0 0 0 0 0,1 0 1 0 0,0-1-1 0 0,0 9 0 0 0,1-6-10 0 0,0 1 1 0 0,1-1 0 0 0,0 0-1 0 0,0 0 1 0 0,1 0-1 0 0,0-1 1 0 0,0 1 0 0 0,5 7-1 0 0,0 4-8 0 0,-8-16 0 0 0,1 0 0 0 0,0 0 0 0 0,-1 0 0 0 0,1 0 0 0 0,0 0 0 0 0,0 0 0 0 0,0 0 0 0 0,0 0 0 0 0,1 0 0 0 0,-1-1 0 0 0,0 1 0 0 0,1-1 0 0 0,0 1 0 0 0,-1-1 0 0 0,1 1 0 0 0,-1-1 0 0 0,1 0 0 0 0,2 1 0 0 0,4 1-34 0 0,1 0-1 0 0,-1-1 1 0 0,0-1 0 0 0,1 1-1 0 0,-1-1 1 0 0,1-1 0 0 0,-1 1-1 0 0,1-2 1 0 0,-1 1 0 0 0,12-3-1 0 0,-2 0-92 0 0,0-1-1 0 0,1 0 1 0 0,28-13-1 0 0,13-13-1962 0 0,-29 13 60 0 0</inkml:trace>
</inkml:ink>
</file>

<file path=ppt/ink/ink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9:54.1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1 406 1840 0 0,'0'0'9400'0'0,"5"-5"-6396"0"0,17-9 3211 0 0,15 0-2732 0 0,0-1-1722 0 0,17-9-593 0 0,1 1-1 0 0,59-14 1 0 0,60-10-821 0 0,78-21 43 0 0,-218 58-391 0 0,199-63 19 0 0,-169 53-274 0 0,1 2-1 0 0,117-15 0 0 0,-123 29-2204 0 0,-36 4 147 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10:08.2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64 142 10136 0 0,'-10'-8'8693'0'0,"2"12"-6947"0"0,6-3-1677 0 0,0-1 0 0 0,0 1 0 0 0,1 0 1 0 0,-1 0-1 0 0,0 0 0 0 0,1 0 0 0 0,-1 1 0 0 0,1-1 0 0 0,-1 0 1 0 0,1 0-1 0 0,-1 1 0 0 0,1-1 0 0 0,0 1 0 0 0,0 0 0 0 0,0-1 0 0 0,0 1 1 0 0,0 0-1 0 0,0-1 0 0 0,-1 4 0 0 0,-1 5-30 0 0,0-1 0 0 0,0 0 0 0 0,1 0 0 0 0,0 1 1 0 0,0 13-1 0 0,1 52-93 0 0,1-47-22 0 0,0 56-2154 0 0,0-81 676 0 0</inkml:trace>
  <inkml:trace contextRef="#ctx0" brushRef="#br0" timeOffset="1">39 252 5064 0 0,'-10'-8'14910'0'0,"17"15"-14684"0"0,0 0-1 0 0,-1 1 1 0 0,0-1-1 0 0,0 1 1 0 0,8 14-1 0 0,18 25 850 0 0,-29-43-937 0 0,0 0-1 0 0,0 0 1 0 0,0 0-1 0 0,1 0 1 0 0,-1 0-1 0 0,5 3 1 0 0,32 18 60 0 0,-24-15-188 0 0,-11-10 262 0 0,-3 0-210 0 0,1-1 0 0 0,-1 0 0 0 0,1 0-1 0 0,-1 0 1 0 0,1 0 0 0 0,-1-1 0 0 0,0 1 0 0 0,1-1 0 0 0,-1 1 0 0 0,0-1 0 0 0,0 0 0 0 0,0 0 0 0 0,0 0 0 0 0,-1 0 0 0 0,1 0 0 0 0,0 0 0 0 0,-1 0 0 0 0,0-1 0 0 0,1 1 0 0 0,-1-1 0 0 0,0 1 0 0 0,1-5 0 0 0,14-95 741 0 0,-14 70-600 0 0,-2-33 1 0 0,-1 20-486 0 0,-1 3-1269 0 0,-3 0-4335 0 0,-4-2-2179 0 0</inkml:trace>
</inkml:ink>
</file>

<file path=ppt/ink/ink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9:54.7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132 0 9672 0 0,'0'0'11530'0'0,"-1"2"-10446"0"0,-39 74 2240 0 0,-9 46-2919 0 0,32-44-501 0 0,-4-1-388 0 0,17-50 288 0 0,4-25 100 0 0,3-3-66 0 0,11-4 292 0 0,26-4 1 0 0,-29 8-35 0 0,0-2-1 0 0,1 1 0 0 0,-1-2 0 0 0,0 1 0 0 0,-1-2 0 0 0,15-6 1 0 0,-22 8-88 0 0,16-7 57 0 0,0 4-222 0 0,-17 6-151 0 0,8-4-2634 0 0,1-2 1180 0 0,-1 2-20 0 0</inkml:trace>
  <inkml:trace contextRef="#ctx0" brushRef="#br0" timeOffset="1">254 99 7368 0 0,'0'1'7258'0'0,"-4"40"1986"0"0,-12 20-6353 0 0,4-6-1811 0 0,7-28-857 0 0,3-17-169 0 0,1 1-1 0 0,0 0 1 0 0,2 14-1 0 0,-1-13-37 0 0,0 1 1 0 0,-3 13-1 0 0,3-22-55 0 0,0 0-1 0 0,0 1 1 0 0,0-1 0 0 0,0 0-1 0 0,0 0 1 0 0,1 0-1 0 0,0 0 1 0 0,2 8-1 0 0,-3-10-325 0 0,7 8-563 0 0,0-3 510 0 0</inkml:trace>
</inkml:ink>
</file>

<file path=ppt/ink/ink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9:55.0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37 10592 0 0,'0'0'1392'0'0,"0"3"130"0"0,0-1-1123 0 0,-1 0 1 0 0,1 0-1 0 0,-1 0 0 0 0,1-1 0 0 0,-1 1 0 0 0,0 0 1 0 0,-1 3-1 0 0,-5 13 2436 0 0,6-6-1775 0 0,0 0-1 0 0,1 0 1 0 0,2 14-1 0 0,-1 7-213 0 0,-1-28-690 0 0,1 0 0 0 0,0 0 0 0 0,0 0 0 0 0,3 9 0 0 0,-3-11-113 0 0,0 0 0 0 0,0 0 0 0 0,0 0 0 0 0,0 0 0 0 0,-1 0 0 0 0,1 0 0 0 0,-1 0-1 0 0,0 0 1 0 0,0 0 0 0 0,-1 6 0 0 0,1-4 61 0 0,3 5-28 0 0,-3-10-74 0 0,0 0 0 0 0,0 1 0 0 0,0-1-1 0 0,0 0 1 0 0,0 0 0 0 0,0 0 0 0 0,0 0-1 0 0,0 0 1 0 0,0 1 0 0 0,0-1 0 0 0,1 0 0 0 0,-1 0-1 0 0,0 0 1 0 0,0 0 0 0 0,0 0 0 0 0,0 0-1 0 0,0 0 1 0 0,0 1 0 0 0,0-1 0 0 0,0 0 0 0 0,1 0-1 0 0,-1 0 1 0 0,0 0 0 0 0,0 0 0 0 0,0 0-1 0 0,0 0 1 0 0,0 0 0 0 0,1 0 0 0 0,-1 0 0 0 0,0 0-1 0 0,0 0 1 0 0,0 0 0 0 0,0 0 0 0 0,0 0-1 0 0,1 0 1 0 0,-1 0 0 0 0,0 0 0 0 0,0 0 0 0 0,17 4 12 0 0,7 0-18 0 0,-18-6 7 0 0,-2 0 20 0 0,0 1 5 0 0,0 0 1 0 0,-1 0-1 0 0,1 0 0 0 0,-1-1 1 0 0,1 1-1 0 0,-1-1 1 0 0,0 0-1 0 0,0 0 1 0 0,0 0-1 0 0,0 0 1 0 0,0-1-1 0 0,0 1 1 0 0,-1-1-1 0 0,1 0 1 0 0,-1 1-1 0 0,1-1 1 0 0,-1 0-1 0 0,0-1 1 0 0,0 1-1 0 0,-1 0 1 0 0,3-7-1 0 0,-1 4 20 0 0,-1 0-1 0 0,0-1 0 0 0,0 1 1 0 0,-1-1-1 0 0,0 1 0 0 0,0-1 1 0 0,-1 0-1 0 0,1 1 0 0 0,-1-1 1 0 0,-1 0-1 0 0,0-6 0 0 0,-2-11 59 0 0,3 20-95 0 0,0 0 0 0 0,-1 1 0 0 0,1-1 0 0 0,-1 0 0 0 0,0 0 0 0 0,0 1 0 0 0,0-1 0 0 0,-3-6 0 0 0,2 6-32 0 0,0 0-1 0 0,-1 0 0 0 0,0 0 0 0 0,0 0 1 0 0,0 0-1 0 0,0 0 0 0 0,0 1 0 0 0,-1 0 1 0 0,0-1-1 0 0,1 1 0 0 0,-1 1 0 0 0,0-1 1 0 0,-1 0-1 0 0,1 1 0 0 0,0 0 0 0 0,-1 0 1 0 0,1 0-1 0 0,-8-1 0 0 0,11 3-22 0 0,-1 0-1 0 0,1 0 1 0 0,-1 0-1 0 0,1 0 1 0 0,-1 0-1 0 0,1 0 0 0 0,-1 0 1 0 0,1 0-1 0 0,-1 1 1 0 0,1-1-1 0 0,0 1 1 0 0,-1-1-1 0 0,1 1 1 0 0,-2 0-1 0 0,1 0-1096 0 0,-3 8-2607 0 0,-2 4-1801 0 0,-2-4-1392 0 0</inkml:trace>
</inkml:ink>
</file>

<file path=ppt/ink/ink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9:55.5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65 17159 0 0,'0'0'7568'0'0,"-1"2"-6697"0"0,-7 13 76 0 0,-3 8-154 0 0,5-4-553 0 0,3-12-181 0 0,1 0 1 0 0,0-1-1 0 0,1 1 1 0 0,-1 0-1 0 0,0 14 1 0 0,3-13-58 0 0,0-1 0 0 0,0 0 0 0 0,0 0 1 0 0,1 0-1 0 0,0 0 0 0 0,1 0 0 0 0,-1-1 0 0 0,1 1 0 0 0,5 7 0 0 0,7 12-59 0 0,-14-26 58 0 0,-1 0-1 0 0,0 1 0 0 0,0-1 0 0 0,1 1 1 0 0,-1-1-1 0 0,1 0 0 0 0,-1 0 0 0 0,0 1 1 0 0,1-1-1 0 0,-1 0 0 0 0,1 0 0 0 0,-1 1 1 0 0,1-1-1 0 0,-1 0 0 0 0,1 0 0 0 0,-1 0 1 0 0,0 0-1 0 0,2 0 0 0 0,6 3-12 0 0,-4-2 9 0 0,1 1 0 0 0,-1 0-1 0 0,1-1 1 0 0,0 0-1 0 0,0 0 1 0 0,0-1-1 0 0,0 1 1 0 0,0-1-1 0 0,5 0 1 0 0,-7 0 2 0 0,0-1 0 0 0,0 1 0 0 0,0-1-1 0 0,0 0 1 0 0,0 0 0 0 0,-1 0 0 0 0,1 0 0 0 0,0-1 0 0 0,-1 1 0 0 0,1-1 0 0 0,-1 1 0 0 0,1-1 0 0 0,-1 0-1 0 0,0 0 1 0 0,1 0 0 0 0,1-3 0 0 0,6-6 1 0 0,26-36 0 0 0,-33 42 0 0 0,0 0 0 0 0,0-1 0 0 0,0 1 0 0 0,-1-1 0 0 0,0 1 0 0 0,0-1 0 0 0,2-10 0 0 0,4-13 3 0 0,0-3-17 0 0,-7 24 2 0 0,0 1-1 0 0,-1-1 1 0 0,0 1-1 0 0,-2-13 1 0 0,2 18-14 0 0,-1-1 1 0 0,0 0 0 0 0,0 1-1 0 0,0 0 1 0 0,0-1 0 0 0,0 1-1 0 0,0-1 1 0 0,-1 1 0 0 0,1 0-1 0 0,-1 0 1 0 0,0 0 0 0 0,0 0-1 0 0,1 0 1 0 0,-1 0 0 0 0,0 0-1 0 0,-4-1 1 0 0,4 1-41 0 0,0 1-1 0 0,0 0 1 0 0,0 0-1 0 0,0 0 1 0 0,0 0-1 0 0,0 0 1 0 0,0 1-1 0 0,-1-1 1 0 0,1 1 0 0 0,0-1-1 0 0,-1 1 1 0 0,1 0-1 0 0,0 0 1 0 0,0 0-1 0 0,-1 0 1 0 0,1 0-1 0 0,0 1 1 0 0,-1-1-1 0 0,1 1 1 0 0,0-1-1 0 0,0 1 1 0 0,0 0 0 0 0,-1 0-1 0 0,1 0 1 0 0,0 0-1 0 0,-2 2 1 0 0,-2 0-472 0 0,1 1 1 0 0,0 0-1 0 0,-6 6 1 0 0,-11 14-6277 0 0,12-15-331 0 0</inkml:trace>
</inkml:ink>
</file>

<file path=ppt/ink/ink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9:55.9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59 59 17999 0 0,'0'0'1632'0'0,"-5"-3"-1141"0"0,4 3-249 0 0,0 0 0 0 0,0 0 0 0 0,0-1 0 0 0,1 1 0 0 0,-1 0 0 0 0,0 1 0 0 0,0-1 0 0 0,0 0 0 0 0,1 0 0 0 0,-1 0 0 0 0,0 0 0 0 0,0 1 0 0 0,1-1 0 0 0,-1 0 0 0 0,0 1 0 0 0,1-1 0 0 0,-1 0 0 0 0,-1 1 0 0 0,-11 14 1041 0 0,-4 17-556 0 0,15-27-676 0 0,1-1 0 0 0,0 1 1 0 0,0-1-1 0 0,0 1 0 0 0,0 0 0 0 0,1-1 0 0 0,0 8 1 0 0,4 34 60 0 0,-2-35-101 0 0,0 1-4 0 0,1 0 0 0 0,1 0 1 0 0,0 0-1 0 0,1-1 0 0 0,0 1 0 0 0,1-1 0 0 0,0 0 0 0 0,12 16 0 0 0,-17-25-7 0 0,1 0 0 0 0,-1 0 0 0 0,1-1 0 0 0,-1 1 0 0 0,1 0 0 0 0,0-1 0 0 0,0 1 0 0 0,0-1 0 0 0,-1 0 0 0 0,1 0 0 0 0,3 2 0 0 0,17 10-10 0 0,-19-11 6 0 0,0-1 0 0 0,0 0 0 0 0,0 0 0 0 0,0-1 1 0 0,0 1-1 0 0,0 0 0 0 0,0-1 0 0 0,0 0 1 0 0,0 0-1 0 0,0 0 0 0 0,0 0 0 0 0,5-1 1 0 0,-1 0-2 0 0,0 0 5 0 0,0 0 0 0 0,0-1-1 0 0,0 0 1 0 0,0-1 0 0 0,0 1-1 0 0,0-1 1 0 0,0 0 0 0 0,-1-1 0 0 0,1 0-1 0 0,-1 0 1 0 0,0 0 0 0 0,-1-1-1 0 0,9-8 1 0 0,4-5 29 0 0,-1-1 0 0 0,23-34 0 0 0,-33 42 38 0 0,1 0 1 0 0,-2-1 0 0 0,10-22-1 0 0,-14 28-44 0 0,1-1-1 0 0,-2 1 1 0 0,1-1 0 0 0,-1 1-1 0 0,0-1 1 0 0,0 0-1 0 0,-1 1 1 0 0,1-1-1 0 0,-3-12 1 0 0,1 16-24 0 0,0-1 0 0 0,0 0 1 0 0,0 0-1 0 0,-1 0 0 0 0,0 1 1 0 0,0-1-1 0 0,0 0 0 0 0,0 1 1 0 0,-1 0-1 0 0,1 0 0 0 0,-1 0 0 0 0,0 0 1 0 0,0 0-1 0 0,0 0 0 0 0,0 1 1 0 0,0-1-1 0 0,-1 1 0 0 0,1 0 1 0 0,-1 0-1 0 0,1 0 0 0 0,-8-2 0 0 0,6 2-70 0 0,0 0 0 0 0,0 1 0 0 0,0 0 0 0 0,0 0-1 0 0,0 0 1 0 0,0 0 0 0 0,0 1 0 0 0,0 0-1 0 0,0 0 1 0 0,0 0 0 0 0,0 1 0 0 0,0-1 0 0 0,0 1-1 0 0,1 0 1 0 0,-1 1 0 0 0,0-1 0 0 0,-7 5 0 0 0,-95 50-5485 0 0,53-29 3478 0 0</inkml:trace>
</inkml:ink>
</file>

<file path=ppt/ink/ink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9:56.5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17503 0 0,'14'14'803'0'0,"-11"-12"-18"0"0,-1-2-501 0 0,2 0-83 0 0,1-1 0 0 0,-1 0 0 0 0,0 0 0 0 0,0 0-1 0 0,5-2 1 0 0,-5 1 66 0 0,-1 1-1 0 0,1 0 1 0 0,0 0-1 0 0,-1 0 1 0 0,1 0 0 0 0,0 1-1 0 0,0-1 1 0 0,-1 1-1 0 0,6 0 1 0 0,-4 1 52 0 0,1 1 0 0 0,0-1 0 0 0,0 1 0 0 0,0 0 0 0 0,-1 0 0 0 0,1 1 1 0 0,-1 0-1 0 0,1 0 0 0 0,5 4 0 0 0,-9-5-262 0 0,0 0 0 0 0,1 0 0 0 0,-1 0 1 0 0,0 1-1 0 0,0-1 0 0 0,0 1 0 0 0,-1-1 0 0 0,1 1 0 0 0,0 0 1 0 0,-1-1-1 0 0,0 1 0 0 0,0 0 0 0 0,0 0 0 0 0,0 0 1 0 0,0 0-1 0 0,0 0 0 0 0,-1 0 0 0 0,0 0 0 0 0,1 5 0 0 0,-2 3 14 0 0,0-1 0 0 0,-1 0 0 0 0,1 1 0 0 0,-2-1 0 0 0,0 0 0 0 0,0 0-1 0 0,-1-1 1 0 0,-6 14 0 0 0,-6 6-30 0 0,-24 33-1 0 0,27-42-17 0 0,7-10-14 0 0,0-1 0 0 0,-1 0 1 0 0,-8 10-1 0 0,4-8-44 0 0,9-9-147 0 0,-1-2-76 0 0,-4 0 115 0 0,1 0-2877 0 0,6-9-4972 0 0</inkml:trace>
</inkml:ink>
</file>

<file path=ppt/ink/ink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9:57.1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170 0 4144 0 0,'-3'0'1778'0'0,"1"1"1"0"0,-1-1-1 0 0,1 0 1 0 0,0 1-1 0 0,-1-1 1 0 0,1 1-1 0 0,0 0 1 0 0,-3 1-1 0 0,2-1-624 0 0,0 1-1 0 0,1-1 1 0 0,-1 1-1 0 0,1 0 1 0 0,-4 4-1 0 0,-1 1-1159 0 0,1 0 0 0 0,0 1 0 0 0,-5 11 0 0 0,-10 12 1038 0 0,14-21-975 0 0,1 0-1 0 0,0 1 1 0 0,0 0 0 0 0,1 0-1 0 0,1 0 1 0 0,0 0-1 0 0,-3 15 1 0 0,-3 4-6 0 0,5-9-58 0 0,0 1 1 0 0,1 0-1 0 0,1 0 0 0 0,1 0 1 0 0,1 0-1 0 0,1 1 0 0 0,3 21 1 0 0,-2-36-5 0 0,1 0 0 0 0,0 0 0 0 0,0 0 1 0 0,1 0-1 0 0,0 0 0 0 0,0-1 0 0 0,1 0 0 0 0,0 1 1 0 0,8 11-1 0 0,-11-19 4 0 0,-1 1 0 0 0,1-1 0 0 0,-1 1 0 0 0,1-1 1 0 0,-1 1-1 0 0,1-1 0 0 0,0 0 0 0 0,-1 1 0 0 0,1-1 0 0 0,0 0 1 0 0,-1 1-1 0 0,1-1 0 0 0,0 0 0 0 0,-1 0 0 0 0,1 0 0 0 0,0 0 0 0 0,0 1 1 0 0,-1-1-1 0 0,2 0 0 0 0,2 0-24 0 0,0 1 2 0 0,1 0 1 0 0,-1 0 0 0 0,1 0 0 0 0,-1-1-1 0 0,1 0 1 0 0,0 0 0 0 0,-1 0-1 0 0,1 0 1 0 0,-1-1 0 0 0,1 1-1 0 0,-1-1 1 0 0,1-1 0 0 0,-1 1-1 0 0,1 0 1 0 0,3-3 0 0 0,-1 1-421 0 0,-1-1 1 0 0,0 0-1 0 0,9-6 0 0 0,15-19-6634 0 0,-9 6-1056 0 0</inkml:trace>
  <inkml:trace contextRef="#ctx0" brushRef="#br0" timeOffset="1">506 152 16208 0 0,'0'0'1469'0'0,"7"0"-481"0"0,-2-1 1884 0 0,42-15 244 0 0,-39 14-2673 0 0,-1 0 0 0 0,0-1 0 0 0,1 0-1 0 0,-1 0 1 0 0,12-8 0 0 0,12-4 258 0 0,-28 14-793 0 0</inkml:trace>
  <inkml:trace contextRef="#ctx0" brushRef="#br0" timeOffset="2">531 276 16671 0 0,'28'-14'736'0'0,"-22"8"336"0"0,4 6-1072 0 0,0-4 0 0 0,5-2 0 0 0,7 2 912 0 0,-6-5 144 0 0,-4-1 32 0 0,9 6 8 0 0,-5-6-640 0 0,6 0-128 0 0,-3-4-24 0 0,-1 4-8 0 0,7 1-1368 0 0,-3-5-272 0 0,15-4-64 0 0,1 2 0 0 0</inkml:trace>
</inkml:ink>
</file>

<file path=ppt/ink/ink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9:57.5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156 4 16583 0 0,'-7'-3'9827'0'0,"4"4"-9634"0"0,1 1 0 0 0,-1-1 0 0 0,1 1 0 0 0,0 0-1 0 0,0 0 1 0 0,0 0 0 0 0,0 0 0 0 0,0 1 0 0 0,0-1 0 0 0,-1 3 0 0 0,-17 28-29 0 0,19-30-110 0 0,-11 19-105 0 0,2 1 0 0 0,0 1 1 0 0,2-1-1 0 0,1 1 0 0 0,0 1 1 0 0,-4 41-1 0 0,9-59-80 0 0,1-1 0 0 0,-1 0 0 0 0,0 0 0 0 0,0 0 0 0 0,-1 0 1 0 0,1 0-1 0 0,-1-1 0 0 0,-1 1 0 0 0,-6 9 0 0 0,9-15 97 0 0,0 1 0 0 0,1 0 1 0 0,-1 0-1 0 0,1 0 0 0 0,-1 0 1 0 0,1 0-1 0 0,-1 0 0 0 0,1 0 1 0 0,0 0-1 0 0,0 0 0 0 0,-1 0 1 0 0,1 0-1 0 0,0 0 0 0 0,0 1 1 0 0,0 0-121 0 0,22 7 173 0 0,-10-8 143 0 0,-1 0 0 0 0,1 0 0 0 0,0-1 0 0 0,-1-1 0 0 0,21-4 0 0 0,-20 3 119 0 0,19-2 200 0 0,-20 4-557 0 0,-1-1-1 0 0,1-1 0 0 0,13-3 0 0 0,-7 1-2623 0 0,0-2-3752 0 0,-6 0-1613 0 0</inkml:trace>
  <inkml:trace contextRef="#ctx0" brushRef="#br0" timeOffset="1">262 98 20991 0 0,'0'0'3060'0'0,"0"2"-2220"0"0,-4 91 2108 0 0,-6 54-2556 0 0,8-128-578 0 0,2 26 0 0 0,1-19-34 0 0,-1-22 154 0 0,0 0-1 0 0,0 0 1 0 0,1-1-1 0 0,-1 1 1 0 0,3 6-1 0 0,2 9-3551 0 0,-4-9 1771 0 0</inkml:trace>
</inkml:ink>
</file>

<file path=ppt/ink/ink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9:58.0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72 103 3224 0 0,'-4'0'1200'0'0,"0"-1"0"0"0,1 2 0 0 0,-1-1 0 0 0,0 0 0 0 0,0 1 0 0 0,0 0 0 0 0,-3 1 0 0 0,6-2-777 0 0,0 1 0 0 0,0 0-1 0 0,0 0 1 0 0,0-1 0 0 0,0 1 0 0 0,0 0 0 0 0,0 0 0 0 0,0 0 0 0 0,1 0 0 0 0,-1 1 0 0 0,0-1 0 0 0,1 0 0 0 0,-1 0 0 0 0,0 2 0 0 0,-1 2-397 0 0,-2 5 333 0 0,0 0 0 0 0,0 0 0 0 0,1 0 1 0 0,1 1-1 0 0,0-1 0 0 0,0 1 0 0 0,1 0 0 0 0,0 0 0 0 0,1-1 0 0 0,1 1 1 0 0,-1 0-1 0 0,2 0 0 0 0,2 13 0 0 0,4 18-146 0 0,-7-32-182 0 0,0-1 1 0 0,1 1-1 0 0,1 0 0 0 0,4 12 0 0 0,-3-13-16 0 0,12 24 1 0 0,-15-33-12 0 0,0 1 1 0 0,-1-1 0 0 0,1 1-1 0 0,-1-1 1 0 0,1 0-1 0 0,0 1 1 0 0,-1-1-1 0 0,1 0 1 0 0,0 1 0 0 0,-1-1-1 0 0,1 0 1 0 0,0 0-1 0 0,-1 0 1 0 0,1 0-1 0 0,0 1 1 0 0,0-1-1 0 0,-1 0 1 0 0,3 0 0 0 0,2-1 65 0 0,9-6 36 0 0,-10 5-70 0 0,0 1 1 0 0,0-1-1 0 0,0 0 0 0 0,0 0 1 0 0,6-6-1 0 0,-3 1 15 0 0,-1 0 1 0 0,0-1-1 0 0,0 0 0 0 0,-1 0 0 0 0,0 0 0 0 0,0 0 1 0 0,-1-1-1 0 0,0 0 0 0 0,4-13 0 0 0,1-10 232 0 0,6-45 0 0 0,-14 75-265 0 0,1-15 101 0 0,0 1-1 0 0,-1 0 0 0 0,-1-1 1 0 0,-2-17-1 0 0,1 27-94 0 0,0 0-1 0 0,0 1 0 0 0,-1-1 1 0 0,0 1-1 0 0,0-1 0 0 0,-1 1 1 0 0,1 0-1 0 0,-1 0 1 0 0,-1 0-1 0 0,1 0 0 0 0,-1 0 1 0 0,-9-9-1 0 0,11 13-127 0 0,0 0 0 0 0,-1 1 0 0 0,1-1 0 0 0,-1 0 0 0 0,1 1 0 0 0,-1 0 0 0 0,1-1 0 0 0,-1 1 0 0 0,0 0 0 0 0,0 1 0 0 0,0-1 0 0 0,0 0 0 0 0,0 1 0 0 0,-3-1 0 0 0,4 1 13 0 0,0 0 0 0 0,0 0 0 0 0,0 1 0 0 0,1-1 0 0 0,-1 0 0 0 0,0 1 0 0 0,0-1 0 0 0,0 1 0 0 0,0 0 0 0 0,1 0 0 0 0,-1 0 0 0 0,0-1 0 0 0,1 2 0 0 0,-1-1 0 0 0,0 0 0 0 0,1 0 0 0 0,0 0 0 0 0,-1 1 0 0 0,1-1 0 0 0,0 1 0 0 0,-1-1 0 0 0,1 1 0 0 0,-1 2 0 0 0,-15 29-3130 0 0,11-15 1162 0 0</inkml:trace>
</inkml:ink>
</file>

<file path=ppt/ink/ink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9:58.6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32 234 9216 0 0,'0'0'13349'0'0,"-1"2"-12180"0"0,-7 7 220 0 0,7-9-1331 0 0,1 1-1 0 0,-1-1 1 0 0,0 1-1 0 0,0-1 1 0 0,1 1-1 0 0,-1 0 1 0 0,1-1-1 0 0,-1 1 1 0 0,0 0-1 0 0,1 0 1 0 0,-1-1-1 0 0,1 1 0 0 0,-1 0 1 0 0,1 0-1 0 0,0 0 1 0 0,-1 0-1 0 0,1 1 1 0 0,-6 18 190 0 0,5-17-223 0 0,0 1 1 0 0,0 0 0 0 0,0-1-1 0 0,0 1 1 0 0,1 0-1 0 0,-1 0 1 0 0,1 0 0 0 0,0-1-1 0 0,0 6 1 0 0,4 17-1 0 0,-1-4 28 0 0,11 41 0 0 0,-12-57-47 0 0,0 1-1 0 0,0-1 1 0 0,1 0 0 0 0,0 0-1 0 0,0 0 1 0 0,1-1 0 0 0,-1 1-1 0 0,1-1 1 0 0,0 0 0 0 0,10 10-1 0 0,-4-6-11 0 0,-8-6 1 0 0,0 0 1 0 0,1-1-1 0 0,-1 0 1 0 0,1 1-1 0 0,0-1 1 0 0,-1 0 0 0 0,1 0-1 0 0,0-1 1 0 0,0 1-1 0 0,0-1 1 0 0,6 3-1 0 0,4-5-7 0 0,-2-9 12 0 0,-4 4 0 0 0,0-1 21 0 0,1-1 0 0 0,-1 1 0 0 0,-1-1 0 0 0,0 0 0 0 0,0-1 0 0 0,9-17 0 0 0,-7 13-2 0 0,-5 7-6 0 0,1-1 0 0 0,-1 1 1 0 0,0-1-1 0 0,-1 1 0 0 0,0-1 1 0 0,0 0-1 0 0,0 0 0 0 0,0-12 1 0 0,-1 9 44 0 0,1 1 0 0 0,4-15 1 0 0,-4 17 26 0 0,0 0 0 0 0,0 0 0 0 0,-1 0 0 0 0,0-1 0 0 0,0 1 0 0 0,0-9 0 0 0,-3 1-29 0 0,1 0 0 0 0,-2 0 0 0 0,-4-19 0 0 0,4 27-45 0 0,1 0-1 0 0,-1 0 1 0 0,-1 0 0 0 0,1 0-1 0 0,-1 1 1 0 0,0-1 0 0 0,-1 1-1 0 0,-7-8 1 0 0,11 12-31 0 0,-1 0 0 0 0,1 1 0 0 0,-1-1 0 0 0,0 1 0 0 0,0-1 0 0 0,1 1 0 0 0,-1-1 0 0 0,0 1 0 0 0,-1 0 0 0 0,1 0 0 0 0,-3-2 0 0 0,2 3-12 0 0,0 0 0 0 0,1 0 0 0 0,-1 0 0 0 0,1 0 0 0 0,-1 0 0 0 0,0 1 0 0 0,1-1 0 0 0,-1 1 0 0 0,1-1 0 0 0,-4 2 0 0 0,4-1-96 0 0,-1 0 0 0 0,1 0-1 0 0,0 1 1 0 0,-1-1 0 0 0,1 0-1 0 0,0 1 1 0 0,0-1 0 0 0,0 1-1 0 0,0 0 1 0 0,0 0 0 0 0,-2 3-1 0 0,-16 27-4406 0 0,13-19 100 0 0,-9 6-2934 0 0</inkml:trace>
  <inkml:trace contextRef="#ctx0" brushRef="#br0" timeOffset="1">378 221 19783 0 0,'6'-7'956'0'0,"-2"3"-618"0"0,2-3 176 0 0,-1-18-154 0 0,-4 18 5394 0 0,-2 13-4800 0 0,-2 15-1366 0 0,3 8 471 0 0,5 36 1 0 0,-3-51-69 0 0,1-1 1 0 0,0 1 0 0 0,1 0 0 0 0,10 21-1 0 0,-9-22-49 0 0,2-1 0 0 0,-1 0-1 0 0,1 0 1 0 0,1-1-1 0 0,0 0 1 0 0,14 15-1 0 0,-20-25 57 0 0,0 1-1 0 0,0-1 0 0 0,0 0 1 0 0,0 1-1 0 0,0-1 1 0 0,0-1-1 0 0,0 1 0 0 0,1 0 1 0 0,-1 0-1 0 0,0-1 1 0 0,0 1-1 0 0,1-1 1 0 0,-1 0-1 0 0,0 1 0 0 0,1-1 1 0 0,-1 0-1 0 0,0-1 1 0 0,1 1-1 0 0,-1 0 0 0 0,0-1 1 0 0,0 1-1 0 0,1-1 1 0 0,-1 1-1 0 0,0-1 1 0 0,0 0-1 0 0,0 0 0 0 0,0 0 1 0 0,3-3-1 0 0,1 1-9 0 0,0-1 1 0 0,0-1-1 0 0,-1 1 0 0 0,0-1 1 0 0,0 0-1 0 0,0 0 0 0 0,-1 0 1 0 0,6-8-1 0 0,2-4 56 0 0,-8 11-3 0 0,1 1-1 0 0,-1-2 1 0 0,-1 1-1 0 0,5-10 1 0 0,7-22 127 0 0,15-45 455 0 0,-28 74-556 0 0,1-1 1 0 0,-2 0-1 0 0,1 0 1 0 0,-1 0 0 0 0,-1 0-1 0 0,0-16 1 0 0,-1 16-14 0 0,-2-13 49 0 0,-5-25 0 0 0,6 42-109 0 0,1 0 0 0 0,-1 0 1 0 0,0 1-1 0 0,-1-1 0 0 0,1 1 0 0 0,-1-1 1 0 0,0 1-1 0 0,-1 0 0 0 0,-4-6 0 0 0,5 8-35 0 0,0 0-1 0 0,0 1 0 0 0,0-1 0 0 0,0 1 1 0 0,0 0-1 0 0,-1 0 0 0 0,1 0 0 0 0,-1 1 1 0 0,-4-3-1 0 0,6 4-83 0 0,1-1 1 0 0,0 1-1 0 0,0-1 0 0 0,-1 1 1 0 0,1 0-1 0 0,0 0 0 0 0,-1 0 1 0 0,1 0-1 0 0,0 0 0 0 0,0 0 1 0 0,-1 0-1 0 0,1 0 0 0 0,0 0 1 0 0,-1 0-1 0 0,1 1 0 0 0,0-1 1 0 0,-1 1-1 0 0,1-1 0 0 0,0 1 1 0 0,0-1-1 0 0,0 1 1 0 0,0 0-1 0 0,0-1 0 0 0,-1 1 1 0 0,1 0-1 0 0,0 0 0 0 0,1 0 1 0 0,-1 0-1 0 0,-1 1 0 0 0,-5 12-6204 0 0,-3 5-1849 0 0</inkml:trace>
</inkml:ink>
</file>

<file path=ppt/ink/ink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9:59.1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137 71 13824 0 0,'0'0'1061'0'0,"-2"0"-692"0"0,0-2-86 0 0,0 1-1 0 0,0-1 1 0 0,1 1-1 0 0,-1-1 1 0 0,0 0-1 0 0,1 0 0 0 0,-1 0 1 0 0,1 0-1 0 0,-1 0 1 0 0,1 0-1 0 0,0 0 1 0 0,0-1-1 0 0,-2-5 2161 0 0,-4 0 707 0 0,-2 0-2340 0 0,7 6-70 0 0,-1 2-103 0 0,-4 1-540 0 0,-1 0-1 0 0,0 0 1 0 0,1 1 0 0 0,-12 3 0 0 0,4 3-29 0 0,13-6-78 0 0,-1 0 0 0 0,1 0 0 0 0,0 0 0 0 0,0 0 0 0 0,1 1 0 0 0,-1-1 0 0 0,0 1 0 0 0,1-1 0 0 0,-1 1 0 0 0,1-1 0 0 0,0 1 0 0 0,0 0 1 0 0,0-1-1 0 0,0 1 0 0 0,0 0 0 0 0,1 0 0 0 0,0 0 0 0 0,-1 0 0 0 0,1 0 0 0 0,0 0 0 0 0,0 0 0 0 0,0-1 0 0 0,1 1 0 0 0,-1 0 0 0 0,2 4 0 0 0,2 7-47 0 0,-3-11 47 0 0,-1 0-1 0 0,1-1 1 0 0,0 1-1 0 0,0-1 0 0 0,0 1 1 0 0,1-1-1 0 0,-1 1 1 0 0,4 3-1 0 0,3 3-12 0 0,1-2 1 0 0,0 1-1 0 0,1-1 0 0 0,0-1 0 0 0,0 1 1 0 0,0-2-1 0 0,13 6 0 0 0,-8-3 21 0 0,11 9 16 0 0,-24-16 11 0 0,-1 0 1 0 0,1 0-1 0 0,0 0 1 0 0,-1 0-1 0 0,0 1 1 0 0,1-1-1 0 0,-1 0 1 0 0,0 1 0 0 0,1-1-1 0 0,-1 1 1 0 0,0-1-1 0 0,0 1 1 0 0,0 0-1 0 0,-1-1 1 0 0,1 1 0 0 0,0 0-1 0 0,0 0 1 0 0,-1 0-1 0 0,0-1 1 0 0,1 1-1 0 0,-1 0 1 0 0,0 3 0 0 0,-7 15 356 0 0,5-18-368 0 0,-1 0 0 0 0,1 1 0 0 0,0-1 0 0 0,-1 0 0 0 0,1-1 0 0 0,-1 1 0 0 0,0 0 1 0 0,0-1-1 0 0,0 1 0 0 0,0-1 0 0 0,0 0 0 0 0,0 0 0 0 0,0 0 0 0 0,-4 0 0 0 0,-6 4-13 0 0,11-3-34 0 0,-1-1-13 0 0,-21-4-315 0 0,23 3 269 0 0,1 0 0 0 0,-1 0 1 0 0,1 0-1 0 0,-1-1 0 0 0,0 1 0 0 0,1 0 0 0 0,-1-1 0 0 0,1 1 1 0 0,-1 0-1 0 0,1-1 0 0 0,-1 1 0 0 0,1-1 0 0 0,-1 1 0 0 0,1 0 0 0 0,-1-1 1 0 0,1 1-1 0 0,0-1 0 0 0,-1 0 0 0 0,-1-2-261 0 0,-3-1-270 0 0,-10-11-6772 0 0,14 5-76 0 0</inkml:trace>
  <inkml:trace contextRef="#ctx0" brushRef="#br0" timeOffset="1">287 1 11056 0 0,'0'0'852'0'0,"1"1"-314"0"0,5 6 520 0 0,-1-1 0 0 0,-1 1 0 0 0,1 0-1 0 0,-1 0 1 0 0,0 0 0 0 0,-1 1 0 0 0,0 0-1 0 0,4 12 1 0 0,-4 3-19 0 0,-2-14-809 0 0,0-1-1 0 0,5 15 1 0 0,-4-15-166 0 0,0 0-1 0 0,0 0 1 0 0,0 10 0 0 0,-2-12-113 0 0,1-1 1 0 0,0 1-1 0 0,0-1 1 0 0,0 0-1 0 0,0 0 0 0 0,1 0 1 0 0,0 1-1 0 0,0-2 1 0 0,4 7-1 0 0,5 6-1861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10:33.9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2760 0 0,'0'0'18110'0'0,"2"2"-17701"0"0,14 24 362 0 0,-11-17-496 0 0,0 0 0 0 0,14 16 0 0 0,-15-20-203 0 0,0 1-1 0 0,0-1 0 0 0,-1 1 0 0 0,0-1 1 0 0,5 13-1 0 0,-5-10-23 0 0,1-1 0 0 0,7 13 0 0 0,5 2 47 0 0,0-1-1 0 0,2-1 1 0 0,0 0-1 0 0,1-2 1 0 0,1 0-1 0 0,0-1 1 0 0,2-1 0 0 0,0-1-1 0 0,41 21 1 0 0,-51-30-54 0 0,6 3 70 0 0,2-1 0 0 0,23 8 0 0 0,-11-5 38 0 0,-27-8-119 0 0,1-1-1 0 0,-1 0 1 0 0,1 0 0 0 0,0-1 0 0 0,11 2 0 0 0,22 5 108 0 0,-29-5-76 0 0,0-1-1 0 0,0 0 1 0 0,16 0-1 0 0,-7-2 11 0 0,-2 1 16 0 0,0-1 0 0 0,0-1 0 0 0,0 0 0 0 0,22-6 0 0 0,-31 5-54 0 0,-1 1 1 0 0,1 0-1 0 0,13-1 0 0 0,-15 2-19 0 0,-1-1 1 0 0,1 1-1 0 0,0-1 1 0 0,0 0 0 0 0,-1 0-1 0 0,9-4 1 0 0,-9 3-14 0 0,-1 1 0 0 0,1-1 1 0 0,0 1-1 0 0,8-1 0 0 0,-9 2-2 0 0,0-1 0 0 0,0 1 0 0 0,-1-1 0 0 0,1 0 0 0 0,0 0-1 0 0,-1 0 1 0 0,8-4 0 0 0,-7 3-71 0 0,0 1-1 0 0,1-1 0 0 0,-1 1 0 0 0,1 0 1 0 0,-1 0-1 0 0,1 1 0 0 0,-1 0 1 0 0,9 0-1 0 0,5 2-7516 0 0,-9-2-170 0 0</inkml:trace>
</inkml:ink>
</file>

<file path=ppt/ink/ink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39:59.5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 12496 0 0,'0'0'1554'0'0,"0"-1"-1548"0"0,0 1 1 0 0,1 0-1 0 0,-1-1 0 0 0,0 1 0 0 0,0 0 1 0 0,1 0-1 0 0,-1-1 0 0 0,0 1 0 0 0,0 0 1 0 0,1 0-1 0 0,-1-1 0 0 0,0 1 0 0 0,0 0 1 0 0,1 0-1 0 0,-1 0 0 0 0,0-1 0 0 0,1 1 1 0 0,-1 0-1 0 0,0 0 0 0 0,1 0 0 0 0,-1 0 1 0 0,1 0-1 0 0,-1 0 0 0 0,1 0 0 0 0,76 53-5096 0 0,-74-51 4845 0 0,-1 0 1 0 0,1 1 0 0 0,-1-1-1 0 0,1 1 1 0 0,-1 0 0 0 0,3 4-1 0 0,9 12-982 0 0,-10-14 1072 0 0,0 1 0 0 0,0 0 0 0 0,-1 1 0 0 0,1-1 0 0 0,4 13 0 0 0,0 2 186 0 0,-4-14 874 0 0,-1 0 0 0 0,0 0 0 0 0,0 1 0 0 0,1 10 0 0 0,-3-14-426 0 0,-1 0 0 0 0,0 0-1 0 0,0 0 1 0 0,0 0-1 0 0,0 0 1 0 0,-1 1-1 0 0,0-1 1 0 0,0 0 0 0 0,-3 7-1 0 0,3-6 17 0 0,-1 0 0 0 0,1 0 1 0 0,0 0-1 0 0,1 0 0 0 0,-1 7 0 0 0,1-10-251 0 0,0 0 0 0 0,0 0 1 0 0,0 0-1 0 0,0 0 0 0 0,1 0 0 0 0,-1 0 1 0 0,1 0-1 0 0,-1 0 0 0 0,1 0 0 0 0,0 0 0 0 0,0 0 1 0 0,0 0-1 0 0,0 0 0 0 0,0 0 0 0 0,3 3 978 0 0,-2-4-767 0 0,-2 0-409 0 0,0-1 0 0 0,1 0 0 0 0,-1 0 1 0 0,0 0-1 0 0,0 1 0 0 0,1-1 0 0 0,-1 0 1 0 0,0 0-1 0 0,1 0 0 0 0,-1 0 0 0 0,0 0 1 0 0,1 0-1 0 0,-1 0 0 0 0,0 0 0 0 0,1 0 1 0 0,-1 0-1 0 0,0 0 0 0 0,1 0 0 0 0,-1 0 1 0 0,0 0-1 0 0,1 0 0 0 0,-1 0 0 0 0,0 0 1 0 0,1 0-1 0 0,-1 0 0 0 0,0 0 0 0 0,0-1 0 0 0,1 1 1 0 0,-1 0-1 0 0,0 0 0 0 0,1 0 0 0 0,-1 0 1 0 0,0-1-1 0 0,1 1 0 0 0,0-1 19 0 0,0-1-1 0 0,-1 1 1 0 0,1 0 0 0 0,0-1-1 0 0,0 1 1 0 0,-1 0-1 0 0,1-1 1 0 0,0 1 0 0 0,-1-1-1 0 0,1-1 1 0 0,2-10 91 0 0,1 1 1 0 0,5-15-1 0 0,-7 23-126 0 0,0 0 0 0 0,1 0 0 0 0,-1 0 0 0 0,1 0 0 0 0,0 1 0 0 0,-1-1 0 0 0,2 1 0 0 0,-1-1 0 0 0,5-3 0 0 0,0 0 82 0 0,0 0 1 0 0,10-13-1 0 0,-14 14-37 0 0,1 0 0 0 0,0 1 0 0 0,0 0 0 0 0,1 0-1 0 0,-1 0 1 0 0,1 1 0 0 0,10-6 0 0 0,2 2 126 0 0,-12 6-58 0 0,0 0 1 0 0,-1-1 0 0 0,1 0 0 0 0,7-5 0 0 0,-9 6-89 0 0,1 0 0 0 0,0 0 0 0 0,0 0 0 0 0,0 1 0 0 0,0 0 0 0 0,0-1 0 0 0,0 2 0 0 0,1-1 0 0 0,-1 1 0 0 0,0-1 1 0 0,8 2-1 0 0,-11-1-36 0 0,0 0 89 0 0,-1 14 144 0 0,5 9-74 0 0,3 25-27 0 0,-4-12-83 0 0,-3-26-89 0 0,0 0 0 0 0,-1 0 0 0 0,0 0 1 0 0,0 0-1 0 0,-2 13 0 0 0,-1-12-380 0 0,1 0 1 0 0,0 18-1 0 0,1-25-61 0 0,1 1 1 0 0,0-1-1 0 0,-1 1 1 0 0,2-1-1 0 0,-1 0 0 0 0,0 0 1 0 0,1 0-1 0 0,0 0 0 0 0,3 6 1 0 0,1 0-1753 0 0</inkml:trace>
</inkml:ink>
</file>

<file path=ppt/ink/ink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0:00.0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39 130 18511 0 0,'1'-1'51'0'0,"0"0"-1"0"0,0 0 0 0 0,0 0 1 0 0,0 0-1 0 0,0-1 0 0 0,-1 1 1 0 0,1 0-1 0 0,0 0 0 0 0,-1-1 1 0 0,1 1-1 0 0,-1 0 0 0 0,1-1 1 0 0,-1 1-1 0 0,0 0 0 0 0,0-1 1 0 0,1 1-1 0 0,-1 0 0 0 0,0-1 1 0 0,0 1-1 0 0,0-1 0 0 0,-1 1 1 0 0,1 0-1 0 0,0-1 0 0 0,0 1 1 0 0,-1 0-1 0 0,1-1 0 0 0,-2-1 1 0 0,2 1-15 0 0,0 1 0 0 0,0 0 0 0 0,0 0 0 0 0,0-1 0 0 0,0 1 0 0 0,0 0 0 0 0,0-1 0 0 0,1 1 0 0 0,-1 0 0 0 0,0 0 0 0 0,1-1 0 0 0,-1 1 0 0 0,1 0 0 0 0,-1 0 0 0 0,2-2 0 0 0,-1 2-27 0 0,0 0-1 0 0,-1 0 0 0 0,1 1 0 0 0,-1-1 0 0 0,0 0 1 0 0,1 0-1 0 0,-1 0 0 0 0,0 0 0 0 0,1 0 0 0 0,-1 0 1 0 0,0 0-1 0 0,0 1 0 0 0,0-1 0 0 0,0 0 1 0 0,0 0-1 0 0,0 0 0 0 0,0 0 0 0 0,0 0 0 0 0,0 0 1 0 0,0 0-1 0 0,0 0 0 0 0,-1 0 0 0 0,1 0 0 0 0,0 0 1 0 0,-1 0-1 0 0,1 1 0 0 0,-3-5 3722 0 0,1 7-2432 0 0,0-2-1203 0 0,1 1 0 0 0,0-1 0 0 0,0 1 0 0 0,0 0 0 0 0,0 0 0 0 0,0-1 1 0 0,-1 1-1 0 0,2 0 0 0 0,-1 0 0 0 0,0 0 0 0 0,0 0 0 0 0,0 0 0 0 0,0 0 0 0 0,1 1 0 0 0,-1-1 0 0 0,0 0 0 0 0,1 0 0 0 0,-1 0 0 0 0,1 1 0 0 0,-1-1 0 0 0,1 0 0 0 0,0 1 0 0 0,0-1 0 0 0,-1 0 0 0 0,1 1 0 0 0,0-1 0 0 0,1 2 0 0 0,-10 97 859 0 0,1-30-708 0 0,2-8-210 0 0,2-33-17 0 0,2 0 0 0 0,1-1-1 0 0,3 37 1 0 0,0-52-31 0 0,1 0 0 0 0,0 0-1 0 0,1 0 1 0 0,0 0 0 0 0,1 0-1 0 0,0-1 1 0 0,1 1 0 0 0,0-1 0 0 0,11 13-1 0 0,-1 3-65 0 0,6 9-1016 0 0,-20-34 928 0 0,0-1 0 0 0,0 1 0 0 0,0-1 0 0 0,0 1 0 0 0,1-1 0 0 0,-1 0 0 0 0,1 0 0 0 0,0 0 0 0 0,-1-1 0 0 0,5 3 0 0 0,7 1-985 0 0,-10-5-606 0 0,1-5-262 0 0</inkml:trace>
  <inkml:trace contextRef="#ctx0" brushRef="#br0" timeOffset="1">269 22 13824 0 0,'-7'-8'6520'0'0,"7"8"-6420"0"0,13-2 4468 0 0,-3 2-4309 0 0,1-5 1267 0 0,-6 2-1325 0 0,-1 2-67 0 0,-1 0 1 0 0,1 0-1 0 0,0 1 1 0 0,-1 0-1 0 0,1 0 1 0 0,7 0-1 0 0,2 1 405 0 0,-12-1 278 0 0,11 0-410 0 0,-9 0-359 0 0,4 0 30 0 0,0-1-1 0 0,0 2 1 0 0,0-1-1 0 0,0 1 0 0 0,0 0 1 0 0,0 1-1 0 0,0 0 1 0 0,9 3-1 0 0,-9-2-39 0 0,-5-3-29 0 0,0 1 1 0 0,0 0 0 0 0,0-1-1 0 0,0 1 1 0 0,-1 0 0 0 0,1 0-1 0 0,0 0 1 0 0,-1 0 0 0 0,1 0 0 0 0,0 0-1 0 0,-1 0 1 0 0,0 1 0 0 0,1-1-1 0 0,-1 0 1 0 0,0 1 0 0 0,1-1-1 0 0,-1 1 1 0 0,0 0 0 0 0,0-1 0 0 0,0 1-1 0 0,-1 0 1 0 0,1 0 0 0 0,0-1-1 0 0,0 3 1 0 0,-1-2-5 0 0,1-1 0 0 0,0 1 0 0 0,-1-1 0 0 0,1 1 1 0 0,0-1-1 0 0,0 0 0 0 0,0 0 0 0 0,0 1 0 0 0,0-1 0 0 0,0 0 0 0 0,2 2 0 0 0,-2-3-2 0 0,0 1-1 0 0,0 0 1 0 0,0-1-1 0 0,-1 1 1 0 0,1 0 0 0 0,0 0-1 0 0,0 0 1 0 0,-1 0-1 0 0,1-1 1 0 0,-1 1-1 0 0,1 0 1 0 0,-1 0-1 0 0,1 0 1 0 0,-1 0-1 0 0,0 0 1 0 0,1 0 0 0 0,-1 0-1 0 0,0 1 1 0 0,0-1-1 0 0,1 0 1 0 0,-1 2-1 0 0,-4 11 15 0 0,3-10-9 0 0,0-1 0 0 0,0 1 0 0 0,0 0 0 0 0,0 0-1 0 0,1 4 1 0 0,0 16 1 0 0,1-12 0 0 0,-1 1 1 0 0,0-1-1 0 0,-1 0 0 0 0,-1 0 0 0 0,-2 13 0 0 0,-5-2 4 0 0,6-19-13 0 0,1 0 0 0 0,1 1-1 0 0,-1-1 1 0 0,1 1 0 0 0,0-1 0 0 0,0 1-1 0 0,-1 5 1 0 0,6 15 5 0 0,-3-22-8 0 0,-1 1 1 0 0,1-1-1 0 0,-1 0 0 0 0,1 1 0 0 0,-1-1 0 0 0,0 0 1 0 0,0 1-1 0 0,-1-1 0 0 0,0 5 0 0 0,-6 14-63 0 0,5-19 50 0 0,1 1 1 0 0,-1-1-1 0 0,1 1 1 0 0,0-1 0 0 0,0 1-1 0 0,0 0 1 0 0,1-1-1 0 0,0 1 1 0 0,-1 0 0 0 0,1 0-1 0 0,0-1 1 0 0,1 1-1 0 0,-1 0 1 0 0,1 0-1 0 0,1 4 1 0 0,24 99-3719 0 0,-25-103 3411 0 0,0-3 227 0 0,-1-1-1 0 0,0 1 1 0 0,1-1 0 0 0,-1 1-1 0 0,0 0 1 0 0,0-1-1 0 0,0 1 1 0 0,1 0 0 0 0,-1 0-1 0 0,0-1 1 0 0,0 1 0 0 0,0 0-1 0 0,0-1 1 0 0,0 1-1 0 0,0 0 1 0 0,0-1 0 0 0,0 1-1 0 0,-1 0 1 0 0,1-1 0 0 0,0 1-1 0 0,0 0 1 0 0,-1-1-1 0 0,1 1 1 0 0,0 0 0 0 0,-1-1-1 0 0,1 1 1 0 0,0-1-1 0 0,-1 1 1 0 0,1 0 0 0 0,-1-1-1 0 0,0 1 1 0 0,-13 9-1771 0 0</inkml:trace>
</inkml:ink>
</file>

<file path=ppt/ink/ink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0:00.4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1 305 11056 0 0,'3'-1'173'0'0,"18"-6"599"0"0,-21 7-766 0 0,0-1-1 0 0,1 1 1 0 0,-1 0-1 0 0,1 0 1 0 0,-1 0-1 0 0,0-1 1 0 0,1 1-1 0 0,-1 0 1 0 0,0-1-1 0 0,0 1 1 0 0,1 0-1 0 0,-1-1 1 0 0,0 1-1 0 0,0 0 1 0 0,1-1-1 0 0,-1 1 1 0 0,0-1-1 0 0,0 1 1 0 0,0 0-1 0 0,0-1 1 0 0,1 1-1 0 0,-1-1 0 0 0,0 1 1 0 0,0 0-1 0 0,0-1 1 0 0,0 1-1 0 0,0-1 1 0 0,0 1-1 0 0,0-1 1 0 0,0 1-1 0 0,0 0 1 0 0,-1-1-1 0 0,1 1 1 0 0,0-1-1 0 0,0 1 1 0 0,0-1-1 0 0,0 1 1 0 0,0 0-1 0 0,-1-1 1 0 0,1 1-1 0 0,-1-1 1 0 0,1 1 82 0 0,-1-1 0 0 0,1 0 0 0 0,0 1 0 0 0,-1-1 0 0 0,1 1 0 0 0,0-1 0 0 0,-1 0 0 0 0,1 1 0 0 0,0-1 1 0 0,0 0-1 0 0,-1 0 0 0 0,1 1 0 0 0,0-1 0 0 0,0 0 0 0 0,0 1 0 0 0,0-1 0 0 0,0 0 0 0 0,0 0 0 0 0,0 1 0 0 0,0-1 1 0 0,0 0-1 0 0,0 1 0 0 0,1-1 0 0 0,-1 0 0 0 0,1-1 0 0 0,0 1 463 0 0,0-1 0 0 0,1 1 0 0 0,-1-1 0 0 0,1 1 1 0 0,-1 0-1 0 0,1-1 0 0 0,2-1 0 0 0,-1 2-162 0 0,-1-1 1 0 0,0 1-1 0 0,1-1 0 0 0,-1 0 1 0 0,0 0-1 0 0,3-4 1 0 0,0-2 304 0 0,0 1-1 0 0,1 0 1 0 0,0 0 0 0 0,0 0 0 0 0,0 0 0 0 0,1 1 0 0 0,0 0 0 0 0,12-7 0 0 0,0 3 143 0 0,14-5-434 0 0,-6 5-106 0 0,-23 8-224 0 0,1-1 0 0 0,0 1 0 0 0,1 1-1 0 0,-1-1 1 0 0,0 1 0 0 0,0-1 0 0 0,1 2 0 0 0,-1-1-1 0 0,9 0 1 0 0,-13 1-72 0 0,0 1 0 0 0,0-1 0 0 0,0 0 0 0 0,0 0 0 0 0,0 0 0 0 0,-1 1 0 0 0,1-1 0 0 0,0 1 1 0 0,0-1-1 0 0,-1 0 0 0 0,1 1 0 0 0,0-1 0 0 0,1 2 0 0 0,1 1 13 0 0,0 1 0 0 0,0-1 0 0 0,0 1 0 0 0,-1 0 0 0 0,1 0 0 0 0,-1 0 0 0 0,0 0 0 0 0,0 0 0 0 0,0 0 0 0 0,-1 1 0 0 0,0-1 0 0 0,1 1 0 0 0,-1-1 0 0 0,0 9 0 0 0,-1-2-10 0 0,0 1-1 0 0,-1 0 1 0 0,0-1-1 0 0,-5 19 1 0 0,6-26 0 0 0,0-1 0 0 0,0 1-1 0 0,0 0 1 0 0,0 0 0 0 0,0-1 0 0 0,1 1 0 0 0,0 0 0 0 0,0-1 0 0 0,2 8 0 0 0,-1-7-1 0 0,-1 1 0 0 0,0 0-1 0 0,0-1 1 0 0,1 10 0 0 0,-3 9-8 0 0,0-19 1 0 0,1 1 0 0 0,-1-1 0 0 0,1 0 0 0 0,0 1 1 0 0,1-1-1 0 0,-1 0 0 0 0,1 0 0 0 0,0 1 0 0 0,0-1 0 0 0,0 0 1 0 0,0 0-1 0 0,1 0 0 0 0,0 0 0 0 0,0 0 0 0 0,3 5 0 0 0,5 7-23 0 0,-8-12 13 0 0,0 0 1 0 0,0 0-1 0 0,1 0 1 0 0,-1 0-1 0 0,1-1 1 0 0,0 1-1 0 0,0-1 1 0 0,1 0-1 0 0,-1 0 1 0 0,0 0 0 0 0,6 3-1 0 0,-2-3 2 0 0,24 12-72 0 0,-12-5 4 0 0,-4-6 80 0 0,-11-5 0 0 0,0 1 0 0 0,0-1 0 0 0,0-1 0 0 0,0 1 0 0 0,-1 0 0 0 0,1-1 0 0 0,-1 0 0 0 0,1 0 0 0 0,-1 0 0 0 0,1 0 0 0 0,-1 0 0 0 0,0-1 0 0 0,0 1 0 0 0,0-1 0 0 0,-1 0 0 0 0,1 0 0 0 0,0 0 0 0 0,-1 0 0 0 0,0-1 0 0 0,3-4 0 0 0,-2 1 0 0 0,1 0 0 0 0,0 0 0 0 0,9-12 0 0 0,-8 14 0 0 0,-1-1 0 0 0,0 0 0 0 0,-1 0 0 0 0,0 0 0 0 0,1 0 0 0 0,2-10 0 0 0,1-7 27 0 0,16-36-1 0 0,-20 52-17 0 0,-1 0 0 0 0,1 0 0 0 0,-1 0-1 0 0,-1-1 1 0 0,0 1 0 0 0,0 0 0 0 0,0-1-1 0 0,-1 1 1 0 0,0-1 0 0 0,-1-7-1 0 0,1 8 2 0 0,0 0-1 0 0,1 0 0 0 0,1-10 0 0 0,-1 12-6 0 0,0 1 0 0 0,-1-1 0 0 0,1 1 0 0 0,-1 0 0 0 0,0-1 0 0 0,0 1 0 0 0,-1-1 0 0 0,1 1 0 0 0,-2-6 0 0 0,-2-1-10 0 0,1-1 1 0 0,-2 2-1 0 0,1-1 0 0 0,-2 0 1 0 0,-8-14-1 0 0,11 22-4 0 0,0-1-1 0 0,0 0 1 0 0,-1 1-1 0 0,1 0 1 0 0,0-1-1 0 0,-1 1 1 0 0,0 1-1 0 0,0-1 1 0 0,0 0-1 0 0,0 1 1 0 0,0 0-1 0 0,-1 0 1 0 0,1 0-1 0 0,-1 1 1 0 0,-7-3-1 0 0,3 3-101 0 0,6 0 52 0 0,0 0 0 0 0,0 0 0 0 0,0 1 0 0 0,-1-1 0 0 0,1 1 0 0 0,0 0 0 0 0,0 0 0 0 0,0 0 0 0 0,-1 0 0 0 0,1 1 0 0 0,0-1 0 0 0,0 1 0 0 0,0 0 0 0 0,-4 1 0 0 0,-8 4-1360 0 0,0 0 0 0 0,1 2 0 0 0,-25 15 0 0 0,28-13-603 0 0</inkml:trace>
</inkml:ink>
</file>

<file path=ppt/ink/ink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0:01.0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27 17159 0 0,'18'-6'692'0'0,"0"0"0"0"0,28-6 0 0 0,-39 11-305 0 0,1 0 0 0 0,0 1 1 0 0,-1-1-1 0 0,1 1 0 0 0,0 1 1 0 0,-1 0-1 0 0,1 0 0 0 0,14 4 1 0 0,-13-3-41 0 0,0 1 1 0 0,0 0-1 0 0,0 1 1 0 0,-1-1 0 0 0,1 2-1 0 0,-1-1 1 0 0,0 1-1 0 0,0 0 1 0 0,-1 1-1 0 0,0 0 1 0 0,0 0 0 0 0,8 9-1 0 0,-4-2-106 0 0,0 0-1 0 0,-1 1 1 0 0,-1 0 0 0 0,0 1-1 0 0,10 23 1 0 0,-11-21 7 0 0,17 28 1 0 0,-17-33-161 0 0,-1 1 0 0 0,0 0 0 0 0,-1 0 0 0 0,6 17 0 0 0,-8-12 15 0 0,-1-1 0 0 0,1 33 0 0 0,2 8 79 0 0,-2-41-158 0 0,-2 1 0 0 0,0 0 0 0 0,-1 0 0 0 0,0 0 0 0 0,-2 0 0 0 0,-2 20 0 0 0,1-22-17 0 0,1 0-1 0 0,1 18 1 0 0,0-21-8 0 0,0 0 0 0 0,0 1 0 0 0,-5 21 0 0 0,-14 27-911 0 0,12-44 250 0 0,2 1-1 0 0,0-1 1 0 0,-4 31 0 0 0,8-25-585 0 0</inkml:trace>
</inkml:ink>
</file>

<file path=ppt/ink/ink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0:23.7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24 5064 0 0,'-6'-6'18933'0'0,"18"5"-18311"0"0,0 0 0 0 0,17-4 1 0 0,-16 3-360 0 0,-1 0 1 0 0,19-1-1 0 0,-15 2-164 0 0,21-2-5 0 0,-12 5-133 0 0,-22-1 1 0 0,0 0-29 0 0</inkml:trace>
</inkml:ink>
</file>

<file path=ppt/ink/ink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0:24.2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38 14944 0 0,'0'0'2445'0'0,"2"2"-1535"0"0,0 0-689 0 0,1 0 0 0 0,0 0-1 0 0,0-1 1 0 0,-1 1 0 0 0,1-1 0 0 0,0 1-1 0 0,0-1 1 0 0,1 0 0 0 0,-1 0-1 0 0,0 0 1 0 0,0-1 0 0 0,5 1-1 0 0,3-1 606 0 0,1 0-1 0 0,16-2 1 0 0,-27 2-785 0 0,32-4 1083 0 0,47-12 1 0 0,-59 10-2416 0 0,31-13 0 0 0,-36 10-47 0 0</inkml:trace>
</inkml:ink>
</file>

<file path=ppt/ink/ink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0:24.8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1 105 10592 0 0,'0'0'6411'0'0,"2"0"-5272"0"0,4-3-503 0 0,1-1 0 0 0,0 1 1 0 0,-1-1-1 0 0,8-6 0 0 0,12-7 511 0 0,-15 11-754 0 0,9-6 575 0 0,0 2 1 0 0,36-14 0 0 0,-49 21-770 0 0,1 1 1 0 0,0 0 0 0 0,0 1 0 0 0,0-1 0 0 0,0 2-1 0 0,9-1 1 0 0,-15 3-193 0 0,-1-1-1 0 0,0 1 1 0 0,0 0-1 0 0,0 0 1 0 0,0 0-1 0 0,-1 0 1 0 0,1 0 0 0 0,-1 0-1 0 0,1 0 1 0 0,0 3-1 0 0,-1-2-12 0 0,0-1 0 0 0,0 1 1 0 0,0 0-1 0 0,-1 0 0 0 0,1 0 0 0 0,-1 0 0 0 0,1 0 0 0 0,-1 0 0 0 0,0 0 0 0 0,0-1 1 0 0,-2 5-1 0 0,-21 31-335 0 0,8-14-241 0 0,12-17 216 0 0,-1 0 1 0 0,-1-1-1 0 0,1 0 1 0 0,-10 8-1 0 0,6-5 86 0 0,7-6 207 0 0,0-1 1 0 0,0 0-1 0 0,0 1 0 0 0,0-1 1 0 0,1 1-1 0 0,0 0 1 0 0,-1-1-1 0 0,1 1 0 0 0,0 0 1 0 0,-1 6-1 0 0,1-7 73 0 0,1-1 0 0 0,0 1 0 0 0,0 0 0 0 0,0 0 0 0 0,-1 0 0 0 0,2-1 0 0 0,-1 1 0 0 0,0 0 0 0 0,0 0-1 0 0,0 0 1 0 0,1-1 0 0 0,-1 1 0 0 0,1 0 0 0 0,0 0 0 0 0,-1-1 0 0 0,1 1 0 0 0,1 2 0 0 0,12 14 83 0 0,-14-18-68 0 0,1 1 0 0 0,-1 0 0 0 0,0-1 0 0 0,1 1 0 0 0,-1-1 0 0 0,1 1-1 0 0,-1-1 1 0 0,1 1 0 0 0,-1-1 0 0 0,1 1 0 0 0,-1-1 0 0 0,1 0 0 0 0,-1 1 0 0 0,1-1 0 0 0,-1 0 0 0 0,2 1 0 0 0,1 1 37 0 0,57 41 996 0 0,-55-40-929 0 0,0 1 0 0 0,-1 0-1 0 0,1 0 1 0 0,-1 1 0 0 0,0-1-1 0 0,-1 1 1 0 0,1 0-1 0 0,-1 0 1 0 0,4 6 0 0 0,-5-7-75 0 0,-1-1 0 0 0,0 0 0 0 0,0 0 0 0 0,0 1 0 0 0,0-1 0 0 0,0 0 0 0 0,-1 1 0 0 0,1-1 0 0 0,-1 1 0 0 0,0-1 1 0 0,0 1-1 0 0,0-1 0 0 0,-1 1 0 0 0,1-1 0 0 0,-1 0 0 0 0,0 1 0 0 0,0-1 0 0 0,-1 4 0 0 0,-4 7 45 0 0,-1 1 0 0 0,-1-1-1 0 0,0-1 1 0 0,-1 0 0 0 0,0 0 0 0 0,-12 13 0 0 0,12-15-79 0 0,-7 7-10 0 0,-29 18-12 0 0,44-35 3 0 0,1-1 0 0 0,-1 0 0 0 0,0 1-1 0 0,0-1 1 0 0,1 0 0 0 0,-1 1 0 0 0,0-1 0 0 0,0 0 0 0 0,1 0-1 0 0,-1 1 1 0 0,0-1 0 0 0,0 0 0 0 0,0 0 0 0 0,1 0 0 0 0,-1 0-1 0 0,0 0 1 0 0,0 0 0 0 0,0 0 0 0 0,0-1 0 0 0,1 1 0 0 0,-1 0-1 0 0,0 0 1 0 0,-1-1 0 0 0,-17-9-559 0 0,17 8 316 0 0,-1-1 0 0 0,0 1 0 0 0,1-1 0 0 0,0 0 0 0 0,-1 0 0 0 0,1 0 0 0 0,0 0 0 0 0,0 0 0 0 0,1 0 0 0 0,-1-1-1 0 0,1 1 1 0 0,0-1 0 0 0,0 1 0 0 0,0-1 0 0 0,0 1 0 0 0,0-1 0 0 0,0-5 0 0 0,0-14-1819 0 0</inkml:trace>
</inkml:ink>
</file>

<file path=ppt/ink/ink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0:25.4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34 15200 0 0,'0'0'1378'0'0,"4"0"-1135"0"0,59-10 4942 0 0,-59 10-4791 0 0,0-1-1 0 0,0 0 1 0 0,0 1-1 0 0,0-1 1 0 0,0-1-1 0 0,0 1 1 0 0,7-4 0 0 0,-8 4-224 0 0,0-1 0 0 0,0 1 0 0 0,0 0 1 0 0,1 0-1 0 0,-1 0 0 0 0,1 0 0 0 0,3 0 1 0 0,49-3 1739 0 0,-44 4-1774 0 0,-9 0-37 0 0,-1 2-10 0 0,14 14 64 0 0,-13-7-141 0 0,-2-2 4 0 0,2 1 15 0 0,-1 1-1 0 0,0-1 1 0 0,0 1-1 0 0,-1-1 1 0 0,0 1-1 0 0,-1 16 1 0 0,-8 73-15 0 0,1-37-19 0 0,6-46 2 0 0,-1 2-21 0 0,1 1 1 0 0,1-1 0 0 0,3 21-1 0 0,-3-26-85 0 0,1 0-1 0 0,-2 1 0 0 0,-1 15 0 0 0,-1 15-766 0 0,3-40 586 0 0,-1 0 0 0 0,1 0 1 0 0,0 0-1 0 0,-1 0 0 0 0,0 0 0 0 0,1 0 0 0 0,-1 0 0 0 0,-1 0 0 0 0,1 0 0 0 0,0-1 0 0 0,-2 4 1 0 0</inkml:trace>
  <inkml:trace contextRef="#ctx0" brushRef="#br0" timeOffset="1">79 408 5528 0 0,'2'0'5950'0'0,"28"-5"1303"0"0,19-12-2874 0 0,-35 11-3412 0 0,15-5 446 0 0,-1-2 0 0 0,44-26 0 0 0,-55 30-1822 0 0,31-13 0 0 0,-11 6-2936 0 0,-17 6-5472 0 0</inkml:trace>
</inkml:ink>
</file>

<file path=ppt/ink/ink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0:28.5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16 119 10136 0 0,'0'0'777'0'0,"-2"0"-505"0"0,-12 0 10313 0 0,25-14-8928 0 0,24-18 1627 0 0,-33 31-2878 0 0,15-15 209 0 0,-12 12-600 0 0,1 1-1 0 0,-1-1 0 0 0,1 1 0 0 0,0 0 1 0 0,0 0-1 0 0,0 1 0 0 0,0-1 0 0 0,1 2 0 0 0,-1-1 1 0 0,0 1-1 0 0,9-1 0 0 0,-8 1-9 0 0,1 0 0 0 0,-1 0 1 0 0,12-3-1 0 0,-12 2 40 0 0,1 0-1 0 0,-1 1 1 0 0,14-1 0 0 0,-18 2-47 0 0,0-1 0 0 0,0 1 0 0 0,1 0 0 0 0,-1-1 0 0 0,0 0 0 0 0,0 0 0 0 0,0 0 0 0 0,0 0 0 0 0,4-2 0 0 0,-4 2-66 0 0,2 1 15 0 0,3 0 53 0 0,-6 0 1020 0 0,-2 2-952 0 0,0 4-83 0 0,0-4-125 0 0,-4 3-3133 0 0,0-2 1087 0 0</inkml:trace>
</inkml:ink>
</file>

<file path=ppt/ink/ink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0:29.0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 1 8752 0 0,'0'0'7977'0'0,"-11"1"-805"0"0,2 11-5963 0 0,8-11-1175 0 0,0 0 0 0 0,0 0 0 0 0,0 0 1 0 0,0 1-1 0 0,0-1 0 0 0,0 0 0 0 0,1 1 1 0 0,-1-1-1 0 0,0 1 0 0 0,1-1 0 0 0,-1 1 0 0 0,1-1 1 0 0,-1 1-1 0 0,1-1 0 0 0,0 1 0 0 0,0-1 1 0 0,-1 3-1 0 0,0-1-4 0 0,1-2-23 0 0,0 0 0 0 0,0 1 1 0 0,0-1-1 0 0,-1 0 1 0 0,1 0-1 0 0,0 0 1 0 0,0 0-1 0 0,0 0 0 0 0,1 0 1 0 0,-1 1-1 0 0,0-1 1 0 0,0 0-1 0 0,1 0 1 0 0,-1 0-1 0 0,0 0 0 0 0,1 1 1 0 0,5 22 5 0 0,-4-12-13 0 0,-2-11 0 0 0,0 0 0 0 0,0-1 0 0 0,0 1 0 0 0,0 0 0 0 0,0-1 0 0 0,0 1 0 0 0,0 0 0 0 0,0-1 0 0 0,0 1 0 0 0,1 0 0 0 0,-1-1 0 0 0,0 1 0 0 0,0 0 0 0 0,1-1 0 0 0,-1 1 0 0 0,0-1 0 0 0,2 2 0 0 0,5 0 0 0 0,-5-2 0 0 0,34 9-76 0 0,43 5 0 0 0,-61-12 76 0 0,-1 2 0 0 0,30 9 0 0 0,-33-8 0 0 0,-8-3 0 0 0,-1 0 0 0 0,0 1 0 0 0,0 0 0 0 0,0-1 0 0 0,0 2 0 0 0,0-1 0 0 0,-1 1 0 0 0,0-1 0 0 0,0 1 0 0 0,0 1 0 0 0,4 4 0 0 0,-7-6 9 0 0,0-1 0 0 0,0 1 0 0 0,0 0 0 0 0,0 0 0 0 0,-1 0 0 0 0,1 0 0 0 0,-1 0-1 0 0,0 0 1 0 0,0 0 0 0 0,0 4 0 0 0,-1-2 36 0 0,1 1 0 0 0,-1-1 0 0 0,0 0 0 0 0,0 0 0 0 0,-2 7 0 0 0,0-8-18 0 0,1 0 1 0 0,-1 0-1 0 0,0 0 0 0 0,0 0 0 0 0,0 0 0 0 0,-1-1 0 0 0,1 1 1 0 0,-5 2-1 0 0,-33 24 67 0 0,31-25-79 0 0,0 0 0 0 0,1-1 0 0 0,-2 0 0 0 0,-17 5 0 0 0,-7 1-165 0 0,28-8-47 0 0,-1 0 0 0 0,1-1-1 0 0,-1 0 1 0 0,1-1 0 0 0,-13 0-1 0 0,11 0-299 0 0,7 0-14 0 0,8-10-6001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10:39.9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45 0 8032 0 0,'-5'28'365'0'0,"4"-22"2895"0"0,-10-11-333 0 0,11 4-2864 0 0,0 1 1 0 0,0-1-1 0 0,-1 1 1 0 0,1 0-1 0 0,0-1 1 0 0,-1 1 0 0 0,1 0-1 0 0,0-1 1 0 0,-1 1-1 0 0,1 0 1 0 0,-1 0 0 0 0,1-1-1 0 0,0 1 1 0 0,-1 0-1 0 0,1 0 1 0 0,-1 0 0 0 0,1-1-1 0 0,-1 1 1 0 0,1 0-1 0 0,-1 0 1 0 0,1 0-1 0 0,-1 0 1 0 0,1 0 0 0 0,-1 0-1 0 0,1 0 1 0 0,-1 0-1 0 0,1 0 1 0 0,-1 0 0 0 0,1 0-1 0 0,-1 0 1 0 0,1 1-1 0 0,0-1 1 0 0,-1 0-1 0 0,1 0 1 0 0,-1 0 0 0 0,1 1-1 0 0,-1-1 1 0 0,1 0-1 0 0,0 0 1 0 0,-1 1 0 0 0,1-1-1 0 0,0 0 1 0 0,-1 1-1 0 0,1-1 1 0 0,0 1 0 0 0,-1-1-1 0 0,1 0 1 0 0,0 1-1 0 0,0-1 1 0 0,-1 1-1 0 0,1-1 1 0 0,0 1 0 0 0,0 0-1 0 0,-1 2 102 0 0,-1 0 0 0 0,1 1 1 0 0,1-1-1 0 0,-1 0 0 0 0,0 1 0 0 0,1-1 0 0 0,0 4 0 0 0,-1 13-165 0 0,1-10-55 0 0,-1 0 0 0 0,2 0-1 0 0,2 19 1 0 0,11 38 331 0 0,-1 10-663 0 0,1 8-636 0 0,-10-60 576 0 0,-4-20 78 0 0,0-1 0 0 0,1 1 0 0 0,0 0 0 0 0,2 6 1 0 0,-2-9-686 0 0</inkml:trace>
</inkml:ink>
</file>

<file path=ppt/ink/ink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0:29.6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122 108 7368 0 0,'0'0'568'0'0,"0"-2"-374"0"0,1-6-705 0 0,-3-32 9086 0 0,2 37-7950 0 0,-1 0 0 0 0,1 0 0 0 0,-1 1 0 0 0,0-1 0 0 0,0 0 0 0 0,0 1-1 0 0,0-1 1 0 0,0 1 0 0 0,0-1 0 0 0,-1 1 0 0 0,1 0 0 0 0,-3-3 0 0 0,0 1 42 0 0,3 3-473 0 0,0 1 0 0 0,0-1 0 0 0,0 0 0 0 0,0 0 0 0 0,0 0 0 0 0,1 0 0 0 0,-1 0 1 0 0,0 0-1 0 0,1 0 0 0 0,-1 0 0 0 0,0 0 0 0 0,1 0 0 0 0,-1-1 0 0 0,-10 1 316 0 0,8 0-491 0 0,0 0-1 0 0,1 1 0 0 0,-1 0 0 0 0,1 0 0 0 0,-1 0 0 0 0,0 0 0 0 0,1 0 1 0 0,-1 0-1 0 0,1 0 0 0 0,-1 1 0 0 0,1 0 0 0 0,-1-1 0 0 0,1 1 0 0 0,-1 0 0 0 0,1 0 1 0 0,0 0-1 0 0,-1 0 0 0 0,1 1 0 0 0,-4 2 0 0 0,4-2-25 0 0,0 0-1 0 0,0 0 1 0 0,0 0 0 0 0,1 0-1 0 0,-1 0 1 0 0,0 1-1 0 0,1-1 1 0 0,0 1 0 0 0,-1-1-1 0 0,1 1 1 0 0,0-1-1 0 0,0 1 1 0 0,0 0 0 0 0,1 0-1 0 0,-1 4 1 0 0,-1 1-51 0 0,1 0 0 0 0,1-1 0 0 0,-1 1 0 0 0,2 12 0 0 0,0-14 27 0 0,0 1 0 0 0,0-1 0 0 0,1 1 0 0 0,0-1 0 0 0,0 0-1 0 0,1 1 1 0 0,0-1 0 0 0,0 0 0 0 0,0 0 0 0 0,1-1 0 0 0,-1 1 0 0 0,1-1 0 0 0,1 0-1 0 0,7 8 1 0 0,4 1-18 0 0,0-2-1 0 0,1 0 0 0 0,26 13 1 0 0,22 17 155 0 0,-42-26-98 0 0,19 16-97 0 0,-28-18 89 0 0,-13-8 0 0 0,-1-3 0 0 0,0 0-8 0 0,0 0 1 0 0,-1 1-1 0 0,1-1 0 0 0,-1 1 1 0 0,1-1-1 0 0,-1 0 0 0 0,0 0 0 0 0,0 1 1 0 0,-1-1-1 0 0,1 0 0 0 0,0 0 1 0 0,-1 0-1 0 0,0 0 0 0 0,0 0 0 0 0,0-1 1 0 0,0 1-1 0 0,0 0 0 0 0,-5 3 0 0 0,-11 9-164 0 0,14-12 143 0 0,1 0 0 0 0,0 0 1 0 0,0-1-1 0 0,-1 1 0 0 0,0-1 0 0 0,1 0 1 0 0,-8 3-1 0 0,-2 1 2 0 0,-12 5-91 0 0,23-11 117 0 0,1 1 0 0 0,0-1-1 0 0,-1 0 1 0 0,1 0 0 0 0,0 0 0 0 0,-1 0 0 0 0,1 0-1 0 0,0 0 1 0 0,0 0 0 0 0,-1 0 0 0 0,1 0-1 0 0,0-1 1 0 0,-1 1 0 0 0,1-1 0 0 0,0 1 0 0 0,0-1-1 0 0,0 1 1 0 0,-2-2 0 0 0,-1 0 32 0 0,0 0 0 0 0,1-1 1 0 0,-1 0-1 0 0,1 0 0 0 0,0 0 1 0 0,-1 0-1 0 0,1-1 0 0 0,1 1 0 0 0,-1-1 1 0 0,0 1-1 0 0,1-1 0 0 0,0 0 1 0 0,0 0-1 0 0,-3-8 0 0 0,-1-7 117 0 0,4 13-101 0 0,0 1-1 0 0,0-1 1 0 0,0 0-1 0 0,1 1 1 0 0,0-1-1 0 0,0 0 0 0 0,1 0 1 0 0,-1 1-1 0 0,1-1 1 0 0,1 0-1 0 0,1-10 0 0 0,2-7 106 0 0,4-26-1 0 0,-7 41-133 0 0,1 0-1 0 0,0 0 0 0 0,1 0 1 0 0,0 0-1 0 0,0 0 0 0 0,1 1 1 0 0,-1-1-1 0 0,2 1 1 0 0,6-9-1 0 0,3-7 30 0 0,-6 12-182 0 0,0-1-1 0 0,1 1 0 0 0,0 1 0 0 0,1-1 1 0 0,0 1-1 0 0,0 1 0 0 0,1 0 0 0 0,0 1 1 0 0,1 0-1 0 0,18-9 0 0 0,9-3-2377 0 0,-20 11 298 0 0</inkml:trace>
  <inkml:trace contextRef="#ctx0" brushRef="#br0" timeOffset="1">596 192 10592 0 0,'0'0'10847'0'0,"10"4"-10847"0"0</inkml:trace>
</inkml:ink>
</file>

<file path=ppt/ink/ink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0:30.2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83 18023 0 0,'0'0'827'0'0,"2"-2"-22"0"0,0 0-674 0 0,6-8 33 0 0,-4 5-139 0 0,-3 4 103 0 0,0-1 0 0 0,0 1 0 0 0,1 0-1 0 0,-1 0 1 0 0,0 0 0 0 0,1 0 0 0 0,-1 0 0 0 0,1 0-1 0 0,-1 0 1 0 0,1 0 0 0 0,2-1 0 0 0,-2 2 111 0 0,-1-1 1 0 0,1 0-1 0 0,0 1 1 0 0,-1-1 0 0 0,0 0-1 0 0,1 0 1 0 0,-1 0-1 0 0,1 0 1 0 0,1-2 0 0 0,0 0 60 0 0,0 0 1 0 0,0 1-1 0 0,0-1 1 0 0,0 1-1 0 0,0 0 1 0 0,1 0-1 0 0,-1 0 0 0 0,1 1 1 0 0,-1-1-1 0 0,9-1 1 0 0,8-5 744 0 0,-11 6-568 0 0,-3 2-414 0 0,7-1 25 0 0,-8 0-38 0 0,0 0 0 0 0,0 0 0 0 0,0 1 0 0 0,0 0 1 0 0,0 0-1 0 0,0 0 0 0 0,0 0 0 0 0,9 3 0 0 0,-2 0-12 0 0,0 0 0 0 0,1-1-1 0 0,-1 0 1 0 0,21 0 0 0 0,-26-2-16 0 0,0 1 0 0 0,-1 0 0 0 0,1 1 0 0 0,11 3 1 0 0,-4-1 1 0 0,-14-4-23 0 0,0 0 0 0 0,0 0 0 0 0,0 0 0 0 0,1 0 0 0 0,-1 0 1 0 0,0 0-1 0 0,0 0 0 0 0,0 0 0 0 0,0 0 0 0 0,0 0 0 0 0,0 0 0 0 0,1 0 0 0 0,-1 0 1 0 0,0 0-1 0 0,0 1 0 0 0,0-1 0 0 0,0 0 0 0 0,0 0 0 0 0,0 0 0 0 0,0 0 0 0 0,1 0 0 0 0,-1 0 1 0 0,0 0-1 0 0,0 0 0 0 0,0 0 0 0 0,0 1 0 0 0,0-1 0 0 0,0 0 0 0 0,0 0 0 0 0,0 0 1 0 0,0 0-1 0 0,0 0 0 0 0,0 1 0 0 0,0-1 0 0 0,0 0 0 0 0,0 0 0 0 0,0 0 0 0 0,11 27 10 0 0,-9-23-7 0 0,0 0 0 0 0,-1 0 1 0 0,1 0-1 0 0,-1 0 0 0 0,1 0 0 0 0,-1 0 0 0 0,0 1 0 0 0,-1-1 0 0 0,1 0 0 0 0,-1 1 0 0 0,0-1 0 0 0,0 7 0 0 0,-3 8 2 0 0,-2 21 1 0 0,4-17-9 0 0,-1-16 3 0 0,1-1-1 0 0,-1 1 1 0 0,0-1-1 0 0,0 0 1 0 0,-6 12-1 0 0,5-11-2 0 0,0-1 0 0 0,0 0 0 0 0,1 1 0 0 0,0-1-1 0 0,0 1 1 0 0,-1 7 0 0 0,3 33-58 0 0,0-31-28 0 0,-2 25 0 0 0,-2-20-23 0 0,3-14 62 0 0,-1 1 0 0 0,1-1 0 0 0,1 0 0 0 0,-1 1 1 0 0,1-1-1 0 0,1 0 0 0 0,-1 1 0 0 0,3 9 0 0 0,-1-9-72 0 0,0-1 0 0 0,-1 0 0 0 0,0 1 0 0 0,0-1 0 0 0,-1 1-1 0 0,0-1 1 0 0,-1 13 0 0 0,1-18 59 0 0,0 0-1 0 0,0 1 1 0 0,0-1 0 0 0,0 0 0 0 0,1 1-1 0 0,-1-1 1 0 0,1 0 0 0 0,-1 1-1 0 0,1-1 1 0 0,0 0 0 0 0,0 0-1 0 0,0 0 1 0 0,3 4 0 0 0,4 12-756 0 0,-9-13 717 0 0,-1 0-3452 0 0</inkml:trace>
  <inkml:trace contextRef="#ctx0" brushRef="#br0" timeOffset="1">246 356 8752 0 0,'-28'-4'1117'0'0,"18"3"1815"0"0,0 0 1 0 0,-22-7 4618 0 0,45 0-5399 0 0,10 0-1249 0 0,-1 1 1 0 0,34-6 0 0 0,14-3-62 0 0,-31 7-718 0 0,53-18-1350 0 0,-50 17-2709 0 0,-22 4-4866 0 0</inkml:trace>
</inkml:ink>
</file>

<file path=ppt/ink/ink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0:30.8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1 119 17735 0 0,'6'0'334'0'0,"-5"0"-207"0"0,1 0 1 0 0,-1 0 0 0 0,0 1-1 0 0,1-1 1 0 0,-1-1-1 0 0,0 1 1 0 0,0 0 0 0 0,1 0-1 0 0,1-1 1 0 0,-2 1-113 0 0,-1 0 1 0 0,1-1-1 0 0,-1 1 1 0 0,1 0-1 0 0,-1 0 1 0 0,1 0-1 0 0,-1-1 1 0 0,1 1-1 0 0,-1 0 1 0 0,1-1-1 0 0,-1 1 1 0 0,1 0 0 0 0,-1-1-1 0 0,0 1 1 0 0,1-1-1 0 0,-1 1 1 0 0,0 0-1 0 0,1-1 1 0 0,-1 0-1 0 0,2-2-7 0 0,6-4 920 0 0,1-1 0 0 0,0 2 0 0 0,1-1-1 0 0,-1 1 1 0 0,13-5 0 0 0,5-3 579 0 0,8-2-406 0 0,-18 10-913 0 0,2-1 279 0 0,38-8 0 0 0,-45 13-446 0 0,-1 1 1 0 0,1 0-1 0 0,21 0 0 0 0,-17 2-8 0 0,-10-1 29 0 0,8 3-20 0 0,-14-3-21 0 0,0 0 0 0 0,1 0-1 0 0,-1 0 1 0 0,0 0 0 0 0,0 0 0 0 0,0 0 0 0 0,0 0 0 0 0,0 0 0 0 0,0 0-1 0 0,0 0 1 0 0,1 0 0 0 0,-1 0 0 0 0,0 0 0 0 0,0 0 0 0 0,0 0 0 0 0,0 0 0 0 0,0 0-1 0 0,0 0 1 0 0,0 0 0 0 0,1 0 0 0 0,-1 0 0 0 0,0 0 0 0 0,0 0 0 0 0,0 0 0 0 0,0 0-1 0 0,0 1 1 0 0,0-1 0 0 0,0 0 0 0 0,0 0 0 0 0,0 0 0 0 0,1 0 0 0 0,-1 0 0 0 0,0 0-1 0 0,0 0 1 0 0,0 0 0 0 0,0 1 0 0 0,0-1 0 0 0,0 0 0 0 0,0 0 0 0 0,0 0-1 0 0,0 0 1 0 0,0 0 0 0 0,0 0 0 0 0,0 0 0 0 0,0 1 0 0 0,0-1 0 0 0,0 0 0 0 0,0 0-1 0 0,1 4 13 0 0,0 14-15 0 0,-1-16 4 0 0,0-1 0 0 0,0 1 0 0 0,-1-1 0 0 0,1 0 0 0 0,0 1 0 0 0,-1-1-1 0 0,1 0 1 0 0,-1 1 0 0 0,0-1 0 0 0,1 0 0 0 0,-1 0 0 0 0,0 1 0 0 0,0-1 0 0 0,0 0 0 0 0,-1 1 0 0 0,1-1 0 0 0,0 1 0 0 0,-1-1 0 0 0,1 0 0 0 0,1 0 0 0 0,-1 1 0 0 0,0-1 0 0 0,0 0 0 0 0,0 1 0 0 0,1-1 1 0 0,-1 1-1 0 0,1-1 0 0 0,-1 1 0 0 0,1 0 0 0 0,0-1 0 0 0,-1 3 0 0 0,1 7-2 0 0,1-8 0 0 0,-1 1 0 0 0,0-1 0 0 0,0 1 0 0 0,-1-1 0 0 0,1 1 0 0 0,-1-1 0 0 0,-1 6 0 0 0,-1 0-26 0 0,0 1 0 0 0,0 0 0 0 0,1 1 0 0 0,1-1 0 0 0,-1 0 0 0 0,1 15-1 0 0,1-15-19 0 0,-2 0-1 0 0,1 1 1 0 0,-2-1-1 0 0,-2 10 1 0 0,2-13-4 0 0,1 0 1 0 0,0 0-1 0 0,0 1 1 0 0,1-1-1 0 0,0 0 1 0 0,1 1-1 0 0,-1-1 1 0 0,1 1-1 0 0,1-1 1 0 0,0 9-1 0 0,4-3-65 0 0,-4-8 54 0 0,1 0-1 0 0,-1 0 1 0 0,0 0-1 0 0,0 0 1 0 0,0 0-1 0 0,0 8 1 0 0,-4 2-118 0 0,2-14 149 0 0,0 1 0 0 0,1 0 0 0 0,-1 0-1 0 0,1 0 1 0 0,0-1 0 0 0,0 1 0 0 0,-1 0-1 0 0,1 0 1 0 0,0 0 0 0 0,0 0 0 0 0,1-1 0 0 0,-1 1-1 0 0,0 0 1 0 0,1 2 0 0 0,6 9-247 0 0,-7-12 222 0 0,1 0 0 0 0,0 1 0 0 0,0-1 0 0 0,-1 0 0 0 0,1 0-1 0 0,-1 1 1 0 0,1-1 0 0 0,-1 1 0 0 0,1-1 0 0 0,-1 0 0 0 0,0 1 0 0 0,0-1-1 0 0,0 1 1 0 0,0-1 0 0 0,0 1 0 0 0,0-1 0 0 0,0 1 0 0 0,0-1-1 0 0,0 1 1 0 0,-1-1 0 0 0,1 0 0 0 0,-1 1 0 0 0,1-1 0 0 0,-1 1-1 0 0,-1 1 1 0 0,0 0-197 0 0,-2 10-1926 0 0</inkml:trace>
  <inkml:trace contextRef="#ctx0" brushRef="#br0" timeOffset="1">113 303 12896 0 0,'0'0'5217'0'0,"3"-1"-3096"0"0,6-5-747 0 0,1 2 0 0 0,0-1 0 0 0,11-3 0 0 0,30-5 433 0 0,-46 12-1656 0 0,0-1 1 0 0,0 1-1 0 0,-1-1 1 0 0,6-2-1 0 0,18-6 630 0 0,-17 9-598 0 0,-7 0-102 0 0,1 1-1 0 0,-1-1 1 0 0,0 0-1 0 0,0 0 1 0 0,1-1 0 0 0,-1 1-1 0 0,7-5 1 0 0,-8 5-73 0 0,1-1-1 0 0,-1 1 1 0 0,0 0-1 0 0,1 0 1 0 0,-1 0-1 0 0,1 0 1 0 0,-1 1 0 0 0,5-1-1 0 0,33 1-537 0 0,-28 0 207 0 0,15 0-2428 0 0,-2 0 1135 0 0</inkml:trace>
</inkml:ink>
</file>

<file path=ppt/ink/ink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0:31.9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49 5 14800 0 0,'0'0'1342'0'0,"-1"-1"-1103"0"0,-3-2 850 0 0,3 3-761 0 0,0 0-95 0 0,1 0 0 0 0,0 0 0 0 0,-1 0 1 0 0,1 0-1 0 0,0 0 0 0 0,-1 0 0 0 0,1 0 0 0 0,0 0 1 0 0,-1 0-1 0 0,1 0 0 0 0,0 0 0 0 0,-1 0 0 0 0,1 0 1 0 0,0 0-1 0 0,-1 0 0 0 0,-2 3 2565 0 0,3-3-2564 0 0,-5 8 163 0 0,-1 17-155 0 0,1 0 1 0 0,-2 45 0 0 0,3-32-252 0 0,2 21-216 0 0,-2 9-1052 0 0,4-65 1234 0 0,0 0 1 0 0,0-1-1 0 0,0 1 0 0 0,0-1 0 0 0,0 1 0 0 0,1 0 0 0 0,-1-1 0 0 0,1 1 0 0 0,0-1 1 0 0,1 5-1 0 0,4 14-6108 0 0</inkml:trace>
</inkml:ink>
</file>

<file path=ppt/ink/ink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0:32.5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0 297 15664 0 0,'0'0'2578'0'0,"1"0"-2282"0"0,-1-1 0 0 0,0 0 0 0 0,1 1 0 0 0,-1-1 1 0 0,1 1-1 0 0,-1-1 0 0 0,1 1 0 0 0,-1-1 0 0 0,1 1 0 0 0,-1-1 0 0 0,1 1 0 0 0,0-1 0 0 0,0 0 0 0 0,1 2-202 0 0,1-1 1 0 0,-1 1-1 0 0,1-1 0 0 0,-1 1 0 0 0,1 0 0 0 0,-1 0 0 0 0,0 0 0 0 0,1 0 0 0 0,-1 0 0 0 0,0 0 0 0 0,0 1 0 0 0,0-1 1 0 0,3 3-1 0 0,26 28 390 0 0,-20-20-319 0 0,0 2-6 0 0,0 0 1 0 0,-1 1-1 0 0,9 16 1 0 0,-11-16 57 0 0,1-1 1 0 0,1 0 0 0 0,19 22 0 0 0,-6-11 70 0 0,-16-17-249 0 0,0 0 1 0 0,0 0-1 0 0,1-1 1 0 0,10 8 0 0 0,-10-9 22 0 0,1-1 1 0 0,0 0 0 0 0,0 0 0 0 0,0-1-1 0 0,16 6 1 0 0,-22-9-20 0 0,1-1 0 0 0,0 1-1 0 0,0-1 1 0 0,0 1 0 0 0,0-1 0 0 0,0 0 0 0 0,0 0-1 0 0,0-1 1 0 0,-1 1 0 0 0,1-1 0 0 0,0 0-1 0 0,0 0 1 0 0,0 0 0 0 0,-1-1 0 0 0,1 1 0 0 0,-1-1-1 0 0,7-3 1 0 0,-4 0 50 0 0,-1 0 0 0 0,1 0 1 0 0,-1-1-1 0 0,0 0 0 0 0,0 0 0 0 0,0 0 0 0 0,-1 0 0 0 0,0-1 0 0 0,0 0 0 0 0,3-8 1 0 0,6-10 116 0 0,-6 14-120 0 0,-1-1-1 0 0,-1 0 1 0 0,0 0 0 0 0,0 0 0 0 0,-1-1-1 0 0,-1 0 1 0 0,0 1 0 0 0,-1-1 0 0 0,0 0 0 0 0,-1 0-1 0 0,-1-21 1 0 0,-2 24-63 0 0,0 0 1 0 0,-1 0-1 0 0,0 1 1 0 0,0-1-1 0 0,-9-15 0 0 0,-6-16 17 0 0,-36-129-1537 0 0,45 147-368 0 0,4 4-529 0 0</inkml:trace>
</inkml:ink>
</file>

<file path=ppt/ink/ink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0:34.3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176 1 15752 0 0,'-21'6'1423'0'0,"5"-12"-1143"0"0,11 6-13 0 0,0 1 0 0 0,1-1-1 0 0,-1 1 1 0 0,1 1-1 0 0,-1-1 1 0 0,1 1-1 0 0,-1 0 1 0 0,1 0-1 0 0,0 0 1 0 0,0 0 0 0 0,0 1-1 0 0,0-1 1 0 0,0 1-1 0 0,1 0 1 0 0,-1 0-1 0 0,1 1 1 0 0,0-1-1 0 0,-5 8 1 0 0,2-4-90 0 0,1 1 0 0 0,0 0-1 0 0,0 0 1 0 0,1 0 0 0 0,1 0 0 0 0,-1 1 0 0 0,1 0-1 0 0,-3 17 1 0 0,5-23-169 0 0,-5 25 56 0 0,2 1 0 0 0,1 0 0 0 0,1 52 0 0 0,4-55-122 0 0,1-1-1 0 0,0 0 0 0 0,2 0 1 0 0,1-1-1 0 0,11 30 0 0 0,-6-22-59 0 0,-8-23 9 0 0,0 0 0 0 0,0-1 0 0 0,1 1 0 0 0,0-1 0 0 0,7 11 0 0 0,41 48-1851 0 0,-36-48 340 0 0,2-4-356 0 0</inkml:trace>
</inkml:ink>
</file>

<file path=ppt/ink/ink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0:34.8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52 9672 0 0,'0'0'748'0'0,"1"-9"-464"0"0,14-15 3678 0 0,-14 23-3629 0 0,1-1 0 0 0,0 1 0 0 0,-1-1 0 0 0,1 1 0 0 0,0 0 0 0 0,0 0 0 0 0,-1 0 0 0 0,1 0 0 0 0,0 0 0 0 0,0 0 0 0 0,0 1 0 0 0,0-1 0 0 0,0 1 0 0 0,3-1 0 0 0,28-2 2357 0 0,-31 3-2070 0 0,22 4 783 0 0,-18-2-1267 0 0,-1 0-1 0 0,1 1 1 0 0,-1 0 0 0 0,0 0 0 0 0,0 0-1 0 0,0 1 1 0 0,-1 0 0 0 0,1 0-1 0 0,4 5 1 0 0,-8-7-125 0 0,0 1 0 0 0,1 0-1 0 0,-1 0 1 0 0,-1-1 0 0 0,1 1-1 0 0,0 0 1 0 0,-1 0 0 0 0,1 0-1 0 0,-1 4 1 0 0,2 7 66 0 0,-2-11-65 0 0,1-1 1 0 0,-1 0-1 0 0,0 1 0 0 0,0-1 0 0 0,0 0 0 0 0,-1 1 0 0 0,1-1 1 0 0,0 0-1 0 0,-1 1 0 0 0,0-1 0 0 0,-1 3 0 0 0,-2 12-7 0 0,2-7-234 0 0,-1-1 0 0 0,0 0 0 0 0,-1 1 0 0 0,0-1 0 0 0,0 0 0 0 0,-1-1 0 0 0,-10 16 0 0 0,-2 2-694 0 0,-28 44-2267 0 0,44-69 4052 0 0,2-1-771 0 0,0 0 0 0 0,1 0 0 0 0,-1-1 0 0 0,0 1 0 0 0,0-1 0 0 0,1 1 0 0 0,-1-1 0 0 0,0 1 0 0 0,0-1 0 0 0,2-1-1 0 0,-2 1-46 0 0,1 1-1 0 0,-1-1 0 0 0,0 0 1 0 0,0 1-1 0 0,1-1 0 0 0,-1 1 1 0 0,0-1-1 0 0,1 1 0 0 0,-1-1 1 0 0,0 1-1 0 0,2 0 0 0 0,2 0 38 0 0,0 0 0 0 0,0 0 0 0 0,-1 1 0 0 0,1-1 0 0 0,0 1-1 0 0,-1 0 1 0 0,1 1 0 0 0,0-1 0 0 0,-1 1 0 0 0,0 0 0 0 0,1 0-1 0 0,-1 0 1 0 0,0 1 0 0 0,0-1 0 0 0,0 1 0 0 0,0 0 0 0 0,-1 0-1 0 0,5 5 1 0 0,1 1-141 0 0,0 0-1 0 0,1 0 0 0 0,0-1 1 0 0,1 0-1 0 0,19 11 0 0 0,-15-10-199 0 0,6 4-221 0 0,1-3-902 0 0</inkml:trace>
</inkml:ink>
</file>

<file path=ppt/ink/ink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0:35.4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91 303 8752 0 0,'0'0'7601'0'0,"-2"0"-5396"0"0,-1 0-1967 0 0,1 0 0 0 0,-1-1 0 0 0,1 1 0 0 0,-1 1 0 0 0,0-1 0 0 0,1 0 0 0 0,-1 1 0 0 0,1-1 1 0 0,0 1-1 0 0,-1-1 0 0 0,1 1 0 0 0,-1 0 0 0 0,1 0 0 0 0,0 1 0 0 0,0-1 0 0 0,-1 0 0 0 0,1 1 0 0 0,0-1 0 0 0,0 1 0 0 0,0-1 0 0 0,1 1 0 0 0,-1 0 0 0 0,-2 3 0 0 0,0 1-191 0 0,0 0-1 0 0,1 0 0 0 0,-1 0 1 0 0,1 0-1 0 0,1 0 0 0 0,-1 1 0 0 0,1-1 1 0 0,1 1-1 0 0,-1 0 0 0 0,1-1 1 0 0,0 1-1 0 0,0 0 0 0 0,1 0 1 0 0,0 0-1 0 0,0 0 0 0 0,1 0 1 0 0,0-1-1 0 0,3 13 0 0 0,-2-11-59 0 0,1-1-1 0 0,0-1 0 0 0,0 1 0 0 0,7 9 1 0 0,-8-13-14 0 0,0-1 1 0 0,0 0-1 0 0,0 1 1 0 0,0-1-1 0 0,0 0 1 0 0,0-1 0 0 0,1 1-1 0 0,-1 0 1 0 0,0-1-1 0 0,1 1 1 0 0,0-1-1 0 0,-1 0 1 0 0,6 2 0 0 0,-6-2 5 0 0,0-1 1 0 0,0 0 0 0 0,0 0 0 0 0,0 0-1 0 0,0 0 1 0 0,0 0 0 0 0,0 0 0 0 0,0-1-1 0 0,0 1 1 0 0,-1-1 0 0 0,1 1 0 0 0,0-1-1 0 0,0 0 1 0 0,0 1 0 0 0,-1-1 0 0 0,1 0-1 0 0,0 0 1 0 0,-1 0 0 0 0,3-2 0 0 0,-1 0-2 0 0,-1 1 0 0 0,1-1 0 0 0,0 0 0 0 0,-1 1 1 0 0,0-1-1 0 0,1 0 0 0 0,-1-1 0 0 0,3-5 0 0 0,-4 5 5 0 0,5-8-19 0 0,-1-1 0 0 0,0 1-1 0 0,-1-1 1 0 0,0 0 0 0 0,2-18 0 0 0,-6 21 3 0 0,4-33-120 0 0,-2-57 0 0 0,-3 86 147 0 0,-1 0 0 0 0,0 1-1 0 0,0-1 1 0 0,-2 0 0 0 0,1 1 0 0 0,-2 0-1 0 0,0 0 1 0 0,-8-15 0 0 0,2 6 82 0 0,5 10 129 0 0,-14-21-1 0 0,11 15 37 0 0,9 17-207 0 0,-1-1-1 0 0,1 1 0 0 0,-1-1 0 0 0,0 1 0 0 0,1 0 0 0 0,-1-1 0 0 0,0 1 1 0 0,0 0-1 0 0,0-1 0 0 0,0 1 0 0 0,0 0 0 0 0,-3-3 1102 0 0,10 43-797 0 0,-5-25-319 0 0,0 0 1 0 0,2 1-1 0 0,6 20 0 0 0,-5-18-9 0 0,4 27-1 0 0,-7-26-9 0 0,1 0 0 0 0,1 0 0 0 0,0-1 0 0 0,11 32 0 0 0,-9-37-15 0 0,4 14-258 0 0,16 28-1 0 0,-22-48 188 0 0,1 1 0 0 0,0-1 0 0 0,0 0 0 0 0,1 0 0 0 0,-1 0 0 0 0,1-1 1 0 0,0 0-1 0 0,1 0 0 0 0,9 8 0 0 0,1-4-1141 0 0</inkml:trace>
</inkml:ink>
</file>

<file path=ppt/ink/ink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0:35.8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0 373 6448 0 0,'0'0'498'0'0,"0"1"-327"0"0,6 49 8285 0 0,-5-44-7873 0 0,-1 0 0 0 0,1 0 0 0 0,0-1 0 0 0,4 11 0 0 0,2 16 926 0 0,12 85 688 0 0,0 7-1301 0 0,2 41-680 0 0,-19-145-155 0 0,-2-15-306 0 0,-2-10-1020 0 0,-1-10 1150 0 0,1 0 0 0 0,0-17 0 0 0,1 4 90 0 0,-5-77 160 0 0,4 86-54 0 0,-1-3 82 0 0,1-1-1 0 0,1 1 1 0 0,1-1 0 0 0,1 1 0 0 0,5-31-1 0 0,0 20 126 0 0,-5 23-157 0 0,0 1 0 0 0,1 0-1 0 0,1 0 1 0 0,-1 1 0 0 0,8-18-1 0 0,-9 24-84 0 0,0 0 0 0 0,0-1 0 0 0,1 1-1 0 0,-1 0 1 0 0,0-1 0 0 0,1 1 0 0 0,0 0-1 0 0,-1 0 1 0 0,1 0 0 0 0,0 1 0 0 0,0-1-1 0 0,0 0 1 0 0,0 1 0 0 0,0-1 0 0 0,1 1-1 0 0,-1 0 1 0 0,0-1 0 0 0,1 1 0 0 0,-1 0-1 0 0,1 1 1 0 0,2-2 0 0 0,25-7 459 0 0,-29 9-489 0 0,-1 0 0 0 0,1 0-1 0 0,0 1 1 0 0,-1-1 0 0 0,1 0 0 0 0,-1 0-1 0 0,1 1 1 0 0,0-1 0 0 0,-1 0-1 0 0,1 1 1 0 0,-1-1 0 0 0,1 1 0 0 0,0-1-1 0 0,-1 0 1 0 0,0 1 0 0 0,1 0 0 0 0,0 0-1 0 0,1 1 38 0 0,16 7 240 0 0,-15-7-227 0 0,1-1 0 0 0,-1 1-1 0 0,0 0 1 0 0,0 0 0 0 0,3 3 0 0 0,-4-4 110 0 0,-2 0-148 0 0,1 0-1 0 0,0 0 1 0 0,-1 0-1 0 0,1 0 1 0 0,-1 0-1 0 0,1 0 1 0 0,-1 0-1 0 0,0 0 1 0 0,1 0-1 0 0,-1 0 1 0 0,0 0-1 0 0,0 1 1 0 0,0-1-1 0 0,0 0 1 0 0,0 1-1 0 0,0 0 101 0 0,0 0-8 0 0,0 1-105 0 0,0 0 0 0 0,0-1-1 0 0,-1 1 1 0 0,1 0 0 0 0,-1-1 0 0 0,0 1-1 0 0,0 0 1 0 0,0-1 0 0 0,0 1 0 0 0,-1-1-1 0 0,1 0 1 0 0,0 1 0 0 0,-1-1-1 0 0,0 0 1 0 0,0 0 0 0 0,1 0 0 0 0,-1 0-1 0 0,-4 3 1 0 0,3-2-53 0 0,1-1 0 0 0,-1 1 0 0 0,0-1 0 0 0,1 0 0 0 0,-1 0 0 0 0,0 0 0 0 0,0 0 0 0 0,0-1 0 0 0,0 1 0 0 0,-1-1 0 0 0,1 0 0 0 0,0 0 0 0 0,-5 1 0 0 0,-2 1-182 0 0,8-3-10 0 0,0 1 1 0 0,0-1-1 0 0,0 0 0 0 0,0 1 1 0 0,0-1-1 0 0,0 0 0 0 0,0 0 0 0 0,0 0 1 0 0,0-1-1 0 0,0 1 0 0 0,0 0 1 0 0,0-1-1 0 0,0 1 0 0 0,0-1 0 0 0,1 0 1 0 0,-1 1-1 0 0,0-1 0 0 0,-3-2 1 0 0,-5-7-5965 0 0,8-3-775 0 0</inkml:trace>
  <inkml:trace contextRef="#ctx0" brushRef="#br0" timeOffset="1">443 3 15488 0 0,'2'0'712'0'0,"28"-1"197"0"0,-21 0-605 0 0,0 0 0 0 0,0 1 0 0 0,0 0 0 0 0,0 1 0 0 0,0 0 0 0 0,-1 0 0 0 0,16 4 0 0 0,-13-1 122 0 0,0 1 1 0 0,0 0-1 0 0,0 0 1 0 0,-1 1-1 0 0,0 0 1 0 0,0 1-1 0 0,-1 0 1 0 0,0 1-1 0 0,0 0 1 0 0,0 0-1 0 0,-1 1 1 0 0,-1 0-1 0 0,1 0 1 0 0,-2 1-1 0 0,1-1 1 0 0,5 13-1 0 0,-2 2-262 0 0,-2 0-1 0 0,0 0 1 0 0,-2 0-1 0 0,-1 1 1 0 0,0 0-1 0 0,1 42 1 0 0,-6-22-125 0 0,-1 1 1 0 0,-14 81 0 0 0,-21 27-335 0 0,3-53-3667 0 0,18-67-4732 0 0</inkml:trace>
</inkml:ink>
</file>

<file path=ppt/ink/ink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0:37.1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 11520 0 0,'0'0'528'0'0,"1"-1"-16"0"0,2-7 2657 0 0,1 21-799 0 0,1 8-320 0 0,9 25-1 0 0,-10-34-1289 0 0,6 24 1 0 0,1 6-170 0 0,-4-21-262 0 0,-2 0-1 0 0,6 38 1 0 0,-7-32-127 0 0,-1-6-179 0 0,0 35 1 0 0,-3-37-28 0 0,1 1 1 0 0,4 19 0 0 0,-5-32 4 0 0,1 0-1 0 0,-1-1 1 0 0,0 1 0 0 0,-1 7-1 0 0,0-9-2 0 0,1 0 1 0 0,0-1-1 0 0,0 1 1 0 0,0 0-1 0 0,0-1 0 0 0,1 1 1 0 0,0 0-1 0 0,1 6 0 0 0,-1-10-15 0 0,-4-12-164 0 0,2 6 193 0 0,0-1 0 0 0,0 1 1 0 0,1 0-1 0 0,0 0 0 0 0,0-1 1 0 0,1 1-1 0 0,-1 0 0 0 0,1-1 1 0 0,0 1-1 0 0,1 0 0 0 0,-1 0 1 0 0,1 0-1 0 0,0 0 0 0 0,0 0 1 0 0,1 1-1 0 0,-1-1 1 0 0,1 0-1 0 0,5-5 0 0 0,-6 8-13 0 0,-1 0-1 0 0,1 0 1 0 0,0 0-1 0 0,-1 0 1 0 0,1 0-1 0 0,-1-1 1 0 0,0 1-1 0 0,2-3 1 0 0,-3 4-12 0 0,1 0 0 0 0,-1 0 1 0 0,1 0-1 0 0,-1 0 0 0 0,1 0 0 0 0,0 0 1 0 0,0 1-1 0 0,-1-1 0 0 0,1 0 0 0 0,0 0 1 0 0,0 1-1 0 0,0-1 0 0 0,0 1 0 0 0,0-1 1 0 0,0 0-1 0 0,0 1 0 0 0,0 0 0 0 0,2-1 1 0 0,3-2-70 0 0,1 0 71 0 0,0 1 0 0 0,0-1 1 0 0,0 1-1 0 0,1 1 0 0 0,-1 0 0 0 0,0 0 0 0 0,1 0 1 0 0,-1 1-1 0 0,1 0 0 0 0,13 2 0 0 0,-16 0 73 0 0,0 0 1 0 0,0 0-1 0 0,0 0 0 0 0,0 1 0 0 0,0 0 0 0 0,-1 0 0 0 0,1 0 0 0 0,-1 0 1 0 0,0 1-1 0 0,0 0 0 0 0,0 0 0 0 0,6 8 0 0 0,-9-9 10 0 0,1 1-1 0 0,0-1 1 0 0,-1 1-1 0 0,0 0 1 0 0,0-1 0 0 0,0 1-1 0 0,0 0 1 0 0,-1 0-1 0 0,1 0 1 0 0,-1 0-1 0 0,0 0 1 0 0,0-1-1 0 0,0 1 1 0 0,-1 5-1 0 0,-1-2 8 0 0,0 1 0 0 0,0-1 0 0 0,0 1 0 0 0,-1-1 0 0 0,0 0 0 0 0,-5 9-1 0 0,6-13-53 0 0,-1 1 0 0 0,0 0 0 0 0,0-1-1 0 0,0 0 1 0 0,0 1 0 0 0,-1-1-1 0 0,1-1 1 0 0,-1 1 0 0 0,-7 4 0 0 0,1-2-10 0 0,1 0 1 0 0,-1-1 0 0 0,-11 4 0 0 0,17-7-21 0 0,1-1 1 0 0,0 1-1 0 0,-1-1 0 0 0,1 1 0 0 0,-1-1 0 0 0,0 0 1 0 0,1 0-1 0 0,-1 0 0 0 0,1-1 0 0 0,-1 1 0 0 0,1-1 1 0 0,-6-2-1 0 0,3 1-11 0 0,0-1 0 0 0,0 0 1 0 0,1 0-1 0 0,-1 0 0 0 0,1-1 1 0 0,-9-6-1 0 0,6 2-537 0 0,-1-1 0 0 0,1 0 0 0 0,1 0-1 0 0,-1 0 1 0 0,1-1 0 0 0,1 0 0 0 0,-7-15 0 0 0,3 2-1138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10:40.4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34 10136 0 0,'-13'-3'464'0'0,"13"3"-458"0"0,0 0 1 0 0,-1 0-1 0 0,1 0 1 0 0,0 0-1 0 0,0 0 1 0 0,0 0-1 0 0,0 0 1 0 0,0 0-1 0 0,0 0 1 0 0,0 0-1 0 0,0 0 1 0 0,0 0-1 0 0,0 0 1 0 0,0 0-1 0 0,0 0 1 0 0,0 0-1 0 0,0 0 1 0 0,0 0-1 0 0,-1 0 1 0 0,1 0-1 0 0,0 0 1 0 0,0 0-1 0 0,0 0 1 0 0,0 0-1 0 0,0 0 1 0 0,0 0-1 0 0,0 0 1 0 0,0 0-1 0 0,0 0 1 0 0,0 0-1 0 0,0 0 1 0 0,0-1-1 0 0,0 1 1 0 0,0 0-1 0 0,0 0 0 0 0,0 0 1 0 0,0 0-1 0 0,0 0 1 0 0,0 0-1 0 0,0 0 1 0 0,-1 0-1 0 0,1 0 1 0 0,0 0-1 0 0,0 0 1 0 0,0 0-1 0 0,0 0 1 0 0,0 0-1 0 0,0 0 1 0 0,0 0-1 0 0,0-1 1 0 0,0 1-1 0 0,0 0 1 0 0,0 0-1 0 0,0 0 1 0 0,0 0-1 0 0,0 0 1 0 0,0 0-1 0 0,1 0 1 0 0,-1 0-1 0 0,0 0 1 0 0,0 0-1 0 0,0 0 1 0 0,0 0-1 0 0,0 0 1 0 0,0 0-1 0 0,0 0 1 0 0,0 0-1 0 0,0 0 1 0 0,0-1-1 0 0,3-7 449 0 0,-5 6-355 0 0,2 2-81 0 0,0 0 0 0 0,0 0 0 0 0,0 0-1 0 0,0 0 1 0 0,0 0 0 0 0,-1 0-1 0 0,1 0 1 0 0,0 0 0 0 0,0 0 0 0 0,0 0-1 0 0,0 0 1 0 0,0 0 0 0 0,0-1 0 0 0,0 1-1 0 0,0 0 1 0 0,0 0 0 0 0,0 0-1 0 0,0 0 1 0 0,0 0 0 0 0,0 0 0 0 0,0 0-1 0 0,0 0 1 0 0,-1 0 0 0 0,1 0-1 0 0,0 0 1 0 0,0 0 0 0 0,0 0 0 0 0,0 0-1 0 0,0 0 1 0 0,0 0 0 0 0,0 0 0 0 0,0-1-1 0 0,0 1 1 0 0,0 0 0 0 0,0 0-1 0 0,0 0 1 0 0,0 0 0 0 0,0 0 0 0 0,0 0-1 0 0,0 0 1 0 0,0 0 0 0 0,0 0 0 0 0,0 0-1 0 0,0 0 1 0 0,0 0 0 0 0,0-1-1 0 0,0 1 1 0 0,0 0 0 0 0,0 0 0 0 0,0 0-1 0 0,0 0 1 0 0,0 0 0 0 0,1 0-1 0 0,-1 0 1 0 0,0 0 0 0 0,0 0 0 0 0,0 0-1 0 0,0 0 1 0 0,0 0 0 0 0,0 0 0 0 0,0 0-1 0 0,1-2 208 0 0,0 1-1 0 0,0 0 0 0 0,0 0 1 0 0,0 0-1 0 0,0 0 0 0 0,0 0 1 0 0,1 0-1 0 0,-1 1 1 0 0,0-1-1 0 0,0 0 0 0 0,1 1 1 0 0,-1-1-1 0 0,1 0 0 0 0,-1 1 1 0 0,0 0-1 0 0,1-1 1 0 0,-1 1-1 0 0,1 0 0 0 0,-1 0 1 0 0,1 0-1 0 0,-1 0 0 0 0,2 0 1 0 0,7 0 34 0 0,-1 1 1 0 0,14 4-1 0 0,2-2 298 0 0,-23-2-537 0 0,-1-1 1 0 0,0 0 0 0 0,1 0-1 0 0,-1 1 1 0 0,0-1 0 0 0,1 1-1 0 0,-1-1 1 0 0,0 1 0 0 0,0-1 0 0 0,1 1-1 0 0,-1 0 1 0 0,1 0 0 0 0,1 2 42 0 0,-1-3 6 0 0,1 0-175 0 0,-3 0 100 0 0,1 0-1 0 0,-1 0 1 0 0,1 0 0 0 0,-1 0-1 0 0,1 0 1 0 0,-1 0-1 0 0,0 0 1 0 0,1 0-1 0 0,-1 0 1 0 0,1 0 0 0 0,-1 0-1 0 0,1 0 1 0 0,-1 0-1 0 0,0 0 1 0 0,1 0-1 0 0,-1 0 1 0 0,1 1-1 0 0,-1-1 1 0 0,0 0 0 0 0,1 0-1 0 0,0 1 1 0 0,-1-1 4 0 0,0 1 1 0 0,1-1 0 0 0,-1 0-1 0 0,1 1 1 0 0,-1-1 0 0 0,0 1-1 0 0,0-1 1 0 0,1 1-1 0 0,-1-1 1 0 0,0 1 0 0 0,0-1-1 0 0,0 1 1 0 0,0-1 0 0 0,1 1-1 0 0,-1-1 1 0 0,0 1 0 0 0,0-1-1 0 0,0 1 1 0 0,0-1-1 0 0,0 1 1 0 0,0-1 0 0 0,0 1-1 0 0,0-1 1 0 0,-1 1 0 0 0,1-1-1 0 0,0 1 1 0 0,0-1 0 0 0,0 1-1 0 0,0-1 1 0 0,-1 1-1 0 0,1-1 1 0 0,0 1 0 0 0,-1 0-1 0 0,0 1 0 0 0,-2 8-23 0 0,0 0-1 0 0,-1 0 1 0 0,0 0-1 0 0,-10 18 1 0 0,12-25-435 0 0,0 0-1 0 0,0 0 1 0 0,0 0 0 0 0,-1 0 0 0 0,1-1-1 0 0,-5 5 1 0 0,5-6-75 0 0,1 4-930 0 0,0-5 1460 0 0,1 0 0 0 0,0 1 0 0 0,0-1 0 0 0,0 0-1 0 0,0 0 1 0 0,0 1 0 0 0,0-1 0 0 0,0 0 0 0 0,0 0 0 0 0,0 1-1 0 0,0-1 1 0 0,0 0 0 0 0,0 1 0 0 0,0-1 0 0 0,0 0-1 0 0,0 0 1 0 0,0 1 0 0 0,0-1 0 0 0,0 0 0 0 0,0 0 0 0 0,0 1-1 0 0,1-1 1 0 0,-1 0 0 0 0,0 0 0 0 0,0 1 0 0 0,0-1-1 0 0,0 0 1 0 0,1 0 0 0 0,-1 0 0 0 0,0 1 0 0 0,0-1 0 0 0,0 0-1 0 0,1 0 1 0 0,1 3 101 0 0,1-1 1 0 0,-1 0-1 0 0,1 0 0 0 0,0 0 0 0 0,-1 0 1 0 0,1-1-1 0 0,0 1 0 0 0,0-1 0 0 0,0 0 1 0 0,0 0-1 0 0,6 2 0 0 0,1-2 474 0 0,0 0 0 0 0,17 0 0 0 0,-22-1-414 0 0,-2-1-65 0 0,-3 1-53 0 0,17 9 180 0 0,-6-6-211 0 0,-11-2 7 0 0,1-1 0 0 0,0 0-1 0 0,0 0 1 0 0,0 1 0 0 0,0-1 0 0 0,0 0 0 0 0,0 1-1 0 0,0-1 1 0 0,0 1 0 0 0,-1-1 0 0 0,1 1 0 0 0,0 0-1 0 0,0-1 1 0 0,-1 1 0 0 0,1 0 0 0 0,0-1 0 0 0,0 3-1 0 0,0-2 594 0 0,4 12-149 0 0,-4-9-433 0 0,-1 0 0 0 0,0-1 0 0 0,0 1 0 0 0,0-1 0 0 0,0 1 0 0 0,-1 0 0 0 0,1-1 0 0 0,-1 1 0 0 0,0-1 0 0 0,0 1 0 0 0,0-1 0 0 0,0 0 0 0 0,-1 1 0 0 0,0-1 0 0 0,1 0 0 0 0,-1 0 0 0 0,0 0 0 0 0,-4 4 0 0 0,-5 11 48 0 0,6-9-58 0 0,-1-1-1 0 0,0 0 1 0 0,-1 0 0 0 0,-14 13-1 0 0,1 0-16 0 0,19-20-12 0 0,-1 0 0 0 0,1 1 0 0 0,-1-1-1 0 0,0 0 1 0 0,0 0 0 0 0,0 0-1 0 0,0 0 1 0 0,0 0 0 0 0,-3 0-1 0 0,-10 7-349 0 0,15-8 341 0 0,0 0 1 0 0,-1 1-1 0 0,1-1 0 0 0,0 0 0 0 0,-1 0 0 0 0,1 0 0 0 0,-1 1 0 0 0,1-1 0 0 0,-1 0 0 0 0,1 0 0 0 0,0 0 0 0 0,-1 0 0 0 0,1 0 0 0 0,-1 0 0 0 0,1 0 0 0 0,-1 0 0 0 0,1 0 1 0 0,0 0-1 0 0,-1 0 0 0 0,1 0 0 0 0,-1 0 0 0 0,1-1 0 0 0,0 1 0 0 0,-1 0 0 0 0,1 0 0 0 0,-1 0 0 0 0,1 0 0 0 0,0-1 0 0 0,-1 1 0 0 0,0-1 0 0 0,-8-7-420 0 0,8 6 33 0 0,-3-2 355 0 0</inkml:trace>
</inkml:ink>
</file>

<file path=ppt/ink/ink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0:37.7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8752 0 0,'2'0'673'0'0,"4"0"-99"0"0,1 0 1 0 0,-1 1-1 0 0,1 0 0 0 0,-1 0 1 0 0,0 1-1 0 0,1 0 0 0 0,-1 0 1 0 0,0 0-1 0 0,0 1 0 0 0,0-1 1 0 0,-1 1-1 0 0,1 1 0 0 0,-1-1 1 0 0,1 1-1 0 0,5 6 0 0 0,19 11 1762 0 0,-20-14-1779 0 0,-1 0 1 0 0,1 1-1 0 0,-1 0 1 0 0,-1 1-1 0 0,1 0 1 0 0,-1 0-1 0 0,-1 1 1 0 0,12 19-1 0 0,-6-6-187 0 0,-2 1-1 0 0,0 0 1 0 0,8 29 0 0 0,-13-29-229 0 0,-1 0 1 0 0,-2 0-1 0 0,3 49 1 0 0,-5-49-100 0 0,-1 33 21 0 0,-3-1 0 0 0,-10 61 0 0 0,-25 80-250 0 0,17-113-7900 0 0,10-52-498 0 0</inkml:trace>
</inkml:ink>
</file>

<file path=ppt/ink/ink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0:45.8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330 56 5064 0 0,'0'0'389'0'0,"-1"-1"-250"0"0,-17-32 11156 0 0,9 27-9848 0 0,6 4-591 0 0,1 0-423 0 0,-1 1-1 0 0,0-1 1 0 0,0 0 0 0 0,0 1-1 0 0,0 0 1 0 0,0 0-1 0 0,-1 0 1 0 0,1 0 0 0 0,0 0-1 0 0,0 1 1 0 0,-1 0-1 0 0,1-1 1 0 0,0 1 0 0 0,0 0-1 0 0,-6 1 1 0 0,-1 0 51 0 0,1 1 1 0 0,-1-1-1 0 0,1 2 0 0 0,-11 3 1 0 0,-38 18 627 0 0,46-18-1110 0 0,1 1 1 0 0,0 0-1 0 0,1 1 1 0 0,-1-1-1 0 0,2 2 1 0 0,-18 18-1 0 0,24-24-2 0 0,0 1 0 0 0,0 0 0 0 0,0 0 0 0 0,1 0 0 0 0,-1 1 0 0 0,1-1 0 0 0,0 1 0 0 0,-2 8 0 0 0,0 2 0 0 0,-3 23 0 0 0,7-33 0 0 0,0 2-13 0 0,0 0 0 0 0,0 0-1 0 0,1 0 1 0 0,0 0 0 0 0,1 0-1 0 0,-1 0 1 0 0,1 0 0 0 0,6 12 0 0 0,-2-1-23 0 0,-2-10 1 0 0,0 0-1 0 0,0-1 1 0 0,1 0-1 0 0,0 0 0 0 0,1 0 1 0 0,0 0-1 0 0,9 8 0 0 0,-6-5-12 0 0,1-2-51 0 0,0 1 0 0 0,0-2 0 0 0,0 1 1 0 0,1-2-1 0 0,14 8 0 0 0,-16-9 20 0 0,-4-3-107 0 0,0-1 0 0 0,0 1 0 0 0,0-1 0 0 0,1 0 0 0 0,-1 0 0 0 0,0 0 0 0 0,1-1 0 0 0,-1 1 0 0 0,1-1 0 0 0,-1-1 0 0 0,0 1 0 0 0,9-3 0 0 0,6 1-797 0 0,-15 2 575 0 0,0-1 0 0 0,0 0 0 0 0,0 0 1 0 0,0 0-1 0 0,0-1 0 0 0,-1 0 0 0 0,9-4 0 0 0,8-7-1840 0 0</inkml:trace>
</inkml:ink>
</file>

<file path=ppt/ink/ink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0:46.3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61 53 2760 0 0,'-2'0'207'0'0,"-21"6"3260"0"0,16-3-964 0 0,1 1 1908 0 0,2 3-3327 0 0,3-4-267 0 0,-2 2-250 0 0,1 1 0 0 0,-1 0 0 0 0,1 0-1 0 0,0 0 1 0 0,1 1 0 0 0,-1-1 0 0 0,1 0 0 0 0,1 1 0 0 0,-1-1 0 0 0,1 0 0 0 0,1 9 0 0 0,-1-11-556 0 0,0 0 82 0 0,1 0 1 0 0,0 1-1 0 0,0-1 0 0 0,0 0 0 0 0,1 0 0 0 0,-1 0 0 0 0,1 0 0 0 0,0 0 1 0 0,1 0-1 0 0,3 5 0 0 0,1 3 106 0 0,-3-5-79 0 0,-1 0 21 0 0,1 1 0 0 0,1-1 1 0 0,-1 0-1 0 0,1-1 0 0 0,0 1 0 0 0,0-1 0 0 0,1 0 1 0 0,11 8-1 0 0,23 13 426 0 0,-40-27-558 0 0,1 1 0 0 0,-1-1 0 0 0,1 0 1 0 0,-1 0-1 0 0,1 0 0 0 0,-1 0 0 0 0,1 0 1 0 0,-1 0-1 0 0,1 0 0 0 0,-1 0 0 0 0,0 0 1 0 0,1 0-1 0 0,-1 0 0 0 0,1-1 1 0 0,-1 1-1 0 0,1 0 0 0 0,-1 0 0 0 0,1 0 1 0 0,-1 0-1 0 0,0-1 0 0 0,1 1 0 0 0,-1 0 1 0 0,1-1-1 0 0,1 0 26 0 0,9-2 71 0 0,-8 3-75 0 0,0-1-1 0 0,0 0 0 0 0,0 0 1 0 0,0 0-1 0 0,-1 0 0 0 0,1 0 1 0 0,0 0-1 0 0,-1-1 0 0 0,1 1 1 0 0,-1-1-1 0 0,1 0 0 0 0,-1 0 1 0 0,0 0-1 0 0,3-3 0 0 0,3-3 77 0 0,-1-1 0 0 0,-1 0 0 0 0,0 0 0 0 0,0-1 0 0 0,0 1 0 0 0,-1-1 0 0 0,6-19 0 0 0,-9 23-64 0 0,0 0 0 0 0,-1-1 0 0 0,1 1 0 0 0,-1-1 0 0 0,-1 1 0 0 0,1-1 0 0 0,-1 1 0 0 0,0 0 0 0 0,-1-1 0 0 0,1 1 0 0 0,-1-1 0 0 0,-1 1 0 0 0,1 0 0 0 0,-1-1 0 0 0,-3-6 0 0 0,1 6-40 0 0,1 0-1 0 0,-1 1 1 0 0,-1-1-1 0 0,1 1 1 0 0,-1 0-1 0 0,-1 1 1 0 0,1-1-1 0 0,-1 1 1 0 0,1 0-1 0 0,-10-6 1 0 0,10 8-130 0 0,0 0 0 0 0,0 1 0 0 0,0-1 0 0 0,0 1 0 0 0,0 0 0 0 0,-1 0 1 0 0,1 0-1 0 0,-1 1 0 0 0,0 0 0 0 0,1 0 0 0 0,-1 0 0 0 0,0 1 0 0 0,1 0 0 0 0,-12 1 0 0 0,13 0-34 0 0,1-1-1 0 0,-1 1 0 0 0,1 0 1 0 0,-1 0-1 0 0,1 0 1 0 0,-1 1-1 0 0,1-1 1 0 0,0 1-1 0 0,-4 2 0 0 0,4-1-335 0 0,1-1-1 0 0,0 0 1 0 0,-1 0-1 0 0,1 1 1 0 0,0-1-1 0 0,0 1 1 0 0,-2 3-1 0 0,-2 4-1614 0 0</inkml:trace>
</inkml:ink>
</file>

<file path=ppt/ink/ink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0:46.8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174 366 10592 0 0,'0'-1'7939'0'0,"-1"-1"-7626"0"0,1 0-1 0 0,-1 0 0 0 0,1 0 1 0 0,-1 0-1 0 0,0 1 0 0 0,0-1 1 0 0,0 0-1 0 0,0 1 0 0 0,0-1 0 0 0,-1 0 1 0 0,1 1-1 0 0,0-1 0 0 0,-1 1 1 0 0,1 0-1 0 0,-1-1 0 0 0,1 1 1 0 0,-1 0-1 0 0,1 0 0 0 0,-1 0 0 0 0,0 0 1 0 0,-3-1-1 0 0,1 0-114 0 0,0 0 0 0 0,0 1 1 0 0,0-1-1 0 0,0 1 0 0 0,0 0 0 0 0,-1 0 0 0 0,1 1 0 0 0,0-1 1 0 0,0 1-1 0 0,-6 0 0 0 0,-48 4-29 0 0,43-1-242 0 0,8 3 58 0 0,-4 2 15 0 0,11-4 0 0 0,1-2 0 0 0,0 16 0 0 0,1-15 0 0 0,1-1 0 0 0,1 4 0 0 0,0 0 0 0 0,0-1 0 0 0,1 1 0 0 0,0-1 0 0 0,0 0 0 0 0,7 5 0 0 0,38 23 0 0 0,-43-28 0 0 0,35 17-21 0 0,-32-17 12 0 0,0-1 1 0 0,-1 2-1 0 0,0-1 1 0 0,17 14-1 0 0,-11-6 20 0 0,-15-12-8 0 0,1 0 1 0 0,-1 0-1 0 0,0 0 1 0 0,0 0-1 0 0,1 0 1 0 0,-1-1 0 0 0,0 1-1 0 0,0 0 1 0 0,0 0-1 0 0,0 0 1 0 0,0 0-1 0 0,0 0 1 0 0,-1 0-1 0 0,1 1 1 0 0,0-2-4 0 0,-1 4 10 0 0,1 0-1 0 0,-1 0 0 0 0,0 1 1 0 0,0-1-1 0 0,-1-1 1 0 0,1 1-1 0 0,-1 0 0 0 0,0 0 1 0 0,0-1-1 0 0,0 1 1 0 0,0-1-1 0 0,-1 1 1 0 0,1-1-1 0 0,-1 0 0 0 0,0 0 1 0 0,-6 5-1 0 0,4-3 6 0 0,-1 0 0 0 0,-1-1 0 0 0,1 1 1 0 0,-1-2-1 0 0,0 1 0 0 0,0 0 0 0 0,0-1 0 0 0,-9 2 0 0 0,-11 5-128 0 0,19-7 11 0 0,1-1 1 0 0,-1 1-1 0 0,-8 0 0 0 0,13-2 7 0 0,1-1-1 0 0,0 0 1 0 0,-1 0 0 0 0,1 0 0 0 0,0 0-1 0 0,-1 0 1 0 0,1-1 0 0 0,0 1-1 0 0,-1-1 1 0 0,1 1 0 0 0,0-1 0 0 0,-1 0-1 0 0,1 0 1 0 0,-3-2 0 0 0,3 2-49 0 0,1 0 0 0 0,0 0-1 0 0,0 0 1 0 0,0 0 0 0 0,0 0 0 0 0,-1 0 0 0 0,1 0 0 0 0,1-1 0 0 0,-1 1 0 0 0,0 0-1 0 0,0-1 1 0 0,0 1 0 0 0,1 0 0 0 0,-1-1 0 0 0,1 1 0 0 0,-1-1 0 0 0,1 1 0 0 0,-1-1-1 0 0,1 0 1 0 0,0 1 0 0 0,0-1 0 0 0,0 1 0 0 0,0-1 0 0 0,0 1 0 0 0,0-1 0 0 0,0 0-1 0 0,1 1 1 0 0,-1-1 0 0 0,1-1 0 0 0,5-11-2071 0 0</inkml:trace>
  <inkml:trace contextRef="#ctx0" brushRef="#br0" timeOffset="1">561 20 21191 0 0,'0'0'480'0'0,"0"-11"1167"0"0,-4 3 828 0 0,4 8-2417 0 0,-1 0 0 0 0,1 0 0 0 0,-1 0 1 0 0,0 1-1 0 0,1-1 0 0 0,-1 0 1 0 0,1 1-1 0 0,-1-1 0 0 0,1 0 1 0 0,-1 1-1 0 0,1-1 0 0 0,-1 1 1 0 0,1-1-1 0 0,-1 1 0 0 0,1-1 1 0 0,0 1-1 0 0,-1-1 0 0 0,1 1 1 0 0,0-1-1 0 0,0 1 0 0 0,-1 0 1 0 0,-5 14 244 0 0,0 9-129 0 0,1 1-1 0 0,1-1 1 0 0,-1 43-1 0 0,7 77 413 0 0,-2-133-582 0 0,4 44-224 0 0,14 67 0 0 0,20 54-116 0 0,-18-107 679 0 0,32 76 0 0 0,-28-81-641 0 0,-14-39-498 0 0,24 49 0 0 0,-32-72 589 0 0,-1 1-1 0 0,1-1 0 0 0,0 1 1 0 0,0-1-1 0 0,0 0 1 0 0,0 0-1 0 0,0 0 0 0 0,0 0 1 0 0,5 3-1 0 0,17 5-6980 0 0,-4-5-343 0 0</inkml:trace>
</inkml:ink>
</file>

<file path=ppt/ink/ink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0:47.2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16991 0 0,'0'0'4158'0'0,"3"0"-2884"0"0,64 17 2724 0 0,-44-14-3184 0 0,-6 0-161 0 0,28 1 1 0 0,6 6 50 0 0,-50-10-693 0 0,0 0 1 0 0,0 1-1 0 0,0-1 1 0 0,0 0 0 0 0,-1 1-1 0 0,1-1 1 0 0,0 0-1 0 0,0 1 1 0 0,0-1-1 0 0,0 1 1 0 0,-1-1 0 0 0,1 1-1 0 0,0 0 1 0 0,0-1-1 0 0,-1 1 1 0 0,1 0-1 0 0,-1-1 1 0 0,2 2 0 0 0,0 1 5 0 0,25 11 107 0 0,-27-14-120 0 0,1 1 1 0 0,-1 0-1 0 0,1-1 0 0 0,-1 1 0 0 0,1-1 1 0 0,-1 1-1 0 0,0 0 0 0 0,1-1 0 0 0,-1 1 1 0 0,0 0-1 0 0,0-1 0 0 0,0 1 0 0 0,1 0 1 0 0,-1 0-1 0 0,0 0 0 0 0,1 4 8 0 0,3 3 6 0 0,-1 1 1 0 0,1 0-1 0 0,-2 0 1 0 0,1 0-1 0 0,-1 0 0 0 0,-1 0 1 0 0,1 13-1 0 0,-1 70-97 0 0,-3-46 75 0 0,-4 77-372 0 0,2-1-1463 0 0,-7-70-1666 0 0,7-32 1481 0 0</inkml:trace>
</inkml:ink>
</file>

<file path=ppt/ink/ink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0:47.7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1 351 15664 0 0,'0'-4'130'0'0,"0"1"0"0"0,0-1 1 0 0,0 0-1 0 0,1 1 1 0 0,-1-1-1 0 0,1 0 1 0 0,0 1-1 0 0,1-1 1 0 0,-1 1-1 0 0,0-1 1 0 0,1 1-1 0 0,3-6 0 0 0,8-11 696 0 0,-11 16-358 0 0,1 0 0 0 0,0 0 0 0 0,-1 0 0 0 0,1 0 0 0 0,5-4 0 0 0,12-9 1257 0 0,-12 11-1211 0 0,0 0 0 0 0,-1-1 0 0 0,7-8 0 0 0,-12 13-395 0 0,0-1 0 0 0,0 1 0 0 0,0 0 0 0 0,1 0 0 0 0,-1 0 0 0 0,1 0 0 0 0,-1 0 0 0 0,1 1 0 0 0,3-2 0 0 0,15-11 492 0 0,-13 9-350 0 0,0 0 0 0 0,0 0 0 0 0,12-5 0 0 0,5-3-90 0 0,-14 8-179 0 0,1 0 1 0 0,0 0-1 0 0,0 1 1 0 0,22-4-1 0 0,-31 7 55 0 0,0 1-1 0 0,1 0 0 0 0,-1 0 1 0 0,0 0-1 0 0,1 0 0 0 0,-1 0 0 0 0,0 1 1 0 0,1-1-1 0 0,-1 1 0 0 0,0 0 1 0 0,0 0-1 0 0,0 0 0 0 0,6 3 0 0 0,-8-3-37 0 0,0 0-1 0 0,0 0 0 0 0,0 0 0 0 0,-1 0 1 0 0,1 0-1 0 0,0 0 0 0 0,-1 1 0 0 0,1-1 1 0 0,0 0-1 0 0,-1 0 0 0 0,0 0 0 0 0,1 1 0 0 0,-1-1 1 0 0,1 3-1 0 0,2 6 30 0 0,-1-5-21 0 0,1 1-81 0 0,0 0 0 0 0,0 0 0 0 0,-1 1 0 0 0,0 0 0 0 0,3 11 0 0 0,0 23 166 0 0,3 0 1 0 0,18 57-1 0 0,1 3-622 0 0,-27-98 490 0 0,4 17 35 0 0,1 1-1 0 0,1-1 0 0 0,1 0 1 0 0,11 22-1 0 0,-7-22 92 0 0,-7-13-124 0 0,0 0 1 0 0,0 1-1 0 0,0-1 1 0 0,-1 1-1 0 0,4 14 0 0 0,-7-21 22 0 0,0-1 4 0 0,0 0 0 0 0,0 0-1 0 0,0 1 1 0 0,0-1 0 0 0,0 0 0 0 0,0 0-1 0 0,0 0 1 0 0,0 1 0 0 0,0-1 0 0 0,0 0-1 0 0,0 0 1 0 0,0 0 0 0 0,1 0 0 0 0,-1 1 0 0 0,0-1-1 0 0,0 0 1 0 0,0 0 0 0 0,0 0 0 0 0,0 0-1 0 0,0 1 1 0 0,0-1 0 0 0,1 0 0 0 0,-1 0 0 0 0,0 0-1 0 0,0 0 1 0 0,0 0 0 0 0,0 0 0 0 0,0 0-1 0 0,1 1 1 0 0,-1-1 0 0 0,0 0 0 0 0,0 0-1 0 0,2 0 1 0 0,0 1 0 0 0,1-1 0 0 0,-1 0 0 0 0,0 0 0 0 0,0 0 0 0 0,0 0 0 0 0,0 0 0 0 0,0 0 0 0 0,0-1 0 0 0,0 1-1 0 0,0-1 1 0 0,0 1 0 0 0,0-1 0 0 0,0 0 0 0 0,0 0 0 0 0,0 0 0 0 0,-1 0 0 0 0,1 0 0 0 0,0 0 0 0 0,0 0 0 0 0,-1-1-1 0 0,1 1 1 0 0,-1-1 0 0 0,1 1 0 0 0,0-3 0 0 0,4-4 29 0 0,0 0 0 0 0,-1 0 1 0 0,0-1-1 0 0,4-10 0 0 0,-5 10 6 0 0,7-18 142 0 0,-1-1 1 0 0,-1-1-1 0 0,-2 0 0 0 0,8-55 0 0 0,-12 52 81 0 0,-1 0 0 0 0,-3-47 0 0 0,-1 66-205 0 0,0 0 1 0 0,0 0-1 0 0,-1-1 1 0 0,-1 2-1 0 0,0-1 0 0 0,-1 0 1 0 0,0 1-1 0 0,-1 0 1 0 0,0 0-1 0 0,-1 1 0 0 0,0-1 1 0 0,-13-13-1 0 0,2-3-4 0 0,16 24-40 0 0,-1-1 0 0 0,1 1 0 0 0,-1 0 0 0 0,0 0 0 0 0,0 1 0 0 0,0-1 0 0 0,0 1 0 0 0,0-1 0 0 0,-1 1 0 0 0,-4-3 0 0 0,4 3-36 0 0,-1 1-1 0 0,0 0 1 0 0,0 0-1 0 0,0 0 1 0 0,0 0-1 0 0,0 1 1 0 0,0 0-1 0 0,-1 0 1 0 0,-7-1-1 0 0,10 2 1 0 0,-1 0 0 0 0,1 0 1 0 0,-1 0-1 0 0,1 1 0 0 0,-1-1 0 0 0,1 1 0 0 0,0 0 1 0 0,-1 0-1 0 0,1 0 0 0 0,0 0 0 0 0,0 1 0 0 0,-1-1 1 0 0,1 1-1 0 0,0 0 0 0 0,-5 4 0 0 0,6-4-155 0 0,-1 0 1 0 0,1 0-1 0 0,-1 0 0 0 0,1 1 1 0 0,0-1-1 0 0,0 1 0 0 0,0-1 1 0 0,0 1-1 0 0,1 0 0 0 0,-1 0 1 0 0,1 0-1 0 0,-1 0 0 0 0,1 0 1 0 0,0 0-1 0 0,0 0 0 0 0,1 0 1 0 0,-1 0-1 0 0,0 0 0 0 0,1 1 1 0 0,0 3-1 0 0,1 22-4827 0 0,2-16-2788 0 0</inkml:trace>
</inkml:ink>
</file>

<file path=ppt/ink/ink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0:48.2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1 323 15808 0 0,'-1'-4'241'0'0,"8"-21"8843"0"0,14 25-8392 0 0,0 0-670 0 0,-18-1-8 0 0,0 1-1 0 0,-1 0 0 0 0,1-1 1 0 0,0 0-1 0 0,0 0 1 0 0,0 0-1 0 0,0 0 1 0 0,-1 0-1 0 0,1 0 0 0 0,0-1 1 0 0,-1 1-1 0 0,5-4 1 0 0,-3 2 53 0 0,0-1 1 0 0,-1 1 0 0 0,1-1-1 0 0,-1 0 1 0 0,1 0 0 0 0,2-5-1 0 0,-5 6-35 0 0,0 0-1 0 0,-1 0 1 0 0,1 0 0 0 0,-1 0-1 0 0,0 0 1 0 0,0 1 0 0 0,0-1-1 0 0,0 0 1 0 0,0 0 0 0 0,-1 0-1 0 0,1 0 1 0 0,-1 0 0 0 0,0 1-1 0 0,-2-6 1 0 0,3 6-38 0 0,-1 1 1 0 0,0 0-1 0 0,1-1 0 0 0,-1 1 1 0 0,0 0-1 0 0,0 0 0 0 0,0 0 1 0 0,0 0-1 0 0,0 0 1 0 0,0 0-1 0 0,0 0 0 0 0,0 0 1 0 0,0 0-1 0 0,-1 0 0 0 0,1 1 1 0 0,0-1-1 0 0,0 0 0 0 0,-1 1 1 0 0,1-1-1 0 0,0 1 1 0 0,-1-1-1 0 0,1 1 0 0 0,-1 0 1 0 0,1 0-1 0 0,-1 0 0 0 0,1 0 1 0 0,-3 0-1 0 0,1 0-174 0 0,1 0-1 0 0,-1 1 1 0 0,0-1 0 0 0,0 1 0 0 0,1-1-1 0 0,-1 1 1 0 0,1 0 0 0 0,-1 0-1 0 0,1 1 1 0 0,-1-1 0 0 0,1 0-1 0 0,0 1 1 0 0,-1-1 0 0 0,-3 4-1 0 0,-4 5-1703 0 0,-1-2-76 0 0</inkml:trace>
  <inkml:trace contextRef="#ctx0" brushRef="#br0" timeOffset="1">347 1 3680 0 0,'2'0'167'0'0,"-1"0"-160"0"0,-1-1 1 0 0,1 1-1 0 0,0 0 1 0 0,0 0-1 0 0,-1 0 1 0 0,1 0-1 0 0,0 0 1 0 0,0 0-1 0 0,0 1 1 0 0,-1-1-1 0 0,1 0 1 0 0,0 0-1 0 0,0 1 1 0 0,-1-1-1 0 0,1 0 1 0 0,0 1-1 0 0,-1-1 1 0 0,1 0-1 0 0,0 1 1 0 0,-1-1-1 0 0,1 1 1 0 0,0 0-1 0 0,3 2 14 0 0,8 0 376 0 0,-9-2-45 0 0,-1-1 0 0 0,1 1-1 0 0,-1-1 1 0 0,0 1 0 0 0,1 0-1 0 0,-1 0 1 0 0,0 0 0 0 0,3 2-1 0 0,37 32 12372 0 0,-33-26-11462 0 0,-1 0 0 0 0,10 13 0 0 0,-13-14-1149 0 0,0 1 0 0 0,0-1 0 0 0,0 1 0 0 0,-1 0 0 0 0,-1 0 0 0 0,1 0 0 0 0,-1 1 0 0 0,3 18 1 0 0,17 81 765 0 0,-13-68-138 0 0,5 46 0 0 0,-13-68-610 0 0,2 18 143 0 0,10 46-1 0 0,-8-54-327 0 0,-2 0 0 0 0,-1 0 0 0 0,-2 0 0 0 0,-2 39 1 0 0,0-14-104 0 0,-4 121 52 0 0,4-146-177 0 0,0-15-264 0 0,1-1-1 0 0,-2 1 1 0 0,-4 21-1 0 0,0-7-5642 0 0,5 0-1967 0 0</inkml:trace>
</inkml:ink>
</file>

<file path=ppt/ink/ink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0:48.6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 12896 0 0,'0'0'4526'0'0,"3"1"-2794"0"0,6 2-1028 0 0,0-1 0 0 0,0 0 0 0 0,0 0 0 0 0,0-1 0 0 0,0 0 0 0 0,0-1-1 0 0,0 0 1 0 0,13-2 0 0 0,3-1-25 0 0,44-12-1 0 0,-68 14-726 0 0,0 1 1 0 0,0-1-1 0 0,0 1 1 0 0,0 0-1 0 0,1 0 1 0 0,-1 0-1 0 0,0-1 1 0 0,0 1-1 0 0,0 0 1 0 0,0 1-1 0 0,3-1 1 0 0,-1 1-875 0 0</inkml:trace>
  <inkml:trace contextRef="#ctx0" brushRef="#br0" timeOffset="1">91 41 6448 0 0,'0'0'297'0'0,"1"1"-9"0"0,1 2 86 0 0,0-1 0 0 0,0 0 0 0 0,0 0 0 0 0,0 0 0 0 0,0 0 0 0 0,1 0 0 0 0,-1 0 0 0 0,1 0 0 0 0,-1-1-1 0 0,1 1 1 0 0,0-1 0 0 0,-1 0 0 0 0,7 2 0 0 0,-2-2 1088 0 0,-1 0 1 0 0,1 0-1 0 0,0 0 0 0 0,9-2 0 0 0,-7 1-904 0 0,9 0 618 0 0,0-1 0 0 0,35-8 1 0 0,-23 1-2792 0 0,-1-1-3897 0 0,-4-1-1595 0 0</inkml:trace>
</inkml:ink>
</file>

<file path=ppt/ink/ink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0:49.1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33 18455 0 0,'0'0'1675'0'0,"-1"1"-1382"0"0,-5 5 0 0 0,8-3-99 0 0,-1-2-77 0 0,30 72 2831 0 0,-30-72-2933 0 0,-1 0-1 0 0,0 0 1 0 0,1 0-1 0 0,-1 0 0 0 0,0-1 1 0 0,0 1-1 0 0,0 0 1 0 0,0 0-1 0 0,0 0 1 0 0,0 0-1 0 0,0 0 0 0 0,0 0 1 0 0,0-1-1 0 0,0 1 1 0 0,0 0-1 0 0,0 0 0 0 0,-1 0 1 0 0,1 0-1 0 0,0 0 1 0 0,-1-1-1 0 0,1 1 1 0 0,-1 0-1 0 0,1 0 0 0 0,-1 0 1 0 0,0 0-10 0 0,1-1 0 0 0,0 1 0 0 0,-1-1-1 0 0,1 1 1 0 0,-1-1 0 0 0,1 1 0 0 0,0 0 0 0 0,0-1 0 0 0,-1 1 0 0 0,1-1 0 0 0,0 1-1 0 0,0 0 1 0 0,0-1 0 0 0,0 1 0 0 0,0 0 0 0 0,0-1 0 0 0,0 1 0 0 0,0 0 0 0 0,0-1 0 0 0,0 1-1 0 0,0 0 1 0 0,0-1 0 0 0,0 1 0 0 0,0 0 0 0 0,1-1 0 0 0,-1 1 0 0 0,0-1 0 0 0,0 1 0 0 0,1 0-1 0 0,-1-1 1 0 0,1 1 0 0 0,-1-1 0 0 0,1 1 0 0 0,7 8 34 0 0,-4-6-23 0 0,-1 0 1 0 0,0 1 0 0 0,0-1 0 0 0,0 1-1 0 0,0 0 1 0 0,3 7 0 0 0,-2-8 26 0 0,2-1-31 0 0,3 1-6 0 0,0-1 0 0 0,1 0 0 0 0,-1 0 1 0 0,1-1-1 0 0,-1 0 0 0 0,1-1 0 0 0,-1 0 1 0 0,1 0-1 0 0,16-4 0 0 0,-23 4-2 0 0,0-1 1 0 0,-1 1-1 0 0,1-1 0 0 0,0 0 0 0 0,-1 0 0 0 0,1 0 0 0 0,0 0 0 0 0,-1-1 1 0 0,1 1-1 0 0,-1-1 0 0 0,0 1 0 0 0,0-1 0 0 0,1 0 0 0 0,-1 0 0 0 0,0 0 1 0 0,-1 0-1 0 0,4-4 0 0 0,10-11 47 0 0,-13 16-51 0 0,-1-1 0 0 0,0 1 0 0 0,1 0 0 0 0,-1 0 1 0 0,0-1-1 0 0,0 1 0 0 0,0-1 0 0 0,0 1 0 0 0,0-1 0 0 0,-1 1 0 0 0,1-1 0 0 0,0 1 0 0 0,-1-1 0 0 0,1 0 1 0 0,-1 1-1 0 0,1-1 0 0 0,-1 0 0 0 0,0 1 0 0 0,0-1 0 0 0,0-3 0 0 0,-2-15 19 0 0,2 16-6 0 0,-1 0-1 0 0,1-1 0 0 0,-1 1 0 0 0,2-7 0 0 0,0 6 6 0 0,-1 3-12 0 0,0 1 0 0 0,1-1 0 0 0,-1 1 1 0 0,0 0-1 0 0,0-1 0 0 0,0 1 0 0 0,0 0 0 0 0,0-1 0 0 0,0 1 0 0 0,0-1 0 0 0,-1 1 0 0 0,1 0 0 0 0,0-1 0 0 0,-1 1 0 0 0,1 0 0 0 0,-1-1 0 0 0,1 1 0 0 0,-2-2 1 0 0,-4-3 1 0 0,5 5-8 0 0,0-1 0 0 0,0 1 0 0 0,-1 0 0 0 0,1-1 0 0 0,0 1 1 0 0,0-1-1 0 0,1 0 0 0 0,-1 1 0 0 0,0-1 0 0 0,0 1 0 0 0,1-1 1 0 0,-1 0-1 0 0,1 0 0 0 0,-1 1 0 0 0,1-1 0 0 0,0-3 0 0 0,-1-5 0 0 0,-2 4 0 0 0,10 7 0 0 0,-5 1 0 0 0,0-1 0 0 0,0 1 0 0 0,0 0 0 0 0,-1 0 0 0 0,1 0 0 0 0,0 0 0 0 0,-1 1 0 0 0,0-1 0 0 0,1 0 0 0 0,-1 1 0 0 0,0-1 0 0 0,0 1 0 0 0,0-1 0 0 0,-1 1 0 0 0,2 4 0 0 0,-2-4 0 0 0,2 1 0 0 0,-1 0 0 0 0,0 0 0 0 0,1-1 0 0 0,-1 1 0 0 0,4 3 0 0 0,0 0-12 0 0,0 1-1 0 0,-1-1 1 0 0,0 1-1 0 0,0 0 1 0 0,0 0-1 0 0,-1 1 1 0 0,-1-1-1 0 0,1 1 1 0 0,-1-1-1 0 0,0 1 1 0 0,-1 0-1 0 0,0 16 1 0 0,0-19 33 0 0,-1 0 1 0 0,1 0-1 0 0,0 0 1 0 0,4 11-1 0 0,-3-10 7 0 0,0-1 0 0 0,-1 1 0 0 0,1 8-1 0 0,-1 6 105 0 0,-1-12-1 0 0,1 0 0 0 0,-1 0 0 0 0,5 16 0 0 0,-4-21-56 0 0,-1 1 0 0 0,1-1 0 0 0,-1 0-1 0 0,0 1 1 0 0,0-1 0 0 0,-1 8 0 0 0,0-6 87 0 0,1 0 1 0 0,0 0-1 0 0,0 0 1 0 0,1 8-1 0 0,0-8-62 0 0,0-4-68 0 0,-1 0-1 0 0,1 0 1 0 0,-1 0-1 0 0,0 0 1 0 0,1 1-1 0 0,-1-1 1 0 0,0 0-1 0 0,0 0 0 0 0,0 0 1 0 0,-1 1-1 0 0,1-1 1 0 0,0 0-1 0 0,-1 0 1 0 0,1 0-1 0 0,-1 0 1 0 0,0 0-1 0 0,0 0 1 0 0,0 0-1 0 0,0 0 1 0 0,0 0-1 0 0,0 0 0 0 0,-1 0 1 0 0,1-1-1 0 0,-2 3 1 0 0,-2 1 9 0 0,4-3 46 0 0,0-1 0 0 0,0 1 1 0 0,-1-1-1 0 0,1 1 0 0 0,-1-1 0 0 0,1 0 0 0 0,-1 0 0 0 0,-2 2 0 0 0,-5 0 46 0 0,0-1 0 0 0,-1 1 0 0 0,1-2 0 0 0,-1 1 0 0 0,-18 0 0 0 0,-53-5-555 0 0,77 2 308 0 0,0 0 1 0 0,0 0-1 0 0,0 0 0 0 0,0 0 1 0 0,-6-4-1 0 0,6 3-69 0 0,-1 1 1 0 0,0-1-1 0 0,1 1 1 0 0,-8-2-1 0 0,-36-6-2050 0 0,48 9 1981 0 0,-1 0 0 0 0,1 0 0 0 0,-1 0-1 0 0,1-1 1 0 0,-1 1 0 0 0,1 0 0 0 0,0 0-1 0 0,-1 0 1 0 0,1-1 0 0 0,-1 1 0 0 0,1 0 0 0 0,0-1-1 0 0,-1 1 1 0 0,1 0 0 0 0,0-1 0 0 0,-1 1-1 0 0,1 0 1 0 0,0-1 0 0 0,0 1 0 0 0,-1 0 0 0 0,1-1-1 0 0,-3-3-2243 0 0,-11-1-5014 0 0</inkml:trace>
</inkml:ink>
</file>

<file path=ppt/ink/ink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0:49.5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47 13824 0 0,'0'0'3589'0'0,"2"2"-2433"0"0,0 0-780 0 0,0 2 2 0 0,1 0 0 0 0,0 0 0 0 0,0 0-1 0 0,0-1 1 0 0,0 0 0 0 0,0 1 0 0 0,1-1 0 0 0,-1-1-1 0 0,1 1 1 0 0,0 0 0 0 0,0-1 0 0 0,0 0 0 0 0,0 0-1 0 0,0 0 1 0 0,6 2 0 0 0,1-2 174 0 0,0 1-224 0 0,0 0 0 0 0,0-1-1 0 0,1 0 1 0 0,13-1 0 0 0,424-19 2154 0 0,131 3-2703 0 0,-333 7 85 0 0,-81 2 125 0 0,34-4 144 0 0,65-4 102 0 0,-124 4-636 0 0,-119 8-29 0 0,1-1 1 0 0,26-6 0 0 0,9-9-4436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10:40.7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81 2304 0 0,'2'-2'318'0'0,"0"-2"-911"0"0,3-13 11232 0 0,4 13-9798 0 0,-7 3-229 0 0,8-5 940 0 0,-8 4-1322 0 0,0 1 1 0 0,0 0-1 0 0,1 0 0 0 0,-1 0 1 0 0,0 0-1 0 0,0 0 0 0 0,0 0 1 0 0,4 0-1 0 0,7-6 583 0 0,1 0-117 0 0,1 3-207 0 0,-13 3-492 0 0,1 0 0 0 0,-1 0 0 0 0,1 0-1 0 0,-1 0 1 0 0,1 1 0 0 0,0-1 0 0 0,-1 1-1 0 0,1 0 1 0 0,0 0 0 0 0,0 0 0 0 0,-1 0-1 0 0,5 1 1 0 0,-1-9-269 0 0,1 3 280 0 0</inkml:trace>
</inkml:ink>
</file>

<file path=ppt/ink/ink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0:50.2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62 38 10136 0 0,'0'0'464'0'0,"3"-1"-10"0"0,9-2-294 0 0,-3-4-142 0 0,-8 6 145 0 0,-1 0 1 0 0,1 0-1 0 0,0-1 1 0 0,0 1-1 0 0,0 0 0 0 0,0 0 1 0 0,0 0-1 0 0,0 0 1 0 0,0 0-1 0 0,9-14 12793 0 0,-13 15-12049 0 0,-12 0-501 0 0,12 0-71 0 0,-6 13-187 0 0,8-12-149 0 0,-1 0 0 0 0,1 1 0 0 0,1-1 1 0 0,-1 0-1 0 0,0 1 0 0 0,0-1 0 0 0,0 1 0 0 0,1-1 0 0 0,-1 1 0 0 0,1-1 0 0 0,-1 4 0 0 0,0 11 0 0 0,1-13 8 0 0,0 0-1 0 0,0 0 0 0 0,0 0 0 0 0,0 0 0 0 0,-1 0 1 0 0,-1 4-1 0 0,-6 17 221 0 0,5-17-139 0 0,0 0-1 0 0,0 0 1 0 0,1 1-1 0 0,0-1 1 0 0,0 1-1 0 0,1-1 1 0 0,0 1-1 0 0,0 13 0 0 0,2-15-119 0 0,-1 0 0 0 0,0 0 0 0 0,0 0-1 0 0,0 0 1 0 0,-1-1 0 0 0,0 1 0 0 0,0 0 0 0 0,0 0-1 0 0,-1 0 1 0 0,-3 6 0 0 0,5-11 17 0 0,-1 1 0 0 0,1 0 0 0 0,0-1-1 0 0,0 1 1 0 0,-1 0 0 0 0,1-1 0 0 0,0 1 0 0 0,0 0 0 0 0,1 0 0 0 0,-1-1 0 0 0,0 1 0 0 0,0 0 0 0 0,1-1 0 0 0,-1 1-1 0 0,2 1 1 0 0,-2-1 4 0 0,1-1-1 0 0,-1 0 1 0 0,1 1-1 0 0,-1-1 1 0 0,0 1-1 0 0,1-1 1 0 0,-1 1-1 0 0,0-1 0 0 0,0 1 1 0 0,0-1-1 0 0,0 1 1 0 0,0-1-1 0 0,-1 1 1 0 0,1 1-1 0 0,-7 11-81 0 0,6-12 56 0 0,0-1 1 0 0,0 1 0 0 0,0 0-1 0 0,1 0 1 0 0,-1 0 0 0 0,0 0-1 0 0,1 0 1 0 0,0 0 0 0 0,-1 0-1 0 0,1 2 1 0 0,0-2-256 0 0,-3 0-301 0 0,-9 7 357 0 0,12-9 232 0 0,0 0 1 0 0,0 0 0 0 0,0 0-1 0 0,0 0 1 0 0,1 0 0 0 0,-1 0-1 0 0,0 0 1 0 0,0 1 0 0 0,0-1-1 0 0,0 0 1 0 0,0 0 0 0 0,0 0-1 0 0,0 0 1 0 0,0 0 0 0 0,0 0-1 0 0,0 0 1 0 0,0 0 0 0 0,0 0-1 0 0,0 0 1 0 0,1 0 0 0 0,-1 0-1 0 0,0 0 1 0 0,0 0 0 0 0,0 1-1 0 0,0-1 1 0 0,0 0 0 0 0,0 0 0 0 0,0 0-1 0 0,0 0 1 0 0,0 0 0 0 0,0 0-1 0 0,0 0 1 0 0,0 0 0 0 0,0 0-1 0 0,0 0 1 0 0,0 1 0 0 0,0-1-1 0 0,0 0 1 0 0,0 0 0 0 0,0 0-1 0 0,0 0 1 0 0,0 0 0 0 0,0 0-1 0 0,0 0 1 0 0,-1 0 0 0 0,1 0-1 0 0,0 0 1 0 0,0 0 0 0 0,0 1-1 0 0,0-1 1 0 0,0 0 0 0 0,0 0-1 0 0,0 0 1 0 0,0 0 0 0 0,0 0-1 0 0,0 0 1 0 0,0 0 0 0 0,0 0 0 0 0,0 0-1 0 0,0 0 1 0 0,-1 0 0 0 0,1 0-1 0 0,0 0 1 0 0,0 0 0 0 0,12 7-207 0 0,-12-7 204 0 0,0 0-1 0 0,0 0 1 0 0,0 1 0 0 0,0-1-1 0 0,0 0 1 0 0,0 0-1 0 0,0 1 1 0 0,0-1-1 0 0,0 0 1 0 0,0 0 0 0 0,0 1-1 0 0,0-1 1 0 0,0 0-1 0 0,0 0 1 0 0,0 1-1 0 0,-1-1 1 0 0,1 0 0 0 0,0 0-1 0 0,0 1 1 0 0,0-1-1 0 0,0 0 1 0 0,0 0-1 0 0,-1 0 1 0 0,1 1 0 0 0,0-1-1 0 0,0 0 1 0 0,0 0-1 0 0,-1 0 1 0 0,1 0-1 0 0,0 1 12 0 0,0-1-1 0 0,-1 0 0 0 0,1 0 1 0 0,0 0-1 0 0,0 0 0 0 0,0 0 1 0 0,0 0-1 0 0,0 0 0 0 0,-1 0 1 0 0,1 0-1 0 0,0 0 0 0 0,0 1 1 0 0,0-1-1 0 0,0 0 0 0 0,0 0 0 0 0,0 0 1 0 0,0 0-1 0 0,0 0 0 0 0,-1 0 1 0 0,1 1-1 0 0,0-1 0 0 0,0 0 1 0 0,0 0-1 0 0,0 0 0 0 0,0 0 1 0 0,0 0-1 0 0,0 1 0 0 0,0-1 0 0 0,0 0 1 0 0,0 0-1 0 0,0 0 0 0 0,0 0 1 0 0,0 1-1 0 0,0-1 0 0 0,0 0 1 0 0,0 0-1 0 0,0 0 0 0 0,0 0 1 0 0,0 1-1 0 0,1-1 0 0 0,11 2-38 0 0,1-1-1 0 0,0-1 0 0 0,-1 0 1 0 0,1 0-1 0 0,25-5 0 0 0,3-8 35 0 0,-29 11 0 0 0,-7 2 0 0 0,-1-1 0 0 0,0 0 0 0 0,1 0 0 0 0,-1 0 0 0 0,0 0 0 0 0,0 0 0 0 0,0-1 0 0 0,0 0 0 0 0,7-4 0 0 0,-4 0-1077 0 0,0 1 0 0 0,0 0 0 0 0,10-4 0 0 0,-3 1-2783 0 0</inkml:trace>
</inkml:ink>
</file>

<file path=ppt/ink/ink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0:50.6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0 11520 0 0,'-7'2'314'0'0,"6"-2"-235"0"0,-1 1 1 0 0,1-1 0 0 0,0 1-1 0 0,-1-1 1 0 0,1 1-1 0 0,0 0 1 0 0,-1 0-1 0 0,1-1 1 0 0,0 1-1 0 0,0 0 1 0 0,-1 0 0 0 0,1 0-1 0 0,-2 3 1 0 0,6 6 2813 0 0,-6 2-1181 0 0,3-12-1673 0 0,0 0 1 0 0,0 0-1 0 0,0 0 0 0 0,0 0 1 0 0,0 0-1 0 0,0 1 1 0 0,0-1-1 0 0,0 0 0 0 0,0 0 1 0 0,0 0-1 0 0,0 0 1 0 0,0 0-1 0 0,0 1 0 0 0,0-1 1 0 0,0 0-1 0 0,0 0 1 0 0,0 0-1 0 0,0 0 0 0 0,0 0 1 0 0,0 1-1 0 0,0-1 0 0 0,0 0 1 0 0,0 0-1 0 0,0 0 1 0 0,0 0-1 0 0,0 0 0 0 0,0 0 1 0 0,0 1-1 0 0,0-1 1 0 0,0 0-1 0 0,1 0 0 0 0,-1 0 1 0 0,0 0-1 0 0,0 0 1 0 0,0 0-1 0 0,0 0 0 0 0,0 0 1 0 0,0 0-1 0 0,0 0 1 0 0,1 1-1 0 0,-1-1 0 0 0,1 0 96 0 0,0 1 0 0 0,0 0 0 0 0,0 0 0 0 0,1 0 0 0 0,-1 0 0 0 0,-1 0-1 0 0,1 0 1 0 0,0 0 0 0 0,0 0 0 0 0,0 1 0 0 0,-1-1 0 0 0,1 0 0 0 0,0 0-1 0 0,-1 1 1 0 0,1-1 0 0 0,-1 0 0 0 0,0 1 0 0 0,1-1 0 0 0,-1 0-1 0 0,0 1 1 0 0,0-1 0 0 0,0 1 0 0 0,0-1 0 0 0,0 1 0 0 0,0-1 0 0 0,0 0-1 0 0,-1 3 1 0 0,0 2 127 0 0,1 0-1 0 0,0 0 0 0 0,0-1 1 0 0,1 1-1 0 0,-1 0 1 0 0,1 0-1 0 0,1-1 0 0 0,1 7 1 0 0,-1-4-54 0 0,0 0 0 0 0,-1 0 0 0 0,1 13 1 0 0,-1 49 261 0 0,-2-44-366 0 0,0-23-105 0 0,1 0 1 0 0,-1 0-1 0 0,1 0 0 0 0,0 0 0 0 0,0 0 0 0 0,0 0 1 0 0,0 0-1 0 0,1 0 0 0 0,0 4 0 0 0,17 21-74 0 0,-8-13-516 0 0,-9-13-41 0 0,41 2-2979 0 0,-25-4 1096 0 0</inkml:trace>
</inkml:ink>
</file>

<file path=ppt/ink/ink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0:51.1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0 155 14336 0 0,'22'0'1305'0'0,"-22"0"-1231"0"0,0 0 0 0 0,1 0 0 0 0,-1 0 0 0 0,0 1 0 0 0,0-1 0 0 0,0 0 0 0 0,1 0 0 0 0,-1 0 0 0 0,0 0 0 0 0,0 1 0 0 0,0-1 0 0 0,0 0 0 0 0,0 0 0 0 0,1 0 0 0 0,-1 1 0 0 0,0-1 0 0 0,0 0 0 0 0,0 0 0 0 0,0 0 0 0 0,0 1 0 0 0,0-1 0 0 0,0 0 0 0 0,0 0 0 0 0,0 1 0 0 0,0-1 0 0 0,0 0 0 0 0,0 0 0 0 0,0 1 0 0 0,0-1 0 0 0,0 0 0 0 0,0 0 0 0 0,0 1 0 0 0,0-1 0 0 0,0 0 0 0 0,-2 11 1751 0 0,2-9-1786 0 0,-1 1 308 0 0,1 1 0 0 0,0-1 0 0 0,0 1-1 0 0,1-1 1 0 0,-1 1 0 0 0,2 4-1 0 0,-1-4-174 0 0,-1-1-1 0 0,1 1 1 0 0,-1-1-1 0 0,1 0 1 0 0,-1 1-1 0 0,0-1 1 0 0,-1 6-1 0 0,0-4-39 0 0,1 0 0 0 0,0 0 0 0 0,0 0 0 0 0,1 0 1 0 0,-1 0-1 0 0,1 0 0 0 0,0 0 0 0 0,1-1 0 0 0,-1 1 0 0 0,4 6 0 0 0,0 4 72 0 0,-3 5 83 0 0,-2-18-272 0 0,0 1 0 0 0,0-1 1 0 0,0 0-1 0 0,0 0 1 0 0,1 1-1 0 0,-1-1 1 0 0,1 0-1 0 0,-1 0 0 0 0,1 0 1 0 0,1 4-1 0 0,12 11 39 0 0,0 2-43 0 0,-13-15-12 0 0,2 1 1 0 0,1-3 16 0 0,0 1 0 0 0,0-1 0 0 0,1 0 0 0 0,-1 0 0 0 0,0 0-1 0 0,1-1 1 0 0,-1 1 0 0 0,1-1 0 0 0,0 0 0 0 0,7 0 0 0 0,-8-1 10 0 0,0 0 0 0 0,-1-1 1 0 0,1 1-1 0 0,0-1 0 0 0,-1 0 1 0 0,5-2-1 0 0,-6 3-9 0 0,-1-1 0 0 0,1 0 0 0 0,0 1 1 0 0,-1-1-1 0 0,0 0 0 0 0,1 0 0 0 0,-1 0 0 0 0,1 0 0 0 0,-1 0 1 0 0,0 0-1 0 0,0-1 0 0 0,0 1 0 0 0,0 0 0 0 0,0-1 0 0 0,1-1 1 0 0,17-30 435 0 0,-14 26-380 0 0,-2 1-23 0 0,-1 1 0 0 0,0-1 1 0 0,0 1-1 0 0,-1-1 0 0 0,0 0 0 0 0,0 0 0 0 0,0 0 0 0 0,0 0 0 0 0,-1 0 0 0 0,0 0 0 0 0,0 0 1 0 0,-1 0-1 0 0,0 0 0 0 0,0 0 0 0 0,0 1 0 0 0,-1-1 0 0 0,1 0 0 0 0,-1 1 0 0 0,-1-1 1 0 0,1 1-1 0 0,-5-7 0 0 0,-5-2 29 0 0,10 12-64 0 0,-1-1 0 0 0,1 0 0 0 0,-1 1-1 0 0,1-1 1 0 0,0 0 0 0 0,0 0-1 0 0,0-1 1 0 0,1 1 0 0 0,-1 0-1 0 0,-1-7 1 0 0,1 7-7 0 0,1 0 0 0 0,-1 0-1 0 0,1-1 1 0 0,-1 1 0 0 0,0 0 0 0 0,0 1-1 0 0,0-1 1 0 0,-1 0 0 0 0,1 1 0 0 0,-1-1-1 0 0,1 1 1 0 0,-1 0 0 0 0,0 0 0 0 0,0 0 0 0 0,-5-3-1 0 0,3 3-102 0 0,0-1 1 0 0,0 1-1 0 0,0 0 0 0 0,0 0 0 0 0,0 0 0 0 0,-1 1 1 0 0,1 0-1 0 0,-1 0 0 0 0,-5 0 0 0 0,10 1 49 0 0,1 0 1 0 0,0 1-1 0 0,0-1 0 0 0,0 1 1 0 0,-1-1-1 0 0,1 1 0 0 0,0-1 1 0 0,0 1-1 0 0,0-1 0 0 0,0 1 1 0 0,0-1-1 0 0,0 1 0 0 0,0-1 1 0 0,0 1-1 0 0,0-1 0 0 0,0 1 1 0 0,0-1-1 0 0,0 1 0 0 0,0 0-88 0 0,0 1 26 0 0,0 0 1 0 0,0-1 0 0 0,-1 1 0 0 0,1-1 0 0 0,0 1 0 0 0,-1-1 0 0 0,1 0 0 0 0,-1 1 0 0 0,-1 1 0 0 0,2-1-90 0 0,-1-1-1 0 0,0 1 1 0 0,1-1 0 0 0,-1 1-1 0 0,1-1 1 0 0,-1 1 0 0 0,1-1-1 0 0,0 1 1 0 0,-1 0 0 0 0,1-1-1 0 0,0 1 1 0 0,0 0 0 0 0,0-1-1 0 0,1 3 1 0 0,0-1-497 0 0,-1 0-1 0 0,1 0 1 0 0,0 0 0 0 0,0 0 0 0 0,1-1-1 0 0,1 4 1 0 0,3 4-6076 0 0</inkml:trace>
  <inkml:trace contextRef="#ctx0" brushRef="#br0" timeOffset="1">331 169 2760 0 0,'1'-1'125'0'0,"1"0"-119"0"0,-1 1-1 0 0,1-1 0 0 0,0 1 1 0 0,-1-1-1 0 0,1 1 1 0 0,0 0-1 0 0,-1 0 0 0 0,4 0 1 0 0,26-22 21768 0 0,-31 22-21427 0 0,-1 0-286 0 0,0 1-8 0 0,1-1-1 0 0,-1 0 1 0 0,0 1 0 0 0,0-1-1 0 0,0 1 1 0 0,1-1 0 0 0,-1 1-1 0 0,0-1 1 0 0,1 1 0 0 0,-1-1-1 0 0,0 1 1 0 0,1 0 0 0 0,-1-1-1 0 0,1 1 1 0 0,-1 0 0 0 0,1-1-1 0 0,-1 1 1 0 0,1 0 0 0 0,0 0-1 0 0,-1 0 1 0 0,1 0 0 0 0,0-1-1 0 0,0 1 1 0 0,-1 0 0 0 0,1 0-1 0 0,0 0 1 0 0,0 0 0 0 0,0 0-1 0 0,0-1 1 0 0,0 1 0 0 0,0 0-1 0 0,0 0 1 0 0,1 0-1 0 0,-1 1 1 0 0,0-1-10 0 0,1 1-1 0 0,-1-1 0 0 0,0 0 1 0 0,0 1-1 0 0,0-1 1 0 0,0 0-1 0 0,-1 1 1 0 0,1-1-1 0 0,0 0 1 0 0,0 1-1 0 0,-1-1 0 0 0,1 0 1 0 0,-1 0-1 0 0,1 1 1 0 0,-2 1-1 0 0,-3 13 20 0 0,6-12-54 0 0,-1 0-1 0 0,1 0 0 0 0,0-1 0 0 0,0 1 0 0 0,0 0 0 0 0,1-1 1 0 0,-1 1-1 0 0,1-1 0 0 0,3 6 0 0 0,-2-4-5 0 0,0 0 0 0 0,-1 0 1 0 0,0 0-1 0 0,3 8 0 0 0,-4-8-2 0 0,1 0 0 0 0,0-1 0 0 0,0 0 0 0 0,0 1 0 0 0,0-1 0 0 0,1 0 0 0 0,-1 0 0 0 0,1 0 0 0 0,0 0 0 0 0,0-1 0 0 0,1 1 0 0 0,3 3 0 0 0,6 12-31 0 0,-12-17 26 0 0,0 0 1 0 0,0 0 0 0 0,0 0-1 0 0,0 0 1 0 0,1 0-1 0 0,-1 0 1 0 0,1-1-1 0 0,-1 1 1 0 0,1-1 0 0 0,2 3-1 0 0,7 1 5 0 0,-1 0 0 0 0,14 3 0 0 0,-6-1 0 0 0,-15-7 0 0 0,1 0 0 0 0,-1 0 0 0 0,0 0 0 0 0,1-1 0 0 0,-1 1 0 0 0,1-1 0 0 0,-1 0 0 0 0,0 0 0 0 0,0 0 0 0 0,1 0 0 0 0,-1-1 0 0 0,0 1 0 0 0,0-1 0 0 0,0 0 0 0 0,4-3 0 0 0,15-19-2 0 0,-20 22 9 0 0,1 0 0 0 0,0 0 0 0 0,-1-1 0 0 0,0 0 0 0 0,0 1 0 0 0,0-1 0 0 0,0 0 0 0 0,0 0 0 0 0,0 0 0 0 0,-1 0 0 0 0,1 0 0 0 0,0-4 0 0 0,12-30 189 0 0,-10 29-206 0 0,-1 1 0 0 0,-1 0 0 0 0,1-1 1 0 0,-1 0-1 0 0,0 0 0 0 0,-1 1 1 0 0,1-11-1 0 0,0-11-158 0 0,-1 24 230 0 0,-1-1 0 0 0,1 1 0 0 0,-1-1 0 0 0,0 0 1 0 0,0 1-1 0 0,-1-1 0 0 0,0 1 0 0 0,0-1 0 0 0,-2-5 0 0 0,-1 0 71 0 0,-2 1 0 0 0,1-1 0 0 0,-1 1 0 0 0,-1 0 0 0 0,0 0-1 0 0,0 0 1 0 0,-1 1 0 0 0,-10-8 0 0 0,15 14-154 0 0,-1 1-1 0 0,0-1 1 0 0,0 1 0 0 0,0 0-1 0 0,0 1 1 0 0,0-1-1 0 0,-1 1 1 0 0,1 0 0 0 0,-6-1-1 0 0,-13-4-536 0 0,17 5 399 0 0,1 0 0 0 0,-1 0 0 0 0,1 0 0 0 0,-1 1 0 0 0,1 0-1 0 0,-1 0 1 0 0,0 1 0 0 0,-10 2 0 0 0,16-3 142 0 0,-1 0 0 0 0,0 0 0 0 0,1 0 0 0 0,-1 0 0 0 0,0 0 0 0 0,1 0-1 0 0,-1 0 1 0 0,0 0 0 0 0,1 0 0 0 0,-1 1 0 0 0,0-1 0 0 0,1 0 0 0 0,-1 0 0 0 0,1 1 0 0 0,-1-1-1 0 0,1 1 1 0 0,-1-1 0 0 0,1 0 0 0 0,-1 1 0 0 0,1-1 0 0 0,-1 1 0 0 0,1-1 0 0 0,-1 1 0 0 0,1-1-1 0 0,0 1 1 0 0,-1-1 0 0 0,1 1 0 0 0,0 0 0 0 0,-1-1 0 0 0,1 1 0 0 0,0-1 0 0 0,0 1 0 0 0,0 0 0 0 0,-1-1-1 0 0,1 1 1 0 0,0 0 0 0 0,0-1 0 0 0,0 1 0 0 0,0 1 0 0 0,0-1-38 0 0,0 0 1 0 0,0 0 0 0 0,0 0-1 0 0,0 0 1 0 0,0 1-1 0 0,0-1 1 0 0,-1 0-1 0 0,1 0 1 0 0,-1 0 0 0 0,1 0-1 0 0,-1 0 1 0 0,0 1-1 0 0,-6 7-995 0 0,6-8 794 0 0,-1 0 0 0 0,1 0 0 0 0,0 0 0 0 0,0 0 0 0 0,0 0 0 0 0,0 0 0 0 0,0 1 0 0 0,0-1 0 0 0,1 0 0 0 0,-1 1 0 0 0,0-1 0 0 0,1 0 0 0 0,-1 1 0 0 0,1-1 0 0 0,-1 1 0 0 0,1-1 0 0 0,0 1 0 0 0,-1-1 0 0 0,1 1 0 0 0,0 2 0 0 0,9 15-7113 0 0</inkml:trace>
</inkml:ink>
</file>

<file path=ppt/ink/ink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0:51.5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1 342 19839 0 0,'2'-1'67'0'0,"0"1"-22"0"0,-1 0 1 0 0,0-1-1 0 0,0 1 0 0 0,1 0 0 0 0,-1-1 0 0 0,0 1 1 0 0,0 0-1 0 0,0-1 0 0 0,0 0 0 0 0,0 1 0 0 0,0-1 1 0 0,0 0-1 0 0,0 1 0 0 0,0-1 0 0 0,0 0 0 0 0,0 0 0 0 0,0 0 1 0 0,0 0-1 0 0,1-1 0 0 0,-2 0 498 0 0,7 1 60 0 0,-1 1-602 0 0,9-13 5241 0 0,-16 13-5222 0 0,1 1-1 0 0,-1-1 1 0 0,1 0-1 0 0,-1 0 0 0 0,1 1 1 0 0,-1-1-1 0 0,1 0 1 0 0,-1 1-1 0 0,1-1 1 0 0,-1 0-1 0 0,1 1 1 0 0,0-1-1 0 0,-1 1 1 0 0,1-1-1 0 0,0 1 0 0 0,-1-1 1 0 0,1 1-1 0 0,0-1 1 0 0,-1 1-1 0 0,1-1 1 0 0,0 1-1 0 0,0-1 1 0 0,0 1-1 0 0,0-1 1 0 0,-1 1-1 0 0,1-1 0 0 0,0 1 1 0 0,0 0-1 0 0,0-1 1 0 0,0 2-1 0 0,1 17 130 0 0,0-15-136 0 0,0 1-1 0 0,1 0 1 0 0,0-1 0 0 0,0 1-1 0 0,0-1 1 0 0,0 0-1 0 0,5 7 1 0 0,5 8-2 0 0,-10-16-11 0 0,-1-1 0 0 0,1 0 0 0 0,0 1 0 0 0,0-1 0 0 0,0 0 0 0 0,0 0 0 0 0,0 0 0 0 0,3 2 0 0 0,-3-2 0 0 0,1-1 0 0 0,-1 2 0 0 0,1-1 0 0 0,-1 0 0 0 0,0 0 0 0 0,0 1 0 0 0,2 3 0 0 0,-2-3-13 0 0,0 1-1 0 0,1-1 1 0 0,-1 0 0 0 0,1 0-1 0 0,0 0 1 0 0,-1-1 0 0 0,1 1-1 0 0,1-1 1 0 0,-1 1-1 0 0,0-1 1 0 0,5 2 0 0 0,4 2-58 0 0,0-2 0 0 0,14 5 0 0 0,-17-6 59 0 0,-4-2 21 0 0,-1-1 0 0 0,1 1 0 0 0,0-1 1 0 0,-1 0-1 0 0,1 0 0 0 0,0-1 0 0 0,-1 1 1 0 0,1-1-1 0 0,0 0 0 0 0,-1 0 0 0 0,8-3 0 0 0,-10 3-5 0 0,-1 0 0 0 0,1 1 0 0 0,0-1 0 0 0,-1 0 0 0 0,1 0 0 0 0,0 0-1 0 0,-1 0 1 0 0,0 0 0 0 0,1 0 0 0 0,-1-1 0 0 0,0 1 0 0 0,1-1-1 0 0,-1 1 1 0 0,1-2 0 0 0,11-11 13 0 0,18-10 3 0 0,-21 17 2 0 0,0 0 0 0 0,-1 0-1 0 0,10-11 1 0 0,32-32 116 0 0,-36 38 49 0 0,-1-1 0 0 0,-1-1 1 0 0,0-1-1 0 0,-1 0 0 0 0,17-25 0 0 0,-13 13-9 0 0,-12 22-155 0 0,0-1-1 0 0,0 0 1 0 0,-1 1-1 0 0,0-1 1 0 0,0-1-1 0 0,-1 1 1 0 0,0 0-1 0 0,0 0 1 0 0,0-1-1 0 0,0 0 1 0 0,0-8-1 0 0,-2 12-22 0 0,0-6 18 0 0,0 1-1 0 0,-1-1 1 0 0,1 0-1 0 0,-4-11 0 0 0,3 17-12 0 0,0 0 0 0 0,0 1 0 0 0,0-1-1 0 0,0 0 1 0 0,-1 1 0 0 0,1-1 0 0 0,-1 1-1 0 0,0 0 1 0 0,0 0 0 0 0,0-1 0 0 0,0 1-1 0 0,0 0 1 0 0,0 1 0 0 0,0-1 0 0 0,-1 0-1 0 0,-4-2 1 0 0,-8-3-116 0 0,-1 1-1 0 0,0 0 1 0 0,0 1 0 0 0,-1 1-1 0 0,1 0 1 0 0,-1 1 0 0 0,-28 0-1 0 0,40 2-185 0 0,0 1-1 0 0,1 0 1 0 0,-1 1-1 0 0,0-1 0 0 0,0 1 1 0 0,0 0-1 0 0,0 1 1 0 0,0-1-1 0 0,-8 5 0 0 0,-8 1-5537 0 0,-13 3-2830 0 0</inkml:trace>
</inkml:ink>
</file>

<file path=ppt/ink/ink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0:52.3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0 19895 0 0,'0'0'2286'0'0,"-1"3"-1648"0"0,-1 2-412 0 0,0 0 0 0 0,0 0 0 0 0,0 0-1 0 0,1 1 1 0 0,0-1 0 0 0,0 1-1 0 0,1-1 1 0 0,-1 1 0 0 0,1-1 0 0 0,0 1-1 0 0,1-1 1 0 0,1 10 0 0 0,5 10-189 0 0,12 29-1 0 0,-15-47-48 0 0,0 0 0 0 0,1-1 0 0 0,0 1 0 0 0,0-1 0 0 0,0 0 0 0 0,1 0 0 0 0,-1-1 0 0 0,1 0 0 0 0,1 0 0 0 0,-1 0 0 0 0,1 0 0 0 0,0-1 0 0 0,0-1 0 0 0,0 1 0 0 0,0-1 0 0 0,13 4 0 0 0,-18-6 26 0 0,1-1-1 0 0,0 1 0 0 0,-1-1 1 0 0,1 0-1 0 0,0 0 0 0 0,0 0 1 0 0,-1 0-1 0 0,1 0 0 0 0,0 0 1 0 0,-1-1-1 0 0,1 1 0 0 0,0-1 1 0 0,-1 0-1 0 0,1 0 0 0 0,3-2 1 0 0,-2 1 13 0 0,0 0 1 0 0,-1-1 0 0 0,0 0 0 0 0,1 0 0 0 0,-1 1 0 0 0,0-2 0 0 0,-1 1 0 0 0,1 0 0 0 0,2-4 0 0 0,3-7-114 0 0,0-1 0 0 0,-1 1 0 0 0,-1-1 0 0 0,5-18 0 0 0,-11 33 82 0 0,3-13-1 0 0,0 0-1 0 0,-1-1 1 0 0,0 1 0 0 0,-1-1 0 0 0,-1-23-1 0 0,0 17 3 0 0,0 20 3 0 0,0 0 0 0 0,0 1 0 0 0,0-1 0 0 0,0 0 0 0 0,0 0 0 0 0,0 0 0 0 0,0 0 0 0 0,0 0 0 0 0,0 0 0 0 0,0 0 0 0 0,0 0 0 0 0,0 0 0 0 0,0 0 0 0 0,0 0 0 0 0,0 0 0 0 0,0 0 0 0 0,0 0 0 0 0,0 0 0 0 0,0 0 0 0 0,0 0 0 0 0,0 0 0 0 0,0 0 0 0 0,0 0 0 0 0,0 0 0 0 0,0 0 0 0 0,1 0 0 0 0,-1 0 0 0 0,0 0 0 0 0,0 0 0 0 0,0 0 0 0 0,0 0 0 0 0,0 0 0 0 0,0 0 0 0 0,0 0 0 0 0,0 0 0 0 0,0 0 0 0 0,0 0 0 0 0,0 0 0 0 0,0 0 0 0 0,0 0 0 0 0,0 0 0 0 0,0 0 0 0 0,0 0 0 0 0,0 0 0 0 0,0 0 0 0 0,0 0 0 0 0,0 0 0 0 0,1 0 0 0 0,-1 0 0 0 0,0 0 0 0 0,0 0 0 0 0,0 0 0 0 0,0 0 0 0 0,0 0 0 0 0,0 0 0 0 0,0 0 0 0 0,0-1 0 0 0,0 1 0 0 0,0 0 0 0 0,0 0 0 0 0,0 0 0 0 0,0 0 0 0 0,5 7 0 0 0,5 11 0 0 0,34 68-25 0 0,50 106-163 0 0,-64-129 121 0 0,12 29-6 0 0,-34-74 97 0 0,-2 1 0 0 0,-1-1 1 0 0,5 23-1 0 0,-3-1 112 0 0,-3-28-102 0 0,-2 1 1 0 0,1-1-1 0 0,-2 0 1 0 0,0 1-1 0 0,0-1 1 0 0,-1 0 0 0 0,-3 22-1 0 0,3-31 2 0 0,-1-1 1 0 0,1 0-1 0 0,-1 1 0 0 0,1-1 0 0 0,-1 0 0 0 0,0 0 0 0 0,0 1 0 0 0,0-1 1 0 0,0 0-1 0 0,0 0 0 0 0,-1 0 0 0 0,1 0 0 0 0,-1 0 0 0 0,1-1 1 0 0,-1 1-1 0 0,1 0 0 0 0,-1-1 0 0 0,0 1 0 0 0,0-1 0 0 0,0 1 0 0 0,0-1 1 0 0,0 0-1 0 0,0 0 0 0 0,0 0 0 0 0,-3 1 0 0 0,-4 0 55 0 0,1 0 0 0 0,-1-1 0 0 0,1 0-1 0 0,-1-1 1 0 0,0 1 0 0 0,1-2 0 0 0,-1 1-1 0 0,-12-3 1 0 0,-73-21 231 0 0,71 18-293 0 0,-72-27-189 0 0,84 30-212 0 0,1-1 1 0 0,-14-7-1 0 0,12 6-33 0 0,5 3-1959 0 0</inkml:trace>
</inkml:ink>
</file>

<file path=ppt/ink/ink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0:52.8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0 17479 0 0,'0'2'396'0'0,"-1"6"-89"0"0,1-8-272 0 0,0 0-1 0 0,0 1 0 0 0,0-1 0 0 0,-1 1 1 0 0,1-1-1 0 0,0 1 0 0 0,0-1 0 0 0,0 1 1 0 0,0-1-1 0 0,0 1 0 0 0,0-1 0 0 0,0 0 1 0 0,0 1-1 0 0,0-1 0 0 0,1 1 0 0 0,-1-1 1 0 0,0 1-1 0 0,0-1 0 0 0,0 1 0 0 0,0-1 1 0 0,1 0-1 0 0,-1 1 0 0 0,0-1 0 0 0,0 1 1 0 0,1-1-1 0 0,-1 0 0 0 0,0 1 0 0 0,1-1 1 0 0,-1 0-1 0 0,0 0 0 0 0,1 1 0 0 0,-1-1 1 0 0,1 0-1 0 0,-1 0 0 0 0,0 1 0 0 0,1-1 1 0 0,-1 0-1 0 0,1 0 0 0 0,12 6 462 0 0,0-1-1 0 0,1 0 1 0 0,-1-1 0 0 0,1-1-1 0 0,0 0 1 0 0,0 0-1 0 0,0-2 1 0 0,0 0 0 0 0,0 0-1 0 0,19-3 1 0 0,-28 2-444 0 0,1 0 1 0 0,-1 0-1 0 0,0 1 0 0 0,0 0 1 0 0,1 0-1 0 0,-1 0 1 0 0,0 0-1 0 0,0 1 0 0 0,8 3 1 0 0,23 7-28 0 0,-35-12-71 0 0,0 0-1 0 0,0 1 0 0 0,0-1 1 0 0,1 1-1 0 0,-1-1 1 0 0,0 1-1 0 0,0-1 1 0 0,0 1-1 0 0,0 0 0 0 0,0-1 1 0 0,0 1-1 0 0,0 0 1 0 0,-1 0-1 0 0,1 0 1 0 0,1 1-1 0 0,5 9-5062 0 0,-5-8 2874 0 0</inkml:trace>
</inkml:ink>
</file>

<file path=ppt/ink/ink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0:53.2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11976 0 0,'0'0'1082'0'0,"2"1"-890"0"0,-2 0-175 0 0,3 1 300 0 0,-1 0 0 0 0,1 0 1 0 0,0 0-1 0 0,-1-1 0 0 0,6 4 1 0 0,-5-5 454 0 0,-1 1 0 0 0,1 0 0 0 0,-1-1 0 0 0,1 1 0 0 0,-1-1 0 0 0,5 0 0 0 0,84 0 1917 0 0,3 0-3519 0 0,-73 0-381 0 0</inkml:trace>
</inkml:ink>
</file>

<file path=ppt/ink/ink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0:53.9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43 16 14256 0 0,'0'0'1290'0'0,"1"-1"-868"0"0,4-13 7376 0 0,-7 15-7026 0 0,0 0-657 0 0,0 0 1 0 0,-1 1-1 0 0,1 0 0 0 0,0-1 0 0 0,0 1 1 0 0,0 0-1 0 0,1 0 0 0 0,-1 0 1 0 0,0 1-1 0 0,-2 3 0 0 0,-12 28 920 0 0,15-32-1029 0 0,0-1-6 0 0,1 0 0 0 0,-1 0 0 0 0,1 0 0 0 0,-1 0 0 0 0,1 0 0 0 0,-1 0 0 0 0,1 1 0 0 0,0-1 0 0 0,-1 0 0 0 0,1 0 0 0 0,0 0 0 0 0,0 0 0 0 0,0 0 0 0 0,0 1 0 0 0,0-1 0 0 0,0 0 0 0 0,0 0 0 0 0,0 0 0 0 0,0 1 0 0 0,1-1 0 0 0,0 1 0 0 0,1 6 0 0 0,-1-4-1 0 0,0 0-1 0 0,-1 1 0 0 0,2-1 1 0 0,-1-1-1 0 0,2 6 1 0 0,6 1-21 0 0,1 0 0 0 0,-8-6 15 0 0,1-1 0 0 0,0 1 0 0 0,-1-1 0 0 0,1 1 0 0 0,1-1 1 0 0,-1 0-1 0 0,0 0 0 0 0,1 0 0 0 0,-1-1 0 0 0,1 1 0 0 0,5 2 0 0 0,14 7-30 0 0,-18-9 33 0 0,0 0-1 0 0,0 0 1 0 0,0 0 0 0 0,0-1-1 0 0,0 0 1 0 0,1 0 0 0 0,8 1-1 0 0,-7-2-110 0 0,-1 0 0 0 0,0 1-1 0 0,9 2 1 0 0,-11-3 49 0 0,0 1 0 0 0,1-1 0 0 0,-1 0 0 0 0,1 0 0 0 0,-1-1 0 0 0,6 1 1 0 0,5 0 178 0 0,-13-1-79 0 0,0 1 0 0 0,0-1 0 0 0,0 0-1 0 0,0 0 1 0 0,0 0 0 0 0,0 0 0 0 0,0-1 0 0 0,0 1 0 0 0,3-1 0 0 0,45-16-542 0 0,-49 16 453 0 0,0 1 0 0 0,0 0 0 0 0,-1 0 0 0 0,1-1 0 0 0,0 1 1 0 0,0 0-1 0 0,-1-1 0 0 0,1 1 0 0 0,0-1 0 0 0,-1 1 1 0 0,1-1-1 0 0,0 1 0 0 0,0-2 0 0 0,4-2-289 0 0,13-6-1432 0 0,-6 0-462 0 0</inkml:trace>
</inkml:ink>
</file>

<file path=ppt/ink/ink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0:54.4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 1 15952 0 0,'0'0'771'0'0,"-1"1"-333"0"0,-5 8-50 0 0,-3 5-226 0 0,10-8-178 0 0,1-3 24 0 0,-3-1 32 0 0,1-1 0 0 0,0 0 0 0 0,0 1 0 0 0,-1-1 0 0 0,1 0 0 0 0,-1 1 0 0 0,1-1 0 0 0,-1 0 0 0 0,0 0 0 0 0,1 1 0 0 0,-1-1 0 0 0,0 0 0 0 0,0 0 0 0 0,-1 2 0 0 0,1-2 72 0 0,0-1-1 0 0,0 1 1 0 0,0 0 0 0 0,0 0-1 0 0,1 0 1 0 0,-1 0 0 0 0,0 0 0 0 0,1 0-1 0 0,-1 1 1 0 0,1-1 0 0 0,-1 0 0 0 0,1 0-1 0 0,0 0 1 0 0,-1 0 0 0 0,1 1 0 0 0,0-1-1 0 0,0 0 1 0 0,0 0 0 0 0,0 1-1 0 0,0-1 1 0 0,0 0 0 0 0,0 2 0 0 0,6 30 1640 0 0,-5-24-1579 0 0,0 0 0 0 0,1 0-1 0 0,0-1 1 0 0,5 14 0 0 0,-3-14-41 0 0,-2-4-54 0 0,0 0-1 0 0,-1-1 1 0 0,1 1 0 0 0,-1 0 0 0 0,0 0-1 0 0,0 0 1 0 0,0 0 0 0 0,0 7 0 0 0,-1-1 66 0 0,0 1 1 0 0,1-1 0 0 0,0 0 0 0 0,1 0-1 0 0,0 0 1 0 0,5 16 0 0 0,29 71-312 0 0,-34-94 86 0 0,-1-1-1 0 0,0 0 0 0 0,0 0 1 0 0,1 0-1 0 0,-1 0 1 0 0,1 0-1 0 0,0 0 0 0 0,2 2 1 0 0,-3-3 6 0 0,0 0 1 0 0,0 0-1 0 0,0 0 0 0 0,0 0 1 0 0,0 1-1 0 0,0-1 1 0 0,0 0-1 0 0,-1 0 1 0 0,1 1-1 0 0,0-1 1 0 0,0 2-1 0 0,-1-1-1130 0 0,3-3-246 0 0,10-7-48 0 0,5 0-5 0 0</inkml:trace>
  <inkml:trace contextRef="#ctx0" brushRef="#br0" timeOffset="1">215 7 13824 0 0,'35'16'629'0'0,"-34"-16"-612"0"0,-1 0 1 0 0,1 1-1 0 0,-1-1 0 0 0,1 0 1 0 0,-1 1-1 0 0,1-1 0 0 0,-1 0 1 0 0,0 1-1 0 0,1-1 0 0 0,-1 0 1 0 0,1 1-1 0 0,-1-1 0 0 0,0 1 1 0 0,1-1-1 0 0,-1 1 0 0 0,0-1 1 0 0,1 1-1 0 0,-1-1 0 0 0,0 1 1 0 0,0-1-1 0 0,0 1 1 0 0,0-1-1 0 0,1 1 0 0 0,-1 0 1 0 0,0-1-1 0 0,0 1 0 0 0,0-1 1 0 0,0 1-1 0 0,0-1 0 0 0,0 1 1 0 0,0 0-1 0 0,0-1 0 0 0,-1 1 1 0 0,1-1-1 0 0,0 1 0 0 0,0-1 1 0 0,0 1-1 0 0,-1-1 0 0 0,1 1 1 0 0,0-1-1 0 0,-1 1 0 0 0,1-1 1 0 0,0 1-1 0 0,-1-1 0 0 0,1 1 1 0 0,0-1-1 0 0,-1 0 1 0 0,0 1-1 0 0,-4 10 0 0 0,5-9 4 0 0,1 0 0 0 0,-1 0 1 0 0,1 0-1 0 0,-1-1 0 0 0,1 1 1 0 0,0 0-1 0 0,0 0 1 0 0,0-1-1 0 0,0 1 0 0 0,0-1 1 0 0,2 3-1 0 0,4 8 727 0 0,-6-9-453 0 0,-1 1 1 0 0,1 0-1 0 0,0-1 1 0 0,-1 1-1 0 0,0 0 1 0 0,-1 7-1 0 0,2 16 1000 0 0,10-1-593 0 0,-3-9-400 0 0,-3-3-142 0 0,2 10 282 0 0,0-2-1 0 0,2 1 1 0 0,1-1-1 0 0,1 0 1 0 0,21 31 0 0 0,-27-45-436 0 0,-4-6 30 0 0,0 0 0 0 0,0 0 1 0 0,0 0-1 0 0,0 0 0 0 0,0 0 0 0 0,0-1 0 0 0,1 1 0 0 0,-1-1 0 0 0,1 1 0 0 0,-1-1 0 0 0,1 1 0 0 0,0-1 0 0 0,-1 0 0 0 0,1 0 0 0 0,0 1 1 0 0,3 0-1 0 0,-2-1 23 0 0,1-1 0 0 0,-1 0 1 0 0,0 1-1 0 0,0-1 0 0 0,0 0 1 0 0,0-1-1 0 0,0 1 1 0 0,0-1-1 0 0,0 1 0 0 0,0-1 1 0 0,0 0-1 0 0,0 0 0 0 0,-1 0 1 0 0,1 0-1 0 0,0-1 0 0 0,0 1 1 0 0,-1-1-1 0 0,1 1 1 0 0,-1-1-1 0 0,3-3 0 0 0,0 1-47 0 0,-1 0 1 0 0,0 0-1 0 0,-1 0 0 0 0,1-1 1 0 0,-1 1-1 0 0,0-1 0 0 0,0 0 0 0 0,0 0 1 0 0,-1 0-1 0 0,0 0 0 0 0,0-1 0 0 0,0 1 1 0 0,0 0-1 0 0,0-9 0 0 0,-1 9 21 0 0,0 0 0 0 0,0-1 1 0 0,1 1-1 0 0,2-7 0 0 0,-2 9 45 0 0,-1-1 0 0 0,0 0 0 0 0,0 0 0 0 0,0 0 0 0 0,0 0 0 0 0,0 0 1 0 0,-1 0-1 0 0,0 0 0 0 0,0-5 0 0 0,-6-20 500 0 0,4 21-447 0 0,0 0 0 0 0,1 0-1 0 0,-1-12 1 0 0,1 15-126 0 0,1 1-1 0 0,-1-1 0 0 0,0 1 1 0 0,0 0-1 0 0,0 0 1 0 0,-1-1-1 0 0,1 1 1 0 0,-1 0-1 0 0,0 0 1 0 0,0 0-1 0 0,-1 1 1 0 0,1-1-1 0 0,-4-3 0 0 0,2 1 36 0 0,-1 1-1 0 0,0 0 0 0 0,-1 0 0 0 0,1 0 0 0 0,-1 1 1 0 0,0 0-1 0 0,-7-5 0 0 0,8 7-38 0 0,-1 0-1 0 0,1 0 0 0 0,-1 0 1 0 0,1 1-1 0 0,-1-1 0 0 0,0 1 1 0 0,-9 0-1 0 0,2 0-68 0 0,8 0-167 0 0,0 1 1 0 0,0 0 0 0 0,1 0-1 0 0,-1 0 1 0 0,0 0 0 0 0,0 1-1 0 0,0 0 1 0 0,0 0 0 0 0,1 0-1 0 0,-1 1 1 0 0,0 0 0 0 0,-8 4-1 0 0,12-6 91 0 0,0 1-1 0 0,0-1 1 0 0,0 1-1 0 0,0 0 0 0 0,0-1 1 0 0,0 1-1 0 0,0 0 1 0 0,0 0-1 0 0,0 0 1 0 0,0-1-1 0 0,0 1 0 0 0,0 0 1 0 0,1 0-1 0 0,-1 0 1 0 0,0 1-1 0 0,1-1 1 0 0,-1 0-1 0 0,1 0 0 0 0,-1 0 1 0 0,1 0-1 0 0,-1 0 1 0 0,1 1-1 0 0,0-1 1 0 0,0 0-1 0 0,0 0 0 0 0,0 1 1 0 0,0-1-1 0 0,0 0 1 0 0,0 0-1 0 0,0 1 1 0 0,0-1-1 0 0,0 0 1 0 0,1 0-1 0 0,0 2 0 0 0,-1-1-55 0 0,0 0-1 0 0,0 0 1 0 0,0 0-1 0 0,0-1 1 0 0,0 1-1 0 0,0 0 0 0 0,-1 0 1 0 0,1 0-1 0 0,-1-1 1 0 0,1 1-1 0 0,-1 0 1 0 0,1 0-1 0 0,-1-1 0 0 0,-2 4 1 0 0,-2 7-779 0 0,5-9 755 0 0,0-1 1 0 0,0 1 0 0 0,0-1 0 0 0,0 1 0 0 0,0-1 0 0 0,1 0 0 0 0,-1 1 0 0 0,2 2 0 0 0</inkml:trace>
</inkml:ink>
</file>

<file path=ppt/ink/ink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0:55.0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91 166 17591 0 0,'-23'-3'804'0'0,"18"2"-13"0"0,5 0-762 0 0,0 0 0 0 0,1 0 1 0 0,-1 0-1 0 0,-1 0 0 0 0,1 0 0 0 0,0 0 0 0 0,0 0 1 0 0,0 0-1 0 0,0 0 0 0 0,-1 0 0 0 0,1 0 0 0 0,0 0 0 0 0,-1 0 1 0 0,1 0-1 0 0,-4-3 4058 0 0,-7 5-1533 0 0,6 2-2308 0 0,0-1-97 0 0,0 1 0 0 0,1 0 0 0 0,-1 1 0 0 0,-5 4 0 0 0,9-7-135 0 0,0 1 1 0 0,0-1 0 0 0,0 0-1 0 0,0 1 1 0 0,0-1 0 0 0,0 1 0 0 0,0-1-1 0 0,1 1 1 0 0,-1-1 0 0 0,0 1-1 0 0,1 0 1 0 0,0-1 0 0 0,-1 1 0 0 0,1 0-1 0 0,0 0 1 0 0,0-1 0 0 0,0 1-1 0 0,0 3 1 0 0,15 88 121 0 0,-14-90-136 0 0,0 0 0 0 0,0 0 0 0 0,0 1 0 0 0,0-1 0 0 0,1 0 0 0 0,0 0 0 0 0,-1 0 0 0 0,1-1 0 0 0,0 1 0 0 0,4 4 0 0 0,9 14 0 0 0,-9-11-1 0 0,0-1 0 0 0,0 1 0 0 0,0-2-1 0 0,1 1 1 0 0,11 10 0 0 0,-13-13-5 0 0,8 9-49 0 0,-11-13 51 0 0,-1 1 0 0 0,1-1 0 0 0,0 0 1 0 0,0 0-1 0 0,0 0 0 0 0,0 0 0 0 0,0 0 1 0 0,0 0-1 0 0,1 0 0 0 0,-1-1 0 0 0,0 1 1 0 0,1-1-1 0 0,0 0 0 0 0,-1 0 0 0 0,1 0 0 0 0,0 0 1 0 0,-1 0-1 0 0,6 0 0 0 0,10 0-8 0 0,-5-3 12 0 0,22-21 0 0 0,-32 21 0 0 0,0-1 0 0 0,-1 0 0 0 0,1 1 0 0 0,-1-1 0 0 0,0 0 0 0 0,0 0 0 0 0,0 0 0 0 0,0-1 0 0 0,0 1 0 0 0,-1 0 0 0 0,0-1 0 0 0,1 1 0 0 0,0-8 0 0 0,9-19 0 0 0,-7 24 17 0 0,-2-1 0 0 0,1 1-1 0 0,-1-1 1 0 0,1 0 0 0 0,-2 0 0 0 0,1 0-1 0 0,-1 0 1 0 0,0 0 0 0 0,-1 0-1 0 0,0-9 1 0 0,1 8 1 0 0,-1 0 0 0 0,1 0 0 0 0,1 0 0 0 0,-1 0 0 0 0,1 1 0 0 0,1-1 0 0 0,-1 0 0 0 0,6-10-1 0 0,-7 16-23 0 0,0 0-1 0 0,-1-1 0 0 0,1 1 0 0 0,-1 0 0 0 0,0 0 0 0 0,1-1 0 0 0,-1 1 0 0 0,0 0 0 0 0,-1-1 0 0 0,1 1 0 0 0,0 0 0 0 0,-1 0 0 0 0,1-1 0 0 0,-1 1 0 0 0,1 0 0 0 0,-3-4 0 0 0,-1-3-4 0 0,-1 0 1 0 0,-10-13-1 0 0,5 7 96 0 0,-2-8 101 0 0,10 18-133 0 0,-1-1 0 0 0,1 1 1 0 0,-1 0-1 0 0,0 0 0 0 0,-4-4 0 0 0,0 1-30 0 0,-14-15-96 0 0,20 22 53 0 0,0 0 0 0 0,-1 0 1 0 0,1-1-1 0 0,-1 1 0 0 0,1 0 0 0 0,-1 1 1 0 0,0-1-1 0 0,1 0 0 0 0,-1 0 0 0 0,0 1 1 0 0,0-1-1 0 0,1 1 0 0 0,-1-1 1 0 0,-3 1-1 0 0,-32 0-972 0 0,37 0 979 0 0,0 0 0 0 0,-1 0 0 0 0,1 0 1 0 0,0 0-1 0 0,0 0 0 0 0,0 0 0 0 0,0 0 0 0 0,0 0 1 0 0,0 0-1 0 0,0 0 0 0 0,-1 0 0 0 0,1 0 0 0 0,0 0 1 0 0,0 0-1 0 0,0 0 0 0 0,0 0 0 0 0,0 0 0 0 0,0 0 1 0 0,0 0-1 0 0,0 0 0 0 0,-1 0 0 0 0,1 0 0 0 0,0 0 1 0 0,0 0-1 0 0,0 0 0 0 0,0 0 0 0 0,0 0 0 0 0,0 0 1 0 0,0 1-1 0 0,0-1 0 0 0,0 0 0 0 0,0 0 0 0 0,-1 0 1 0 0,1 0-1 0 0,0 0 0 0 0,0 0 0 0 0,0 0 0 0 0,0 0 1 0 0,0 0-1 0 0,0 1 0 0 0,0-1 0 0 0,0 0 0 0 0,0 0 1 0 0,0 0-1 0 0,-1 2-186 0 0,0 1 1 0 0,0-1 0 0 0,0 0-1 0 0,0 0 1 0 0,-1 0-1 0 0,1 0 1 0 0,-1 0-1 0 0,-2 3 1 0 0,1-3-170 0 0,1 0-1 0 0,0 0 1 0 0,1 1-1 0 0,-1-1 1 0 0,0 1-1 0 0,-1 2 1 0 0,1 9-1674 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10:41.1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34 13616 0 0,'1'-3'37'0'0,"0"0"1"0"0,-1 0 0 0 0,0 0 0 0 0,0 0 0 0 0,0 0 0 0 0,0-4 0 0 0,-6-1 4853 0 0,6 8-4803 0 0,-1 0 1 0 0,1 0-1 0 0,0 0 0 0 0,0 0 0 0 0,0 1 0 0 0,0-1 1 0 0,0 0-1 0 0,0 0 0 0 0,0 0 0 0 0,0 0 0 0 0,0 0 1 0 0,0 0-1 0 0,0 0 0 0 0,0 1 0 0 0,0-1 0 0 0,-2 4-30 0 0,0-2-44 0 0,1-1 1 0 0,0 1 0 0 0,1 0 0 0 0,-1 0-1 0 0,0-1 1 0 0,0 1 0 0 0,1 0 0 0 0,-1 0-1 0 0,1 0 1 0 0,0 0 0 0 0,-1 0 0 0 0,1 0-1 0 0,0 0 1 0 0,0 0 0 0 0,1 3 0 0 0,-1 2-36 0 0,1 0 0 0 0,1 0 1 0 0,0-1-1 0 0,-1 1 0 0 0,4 6 1 0 0,6 23-574 0 0,3 6 700 0 0,-14-41-85 0 0,1 0 1 0 0,-1 0 0 0 0,0 0 0 0 0,0 0-1 0 0,1-1 1 0 0,-1 1 0 0 0,0 0 0 0 0,1 0-1 0 0,-1 0 1 0 0,1 0 0 0 0,-1-1 0 0 0,1 1-1 0 0,1 1 1 0 0,-2-1-22 0 0,1 0 0 0 0,0-1 0 0 0,-1 1 0 0 0,1 0 1 0 0,0 0-1 0 0,-1 0 0 0 0,1 0 0 0 0,-1 0 0 0 0,0 0 0 0 0,1 0 0 0 0,-1 2 0 0 0,1 0-32 0 0,1-1 1 0 0,-1 1-1 0 0,0-1 0 0 0,1 0 0 0 0,-1 1 1 0 0,1-1-1 0 0,0 0 0 0 0,-1 0 1 0 0,1 0-1 0 0,4 4 0 0 0,-1-3 121 0 0,0 1-1 0 0,-1 0 0 0 0,1-1 1 0 0,8 4-1 0 0,-3-1-88 0 0,4 5 0 0 0,-13-7 0 0 0,1 0 0 0 0,-1-3-4 0 0,1 1 0 0 0,-1 0 0 0 0,1 0 0 0 0,-1 0-1 0 0,0 0 1 0 0,0 0 0 0 0,0 0 0 0 0,0 1 0 0 0,0-1 0 0 0,0 0-1 0 0,0 0 1 0 0,-1 1 0 0 0,1-1 0 0 0,-1 0 0 0 0,0 1-1 0 0,0-1 1 0 0,0 0 0 0 0,0 1 0 0 0,0-1 0 0 0,0 1 0 0 0,-1 2-1 0 0,-1 0 25 0 0,1-1-1 0 0,0 0 1 0 0,-1 1 0 0 0,0-1-1 0 0,0 0 1 0 0,0 0-1 0 0,-1 0 1 0 0,1 0-1 0 0,-1 0 1 0 0,0-1-1 0 0,0 1 1 0 0,0-1-1 0 0,0 0 1 0 0,-1 0-1 0 0,1 0 1 0 0,-6 3-1 0 0,-18 6-19 0 0,25-11-14 0 0,0-1-1 0 0,0 1 0 0 0,0-1 1 0 0,0 1-1 0 0,0-1 1 0 0,0 0-1 0 0,0 0 0 0 0,0 0 1 0 0,0 0-1 0 0,0 0 0 0 0,0 0 1 0 0,0-1-1 0 0,0 1 0 0 0,0-1 1 0 0,1 1-1 0 0,-1-1 1 0 0,0 0-1 0 0,-3-1 0 0 0,-12-4-605 0 0,17 6 561 0 0,-1 0 0 0 0,0 0 0 0 0,1 0 0 0 0,-1 0 0 0 0,1 0 0 0 0,-1-1 0 0 0,1 1 0 0 0,-1 0 0 0 0,1 0 0 0 0,-1 0-1 0 0,1-1 1 0 0,-1 1 0 0 0,1 0 0 0 0,-1-1 0 0 0,1 1 0 0 0,0-1 0 0 0,-1 1 0 0 0,1 0 0 0 0,0-1 0 0 0,-1 1 0 0 0,1-1 0 0 0,0 1 0 0 0,-1-1 0 0 0,1 1 0 0 0,0-1 0 0 0,0 1 0 0 0,0-1 0 0 0,-1 1 0 0 0,1-1 0 0 0,0 1 0 0 0,0-1 0 0 0,0 1 0 0 0,0-1 0 0 0,0 0 0 0 0,0 1 0 0 0,0-1 0 0 0,0 1 0 0 0,0-1 0 0 0,0-4 73 0 0,-3-17-844 0 0</inkml:trace>
</inkml:ink>
</file>

<file path=ppt/ink/ink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0:55.5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33 169 10592 0 0,'3'-5'14170'0'0,"-8"6"-11716"0"0,0-1-4505 0 0,3 0 2483 0 0,1 2-358 0 0,1 0 1 0 0,-1 0 0 0 0,0 0 0 0 0,0 0 0 0 0,0 0 0 0 0,0 0 0 0 0,0 0 0 0 0,0 0-1 0 0,0 0 1 0 0,-1-1 0 0 0,-1 3 0 0 0,-3 4 39 0 0,5-7-100 0 0,1 1 0 0 0,-1-1 1 0 0,1 0-1 0 0,-1 0 1 0 0,1 1-1 0 0,0-1 0 0 0,-1 0 1 0 0,1 1-1 0 0,0-1 1 0 0,0 0-1 0 0,0 0 1 0 0,0 1-1 0 0,0-1 0 0 0,1 0 1 0 0,-1 1-1 0 0,0-1 1 0 0,1 0-1 0 0,-1 0 0 0 0,2 3 1 0 0,15 24 189 0 0,-5-8-143 0 0,-5-9-54 0 0,0-1 1 0 0,0 0 0 0 0,1 0-1 0 0,0 0 1 0 0,0-1 0 0 0,12 9-1 0 0,-3-2-7 0 0,-6-6 0 0 0,0 1 0 0 0,19 11 0 0 0,-4-3 15 0 0,-19-12 3 0 0,1-1 0 0 0,1 0 0 0 0,17 9 0 0 0,-24-14-13 0 0,1 0-1 0 0,-1 0 1 0 0,1 0-1 0 0,0 0 1 0 0,-1-1-1 0 0,1 1 1 0 0,-1-1-1 0 0,1 0 1 0 0,0 1-1 0 0,0-1 1 0 0,-1-1-1 0 0,1 1 1 0 0,0 0-1 0 0,-1-1 1 0 0,1 1-1 0 0,0-1 1 0 0,-1 0-1 0 0,1 0 1 0 0,4-2-1 0 0,-2 1 14 0 0,0-1-1 0 0,0 0 0 0 0,-1 0 0 0 0,1-1 0 0 0,-1 1 0 0 0,0-1 0 0 0,0 0 0 0 0,0 0 0 0 0,0 0 0 0 0,-1-1 0 0 0,1 1 0 0 0,-1-1 0 0 0,-1 0 0 0 0,1 0 0 0 0,0 0 0 0 0,-1 0 0 0 0,0 0 0 0 0,1-8 0 0 0,2-9 48 0 0,-2 9 69 0 0,0 0 1 0 0,1-22-1 0 0,-2-46 454 0 0,-3 76-555 0 0,1 1 0 0 0,-1-1 0 0 0,0 1 0 0 0,0-1 0 0 0,0 1 0 0 0,0-1 0 0 0,-4-6 0 0 0,-4-18 114 0 0,6 13-125 0 0,3 12-15 0 0,-1 0 0 0 0,0 0 0 0 0,1 0 0 0 0,-1 0 0 0 0,-1 0 1 0 0,1 0-1 0 0,0 1 0 0 0,-1-1 0 0 0,0 0 0 0 0,0 1 0 0 0,0-1 1 0 0,-5-5-1 0 0,2 3-59 0 0,0 0 1 0 0,0 0-1 0 0,-1 1 0 0 0,0 0 1 0 0,0 0-1 0 0,-1 0 0 0 0,1 1 1 0 0,-1 0-1 0 0,0 0 1 0 0,0 1-1 0 0,0 0 0 0 0,-1 0 1 0 0,1 0-1 0 0,-1 1 0 0 0,1 0 1 0 0,-1 1-1 0 0,0 0 1 0 0,0 0-1 0 0,0 1 0 0 0,-8 0 1 0 0,9 1-378 0 0,0 1 0 0 0,0 0-1 0 0,0 1 1 0 0,0 0 0 0 0,1 0 0 0 0,-11 6 0 0 0,0 4-1886 0 0</inkml:trace>
  <inkml:trace contextRef="#ctx0" brushRef="#br0" timeOffset="1">928 155 21191 0 0,'0'0'2127'0'0,"-1"0"-1946"0"0,-1-2-96 0 0,0 1 0 0 0,-1-1 0 0 0,1 1 0 0 0,0 0-1 0 0,-1 0 1 0 0,1 0 0 0 0,-1 0 0 0 0,0 1 0 0 0,1-1-1 0 0,-1 1 1 0 0,0-1 0 0 0,1 1 0 0 0,-1 0 0 0 0,0 0 0 0 0,0 0-1 0 0,1 0 1 0 0,-1 1 0 0 0,0-1 0 0 0,1 1 0 0 0,-1-1-1 0 0,0 1 1 0 0,1 0 0 0 0,-1 0 0 0 0,1 0 0 0 0,-3 2 0 0 0,-11 4 605 0 0,14-6-641 0 0,0-1 0 0 0,-1 1 0 0 0,1 0 1 0 0,0 0-1 0 0,0 0 0 0 0,0 0 1 0 0,0 0-1 0 0,0 0 0 0 0,1 0 1 0 0,-1 1-1 0 0,0-1 0 0 0,1 1 0 0 0,-1-1 1 0 0,0 1-1 0 0,1 0 0 0 0,0 0 1 0 0,-1-1-1 0 0,1 1 0 0 0,0 0 1 0 0,-1 3-1 0 0,-5 12 189 0 0,5-14-223 0 0,1 0 1 0 0,-1 0-1 0 0,1 0 1 0 0,0 0-1 0 0,0 0 1 0 0,0 0 0 0 0,1 0-1 0 0,-1 0 1 0 0,1 0-1 0 0,0 1 1 0 0,-1-1-1 0 0,1 0 1 0 0,1 0-1 0 0,-1 0 1 0 0,1 5-1 0 0,3 2-11 0 0,0 0-1 0 0,10 17 1 0 0,-2-5-4 0 0,-10-19-6 0 0,0 0-1 0 0,0 0 1 0 0,0 0 0 0 0,0 0-1 0 0,1 0 1 0 0,-1-1-1 0 0,1 1 1 0 0,3 2 0 0 0,11 11-73 0 0,-10-11-5 0 0,-1 1 0 0 0,1-1 1 0 0,0 0-1 0 0,0 0 0 0 0,0-1 0 0 0,0 0 0 0 0,9 3 0 0 0,22 13-823 0 0,-36-19 796 0 0,0 0 0 0 0,0 0 0 0 0,0 0 0 0 0,0 0 0 0 0,0 0 0 0 0,0 0 0 0 0,1 0 0 0 0,-1-1 0 0 0,0 1 0 0 0,0-1 1 0 0,1 1-1 0 0,-1-1 0 0 0,1 0 0 0 0,-1 0 0 0 0,0 0 0 0 0,1 0 0 0 0,-1-1 0 0 0,0 1 0 0 0,1-1 0 0 0,2-1 0 0 0,1-1-669 0 0,0 0-1 0 0,0 0 0 0 0,0-1 0 0 0,-1 0 0 0 0,10-9 0 0 0,1-1-2264 0 0,2 0-3172 0 0</inkml:trace>
</inkml:ink>
</file>

<file path=ppt/ink/ink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0:56.1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93 11600 0 0,'0'0'1053'0'0,"-5"-4"-842"0"0,4 4-47 0 0,0-1 1 0 0,0 1-1 0 0,0-1 1 0 0,0 1-1 0 0,1 0 1 0 0,-1-1 0 0 0,0 1-1 0 0,0 0 1 0 0,0 0-1 0 0,0 0 1 0 0,0 0 0 0 0,0 0-1 0 0,0 0 1 0 0,0 0-1 0 0,0 0 1 0 0,0 0-1 0 0,0 0 1 0 0,0 1 0 0 0,0-1-1 0 0,1 0 1 0 0,-1 0-1 0 0,0 1 1 0 0,0-1-1 0 0,0 1 1 0 0,0-1 0 0 0,1 1-1 0 0,-1-1 1 0 0,0 1-1 0 0,0 0 1 0 0,1-1-1 0 0,-1 1 1 0 0,0 0 0 0 0,1-1-1 0 0,-1 1 1 0 0,1 0-1 0 0,-1 0 1 0 0,1 0 0 0 0,-1 1-1 0 0,-1-1-16 0 0,1 1 0 0 0,-1 0 1 0 0,1 1-1 0 0,-1-1 0 0 0,1 0 0 0 0,0 0 0 0 0,0 1 1 0 0,0-1-1 0 0,0 0 0 0 0,0 1 0 0 0,0-1 0 0 0,1 1 1 0 0,-1-1-1 0 0,1 1 0 0 0,0-1 0 0 0,0 1 0 0 0,0-1 1 0 0,0 1-1 0 0,0-1 0 0 0,0 1 0 0 0,1-1 0 0 0,-1 1 1 0 0,1-1-1 0 0,0 1 0 0 0,2 4 0 0 0,3 12 199 0 0,-3-12-142 0 0,-1 1-1 0 0,8 14 0 0 0,-5-15-126 0 0,-1 0 0 0 0,2-1 0 0 0,-1 1 0 0 0,1-1 0 0 0,0 0 0 0 0,0 0 0 0 0,1 0 0 0 0,-1-1 0 0 0,1 0 0 0 0,1-1 0 0 0,11 7 0 0 0,-16-10-59 0 0,0 0 0 0 0,0 0-1 0 0,0 0 1 0 0,0-1 0 0 0,1 1 0 0 0,-1-1-1 0 0,5 0 1 0 0,9 2 210 0 0,-15-2-193 0 0,0 0 0 0 0,-1 1-1 0 0,1-1 1 0 0,0-1 0 0 0,-1 1 0 0 0,1 0 0 0 0,0 0-1 0 0,-1 0 1 0 0,1-1 0 0 0,-1 1 0 0 0,1-1 0 0 0,-1 0 0 0 0,1 1-1 0 0,-1-1 1 0 0,1 0 0 0 0,-1 0 0 0 0,0 0 0 0 0,1 0 0 0 0,-1 0-1 0 0,0 0 1 0 0,0 0 0 0 0,1 0 0 0 0,-1 0 0 0 0,0-1 0 0 0,0 1-1 0 0,-1 0 1 0 0,1-1 0 0 0,0 1 0 0 0,0-1 0 0 0,0-1-1 0 0,1-3 80 0 0,0 1 0 0 0,0-1 0 0 0,-1 1 0 0 0,1-1 0 0 0,-1 1-1 0 0,-1-1 1 0 0,1-9 0 0 0,-1 11-85 0 0,1 1 4 0 0,-1-1 1 0 0,0 0 0 0 0,-1 0 0 0 0,1 0-1 0 0,-1 0 1 0 0,1 1 0 0 0,-1-1 0 0 0,0 0 0 0 0,0 1-1 0 0,-4-8 1 0 0,2 4-10 0 0,-1 1-1 0 0,0-1 0 0 0,0 1 1 0 0,-1 0-1 0 0,0 0 1 0 0,0 1-1 0 0,0-1 1 0 0,-9-6-1 0 0,9 8-25 0 0,0 1-1 0 0,0 0 1 0 0,-1-1-1 0 0,1 2 1 0 0,-1-1-1 0 0,-11-3 1 0 0,14 5-78 0 0,0 1 1 0 0,0-1-1 0 0,0 1 1 0 0,0-1-1 0 0,0 1 1 0 0,0 0 0 0 0,0 0-1 0 0,0 0 1 0 0,0 1-1 0 0,0-1 1 0 0,0 1 0 0 0,0-1-1 0 0,0 1 1 0 0,0 0-1 0 0,-5 3 1 0 0,6-4-203 0 0,1 1 0 0 0,-1 0 0 0 0,0 0 1 0 0,1 0-1 0 0,-1 0 0 0 0,0 1 0 0 0,1-1 0 0 0,-1 0 0 0 0,1 1 1 0 0,0-1-1 0 0,-1 1 0 0 0,1-1 0 0 0,0 1 0 0 0,0 0 0 0 0,-1 1 1 0 0</inkml:trace>
  <inkml:trace contextRef="#ctx0" brushRef="#br0" timeOffset="1">325 80 2760 0 0,'13'-6'64'0'0,"-2"1"0"0"0,14-9 0 0 0,18-11 7830 0 0,-28 4 2631 0 0,-9 13-4052 0 0,-5 9-6477 0 0,0 0 0 0 0,-1 0 0 0 0,1 1-1 0 0,-1-1 1 0 0,0 1 0 0 0,1-1-1 0 0,-1 0 1 0 0,0 1 0 0 0,0-1 0 0 0,0 1-1 0 0,0-1 1 0 0,0 0 0 0 0,0 1-1 0 0,0-1 1 0 0,0 1 0 0 0,-1-1-1 0 0,1 0 1 0 0,-2 3 0 0 0,1 0-1 0 0,1-3 0 0 0,0 0 0 0 0,0 0 0 0 0,0 0 0 0 0,0-1 0 0 0,0 1 0 0 0,0 0 0 0 0,0 0 0 0 0,0 0 0 0 0,0 0 0 0 0,0 0 0 0 0,1 0 0 0 0,-1-1 0 0 0,0 2 0 0 0,4 4 4 0 0,-1 0 0 0 0,1 0-1 0 0,0-1 1 0 0,0 1-1 0 0,0-1 1 0 0,1 0-1 0 0,0-1 1 0 0,0 1-1 0 0,0-1 1 0 0,0 0 0 0 0,10 6-1 0 0,-8-7 2 0 0,1 0 0 0 0,-1 0 0 0 0,0 1 0 0 0,0 0 0 0 0,-1 1 0 0 0,1-1 0 0 0,7 8 0 0 0,-1-1-8 0 0,-9-11 0 0 0,0 1 24 0 0,6 11 48 0 0,-8-9 137 0 0,-1 0-1 0 0,1 0 1 0 0,-1 0 0 0 0,0 0-1 0 0,0 0 1 0 0,0 1-1 0 0,0 3 1 0 0,1 1-59 0 0,-2-7-152 0 0,0 1 1 0 0,-1-1 0 0 0,1 1-1 0 0,0-1 1 0 0,0 0 0 0 0,-1 1-1 0 0,1-1 1 0 0,0 1 0 0 0,-1-1-1 0 0,0 0 1 0 0,1 1 0 0 0,-1-1-1 0 0,0 0 1 0 0,0 0 0 0 0,1 0-1 0 0,-1 1 1 0 0,0-1 0 0 0,-2 1-1 0 0,1 0-17 0 0,1 0-1 0 0,-1-1 0 0 0,0 1 0 0 0,0-1 1 0 0,1 1-1 0 0,-1-1 0 0 0,0 0 0 0 0,-1 0 1 0 0,1 0-1 0 0,-4 2 0 0 0,-17-2 28 0 0,20-1-7 0 0,0 0 0 0 0,0 0-1 0 0,0 0 1 0 0,0 0 0 0 0,0 1-1 0 0,0-1 1 0 0,-4 2-1 0 0,6-2-2 0 0,0 0 0 0 0,1 0 0 0 0,-1 1-1 0 0,0-1 1 0 0,0 0 0 0 0,1 0-1 0 0,-1 0 1 0 0,0 0 0 0 0,0 0-1 0 0,1-1 1 0 0,-1 1 0 0 0,0 0-1 0 0,0 0 1 0 0,1 0 0 0 0,-1-1 0 0 0,-1 1-1 0 0,-2-2-50 0 0,-31-2-1124 0 0,35 4 1175 0 0,0 0-1 0 0,-1 0 1 0 0,1 0-1 0 0,0 0 1 0 0,0 0-1 0 0,0 0 1 0 0,0 0 0 0 0,0 0-1 0 0,0 0 1 0 0,0 0-1 0 0,0 0 1 0 0,0 0-1 0 0,0 0 1 0 0,0 0-1 0 0,0 0 1 0 0,-1 0-1 0 0,1 0 1 0 0,0-1 0 0 0,0 1-1 0 0,0 0 1 0 0,0 0-1 0 0,0 0 1 0 0,0 0-1 0 0,0 0 1 0 0,0 0-1 0 0,0 0 1 0 0,0 0-1 0 0,0 0 1 0 0,0 0 0 0 0,0 0-1 0 0,0 0 1 0 0,0 0-1 0 0,0 0 1 0 0,0 0-1 0 0,0 0 1 0 0,0-1-1 0 0,0 1 1 0 0,0 0 0 0 0,0 0-1 0 0,0 0 1 0 0,0 0-1 0 0,0 0 1 0 0,0 0-1 0 0,0 0 1 0 0,0 0-1 0 0,0 0 1 0 0,0 0-1 0 0,0 0 1 0 0,0 0 0 0 0,0-1-1 0 0,0 1 1 0 0,0 0-1 0 0,0 0 1 0 0,0 0-1 0 0,0 0 1 0 0,0-5-570 0 0,0 1-1 0 0,0-1 1 0 0,0 0 0 0 0,1 1-1 0 0,-1-1 1 0 0,1 0 0 0 0,0 1 0 0 0,1-1-1 0 0,-1 1 1 0 0,1-1 0 0 0,0 1-1 0 0,3-6 1 0 0,28-45-3154 0 0,-6 26 1854 0 0</inkml:trace>
</inkml:ink>
</file>

<file path=ppt/ink/ink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0:56.5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17647 0 0,'0'0'9671'0'0,"0"2"-9017"0"0,6 64 382 0 0,-5-47-1001 0 0,0 0-1 0 0,2 0 0 0 0,7 31 0 0 0,23 54 28 0 0,-27-87-73 0 0,1 0 1 0 0,1 0-1 0 0,0-1 0 0 0,15 21 1 0 0,-16-29-67 0 0,0-1 1 0 0,0 1-1 0 0,0-1 1 0 0,1-1 0 0 0,0 0-1 0 0,0 0 1 0 0,11 6-1 0 0,-8-6-1157 0 0,1 0 0 0 0,22 8-1 0 0,-18-9-485 0 0</inkml:trace>
</inkml:ink>
</file>

<file path=ppt/ink/ink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0:57.1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 17911 0 0,'0'0'1624'0'0,"1"0"-1140"0"0,5 0 67 0 0,-2 1 18 0 0,0-1-1 0 0,-1 0 1 0 0,1-1-1 0 0,0 1 0 0 0,0-1 1 0 0,-1 1-1 0 0,7-3 1 0 0,-4 1-240 0 0,0 0 1 0 0,0 1-1 0 0,1-1 0 0 0,-1 1 0 0 0,1 1 1 0 0,-1-1-1 0 0,1 1 0 0 0,7 1 1 0 0,-5-1 139 0 0,1 0 1 0 0,16-2 0 0 0,-22 1-455 0 0,0 1 0 0 0,1 0 0 0 0,-1 0 0 0 0,0 0 0 0 0,0 0 0 0 0,1 1 0 0 0,-1 0 0 0 0,0 0 0 0 0,0 0 0 0 0,0 0 0 0 0,4 3 0 0 0,12 2 233 0 0,-17-4-230 0 0,0-1 1 0 0,0 1-1 0 0,0-1 0 0 0,-1 1 1 0 0,1 0-1 0 0,-1 0 0 0 0,1 0 1 0 0,-1 0-1 0 0,0 1 0 0 0,0-1 0 0 0,0 0 1 0 0,0 1-1 0 0,0 0 0 0 0,0-1 1 0 0,-1 1-1 0 0,1 0 0 0 0,-1 0 1 0 0,0 0-1 0 0,0 0 0 0 0,0 0 0 0 0,1 6 1 0 0,2 16 6 0 0,-1 1-1 0 0,0 0 1 0 0,-4 45 0 0 0,1-31-112 0 0,-1-27 15 0 0,0 0-1 0 0,-6 25 1 0 0,1-9-86 0 0,4 1-180 0 0,-2 2-1850 0 0,0-10-6418 0 0</inkml:trace>
  <inkml:trace contextRef="#ctx0" brushRef="#br0" timeOffset="1">128 205 6912 0 0,'0'0'314'0'0,"2"1"-6"0"0,-1 0-250 0 0,0-1-1 0 0,0 1 1 0 0,0 0-1 0 0,0-1 1 0 0,0 1-1 0 0,0-1 1 0 0,0 1-1 0 0,0-1 1 0 0,0 0-1 0 0,0 1 1 0 0,0-1-1 0 0,0 0 1 0 0,0 0-1 0 0,0 0 1 0 0,0 0-1 0 0,0 0 1 0 0,0 0-1 0 0,1 0 1 0 0,-1 0-1 0 0,0 0 1 0 0,0 0-1 0 0,0-1 0 0 0,0 1 1 0 0,0 0-1 0 0,0-1 1 0 0,0 1-1 0 0,2-2 1 0 0,2 0 1426 0 0,30-7 7711 0 0,37-11-2968 0 0,-55 13-5667 0 0,0 1 0 0 0,1 1 0 0 0,0 0 0 0 0,0 1 0 0 0,0 2 0 0 0,19-2 0 0 0,-32 4-524 0 0,1 1 1 0 0,0 0-1 0 0,-1 0 1 0 0,1 0-1 0 0,-1 1 1 0 0,1 0-1 0 0,-1 0 1 0 0,1 0 0 0 0,6 4-1 0 0,-11-5-34 0 0,0-1 1 0 0,-1 1-1 0 0,1 0 0 0 0,0-1 1 0 0,0 1-1 0 0,-1 0 0 0 0,1 0 1 0 0,0-1-1 0 0,-1 1 0 0 0,1 0 1 0 0,-1 0-1 0 0,1 0 0 0 0,-1 0 1 0 0,1 1-1 0 0,0-1 1 0 0,-1 0 0 0 0,1 1 0 0 0,-1-1 0 0 0,1 0-1 0 0,0 0 1 0 0,0 0 0 0 0,0 0 0 0 0,-1 0 0 0 0,3 2 0 0 0,-1 0-3 0 0,1 0 0 0 0,-1 0 0 0 0,0 0 0 0 0,0 0 0 0 0,-1 1 0 0 0,1-1 0 0 0,-1 1 0 0 0,1-1 0 0 0,-1 1 0 0 0,0 0 0 0 0,-1-1 0 0 0,1 1 0 0 0,-1 0 0 0 0,1 0 0 0 0,-1 4 0 0 0,4 20 0 0 0,9 51-247 0 0,-11-60 127 0 0,1 0-1 0 0,1 0 1 0 0,0-1 0 0 0,13 32 0 0 0,-6-21-79 0 0,9 15-231 0 0,-18-41 391 0 0,0 1 1 0 0,1-1-1 0 0,-1 1 1 0 0,1-1 0 0 0,0 0-1 0 0,0 0 1 0 0,0 0 0 0 0,0 0-1 0 0,4 2 1 0 0,-4-3 22 0 0,0 0-1 0 0,0-1 1 0 0,-1 1 0 0 0,1-1 0 0 0,0 0-1 0 0,0 0 1 0 0,1 0 0 0 0,-1 0-1 0 0,0 0 1 0 0,0 0 0 0 0,0-1 0 0 0,4 0-1 0 0,-3 0 0 0 0,1-1-1 0 0,-1 0 0 0 0,1 0 1 0 0,-1 0-1 0 0,1 0 0 0 0,-1-1 1 0 0,0 0-1 0 0,5-2 0 0 0,-5 1 33 0 0,0 1 0 0 0,0-1-1 0 0,0 0 1 0 0,0 0 0 0 0,0 0-1 0 0,-1 0 1 0 0,1-1 0 0 0,3-4-1 0 0,20-35 249 0 0,-4 5-82 0 0,-20 32-123 0 0,0 0 1 0 0,0 0-1 0 0,-1 0 0 0 0,0 0 1 0 0,0 0-1 0 0,-1 0 0 0 0,1 0 0 0 0,-1-1 1 0 0,0-8-1 0 0,2-9 119 0 0,-2 11-77 0 0,0 0 0 0 0,0 0 0 0 0,-2 0 0 0 0,0-1 0 0 0,-5-24 0 0 0,4 28-71 0 0,-1 0 1 0 0,-1 0-1 0 0,0 1 0 0 0,0-1 1 0 0,-1 1-1 0 0,0 0 1 0 0,-1 0-1 0 0,-9-11 0 0 0,-1-3-5 0 0,12 16-43 0 0,-1 1 0 0 0,0 0 0 0 0,0 0 0 0 0,0 0 0 0 0,-1 0 0 0 0,0 1-1 0 0,0 0 1 0 0,0 0 0 0 0,-1 1 0 0 0,1-1 0 0 0,-1 1 0 0 0,0 1 0 0 0,0-1 0 0 0,-1 1 0 0 0,-7-2 0 0 0,13 5-154 0 0,-1-1 0 0 0,1 1-1 0 0,0 0 1 0 0,0 0 0 0 0,0-1 0 0 0,0 1 0 0 0,-1 1 0 0 0,1-1 0 0 0,0 0 0 0 0,0 1-1 0 0,0-1 1 0 0,0 1 0 0 0,0-1 0 0 0,-1 1 0 0 0,1 0 0 0 0,0 0 0 0 0,1 0 0 0 0,-1 0 0 0 0,0 0-1 0 0,0 1 1 0 0,0-1 0 0 0,1 0 0 0 0,-1 1 0 0 0,1-1 0 0 0,-1 1 0 0 0,1 0 0 0 0,-1-1-1 0 0,1 1 1 0 0,0 0 0 0 0,0 0 0 0 0,0 0 0 0 0,0 0 0 0 0,0 0 0 0 0,1 0 0 0 0,-1 0 0 0 0,0 0-1 0 0,0 4 1 0 0,1 7-1887 0 0</inkml:trace>
</inkml:ink>
</file>

<file path=ppt/ink/ink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0:57.7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1 260 10136 0 0,'12'1'12237'0'0,"-5"0"-11575"0"0,-4 0-582 0 0,0-1-1 0 0,0 1 1 0 0,0-1-1 0 0,0 1 0 0 0,0 0 1 0 0,5 2-1 0 0,-6-2 3 0 0,-1-1-1 0 0,0 0 1 0 0,1 0-1 0 0,-1 0 1 0 0,1 0 0 0 0,-1 0-1 0 0,1 0 1 0 0,-1 0-1 0 0,0 0 1 0 0,1 0-1 0 0,-1-1 1 0 0,1 1 0 0 0,-1-1-1 0 0,0 1 1 0 0,1-1-1 0 0,-1 1 1 0 0,2-2-1 0 0,5-2 262 0 0,-4 3-323 0 0,0-1 0 0 0,0 1 0 0 0,0-1 0 0 0,0 0 0 0 0,0 0 0 0 0,-1-1 0 0 0,1 1 0 0 0,3-4 0 0 0,-5 4-21 0 0,-1 1 0 0 0,1-1 0 0 0,-1 1 0 0 0,1-1 0 0 0,-1 0 1 0 0,1 1-1 0 0,-1-1 0 0 0,0 0 0 0 0,0 0 0 0 0,0 0 0 0 0,0 0 0 0 0,0 0 1 0 0,-1 0-1 0 0,1 0 0 0 0,-1-1 0 0 0,1-2 0 0 0,0-5 1 0 0,2-4-112 0 0,-6 10-671 0 0,2 3-24 0 0</inkml:trace>
  <inkml:trace contextRef="#ctx0" brushRef="#br0" timeOffset="1">378 1 15808 0 0,'2'1'362'0'0,"55"49"1155"0"0,-27-16 1269 0 0,-26-28-2433 0 0,0 0 0 0 0,0 0 0 0 0,-1 1 0 0 0,0 0 0 0 0,0-1 0 0 0,0 1 1 0 0,1 10-1 0 0,1-3 139 0 0,9 37 359 0 0,-2 0 0 0 0,-2 1 0 0 0,-2 1 1 0 0,1 65-1 0 0,-9-81-533 0 0,-1 0 0 0 0,-2-1 1 0 0,-14 63-1 0 0,3-44-600 0 0,-2 0 0 0 0,-39 86-1 0 0,25-81-1614 0 0,7-22-3971 0 0,19-33 4430 0 0,-14 23-6863 0 0</inkml:trace>
</inkml:ink>
</file>

<file path=ppt/ink/ink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0:58.1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 17911 0 0,'0'0'2030'0'0,"2"0"-1573"0"0,133-10 3687 0 0,-132 10-4067 0 0,-2 0-55 0 0,0-1 0 0 0,0 1 0 0 0,0 0-1 0 0,0 0 1 0 0,0 0 0 0 0,0 1 0 0 0,0-1 0 0 0,0 0 0 0 0,0 0-1 0 0,0 1 1 0 0,0-1 0 0 0,0 0 0 0 0,0 1 0 0 0,0-1 0 0 0,1 2 0 0 0,0-2-1150 0 0</inkml:trace>
</inkml:ink>
</file>

<file path=ppt/ink/ink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0:58.5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21191 0 0,'0'0'2335'0'0,"2"1"-1910"0"0,17 4-155 0 0,0-1-1 0 0,0 0 0 0 0,0-1 1 0 0,0-2-1 0 0,22 1 0 0 0,-2-2-1061 0 0,-2 0-5454 0 0,-6 0-1715 0 0</inkml:trace>
</inkml:ink>
</file>

<file path=ppt/ink/ink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1:13.9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33 4 2760 0 0,'-7'-4'15949'0'0,"6"5"-15657"0"0,0-1-1 0 0,1 0 1 0 0,-1 0 0 0 0,1 0 0 0 0,-1 1-1 0 0,0-1 1 0 0,1 0 0 0 0,-1 0 0 0 0,1 1-1 0 0,-1-1 1 0 0,1 1 0 0 0,-1-1 0 0 0,1 0 0 0 0,-1 1-1 0 0,1-1 1 0 0,0 1 0 0 0,-1-1 0 0 0,0 2-1 0 0,-7 15 1269 0 0,6-14-1488 0 0,1 0-1 0 0,0 0 1 0 0,0 1-1 0 0,1-1 0 0 0,-1 0 1 0 0,1 1-1 0 0,0-1 1 0 0,0 7-1 0 0,26 157 1052 0 0,-5-74-1070 0 0,-9-39-50 0 0,13 40-191 0 0,-2-29-493 0 0,-23-63 602 0 0,1 0 0 0 0,-1 0 1 0 0,1 0-1 0 0,0-1 0 0 0,0 1 1 0 0,0 0-1 0 0,0-1 0 0 0,0 1 1 0 0,0 0-1 0 0,0-1 0 0 0,1 0 1 0 0,1 2-1 0 0,-1-1-660 0 0</inkml:trace>
</inkml:ink>
</file>

<file path=ppt/ink/ink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1:14.4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58 8752 0 0,'0'0'673'0'0,"2"0"-176"0"0,12-3 5049 0 0,9-10-1890 0 0,-19 10-2859 0 0,1 0 0 0 0,0 0 1 0 0,-1 1-1 0 0,9-4 0 0 0,16-2 1351 0 0,-18 4-1695 0 0,0 1 0 0 0,1 0 1 0 0,-1 1-1 0 0,1 0 0 0 0,12 0 1 0 0,-23 2-443 0 0,4 0 69 0 0,-1 0-1 0 0,1 0 1 0 0,0 1 0 0 0,-1-1 0 0 0,1 1 0 0 0,-1 0 0 0 0,1 0 0 0 0,-1 1-1 0 0,1 0 1 0 0,6 3 0 0 0,-9-2-23 0 0,-2 0-67 0 0,0 1 46 0 0,0 0 1 0 0,1 0-1 0 0,-2 0 1 0 0,1 0 0 0 0,0 0-1 0 0,-1 0 1 0 0,0 0-1 0 0,0 0 1 0 0,0 0 0 0 0,0 0-1 0 0,-1-1 1 0 0,1 1-1 0 0,-1 0 1 0 0,0-1 0 0 0,0 1-1 0 0,0-1 1 0 0,-4 4-1 0 0,-10 13-435 0 0,14-16 247 0 0,-2 0 0 0 0,1 0-1 0 0,0 0 1 0 0,-1 0 0 0 0,0-1 0 0 0,0 1-1 0 0,-8 4 1 0 0,-11 9-696 0 0,9-6 219 0 0,13-10 238 0 0,1 4 283 0 0,-1-4 109 0 0,1 0 1 0 0,0-1-1 0 0,0 1 0 0 0,1 0 1 0 0,-1 0-1 0 0,0 0 0 0 0,0-1 1 0 0,0 1-1 0 0,0 0 0 0 0,1 0 1 0 0,-1-1-1 0 0,0 1 0 0 0,1 0 1 0 0,-1 0-1 0 0,0-1 1 0 0,1 1-1 0 0,-1 0 0 0 0,2 0 1 0 0,0 2 34 0 0,1 0 0 0 0,0 0 0 0 0,-1 0 0 0 0,1-1 1 0 0,0 1-1 0 0,0-1 0 0 0,1 0 0 0 0,-1 0 0 0 0,0 0 1 0 0,1 0-1 0 0,-1-1 0 0 0,1 0 0 0 0,5 2 0 0 0,23 12 903 0 0,9 3-747 0 0,13 11 454 0 0,-45-24-600 0 0,-1 1-1 0 0,0 1 0 0 0,0-1 0 0 0,0 1 0 0 0,-1 1 1 0 0,0-1-1 0 0,-1 1 0 0 0,9 12 0 0 0,-15-19-49 0 0,1 0 28 0 0,0 0 0 0 0,0 0 0 0 0,-1 0 1 0 0,1-1-1 0 0,0 1 0 0 0,-1 0 0 0 0,1 0 0 0 0,-1 0 0 0 0,1 1 0 0 0,-1-1 1 0 0,0 0-1 0 0,1 0 0 0 0,-1 0 0 0 0,0 0 0 0 0,0 0 0 0 0,0 0 0 0 0,0 1 0 0 0,0-1 1 0 0,0 0-1 0 0,0 0 0 0 0,0 0 0 0 0,0 0 0 0 0,0 0 0 0 0,-1 0 0 0 0,1 1 1 0 0,0-1-1 0 0,-1 0 0 0 0,1 0 0 0 0,-2 1 0 0 0,-1 12 139 0 0,3-13-175 0 0,0 1 0 0 0,0-1 1 0 0,0 1-1 0 0,0-1 0 0 0,-1 0 0 0 0,1 1 1 0 0,-1-1-1 0 0,1 1 0 0 0,-1-1 0 0 0,1 0 1 0 0,-1 1-1 0 0,0-1 0 0 0,0 0 0 0 0,1 0 1 0 0,-3 2-1 0 0,-25 12-271 0 0,16-7 528 0 0,12-7-237 0 0,-1-1 1 0 0,1 1-1 0 0,-1-1 1 0 0,0 1 0 0 0,1-1-1 0 0,-1 1 1 0 0,1-1-1 0 0,-1 0 1 0 0,0 1-1 0 0,1-1 1 0 0,-1 0 0 0 0,0 0-1 0 0,1 1 1 0 0,-2-1-1 0 0,-12 3 116 0 0,10-1-126 0 0,0-1 1 0 0,0 0-1 0 0,0 0 1 0 0,0-1-1 0 0,0 1 1 0 0,0-1-1 0 0,-1 0 1 0 0,1 0-1 0 0,0-1 1 0 0,0 1-1 0 0,0-1 1 0 0,-5-1-1 0 0,-4-2-281 0 0,-11-5-739 0 0,0-11-1178 0 0,33 2-2344 0 0,-4 8 2392 0 0</inkml:trace>
</inkml:ink>
</file>

<file path=ppt/ink/ink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1:14.8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0 11056 0 0,'0'0'13038'0'0,"-1"3"-11849"0"0,0 0-978 0 0,-2 3-8 0 0,1 0 1 0 0,0 0 0 0 0,0 0 0 0 0,1 0 0 0 0,0 0 0 0 0,0 0 0 0 0,0 0 0 0 0,1 7 0 0 0,1 3-45 0 0,0-8-108 0 0,-1 1 0 0 0,2 0 0 0 0,-1-1 0 0 0,4 10 0 0 0,11 32-4 0 0,-8-23-30 0 0,1 0-1 0 0,22 43 0 0 0,-17-44-16 0 0,-10-15 0 0 0,1-2 0 0 0,1 1 0 0 0,-1-1 0 0 0,2 0 0 0 0,9 11 0 0 0,23 27 0 0 0,-28-34-11 0 0,-10-11 7 0 0,1-1 0 0 0,0 1 0 0 0,0-1 0 0 0,0 0-1 0 0,0 0 1 0 0,1 0 0 0 0,-1 0 0 0 0,0 0-1 0 0,0-1 1 0 0,0 1 0 0 0,1 0 0 0 0,4-1-1 0 0,-1 2-6 0 0,-5-2 4 0 0,1 0 1 0 0,0 0-1 0 0,0 0 1 0 0,0 0-1 0 0,-1-1 1 0 0,1 1-1 0 0,0 0 1 0 0,0-1-1 0 0,-1 1 0 0 0,1-1 1 0 0,0 0-1 0 0,-1 1 1 0 0,1-1-1 0 0,0 0 1 0 0,-1 0-1 0 0,1 0 1 0 0,-1 0-1 0 0,0-1 1 0 0,2 0-1 0 0,0-2 22 0 0,0 1 0 0 0,-1-1-1 0 0,0 1 1 0 0,0-1 0 0 0,0 0 0 0 0,0 0-1 0 0,-1 0 1 0 0,0 0 0 0 0,1 0 0 0 0,-1 0-1 0 0,-1 0 1 0 0,1-1 0 0 0,-1 1-1 0 0,1 0 1 0 0,-1 0 0 0 0,0 0 0 0 0,-1-1-1 0 0,0-5 1 0 0,0 6 38 0 0,1 0-1 0 0,-1 1 0 0 0,0-1 1 0 0,-1 0-1 0 0,1 0 1 0 0,0 1-1 0 0,-1-1 1 0 0,-3-5-1 0 0,4 8 65 0 0,-19-3 31 0 0,17 4-171 0 0,-1 1 0 0 0,1 0 1 0 0,0 0-1 0 0,0 0 0 0 0,0 0 0 0 0,0 1 0 0 0,1-1 0 0 0,-1 1 0 0 0,0 0 0 0 0,1-1 0 0 0,-1 1 0 0 0,1 0 0 0 0,-1 1 0 0 0,1-1 0 0 0,0 0 0 0 0,0 1 0 0 0,0-1 0 0 0,0 1 0 0 0,1 0 0 0 0,-3 3 0 0 0,2 1-641 0 0,0 1 1 0 0,0-1-1 0 0,1 0 0 0 0,0 1 1 0 0,0 0-1 0 0,1-1 0 0 0,0 1 1 0 0,0-1-1 0 0,1 1 1 0 0,2 10-1 0 0,-2-3-1323 0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10:41.6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4608 0 0,'0'0'208'0'0,"0"11"1397"0"0,0-2 4136 0 0,4 31-218 0 0,2 7-4186 0 0,-6-47-1328 0 0,0 1 0 0 0,0 0 0 0 0,0-1 0 0 0,1 1 0 0 0,-1 0 0 0 0,0-1 0 0 0,0 1 0 0 0,1-1 1 0 0,-1 1-1 0 0,1 0 0 0 0,-1-1 0 0 0,0 1 0 0 0,1-1 0 0 0,-1 1 0 0 0,1-1 0 0 0,-1 0 0 0 0,1 1 0 0 0,0-1 0 0 0,-1 1 0 0 0,1-1 0 0 0,-1 0 0 0 0,1 0 0 0 0,0 1 0 0 0,3 2 74 0 0,-3-3-39 0 0,-1 0 0 0 0,0 0 1 0 0,0 1-1 0 0,1-1 0 0 0,-1 0 0 0 0,0 0 0 0 0,1 0 1 0 0,-1 1-1 0 0,0-1 0 0 0,1 0 0 0 0,-1 0 0 0 0,0 0 1 0 0,1 0-1 0 0,-1 0 0 0 0,0 0 0 0 0,1 1 0 0 0,-1-1 1 0 0,1 0-1 0 0,-1 0 0 0 0,0 0 0 0 0,1 0 0 0 0,-1 0 1 0 0,0-1-1 0 0,1 1 0 0 0,-1 0 0 0 0,1 0 0 0 0,-1 0 1 0 0,0 0-1 0 0,1 0 0 0 0,-1 0 0 0 0,0-1 0 0 0,1 1 1 0 0,-1 0-1 0 0,0 0 0 0 0,0 0 0 0 0,1-1 0 0 0,-1 1 1 0 0,1-1-1 0 0,-1 0 26 0 0,1 0 0 0 0,-1-1 0 0 0,1 1 0 0 0,-1-1 0 0 0,1 1 0 0 0,-1-1 0 0 0,0 1 0 0 0,0-1 0 0 0,1 1 0 0 0,-2-3 0 0 0,1-3 106 0 0,0-1 0 0 0,-1 1-1 0 0,-3-13 1 0 0,-2 8-76 0 0,3 10-110 0 0,2-1 0 0 0,-1 0 0 0 0,0 0 0 0 0,0 0 0 0 0,1 0 0 0 0,-2-3 0 0 0,2 4-370 0 0,-8-3-1936 0 0</inkml:trace>
</inkml:ink>
</file>

<file path=ppt/ink/ink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1:15.3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103 179 23039 0 0,'0'0'528'0'0,"-2"-2"70"0"0,0 1-450 0 0,0-1 1 0 0,1 1 0 0 0,-1-1-1 0 0,1 0 1 0 0,-1 0 0 0 0,1 0-1 0 0,-1-2 1 0 0,1 3-136 0 0,1 1 1 0 0,0-1-1 0 0,-1 1 0 0 0,1-1 1 0 0,0 1-1 0 0,-1-1 1 0 0,1 1-1 0 0,-1-1 0 0 0,1 1 1 0 0,-1-1-1 0 0,1 1 1 0 0,-1 0-1 0 0,1-1 0 0 0,-1 1 1 0 0,0-1-1 0 0,-4-2-14 0 0,-13-12 10 0 0,15 13 106 0 0,0-1 1 0 0,-1 1-1 0 0,1-1 0 0 0,0 0 0 0 0,0 0 0 0 0,1 0 1 0 0,-4-5-1 0 0,3 3 232 0 0,3 4-295 0 0,0 1-1 0 0,0 0 1 0 0,-1-1-1 0 0,1 1 1 0 0,0-1-1 0 0,0 1 1 0 0,0-1 0 0 0,-1 1-1 0 0,1 0 1 0 0,0-1-1 0 0,-1 1 1 0 0,1 0-1 0 0,0-1 1 0 0,-1 1 0 0 0,1 0-1 0 0,0 0 1 0 0,-1-1-1 0 0,1 1 1 0 0,-1 0-1 0 0,1 0 1 0 0,0 0 0 0 0,-1-1-1 0 0,-1 1 461 0 0,0-1 0 0 0,2 0-497 0 0,0 1-1 0 0,-1 0 1 0 0,1 0-1 0 0,0 0 1 0 0,0 0-1 0 0,-1-1 1 0 0,1 1-1 0 0,0 0 1 0 0,0 0-1 0 0,-1 0 1 0 0,1 0-1 0 0,0 0 1 0 0,-1 0-1 0 0,1 0 1 0 0,0 0-1 0 0,0 0 1 0 0,-1 0-1 0 0,1 0 1 0 0,0 0 0 0 0,-1 0-1 0 0,1 0 1 0 0,0 0-1 0 0,0 0 1 0 0,-1 0-1 0 0,1 0 1 0 0,0 1-1 0 0,0-1 1 0 0,-1 0-1 0 0,1 0 1 0 0,0 0-1 0 0,0 0 1 0 0,-1 0-1 0 0,1 1 1 0 0,0-1-1 0 0,0 0 1 0 0,0 0-1 0 0,-1 1 1 0 0,-3 14 53 0 0,3-12-80 0 0,1-2 12 0 0,0 0 0 0 0,0 0 0 0 0,-1 0 0 0 0,1 0 0 0 0,0 1 0 0 0,0-1 0 0 0,0 0 0 0 0,1 0 0 0 0,-1 0 0 0 0,0 1 0 0 0,0-1 0 0 0,1 0 0 0 0,-1 0 0 0 0,0 0 0 0 0,1 0 0 0 0,-1 0 0 0 0,1 0 0 0 0,0 0 0 0 0,-1 0 0 0 0,1 0 0 0 0,1 1 0 0 0,15 24 0 0 0,-15-21 0 0 0,0 1 0 0 0,14 21 0 0 0,-15-25-26 0 0,1 0 1 0 0,0 0-1 0 0,-1 1 0 0 0,1-1 1 0 0,-1 0-1 0 0,0 1 0 0 0,0-1 0 0 0,1 5 1 0 0,-1-7 12 0 0,-1 1-1 0 0,0 0 1 0 0,0-1 0 0 0,1 1 0 0 0,-1-1-1 0 0,0 1 1 0 0,1 0 0 0 0,-1-1 0 0 0,1 1-1 0 0,-1-1 1 0 0,0 1 0 0 0,1-1 0 0 0,-1 0 0 0 0,1 1-1 0 0,0-1 1 0 0,-1 1 0 0 0,1-1 0 0 0,0 1-1 0 0,66 42-612 0 0,-40-25 615 0 0,-20-14 11 0 0,-1 0 0 0 0,1 1 0 0 0,-1 0 0 0 0,0 0 0 0 0,0 0 0 0 0,-1 0 0 0 0,6 9 0 0 0,-9-13 6 0 0,3 6-77 0 0,0 0 0 0 0,0 0 0 0 0,-1 0 0 0 0,1 0 1 0 0,-2 1-1 0 0,1 0 0 0 0,-1-1 0 0 0,2 10 0 0 0,0 3-90 0 0,-3-14 156 0 0,0 0 1 0 0,-1 0-1 0 0,0 0 1 0 0,0 0 0 0 0,-1 0-1 0 0,1 0 1 0 0,-1 0-1 0 0,-1 11 1 0 0,-2 0-25 0 0,2-11 51 0 0,0 1 0 0 0,-1-1 0 0 0,1 1 1 0 0,-1-1-1 0 0,-5 11 0 0 0,7-15-75 0 0,-1-1 0 0 0,0 0 0 0 0,0 0 1 0 0,0 1-1 0 0,0-1 0 0 0,0 0 0 0 0,0 0 1 0 0,-1 0-1 0 0,1 0 0 0 0,0 0 0 0 0,0 0 1 0 0,-1 0-1 0 0,1-1 0 0 0,0 1 0 0 0,-1 0 1 0 0,1-1-1 0 0,-1 1 0 0 0,1-1 0 0 0,-1 0 1 0 0,1 1-1 0 0,-1-1 0 0 0,1 0 0 0 0,-1 0 1 0 0,0 0-1 0 0,1 0 0 0 0,-1 0 0 0 0,1 0 1 0 0,-1 0-1 0 0,-2-1 0 0 0,1 0 54 0 0,0 0 1 0 0,1-1-1 0 0,-1 1 0 0 0,1 0 0 0 0,-1-1 1 0 0,1 1-1 0 0,0-1 0 0 0,-1 0 0 0 0,1 1 0 0 0,0-1 1 0 0,0 0-1 0 0,0-1 0 0 0,1 1 0 0 0,-1 0 0 0 0,0 0 1 0 0,-1-3-1 0 0,0-1 117 0 0,-1-1-1 0 0,1 1 1 0 0,1-1 0 0 0,-1 0-1 0 0,-2-9 1 0 0,-4-14 184 0 0,6 24-216 0 0,1 0 1 0 0,0-1 0 0 0,0 1-1 0 0,1 0 1 0 0,0-1-1 0 0,-1-10 1 0 0,1-7 230 0 0,0 17-226 0 0,0 1-1 0 0,1 0 1 0 0,0 0-1 0 0,0 0 1 0 0,1 0-1 0 0,-1-1 1 0 0,4-8-1 0 0,21-75 498 0 0,-24 89-583 0 0,7-29 141 0 0,16-38-1 0 0,-20 61-149 0 0,0 0-1 0 0,0 0 1 0 0,1 0-1 0 0,0 0 1 0 0,7-8-1 0 0,2-2-105 0 0,-6 7-296 0 0,1 0 0 0 0,0 0 0 0 0,18-15 0 0 0,-22 21-96 0 0,-1 1 0 0 0,1 0 0 0 0,0 0 0 0 0,0 0 0 0 0,1 1 0 0 0,-1-1 0 0 0,0 1 0 0 0,1 1 0 0 0,0-1 0 0 0,-1 1 0 0 0,7-1 0 0 0,10 1-1545 0 0</inkml:trace>
</inkml:ink>
</file>

<file path=ppt/ink/ink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1:15.8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0 211 19783 0 0,'0'0'2168'0'0,"16"-10"-2168"0"0,-6 10 0 0 0,2-4-184 0 0,-2-6 64 0 0,5 10-8551 0 0</inkml:trace>
  <inkml:trace contextRef="#ctx0" brushRef="#br0" timeOffset="1">543 40 13824 0 0,'0'0'67'0'0,"-1"0"1"0"0,0 0 0 0 0,1 0 0 0 0,-1 1 0 0 0,1-1 0 0 0,-1 0 0 0 0,0 0-1 0 0,1 0 1 0 0,-1 0 0 0 0,0 0 0 0 0,1-1 0 0 0,-1 1 0 0 0,1 0 0 0 0,-1 0-1 0 0,0 0 1 0 0,1 0 0 0 0,-1-1 0 0 0,1 1 0 0 0,-1 0 0 0 0,1-1 0 0 0,-1 1 0 0 0,0-1-1 0 0,-24-15 8346 0 0,25 16-8299 0 0,-1-1 1 0 0,0 1 0 0 0,1 0 0 0 0,-1 0-1 0 0,0-1 1 0 0,1 1 0 0 0,-1 0-1 0 0,0 0 1 0 0,1 0 0 0 0,-1 0 0 0 0,0 0-1 0 0,0 0 1 0 0,1 0 0 0 0,-1 0 0 0 0,0 0-1 0 0,1 0 1 0 0,-1 0 0 0 0,0 0 0 0 0,1 1-1 0 0,-1-1 1 0 0,0 0 0 0 0,1 0-1 0 0,-1 1 1 0 0,-1 0 0 0 0,0 0-7 0 0,1 0 1 0 0,-1 1-1 0 0,0 0 0 0 0,1-1 1 0 0,-1 1-1 0 0,1 0 0 0 0,-1 0 1 0 0,0 2-1 0 0,-1 1-106 0 0,0 0 0 0 0,1 0 1 0 0,-1 1-1 0 0,2-1 0 0 0,-1 1 0 0 0,-1 7 0 0 0,1 2-2 0 0,2 1 0 0 0,0-1 0 0 0,0 1 0 0 0,2-1 0 0 0,0 1 0 0 0,4 15 0 0 0,3 4 0 0 0,20 51 0 0 0,-22-70 0 0 0,1 0 0 0 0,1 0 0 0 0,0-1 0 0 0,12 15 0 0 0,-17-25 0 0 0,1 0 0 0 0,-1 0 0 0 0,1-1 0 0 0,11 7 0 0 0,-14-9 0 0 0,0-1 0 0 0,0 1 0 0 0,0-1 0 0 0,1 0 0 0 0,-1 1 0 0 0,0-1 0 0 0,1-1 0 0 0,-1 1 0 0 0,1 0 0 0 0,0 0 0 0 0,-1-1 0 0 0,1 0 0 0 0,-1 1 0 0 0,4-1 0 0 0,-3-1 0 0 0,1 0 0 0 0,-1 0 0 0 0,0 0 0 0 0,0 0 0 0 0,0 0-1 0 0,0 0 1 0 0,0-1 0 0 0,0 0 0 0 0,0 0 0 0 0,-1 1 0 0 0,1-1 0 0 0,0-1 0 0 0,-1 1-1 0 0,0 0 1 0 0,1-1 0 0 0,-1 1 0 0 0,3-6 0 0 0,-1-1 39 0 0,1 0 0 0 0,-2-1-1 0 0,0 1 1 0 0,4-18 0 0 0,-7 26-31 0 0,4-18 120 0 0,-2 0 0 0 0,0 0 0 0 0,-2 0 0 0 0,0 0 0 0 0,-3-22 0 0 0,1 24 38 0 0,-2 0 0 0 0,-9-27 0 0 0,5 20-32 0 0,5 13-93 0 0,-1 1-1 0 0,0 0 0 0 0,-1 0 1 0 0,-11-16-1 0 0,13 20-30 0 0,-1 0 0 0 0,-1 1-1 0 0,1 0 1 0 0,-1 0 0 0 0,0 0-1 0 0,0 1 1 0 0,0 0-1 0 0,0 0 1 0 0,-7-4 0 0 0,9 7-26 0 0,-1-1 0 0 0,0 1 0 0 0,0 0 0 0 0,0 0 0 0 0,0 0 0 0 0,0 1 0 0 0,0 0 0 0 0,0-1 0 0 0,0 1 0 0 0,0 0 0 0 0,0 1 0 0 0,0-1 0 0 0,-7 3 0 0 0,6-2-469 0 0,1 0 1 0 0,0 0-1 0 0,0 1 1 0 0,0 0 0 0 0,-6 3-1 0 0,8-3-328 0 0,-1-1-1 0 0,1 1 1 0 0,0 0-1 0 0,0 0 1 0 0,0 0 0 0 0,0 0-1 0 0,0 0 1 0 0,1 0-1 0 0,-2 3 1 0 0,1-3-505 0 0,1 1 1 0 0,0 0-1 0 0,0-1 1 0 0,1 1-1 0 0,-2 6 1 0 0</inkml:trace>
</inkml:ink>
</file>

<file path=ppt/ink/ink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1:16.4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 9672 0 0,'3'-8'1048'0'0</inkml:trace>
</inkml:ink>
</file>

<file path=ppt/ink/ink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1:16.9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193 113 18863 0 0,'0'0'862'0'0,"-1"-1"-18"0"0,-6-10-408 0 0,0 0-1 0 0,-11-11 1 0 0,-8-5 4071 0 0,19 20-3836 0 0,6 6-590 0 0,0 0 1 0 0,0 0-1 0 0,0 0 1 0 0,0 0-1 0 0,0 1 0 0 0,0-1 1 0 0,0 0-1 0 0,0 0 1 0 0,0 1-1 0 0,0-1 0 0 0,-1 0 1 0 0,1 1-1 0 0,0-1 1 0 0,0 1-1 0 0,-1 0 0 0 0,-1-1 1 0 0,1 1-13 0 0,-4-1 222 0 0,0 0 0 0 0,-1 0 0 0 0,-7 1 0 0 0,0 3-97 0 0,11 0-209 0 0,2-1 12 0 0,-6 2-18 0 0,5-3 16 0 0,0 0 0 0 0,0 0 1 0 0,0 1-1 0 0,0-1 0 0 0,0 1 0 0 0,0-1 0 0 0,0 1 0 0 0,1 0 0 0 0,-1 0 0 0 0,0 0 0 0 0,-1 2 0 0 0,-6 16 5 0 0,7-15-1 0 0,0-1-1 0 0,0 0 1 0 0,1 0-1 0 0,-1 1 1 0 0,1-1-1 0 0,0 1 1 0 0,1-1-1 0 0,-1 1 1 0 0,1-1-1 0 0,0 1 1 0 0,0 0-1 0 0,0-1 1 0 0,1 1-1 0 0,-1-1 1 0 0,1 1-1 0 0,2 6 1 0 0,3 20-198 0 0,-6-27 159 0 0,1 1 1 0 0,-1-1 0 0 0,1 1-1 0 0,0-1 1 0 0,0 0 0 0 0,1 1-1 0 0,-1-1 1 0 0,4 5-1 0 0,30 39-285 0 0,-29-41 302 0 0,0-1 0 0 0,0-1 0 0 0,0 1 0 0 0,1-1-1 0 0,-1 0 1 0 0,1-1 0 0 0,13 7 0 0 0,1 1 177 0 0,-15-8-22 0 0,0-1 0 0 0,1-1 0 0 0,9 4-1 0 0,-9-4-109 0 0,-1 0 0 0 0,0 1 0 0 0,10 4 0 0 0,8 7-527 0 0,-24-14 489 0 0,1 0 0 0 0,0 0 0 0 0,0 1 0 0 0,-1-1 1 0 0,1 1-1 0 0,-1-1 0 0 0,1 1 0 0 0,0-1 0 0 0,-1 1 0 0 0,1-1 0 0 0,-1 1 1 0 0,1-1-1 0 0,-1 1 0 0 0,1-1 0 0 0,-1 1 0 0 0,1 1 0 0 0,3 3 15 0 0,3 2-4 0 0,0 0 1 0 0,0 1-1 0 0,0 0 0 0 0,-1 0 1 0 0,6 10-1 0 0,-11-17-150 0 0,-6 13-351 0 0,5-3 381 0 0,0-10 170 0 0,0 1 1 0 0,0-1 0 0 0,0 0-1 0 0,0 1 1 0 0,0-1 0 0 0,-1 0-1 0 0,1 0 1 0 0,0 1 0 0 0,-1-1 0 0 0,1 0-1 0 0,0 0 1 0 0,-1 1 0 0 0,0-1-1 0 0,1 0 1 0 0,-1 0 0 0 0,0 0-1 0 0,-1 2 1 0 0,-10 6 12 0 0,7-9-63 0 0,3-1 0 0 0,-2 2 1 0 0,1-1-1 0 0,-1 0 1 0 0,1-1-1 0 0,0 1 1 0 0,-1-1-1 0 0,1 1 1 0 0,0-1 0 0 0,0 0-1 0 0,-1 0 1 0 0,1 0-1 0 0,-3-2 1 0 0,-6-3-6 0 0,9 4 10 0 0,0 1 0 0 0,0-1 0 0 0,0 1 0 0 0,0-1 0 0 0,1 0 0 0 0,-1 0 0 0 0,1 0 0 0 0,-1 0-1 0 0,1 0 1 0 0,0-1 0 0 0,0 1 0 0 0,-3-4 0 0 0,1 0 0 0 0,1 1 1 0 0,0 1 0 0 0,0 0 0 0 0,0-1 0 0 0,0 0 0 0 0,1 1 0 0 0,0-1 0 0 0,0 0 1 0 0,0 0-1 0 0,-1-9 0 0 0,7-31 52 0 0,-4 41-95 0 0,1 0-1 0 0,0 1 1 0 0,0-1-1 0 0,0 0 1 0 0,0 1-1 0 0,1 0 1 0 0,0-1-1 0 0,-1 1 1 0 0,1 0-1 0 0,0 0 1 0 0,1-1-1 0 0,2-2 1 0 0,5-8-142 0 0,-3 5 104 0 0,0 0-1 0 0,9-9 0 0 0,4-3 43 0 0,-12 13-449 0 0,0 0-1 0 0,0 1 1 0 0,1 1 0 0 0,12-8-1 0 0,13-10-1372 0 0,-13 4 325 0 0</inkml:trace>
  <inkml:trace contextRef="#ctx0" brushRef="#br0" timeOffset="1">996 3 19663 0 0,'-3'1'265'0'0,"-10"4"1257"0"0,7-8-1288 0 0,5 2-150 0 0,1 1 1 0 0,-1-1-1 0 0,1 1 0 0 0,-1-1 0 0 0,1 1 0 0 0,-1 0 0 0 0,0-1 1 0 0,1 1-1 0 0,-1 0 0 0 0,0 0 0 0 0,1-1 0 0 0,-1 1 1 0 0,0 0-1 0 0,1 0 0 0 0,-1 0 0 0 0,0 0 0 0 0,0 0 1 0 0,1 0-1 0 0,-1 0 0 0 0,0 0 0 0 0,1 0 0 0 0,-1 0 1 0 0,0 0-1 0 0,1 1 0 0 0,-1-1 0 0 0,0 0 0 0 0,1 0 1 0 0,-1 1-1 0 0,0-1 0 0 0,1 0 0 0 0,-1 1 0 0 0,1-1 1 0 0,-1 1-1 0 0,1-1 0 0 0,-1 1 0 0 0,1-1 0 0 0,-1 1 1 0 0,1-1-1 0 0,-1 1 0 0 0,1-1 0 0 0,-1 1 0 0 0,1 0 1 0 0,-4 4 66 0 0,1 1 0 0 0,0-1 0 0 0,0 1 0 0 0,0-1 0 0 0,1 1 0 0 0,0 0 0 0 0,0 0 0 0 0,1 0 1 0 0,-1 0-1 0 0,1 0 0 0 0,0 0 0 0 0,1 1 0 0 0,0-1 0 0 0,0 0 0 0 0,0 0 0 0 0,1 1 0 0 0,1 7 0 0 0,4 12-213 0 0,0 0-1 0 0,19 44 0 0 0,-15-43 202 0 0,40 87-248 0 0,-42-93 58 0 0,-5-11 19 0 0,1 1 0 0 0,1-1 0 0 0,10 17 0 0 0,4 2-7 0 0,1-1-1 0 0,26 26 1 0 0,-32-40-907 0 0,1 0 0 0 0,0-1 0 0 0,1-1 1 0 0,0 0-1 0 0,19 10 0 0 0,-4-7-1133 0 0</inkml:trace>
</inkml:ink>
</file>

<file path=ppt/ink/ink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1:17.5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1 189 22831 0 0,'0'0'1739'0'0,"1"-2"-1187"0"0,2 0-530 0 0,-1 0 1 0 0,1 0 0 0 0,0-1-1 0 0,-1 2 1 0 0,1-1-1 0 0,0 0 1 0 0,0 1-1 0 0,0-1 1 0 0,0 1 0 0 0,1 0-1 0 0,-1 0 1 0 0,4-1-1 0 0,12 1 822 0 0,-15 1-622 0 0,-1 0 0 0 0,1-1 0 0 0,0 2 0 0 0,0-1 0 0 0,0 0 0 0 0,0 1 0 0 0,0-1 0 0 0,-1 1 0 0 0,8 3 0 0 0,-8-4-157 0 0,0 1 0 0 0,0 1-1 0 0,0-1 1 0 0,0 0 0 0 0,0 1-1 0 0,-1-1 1 0 0,1 1 0 0 0,0 0-1 0 0,-1 0 1 0 0,1 0 0 0 0,-1 0 0 0 0,0 1-1 0 0,0-1 1 0 0,0 0 0 0 0,0 1-1 0 0,2 3 1 0 0,1 3-61 0 0,-1-1 1 0 0,0 1-1 0 0,-1 0 0 0 0,0 0 1 0 0,-1 1-1 0 0,0-1 0 0 0,0 0 0 0 0,-1 1 1 0 0,0-1-1 0 0,0 1 0 0 0,-1-1 1 0 0,-1 1-1 0 0,-2 17 0 0 0,1-8-17 0 0,1-12-24 0 0,1 0 0 0 0,-2 0 0 0 0,1 0 0 0 0,-1 1 0 0 0,-2 6 0 0 0,-8 11-428 0 0,-7 21-688 0 0,18-44 1117 0 0,1 0-1 0 0,-1-1 1 0 0,0 1 0 0 0,0 0 0 0 0,0 0-1 0 0,0-1 1 0 0,-1 1 0 0 0,1-1 0 0 0,0 1-1 0 0,-1-1 1 0 0,1 1 0 0 0,-1-1-1 0 0,-2 2 1 0 0,-9 10-332 0 0,12-12 303 0 0,-1 0 0 0 0,1 0 0 0 0,0 0 0 0 0,-1-1 1 0 0,1 1-1 0 0,-1 0 0 0 0,1 0 0 0 0,-1-1 0 0 0,1 1 0 0 0,-1-1 1 0 0,1 1-1 0 0,-1-1 0 0 0,0 0 0 0 0,1 0 0 0 0,-3 1 0 0 0,-2 0 2528 0 0,8-2-2287 0 0,7 0-83 0 0,-1 0 0 0 0,1 0 1 0 0,-1 1-1 0 0,1-1 0 0 0,12 3 0 0 0,-1 1 14 0 0,28 6 0 0 0,11 1-289 0 0,-45-7-435 0 0,1-1 1 0 0,0-1-1 0 0,0 0 1 0 0,22-3-1 0 0,-4 2-1965 0 0,-15 0 648 0 0</inkml:trace>
  <inkml:trace contextRef="#ctx0" brushRef="#br0" timeOffset="1">656 421 5528 0 0,'0'0'422'0'0,"-7"0"256"0"0,4 0 445 0 0,0 0 0 0 0,-1-1 1 0 0,1 0-1 0 0,0 1 0 0 0,-5-3 1 0 0,6 3-338 0 0,0-1 1 0 0,0 0-1 0 0,0 1 1 0 0,-1-1-1 0 0,1 1 1 0 0,0 0-1 0 0,0-1 1 0 0,-1 1 0 0 0,1 0-1 0 0,0 1 1 0 0,0-1-1 0 0,-1 0 1 0 0,1 0-1 0 0,0 1 1 0 0,-3 0 0 0 0,4 0-726 0 0,-1 0 0 0 0,0-1 0 0 0,0 1 1 0 0,0 0-1 0 0,1 0 0 0 0,-1 0 0 0 0,0 0 0 0 0,1 0 1 0 0,-1 1-1 0 0,1-1 0 0 0,-1 0 0 0 0,1 1 1 0 0,0-1-1 0 0,0 1 0 0 0,-1 0 0 0 0,1-1 1 0 0,-1 4-1 0 0,1-2 40 0 0,-1 1 0 0 0,1 0 0 0 0,1 0 0 0 0,-1 1 0 0 0,1-1 0 0 0,-1 0 0 0 0,1 6 0 0 0,1-7-101 0 0,-1 0 1 0 0,1 1-1 0 0,0-1 0 0 0,0 0 1 0 0,0 0-1 0 0,1 1 0 0 0,-1-1 0 0 0,1 0 1 0 0,0 0-1 0 0,2 3 0 0 0,8 16-18 0 0,-10-17-2 0 0,0-1 0 0 0,0 0 0 0 0,1 1-1 0 0,-1-1 1 0 0,1 0 0 0 0,0 0 0 0 0,0-1-1 0 0,1 1 1 0 0,-1-1 0 0 0,1 1-1 0 0,0-1 1 0 0,0 0 0 0 0,0-1 0 0 0,0 1-1 0 0,0-1 1 0 0,1 1 0 0 0,-1-1 0 0 0,1 0-1 0 0,-1-1 1 0 0,1 1 0 0 0,0-1-1 0 0,-1 0 1 0 0,8 0 0 0 0,-9-1 15 0 0,0 0 1 0 0,0 0 0 0 0,0-1-1 0 0,-1 0 1 0 0,1 1-1 0 0,0-1 1 0 0,0 0-1 0 0,0 0 1 0 0,-1-1 0 0 0,1 1-1 0 0,-1-1 1 0 0,1 1-1 0 0,-1-1 1 0 0,0 0 0 0 0,1 0-1 0 0,-1 0 1 0 0,0 0-1 0 0,0 0 1 0 0,0 0-1 0 0,0 0 1 0 0,-1-1 0 0 0,1 1-1 0 0,-1-1 1 0 0,1 1-1 0 0,-1-1 1 0 0,1-5-1 0 0,3-5-14 0 0,-1 0-1 0 0,-1 0 0 0 0,0-1 0 0 0,1-15 0 0 0,-2 8-19 0 0,-1-1 0 0 0,-1 1 0 0 0,-5-44 0 0 0,-21-61-117 0 0,20 108 157 0 0,0 1 1 0 0,-1-1-1 0 0,-14-24 0 0 0,-9-20 162 0 0,-4-2 485 0 0,33 62-475 0 0,1 29 326 0 0,0-22-435 0 0,0 0 1 0 0,0 0-1 0 0,0 0 0 0 0,1 0 0 0 0,-1 0 0 0 0,1 0 0 0 0,0 0 0 0 0,1 0 0 0 0,-1 0 0 0 0,4 7 0 0 0,70 131 591 0 0,-28-58-1493 0 0,-20-38 276 0 0,36 48-1561 0 0,-27-43-5855 0 0,-20-24 144 0 0</inkml:trace>
</inkml:ink>
</file>

<file path=ppt/ink/ink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1:18.0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0 139 15664 0 0,'0'0'1417'0'0,"0"3"-1167"0"0,1 0-248 0 0,-1 0-1 0 0,1 0 0 0 0,0 0 0 0 0,0 0 0 0 0,0 0 1 0 0,0 0-1 0 0,3 3 0 0 0,6 18 1201 0 0,21 52 3276 0 0,-12-34-3688 0 0,134 340 1026 0 0,-102-283-1692 0 0,-75-193-2300 0 0,17 76 2176 0 0,-38-111 0 0 0,-14-114 1370 0 0,52 210-1112 0 0,-18-139 1354 0 0,25 166-1493 0 0,-1 0 0 0 0,1-1 0 0 0,0 1 0 0 0,1 0 0 0 0,0 0 0 0 0,0 0 0 0 0,2-8 0 0 0,-2 11-59 0 0,1-1 1 0 0,-1 1-1 0 0,1 0 0 0 0,0 0 1 0 0,0 0-1 0 0,0 1 1 0 0,0-1-1 0 0,0 0 0 0 0,0 1 1 0 0,1-1-1 0 0,-1 1 1 0 0,1 0-1 0 0,5-4 0 0 0,-6 5-16 0 0,0 1-1 0 0,1-1 0 0 0,-1 0 0 0 0,0 1 1 0 0,0 0-1 0 0,1 0 0 0 0,-1-1 0 0 0,0 1 1 0 0,1 0-1 0 0,-1 1 0 0 0,0-1 0 0 0,1 0 0 0 0,-1 1 1 0 0,0-1-1 0 0,3 2 0 0 0,0-1 27 0 0,-1 1 1 0 0,0-1-1 0 0,0 1 0 0 0,0 0 1 0 0,0 0-1 0 0,7 5 0 0 0,8 13 181 0 0,-18-19-222 0 0,0 0-1 0 0,1 0 1 0 0,-1 0 0 0 0,0 0-1 0 0,0 0 1 0 0,0 0 0 0 0,1 0-1 0 0,-1 0 1 0 0,0 1 0 0 0,-1-1-1 0 0,1 0 1 0 0,0 1-1 0 0,0-1 1 0 0,0 0 0 0 0,-1 1-1 0 0,1-1 1 0 0,-1 1 0 0 0,1 0-1 0 0,-1-1 1 0 0,0 1 0 0 0,1-1-1 0 0,-1 1 1 0 0,0-1 0 0 0,0 1-1 0 0,0 0 1 0 0,0-1-1 0 0,-1 1 1 0 0,1-1 0 0 0,0 1-1 0 0,-1 2 1 0 0,0-3 25 0 0,1 0 1 0 0,0 0-1 0 0,0 0 0 0 0,0 1 1 0 0,0-1-1 0 0,0 0 0 0 0,0 0 0 0 0,0 0 1 0 0,0 0-1 0 0,0 0 0 0 0,1 2 1 0 0,-1 6-98 0 0,1-5-121 0 0,-1-3 160 0 0,1 1 0 0 0,0-1 0 0 0,0 0 0 0 0,-1 1 0 0 0,1-1 0 0 0,0 0 0 0 0,-1 1 0 0 0,0-1 0 0 0,1 1 0 0 0,-1-1 0 0 0,0 1 0 0 0,0-1 0 0 0,0 1 0 0 0,0-1 0 0 0,0 1 0 0 0,0-1 0 0 0,0 1 0 0 0,0-1 0 0 0,0 1 0 0 0,-1-1 0 0 0,1 1 0 0 0,-1-1 0 0 0,1 0 0 0 0,-2 3 0 0 0,0-2-34 0 0,1 0-1 0 0,-1 0 1 0 0,1 0 0 0 0,-1 0 0 0 0,0 0-1 0 0,1-1 1 0 0,-1 1 0 0 0,0-1 0 0 0,0 1-1 0 0,0-1 1 0 0,0 0 0 0 0,-1 0-1 0 0,1 0 1 0 0,0 0 0 0 0,0 0 0 0 0,-1 0-1 0 0,-2 0 1 0 0,0-1-173 0 0,1 0 1 0 0,-1 0-1 0 0,1 0 0 0 0,-1 0 1 0 0,0-1-1 0 0,1 0 0 0 0,0 0 0 0 0,-1 0 1 0 0,1 0-1 0 0,-1-1 0 0 0,-4-2 1 0 0,1 0-203 0 0,5 3-8 0 0,1 0-1 0 0,-1 0 1 0 0,1-1 0 0 0,-1 1 0 0 0,1-1-1 0 0,0 0 1 0 0,0 0 0 0 0,0 0 0 0 0,0 0 0 0 0,0 0-1 0 0,0 0 1 0 0,1 0 0 0 0,-3-4 0 0 0,-3-7-7676 0 0</inkml:trace>
</inkml:ink>
</file>

<file path=ppt/ink/ink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1:18.4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18863 0 0,'0'0'862'0'0,"2"1"-18"0"0,44 7-510 0 0,-29-2 341 0 0,1 1-1 0 0,-1 1 1 0 0,-1 0-1 0 0,1 1 1 0 0,-1 1-1 0 0,-1 0 1 0 0,0 1-1 0 0,19 18 1 0 0,-14-9-299 0 0,0 1 0 0 0,-2 0 0 0 0,0 1 0 0 0,-1 1 1 0 0,-2 1-1 0 0,0 0 0 0 0,-1 1 0 0 0,14 38 0 0 0,-15-28-227 0 0,29 83 173 0 0,-35-93-282 0 0,0 2 1 0 0,4 42-1 0 0,-2 6-38 0 0,-3-20-132 0 0,0 104-1 0 0,-8-89-66 0 0,2-29-1163 0 0,-10 71 0 0 0,-4-52-56 0 0</inkml:trace>
</inkml:ink>
</file>

<file path=ppt/ink/ink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3:34.2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49 38 14800 0 0,'0'0'678'0'0,"-1"-2"-14"0"0,-8-11-398 0 0,2 3 227 0 0,8 8-308 0 0,-1-2 1840 0 0,-1 3-1878 0 0,1 1-1 0 0,0-1 0 0 0,0 1 1 0 0,-1 0-1 0 0,1-1 0 0 0,-1 1 1 0 0,1-1-1 0 0,0 1 0 0 0,-1 0 1 0 0,1-1-1 0 0,-1 1 0 0 0,1 0 1 0 0,-1-1-1 0 0,1 1 0 0 0,-1 0 0 0 0,1 0 1 0 0,-1 0-1 0 0,1-1 0 0 0,-1 1 1 0 0,1 0-1 0 0,-1 0 0 0 0,1 0 1 0 0,-1 0-1 0 0,0 0 0 0 0,-2 0 3143 0 0,2 2-2893 0 0,-2 6-267 0 0,0 0 1 0 0,0 0-1 0 0,1 0 1 0 0,0 1-1 0 0,0-1 1 0 0,1 1-1 0 0,0 0 1 0 0,1-1-1 0 0,0 11 1 0 0,3 14-111 0 0,6 34 0 0 0,-8-59 1 0 0,3 13-26 0 0,8 30 1 0 0,-10-45 24 0 0,0-1 0 0 0,0 0 0 0 0,0 1 0 0 0,1-1 0 0 0,-1 0 0 0 0,1 0 0 0 0,1 0 0 0 0,-1 0 1 0 0,1-1-1 0 0,7 8 0 0 0,-8-10-29 0 0,0 0 1 0 0,0 0-1 0 0,0 0 1 0 0,0 0-1 0 0,1 0 1 0 0,-1-1-1 0 0,1 1 1 0 0,0-1-1 0 0,-1 0 1 0 0,1 0-1 0 0,7 0 1 0 0,-9-1-1 0 0,0 1 0 0 0,0-1 0 0 0,0 0 0 0 0,0-1 0 0 0,0 1 0 0 0,0 0 0 0 0,-1-1 0 0 0,1 1 0 0 0,0-1 0 0 0,0 1 0 0 0,0-1 0 0 0,0 0 0 0 0,-1 0 0 0 0,1 0 0 0 0,0 0 0 0 0,-1 0 0 0 0,1 0 0 0 0,-1 0 0 0 0,1 0 0 0 0,-1-1 0 0 0,1 1 0 0 0,1-4 0 0 0,33-55-149 0 0,-30 49 127 0 0,-1 1 0 0 0,0-1 0 0 0,0 0 0 0 0,-1 0 0 0 0,4-20 0 0 0,2-28 32 0 0,1 9 0 0 0,-11 40 0 0 0,16 81 0 0 0,11 52-2889 0 0,-22-105 906 0 0</inkml:trace>
</inkml:ink>
</file>

<file path=ppt/ink/ink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3:34.6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1 203 5984 0 0,'0'0'541'0'0,"1"-2"56"0"0,4-7 2175 0 0,9-14 4272 0 0,-2 9-2821 0 0,3-5-2207 0 0,4 1-122 0 0,-17 15-1788 0 0,0 1 0 0 0,-1 0 0 0 0,1 0-1 0 0,0 0 1 0 0,0 0 0 0 0,1 0 0 0 0,-1 0-1 0 0,0 1 1 0 0,1-1 0 0 0,-1 1 0 0 0,1-1-1 0 0,-1 1 1 0 0,1 0 0 0 0,0 0 0 0 0,-1 0-1 0 0,1 0 1 0 0,0 1 0 0 0,5-1 0 0 0,0 1 170 0 0,-6-1-267 0 0,-1 1 0 0 0,0 0-1 0 0,1 0 1 0 0,-1 0-1 0 0,0 0 1 0 0,1 0-1 0 0,-1 1 1 0 0,0-1-1 0 0,0 0 1 0 0,1 1-1 0 0,-1-1 1 0 0,0 1-1 0 0,0-1 1 0 0,1 1 0 0 0,-1-1-1 0 0,0 1 1 0 0,2 1-1 0 0,4 3-8 0 0,-3-2 0 0 0,-1-1 0 0 0,1 1 0 0 0,-1 0 0 0 0,1 0 0 0 0,-1 0 0 0 0,0 0 0 0 0,0 1 0 0 0,0-1 0 0 0,3 6 0 0 0,-4-5-7 0 0,0-1 0 0 0,0 1 1 0 0,0-1-1 0 0,1 0 0 0 0,-1 0 0 0 0,1 0 0 0 0,0 0 0 0 0,0-1 0 0 0,0 1 0 0 0,0-1 1 0 0,1 0-1 0 0,4 3 0 0 0,-6-4-18 0 0,0 0 0 0 0,1 0 0 0 0,-1 0 1 0 0,1-1-1 0 0,-1 1 0 0 0,1-1 0 0 0,0 1 1 0 0,-1-1-1 0 0,1 0 0 0 0,-1 0 0 0 0,1 0 1 0 0,0 0-1 0 0,-1-1 0 0 0,1 1 0 0 0,-1-1 1 0 0,1 1-1 0 0,-1-1 0 0 0,1 0 0 0 0,-1 0 1 0 0,4-2-1 0 0,12-6-187 0 0,-12 7 146 0 0,0-1-1 0 0,-1 0 1 0 0,1-1 0 0 0,-1 1-1 0 0,1-1 1 0 0,6-7 0 0 0,1-3-608 0 0,-1 0 1 0 0,0 0-1 0 0,-1-1 1 0 0,14-25-1 0 0,-4 2-7624 0 0</inkml:trace>
</inkml:ink>
</file>

<file path=ppt/ink/ink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3:35.0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1 231 15288 0 0,'0'0'4433'0'0,"1"2"-3512"0"0,19 51 1013 0 0,15 32-546 0 0,-30-76-1318 0 0,0-1 0 0 0,0 1 0 0 0,0-1 0 0 0,1 0 0 0 0,1-1 0 0 0,-1 0 0 0 0,11 10 1 0 0,-16-17-3 0 0,0 1 0 0 0,0 0 1 0 0,0 0-1 0 0,0-1 0 0 0,0 1 1 0 0,0-1-1 0 0,0 1 1 0 0,0-1-1 0 0,0 1 0 0 0,0-1 1 0 0,0 1-1 0 0,0-1 0 0 0,1 0 1 0 0,1 0-1 0 0,-3 0-32 0 0,1 0 0 0 0,0 0-1 0 0,0 0 1 0 0,-1-1 0 0 0,1 1 0 0 0,0 0-1 0 0,0-1 1 0 0,-1 1 0 0 0,1 0 0 0 0,0-1-1 0 0,-1 1 1 0 0,1-1 0 0 0,-1 1 0 0 0,1-1 0 0 0,-1 0-1 0 0,1 1 1 0 0,-1-1 0 0 0,1 1 0 0 0,-1-1-1 0 0,1 0 1 0 0,-1 0 0 0 0,1-1 0 0 0,6-12 204 0 0,0-1 0 0 0,-1 0 0 0 0,-1-1 1 0 0,4-18-1 0 0,11-48 350 0 0,-13 47-552 0 0,-3 17-92 0 0,2-20 0 0 0,-5 29 42 0 0,0 0 1 0 0,1 0-1 0 0,1 1 1 0 0,2-10-1 0 0,-1 9 47 0 0,-2 0 0 0 0,4-16-1 0 0,-6 20-61 0 0,6-33-964 0 0,0 14-2510 0 0,-5 15-2499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9:59.9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42 11832 0 0,'0'0'1074'0'0,"-1"-9"-860"0"0,1 8-16 0 0,-1 1-1 0 0,1-1 1 0 0,-1 1 0 0 0,1-1 0 0 0,-1 1 0 0 0,1-1 0 0 0,-1 1 0 0 0,1-1 0 0 0,-1 1 0 0 0,1-1 0 0 0,-1 1 0 0 0,0 0 0 0 0,1-1 0 0 0,-1 1 0 0 0,0 0 0 0 0,-1-1-1 0 0,2 1-100 0 0,-1 0 0 0 0,0 0-1 0 0,1 0 1 0 0,-1 0 0 0 0,1 0-1 0 0,-1 1 1 0 0,0-1 0 0 0,1 0-1 0 0,-1 0 1 0 0,1 0 0 0 0,-1 1-1 0 0,0-1 1 0 0,1 0 0 0 0,-1 1-1 0 0,1-1 1 0 0,-1 0 0 0 0,1 1-1 0 0,0-1 1 0 0,-1 1 0 0 0,1-1-1 0 0,-1 1 1 0 0,1-1 0 0 0,0 1-1 0 0,-1-1 1 0 0,1 1-1 0 0,0-1 1 0 0,-1 1 0 0 0,1 0-1 0 0,0-1 1 0 0,0 1 0 0 0,0-1-1 0 0,0 1 1 0 0,0 0 0 0 0,-1 0-1 0 0,1 0-95 0 0,0 0 0 0 0,0-1 0 0 0,0 1 0 0 0,0 0-1 0 0,0 0 1 0 0,0-1 0 0 0,0 1 0 0 0,0 0 0 0 0,0-1-1 0 0,0 1 1 0 0,0 0 0 0 0,0 0 0 0 0,1-1 0 0 0,-1 2-1 0 0,4 1 0 0 0,0 1 0 0 0,2 11 16 0 0,0-17 111 0 0,-2-2-94 0 0,-2 2 34 0 0,1 0 0 0 0,-1 0 0 0 0,0 0 0 0 0,0-1 0 0 0,0 1 0 0 0,0-1 0 0 0,0 1 0 0 0,-1-1 0 0 0,1 1 0 0 0,-1-1 0 0 0,0 0 0 0 0,0 0 0 0 0,0 0 0 0 0,0 0 0 0 0,0 0 0 0 0,0 0-1 0 0,-1 0 1 0 0,1-6 0 0 0,-1 6 169 0 0,-1 3-232 0 0,1 0 0 0 0,-1 0 0 0 0,1 0-1 0 0,-1 0 1 0 0,1 0 0 0 0,-1 0 0 0 0,1 0-1 0 0,-1-1 1 0 0,1 1 0 0 0,-1 0 0 0 0,1 0-1 0 0,-1-1 1 0 0,1 1 0 0 0,-1 0 0 0 0,1 0-1 0 0,0-1 1 0 0,-1 0 0 0 0,0 1-13 0 0,1 0 1 0 0,0-1-1 0 0,-1 1 0 0 0,1 0 1 0 0,-1-1-1 0 0,1 1 0 0 0,-1 0 1 0 0,1 0-1 0 0,-1-1 0 0 0,1 1 1 0 0,-1 0-1 0 0,1 0 0 0 0,-1 0 1 0 0,1 0-1 0 0,-1 0 0 0 0,1-1 1 0 0,-1 1-1 0 0,1 0 1 0 0,-1 0-1 0 0,1 0 0 0 0,-1 0 1 0 0,1 1-1 0 0,-1-1 0 0 0,1 0 1 0 0,-2 0-1 0 0,0 1-121 0 0,1 0 0 0 0,-1 0 1 0 0,0 0-1 0 0,0 0 0 0 0,1 0 0 0 0,-1 0 1 0 0,1 0-1 0 0,-1 1 0 0 0,1-1 0 0 0,-1 1 0 0 0,1-1 1 0 0,0 1-1 0 0,0-1 0 0 0,-2 4 0 0 0,3-5 112 0 0,-7 9-1792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10:44.1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1904 4787 2760 0 0,'14'7'14751'0'0,"-17"-12"-14940"0"0,-14-21 1301 0 0,-39-65 1323 0 0,-8-7-1321 0 0,-9-21-239 0 0,45 78-576 0 0,3-1 0 0 0,-35-77 0 0 0,-3-28-144 0 0,45 107-102 0 0,11 21-33 0 0,0 0-1 0 0,-4-24 1 0 0,-6-16-13 0 0,-28-55-217 0 0,-6-15-26 0 0,5 10 257 0 0,24 66 37 0 0,-16-59-1 0 0,13 34 295 0 0,-3-9-281 0 0,-58-178-622 0 0,49 172 551 0 0,-10-26 0 0 0,34 86 0 0 0,3 7 0 0 0,-15-29 0 0 0,14 33 0 0 0,-9-25 0 0 0,-2-7 0 0 0,-12-28 572 0 0,-3-6 599 0 0,18 42-1492 0 0,14 31-95 0 0,-12-23 1 0 0,-68-122 1564 0 0,35 46-1995 0 0,4 15 791 0 0,18 42 56 0 0,-9-38-1 0 0,-17-60 0 0 0,19 50 0 0 0,31 93 0 0 0,1 0 0 0 0,-2-14 0 0 0,3 17 0 0 0,0-1 0 0 0,0 1 0 0 0,-1 0 0 0 0,-4-10 0 0 0,-2-4 0 0 0,1 0 0 0 0,-6-31 0 0 0,-9-25 0 0 0,16 61 6 0 0,1 2 8 0 0,0-1 1 0 0,1 1 0 0 0,-4-24-1 0 0,9 36-14 0 0,-1 1 0 0 0,0 0 0 0 0,0 0 0 0 0,0 0 0 0 0,-3-5 0 0 0,3 5 0 0 0,0 0 0 0 0,-1 0 0 0 0,1 0 0 0 0,1 0 0 0 0,-2-6 0 0 0,-2-17-77 0 0,2 12-97 0 0,-1-23 0 0 0,-3-13-139 0 0,5 37 503 0 0,0 1 1 0 0,-3-13 0 0 0,-1-7-254 0 0,-1-12-300 0 0,2 20 504 0 0,-1-36 0 0 0,4 51-98 0 0,0-1-1 0 0,0 1 1 0 0,-4-12 0 0 0,3 12-28 0 0,0 0 0 0 0,0-1 0 0 0,0-12-1 0 0,2 11-14 0 0,0 0 0 0 0,-1 0 0 0 0,-5-18 0 0 0,2 16-16 0 0,3 10-3 0 0,0 1 0 0 0,0-1 0 0 0,0 1 0 0 0,0-1 0 0 0,1 0 0 0 0,-1-4 0 0 0,0 0 10 0 0,1 1 0 0 0,-1-1 0 0 0,0 1 0 0 0,-1 0 0 0 0,1-1 0 0 0,-1 1 0 0 0,0 0 0 0 0,-4-6 0 0 0,-4-16-114 0 0,7 22 120 0 0,1 1 0 0 0,0-1 1 0 0,0 0-1 0 0,-1-7 0 0 0,-7-17 174 0 0,6 20-285 0 0,0-1-1 0 0,-4-13 0 0 0,6 15 23 0 0,-2-1 0 0 0,-6-15 0 0 0,5 15 204 0 0,1 1 0 0 0,-1 0 0 0 0,2-1 0 0 0,0 0 0 0 0,-4-19 0 0 0,-2-5-360 0 0,7 28 177 0 0,0 0 1 0 0,0 0-1 0 0,1 0 1 0 0,-1-1-1 0 0,1-9 0 0 0,1 14 95 0 0,0 1 0 0 0,0-1 0 0 0,-1 0 0 0 0,1 0 0 0 0,0 1 0 0 0,-1-1 0 0 0,1 0 0 0 0,-1 1 0 0 0,0-1 0 0 0,1 1 0 0 0,-1-1 0 0 0,0 1 0 0 0,0-1 0 0 0,0 1 0 0 0,0-1 0 0 0,0 1 0 0 0,0 0 0 0 0,0 0 0 0 0,-3-2 0 0 0,1 0 136 0 0,0-4-128 0 0,-3-2-32 0 0,1 3 0 0 0,1-2 0 0 0,2-1 0 0 0,-2 2 0 0 0,3 1-10 0 0,-9 13-44 0 0,7-2 9 0 0,-1 0 1 0 0,1 0-1 0 0,1 0 0 0 0,-1 1 0 0 0,1 0 0 0 0,-3 11 0 0 0,0-3-105 0 0,-1 12 43 0 0,6-22 158 0 0,-1 1 0 0 0,0-1-1 0 0,0 1 1 0 0,0-1 0 0 0,0 1 0 0 0,-5 6-1 0 0,-1 5-123 0 0,-10 24 1 0 0,12-26-31 0 0,3-9 71 0 0,1 0 0 0 0,-1 0 0 0 0,1 0-1 0 0,0 10 1 0 0,1-12 21 0 0,0 0 1 0 0,0 0-1 0 0,-1 0 0 0 0,1 0 1 0 0,-1 0-1 0 0,1 0 0 0 0,-1-1 1 0 0,0 1-1 0 0,0 0 0 0 0,0 0 1 0 0,-1 0-1 0 0,1-1 0 0 0,-1 1 1 0 0,-2 3-1 0 0,3-5-261 0 0,0 0-16 0 0,0 0 199 0 0,1 1 0 0 0,-1-1 0 0 0,0 0 1 0 0,0 0-1 0 0,0 0 0 0 0,0-1 0 0 0,0 1 0 0 0,0 0 0 0 0,-1 0 1 0 0,-1 1-1 0 0,2-2-641 0 0</inkml:trace>
</inkml:ink>
</file>

<file path=ppt/ink/ink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3:35.4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7 242 2304 0 0,'-1'-2'7196'0'0,"0"1"-6255"0"0,0-1 1 0 0,1 1 0 0 0,-1-1-1 0 0,1 1 1 0 0,-1-1 0 0 0,1 0-1 0 0,-1 1 1 0 0,1-4 0 0 0,3-24 3306 0 0,0 1-2300 0 0,-3 23-1757 0 0,0-1 1 0 0,1 1-1 0 0,0 0 0 0 0,0 0 0 0 0,0 0 0 0 0,0 0 0 0 0,1 1 1 0 0,0-1-1 0 0,4-8 0 0 0,-1 4 223 0 0,2-1 1 0 0,-1 1-1 0 0,14-13 0 0 0,-15 16-285 0 0,0 1 0 0 0,0 0 0 0 0,1 0 0 0 0,0 1 0 0 0,0-1 0 0 0,13-6 0 0 0,-18 9-104 0 0,8 4 48 0 0,1 1 14 0 0,-4-1-79 0 0,-1 0-1 0 0,0 0 0 0 0,0 1 0 0 0,0 0 0 0 0,0 0 1 0 0,-1 0-1 0 0,1 0 0 0 0,5 7 0 0 0,-5-6 6 0 0,1 1-1 0 0,-1-1 1 0 0,0-1 0 0 0,11 7-1 0 0,-13-8-3 0 0,0-1-7 0 0,16 0 51 0 0,-16-1-56 0 0,-1-1-1 0 0,1 1 1 0 0,-1-1-1 0 0,1 0 1 0 0,-1 0-1 0 0,0 1 1 0 0,1-1-1 0 0,-1-1 1 0 0,0 1-1 0 0,0 0 1 0 0,0-1-1 0 0,4-2 1 0 0,22-23-178 0 0,-20 18 2 0 0,-3 5-421 0 0,0-1 0 0 0,-1 1 0 0 0,1 0 0 0 0,0 1 0 0 0,9-5 0 0 0,-3 6-1192 0 0</inkml:trace>
</inkml:ink>
</file>

<file path=ppt/ink/ink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3:36.3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7832 0 0,'0'31'289'0'0,"0"-19"2938"0"0,0 8 3399 0 0,12-2-3239 0 0,-6-7-2529 0 0,1 3-175 0 0,-1 0 0 0 0,6 17-1 0 0,-1-6-325 0 0,-9-21-321 0 0,0 1 0 0 0,0-1-1 0 0,0 0 1 0 0,-1 1 0 0 0,2 6 0 0 0,1 8 42 0 0,1 12-1706 0 0</inkml:trace>
</inkml:ink>
</file>

<file path=ppt/ink/ink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3:36.8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140 13 16471 0 0,'-1'-1'754'0'0,"-7"-2"-58"0"0,6 2-670 0 0,0 0-1 0 0,0 0 1 0 0,0 0 0 0 0,0 0 0 0 0,-1 0-1 0 0,1 0 1 0 0,0 1 0 0 0,-1-1 0 0 0,1 1-1 0 0,-1-1 1 0 0,1 1 0 0 0,-3 0-1 0 0,1 1 252 0 0,0 0 0 0 0,0 0 0 0 0,1 0 0 0 0,-1 0 0 0 0,0 0 0 0 0,1 1 0 0 0,-1 0 0 0 0,1 0 0 0 0,0 0-1 0 0,0 0 1 0 0,-1 0 0 0 0,1 1 0 0 0,1-1 0 0 0,-1 1 0 0 0,0 0 0 0 0,1 0 0 0 0,-1 0 0 0 0,-3 6 0 0 0,2 1-130 0 0,0 0 1 0 0,0 0 0 0 0,1 0-1 0 0,0 1 1 0 0,-1 14 0 0 0,-4 57-2 0 0,8-79-138 0 0,-3 42-164 0 0,3-1 1 0 0,1 1 0 0 0,3 0 0 0 0,14 68 0 0 0,-18-111 162 0 0,11 44 333 0 0,18 52 1 0 0,29 38-291 0 0,-44-109-200 0 0,1-1 1 0 0,33 44-1 0 0,-41-61 101 0 0,1-1 1 0 0,1 0-1 0 0,-1 0 1 0 0,1-1-1 0 0,1 0 1 0 0,-1-1-1 0 0,12 7 1 0 0,-16-11 74 0 0,0 0 0 0 0,0 0 1 0 0,-1 0-1 0 0,1-1 0 0 0,0 0 0 0 0,0 0 1 0 0,0 0-1 0 0,0 0 0 0 0,1-1 0 0 0,-1 0 1 0 0,0 0-1 0 0,0 0 0 0 0,9-2 0 0 0,-6 0-21 0 0,1 0 0 0 0,-1 0 0 0 0,1-1-1 0 0,-1 0 1 0 0,0 0 0 0 0,0-1 0 0 0,8-5-1 0 0,-6 2 7 0 0,0-1-1 0 0,-1 0 1 0 0,1 0 0 0 0,-2-1-1 0 0,1 0 1 0 0,-1-1-1 0 0,-1 0 1 0 0,1 0 0 0 0,6-14-1 0 0,4-10 269 0 0,21-61 0 0 0,-31 70-73 0 0,0 0 1 0 0,-2 0-1 0 0,-1 0 0 0 0,0-1 0 0 0,0-33 0 0 0,-4 40-89 0 0,-2 0-1 0 0,0 0 0 0 0,-1 0 1 0 0,-1 1-1 0 0,0-1 0 0 0,-2 1 1 0 0,-13-36-1 0 0,14 44-76 0 0,-4-9 6 0 0,0 0 0 0 0,-1 1 0 0 0,-21-30 0 0 0,19 32-24 0 0,-1 2-1 0 0,-1 0 1 0 0,-28-25 0 0 0,33 33-25 0 0,0 0 1 0 0,-1 1 0 0 0,1 0-1 0 0,-1 0 1 0 0,0 1-1 0 0,0 0 1 0 0,-1 0 0 0 0,1 1-1 0 0,-16-2 1 0 0,11 2-66 0 0,0 1-1 0 0,0 1 1 0 0,0 1 0 0 0,0 0-1 0 0,0 1 1 0 0,-27 4 0 0 0,34-3-28 0 0,-1 0 0 0 0,1 0 0 0 0,0 1 0 0 0,0 0 0 0 0,0 0 0 0 0,1 0 0 0 0,-1 1 0 0 0,1 0-1 0 0,0 1 1 0 0,0-1 0 0 0,0 1 0 0 0,1 0 0 0 0,0 1 0 0 0,-9 10 0 0 0,6-4-233 0 0,0 0 0 0 0,1 1-1 0 0,0 0 1 0 0,1 0 0 0 0,-7 20-1 0 0,9-19-1524 0 0,1 0 0 0 0,0 0 0 0 0,0 15 1 0 0,2 5-5003 0 0</inkml:trace>
</inkml:ink>
</file>

<file path=ppt/ink/ink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3:37.2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213 98 21191 0 0,'-9'3'107'0'0,"3"-2"297"0"0,0 1 0 0 0,0-1 0 0 0,0 0 0 0 0,-11 1 0 0 0,11-2-309 0 0,4 0-90 0 0,1 0 1 0 0,-1-1 0 0 0,0 1 0 0 0,0 1 0 0 0,0-1 0 0 0,0 0 0 0 0,0 0 0 0 0,0 1 0 0 0,0-1 0 0 0,0 1 0 0 0,1-1 0 0 0,-1 1 0 0 0,0 0 0 0 0,0 0-1 0 0,1 0 1 0 0,-1 0 0 0 0,-2 2 0 0 0,-5 4 63 0 0,7-5 127 0 0,0-1 1 0 0,0 1-1 0 0,0 0 0 0 0,0 0 1 0 0,0 0-1 0 0,1 0 0 0 0,-1 0 1 0 0,-2 4-1 0 0,1 1 145 0 0,0 0-1 0 0,0 0 1 0 0,0 1 0 0 0,1-1-1 0 0,0 1 1 0 0,-1 13-1 0 0,1 47-420 0 0,2-45 220 0 0,1-5-89 0 0,1 0-1 0 0,6 29 0 0 0,2 16-148 0 0,-9-51-70 0 0,1 1-1 0 0,4 15 0 0 0,-5-22-527 0 0,1-1 1 0 0,0 0-1 0 0,0 0 0 0 0,4 6 0 0 0</inkml:trace>
  <inkml:trace contextRef="#ctx0" brushRef="#br0" timeOffset="1">1 185 8752 0 0,'0'0'673'0'0,"1"-1"-437"0"0,11-10 1424 0 0,-10 8-675 0 0,0 1 1 0 0,0 0-1 0 0,1 0 0 0 0,-1 0 1 0 0,6-4-1 0 0,60-31 5963 0 0,13-7-3688 0 0,-51 29-2955 0 0,0 2 1 0 0,1 1-1 0 0,40-9 1 0 0,-65 19-345 0 0,-3 2-60 0 0,-1 0 1 0 0,1-1-1 0 0,0 1 0 0 0,-1-1 1 0 0,1 0-1 0 0,-1 0 1 0 0,1 0-1 0 0,-1 0 0 0 0,1-1 1 0 0,2-2-1 0 0,2 14-6097 0 0</inkml:trace>
</inkml:ink>
</file>

<file path=ppt/ink/ink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3:37.7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21 2760 0 0,'16'9'18823'0'0,"3"-10"-12237"0"0,23-11-8372 0 0,-24 6 2986 0 0,-6 1-1200 0 0,-9 4 0 0 0,0 0 0 0 0,0 0 0 0 0,-1 1 0 0 0,1-1 0 0 0,0 1 0 0 0,0-1 0 0 0,0 1 0 0 0,0 0 0 0 0,0 0 0 0 0,4 0 0 0 0,3 2-282 0 0,-8-1 31 0 0,-1 0 1 0 0,0-1-1 0 0,0 1 1 0 0,0 0 0 0 0,0 0-1 0 0,0 0 1 0 0,0 0 0 0 0,0 1-1 0 0,0-1 1 0 0,0 0-1 0 0,0 0 1 0 0,0 0 0 0 0,0 2-1 0 0</inkml:trace>
  <inkml:trace contextRef="#ctx0" brushRef="#br0" timeOffset="1">16 281 12440 0 0,'0'0'1125'0'0,"1"1"-928"0"0,0 1 151 0 0,0-1-1 0 0,0 0 1 0 0,0 1-1 0 0,0-1 1 0 0,0 0 0 0 0,0 0-1 0 0,1 0 1 0 0,-1 0-1 0 0,0 0 1 0 0,0 0-1 0 0,1 0 1 0 0,-1-1-1 0 0,1 1 1 0 0,-1 0 0 0 0,1-1-1 0 0,-1 1 1 0 0,1-1-1 0 0,-1 1 1 0 0,1-1-1 0 0,2 0 1 0 0,18-1 4643 0 0,-6-3-5352 0 0,24-6 1490 0 0,-30 9-952 0 0,0-2 0 0 0,0 1 0 0 0,-1-1 0 0 0,13-6-1 0 0,10-6 66 0 0,-22 11-267 0 0,1-1 1 0 0,-1-1-1 0 0,13-8 0 0 0,12-10-454 0 0,-21 16-1273 0 0,-1-2 0 0 0,15-13-1 0 0,-12 8-6438 0 0</inkml:trace>
</inkml:ink>
</file>

<file path=ppt/ink/ink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3:38.2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7368 0 0,'0'0'1088'0'0,"0"2"618"0"0,1 4-534 0 0,0 0-1 0 0,0 0 0 0 0,0 0 1 0 0,1 0-1 0 0,0 0 0 0 0,0 0 1 0 0,4 6-1 0 0,1 1 556 0 0,0 0 0 0 0,11 14 0 0 0,-7-13-1083 0 0,10 14 460 0 0,15 19-108 0 0,-31-41-964 0 0,-1 1 1 0 0,1-1-1 0 0,0 0 1 0 0,0 0-1 0 0,1-1 1 0 0,0 1-1 0 0,6 4 1 0 0,1 4-161 0 0,-12-13 106 0 0,0 0 0 0 0,0 0-1 0 0,0 1 1 0 0,0-1-1 0 0,0 0 1 0 0,0 0-1 0 0,1 0 1 0 0,-1 0-1 0 0,0 0 1 0 0,0 0 0 0 0,1-1-1 0 0,-1 1 1 0 0,1 0-1 0 0,2 0 1 0 0,19 8-2022 0 0,-19-9-25 0 0,11-5-97 0 0</inkml:trace>
  <inkml:trace contextRef="#ctx0" brushRef="#br0" timeOffset="1">288 38 18223 0 0,'0'0'884'0'0,"-3"1"-382"0"0,-4 1-213 0 0,4-2-243 0 0,0 0 1 0 0,0 1-1 0 0,0 0 1 0 0,-1-1-1 0 0,1 1 1 0 0,-5 3-1 0 0,-39 21 3090 0 0,43-23-2880 0 0,1 1 0 0 0,-1-1 0 0 0,1 1-1 0 0,-1 0 1 0 0,-3 5 0 0 0,-5 4 20 0 0,2-2-217 0 0,0 1 0 0 0,1 1 0 0 0,0-1 0 0 0,1 1 0 0 0,-10 21 1 0 0,11-15-720 0 0,2-2-1161 0 0,-1-8-4711 0 0</inkml:trace>
</inkml:ink>
</file>

<file path=ppt/ink/ink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3:38.6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33 14280 0 0,'0'0'1102'0'0,"0"3"-719"0"0,-2 10-119 0 0,2-10-6 0 0,0 0 0 0 0,-1 0 0 0 0,1 1 0 0 0,0-1 0 0 0,0 0-1 0 0,1 0 1 0 0,-1 0 0 0 0,2 4 0 0 0,11 45 1670 0 0,-2 2 0 0 0,6 59 0 0 0,-16-99-1623 0 0,23 115 804 0 0,-6-37-1090 0 0,-14-73-24 0 0,-1-4-10 0 0,-1 1 1 0 0,0 0-1 0 0,-1 17 0 0 0,-1-32-322 0 0,-1-1 269 0 0,0 0-1 0 0,0-1 1 0 0,0 1-1 0 0,0-1 1 0 0,0 1 0 0 0,1-1-1 0 0,-1 1 1 0 0,0-1-1 0 0,0 1 1 0 0,0-1 0 0 0,1 0-1 0 0,-1 1 1 0 0,0-1-1 0 0,1 0 1 0 0,-1 0 0 0 0,1 0-1 0 0,-1 1 1 0 0,0-2 0 0 0,-10-19-241 0 0,10 19 274 0 0,-4-10 30 0 0,0-1 0 0 0,1 0 0 0 0,1 0 0 0 0,0 0 0 0 0,0-1 0 0 0,0-21 0 0 0,4-87 33 0 0,2 45-17 0 0,-2 59-22 0 0,2-1 0 0 0,0 1-1 0 0,1-1 1 0 0,1 1-1 0 0,14-32 1 0 0,-4 8 19 0 0,-12 35 35 0 0,0 0 1 0 0,0 0-1 0 0,1 1 0 0 0,0-1 0 0 0,1 1 0 0 0,0 0 1 0 0,-1 0-1 0 0,12-10 0 0 0,-1 0 132 0 0,-13 14-110 0 0,0 1-1 0 0,0-1 1 0 0,0 0-1 0 0,0 1 1 0 0,0-1-1 0 0,0 1 1 0 0,0-1-1 0 0,1 1 0 0 0,-1 0 1 0 0,0 0-1 0 0,1 0 1 0 0,-1 0-1 0 0,1 1 1 0 0,-1-1-1 0 0,1 1 1 0 0,2-1-1 0 0,-4 2 42 0 0,1-1 1 0 0,-1 1-1 0 0,0 0 0 0 0,0 0 0 0 0,0 0 1 0 0,0 0-1 0 0,0 0 0 0 0,0 0 0 0 0,0 0 0 0 0,0 0 1 0 0,0 0-1 0 0,0 1 0 0 0,0-1 0 0 0,-1 0 0 0 0,2 3 1 0 0,-2-3-156 0 0,2 3 128 0 0,0 1 0 0 0,0 0 0 0 0,0 0 0 0 0,-1 0 0 0 0,0 0-1 0 0,0 0 1 0 0,0 0 0 0 0,-1 0 0 0 0,0 1 0 0 0,0-1 0 0 0,0 0 0 0 0,0 0 0 0 0,-2 9 0 0 0,-1-1-9 0 0,-1 0 1 0 0,1-1-1 0 0,-2 1 1 0 0,-6 12-1 0 0,6-14-127 0 0,-1-2-1 0 0,0 1 1 0 0,-1-1-1 0 0,0 0 1 0 0,-1 0-1 0 0,1 0 1 0 0,-2-1-1 0 0,-10 8 1 0 0,18-15 37 0 0,-7 4 24 0 0,-10-5-161 0 0,16 0 118 0 0,1 0-63 0 0,1 0 0 0 0,-1 0 0 0 0,1-1 0 0 0,-1 1 0 0 0,1 0 0 0 0,-1-1 0 0 0,1 1 0 0 0,-1 0 0 0 0,1-1 0 0 0,0 1 0 0 0,-1-1 0 0 0,1 1 0 0 0,0-1 0 0 0,-1 1 0 0 0,1-1 0 0 0,0 1 0 0 0,-1-2 0 0 0,0 1-254 0 0,-1-3-15 0 0,1 3-178 0 0,0 0 0 0 0,0 0 0 0 0,0 0-1 0 0,0 0 1 0 0,0 0 0 0 0,0-1 0 0 0,1 1 0 0 0,-1 0 0 0 0,0-1 0 0 0,1 1 0 0 0,-1 0 0 0 0,1-1 0 0 0,-1-2-1 0 0,5-10-6905 0 0</inkml:trace>
</inkml:ink>
</file>

<file path=ppt/ink/ink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3:39.1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52 6448 0 0,'0'0'585'0'0,"1"1"-485"0"0,15 27 279 0 0,20 42 15055 0 0,-36-69-15323 0 0,8 16 1353 0 0,-2 0 0 0 0,6 24-1 0 0,-12-34-1333 0 0,-1-6-113 0 0,1 0 0 0 0,0 1-1 0 0,0-1 1 0 0,0 0 0 0 0,0 0-1 0 0,0 1 1 0 0,0-1 0 0 0,1 0 0 0 0,-1 0-1 0 0,0 0 1 0 0,0 1 0 0 0,1-1-1 0 0,-1 0 1 0 0,1 0 0 0 0,-1 0 0 0 0,1 0-1 0 0,0 0 1 0 0,-1 0 0 0 0,2 2-1 0 0,-1-2 118 0 0,-1-2-297 0 0,0 0 152 0 0,1 0 0 0 0,-1-1 1 0 0,0 1-1 0 0,1 0 0 0 0,-1 0 0 0 0,1 0 0 0 0,-1 0 1 0 0,1 0-1 0 0,-1 0 0 0 0,1 0 0 0 0,0 0 0 0 0,0 0 1 0 0,-1 0-1 0 0,2-1 0 0 0,9-14 202 0 0,38-91-296 0 0,-48 104 143 0 0,0 1-1 0 0,0 0 1 0 0,0-1-1 0 0,1 1 1 0 0,-1 0-1 0 0,3-3 1 0 0,6-10 196 0 0,-2 2-197 0 0,-3 10-39 0 0,-2 2-2 0 0,7-5 4 0 0,3 3 11 0 0,-4 4-20 0 0,0 1 0 0 0,0 0-1 0 0,0 0 1 0 0,0 1 0 0 0,15 6 0 0 0,-5-1-212 0 0,14 11-33 0 0,-19-14 420 0 0,-10-3-110 0 0,-1 0-1 0 0,1-1 1 0 0,-1 0-1 0 0,1 0 1 0 0,5 1-1 0 0,45 2-651 0 0,-53-4 594 0 0,0 0-1 0 0,0 0 1 0 0,0 0-1 0 0,0 0 1 0 0,1 0-1 0 0,-1 0 1 0 0,0 0-1 0 0,0 0 1 0 0,0 0-1 0 0,0 0 1 0 0,0-1-1 0 0,1 1 1 0 0,-1 0-1 0 0,1-1 1 0 0,2-1 7 0 0,10-3-5 0 0,-3-3 0 0 0,-9 6 0 0 0,-1 1 0 0 0,0 0 0 0 0,-1 0 0 0 0,1-1 0 0 0,0 1 0 0 0,0 0 0 0 0,0-1 0 0 0,-1 1 0 0 0,1-1 0 0 0,-1 1 0 0 0,1-1 0 0 0,-1 1 0 0 0,0-1 0 0 0,1 1 0 0 0,-1-1 0 0 0,0 0 0 0 0,0-2 0 0 0,0 2 0 0 0,0 0 0 0 0,0 0 0 0 0,0 0 0 0 0,1 0 0 0 0,-1 0 0 0 0,1 0 0 0 0,-1 0 0 0 0,1 0 0 0 0,0 0 0 0 0,1-3 0 0 0,-1 4 0 0 0,0 0-1 0 0,-1 0 1 0 0,1 0-1 0 0,0 0 1 0 0,-1 0-1 0 0,1 0 1 0 0,-1 0 0 0 0,1 0-1 0 0,-1-1 1 0 0,0 1-1 0 0,1 0 1 0 0,-1 0-1 0 0,0 0 1 0 0,0-1-1 0 0,0 1 1 0 0,0 0 0 0 0,0 0-1 0 0,0-1 1 0 0,0 0-1 0 0,-1 0 4 0 0,-1 0-1 0 0,1 1 1 0 0,0-1 0 0 0,0 0-1 0 0,0 1 1 0 0,-1-1 0 0 0,1 1-1 0 0,-1 0 1 0 0,1-1 0 0 0,-1 1-1 0 0,0 0 1 0 0,1 0 0 0 0,-1 0-1 0 0,0 0 1 0 0,0 0 0 0 0,-2 0-1 0 0,2 0 34 0 0,0 1 0 0 0,1-1 0 0 0,-1 0 0 0 0,0 1 0 0 0,0 0 1 0 0,1-1-1 0 0,-1 1 0 0 0,0 0 0 0 0,0 0 0 0 0,0 0 0 0 0,0 0 0 0 0,1 0 0 0 0,-1 1 0 0 0,0-1 0 0 0,0 0 0 0 0,0 1 0 0 0,1 0 0 0 0,-1-1 0 0 0,0 1 0 0 0,1 0 0 0 0,-1 0 0 0 0,0 0 0 0 0,1 0 1 0 0,-1 0-1 0 0,1 0 0 0 0,0 0 0 0 0,-1 0 0 0 0,1 1 0 0 0,0-1 0 0 0,-2 3 0 0 0,-1 1-62 0 0,0 1-1 0 0,1-1 1 0 0,0 1-1 0 0,0 0 1 0 0,1-1 0 0 0,-1 1-1 0 0,-1 11 1 0 0,1-6 13 0 0,1-1 1 0 0,1 0-1 0 0,0 0 1 0 0,0 1 0 0 0,1-1-1 0 0,0 1 1 0 0,1-1-1 0 0,1 0 1 0 0,-1 1-1 0 0,1-1 1 0 0,5 13-1 0 0,-1-6-129 0 0,0 1 0 0 0,1-2 0 0 0,0 1 0 0 0,14 19 0 0 0,11 13 91 0 0,-26-39-186 0 0,-5-8 115 0 0,0 0 0 0 0,1 0 0 0 0,-1 0 0 0 0,0-1 0 0 0,0 1 0 0 0,1 0 0 0 0,-1-1 0 0 0,1 1 0 0 0,0-1 0 0 0,-1 1 0 0 0,1-1 0 0 0,0 0 0 0 0,0 0 0 0 0,0 1 0 0 0,2 0 0 0 0,3 0-530 0 0,-1 0 0 0 0,1 0 1 0 0,0-1-1 0 0,0 0 0 0 0,0 0 0 0 0,10 0 0 0 0,-1-1-1652 0 0</inkml:trace>
</inkml:ink>
</file>

<file path=ppt/ink/ink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3:39.6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152 95 5984 0 0,'0'0'464'0'0,"0"-8"-288"0"0,1 5 323 0 0,-1 1 0 0 0,0-1-1 0 0,1 0 1 0 0,-1 1 0 0 0,-1-1 0 0 0,1 0 0 0 0,0 1 0 0 0,-1-1-1 0 0,1 0 1 0 0,-1 1 0 0 0,0-1 0 0 0,0 1 0 0 0,0-1 0 0 0,0 1 0 0 0,0-1-1 0 0,-1 1 1 0 0,1 0 0 0 0,-1 0 0 0 0,-2-4 0 0 0,-6-5 2256 0 0,9 10-2496 0 0,0-1 0 0 0,0 0 0 0 0,-1 1 0 0 0,1-1 0 0 0,0 1 0 0 0,-1 0 0 0 0,1-1 0 0 0,-1 1 0 0 0,0 0 0 0 0,1 0 0 0 0,-1 0 0 0 0,0 0 0 0 0,0 0 0 0 0,0 1 1 0 0,1-1-1 0 0,-1 0 0 0 0,0 1 0 0 0,0-1 0 0 0,0 1 0 0 0,0 0 0 0 0,0 0 0 0 0,-2 0 0 0 0,1-1-161 0 0,0 2 1 0 0,0-1 0 0 0,0 0-1 0 0,0 0 1 0 0,0 1-1 0 0,0 0 1 0 0,0-1-1 0 0,0 1 1 0 0,0 0-1 0 0,0 1 1 0 0,0-1-1 0 0,1 0 1 0 0,-1 1 0 0 0,0 0-1 0 0,1-1 1 0 0,0 1-1 0 0,-1 0 1 0 0,1 0-1 0 0,0 1 1 0 0,0-1-1 0 0,0 0 1 0 0,-3 5-1 0 0,3-4-76 0 0,-1 0 0 0 0,1-1 0 0 0,0 1 0 0 0,0 1 0 0 0,0-1 0 0 0,1 0 0 0 0,-1 0 0 0 0,1 1 0 0 0,-1-1 0 0 0,1 1 0 0 0,0-1 0 0 0,1 1 0 0 0,-1-1 0 0 0,1 1 0 0 0,-1 0 0 0 0,1-1-1 0 0,0 1 1 0 0,0 0 0 0 0,1-1 0 0 0,-1 1 0 0 0,3 6 0 0 0,3 6-36 0 0,17 27 1 0 0,-19-37 6 0 0,0-1 0 0 0,0 1 0 0 0,0-1 0 0 0,0 0 0 0 0,1 0 0 0 0,0-1 0 0 0,10 9 0 0 0,-5-7-28 0 0,-1 1 0 0 0,-1 0 0 0 0,12 12 0 0 0,-19-18 58 0 0,1 1 0 0 0,-1 0 0 0 0,0 0 0 0 0,0-1 0 0 0,0 1 0 0 0,0 0 0 0 0,0 0 0 0 0,0 0 0 0 0,0 0 0 0 0,-1 0 0 0 0,1 0 0 0 0,-1 0 0 0 0,1 1 0 0 0,-1-1 0 0 0,0 0 0 0 0,0 0 0 0 0,0 0 0 0 0,0 0 0 0 0,0 0 0 0 0,0 1 0 0 0,-1-1 0 0 0,1 0 0 0 0,-1 0-1 0 0,0 0 1 0 0,1 0 0 0 0,-1 0 0 0 0,-1 2 0 0 0,0 0-21 0 0,0 0-1 0 0,-1 0 1 0 0,1-1-1 0 0,-1 1 0 0 0,0-1 1 0 0,1 1-1 0 0,-2-1 1 0 0,1 0-1 0 0,0 0 1 0 0,0 0-1 0 0,-1-1 0 0 0,-5 4 1 0 0,2-3-272 0 0,1-1 0 0 0,0 0 0 0 0,0 0 0 0 0,-1 0 1 0 0,1-1-1 0 0,-1 0 0 0 0,-11 0 0 0 0,16-1-522 0 0,2-10-5184 0 0</inkml:trace>
  <inkml:trace contextRef="#ctx0" brushRef="#br0" timeOffset="1">344 44 7832 0 0,'22'-4'15861'0'0,"-27"2"-14303"0"0,5 1-1525 0 0,0 1 0 0 0,0 0 1 0 0,0 0-1 0 0,-1-1 0 0 0,1 1 0 0 0,0 0 1 0 0,0 0-1 0 0,0 0 0 0 0,-1 0 0 0 0,1-1 1 0 0,0 1-1 0 0,0 0 0 0 0,-1 0 1 0 0,1 0-1 0 0,0 0 0 0 0,-1 0 0 0 0,1 0 1 0 0,0 0-1 0 0,0 0 0 0 0,-1 0 0 0 0,1 0 1 0 0,0 0-1 0 0,0 0 0 0 0,-1 0 0 0 0,1 0 1 0 0,0 0-1 0 0,-1 0 0 0 0,1 0 1 0 0,0 0-1 0 0,0 0 0 0 0,-1 0 0 0 0,1 0 1 0 0,-1 1-1 0 0,-13 10 390 0 0,12-9-411 0 0,-1 0 0 0 0,0 0 0 0 0,1 0 0 0 0,-1 0 0 0 0,1 0-1 0 0,-1 1 1 0 0,1-1 0 0 0,0 1 0 0 0,0-1 0 0 0,0 1 0 0 0,1 0 0 0 0,-1 0 0 0 0,1 0 0 0 0,0 0 0 0 0,-1 0-1 0 0,1 0 1 0 0,0 1 0 0 0,0 3 0 0 0,1-4-30 0 0,0 0 0 0 0,0 1 0 0 0,0-1 0 0 0,0 0 0 0 0,1 0 0 0 0,-1 0 0 0 0,1 0 0 0 0,0 0 0 0 0,0 1 0 0 0,0-1 0 0 0,2 4 0 0 0,19 31-367 0 0,-17-31 351 0 0,0 0 1 0 0,0-1-1 0 0,0 1 1 0 0,1-1 0 0 0,0 0-1 0 0,1-1 1 0 0,-1 0-1 0 0,1 0 1 0 0,13 7-1 0 0,-3-2 34 0 0,-16-7 0 0 0,2-1 0 0 0,4 1 63 0 0,-1 1 0 0 0,1 0-1 0 0,-1 0 1 0 0,8 7 0 0 0,-14-11-58 0 0,0 0 1 0 0,0 1 0 0 0,0-1 0 0 0,0 0 0 0 0,0 0 0 0 0,0 0 0 0 0,1 1 0 0 0,-1-1 0 0 0,0 0 0 0 0,0 0-1 0 0,0 0 1 0 0,0 0 0 0 0,1 0 0 0 0,-1 1 0 0 0,0-1 0 0 0,0 0 0 0 0,0 0 0 0 0,1 0 0 0 0,-1 0 0 0 0,0 0 0 0 0,0 0-1 0 0,0 0 1 0 0,1 0 0 0 0,-1 0 0 0 0,0 0 0 0 0,0 0 0 0 0,0 0 0 0 0,1 0 0 0 0,-1 0 0 0 0,0 0 0 0 0,0 0-1 0 0,1 0 1 0 0,2 1 18 0 0,6 12 172 0 0,-4-5-165 0 0,-1 3 41 0 0,-7 0 7 0 0,2-11-107 0 0,1 0 1 0 0,-1 1 0 0 0,0-1 0 0 0,0 0 0 0 0,1 1 0 0 0,-1-1 0 0 0,0 0 0 0 0,1 0 0 0 0,-1 1 0 0 0,0-1 0 0 0,0 0 0 0 0,1 0 0 0 0,-1 0 0 0 0,0 0 0 0 0,0 0 0 0 0,1 0 0 0 0,-1 0 0 0 0,0 0 0 0 0,-1-1 0 0 0,1 1-187 0 0,-1 0-163 0 0,-5 1 205 0 0,4-3-2695 0 0</inkml:trace>
</inkml:ink>
</file>

<file path=ppt/ink/ink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3:40.1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67 18511 0 0,'0'0'2186'0'0,"-5"10"1148"0"0,4-7-3252 0 0,0 0 0 0 0,0 0-1 0 0,0 0 1 0 0,0 0 0 0 0,1 0-1 0 0,-1 0 1 0 0,1 0 0 0 0,0 0-1 0 0,0 1 1 0 0,0-1 0 0 0,0 0-1 0 0,0 0 1 0 0,1 0 0 0 0,-1 0-1 0 0,1 0 1 0 0,0 1 0 0 0,0-1-1 0 0,0 0 1 0 0,2 3 0 0 0,3 6-108 0 0,0 0 1 0 0,1-1 0 0 0,10 15-1 0 0,-13-21 94 0 0,0 0-1 0 0,0 0 1 0 0,0 0-1 0 0,1-1 1 0 0,-1 1-1 0 0,7 3 1 0 0,-9-7-61 0 0,1 1 1 0 0,-1-1 0 0 0,1 0 0 0 0,-1 0-1 0 0,1 0 1 0 0,0 0 0 0 0,-1 0 0 0 0,1 0-1 0 0,0-1 1 0 0,0 0 0 0 0,0 1 0 0 0,-1-1-1 0 0,1 0 1 0 0,0 0 0 0 0,0-1-1 0 0,3 0 1 0 0,-1 0-90 0 0,-1-1 1 0 0,0-1-1 0 0,1 1 0 0 0,-1-1 0 0 0,0 0 0 0 0,0 1 1 0 0,0-2-1 0 0,4-3 0 0 0,-3 2-46 0 0,1-1-8 0 0,-1 0 1 0 0,1 0-1 0 0,-1-1 0 0 0,0 0 0 0 0,-1 0 0 0 0,0 0 0 0 0,0-1 0 0 0,0 1 0 0 0,2-11 1 0 0,2-4-119 0 0,-6 18 184 0 0,0-1 1 0 0,-1 0-1 0 0,1 1 1 0 0,0-9-1 0 0,2-17-124 0 0,1-25 1750 0 0,0 66-1087 0 0,1 18-309 0 0,9 39 113 0 0,-5-26-341 0 0,-9-33 21 0 0,1 0 1 0 0,0-1 0 0 0,1 1-1 0 0,0-1 1 0 0,4 11 0 0 0,-5-15-117 0 0,0 1 0 0 0,0-1 0 0 0,0 1 0 0 0,-1 0 1 0 0,0 0-1 0 0,0-1 0 0 0,-1 1 0 0 0,1 6 0 0 0,3 17-2266 0 0,-3-25 2062 0 0,-1-1 1 0 0,1 0-1 0 0,-1 1 0 0 0,0-1 1 0 0,0 1-1 0 0,0-1 0 0 0,0 0 1 0 0,0 1-1 0 0,0-1 0 0 0,-2 5 1 0 0,1-3-1703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10:44.5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7832 0 0,'0'0'4041'0'0,"1"1"-2869"0"0,71 66 7078 0 0,41 29-6434 0 0,-99-86-1936 0 0,1-2-1 0 0,0 1 0 0 0,0-2 0 0 0,0 0 1 0 0,1-1-1 0 0,17 5 0 0 0,-3-2-5286 0 0,-1-4-1836 0 0</inkml:trace>
</inkml:ink>
</file>

<file path=ppt/ink/ink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3:40.5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0 454 17535 0 0,'0'0'6762'0'0,"3"-1"-5866"0"0,2 0-660 0 0,0-1 33 0 0,0 1 0 0 0,1-1-1 0 0,-1-1 1 0 0,0 1 0 0 0,0-1-1 0 0,0 0 1 0 0,0 0 0 0 0,6-6-1 0 0,-1 2-21 0 0,0 0 1 0 0,0 1-1 0 0,1 0 0 0 0,-1 0 1 0 0,1 1-1 0 0,21-6 0 0 0,7-5 59 0 0,-36 15-294 0 0,1 0 0 0 0,0 0 0 0 0,-1 0 0 0 0,1 0 0 0 0,7 0 0 0 0,13-3 63 0 0,-18 3-73 0 0,0 0-1 0 0,0 0 1 0 0,0 1 0 0 0,1 0 0 0 0,-1 0-1 0 0,0 0 1 0 0,0 1 0 0 0,0 0-1 0 0,10 2 1 0 0,-3 0-3 0 0,0 0-142 0 0,24 9-1 0 0,-29-8 49 0 0,1-1 0 0 0,0 0-1 0 0,-1-1 1 0 0,1 0-1 0 0,0-1 1 0 0,12 2-1 0 0,-13-3-259 0 0,0-1 0 0 0,0 0-1 0 0,1 0 1 0 0,-1 0-1 0 0,0-1 1 0 0,0 0-1 0 0,0 0 1 0 0,-1-1-1 0 0,11-5 1 0 0,4-5-1080 0 0</inkml:trace>
  <inkml:trace contextRef="#ctx0" brushRef="#br0" timeOffset="1">1054 0 17047 0 0,'0'0'9950'0'0,"0"2"-8989"0"0,0 20 81 0 0,5 38 1 0 0,-3-39-1005 0 0,-2-18-31 0 0,1 1-1 0 0,-1 0 0 0 0,0-1 0 0 0,1 1 1 0 0,2 5-1 0 0,0 1-21 0 0,0-1-168 0 0,1 0 1 0 0,7 14-1 0 0,-10-21-783 0 0</inkml:trace>
</inkml:ink>
</file>

<file path=ppt/ink/ink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3:41.0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5064 0 0,'0'0'17914'0'0,"3"0"-18051"0"0,26 4-928 0 0,-24-3 225 0 0,-1 0 0 0 0,1 0 0 0 0,-1 1 0 0 0,0 0 1 0 0,7 3-1 0 0,-1 3-5441 0 0</inkml:trace>
  <inkml:trace contextRef="#ctx0" brushRef="#br0" timeOffset="1">182 128 12608 0 0,'1'3'578'0'0,"3"6"-69"0"0,0 2-348 0 0,0-1-1 0 0,4 20 1 0 0,-1-10 1645 0 0,-1-3 276 0 0,2 8 561 0 0,-7-21-2244 0 0,0-1 0 0 0,1 1 1 0 0,-1-1-1 0 0,-1 1 1 0 0,1-1-1 0 0,1 11 4564 0 0,1-32-4929 0 0,-2 15-53 0 0,-1 1 0 0 0,0-1 0 0 0,1 0-1 0 0,0 0 1 0 0,0 1 0 0 0,0-1-1 0 0,1-2 1 0 0,43-71 124 0 0,-39 66-43 0 0,1 1 0 0 0,0 1 0 0 0,1-1-1 0 0,0 1 1 0 0,15-12 0 0 0,-21 19-56 0 0,0 1 0 0 0,-1-1-1 0 0,1 0 1 0 0,0 0 0 0 0,-1 1-1 0 0,1-1 1 0 0,0 1 0 0 0,0-1 0 0 0,-1 1-1 0 0,1 0 1 0 0,0 0 0 0 0,0 0-1 0 0,0 0 1 0 0,-1 0 0 0 0,1 0 0 0 0,0 0-1 0 0,0 0 1 0 0,0 1 0 0 0,-1-1-1 0 0,1 1 1 0 0,0 0 0 0 0,-1-1 0 0 0,1 1-1 0 0,1 1 1 0 0,3 1 29 0 0,-1 0 0 0 0,-1 0 0 0 0,1 1-1 0 0,-1 0 1 0 0,8 8 0 0 0,3 4-46 0 0,0 1-303 0 0,0-1 1 0 0,1 0-1 0 0,36 26 1 0 0,-31-27-1142 0 0,-1 4-65 0 0</inkml:trace>
</inkml:ink>
</file>

<file path=ppt/ink/ink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3:41.5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181 91 14688 0 0,'18'-6'670'0'0,"-15"5"-311"0"0,-3 0-60 0 0,-4-3 8 0 0,-9-10 3449 0 0,12 3-232 0 0,1 7-3229 0 0,-1 3-152 0 0,1-1 0 0 0,-1 0 0 0 0,1 1 0 0 0,-1-1 0 0 0,1 1 0 0 0,-1-1 0 0 0,0 1 0 0 0,0 0 0 0 0,0-1 0 0 0,0 1 0 0 0,0 0 0 0 0,0 0 0 0 0,0-1 0 0 0,0 1 0 0 0,-1 0 0 0 0,1 0-1 0 0,0 0 1 0 0,-3-1 0 0 0,-28-15 1677 0 0,26 14-1688 0 0,5 2-118 0 0,0 1-1 0 0,0 0 0 0 0,1-1 0 0 0,-1 1 0 0 0,0 0 0 0 0,0-1 0 0 0,1 1 0 0 0,-1 0 0 0 0,0 0 0 0 0,0-1 0 0 0,0 1 0 0 0,1 0 0 0 0,-1 0 0 0 0,0 0 0 0 0,0 0 0 0 0,0 0 0 0 0,0 0 0 0 0,1 1 0 0 0,-1-1 0 0 0,0 0 0 0 0,0 0 0 0 0,1 1 0 0 0,-3 0 0 0 0,-22 3 95 0 0,11-3-104 0 0,13 0-4 0 0,0-1 0 0 0,0 1 0 0 0,0-1 0 0 0,0 1 0 0 0,0-1 0 0 0,0 1 0 0 0,0-1 0 0 0,0 1 0 0 0,0 0 0 0 0,1-1 0 0 0,-1 1 0 0 0,-1 1 0 0 0,-18 17-47 0 0,15-15-3 0 0,1 1-1 0 0,-1 0 1 0 0,-7 9 0 0 0,11-12 31 0 0,0 0 0 0 0,0 1 0 0 0,1-1 0 0 0,-1 0 0 0 0,1 1 1 0 0,-1-1-1 0 0,1 0 0 0 0,0 1 0 0 0,0-1 0 0 0,0 1 0 0 0,0-1 0 0 0,1 4 0 0 0,-1 11-120 0 0,-1-8 71 0 0,1-7 45 0 0,-1 0 1 0 0,1 1-1 0 0,-1-1 0 0 0,1 0 0 0 0,0 1 0 0 0,0-1 0 0 0,0 0 0 0 0,0 0 0 0 0,1 1 0 0 0,-1-1 0 0 0,0 0 0 0 0,1 0 0 0 0,0 0 0 0 0,-1 1 0 0 0,1-1 0 0 0,1 2 0 0 0,8 7-92 0 0,-8-10 75 0 0,-1 1 0 0 0,1 0-1 0 0,0 1 1 0 0,-1-1 0 0 0,1 0 0 0 0,-1 0 0 0 0,1 1 0 0 0,-1-1-1 0 0,2 6 1 0 0,-3-8 32 0 0,0 1-1 0 0,0-1 1 0 0,0 1-1 0 0,1 0 1 0 0,-1-1-1 0 0,0 1 1 0 0,1-1-1 0 0,-1 1 1 0 0,0-1-1 0 0,1 1 1 0 0,-1-1-1 0 0,1 1 1 0 0,-1-1-1 0 0,1 0 1 0 0,-1 1-1 0 0,1-1 1 0 0,-1 1-1 0 0,1-1 1 0 0,-1 0-1 0 0,1 0 1 0 0,0 1-1 0 0,-1-1 1 0 0,1 0-1 0 0,-1 0 1 0 0,1 0-1 0 0,1 1 1 0 0,-1-1-23 0 0,0 0 1 0 0,0 0 0 0 0,0 1 0 0 0,0-1 0 0 0,0 1-1 0 0,0-1 1 0 0,0 1 0 0 0,0-1 0 0 0,0 1 0 0 0,0-1-1 0 0,1 2 1 0 0,-1-2 21 0 0,0 0-1 0 0,0 1 0 0 0,0-1 1 0 0,-1 0-1 0 0,1-1 0 0 0,0 1 1 0 0,0 0-1 0 0,0 0 0 0 0,0 0 1 0 0,0 0-1 0 0,-1-1 0 0 0,1 1 0 0 0,0 0 1 0 0,0-1-1 0 0,0 1 0 0 0,-1-1 1 0 0,1 1-1 0 0,0-1 0 0 0,-1 1 1 0 0,2-1-1 0 0,1-1-12 0 0,-2 1 17 0 0,1 0-2 0 0,-1 1 0 0 0,1-1 1 0 0,0 0-1 0 0,-1 0 0 0 0,1 0 0 0 0,-1 0 0 0 0,1 0 0 0 0,-1 0 0 0 0,0 0 0 0 0,1-1 0 0 0,-1 1 0 0 0,0-1 0 0 0,0 1 0 0 0,0 0 0 0 0,0-1 0 0 0,0 0 0 0 0,0 1 0 0 0,0-1 0 0 0,0 0 0 0 0,0-2 0 0 0,1 0 7 0 0,-1 1-1 0 0,1-1 1 0 0,0 1-1 0 0,1 0 1 0 0,-1-1-1 0 0,0 1 1 0 0,4-3-1 0 0,-3 3 10 0 0,0 0-1 0 0,-1 0 1 0 0,1 0-1 0 0,-1-1 1 0 0,0 1-1 0 0,0-1 1 0 0,2-4-1 0 0,-1 2 22 0 0,0 0 1 0 0,0 0-1 0 0,0 1 0 0 0,1-1 0 0 0,0 1 0 0 0,5-6 0 0 0,3-4 191 0 0,-11 14-197 0 0,0 1 0 0 0,0-1 0 0 0,0 0 0 0 0,0 0 0 0 0,0 1 0 0 0,0-1 0 0 0,0 1-1 0 0,0-1 1 0 0,1 1 0 0 0,-1 0 0 0 0,0-1 0 0 0,0 1 0 0 0,0 0 0 0 0,1 0 0 0 0,-1-1 0 0 0,0 1 0 0 0,0 0-1 0 0,1 1 1 0 0,1-1 0 0 0,0 0 242 0 0,8 10-21 0 0,-9-8-232 0 0,0 1-1 0 0,0 0 0 0 0,0-1 0 0 0,-1 1 1 0 0,1 0-1 0 0,-1 0 0 0 0,1 0 0 0 0,-1 0 0 0 0,0 0 1 0 0,0 0-1 0 0,1 6 0 0 0,6 18-12 0 0,-4-20-39 0 0,-3-4-3 0 0,1 0-1 0 0,0 1 0 0 0,-1-1 0 0 0,0 1 0 0 0,0 0 1 0 0,0-1-1 0 0,0 1 0 0 0,0 0 0 0 0,0 4 0 0 0,-1-5-37 0 0,1-1 0 0 0,-1 1 0 0 0,1-1 0 0 0,0 1-1 0 0,0-1 1 0 0,0 1 0 0 0,1-1 0 0 0,-1 1-1 0 0,1-1 1 0 0,-1 0 0 0 0,1 0 0 0 0,0 0 0 0 0,3 4-1 0 0,11 14-1566 0 0,-11-7-68 0 0,1-2-69 0 0</inkml:trace>
</inkml:ink>
</file>

<file path=ppt/ink/ink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3:42.1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0 8752 0 0,'6'4'9403'0'0,"-10"1"-5602"0"0,-3 1-792 0 0,-7 8-1664 0 0,13-13-1307 0 0,0 0 1 0 0,-1-1-1 0 0,1 1 0 0 0,0 0 1 0 0,0 0-1 0 0,0 1 1 0 0,-1-1-1 0 0,1 0 1 0 0,0 0-1 0 0,1 0 1 0 0,-1 1-1 0 0,0-1 1 0 0,0 0-1 0 0,1 1 1 0 0,-1-1-1 0 0,0 1 1 0 0,1-1-1 0 0,-1 1 1 0 0,1-1-1 0 0,0 4 1 0 0,-1-2-20 0 0,1 0 0 0 0,0 0 0 0 0,1 0-1 0 0,-1 0 1 0 0,1 0 0 0 0,-1 0 0 0 0,1 0 0 0 0,0 0 0 0 0,0 0 0 0 0,0-1 0 0 0,0 1 0 0 0,1 0 0 0 0,-1-1 0 0 0,1 1-1 0 0,0 0 1 0 0,-1-1 0 0 0,1 0 0 0 0,0 1 0 0 0,1-1 0 0 0,-1 0 0 0 0,3 2 0 0 0,2 2-67 0 0,-2-1-242 0 0,0-1-1 0 0,0 0 1 0 0,1 0-1 0 0,-1 0 1 0 0,13 6-1 0 0,-9-6-1261 0 0</inkml:trace>
</inkml:ink>
</file>

<file path=ppt/ink/ink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3:42.5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5 2304 0 0,'-4'-1'17022'0'0,"-2"-1"-16869"0"0,0 1 3610 0 0,15 9-1824 0 0,-8-7-2060 0 0,0 0 0 0 0,0 1 1 0 0,1-1-1 0 0,-1 0 0 0 0,0 1 1 0 0,0-1-1 0 0,-1 1 0 0 0,1 0 1 0 0,0-1-1 0 0,0 1 0 0 0,-1 0 1 0 0,1-1-1 0 0,-1 1 0 0 0,0 0 1 0 0,1 0-1 0 0,-1 3 0 0 0,5 16-5149 0 0,9 2-2413 0 0</inkml:trace>
</inkml:ink>
</file>

<file path=ppt/ink/ink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3:43.0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38 678 17303 0 0,'-6'0'1572'0'0,"-23"-5"-129"0"0,27 4-179 0 0,3-2 59 0 0,5-17 538 0 0,-5 16-1702 0 0,0 1 0 0 0,0 0 0 0 0,0 0 1 0 0,0-1-1 0 0,0 1 0 0 0,0 0 0 0 0,1 0 0 0 0,0 0 0 0 0,-1 0 0 0 0,1 1 0 0 0,0-1 0 0 0,1 0 0 0 0,-1 1 0 0 0,4-4 1 0 0,-3 4-81 0 0,2-1 39 0 0,-1-1 0 0 0,0 1 0 0 0,0 0 0 0 0,0-1 0 0 0,0 0-1 0 0,-1 0 1 0 0,5-7 0 0 0,-5 8-65 0 0,-1 0 0 0 0,1 1 1 0 0,0 0-1 0 0,0-1 0 0 0,0 1 0 0 0,0 0 0 0 0,5-2 0 0 0,14-11 177 0 0,-5-1 79 0 0,-16 16-291 0 0,0-1 0 0 0,0 0-1 0 0,1 0 1 0 0,-1 1 0 0 0,0-1 0 0 0,0 1-1 0 0,0-1 1 0 0,1 1 0 0 0,-1 0 0 0 0,0-1-1 0 0,0 1 1 0 0,1 0 0 0 0,-1 0 0 0 0,0 0 0 0 0,1 0-1 0 0,-1 0 1 0 0,0 0 0 0 0,1 0 0 0 0,1 1-1 0 0,25 9 38 0 0,-16-5-61 0 0,0-1 10 0 0,-1 2-1 0 0,16 9 1 0 0,-19-10-76 0 0,1 0 0 0 0,-1-1 0 0 0,1 1 0 0 0,14 3 0 0 0,-4-2-395 0 0,15 3-1478 0 0,-20-7 228 0 0,-12-1-69 0 0</inkml:trace>
  <inkml:trace contextRef="#ctx0" brushRef="#br0" timeOffset="1">512 432 10592 0 0,'0'0'818'0'0,"1"-1"-532"0"0,3-3 47 0 0,45-35 9123 0 0,-42 34-8802 0 0,0 0 1 0 0,0 0 0 0 0,0 1 0 0 0,1 0-1 0 0,9-4 1 0 0,9-4 270 0 0,-15 7-718 0 0,0 0 0 0 0,1 1 1 0 0,-1 1-1 0 0,23-4 0 0 0,-19 4-161 0 0,-6 0-270 0 0,-1 1 0 0 0,0-1 0 0 0,0 0 0 0 0,8-5 0 0 0,1-1-2206 0 0,-1 3-6248 0 0</inkml:trace>
  <inkml:trace contextRef="#ctx0" brushRef="#br0" timeOffset="2">646 1 20735 0 0,'3'0'365'0'0,"0"0"-1"0"0,-1 0 0 0 0,1 0 0 0 0,0 1 0 0 0,0-1 0 0 0,3 2 1 0 0,-5-2-149 0 0,0 1 1 0 0,0-1 0 0 0,1 1 0 0 0,-1 0 0 0 0,0 0-1 0 0,0 0 1 0 0,0 0 0 0 0,-1-1 0 0 0,1 1 0 0 0,0 0-1 0 0,0 1 1 0 0,0-1 0 0 0,-1 0 0 0 0,2 2 0 0 0,17 24 1475 0 0,-15-22-1486 0 0,1 1-1 0 0,-1 0 1 0 0,4 8-1 0 0,-3-2 10 0 0,0 0 1 0 0,-1-1-1 0 0,-1 1 0 0 0,4 22 1 0 0,1 50-95 0 0,0 5-251 0 0,-6-82 107 0 0,0 0 0 0 0,0 1-1 0 0,1-1 1 0 0,0-1 0 0 0,0 1 0 0 0,7 10-1 0 0,-5-8-129 0 0,0 0 0 0 0,5 14-1 0 0,-3 5-1448 0 0,4-4-517 0 0</inkml:trace>
</inkml:ink>
</file>

<file path=ppt/ink/ink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3:43.5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 1 3224 0 0,'-31'-1'19009'0'0,"34"10"-18449"0"0,-3-7 70 0 0,7 29 1168 0 0,-6-26-1628 0 0,0 0 1 0 0,0 0-1 0 0,0 0 1 0 0,0 0-1 0 0,1-1 0 0 0,3 8 1 0 0,0-2-21 0 0,0 0 1 0 0,-1 0-1 0 0,0 0 0 0 0,-1 1 1 0 0,0 0-1 0 0,0-1 0 0 0,-1 1 1 0 0,0 14-1 0 0,0-7 61 0 0,7 26-1 0 0,-5-26-165 0 0,3 29 0 0 0,-7 16 20 0 0,0-42-41 0 0,0-1 0 0 0,3 27 0 0 0,1-29-24 0 0,-3-13 0 0 0,0 0 0 0 0,0 0 0 0 0,0 1 0 0 0,-1-1 0 0 0,1 7 0 0 0,-5 0-7 0 0,4-11 4 0 0,0 0 0 0 0,-1 0 0 0 0,1 0 0 0 0,0 0-1 0 0,-1 0 1 0 0,1 0 0 0 0,0 0 0 0 0,0 0 0 0 0,0 0 0 0 0,0 0 0 0 0,0 0 0 0 0,0 0 0 0 0,0 0 0 0 0,0 0 0 0 0,0 0 0 0 0,0 0 0 0 0,1 0 0 0 0,-1 0 0 0 0,0 0 0 0 0,1 0 0 0 0,-1 0 0 0 0,1 0 0 0 0,0 1 0 0 0,23 18-177 0 0,-22-19-4 0 0,0-1-37 0 0,0 0 186 0 0,0 0 0 0 0,0 0 0 0 0,-1-1 0 0 0,1 1 0 0 0,0 0 1 0 0,0-1-1 0 0,0 0 0 0 0,0 1 0 0 0,-1-1 0 0 0,1 0 0 0 0,0 0 0 0 0,-1 0 0 0 0,1 0 1 0 0,2-3-1 0 0,19-21-246 0 0,-7 5 108 0 0,-10 15 169 0 0,-1-1 0 0 0,1 0 1 0 0,-1-1-1 0 0,0 1 1 0 0,5-11-1 0 0,-5 9 4 0 0,1 1 0 0 0,-1-1 0 0 0,10-8 0 0 0,1-1 0 0 0,-14 14 0 0 0,0 1 0 0 0,0 0 0 0 0,0 0 0 0 0,0 0 0 0 0,1 1 0 0 0,-1-1 0 0 0,1 0 0 0 0,-1 1 0 0 0,1 0 0 0 0,0 0 0 0 0,-1-1 0 0 0,1 1 0 0 0,0 1 0 0 0,0-1 0 0 0,0 0 0 0 0,4 0 0 0 0,-4 2 0 0 0,-1-1 0 0 0,1 0 0 0 0,-1 0 0 0 0,1 0 0 0 0,0 0 0 0 0,-1-1 0 0 0,1 1 0 0 0,-1-1 0 0 0,1 1 0 0 0,2-2 0 0 0,-4 1 0 0 0,1 1 0 0 0,-1 0 0 0 0,1-1 0 0 0,-1 1 0 0 0,1 0 0 0 0,-1 0 0 0 0,1 0 0 0 0,-1 0 0 0 0,1 0 0 0 0,-1 0 0 0 0,1 1 0 0 0,-1-1 0 0 0,3 1 0 0 0,-2 0 32 0 0,1 0-1 0 0,-1 0 1 0 0,0 0-1 0 0,0 0 1 0 0,0 0 0 0 0,0 1-1 0 0,0-1 1 0 0,-1 1-1 0 0,1-1 1 0 0,0 1-1 0 0,-1 0 1 0 0,1 0 0 0 0,-1 0-1 0 0,1 0 1 0 0,-1-1-1 0 0,0 2 1 0 0,0-1-1 0 0,0 0 1 0 0,0 0 0 0 0,0 0-1 0 0,-1 0 1 0 0,1 1-1 0 0,-1-1 1 0 0,1 0-1 0 0,-1 1 1 0 0,0-1 0 0 0,0 0-1 0 0,0 1 1 0 0,0-1-1 0 0,0 0 1 0 0,0 1-1 0 0,-1-1 1 0 0,1 0-1 0 0,-1 1 1 0 0,0-1 0 0 0,-1 4-1 0 0,-5 8 147 0 0,7-12-154 0 0,-1 0 1 0 0,0 0-1 0 0,0 0 1 0 0,0 0-1 0 0,0 0 1 0 0,0 0-1 0 0,0 0 0 0 0,-1 0 1 0 0,1-1-1 0 0,-3 3 1 0 0,-5 3 21 0 0,0 0 0 0 0,0-1 0 0 0,-1 0 0 0 0,0 0 0 0 0,0-1 0 0 0,-1 0 0 0 0,1-1 0 0 0,-1 0 0 0 0,-16 3 0 0 0,8-3-37 0 0,0-1 1 0 0,-1-1 0 0 0,1-1-1 0 0,-25-2 1 0 0,44 1-22 0 0,-1 0 0 0 0,1 0 0 0 0,-1 0 0 0 0,1 0 0 0 0,0-1 0 0 0,-1 1 0 0 0,1 0 1 0 0,-1 0-1 0 0,1-1 0 0 0,0 1 0 0 0,-1 0 0 0 0,1-1 0 0 0,-1 1 0 0 0,1 0 0 0 0,0-1 0 0 0,0 1 0 0 0,-1-1 1 0 0,1 1-1 0 0,0 0 0 0 0,0-1 0 0 0,-1 1 0 0 0,1-1 0 0 0,-1-1-37 0 0,-1 0 28 0 0,-7-11-380 0 0,9 12 316 0 0,1 1 0 0 0,-1-1 0 0 0,0 0 0 0 0,0 0 0 0 0,0 1 0 0 0,0-1 0 0 0,1 0 0 0 0,-1 0 0 0 0,0 1 0 0 0,1-1 0 0 0,-1 0 0 0 0,1 1-1 0 0,-1-1 1 0 0,0 0 0 0 0,1 1 0 0 0,1-2 0 0 0,2-8-1616 0 0,-3-3-82 0 0</inkml:trace>
</inkml:ink>
</file>

<file path=ppt/ink/ink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3:43.9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81 270 11056 0 0,'1'2'852'0'0,"24"66"2993"0"0,-9-12 872 0 0,-6-24-2937 0 0,7 43 1 0 0,4 117 590 0 0,-19-169-2101 0 0,0 0-1 0 0,-4 30 1 0 0,1-1-16 0 0,0-27-223 0 0,-1 0 1 0 0,-2 0 0 0 0,0-1-1 0 0,-13 42 1 0 0,16-61-20 0 0,-1 0 0 0 0,0-1 0 0 0,-1 1 0 0 0,1-1 0 0 0,-1 1 0 0 0,1-1 0 0 0,-1 0-1 0 0,-1 0 1 0 0,1 0 0 0 0,0 0 0 0 0,-7 4 0 0 0,9-7-24 0 0,-1 1 0 0 0,1-1 0 0 0,-1 0 0 0 0,0 0 0 0 0,1-1 0 0 0,-1 1 0 0 0,0 0 0 0 0,0 0 0 0 0,0-1 0 0 0,1 1 0 0 0,-1-1 1 0 0,0 0-1 0 0,0 0 0 0 0,0 1 0 0 0,0-1 0 0 0,0 0 0 0 0,0 0 0 0 0,0-1 0 0 0,1 1 0 0 0,-1 0 0 0 0,0-1 0 0 0,0 1 0 0 0,0-1 0 0 0,0 1 0 0 0,1-1 0 0 0,-1 0 0 0 0,0 0 0 0 0,1 0 0 0 0,-1 0 0 0 0,1 0 0 0 0,-1 0 0 0 0,-2-3 0 0 0,-26-21-3804 0 0,15 7-4835 0 0</inkml:trace>
  <inkml:trace contextRef="#ctx0" brushRef="#br0" timeOffset="1">44 0 14280 0 0,'0'0'1552'0'0,"10"4"-225"0"0,5 0 241 0 0,-3 2 40 0 0,-2-2 16 0 0,6 2-1288 0 0,-4-2-256 0 0,-3 5-80 0 0,1 1-5952 0 0,-4 4-1215 0 0</inkml:trace>
</inkml:ink>
</file>

<file path=ppt/ink/ink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3:44.4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0 115 11976 0 0,'0'0'13247'0'0,"3"-1"-11812"0"0,10-2-1044 0 0,1 1 1 0 0,-1 1-1 0 0,1 0 1 0 0,0 0-1 0 0,0 2 1 0 0,-1-1-1 0 0,1 2 0 0 0,0 0 1 0 0,20 6-1 0 0,-12-3-357 0 0,-1 0 0 0 0,0-1 0 0 0,26 0 0 0 0,-31-5-30 0 0,-1 0 0 0 0,21-6 1 0 0,-13 3-7 0 0,-14 2-65 0 0,0 0-1 0 0,-1 0 1 0 0,1-1 0 0 0,0-1-1 0 0,14-7 1 0 0,35-27-696 0 0,-45 29 609 0 0,15-15-2357 0 0,-2-4-7233 0 0</inkml:trace>
</inkml:ink>
</file>

<file path=ppt/ink/ink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3:46.0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1 20183 0 0,'0'0'2028'0'0,"-1"2"-1794"0"0,0 3-68 0 0,0 1 0 0 0,1-1 1 0 0,-1 1-1 0 0,1 0 1 0 0,0-1-1 0 0,1 1 1 0 0,-1-1-1 0 0,1 1 0 0 0,1 5 1 0 0,2 11 43 0 0,-2-4-121 0 0,1 1 1 0 0,2-1-1 0 0,0 0 0 0 0,0 0 0 0 0,2 0 0 0 0,0-1 0 0 0,19 33 1 0 0,-23-46-77 0 0,-1-1 0 0 0,1 1 1 0 0,-1 0-1 0 0,1-1 0 0 0,0 0 0 0 0,1 1 1 0 0,-1-1-1 0 0,1-1 0 0 0,3 4 1 0 0,-5-5-8 0 0,-1 0 1 0 0,0-1-1 0 0,1 1 1 0 0,-1 0-1 0 0,1-1 0 0 0,-1 0 1 0 0,1 1-1 0 0,-1-1 1 0 0,1 0-1 0 0,-1 1 1 0 0,1-1-1 0 0,-1 0 1 0 0,1 0-1 0 0,-1 0 0 0 0,1-1 1 0 0,-1 1-1 0 0,1 0 1 0 0,-1 0-1 0 0,1-1 1 0 0,-1 1-1 0 0,1-1 1 0 0,-1 1-1 0 0,0-1 1 0 0,1 0-1 0 0,-1 0 0 0 0,0 1 1 0 0,1-1-1 0 0,-1 0 1 0 0,2-2-1 0 0,1-1 23 0 0,0 0 0 0 0,-1-1 1 0 0,1 1-1 0 0,-1-1 0 0 0,0 0 0 0 0,-1 0 0 0 0,4-6 0 0 0,11-38 77 0 0,-15 43-101 0 0,7-25-5 0 0,8-23 0 0 0,-16 53 0 0 0,0-1 0 0 0,0 0 0 0 0,-1 0 0 0 0,1 0 0 0 0,-1 0 0 0 0,1 0 0 0 0,-1-4 0 0 0,5-31 0 0 0,-1 27 1 0 0,1 11-12 0 0,3 11-41 0 0,-8-11 41 0 0,7 16 8 0 0,11 35 0 0 0,-1 3 193 0 0,-5-27-129 0 0,19 53-518 0 0,-14-13-1782 0 0,-13-53 483 0 0,-4-1-76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1:09.2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7224 0 0,'0'0'752'0'0</inkml:trace>
</inkml:ink>
</file>

<file path=ppt/ink/ink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3:46.4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95 11056 0 0,'0'0'1001'0'0,"0"-2"-538"0"0,0-1 145 0 0,0 0 1 0 0,1 0-1 0 0,-1 1 1 0 0,1-1-1 0 0,-1 0 1 0 0,1 0-1 0 0,0 0 1 0 0,0 1-1 0 0,0-1 1 0 0,0 1-1 0 0,3-4 1 0 0,-1 1 190 0 0,1 0 0 0 0,0 0 0 0 0,0 1 0 0 0,8-7 0 0 0,-8 8-614 0 0,0 0 1 0 0,0 0-1 0 0,0 1 1 0 0,1 0 0 0 0,-1 0-1 0 0,1 0 1 0 0,-1 0-1 0 0,1 1 1 0 0,0-1 0 0 0,-1 1-1 0 0,1 1 1 0 0,0-1 0 0 0,0 0-1 0 0,0 1 1 0 0,0 0-1 0 0,0 1 1 0 0,-1-1 0 0 0,7 2-1 0 0,-7-2-169 0 0,-1 1 0 0 0,1 0 0 0 0,-1 1 0 0 0,1-1 1 0 0,-1 1-1 0 0,0-1 0 0 0,0 1 0 0 0,0 0 0 0 0,0 0 0 0 0,0 0 0 0 0,4 4 0 0 0,4 5-25 0 0,13 17 0 0 0,-5-6 18 0 0,-10-12-2 0 0,1-1-1 0 0,0 0 0 0 0,0-1 1 0 0,18 12-1 0 0,-24-18-4 0 0,-1 0 0 0 0,1 0-1 0 0,-1 0 1 0 0,1-1 0 0 0,0 1-1 0 0,0-1 1 0 0,0 0 0 0 0,0 0-1 0 0,-1 0 1 0 0,1-1 0 0 0,0 1-1 0 0,0-1 1 0 0,0 0 0 0 0,0 0-1 0 0,0 0 1 0 0,0-1 0 0 0,0 0-1 0 0,8-1 1 0 0,-6-1-123 0 0,0-1 0 0 0,0 1 0 0 0,0-1-1 0 0,0 0 1 0 0,-1 0 0 0 0,0 0 0 0 0,8-8 0 0 0,28-39-1661 0 0,-28 35 1288 0 0,4-8-1002 0 0,-2-3-51 0 0</inkml:trace>
</inkml:ink>
</file>

<file path=ppt/ink/ink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3:46.8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 6912 0 0,'2'1'6864'0'0,"25"6"-287"0"0,1-6-3333 0 0,-12-3-2579 0 0,23-6 0 0 0,-7 1-19 0 0,-8 3-75 0 0,-17 4-329 0 0,0-1 0 0 0,0 0 0 0 0,10-4 1 0 0,-13 4-280 0 0,0 0 1 0 0,0 0 0 0 0,0 0 0 0 0,0 1 0 0 0,0 0 0 0 0,8 0 0 0 0,-5 0-311 0 0,7 3-5840 0 0</inkml:trace>
  <inkml:trace contextRef="#ctx0" brushRef="#br0" timeOffset="1">154 119 16471 0 0,'0'0'1936'0'0,"2"2"-970"0"0,1 1-397 0 0,0 1 1 0 0,0-1-1 0 0,1 0 1 0 0,-1-1 0 0 0,1 1-1 0 0,-1-1 1 0 0,1 1-1 0 0,0-1 1 0 0,0 0-1 0 0,9 2 1 0 0,3 0-518 0 0,1-1 0 0 0,0-1 0 0 0,0-1 0 0 0,23-1 1 0 0,-38 0-231 0 0,13-1-6074 0 0</inkml:trace>
</inkml:ink>
</file>

<file path=ppt/ink/ink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3:47.4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 15952 0 0,'0'0'1445'0'0,"0"2"-1191"0"0,0 1-58 0 0,-1 0 0 0 0,1 1-1 0 0,-1-1 1 0 0,0 0-1 0 0,0 0 1 0 0,-2 4-1 0 0,1-4 207 0 0,1 1-1 0 0,-1 0 0 0 0,1-1 0 0 0,0 1 0 0 0,1 0 0 0 0,-2 7 1 0 0,12 137 3104 0 0,-9-131-3322 0 0,4 27-1 0 0,2 3-80 0 0,0-1-90 0 0,-4-31-65 0 0,-1 0 1 0 0,1 15-1 0 0,-3-27-139 0 0,0-1 0 0 0,0 1-1 0 0,0-1 1 0 0,1 1 0 0 0,-1-1-1 0 0,1 1 1 0 0,-1-1 0 0 0,1 1-1 0 0,0-1 1 0 0,0 0 0 0 0,2 4-1 0 0</inkml:trace>
</inkml:ink>
</file>

<file path=ppt/ink/ink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3:47.9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 98 8288 0 0,'0'0'756'0'0,"0"3"-623"0"0,-10 23 3109 0 0,7-22-2272 0 0,1 1 1 0 0,0-1-1 0 0,0 1 1 0 0,1 0-1 0 0,-1 0 0 0 0,1 0 1 0 0,0-1-1 0 0,0 7 1 0 0,-2 18 680 0 0,2-23-1382 0 0,0 0 1 0 0,1 0 0 0 0,-1 0 0 0 0,2 12 0 0 0,2 0 14 0 0,0-1 1 0 0,1 0-1 0 0,12 27 1 0 0,-13-34-236 0 0,1-1 0 0 0,1 0 1 0 0,0 0-1 0 0,0-1 0 0 0,1 0 0 0 0,0 0 0 0 0,13 13 1 0 0,-15-17-40 0 0,1 1 0 0 0,0-1 0 0 0,-1-1 0 0 0,2 1 0 0 0,6 3 1 0 0,-8-5 3 0 0,0-1 1 0 0,0 0-1 0 0,0 0 1 0 0,1 0-1 0 0,-1 0 1 0 0,0-1-1 0 0,0 0 1 0 0,6 0 0 0 0,-8 0 4 0 0,0 0 1 0 0,0 0-1 0 0,0-1 1 0 0,1 1-1 0 0,-1-1 1 0 0,0 1-1 0 0,0-1 1 0 0,0 0-1 0 0,0 0 1 0 0,0 0-1 0 0,0 0 1 0 0,0 0-1 0 0,-1 0 1 0 0,1 0-1 0 0,0-1 1 0 0,-1 1 0 0 0,3-3-1 0 0,1-2 128 0 0,1-1 1 0 0,-2 0-1 0 0,6-10 1 0 0,-7 13-55 0 0,3-8-4 0 0,1 1 0 0 0,-2-1 0 0 0,0-1 0 0 0,0 1 0 0 0,-1 0 0 0 0,-1-1 0 0 0,3-18 0 0 0,-5 17-86 0 0,1-9 35 0 0,-1 1 1 0 0,-3-27-1 0 0,1 42-35 0 0,0 0 1 0 0,0 0-1 0 0,0 0 1 0 0,-1 1-1 0 0,-1-1 1 0 0,1 1-1 0 0,-1-1 1 0 0,0 1 0 0 0,0 0-1 0 0,0 0 1 0 0,-8-9-1 0 0,7 10-43 0 0,0 0 45 0 0,0-1 0 0 0,-1 0 0 0 0,0 1 0 0 0,0 0 0 0 0,-1 0 0 0 0,1 1 0 0 0,-1 0 0 0 0,-11-7 0 0 0,7 6-86 0 0,0 0-177 0 0,-1 0 1 0 0,1 1-1 0 0,-1 0 1 0 0,-16-4-1 0 0,24 8 74 0 0,1-1 1 0 0,0 1-1 0 0,-1 0 0 0 0,1 0 0 0 0,-1 0 0 0 0,1 0 1 0 0,-1 0-1 0 0,1 1 0 0 0,0-1 0 0 0,-1 1 0 0 0,1-1 1 0 0,0 1-1 0 0,-1 0 0 0 0,1 0 0 0 0,0 0 0 0 0,0 0 1 0 0,0 0-1 0 0,-1 1 0 0 0,2-1 0 0 0,-1 1 0 0 0,0-1 1 0 0,0 1-1 0 0,0 0 0 0 0,1-1 0 0 0,-1 1 0 0 0,-1 3 1 0 0,-2 6-1649 0 0,5 2-58 0 0</inkml:trace>
</inkml:ink>
</file>

<file path=ppt/ink/ink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3:48.5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103 276 12440 0 0,'0'2'8867'0'0,"-12"43"-3497"0"0,11-30-5092 0 0,0-1 0 0 0,2 1 0 0 0,2 19 0 0 0,1 20 140 0 0,-3-44-475 0 0,0 1-1 0 0,0 0 1 0 0,1 0 0 0 0,0-1-1 0 0,6 15 1 0 0,-7-23-314 0 0</inkml:trace>
  <inkml:trace contextRef="#ctx0" brushRef="#br0" timeOffset="1">7 34 13360 0 0,'0'0'1424'0'0,"-6"-10"-1424"0"0,6 0 7111 0 0,0 0-4815 0 0,12 6-2296 0 0</inkml:trace>
</inkml:ink>
</file>

<file path=ppt/ink/ink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3:48.9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44 57 16416 0 0,'-18'13'751'0'0,"14"-11"-19"0"0,3 5-436 0 0,-7 8-126 0 0,7-13 726 0 0,1-2-820 0 0,0 1 0 0 0,0-1 0 0 0,-1 0 0 0 0,1 1 1 0 0,0-1-1 0 0,0 0 0 0 0,-1 0 0 0 0,1 1 0 0 0,0-1 0 0 0,-1 0 1 0 0,1 0-1 0 0,0 0 0 0 0,-1 1 0 0 0,1-1 0 0 0,0 0 0 0 0,-1 0 0 0 0,1 0 1 0 0,-1 0-1 0 0,-4 3 4890 0 0,5-7-4725 0 0,0 0 0 0 0,1 0-1 0 0,0 0 1 0 0,0 0 0 0 0,2-6 0 0 0,3-10 126 0 0,-5 18-329 0 0,0-1 0 0 0,-1 1 0 0 0,1 0 0 0 0,0 0 0 0 0,1 0 0 0 0,-1 0 0 0 0,0 0 0 0 0,1 1 0 0 0,-1-1 0 0 0,1 0 0 0 0,-1 0 0 0 0,1 1 0 0 0,0-1 0 0 0,-1 1 0 0 0,5-2 0 0 0,-2 0 34 0 0,0 1 0 0 0,0 0 0 0 0,0 0 0 0 0,1 0 0 0 0,-1 0 0 0 0,9-1 0 0 0,-3 1 48 0 0,-7 1-111 0 0,0 0 0 0 0,0 1 0 0 0,0-1 0 0 0,1 1 0 0 0,-1 0 1 0 0,0 0-1 0 0,0 0 0 0 0,0 0 0 0 0,0 0 0 0 0,1 1 0 0 0,-1-1 0 0 0,0 1 0 0 0,0 0 0 0 0,0 0 0 0 0,0 0 1 0 0,0 0-1 0 0,3 2 0 0 0,17 10 17 0 0,-1 0 19 0 0,33 13 1 0 0,-39-20-46 0 0,19 11 0 0 0,-24-10 0 0 0,0-2 0 0 0,1 0 0 0 0,21 7 0 0 0,-26-10-21 0 0,0-1 1 0 0,0 1-1 0 0,-1-2 0 0 0,1 1 0 0 0,0-1 1 0 0,0 0-1 0 0,0 0 0 0 0,0 0 1 0 0,-1-1-1 0 0,1-1 0 0 0,0 1 0 0 0,0-1 1 0 0,-1 0-1 0 0,1 0 0 0 0,-1-1 0 0 0,0 0 1 0 0,0 0-1 0 0,0 0 0 0 0,11-9 0 0 0,20-21-2162 0 0,-15 13 877 0 0</inkml:trace>
</inkml:ink>
</file>

<file path=ppt/ink/ink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01.3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76 13360 0 0,'1'0'3898'0'0,"3"-5"-2914"0"0,-4 4-710 0 0,1 0 0 0 0,-1 0-1 0 0,0 1 1 0 0,1-1 0 0 0,-1 0-1 0 0,0 0 1 0 0,0 0 0 0 0,1 0 0 0 0,-1 0-1 0 0,0 0 1 0 0,0 0 0 0 0,0 0-1 0 0,0 0 1 0 0,0 0 0 0 0,-1 0 0 0 0,1 0-1 0 0,0-2 1 0 0,-1 2-190 0 0,1 0 0 0 0,0 0 0 0 0,0 0 0 0 0,-1 0 0 0 0,1 0 1 0 0,0 0-1 0 0,0 0 0 0 0,0 0 0 0 0,0 0 0 0 0,0 0 0 0 0,1 0 0 0 0,-1 0 0 0 0,0 0 0 0 0,0 0 0 0 0,1 0 0 0 0,-1 0 0 0 0,0 0 0 0 0,1 1 0 0 0,-1-1 0 0 0,1 0 0 0 0,-1 0 1 0 0,1 0-1 0 0,0 0 0 0 0,-1 1 0 0 0,1-1 0 0 0,0 0 0 0 0,0 0 0 0 0,-1 1 0 0 0,1-1 0 0 0,0 1 0 0 0,0-1 0 0 0,1 0 0 0 0,1-1 87 0 0,1-1-1 0 0,0 1 0 0 0,0 0 1 0 0,1 0-1 0 0,-1 1 1 0 0,0-1-1 0 0,1 1 0 0 0,-1 0 1 0 0,7-1-1 0 0,-2 1 99 0 0,-8 0-248 0 0,0 1 0 0 0,0-1 0 0 0,0 1 0 0 0,0 0 0 0 0,0-1 0 0 0,0 1 0 0 0,0 0 0 0 0,0 0 0 0 0,0 0 0 0 0,0 0 0 0 0,0 0-1 0 0,0 0 1 0 0,0 0 0 0 0,0 0 0 0 0,1 0 0 0 0,-1 0-17 0 0,0 1 0 0 0,0-1 0 0 0,0 0 0 0 0,0 1-1 0 0,0-1 1 0 0,0 0 0 0 0,-1 1 0 0 0,1-1 0 0 0,0 1 0 0 0,0-1-1 0 0,0 1 1 0 0,-1 0 0 0 0,1-1 0 0 0,0 1 0 0 0,-1 0 0 0 0,1 0 0 0 0,0-1-1 0 0,-1 1 1 0 0,1 0 0 0 0,-1 0 0 0 0,1 0 0 0 0,-1 0 0 0 0,0-1-1 0 0,1 1 1 0 0,-1 1 0 0 0,5 22-12 0 0,-4-18-35 0 0,-2 0 0 0 0,1 0 0 0 0,0 1 0 0 0,-1-1 0 0 0,0 0 1 0 0,-1 0-1 0 0,0 0 0 0 0,1 0 0 0 0,-2-1 0 0 0,1 1 0 0 0,-1 0 0 0 0,0-1 0 0 0,0 0 0 0 0,-6 9 0 0 0,-20 26-639 0 0,26-35 592 0 0,0 0 1 0 0,1 0 0 0 0,-1-1-1 0 0,1 1 1 0 0,0 1 0 0 0,-2 9-1 0 0,4-11 28 0 0,-1 1-1 0 0,0-1 1 0 0,-1 0-1 0 0,1 1 0 0 0,-1-1 1 0 0,0 0-1 0 0,0 0 1 0 0,0 0-1 0 0,-5 7 1 0 0,0 0-17 0 0,6-10 7 0 0,1 1-144 0 0,0 5 182 0 0,0-6 292 0 0,10 4 37 0 0,-3-2-199 0 0,2 1 113 0 0,1 0 0 0 0,14 4-1 0 0,-20-7-160 0 0,0 0-1 0 0,0-1 0 0 0,0 1 0 0 0,0-1 0 0 0,0 0 0 0 0,0 0 0 0 0,0-1 0 0 0,1 1 0 0 0,5-2 0 0 0,2-1 23 0 0,-1 2 0 0 0,14-2 0 0 0,-14 3-57 0 0,0-1 0 0 0,20-5-1 0 0,0-1-173 0 0,-8 3-2037 0 0,-9 0-3552 0 0,-3-1-2532 0 0</inkml:trace>
</inkml:ink>
</file>

<file path=ppt/ink/ink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01.6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186 0 17591 0 0,'-2'0'804'0'0,"-19"1"497"0"0,0 0-1 0 0,-40 8 1 0 0,59-8-1169 0 0,0-1-1 0 0,1 1 1 0 0,-1 0 0 0 0,1 0 0 0 0,-1 0 0 0 0,1 0 0 0 0,0 0 0 0 0,-1 0 0 0 0,1 0 0 0 0,0 1-1 0 0,0-1 1 0 0,0 1 0 0 0,-2 1 0 0 0,-4 6 330 0 0,2-4-386 0 0,0 0 1 0 0,1 1-1 0 0,0-1 1 0 0,0 1 0 0 0,0 0-1 0 0,1 0 1 0 0,0 0-1 0 0,0 0 1 0 0,0 1-1 0 0,1-1 1 0 0,0 1 0 0 0,-2 13-1 0 0,1 6 203 0 0,0-1 0 0 0,3 32-1 0 0,0-42-259 0 0,2 33-19 0 0,2-1 0 0 0,2 0 0 0 0,2 0 0 0 0,3 0 0 0 0,22 61 0 0 0,-16-65 0 0 0,2-1 0 0 0,34 56 0 0 0,-41-76 0 0 0,0-2-37 0 0,0-1 0 0 0,1-1-1 0 0,1 0 1 0 0,1-1 0 0 0,16 16-1 0 0,-18-22 1 0 0,-1-1 0 0 0,2 0 0 0 0,-1 0 0 0 0,1-1 0 0 0,1-1 0 0 0,0 0 0 0 0,25 8 0 0 0,-27-11-16 0 0,-5-2 38 0 0,1 0-1 0 0,-1 0 0 0 0,1 0 0 0 0,-1-1 0 0 0,1-1 1 0 0,0 0-1 0 0,0 0 0 0 0,0 0 0 0 0,11-2 1 0 0,-10 0 16 0 0,0-1 1 0 0,0 0 0 0 0,0-1-1 0 0,0 0 1 0 0,-1 0 0 0 0,1-1-1 0 0,-1-1 1 0 0,0 1 0 0 0,0-1 0 0 0,0-1-1 0 0,-1 0 1 0 0,0 0 0 0 0,0-1-1 0 0,0 0 1 0 0,-1 0 0 0 0,0 0-1 0 0,-1-1 1 0 0,1 0 0 0 0,-1-1-1 0 0,-1 1 1 0 0,6-12 0 0 0,2-9 158 0 0,-1-1 1 0 0,-2 0 0 0 0,0 0-1 0 0,-2-1 1 0 0,-2 0-1 0 0,-1-1 1 0 0,2-38-1 0 0,-6 41-23 0 0,-1 0 0 0 0,-2 0 0 0 0,-1 0 0 0 0,-1 0-1 0 0,-1 1 1 0 0,-2 0 0 0 0,-1 0 0 0 0,-12-31 0 0 0,12 42-113 0 0,0 1-1 0 0,-1 1 1 0 0,-1-1 0 0 0,0 2 0 0 0,-1-1 0 0 0,-1 1-1 0 0,0 1 1 0 0,-1 0 0 0 0,0 1 0 0 0,-1 0 0 0 0,-19-11-1 0 0,20 14-51 0 0,-1 1 0 0 0,0 0 0 0 0,-1 1-1 0 0,1 1 1 0 0,-1 0 0 0 0,-1 1 0 0 0,1 0 0 0 0,-1 2-1 0 0,0 0 1 0 0,0 0 0 0 0,0 2 0 0 0,-29 0-1 0 0,36 2-108 0 0,-1 0 0 0 0,1 1-1 0 0,0 0 1 0 0,0 0 0 0 0,1 1-1 0 0,-1 0 1 0 0,0 1-1 0 0,1 0 1 0 0,0 1 0 0 0,0-1-1 0 0,-11 10 1 0 0,11-8-319 0 0,0 1-1 0 0,1 0 1 0 0,0 0 0 0 0,0 1 0 0 0,1-1 0 0 0,0 2 0 0 0,0-1-1 0 0,1 1 1 0 0,0 0 0 0 0,-6 14 0 0 0,5 6-1411 0 0</inkml:trace>
</inkml:ink>
</file>

<file path=ppt/ink/ink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02.1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44 52 6448 0 0,'-1'-2'297'0'0,"-17"-24"1495"0"0,14 22 445 0 0,1 0 0 0 0,0 0 0 0 0,-1 1 0 0 0,-6-6 5211 0 0,11 28-7022 0 0,2-1 0 0 0,0 1 0 0 0,1-1 1 0 0,10 28-1 0 0,-1-1-211 0 0,24 77 72 0 0,-22-78-423 0 0,-1 3-54 0 0,-9-26-252 0 0,1-1 0 0 0,1 0-1 0 0,14 27 1 0 0,-20-45-195 0 0,2 4 481 0 0</inkml:trace>
</inkml:ink>
</file>

<file path=ppt/ink/ink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02.6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0 143 19319 0 0,'0'0'1943'0'0,"2"-2"-1783"0"0,0 0-141 0 0,0 1 0 0 0,1-1 1 0 0,-1 1-1 0 0,0 0 0 0 0,1 0 0 0 0,-1 0 0 0 0,1 0 0 0 0,-1 0 1 0 0,1 0-1 0 0,0 1 0 0 0,-1-1 0 0 0,6 1 0 0 0,-4-1 176 0 0,0 1 0 0 0,0-1-1 0 0,0 0 1 0 0,0 0 0 0 0,0 0-1 0 0,0-1 1 0 0,4-1 0 0 0,6-5 590 0 0,1 0 1 0 0,0 1 0 0 0,20-5-1 0 0,42-19 750 0 0,1-1-1093 0 0,-58 24-427 0 0,-16 6-84 0 0,0 0 0 0 0,0 1-1 0 0,0-1 1 0 0,1 1 0 0 0,-1 0 0 0 0,6-1 0 0 0,-8 2-392 0 0</inkml:trace>
  <inkml:trace contextRef="#ctx0" brushRef="#br0" timeOffset="1">85 253 15664 0 0,'0'0'1417'0'0,"2"0"-1167"0"0,4-1 259 0 0,0-1-1 0 0,1 1 0 0 0,-1-1 1 0 0,0 0-1 0 0,0-1 1 0 0,9-4-1 0 0,11-4 1409 0 0,-24 11-1818 0 0,6-3 416 0 0,0 0-1 0 0,0 0 0 0 0,-1 0 1 0 0,14-9-1 0 0,-15 9-275 0 0,-1 1 0 0 0,1-1 0 0 0,-1 1 0 0 0,1 0 0 0 0,10-2 0 0 0,14-5 439 0 0,-18 4-466 0 0,-6 2-250 0 0,1 0 0 0 0,-1 1 1 0 0,1-1-1 0 0,0 1 0 0 0,0 1 0 0 0,0-1 0 0 0,11 0 0 0 0,-17 3-86 0 0,0-1 0 0 0,0 0 0 0 0,0 1 0 0 0,-1-1 0 0 0,1 0 0 0 0,0 1 0 0 0,0-1 0 0 0,-1 1 1 0 0,1-1-1 0 0,0 1 0 0 0,-1 0 0 0 0,1-1 0 0 0,0 1 0 0 0,-1 0 0 0 0,1-1 0 0 0,-1 1 0 0 0,1 1 0 0 0,7 11-1269 0 0,-7-11 813 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0:54.4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0 15232 0 0,'0'0'2006'0'0,"1"3"-1619"0"0,-1 1-242 0 0,1 0 0 0 0,-1 0 0 0 0,0 0 0 0 0,0 0 1 0 0,0 1-1 0 0,0-1 0 0 0,-2 7 0 0 0,1-6-50 0 0,0-1 1 0 0,1 1-1 0 0,-1 0 0 0 0,1-1 0 0 0,0 1 1 0 0,0-1-1 0 0,1 1 0 0 0,1 5 0 0 0,0 0-111 0 0,-1-1-1 0 0,1 1 1 0 0,-2 0-1 0 0,1 11 1 0 0,-1-10 42 0 0,0 0-1 0 0,4 19 1 0 0,47 167 193 0 0,-37-147-1038 0 0,-5-21 268 0 0</inkml:trace>
</inkml:ink>
</file>

<file path=ppt/ink/ink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03.1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0 340 11520 0 0,'0'0'1506'0'0,"3"1"-32"0"0,7 2 533 0 0,1-1 0 0 0,13 1 0 0 0,-17-3-1499 0 0,1 0 0 0 0,-1 0 0 0 0,1-1 0 0 0,12-2 0 0 0,11-5 315 0 0,0 1 13 0 0,39-6 1 0 0,-56 11-837 0 0,0-1 0 0 0,19-6 1 0 0,6-1-644 0 0,-23 6-1366 0 0,0-2-6265 0 0</inkml:trace>
  <inkml:trace contextRef="#ctx0" brushRef="#br0" timeOffset="1">468 37 15664 0 0,'0'0'6298'0'0,"3"3"-4814"0"0,43 42 581 0 0,-4-2-569 0 0,-37-38-1370 0 0,0 0 0 0 0,0 0 0 0 0,-1 1 1 0 0,7 11-1 0 0,-7-11-141 0 0,1 0 1 0 0,-1 0-1 0 0,1 0 1 0 0,0 0 0 0 0,8 6-1 0 0,1-2-485 0 0,0-1 1 0 0,1 0-1 0 0,17 7 0 0 0,3 0-2162 0 0,-24-11-57 0 0,4-5-4788 0 0</inkml:trace>
  <inkml:trace contextRef="#ctx0" brushRef="#br0" timeOffset="2">777 0 17423 0 0,'-69'23'1888'0'0,"31"-10"639"0"0,27-7-1904 0 0,0 1 1 0 0,1 0-1 0 0,0 0 1 0 0,-16 15-1 0 0,18-15-365 0 0,-2 2 240 0 0,1 0 0 0 0,-14 16 0 0 0,21-22-712 0 0,0 0-1 0 0,0 0 0 0 0,0 1 0 0 0,0-1 0 0 0,0 1 0 0 0,1-1 0 0 0,0 1 1 0 0,-1 0-1 0 0,1 0 0 0 0,1-1 0 0 0,-1 1 0 0 0,1 0 0 0 0,-1 4 0 0 0,1 3-2234 0 0</inkml:trace>
</inkml:ink>
</file>

<file path=ppt/ink/ink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03.6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64 13824 0 0,'0'0'1061'0'0,"0"3"-692"0"0,1 7 264 0 0,1 0-1 0 0,0 1 1 0 0,1-1-1 0 0,0 0 1 0 0,1 0-1 0 0,5 12 1 0 0,9 25 994 0 0,52 185 685 0 0,-43-146-2249 0 0,5 12-52 0 0,-31-91-36 0 0,1 0-1 0 0,-2 1 0 0 0,1 11 1 0 0,-1-17-71 0 0,-1-4-522 0 0,-10-24 375 0 0,9 22 221 0 0,-1-1 0 0 0,1-1 1 0 0,0 1-1 0 0,-2-9 0 0 0,-23-124 384 0 0,10 12 207 0 0,13 90-622 0 0,2-66 1 0 0,2 63 362 0 0,1 31-207 0 0,0 0-1 0 0,0 0 1 0 0,1 0-1 0 0,4-14 0 0 0,1-2 237 0 0,-6 18-187 0 0,1-1 0 0 0,0 1-1 0 0,1 0 1 0 0,-1 0 0 0 0,6-8 0 0 0,-6 12-82 0 0,-1-1 1 0 0,1 1-1 0 0,-1 0 0 0 0,1 0 1 0 0,0 0-1 0 0,0 1 1 0 0,-1-1-1 0 0,2 0 0 0 0,-1 1 1 0 0,0-1-1 0 0,0 1 1 0 0,0-1-1 0 0,1 1 0 0 0,-1 0 1 0 0,3-1-1 0 0,-2 2 21 0 0,1-1 0 0 0,0 1 0 0 0,-1 0-1 0 0,1 0 1 0 0,0 0 0 0 0,-1 0 0 0 0,1 1 0 0 0,-1-1-1 0 0,1 1 1 0 0,-1 0 0 0 0,1 0 0 0 0,-1 1 0 0 0,1-1-1 0 0,-1 1 1 0 0,4 1 0 0 0,5 5 182 0 0,0 0 0 0 0,17 15 0 0 0,-27-22-257 0 0,0 1 0 0 0,-1-1 0 0 0,1 1 0 0 0,-1 0 0 0 0,1-1 0 0 0,-1 1 0 0 0,0 0 0 0 0,0 0 0 0 0,0 0 0 0 0,0 0-1 0 0,0 0 1 0 0,0 0 0 0 0,0 0 0 0 0,-1 1 0 0 0,1-1 0 0 0,-1 0 0 0 0,1 0 0 0 0,-1 0 0 0 0,0 1 0 0 0,0-1 0 0 0,0 0 0 0 0,0 0 0 0 0,-1 1 0 0 0,1-1 0 0 0,-1 3 0 0 0,0-2-2 0 0,-1 1 0 0 0,1-1 0 0 0,0 0-1 0 0,-1 0 1 0 0,0 0 0 0 0,0 0 0 0 0,0 0 0 0 0,0 0 0 0 0,0-1 0 0 0,-1 1 0 0 0,1-1 0 0 0,-1 1 0 0 0,0-1 0 0 0,1 0 0 0 0,-1 0 0 0 0,-4 2 0 0 0,1 0-49 0 0,0-1 0 0 0,0 0 0 0 0,-1-1 0 0 0,1 0 0 0 0,-1 0 0 0 0,1 0 0 0 0,-1-1 0 0 0,0 0 0 0 0,1 0 0 0 0,-1 0 0 0 0,0-1 0 0 0,0 0 0 0 0,1-1 0 0 0,-13-1 0 0 0,9-1 71 0 0,-16-5-1563 0 0,24 7 1312 0 0,1 0 1 0 0,0 0 0 0 0,-1 0-1 0 0,1 0 1 0 0,0 0 0 0 0,0 0-1 0 0,-1 0 1 0 0,1-1-1 0 0,0 1 1 0 0,0 0 0 0 0,0-1-1 0 0,1 1 1 0 0,-1-1 0 0 0,-1-2-1 0 0,2 4 77 0 0,0-1-1 0 0,0 1 0 0 0,0-1 1 0 0,0 1-1 0 0,0-1 1 0 0,0 1-1 0 0,0 0 0 0 0,0-1 1 0 0,0 1-1 0 0,0-1 0 0 0,0 1 1 0 0,0-1-1 0 0,1 1 1 0 0,-1-1-1 0 0,0 1 0 0 0,0-1 1 0 0,0 1-1 0 0,1 0 0 0 0,-1-1 1 0 0,0 1-1 0 0,1-1 1 0 0,0 0-381 0 0,4-9-1413 0 0</inkml:trace>
</inkml:ink>
</file>

<file path=ppt/ink/ink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04.3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56 5528 0 0,'2'2'422'0'0,"7"6"-276"0"0,-9-7 12 0 0,1 0 1 0 0,-1-1-1 0 0,1 1 1 0 0,0 0-1 0 0,-1 0 0 0 0,1 0 1 0 0,0-1-1 0 0,0 1 1 0 0,-1 0-1 0 0,1-1 1 0 0,0 1-1 0 0,0-1 0 0 0,0 1 1 0 0,0-1-1 0 0,0 1 1 0 0,0-1-1 0 0,0 0 1 0 0,0 1-1 0 0,0-1 1 0 0,0 0-1 0 0,1 0 0 0 0,5 3 1861 0 0,-6-3-1986 0 0,2 2 1116 0 0,1 0 0 0 0,-1 0 0 0 0,0 1 0 0 0,1-1-1 0 0,-1 1 1 0 0,-1 0 0 0 0,1 0 0 0 0,4 6 0 0 0,-3-2-668 0 0,0 0 0 0 0,0-1 0 0 0,0 1 0 0 0,1-1 1 0 0,7 8-1 0 0,-6-8-91 0 0,0 1 1 0 0,-1 0-1 0 0,9 14 1 0 0,-13-17-229 0 0,4 2 236 0 0,3 2 109 0 0,-7-9-432 0 0,0 0 0 0 0,0 0 1 0 0,0 0-1 0 0,0 0 1 0 0,-1 0-1 0 0,1 0 0 0 0,0 0 1 0 0,0 0-1 0 0,-1 0 1 0 0,1-1-1 0 0,0 1 1 0 0,-1 0-1 0 0,1-2 0 0 0,-3-13 676 0 0,1 13-705 0 0,1 0 0 0 0,0-1 0 0 0,-1 1 0 0 0,1 0 0 0 0,0-1 0 0 0,0 1 0 0 0,1-4 0 0 0,2-5-46 0 0,-1 8 0 0 0,-1 0 0 0 0,0 0 0 0 0,0 0 0 0 0,0-8 0 0 0,-1 11 0 0 0,1 0 0 0 0,-1-1 0 0 0,1 1 0 0 0,0 0 0 0 0,-1 0 0 0 0,1-1 0 0 0,0 1 0 0 0,0 0 0 0 0,-1 0 0 0 0,1 0 0 0 0,0 0 0 0 0,0 0 0 0 0,0 0 0 0 0,0 0 0 0 0,1 1 0 0 0,-1-1 0 0 0,0 0 0 0 0,0 0 0 0 0,2 0 0 0 0,0-1 0 0 0,9-3 0 0 0,-7 3 0 0 0,0 1 0 0 0,0 0 0 0 0,1-1 0 0 0,-1 2 0 0 0,0-1 0 0 0,1 1 0 0 0,-1-1 0 0 0,6 2 0 0 0,-1 0 0 0 0,1 1 0 0 0,-1 0 0 0 0,12 5 0 0 0,6 2 0 0 0,119 33 0 0 0,-136-41-89 0 0,1 0 0 0 0,-1 0-1 0 0,14-2 1 0 0,-4 0-57 0 0,3-3 375 0 0,-6-1 12 0 0,-12 5-216 0 0,15-5-25 0 0,-12-1 0 0 0,-2-3 0 0 0,-6 8-5 0 0,-1 0-1 0 0,1 0 1 0 0,0 0 0 0 0,-1 0-1 0 0,1 0 1 0 0,-1-1 0 0 0,1 1-1 0 0,-1 0 1 0 0,1 0 0 0 0,-1 0-1 0 0,0-3 1 0 0,-3-4-135 0 0,1 4 53 0 0,1 1 99 0 0,0 0 0 0 0,0 0 0 0 0,0-1 0 0 0,0 1-1 0 0,-1 0 1 0 0,1 0 0 0 0,-1 0 0 0 0,0 0-1 0 0,0 0 1 0 0,0 1 0 0 0,0-1 0 0 0,0 1 0 0 0,0-1-1 0 0,-1 1 1 0 0,0 0 0 0 0,1-1 0 0 0,-1 2-1 0 0,0-1 1 0 0,0 0 0 0 0,0 0 0 0 0,0 1 0 0 0,0 0-1 0 0,-4-2 1 0 0,-3 3-12 0 0,9 1-5 0 0,-1-1 0 0 0,1 1-1 0 0,0 0 1 0 0,-1-1 0 0 0,1 1-1 0 0,0 0 1 0 0,-1 0 0 0 0,1 0 0 0 0,0 0-1 0 0,0 0 1 0 0,0 0 0 0 0,0 1-1 0 0,0-1 1 0 0,0 0 0 0 0,0 0 0 0 0,0 1-1 0 0,1-1 1 0 0,-1 0 0 0 0,0 1-1 0 0,0 2 1 0 0,-1 3-60 0 0,0 1-1 0 0,-1 14 1 0 0,1-14 20 0 0,2-2 59 0 0,0 0 0 0 0,0 0 0 0 0,0 0-1 0 0,1 0 1 0 0,0 0 0 0 0,0 0 0 0 0,2 6 0 0 0,3 19 211 0 0,-5-26-225 0 0,1 1-1 0 0,0-1 0 0 0,0 0 1 0 0,0 0-1 0 0,0 0 0 0 0,1 0 1 0 0,0 0-1 0 0,0 0 1 0 0,7 7-1 0 0,-5-6-33 0 0,-5-5 2 0 0,1-1 1 0 0,-1 1-1 0 0,1-1 0 0 0,-1 1 0 0 0,1-1 1 0 0,-1 1-1 0 0,1-1 0 0 0,0 0 0 0 0,-1 1 1 0 0,1-1-1 0 0,0 0 0 0 0,-1 1 0 0 0,1-1 1 0 0,0 0-1 0 0,-1 0 0 0 0,1 0 0 0 0,0 0 1 0 0,0 0-1 0 0,-1 0 0 0 0,2 0 0 0 0,1 1-106 0 0,11 2-293 0 0,-11-1 236 0 0,1-1 1 0 0,-1 0 0 0 0,1 0-1 0 0,-1-1 1 0 0,1 1 0 0 0,-1-1-1 0 0,1 0 1 0 0,0 0 0 0 0,4-1-1 0 0,1 0-391 0 0,1 0-617 0 0,0-1 1 0 0,0 0 0 0 0,0 0-1 0 0,18-8 1 0 0,14-10-3379 0 0,17-11-443 0 0,-53 27 4483 0 0,1 0 1 0 0,-1-1 0 0 0,0 0-1 0 0,0 0 1 0 0,-1 0 0 0 0,8-10-1 0 0,11-10-1515 0 0,-7 9 1882 0 0,-5-2 3341 0 0,-11 14-2122 0 0,1 1 0 0 0,-1-1 0 0 0,0 1 0 0 0,0-1 0 0 0,-1 0 0 0 0,1 1 0 0 0,-1-1 0 0 0,1-4 0 0 0,-1 7-830 0 0,0-1 1 0 0,0 1-1 0 0,-1 0 1 0 0,1 0-1 0 0,0-1 0 0 0,-1 1 1 0 0,1 0-1 0 0,0 0 1 0 0,-1 0-1 0 0,1-1 1 0 0,-1 1-1 0 0,0 0 0 0 0,1 0 1 0 0,-1 0-1 0 0,0 0 1 0 0,0 0-1 0 0,0 0 1 0 0,0 0-1 0 0,1 1 1 0 0,-1-1-1 0 0,0 0 0 0 0,-1 0 1 0 0,1 1-1 0 0,-1-2 1 0 0,-15-7 1380 0 0,15 7-1386 0 0,0 0 0 0 0,-1 1 1 0 0,1-1-1 0 0,0 1 0 0 0,-1 0 1 0 0,1 0-1 0 0,-1 0 0 0 0,0 0 1 0 0,1 1-1 0 0,-1-1 1 0 0,0 1-1 0 0,-4-1 0 0 0,-41 5 2798 0 0,43 11-2845 0 0,5-11-154 0 0,-4 5-9 0 0,4 1 0 0 0,1-7 0 0 0,0 1 0 0 0,0 0 0 0 0,1-1 0 0 0,-1 0 0 0 0,1 1 0 0 0,0-1 0 0 0,0 0 0 0 0,0 0 0 0 0,0 0 0 0 0,4 4 0 0 0,2 0 0 0 0,0 0 0 0 0,13 8 0 0 0,-12-9 0 0 0,23 13 0 0 0,-24-14 0 0 0,0-1 0 0 0,0 0 0 0 0,0 0 0 0 0,0-1 0 0 0,0 0 0 0 0,17 4 0 0 0,-20-6 0 0 0,-3 1 0 0 0,30 5 0 0 0,-32-7 0 0 0,1 0 0 0 0,-1 0 0 0 0,1 0 0 0 0,0 0 0 0 0,-1 0 0 0 0,1 1 0 0 0,-1-1 0 0 0,1 0 0 0 0,-1 0 0 0 0,1 1 0 0 0,-1-1 0 0 0,1 0 0 0 0,-1 1 0 0 0,1-1 0 0 0,0 1 0 0 0,-1 0 0 0 0,1 0 0 0 0,-1 0 0 0 0,0 0 0 0 0,1-1 0 0 0,-1 1 0 0 0,0 0 0 0 0,0 0 0 0 0,0 0 0 0 0,1 0 0 0 0,-1-1 0 0 0,0 1 0 0 0,0 0 0 0 0,0 0 0 0 0,-1 0 0 0 0,1 0 0 0 0,0-1 0 0 0,0 1 0 0 0,0 0 0 0 0,-1 0 0 0 0,1 0 0 0 0,0-1 0 0 0,-1 1 0 0 0,1 0 0 0 0,0 0 0 0 0,-1-1 0 0 0,1 1 0 0 0,-1 0 0 0 0,0-1 0 0 0,1 1 0 0 0,-1 0 0 0 0,1-1 0 0 0,-2 1 0 0 0,0 1 0 0 0,-1 1 0 0 0,0-1 0 0 0,0 0 0 0 0,0 0 0 0 0,0-1 0 0 0,-4 3 0 0 0,4-3 0 0 0,0 0 0 0 0,1 1 0 0 0,-1-1 0 0 0,1 1 0 0 0,-1-1 0 0 0,-2 4 0 0 0,-11 5 0 0 0,1-4 0 0 0,12-4 0 0 0,0-1 0 0 0,0 0 0 0 0,0 0 0 0 0,0 0 0 0 0,0 0 0 0 0,0 0 0 0 0,0 0 0 0 0,0-1 0 0 0,0 0 0 0 0,0 1 0 0 0,0-1 0 0 0,-4-1 0 0 0,6 1-20 0 0,0 0 1 0 0,0 0-1 0 0,-1-1 0 0 0,1 1 0 0 0,0 0 1 0 0,0 0-1 0 0,0 1 0 0 0,0-1 0 0 0,0 0 1 0 0,0 0-1 0 0,0 0 0 0 0,0 1 1 0 0,-2 0-1 0 0,0 0-105 0 0,3-1 38 0 0,0-1 1 0 0,0 1 0 0 0,1 0 0 0 0,-1 0-1 0 0,0 0 1 0 0,0 0 0 0 0,0 0-1 0 0,0-1 1 0 0,0 1 0 0 0,0 0-1 0 0,0 0 1 0 0,0 0 0 0 0,0 0-1 0 0,0-1 1 0 0,0 1 0 0 0,0 0-1 0 0,0 0 1 0 0,0 0 0 0 0,0 0 0 0 0,0-1-1 0 0,0 1 1 0 0,0 0 0 0 0,0 0-1 0 0,-1 0 1 0 0,1 0 0 0 0,0 0-1 0 0,0-1 1 0 0,0 1 0 0 0,0 0-1 0 0,0 0 1 0 0,0 0 0 0 0,0 0-1 0 0,0 0 1 0 0,-1 0 0 0 0,1 0-1 0 0,0-1 1 0 0,0 1 0 0 0,0 0 0 0 0,0 0-1 0 0,0 0 1 0 0,-1 0 0 0 0,1 0-1 0 0,0 0 1 0 0,0 0 0 0 0,0 0-1 0 0,0 0 1 0 0,0 0 0 0 0,-1 0-1 0 0,1 0 1 0 0,0 0 0 0 0,0 0-1 0 0,0 0 1 0 0,0 0 0 0 0,-1 0 0 0 0,1 0-1 0 0,0 0 1 0 0,11-12-4193 0 0,-11 12 4813 0 0,16-19-3092 0 0</inkml:trace>
</inkml:ink>
</file>

<file path=ppt/ink/ink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04.8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103 5 13824 0 0,'0'0'11189'0'0,"-8"-1"-8372"0"0,4 0-2649 0 0,0 0 1 0 0,-1 0-1 0 0,1 1 0 0 0,0 0 1 0 0,0-1-1 0 0,-7 2 1 0 0,9-1-138 0 0,0 0 0 0 0,0 0 1 0 0,0 0-1 0 0,1 1 1 0 0,-1-1-1 0 0,0 1 1 0 0,0-1-1 0 0,0 1 1 0 0,1 0-1 0 0,-1-1 0 0 0,0 1 1 0 0,1 0-1 0 0,-1 0 1 0 0,1 0-1 0 0,-1 0 1 0 0,-1 3-1 0 0,-8 8-280 0 0,10-11 206 0 0,0 0-1 0 0,-1 0 1 0 0,1 0 0 0 0,0 0 0 0 0,0 0 0 0 0,0 0 0 0 0,0 1 0 0 0,0-1-1 0 0,0 0 1 0 0,0 1 0 0 0,1-1 0 0 0,-1 1 0 0 0,0-1 0 0 0,1 1 0 0 0,-1-1-1 0 0,1 1 1 0 0,0-1 0 0 0,-1 1 0 0 0,1-1 0 0 0,0 1 0 0 0,0 0 0 0 0,0-1-1 0 0,0 1 1 0 0,1 1 0 0 0,1 15-280 0 0,-1-14 265 0 0,-1-1 0 0 0,0 1 1 0 0,1-1-1 0 0,0 1 0 0 0,0-1 0 0 0,0 1 0 0 0,0-1 0 0 0,1 1 0 0 0,-1-1 0 0 0,4 5 0 0 0,0-1 40 0 0,1 0-1 0 0,0-1 0 0 0,0 0 1 0 0,1 0-1 0 0,0 0 0 0 0,0-1 1 0 0,0 0-1 0 0,1 0 0 0 0,0 0 1 0 0,9 3-1 0 0,-8-3 52 0 0,0 1 0 0 0,0 0 1 0 0,0 0-1 0 0,0 1 0 0 0,-1 0 0 0 0,-1 1 1 0 0,13 13-1 0 0,-16-16 1 0 0,-2-3-17 0 0,-1-1-1 0 0,0 1 1 0 0,-1-1-1 0 0,1 0 1 0 0,0 1 0 0 0,0-1-1 0 0,0 1 1 0 0,-1 0 0 0 0,1-1-1 0 0,0 4 1 0 0,1 3 59 0 0,-1-7-76 0 0,-1 0 1 0 0,1 0-1 0 0,-1 0 1 0 0,0 0 0 0 0,1 1-1 0 0,-1-1 1 0 0,0 0 0 0 0,0 0-1 0 0,0 0 1 0 0,0 0 0 0 0,0 0-1 0 0,0 0 1 0 0,0 0 0 0 0,0 1-1 0 0,0-1 1 0 0,0 0 0 0 0,-1 0-1 0 0,1 0 1 0 0,0 0 0 0 0,-1 0-1 0 0,1 0 1 0 0,-1 0 0 0 0,1 0-1 0 0,-2 1 1 0 0,-1 4-3 0 0,2-4 2 0 0,1 0 0 0 0,-1-1 0 0 0,1 0 0 0 0,0 0 0 0 0,-1 0 0 0 0,1 0 0 0 0,-1 1 0 0 0,0-1 0 0 0,1 0 0 0 0,-1 0 0 0 0,0 0 0 0 0,0 0 0 0 0,0-1 0 0 0,1 1 0 0 0,-1 0 0 0 0,0 0 0 0 0,0 0 0 0 0,0-1 0 0 0,0 1 0 0 0,0 0 0 0 0,-1-1 0 0 0,1 1 0 0 0,0-1 0 0 0,-2 1 0 0 0,-9 1-11 0 0,0 0 0 0 0,0 0 0 0 0,-18-2 0 0 0,-10 2-140 0 0,19-2-1444 0 0,-1-4-4632 0 0,1-5-2211 0 0</inkml:trace>
</inkml:ink>
</file>

<file path=ppt/ink/ink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05.3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1 164 18743 0 0,'0'-4'1699'0'0,"0"0"-1399"0"0,0-1-120 0 0,0 4 576 0 0,3 1 682 0 0,6 1 733 0 0,-7 1-2073 0 0,-1-1-1 0 0,0 0 0 0 0,1 1 0 0 0,-1-1 1 0 0,1 0-1 0 0,-1 0 0 0 0,1 0 0 0 0,2 1 1 0 0,11 8 316 0 0,-6 0-225 0 0,0 1 1 0 0,0-1-1 0 0,-1 1 1 0 0,10 19-1 0 0,29 63 23 0 0,-45-91-270 0 0,9 0 43 0 0,-9-2 33 0 0,0-1-1 0 0,0 1 1 0 0,0-1-1 0 0,0 0 0 0 0,-1 0 1 0 0,1 0-1 0 0,0 0 1 0 0,0 0-1 0 0,-1 0 1 0 0,1 0-1 0 0,-1-1 1 0 0,1 1-1 0 0,-1-1 1 0 0,1 1-1 0 0,-1-1 1 0 0,0 1-1 0 0,0-1 0 0 0,1 0 1 0 0,-1 0-1 0 0,-1 1 1 0 0,1-1-1 0 0,0 0 1 0 0,0-2-1 0 0,3-6 139 0 0,-2 0 0 0 0,1 0 0 0 0,0-14 0 0 0,-3 23-142 0 0,2-10 163 0 0,1 0 0 0 0,4-10 0 0 0,2-10-13 0 0,34-120-49 0 0,-43 150-126 0 0,1-3-316 0 0,0 0-1 0 0,0 0 0 0 0,0-1 0 0 0,4-6 0 0 0</inkml:trace>
</inkml:ink>
</file>

<file path=ppt/ink/ink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05.8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0 412 18511 0 0,'0'0'1683'0'0,"3"-1"-1215"0"0,1 0 85 0 0,0-1 0 0 0,0 0 0 0 0,-1 0 0 0 0,1 0 0 0 0,-1 0 0 0 0,1-1 0 0 0,-1 1 0 0 0,5-6 0 0 0,-3 4 139 0 0,0 0 0 0 0,0 0 0 0 0,10-5 0 0 0,-4 3-461 0 0,-1 0 0 0 0,2 1 0 0 0,-1 1 1 0 0,1 0-1 0 0,-1 0 0 0 0,1 1 0 0 0,0 1 0 0 0,25-3 0 0 0,-13 6-197 0 0,1 0-1 0 0,-1 2 1 0 0,0 0-1 0 0,43 13 1 0 0,-15 7-49 0 0,-48-21-15 0 0,1-1 0 0 0,-1 1 0 0 0,0-1-1 0 0,1 0 1 0 0,-1 0 0 0 0,1-1 0 0 0,0 1-1 0 0,-1-1 1 0 0,1 0 0 0 0,-1-1-1 0 0,1 1 1 0 0,0-1 0 0 0,-1 1 0 0 0,1-1-1 0 0,-1-1 1 0 0,0 1 0 0 0,1-1 0 0 0,-1 0-1 0 0,6-3 1 0 0,1-1-639 0 0,-1-1 0 0 0,0 0 1 0 0,-1 0-1 0 0,1-1 0 0 0,-2-1 0 0 0,1 0 0 0 0,10-13 1 0 0,-8 3-1530 0 0</inkml:trace>
  <inkml:trace contextRef="#ctx0" brushRef="#br0" timeOffset="1">946 1 21191 0 0,'0'0'3768'0'0,"0"2"-3256"0"0,1 1-376 0 0,-1 0 0 0 0,1 0 0 0 0,0 0 0 0 0,0 0-1 0 0,0-1 1 0 0,0 1 0 0 0,1 0 0 0 0,-1 0 0 0 0,1-1 0 0 0,3 5 0 0 0,-2-3-10 0 0,0 0 1 0 0,-1 1 0 0 0,1-1-1 0 0,2 9 1 0 0,-2-5-129 0 0,0 0 0 0 0,1 0 1 0 0,5 8-1 0 0,-4-7-283 0 0,-1-1 1 0 0,6 14 0 0 0,-9-19 117 0 0,0 0 0 0 0,1 0-1 0 0,-1-1 1 0 0,1 1 0 0 0,4 4-1 0 0,1 3-1684 0 0</inkml:trace>
</inkml:ink>
</file>

<file path=ppt/ink/ink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06.2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3680 0 0,'0'0'13967'0'0,"16"4"-14583"0"0,-4 0 224 0 0,4 2-487 0 0,-7-2-97 0 0,3 6-16 0 0,4 0-4632 0 0</inkml:trace>
  <inkml:trace contextRef="#ctx0" brushRef="#br0" timeOffset="1">240 175 13216 0 0,'0'0'1194'0'0,"2"3"-980"0"0,5 6-183 0 0,-4-6-3 0 0,0 0-1 0 0,0 0 1 0 0,-1 1 0 0 0,1-1-1 0 0,-1 1 1 0 0,3 7 0 0 0,1 13 1598 0 0,-5-15-709 0 0,2-1 0 0 0,-1 1 0 0 0,5 10 0 0 0,-4-12-204 0 0,-1 0-1 0 0,0 0 1 0 0,2 11-1 0 0,0 0 518 0 0,-4-17-1101 0 0,1 0-1 0 0,-1 0 1 0 0,0 0-1 0 0,1 1 1 0 0,-1-1-1 0 0,1 0 1 0 0,-1 0-1 0 0,1 0 1 0 0,0 0-1 0 0,-1 0 1 0 0,1 0-1 0 0,1 1 0 0 0,3-2 1550 0 0,-2-9-1149 0 0,-1 1-460 0 0,1-1 0 0 0,0 1 0 0 0,5-10 0 0 0,-4 9 0 0 0,0 0 0 0 0,4-17 0 0 0,-5 15 5 0 0,1 0 0 0 0,1 0-1 0 0,-1 1 1 0 0,2-1 0 0 0,-1 1 0 0 0,1 0 0 0 0,1 1-1 0 0,7-10 1 0 0,5 5 207 0 0,-17 13-122 0 0,0 1 1 0 0,2 0-137 0 0,0 1 1 0 0,1 0-1 0 0,-1 1 1 0 0,0-1-1 0 0,0 1 0 0 0,0-1 1 0 0,0 1-1 0 0,0 0 0 0 0,0 1 1 0 0,-1-1-1 0 0,1 1 1 0 0,-1-1-1 0 0,5 5 0 0 0,17 12-185 0 0,8 4-311 0 0,-21-15-343 0 0,1 1 1 0 0,-1-2 0 0 0,1 1-1 0 0,18 6 1 0 0,3-3-720 0 0</inkml:trace>
</inkml:ink>
</file>

<file path=ppt/ink/ink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06.7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240 58 19375 0 0,'-37'-1'892'0'0,"28"-2"-16"0"0,10-2-580 0 0,-1 4-294 0 0,0 1-1 0 0,0 0 1 0 0,0-1-1 0 0,1 1 1 0 0,-1 0-1 0 0,0-1 1 0 0,0 1 0 0 0,0-1-1 0 0,0 1 1 0 0,0 0-1 0 0,0-1 1 0 0,0 1-1 0 0,0-1 1 0 0,0 1-1 0 0,0 0 1 0 0,0-1-1 0 0,0 1 1 0 0,0-1 0 0 0,0 1-1 0 0,0 0 1 0 0,0-1-1 0 0,-1 1 1 0 0,1-1-1 0 0,0 1 1 0 0,0-1-1 0 0,-3-1 125 0 0,1 0 0 0 0,-1 0-1 0 0,1 0 1 0 0,-1 0 0 0 0,0 0-1 0 0,0 0 1 0 0,0 1-1 0 0,0-1 1 0 0,0 1 0 0 0,0 0-1 0 0,-4-1 1 0 0,-41-9 2896 0 0,23 7-2393 0 0,24 3-568 0 0,1 1-1 0 0,-1 0 1 0 0,0 0 0 0 0,1 0 0 0 0,-1 0 0 0 0,0 0-1 0 0,1 0 1 0 0,-1 0 0 0 0,0 0 0 0 0,1 0-1 0 0,-1 0 1 0 0,1 0 0 0 0,-1 1 0 0 0,0-1-1 0 0,0 1 1 0 0,-5 0 76 0 0,0-1-75 0 0,4 0-64 0 0,0 0-1 0 0,1 0 0 0 0,-1 0 0 0 0,0 0 0 0 0,1 0 0 0 0,-1 1 1 0 0,0-1-1 0 0,1 0 0 0 0,-1 1 0 0 0,1-1 0 0 0,-1 1 0 0 0,0 0 0 0 0,1-1 1 0 0,-1 1-1 0 0,1 0 0 0 0,0 0 0 0 0,-1 0 0 0 0,1 0 0 0 0,-2 2 0 0 0,-5 6-32 0 0,-7 11-6 0 0,15-19 41 0 0,-1 0-1 0 0,0 1 0 0 0,1-1 0 0 0,0 0 1 0 0,-1 0-1 0 0,1 0 0 0 0,0 0 0 0 0,-1 0 1 0 0,1 1-1 0 0,0-1 0 0 0,0 0 1 0 0,0 0-1 0 0,0 0 0 0 0,0 0 0 0 0,0 1 1 0 0,0-1-1 0 0,1 2 0 0 0,1 1 1 0 0,-1 0 0 0 0,0 0 0 0 0,0 0 0 0 0,0 0 0 0 0,-1 0 0 0 0,0 0 0 0 0,1 0 0 0 0,-1 0 0 0 0,-1 1 0 0 0,0 5 0 0 0,1-7-2 0 0,0-1-1 0 0,0 1 0 0 0,1-1 1 0 0,-1 1-1 0 0,1-1 0 0 0,-1 0 1 0 0,1 1-1 0 0,0-1 0 0 0,0 0 1 0 0,0 0-1 0 0,0 1 0 0 0,0-1 1 0 0,3 3-1 0 0,-2-2-4 0 0,0 0 0 0 0,-1 0 0 0 0,1 1-1 0 0,-1-1 1 0 0,2 5 0 0 0,10 50-201 0 0,-12-45 112 0 0,-1-10 0 0 0,-7-3 87 0 0,6 2 128 0 0,10 0 51 0 0,-6-2-71 0 0,-3-1-116 0 0,0 0 1 0 0,1 0 0 0 0,-1 1-1 0 0,1-1 1 0 0,-1 0 0 0 0,1 1-1 0 0,-1-1 1 0 0,1 0 0 0 0,-1 1-1 0 0,1-1 1 0 0,-1 1 0 0 0,1-1-1 0 0,0 1 1 0 0,-1-1 0 0 0,2 0 0 0 0,14-9-132 0 0,13-8-64 0 0,-27 16 218 0 0,-1 1-1 0 0,1-1 1 0 0,0 0-1 0 0,-1 0 1 0 0,1 1-1 0 0,-1-1 1 0 0,1 0-1 0 0,-1 0 1 0 0,0-1-1 0 0,0 1 1 0 0,0 0-1 0 0,1-3 0 0 0,-1-1 21 0 0,1 1 0 0 0,1-1 0 0 0,-1 0 0 0 0,1 1-1 0 0,-1 0 1 0 0,2 0 0 0 0,-1-1 0 0 0,0 2-1 0 0,6-7 1 0 0,-7 9-16 0 0,0-2 13 0 0,1 1-1 0 0,-1-1 1 0 0,0 0-1 0 0,-1 0 0 0 0,1 0 1 0 0,-1 0-1 0 0,2-6 1 0 0,-2 6 9 0 0,1-1-1 0 0,-1 0 1 0 0,1 1 0 0 0,3-7 0 0 0,5-3 115 0 0,-8 13-78 0 0,-1-1 0 0 0,1 0 0 0 0,0 0 1 0 0,-1 0-1 0 0,0 0 0 0 0,1-1 0 0 0,-1 1 0 0 0,0 0 0 0 0,0 0 0 0 0,0-1 0 0 0,-1 1 0 0 0,1 0 0 0 0,0-1 1 0 0,-1 1-1 0 0,0-1 0 0 0,1 1 0 0 0,-1-1 0 0 0,0-3 0 0 0,6 31 7 0 0,-4-15-80 0 0,1 0 0 0 0,0 1 1 0 0,1-1-1 0 0,8 17 0 0 0,-1-4-123 0 0,-9-17 53 0 0,1 0 0 0 0,0 0 0 0 0,6 10 1 0 0,7 2-446 0 0,-12-14 137 0 0,1 1 0 0 0,-1 0 0 0 0,0 0 1 0 0,5 9-1 0 0,-7-12 113 0 0,-1 1-1 0 0,1-1 1 0 0,0 1 0 0 0,0-1-1 0 0,0 0 1 0 0,0 0 0 0 0,0 0-1 0 0,1 0 1 0 0,-1 0 0 0 0,4 1-1 0 0,5 5-1926 0 0</inkml:trace>
</inkml:ink>
</file>

<file path=ppt/ink/ink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07.2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7 303 8288 0 0,'0'0'638'0'0,"-1"2"6"0"0,-3 2 152 0 0,3-3-578 0 0,1-1 0 0 0,0 0 0 0 0,0 1 0 0 0,0-1 0 0 0,0 0 0 0 0,0 1 0 0 0,0-1 0 0 0,0 1 0 0 0,0-1 0 0 0,0 0 0 0 0,0 1 0 0 0,0-1 0 0 0,0 1 0 0 0,0-1 0 0 0,0 0 0 0 0,0 1 0 0 0,0-1 0 0 0,0 0 0 0 0,1 1 0 0 0,-1-1 0 0 0,0 0 0 0 0,0 1 0 0 0,0-1 0 0 0,1 0 0 0 0,-1 1 0 0 0,0-1 0 0 0,0 0 0 0 0,1 1 0 0 0,-1-1 0 0 0,0 0 0 0 0,1 0 0 0 0,-1 1 0 0 0,1-1 0 0 0,-1 0-150 0 0,0 0 0 0 0,0 0 0 0 0,0 0 0 0 0,0 0-1 0 0,0 0 137 0 0,0 1-136 0 0,0-1 0 0 0,1 0 0 0 0,-1 0 0 0 0,0 0-1 0 0,0 0 1 0 0,0 0 0 0 0,0 0 0 0 0,0 0 0 0 0,0 0 0 0 0,0 0 0 0 0,0 1 0 0 0,0-1-1 0 0,0 0 1 0 0,0 0 0 0 0,0 0 0 0 0,0 0 0 0 0,0 0 0 0 0,0 0 0 0 0,0 0 0 0 0,0 1-1 0 0,0-1 1 0 0,0 0 0 0 0,0 0 0 0 0,0 0 0 0 0,0 0 0 0 0,0 0 0 0 0,0 0-1 0 0,0 0 1 0 0,0 0 0 0 0,0 1 0 0 0,-1-1 0 0 0,1 0 0 0 0,0 0 0 0 0,0 2 154 0 0,-1-1 1 0 0,0 1-1 0 0,1 0 1 0 0,-1-1-1 0 0,1 1 1 0 0,0 0-1 0 0,0 0 1 0 0,0 0-1 0 0,0-1 0 0 0,0 1 1 0 0,0 0-1 0 0,0 0 1 0 0,0-1-1 0 0,1 4 1 0 0,13 21 1788 0 0,-12-22-1854 0 0,0-1-1 0 0,0 1 0 0 0,0 0 0 0 0,0 0 1 0 0,0 0-1 0 0,-1 0 0 0 0,2 6 0 0 0,-2 2 97 0 0,-1-9-168 0 0,0 1-1 0 0,1-1 1 0 0,-1 0-1 0 0,1 0 1 0 0,2 7-1 0 0,9 22-104 0 0,-9-23-61 0 0,0-1 0 0 0,0 1 0 0 0,1-1 0 0 0,0 0 0 0 0,0 0-1 0 0,9 11 1 0 0,-11-16-283 0 0</inkml:trace>
  <inkml:trace contextRef="#ctx0" brushRef="#br0" timeOffset="1">70 0 17503 0 0,'-4'0'1920'0'0,"4"16"-1920"0"0,10 1-5167 0 0,2-3-1057 0 0</inkml:trace>
  <inkml:trace contextRef="#ctx0" brushRef="#br0" timeOffset="2">104 730 6912 0 0,'0'0'528'0'0,"0"1"-342"0"0,0 0-39 0 0,-1 0-1 0 0,-12 14 13052 0 0,13-14-13092 0 0,0-1 0 0 0,0 0 0 0 0,0 0 0 0 0,0 0 1 0 0,0 0-1 0 0,-1 0 0 0 0,1 1 0 0 0,0-1 0 0 0,0 0 0 0 0,0 0 1 0 0,0 0-1 0 0,0 0 0 0 0,-1 0 0 0 0,1 0 0 0 0,0 0 0 0 0,0 0 1 0 0,0 1-1 0 0,-1-1 0 0 0,1 0 0 0 0,0 0 0 0 0,0 0 1 0 0,0 0-1 0 0,0 0 0 0 0,-1 0 0 0 0,1 0 0 0 0,0 0 0 0 0,0 0 1 0 0,0 0-1 0 0,-1 0 0 0 0,1 0 0 0 0,0 0 0 0 0,0-1 0 0 0,0 1 1 0 0,0 0-1 0 0,-1 0 0 0 0,1 0 0 0 0,0 0 0 0 0,0 0 0 0 0,0 0 1 0 0,0 0-1 0 0,-1 0 0 0 0,1-1 0 0 0,0 1 0 0 0,0 0 1 0 0,0 0-1 0 0,0 0 0 0 0,0 0 0 0 0,0 0 0 0 0,0-1 0 0 0,-1 1 1 0 0,1 0-1 0 0,0 0 0 0 0,0 0 0 0 0,0 0 0 0 0,0-1 0 0 0,0 1 1 0 0,0 0-1 0 0,0 0 0 0 0,0 0 0 0 0,0-1 0 0 0,0 1 1 0 0,0 0-1 0 0,3-9 2846 0 0,2 2-4131 0 0,-2 4 1199 0 0,0-1-1 0 0,0 1 1 0 0,-1-1-1 0 0,1 0 1 0 0,-1 0-1 0 0,1 0 1 0 0,1-8-1 0 0,2 1 6 0 0,0 1-1 0 0,0 0 1 0 0,1 0 0 0 0,0 0-1 0 0,16-15 1 0 0,-21 22-35 0 0,1 1-1 0 0,-1 0 1 0 0,1-1 0 0 0,0 1-1 0 0,0 1 1 0 0,0-1-1 0 0,6-2 1 0 0,17-11-55 0 0,-23 12 83 0 0,1 0 0 0 0,1 1 1 0 0,-1-1-1 0 0,0 1 0 0 0,0 0 0 0 0,1 1 0 0 0,-1-1 1 0 0,1 1-1 0 0,0 0 0 0 0,7-1 0 0 0,4 0-133 0 0,29 2-1 0 0,-20 1-77 0 0,-11-1-266 0 0,26 5 1 0 0,-8 0-1385 0 0,-15-2 427 0 0</inkml:trace>
</inkml:ink>
</file>

<file path=ppt/ink/ink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07.8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0 243 15664 0 0,'0'0'1417'0'0,"2"2"-1167"0"0,5 9 1499 0 0,1-1-1 0 0,17 18 0 0 0,-23-25-1432 0 0,1-1-1 0 0,0 0 0 0 0,0-1 0 0 0,0 1 1 0 0,0 0-1 0 0,0-1 0 0 0,0 0 0 0 0,1 0 0 0 0,-1 0 1 0 0,0 0-1 0 0,8 1 0 0 0,3 0 654 0 0,0-1 0 0 0,28-1 0 0 0,-30-1-1109 0 0,-1 0-1 0 0,1-1 1 0 0,-1 0 0 0 0,1-1-1 0 0,-1-1 1 0 0,0 1-1 0 0,12-7 1 0 0,-19 7-713 0 0,-1 0 0 0 0,0 0 0 0 0,0 0 0 0 0,0 0 0 0 0,0-1 0 0 0,0 1 0 0 0,3-6 0 0 0,-3 5-247 0 0</inkml:trace>
  <inkml:trace contextRef="#ctx0" brushRef="#br0" timeOffset="1">79 1 13824 0 0,'1'1'5682'0'0,"0"2"-5164"0"0,0 0 0 0 0,0-1-1 0 0,-1 1 1 0 0,1 0 0 0 0,-1-1 0 0 0,1 1-1 0 0,-1 0 1 0 0,0 0 0 0 0,0 5 0 0 0,1 14 1191 0 0,6 55 810 0 0,0-2-1932 0 0,2-28-441 0 0,8 43-41 0 0,-13-76-221 0 0,0 0 0 0 0,1-1 0 0 0,1 1 0 0 0,8 15 0 0 0,-11-25-268 0 0,-1 0 0 0 0,1 0 1 0 0,0-1-1 0 0,1 1 0 0 0,4 4 1 0 0,-1-1-344 0 0,5 8-1087 0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0:54.8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34 6448 0 0,'-7'-10'192'0'0,"5"6"-66"0"0,0 1-1 0 0,-1 0 1 0 0,1-1 0 0 0,-1 1 0 0 0,-4-3 3383 0 0,10 6-1485 0 0,11 5-1074 0 0,0 1 0 0 0,0 0 0 0 0,-1 1 0 0 0,0 0 0 0 0,0 1 0 0 0,18 15 0 0 0,14 8-11 0 0,-29-20-718 0 0,0 1 0 0 0,-2 0 0 0 0,26 26 0 0 0,31 47 217 0 0,-60-71-386 0 0,-1-1-25 0 0,-1 0 1 0 0,-1 1 0 0 0,0 0 0 0 0,-1 1 0 0 0,0-1-1 0 0,-2 1 1 0 0,7 21 0 0 0,-9-23-12 0 0,0 1 1 0 0,-1-1-1 0 0,-1 0 1 0 0,0 0-1 0 0,0 1 1 0 0,-1-1-1 0 0,-1 1 0 0 0,0-1 1 0 0,-5 16-1 0 0,4-22-16 0 0,0-1 0 0 0,0 0 0 0 0,-1 0-1 0 0,0 0 1 0 0,-1 0 0 0 0,1-1-1 0 0,-1 1 1 0 0,-6 6 0 0 0,-1 0-79 0 0,0-1 0 0 0,-19 15 1 0 0,20-19-6 0 0,-1-1 1 0 0,0 0 0 0 0,0-1 0 0 0,-1 0-1 0 0,1-1 1 0 0,-22 6 0 0 0,24-8-242 0 0,0-1 0 0 0,0 0 0 0 0,0 0 1 0 0,0 0-1 0 0,0-2 0 0 0,0 1 0 0 0,0-1 0 0 0,-14-3 0 0 0,21 4-1115 0 0</inkml:trace>
</inkml:ink>
</file>

<file path=ppt/ink/ink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08.3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 18799 0 0,'-3'3'273'0'0,"2"-3"-163"0"0,0 1 0 0 0,1 0 1 0 0,-1-1-1 0 0,0 1 0 0 0,0-1 0 0 0,0 1 0 0 0,0-1 1 0 0,1 1-1 0 0,-1-1 0 0 0,0 1 0 0 0,0-1 1 0 0,-1 1-1 0 0,2 12 366 0 0,17 80 3280 0 0,-8-53-3485 0 0,-3 1 1 0 0,3 59-1 0 0,-7-67 30 0 0,2 0 0 0 0,1 0 0 0 0,12 41 0 0 0,-13-58-190 0 0,1 0-104 0 0,6 8 71 0 0,-6-16-8 0 0,-4-8-68 0 0,0 1-2 0 0,-1-1 0 0 0,1 0 0 0 0,0 0 0 0 0,-1 1 0 0 0,1-1 0 0 0,-1 0 0 0 0,1 0 0 0 0,-1 0 0 0 0,1 0 0 0 0,-1 1 0 0 0,1-1 0 0 0,0 0 0 0 0,-1 0 0 0 0,1 0 0 0 0,-1-1 0 0 0,2 1 0 0 0,8-6 0 0 0,1-1-29 0 0,1 0 0 0 0,18-7 0 0 0,-19 9 20 0 0,-8 4 4 0 0,-1 0 0 0 0,1 1 0 0 0,-1-1 0 0 0,1 1 0 0 0,-1 0 0 0 0,1-1 0 0 0,4 1 0 0 0,11-1-19 0 0,-15 1 21 0 0,1 0-1 0 0,-1 0 1 0 0,0 0-1 0 0,0 0 0 0 0,1 0 1 0 0,-1 1-1 0 0,0 0 1 0 0,0 0-1 0 0,0 0 1 0 0,0 0-1 0 0,0 0 1 0 0,0 0-1 0 0,0 1 0 0 0,5 3 1 0 0,9 7 1 0 0,-14-6 29 0 0,-1-1 1 0 0,6 3 36 0 0,-6-6 624 0 0,-2 0-489 0 0,-1 1-158 0 0,1-1 0 0 0,0 1 0 0 0,0-1 0 0 0,-1 1 0 0 0,0-1 0 0 0,1 1 0 0 0,-1-1 0 0 0,0 1 0 0 0,0-1 0 0 0,-1 1 0 0 0,1-1 0 0 0,0 0 0 0 0,-1 0 0 0 0,1 0 0 0 0,-1 0 0 0 0,0 0 0 0 0,0 0 1 0 0,0 0-1 0 0,0 0 0 0 0,0-1 0 0 0,0 1 0 0 0,0-1 0 0 0,0 1 0 0 0,-1-1 0 0 0,1 0 0 0 0,-3 1 0 0 0,-8 3 40 0 0,-1-1 0 0 0,0 0 0 0 0,-26 4 0 0 0,8-3-64 0 0,18-2-536 0 0,-1-1 0 0 0,0-1 0 0 0,-21-1 0 0 0,20 0-3118 0 0</inkml:trace>
</inkml:ink>
</file>

<file path=ppt/ink/ink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08.9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166 138 11056 0 0,'0'2'7945'0'0,"4"16"-4359"0"0,-3-15-3321 0 0,0-1-1 0 0,0 1 0 0 0,0 0 0 0 0,-1 0 0 0 0,1 0 0 0 0,-1 5 1 0 0,1-1 97 0 0,0 1 0 0 0,0-1 0 0 0,2 8-1 0 0,4 23 233 0 0,4 33 72 0 0,-3-26-395 0 0,-1-4-105 0 0,4 42-148 0 0,5 35-18 0 0,-14-92 2 0 0,0-6 1 0 0,-1-1 1 0 0,-1 1-1 0 0,-1 0 0 0 0,-5 36 1 0 0,2-40 69 0 0,0 0 0 0 0,-1 0 0 0 0,0 0 0 0 0,-13 24 0 0 0,11-28-109 0 0,3-5-2 0 0,0 0-1 0 0,-1 1 1 0 0,1-1 0 0 0,-2-1-1 0 0,-5 8 1 0 0,9-12 36 0 0,0-1 1 0 0,0 1 0 0 0,-1-1-1 0 0,1 1 1 0 0,0-1-1 0 0,0 0 1 0 0,-1 0-1 0 0,1 0 1 0 0,-1 0 0 0 0,1 0-1 0 0,-1-1 1 0 0,1 1-1 0 0,-1-1 1 0 0,1 1 0 0 0,-1-1-1 0 0,1 0 1 0 0,-1 0-1 0 0,0 0 1 0 0,1 0 0 0 0,-1-1-1 0 0,-2 0 1 0 0,1 0-83 0 0,0 0 1 0 0,0 0-1 0 0,0 0 0 0 0,0-1 1 0 0,1 0-1 0 0,-1 0 1 0 0,1 0-1 0 0,-1 0 0 0 0,1 0 1 0 0,0-1-1 0 0,0 1 0 0 0,0-1 1 0 0,0 0-1 0 0,0 0 1 0 0,1 0-1 0 0,-4-4 0 0 0,0-4-710 0 0,0 0 0 0 0,1 0-1 0 0,0-1 1 0 0,-4-12 0 0 0,-6-14-1372 0 0</inkml:trace>
  <inkml:trace contextRef="#ctx0" brushRef="#br0" timeOffset="1">48 0 15408 0 0,'0'0'1687'0'0,"11"0"-1687"0"0,-1 0-6831 0 0</inkml:trace>
  <inkml:trace contextRef="#ctx0" brushRef="#br0" timeOffset="2">134 573 17911 0 0,'-10'-28'820'0'0,"8"22"-16"0"0,2 4-552 0 0,0-1 0 0 0,0 1 0 0 0,0-1 0 0 0,0 1 0 0 0,0 0 0 0 0,1-1 0 0 0,-1 1 0 0 0,1-1 0 0 0,-1 1 0 0 0,1 0-1 0 0,0-1 1 0 0,0 1 0 0 0,0 0 0 0 0,0 0 0 0 0,0 0 0 0 0,3-3 0 0 0,8-17 1953 0 0,-11 18-1992 0 0,1 1-1 0 0,0-1 1 0 0,0 1-1 0 0,0 0 1 0 0,0 0 0 0 0,5-6-1 0 0,0 2 413 0 0,-3 4-370 0 0,0-1-1 0 0,0 1 1 0 0,0 0-1 0 0,0 0 1 0 0,8-3-1 0 0,-6 3-254 0 0,1 1 0 0 0,0 0 0 0 0,0 0 0 0 0,0 1 0 0 0,0-1 0 0 0,1 1 0 0 0,8 1 0 0 0,5 0 0 0 0,25 4 0 0 0,-34-1 0 0 0,1 0 0 0 0,-1 1 0 0 0,0 0 0 0 0,0 1 0 0 0,-1 0 0 0 0,21 13 0 0 0,4 1 0 0 0,-30-16 4 0 0,-1-1 0 0 0,1-1 0 0 0,0 1 0 0 0,0-1 0 0 0,0 0 0 0 0,0 0 0 0 0,9-1 0 0 0,44-2 28 0 0,-51 1-74 0 0,0 1 0 0 0,-1-1 0 0 0,1-1-1 0 0,-1 0 1 0 0,1 0 0 0 0,-1 0 0 0 0,0 0 0 0 0,0-1-1 0 0,0-1 1 0 0,10-5 0 0 0,25-25-1774 0 0,-25 16-24 0 0</inkml:trace>
</inkml:ink>
</file>

<file path=ppt/ink/ink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14.8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1542 3224 0 0,'-2'0'10355'0'0,"-6"1"-8329"0"0,8-1-1954 0 0,0 1-1 0 0,0-1 1 0 0,0 0 0 0 0,0 0-1 0 0,0 0 1 0 0,0 0 0 0 0,0 1-1 0 0,0-1 1 0 0,0 0 0 0 0,0 0-1 0 0,0 0 1 0 0,0 0 0 0 0,1 0-1 0 0,-1 1 1 0 0,0-1 0 0 0,0 0 0 0 0,0 0-1 0 0,0 0 1 0 0,0 0 0 0 0,0 0-1 0 0,0 0 1 0 0,1 1 0 0 0,-1-1-1 0 0,0 0 1 0 0,0 0 0 0 0,0 0-1 0 0,0 0 1 0 0,0 0 0 0 0,1 0-1 0 0,-1 0 1 0 0,0 0 0 0 0,0 0 0 0 0,0 0-1 0 0,0 0 1 0 0,0 0 0 0 0,1 0-1 0 0,-1 0 1 0 0,0 0 0 0 0,0 0-1 0 0,0 0 1 0 0,0 0 0 0 0,1 0-1 0 0,-1 0 1 0 0,12-4 1405 0 0,14-12-898 0 0,-22 14-420 0 0,9-8 97 0 0,0 0 0 0 0,-1-1-1 0 0,0 0 1 0 0,13-16 0 0 0,24-23 313 0 0,29-20-83 0 0,35-30 37 0 0,-32 30-201 0 0,35-26 108 0 0,-78 67-300 0 0,13-10 56 0 0,78-45 1 0 0,-54 38 25 0 0,-41 24-80 0 0,48-22 1 0 0,-19 17-124 0 0,-19 9 205 0 0,73-42 1 0 0,22-22 414 0 0,-126 74-607 0 0,102-68 165 0 0,-51 30-62 0 0,42-31 31 0 0,-82 57-100 0 0,0 0-1 0 0,24-29 1 0 0,-37 36-39 0 0,11-13 89 0 0,1 1 1 0 0,42-35-1 0 0,-17 19-106 0 0,4-2 0 0 0,23-15 0 0 0,-46 32-310 0 0,-25 22 224 0 0,0-1 0 0 0,0 1 1 0 0,0 1-1 0 0,0-1 1 0 0,1 1-1 0 0,5-4 1 0 0,-8 6-231 0 0</inkml:trace>
</inkml:ink>
</file>

<file path=ppt/ink/ink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15.2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3680 0 0,'0'0'12728'0'0,"12"1"-9645"0"0,15 9-477 0 0,3 1-1176 0 0,-13-6-468 0 0,19 10 0 0 0,-26-11-722 0 0,0-1 0 0 0,1 0 0 0 0,17 2 0 0 0,-9-1 284 0 0,15 9-124 0 0,-31-12-369 0 0,0 0 0 0 0,0 1 0 0 0,0-1 1 0 0,0 0-1 0 0,0 1 0 0 0,-1 0 0 0 0,1 0 0 0 0,0-1 0 0 0,-1 2 0 0 0,1-1 0 0 0,-1 0 0 0 0,0 0 1 0 0,0 1-1 0 0,0-1 0 0 0,0 1 0 0 0,0 0 0 0 0,1 3 0 0 0,-2-5-26 0 0,-1-1 0 0 0,0 1 0 0 0,0 0 0 0 0,0-1 0 0 0,0 1-1 0 0,0 0 1 0 0,0 0 0 0 0,-1-1 0 0 0,1 1 0 0 0,0 0 0 0 0,0-1 0 0 0,0 1-1 0 0,-1 0 1 0 0,1-1 0 0 0,0 1 0 0 0,-1 1 0 0 0,-1 1 8 0 0,-2 33 70 0 0,2-24-84 0 0,1-1 1 0 0,-1 0-1 0 0,-4 13 0 0 0,-12 33-97 0 0,4-9-1981 0 0,3-16-4348 0 0,0-4-1952 0 0</inkml:trace>
</inkml:ink>
</file>

<file path=ppt/ink/ink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16.8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5 6912 0 0,'0'0'528'0'0,"-3"0"-31"0"0,-16-4 15203 0 0,16 15-15285 0 0,3-10-401 0 0,-1 0 1 0 0,1 0 0 0 0,0 0-1 0 0,-1 0 1 0 0,1 0 0 0 0,0 1-1 0 0,0-1 1 0 0,0 0-1 0 0,0 0 1 0 0,0 0 0 0 0,0 0-1 0 0,0 2 1 0 0,2 9 36 0 0,-1 0 0 0 0,0 15-1 0 0,-1-18-37 0 0,0-1-1 0 0,1 1 0 0 0,0 0 0 0 0,0-1 0 0 0,1 1 0 0 0,4 12 0 0 0,1 2-81 0 0,-5-18 3 0 0,-1 0-1 0 0,1 0 1 0 0,0 0-1 0 0,5 8 1 0 0,-2-5-294 0 0,6-1-3935 0 0</inkml:trace>
</inkml:ink>
</file>

<file path=ppt/ink/ink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17.4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 14456 0 0,'0'0'1672'0'0,"1"0"-971"0"0,21-2 1224 0 0,-17 1-1522 0 0,-1 0 0 0 0,1 0 0 0 0,-1 1 0 0 0,1 0-1 0 0,0 0 1 0 0,6 0 0 0 0,10 4 454 0 0,16 5 482 0 0,-34-8-1289 0 0,1 1 0 0 0,-1 0 0 0 0,0 0 1 0 0,0 0-1 0 0,0 0 0 0 0,0 0 0 0 0,-1 1 0 0 0,1-1 0 0 0,0 1 1 0 0,-1 0-1 0 0,0 0 0 0 0,0 0 0 0 0,0 0 0 0 0,0 0 0 0 0,2 5 1 0 0,-4-5-44 0 0,0 0 0 0 0,0 0 0 0 0,0 0 0 0 0,0 0 1 0 0,0 0-1 0 0,-1 0 0 0 0,1 0 0 0 0,-2 4 0 0 0,-1 4-22 0 0,2-6-10 0 0,0-1 0 0 0,-1 0 0 0 0,1 0 0 0 0,-1-1 0 0 0,0 1 0 0 0,-3 5 0 0 0,-5 10-143 0 0,6-10-135 0 0,0 0 0 0 0,-1-1 0 0 0,0 1-1 0 0,0-1 1 0 0,-1 0 0 0 0,0-1 0 0 0,0 1-1 0 0,-9 7 1 0 0,12-13 195 0 0,2 0 1 0 0,-1-1 0 0 0,0 1-1 0 0,1-1 1 0 0,-1 1 0 0 0,1-1 0 0 0,-1 1 0 0 0,1 0 0 0 0,0 0 0 0 0,0 0 0 0 0,-2 3-1 0 0,3-4 72 0 0,-1 1 0 0 0,0-1-1 0 0,0 1 1 0 0,0-1 0 0 0,0 0-1 0 0,0 1 1 0 0,0-1 0 0 0,0 0 0 0 0,0 0-1 0 0,-1 0 1 0 0,1 0 0 0 0,0 0-1 0 0,-1 0 1 0 0,1 0 0 0 0,-1-1-1 0 0,-1 2 1 0 0,-8 4 199 0 0,10-5-71 0 0,-1 5 3909 0 0,29-5-3641 0 0,-18 0-219 0 0,-1 0 1 0 0,1-1-1 0 0,0 0 1 0 0,-1-1 0 0 0,15-2-1 0 0,-12 1-1125 0 0,0 0 0 0 0,0 1-1 0 0,1 0 1 0 0,14 2 0 0 0,-6-1-1693 0 0,-3 0-4860 0 0</inkml:trace>
</inkml:ink>
</file>

<file path=ppt/ink/ink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18.0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32 119 21191 0 0,'0'0'2127'0'0,"-1"1"-1946"0"0,-1 0-40 0 0,0 1-1 0 0,0 0 0 0 0,1 0 1 0 0,-1 0-1 0 0,1 0 1 0 0,-1 0-1 0 0,1 0 0 0 0,0 0 1 0 0,0 1-1 0 0,0-1 0 0 0,0 0 1 0 0,-1 5-1 0 0,0-1-62 0 0,0 2-59 0 0,0 0 1 0 0,1 0-1 0 0,0 1 0 0 0,0-1 1 0 0,0 1-1 0 0,1-1 1 0 0,2 10-1 0 0,-2 6-9 0 0,0-22-40 0 0,1 1 0 0 0,-1 0 0 0 0,1 0-1 0 0,-1-1 1 0 0,1 1 0 0 0,0 0 0 0 0,0-1 0 0 0,0 1 0 0 0,1-1-1 0 0,-1 1 1 0 0,0-1 0 0 0,1 0 0 0 0,3 5 0 0 0,-4 2-1768 0 0</inkml:trace>
  <inkml:trace contextRef="#ctx0" brushRef="#br0" timeOffset="1">0 247 10104 0 0,'0'0'2149'0'0,"3"0"-972"0"0,-1 0-780 0 0,0 1-1 0 0,1-1 0 0 0,-1 1 0 0 0,0-1 0 0 0,0 1 1 0 0,0 0-1 0 0,4 2 0 0 0,6 3 633 0 0,-11-5-853 0 0,1-1 0 0 0,-1 1 0 0 0,1 0 0 0 0,-1 0 0 0 0,1 0 0 0 0,-1 0 0 0 0,0 0 0 0 0,0 0 0 0 0,1 1-1 0 0,0 0 1 0 0,5 5 497 0 0,-2-4-329 0 0,1 0 0 0 0,-1-1-1 0 0,1 0 1 0 0,0 0 0 0 0,0-1 0 0 0,0 1 0 0 0,0-1 0 0 0,0-1 0 0 0,0 1 0 0 0,0-1 0 0 0,0 0 0 0 0,0 0-1 0 0,0 0 1 0 0,8-3 0 0 0,-10 2-322 0 0,0 0-1 0 0,-1 0 0 0 0,1-1 1 0 0,0 1-1 0 0,0-1 0 0 0,-1 0 1 0 0,7-4-1 0 0,24-21 435 0 0,-25 19 20 0 0,-6 5-337 0 0,1 0 1 0 0,-1-1-1 0 0,-1 1 1 0 0,1-1-1 0 0,0 0 1 0 0,-1 0-1 0 0,0 0 0 0 0,0 0 1 0 0,3-9-1 0 0,-2 4 22 0 0,0 0-1 0 0,-1 0 0 0 0,2-17 1 0 0,-3 14-186 0 0,0 0-1 0 0,-1 0 1 0 0,-1 0 0 0 0,-2-20 0 0 0,1 25-720 0 0,0 1-1 0 0,0-1 1 0 0,0 0 0 0 0,-1 1 0 0 0,-4-9 0 0 0,-4 1-8024 0 0</inkml:trace>
</inkml:ink>
</file>

<file path=ppt/ink/ink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19.0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23 10136 0 0,'0'0'1241'0'0,"6"0"1099"0"0,36 2 2281 0 0,-21-1-2460 0 0,42-3-1 0 0,-39 0-1446 0 0,37 3-1 0 0,-23-1-608 0 0,15 5-358 0 0,2 0-1447 0 0,-40-5 1463 0 0,0 0 0 0 0,23-5 0 0 0,-35 5 213 0 0,0 0-1 0 0,-1 0 0 0 0,1 0 1 0 0,0 0-1 0 0,0 0 0 0 0,0 1 1 0 0,4 0-1 0 0,-5 0-27 0 0,1 0 0 0 0,-1-1 0 0 0,1 1 1 0 0,0-1-1 0 0,0 0 0 0 0,-1 0 0 0 0,1 0 0 0 0,3-1 0 0 0,25-3-23 0 0,-21 3 238 0 0,-1 0-1 0 0,1-1 1 0 0,15-4 0 0 0,-17 4 215 0 0,1 0 0 0 0,-1 0-1 0 0,1 1 1 0 0,12 0-1 0 0,19-5-730 0 0,-6 5 167 0 0,-17 0 360 0 0,29 2-1 0 0,-17 1 67 0 0,1-2 0 0 0,49-5 0 0 0,-67 5-198 0 0,-1 0 0 0 0,13 2-1 0 0,8 0 16 0 0,113 8-164 0 0,-135-10 211 0 0,0 0 1 0 0,0 1 0 0 0,0 1-1 0 0,19 4 1 0 0,38 4 141 0 0,-45-7-35 0 0,0-1-1 0 0,0-1 1 0 0,31-2-1 0 0,-4 0-208 0 0,-35 1-2 0 0,31 0 0 0 0,82-9 0 0 0,-22-1 75 0 0,-74 8-50 0 0,58 2 0 0 0,-34 1 49 0 0,82-1-201 0 0,-133 0 127 0 0,-1 1 0 0 0,13 3 0 0 0,12 2 0 0 0,-14-1 0 0 0,-13-4-16 0 0,1-1-1 0 0,0 1 0 0 0,-1 0 1 0 0,1-1-1 0 0,0 1 0 0 0,-1-1 1 0 0,1 0-1 0 0,0 1 0 0 0,0-1 1 0 0,-1 0-1 0 0,1 0 0 0 0,0 0 1 0 0,0-1-1 0 0,0 1 0 0 0,-1 0 1 0 0,1 0-1 0 0,3-2 0 0 0,1 0-144 0 0,-5 2-7 0 0,1-1 1 0 0,-1 1-1 0 0,0-1 0 0 0,0 1 1 0 0,0-1-1 0 0,-1 1 1 0 0,1-1-1 0 0,0 0 0 0 0,0 1 1 0 0,0-1-1 0 0,0 0 1 0 0,-1 0-1 0 0,2-1 0 0 0</inkml:trace>
</inkml:ink>
</file>

<file path=ppt/ink/ink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19.5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 15320 0 0,'0'-4'1385'0'0,"0"-2"-31"0"0,2 7-922 0 0,-1 1 0 0 0,1-1 0 0 0,0 0 0 0 0,0 0 0 0 0,0 0-1 0 0,1 0 1 0 0,3 1 0 0 0,-5-2-208 0 0,22 5 1166 0 0,-18-4-1188 0 0,1 0 0 0 0,-1 0 0 0 0,0 1 0 0 0,0-1 0 0 0,0 1 0 0 0,0 0-1 0 0,0 0 1 0 0,0 1 0 0 0,-1 0 0 0 0,1 0 0 0 0,5 4 0 0 0,-4-3-83 0 0,0-1 0 0 0,-1 0 0 0 0,10 3 0 0 0,-11-4 59 0 0,1 0 0 0 0,-1 0 0 0 0,1 0-1 0 0,-1 0 1 0 0,0 1 0 0 0,0 0 0 0 0,5 4 0 0 0,19 18-60 0 0,-21-20-114 0 0,0 1 1 0 0,-1 0-1 0 0,0 0 0 0 0,0 0 1 0 0,0 1-1 0 0,-1-1 0 0 0,0 1 0 0 0,-1 1 1 0 0,1-1-1 0 0,5 16 0 0 0,-5-12-4 0 0,-5 2 0 0 0,-1-9 0 0 0,-1 1 0 0 0,1 0 0 0 0,-1-1 0 0 0,0 1 0 0 0,0-1 0 0 0,-1 0 0 0 0,0 1 0 0 0,1-1 0 0 0,-1 0 0 0 0,0-1 0 0 0,-1 1 0 0 0,-6 6 0 0 0,-28 18 104 0 0,15-10-50 0 0,-31 18-1 0 0,33-24-1097 0 0,-1-1 1 0 0,-32 12-1 0 0,24-13-1284 0 0</inkml:trace>
</inkml:ink>
</file>

<file path=ppt/ink/ink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20.1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12120 0 0,'0'0'9723'0'0,"11"1"-8172"0"0,7 4-1211 0 0,-17-5-325 0 0,0 1-1 0 0,0-1 1 0 0,0 0 0 0 0,-1 0 0 0 0,1 1-1 0 0,0-1 1 0 0,0 1 0 0 0,-1-1-1 0 0,1 1 1 0 0,0-1 0 0 0,-1 1-1 0 0,1-1 1 0 0,-1 1 0 0 0,1-1 0 0 0,-1 1-1 0 0,1-1 1 0 0,-1 1 0 0 0,1 0-1 0 0,-1 0 1 0 0,1-1 0 0 0,0 2 0 0 0,8 21 80 0 0,-4-10-41 0 0,-2-8-78 0 0,0 1 0 0 0,-1 0 0 0 0,0 1-1 0 0,0-1 1 0 0,0 0 0 0 0,-1 1 0 0 0,1 12 0 0 0,-2 51-315 0 0,-1-33 263 0 0,1 16-1316 0 0,0-39-192 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0:55.2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1 219 9216 0 0,'0'0'706'0'0,"4"4"-436"0"0,-4-3-269 0 0,2 1 239 0 0,-1-1 0 0 0,0 1 0 0 0,1 0 0 0 0,-1 0 0 0 0,0 0-1 0 0,0 0 1 0 0,-1 0 0 0 0,1 0 0 0 0,0 0 0 0 0,-1 1 0 0 0,1 1 0 0 0,0 0 180 0 0,0 0 0 0 0,1 0 0 0 0,-1 0 0 0 0,1 0 0 0 0,0-1 0 0 0,0 1 0 0 0,0-1 1 0 0,1 1-1 0 0,4 5 0 0 0,5 6 430 0 0,-6-3-265 0 0,0 0-1 0 0,0 1 1 0 0,7 24-1 0 0,0 2-174 0 0,-7-27-310 0 0,13 21 0 0 0,-13-23-269 0 0,0 0 0 0 0,-1 0 0 0 0,6 15 0 0 0,-5-10-1425 0 0,-2-8-2773 0 0</inkml:trace>
  <inkml:trace contextRef="#ctx0" brushRef="#br0" timeOffset="1">74 4 6912 0 0,'0'0'736'0'0,"-10"-4"-736"0"0,0 4 3376 0 0</inkml:trace>
</inkml:ink>
</file>

<file path=ppt/ink/ink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20.6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67 15232 0 0,'0'0'1378'0'0,"2"0"-1135"0"0,62-7 2992 0 0,-46 5-2192 0 0,38-10 2257 0 0,-48 11-3077 0 0,0 0 1 0 0,-1-1-1 0 0,1 0 0 0 0,11-5 0 0 0,6-2-227 0 0,-21 8 4 0 0,-3 1 0 0 0,0 0 0 0 0,0 0 0 0 0,0 0 0 0 0,-1-1 0 0 0,1 1 0 0 0,0 0 0 0 0,0-1 0 0 0,0 1 0 0 0,0-1 0 0 0,-1 1 0 0 0,1-1 0 0 0,0 1 0 0 0,0-1 0 0 0,-1 1 0 0 0,1-1 0 0 0,0 0 0 0 0,-1 1 0 0 0,1-1 0 0 0,0-1 0 0 0,18-11-1669 0 0</inkml:trace>
  <inkml:trace contextRef="#ctx0" brushRef="#br0" timeOffset="1">66 90 15664 0 0,'0'0'2809'0'0,"0"3"-1580"0"0,5 27 1597 0 0,-5-28-2760 0 0,1 0 0 0 0,0 0 0 0 0,0 0-1 0 0,-1 0 1 0 0,1 0 0 0 0,1 0 0 0 0,-1 0-1 0 0,0 0 1 0 0,0 0 0 0 0,1-1-1 0 0,-1 1 1 0 0,1 0 0 0 0,2 1 0 0 0,1 1-77 0 0,0-1 1 0 0,0 1 0 0 0,-1 0 0 0 0,1 0 0 0 0,7 9 0 0 0,8 18 1581 0 0,-19-30-1539 0 0,0 0 0 0 0,-1 0-1 0 0,1 0 1 0 0,0 0 0 0 0,0 0-1 0 0,-1 0 1 0 0,1 0-1 0 0,0 0 1 0 0,0-1 0 0 0,0 1-1 0 0,0 0 1 0 0,0-1 0 0 0,0 1-1 0 0,1 0 1 0 0,-1-1 0 0 0,0 1-1 0 0,0-1 1 0 0,2 1 0 0 0,14 6-26 0 0,-14-5 9 0 0,0-1-1 0 0,0 0 0 0 0,0 1 0 0 0,0-1 1 0 0,0-1-1 0 0,1 1 0 0 0,-1 0 0 0 0,0-1 1 0 0,6 1-1 0 0,-9-1-5 0 0,0 0 1 0 0,0 0-1 0 0,1 0 1 0 0,-1 0-1 0 0,0-1 1 0 0,0 1-1 0 0,0 0 1 0 0,0 0-1 0 0,0 0 1 0 0,0 0-1 0 0,1 1 0 0 0,-1-1 1 0 0,0 0-1 0 0,0 0 1 0 0,0 0-1 0 0,0 0 1 0 0,0 0-1 0 0,0 0 1 0 0,1 0-1 0 0,-1 0 1 0 0,0 0-1 0 0,0 0 1 0 0,0 0-1 0 0,0 0 1 0 0,0 0-1 0 0,0 0 0 0 0,0 0 1 0 0,0 1-1 0 0,1-1 1 0 0,-1 0-1 0 0,0 0 1 0 0,0 0-1 0 0,0 0 1 0 0,0 0-1 0 0,0 0 1 0 0,0 0-1 0 0,0 1 1 0 0,0-1-1 0 0,0 0 1 0 0,0 0-1 0 0,0 0 0 0 0,0 0 1 0 0,0 0-1 0 0,0 0 1 0 0,0 1-1 0 0,0-1 1 0 0,0 0-1 0 0,0 0 1 0 0,0 0-1 0 0,0 0 1 0 0,0 0-1 0 0,0 0 1 0 0,0 1-1 0 0,0-1 1 0 0,0 0-1 0 0,-1 1-9 0 0,1-1 1 0 0,-1 1-1 0 0,1-1 1 0 0,-1 0-1 0 0,1 1 1 0 0,-1-1 0 0 0,1 1-1 0 0,-1-1 1 0 0,1 0-1 0 0,-1 1 1 0 0,0-1-1 0 0,1 0 1 0 0,-1 1-1 0 0,0-1 1 0 0,1 0-1 0 0,-2 0 1 0 0,-9 3-153 0 0,5-1 29 0 0,1-1-1 0 0,-1 0 1 0 0,-10 1-1 0 0,14-2-312 0 0,0 1-78 0 0,0 0 336 0 0,0 0 1 0 0,0 0 0 0 0,0-1 0 0 0,0 1-1 0 0,0 0 1 0 0,0-1 0 0 0,0 0 0 0 0,0 1-1 0 0,-1-1 1 0 0,1 0 0 0 0,0 0 0 0 0,0 0-1 0 0,0 0 1 0 0,0-1 0 0 0,-4 0 0 0 0,4 0-1754 0 0</inkml:trace>
</inkml:ink>
</file>

<file path=ppt/ink/ink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21.0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1 117 9672 0 0,'0'0'3009'0'0,"0"2"-790"0"0,0 4-1289 0 0,0-1 0 0 0,0 1 1 0 0,1-1-1 0 0,0 0 1 0 0,3 10-1 0 0,2 6-17 0 0,-5-15-734 0 0,0-1-1 0 0,0 0 1 0 0,1 0 0 0 0,0 0 0 0 0,0-1 0 0 0,0 1 0 0 0,1 0 0 0 0,2 4 0 0 0,-1-4-135 0 0,0-1 0 0 0,0 1 0 0 0,0-1 0 0 0,1 0 1 0 0,-1 0-1 0 0,1 0 0 0 0,0 0 0 0 0,0-1 0 0 0,0 0 1 0 0,1 0-1 0 0,-1 0 0 0 0,10 2 0 0 0,-12-4-30 0 0,1 0 0 0 0,0 0 0 0 0,0 0-1 0 0,-1-1 1 0 0,1 0 0 0 0,0 0 0 0 0,0 0-1 0 0,0 0 1 0 0,0-1 0 0 0,-1 1 0 0 0,1-1-1 0 0,0 0 1 0 0,-1 0 0 0 0,1 0 0 0 0,7-4-1 0 0,-7 2 75 0 0,1 1 1 0 0,-1-2-1 0 0,0 1 0 0 0,0 0 0 0 0,0-1 0 0 0,0 0 0 0 0,0 0 0 0 0,-1 0 0 0 0,1 0 0 0 0,-1-1 0 0 0,2-4 1 0 0,-3 6-12 0 0,-1 0 0 0 0,0 0 0 0 0,0 0 1 0 0,0 0-1 0 0,0 0 0 0 0,-1-1 0 0 0,1 1 1 0 0,-1-5-1 0 0,3-12 390 0 0,-2 15-325 0 0,0 0 0 0 0,0-1 0 0 0,0 1 1 0 0,-1-1-1 0 0,0 1 0 0 0,0 0 0 0 0,-1-1 0 0 0,1 1 0 0 0,-3-7 0 0 0,0 0 71 0 0,-1 0 0 0 0,-10-21 0 0 0,12 29-200 0 0,0 0 0 0 0,-1 0-1 0 0,1 1 1 0 0,-1-1 0 0 0,1 1 0 0 0,-1 0 0 0 0,0 0-1 0 0,0 0 1 0 0,-1 0 0 0 0,1 0 0 0 0,-1 1-1 0 0,1-1 1 0 0,-1 1 0 0 0,0 0 0 0 0,0 0 0 0 0,0 0-1 0 0,0 1 1 0 0,0-1 0 0 0,0 1 0 0 0,-1 0-1 0 0,1 0 1 0 0,0 1 0 0 0,0-1 0 0 0,-1 1 0 0 0,1 0-1 0 0,-6 1 1 0 0,6-1-191 0 0,0 1 0 0 0,0 0 0 0 0,0 0 0 0 0,1 0-1 0 0,-1 0 1 0 0,0 0 0 0 0,0 1 0 0 0,1 0 0 0 0,-1 0 0 0 0,1 0-1 0 0,0 0 1 0 0,0 1 0 0 0,-1-1 0 0 0,2 1 0 0 0,-1 0 0 0 0,0-1 0 0 0,0 1-1 0 0,-3 6 1 0 0,-6 11-2706 0 0,-3 3-5335 0 0</inkml:trace>
</inkml:ink>
</file>

<file path=ppt/ink/ink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21.4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 17503 0 0,'0'0'1759'0'0,"1"0"-1614"0"0,12 0 729 0 0,0 0 0 0 0,0 1 0 0 0,-1 1-1 0 0,1 0 1 0 0,0 1 0 0 0,21 7 0 0 0,-18-5-468 0 0,-9-2-307 0 0,0 0 0 0 0,-1 0 1 0 0,1 1-1 0 0,-1 0 0 0 0,1 0 0 0 0,-1 0 0 0 0,0 1 1 0 0,-1 0-1 0 0,1 0 0 0 0,-1 1 0 0 0,0-1 1 0 0,0 1-1 0 0,-1 0 0 0 0,1 1 0 0 0,-2-1 0 0 0,1 1 1 0 0,-1-1-1 0 0,5 13 0 0 0,-8-18-103 0 0,0 1-1 0 0,0 0 0 0 0,0-1 1 0 0,0 1-1 0 0,0-1 0 0 0,0 1 1 0 0,0-1-1 0 0,0 1 0 0 0,-1-1 1 0 0,1 1-1 0 0,-1-1 1 0 0,1 1-1 0 0,-2 2 0 0 0,-2 10-26 0 0,2-8-44 0 0,1-1 0 0 0,-1 1 0 0 0,1-1-1 0 0,-2 0 1 0 0,1 0 0 0 0,0 1 0 0 0,-1-2 0 0 0,0 1 0 0 0,0 0-1 0 0,-1 0 1 0 0,1-1 0 0 0,-6 5 0 0 0,8-8-121 0 0,-1 0 0 0 0,1 0 0 0 0,0 0 0 0 0,-1 0 0 0 0,0 0 0 0 0,1 0 0 0 0,-1-1 1 0 0,0 1-1 0 0,1-1 0 0 0,-1 1 0 0 0,0-1 0 0 0,1 1 0 0 0,-1-1 0 0 0,0 0 0 0 0,0 0 0 0 0,0 0 0 0 0,1 0 1 0 0,-1 0-1 0 0,0 0 0 0 0,0-1 0 0 0,1 1 0 0 0,-1-1 0 0 0,0 1 0 0 0,1-1 0 0 0,-1 1 0 0 0,0-1 0 0 0,1 0 0 0 0,-1 0 1 0 0,1 0-1 0 0,-3-2 0 0 0,-2-4-2290 0 0</inkml:trace>
  <inkml:trace contextRef="#ctx0" brushRef="#br0" timeOffset="1">294 1 15344 0 0,'0'0'5978'0'0,"0"2"-4550"0"0,-6 24 315 0 0,-1-1-643 0 0,-9 32-298 0 0,14-47-868 0 0,1 0 1 0 0,0 0-1 0 0,1 0 0 0 0,0 0 0 0 0,0 1 0 0 0,3 11 1 0 0,-2-16 109 0 0,0 0 0 0 0,1 1 0 0 0,-1-1 0 0 0,1 0 0 0 0,1 0 0 0 0,-1 0 0 0 0,1-1 0 0 0,1 1 0 0 0,-1-1 0 0 0,0 1 0 0 0,6 5 0 0 0,-4-6-50 0 0,0 1 1 0 0,1-1-1 0 0,0 0 0 0 0,0-1 0 0 0,0 1 0 0 0,0-1 0 0 0,14 6 1 0 0,-16-8-120 0 0,0-1 1 0 0,1 1 0 0 0,-1-1 0 0 0,1 0 0 0 0,-1-1 0 0 0,1 1 0 0 0,-1-1 0 0 0,1 0 0 0 0,-1 0 0 0 0,1 0 0 0 0,-1 0 0 0 0,1-1-1 0 0,-1 0 1 0 0,7-2 0 0 0,11-4-816 0 0</inkml:trace>
</inkml:ink>
</file>

<file path=ppt/ink/ink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22.2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395 1492 6912 0 0,'0'0'528'0'0,"0"-9"1560"0"0,4-15 3949 0 0,-4-15-2077 0 0,0 17-2296 0 0,-2 0-722 0 0,0 0 1 0 0,-2 0 0 0 0,-10-34-1 0 0,8 15-351 0 0,2 9-574 0 0,0 9-17 0 0,-50-289 0 0 0,42 252 121 0 0,7 34 143 0 0,-4-34-1 0 0,7 40-304 0 0,-1 0-1 0 0,-11-34 1 0 0,0-6-365 0 0,2 8 365 0 0,8 37 42 0 0,1 1 0 0 0,0-1-1 0 0,-1-29 1 0 0,-1-18-7 0 0,0 1 160 0 0,4 8 229 0 0,3-55-122 0 0,8 57-261 0 0,-2 13 0 0 0,-8 25-13 0 0,-1 8 48 0 0,0 0 1 0 0,0 0 0 0 0,1 0 0 0 0,-1 1 0 0 0,2-7 0 0 0,-6 10 10 0 0,4-5 397 0 0,0 13-222 0 0,-4 11-125 0 0,5-17-90 0 0,0-1-1 0 0,-1 0 1 0 0,1 1 0 0 0,0-1-1 0 0,0 0 1 0 0,0 1 0 0 0,-1-1-1 0 0,1 0 1 0 0,0 0 0 0 0,0 1-1 0 0,-1-1 1 0 0,1 0 0 0 0,0 0-1 0 0,-1 1 1 0 0,1-1 0 0 0,0 0-1 0 0,-1 0 1 0 0,1 0 0 0 0,0 0-1 0 0,-1 0 1 0 0,1 0 0 0 0,0 1-1 0 0,-1-1 1 0 0,-9 6 63 0 0,-4 12 6 0 0,13-17-71 0 0,0 1 0 0 0,-1 0 0 0 0,1 0 0 0 0,-1-1 0 0 0,1 1-1 0 0,-1-1 1 0 0,1 1 0 0 0,-1-1 0 0 0,0 0 0 0 0,0 1 0 0 0,-2 0 0 0 0,-3 2 13 0 0,4-1-18 0 0,-9 8-42 0 0,-25 18-1 0 0,32-26 45 0 0,1 1 1 0 0,0-1-1 0 0,0 1 0 0 0,-6 5 0 0 0,-5 7-83 0 0,-24 25-1826 0 0,36-38 1718 0 0,1-1 0 0 0,-1 1 1 0 0,1 0-1 0 0,0-1 0 0 0,0 1 0 0 0,0 0 0 0 0,-2 5 0 0 0,-2 2-543 0 0</inkml:trace>
</inkml:ink>
</file>

<file path=ppt/ink/ink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22.7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15696 0 0,'0'28'1417'0'0,"0"-27"-1394"0"0,1-1 0 0 0,-1 1 0 0 0,1-1 0 0 0,-1 0 0 0 0,1 1 0 0 0,0-1 0 0 0,-1 1 0 0 0,1-1 0 0 0,-1 0 0 0 0,1 1 0 0 0,0-1 0 0 0,-1 0 0 0 0,1 0 0 0 0,0 0 0 0 0,1 1 0 0 0,-2-1 58 0 0,21 10 2945 0 0,22 14 0 0 0,-14 0-1523 0 0,-23-18-1363 0 0,0-1 1 0 0,-1 0 0 0 0,13 7-1 0 0,-12-8-146 0 0,0 1 0 0 0,0 0 0 0 0,0 1 0 0 0,-1-1 0 0 0,0 1 0 0 0,0 0 0 0 0,0 0 0 0 0,-1 0-1 0 0,6 11 1 0 0,1 2-262 0 0,4 3-1184 0 0,-4-3-479 0 0</inkml:trace>
</inkml:ink>
</file>

<file path=ppt/ink/ink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23.3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1 104 22031 0 0,'0'0'2207'0'0,"1"2"-1962"0"0,0 2-91 0 0,17 32 882 0 0,-16-33-962 0 0,0 0 1 0 0,0 0 0 0 0,0-1-1 0 0,1 1 1 0 0,-1-1 0 0 0,1 1-1 0 0,0-1 1 0 0,-1 0 0 0 0,1 0-1 0 0,4 3 1 0 0,7 6 24 0 0,-12-9-94 0 0,0 0-1 0 0,-1 0 1 0 0,1-1 0 0 0,0 1 0 0 0,0-1 0 0 0,0 1 0 0 0,1-1 0 0 0,-1 0 0 0 0,0 0 0 0 0,3 2 0 0 0,0-2-5 0 0,0 0 0 0 0,0 0 0 0 0,-1 0 0 0 0,2 0 0 0 0,-1 0 0 0 0,0-1 0 0 0,8 0 0 0 0,-2-5 0 0 0,-1-4 0 0 0,-7 5 0 0 0,2-1 0 0 0,-4 4 1 0 0,0 1 0 0 0,1 0-1 0 0,-1 0 1 0 0,0-1 0 0 0,1 1 0 0 0,-1 0-1 0 0,0-1 1 0 0,0 1 0 0 0,1-1 0 0 0,-1 0-1 0 0,0 1 1 0 0,0-1 0 0 0,0 0 0 0 0,0 0-1 0 0,0 0 1 0 0,0 0 0 0 0,0 0 0 0 0,0 0-1 0 0,0 0 1 0 0,-1 0 0 0 0,1 0 0 0 0,0 0-1 0 0,0 0 1 0 0,-1-1 0 0 0,1 1 0 0 0,-1 0-1 0 0,1 0 1 0 0,-1-1 0 0 0,0 0 0 0 0,2-6-16 0 0,0 1 1 0 0,-1 0-1 0 0,0-14 1 0 0,-1 14-28 0 0,0-19-222 0 0,0 21 181 0 0,-1 0 0 0 0,1-1-1 0 0,0 1 1 0 0,1 0 0 0 0,-1 0-1 0 0,3-8 1 0 0,1 5 37 0 0,-3 7 46 0 0,-1 1 0 0 0,1-1-1 0 0,-1 0 1 0 0,1 1 0 0 0,-1-1 0 0 0,1 0-1 0 0,-1 0 1 0 0,0 0 0 0 0,1 0-1 0 0,-1 1 1 0 0,0-1 0 0 0,0 0-1 0 0,0 0 1 0 0,0 0 0 0 0,0 0-1 0 0,0 0 1 0 0,0 1 0 0 0,0-1 0 0 0,0-2-1 0 0,-5-9 1 0 0,4 8 0 0 0,6 8 0 0 0,7 10 0 0 0,35 56 1 0 0,-30-47 14 0 0,-5-3 13 0 0,-1 0-1 0 0,15 34 1 0 0,-2-1-91 0 0,-15-34 119 0 0,-1 0-1 0 0,0 0 1 0 0,-2 1-1 0 0,0-1 1 0 0,-1 2 0 0 0,-1-1-1 0 0,-1 0 1 0 0,2 42-1 0 0,-6-58 4 0 0,1 0-1 0 0,0 0 1 0 0,-1 0 0 0 0,1 0-1 0 0,-1 0 1 0 0,0 0-1 0 0,-1 0 1 0 0,1 0-1 0 0,-1 0 1 0 0,1 0 0 0 0,-1-1-1 0 0,0 1 1 0 0,-1-1-1 0 0,1 0 1 0 0,0 1-1 0 0,-1-1 1 0 0,0 0 0 0 0,0 0-1 0 0,0-1 1 0 0,0 1-1 0 0,0 0 1 0 0,-1-1 0 0 0,1 0-1 0 0,-1 0 1 0 0,1 0-1 0 0,-1 0 1 0 0,0-1-1 0 0,0 1 1 0 0,0-1 0 0 0,-7 1-1 0 0,-26 5 105 0 0,0-2 0 0 0,-59 1 0 0 0,19-9-1541 0 0,44 0-1859 0 0,11 1-1507 0 0,-11 1-3513 0 0</inkml:trace>
</inkml:ink>
</file>

<file path=ppt/ink/ink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27.9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4608 0 0,'0'0'1920'0'0</inkml:trace>
</inkml:ink>
</file>

<file path=ppt/ink/ink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28.4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0 2760 0 0,'0'0'9189'0'0,"-2"1"-8104"0"0,-6 4 2735 0 0,7-3-2963 0 0,-2 2-292 0 0,2-3-438 0 0,0 1-1 0 0,0-1 0 0 0,-1 1 1 0 0,1-1-1 0 0,1 1 1 0 0,-1-1-1 0 0,0 1 0 0 0,0 0 1 0 0,1 0-1 0 0,-1-1 1 0 0,0 1-1 0 0,0 3 0 0 0,-1 16 518 0 0,1-15-529 0 0,0-1 0 0 0,0 0 0 0 0,1 1 0 0 0,0-1 0 0 0,0 1-1 0 0,1 5 1 0 0,7 30-12 0 0,5 31-110 0 0,-6-39 61 0 0,-5-27 123 0 0,0 0 0 0 0,-1 1 0 0 0,0-1 0 0 0,1 12 0 0 0,1 34 1355 0 0,-1-27-2272 0 0,-1-1-4803 0 0,0-64 1856 0 0,2 26 1963 0 0</inkml:trace>
</inkml:ink>
</file>

<file path=ppt/ink/ink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28.9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1 240 11232 0 0,'0'0'1126'0'0,"0"3"-1031"0"0,0-2-112 0 0,0 4 477 0 0,-1 0 0 0 0,2 0 0 0 0,-1 0 0 0 0,0 1 0 0 0,1-1 0 0 0,0 0 0 0 0,1 0 1 0 0,-1 0-1 0 0,4 6 2545 0 0,-4-8-2228 0 0,3 6-322 0 0,0-1-1 0 0,1 1 0 0 0,0-1 0 0 0,0 0 0 0 0,1 0 1 0 0,0-1-1 0 0,1 1 0 0 0,13 10 0 0 0,2 5 505 0 0,-18-20-928 0 0,1 0-1 0 0,-1 1 1 0 0,0 0 0 0 0,6 6-1 0 0,0-1-30 0 0,0-3 101 0 0,15 12 737 0 0,-23-17-758 0 0,-1 0 0 0 0,0 0 0 0 0,1-1 1 0 0,-1 1-1 0 0,1 0 0 0 0,-1 0 0 0 0,1-1 0 0 0,-1 1 1 0 0,1-1-1 0 0,-1 0 0 0 0,1 1 0 0 0,2-1 0 0 0,4 2-21 0 0,-4 0-57 0 0,1-1 0 0 0,-1 1 0 0 0,1-1 0 0 0,0 0 0 0 0,0 0 0 0 0,0 0 0 0 0,0-1 0 0 0,7 1 0 0 0,1-2-4 0 0,12-1 26 0 0,-18-4 24 0 0,-2 1-19 0 0,-2 3 9 0 0,0 1 0 0 0,0-2 0 0 0,0 1 0 0 0,0 0 0 0 0,0-1 0 0 0,-1 1 0 0 0,1-1-1 0 0,-1 0 1 0 0,0 0 0 0 0,1 0 0 0 0,-2 0 0 0 0,1 0 0 0 0,0 0 0 0 0,0-1-1 0 0,-1 1 1 0 0,0 0 0 0 0,0-1 0 0 0,0 1 0 0 0,0-1 0 0 0,0 0 0 0 0,-1 1 0 0 0,0-1-1 0 0,1 0 1 0 0,-2-6 0 0 0,0-14-119 0 0,0 0 0 0 0,-2 0 0 0 0,-1 0 0 0 0,-9-27 0 0 0,11 41 264 0 0,1 0 0 0 0,-2-20 1 0 0,3 19-319 0 0,-1 1 1 0 0,-3-17-1 0 0,1 16 47 0 0,1 1-1 0 0,0-1 0 0 0,0 0 0 0 0,1-13 0 0 0,-1 1 508 0 0,2-12-348 0 0,0 33-500 0 0,1-1 1 0 0,-1 1-1 0 0,1 0 1 0 0,-1 0-1 0 0,1-1 1 0 0,0 1-1 0 0,2-3 1 0 0</inkml:trace>
</inkml:ink>
</file>

<file path=ppt/ink/ink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47.8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69 18 13824 0 0,'-31'-3'629'0'0,"25"2"-12"0"0,5 1-482 0 0,1-1-1 0 0,0 1 0 0 0,0-1 1 0 0,0 1-1 0 0,-1-1 0 0 0,1 1 1 0 0,0-1-1 0 0,-1 1 0 0 0,1-1 0 0 0,0 1 1 0 0,-1 0-1 0 0,1-1 0 0 0,0 1 1 0 0,-1-1-1 0 0,1 1 0 0 0,-1 0 1 0 0,1 0-1 0 0,-1-1 0 0 0,1 1 1 0 0,-1 0-1 0 0,1 0 0 0 0,-1 0 1 0 0,1-1-1 0 0,-1 1 0 0 0,0 0 1 0 0,-15-3 5930 0 0,13 2-6860 0 0,1 0 1609 0 0,6 2-444 0 0,36 1 101 0 0,5 1-171 0 0,-42-3-279 0 0,1 1 0 0 0,-1-1-1 0 0,1 1 1 0 0,-1 0-1 0 0,1 0 1 0 0,-1 1 0 0 0,0-1-1 0 0,6 4 1 0 0,-3-1 9 0 0,-1-1 1 0 0,1 0 0 0 0,0 0-1 0 0,0-1 1 0 0,7 3-1 0 0,-5-2-22 0 0,-6-2-2 0 0,-1-1 1 0 0,1 1 0 0 0,-1 0 0 0 0,1 0 0 0 0,-1 0 0 0 0,1 0 0 0 0,-1 0 0 0 0,0 0 0 0 0,1 0 0 0 0,-1 1-1 0 0,0-1 1 0 0,0 0 0 0 0,0 1 0 0 0,0-1 0 0 0,1 3 0 0 0,9 10 29 0 0,-9-12-31 0 0,0-1-1 0 0,-1 1 0 0 0,1-1 1 0 0,-1 1-1 0 0,0 0 1 0 0,0 0-1 0 0,1 0 0 0 0,0 2 1 0 0,-2-3-4 0 0,1 0 1 0 0,-1-1 0 0 0,0 1 0 0 0,0 0 0 0 0,0 0-1 0 0,0 0 1 0 0,0 0 0 0 0,0-1 0 0 0,0 1 0 0 0,0 0-1 0 0,0 0 1 0 0,0 0 0 0 0,0-1 0 0 0,0 1-1 0 0,0 0 1 0 0,-1 0 0 0 0,1 0 0 0 0,0-1 0 0 0,-1 1-1 0 0,1 0 1 0 0,0 0 0 0 0,-1-1 0 0 0,1 1-1 0 0,-2 0 1 0 0,-5 10 57 0 0,7-7-54 0 0,-1 1 6 0 0,-8 6 36 0 0,7-9-39 0 0,0 1 1 0 0,0-1-1 0 0,0 1 1 0 0,0-1-1 0 0,1 1 0 0 0,-1 0 1 0 0,1 0-1 0 0,0-1 1 0 0,0 1-1 0 0,-2 6 1 0 0,3-5-6 0 0,0-2-3 0 0,-1 0 0 0 0,1 0 0 0 0,0 1 0 0 0,0-1 0 0 0,-1 0 0 0 0,1 0 0 0 0,-1 0 0 0 0,0 0 0 0 0,0 0 0 0 0,0 0 0 0 0,0 0 0 0 0,0 0 0 0 0,0 0 0 0 0,0 0 0 0 0,-1 0 0 0 0,1-1 0 0 0,0 1 0 0 0,-1 0 0 0 0,0-1 0 0 0,-2 3 0 0 0,1-2-11 0 0,1-1 5 0 0,0 0 1 0 0,1 0-1 0 0,-1 0 1 0 0,1 0 0 0 0,-1 0-1 0 0,1 0 1 0 0,0 1-1 0 0,0-1 1 0 0,-1 0 0 0 0,1 1-1 0 0,0-1 1 0 0,0 1-1 0 0,0-1 1 0 0,-1 3 0 0 0,2 4-114 0 0,0-7 109 0 0,0-1-1 0 0,0 1 0 0 0,0 0 1 0 0,0-1-1 0 0,0 1 0 0 0,-1 0 1 0 0,1-1-1 0 0,0 1 0 0 0,0 0 1 0 0,0-1-1 0 0,-1 1 0 0 0,1 0 0 0 0,0-1 1 0 0,-1 1-1 0 0,1-1 0 0 0,-1 1 1 0 0,1 0-1 0 0,0-1 0 0 0,-1 1 1 0 0,1-1-1 0 0,-1 0 0 0 0,0 1 1 0 0,1-1-1 0 0,-1 1 0 0 0,1-1 1 0 0,-1 0-1 0 0,0 1 0 0 0,-36 18-426 0 0,35-18 268 0 0,-2 0 17 0 0,-13 1-855 0 0,0-1 0 0 0,-18-1 1 0 0,35 0 991 0 0,-1 0 0 0 0,1 0 0 0 0,0 0 0 0 0,-1 0 0 0 0,1 0 0 0 0,0 0 0 0 0,-1 0 0 0 0,1 0 1 0 0,-1 0-1 0 0,1-1 0 0 0,0 1 0 0 0,-1 0 0 0 0,1 0 0 0 0,0 0 0 0 0,-1 0 0 0 0,1-1 0 0 0,0 1 0 0 0,-1 0 0 0 0,1 0 1 0 0,0 0-1 0 0,-1-1 0 0 0,1 1 0 0 0,0 0 0 0 0,0-1 0 0 0,-1 1 0 0 0,1 0 0 0 0,0-1 0 0 0,-1 0 0 0 0,3-1-1318 0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0:55.7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0 155 11976 0 0,'0'0'266'0'0,"1"3"44"0"0,5 8-65 0 0,0-1 0 0 0,8 12 0 0 0,2 2-159 0 0,-12-15 855 0 0,2 3-528 0 0,0-8 4702 0 0,-7-7-4790 0 0,-3-9-177 0 0,0 0-1 0 0,0-1 0 0 0,1 1 0 0 0,1-1 0 0 0,0 0 1 0 0,1 0-1 0 0,0 0 0 0 0,1 0 0 0 0,2-17 0 0 0,13-21-8 0 0,-14 50-135 0 0,-1-1-1 0 0,1 1 0 0 0,-1 0 1 0 0,1 0-1 0 0,0 0 1 0 0,-1 0-1 0 0,1 0 1 0 0,0 0-1 0 0,0 0 1 0 0,0 0-1 0 0,0 0 1 0 0,0 1-1 0 0,0-1 1 0 0,1-1-1 0 0,4-3-2 0 0,-4 3-1 0 0,0 0 0 0 0,-1 0-1 0 0,1 0 1 0 0,0 0 0 0 0,0 0-1 0 0,0 1 1 0 0,0-1 0 0 0,0 1-1 0 0,1 0 1 0 0,-1-1 0 0 0,0 1-1 0 0,1 0 1 0 0,-1 0-1 0 0,1 1 1 0 0,-1-1 0 0 0,1 0-1 0 0,-1 1 1 0 0,1-1 0 0 0,-1 1-1 0 0,5 0 1 0 0,13-2-53 0 0,-13 0 46 0 0,-1 2 0 0 0,1-1 0 0 0,-1 1 0 0 0,1 0 0 0 0,0 0 0 0 0,-1 1 0 0 0,1 0-1 0 0,10 2 1 0 0,14 2-5 0 0,39 2 12 0 0,-3 7 0 0 0,-65-13-1 0 0,1-1 0 0 0,-1 1 0 0 0,0 0 0 0 0,1 0 0 0 0,-1 0-1 0 0,0 0 1 0 0,3 2 0 0 0,-3-2 25 0 0,1 1 0 0 0,0-1 0 0 0,-1 0 0 0 0,1 0 1 0 0,0 0-1 0 0,0 0 0 0 0,0 0 0 0 0,0-1 0 0 0,0 1 0 0 0,0-1 0 0 0,0 0 0 0 0,0 0 0 0 0,4 0 0 0 0,-7-1 62 0 0,0-1 0 0 0,0 1-1 0 0,0-1 1 0 0,-1 1 0 0 0,1-1-1 0 0,0 1 1 0 0,-1-1-1 0 0,1 1 1 0 0,-1-1 0 0 0,1 1-1 0 0,-1-1 1 0 0,-1-1 0 0 0,-1 0 69 0 0,1 2-185 0 0,0-1 1 0 0,1 0 0 0 0,-1 0 0 0 0,0 1 0 0 0,-1-1 0 0 0,1 1-1 0 0,0 0 1 0 0,0 0 0 0 0,-1 0 0 0 0,1 0 0 0 0,0 0 0 0 0,-1 0 0 0 0,1 1-1 0 0,-1-1 1 0 0,1 1 0 0 0,-1-1 0 0 0,1 1 0 0 0,-1 0 0 0 0,0 0-1 0 0,-2 1 1 0 0,-8 2 29 0 0,11-2 0 0 0,-1 1 0 0 0,1 0 0 0 0,0-1 0 0 0,0 1 0 0 0,-1 0 0 0 0,-1 3 0 0 0,-6 4 0 0 0,8-7 0 0 0,1-1 0 0 0,-1 1 0 0 0,1 0 0 0 0,-1 0 1 0 0,1 0-1 0 0,0 1 0 0 0,0-1 0 0 0,0 0 0 0 0,0 0 0 0 0,0 1 0 0 0,0-1 0 0 0,1 0 0 0 0,-1 1 0 0 0,1-1 0 0 0,0 5 0 0 0,-5 15-14 0 0,3-15 5 0 0,0-1-1 0 0,1 0 1 0 0,0 0-1 0 0,0 1 1 0 0,1-1-1 0 0,-1 1 1 0 0,1-1-1 0 0,2 9 1 0 0,1 5-15 0 0,7 25 0 0 0,-7-33 18 0 0,1-1-41 0 0,0 0 1 0 0,1-1-1 0 0,0 1 0 0 0,1-1 0 0 0,7 11 0 0 0,-8-14-52 0 0,0 0 0 0 0,1-1 1 0 0,-1 0-1 0 0,1 0 0 0 0,7 6 0 0 0,-10-9 91 0 0,1-1-1 0 0,0 1 0 0 0,0 0 1 0 0,0-1-1 0 0,0 0 1 0 0,0 0-1 0 0,1 0 1 0 0,-1-1-1 0 0,1 1 1 0 0,5 0-1 0 0,-3-1-109 0 0,0 0 0 0 0,0-1 0 0 0,0 0 0 0 0,1 0 1 0 0,-1 0-1 0 0,13-3 0 0 0,-15 1-295 0 0,0 0 1 0 0,0 0 0 0 0,0 0-1 0 0,-1-1 1 0 0,1 1 0 0 0,0-1-1 0 0,-1 0 1 0 0,0 0 0 0 0,0-1-1 0 0,6-5 1 0 0,13-17-1773 0 0,-4-7-20 0 0</inkml:trace>
</inkml:ink>
</file>

<file path=ppt/ink/ink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48.4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119 25 6448 0 0,'26'-4'585'0'0,"-25"3"-485"0"0,-3-17 12577 0 0,1 18-12292 0 0,-10-1 7203 0 0,6 3-9933 0 0,-13 15 2732 0 0,10-9-298 0 0,0-1 1 0 0,0 1 0 0 0,-11 17-1 0 0,-2 4-7 0 0,12-17-83 0 0,-11 22 0 0 0,19-33 1 0 0,0 1 0 0 0,1 0 0 0 0,-1-1 0 0 0,1 1 0 0 0,0 0 0 0 0,-1 0 0 0 0,1-1 0 0 0,0 1 0 0 0,0 3 0 0 0,-1 8 0 0 0,-3-3 0 0 0,3-8 0 0 0,0 0 0 0 0,0-1 0 0 0,0 1 0 0 0,1 0 0 0 0,-1 0 0 0 0,1 0 0 0 0,-1 0 0 0 0,1 0 0 0 0,0 0 0 0 0,-1 0 0 0 0,1 0 0 0 0,0 0 0 0 0,1 0 0 0 0,-1 0 0 0 0,0 0 0 0 0,0 0 0 0 0,1 0 0 0 0,0 2 0 0 0,25 47-13 0 0,-26-49 9 0 0,1 0 1 0 0,0 0-1 0 0,0 0 1 0 0,0 0-1 0 0,0 0 0 0 0,1-1 1 0 0,-1 1-1 0 0,0 0 1 0 0,1-1-1 0 0,-1 1 1 0 0,1-1-1 0 0,-1 1 1 0 0,1-1-1 0 0,0 0 0 0 0,0 0 1 0 0,0 1-1 0 0,-1-1 1 0 0,1-1-1 0 0,0 1 1 0 0,4 1-1 0 0,-3-1 0 0 0,12 8-44 0 0,-11-6 22 0 0,0-1-1 0 0,0 0 1 0 0,1 0-1 0 0,-1 0 1 0 0,1-1 0 0 0,-1 0-1 0 0,1 1 1 0 0,6-1-1 0 0,2 2-35 0 0,-12-3 13 0 0,1 0-1 0 0,0 0 1 0 0,0 0 0 0 0,-1 0-1 0 0,1 0 1 0 0,0 0 0 0 0,-1 0-1 0 0,1-1 1 0 0,-1 1 0 0 0,1 0-1 0 0,0-1 1 0 0,-1 0-1 0 0,1 1 1 0 0,-1-1 0 0 0,1 0-1 0 0,1-1 1 0 0,10-4-312 0 0,-10 5-2 0 0,-1 0-1 0 0,1 0 0 0 0,-1-1 1 0 0,1 1-1 0 0,-1-1 1 0 0,0 1-1 0 0,0-1 0 0 0,4-3 1 0 0,-3 2 91 0 0,12-7-1440 0 0</inkml:trace>
  <inkml:trace contextRef="#ctx0" brushRef="#br0" timeOffset="1">269 86 13272 0 0,'24'-4'1201'0'0,"-22"5"-986"0"0,1 1-103 0 0,0 0 1 0 0,0 0 0 0 0,-1 0 0 0 0,1 1 0 0 0,4 4 0 0 0,-3-2 378 0 0,0 0 310 0 0,-3-4-563 0 0,0 0 0 0 0,0-1-1 0 0,0 1 1 0 0,0 0 0 0 0,0 0 0 0 0,-1-1 0 0 0,1 1 0 0 0,0 0 0 0 0,1-1 0 0 0,-1 1 0 0 0,0-1 0 0 0,1 1 0 0 0,5 2 389 0 0,1-1 1 0 0,-1 0-1 0 0,1 0 1 0 0,-1 0-1 0 0,1-1 1 0 0,10 0-1 0 0,-11-1-363 0 0,0-1-1 0 0,0 0 1 0 0,-1 0 0 0 0,8-3 0 0 0,-12 4-567 0 0,0-2-165 0 0,12-8 370 0 0,-5 6-6959 0 0</inkml:trace>
</inkml:ink>
</file>

<file path=ppt/ink/ink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49.0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8288 0 0,'33'13'756'0'0,"-33"-13"-751"0"0,0 0 0 0 0,1 0 1 0 0,-1 0-1 0 0,0 0 0 0 0,0 0 1 0 0,1 1-1 0 0,-1-1 0 0 0,0 0 0 0 0,1 0 1 0 0,-1 0-1 0 0,0 0 0 0 0,0 1 1 0 0,0-1-1 0 0,1 0 0 0 0,-1 0 1 0 0,0 1-1 0 0,0-1 0 0 0,0 0 1 0 0,1 0-1 0 0,-1 1 0 0 0,0-1 0 0 0,0 0 1 0 0,0 0-1 0 0,0 1 0 0 0,0-1 1 0 0,0 0-1 0 0,0 1 0 0 0,2 2-5 0 0,13 3 1714 0 0,-14-6-1375 0 0,1 1 0 0 0,0-1-1 0 0,-1 1 1 0 0,1-1 0 0 0,-1 1-1 0 0,1 0 1 0 0,-1-1 0 0 0,1 1-1 0 0,-1 0 1 0 0,6 3 3964 0 0,0-5-3247 0 0,-3 1-266 0 0,19 3 1064 0 0,-18-2-1458 0 0,0 0 0 0 0,0-1-1 0 0,0 0 1 0 0,0 1 0 0 0,7-2 0 0 0,0-1-223 0 0,-1 0 1 0 0,1 1-1 0 0,15 1 0 0 0,-21 0-163 0 0,-5 0-107 0 0,0 0-1 0 0,-1 0 1 0 0,1 0 0 0 0,0-1 0 0 0,-1 1 0 0 0,1 0-1 0 0,0-1 1 0 0,-1 1 0 0 0,1 0 0 0 0,0-1 0 0 0,-1 1-1 0 0,1 0 1 0 0,-1-1 0 0 0,1 1 0 0 0,0-2 0 0 0,3-1-315 0 0,16-6-812 0 0</inkml:trace>
</inkml:ink>
</file>

<file path=ppt/ink/ink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49.6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24 13824 0 0,'5'-5'154'0'0,"-4"5"-89"0"0,0-1 0 0 0,-1 0 0 0 0,1 1 0 0 0,0-1 0 0 0,0 0-1 0 0,-1 0 1 0 0,1 0 0 0 0,0 0 0 0 0,-1 0 0 0 0,1 0 0 0 0,-1 0 0 0 0,1 0 0 0 0,-1 0 0 0 0,1 0 0 0 0,-1 0 0 0 0,0 0 0 0 0,0 0 0 0 0,1-2 0 0 0,-4 4 255 0 0,1 1-34 0 0,-9 1 4878 0 0,10 0-4341 0 0,0 0-698 0 0,0 1-1 0 0,0 0 1 0 0,1 0 0 0 0,-1 0 0 0 0,1 0 0 0 0,0 0 0 0 0,0 0-1 0 0,0 0 1 0 0,0 0 0 0 0,1 0 0 0 0,0 0 0 0 0,1 5 0 0 0,3 27-34 0 0,-7-16-91 0 0,2-15 0 0 0,-1 1 0 0 0,1-1 0 0 0,0 0 0 0 0,1 10 0 0 0,4 12 0 0 0,-2-14 0 0 0,-1 0 0 0 0,2 23 0 0 0,-4-29-97 0 0,1 1 0 0 0,1 0 0 0 0,-1-1-1 0 0,1 1 1 0 0,1-1 0 0 0,3 11 0 0 0,6 18-607 0 0,-7-19-917 0 0,0 1-1 0 0,9 19 0 0 0,-12-33 88 0 0</inkml:trace>
  <inkml:trace contextRef="#ctx0" brushRef="#br0" timeOffset="1">122 101 13824 0 0,'0'0'1246'0'0,"3"-1"-1022"0"0,51-13 2192 0 0,-42 13-312 0 0,1 0-1 0 0,22 1 1 0 0,-12 1-1823 0 0,2 0 663 0 0,44 9 0 0 0,-66-9-917 0 0,0 0-1 0 0,0 0 1 0 0,-1 0 0 0 0,1 1-1 0 0,0-1 1 0 0,-1 1 0 0 0,1-1 0 0 0,-1 1-1 0 0,0 0 1 0 0,1 0 0 0 0,-1 0 0 0 0,0 1-1 0 0,0-1 1 0 0,0 0 0 0 0,-1 1-1 0 0,1-1 1 0 0,-1 1 0 0 0,1-1 0 0 0,-1 1-1 0 0,0 0 1 0 0,0 0 0 0 0,1 5 0 0 0,-1-6-42 0 0,-1 1 0 0 0,0 0 1 0 0,0-1-1 0 0,0 1 0 0 0,-1 0 1 0 0,1-1-1 0 0,-1 1 1 0 0,1 0-1 0 0,-1-1 0 0 0,0 1 1 0 0,0-1-1 0 0,0 1 0 0 0,-3 4 1 0 0,3-6-3 0 0,-6 15-359 0 0,-17 25-1 0 0,20-36 83 0 0,1 0-1 0 0,-1-1 1 0 0,1 1 0 0 0,-1-1 0 0 0,-1 0-1 0 0,1 0 1 0 0,0-1 0 0 0,-1 1 0 0 0,-8 4-1 0 0,6-5-45 0 0,1-1-48 0 0,1 1 0 0 0,0-1 0 0 0,1 1 0 0 0,-1 0 0 0 0,0 0 0 0 0,1 1 0 0 0,-8 6 0 0 0,9-7 264 0 0,-1 1-1 0 0,0-2 0 0 0,0 1 1 0 0,0 0-1 0 0,-1-1 0 0 0,1 0 1 0 0,0 0-1 0 0,-10 3 0 0 0,0 0-1422 0 0,10-4 1497 0 0,1 0-1 0 0,-1-1 0 0 0,0 1 1 0 0,1-1-1 0 0,-1 1 1 0 0,-4-2-1 0 0,2 1 3892 0 0,9 0-2851 0 0,67-2 2793 0 0,7 0-3250 0 0,-53-1-533 0 0,-20 3 0 0 0,1-1 0 0 0,-1 0 0 0 0,0 1 0 0 0,0 0 0 0 0,1 0 0 0 0,5 0 0 0 0,-6 1 0 0 0,-1 0 0 0 0,1 0 0 0 0,-1-1 0 0 0,1 1 0 0 0,-1-1 0 0 0,1 0 0 0 0,-1 0 0 0 0,1 0 0 0 0,-1-1 0 0 0,1 1 0 0 0,-1-1 0 0 0,0 0 0 0 0,1 0 0 0 0,-1 0 0 0 0,0 0 0 0 0,5-2 0 0 0,0-1-243 0 0,0 1 0 0 0,0 0-1 0 0,16-2 1 0 0,-8 1-976 0 0,-1 0-21 0 0</inkml:trace>
</inkml:ink>
</file>

<file path=ppt/ink/ink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50.3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1 104 7832 0 0,'6'-6'22316'0'0,"-6"13"-25882"0"0,-1 13 3875 0 0,1-12-263 0 0,-1-1-1 0 0,1 1 1 0 0,0-1 0 0 0,1 1 0 0 0,0 0 0 0 0,0-1 0 0 0,3 10 0 0 0,3-1-31 0 0,13 28-53 0 0,-19-41 7 0 0,1 0 0 0 0,0 0 0 0 0,0 0 0 0 0,0-1 0 0 0,0 1 0 0 0,1 0 0 0 0,-1-1 0 0 0,1 0 0 0 0,-1 0 0 0 0,1 0 0 0 0,4 3 0 0 0,-4-4-125 0 0,1-1 0 0 0,-1 1 0 0 0,1-1-1 0 0,0 1 1 0 0,-1-1 0 0 0,1 0 0 0 0,0 0 0 0 0,-1-1 0 0 0,1 1-1 0 0,-1-1 1 0 0,1 1 0 0 0,0-1 0 0 0,-1 0 0 0 0,5-3 0 0 0,15-19-2098 0 0,-8 14-206 0 0,1-6-4867 0 0</inkml:trace>
  <inkml:trace contextRef="#ctx0" brushRef="#br0" timeOffset="1">266 0 13128 0 0,'-21'0'1186'0'0,"18"7"-50"0"0,1 3 2560 0 0,-1 3-2635 0 0,0 1 0 0 0,1-1 0 0 0,0 1 0 0 0,1 0 0 0 0,1 21 0 0 0,0-32-1034 0 0,0 2 63 0 0,1 0 0 0 0,0-1 0 0 0,0 1 0 0 0,0 0 0 0 0,0-1 0 0 0,1 1 0 0 0,4 8 0 0 0,3 8 66 0 0,-7-15-126 0 0,-1-2-13 0 0,0 0 0 0 0,1 0 1 0 0,-1 0-1 0 0,1-1 0 0 0,0 1 0 0 0,0-1 0 0 0,1 1 0 0 0,2 3 0 0 0,1 0-9 0 0,1 0 0 0 0,0-1 0 0 0,8 7 0 0 0,-13-11-5 0 0,1-1-1 0 0,0 1 1 0 0,0-1-1 0 0,0 1 0 0 0,0-1 1 0 0,0 0-1 0 0,0 0 1 0 0,0 0-1 0 0,0-1 1 0 0,0 1-1 0 0,0-1 1 0 0,5 0-1 0 0,-2 0 1 0 0,-1 0 0 0 0,0 0 0 0 0,1-1-1 0 0,-1 0 1 0 0,0 0 0 0 0,0-1 0 0 0,0 0-1 0 0,0 0 1 0 0,0 0 0 0 0,0 0 0 0 0,0-1 0 0 0,-1 1-1 0 0,1-1 1 0 0,-1 0 0 0 0,0-1 0 0 0,1 1-1 0 0,-2-1 1 0 0,1 0 0 0 0,0 0 0 0 0,-1 0 0 0 0,0 0-1 0 0,4-6 1 0 0,-4 4 5 0 0,-1 1-1 0 0,1-1 1 0 0,-1 1-1 0 0,-1-1 1 0 0,1 1-1 0 0,-1-1 0 0 0,0 0 1 0 0,0 0-1 0 0,0-10 1 0 0,-1 10 8 0 0,0 4-12 0 0,1 0 1 0 0,-1 0-1 0 0,0 0 1 0 0,0 0-1 0 0,0 0 1 0 0,-1 0-1 0 0,1 0 1 0 0,0 0 0 0 0,-1 1-1 0 0,1-1 1 0 0,-1 0-1 0 0,0 0 1 0 0,0 0-1 0 0,1 0 1 0 0,-1 0-1 0 0,0 1 1 0 0,-1-1-1 0 0,1 0 1 0 0,-2-2 0 0 0,-6-3-94 0 0,1 0 0 0 0,-1 0 0 0 0,-17-9 0 0 0,21 14-24 0 0,0 0 0 0 0,1 0 0 0 0,-1 1-1 0 0,0 0 1 0 0,0 0 0 0 0,0 0 0 0 0,0 0 0 0 0,0 1 0 0 0,0 0 0 0 0,0 0-1 0 0,-6 1 1 0 0,8 0 10 0 0,0-1 0 0 0,0 1 0 0 0,0 0 0 0 0,0 0 0 0 0,0 1 0 0 0,0-1 0 0 0,-4 3 0 0 0,-13 6-762 0 0,18-9 584 0 0,-1-1 0 0 0,1 1-1 0 0,-1 0 1 0 0,1 0 0 0 0,0 0 0 0 0,0 0 0 0 0,0 0 0 0 0,0 1-1 0 0,0-1 1 0 0,0 1 0 0 0,0-1 0 0 0,0 1 0 0 0,0 0 0 0 0,0 0-1 0 0,1 0 1 0 0,-2 2 0 0 0,-2 6-1470 0 0</inkml:trace>
</inkml:ink>
</file>

<file path=ppt/ink/ink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50.8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0 186 7368 0 0,'0'0'568'0'0,"3"-1"-374"0"0,0 0-80 0 0,1 0 0 0 0,-1 0 0 0 0,0-1 0 0 0,0 1 0 0 0,1-1 0 0 0,-1 0 0 0 0,0 0 0 0 0,2-2 0 0 0,-1 1 938 0 0,-1-1-1 0 0,0 1 1 0 0,0 0 0 0 0,0-1-1 0 0,0 1 1 0 0,0-1 0 0 0,-1 0-1 0 0,0 0 1 0 0,0 0 0 0 0,0 0-1 0 0,0 0 1 0 0,0 0 0 0 0,-1-1-1 0 0,0 1 1 0 0,0-1 0 0 0,0 1-1 0 0,0-8 1 0 0,-1 12-1040 0 0,0 0 0 0 0,0 0 0 0 0,0-1 0 0 0,0 1 0 0 0,0 0 0 0 0,0 0 0 0 0,0 0 0 0 0,0-1 0 0 0,0 1 0 0 0,0 0 0 0 0,0 0 0 0 0,0-1 0 0 0,0 1 0 0 0,0 0 0 0 0,0 0 0 0 0,0 0 0 0 0,0-1 0 0 0,0 1 0 0 0,0 0 0 0 0,0 0 0 0 0,0 0 0 0 0,0-1 0 0 0,0 1 0 0 0,0 0 0 0 0,-1 0 0 0 0,1 0 0 0 0,0 0 0 0 0,0-1 0 0 0,0 1 0 0 0,0 0 0 0 0,-1 0 0 0 0,1 0 0 0 0,0 0 0 0 0,0 0 0 0 0,0-1 0 0 0,-1 1 0 0 0,1 0 0 0 0,0 0 0 0 0,0 0 0 0 0,0 0 0 0 0,-1 0 0 0 0,1 0 0 0 0,0 0 0 0 0,0 0 0 0 0,0 0 0 0 0,-1 0 0 0 0,1 0 0 0 0,0 0 0 0 0,0 0 0 0 0,-1 0 0 0 0,1 0 0 0 0,0 0 0 0 0,0 0 0 0 0,0 0 0 0 0,-1 0 0 0 0,1 0 0 0 0,0 1 0 0 0,0-1 0 0 0,0 0 0 0 0,-1 0 0 0 0,0 1-33 0 0,0 0-1 0 0,0-1 1 0 0,0 1-1 0 0,0 0 1 0 0,1 0-1 0 0,-1 0 1 0 0,0 0-1 0 0,0-1 1 0 0,1 1-1 0 0,-2 2 1 0 0,1 1-40 0 0,-1-1 0 0 0,1 1 0 0 0,0-1-1 0 0,1 0 1 0 0,-1 1 0 0 0,1-1 0 0 0,-1 1 0 0 0,1 0 0 0 0,0-1 0 0 0,1 7 0 0 0,1-2-163 0 0,0 0 0 0 0,0 0 1 0 0,7 15-1 0 0,-4-12 94 0 0,-4-6 110 0 0,1-1 0 0 0,-1 0 1 0 0,1 0-1 0 0,1 0 0 0 0,-1 0 0 0 0,0 0 1 0 0,1-1-1 0 0,0 1 0 0 0,4 4 0 0 0,-1-2 21 0 0,-4-3 1 0 0,1-1 0 0 0,-1 0 0 0 0,0 0 0 0 0,1 0 0 0 0,0 0 0 0 0,-1 0 0 0 0,1-1 0 0 0,0 1 0 0 0,5 2 1 0 0,-2-1 77 0 0,-4-3-4 0 0,0 1 1 0 0,-1 0-1 0 0,1 0 0 0 0,0 0 0 0 0,0-1 0 0 0,0 1 1 0 0,0-1-1 0 0,0 1 0 0 0,2-1 0 0 0,-3 0-57 0 0,-1 0-1 0 0,0 1 0 0 0,1-1 1 0 0,-1 0-1 0 0,0 0 1 0 0,0 1-1 0 0,1-1 1 0 0,-1 0-1 0 0,0 0 0 0 0,0 1 1 0 0,0-1-1 0 0,1 0 1 0 0,-1 1-1 0 0,0-1 1 0 0,0 0-1 0 0,0 1 1 0 0,0-1-1 0 0,0 0 0 0 0,0 1 1 0 0,0-1-1 0 0,0 1 1 0 0,1-1-1 0 0,-1 0 1 0 0,-1 1-1 0 0,1-1 0 0 0,0 0 1 0 0,0 1-1 0 0,0 9 106 0 0,-1-8-116 0 0,1-1 0 0 0,-1 1 0 0 0,0-1-1 0 0,1 0 1 0 0,-1 1 0 0 0,0-1 0 0 0,0 0 0 0 0,0 1 0 0 0,0-1 0 0 0,0 0-1 0 0,0 0 1 0 0,0 0 0 0 0,0 0 0 0 0,-3 2 0 0 0,-21 13 116 0 0,14-10-102 0 0,-11 13 5 0 0,20-16-26 0 0,0-1 0 0 0,-1 1 0 0 0,1-1 0 0 0,-1 1 0 0 0,0-1-1 0 0,1 0 1 0 0,-1 0 0 0 0,0-1 0 0 0,0 1 0 0 0,-1 0 0 0 0,-3 1-1 0 0,-9 3 150 0 0,7 1-1564 0 0,8 0-2663 0 0</inkml:trace>
  <inkml:trace contextRef="#ctx0" brushRef="#br0" timeOffset="1">696 81 19375 0 0,'0'0'439'0'0,"0"0"-408"0"0,0 0 1 0 0,0 0-1 0 0,-1 0 0 0 0,1 0 1 0 0,0 0-1 0 0,0 0 1 0 0,0 0-1 0 0,-1 0 0 0 0,1 0 1 0 0,0-1-1 0 0,0 1 0 0 0,0 0 1 0 0,-1 0-1 0 0,1 0 0 0 0,0 0 1 0 0,0-1-1 0 0,0 1 0 0 0,0 0 1 0 0,-1 0-1 0 0,1 0 0 0 0,0-1 1 0 0,0 1-1 0 0,0 0 1 0 0,0 0-1 0 0,0 0 0 0 0,0-1 1 0 0,0 1-1 0 0,0 0 0 0 0,0 0 1 0 0,0-1-1 0 0,-1 1 0 0 0,1-1 1 0 0,-1-3 171 0 0,-1-3-77 0 0,0-1 1 0 0,-1 1-1 0 0,0 0 0 0 0,-6-11 0 0 0,7 16 226 0 0,0 0 0 0 0,0 0 0 0 0,0 0 1 0 0,0 0-1 0 0,0 1 0 0 0,0-1 0 0 0,-1 1 0 0 0,1-1 0 0 0,0 1 0 0 0,-1 0 0 0 0,1 0 0 0 0,-1 0 0 0 0,0 0 0 0 0,1 0 0 0 0,-1 1 0 0 0,1-1 0 0 0,-1 1 0 0 0,0 0 0 0 0,0 0 0 0 0,-2 0 0 0 0,3 0-295 0 0,1 1-1 0 0,0 0 0 0 0,0 0 0 0 0,0-1 0 0 0,0 1 0 0 0,0 0 0 0 0,0 0 1 0 0,0 0-1 0 0,0 0 0 0 0,0 0 0 0 0,0 0 0 0 0,0 0 0 0 0,1 1 1 0 0,-1-1-1 0 0,0 0 0 0 0,1 0 0 0 0,-2 3 0 0 0,-10 20 135 0 0,9-19-170 0 0,0 0 0 0 0,1-1 0 0 0,0 1 1 0 0,0 0-1 0 0,0 0 0 0 0,0 0 0 0 0,0 7 0 0 0,0 9-20 0 0,2 0-1 0 0,1 0 0 0 0,1 0 1 0 0,0 0-1 0 0,2-1 1 0 0,7 28-1 0 0,-4-19 8 0 0,-7-27-6 0 0,2 7 6 0 0,0-1 1 0 0,0 0-1 0 0,1 0 1 0 0,-1 0 0 0 0,8 12-1 0 0,3 4-71 0 0,-9-15-4 0 0,1-1 1 0 0,0 0 0 0 0,0 0-1 0 0,1 0 1 0 0,0 0-1 0 0,10 9 1 0 0,-6-7-33 0 0,-6-6-148 0 0,0 0 0 0 0,0 0 0 0 0,1 0 0 0 0,-1-1 0 0 0,1 0-1 0 0,0 0 1 0 0,7 4 0 0 0,-3-4-298 0 0,18 8-7451 0 0,-11-5-362 0 0</inkml:trace>
</inkml:ink>
</file>

<file path=ppt/ink/ink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51.3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81 4144 0 0,'2'1'8536'0'0,"22"4"-548"0"0,0-6-3995 0 0,-11-2-3170 0 0,22-8-1 0 0,1 0 406 0 0,43-16-220 0 0,-26 7-855 0 0,-50 19-160 0 0,-1 1 1 0 0,1-1-1 0 0,0-1 0 0 0,0 1 1 0 0,-1 0-1 0 0,1-1 0 0 0,3-2 1 0 0,-4 2-265 0 0</inkml:trace>
  <inkml:trace contextRef="#ctx0" brushRef="#br0" timeOffset="1">53 57 13216 0 0,'0'0'1194'0'0,"-1"2"-980"0"0,0 0 279 0 0,-1 0 1 0 0,1 0 0 0 0,0 0 0 0 0,0 0 0 0 0,0 0 0 0 0,0 0 0 0 0,0 1 0 0 0,0-1 0 0 0,0 0 0 0 0,1 1 0 0 0,-1 3 0 0 0,-1 1 468 0 0,2-3-596 0 0,-1-1 1 0 0,1 1-1 0 0,0-1 0 0 0,0 1 1 0 0,0-1-1 0 0,0 1 1 0 0,0-1-1 0 0,1 0 1 0 0,-1 1-1 0 0,1-1 1 0 0,0 0-1 0 0,2 5 1 0 0,-3-7-342 0 0,2 3 131 0 0,-1 0 0 0 0,1 0-1 0 0,0 0 1 0 0,0 0 0 0 0,0 0-1 0 0,1 0 1 0 0,-1-1 0 0 0,1 1 0 0 0,0-1-1 0 0,7 6 1 0 0,5 8 199 0 0,-12-14-308 0 0,-1-1 0 0 0,1 1-1 0 0,0 0 1 0 0,0-1-1 0 0,0 1 1 0 0,0-1 0 0 0,4 3-1 0 0,60 35 221 0 0,-45-25-254 0 0,-13-10-1 0 0,0 1 0 0 0,0 0-1 0 0,-1 1 1 0 0,0-1 0 0 0,0 2 0 0 0,0-1-1 0 0,-1 1 1 0 0,0 0 0 0 0,7 12-1 0 0,-11-10 0 0 0,-2-8-8 0 0,-1 1 0 0 0,0-1 0 0 0,0 1 0 0 0,0-1 0 0 0,0 1 0 0 0,0 0 0 0 0,-1-1 0 0 0,1 1 0 0 0,-1-1-1 0 0,0 1 1 0 0,1-1 0 0 0,-1 0 0 0 0,0 1 0 0 0,0-1 0 0 0,-1 0 0 0 0,-2 4 0 0 0,-1 1 16 0 0,-1-1-1 0 0,0 0 1 0 0,-11 9 0 0 0,1-1-8 0 0,4-4-32 0 0,-1 0 0 0 0,0 0 0 0 0,-1-1 1 0 0,0-1-1 0 0,-17 7 0 0 0,7-8-136 0 0,1 0-66 0 0,22-7 165 0 0,0 0 0 0 0,0 0 0 0 0,0 0 1 0 0,0 0-1 0 0,0 1 0 0 0,0-1 0 0 0,0 0 1 0 0,0-1-1 0 0,0 1 0 0 0,0 0 0 0 0,1 0 1 0 0,-1 0-1 0 0,0 0 0 0 0,0-1 0 0 0,0 1 0 0 0,0 0 1 0 0,0-1-1 0 0,1 1 0 0 0,-2-1 0 0 0,1 0 62 0 0,-1 0-575 0 0,8-8-2094 0 0,-2-2 1049 0 0,3-6-4753 0 0,3 3-728 0 0</inkml:trace>
</inkml:ink>
</file>

<file path=ppt/ink/ink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51.9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0 320 22087 0 0,'2'-1'498'0'0,"11"-2"1035"0"0,-13 3-1445 0 0,0 0 1 0 0,1 0 0 0 0,-1 0-1 0 0,0 0 1 0 0,1 0 0 0 0,-1 1-1 0 0,0-1 1 0 0,1 0 0 0 0,-1 0-1 0 0,0 0 1 0 0,0 1 0 0 0,1-1-1 0 0,-1 0 1 0 0,0 0 0 0 0,0 1-1 0 0,1-1 1 0 0,-1 0 0 0 0,0 0-1 0 0,0 1 1 0 0,0-1 0 0 0,0 0-1 0 0,1 1 1 0 0,0 3 324 0 0,-1-1 1 0 0,0 0-1 0 0,1 0 0 0 0,-1 1 0 0 0,0-1 0 0 0,-1 4 0 0 0,1 8-772 0 0,-3 12 679 0 0,2-20-240 0 0,0 0 0 0 0,0 0 0 0 0,2 14 0 0 0,0-8-20 0 0,1 6-63 0 0,0 0 0 0 0,2 0 0 0 0,0-1 0 0 0,1 1 0 0 0,0-1 0 0 0,9 18-1 0 0,-11-31-23 0 0,0 3 42 0 0,1-1 0 0 0,1 1 0 0 0,-1-1 0 0 0,1 0 0 0 0,7 8 0 0 0,0-1 83 0 0,-9-10-94 0 0,1-1 0 0 0,-1 1 0 0 0,1-1-1 0 0,0 1 1 0 0,4 2 0 0 0,-3-3-24 0 0,0 0-44 0 0,1 1 0 0 0,0-1 1 0 0,10 4-1 0 0,-14-6 67 0 0,0-1 1 0 0,1 1 0 0 0,-1-1-1 0 0,0 1 1 0 0,1-1-1 0 0,-1 0 1 0 0,0 0 0 0 0,1 0-1 0 0,-1 0 1 0 0,0-1 0 0 0,1 1-1 0 0,-1-1 1 0 0,0 1-1 0 0,4-2 1 0 0,-4 1 13 0 0,2 0 0 0 0,0-1 0 0 0,0 1 0 0 0,0-1 0 0 0,0 0 0 0 0,-1 0 0 0 0,1 0 0 0 0,0-1 0 0 0,-1 1 0 0 0,0-1 0 0 0,5-5 0 0 0,12-13 7 0 0,-10 12 1 0 0,-1-1 1 0 0,0 0-1 0 0,0-1 0 0 0,8-13 1 0 0,-4 1 90 0 0,15-36 0 0 0,-24 49-80 0 0,-1 0-1 0 0,0 0 1 0 0,-1 0-1 0 0,0 0 1 0 0,0-1 0 0 0,0-17-1 0 0,-1 2 3 0 0,-1 21-35 0 0,1-1 1 0 0,-1 1 0 0 0,0-1 0 0 0,0 0 0 0 0,0 1 0 0 0,-1 0 0 0 0,0-1-1 0 0,0 1 1 0 0,-1-1 0 0 0,-2-6 0 0 0,2 7-70 0 0,-1 0 0 0 0,0 1 0 0 0,0 0 0 0 0,0-1-1 0 0,-1 1 1 0 0,1 1 0 0 0,-1-1 0 0 0,0 0 0 0 0,0 1 0 0 0,0 0 0 0 0,0 0 0 0 0,-8-4-1 0 0,9 5 6 0 0,-1 0 0 0 0,0 1 0 0 0,0-1 0 0 0,1 1-1 0 0,-1 0 1 0 0,0 0 0 0 0,0 0 0 0 0,0 1 0 0 0,0-1-1 0 0,0 1 1 0 0,0 0 0 0 0,0 0 0 0 0,0 0 0 0 0,0 1-1 0 0,0-1 1 0 0,0 1 0 0 0,-5 2 0 0 0,-31 11-2567 0 0,24-6 273 0 0</inkml:trace>
  <inkml:trace contextRef="#ctx0" brushRef="#br0" timeOffset="1">574 21 16583 0 0,'33'-8'1276'0'0,"-11"1"-751"0"0,-20 6-497 0 0,0 0 0 0 0,-1 1-1 0 0,1-1 1 0 0,0 1 0 0 0,0-1 0 0 0,0 1 0 0 0,0 0-1 0 0,3-1 1 0 0,2 1 533 0 0,-1 0-1 0 0,1 0 0 0 0,-1 0 1 0 0,0 1-1 0 0,1 0 1 0 0,-1 0-1 0 0,0 1 1 0 0,0 0-1 0 0,0 0 0 0 0,0 0 1 0 0,7 4-1 0 0,-4 0-319 0 0,-1 0 0 0 0,0 0 0 0 0,1 0 0 0 0,-2 1 0 0 0,1 1 0 0 0,-1-1-1 0 0,0 1 1 0 0,-1 0 0 0 0,0 1 0 0 0,0-1 0 0 0,-1 1 0 0 0,5 11 0 0 0,5 12 64 0 0,-2 1 1 0 0,11 43-1 0 0,-16-45-209 0 0,-2 0-1 0 0,-1 1 0 0 0,-1 0 1 0 0,-1 51-1 0 0,-3-38-86 0 0,2-16-15 0 0,-3 0-1 0 0,-6 51 1 0 0,-23 45-321 0 0,26-111-303 0 0,-1-1 0 0 0,-1 0 0 0 0,0 0 0 0 0,-1 0 1 0 0,0-1-1 0 0,-18 22 0 0 0,-1-6-8540 0 0</inkml:trace>
</inkml:ink>
</file>

<file path=ppt/ink/ink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52.8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1 19319 0 0,'-10'-1'388'0'0,"10"1"37"0"0,1 0-377 0 0,-1 0 1 0 0,1 0 0 0 0,-1 0 0 0 0,0 0-1 0 0,1 0 1 0 0,-1 0 0 0 0,0 0-1 0 0,1 0 1 0 0,-1 0 0 0 0,0 1-1 0 0,1-1 1 0 0,-1 0 0 0 0,0 0 0 0 0,1 0-1 0 0,-1 0 1 0 0,0 1 0 0 0,0-1-1 0 0,1 0 1 0 0,-1 0 0 0 0,0 1-1 0 0,0-1 1 0 0,1 0 0 0 0,-1 0 0 0 0,0 1-1 0 0,0-1 1 0 0,1 0 0 0 0,-1 1-1 0 0,20 22 1871 0 0,-8-12-1565 0 0,-10-10-279 0 0,0 0-1 0 0,0 1 1 0 0,0 0-1 0 0,0 0 1 0 0,0-1 0 0 0,0 1-1 0 0,0 0 1 0 0,2 4-1 0 0,-3 9 373 0 0,-1-14-410 0 0,0 1-1 0 0,0-1 0 0 0,0 1 1 0 0,0-1-1 0 0,0 1 0 0 0,0-1 1 0 0,1 1-1 0 0,-1-1 0 0 0,0 1 1 0 0,1-1-1 0 0,0 0 1 0 0,-1 1-1 0 0,2 1 0 0 0,15 17 123 0 0,-14-16-157 0 0,1 0 0 0 0,-1 0 1 0 0,0 0-1 0 0,0 1 0 0 0,3 5 0 0 0,-4-5-3 0 0,1-1 1 0 0,0 1-1 0 0,0-1 0 0 0,0 0 0 0 0,1 0 0 0 0,-1 0 1 0 0,1 0-1 0 0,0-1 0 0 0,7 6 0 0 0,-4-3-19 0 0,-5-5-129 0 0,1-1-68 0 0,23 4-197 0 0,-26-4 423 0 0,0 0-1 0 0,1 0 0 0 0,-1 0 1 0 0,0 0-1 0 0,1 0 1 0 0,-1 0-1 0 0,0 0 1 0 0,0 0-1 0 0,1 0 0 0 0,-1 0 1 0 0,0 0-1 0 0,0 0 1 0 0,1 0-1 0 0,-1 0 0 0 0,0-1 1 0 0,0 1-1 0 0,1 0 1 0 0,-1 0-1 0 0,0 0 1 0 0,0 0-1 0 0,0 0 0 0 0,1-1 1 0 0,-1 1-1 0 0,0 0 1 0 0,0 0-1 0 0,0 0 0 0 0,1-1 1 0 0,1-1 61 0 0,9-4 93 0 0,-9 5-135 0 0,1 0 0 0 0,-1 0 0 0 0,0 0 0 0 0,0-1 0 0 0,0 1-1 0 0,0-1 1 0 0,0 1 0 0 0,0-1 0 0 0,0 0 0 0 0,2-4 0 0 0,22-47-28 0 0,-25 51 0 0 0,-1 0 0 0 0,1 0 0 0 0,0 0 0 0 0,-1-1 0 0 0,1 1 0 0 0,-1 0 0 0 0,0 0 0 0 0,1 0 0 0 0,-1 0 0 0 0,0-1 0 0 0,0 1 0 0 0,-1-4 0 0 0,0 4 0 0 0,1-1 0 0 0,0 1 0 0 0,0-1 0 0 0,0 1 0 0 0,0-1 0 0 0,0 1 0 0 0,1-1 0 0 0,-1 1 0 0 0,2-5 0 0 0,-1 6 0 0 0,-1 1 0 0 0,1-1 0 0 0,-1 0 0 0 0,1-1 0 0 0,-1 1 0 0 0,0 0 0 0 0,0 0 0 0 0,1 0 0 0 0,-1 0 0 0 0,0 0 0 0 0,0 0 0 0 0,0 0 0 0 0,0 0 0 0 0,0 0 0 0 0,0 0 0 0 0,0-1 0 0 0,0 1 0 0 0,-1 0 0 0 0,1 0 0 0 0,0 0 0 0 0,-1 0 0 0 0,1 0 0 0 0,-1 0 0 0 0,1 0 0 0 0,-1 0 0 0 0,0-1 0 0 0,6 13 0 0 0,0 1 0 0 0,4 16 0 0 0,-7-23 0 0 0,0 0 0 0 0,0 0 0 0 0,0 0 0 0 0,1 0 0 0 0,0-1 0 0 0,6 8 0 0 0,-5-7 0 0 0,-1 0 0 0 0,1 0 0 0 0,-1 1 0 0 0,5 9 0 0 0,23 56 0 0 0,-25-58-1 0 0,-1 0 1 0 0,-1 1-1 0 0,4 19 0 0 0,2 6 23 0 0,-5-17 132 0 0,0 0 1 0 0,-2 1-1 0 0,2 28 1 0 0,-3-17 192 0 0,-2-31-288 0 0,0 1-1 0 0,0 0 0 0 0,0-1 1 0 0,-1 1-1 0 0,0-1 0 0 0,-1 7 1 0 0,-3 17 420 0 0,5-24-427 0 0,0 0-1 0 0,-1 0 1 0 0,1 0 0 0 0,-1 0-1 0 0,0 0 1 0 0,0 0 0 0 0,0 0-1 0 0,0 0 1 0 0,0-1 0 0 0,-1 1-1 0 0,1 0 1 0 0,-1-1 0 0 0,0 1-1 0 0,0-1 1 0 0,0 1 0 0 0,0-1-1 0 0,0 0 1 0 0,0 0 0 0 0,0 0-1 0 0,-1 0 1 0 0,1 0 0 0 0,-1-1-1 0 0,0 1 1 0 0,1-1 0 0 0,-1 0-1 0 0,-6 3 1 0 0,2-2 10 0 0,0 0 0 0 0,-1 0 0 0 0,1 0 1 0 0,-1-1-1 0 0,0 0 0 0 0,1-1 0 0 0,-1 1 0 0 0,0-2 0 0 0,-12-1 0 0 0,-1-1-91 0 0,0-2 0 0 0,-29-10 0 0 0,27 8-55 0 0,18 6-2 0 0,0 0 1 0 0,0 0 0 0 0,0-1 0 0 0,0 0-1 0 0,1 0 1 0 0,-1 0 0 0 0,0-1 0 0 0,1 1-1 0 0,-1-1 1 0 0,1 0 0 0 0,0 0-1 0 0,-7-7 1 0 0,9 7-28 0 0,0 1 1 0 0,0 0-1 0 0,-1 0 0 0 0,1 1 1 0 0,-1-1-1 0 0,0 0 0 0 0,1 1 1 0 0,-1 0-1 0 0,-3-2 0 0 0,3 2-84 0 0,1 1 0 0 0,0-1 0 0 0,0 0 0 0 0,0 0 0 0 0,0-1 0 0 0,0 1 0 0 0,0 0 0 0 0,0-1 0 0 0,0 1 0 0 0,0-1 0 0 0,1 0 0 0 0,-1 1-1 0 0,1-1 1 0 0,-1 0 0 0 0,-1-3 0 0 0,3 4-38 0 0,-1-1-1 0 0,1 1 1 0 0,-1-1-1 0 0,1 1 1 0 0,0-1-1 0 0,-1 0 0 0 0,1 1 1 0 0,0-4-1 0 0</inkml:trace>
</inkml:ink>
</file>

<file path=ppt/ink/ink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53.4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95 17647 0 0,'8'-1'1603'0'0,"3"-3"-998"0"0,0-1 0 0 0,-1 1 0 0 0,1-2 0 0 0,11-7 0 0 0,-8 4 868 0 0,23-10 0 0 0,-11 5-347 0 0,-23 12-1035 0 0,0 0 1 0 0,0 0 0 0 0,0 1 0 0 0,0-1-1 0 0,0 1 1 0 0,0 0 0 0 0,0 0-1 0 0,0 0 1 0 0,0 0 0 0 0,0 0-1 0 0,4 0 1 0 0,-4 1-346 0 0,8 0-709 0 0,17-4-590 0 0,-26 4 433 0 0</inkml:trace>
  <inkml:trace contextRef="#ctx0" brushRef="#br0" timeOffset="1">112 189 12896 0 0,'0'0'997'0'0,"2"2"-656"0"0,12 4-145 0 0,30 5 6905 0 0,-20-10-5755 0 0,-17-1-946 0 0,-1 1 1 0 0,0-1-1 0 0,9 3 0 0 0,-1 0-148 0 0,0 0 1 0 0,0-2-1 0 0,20 2 0 0 0,-20-6-1030 0 0,-6-1 560 0 0,26-3-395 0 0,3-3-10 0 0</inkml:trace>
</inkml:ink>
</file>

<file path=ppt/ink/ink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54.5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1 17503 0 0,'0'0'107'0'0,"-2"0"38"0"0,-1 0-1 0 0,1 0 1 0 0,0 0-1 0 0,0 0 1 0 0,0 0-1 0 0,0 0 1 0 0,0 1-1 0 0,-1-1 1 0 0,-1 2-1 0 0,3-1 2 0 0,1-1 0 0 0,-1 1 1 0 0,0 0-1 0 0,1 0 0 0 0,-1-1 1 0 0,1 1-1 0 0,-1 0 0 0 0,1 0 0 0 0,-1 0 1 0 0,1 0-1 0 0,0 0 0 0 0,-1 0 0 0 0,1 0 1 0 0,0 0-1 0 0,0 0 0 0 0,0 0 0 0 0,0 0 1 0 0,-1-1-1 0 0,1 1 0 0 0,1 0 0 0 0,-1 2 1 0 0,6 17 1075 0 0,-6-15-1222 0 0,1 0 0 0 0,-1-1 0 0 0,1 1 0 0 0,1 0 0 0 0,1 7 0 0 0,-1-7 0 0 0,0 0 0 0 0,-1 0 0 0 0,0 0 0 0 0,0 0 0 0 0,1 9 0 0 0,-1 8 0 0 0,4 25 0 0 0,-1-8 0 0 0,0-14 13 0 0,13 46-1 0 0,-11-51-123 0 0,-1-1 0 0 0,-1 1 0 0 0,-1 0 0 0 0,1 21 0 0 0,-5-40 25 0 0,1 1 0 0 0,0 0 1 0 0,0-1-1 0 0,0 1 0 0 0,0-1 1 0 0,1 1-1 0 0,-1 0 0 0 0,0-1 1 0 0,1 1-1 0 0,-1-1 0 0 0,1 1 1 0 0,-1-1-1 0 0,1 1 0 0 0,0-1 1 0 0,-1 1-1 0 0,1-1 1 0 0,0 0-1 0 0,0 1 0 0 0,0-1 1 0 0,0 0-1 0 0,0 0 0 0 0,0 0 1 0 0,1 0-1 0 0,-1 0 0 0 0,2 1 1 0 0,-1 0-239 0 0,-1-2 84 0 0,-1 1 0 0 0,0-1 0 0 0,1 1 0 0 0,-1-1 0 0 0,1 0 0 0 0,-1 1 0 0 0,1-1 0 0 0,-1 1-1 0 0,0-1 1 0 0,1 1 0 0 0,-1-1 0 0 0,0 1 0 0 0,0 0 0 0 0,1-1 0 0 0,-1 1 0 0 0,0-1 0 0 0,0 2 0 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0:56.1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98 104 15344 0 0,'0'0'1393'0'0,"-8"1"-1123"0"0,4 0-13 0 0,0 0-1 0 0,0 0 0 0 0,-1 0 0 0 0,1 1 0 0 0,0-1 1 0 0,0 1-1 0 0,0 0 0 0 0,0 0 0 0 0,0 0 0 0 0,1 1 1 0 0,-1 0-1 0 0,1-1 0 0 0,0 1 0 0 0,-1 0 0 0 0,1 1 0 0 0,1-1 1 0 0,-1 0-1 0 0,0 1 0 0 0,1 0 0 0 0,-4 6 0 0 0,4-6-79 0 0,0 1 0 0 0,0 0 0 0 0,0 1-1 0 0,1-1 1 0 0,0 0 0 0 0,0 0 0 0 0,0 1 0 0 0,0-1-1 0 0,1 1 1 0 0,0-1 0 0 0,0 1 0 0 0,1-1-1 0 0,-1 0 1 0 0,1 1 0 0 0,0-1 0 0 0,4 9 0 0 0,0 7-49 0 0,-2-11-116 0 0,0-1 0 0 0,5 12 0 0 0,-6-17-12 0 0,0-1-1 0 0,-1 0 0 0 0,2 0 1 0 0,-1 0-1 0 0,0 0 1 0 0,0 0-1 0 0,1 0 0 0 0,0-1 1 0 0,5 5-1 0 0,-2-3 1 0 0,4 3 0 0 0,0 0 0 0 0,1 0 0 0 0,18 7 0 0 0,-16-8 17 0 0,-6-3-163 0 0,0 1-1 0 0,0-2 1 0 0,0 1 0 0 0,1-1-1 0 0,11 2 1 0 0,-10-3-341 0 0,0-1 1 0 0,-1 0-1 0 0,15-1 0 0 0,-18 0-198 0 0,-1 0 0 0 0,0 0 0 0 0,1 0 0 0 0,-1 0 0 0 0,6-4 0 0 0,5 0-6244 0 0</inkml:trace>
  <inkml:trace contextRef="#ctx0" brushRef="#br0" timeOffset="1">285 108 15896 0 0,'0'0'1595'0'0,"1"0"-1360"0"0,0 0-228 0 0,2 1 216 0 0,0-1 1 0 0,0 0-1 0 0,0-1 0 0 0,-1 1 0 0 0,1 0 1 0 0,0-1-1 0 0,0 0 0 0 0,0 0 1 0 0,0 0-1 0 0,0 0 0 0 0,4-2 1 0 0,1-1 193 0 0,-1 0 0 0 0,1 1-1 0 0,12-4 1 0 0,8-3 313 0 0,63-27 242 0 0,-78 31-1380 0 0,-10 5 105 0 0,0-1 0 0 0,0 1 1 0 0,0 0-1 0 0,0-1 0 0 0,0 0 0 0 0,3-3 0 0 0,4-1-4965 0 0,-1-3-1622 0 0</inkml:trace>
</inkml:ink>
</file>

<file path=ppt/ink/ink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55.1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1 16727 0 0,'0'0'3894'0'0,"2"1"-2754"0"0,5 2-569 0 0,0 0 1 0 0,0 0 0 0 0,1-1-1 0 0,0 0 1 0 0,-1 0 0 0 0,1 0-1 0 0,11 0 1 0 0,-14-2-431 0 0,0 1 0 0 0,-1 0 0 0 0,1 0 1 0 0,-1 0-1 0 0,0 0 0 0 0,1 1 0 0 0,4 2 0 0 0,10 4 203 0 0,-12-5-291 0 0,-1 0-1 0 0,1 0 1 0 0,-1 1-1 0 0,0 0 1 0 0,-1 0-1 0 0,1 0 1 0 0,-1 1-1 0 0,1 0 1 0 0,7 9-1 0 0,-2-2-17 0 0,-8-9-55 0 0,0 1-1 0 0,-1-1 0 0 0,1 1 1 0 0,-1-1-1 0 0,0 1 1 0 0,0 0-1 0 0,-1-1 1 0 0,1 1-1 0 0,-1 0 0 0 0,0 0 1 0 0,0 0-1 0 0,0 1 1 0 0,0-1-1 0 0,-1 0 1 0 0,1 0-1 0 0,-1 0 0 0 0,0 0 1 0 0,-1 1-1 0 0,1-1 1 0 0,-2 7-1 0 0,-2 6-145 0 0,-1-1 0 0 0,0 0 0 0 0,-13 25 0 0 0,14-32-60 0 0,-1 0 1 0 0,-1 1-1 0 0,0-2 0 0 0,0 1 0 0 0,-1-1 0 0 0,0 1 1 0 0,0-2-1 0 0,-1 1 0 0 0,0-1 0 0 0,0-1 0 0 0,0 1 0 0 0,-1-1 1 0 0,0-1-1 0 0,-1 1 0 0 0,1-2 0 0 0,-1 1 0 0 0,0-1 1 0 0,0-1-1 0 0,0 0 0 0 0,0 0 0 0 0,-1-1 0 0 0,1-1 1 0 0,-1 1-1 0 0,-11-1 0 0 0,19-1 2255 0 0,6 0-1658 0 0,23-2 239 0 0,-14 1-240 0 0,23 0-1 0 0,17 7 270 0 0,38 2 57 0 0,-28-4-519 0 0,-43-1-642 0 0,-1-2-1 0 0,20 0 0 0 0,-30-2-297 0 0,-1 1 1 0 0,1-2-1 0 0,-1 1 0 0 0,13-5 1 0 0,2-3-1020 0 0</inkml:trace>
</inkml:ink>
</file>

<file path=ppt/ink/ink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55.6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193 29 19351 0 0,'0'0'886'0'0,"-7"-3"290"0"0,5 2-1141 0 0,-1 1 139 0 0,-1-1 0 0 0,1 1 1 0 0,0-1-1 0 0,-1 0 1 0 0,1-1-1 0 0,0 1 1 0 0,-1 0-1 0 0,1-1 0 0 0,0 0 1 0 0,0 0-1 0 0,-5-4 1 0 0,7 6 27 0 0,-1-1 0 0 0,0 0 0 0 0,1 0-1 0 0,-1 0 1 0 0,0 1 0 0 0,0-1 0 0 0,0 1 0 0 0,0 0 0 0 0,0-1 0 0 0,0 1 0 0 0,0 0 0 0 0,1 0 0 0 0,-1 0 0 0 0,0 0 0 0 0,-3 1 0 0 0,-1 0 119 0 0,2-2-216 0 0,1 1 0 0 0,-1 1 0 0 0,0-1 1 0 0,1 1-1 0 0,-1-1 0 0 0,0 1 0 0 0,1 0 1 0 0,-7 3-1 0 0,8-3-64 0 0,0 0 1 0 0,0 1-1 0 0,0-1 1 0 0,0 0-1 0 0,1 1 1 0 0,-1 0-1 0 0,0 0 0 0 0,1-1 1 0 0,-1 1-1 0 0,1 0 1 0 0,0 0-1 0 0,-1 0 1 0 0,1 0-1 0 0,0 1 1 0 0,0 1-1 0 0,0-1-70 0 0,0 0-1 0 0,0 0 1 0 0,0 0-1 0 0,1 0 1 0 0,0 0 0 0 0,-1 0-1 0 0,1 0 1 0 0,0 0-1 0 0,1 0 1 0 0,-1 0 0 0 0,0 0-1 0 0,1-1 1 0 0,0 1-1 0 0,0 0 1 0 0,0 0 0 0 0,1 3-1 0 0,2 2-86 0 0,0-1 0 0 0,0 1 0 0 0,1-1 0 0 0,9 11 0 0 0,-9-13 51 0 0,1 0 0 0 0,0 0 0 0 0,-1-1 0 0 0,2 1 0 0 0,9 4 0 0 0,-8-4 7 0 0,1 0-1 0 0,13 12 1 0 0,-11-7-462 0 0,-3-4 567 0 0,-1 1 1 0 0,-1-1 0 0 0,1 1 0 0 0,-1 1 0 0 0,7 9 0 0 0,-5-6 581 0 0,-7-10-609 0 0,-1-1 0 0 0,1 1 0 0 0,0 0 0 0 0,0 0 0 0 0,-1 0 0 0 0,1 0 0 0 0,-1-1 0 0 0,1 1 0 0 0,-1 0 0 0 0,1 0 0 0 0,-1 0 0 0 0,1 0 1 0 0,-1 0-1 0 0,0 0 0 0 0,0 1 0 0 0,1-1 0 0 0,-1 0 0 0 0,0 0 0 0 0,0 0 0 0 0,0 0 0 0 0,0 0 0 0 0,-1 2 0 0 0,-2 10 98 0 0,2-11-92 0 0,0 0 1 0 0,1 0-1 0 0,-1 0 0 0 0,1 0 0 0 0,0 1 1 0 0,-1-1-1 0 0,1 0 0 0 0,0 0 1 0 0,0 0-1 0 0,0 1 0 0 0,1 3 0 0 0,0-4-9 0 0,-1 1-1 0 0,0-1 1 0 0,0 1-1 0 0,0-1 0 0 0,0 1 1 0 0,0-1-1 0 0,-1 1 0 0 0,1-1 1 0 0,-1 1-1 0 0,0-1 1 0 0,0 1-1 0 0,-1 2 0 0 0,1-3-9 0 0,1-1 0 0 0,-1 1 0 0 0,0-1 0 0 0,0 1 0 0 0,0-1 0 0 0,0 0 0 0 0,0 1-1 0 0,0-1 1 0 0,0 0 0 0 0,0 0 0 0 0,0 1 0 0 0,-1-1 0 0 0,1 0 0 0 0,-1 0 0 0 0,1 0 0 0 0,-1-1-1 0 0,1 1 1 0 0,-1 0 0 0 0,-1 0 0 0 0,-2 0 4 0 0,1 1 0 0 0,0-1 0 0 0,0 1 0 0 0,0-1-1 0 0,-3 4 1 0 0,-19 6-93 0 0,11-8 25 0 0,-24 9-434 0 0,37-11 331 0 0,-1-1 0 0 0,1 1 0 0 0,-1-1 0 0 0,1 1 1 0 0,-1-1-1 0 0,1 0 0 0 0,-1 0 0 0 0,0 0 0 0 0,1 0 0 0 0,-1-1 0 0 0,1 1 1 0 0,-1-1-1 0 0,1 1 0 0 0,0-1 0 0 0,-1 0 0 0 0,1 0 0 0 0,-1 0 0 0 0,1 0 1 0 0,0 0-1 0 0,0-1 0 0 0,0 1 0 0 0,0-1 0 0 0,0 1 0 0 0,0-1 0 0 0,0 0 0 0 0,0 0 1 0 0,1 0-1 0 0,-3-3 0 0 0,-11-32-7800 0 0,13 18 1222 0 0</inkml:trace>
  <inkml:trace contextRef="#ctx0" brushRef="#br0" timeOffset="1">287 25 11520 0 0,'4'2'292'0'0,"0"2"10"0"0,4 13 294 0 0,-7-15-471 0 0,0-1 0 0 0,0 0 1 0 0,0 1-1 0 0,-1-1 0 0 0,1 0 0 0 0,1 0 0 0 0,-1 0 0 0 0,0 1 0 0 0,0-1 0 0 0,2 1 0 0 0,7 7 2423 0 0,-1 4-931 0 0,-1 0 0 0 0,-1 1 0 0 0,0-1 0 0 0,6 20 0 0 0,1-1-854 0 0,-8-8-723 0 0,-5-21-59 0 0,0 1 0 0 0,-1-1 0 0 0,1 0 0 0 0,0 1 0 0 0,1-1 0 0 0,-1 0 0 0 0,2 3 0 0 0,2 2-984 0 0,-1-1 0 0 0,0 0 0 0 0,4 14 0 0 0,-2-3-6819 0 0</inkml:trace>
</inkml:ink>
</file>

<file path=ppt/ink/ink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56.2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0 236 15752 0 0,'0'0'1187'0'0,"1"0"-801"0"0,33-2 535 0 0,-28 2-861 0 0,-1-1-1 0 0,0 1 0 0 0,1 0 1 0 0,-1 0-1 0 0,0 0 1 0 0,0 1-1 0 0,1 0 0 0 0,-1 0 1 0 0,0 0-1 0 0,9 4 0 0 0,-7-2-85 0 0,1 0 3 0 0,-1 0 1 0 0,0 1 0 0 0,0 0-1 0 0,0 0 1 0 0,0 0 0 0 0,0 1-1 0 0,-1 0 1 0 0,7 7-1 0 0,6 7 241 0 0,-7-2 121 0 0,-8-12-54 0 0,-1 1 1 0 0,1-1-1 0 0,-1 1 1 0 0,0 0-1 0 0,0-1 1 0 0,-1 1-1 0 0,4 13 0 0 0,-6-18-229 0 0,0 0-1 0 0,1 0 0 0 0,-1 0 0 0 0,0 0 1 0 0,1-1-1 0 0,-1 1 0 0 0,1 0 0 0 0,-1 0 1 0 0,1 0-1 0 0,-1-1 0 0 0,1 1 0 0 0,-1 0 0 0 0,2 1 1 0 0,4 5 269 0 0,-1 14 552 0 0,-4-20-465 0 0,-1 2-84 0 0,0 7-37 0 0,0-7 1558 0 0,2-5-1683 0 0,4-6-64 0 0,1 0 1 0 0,-2 0-1 0 0,1-1 1 0 0,-1 1-1 0 0,7-16 1 0 0,-8 15 28 0 0,1-9 147 0 0,-4 16-252 0 0,-1 0 0 0 0,0 0 0 0 0,1 1-1 0 0,-1-1 1 0 0,1 0 0 0 0,0 0 0 0 0,0 1 0 0 0,-1-1-1 0 0,3-2 1 0 0,-1 1 49 0 0,1-1-1 0 0,-1 1 0 0 0,1 0 1 0 0,0 0-1 0 0,0 0 1 0 0,0 0-1 0 0,0 0 0 0 0,1 1 1 0 0,5-4-1 0 0,-8 5 118 0 0,16 3 343 0 0,-12 1-473 0 0,1 1 1 0 0,-1 0-1 0 0,0 0 0 0 0,-1 0 1 0 0,1 0-1 0 0,-1 1 1 0 0,4 5-1 0 0,25 39-43 0 0,-8-12-225 0 0,-13-19 34 0 0,-10-14 1 0 0,0-1 0 0 0,0 0-1 0 0,0-1 1 0 0,0 1 0 0 0,0 0 0 0 0,1-1 0 0 0,-1 1 0 0 0,1-1 0 0 0,4 4 0 0 0,13 5-1553 0 0,1 2-76 0 0</inkml:trace>
  <inkml:trace contextRef="#ctx0" brushRef="#br0" timeOffset="1">1070 0 9672 0 0,'-4'0'4316'0'0,"3"0"-3559"0"0,-1 0 0 0 0,1 0 1 0 0,-1 0-1 0 0,1 1 1 0 0,-1-1-1 0 0,1 0 1 0 0,0 1-1 0 0,-1-1 1 0 0,1 1-1 0 0,0-1 1 0 0,-1 1-1 0 0,1 0 0 0 0,0 0 1 0 0,-1-1-1 0 0,1 1 1 0 0,-2 2-1 0 0,2-1-443 0 0,-1 0 0 0 0,1 0-1 0 0,-1 0 1 0 0,1 0-1 0 0,0 0 1 0 0,0 0 0 0 0,0 0-1 0 0,0 1 1 0 0,-1 2 0 0 0,0 5-406 0 0,1 0 0 0 0,0 0 0 0 0,0 19 0 0 0,1-27 305 0 0,2 34-95 0 0,1 0 0 0 0,17 67 0 0 0,-12-66-66 0 0,-4-18-52 0 0,1-1-1 0 0,1 1 0 0 0,1-2 0 0 0,1 1 0 0 0,18 32 0 0 0,-18-37-33 0 0,4 7-106 0 0,21 26 0 0 0,-28-40-4 0 0,0 0 0 0 0,0-1 1 0 0,1 1-1 0 0,0-1 0 0 0,0 0 0 0 0,1-1 0 0 0,-1 0 0 0 0,9 5 0 0 0,-12-8-131 0 0,0 1 1 0 0,1-1 0 0 0,-1 1-1 0 0,0-1 1 0 0,0 0-1 0 0,1 0 1 0 0,-1 0 0 0 0,0-1-1 0 0,1 1 1 0 0,-1-1-1 0 0,1 0 1 0 0,-1 0-1 0 0,1 0 1 0 0,-1 0 0 0 0,4-1-1 0 0,10-4-1845 0 0</inkml:trace>
</inkml:ink>
</file>

<file path=ppt/ink/ink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56.8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65 13360 0 0,'0'0'5322'0'0,"3"1"-3170"0"0,0 1-1805 0 0,0-1-1 0 0,0 0 1 0 0,0 0 0 0 0,0 0-1 0 0,1-1 1 0 0,-1 1 0 0 0,0-1-1 0 0,0 1 1 0 0,1-1 0 0 0,-1 0-1 0 0,0-1 1 0 0,0 1 0 0 0,1 0-1 0 0,-1-1 1 0 0,0 0 0 0 0,0 0-1 0 0,0 0 1 0 0,4-2 0 0 0,2-1 98 0 0,-1 0 1 0 0,0 1 0 0 0,1-1 0 0 0,11-2-1 0 0,-11 4-324 0 0,0-1-1 0 0,0 0 0 0 0,9-5 0 0 0,-12 5-115 0 0,0 0 0 0 0,-1 1-1 0 0,1 0 1 0 0,0 0 0 0 0,8-2 0 0 0,2-3 241 0 0,-7 2-5556 0 0</inkml:trace>
  <inkml:trace contextRef="#ctx0" brushRef="#br0" timeOffset="1">65 38 13560 0 0,'0'0'1230'0'0,"-1"2"-1012"0"0,-2 4 732 0 0,0 1 1 0 0,0 0-1 0 0,-4 13 1 0 0,2-9 2067 0 0,5-10-2834 0 0,-1 0-1 0 0,0 0 1 0 0,1 0 0 0 0,-1 0-1 0 0,1 0 1 0 0,-1 0 0 0 0,1 0-1 0 0,0 0 1 0 0,-1 0-1 0 0,1 0 1 0 0,0 0 0 0 0,0 0-1 0 0,0 0 1 0 0,0 0-1 0 0,0 1 1 0 0,0-1 0 0 0,0 0-1 0 0,0 0 1 0 0,1 2 0 0 0,8 18 993 0 0,-8-21-1134 0 0,-1 1 0 0 0,0 0 0 0 0,1-1 0 0 0,-1 1 0 0 0,0-1 1 0 0,0 1-1 0 0,1-1 0 0 0,-1 1 0 0 0,0 0 0 0 0,0-1 0 0 0,0 1 0 0 0,0-1 0 0 0,0 1 1 0 0,0 0-1 0 0,0-1 0 0 0,0 1 0 0 0,0 1 0 0 0,0-2-21 0 0,0 1-1 0 0,0 0 1 0 0,0-1-1 0 0,0 1 1 0 0,0 0-1 0 0,0-1 1 0 0,0 1 0 0 0,0-1-1 0 0,0 1 1 0 0,0 0-1 0 0,0-1 1 0 0,0 1 0 0 0,1 0-1 0 0,-1-1 1 0 0,0 1-1 0 0,0-1 1 0 0,1 1-1 0 0,-1-1 1 0 0,1 1 0 0 0,0 0-1 0 0,10 13 364 0 0,1-2 0 0 0,1 1 0 0 0,21 15 0 0 0,-19-13-209 0 0,-13-12-148 0 0,1-1 0 0 0,-1 1 0 0 0,0-1 0 0 0,1 0 0 0 0,5 4 0 0 0,5 2 124 0 0,-3-3-182 0 0,-1 1-1 0 0,11 8 0 0 0,-17-11 39 0 0,0 0 1 0 0,0 0-1 0 0,0 0 0 0 0,0 0 1 0 0,-1 1-1 0 0,1-1 1 0 0,-1 1-1 0 0,0 0 1 0 0,2 4-1 0 0,-2-4 26 0 0,-1-2-27 0 0,0-1 0 0 0,0 1 0 0 0,-1-1 0 0 0,1 1 0 0 0,-1-1 0 0 0,1 1 0 0 0,-1 0 1 0 0,1-1-1 0 0,-1 1 0 0 0,0 0 0 0 0,0-1 0 0 0,0 1 0 0 0,0 0 0 0 0,0-1 0 0 0,0 1 1 0 0,0-1-1 0 0,-1 1 0 0 0,1 0 0 0 0,-1 1 0 0 0,-5 16-166 0 0,6-16 134 0 0,-1 1 0 0 0,0-1-1 0 0,0 0 1 0 0,0 0 0 0 0,0 0-1 0 0,0 0 1 0 0,-3 4 0 0 0,-8 12-1 0 0,8-11 14 0 0,0-1 1 0 0,-1 0-1 0 0,1-1 0 0 0,-2 1 0 0 0,-9 9 1 0 0,8-9-333 0 0,0 0 0 0 0,0 0 1 0 0,-9 14-1 0 0,14-19 213 0 0,0 0 1 0 0,-1-1-1 0 0,1 1 0 0 0,-1-1 1 0 0,0 1-1 0 0,1-1 1 0 0,-1 0-1 0 0,0 0 0 0 0,0 0 1 0 0,0 0-1 0 0,0 0 0 0 0,0-1 1 0 0,1 1-1 0 0,-1-1 0 0 0,0 0 1 0 0,0 0-1 0 0,0 0 0 0 0,0 0 1 0 0,0-1-1 0 0,-4 0 0 0 0,4 0-197 0 0,1 0 0 0 0,0 0 0 0 0,0 0 0 0 0,1 0 0 0 0,-1-1 0 0 0,0 1 0 0 0,0 0 0 0 0,0-1 0 0 0,-1-1 0 0 0,-4-7-1552 0 0</inkml:trace>
  <inkml:trace contextRef="#ctx0" brushRef="#br0" timeOffset="2">427 99 18743 0 0,'0'0'2184'0'0,"2"2"-1194"0"0,1 3-364 0 0,-1 0 1 0 0,1 1 0 0 0,-1-1 0 0 0,0 0-1 0 0,0 1 1 0 0,0 0 0 0 0,0 8-1 0 0,0-5-260 0 0,1 1 0 0 0,4 12 0 0 0,8 17-158 0 0,-10-24-157 0 0,0-1-1 0 0,2 0 0 0 0,-1 0 0 0 0,10 13 0 0 0,-13-21-50 0 0,4 3 0 0 0,-1 0 0 0 0,1 0 0 0 0,0 0 0 0 0,1 0 0 0 0,0-1 0 0 0,10 8 0 0 0,-10-10-14 0 0,-6-4 5 0 0,0 0 0 0 0,0 0 1 0 0,1-1-1 0 0,-1 1 0 0 0,0-1 1 0 0,1 1-1 0 0,-1-1 0 0 0,1 0 1 0 0,-1 0-1 0 0,1 0 0 0 0,0 0 0 0 0,-1-1 1 0 0,1 1-1 0 0,0-1 0 0 0,-1 0 1 0 0,1 1-1 0 0,0-1 0 0 0,0 0 1 0 0,-1-1-1 0 0,1 1 0 0 0,4-1 1 0 0,-4 0 7 0 0,-1 0 0 0 0,0 0 0 0 0,1 0 0 0 0,-1-1 0 0 0,0 1 0 0 0,1 0 0 0 0,-1-1 0 0 0,0 0 0 0 0,0 1 0 0 0,0-1 0 0 0,0 0 1 0 0,-1 0-1 0 0,1 0 0 0 0,0 0 0 0 0,-1-1 0 0 0,0 1 0 0 0,1 0 0 0 0,-1-1 0 0 0,1-2 0 0 0,3-7 32 0 0,0-1 0 0 0,3-16 0 0 0,-7 27-23 0 0,4-16 80 0 0,-1 5 111 0 0,-1-1-1 0 0,4-24 1 0 0,-7 34-157 0 0,0 0 1 0 0,0-1-1 0 0,0 1 0 0 0,-1-1 1 0 0,1 1-1 0 0,-1 0 1 0 0,0-1-1 0 0,0 1 1 0 0,-1 0-1 0 0,1 0 0 0 0,-1 0 1 0 0,0 0-1 0 0,-2-4 1 0 0,-3-3-79 0 0,-1 1 0 0 0,0 0 0 0 0,0 0 0 0 0,-1 1 0 0 0,0 1 0 0 0,0-1 0 0 0,-1 1 0 0 0,0 1 1 0 0,0 0-1 0 0,-1 0 0 0 0,0 1 0 0 0,0 0 0 0 0,-1 1 0 0 0,-12-4 0 0 0,21 9-51 0 0,-1-1-1 0 0,1 1 1 0 0,-1-1-1 0 0,1 1 1 0 0,0 0-1 0 0,-1 0 1 0 0,1 0-1 0 0,-1 1 1 0 0,1-1-1 0 0,0 1 1 0 0,-5 2-1 0 0,-13 6-2587 0 0,1 2-5025 0 0,9-2 62 0 0</inkml:trace>
</inkml:ink>
</file>

<file path=ppt/ink/ink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57.4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21 18199 0 0,'2'-1'830'0'0,"34"-12"308"0"0,-29 11-723 0 0,1 1 0 0 0,0-1 0 0 0,-1 1 0 0 0,1 1 0 0 0,0-1-1 0 0,14 2 1 0 0,-1 0 887 0 0,-16-1-1152 0 0,0 1 1 0 0,0-1 0 0 0,0 1 0 0 0,0 1-1 0 0,0-1 1 0 0,0 1 0 0 0,0 0-1 0 0,-1 0 1 0 0,1 0 0 0 0,-1 0 0 0 0,1 1-1 0 0,-1 0 1 0 0,0 0 0 0 0,0 0 0 0 0,0 0-1 0 0,3 5 1 0 0,3 3-14 0 0,-1-1 0 0 0,0 2 0 0 0,-1-1 0 0 0,10 21 0 0 0,28 58 798 0 0,-38-72-816 0 0,-1 0 0 0 0,0 0-1 0 0,3 22 1 0 0,1 8-23 0 0,-1-3-26 0 0,7 81 0 0 0,-14-78-58 0 0,-3 0 1 0 0,-1 1 0 0 0,-11 61-1 0 0,3-49-370 0 0,5-30-88 0 0,-1-1 0 0 0,-15 50-1 0 0,-12 19-2050 0 0,11-45 1078 0 0</inkml:trace>
</inkml:ink>
</file>

<file path=ppt/ink/ink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58.4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6 189 7368 0 0,'-6'16'17947'0'0,"7"-15"-17221"0"0,20 39 146 0 0,39 49-636 0 0,-57-84-233 0 0,12 19 6 0 0,29 32 0 0 0,-34-47 47 0 0,-6-5 18 0 0,3 4 9 0 0,3-18 245 0 0,-5 2-223 0 0,0 0 0 0 0,0-1 0 0 0,-1 1 0 0 0,0-1 0 0 0,0 0-1 0 0,-1 0 1 0 0,0 0 0 0 0,2-16 0 0 0,48-207 459 0 0,-51 218-684 0 0,0 6-288 0 0,-1 0 0 0 0,1 0 0 0 0,0 0-1 0 0,0 1 1 0 0,1-1 0 0 0,6-12 0 0 0,-1 9-6083 0 0,-6-2-2020 0 0</inkml:trace>
</inkml:ink>
</file>

<file path=ppt/ink/ink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59.0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1 602 18511 0 0,'0'0'1683'0'0,"4"-5"-1358"0"0,1-13 303 0 0,-5 16-432 0 0,0 0-1 0 0,0 1 1 0 0,0-1 0 0 0,1 0 0 0 0,-1 1 0 0 0,1-1 0 0 0,-1 0 0 0 0,1 1 0 0 0,-1-1-1 0 0,1 0 1 0 0,0 1 0 0 0,0-1 0 0 0,0 1 0 0 0,0 0 0 0 0,0-1 0 0 0,0 1 0 0 0,2-2 0 0 0,9-7 939 0 0,1 0 1 0 0,17-11-1 0 0,-29 21-1107 0 0,1 0 1 0 0,0-1-1 0 0,0 1 0 0 0,0 0 0 0 0,0 0 0 0 0,-1 1 0 0 0,1-1 1 0 0,0 0-1 0 0,0 0 0 0 0,0 1 0 0 0,-1 0 0 0 0,1-1 0 0 0,0 1 1 0 0,-1 0-1 0 0,4 1 0 0 0,2 1 25 0 0,-2-1-102 0 0,-1 0 0 0 0,1 0 0 0 0,-1 1 0 0 0,0-1 1 0 0,0 1-1 0 0,0 0 0 0 0,0 0 0 0 0,0 1 0 0 0,-1-1 0 0 0,1 1 0 0 0,-1 0 0 0 0,0 0 0 0 0,0 0 0 0 0,3 5 0 0 0,-1-1 191 0 0,0-1-1 0 0,1 0 1 0 0,10 10-1 0 0,-10-12-194 0 0,1 0 0 0 0,-1 0 0 0 0,1-1 0 0 0,-1 1 0 0 0,1-2 0 0 0,1 1 0 0 0,9 3 0 0 0,-5-3 1 0 0,0-1-1 0 0,0-1 1 0 0,19 3-1 0 0,-27-5 48 0 0,1 0 0 0 0,-1 0 0 0 0,1 0 0 0 0,-1 0 0 0 0,1-1 0 0 0,-1 0 0 0 0,0 0 0 0 0,1 0 0 0 0,-1 0 0 0 0,0-1 0 0 0,0 1 0 0 0,0-1 0 0 0,6-4 0 0 0,-3 1-452 0 0,-1 0 0 0 0,0 0-1 0 0,8-10 1 0 0,-5 3-2033 0 0,1 0 0 0 0,8-18-1 0 0,-3 7-5440 0 0</inkml:trace>
  <inkml:trace contextRef="#ctx0" brushRef="#br0" timeOffset="1">612 53 13360 0 0,'0'0'1209'0'0,"13"-5"5695"0"0,-4 2-5655 0 0,-1-1 1 0 0,0 1 0 0 0,13-9-1 0 0,-17 10-1057 0 0,-1 0 0 0 0,1 0 0 0 0,0 0-1 0 0,0 0 1 0 0,6-1 0 0 0,9-4 185 0 0,-5 1-193 0 0,-10 7-212 0 0,-1 0-356 0 0,7 8-3142 0 0,2-1 1408 0 0</inkml:trace>
</inkml:ink>
</file>

<file path=ppt/ink/ink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4:59.4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58 17967 0 0,'0'0'1952'0'0,"16"-6"-1952"0"0,1 2 0 0 0,-1-6 904 0 0,0 6 152 0 0,-1-6 24 0 0,7 1 8 0 0,-6 5-768 0 0,5-2-144 0 0,5 2-32 0 0,2 4-6704 0 0,-7 0-1343 0 0</inkml:trace>
</inkml:ink>
</file>

<file path=ppt/ink/ink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5:00.6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0 9672 0 0,'-3'11'326'0'0,"2"-7"-216"0"0,0-1 0 0 0,0 0 0 0 0,-1 1 0 0 0,1-1 0 0 0,-1 0 1 0 0,1 0-1 0 0,-6 7 7566 0 0,7-2-6923 0 0,1 0 0 0 0,0 0 0 0 0,1 0 0 0 0,0 0 0 0 0,4 11 0 0 0,-3-11-581 0 0,0 0 0 0 0,-1 0 0 0 0,0 1 0 0 0,-1-1 0 0 0,1 13 0 0 0,-2-12-126 0 0,0 0 0 0 0,1-1 0 0 0,-1 1-1 0 0,2-1 1 0 0,-1 1 0 0 0,1-1 0 0 0,1 0-1 0 0,3 11 1 0 0,-3-13-33 0 0,-1 0 0 0 0,0 0 0 0 0,0 0 0 0 0,-1 0 0 0 0,0 1 0 0 0,0-1 0 0 0,0 11 0 0 0,-1-10-13 0 0,1-1 0 0 0,-1 0 0 0 0,2 1 0 0 0,-1-1 0 0 0,1 1 0 0 0,0-1 0 0 0,4 9 0 0 0,5 15 0 0 0,-9-20-76 0 0,14 44 141 0 0,-13-49-272 0 0,-1 1 0 0 0,1-1 0 0 0,0 0 0 0 0,0 0-1 0 0,0 0 1 0 0,1-1 0 0 0,5 7 0 0 0,2 1-1405 0 0,-1-5-76 0 0</inkml:trace>
</inkml:ink>
</file>

<file path=ppt/ink/ink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5:01.2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0 13824 0 0,'-28'5'629'0'0,"18"-4"5828"0"0,12 1-5260 0 0,1 0-879 0 0,0 0 0 0 0,1 1-1 0 0,-1-1 1 0 0,1 0-1 0 0,0 0 1 0 0,-1-1 0 0 0,8 3-1 0 0,-3-1 289 0 0,-6-2 77 0 0,3 0-137 0 0,139 68 731 0 0,-139-65-1265 0 0,0 0 0 0 0,0 1 0 0 0,0-1 0 0 0,0 1 0 0 0,-1 0 0 0 0,0 0 0 0 0,0 0 0 0 0,-1 0 0 0 0,1 1 0 0 0,-1 0 0 0 0,0-1 0 0 0,0 1 0 0 0,-1 0-1 0 0,0 1 1 0 0,0-1 0 0 0,0 0 0 0 0,0 8 0 0 0,4 13-50 0 0,-5-24 14 0 0,0 0 1 0 0,0 1-1 0 0,0-1 1 0 0,-1 1-1 0 0,1-1 0 0 0,-1 1 1 0 0,0-1-1 0 0,0 1 1 0 0,0-1-1 0 0,0 1 1 0 0,-1-1-1 0 0,0 1 0 0 0,1-1 1 0 0,-3 6-1 0 0,-10 19-269 0 0,9-23 133 0 0,1 1 1 0 0,1 0-1 0 0,-1 1 0 0 0,1-1 0 0 0,-2 8 0 0 0,2-8-35 0 0,0 1-1 0 0,0-1 0 0 0,-1 0 0 0 0,0 0 1 0 0,0 0-1 0 0,0 0 0 0 0,-1-1 1 0 0,1 1-1 0 0,-2-1 0 0 0,-7 9 1 0 0,-10 13-977 0 0,19-23 1060 0 0,0 0 0 0 0,-1 0 0 0 0,1 0 0 0 0,-1 0-1 0 0,0 0 1 0 0,0-1 0 0 0,0 0 0 0 0,0 0 0 0 0,0 0 0 0 0,-1 0 0 0 0,0-1-1 0 0,1 0 1 0 0,-1 0 0 0 0,0 0 0 0 0,-7 2 0 0 0,10-4 133 0 0,0 1-1 0 0,0-1 1 0 0,0 0 0 0 0,0 0 0 0 0,0 0 0 0 0,0 0 0 0 0,0 0 0 0 0,0 0 0 0 0,0 0 0 0 0,0 0-1 0 0,0-1 1 0 0,0 1 0 0 0,0-1 0 0 0,-2-1 0 0 0,2 1 367 0 0,0 0-201 0 0,1 0 0 0 0,-1 0 0 0 0,0 0 1 0 0,0 0-1 0 0,0 0 0 0 0,0 0 0 0 0,-4-1 0 0 0,4 2 263 0 0,7-2 181 0 0,-5 2-608 0 0,0 0 0 0 0,0 0 1 0 0,1 0-1 0 0,-1 0 0 0 0,0 0 1 0 0,0 0-1 0 0,1 0 0 0 0,-1 0 1 0 0,0 0-1 0 0,1 0 0 0 0,-1 0 1 0 0,0 0-1 0 0,0-1 0 0 0,1 1 1 0 0,-1 0-1 0 0,0 0 0 0 0,0 0 1 0 0,1 0-1 0 0,-1 0 0 0 0,0-1 1 0 0,0 1-1 0 0,0 0 1 0 0,1 0-1 0 0,-1 0 0 0 0,0-1 1 0 0,0 1-1 0 0,1-1 23 0 0,-1 0-1 0 0,1 1 1 0 0,-1-1 0 0 0,0 1 0 0 0,1-1-1 0 0,-1 1 1 0 0,1-1 0 0 0,0 1 0 0 0,-1-1-1 0 0,1 1 1 0 0,-1 0 0 0 0,1-1 0 0 0,0 1-1 0 0,-1 0 1 0 0,1-1 0 0 0,0 1 0 0 0,-1 0-1 0 0,1 0 1 0 0,0 0 0 0 0,0-1 0 0 0,20-3 145 0 0,-17 3-31 0 0,0 0-79 0 0,-1 0 0 0 0,1 1 1 0 0,0-1-1 0 0,0 1 0 0 0,-1 0 0 0 0,1 0 1 0 0,0 1-1 0 0,5 0 0 0 0,-1 0 25 0 0,20 2 7 0 0,-1 0 0 0 0,1 3 0 0 0,49 15 0 0 0,-66-18-377 0 0,-1-1 1 0 0,0 0-1 0 0,1-1 0 0 0,0 0 1 0 0,-1 0-1 0 0,12-2 0 0 0,-17 1-6 0 0,7-1-1416 0 0,3-8-420 0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0:56.5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20 10592 0 0,'-12'-20'8399'0'0,"13"23"-7113"0"0,7 28 378 0 0,10 30 293 0 0,-13-46-1621 0 0,-1 0 1 0 0,4 21 0 0 0,1 8 144 0 0,23 79-359 0 0,-14-52-176 0 0,-3-5 28 0 0,-9-43 19 0 0,34 103-241 0 0,-31-99 60 0 0,2-1 0 0 0,23 40-1 0 0,-14-33-1003 0 0,14 24-2022 0 0,-13-32 1560 0 0</inkml:trace>
  <inkml:trace contextRef="#ctx0" brushRef="#br0" timeOffset="1">396 511 15120 0 0,'0'0'693'0'0,"-1"2"-21"0"0,-1 2-549 0 0,1 0 0 0 0,-1 0 1 0 0,1 0-1 0 0,-1 0 0 0 0,1 1 0 0 0,0-1 1 0 0,1 0-1 0 0,-1 1 0 0 0,1-1 1 0 0,0 0-1 0 0,0 1 0 0 0,0-1 0 0 0,1 0 1 0 0,1 8-1 0 0,3 8 1007 0 0,1-1 0 0 0,8 19 1 0 0,-4-12-1417 0 0,-7-17 238 0 0,1-1 1 0 0,-1-1-1 0 0,2 1 0 0 0,7 11 0 0 0,4 0-5598 0 0,-6-9-1028 0 0</inkml:trace>
</inkml:ink>
</file>

<file path=ppt/ink/ink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5:01.7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80 28 10592 0 0,'-5'2'268'0'0,"3"-1"-198"0"0,0-1-1 0 0,0 1 1 0 0,0 0 0 0 0,0-1-1 0 0,0 0 1 0 0,0 1 0 0 0,0-1-1 0 0,0 0 1 0 0,0 0-1 0 0,0 0 1 0 0,-3-1 0 0 0,4 1-32 0 0,0 0-1 0 0,0-1 1 0 0,0 1 0 0 0,-1 0 0 0 0,1 0 0 0 0,0 0 0 0 0,0 0 0 0 0,0 0 0 0 0,0 0-1 0 0,-1 1 1 0 0,1-1 0 0 0,0 0 0 0 0,0 0 0 0 0,-2 2 0 0 0,-5 0 2321 0 0,-2-1 3736 0 0,0 17-2280 0 0,10-18-3792 0 0,0 0 0 0 0,-1 0 1 0 0,1 0-1 0 0,0 1 0 0 0,0-1 0 0 0,0 0 1 0 0,0 0-1 0 0,0 0 0 0 0,0 0 1 0 0,0 0-1 0 0,0 0 0 0 0,0 0 1 0 0,0 0-1 0 0,0 1 0 0 0,0-1 1 0 0,0 0-1 0 0,0 0 0 0 0,0 0 1 0 0,0 0-1 0 0,0 0 0 0 0,0 0 1 0 0,0 0-1 0 0,0 1 0 0 0,0-1 1 0 0,0 0-1 0 0,0 0 0 0 0,0 0 0 0 0,0 0 1 0 0,0 0-1 0 0,1 0 0 0 0,-1 0 1 0 0,0 0-1 0 0,0 0 0 0 0,0 1 1 0 0,0-1-1 0 0,0 0 0 0 0,0 0 1 0 0,0 0-1 0 0,0 0 0 0 0,0 0 1 0 0,0 0-1 0 0,1 0 0 0 0,0 2 136 0 0,0-2-120 0 0,0 1 0 0 0,0 0 0 0 0,-1 0 0 0 0,1-1 0 0 0,0 1 0 0 0,-1 0 0 0 0,1 0 0 0 0,0 0 0 0 0,-1 0 0 0 0,1 0 0 0 0,-1 0 1 0 0,1 0-1 0 0,-1 0 0 0 0,0 0 0 0 0,1 0 0 0 0,-1 1 0 0 0,0-1 0 0 0,0 0 0 0 0,0 2 0 0 0,-3 7 149 0 0,3-9-158 0 0,-1 1 1 0 0,1 0-1 0 0,-1-1 0 0 0,1 1 1 0 0,0 0-1 0 0,-1-1 1 0 0,1 1-1 0 0,0 0 0 0 0,0 0 1 0 0,0-1-1 0 0,1 1 1 0 0,-1 0-1 0 0,0 0 0 0 0,1-1 1 0 0,-1 1-1 0 0,1 0 0 0 0,0 1 1 0 0,4 9-19 0 0,-3-8-12 0 0,0-1 0 0 0,-1 1 0 0 0,1 0 0 0 0,-1 0 0 0 0,0-1 1 0 0,0 1-1 0 0,-1 0 0 0 0,1 0 0 0 0,-1 5 0 0 0,0-6 0 0 0,0 0 0 0 0,1 0 0 0 0,-1 0 0 0 0,1 0 0 0 0,-1 0 0 0 0,1-1 0 0 0,0 1 0 0 0,0 0 0 0 0,0 0 0 0 0,0-1 0 0 0,1 1 0 0 0,-1 0 0 0 0,1-1 0 0 0,0 1 0 0 0,2 2 0 0 0,3 13-187 0 0,-7-17 156 0 0,0 0 0 0 0,0 1 0 0 0,1-1-1 0 0,-1 0 1 0 0,1 1 0 0 0,-1-1 0 0 0,1 0-1 0 0,-1 1 1 0 0,1-1 0 0 0,0 0 0 0 0,0 0 0 0 0,0 0-1 0 0,1 2 1 0 0,17 4-300 0 0,-4-4-126 0 0,-14-2 270 0 0,0-1-1 0 0,0 1 0 0 0,0-1 1 0 0,0 1-1 0 0,1-1 1 0 0,-1 0-1 0 0,0 0 0 0 0,0 1 1 0 0,0-1-1 0 0,0 0 1 0 0,0 0-1 0 0,1 0 0 0 0,-1 0 1 0 0,0-1-1 0 0,0 1 1 0 0,0 0-1 0 0,0 0 0 0 0,0-1 1 0 0,0 1-1 0 0,3-2 1 0 0,-1 1-992 0 0,6-2-6498 0 0</inkml:trace>
  <inkml:trace contextRef="#ctx0" brushRef="#br0" timeOffset="1">118 1 8752 0 0,'31'0'398'0'0,"-30"0"-381"0"0,-1 0 0 0 0,1 0-1 0 0,-1 1 1 0 0,1-1 0 0 0,-1 0-1 0 0,1 0 1 0 0,-1 0 0 0 0,1 0 0 0 0,-1 0-1 0 0,1 1 1 0 0,-1-1 0 0 0,0 0-1 0 0,1 0 1 0 0,-1 1 0 0 0,1-1-1 0 0,-1 0 1 0 0,0 0 0 0 0,1 1-1 0 0,-1-1 1 0 0,0 1 0 0 0,1-1-1 0 0,-1 0 1 0 0,0 1 0 0 0,0-1-1 0 0,1 1 1 0 0,-1-1 0 0 0,0 0 0 0 0,0 1-1 0 0,0-1 1 0 0,0 1 0 0 0,1-1-1 0 0,-1 1 1 0 0,0-1 0 0 0,0 1-1 0 0,0-1 1 0 0,0 1 0 0 0,0-1-1 0 0,0 1 1 0 0,1 4 280 0 0,4 0 559 0 0,-4-5-715 0 0,-1 0 1 0 0,1 1 0 0 0,-1-1-1 0 0,1 0 1 0 0,0 0-1 0 0,-1 1 1 0 0,1-1 0 0 0,-1 1-1 0 0,1-1 1 0 0,-1 1-1 0 0,0-1 1 0 0,1 1-1 0 0,-1-1 1 0 0,1 1 0 0 0,-1-1-1 0 0,0 1 1 0 0,1-1-1 0 0,-1 1 1 0 0,0-1 0 0 0,0 1-1 0 0,0 0 1 0 0,1-1-1 0 0,-1 1 1 0 0,0 0-1 0 0,0-1 1 0 0,0 1 0 0 0,0 0-1 0 0,-9 7 2768 0 0,9-8-2865 0 0,0 0-1 0 0,0 0 0 0 0,0 0 1 0 0,0 0-1 0 0,0 0 0 0 0,0 0 0 0 0,0 1 1 0 0,0-1-1 0 0,0 0 0 0 0,0 0 1 0 0,0 0-1 0 0,0 0 0 0 0,0 0 1 0 0,0 0-1 0 0,0 0 0 0 0,1 0 0 0 0,-1 0 1 0 0,0 0-1 0 0,0 0 0 0 0,0 0 1 0 0,0 0-1 0 0,0 0 0 0 0,0 0 0 0 0,0 0 1 0 0,0 1-1 0 0,0-1 0 0 0,0 0 1 0 0,0 0-1 0 0,0 0 0 0 0,0 0 0 0 0,0 0 1 0 0,0 0-1 0 0,0 0 0 0 0,0 0 1 0 0,0 0-1 0 0,0 0 0 0 0,0 0 0 0 0,0 0 1 0 0,0 1-1 0 0,0-1 0 0 0,0 0 1 0 0,0 0-1 0 0,0 0 0 0 0,0 0 0 0 0,0 0 1 0 0,0 0-1 0 0,-1 0 0 0 0,1 0 1 0 0,0 0-1 0 0,0 0 0 0 0,0 0 1 0 0,0 0-1 0 0,0 0 0 0 0,0 0 0 0 0,0 0 1 0 0,0 0-1 0 0,0 0 0 0 0,0 0 1 0 0,0 1-1 0 0,0-1 0 0 0,0 0 0 0 0,2 1 168 0 0,0 0 0 0 0,0 0 0 0 0,0 0 0 0 0,0 1 0 0 0,0-1 0 0 0,-1 1 0 0 0,1 0 0 0 0,0-1 0 0 0,-1 1 0 0 0,1 0 0 0 0,-1 0 0 0 0,1 0 0 0 0,-1 0 0 0 0,0 0 0 0 0,0 0 0 0 0,0 1 0 0 0,1 3 0 0 0,-1-4-95 0 0,1 1 1 0 0,-1-1 0 0 0,0 1 0 0 0,1-1-1 0 0,-1 0 1 0 0,1 0 0 0 0,0 0-1 0 0,0 0 1 0 0,0 0 0 0 0,3 3 0 0 0,21 14-120 0 0,-18-8 526 0 0,-4-9-447 0 0,-1 0 1 0 0,0-1 0 0 0,1 0 0 0 0,-1 1 0 0 0,1-1 0 0 0,-1-1-1 0 0,1 1 1 0 0,-1 0 0 0 0,1-1 0 0 0,5 0 0 0 0,40-1 492 0 0,-47 0-539 0 0,0 1 0 0 0,-1 0 0 0 0,1 0 0 0 0,0-1 0 0 0,0 1 0 0 0,0-1 0 0 0,-1 0 0 0 0,1 1 0 0 0,0-1 0 0 0,0 0 0 0 0,-1 0 0 0 0,1 0 0 0 0,-1 0 0 0 0,1 0 0 0 0,-1-1 0 0 0,1 1 0 0 0,-1 0 0 0 0,0-1 0 0 0,2-1 0 0 0,-2 2 1 0 0,0 0-1 0 0,0 0 0 0 0,1 0 1 0 0,-1 0-1 0 0,1 0 0 0 0,-1 0 1 0 0,1 0-1 0 0,2 0 0 0 0,10-8 522 0 0,-13 8-494 0 0,-1-1 0 0 0,0 0 0 0 0,1 0 0 0 0,-1 0 0 0 0,0 0-1 0 0,0 1 1 0 0,0-1 0 0 0,-1 0 0 0 0,1 0 0 0 0,-1-3 0 0 0,1 5-40 0 0,-1-2-23 0 0,1 0 0 0 0,-1 0 0 0 0,0 0 0 0 0,0 0 0 0 0,0 0 0 0 0,-1 0 0 0 0,1 0 0 0 0,0 0 0 0 0,-1 1-1 0 0,1-1 1 0 0,-1 0 0 0 0,1 1 0 0 0,-1-1 0 0 0,-3-1 0 0 0,2 1-3 0 0,-1 0-1 0 0,1 0 1 0 0,0 0-1 0 0,0 0 1 0 0,-1 1-1 0 0,1 0 1 0 0,-1-1 0 0 0,-5 0-1 0 0,-11 0-55 0 0,-4-2-339 0 0,-34 1 1 0 0,16 3-906 0 0,38 0 564 0 0,-8 7-2822 0 0,7-5 1718 0 0</inkml:trace>
</inkml:ink>
</file>

<file path=ppt/ink/ink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5:02.3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7 289 3680 0 0,'52'-4'360'0'0,"-49"4"-180"0"0,0 0 0 0 0,0 0 0 0 0,0 0 0 0 0,0-1 0 0 0,0 1 0 0 0,4-2 0 0 0,24-8 21226 0 0,-37 7-19975 0 0,6 3-1388 0 0,0 0 1 0 0,0-1 0 0 0,-1 1 0 0 0,1 0-1 0 0,0-1 1 0 0,0 1 0 0 0,-1 0-1 0 0,1 0 1 0 0,0 0 0 0 0,-1-1 0 0 0,1 1-1 0 0,0 0 1 0 0,-1 0 0 0 0,1 0 0 0 0,-1 0-1 0 0,1 0 1 0 0,0 0 0 0 0,-1 0-1 0 0,1 0 1 0 0,0-1 0 0 0,-1 1 0 0 0,1 1-1 0 0,-1-1 1 0 0,0 0 0 0 0,-9-1 258 0 0,7 0-280 0 0,1 1-1 0 0,0 0 1 0 0,0 0-1 0 0,-1 0 1 0 0,1 0-1 0 0,0 0 1 0 0,-1 0-1 0 0,1 0 1 0 0,0 1-1 0 0,0-1 1 0 0,0 1-1 0 0,-1 0 1 0 0,1-1-1 0 0,0 1 1 0 0,0 0-1 0 0,0 0 1 0 0,-2 2-1 0 0,-12 6 48 0 0,14-9-71 0 0,1 1-1 0 0,-1 0 0 0 0,0-1 0 0 0,1 1 0 0 0,-1 0 0 0 0,1 0 0 0 0,-1 0 0 0 0,1 0 0 0 0,-1 0 0 0 0,1 0 0 0 0,0 0 1 0 0,-1 0-1 0 0,1 1 0 0 0,0-1 0 0 0,0 0 0 0 0,0 1 0 0 0,0-1 0 0 0,0 1 0 0 0,0 0 0 0 0,1-1 0 0 0,-2 3 0 0 0,1 33-434 0 0,0-36 412 0 0,1 0-1 0 0,0 1 1 0 0,0-1 0 0 0,0 1-1 0 0,-1-1 1 0 0,1 0 0 0 0,1 1-1 0 0,-1-1 1 0 0,0 1-1 0 0,0-1 1 0 0,0 0 0 0 0,1 1-1 0 0,-1-1 1 0 0,1 0 0 0 0,-1 1-1 0 0,1-1 1 0 0,0 0 0 0 0,-1 1-1 0 0,1-1 1 0 0,0 0 0 0 0,0 0-1 0 0,1 2 1 0 0,5 7-192 0 0,-6-8 25 0 0,2-1 17 0 0,24 17 12 0 0,-20-13 135 0 0,0 0 1 0 0,0 0 0 0 0,16 7-1 0 0,30 3 30 0 0,-20-7 167 0 0,-26-6-77 0 0,0-1-1 0 0,0 1 1 0 0,1-2 0 0 0,-1 1 0 0 0,9-2-1 0 0,-8 1 28 0 0,-5 0 41 0 0,4 2 103 0 0,-5-1-96 0 0,-5 6-90 0 0,1-5-70 0 0,0 0 0 0 0,1 0 0 0 0,-1 0 0 0 0,0 0 1 0 0,0 0-1 0 0,0 0 0 0 0,0-1 0 0 0,0 1 0 0 0,0-1 1 0 0,0 0-1 0 0,-1 1 0 0 0,1-1 0 0 0,-1 0 0 0 0,1 0 0 0 0,-1-1 1 0 0,-3 2-1 0 0,-19 7-92 0 0,17-5-20 0 0,0-1 1 0 0,-1-1-1 0 0,-16 4 0 0 0,-4 0-655 0 0,6-5-1577 0 0,16-1 1348 0 0,6 0-288 0 0</inkml:trace>
  <inkml:trace contextRef="#ctx0" brushRef="#br0" timeOffset="1">652 20 13360 0 0,'2'-4'356'0'0,"-2"4"-276"0"0,1-1 1 0 0,-1 0 0 0 0,1 0 0 0 0,-1 0 0 0 0,0 1 0 0 0,1-1-1 0 0,-1 0 1 0 0,0 0 0 0 0,-1-8 7442 0 0,0 9-7372 0 0,0 0 1 0 0,-1 0-1 0 0,1 1 0 0 0,0-1 0 0 0,0 0 1 0 0,0 0-1 0 0,0 1 0 0 0,0-1 0 0 0,0 1 1 0 0,1-1-1 0 0,-1 1 0 0 0,0-1 0 0 0,0 1 1 0 0,0-1-1 0 0,0 1 0 0 0,0 0 0 0 0,1 0 1 0 0,-1-1-1 0 0,0 1 0 0 0,1 0 0 0 0,-1 0 1 0 0,0 0-1 0 0,1 0 0 0 0,-1 0 0 0 0,1 0 1 0 0,-1 1-1 0 0,-1 4 154 0 0,0 0 1 0 0,1-1-1 0 0,-2 12 1 0 0,1-4 65 0 0,-1 0-187 0 0,0 0-81 0 0,0-1 0 0 0,1 1 0 0 0,0-1 0 0 0,1 1 0 0 0,1-1 0 0 0,1 20 0 0 0,5-3-37 0 0,2 19 18 0 0,-5-22-82 0 0,1 1-1 0 0,1-1 1 0 0,2 0 0 0 0,13 35 0 0 0,-9-28-10 0 0,-3-9-103 0 0,2-1 0 0 0,0 0 0 0 0,18 29 0 0 0,-20-39-305 0 0,1 0 0 0 0,0 0 0 0 0,1-1-1 0 0,1 0 1 0 0,0-1 0 0 0,17 14 0 0 0,-5-10-1380 0 0,2-5-343 0 0</inkml:trace>
</inkml:ink>
</file>

<file path=ppt/ink/ink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5:02.8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28 18799 0 0,'0'0'4078'0'0,"3"1"-2962"0"0,84 17 2947 0 0,-84-18-3982 0 0,1 0-1 0 0,-1 0 0 0 0,0 0 0 0 0,1 0 0 0 0,-1-1 0 0 0,0 1 0 0 0,0-1 0 0 0,5-1 0 0 0,12-2 261 0 0,3 3-148 0 0,-17 1-153 0 0,0 0 0 0 0,-1-1 0 0 0,1 1 0 0 0,-1-1 0 0 0,9-3 0 0 0,16-4 72 0 0,-13 0-240 0 0,-14 4 35 0 0,-1 1-3 0 0,0 2-228 0 0,1-2 348 0 0</inkml:trace>
  <inkml:trace contextRef="#ctx0" brushRef="#br0" timeOffset="1">13 1 7832 0 0,'0'0'10606'0'0,"1"8"-8706"0"0,6 22 3508 0 0,-4-21-4964 0 0,-1 1-1 0 0,2-1 1 0 0,-1-1-1 0 0,1 1 1 0 0,8 12-1 0 0,-9-16-323 0 0,0-1 0 0 0,0 0 0 0 0,0 0 0 0 0,0-1 0 0 0,1 1 0 0 0,4 4 0 0 0,-3-4-72 0 0,-1 1 0 0 0,0-1-1 0 0,0 1 1 0 0,-1 0 0 0 0,0 1 0 0 0,0-1-1 0 0,5 10 1 0 0,12 21 61 0 0,-16-28-95 0 0,1-1 1 0 0,-1 1 0 0 0,3 9-1 0 0,8 14 34 0 0,-7-16-37 0 0,-6-6-4 0 0,0-1 0 0 0,0 1 0 0 0,0 0 1 0 0,-1 0-1 0 0,0 0 0 0 0,-1 0 0 0 0,0 0 0 0 0,-1 9 0 0 0,0-14-7 0 0,0 0 0 0 0,-1 0 0 0 0,1 0 0 0 0,-1 0 0 0 0,0 0 0 0 0,-3 6 0 0 0,-3 3 0 0 0,7-10-20 0 0,-1 0-1 0 0,0 0 1 0 0,0-1-1 0 0,1 1 1 0 0,-2-1 0 0 0,1 1-1 0 0,0-1 1 0 0,0 0-1 0 0,-1 1 1 0 0,1-1-1 0 0,-6 3 1 0 0,-1-1-105 0 0,1 0-1 0 0,-16 5 1 0 0,18-7 89 0 0,5-1 8 0 0,-1-1 1 0 0,1 1-1 0 0,0-1 0 0 0,-1 0 1 0 0,1 1-1 0 0,0-1 1 0 0,0 0-1 0 0,-1 0 0 0 0,1 0 1 0 0,0 0-1 0 0,-1 0 1 0 0,1 0-1 0 0,0-1 0 0 0,-1 1 1 0 0,1 0-1 0 0,0-1 1 0 0,0 1-1 0 0,0-1 1 0 0,-1 1-1 0 0,1-1 0 0 0,0 0 1 0 0,0 1-1 0 0,0-1 1 0 0,0 0-1 0 0,0 0 0 0 0,0 0 1 0 0,0 0-1 0 0,0 0 1 0 0,0 0-1 0 0,-1-1 0 0 0,-8-9-387 0 0,6 8 199 0 0,1 0 0 0 0,0 0 0 0 0,1 0 0 0 0,-1-1 0 0 0,0 1 0 0 0,1-1 0 0 0,0 0-1 0 0,0 0 1 0 0,0 0 0 0 0,0 0 0 0 0,1 0 0 0 0,0 0 0 0 0,-1 0 0 0 0,0-7 0 0 0,2-4-1043 0 0,0 11 621 0 0,-1-1 1 0 0,2 1 0 0 0,-1 0 0 0 0,1-8 0 0 0,4-1-1301 0 0</inkml:trace>
</inkml:ink>
</file>

<file path=ppt/ink/ink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5:03.3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1 279 19951 0 0,'11'-9'5415'0'0,"-11"11"-4648"0"0,0 22 281 0 0,2 0 1 0 0,4 31 0 0 0,-4-45-1007 0 0,0-1 0 0 0,1 1 1 0 0,0-1-1 0 0,0 0 0 0 0,1 1 0 0 0,0-2 1 0 0,1 1-1 0 0,10 14 0 0 0,11 11-295 0 0,-20-26 208 0 0,0 0 0 0 0,0 0 1 0 0,1-1-1 0 0,0 0 0 0 0,1 0 0 0 0,0-1 1 0 0,0 0-1 0 0,0 0 0 0 0,1-1 1 0 0,12 6-1 0 0,-19-10 41 0 0,0 0 1 0 0,1 0-1 0 0,-1 0 0 0 0,1-1 1 0 0,-1 1-1 0 0,0-1 1 0 0,1 1-1 0 0,-1-1 0 0 0,1 0 1 0 0,-1 0-1 0 0,1 0 1 0 0,-1 0-1 0 0,1-1 1 0 0,-1 1-1 0 0,1-1 0 0 0,-1 1 1 0 0,1-1-1 0 0,-1 0 1 0 0,0 0-1 0 0,4-2 0 0 0,-2 1 0 0 0,-1 0 0 0 0,1 0 0 0 0,-1-1-1 0 0,0 0 1 0 0,0 1 0 0 0,-1-1 0 0 0,1 0-1 0 0,0 0 1 0 0,-1 0 0 0 0,0-1 0 0 0,0 1-1 0 0,2-4 1 0 0,5-10 45 0 0,-6 13-14 0 0,-1 0 1 0 0,0 0-1 0 0,1-1 0 0 0,-2 1 0 0 0,1-1 1 0 0,1-8-1 0 0,-2 12-19 0 0,0-9 90 0 0,1 1 1 0 0,-1-17-1 0 0,-1 22-72 0 0,-1 0 0 0 0,0 0 0 0 0,1 0 0 0 0,-1 0 0 0 0,-1 0 1 0 0,1 0-1 0 0,0 0 0 0 0,-1 0 0 0 0,-3-4 0 0 0,-3-7 1 0 0,5 9-16 0 0,0 0-1 0 0,-1 0 1 0 0,1 0-1 0 0,-1 0 1 0 0,-1 1-1 0 0,1 0 1 0 0,-1 0-1 0 0,-6-5 0 0 0,3 3-64 0 0,3 3-21 0 0,0 0 1 0 0,-1 0 0 0 0,1 0-1 0 0,-1 1 1 0 0,0 0-1 0 0,0 0 1 0 0,0 0-1 0 0,0 1 1 0 0,-1 0 0 0 0,-6-2-1 0 0,-56-6-5466 0 0,49 9-3081 0 0</inkml:trace>
  <inkml:trace contextRef="#ctx0" brushRef="#br0" timeOffset="1">305 0 11976 0 0,'2'2'922'0'0,"1"0"-792"0"0,1 0 0 0 0,-1 0 0 0 0,1 0 0 0 0,0 0 0 0 0,0-1 0 0 0,-1 1 0 0 0,1-1-1 0 0,0 0 1 0 0,0 0 0 0 0,6 0 0 0 0,11 3 2080 0 0,-6 1-929 0 0,-1 0 0 0 0,0 0 0 0 0,14 9 0 0 0,-10-4-501 0 0,0 1 0 0 0,-1 0 1 0 0,28 25-1 0 0,-36-27-457 0 0,0 1 0 0 0,0 0-1 0 0,-1 1 1 0 0,12 19 0 0 0,20 49 831 0 0,-35-68-1026 0 0,-1 1 0 0 0,0 1-1 0 0,-1-1 1 0 0,3 18 0 0 0,1 52 247 0 0,-7-80-368 0 0,0 7 12 0 0,1 0-6 0 0,0 1 0 0 0,-1 0 0 0 0,-1-1 0 0 0,-2 16 0 0 0,-12 52 59 0 0,6-23-370 0 0,-19 59 0 0 0,23-99-291 0 0,0-1-1 0 0,-1-1 1 0 0,-1 1-1 0 0,0-1 1 0 0,0 0-1 0 0,-14 16 1 0 0,8-14-1577 0 0</inkml:trace>
</inkml:ink>
</file>

<file path=ppt/ink/ink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5:03.9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116 262 5064 0 0,'0'0'232'0'0,"0"9"4297"0"0,2 15 6491 0 0,1 0-5439 0 0,3 4-3783 0 0,6 16-3291 0 0,-2-9 2376 0 0,-4-12-1047 0 0,3 13-733 0 0,-8-33-937 0 0</inkml:trace>
  <inkml:trace contextRef="#ctx0" brushRef="#br0" timeOffset="1">0 0 4608 0 0,'0'0'17007'0'0,"4"10"-18423"0"0</inkml:trace>
</inkml:ink>
</file>

<file path=ppt/ink/ink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5:04.5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1 643 18919 0 0,'0'0'9871'0'0,"2"0"-9574"0"0,27-19 618 0 0,-18 11-727 0 0,-10 8-108 0 0,1 0-26 0 0,19-1 4 0 0,-12 0-46 0 0,-1 0 1 0 0,1 1-1 0 0,12 2 0 0 0,-4 0-12 0 0,-13-2 0 0 0,0 1 0 0 0,1-1 0 0 0,-1 1 0 0 0,0 0 0 0 0,0 0 0 0 0,6 2 0 0 0,24 12-70 0 0,49 14 0 0 0,-75-28-63 0 0,0 1-1 0 0,-1-1 1 0 0,1-1 0 0 0,10 1-1 0 0,-14-2 32 0 0,-1 1 0 0 0,1-1 0 0 0,-1 0-1 0 0,1 0 1 0 0,-1 0 0 0 0,1-1 0 0 0,-1 1-1 0 0,0-1 1 0 0,0 0 0 0 0,0 0 0 0 0,4-3 0 0 0,11-6-1798 0 0,-14 9 1423 0 0,0 0 0 0 0,0-1 0 0 0,-1 0 0 0 0,1 0 1 0 0,-1 0-1 0 0,1 0 0 0 0,4-7 0 0 0,2 0-401 0 0,17-16-1544 0 0</inkml:trace>
  <inkml:trace contextRef="#ctx0" brushRef="#br0" timeOffset="1">634 275 4608 0 0,'2'0'7741'0'0,"29"1"712"0"0,5 0-5018 0 0,13 0-1342 0 0,-25 0-1661 0 0,0 0 0 0 0,33-5 0 0 0,-43 2-579 0 0,-7 1-369 0 0,0 0 0 0 0,0 0 0 0 0,-1-1 0 0 0,1 0 0 0 0,9-4 0 0 0,-4 1-1108 0 0</inkml:trace>
  <inkml:trace contextRef="#ctx0" brushRef="#br0" timeOffset="2">836 0 9672 0 0,'0'0'748'0'0,"-4"5"-362"0"0,3-2 2226 0 0,-1 22 5549 0 0,0 5-4201 0 0,3-14-3464 0 0,1 1-1 0 0,0 0 1 0 0,1-1-1 0 0,1 1 1 0 0,1-1-1 0 0,8 18 1 0 0,4 16-417 0 0,-9-21-1108 0 0,2 0 0 0 0,26 51-1 0 0,-15-47-602 0 0</inkml:trace>
</inkml:ink>
</file>

<file path=ppt/ink/ink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5:05.1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0 19607 0 0,'0'0'1779'0'0,"-4"5"-1430"0"0,3-3-301 0 0,1-1 0 0 0,0 0 0 0 0,0 1 0 0 0,0-1 0 0 0,0 1 0 0 0,0-1-1 0 0,0 1 1 0 0,0-1 0 0 0,1 1 0 0 0,-1-1 0 0 0,0 1 0 0 0,1 1 0 0 0,2 13 860 0 0,-1 13-142 0 0,1-1-1 0 0,10 45 1 0 0,-5-33-466 0 0,5 5-447 0 0,-9-34 33 0 0,-1 1 0 0 0,4 18 0 0 0,-4-7-1239 0 0,4-1-4531 0 0,-1 1-1917 0 0</inkml:trace>
</inkml:ink>
</file>

<file path=ppt/ink/ink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5:05.6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18 12896 0 0,'0'0'997'0'0,"5"-10"1224"0"0,32 3 6120 0 0,-36 7-8264 0 0,16-1 1181 0 0,30 5 0 0 0,-43-3-1148 0 0,1 0 0 0 0,0 0 0 0 0,0 0 0 0 0,0 1 0 0 0,0 0 0 0 0,-1 0 0 0 0,1 0 0 0 0,-1 1 0 0 0,0-1 0 0 0,7 6 0 0 0,-9-6-77 0 0,-1-1 1 0 0,1 1-1 0 0,-1 0 1 0 0,1 0 0 0 0,-1 0-1 0 0,0 0 1 0 0,0 1-1 0 0,0-1 1 0 0,0 0-1 0 0,1 3 1 0 0,-1-2-2 0 0,0 0 0 0 0,0 0-1 0 0,1-1 1 0 0,-1 1 0 0 0,0-1 0 0 0,1 1 0 0 0,3 3 0 0 0,-1-1-2 0 0,-2-3-22 0 0,0-1-1 0 0,1 1 1 0 0,-2 1-1 0 0,1-1 1 0 0,0 0-1 0 0,0 0 1 0 0,-1 1 0 0 0,1-1-1 0 0,-1 1 1 0 0,0-1-1 0 0,0 1 1 0 0,0 0-1 0 0,0-1 1 0 0,0 1-1 0 0,0 0 1 0 0,-1 0-1 0 0,1 0 1 0 0,-1-1 0 0 0,0 4-1 0 0,0 27-106 0 0,-1-1 0 0 0,-8 40 0 0 0,5-24-298 0 0,4-39 289 0 0,0-1 0 0 0,-1 0 0 0 0,1 0 0 0 0,-2 0 0 0 0,0 0 0 0 0,-2 9-1 0 0,-9 9-715 0 0,9-18 169 0 0,0 1 0 0 0,-5 14 0 0 0,9-21 527 0 0,-1 0 0 0 0,0 0-1 0 0,0 1 1 0 0,0-1 0 0 0,0 0 0 0 0,-1 0-1 0 0,1 0 1 0 0,0 0 0 0 0,-1-1 0 0 0,0 1-1 0 0,1 0 1 0 0,-1 0 0 0 0,0-1 0 0 0,0 1-1 0 0,0-1 1 0 0,0 0 0 0 0,-3 2 0 0 0,1-1-61 0 0,0-1 0 0 0,0 1 1 0 0,-1-1-1 0 0,1 0 0 0 0,0 0 1 0 0,0-1-1 0 0,-1 1 0 0 0,-5-1 1 0 0,9 0 385 0 0,0 0 0 0 0,1 1-1 0 0,-1-1 1 0 0,0 0 0 0 0,0 0 0 0 0,0-1 0 0 0,0 1 0 0 0,0 0 0 0 0,0 0 0 0 0,1 0 0 0 0,-1 0 0 0 0,0-1 0 0 0,0 1 0 0 0,0 0 0 0 0,1-1 0 0 0,-1 1 0 0 0,0-1-1 0 0,0 1 1 0 0,1-1 0 0 0,-1 1 0 0 0,0-1 0 0 0,1 0 0 0 0,-1 1 0 0 0,0-1 0 0 0,1 0 0 0 0,-1-1 0 0 0,10-2 680 0 0,-5 2-810 0 0,0 1 0 0 0,0 0 0 0 0,0 0 0 0 0,0 0 1 0 0,0 0-1 0 0,0 0 0 0 0,0 1 0 0 0,0-1 0 0 0,0 1 0 0 0,6 1 0 0 0,4 1 68 0 0,24 5-1 0 0,4 1-254 0 0,-25-6-360 0 0,1 0 0 0 0,-1-1 0 0 0,1-2 0 0 0,25-2 0 0 0,-12-3-1547 0 0</inkml:trace>
  <inkml:trace contextRef="#ctx0" brushRef="#br0" timeOffset="1">719 231 9672 0 0,'0'0'874'0'0,"-1"-2"-718"0"0,-8-20 1431 0 0,3 4 2517 0 0,4 14-2931 0 0,0 1 0 0 0,0-1-1 0 0,0 0 1 0 0,-1 1 0 0 0,-5-7 0 0 0,-17-13 2359 0 0,19 18-3247 0 0,4 4-262 0 0,0-1-1 0 0,-1 1 1 0 0,1 0 0 0 0,-1 0-1 0 0,1 0 1 0 0,-1 0 0 0 0,1 0-1 0 0,-1 1 1 0 0,1-1-1 0 0,-1 1 1 0 0,0-1 0 0 0,1 1-1 0 0,-1 0 1 0 0,0 0 0 0 0,1 0-1 0 0,-1 1 1 0 0,1-1-1 0 0,-6 2 1 0 0,3-1 29 0 0,-1 1-1 0 0,1 0 1 0 0,0 0 0 0 0,0 0-1 0 0,1 0 1 0 0,-1 1 0 0 0,0-1-1 0 0,-6 7 1 0 0,9-7-102 0 0,1-1 1 0 0,0 1 0 0 0,-1 0-1 0 0,1 1 1 0 0,0-1-1 0 0,0 0 1 0 0,0 0 0 0 0,1 0-1 0 0,-1 1 1 0 0,1-1-1 0 0,-1 0 1 0 0,1 1 0 0 0,-1-1-1 0 0,1 0 1 0 0,0 1-1 0 0,0-1 1 0 0,0 0 0 0 0,1 5-1 0 0,0 3-466 0 0,-1-9 467 0 0,0 0-1 0 0,0-1 1 0 0,0 1-1 0 0,1 0 1 0 0,-1 0-1 0 0,0 0 1 0 0,1 0-1 0 0,-1-1 1 0 0,1 1-1 0 0,-1 0 0 0 0,1 0 1 0 0,-1-1-1 0 0,1 1 1 0 0,-1 0-1 0 0,2 0 1 0 0,0 2-61 0 0,3 4 51 0 0,1 0 1 0 0,11 11 0 0 0,-11-12 62 0 0,-1 0 1 0 0,9 11-1 0 0,-13-15-4 0 0,0-1 0 0 0,1 1 0 0 0,-1 0 0 0 0,0-1 0 0 0,1 0 0 0 0,-1 1 0 0 0,1-1 0 0 0,0 0 0 0 0,-1 0 0 0 0,1 0 0 0 0,0 0 0 0 0,2 1 0 0 0,-3-1 0 0 0,1-1 0 0 0,0 1 0 0 0,0 0 0 0 0,-1 0 0 0 0,1 0 0 0 0,-1 0 0 0 0,1 0 0 0 0,-1 0 0 0 0,1 0 0 0 0,-1 1 0 0 0,0-1 0 0 0,1 0 0 0 0,-1 1 0 0 0,0-1 0 0 0,2 4 0 0 0,4 3 0 0 0,-5-7 63 0 0,0 0 0 0 0,-1 0 1 0 0,1 0-1 0 0,0 0 0 0 0,-1 0 0 0 0,1 0 0 0 0,-1 1 0 0 0,1-1 0 0 0,-1 0 1 0 0,0 1-1 0 0,1-1 0 0 0,-1 1 0 0 0,0 0 0 0 0,0-1 0 0 0,0 1 0 0 0,0 0 1 0 0,-1 0-1 0 0,1 0 0 0 0,0-1 0 0 0,-1 1 0 0 0,1 0 0 0 0,-1 0 0 0 0,0 0 1 0 0,1 0-1 0 0,-1 0 0 0 0,0 0 0 0 0,-1 4 0 0 0,1-2-50 0 0,0 1 1 0 0,0 0-1 0 0,-1 0 0 0 0,0 0 1 0 0,0 0-1 0 0,0-1 1 0 0,-1 1-1 0 0,1 0 0 0 0,-1-1 1 0 0,0 1-1 0 0,-1-1 0 0 0,1 0 1 0 0,-1 1-1 0 0,-5 5 0 0 0,3-3-63 0 0,0 0-1 0 0,0-1 1 0 0,-1 0-1 0 0,0 0 1 0 0,-7 6 0 0 0,11-11 29 0 0,0 0 1 0 0,1 0-1 0 0,-1 0 1 0 0,0 0 0 0 0,1 0-1 0 0,-1 0 1 0 0,0 0-1 0 0,0-1 1 0 0,0 1 0 0 0,0-1-1 0 0,0 1 1 0 0,0-1-1 0 0,0 0 1 0 0,0 0 0 0 0,0 0-1 0 0,0 0 1 0 0,0 0-1 0 0,0 0 1 0 0,0 0 0 0 0,1-1-1 0 0,-1 1 1 0 0,0-1-1 0 0,0 1 1 0 0,0-1 0 0 0,0 0-1 0 0,-3-2 1 0 0,3 2-248 0 0,0-1 1 0 0,0 1-1 0 0,1-1 1 0 0,-1 0-1 0 0,0 1 1 0 0,1-1-1 0 0,-1 0 1 0 0,1 0-1 0 0,0 0 1 0 0,0-1 0 0 0,0 1-1 0 0,0 0 1 0 0,-1-3-1 0 0,-7-31-4395 0 0,9 31 4288 0 0,-2-23-2396 0 0</inkml:trace>
</inkml:ink>
</file>

<file path=ppt/ink/ink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5:06.3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22 140 10136 0 0,'0'1'73'0'0,"2"6"166"0"0,-1 0-1 0 0,1-1 0 0 0,0 1 1 0 0,4 6-1 0 0,-5-11 403 0 0,1 1-1 0 0,-1-1 1 0 0,1 0 0 0 0,0 1-1 0 0,-1-1 1 0 0,1 0 0 0 0,4 3-1 0 0,-4-3-238 0 0,-1-1 0 0 0,0 1 0 0 0,1-1 1 0 0,-1 1-1 0 0,0 0 0 0 0,0 0 0 0 0,-1-1 0 0 0,1 1 0 0 0,0 0 0 0 0,-1 0 0 0 0,1 0 0 0 0,-1 0 0 0 0,1 3 0 0 0,3 10 906 0 0,4 5-489 0 0,-4-13-644 0 0,-1 1-1 0 0,-1-1 1 0 0,1 1 0 0 0,-1 0-1 0 0,1 8 1 0 0,-2-12-276 0 0,-1-1 0 0 0,1 0 1 0 0,0 0-1 0 0,0 0 0 0 0,0 0 0 0 0,0 0 1 0 0,3 4-1 0 0,4 11-6437 0 0,-4-4-1200 0 0</inkml:trace>
  <inkml:trace contextRef="#ctx0" brushRef="#br0" timeOffset="1">0 6 12440 0 0,'0'0'2825'0'0,"0"0"-2645"0"0,1 0 1 0 0,-1 0-1 0 0,0-1 0 0 0,1 0 1083 0 0,-1 1-1082 0 0,1 0-1 0 0,-1-1 0 0 0,0 1 1 0 0,0 0-1 0 0,0 0 1 0 0,1 0-1 0 0,-1 0 0 0 0,0 0 1 0 0,1 0-1 0 0,-1 0 1 0 0,0 0-1 0 0,0-1 0 0 0,1 1 1 0 0,-1 0-1 0 0,0 0 1 0 0,0 0-1 0 0,1 0 0 0 0,-1 0 1 0 0,16 0-366 0 0,-10-1-117 0 0,0 1 0 0 0,0-1 0 0 0,0 1 0 0 0,0 1 0 0 0,1-1 0 0 0,-1 1 0 0 0,0 0 0 0 0,7 3 0 0 0,-8-2-95 0 0,0 0 1 0 0,0-1-1 0 0,0 1 1 0 0,5 0-1 0 0,-6-2 185 0 0,-1 1 0 0 0,0-1 0 0 0,1 1 0 0 0,-1 0 0 0 0,0 0 0 0 0,0 0 0 0 0,0 1 0 0 0,0-1 0 0 0,0 1 0 0 0,0 0 0 0 0,0 0 1 0 0,0 0-1 0 0,2 3 0 0 0,13 9-575 0 0,-15-13 770 0 0,-1 1 0 0 0,1 0 0 0 0,-1 0-1 0 0,1 0 1 0 0,-1 0 0 0 0,0 1 0 0 0,0-1-1 0 0,1 1 1 0 0,-2-1 0 0 0,4 6 0 0 0,-3-4 96 0 0,0-1-1 0 0,0 1 1 0 0,0-1 0 0 0,1 1 0 0 0,3 3 0 0 0,-4-4 90 0 0,1 0 0 0 0,-1 0-1 0 0,0 0 1 0 0,0 0 0 0 0,0 1 0 0 0,0-1 0 0 0,0 0-1 0 0,-1 1 1 0 0,2 4 0 0 0,12 33 1305 0 0,-11-33-1156 0 0,-1-1 0 0 0,0 1 1 0 0,0 0-1 0 0,0 0 0 0 0,-1 1 0 0 0,-1-1 1 0 0,2 12-1 0 0,3 60 2684 0 0,-4-58-1903 0 0,8 36-1 0 0,-7-45 3136 0 0,-2-29-4043 0 0,5-22 1 0 0,-2 13-30 0 0,-2 17-82 0 0,0 0 0 0 0,0 0 0 0 0,0 0-1 0 0,1 0 1 0 0,1 0 0 0 0,-1 1 0 0 0,1-1 0 0 0,1 1 0 0 0,-1 0-1 0 0,1 0 1 0 0,0 1 0 0 0,1-1 0 0 0,-1 1 0 0 0,1 0 0 0 0,10-7-1 0 0,-13 12-62 0 0,-1-1 0 0 0,1 1 0 0 0,0 0 0 0 0,0 0 0 0 0,-1 0-1 0 0,1 1 1 0 0,0-1 0 0 0,0 1 0 0 0,0-1 0 0 0,0 1 0 0 0,0 0-1 0 0,0 0 1 0 0,0 1 0 0 0,0-1 0 0 0,5 2 0 0 0,-4-1 2 0 0,0 0 1 0 0,0 0-1 0 0,0 0 0 0 0,-1 1 1 0 0,1 0-1 0 0,0 0 1 0 0,-1 0-1 0 0,1 0 0 0 0,-1 1 1 0 0,5 3-1 0 0,12 13-153 0 0,-13-13-77 0 0,0 0 1 0 0,-1 0-1 0 0,8 10 0 0 0,8 13-2939 0 0,-7-11-3147 0 0,0-4-2038 0 0</inkml:trace>
</inkml:ink>
</file>

<file path=ppt/ink/ink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5:06.7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48 0 11056 0 0,'-12'20'162'0'0,"8"-14"1403"0"0,0 0 0 0 0,1 1 1 0 0,-1 0-1 0 0,1 0 0 0 0,1 0 0 0 0,-4 14 0 0 0,2-3 137 0 0,2-14-1406 0 0,1 1 1 0 0,0-1-1 0 0,1 1 0 0 0,-1 8 1 0 0,1 48 1410 0 0,10 68 0 0 0,-5-81-1483 0 0,6 34 78 0 0,-8-66-305 0 0,7 31-98 0 0,26 79-1 0 0,-30-114-52 0 0,-1-1-1 0 0,2 0 1 0 0,13 17-1 0 0,-6-7-295 0 0,-11-17 116 0 0,-1 0-1 0 0,1 0 0 0 0,0-1 0 0 0,0 1 0 0 0,1-1 1 0 0,5 5-1 0 0,8-1-2515 0 0,-15-7 2149 0 0,0 0 0 0 0,0 1 0 0 0,0-1-1 0 0,0-1 1 0 0,-1 1 0 0 0,1 0 0 0 0,0 0 0 0 0,3-1 0 0 0,12-4-6452 0 0</inkml:trace>
  <inkml:trace contextRef="#ctx0" brushRef="#br0" timeOffset="1">209 138 15200 0 0,'5'5'1378'0'0,"5"-4"-1135"0"0,-2-2 307 0 0,-1 0 0 0 0,1 0 1 0 0,-1 0-1 0 0,13-5 0 0 0,-13 3-55 0 0,1 1 0 0 0,-1 1 0 0 0,1-1 0 0 0,14 0 0 0 0,-5 1 432 0 0,22-4-1 0 0,-17 2-387 0 0,-17 2-378 0 0,0 0 0 0 0,0 0 0 0 0,0-1 0 0 0,0 1-1 0 0,0-1 1 0 0,9-5 0 0 0,-1 0-160 0 0,-1-1-1 0 0,11-10 1 0 0,-23 18-166 0 0,9-10 167 0 0,-8-8-15510 0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0:56.9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91 16328 0 0,'0'0'1634'0'0,"1"2"-1493"0"0,4 8 218 0 0,0-1 0 0 0,0 1-1 0 0,1-1 1 0 0,0 0 0 0 0,8 8-1 0 0,-5-6 434 0 0,11 8 248 0 0,9-2-217 0 0,-27-16-582 0 0,8-2 147 0 0,10-4-128 0 0,-20 4-243 0 0,1 1 0 0 0,0-1-1 0 0,-1 0 1 0 0,1 1 0 0 0,-1-1 0 0 0,1 0-1 0 0,-1 1 1 0 0,0-1 0 0 0,1 0 0 0 0,-1 0-1 0 0,0 0 1 0 0,0 1 0 0 0,1-1-1 0 0,-1 0 1 0 0,0-1 0 0 0,0 2 5 0 0,4-10 134 0 0,0-1 0 0 0,0 1 0 0 0,3-19 0 0 0,-7 24-130 0 0,1 0 1 0 0,-1-1 0 0 0,0 1-1 0 0,0 0 1 0 0,-1 0 0 0 0,1 0-1 0 0,-1 0 1 0 0,0 0 0 0 0,0 0-1 0 0,-3-7 1 0 0,2 7-8 0 0,-1 1 1 0 0,1-1-1 0 0,0 1 1 0 0,-1 0-1 0 0,-6-8 0 0 0,7 10-30 0 0,1 1-1 0 0,-1-1 1 0 0,0 0-1 0 0,0 1 1 0 0,0-1-1 0 0,0 1 0 0 0,0-1 1 0 0,-1 1-1 0 0,1 0 1 0 0,0 0-1 0 0,0 0 1 0 0,-1 0-1 0 0,-4-1 1 0 0,-8-2-120 0 0,12 3 59 0 0,0 0-1 0 0,1 0 0 0 0,-1 1 1 0 0,0-1-1 0 0,1 1 0 0 0,-1-1 0 0 0,0 1 1 0 0,0 0-1 0 0,0 0 0 0 0,1 0 1 0 0,-5 1-1 0 0,-50 21-5130 0 0</inkml:trace>
</inkml:ink>
</file>

<file path=ppt/ink/ink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5:07.3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87 1 2760 0 0,'-1'2'207'0'0,"-12"16"110"0"0,10-1 2855 0 0,1 11 5651 0 0,0 2-4043 0 0,-1-13-3769 0 0,2-14-795 0 0,1 0 0 0 0,-1 0-1 0 0,1 0 1 0 0,-1 0 0 0 0,1 0 0 0 0,0 0 0 0 0,0 0 0 0 0,1 0 0 0 0,0 4 0 0 0,19 39 1506 0 0,-17-39-1425 0 0,0-1-1 0 0,0 1 1 0 0,1-1-1 0 0,5 7 1 0 0,1 2 268 0 0,-8-12-509 0 0,1-1 0 0 0,-1 1 0 0 0,1 0 0 0 0,-1-1 0 0 0,1 1 0 0 0,0-1 0 0 0,0 0 0 0 0,0 0 0 0 0,0 0 0 0 0,5 2 0 0 0,-4-2-14 0 0,-1 1-1 0 0,0-1 0 0 0,0 1 1 0 0,-1-1-1 0 0,1 1 1 0 0,-1 0-1 0 0,1 0 0 0 0,-1 0 1 0 0,3 6-1 0 0,-4-6-10 0 0,1-1 1 0 0,-1 0-1 0 0,0 1 0 0 0,1-1 0 0 0,-1 0 1 0 0,1 0-1 0 0,0 0 0 0 0,0 0 0 0 0,0-1 1 0 0,0 1-1 0 0,0 0 0 0 0,0-1 0 0 0,0 1 1 0 0,0-1-1 0 0,1 0 0 0 0,1 1 0 0 0,-2-1-90 0 0,-1 0-1 0 0,0 0 0 0 0,0 1 0 0 0,0-1 0 0 0,0 0 0 0 0,0 0 0 0 0,0 1 1 0 0,-1-1-1 0 0,1 0 0 0 0,0 1 0 0 0,-1-1 0 0 0,2 3 0 0 0,-2-3 92 0 0,2 1-33 0 0,-1 1 0 0 0,0-1 1 0 0,0 0-1 0 0,0 1 1 0 0,0-1-1 0 0,0 0 0 0 0,-1 1 1 0 0,1-1-1 0 0,-1 1 0 0 0,1-1 1 0 0,-1 1-1 0 0,0-1 0 0 0,0 1 1 0 0,-1 4-1 0 0,0-2-5 0 0,0 0-1 0 0,0-1 1 0 0,0 1 0 0 0,-1 0-1 0 0,0-1 1 0 0,0 0 0 0 0,-3 6-1 0 0,-2 1-6 0 0,-1-1-1 0 0,0 0 0 0 0,0 0 1 0 0,-1-1-1 0 0,-10 9 0 0 0,15-15-82 0 0,0-1-1 0 0,0 1 0 0 0,0-1 1 0 0,-1 1-1 0 0,1-1 0 0 0,0 0 1 0 0,-1-1-1 0 0,0 1 0 0 0,1-1 1 0 0,-1 0-1 0 0,0 0 0 0 0,1-1 1 0 0,-8 1-1 0 0,9-1-7 0 0,0 0 1 0 0,0 0-1 0 0,0 0 0 0 0,0 0 0 0 0,0-1 1 0 0,0 0-1 0 0,0 1 0 0 0,0-1 0 0 0,0 0 1 0 0,0 0-1 0 0,0-1 0 0 0,0 1 0 0 0,1-1 1 0 0,-1 1-1 0 0,1-1 0 0 0,-1 0 0 0 0,1 0 1 0 0,-1 0-1 0 0,1 0 0 0 0,-4-5 0 0 0,-15-22-4518 0 0,14 10-2703 0 0</inkml:trace>
  <inkml:trace contextRef="#ctx0" brushRef="#br0" timeOffset="1">359 48 3680 0 0,'1'1'284'0'0,"0"0"-183"0"0,0 0 1 0 0,0 0 0 0 0,-1 0-1 0 0,1 0 1 0 0,0 1 0 0 0,0-1-1 0 0,-1 0 1 0 0,1 1-1 0 0,0-1 1 0 0,0 2 0 0 0,-1 0 1683 0 0,1 1 1 0 0,-1-1-1 0 0,0 0 1 0 0,0 0-1 0 0,-1 6 1 0 0,2 10 3036 0 0,1-5-3358 0 0,3 24 0 0 0,-2-9-859 0 0,-2-22-451 0 0,0-1 1 0 0,1 1-1 0 0,5 10 0 0 0,3 13 78 0 0,-8-20-217 0 0,2 0-1 0 0,-1 0 1 0 0,1 0-1 0 0,1-1 1 0 0,0 0 0 0 0,0 0-1 0 0,0 0 1 0 0,2-1-1 0 0,-1 0 1 0 0,12 12-1 0 0,-15-17 11 0 0,0 0 0 0 0,1 0-1 0 0,-1 0 1 0 0,1-1 0 0 0,0 0-1 0 0,0 1 1 0 0,0-1 0 0 0,0 0-1 0 0,0-1 1 0 0,0 1 0 0 0,8 1-1 0 0,-9-3-20 0 0,0 0-1 0 0,0 0 1 0 0,-1-1-1 0 0,1 1 1 0 0,0-1-1 0 0,0 0 1 0 0,0 1 0 0 0,-1-1-1 0 0,1-1 1 0 0,0 1-1 0 0,-1 0 1 0 0,1-1-1 0 0,-1 1 1 0 0,1-1-1 0 0,-1 0 1 0 0,0 1-1 0 0,0-1 1 0 0,0 0-1 0 0,0 0 1 0 0,0-1 0 0 0,0 1-1 0 0,2-4 1 0 0,7-18 483 0 0,-8 18-338 0 0,0 0 0 0 0,0 0 0 0 0,-1-1 1 0 0,1 1-1 0 0,-1-1 0 0 0,-1 0 1 0 0,1 0-1 0 0,0-11 0 0 0,-2 8-132 0 0,-1-1 0 0 0,0 0 0 0 0,0 1 0 0 0,-1 0 0 0 0,0-1 0 0 0,-1 1 0 0 0,0 0 0 0 0,-1 0 0 0 0,0 0-1 0 0,-1 1 1 0 0,0-1 0 0 0,0 1 0 0 0,-1 0 0 0 0,0 1 0 0 0,0-1 0 0 0,-1 1 0 0 0,0 0 0 0 0,-1 1 0 0 0,-8-7 0 0 0,8 9-214 0 0,-1 0 1 0 0,0 1-1 0 0,0 0 0 0 0,0 1 1 0 0,0 0-1 0 0,-1 0 1 0 0,-11-1-1 0 0,11 2-1018 0 0,-1 1-448 0 0</inkml:trace>
</inkml:ink>
</file>

<file path=ppt/ink/ink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5:07.8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12896 0 0,'1'2'997'0'0,"1"1"-830"0"0,-1-1 0 0 0,1 1 0 0 0,-1-1 1 0 0,1 1-1 0 0,0-1 0 0 0,0 0 0 0 0,0 0 0 0 0,1 0 0 0 0,-1 0 1 0 0,5 3-1 0 0,5 3 1411 0 0,-3 1-971 0 0,-1 0 0 0 0,1 1-1 0 0,-2 0 1 0 0,1 0 0 0 0,-1 0 0 0 0,-1 1 0 0 0,0 0-1 0 0,0 0 1 0 0,7 22 0 0 0,8 19 651 0 0,47 85 1 0 0,12 29-107 0 0,-77-159-1089 0 0,46 126 414 0 0,-39-100-481 0 0,-1 1 0 0 0,5 36 0 0 0,-8-31 4 0 0,0 50 0 0 0,-6-86 0 0 0,-2 43 0 0 0,1-42 0 0 0,1 0 0 0 0,-1 0 0 0 0,0 0 0 0 0,0-1 0 0 0,0 1 0 0 0,-1 0 0 0 0,1 0 0 0 0,-1-1 0 0 0,-2 4 0 0 0,3-6-51 0 0,0 0-1 0 0,1-1 0 0 0,-1 1 1 0 0,0-1-1 0 0,0 1 0 0 0,1-1 1 0 0,-1 1-1 0 0,0-1 0 0 0,0 1 1 0 0,0-1-1 0 0,0 0 0 0 0,1 0 1 0 0,-1 1-1 0 0,0-1 1 0 0,0 0-1 0 0,0 0 0 0 0,0 0 1 0 0,0 0-1 0 0,0 0 0 0 0,0 0 1 0 0,0 0-1 0 0,1 0 0 0 0,-1 0 1 0 0,0-1-1 0 0,0 1 0 0 0,0 0 1 0 0,0 0-1 0 0,-1-1 1 0 0,-1 0-506 0 0,1-1 0 0 0,-1 1 0 0 0,0 0 1 0 0,0-1-1 0 0,1 0 0 0 0,-5-3 1 0 0,-3-4-1426 0 0</inkml:trace>
</inkml:ink>
</file>

<file path=ppt/ink/ink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5:08.5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38 441 7832 0 0,'2'2'356'0'0,"3"2"-157"0"0,-1 1 0 0 0,1 0 0 0 0,-1 0 0 0 0,0 0 0 0 0,-1 0 0 0 0,1 1 1 0 0,-1-1-1 0 0,0 1 0 0 0,-1 0 0 0 0,3 7 0 0 0,4 6 2908 0 0,12 42 3454 0 0,-17-51-5982 0 0,-2 1-1 0 0,0 0 1 0 0,2 14-1 0 0,1 11 339 0 0,-2-19-528 0 0,-1 0 1 0 0,-1 22-1 0 0,-1-21 19 0 0,5 32 1 0 0,-2-31-224 0 0,-2-1 0 0 0,0 1 1 0 0,-2 0-1 0 0,-3 32 0 0 0,-1 23 29 0 0,-2 26-161 0 0,6-96-55 0 0,0 1-1 0 0,0-1 0 0 0,0 0 1 0 0,-1 0-1 0 0,0 0 1 0 0,0 0-1 0 0,0 0 1 0 0,0 0-1 0 0,-6 6 0 0 0,7-8-4 0 0,-1 0-176 0 0,2-1 144 0 0,-1 0 1 0 0,1 0-1 0 0,0 0 0 0 0,-1 0 0 0 0,1 0 1 0 0,-1 0-1 0 0,0 0 0 0 0,1 0 0 0 0,-1-1 1 0 0,0 1-1 0 0,0 0 0 0 0,0 0 0 0 0,-1 1-57 0 0,2-1-11 0 0,-1 0 0 0 0,1-1 0 0 0,0 1 0 0 0,0-1 0 0 0,-1 1 0 0 0,1-1 1 0 0,0 0-1 0 0,-1 1 0 0 0,1-1 0 0 0,0 1 0 0 0,-1-1 0 0 0,1 1 0 0 0,-1-1 0 0 0,1 0 0 0 0,0 1 0 0 0,-1-1 0 0 0,1 0 0 0 0,-1 0 0 0 0,1 1 0 0 0,-1-1 0 0 0,0 0 0 0 0,1 0 0 0 0,-1 0 0 0 0,1 0 0 0 0,-1 1 0 0 0,1-1 0 0 0,-1 0 0 0 0,1 0 0 0 0,-1 0 0 0 0,1 0 0 0 0,-1 0 1 0 0,0 0-1 0 0,1-1 0 0 0,-1 1 0 0 0,0 0 0 0 0,-9-3-1835 0 0</inkml:trace>
  <inkml:trace contextRef="#ctx0" brushRef="#br0" timeOffset="1">1 1 8752 0 0,'0'0'6984'0'0,"12"4"-3593"0"0,-2-4 1513 0 0,1 0-4496 0 0,-1 6-24 0 0,0-2-544 0 0,-4-4-104 0 0,4 9-6496 0 0,2 1-951 0 0</inkml:trace>
  <inkml:trace contextRef="#ctx0" brushRef="#br0" timeOffset="2">34 876 10592 0 0,'0'0'18088'0'0,"2"0"-17676"0"0,66-6 982 0 0,-45 5-1126 0 0,-19 0-185 0 0,1 0 1 0 0,-1 1 0 0 0,1 0-1 0 0,0 0 1 0 0,-1 0 0 0 0,1 1-1 0 0,8 1 1 0 0,61 14-253 0 0,-68-15-41 0 0,10 4 457 0 0,0-1 0 0 0,0-1 0 0 0,32 2 0 0 0,-43-5-506 0 0,0-1 0 0 0,0 1 0 0 0,0-1 1 0 0,1 0-1 0 0,-1 0 0 0 0,0 0 0 0 0,5-3 1 0 0,-7 2-498 0 0,1 1 0 0 0,-1-1 0 0 0,1 0 0 0 0,-1 0 0 0 0,0-1 1 0 0,0 1-1 0 0,0-1 0 0 0,0 0 0 0 0,0 0 0 0 0,3-4 0 0 0,5-11-8555 0 0</inkml:trace>
</inkml:ink>
</file>

<file path=ppt/ink/ink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5:47.4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85 47 15200 0 0,'0'0'1378'0'0,"1"-1"-1135"0"0,1-1 42 0 0,-1-1 0 0 0,1 1 0 0 0,0 0 1 0 0,0 0-1 0 0,0 0 0 0 0,0 0 0 0 0,0 1 0 0 0,0-1 1 0 0,0 0-1 0 0,0 1 0 0 0,1-1 0 0 0,-1 1 0 0 0,1 0 1 0 0,-1 0-1 0 0,1 0 0 0 0,-1 0 0 0 0,1 1 0 0 0,0-1 1 0 0,0 1-1 0 0,-1-1 0 0 0,5 1 0 0 0,-2-1-42 0 0,-1 1-1 0 0,1-1 1 0 0,-1 0 0 0 0,0 0-1 0 0,6-3 1 0 0,-6 3-82 0 0,1-1 1 0 0,0 1-1 0 0,0-1 0 0 0,0 1 1 0 0,8 0-1 0 0,-4 1-25 0 0,0 1 0 0 0,-1-1 0 0 0,1 2 0 0 0,0-1 0 0 0,9 4-1 0 0,-14-4-124 0 0,0 1-1 0 0,0-1 1 0 0,-1 1 0 0 0,1 0-1 0 0,0 0 1 0 0,-1 0-1 0 0,0 0 1 0 0,1 1-1 0 0,-1 0 1 0 0,0-1-1 0 0,0 1 1 0 0,4 5-1 0 0,-6-6-10 0 0,-1 0-1 0 0,1-1 1 0 0,0 1 0 0 0,0 0-1 0 0,-1 0 1 0 0,1-1-1 0 0,-1 1 1 0 0,0 0 0 0 0,1 0-1 0 0,-1 0 1 0 0,0 0-1 0 0,0 0 1 0 0,0-1 0 0 0,0 1-1 0 0,-1 0 1 0 0,1 0-1 0 0,0 0 1 0 0,-1 0 0 0 0,1-1-1 0 0,-1 1 1 0 0,0 0-1 0 0,0 0 1 0 0,1-1 0 0 0,-1 1-1 0 0,0-1 1 0 0,-3 4-1 0 0,-2 3-124 0 0,0-1 0 0 0,0 1-1 0 0,-13 10 1 0 0,8-9-543 0 0,-22 15 0 0 0,32-23 590 0 0,-1-1 0 0 0,0 1-1 0 0,1-1 1 0 0,-1 1 0 0 0,0-1 0 0 0,1 1-1 0 0,-1-1 1 0 0,0 0 0 0 0,-2 0 0 0 0,2 0-300 0 0,-1 2-183 0 0,2-2 543 0 0,1 0 0 0 0,0 0 0 0 0,-1 0 0 0 0,1 0 0 0 0,-1 0 0 0 0,1 0 0 0 0,0 0 0 0 0,-1 1 0 0 0,1-1 0 0 0,-1 0 0 0 0,1 0 0 0 0,0 0 0 0 0,-1 1 0 0 0,1-1 0 0 0,0 0 0 0 0,-1 0 0 0 0,1 1 0 0 0,0-1 0 0 0,-1 1 0 0 0,1-1 17 0 0,0 1-13 0 0,-1 0 0 0 0,0-1 0 0 0,1 1 0 0 0,-1 0 0 0 0,1 0 0 0 0,0 0 0 0 0,-1 0 0 0 0,1 0 0 0 0,0 0 0 0 0,-1 1 0 0 0,1-1 0 0 0,0 0 0 0 0,0 0 0 0 0,0 0 0 0 0,0 0 0 0 0,0 0 0 0 0,0 0 0 0 0,0 0 0 0 0,1 0 0 0 0,-1 0 0 0 0,0 1 0 0 0,3 2 55 0 0,-1 0-1 0 0,1-1 1 0 0,-1 1 0 0 0,1-1 0 0 0,0 0 0 0 0,1 0 0 0 0,-1 0 0 0 0,0 0 0 0 0,1-1 0 0 0,-1 1 0 0 0,1-1 0 0 0,5 3-1 0 0,9 5 387 0 0,-15-8-335 0 0,0 0 0 0 0,0-1-1 0 0,0 1 1 0 0,1-1-1 0 0,4 1 1 0 0,-6-1-38 0 0,0-1 1 0 0,0 1-1 0 0,0-1 0 0 0,0 1 1 0 0,0 0-1 0 0,0 0 0 0 0,0-1 1 0 0,-1 2-1 0 0,1-1 0 0 0,0 0 1 0 0,-1 0-1 0 0,1 0 1 0 0,2 4-1 0 0,6 4 481 0 0,-10-8-503 0 0,1-1 0 0 0,-1 1-1 0 0,1-1 1 0 0,0 1 0 0 0,-1-1 0 0 0,1 1 0 0 0,-1-1-1 0 0,0 1 1 0 0,1 0 0 0 0,-1-1 0 0 0,1 1-1 0 0,-1-1 1 0 0,0 1 0 0 0,1 0 0 0 0,-1-1 0 0 0,0 1-1 0 0,0 0 1 0 0,0 0 0 0 0,0-1 0 0 0,1 1 0 0 0,-1 0-1 0 0,0 0 1 0 0,0-1 0 0 0,0 1 0 0 0,-1 0-1 0 0,1 1 1 0 0,0 0 6 0 0,0 1 0 0 0,0-1-1 0 0,0 1 1 0 0,0-1 0 0 0,-1 1 0 0 0,1 0-1 0 0,-1-1 1 0 0,0 0 0 0 0,0 1 0 0 0,0-1-1 0 0,0 1 1 0 0,0-1 0 0 0,0 0 0 0 0,-1 0-1 0 0,1 0 1 0 0,-1 1 0 0 0,1-2 0 0 0,-1 1-1 0 0,0 0 1 0 0,0 0 0 0 0,0 0-1 0 0,-4 2 1 0 0,0 0-8 0 0,0 0 0 0 0,-1-1 0 0 0,1 0 0 0 0,-1 0 0 0 0,0 0 0 0 0,0-1-1 0 0,0 0 1 0 0,-10 1 0 0 0,-3 0 90 0 0,-37-1-1 0 0,47-2-248 0 0,-1-1 0 0 0,1 0-1 0 0,-1 0 1 0 0,1-1 0 0 0,-1-1-1 0 0,-17-6 1 0 0,-21-9-2864 0 0,34 11 739 0 0</inkml:trace>
</inkml:ink>
</file>

<file path=ppt/ink/ink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5:48.0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271 145 4144 0 0,'0'0'319'0'0,"-1"-1"-210"0"0,-2-2 45 0 0,1 1 0 0 0,-1 1 0 0 0,0-1-1 0 0,1 0 1 0 0,-1 1 0 0 0,-5-3 0 0 0,-35-8 8799 0 0,40 11-8449 0 0,0 1-1 0 0,0 0 0 0 0,0 0 0 0 0,1 1 1 0 0,-1-1-1 0 0,0 0 0 0 0,0 1 1 0 0,0 0-1 0 0,1 0 0 0 0,-4 1 0 0 0,-25 13 1210 0 0,22-10-1487 0 0,1 1 0 0 0,0 1 0 0 0,1 0 0 0 0,-1 0 0 0 0,1 0 0 0 0,1 1 0 0 0,-1 0 0 0 0,-7 14 0 0 0,7-11-172 0 0,0 1 0 0 0,1 0 0 0 0,1 1-1 0 0,0-1 1 0 0,0 1 0 0 0,-2 15 0 0 0,-2 35 111 0 0,-1 77 0 0 0,8-101-102 0 0,1-20-41 0 0,2 0 0 0 0,0-1-1 0 0,2 1 1 0 0,0 0 0 0 0,8 26 0 0 0,-1-10 30 0 0,31 63 0 0 0,-23-65-39 0 0,1-1 0 0 0,2-1 0 0 0,1 0-1 0 0,1-2 1 0 0,53 52 0 0 0,-65-71-7 0 0,0 0 0 0 0,0 0 1 0 0,1-1-1 0 0,1 0 0 0 0,0-1 0 0 0,0-1 0 0 0,0 0 0 0 0,1-1 0 0 0,0 0 0 0 0,0-1 0 0 0,0-1 0 0 0,1 0 0 0 0,27 4 1 0 0,-21-7 40 0 0,0 0 0 0 0,0-1 0 0 0,24-4 0 0 0,-34 3 14 0 0,1-1 0 0 0,-2-1 0 0 0,1 0-1 0 0,0-1 1 0 0,-1 0 0 0 0,1 0-1 0 0,16-11 1 0 0,21-16 251 0 0,-2-2-1 0 0,-2-2 1 0 0,42-42-1 0 0,-59 50-36 0 0,-1-2-1 0 0,-2-1 1 0 0,-1-1-1 0 0,-1 0 1 0 0,25-51-1 0 0,-34 55-121 0 0,-2-1 0 0 0,-1 0 0 0 0,-1 0 0 0 0,-1-1-1 0 0,-2 0 1 0 0,-1-1 0 0 0,-1 0 0 0 0,-1 0 0 0 0,-3-55-1 0 0,-1 69-130 0 0,-1 0 0 0 0,-1 0-1 0 0,-1 0 1 0 0,0 0 0 0 0,0 1 0 0 0,-2-1-1 0 0,0 1 1 0 0,-1 0 0 0 0,0 1-1 0 0,-1 0 1 0 0,-1 0 0 0 0,0 1-1 0 0,-1 0 1 0 0,0 0 0 0 0,-1 1-1 0 0,-1 1 1 0 0,-20-17 0 0 0,16 15-38 0 0,-1 1 1 0 0,-1 1 0 0 0,0 1-1 0 0,0 0 1 0 0,-1 1-1 0 0,0 1 1 0 0,-1 1 0 0 0,1 0-1 0 0,-2 2 1 0 0,1 0-1 0 0,0 1 1 0 0,-1 2-1 0 0,-28-1 1 0 0,25 2-98 0 0,6 1-10 0 0,0 0-1 0 0,-19 3 0 0 0,7 3-431 0 0,0 0-1 0 0,1 2 1 0 0,-34 14-1 0 0,30-8-3909 0 0,-31 19-1 0 0,17-4-3604 0 0</inkml:trace>
</inkml:ink>
</file>

<file path=ppt/ink/ink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5:49.1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2504 2760 0 0,'0'0'14410'0'0,"5"-14"-12749"0"0,0 2-1088 0 0,-3 9-449 0 0,0-1 1 0 0,-1 1 0 0 0,0-1-1 0 0,0 1 1 0 0,1-5-1 0 0,0 2 14 0 0,-1 1 0 0 0,1-1-1 0 0,0 1 1 0 0,1 0 0 0 0,-1-1-1 0 0,1 1 1 0 0,7-9 0 0 0,10-20 288 0 0,11-30 280 0 0,11-22 279 0 0,-31 64-1093 0 0,1 0 1 0 0,1 1-1 0 0,20-26 1 0 0,10-16-10 0 0,16-44 137 0 0,15-23 224 0 0,-43 83-166 0 0,46-72-68 0 0,32-60 278 0 0,-81 131-152 0 0,20-38 104 0 0,27-53 4 0 0,-60 113-232 0 0,12-17 5 0 0,11-22 57 0 0,7-9 38 0 0,0 0 15 0 0,-17 24-20 0 0,-18 32 72 0 0,1 0 1 0 0,10-27 0 0 0,-14 28-122 0 0,0 1-1 0 0,19-28 1 0 0,3-8-92 0 0,-12 23 205 0 0,-12 21-53 0 0,0 0 1 0 0,-1-1-1 0 0,0 1 0 0 0,0-1 0 0 0,4-14 0 0 0,-4 12-112 0 0,0 0 1 0 0,0 1-1 0 0,1 0 0 0 0,1 0 1 0 0,-1 0-1 0 0,11-11 0 0 0,5-13-27 0 0,26-28-321 0 0,-11 14 320 0 0,-26 36 23 0 0,0-1-1 0 0,-1 0 1 0 0,11-20-1 0 0,18-35 147 0 0,-12 23-22 0 0,-13 24-86 0 0,-9 17-32 0 0,-1-1 0 0 0,0 1-1 0 0,-1-1 1 0 0,5-9-1 0 0,-2 3-3 0 0,0 1 0 0 0,1 0-1 0 0,13-19 1 0 0,-13 25 56 0 0,-5 4-54 0 0,-1 0 0 0 0,0 0 0 0 0,0 0 0 0 0,1-1 0 0 0,-1 1 0 0 0,0 0 0 0 0,1 0 0 0 0,-1 0 1 0 0,0 0-1 0 0,0-1 0 0 0,1 1 0 0 0,-1 0 0 0 0,0 0 0 0 0,0 0 0 0 0,1-1 0 0 0,-1 1 0 0 0,0 0 1 0 0,0 0-1 0 0,0-1 0 0 0,0 1 0 0 0,0 0 0 0 0,1 0 0 0 0,-1-1 0 0 0,0 1 0 0 0,5-10 60 0 0,-4 9-129 0 0,-1-5-744 0 0</inkml:trace>
</inkml:ink>
</file>

<file path=ppt/ink/ink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5:49.7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74 12840 0 0,'1'-14'970'0'0,"1"11"-906"0"0,0 0 1 0 0,-1 0-1 0 0,1 0 0 0 0,0 0 0 0 0,0 0 1 0 0,1 1-1 0 0,-1-1 0 0 0,0 1 0 0 0,1 0 1 0 0,0-1-1 0 0,-1 1 0 0 0,1 0 0 0 0,0 0 1 0 0,4-1-1 0 0,-4 1 224 0 0,2-1 350 0 0,-1 1-1 0 0,1 0 0 0 0,0 0 1 0 0,0 0-1 0 0,0 0 0 0 0,8-1 1 0 0,-9 2-444 0 0,1 1 1 0 0,-1-1 0 0 0,1 1 0 0 0,-1 0-1 0 0,1 0 1 0 0,0 0 0 0 0,-1 1 0 0 0,1 0-1 0 0,-1-1 1 0 0,1 2 0 0 0,-1-1 0 0 0,7 3-1 0 0,-1 0 197 0 0,0 0 1 0 0,18 4-1 0 0,-1-1 187 0 0,-2 0-140 0 0,-10-3-133 0 0,0 1-1 0 0,25 11 0 0 0,-4-1 83 0 0,-29-13-231 0 0,-1 1-1 0 0,1-1 1 0 0,11 8-1 0 0,-18-10-130 0 0,1 1-1 0 0,0 0 0 0 0,-1-1 1 0 0,1 1-1 0 0,-1 0 0 0 0,1 0 1 0 0,-1-1-1 0 0,1 1 0 0 0,-1 0 1 0 0,0 0-1 0 0,0 0 1 0 0,1 0-1 0 0,-1-1 0 0 0,0 1 1 0 0,0 0-1 0 0,0 0 0 0 0,0 0 1 0 0,0 1-1 0 0,-1 16 166 0 0,1-18-187 0 0,-1 7 37 0 0,-1 0-1 0 0,0-1 1 0 0,0 1 0 0 0,0-1-1 0 0,-1 0 1 0 0,0 1-1 0 0,-7 10 1 0 0,-3 1 26 0 0,-17 19-1 0 0,19-24-459 0 0,0 0 0 0 0,1 1 0 0 0,-10 17 0 0 0,7-6-1068 0 0,-7-1-68 0 0</inkml:trace>
</inkml:ink>
</file>

<file path=ppt/ink/ink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5:52.39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2 168 3224 0 0,'-1'-9'6698'0'0,"0"-6"2791"0"0,7 22-8262 0 0,1 4-1112 0 0,8 21 0 0 0,-12-24-105 0 0,1 0 0 0 0,0-1 0 0 0,0 1 0 0 0,0-1 0 0 0,1 0 0 0 0,6 7 0 0 0,5 4 122 0 0,-15-16-45 0 0,0-3 65 0 0,12-6 77 0 0,-10 5-184 0 0,-1 1-1 0 0,1-1 0 0 0,-1 1 0 0 0,1-1 1 0 0,-1 0-1 0 0,0 0 0 0 0,0 0 0 0 0,4-4 1 0 0,3-5 155 0 0,-1-1 1 0 0,0 1 0 0 0,-1-2-1 0 0,-1 1 1 0 0,8-19 0 0 0,8-12 73 0 0,-19 34-156 0 0,0 0 0 0 0,0 0 0 0 0,10-15 0 0 0,-11 22-116 0 0,-1-1 0 0 0,0 1 0 0 0,1-1-1 0 0,-1 1 1 0 0,0-1 0 0 0,0 1 0 0 0,0-4 0 0 0,4-9-201 0 0,10-7-1591 0 0</inkml:trace>
</inkml:ink>
</file>

<file path=ppt/ink/ink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5:52.8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24 203 5064 0 0,'0'0'232'0'0,"-1"0"-215"0"0,0 0 1 0 0,1 0 0 0 0,-1 0-1 0 0,0 0 1 0 0,0 0-1 0 0,1-1 1 0 0,-1 1 0 0 0,0 0-1 0 0,0-1 1 0 0,1 1-1 0 0,-1 0 1 0 0,0-1 0 0 0,1 1-1 0 0,-2-1 1 0 0,1-1 668 0 0,0 0 1 0 0,-1 1-1 0 0,1-1 1 0 0,0 0-1 0 0,0 1 0 0 0,0-1 1 0 0,1 0-1 0 0,-1 0 1 0 0,0 0-1 0 0,1 0 0 0 0,-1 0 1 0 0,1 0-1 0 0,-1-2 1 0 0,4-26 3726 0 0,0 18-3990 0 0,-3 11-304 0 0,1-1-1 0 0,-1 0 1 0 0,1 1-1 0 0,-1-1 1 0 0,1 0 0 0 0,0 1-1 0 0,0-1 1 0 0,-1 1-1 0 0,1-1 1 0 0,2-1 0 0 0,6-12 391 0 0,-8 11-363 0 0,1 0 1 0 0,0 1-1 0 0,1-1 0 0 0,-1 0 1 0 0,1 1-1 0 0,-1-1 1 0 0,6-4-1 0 0,5-8 444 0 0,-12 15-320 0 0,2 0-107 0 0,28-13 176 0 0,-26 14-281 0 0,-1 1-23 0 0,16 8 22 0 0,-8-4-85 0 0,-1 1 0 0 0,-1 0-1 0 0,20 15 1 0 0,-28-20-7 0 0,-1 0 1 0 0,1 1-1 0 0,0-1 1 0 0,0 0-1 0 0,0 0 1 0 0,1 0-1 0 0,2 0 1 0 0,9 5-119 0 0,1 5-12 0 0,13 7-120 0 0,-26-18 263 0 0,0 1 0 0 0,0 0 1 0 0,0-1-1 0 0,0 1 0 0 0,0-1 1 0 0,0 1-1 0 0,0-1 0 0 0,0 0 1 0 0,0 0-1 0 0,0 0 0 0 0,0 0 0 0 0,0 0 1 0 0,0 0-1 0 0,2-1 0 0 0,3-1-97 0 0,-1 0-1 0 0,1 0 1 0 0,-1-1-1 0 0,0 0 1 0 0,0 0-1 0 0,0 0 0 0 0,-1-1 1 0 0,1 0-1 0 0,-1 0 1 0 0,1 0-1 0 0,7-9 1 0 0,-6 6-143 0 0,20-22-960 0 0,-7 8-4016 0 0,1 2-1261 0 0</inkml:trace>
</inkml:ink>
</file>

<file path=ppt/ink/ink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5:54.34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2494 2304 0 0,'0'0'12910'0'0,"6"-4"-12564"0"0,4 2-195 0 0,-6 2-97 0 0,0-1 1 0 0,0 0-1 0 0,-1 0 0 0 0,1-1 1 0 0,5-1-1 0 0,2-2 99 0 0,0 1 1 0 0,16-4-1 0 0,-15 5-19 0 0,-1-1-1 0 0,1 1 1 0 0,14-9-1 0 0,12-8 201 0 0,14-8 219 0 0,64-45 0 0 0,-95 59-332 0 0,43-22-1 0 0,-16 10 95 0 0,57-42 556 0 0,25-15 30 0 0,-9 5-16 0 0,3-2 29 0 0,-16 15-394 0 0,25-12-331 0 0,11-8 135 0 0,-15 5-61 0 0,1 0-295 0 0,-92 59-97 0 0,57-38 1 0 0,-87 53 192 0 0,1 0 0 0 0,14-6-1 0 0,13-9 163 0 0,-1-2 20 0 0,-16 11 3 0 0,26-22-1 0 0,-32 24-128 0 0,0 0 0 0 0,25-14 0 0 0,12-8 48 0 0,40-26-40 0 0,-48 32-94 0 0,-31 20-27 0 0,-1 1-1 0 0,1 1 0 0 0,17-6 1 0 0,-20 7-3 0 0,0 1 0 0 0,0-1 1 0 0,-1 0-1 0 0,1-1 0 0 0,-1 0 0 0 0,0 0 1 0 0,0 0-1 0 0,7-7 0 0 0,-9 8-4 0 0,-1 0 0 0 0,1 0 0 0 0,-1 0 0 0 0,1 1 0 0 0,0-1 0 0 0,0 1 0 0 0,0 0-1 0 0,9-1 1 0 0,-7 1 4 0 0,0-1 0 0 0,14-6 0 0 0,4-6 19 0 0,-15 9-16 0 0,0 0 1 0 0,1 0 0 0 0,11-4-1 0 0,-21 10-7 0 0,5-2 1 0 0,0 0 1 0 0,0 0-1 0 0,-1-1 0 0 0,1 0 0 0 0,-1 0 0 0 0,0 0 1 0 0,0-1-1 0 0,9-7 0 0 0,-9 7 9 0 0,1 0 0 0 0,-1 0 0 0 0,1 0 0 0 0,9-4-1 0 0,-5 3 15 0 0,0 0-1 0 0,8-8 1 0 0,23-12 32 0 0,-25 16-19 0 0,16-12 1 0 0,28-20 4 0 0,-40 30-11 0 0,-1-2-1 0 0,21-18 1 0 0,3-1 22 0 0,-2 3 37 0 0,-8 3-9 0 0,-25 21-59 0 0,0 0 0 0 0,-1-1 0 0 0,0 0 0 0 0,0-1 0 0 0,8-9 0 0 0,-13 13-8 0 0,1 0 0 0 0,-1 1 0 0 0,1-1-1 0 0,0 1 1 0 0,0 0 0 0 0,0 0 0 0 0,0 0-1 0 0,6-3 1 0 0,-6 4-6 0 0,0-1 0 0 0,0 0 0 0 0,0 0 0 0 0,0 0-1 0 0,0 0 1 0 0,0-1 0 0 0,3-2 0 0 0,-1-2 4 0 0,-3 4-8 0 0,0 0 0 0 0,1 1 1 0 0,-1-1-1 0 0,1 1 0 0 0,-1-1 0 0 0,1 1 0 0 0,0 0 0 0 0,0 0 0 0 0,3-1 0 0 0,2-2-4 0 0,-3 3 1 0 0,0 0 0 0 0,0-1 0 0 0,-1 1 0 0 0,1-1 0 0 0,-1-1 0 0 0,0 1 1 0 0,1 0-1 0 0,-2-1 0 0 0,5-4 0 0 0,-5 4 3 0 0,0 1 1 0 0,0-1-1 0 0,0 1 1 0 0,1 0-1 0 0,-1 0 1 0 0,1 1-1 0 0,0-1 1 0 0,0 1-1 0 0,0 0 1 0 0,0 0-1 0 0,6-2 1 0 0,20-12-6 0 0,29-22 1 0 0,-41 27 0 0 0,-3-2 19 0 0,-9 7-10 0 0,0 1 0 0 0,0 0 0 0 0,0 0 0 0 0,10-5 0 0 0,-9 5 3 0 0,0-1 0 0 0,0 0 0 0 0,-1-1 0 0 0,0 1 0 0 0,7-10 0 0 0,-12 13-3 0 0,1-1 15 0 0,16-7 3 0 0,-12 7-23 0 0,2 0-1 0 0,-1 0 1 0 0,12-4-1 0 0,-8 4-5 0 0,2-5 2 0 0,56-43 0 0 0,-66 51 0 0 0,-3 1 0 0 0,1-1 0 0 0,0 1 0 0 0,0 0 0 0 0,-1 0 0 0 0,1-1 0 0 0,0 1 0 0 0,-1 0 0 0 0,1-1 0 0 0,0 1 0 0 0,-1 0 0 0 0,1-1 0 0 0,0 1 0 0 0,-1-1 0 0 0,1 1 0 0 0,-1-1 0 0 0,1 1 0 0 0,-1-1 0 0 0,1-1 0 0 0,4-3 19 0 0,-3 2-14 0 0,0 1 0 0 0,-1 1 0 0 0,1-1 0 0 0,0 0 0 0 0,0 0 0 0 0,0 1 0 0 0,1-1 0 0 0,3-1 0 0 0,15-15-5 0 0,8-2 64 0 0,-24 19-64 0 0,17-9 0 0 0,2-3 0 0 0,-23 13 0 0 0,-1 0 0 0 0,1 0 0 0 0,-1-1 0 0 0,1 1 0 0 0,0 0 0 0 0,-1-1 0 0 0,1 1 0 0 0,-1 0 0 0 0,1-1 0 0 0,-1 1 0 0 0,1 0 0 0 0,-1-1 0 0 0,0 1 0 0 0,1-1 0 0 0,-1 1 0 0 0,0-1 0 0 0,1 1 0 0 0,-1-1 0 0 0,0 1 0 0 0,1-1 0 0 0,-1 0 0 0 0,0 0 0 0 0,2-2 0 0 0,1 1 0 0 0,1 1 0 0 0,14-15 0 0 0,-2-2 0 0 0,-15 17 0 0 0,0 0 0 0 0,-1 0 0 0 0,1 0 0 0 0,0 1 0 0 0,0-1 0 0 0,-1 0 0 0 0,1 1 0 0 0,0-1 0 0 0,0 0 0 0 0,0 1 0 0 0,0-1 0 0 0,0 1 0 0 0,0-1 0 0 0,0 1 0 0 0,0 0 0 0 0,0-1 0 0 0,2 1 0 0 0,0 0 0 0 0,-2 0 0 0 0,0 0 0 0 0,0-1 0 0 0,0 1 0 0 0,0 0 0 0 0,-1 0 0 0 0,1 0 0 0 0,0-1 0 0 0,0 1 0 0 0,0 0 0 0 0,0-1 0 0 0,-1 1 0 0 0,1-1 0 0 0,0 1 0 0 0,0-1 0 0 0,-1 1 0 0 0,1-1 0 0 0,0 1 0 0 0,-1-1 0 0 0,1 0 0 0 0,-1 1 0 0 0,1-1 0 0 0,0-1 0 0 0,0 1 0 0 0,0 0 0 0 0,1 0 0 0 0,-1 0 0 0 0,1 1 0 0 0,-1-1 0 0 0,0 0 0 0 0,1 1 0 0 0,-1-1 0 0 0,1 0 0 0 0,-1 1 0 0 0,1 0 0 0 0,0-1 0 0 0,-1 1 0 0 0,1 0 0 0 0,2 0 0 0 0,0-1 0 0 0,11-3 0 0 0,-2-5 0 0 0,-10 7 0 0 0,0 0 0 0 0,1-1 0 0 0,-1 2 0 0 0,1-1 0 0 0,3-1 0 0 0,3-2 0 0 0,4-4 0 0 0,-16 5 0 0 0,1 1 0 0 0,1 3 0 0 0,-1-1 0 0 0,1 1 0 0 0,1-1 0 0 0,-1 1 0 0 0,0-1 0 0 0,0 1 0 0 0,0-1 0 0 0,0 1 0 0 0,0-1 0 0 0,0 1 0 0 0,0 0 0 0 0,1-1 0 0 0,-1 1 0 0 0,0-1 0 0 0,0 1 0 0 0,1-1 0 0 0,0 0 0 0 0,9-20 11 0 0,-8 19-129 0 0,0 1 1 0 0,0-1-1 0 0,0 1 1 0 0,0-1 0 0 0,0 1-1 0 0,0 0 1 0 0,0-1-1 0 0,1 1 1 0 0,2-1-1 0 0,-5 2 66 0 0,0 0 0 0 0,1 0-1 0 0,-1 0 1 0 0,0-1 0 0 0,0 1 0 0 0,0 0 0 0 0,0 0-1 0 0,0 0 1 0 0,0-1 0 0 0,0 1 0 0 0,0 0-1 0 0,0 0 1 0 0,0 0 0 0 0,0-1 0 0 0,0 1-1 0 0,0 0 1 0 0,0 0 0 0 0,0 0 0 0 0,0 0-1 0 0,0-1 1 0 0,-1 1 0 0 0,1 0 0 0 0,0 0-1 0 0,0 0 1 0 0,0-1 0 0 0,0 1 0 0 0,0 0 0 0 0,0 0-1 0 0,0 0 1 0 0,-1 0 0 0 0,1 0 0 0 0,0-1-1 0 0,0 1 1 0 0,0 0 0 0 0,-1 0 0 0 0,-3-4-1209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9:42.1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3479 5528 0 0,'0'33'9360'0'0,"1"-35"-8750"0"0,3-7-88 0 0,-3 7-40 0 0,0-1-9 0 0,14-35 760 0 0,12-31 110 0 0,-25 63-1304 0 0,0 0 0 0 0,1 1 0 0 0,0-1-1 0 0,4-6 1 0 0,2-4-111 0 0,29-42 145 0 0,52-86 1165 0 0,-69 113-1207 0 0,-10 16 26 0 0,14-15-1 0 0,-17 23-19 0 0,-2-1-1 0 0,1 0 0 0 0,-1 0 1 0 0,0 0-1 0 0,-1-1 1 0 0,7-15-1 0 0,-9 19-26 0 0,-1-1-1 0 0,1 1 0 0 0,0 0 0 0 0,1 1 0 0 0,-1-1 1 0 0,6-5-1 0 0,6-9-10 0 0,66-102 22 0 0,-8 11 33 0 0,-30 41-1 0 0,-41 65-53 0 0,1-1 0 0 0,0 1 0 0 0,-1 0 0 0 0,7-6 0 0 0,9-13 0 0 0,40-66 0 0 0,18-30 64 0 0,-13 15-64 0 0,-51 81 0 0 0,-10 18 0 0 0,0 0 0 0 0,1 0 0 0 0,5-8 0 0 0,-5 8 0 0 0,0 0 0 0 0,0 0 0 0 0,0 0 0 0 0,3-8 0 0 0,8-16 0 0 0,27-37 0 0 0,-13 19 0 0 0,3-1 0 0 0,-20 31-14 0 0,0 0-1 0 0,-1 0 0 0 0,-1-1 0 0 0,10-27 1 0 0,6-12 87 0 0,-7 18-128 0 0,-13 25 52 0 0,1 0 0 0 0,1 1 0 0 0,12-20 1 0 0,37-58 483 0 0,-39 60-580 0 0,-13 24 82 0 0,-1 0 0 0 0,0 0 0 0 0,0-1 0 0 0,0 1 0 0 0,2-14 0 0 0,-5 18 31 0 0,1 1 1 0 0,-1-1 0 0 0,1 1-1 0 0,0-1 1 0 0,0 1 0 0 0,1 0-1 0 0,-1-1 1 0 0,0 1 0 0 0,1 0-1 0 0,2-3 1 0 0,10-18-136 0 0,-11 16 86 0 0,1 0 0 0 0,1 0 0 0 0,-1 0 0 0 0,1 1 0 0 0,11-13 0 0 0,11-13 39 0 0,-8 8-4 0 0,-14 18 0 0 0,0-1 0 0 0,0 1 0 0 0,8-14 0 0 0,-1-3 0 0 0,2 1 0 0 0,0 0 0 0 0,21-24 0 0 0,-21 27-1 0 0,14-27 0 0 0,-2 4 25 0 0,-5 8 266 0 0,-14 11-398 0 0,-2 16 51 0 0,-4 6 47 0 0,0 0 0 0 0,0 0 0 0 0,0 0 0 0 0,-1 0 0 0 0,1-1 0 0 0,0 1 0 0 0,-1 0 0 0 0,1-1 0 0 0,0 1-1 0 0,-1 0 1 0 0,0-1 0 0 0,1-2 0 0 0,0 2 9 0 0,-1-1 0 0 0,1 1 0 0 0,0-1 0 0 0,0 1-1 0 0,0 0 1 0 0,0-1 0 0 0,0 1 0 0 0,0 0 0 0 0,1 0-1 0 0,-1 0 1 0 0,1 0 0 0 0,1-3 0 0 0,9-10 0 0 0,-5 1 1 0 0,-6 11 0 0 0,1 1 0 0 0,-1-1 0 0 0,0 1 0 0 0,0 0 0 0 0,1 0 0 0 0,-1 0 0 0 0,5-4 0 0 0,-3 2 0 0 0,-1 1 0 0 0,1 0 0 0 0,0-1 0 0 0,-1 0 0 0 0,0 0 0 0 0,0 0 0 0 0,2-5 0 0 0,-2 5 0 0 0,0 0 0 0 0,0 0 0 0 0,0 0 0 0 0,6-7 0 0 0,-5 8 0 0 0,0 0 0 0 0,0-1 0 0 0,0 0 0 0 0,0 1 0 0 0,0-1 0 0 0,-1 0 0 0 0,0 0 0 0 0,2-5 0 0 0,18-25 0 0 0,-18 28 0 0 0,-1-1 0 0 0,0 0 0 0 0,3-10 0 0 0,-5 14 0 0 0,0 1 0 0 0,1-1 0 0 0,-1 1-1 0 0,0-1 1 0 0,1 1 0 0 0,-1 0 0 0 0,3-2-1 0 0,-2 1 5 0 0,0 1-1 0 0,-1 0 0 0 0,1-1 1 0 0,0 1-1 0 0,-1-1 0 0 0,2-3 1 0 0,-1 2 37 0 0,-1 0 0 0 0,2 0-1 0 0,-1 1 1 0 0,0-1 0 0 0,1 0 0 0 0,4-3 0 0 0,9-16-145 0 0,-12 15 42 0 0,-3 6 51 0 0,0-1 0 0 0,0 1 0 0 0,0 0 0 0 0,1-1 0 0 0,-1 1 0 0 0,1 0 1 0 0,0 0-1 0 0,-1 0 0 0 0,1 0 0 0 0,0 0 0 0 0,0 0 0 0 0,3-1 0 0 0,-3 1 11 0 0,0 0 0 0 0,0 1 0 0 0,0-1 0 0 0,-1 0 0 0 0,1 0 0 0 0,-1 0 0 0 0,1-1 0 0 0,1-3 0 0 0,-1 3 0 0 0,-1 0 0 0 0,1 0 0 0 0,0 1 0 0 0,0-1 0 0 0,4-4 0 0 0,-2 3 11 0 0,-1 0 0 0 0,0 0 0 0 0,-1 0-1 0 0,1 0 1 0 0,-1 0 0 0 0,0 0 0 0 0,3-9 0 0 0,8-12 158 0 0,-13 24-164 0 0,1 1 0 0 0,-1-1-1 0 0,1 0 1 0 0,-1 0 0 0 0,0 1-1 0 0,1-1 1 0 0,-1 0 0 0 0,0 0-1 0 0,0 0 1 0 0,0 1-1 0 0,1-1 1 0 0,-1 0 0 0 0,0 0-1 0 0,0 0 1 0 0,0 0 0 0 0,-1-1-1 0 0,1 1-4 0 0,0 1 0 0 0,0-1 0 0 0,0 0 1 0 0,0 1-1 0 0,0-1 0 0 0,0 0 0 0 0,0 1 0 0 0,0-1 0 0 0,0 0 0 0 0,1 0 0 0 0,-1 1 0 0 0,0-1 0 0 0,0 1 0 0 0,1-1 0 0 0,-1 0 0 0 0,0 1 0 0 0,1-1 0 0 0,-1 1 0 0 0,1-2 0 0 0,13-21-20 0 0,-13 20-13 0 0,1-1-1 0 0,0 1 1 0 0,0-1 0 0 0,0 1-1 0 0,0 0 1 0 0,0 0 0 0 0,1 0 0 0 0,5-5-1 0 0,6-1 18 0 0,0-2 17 0 0,-12 8 1 0 0,1-1 6 0 0,5-2 14 0 0,-6 6-10 0 0,-1-1 1 0 0,1 0-1 0 0,-1 0 0 0 0,0 0 1 0 0,1 1-1 0 0,-1-1 0 0 0,0-1 1 0 0,0 1-1 0 0,0 0 1 0 0,0 0-1 0 0,0 0 0 0 0,0-1 1 0 0,0 1-1 0 0,0 0 0 0 0,0-1 1 0 0,0 1-1 0 0,-1-1 1 0 0,1 1-1 0 0,0-3 0 0 0,0 1 1 0 0,1-1-1 0 0,-1 1 1 0 0,1 0-1 0 0,0-1 1 0 0,0 1-1 0 0,0 0 0 0 0,0 0 1 0 0,4-3-1 0 0,-6 6-13 0 0,1-1 0 0 0,-1 1 0 0 0,0-1 0 0 0,1 1 0 0 0,-1-1 0 0 0,0 1 0 0 0,1-1 0 0 0,-1 1 0 0 0,0-1 0 0 0,0 1 0 0 0,1-1 0 0 0,-1 0 0 0 0,0 1 0 0 0,0-1 0 0 0,0 0 0 0 0,-1-5-29 0 0,0 5 23 0 0,1 0 0 0 0,0 0 0 0 0,-1 0 1 0 0,1 1-1 0 0,0-1 0 0 0,0 0 0 0 0,0 0 0 0 0,0 0 1 0 0,0 0-1 0 0,0 0 0 0 0,0 0 0 0 0,0 0 0 0 0,0 1 0 0 0,0-1 1 0 0,0 0-1 0 0,0 0 0 0 0,0 0 0 0 0,1-1 0 0 0,3-4-21 0 0,-3 5 25 0 0,0-1-1 0 0,-1 1 1 0 0,1 0-1 0 0,0 0 0 0 0,-1-1 1 0 0,1 1-1 0 0,-1 0 1 0 0,1-1-1 0 0,-1 1 1 0 0,1-1-1 0 0,-1 1 1 0 0,0 0-1 0 0,0-1 1 0 0,0 1-1 0 0,0-1 0 0 0,0 1 1 0 0,0-2-1 0 0,0 2 9 0 0,-1 1 0 0 0,1-1 0 0 0,0 0 0 0 0,0 1 0 0 0,0-1 0 0 0,0 1 0 0 0,0-1 0 0 0,0 0 0 0 0,0 1 0 0 0,0-1 0 0 0,0 1 0 0 0,0-1 0 0 0,1 0 0 0 0,-1 1 0 0 0,0-1 0 0 0,0 1 0 0 0,0-1 0 0 0,1 1 0 0 0,-1-1 0 0 0,0 0 0 0 0,1 1 0 0 0,-1-1 0 0 0,1 1 0 0 0,-1 0 0 0 0,0-1 0 0 0,1 1 0 0 0,-1-1 0 0 0,1 1 0 0 0,-1 0 0 0 0,1-1 0 0 0,0 1 0 0 0,0-1 2 0 0,1-1 0 0 0,-1 1 1 0 0,1 0-1 0 0,-1 0 0 0 0,0-1 1 0 0,0 1-1 0 0,0 0 0 0 0,0-1 0 0 0,0 1 1 0 0,0-1-1 0 0,0 0 0 0 0,0 1 0 0 0,-1-1 1 0 0,1 0-1 0 0,0-1 0 0 0,0 0-7 0 0,1 2-1 0 0,-1-1 1 0 0,0 0-1 0 0,1 0 0 0 0,-1 0 1 0 0,1 1-1 0 0,0-1 1 0 0,0 1-1 0 0,-1-1 1 0 0,1 1-1 0 0,0 0 1 0 0,0 0-1 0 0,0 0 0 0 0,1 0 1 0 0,2-1-1 0 0,0-1-12 0 0,5-4-81 0 0,-10 7 90 0 0,0 0 0 0 0,1 0 0 0 0,-1 0 0 0 0,0-1 0 0 0,0 1 0 0 0,0 0 0 0 0,0 0 1 0 0,0-1-1 0 0,0 1 0 0 0,0 0 0 0 0,0 0 0 0 0,0-1 0 0 0,0 1 0 0 0,0 0 0 0 0,0 0 0 0 0,0 0 0 0 0,0-1 0 0 0,0 1 0 0 0,0 0 0 0 0,0 0 0 0 0,-1-1 0 0 0,1 1 0 0 0,0 0 0 0 0,0 0 0 0 0,0 0 0 0 0,0-1 0 0 0,0 1 1 0 0,0 0-1 0 0,-1 0 0 0 0,1 0 0 0 0,0-1 2 0 0,0 1 1 0 0,0 0 0 0 0,0 0 0 0 0,0 0 0 0 0,0 0-1 0 0,0 0 1 0 0,0 0 0 0 0,0 0 0 0 0,0 0 0 0 0,0 0 0 0 0,0 0-1 0 0,0 0 1 0 0,0 0 0 0 0,0 0 0 0 0,-1 0 0 0 0,1 0-1 0 0,0 0 1 0 0,0 0 0 0 0,0-1 0 0 0,0 1 0 0 0,0 0-1 0 0,0 0 1 0 0,0 0 0 0 0,0 0 0 0 0,0 0 0 0 0,1 0-1 0 0,-1 0 1 0 0,0 0 0 0 0,0 0 0 0 0,0 0 0 0 0,0 0-1 0 0,0 0 1 0 0,0 0 0 0 0,0 0 0 0 0,0 0 0 0 0,0-1-1 0 0,0 1 1 0 0,0 0 0 0 0,0 0 0 0 0,0 0 0 0 0,0 0-1 0 0,0 0 1 0 0,0 0 0 0 0,0 0 0 0 0,0 0 0 0 0,0 0-1 0 0,0 0 1 0 0,0 0 0 0 0,0 0 0 0 0,1 0 0 0 0,-1 0 0 0 0,0 0-1 0 0,0 0 1 0 0,0 0 0 0 0,0 0 0 0 0,0 0 0 0 0,0 0-1 0 0,0 0 1 0 0,0 0 0 0 0,0 0 0 0 0,0 0 0 0 0,0 0-1 0 0,0 0 1 0 0,0 0 0 0 0,0 0 0 0 0,0 0 0 0 0,1 0-1 0 0,13-9-15 0 0,-13 8 17 0 0,-1 1 0 0 0,1 0 0 0 0,-1-1 0 0 0,1 1 0 0 0,-1-1 0 0 0,0 1 0 0 0,1 0 0 0 0,-1-1 0 0 0,0 1 1 0 0,1-1-1 0 0,-1 1 0 0 0,0-1 0 0 0,0 0 0 0 0,1 1 0 0 0,-1-1 0 0 0,0 1 0 0 0,0-1 0 0 0,0 1 0 0 0,0-1 0 0 0,0 1 0 0 0,0-1 0 0 0,0 0 0 0 0,0 1 0 0 0,0-1 0 0 0,0 1 0 0 0,0-1 0 0 0,0 0 0 0 0,0 1 0 0 0,-1-1 0 0 0,1 1 0 0 0,0-1 0 0 0,0 1 0 0 0,0-1 0 0 0,-1 1 0 0 0,1-1 0 0 0,0 1 0 0 0,-1-1 0 0 0,-6-8 0 0 0,4-5 0 0 0,2 13 0 0 0,-1-1 0 0 0,-1 0 0 0 0,2 0 0 0 0,5-11 0 0 0,-3 11 0 0 0,-2-7 1 0 0,1 8-3 0 0,-1 1 0 0 0,1-1 0 0 0,0 1 0 0 0,0-1 1 0 0,0 1-1 0 0,0-1 0 0 0,0 0 0 0 0,0 1 0 0 0,0-1 0 0 0,0 1 1 0 0,0-1-1 0 0,0 0 0 0 0,0 1 0 0 0,0-1 0 0 0,0 1 0 0 0,0-1 1 0 0,0 1-1 0 0,1-1 0 0 0,-1 0 0 0 0,0 1 0 0 0,0-1 0 0 0,1 1 1 0 0,-1-1-1 0 0,0 1 0 0 0,1-1 0 0 0,-1 1 0 0 0,1 0 0 0 0,-1-1 1 0 0,0 1-1 0 0,1-1 0 0 0,-1 1 0 0 0,1-1 0 0 0,26-12-10 0 0,-20 6 12 0 0,-7 6 0 0 0,0 0 0 0 0,1 1 0 0 0,-1-1 0 0 0,1 1 0 0 0,-1-1 0 0 0,1 0 0 0 0,-1 1 0 0 0,1-1 0 0 0,-1 1 0 0 0,1 0 0 0 0,0-1 0 0 0,-1 1 0 0 0,1-1 0 0 0,0 1 0 0 0,-1 0 0 0 0,1-1 0 0 0,0 1 0 0 0,0 0 0 0 0,4-2 0 0 0,11-3 0 0 0,-15 4 0 0 0,2-2 0 0 0,-2-12 0 0 0,-2 9 0 0 0,1 6 0 0 0,0-1 0 0 0,-1 1 0 0 0,1-1 0 0 0,0 1 0 0 0,0-1 0 0 0,0 0 0 0 0,0 1 0 0 0,0-1 0 0 0,0 1 0 0 0,0-1 0 0 0,0 0 0 0 0,0 1 0 0 0,0-1 0 0 0,0 1 0 0 0,0-1 0 0 0,0 1 0 0 0,1-1 0 0 0,-1 0 0 0 0,5-5 0 0 0,-5 3 0 0 0,2-3 0 0 0,12 1 0 0 0,0 4 0 0 0,-15-4 0 0 0,7 1-102 0 0,-5 4-389 0 0,-5 0 70 0 0,-2 0 318 0 0,3-1-163 0 0,-4 1 329 0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0:57.3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455 539 12176 0 0,'1'1'561'0'0,"3"1"-289"0"0,-2-1-202 0 0,1 1-1 0 0,0 0 1 0 0,-1-1-1 0 0,1 1 1 0 0,-1 0-1 0 0,4 5 1 0 0,5 3-80 0 0,-9-8 103 0 0,0-1 1 0 0,0 1-1 0 0,0 0 1 0 0,-1-1-1 0 0,1 1 0 0 0,-1 0 1 0 0,1 0-1 0 0,1 3 0 0 0,33 71 3351 0 0,-21-40-2559 0 0,-11-25-598 0 0,0-1 1 0 0,1 1 0 0 0,9 15 0 0 0,-12-23-233 0 0,0 0 0 0 0,-1 0 0 0 0,1 0 0 0 0,-1 0 0 0 0,0 0 0 0 0,2 7 0 0 0,1 4 433 0 0,-4-13-467 0 0,1-1 0 0 0,-1 1-1 0 0,0-1 1 0 0,0 0-1 0 0,0 1 1 0 0,1-1-1 0 0,-1 1 1 0 0,0-1 0 0 0,0 0-1 0 0,1 1 1 0 0,-1-1-1 0 0,0 0 1 0 0,1 1 0 0 0,-1-1-1 0 0,0 0 1 0 0,1 0-1 0 0,-1 1 1 0 0,0-1 0 0 0,1 0-1 0 0,-1 0 1 0 0,1 0-1 0 0,-1 1 1 0 0,0-1 0 0 0,1 0-1 0 0,-1 0 1 0 0,1 0-1 0 0,-1 0 1 0 0,1 0 0 0 0,-1 0-1 0 0,1 0 1 0 0,-1 0-1 0 0,0 0 1 0 0,1 0-1 0 0,-1 0 1 0 0,1 0 0 0 0,0-1 3 0 0,0 1 1 0 0,0 0 0 0 0,-1-1 0 0 0,1 1 0 0 0,0 0 0 0 0,-1-1 0 0 0,1 1-1 0 0,0-1 1 0 0,-1 1 0 0 0,1-1 0 0 0,-1 0 0 0 0,1 1 0 0 0,0-1 0 0 0,-1 1-1 0 0,0-1 1 0 0,1 0 0 0 0,-1 1 0 0 0,1-1 0 0 0,-1 0 0 0 0,0 0-1 0 0,1-1 1 0 0,2-12 179 0 0,0 0 0 0 0,-1-1 0 0 0,1-25 0 0 0,-2 25-83 0 0,0 0 0 0 0,2 0-1 0 0,0 1 1 0 0,9-28 0 0 0,-1 3-31 0 0,7-10 94 0 0,-18 48-168 0 0,1-1 1 0 0,-1 1-1 0 0,1 0 1 0 0,0 0 0 0 0,0 0-1 0 0,0-1 1 0 0,0 1 0 0 0,0 0-1 0 0,0 0 1 0 0,0 0 0 0 0,0 0-1 0 0,0 1 1 0 0,0-1-1 0 0,1 0 1 0 0,-1 0 0 0 0,0 1-1 0 0,1-1 1 0 0,-1 1 0 0 0,0-1-1 0 0,1 1 1 0 0,-1-1-1 0 0,1 1 1 0 0,-1 0 0 0 0,0 0-1 0 0,1 0 1 0 0,-1 0 0 0 0,1 0-1 0 0,-1 0 1 0 0,1 0-1 0 0,1 1 1 0 0,0-1-1 0 0,0 1-1 0 0,0 0 1 0 0,0-1-1 0 0,-1 2 1 0 0,1-1 0 0 0,0 0-1 0 0,-1 0 1 0 0,1 1-1 0 0,-1-1 1 0 0,1 1 0 0 0,-1 0-1 0 0,0 0 1 0 0,0 0-1 0 0,4 3 1 0 0,19 23 406 0 0,-17-19-260 0 0,0-1 0 0 0,-1 1 0 0 0,8 12 1 0 0,12 29-36 0 0,-18-30-455 0 0,24 36 1 0 0,-22-42-642 0 0,-1 1 0 0 0,-1 0 0 0 0,8 19 0 0 0,-2 7-2526 0 0,-14-35 1713 0 0</inkml:trace>
  <inkml:trace contextRef="#ctx0" brushRef="#br0" timeOffset="1">12 0 14280 0 0,'0'0'1400'0'0,"-12"0"-153"0"0</inkml:trace>
</inkml:ink>
</file>

<file path=ppt/ink/ink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5:54.95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38 13360 0 0,'3'0'187'0'0,"-1"0"0"0"0,0 0 1 0 0,1 0-1 0 0,-1 0 1 0 0,0-1-1 0 0,1 1 0 0 0,-1-1 1 0 0,0 1-1 0 0,1-1 1 0 0,-1 0-1 0 0,0 0 0 0 0,0 0 1 0 0,0 0-1 0 0,0 0 1 0 0,0 0-1 0 0,0-1 0 0 0,2-1 1 0 0,-1 0 109 0 0,1 1 1 0 0,0 0-1 0 0,-1 0 1 0 0,1 0-1 0 0,0 0 0 0 0,0 0 1 0 0,0 1-1 0 0,1 0 1 0 0,-1-1-1 0 0,0 2 0 0 0,5-2 1 0 0,8 1 715 0 0,23-1-1 0 0,-40 2-1005 0 0,8 3 582 0 0,-6-1-473 0 0,34 13 719 0 0,-29-12-614 0 0,-7-3-215 0 0,0 0 0 0 0,1 0 0 0 0,-1 0 0 0 0,0 0 0 0 0,0 0 0 0 0,0 0 0 0 0,0 0-1 0 0,0 0 1 0 0,0 0 0 0 0,0 0 0 0 0,0 0 0 0 0,0 0 0 0 0,0 0 0 0 0,1 0 0 0 0,-1 0 0 0 0,0 0 0 0 0,0 0-1 0 0,0 0 1 0 0,0 0 0 0 0,0 1 0 0 0,0-1 0 0 0,0 0 0 0 0,0 0 0 0 0,0 0 0 0 0,0 0 0 0 0,0 0 0 0 0,0 0-1 0 0,0 0 1 0 0,0 0 0 0 0,0 0 0 0 0,1 0 0 0 0,-1 0 0 0 0,0 0 0 0 0,0 1 0 0 0,0-1 0 0 0,0 0 0 0 0,0 0-1 0 0,0 0 1 0 0,0 0 0 0 0,0 0 0 0 0,0 0 0 0 0,0 0 0 0 0,0 0 0 0 0,0 0 0 0 0,0 1 0 0 0,0-1 0 0 0,0 0-1 0 0,-1 0 1 0 0,1 0 0 0 0,0 0 0 0 0,0 0 0 0 0,0 0 0 0 0,0 0 0 0 0,0 2 14 0 0,0 0 0 0 0,0 0 1 0 0,0-1-1 0 0,0 1 0 0 0,0 0 1 0 0,0 0-1 0 0,0 0 0 0 0,1-1 0 0 0,-1 1 1 0 0,1 0-1 0 0,-1-1 0 0 0,1 1 1 0 0,0 0-1 0 0,-1-1 0 0 0,3 3 0 0 0,-2-2-8 0 0,0 0 0 0 0,0-1 0 0 0,0 1-1 0 0,-1 0 1 0 0,1 0 0 0 0,0 0 0 0 0,-1 0-1 0 0,1-1 1 0 0,-1 1 0 0 0,0 0 0 0 0,0 0-1 0 0,0 4 1 0 0,-2 6 40 0 0,1-11-45 0 0,1 0-1 0 0,-1 1 1 0 0,1-1 0 0 0,0 1-1 0 0,0-1 1 0 0,-1 0-1 0 0,1 1 1 0 0,0-1 0 0 0,0 1-1 0 0,1-1 1 0 0,-1 1 0 0 0,0-1-1 0 0,0 0 1 0 0,1 1-1 0 0,-1-1 1 0 0,1 0 0 0 0,-1 1-1 0 0,1-1 1 0 0,-1 0-1 0 0,1 1 1 0 0,0-1 0 0 0,1 2-1 0 0,1 3 1 0 0,1 0 0 0 0,-1 1 1 0 0,-1 0-1 0 0,1 0 0 0 0,-1 0 0 0 0,0 0 0 0 0,-1 0 0 0 0,1 9 0 0 0,-1-14 5 0 0,0 1 1 0 0,0 0-1 0 0,0-1 0 0 0,0 1 0 0 0,0-1 0 0 0,0 1 0 0 0,3 2 0 0 0,-3-4 2 0 0,0 0 0 0 0,0 0-1 0 0,-1 1 1 0 0,1-1 0 0 0,0 0-1 0 0,0 1 1 0 0,-1-1-1 0 0,1 0 1 0 0,-1 1 0 0 0,1-1-1 0 0,-1 1 1 0 0,0-1 0 0 0,1 1-1 0 0,-1-1 1 0 0,0 1-1 0 0,0-1 1 0 0,0 1 0 0 0,0-1-1 0 0,0 1 1 0 0,-1-1 0 0 0,1 1-1 0 0,-1 1 1 0 0,-8 12 196 0 0,7-12-167 0 0,0-1-1 0 0,1 1 1 0 0,-1 0 0 0 0,0 0 0 0 0,-1 5 0 0 0,2-3-35 0 0,-1 0 1 0 0,0 0 0 0 0,1 0 0 0 0,-2 0 0 0 0,1-1 0 0 0,0 1 0 0 0,-1-1 0 0 0,0 1 0 0 0,0-1-1 0 0,-1 0 1 0 0,-5 6 0 0 0,-66 66-4417 0 0,55-57-3575 0 0</inkml:trace>
</inkml:ink>
</file>

<file path=ppt/ink/ink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5:55.6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28 142 3224 0 0,'18'8'564'0'0,"-15"-6"1159"0"0,-8 4 2715 0 0,-1 9-2788 0 0,6-13-1035 0 0,-5 19 1149 0 0,5-18-1578 0 0,-1-1 0 0 0,1 1 0 0 0,-1-1 0 0 0,1 1 0 0 0,-1-1 0 0 0,0 1 0 0 0,0-1 0 0 0,0 0 0 0 0,0 1 0 0 0,-3 2 0 0 0,-1 4-5 0 0,4-8 1143 0 0,3 0-978 0 0,4 2 334 0 0,-12-3 724 0 0,4 0-846 0 0,-2-56-156 0 0,4 53-382 0 0,0 1 0 0 0,-1 0-1 0 0,1 0 1 0 0,-1 0-1 0 0,1 0 1 0 0,-1 0 0 0 0,0 0-1 0 0,-1-3 1 0 0,1 4 1 0 0,0 0 0 0 0,1 0 0 0 0,-1-1 0 0 0,1 1 0 0 0,-1 0 0 0 0,1 0 1 0 0,0-1-1 0 0,-1 1 0 0 0,1-1 0 0 0,0 1 0 0 0,0 0 0 0 0,0-1 0 0 0,0 1 0 0 0,0 0 0 0 0,0-1 0 0 0,0 1 0 0 0,0 0 1 0 0,1-2-1 0 0,19-52 601 0 0,-18 51-608 0 0,-1 1-1 0 0,2-1 1 0 0,-1 0-1 0 0,0 1 1 0 0,1-1-1 0 0,-1 1 1 0 0,5-4-1 0 0,-5 5-6 0 0,1-1 0 0 0,-1 0 0 0 0,0 0-1 0 0,0 0 1 0 0,0 0 0 0 0,0 0 0 0 0,0 0 0 0 0,0 0-1 0 0,1-5 1 0 0,-3 7-7 0 0,1 0 0 0 0,-1 0 0 0 0,1 0 0 0 0,-1 1 0 0 0,1-1 0 0 0,-1 0 0 0 0,1 0 0 0 0,0 1 0 0 0,0-1 0 0 0,-1 0 0 0 0,1 1 0 0 0,0-1 0 0 0,0 1 0 0 0,-1-1 0 0 0,1 1 0 0 0,0-1 0 0 0,0 1 0 0 0,0 0 0 0 0,0 0 0 0 0,0-1 0 0 0,1 1 0 0 0,-1 0 0 0 0,11-2 0 0 0,32 6-88 0 0,-40-4-38 0 0,-2 1-638 0 0,9 2-1006 0 0</inkml:trace>
</inkml:ink>
</file>

<file path=ppt/ink/ink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5:56.2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1 152 18055 0 0,'0'0'1804'0'0,"2"-1"-1649"0"0,28-23 585 0 0,0 0 2183 0 0,-28 22-2819 0 0,1 1 0 0 0,0-1 0 0 0,-1 1 0 0 0,1 0 0 0 0,0 0 0 0 0,0 0 0 0 0,0 0 0 0 0,-1 1 0 0 0,1-1 0 0 0,0 1 0 0 0,4-1 0 0 0,-6 1 10 0 0,2 0-20 0 0,12 0-76 0 0,0 2-18 0 0,-12-1 0 0 0,-1 0 0 0 0,1 0 0 0 0,0 0 0 0 0,0 1 0 0 0,-1-1 0 0 0,3 3 0 0 0,0-1 0 0 0,-1-1 0 0 0,1 1 0 0 0,0-1 0 0 0,0 0 0 0 0,-1 0 0 0 0,1 0 0 0 0,8 1 0 0 0,8 2 0 0 0,-5-2 0 0 0,-8-3 19 0 0,0-1 0 0 0,0 0 0 0 0,0 0 1 0 0,0-1-1 0 0,0 0 0 0 0,-1 0 0 0 0,1-1 0 0 0,-1 0 0 0 0,1-1 0 0 0,-1 1 0 0 0,0-1 0 0 0,12-10 0 0 0,-11 8-128 0 0,-1 0 1 0 0,14-9-1 0 0,-14 12-113 0 0,-1-1 0 0 0,-1 0 1 0 0,1-1-1 0 0,0 1 0 0 0,-1-1 0 0 0,5-6 1 0 0,7-16-885 0 0</inkml:trace>
</inkml:ink>
</file>

<file path=ppt/ink/ink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6:08.0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26 47 6448 0 0,'0'0'498'0'0,"-11"-5"1754"0"0,-3-7 9595 0 0,14 22-10687 0 0,0-8-1081 0 0,-1 15 421 0 0,2 0 0 0 0,4 30-1 0 0,-2-33-371 0 0,-1 0-1 0 0,0 21 0 0 0,0 1-5 0 0,1-13-49 0 0,-2-8-28 0 0,0-1-1 0 0,2 0 1 0 0,6 24-1 0 0,-8-34-33 0 0,1 0 0 0 0,-1-1 0 0 0,-1 1 0 0 0,1 0 0 0 0,0 0 0 0 0,-1 0 0 0 0,0 6 0 0 0,0-9 308 0 0,-1-1-304 0 0,0-1 1 0 0,1 0 0 0 0,-1 1 0 0 0,0-1 0 0 0,0 0 0 0 0,1 1 0 0 0,-1-1 0 0 0,0 0 0 0 0,1 0 0 0 0,-1 1 0 0 0,1-1-1 0 0,-1 0 1 0 0,1 0 0 0 0,-1 0 0 0 0,1 0 0 0 0,0 0 0 0 0,0 0 0 0 0,-1-1 0 0 0,1 0 8 0 0,-4-10 11 0 0,0-1 1 0 0,2 0-1 0 0,0 0 0 0 0,0 0 0 0 0,1 0 0 0 0,0 0 0 0 0,2 0 0 0 0,-1 0 1 0 0,4-15-1 0 0,-1 11 22 0 0,0 0 0 0 0,2 0 0 0 0,0 0 0 0 0,1 1 0 0 0,1 0 0 0 0,12-23 0 0 0,-16 34-71 0 0,0 1 1 0 0,0-1-1 0 0,0 1 1 0 0,1 0-1 0 0,0 0 1 0 0,-1 0-1 0 0,2 1 0 0 0,-1-1 1 0 0,0 1-1 0 0,1 0 1 0 0,-1 0-1 0 0,1 0 1 0 0,0 1-1 0 0,0 0 1 0 0,0 0-1 0 0,0 0 0 0 0,0 1 1 0 0,0-1-1 0 0,1 1 1 0 0,-1 0-1 0 0,0 1 1 0 0,1-1-1 0 0,-1 1 1 0 0,1 0-1 0 0,-1 1 0 0 0,0-1 1 0 0,1 1-1 0 0,-1 0 1 0 0,6 2-1 0 0,1 0-166 0 0,-9-3-2 0 0,0 1-1 0 0,1 0 0 0 0,-1 0 1 0 0,0 0-1 0 0,0 0 0 0 0,0 0 1 0 0,-1 1-1 0 0,1 0 0 0 0,5 3 1 0 0,3 5-1428 0 0,4 3-70 0 0</inkml:trace>
</inkml:ink>
</file>

<file path=ppt/ink/ink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6:08.61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1 559 5984 0 0,'0'-1'3422'0'0,"0"-3"-1955"0"0,0 0 0 0 0,1 0 0 0 0,-1 1 0 0 0,1-1 0 0 0,0 0 0 0 0,0 1 0 0 0,3-6 0 0 0,-1 3-459 0 0,0 0 1 0 0,1-1-1 0 0,6-7 1 0 0,-2 5-654 0 0,-1 0-1 0 0,2 1 1 0 0,-1 0 0 0 0,16-12 0 0 0,-9 12 24 0 0,1-2-106 0 0,-14 9-257 0 0,0-1-1 0 0,1 1 1 0 0,-1 0 0 0 0,0 0 0 0 0,0 0 0 0 0,1 0-1 0 0,-1 0 1 0 0,1 0 0 0 0,-1 1 0 0 0,1-1 0 0 0,-1 1 0 0 0,1-1-1 0 0,-1 1 1 0 0,1 0 0 0 0,-1 0 0 0 0,1 0 0 0 0,4 1-1 0 0,5 0-22 0 0,-10-1 7 0 0,0 0 0 0 0,-1 0 0 0 0,1 0 0 0 0,0 0 0 0 0,0 0 0 0 0,0 1 0 0 0,0-1 0 0 0,-1 1 0 0 0,1-1 0 0 0,0 1 0 0 0,0 0 0 0 0,-1-1 0 0 0,1 1 0 0 0,0 0 0 0 0,-1 0 0 0 0,1 0 0 0 0,-1 0 0 0 0,1 1 0 0 0,0 0 0 0 0,6 5 0 0 0,11 7 3 0 0,-14-10-37 0 0,0 0 0 0 0,1-1 0 0 0,-1 0-1 0 0,12 6 1 0 0,1-2-113 0 0,-16-6 123 0 0,1 1-1 0 0,0-1 0 0 0,0 0 0 0 0,0 0 1 0 0,0 0-1 0 0,0 0 0 0 0,1 0 0 0 0,-1-1 0 0 0,0 1 1 0 0,0-1-1 0 0,0 0 0 0 0,1 0 0 0 0,-1 0 0 0 0,0-1 1 0 0,0 1-1 0 0,6-2 0 0 0,7-4-412 0 0,0-1 0 0 0,-1-1 0 0 0,0 0 0 0 0,0 0 0 0 0,-1-2 0 0 0,0 0 0 0 0,0 0 0 0 0,15-18 0 0 0,-7 9-7957 0 0</inkml:trace>
  <inkml:trace contextRef="#ctx0" brushRef="#br0" timeOffset="1">713 85 5984 0 0,'0'0'464'0'0,"6"-4"-288"0"0,38-10 9346 0 0,-30 8-6120 0 0,24-7-1 0 0,-7 3-1663 0 0,-4-2-1123 0 0,-20 9-456 0 0,0 0 0 0 0,0 0 1 0 0,0 1-1 0 0,0-1 0 0 0,0 2 0 0 0,1-1 0 0 0,12 0 0 0 0,10-4-883 0 0,-29 6-118 0 0</inkml:trace>
</inkml:ink>
</file>

<file path=ppt/ink/ink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6:09.11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58 7368 0 0,'2'0'9339'0'0,"8"-1"-7864"0"0,0-1 0 0 0,-1 0 0 0 0,1 0-1 0 0,16-7 1 0 0,1 0 129 0 0,-5-1-797 0 0,-19 8-715 0 0,0 0 0 0 0,0 1 0 0 0,0 0 0 0 0,0-1 0 0 0,1 1 0 0 0,-1 0 0 0 0,0 0 0 0 0,1 1 0 0 0,4-1 1 0 0,31-4-358 0 0,-25 3-856 0 0,-2-1-491 0 0</inkml:trace>
</inkml:ink>
</file>

<file path=ppt/ink/ink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6:09.6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0 172 14544 0 0,'0'0'4737'0'0,"1"2"-3699"0"0,4 19-368 0 0,0 0 0 0 0,1 25 0 0 0,-5-37-667 0 0,1 0 1 0 0,0-1 0 0 0,5 16-1 0 0,2 6-3 0 0,-1-2 12 0 0,13 34-1 0 0,-17-52-5 0 0,1 0 0 0 0,0 0 0 0 0,1 0 0 0 0,0 0-1 0 0,0-1 1 0 0,11 11 0 0 0,-16-19-8 0 0,1 1-1 0 0,0 0 1 0 0,0-1-1 0 0,0 1 1 0 0,0-1 0 0 0,0 1-1 0 0,0-1 1 0 0,0 0-1 0 0,0 0 1 0 0,1 0-1 0 0,-1 0 1 0 0,0 0-1 0 0,1-1 1 0 0,-1 1-1 0 0,0-1 1 0 0,1 1 0 0 0,-1-1-1 0 0,1 0 1 0 0,-1 0-1 0 0,1 0 1 0 0,-1 0-1 0 0,0 0 1 0 0,1-1-1 0 0,-1 1 1 0 0,4-2-1 0 0,-2 0-239 0 0,0 1-1 0 0,0-1 1 0 0,0-1-1 0 0,0 1 1 0 0,0 0-1 0 0,0-1 0 0 0,0 0 1 0 0,-1 0-1 0 0,1 0 1 0 0,-1 0-1 0 0,0-1 1 0 0,4-4-1 0 0,8-15-6755 0 0</inkml:trace>
  <inkml:trace contextRef="#ctx0" brushRef="#br0" timeOffset="1">297 7 5984 0 0,'0'-6'11839'0'0,"2"8"-10993"0"0,1 2-634 0 0,-1-1 0 0 0,0 1 1 0 0,-1 0-1 0 0,1-1 0 0 0,-1 1 1 0 0,1 0-1 0 0,0 7 0 0 0,-2 12 821 0 0,-1-8-754 0 0,-2 45 457 0 0,1-41-568 0 0,1 0 0 0 0,1-1 0 0 0,1 1 0 0 0,4 31 0 0 0,3-7 74 0 0,-6-31-169 0 0,0 0 0 0 0,0 0 0 0 0,1-1 0 0 0,1 1 0 0 0,0-1-1 0 0,8 17 1 0 0,-7-19-64 0 0,-1-1-157 0 0,1 1 1 0 0,0-2-1 0 0,12 15 1 0 0,-16-21 79 0 0,-1-1-1 0 0,0 0 1 0 0,1 0-1 0 0,-1 1 1 0 0,0-1-1 0 0,1 0 1 0 0,-1 0-1 0 0,1 0 1 0 0,-1 0-1 0 0,1 0 1 0 0,-1 0 0 0 0,0 0-1 0 0,1 0 1 0 0,-1 0-1 0 0,1 0 1 0 0,-1 0-1 0 0,1 0 1 0 0,-1 0-1 0 0,1 0 1 0 0,-1 0 0 0 0,1 0-1 0 0,3 0-3085 0 0</inkml:trace>
</inkml:ink>
</file>

<file path=ppt/ink/ink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6:10.4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0 170 7832 0 0,'0'0'602'0'0,"4"-8"-372"0"0,-3-11 1855 0 0,-2 17-1707 0 0,1 0 0 0 0,0 0 1 0 0,0-1-1 0 0,0 1 0 0 0,1 0 1 0 0,-1 0-1 0 0,0 0 0 0 0,1 0 0 0 0,-1 0 1 0 0,1 0-1 0 0,0 0 0 0 0,0 0 1 0 0,1-2-1 0 0,35-46 4147 0 0,-34 48-4301 0 0,-1-1 0 0 0,0 0 0 0 0,1 1 0 0 0,0-1 0 0 0,-1 1-1 0 0,1 0 1 0 0,5-3 0 0 0,9-7 712 0 0,-16 11-872 0 0,1-1 1 0 0,0 1-1 0 0,0-1 1 0 0,0 1-1 0 0,0 0 1 0 0,0 0-1 0 0,1 0 1 0 0,-1 0-1 0 0,3-1 1 0 0,-3 1 191 0 0,0 1-37 0 0,17-7-121 0 0,-6 5-97 0 0,-12 2 5 0 0,0 0-4 0 0,0 0 1 0 0,-1 0 0 0 0,1 0-1 0 0,-1 0 1 0 0,1 0-1 0 0,0 1 1 0 0,-1-1-1 0 0,1 0 1 0 0,0 0-1 0 0,-1 1 1 0 0,1-1-1 0 0,-1 0 1 0 0,1 1-1 0 0,-1-1 1 0 0,1 1 0 0 0,-1-1-1 0 0,1 1 1 0 0,-1-1-1 0 0,1 1 1 0 0,1 1-1 0 0,8 6 46 0 0,17 14-1 0 0,-22-17-25 0 0,1 0 1 0 0,0 0-1 0 0,0 0 0 0 0,0-1 1 0 0,0 0-1 0 0,1 0 0 0 0,-1-1 1 0 0,11 4-1 0 0,-11-5-23 0 0,-3 0-10 0 0,0-1 0 0 0,1 0 0 0 0,0 0 0 0 0,-1 0 0 0 0,1 0 0 0 0,0-1 0 0 0,-1 1 0 0 0,1-1 0 0 0,0 0 0 0 0,-1 0 0 0 0,1 0 0 0 0,0-1 0 0 0,0 1 0 0 0,-1-1 0 0 0,1 0 0 0 0,6-2 0 0 0,-3-1-285 0 0,-1 0-1 0 0,1-1 1 0 0,-1 0-1 0 0,1 0 0 0 0,-2 0 1 0 0,1-1-1 0 0,0 1 1 0 0,8-14-1 0 0,-4 7-982 0 0,6-6-545 0 0</inkml:trace>
</inkml:ink>
</file>

<file path=ppt/ink/ink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6:11.1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1 331 8752 0 0,'0'0'793'0'0,"2"-1"-650"0"0,21-4 1680 0 0,53-16 9615 0 0,-44 12-10257 0 0,-25 8-952 0 0,0-1 0 0 0,-1 0 0 0 0,1 0 0 0 0,0 0 0 0 0,7-5 1 0 0,-7 3-126 0 0,3-2-23 0 0,0 0 0 0 0,1 1 0 0 0,0 0 0 0 0,0 1 0 0 0,13-4 0 0 0,-4 6-51 0 0,-17 3-176 0 0,-1-2 1 0 0,1 1 0 0 0,0 0-1 0 0,-1-1 1 0 0,1 1 0 0 0,0-1-1 0 0,-1 0 1 0 0,1 1 0 0 0,3-3-1 0 0,8-2-1544 0 0,-3 4-92 0 0</inkml:trace>
  <inkml:trace contextRef="#ctx0" brushRef="#br0" timeOffset="1">225 0 20383 0 0,'0'0'2052'0'0,"1"3"-1882"0"0,6 27 203 0 0,-6-21 160 0 0,0 1 57 0 0,0 0-1 0 0,-1 0 0 0 0,-1-1 1 0 0,1 1-1 0 0,-5 19 1 0 0,0 20-288 0 0,5-41-309 0 0,0 19 314 0 0,4 33 1 0 0,-3-52-411 0 0,0 0 0 0 0,1 0 0 0 0,0-1 0 0 0,1 1 1 0 0,-1-1-1 0 0,1 0 0 0 0,1 1 0 0 0,7 12 1 0 0,26 26-3906 0 0,-17-26-4481 0 0</inkml:trace>
</inkml:ink>
</file>

<file path=ppt/ink/ink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6:11.7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 8 18287 0 0,'0'0'1654'0'0,"1"2"-1364"0"0,8 12-220 0 0,-6-9 291 0 0,0 0-1 0 0,1 0 1 0 0,-2 1-1 0 0,1-1 1 0 0,0 1-1 0 0,2 10 1 0 0,7 41 1304 0 0,23 89 84 0 0,-30-125-1552 0 0,-5-18-169 0 0,0 0 0 0 0,1 0 0 0 0,-1 1 0 0 0,1-1 0 0 0,0 0 0 0 0,0 0 0 0 0,0 0 0 0 0,1 0 0 0 0,-1 0 0 0 0,1 0 0 0 0,0 0-1 0 0,0 0 1 0 0,0-1 0 0 0,3 5 0 0 0,-2-4 22 0 0,0-1 0 0 0,0 1 0 0 0,0 0 1 0 0,1-1-1 0 0,-1 0 0 0 0,1 0 0 0 0,5 3 0 0 0,-8-5-29 0 0,1 0 0 0 0,-1 1 0 0 0,0-1 0 0 0,1 0 0 0 0,-1 0 0 0 0,1 0 0 0 0,-1 0 0 0 0,0 0 0 0 0,1-1 0 0 0,-1 1 0 0 0,0 0 0 0 0,1-1 0 0 0,-1 1 0 0 0,0-1 0 0 0,1 1 0 0 0,-1-1 0 0 0,0 0 0 0 0,0 1 0 0 0,1-1 0 0 0,-1 0 0 0 0,0 0 0 0 0,0 0 0 0 0,0 0 0 0 0,0 0 0 0 0,0 0 0 0 0,0-1 0 0 0,77-96 843 0 0,-72 88-811 0 0,0-1 0 0 0,0 1 0 0 0,4-14 0 0 0,5-8-30 0 0,27-56-66 0 0,-37 77-106 0 0,0 0 1 0 0,-1-1-1 0 0,3-16 1 0 0,-2 12-1240 0 0,-4 14-358 0 0</inkml:trace>
  <inkml:trace contextRef="#ctx0" brushRef="#br0" timeOffset="1">1 866 11056 0 0,'0'0'1001'0'0,"1"-2"-418"0"0,9-23 6532 0 0,1-5-2144 0 0,-6 21-4494 0 0,-1 1 0 0 0,2 0 0 0 0,-1 0-1 0 0,1 0 1 0 0,0 0 0 0 0,1 1 0 0 0,0 0 0 0 0,8-6 0 0 0,-11 11-388 0 0,1 0 1 0 0,0 0-1 0 0,0 1 1 0 0,0 0-1 0 0,0 0 1 0 0,0 0-1 0 0,0 0 0 0 0,6 1 1 0 0,9-3-31 0 0,-11 3-25 0 0,0 1 1 0 0,0-1 0 0 0,0 2 0 0 0,-1-1-1 0 0,1 1 1 0 0,10 3 0 0 0,-11-2-9 0 0,4 0-14 0 0,-1 2 0 0 0,1-1 0 0 0,15 10 0 0 0,-17-8-8 0 0,1-1 0 0 0,-1 0 0 0 0,20 5 0 0 0,-11-5-25 0 0,-12-2-8 0 0,0-1 0 0 0,1 0 0 0 0,-1-1 0 0 0,1 0 0 0 0,0 0 0 0 0,-1 0-1 0 0,1-1 1 0 0,0 0 0 0 0,8-2 0 0 0,-4 0-79 0 0,-1 0 0 0 0,1-1-1 0 0,-1 0 1 0 0,0-1 0 0 0,1-1 0 0 0,-2 0-1 0 0,1 0 1 0 0,0-1 0 0 0,9-7-1 0 0,28-24-2576 0 0,-21 18 1101 0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0:57.7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30 15664 0 0,'0'0'1769'0'0,"12"0"159"0"0,-6-1-1649 0 0,1 0 0 0 0,-1 0 0 0 0,1 0 0 0 0,-1-1 0 0 0,0 0 0 0 0,9-4 1 0 0,-8 3-300 0 0,0 0 1 0 0,0 1 0 0 0,1 0 0 0 0,-1 0 0 0 0,1 0 0 0 0,12 0 0 0 0,-12 2-459 0 0</inkml:trace>
</inkml:ink>
</file>

<file path=ppt/ink/ink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6:12.2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50 18055 0 0,'0'0'2071'0'0,"2"0"-1262"0"0,8-1-133 0 0,0 0 0 0 0,0-1 0 0 0,0 0 0 0 0,0-1 0 0 0,0 0 0 0 0,11-5-1 0 0,-9 3-497 0 0,-1 1 0 0 0,1 0 0 0 0,0 1 1 0 0,13-2-1 0 0,5 1-6 0 0,-22 3-253 0 0,0-1 0 0 0,0 1 0 0 0,1 1 0 0 0,-1 0 0 0 0,1 0 0 0 0,9 1 0 0 0,-16 0-1382 0 0</inkml:trace>
  <inkml:trace contextRef="#ctx0" brushRef="#br0" timeOffset="1">32 241 18743 0 0,'0'0'1952'0'0,"16"-6"-1848"0"0,5 6-104 0 0,1-4 0 0 0,0-2 0 0 0,-1 6 592 0 0,5 0 96 0 0,1 0 16 0 0,-1 0 8 0 0,-4 0-1152 0 0,5 0-232 0 0,-1 0-40 0 0</inkml:trace>
</inkml:ink>
</file>

<file path=ppt/ink/ink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6:13.6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24 13824 0 0,'0'0'1061'0'0,"0"-1"-692"0"0,0-6-94 0 0,-1 3 2828 0 0,0 4-2962 0 0,1 0-1 0 0,0 0 1 0 0,0-1-1 0 0,0 1 1 0 0,-1 0-1 0 0,1-1 1 0 0,0 1-1 0 0,0 0 1 0 0,0-1-1 0 0,0 1 1 0 0,0 0 0 0 0,0-1-1 0 0,0 1 1 0 0,0 0-1 0 0,0-1 1 0 0,0 1-1 0 0,0 0 1 0 0,0-1-1 0 0,0 1 1 0 0,3-5 4261 0 0,-3 7-4165 0 0,0 16-9 0 0,5 22-1 0 0,-2-25-214 0 0,-2-1 0 0 0,1 0 0 0 0,-3 24 0 0 0,-1 4-245 0 0,1 1 0 0 0,6 46 1 0 0,-5-82-153 0 0,1 0 0 0 0,0-1 0 0 0,0 1 0 0 0,1-1 1 0 0,0 0-1 0 0,0 1 0 0 0,0-1 0 0 0,1 0 0 0 0,-1 0 0 0 0,6 7 0 0 0,-1 2-1528 0 0</inkml:trace>
</inkml:ink>
</file>

<file path=ppt/ink/ink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6:14.2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44 114 14048 0 0,'0'0'101'0'0,"0"0"0"0"0,0 0 0 0 0,-1-1 1 0 0,1 1-1 0 0,0 0 0 0 0,0 0 1 0 0,-1 0-1 0 0,1-1 0 0 0,0 1 0 0 0,0 0 1 0 0,-1 0-1 0 0,1 0 0 0 0,0 0 1 0 0,-1 0-1 0 0,1 0 0 0 0,0-1 0 0 0,0 1 1 0 0,-1 0-1 0 0,1 0 0 0 0,0 0 1 0 0,-1 0-1 0 0,1 0 0 0 0,0 0 0 0 0,-1 0 1 0 0,1 0-1 0 0,0 1 0 0 0,-1-1 1 0 0,1 0-1 0 0,0 0 0 0 0,0 0 0 0 0,-1 0 1 0 0,1 0-1 0 0,-1 1 0 0 0,-7 9 1857 0 0,-1 19-570 0 0,5-10-1133 0 0,0-1 0 0 0,1 1 1 0 0,2 0-1 0 0,-1 0 1 0 0,2 0-1 0 0,1 0 0 0 0,0 0 1 0 0,7 32-1 0 0,-2-26-185 0 0,18 46-1 0 0,-19-60-46 0 0,0 0-1 0 0,1 0 0 0 0,1 0 1 0 0,0-1-1 0 0,0 0 1 0 0,10 10-1 0 0,-14-18 13 0 0,-1 0 0 0 0,1 0-1 0 0,-1 0 1 0 0,1 0 0 0 0,0-1 0 0 0,0 1-1 0 0,0-1 1 0 0,0 0 0 0 0,0 0-1 0 0,0 0 1 0 0,0 0 0 0 0,0 0-1 0 0,0-1 1 0 0,1 1 0 0 0,-1-1 0 0 0,0 0-1 0 0,0 0 1 0 0,0 0 0 0 0,1-1-1 0 0,-1 1 1 0 0,0-1 0 0 0,0 1 0 0 0,0-1-1 0 0,0 0 1 0 0,0 0 0 0 0,0-1-1 0 0,0 1 1 0 0,0-1 0 0 0,0 1 0 0 0,4-5-1 0 0,-3 3 26 0 0,2-1 53 0 0,-1-1 0 0 0,0 0 0 0 0,1 0 0 0 0,-2 0-1 0 0,1 0 1 0 0,-1-1 0 0 0,5-7 0 0 0,2-9 180 0 0,0-1-1 0 0,-1 1 1 0 0,7-28-1 0 0,-14 37-182 0 0,0 1 0 0 0,-1 0 0 0 0,0-1 0 0 0,-1 1-1 0 0,0-1 1 0 0,-1 1 0 0 0,0-1 0 0 0,-3-16-1 0 0,-13-39 194 0 0,14 59-278 0 0,-1 0-1 0 0,-1 0 1 0 0,0 1-1 0 0,0-1 0 0 0,-8-11 1 0 0,3 8-12 0 0,0 1-1 0 0,0 0 1 0 0,-1 0 0 0 0,-18-14-1 0 0,23 21-55 0 0,-1-1 0 0 0,0 1 0 0 0,-1 1 0 0 0,1-1 0 0 0,-1 1-1 0 0,1 0 1 0 0,-1 0 0 0 0,0 1 0 0 0,0 0 0 0 0,0 0-1 0 0,-9 0 1 0 0,12 2-18 0 0,-1 0 0 0 0,1 0 0 0 0,0 1-1 0 0,0-1 1 0 0,-1 1 0 0 0,1 0 0 0 0,0 0-1 0 0,0 1 1 0 0,0-1 0 0 0,0 1 0 0 0,0 0 0 0 0,0 0-1 0 0,-6 4 1 0 0,7-3-306 0 0,-1 0 1 0 0,1 0-1 0 0,0 0 0 0 0,-1 0 0 0 0,-3 7 1 0 0,5-8-432 0 0,0 1 0 0 0,1 0 1 0 0,-1 0-1 0 0,1 0 1 0 0,0 0-1 0 0,0 0 1 0 0,0 0-1 0 0,-1 4 0 0 0,1 13-6693 0 0</inkml:trace>
  <inkml:trace contextRef="#ctx0" brushRef="#br0" timeOffset="1">756 289 19263 0 0,'0'0'1936'0'0,"1"2"-1777"0"0,3 9-160 0 0,-3-10 49 0 0,-1 1 0 0 0,0-1 1 0 0,0 0-1 0 0,1 0 0 0 0,-1 0 0 0 0,0 0 0 0 0,1 0 0 0 0,-1 1 1 0 0,1-1-1 0 0,0 0 0 0 0,-1 0 0 0 0,2 1 0 0 0,-1 0 96 0 0,1 0-1 0 0,-1 0 1 0 0,0 1 0 0 0,0-1-1 0 0,0 0 1 0 0,-1 1-1 0 0,1-1 1 0 0,0 1-1 0 0,-1-1 1 0 0,1 1 0 0 0,-1-1-1 0 0,0 1 1 0 0,0 4-1 0 0,1 11 126 0 0,10 62 7 0 0,-8-68-500 0 0,-2-10-668 0 0</inkml:trace>
  <inkml:trace contextRef="#ctx0" brushRef="#br0" timeOffset="2">721 0 6448 0 0,'0'0'11503'0'0,"0"14"-22006"0"0</inkml:trace>
</inkml:ink>
</file>

<file path=ppt/ink/ink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6:14.8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8 620 18255 0 0,'0'-1'4158'0'0,"0"-2"-3739"0"0,0 0-163 0 0,0 1 0 0 0,0-1 1 0 0,0 1-1 0 0,0-1 0 0 0,-1 1 1 0 0,1 0-1 0 0,-1-1 0 0 0,0 1 1 0 0,-1-5-1 0 0,1 5-176 0 0,0 0 0 0 0,1-1 1 0 0,0 1-1 0 0,-1 0 0 0 0,1 0 0 0 0,0-1 0 0 0,0 1 0 0 0,0 0 0 0 0,1 0 0 0 0,-1-1 0 0 0,1 1 1 0 0,-1 0-1 0 0,1 0 0 0 0,1-4 0 0 0,16-32 618 0 0,-11 25-562 0 0,-4 9-106 0 0,-1 1 1 0 0,1-1-1 0 0,0 1 0 0 0,0 0 0 0 0,0 0 0 0 0,0 0 1 0 0,1 1-1 0 0,-1-1 0 0 0,1 1 0 0 0,0 0 1 0 0,-1 0-1 0 0,1 0 0 0 0,0 0 0 0 0,0 1 0 0 0,0 0 1 0 0,1-1-1 0 0,4 1 0 0 0,-7 0-24 0 0,0 1 0 0 0,0 0-1 0 0,0 0 1 0 0,0 0 0 0 0,0 0 0 0 0,0 0-1 0 0,0 1 1 0 0,0-1 0 0 0,3 2 0 0 0,9 1 8 0 0,-5-4-14 0 0,0 2 0 0 0,-1 0 0 0 0,1 0 0 0 0,0 0 0 0 0,-1 1 0 0 0,1 0 0 0 0,-1 1 0 0 0,0 0 0 0 0,0 0 0 0 0,14 8 0 0 0,-5-2-71 0 0,0 0 0 0 0,34 10 0 0 0,-2 0-444 0 0,-46-18 436 0 0,0 0 0 0 0,-1-1 0 0 0,1 1 0 0 0,0-1 0 0 0,0 0 0 0 0,0 0 0 0 0,0 0-1 0 0,0 0 1 0 0,0 0 0 0 0,0-1 0 0 0,-1 1 0 0 0,1-1 0 0 0,5-1 0 0 0,11-2-742 0 0,-15 3 460 0 0,0-1 0 0 0,-1 1-1 0 0,1 0 1 0 0,0-1 0 0 0,5-3 0 0 0,-6 3-12 0 0,18-7-1735 0 0</inkml:trace>
  <inkml:trace contextRef="#ctx0" brushRef="#br0" timeOffset="1">641 91 16471 0 0,'0'0'1491'0'0,"3"0"-1227"0"0,4-1 243 0 0,1 0 0 0 0,-1 0-1 0 0,0-1 1 0 0,0 0 0 0 0,13-5 0 0 0,18-5 1643 0 0,113-29 1538 0 0,-137 37-3671 0 0,25-3 95 0 0,-32 6-371 0 0,0 0 0 0 0,0 0 0 0 0,-1-1 0 0 0,1 1 0 0 0,8-5 1 0 0,-13 5-1217 0 0</inkml:trace>
</inkml:ink>
</file>

<file path=ppt/ink/ink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6:15.3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 0 11056 0 0,'0'0'3780'0'0,"-3"12"5023"0"0,2 82-4029 0 0,6 192-4565 0 0,1-251-1208 0 0,5-4-65 0 0</inkml:trace>
</inkml:ink>
</file>

<file path=ppt/ink/ink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6:15.9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34 57 9672 0 0,'-2'0'214'0'0,"-1"-1"-1"0"0,1 0 1 0 0,0 1 0 0 0,0 0 0 0 0,-1-1 0 0 0,1 1 0 0 0,0 0-1 0 0,-1 0 1 0 0,1 0 0 0 0,0 1 0 0 0,-1-1 0 0 0,-3 1 0 0 0,6 0-36 0 0,0 0-1 0 0,1-1 1 0 0,-1 1 0 0 0,0-1 0 0 0,0 1 0 0 0,0-1 0 0 0,1 1 0 0 0,-1 0 0 0 0,0-1 0 0 0,0 1-1 0 0,1-1 1 0 0,-1 1 0 0 0,1-1 0 0 0,-1 1 0 0 0,0-1 0 0 0,1 0 0 0 0,-1 1 0 0 0,1-1 0 0 0,0 1 0 0 0,0 0 262 0 0,0 1-213 0 0,1-1-1 0 0,-1 1 0 0 0,0 0 1 0 0,0 0-1 0 0,0 0 1 0 0,-1 0-1 0 0,1 0 0 0 0,0 0 1 0 0,-1 0-1 0 0,1 0 1 0 0,-1 1-1 0 0,0-1 0 0 0,0 0 1 0 0,0 3-1 0 0,0-2-62 0 0,1 0-1 0 0,-1 0 1 0 0,0 0-1 0 0,1 0 1 0 0,0 0-1 0 0,-1 0 1 0 0,1-1-1 0 0,3 6 1 0 0,1 1 206 0 0,-2-5-274 0 0,0 1 0 0 0,-1-1 1 0 0,1 1-1 0 0,-1 0 0 0 0,0 0 1 0 0,0 0-1 0 0,-1 0 0 0 0,1 0 1 0 0,-1 0-1 0 0,1 9 0 0 0,-3 2 30 0 0,1-12-95 0 0,-1 0-1 0 0,1 0 1 0 0,0 0-1 0 0,0-1 1 0 0,1 1-1 0 0,-1 0 1 0 0,1 0-1 0 0,0-1 0 0 0,2 8 1 0 0,8 7 54 0 0,-9-15-75 0 0,0 0 0 0 0,0 0 1 0 0,0 0-1 0 0,-1 0 0 0 0,1 0 1 0 0,-1 0-1 0 0,0 0 0 0 0,0 0 1 0 0,1 4-1 0 0,-1 15 48 0 0,-2-18-53 0 0,1 1 0 0 0,1 0 0 0 0,-1-1 0 0 0,2 8 0 0 0,6 13-410 0 0,-5-15 287 0 0,1 0-1 0 0,1 13 1 0 0,-5-18-1134 0 0,1 0 0 0 0,-1 0 0 0 0,0 0 0 0 0,-1 7 0 0 0,-4 8-5817 0 0</inkml:trace>
  <inkml:trace contextRef="#ctx0" brushRef="#br0" timeOffset="1">124 81 4144 0 0,'-21'-12'319'0'0,"21"13"-318"0"0,0-1 1 0 0,0 0 0 0 0,0 0 0 0 0,0 0 0 0 0,-1 0 0 0 0,1 0 0 0 0,0 0-1 0 0,0 0 1 0 0,0 0 0 0 0,0-1 0 0 0,0 1 0 0 0,0 0 0 0 0,-1 0-1 0 0,1 0 1 0 0,0 0 0 0 0,0 0 0 0 0,0 0 0 0 0,0 0 0 0 0,0 0 0 0 0,0 0-1 0 0,0 0 1 0 0,-1 0 0 0 0,1 0 0 0 0,0 0 0 0 0,0-1 0 0 0,0 1 0 0 0,0 0-1 0 0,0 0 1 0 0,0 0 0 0 0,0 0 0 0 0,0 0 0 0 0,0 0 0 0 0,0 0 0 0 0,0-1-1 0 0,0 1 1 0 0,0 0 0 0 0,0 0 0 0 0,0 0 0 0 0,0 0 0 0 0,0 0 0 0 0,0 0-1 0 0,0 0 1 0 0,0-1 0 0 0,0 1 0 0 0,0 0 0 0 0,0 0 0 0 0,0 0-1 0 0,0 0 1 0 0,0 0 0 0 0,0 0 0 0 0,0-1 0 0 0,0 1 0 0 0,0 0 0 0 0,0 0-1 0 0,0 0 1 0 0,0 0 0 0 0,0 0 0 0 0,1 0 0 0 0,19-35 2586 0 0,-18 33-1943 0 0,0 0 0 0 0,0 0 0 0 0,1 0-1 0 0,0 1 1 0 0,-1-1 0 0 0,1 1 0 0 0,0-1 0 0 0,-1 1 0 0 0,1 0 0 0 0,0 0 0 0 0,5-1 0 0 0,-3 1 405 0 0,9-2 220 0 0,0 0 0 0 0,1 1 0 0 0,-1 1 0 0 0,17 0 0 0 0,-28 1-1087 0 0,1 1 0 0 0,-1-1 0 0 0,1 1 0 0 0,-1 0-1 0 0,0-1 1 0 0,6 4 0 0 0,1-1 24 0 0,-8-3-155 0 0,0 1 0 0 0,0 0 0 0 0,0 0-1 0 0,0 0 1 0 0,0 0 0 0 0,-1 0 0 0 0,1 1 0 0 0,0-1 0 0 0,0 0-1 0 0,-1 1 1 0 0,1-1 0 0 0,-1 1 0 0 0,0 0 0 0 0,1-1 0 0 0,-1 1 0 0 0,0 0-1 0 0,0 0 1 0 0,0 0 0 0 0,0 0 0 0 0,0 0 0 0 0,0 2 0 0 0,12 19 219 0 0,-8-16-198 0 0,-4-6-60 0 0,1 0 1 0 0,-1 0 0 0 0,0 0-1 0 0,0 1 1 0 0,0-1 0 0 0,-1 0-1 0 0,1 1 1 0 0,0-1 0 0 0,0 1 0 0 0,-1-1-1 0 0,1 1 1 0 0,-1-1 0 0 0,1 1-1 0 0,-1 0 1 0 0,0-1 0 0 0,1 3-1 0 0,-3 13 48 0 0,1 12-28 0 0,2-21-28 0 0,0 0 1 0 0,-1 0-1 0 0,1 0 1 0 0,-1 1-1 0 0,-1-1 1 0 0,0 0-1 0 0,0 0 1 0 0,0 0 0 0 0,-1 0-1 0 0,-1 0 1 0 0,-5 14-1 0 0,-13 38-221 0 0,10-26-25 0 0,8-27 151 0 0,0-1 1 0 0,-1 1-1 0 0,1-1 1 0 0,-1 0 0 0 0,0 0-1 0 0,-1 0 1 0 0,-5 5-1 0 0,3-3-114 0 0,0 0 1 0 0,-8 15-1 0 0,5-3-245 0 0,8-15 284 0 0,0 0 1 0 0,0-1-1 0 0,-1 1 1 0 0,-4 7-1 0 0,-8 4-545 0 0,-15 14-1 0 0,10-11-202 0 0,18-17 846 0 0,0-1-1 0 0,1 0 1 0 0,-1 0 0 0 0,0 1 0 0 0,0-1 0 0 0,0 0-1 0 0,1 0 1 0 0,-1-1 0 0 0,0 1 0 0 0,0 0 0 0 0,-1-1 0 0 0,1 1-1 0 0,0-1 1 0 0,-2 1 0 0 0,-1-1-29 0 0,4 1 95 0 0,1-1 0 0 0,-1 0 1 0 0,0 0-1 0 0,1 0 0 0 0,-1 1 1 0 0,1-1-1 0 0,-1 0 0 0 0,0 0 1 0 0,1 0-1 0 0,-1 0 0 0 0,1 0 1 0 0,-1 0-1 0 0,0 0 0 0 0,1 0 0 0 0,-1 0 1 0 0,1 0-1 0 0,-1-1 0 0 0,0 1 1 0 0,1 0-1 0 0,-1 0 0 0 0,1 0 1 0 0,-1-1-1 0 0,1 1 0 0 0,-1 0 1 0 0,1-1-1 0 0,-1 1 0 0 0,1 0 1 0 0,-1-1-1 0 0,1 1 0 0 0,-1-1 1 0 0,1 1-1 0 0,0-1 0 0 0,-1 1 0 0 0,1-1 1 0 0,0 1-1 0 0,-1-1 0 0 0,1 1 1 0 0,-1-2-1 0 0,1 1 29 0 0,0 1 1 0 0,0-1-1 0 0,0 0 1 0 0,0 0-1 0 0,1 0 1 0 0,-1 0-1 0 0,0 0 1 0 0,0 0-1 0 0,0 1 1 0 0,1-1-1 0 0,-1 0 1 0 0,0 0-1 0 0,1 0 1 0 0,-1 1-1 0 0,1-1 1 0 0,-1 0-1 0 0,1 1 1 0 0,-1-1-1 0 0,1 0 1 0 0,0 1-1 0 0,1-2 1 0 0,1 0 173 0 0,1-1 0 0 0,0 0 1 0 0,-1 0-1 0 0,1 0 0 0 0,-1-1 0 0 0,5-6 1 0 0,-7 9-149 0 0,-1 1 1 0 0,1-1 0 0 0,0 1-1 0 0,-1-1 1 0 0,1 0 0 0 0,0 1-1 0 0,-1-1 1 0 0,1 1 0 0 0,0-1-1 0 0,-1 1 1 0 0,1 0 0 0 0,0-1-1 0 0,0 1 1 0 0,0 0 0 0 0,0-1-1 0 0,0 1 1 0 0,4-2 126 0 0,18-10 531 0 0,-15 8-409 0 0,-1 0 0 0 0,1 0 1 0 0,0 1-1 0 0,0 0 0 0 0,0 0 1 0 0,11-2-1 0 0,82-3 1246 0 0,-94 7-1554 0 0,0 0 0 0 0,1 1 1 0 0,-1 0-1 0 0,14 2 0 0 0,-19-2-35 0 0,0 0 1 0 0,1 0-1 0 0,-1 1 0 0 0,0-2 1 0 0,1 1-1 0 0,-1 0 0 0 0,0 0 1 0 0,4-2-1 0 0,2 1-557 0 0,13-2-1577 0 0,0 3 518 0 0</inkml:trace>
</inkml:ink>
</file>

<file path=ppt/ink/ink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6:16.5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92 38 9216 0 0,'-7'0'164'0'0,"5"0"-64"0"0,1 0 1 0 0,-1 0-1 0 0,1 0 0 0 0,-1 0 0 0 0,0 0 0 0 0,1 1 0 0 0,-1-1 1 0 0,1 1-1 0 0,-1-1 0 0 0,1 1 0 0 0,-1-1 0 0 0,-4 3 2466 0 0,-5 0 4507 0 0,-1 3-3629 0 0,11-5-3289 0 0,-1 1 1 0 0,1-1-1 0 0,0 0 0 0 0,-1 1 0 0 0,1-1 0 0 0,0 1 0 0 0,0-1 1 0 0,0 1-1 0 0,0 0 0 0 0,0-1 0 0 0,0 1 0 0 0,0 0 1 0 0,0 0-1 0 0,1 0 0 0 0,-1-1 0 0 0,1 1 0 0 0,0 0 1 0 0,-1 2-1 0 0,1-2-72 0 0,0 0-1 0 0,-1-1 1 0 0,1 1 0 0 0,-1 0 0 0 0,1-1-1 0 0,-1 1 1 0 0,1 0 0 0 0,-1-1 0 0 0,0 1-1 0 0,0-1 1 0 0,0 1 0 0 0,-2 1 0 0 0,2-1-51 0 0,0-1 0 0 0,0 0 1 0 0,1 0-1 0 0,-1 1 0 0 0,0-1 1 0 0,1 0-1 0 0,-1 1 0 0 0,0-1 1 0 0,1 1-1 0 0,0-1 0 0 0,-1 1 0 0 0,1 1 1 0 0,5 11 255 0 0,1-1-55 0 0,-5-9-223 0 0,0 0 0 0 0,1-1 0 0 0,-1 1 0 0 0,1-1-1 0 0,0 0 1 0 0,0 1 0 0 0,0-1 0 0 0,0 0 0 0 0,1 0 0 0 0,-1 0 0 0 0,1 0-1 0 0,0-1 1 0 0,-1 1 0 0 0,1-1 0 0 0,0 0 0 0 0,1 1 0 0 0,5 2 0 0 0,19 16-121 0 0,-23-18 32 0 0,0 1 1 0 0,1-1-1 0 0,-1 0 0 0 0,1 0 1 0 0,0 0-1 0 0,0-1 0 0 0,0 0 1 0 0,11 3-1 0 0,-3-2-322 0 0,-13-2 353 0 0,0-1 1 0 0,0 0 0 0 0,-1 0-1 0 0,1 0 1 0 0,0 0 0 0 0,0 0 0 0 0,0 0-1 0 0,-1 0 1 0 0,1 0 0 0 0,0 0 0 0 0,0 0-1 0 0,0 0 1 0 0,-1-1 0 0 0,1 1 0 0 0,0 0-1 0 0,-1 0 1 0 0,1-1 0 0 0,1 0-1 0 0,3-1-249 0 0,58-10-6082 0 0,-47 6-1147 0 0</inkml:trace>
  <inkml:trace contextRef="#ctx0" brushRef="#br0" timeOffset="1">316 1 19207 0 0,'0'0'930'0'0,"-7"6"226"0"0,3 5-898 0 0,-2-1 1 0 0,-8 13 0 0 0,14-22-182 0 0,-1 0 0 0 0,1 0 0 0 0,-1 0 0 0 0,1 0 0 0 0,0 0 0 0 0,-1 0 0 0 0,1 0 0 0 0,0 0 0 0 0,0 0 0 0 0,-1 0 0 0 0,1 0 0 0 0,0 0 0 0 0,0 0 0 0 0,0 0 1 0 0,0 0-1 0 0,1 0 0 0 0,-1 0 0 0 0,0 0 0 0 0,1 2 0 0 0,-1-2-4 0 0,0 0 0 0 0,1 0 1 0 0,-1 1-1 0 0,0-1 0 0 0,0 0 1 0 0,0 0-1 0 0,0 0 1 0 0,0 1-1 0 0,0-1 0 0 0,0 0 1 0 0,0 0-1 0 0,-1 1 0 0 0,1 0 1 0 0,-5 8 284 0 0,4-8-321 0 0,0-1-1 0 0,1 0 1 0 0,-1 0 0 0 0,1 0-1 0 0,-1 1 1 0 0,1-1 0 0 0,-1 0-1 0 0,1 0 1 0 0,0 1 0 0 0,-1-1-1 0 0,1 0 1 0 0,0 1 0 0 0,0-1-1 0 0,0 0 1 0 0,0 1 0 0 0,0-1-1 0 0,1 0 1 0 0,-1 1 0 0 0,0-1-1 0 0,0 0 1 0 0,1 1 0 0 0,-1-1 0 0 0,1 0-1 0 0,-1 0 1 0 0,1 1 0 0 0,0-1-1 0 0,1 2 1 0 0,10 17 369 0 0,-8-13-301 0 0,0 0 0 0 0,1 0 0 0 0,10 12-1 0 0,-12-16-79 0 0,0-1 0 0 0,0 1-1 0 0,0-1 1 0 0,0 0 0 0 0,1 0-1 0 0,-1 0 1 0 0,1 0 0 0 0,0 0-1 0 0,-1-1 1 0 0,1 0 0 0 0,6 2-1 0 0,3-1 88 0 0,-1-1 0 0 0,18-1 0 0 0,-26 0-71 0 0,-3 0-13 0 0,1 0-1 0 0,0 0 0 0 0,0-1 0 0 0,-1 1 0 0 0,1-1 0 0 0,0 1 0 0 0,-1-1 0 0 0,1 1 0 0 0,-1-1 0 0 0,1 0 0 0 0,0 0 0 0 0,-1 0 0 0 0,0 0 0 0 0,2-1 0 0 0,2-2 30 0 0,-2 3-31 0 0,-1-1-1 0 0,1 0 1 0 0,-1 0-1 0 0,0 0 1 0 0,1 0-1 0 0,-1 0 1 0 0,0 0 0 0 0,0 0-1 0 0,-1-1 1 0 0,1 1-1 0 0,0-1 1 0 0,1-4-1 0 0,0-1 34 0 0,0 0 0 0 0,-1-1 0 0 0,2-9 0 0 0,-4 15-55 0 0,0 0 0 0 0,0 0 1 0 0,-1 0-1 0 0,1 0 0 0 0,-1 0 0 0 0,0 0 0 0 0,0 0 1 0 0,0 0-1 0 0,0 0 0 0 0,0 0 0 0 0,-1 0 0 0 0,1 1 1 0 0,-1-1-1 0 0,-3-3 0 0 0,-4-9 8 0 0,5 10-43 0 0,0-1 0 0 0,0 2-1 0 0,-1-1 1 0 0,0 0 0 0 0,0 1 0 0 0,0 0 0 0 0,0 0 0 0 0,-1 0 0 0 0,-8-4 0 0 0,2 1-204 0 0,9 5-262 0 0,-1 0 0 0 0,1 1 0 0 0,-1 0-1 0 0,1 0 1 0 0,-1 0 0 0 0,0 0 0 0 0,1 1-1 0 0,-1-1 1 0 0,0 1 0 0 0,0 0-1 0 0,-6 1 1 0 0,-1-1-4059 0 0</inkml:trace>
</inkml:ink>
</file>

<file path=ppt/ink/ink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6:17.07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139 439 17735 0 0,'-4'-14'1013'0'0,"4"12"-878"0"0,0 0 0 0 0,-1-1 0 0 0,1 1 0 0 0,-1 0 0 0 0,1 0 0 0 0,-1 0 0 0 0,0-1 0 0 0,0 1 0 0 0,0 0 0 0 0,0 0 0 0 0,-1 0 0 0 0,1 0 0 0 0,-1 1 0 0 0,-1-4 0 0 0,-8-5 1655 0 0,11 9-1694 0 0,-1 0 1 0 0,0 0-1 0 0,1 0 1 0 0,-1 0-1 0 0,0 0 1 0 0,1 0-1 0 0,-1 0 1 0 0,0 1-1 0 0,0-1 1 0 0,0 0-1 0 0,0 0 1 0 0,0 1-1 0 0,0-1 1 0 0,0 1-1 0 0,0-1 1 0 0,0 1-1 0 0,0-1 1 0 0,0 1-1 0 0,0 0 1 0 0,0 0-1 0 0,0-1 1 0 0,-1 1-1 0 0,1 0 0 0 0,0 0 1 0 0,0 0-1 0 0,0 0 1 0 0,0 0-1 0 0,0 0 1 0 0,-1 1-1 0 0,-1-1 1 0 0,2 1 283 0 0,-9 1-11 0 0,4 5-369 0 0,6-7-2 0 0,-1 1 0 0 0,1-1 0 0 0,0 0 0 0 0,-1 0 0 0 0,1 1 0 0 0,0-1 0 0 0,-1 0 0 0 0,1 1 0 0 0,0-1 0 0 0,0 0-1 0 0,0 1 1 0 0,-1-1 0 0 0,1 0 0 0 0,0 1 0 0 0,0-1 0 0 0,0 0 0 0 0,0 1 0 0 0,0-1 0 0 0,0 1 0 0 0,-1-1 0 0 0,1 0 0 0 0,0 1 0 0 0,0-1 0 0 0,0 1-1 0 0,0-1 1 0 0,0 0 0 0 0,1 1 0 0 0,-1-1 0 0 0,0 1 0 0 0,0-1 0 0 0,0 0 0 0 0,0 1 0 0 0,0-1 0 0 0,0 0 0 0 0,1 1 0 0 0,-1-1 0 0 0,1 1 0 0 0,0 1-52 0 0,1 5-59 0 0,0 0 0 0 0,1 0 0 0 0,6 14 0 0 0,-3-11 9 0 0,-2-1 40 0 0,2 1 1 0 0,-1-2-1 0 0,2 1 1 0 0,-1 0-1 0 0,14 12 1 0 0,-11-8 25 0 0,-9-12 36 0 0,1 0 0 0 0,0 0 0 0 0,-1 0-1 0 0,1 1 1 0 0,0-1 0 0 0,0 0 0 0 0,0 0-1 0 0,0 0 1 0 0,0 0 0 0 0,0-1 0 0 0,0 1-1 0 0,2 1 1 0 0,1-1 2 0 0,2 1 0 0 0,6 10 0 0 0,-6-3 22 0 0,-4-6-2 0 0,0-1 1 0 0,-1 1-1 0 0,1-1 1 0 0,0 0-1 0 0,0 0 0 0 0,1 1 1 0 0,-1-1-1 0 0,5 3 1 0 0,-7-5-9 0 0,0 1 1 0 0,0 0-1 0 0,0-1 1 0 0,-1 1-1 0 0,1 0 1 0 0,0-1-1 0 0,0 1 1 0 0,0 0-1 0 0,-1-1 1 0 0,1 1-1 0 0,0-1 1 0 0,-1 1-1 0 0,1-1 1 0 0,-1 1-1 0 0,0 0 1 0 0,1 0 5 0 0,-53 74 502 0 0,50-71-532 0 0,0-1-1 0 0,0 1 1 0 0,0-1-1 0 0,0 1 0 0 0,0-1 1 0 0,-1 0-1 0 0,0 0 1 0 0,-4 2-1 0 0,-36 19-188 0 0,31-18 155 0 0,3-2-1178 0 0,0 0-1 0 0,-20 5 1 0 0,28-8-727 0 0</inkml:trace>
  <inkml:trace contextRef="#ctx0" brushRef="#br0" timeOffset="1">687 18 11056 0 0,'-23'-9'1036'0'0,"20"8"-608"0"0,1 0 0 0 0,0 0 1 0 0,-1 0-1 0 0,1 0 0 0 0,-1 0 0 0 0,1 0 0 0 0,-1 0 0 0 0,0 1 0 0 0,1 0 0 0 0,-1-1 0 0 0,1 1 0 0 0,-1 0 0 0 0,0 0 0 0 0,1 0 0 0 0,-1 1 0 0 0,0-1 0 0 0,1 1 0 0 0,-1-1 0 0 0,1 1 0 0 0,-4 1 0 0 0,0 1-103 0 0,0 1 0 0 0,1 0 0 0 0,-1 0 0 0 0,1 0 0 0 0,0 1 0 0 0,0-1-1 0 0,0 1 1 0 0,1 1 0 0 0,-1-1 0 0 0,1 0 0 0 0,1 1 0 0 0,-1 0 0 0 0,-4 10 0 0 0,3-4-190 0 0,1 0 1 0 0,0 0-1 0 0,0 1 0 0 0,2 0 0 0 0,-1-1 0 0 0,0 18 1 0 0,-7 36 87 0 0,6-47-154 0 0,1 0 0 0 0,0 27 0 0 0,4-12-63 0 0,2-1 0 0 0,2 0 0 0 0,15 56 0 0 0,-15-71 13 0 0,0-1 0 0 0,2 1 0 0 0,0-1 0 0 0,1-1 0 0 0,19 30 0 0 0,-19-35-601 0 0,0-1-1 0 0,1 0 1 0 0,14 14 0 0 0,-16-18-754 0 0,1 0 1 0 0,-1 0 0 0 0,1-1-1 0 0,0-1 1 0 0,14 7-1 0 0,0-4-5923 0 0</inkml:trace>
</inkml:ink>
</file>

<file path=ppt/ink/ink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6:17.7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54 81 10136 0 0,'0'0'777'0'0,"2"0"-221"0"0,93-35 11531 0 0,-37 14-10077 0 0,-42 16-1487 0 0,30-5 0 0 0,-9 2-529 0 0,-35 7-329 0 0,3 1-506 0 0,6 0-4782 0 0</inkml:trace>
  <inkml:trace contextRef="#ctx0" brushRef="#br0" timeOffset="1">70 77 15288 0 0,'0'0'4126'0'0,"-1"2"-2763"0"0,-3 4-90 0 0,3-4-422 0 0,1 0-181 0 0,0 7-405 0 0,1 0-1 0 0,0 0 0 0 0,0 0 1 0 0,1 0-1 0 0,0 0 0 0 0,0 0 1 0 0,1-1-1 0 0,0 1 0 0 0,1-1 1 0 0,5 10-1 0 0,3 1-202 0 0,-1 1-1 0 0,-1 0 0 0 0,-1 1 1 0 0,0-1-1 0 0,8 36 0 0 0,-17-48-61 0 0,1 0 0 0 0,-1 0 0 0 0,-1 1 0 0 0,0-1 0 0 0,0 0 0 0 0,0 0 0 0 0,-6 15 0 0 0,5-16-17 0 0,-1 0 0 0 0,0-1 0 0 0,-1 1 0 0 0,1-1 0 0 0,-1 1 0 0 0,-1-1 0 0 0,1 0 0 0 0,-1-1 0 0 0,0 1 0 0 0,-1-1 0 0 0,1 0 0 0 0,-1 0 0 0 0,0 0 0 0 0,-12 6 1 0 0,15-9-46 0 0,1-1 1 0 0,-1 0 0 0 0,0-1-1 0 0,1 1 1 0 0,-1 0 0 0 0,1-1-1 0 0,-1 1 1 0 0,0-1 0 0 0,0 0-1 0 0,1 0 1 0 0,-1 0 0 0 0,0 0-1 0 0,1 0 1 0 0,-1-1 0 0 0,0 1-1 0 0,1-1 1 0 0,-1 0 0 0 0,0 0-1 0 0,1 0 1 0 0,-1 0 0 0 0,1 0-1 0 0,-3-2 1 0 0,4 2 21 0 0,1 1 0 0 0,-1-1 0 0 0,1 1 0 0 0,-1-1 0 0 0,0 1 0 0 0,1-1 0 0 0,0 1 1 0 0,-1-1-1 0 0,1 0 0 0 0,-1 1 0 0 0,1-1 0 0 0,0 0 0 0 0,-1 1 0 0 0,1-1 0 0 0,0 0 0 0 0,0 0 0 0 0,-1 1 0 0 0,1-1 0 0 0,0 0 1 0 0,0 1-1 0 0,0-1 0 0 0,0 0 0 0 0,0 0 0 0 0,0-1 0 0 0,4-22-1498 0 0,-2 13 622 0 0,3-13-1654 0 0,0 5-2026 0 0,2-3-1712 0 0</inkml:trace>
</inkml:ink>
</file>

<file path=ppt/ink/ink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6:18.28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48 237 16152 0 0,'0'0'1891'0'0,"1"3"-987"0"0,1 5-373 0 0,-1 0-1 0 0,1 0 0 0 0,-1 0 1 0 0,-1 0-1 0 0,0 0 0 0 0,0 0 0 0 0,-1 1 1 0 0,0-1-1 0 0,-2 10 0 0 0,1-4 43 0 0,0-1 0 0 0,1 28 0 0 0,2-24-432 0 0,0 0 0 0 0,2 0 0 0 0,0 0 0 0 0,1 0 0 0 0,8 21 0 0 0,-7-26-138 0 0,-3-7 6 0 0,-1-1-1 0 0,1 0 1 0 0,0 1 0 0 0,1-1-1 0 0,-1 0 1 0 0,1 0 0 0 0,4 5-1 0 0,-3-4 0 0 0,1-1 1 0 0,-1 1-1 0 0,1-1 0 0 0,0 0 0 0 0,-1-1 0 0 0,12 7 0 0 0,-14-9 0 0 0,1 0-1 0 0,-1-1 1 0 0,1 1-1 0 0,-1 0 1 0 0,1-1-1 0 0,0 1 0 0 0,-1-1 1 0 0,1 0-1 0 0,-1 0 1 0 0,1 0-1 0 0,0 0 1 0 0,-1-1-1 0 0,1 1 1 0 0,-1 0-1 0 0,1-1 1 0 0,-1 0-1 0 0,1 0 0 0 0,4-2 1 0 0,0 0 44 0 0,0-1-1 0 0,-1 0 1 0 0,1-1 0 0 0,-1 1-1 0 0,0-1 1 0 0,0 0 0 0 0,0-1-1 0 0,-1 1 1 0 0,8-10 0 0 0,-6 4 62 0 0,-1 1 1 0 0,0-1 0 0 0,0 0 0 0 0,-1-1-1 0 0,4-14 1 0 0,-4 14-28 0 0,-3 8-44 0 0,-1-1 0 0 0,1 0 0 0 0,-1 0 0 0 0,0 1-1 0 0,0-1 1 0 0,0 0 0 0 0,-1 0 0 0 0,1 0 0 0 0,-1-6 0 0 0,-2 0-22 0 0,-1 1-1 0 0,1-1 0 0 0,-2 0 1 0 0,1 1-1 0 0,-1 0 1 0 0,-1 0-1 0 0,0 0 1 0 0,0 0-1 0 0,-1 1 1 0 0,-1 0-1 0 0,1 0 0 0 0,-1 1 1 0 0,-1 0-1 0 0,-11-11 1 0 0,12 14-71 0 0,1 0 0 0 0,-1 1 1 0 0,0 0-1 0 0,0 0 0 0 0,-15-5 1 0 0,5 2-176 0 0,10 4 26 0 0,0 1 0 0 0,1 0 0 0 0,-1 0 0 0 0,0 1 0 0 0,-1-1 0 0 0,1 1 0 0 0,0 1 0 0 0,0 0 0 0 0,-13 1 0 0 0,10 0-1283 0 0,0 0 0 0 0,1 1 0 0 0,-17 6 0 0 0,9 1-6287 0 0</inkml:trace>
  <inkml:trace contextRef="#ctx0" brushRef="#br0" timeOffset="1">496 1 14280 0 0,'0'0'9725'0'0,"3"1"-8772"0"0,0 0-776 0 0,1 1 1 0 0,-1-1 0 0 0,0 1-1 0 0,0 0 1 0 0,0 0-1 0 0,0 0 1 0 0,0 0-1 0 0,-1 1 1 0 0,1-1 0 0 0,2 4-1 0 0,2 4 184 0 0,-1-1 1 0 0,7 13-1 0 0,-3-2-261 0 0,-1 1 1 0 0,-1 0-1 0 0,10 37 0 0 0,6 68-21 0 0,-20-87-49 0 0,-2 0-1 0 0,-2 1 1 0 0,-4 43-1 0 0,-4-21-1125 0 0,-19 76 1 0 0,18-105-1464 0 0,-3 1-6164 0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0:58.1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 11976 0 0,'16'14'1280'0'0,"-4"-14"-144"0"0,4-4 184 0 0,-7-2 39 0 0,7 2 9 0 0,0 4-648 0 0,5 0-128 0 0,-5 0-24 0 0,6-3-5911 0 0,5-3-1185 0 0</inkml:trace>
</inkml:ink>
</file>

<file path=ppt/ink/ink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6:19.0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0 240 22087 0 0,'0'0'1675'0'0,"1"2"-1136"0"0,1 2-502 0 0,-1 0 1 0 0,0 1 0 0 0,0-1-1 0 0,0 0 1 0 0,0 1 0 0 0,-1-1-1 0 0,0 0 1 0 0,0 1 0 0 0,0 4-1 0 0,0-1 298 0 0,0 0 0 0 0,2 14 0 0 0,21 95 2061 0 0,-22-108-2501 0 0,2 0 0 0 0,0-1 0 0 0,0 1 0 0 0,0 0 0 0 0,1-1 0 0 0,0 0 0 0 0,1 0 0 0 0,0 0 0 0 0,0-1 0 0 0,0 0 0 0 0,10 9 0 0 0,-15-15-242 0 0,1-1 0 0 0,-1 1 0 0 0,1-1 0 0 0,0 1 0 0 0,-1-1 0 0 0,1 1 0 0 0,0-1 0 0 0,-1 0 0 0 0,1 0 0 0 0,0 1 0 0 0,0-1 0 0 0,-1 0 0 0 0,1 0 0 0 0,0 0 0 0 0,0 0 0 0 0,-1 0 0 0 0,2 0 0 0 0,1 0-1540 0 0</inkml:trace>
  <inkml:trace contextRef="#ctx0" brushRef="#br0" timeOffset="1">100 32 5064 0 0,'0'0'448'0'0,"6"-8"-352"0"0,-12-16 15375 0 0,6 42-15671 0 0,0 2 8 0 0,0 0 0 0 0,0 3-1376 0 0,0 5-280 0 0</inkml:trace>
  <inkml:trace contextRef="#ctx0" brushRef="#br0" timeOffset="2">6 884 18799 0 0,'0'0'3159'0'0,"1"-3"-1912"0"0,2-5-615 0 0,0 0 1 0 0,0 1 0 0 0,1-1 0 0 0,1 0-1 0 0,-1 1 1 0 0,7-8 0 0 0,38-41 391 0 0,-48 54-979 0 0,3-2 1 0 0,0-1 0 0 0,0 1 0 0 0,0 0 0 0 0,1 0 0 0 0,-1 1 0 0 0,1-1 0 0 0,0 1 0 0 0,0 0 0 0 0,0 0 0 0 0,1 1 0 0 0,6-3 0 0 0,-5 2-46 0 0,-6 3 0 0 0,-1 0 0 0 0,1 0 0 0 0,-1 0 0 0 0,0 0 0 0 0,1 0 0 0 0,-1-1 0 0 0,0 1 0 0 0,1 0 0 0 0,-1 0 0 0 0,0 0 0 0 0,1 0 0 0 0,-1 1 0 0 0,1-1 0 0 0,-1 0 0 0 0,0 0 0 0 0,1 0 0 0 0,-1 0 0 0 0,0 0 0 0 0,1 0 0 0 0,-1 0 0 0 0,0 1 0 0 0,1-1 0 0 0,-1 0 0 0 0,0 0 0 0 0,0 0 0 0 0,1 1 0 0 0,-1-1 0 0 0,0 0 0 0 0,1 0 0 0 0,-1 1 0 0 0,10 6 0 0 0,-4-3 48 0 0,-1 0-1 0 0,1 1 1 0 0,-1 0-1 0 0,6 6 1 0 0,-8-8-25 0 0,0 1 1 0 0,1-1 0 0 0,-1 1 0 0 0,1-1 0 0 0,0 0 0 0 0,0-1 0 0 0,0 1 0 0 0,0-1-1 0 0,0 1 1 0 0,0-1 0 0 0,7 1 0 0 0,6 4-240 0 0,-13-5 167 0 0,0 0 1 0 0,0-1-1 0 0,0 0 0 0 0,0 0 1 0 0,9 2-1 0 0,2-2-512 0 0,0-1 0 0 0,1 0 0 0 0,20-3 0 0 0,-23 1-724 0 0,0-1-1 0 0,0 0 1 0 0,0-1 0 0 0,17-8 0 0 0,1-2-7572 0 0</inkml:trace>
</inkml:ink>
</file>

<file path=ppt/ink/ink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6:19.6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 1 16208 0 0,'-7'16'1291'0'0,"7"-16"-1157"0"0,0 1 0 0 0,0-1 0 0 0,0 1 1 0 0,0-1-1 0 0,0 1 0 0 0,0-1 0 0 0,0 1 0 0 0,0-1 1 0 0,0 1-1 0 0,0-1 0 0 0,1 1 0 0 0,-1-1 0 0 0,0 1 0 0 0,0-1 1 0 0,0 0-1 0 0,1 1 0 0 0,-1-1 0 0 0,0 1 0 0 0,1-1 1 0 0,-1 1-1 0 0,3 0 225 0 0,-1 1 0 0 0,1-1 1 0 0,-1 0-1 0 0,1 0 0 0 0,0 0 1 0 0,-1 0-1 0 0,1 0 0 0 0,5 0 1 0 0,-2 0-818 0 0,4 2 870 0 0,0-2 0 0 0,0 1 1 0 0,20-1-1 0 0,10 2 248 0 0,-31-1-553 0 0,0-1 0 0 0,0-1 0 0 0,0 1 0 0 0,0-2 0 0 0,0 1 0 0 0,12-3 0 0 0,3-2-48 0 0,-17 4-226 0 0,0-1 0 0 0,0 0 0 0 0,0 1-1 0 0,-1-2 1 0 0,1 1 0 0 0,-1-1 0 0 0,8-4 0 0 0,-12 5-1419 0 0</inkml:trace>
</inkml:ink>
</file>

<file path=ppt/ink/ink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6:20.2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26 0 16903 0 0,'-1'2'134'0'0,"-2"0"498"0"0,-9 1 434 0 0,11-3-934 0 0,0 1-1 0 0,1 0 0 0 0,-1-1 0 0 0,1 1 0 0 0,-1-1 0 0 0,0 1 0 0 0,1 0 0 0 0,-1-1 0 0 0,1 1 0 0 0,0 0 0 0 0,-1 0 0 0 0,1-1 1 0 0,0 1-1 0 0,-1 0 0 0 0,1 0 0 0 0,0 0 0 0 0,0 0 0 0 0,-1-1 0 0 0,1 1 0 0 0,0 2 0 0 0,-1 20 2237 0 0,1-22-2237 0 0,1 39 1486 0 0,-1 30-575 0 0,-1-43-877 0 0,2 0 0 0 0,7 42 0 0 0,0-9-171 0 0,-6-44-505 0 0,0-1 0 0 0,1 1 0 0 0,1-1 1 0 0,11 27-1 0 0,1-9-951 0 0</inkml:trace>
</inkml:ink>
</file>

<file path=ppt/ink/ink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6:20.8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70 48 8752 0 0,'-2'-1'151'0'0,"0"0"0"0"0,1 0 0 0 0,-1 0 0 0 0,0 0 0 0 0,1 0 1 0 0,-1 0-1 0 0,1-1 0 0 0,-1 1 0 0 0,1 0 0 0 0,-1-1 0 0 0,1 1 0 0 0,0-1 1 0 0,-2-3-1 0 0,-7-7 6810 0 0,8 10-6218 0 0,1 2-631 0 0,0-1 0 0 0,1 1 0 0 0,-1-1 0 0 0,1 1 0 0 0,-1-1 0 0 0,1 0 0 0 0,-1 1 0 0 0,1-1 0 0 0,-1 1 0 0 0,1-1 0 0 0,-2-5 5165 0 0,-2 16-4431 0 0,-2 28-6 0 0,4-29-805 0 0,0 0 0 0 0,0 0 0 0 0,1 0 0 0 0,0 10 0 0 0,0 2 4 0 0,-5 59 27 0 0,4 27-113 0 0,3-58 14 0 0,5 44-519 0 0,-3-65-1353 0 0,-2-25-40 0 0</inkml:trace>
  <inkml:trace contextRef="#ctx0" brushRef="#br0" timeOffset="1">101 111 10136 0 0,'0'0'777'0'0,"1"-1"-505"0"0,11-12 609 0 0,-10 10-375 0 0,1 0 0 0 0,-1 0 0 0 0,1 0 0 0 0,-1 1 0 0 0,1-1 0 0 0,0 1 0 0 0,0 0 0 0 0,0 0 1 0 0,0 0-1 0 0,6-2 0 0 0,7-2 1179 0 0,0 2 0 0 0,1 0 0 0 0,28-3 0 0 0,-38 7-1444 0 0,0 0 1 0 0,-1 0-1 0 0,1 1 1 0 0,-1 0-1 0 0,1 0 1 0 0,-1 1-1 0 0,1-1 1 0 0,-1 1-1 0 0,0 1 1 0 0,0-1-1 0 0,0 1 1 0 0,9 5-1 0 0,-4-1-8 0 0,-9-7-200 0 0,-1 1 0 0 0,1 0 0 0 0,0 0 0 0 0,0 0 0 0 0,-1 1 0 0 0,1-1 0 0 0,-1 0 0 0 0,1 0 0 0 0,-1 1 0 0 0,1-1 0 0 0,-1 1 0 0 0,0 0 0 0 0,0-1 0 0 0,0 1 0 0 0,0 0 0 0 0,0 0 0 0 0,1 2 0 0 0,-1 0-21 0 0,0 0 0 0 0,0 1 0 0 0,-1-1 0 0 0,1 0 0 0 0,-1 0 0 0 0,0 1-1 0 0,0-1 1 0 0,-1 0 0 0 0,1 0 0 0 0,-1 1 0 0 0,0-1 0 0 0,-2 5 0 0 0,-3 9 71 0 0,-12 25-1 0 0,6-17-54 0 0,4-10-104 0 0,-16 26-1 0 0,3-5-57 0 0,-51 77-944 0 0,38-64 350 0 0,22-33 396 0 0,10-15 278 0 0,0 1 0 0 0,0-1 0 0 0,0 0 0 0 0,1 0 0 0 0,-1 0 0 0 0,1 1 0 0 0,0-1 0 0 0,0 1 0 0 0,-1-1 0 0 0,2 1 0 0 0,-1 0 0 0 0,0-1 0 0 0,0 6 0 0 0,-2-4-213 0 0,3-4 261 0 0,0 0 0 0 0,-1 0-1 0 0,1 0 1 0 0,0 0 0 0 0,0 0 0 0 0,0 0-1 0 0,0 0 1 0 0,0 0 0 0 0,0 0 0 0 0,0 0-1 0 0,0 0 1 0 0,0 0 0 0 0,0 1 0 0 0,0-1-1 0 0,-1 0 1 0 0,1 0 0 0 0,0 0 0 0 0,0 0-1 0 0,0 0 1 0 0,0 0 0 0 0,0 0 0 0 0,0 0-1 0 0,0 0 1 0 0,0 0 0 0 0,0 0 0 0 0,0 0 0 0 0,0 0-1 0 0,0 1 1 0 0,0-1 0 0 0,0 0 0 0 0,0 0-1 0 0,0 0 1 0 0,0 0 0 0 0,0 0 0 0 0,0 0-1 0 0,0 0 1 0 0,0 0 0 0 0,0 0 0 0 0,0 0-1 0 0,0 1 1 0 0,0-1 0 0 0,0 0 0 0 0,0 0-1 0 0,0 0 1 0 0,0 0 0 0 0,0 0 0 0 0,0 0-1 0 0,0 0 1 0 0,0 0 0 0 0,0 0 0 0 0,0 0-1 0 0,0 0 1 0 0,0 0 0 0 0,1 1 0 0 0,-1-1-1 0 0,0 0 1 0 0,3 2 26 0 0,0 1 1 0 0,0-1-1 0 0,0 0 0 0 0,1 0 0 0 0,-1 0 0 0 0,8 3 1 0 0,-6-4 31 0 0,64 16 598 0 0,-62-16-618 0 0,0-1-1 0 0,-1-1 1 0 0,1 1-1 0 0,-1-1 1 0 0,1 0-1 0 0,-1 0 1 0 0,1-1-1 0 0,7-3 1 0 0,16-3 31 0 0,-11 3-337 0 0,-1 0 0 0 0,28-13-1 0 0,7-7-3090 0 0,-30 11 1398 0 0</inkml:trace>
</inkml:ink>
</file>

<file path=ppt/ink/ink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6:21.4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154 262 7368 0 0,'3'-7'762'0'0,"-3"6"-509"0"0,1-1-1 0 0,-1 1 0 0 0,0-1 0 0 0,0 1 0 0 0,0-1 0 0 0,0 1 0 0 0,0-1 1 0 0,-1 1-1 0 0,1-1 0 0 0,0 1 0 0 0,-1 0 0 0 0,1-1 0 0 0,-1 1 0 0 0,1-1 1 0 0,-1 1-1 0 0,0 0 0 0 0,1-1 0 0 0,-1 1 0 0 0,-1-2 0 0 0,-2-1 1876 0 0,0 0 0 0 0,-1 0-1 0 0,-6-6 1 0 0,2 3-1543 0 0,8 6-411 0 0,-1 0 0 0 0,0 0 1 0 0,1 1-1 0 0,-1-1 1 0 0,0 0-1 0 0,1 1 0 0 0,-1-1 1 0 0,0 1-1 0 0,0 0 0 0 0,1-1 1 0 0,-1 1-1 0 0,0 0 1 0 0,0 0-1 0 0,0 0 0 0 0,-2 1 1 0 0,-26 4 516 0 0,27-4-675 0 0,0 0-1 0 0,0 0 1 0 0,1 0 0 0 0,-1 0-1 0 0,0 1 1 0 0,0-1 0 0 0,0 1-1 0 0,1 0 1 0 0,-1 0 0 0 0,1 0 0 0 0,0 0-1 0 0,-1 0 1 0 0,1 0 0 0 0,0 1-1 0 0,0-1 1 0 0,0 1 0 0 0,1 0-1 0 0,-1-1 1 0 0,1 1 0 0 0,-1 0 0 0 0,-1 4-1 0 0,2 0-51 0 0,0-1 1 0 0,0 1-1 0 0,0-1 0 0 0,1 1 0 0 0,0 0 0 0 0,0-1 0 0 0,1 1 0 0 0,1 10 1 0 0,1-9 0 0 0,-2-3-1 0 0,0 0 1 0 0,1 0 0 0 0,-1-1-1 0 0,1 1 1 0 0,0-1 0 0 0,1 1 0 0 0,-1-1-1 0 0,1 0 1 0 0,3 5 0 0 0,1-2 18 0 0,29 27-120 0 0,-24-19 1825 0 0,-12-13-1376 0 0,0 2-212 0 0,-1 0-1 0 0,0 0 1 0 0,1 0 0 0 0,-1 0-1 0 0,-1 0 1 0 0,1-1 0 0 0,0 1-1 0 0,-1 0 1 0 0,0-1 0 0 0,-4 7-1 0 0,6-10-92 0 0,0 0-1 0 0,-1 0 1 0 0,1 1 0 0 0,0-1 0 0 0,-1 0-1 0 0,1 0 1 0 0,-1 1 0 0 0,1-1-1 0 0,-1 0 1 0 0,1 0 0 0 0,0 0-1 0 0,-1 0 1 0 0,1 0 0 0 0,-1 0-1 0 0,1 0 1 0 0,-1 0 0 0 0,1 0-1 0 0,0 0 1 0 0,-2 0 0 0 0,0 0-9 0 0,-11 4-57 0 0,11-3-6 0 0,0 0-52 0 0,-6 5-225 0 0,6-5-98 0 0,0-3-729 0 0,-14-18-2748 0 0</inkml:trace>
  <inkml:trace contextRef="#ctx0" brushRef="#br0" timeOffset="1">229 246 5984 0 0,'0'6'536'0'0,"0"-2"-432"0"0,4 2-104 0 0,1 2 0 0 0,1 2 2352 0 0,-2 3 448 0 0,2 3 88 0 0,0 2 23 0 0,0 1-1815 0 0,-6 1-360 0 0,4-2-64 0 0,2 2-24 0 0,-6-3-528 0 0,6 7-120 0 0,-6-5 0 0 0,4 1-5567 0 0,7-6-1105 0 0</inkml:trace>
  <inkml:trace contextRef="#ctx0" brushRef="#br0" timeOffset="2">297 63 15000 0 0,'0'-15'1463'0'0,"4"7"-1303"0"0,-4 2-160 0 0,6-4 0 0 0,0 6 0 0 0,0 0 544 0 0,-2-6 80 0 0,2 4 656 0 0,4 6-1512 0 0,-4 6-176 0 0,5-2-32 0 0,-7 6-8 0 0,8 0-1367 0 0,-8 4-273 0 0,14 9-56 0 0,-8-3-16 0 0</inkml:trace>
</inkml:ink>
</file>

<file path=ppt/ink/ink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6:22.1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0 421 15488 0 0,'1'2'356'0'0,"2"6"-188"0"0,0 0 1 0 0,-1 1-1 0 0,0-1 0 0 0,0 1 1 0 0,-1 0-1 0 0,0-1 1 0 0,0 12-1 0 0,0-4 23 0 0,-1 11 1150 0 0,-2-12-441 0 0,-2 9 336 0 0,3-22 75 0 0,1 4-1087 0 0,0-6-207 0 0,0 0-1 0 0,0 0 0 0 0,-1 0 1 0 0,1 0-1 0 0,0 0 0 0 0,0 0 0 0 0,0 0 1 0 0,0 0-1 0 0,0 0 0 0 0,0 0 1 0 0,0 0-1 0 0,0 0 0 0 0,0 0 1 0 0,0 1-1 0 0,0-1 0 0 0,0 0 1 0 0,0 0-1 0 0,0 0 0 0 0,0 0 1 0 0,0 0-1 0 0,0 0 0 0 0,0 0 0 0 0,0 0 1 0 0,0 0-1 0 0,0 0 0 0 0,0 0 1 0 0,0 0-1 0 0,0 1 0 0 0,0-1 1 0 0,0 0-1 0 0,0 0 0 0 0,0 0 1 0 0,0 0-1 0 0,0 0 0 0 0,0 0 1 0 0,1 0-1 0 0,-1 0 0 0 0,0 0 0 0 0,0 0 1 0 0,0 0-1 0 0,0 0 0 0 0,0 0 1 0 0,0 0-1 0 0,0 0 0 0 0,0 0 1 0 0,0 1-1 0 0,0-1 0 0 0,0 0 1 0 0,0 0-1 0 0,0 0 0 0 0,1 0 1 0 0,-1 0-1 0 0,0 0 0 0 0,0 0 1 0 0,0 0-1 0 0,0 0 0 0 0,0 0 0 0 0,0 0 1 0 0,0 0-1 0 0,0 0 0 0 0,0 0 1 0 0,0 0-1 0 0,0 0 0 0 0,0 0 1 0 0,1 0-1 0 0,-1-1 0 0 0,6-5 163 0 0,0-2 1 0 0,-1 1-1 0 0,7-12 0 0 0,9-13 131 0 0,11-15 85 0 0,-25 37-298 0 0,0-1-1 0 0,0 1 1 0 0,0 1-1 0 0,15-14 0 0 0,-17 17-78 0 0,0 2 86 0 0,0-1-1 0 0,0 1 1 0 0,10-5-1 0 0,-14 8-66 0 0,0 0 0 0 0,1 0 0 0 0,-1 1 0 0 0,1-1 0 0 0,-1 1 0 0 0,1-1 0 0 0,-1 1 0 0 0,1-1 0 0 0,-1 1 0 0 0,1 0 0 0 0,-1 0 0 0 0,1 0 0 0 0,0 0 0 0 0,-1 0-1 0 0,1 0 1 0 0,-1 0 0 0 0,1 1 0 0 0,0-1 0 0 0,-1 0 0 0 0,3 2 0 0 0,-3-1-17 0 0,1 0 0 0 0,-1 0 0 0 0,0 0 0 0 0,0 0-1 0 0,0 0 1 0 0,-1 0 0 0 0,1 0 0 0 0,0 0 0 0 0,0 0-1 0 0,0 1 1 0 0,-1-1 0 0 0,1 0 0 0 0,-1 1 0 0 0,1-1 0 0 0,-1 0-1 0 0,0 1 1 0 0,1-1 0 0 0,-1 1 0 0 0,0 1 0 0 0,2 33 60 0 0,-3-28-93 0 0,1-5 30 0 0,0 4-284 0 0,0 0 0 0 0,0 0 0 0 0,0 0 0 0 0,1 0 0 0 0,0 0 0 0 0,1 0 0 0 0,-1 0 0 0 0,1 0 0 0 0,1 0 0 0 0,3 8 0 0 0,4 5-1341 0 0</inkml:trace>
  <inkml:trace contextRef="#ctx0" brushRef="#br0" timeOffset="1">563 0 8752 0 0,'-1'2'3310'0'0,"-11"30"-1572"0"0,2 2 0 0 0,1-1 0 0 0,2 1 0 0 0,-5 58 0 0 0,9-43 739 0 0,2 0 0 0 0,10 89 0 0 0,-6-124-2553 0 0,0 0-1 0 0,0 0 1 0 0,2-1-1 0 0,-1 1 1 0 0,2-1-1 0 0,0 0 1 0 0,0 0-1 0 0,1-1 1 0 0,1 1-1 0 0,0-2 1 0 0,1 1-1 0 0,18 18 1 0 0,-25-28-107 0 0,1 1 1 0 0,0-1 0 0 0,0 1 0 0 0,-1-1-1 0 0,1 0 1 0 0,0 0 0 0 0,1-1 0 0 0,-1 1 0 0 0,0-1-1 0 0,1 1 1 0 0,-1-1 0 0 0,0 0 0 0 0,1 0-1 0 0,-1-1 1 0 0,1 1 0 0 0,0-1 0 0 0,-1 1 0 0 0,1-1-1 0 0,-1 0 1 0 0,1-1 0 0 0,-1 1 0 0 0,1-1 0 0 0,5-1-1 0 0,1-3-2137 0 0</inkml:trace>
  <inkml:trace contextRef="#ctx0" brushRef="#br0" timeOffset="2">809 124 11976 0 0,'0'0'922'0'0,"6"0"1050"0"0,31-2 3807 0 0,-27 1-4783 0 0,0-1 0 0 0,0 0 1 0 0,14-6-1 0 0,-2 7-148 0 0,-14 1-2875 0 0,-9 11-5692 0 0,-3 2 903 0 0</inkml:trace>
</inkml:ink>
</file>

<file path=ppt/ink/ink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6:22.6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 0 15920 0 0,'0'0'4329'0'0,"1"3"-3435"0"0,4 6 211 0 0,1 1 0 0 0,10 13-1 0 0,-9-12-489 0 0,0 0 0 0 0,6 12 0 0 0,-2-2-314 0 0,-7-15-264 0 0,-1-1 0 0 0,0 1 0 0 0,0 0-1 0 0,-1 1 1 0 0,1-1 0 0 0,-1 0 0 0 0,-1 1 0 0 0,1-1-1 0 0,0 7 1 0 0,-2-8-24 0 0,0 0 1 0 0,0 0-1 0 0,-1 0 0 0 0,1 0 1 0 0,-1 0-1 0 0,0 0 0 0 0,0 0 0 0 0,-1 0 1 0 0,0-1-1 0 0,0 1 0 0 0,0-1 0 0 0,0 1 1 0 0,0-1-1 0 0,-1 0 0 0 0,0 1 0 0 0,0-1 1 0 0,0-1-1 0 0,-7 8 0 0 0,-14 8-179 0 0,23-18 100 0 0,-2-1-75 0 0,2 0 114 0 0,0 0 1 0 0,0 0-1 0 0,0 0 0 0 0,0 0 1 0 0,0 0-1 0 0,-1 0 1 0 0,1-1-1 0 0,0 1 0 0 0,0-1 1 0 0,0 1-1 0 0,0 0 1 0 0,0-1-1 0 0,1 0 0 0 0,-1 1 1 0 0,0-1-1 0 0,0 1 1 0 0,0-1-1 0 0,0 0 0 0 0,1 0 1 0 0,-1 1-1 0 0,-1-2 1 0 0,1 0-88 0 0,0 0 1 0 0,0 0 0 0 0,0 0 0 0 0,1 0 0 0 0,-1 0 0 0 0,0-1 0 0 0,1 1-1 0 0,-1 0 1 0 0,1 0 0 0 0,0-3 0 0 0,0-1-346 0 0,0 0 0 0 0,0 1-1 0 0,1-1 1 0 0,0 0 0 0 0,0 1 0 0 0,0-1 0 0 0,1 1 0 0 0,3-8-1 0 0,3-3-1570 0 0,-1-2-60 0 0</inkml:trace>
</inkml:ink>
</file>

<file path=ppt/ink/ink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6:23.0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20 338 4608 0 0,'0'3'15947'0'0,"0"2"-15421"0"0,-1 1 0 0 0,0 0-1 0 0,0 0 1 0 0,-3 6-1 0 0,-4 25 427 0 0,7-25-758 0 0,-1-1-44 0 0,1 0 0 0 0,1 0 0 0 0,0-1 0 0 0,0 1 0 0 0,3 13 0 0 0,1-4-106 0 0,-3-11-61 0 0,1 0 0 0 0,0-1 0 0 0,4 12 0 0 0,-1-9-14 0 0,-2-3 75 0 0,0 0 1 0 0,1 0 0 0 0,6 8 0 0 0,-9-14-21 0 0,1 0-1 0 0,0 0 1 0 0,-1 0 0 0 0,1 0 0 0 0,0 0 0 0 0,0-1 0 0 0,0 1 0 0 0,0-1 0 0 0,0 1 0 0 0,0-1 0 0 0,0 0 0 0 0,1 0-1 0 0,-1 0 1 0 0,0 0 0 0 0,4 0 0 0 0,-1 0 30 0 0,0 0-1 0 0,0-1 0 0 0,0 1 1 0 0,1-1-1 0 0,-1-1 0 0 0,0 1 1 0 0,0-1-1 0 0,0 0 0 0 0,0 0 1 0 0,0 0-1 0 0,0-1 0 0 0,0 0 1 0 0,0 0-1 0 0,8-4 0 0 0,-11 3-8 0 0,1 1-1 0 0,0 0 1 0 0,-1-1-1 0 0,1 0 1 0 0,-1 0-1 0 0,0 0 0 0 0,0 0 1 0 0,0 0-1 0 0,0 0 1 0 0,0 0-1 0 0,-1 0 1 0 0,2-5-1 0 0,6-11 234 0 0,-5 12-205 0 0,-1-1-1 0 0,0 0 0 0 0,0 0 1 0 0,0 0-1 0 0,-1 0 1 0 0,0 0-1 0 0,-1-1 0 0 0,0 1 1 0 0,0-15-1 0 0,-1 11 13 0 0,-1 0 0 0 0,0 1 1 0 0,-1-1-1 0 0,0 1 0 0 0,-1-1 0 0 0,-6-17 0 0 0,7 25-118 0 0,0-1 0 0 0,-1 1 0 0 0,1 0 0 0 0,-1 0 0 0 0,0 1 0 0 0,1-1 0 0 0,-2 0 0 0 0,1 1 0 0 0,0 0 0 0 0,-1-1 0 0 0,0 2 0 0 0,1-1 0 0 0,-1 0 0 0 0,-8-4 0 0 0,6 5-70 0 0,0-1 0 0 0,0 1 0 0 0,0 1 0 0 0,0-1 1 0 0,0 1-1 0 0,0 0 0 0 0,0 0 0 0 0,0 0 0 0 0,-1 1 0 0 0,-10 1 1 0 0,15-1-99 0 0,1 0 1 0 0,-1 1-1 0 0,0-1 1 0 0,0 1 0 0 0,1-1-1 0 0,-1 1 1 0 0,0 0-1 0 0,1-1 1 0 0,-1 1 0 0 0,0 0-1 0 0,1 0 1 0 0,0 0-1 0 0,-3 2 1 0 0,-7 10-5202 0 0,9-11 4006 0 0,-8 9-6157 0 0</inkml:trace>
  <inkml:trace contextRef="#ctx0" brushRef="#br0" timeOffset="1">494 29 20127 0 0,'4'-7'467'0'0,"-4"6"-426"0"0,1 1 0 0 0,-1-1 1 0 0,0 1-1 0 0,0-1 0 0 0,1 1 0 0 0,-1-1 0 0 0,0 1 1 0 0,0-1-1 0 0,0 1 0 0 0,0-1 0 0 0,1 1 0 0 0,-1-1 0 0 0,0 0 1 0 0,0 1-1 0 0,0-1 0 0 0,0 1 0 0 0,0-1 0 0 0,-1 1 0 0 0,1-1 1 0 0,0 0-1 0 0,0 1 0 0 0,0-1 0 0 0,0 1 0 0 0,-1-1 1 0 0,1 0-1 0 0,-1-5 2878 0 0,4 11-2852 0 0,2 3 820 0 0,-2-2-684 0 0,1 1 0 0 0,-1-1 0 0 0,-1 1 1 0 0,1-1-1 0 0,2 14 0 0 0,6 41 454 0 0,-7-35-433 0 0,34 229 705 0 0,-33-209-839 0 0,-2 1 0 0 0,-4 71 1 0 0,-1-36-58 0 0,2-71-22 0 0,-1 1-1 0 0,0-1 1 0 0,-1 0 0 0 0,0 0-1 0 0,-7 16 1 0 0,-23 51-930 0 0,10-31-3083 0 0,17-36-4796 0 0</inkml:trace>
</inkml:ink>
</file>

<file path=ppt/ink/ink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6:23.6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69 280 10136 0 0,'0'0'918'0'0,"1"1"-758"0"0,1 5-59 0 0,1-1-1 0 0,-1 1 0 0 0,0-1 1 0 0,-1 1-1 0 0,2 6 0 0 0,4 17 3198 0 0,-4-19-2070 0 0,0-1 0 0 0,-1 1 0 0 0,1 13 0 0 0,2 12-359 0 0,-1-11-87 0 0,0 44 0 0 0,-3-41-52 0 0,6 36 0 0 0,-6-59-651 0 0,1 4 107 0 0,-1 1 1 0 0,1-1 0 0 0,-2 0 0 0 0,1 1 0 0 0,-1-1 0 0 0,0 0 0 0 0,-1 1-1 0 0,-1 8 1 0 0,-17 53 963 0 0,9-31-696 0 0,3-12-187 0 0,5-22-246 0 0,1 0 1 0 0,-1-1-1 0 0,1 1 1 0 0,-1-1-1 0 0,0 0 1 0 0,-1 0-1 0 0,1 0 1 0 0,-1 0-1 0 0,-4 6 1 0 0,5-8-302 0 0,0 0-1 0 0,0 0 1 0 0,0-1 0 0 0,-1 1-1 0 0,1 0 1 0 0,-1-1 0 0 0,1 1-1 0 0,-1-1 1 0 0,1 0 0 0 0,-1 0-1 0 0,0 0 1 0 0,1 0 0 0 0,-1-1 0 0 0,0 1-1 0 0,0-1 1 0 0,1 1 0 0 0,-5-1-1 0 0,-9 0-8070 0 0</inkml:trace>
  <inkml:trace contextRef="#ctx0" brushRef="#br0" timeOffset="1">69 0 19151 0 0,'0'0'3304'0'0,"10"0"-2632"0"0,5 0 0 0 0</inkml:trace>
</inkml:ink>
</file>

<file path=ppt/ink/ink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6:24.18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57 2304 0 0,'0'0'16462'0'0,"6"-5"-13005"0"0,3 1-2751 0 0,-7 3-431 0 0,0 1-1 0 0,0-1 1 0 0,0 0 0 0 0,0 0-1 0 0,0 0 1 0 0,0 0-1 0 0,0-1 1 0 0,-1 1 0 0 0,1 0-1 0 0,2-3 1 0 0,-1 0-29 0 0,1 1-1 0 0,-1 0 1 0 0,0 0-1 0 0,1 1 1 0 0,0-1 0 0 0,7-4-1 0 0,-4 3-52 0 0,8 1 309 0 0,-8 2-424 0 0,-6 1-70 0 0,-1 0 0 0 0,1-1 0 0 0,0 1 0 0 0,0 0 0 0 0,-1 0 0 0 0,1 0 0 0 0,0 0 0 0 0,0 0 0 0 0,-1 0 0 0 0,1 0 0 0 0,0 1 0 0 0,0-1 0 0 0,-1 0 0 0 0,1 0 0 0 0,1 1 0 0 0,3 1 13 0 0,17-1-2 0 0,21 4-22 0 0,41 5 3 0 0,9-3 19 0 0,-16-1-294 0 0,-69-5-303 0 0,0-1 0 0 0,0 0 0 0 0,15-1 0 0 0,0-4-806 0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1: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50 9672 0 0,'23'0'748'0'0,"-22"-1"-608"0"0,0 1-1 0 0,0 0 1 0 0,0 0 0 0 0,0-1 0 0 0,0 1 0 0 0,0-1 0 0 0,0 1 0 0 0,0-1-1 0 0,0 1 1 0 0,0-1 0 0 0,0 0 0 0 0,0 1 0 0 0,0-1 0 0 0,0 0 0 0 0,-1 0-1 0 0,1 0 1 0 0,0 1 0 0 0,-1-1 0 0 0,1 0 0 0 0,0 0 0 0 0,-1 0 0 0 0,1-2-1 0 0,5-4 1275 0 0,-1 4-962 0 0,0-1 1 0 0,0 1-1 0 0,1 1 0 0 0,-1-1 0 0 0,1 1 0 0 0,-1 0 1 0 0,1 0-1 0 0,0 1 0 0 0,0 0 0 0 0,0 0 1 0 0,0 0-1 0 0,7 0 0 0 0,6 1-43 0 0,0 1 0 0 0,27 4-1 0 0,-40-4-367 0 0,0 0 0 0 0,0 0-1 0 0,-1 1 1 0 0,1 0-1 0 0,10 5 1 0 0,-14-6-37 0 0,0 0 1 0 0,0 0-1 0 0,0 0 0 0 0,0 0 1 0 0,-1 1-1 0 0,1-1 0 0 0,0 1 0 0 0,-1-1 1 0 0,1 1-1 0 0,-1 0 0 0 0,0-1 0 0 0,0 1 1 0 0,1 0-1 0 0,-1 0 0 0 0,0 0 1 0 0,0 0-1 0 0,-1 0 0 0 0,1 0 0 0 0,0 3 1 0 0,1 2 15 0 0,-2-3-7 0 0,1 0-1 0 0,0 0 1 0 0,-1 1 0 0 0,1-1-1 0 0,-1 0 1 0 0,-1 1-1 0 0,1-1 1 0 0,0 0 0 0 0,-3 8-1 0 0,0 0-2 0 0,-1 3-74 0 0,-1-1 0 0 0,0 0-1 0 0,0 0 1 0 0,-15 25-1 0 0,-2-13-232 0 0,8-10 90 0 0,7-8 85 0 0,-9 3-60 0 0,7-7 166 0 0,9-4 41 0 0,0 0-1 0 0,0 0 0 0 0,0 0 0 0 0,0 0 0 0 0,-1 0 0 0 0,1 0 0 0 0,0 0 1 0 0,0 0-1 0 0,0 0 0 0 0,-1 1 0 0 0,1-1 0 0 0,0 0 0 0 0,0 0 1 0 0,0 0-1 0 0,0 0 0 0 0,0 0 0 0 0,-1 0 0 0 0,1 0 0 0 0,0 1 1 0 0,0-1-1 0 0,0 0 0 0 0,0 0 0 0 0,0 0 0 0 0,0 0 0 0 0,0 1 0 0 0,-1-1 1 0 0,1 0-1 0 0,0 0 0 0 0,0 0 0 0 0,0 1 0 0 0,0-1 0 0 0,0 0 1 0 0,0 0-1 0 0,0 0 0 0 0,0 1 0 0 0,0-1 0 0 0,0 0 0 0 0,0 0 1 0 0,4 9 144 0 0,-1-4 73 0 0,-3-5-216 0 0,1 0 0 0 0,-1 1 1 0 0,0-1-1 0 0,1 1 1 0 0,-1-1-1 0 0,0 0 0 0 0,1 1 1 0 0,-1-1-1 0 0,1 0 1 0 0,-1 1-1 0 0,0-1 1 0 0,1 0-1 0 0,-1 0 0 0 0,1 0 1 0 0,-1 1-1 0 0,1-1 1 0 0,-1 0-1 0 0,2 0 0 0 0,0 1 43 0 0,7 8-54 0 0,9 6-296 0 0,36 23 366 0 0,-52-36-63 0 0,1 1 0 0 0,0-1 0 0 0,-1 0 0 0 0,1 1 0 0 0,-1-1 0 0 0,0 1 1 0 0,0-1-1 0 0,0 1 0 0 0,0 0 0 0 0,0 0 0 0 0,0 0 0 0 0,-1 0 0 0 0,0 1 0 0 0,1-1 0 0 0,0 7 0 0 0,-1-9-10 0 0,-1 0-1 0 0,0 1 1 0 0,1-1 0 0 0,-1 1-1 0 0,1-1 1 0 0,0 0-1 0 0,-1 1 1 0 0,1-1 0 0 0,0 0-1 0 0,0 0 1 0 0,1 2-1 0 0,-2-3-1 0 0,1 1-1 0 0,0 0 0 0 0,-1 0 1 0 0,1-1-1 0 0,-1 1 0 0 0,1 0 1 0 0,-1 0-1 0 0,1 0 0 0 0,-1 0 0 0 0,0 0 1 0 0,1 0-1 0 0,-1 0 0 0 0,0 0 1 0 0,0-1-1 0 0,0 3 0 0 0,1 22 295 0 0,-2-15-237 0 0,1-8-45 0 0,0 0-1 0 0,-1 0 1 0 0,1 0-1 0 0,0-1 1 0 0,-1 1-1 0 0,1 0 1 0 0,-1 0-1 0 0,0 0 1 0 0,1 0-1 0 0,-1-1 1 0 0,0 1-1 0 0,0 0 1 0 0,-2 2-1 0 0,-5 6 103 0 0,5-6-68 0 0,0 1 0 0 0,0-1 0 0 0,-1 0 0 0 0,0 0 0 0 0,0 0 0 0 0,0 0 0 0 0,0-1-1 0 0,0 0 1 0 0,-1 0 0 0 0,1 0 0 0 0,-1 0 0 0 0,0-1 0 0 0,-5 3 0 0 0,-42 14 317 0 0,13-10-253 0 0,14-3-127 0 0,-30 4 0 0 0,23-4-177 0 0,25-4-155 0 0,0 0 0 0 0,0-1 1 0 0,-11 1-1 0 0,16-2-245 0 0</inkml:trace>
</inkml:ink>
</file>

<file path=ppt/ink/ink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6:24.6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44 3224 0 0,'2'-1'16498'0'0,"60"-16"-12116"0"0,39 0-3304 0 0,-71 13-806 0 0,0 0-1449 0 0,-9 3-6395 0 0</inkml:trace>
  <inkml:trace contextRef="#ctx0" brushRef="#br0" timeOffset="1">81 185 16991 0 0,'0'0'1840'0'0,"10"6"-1840"0"0,8-2 0 0 0,-2 0 0 0 0,9 2 880 0 0,-3-6 144 0 0,5 4 24 0 0,5-4 8 0 0,-1 0-480 0 0,7 0-96 0 0,-7 0-24 0 0,7 0 0 0 0,-1 0-768 0 0,0 0-152 0 0,7 0-32 0 0,3 0-8 0 0</inkml:trace>
</inkml:ink>
</file>

<file path=ppt/ink/ink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6:30.4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0 16328 0 0,'0'0'3531'0'0,"-2"2"-2565"0"0,0 3-709 0 0,1-1 1 0 0,-1 0 0 0 0,1 0-1 0 0,0 1 1 0 0,0-1 0 0 0,0 1-1 0 0,0 0 1 0 0,0 8 0 0 0,-1 8 509 0 0,0 7-92 0 0,1 0-1 0 0,5 54 0 0 0,0-4-395 0 0,-4-26-229 0 0,-1-7 6 0 0,6 60 0 0 0,0-53-155 0 0,-4-36-26 0 0,0 0 0 0 0,1 0 0 0 0,1 0 0 0 0,6 21 0 0 0,7 9-3940 0 0</inkml:trace>
</inkml:ink>
</file>

<file path=ppt/ink/ink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6:31.04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26 9672 0 0,'0'0'6139'0'0,"6"4"-4485"0"0,-2-3-1186 0 0,-1 1 1 0 0,0-1-1 0 0,1 0 0 0 0,0 0 1 0 0,-1 0-1 0 0,1-1 0 0 0,-1 1 1 0 0,1-1-1 0 0,0 0 0 0 0,0 0 1 0 0,5-1-1 0 0,-1 0-123 0 0,-1 0 1 0 0,0 0-1 0 0,0-1 0 0 0,-1 0 0 0 0,8-3 1 0 0,-2 1 19 0 0,1 0 0 0 0,-1 0 0 0 0,1 1 0 0 0,0 1 0 0 0,17-1 1 0 0,-9 1-46 0 0,-13 0-243 0 0,0 2 0 0 0,0-1 0 0 0,0 1 0 0 0,0 0 0 0 0,0 1 0 0 0,1 0 0 0 0,7 2 0 0 0,-9-1-53 0 0,-6-3 10 0 0,3 0 16 0 0,16 11-27 0 0,-2 0-13 0 0,-15-5 13 0 0,-1-1-3 0 0,0-1-15 0 0,0 1-1 0 0,0 0 0 0 0,0-1 0 0 0,0 1 1 0 0,-1 0-1 0 0,1 0 0 0 0,-1 0 0 0 0,0 0 1 0 0,0 0-1 0 0,0 0 0 0 0,0 8 0 0 0,-1 1 8 0 0,0-1-1 0 0,-3 23 1 0 0,-6 24-28 0 0,-3-2 1 0 0,-19 60-1 0 0,28-106-50 0 0,1 1 0 0 0,-2 17 0 0 0,3-19-137 0 0,-1 0-1 0 0,1-1 1 0 0,-1 1 0 0 0,-4 9 0 0 0,2 6-3616 0 0</inkml:trace>
  <inkml:trace contextRef="#ctx0" brushRef="#br0" timeOffset="1">81 262 16152 0 0,'0'0'5409'0'0,"2"0"-4179"0"0,3 2-668 0 0,0 0-175 0 0,-1 0 0 0 0,1 0 0 0 0,-1-1 0 0 0,1 0 1 0 0,0 0-1 0 0,0 0 0 0 0,8 0 0 0 0,11-1 97 0 0,0-1 0 0 0,0-2 1 0 0,0 0-1 0 0,25-8 0 0 0,28-3-607 0 0,-22 10-1950 0 0,-39 3 93 0 0</inkml:trace>
</inkml:ink>
</file>

<file path=ppt/ink/ink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6:31.63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0 363 7368 0 0,'0'0'16735'0'0,"12"0"-16511"0"0,4-4-1544 0 0,-6-2-312 0 0</inkml:trace>
  <inkml:trace contextRef="#ctx0" brushRef="#br0" timeOffset="1">225 113 19895 0 0,'0'0'1803'0'0,"1"-1"-1482"0"0,31-21 153 0 0,-25 16 235 0 0,1 0 1 0 0,0 0 0 0 0,1 1 0 0 0,-1 0-1 0 0,19-7 1 0 0,43-11 979 0 0,-50 17-1417 0 0,18-3 267 0 0,19 1-323 0 0,-36 5-203 0 0,-16 4-11 0 0,-1 0 6 0 0,0-1-4 0 0,0 1 1 0 0,0-1-1 0 0,0 1 1 0 0,0 0-1 0 0,0 1 0 0 0,0-1 1 0 0,0 1-1 0 0,-1-1 1 0 0,1 1-1 0 0,0 0 1 0 0,4 4-1 0 0,-4-2-4 0 0,-1 0 0 0 0,0 0 0 0 0,0 0 0 0 0,0 0 0 0 0,-1 0 0 0 0,1 0 0 0 0,-1 1 0 0 0,0-1 0 0 0,2 9 0 0 0,-1-5 0 0 0,0-2-11 0 0,-1 1-1 0 0,-1 0 1 0 0,1 0 0 0 0,-1 0 0 0 0,0 0-1 0 0,-1 13 1 0 0,-5 45-163 0 0,2-36 168 0 0,-1 24-45 0 0,-9 68-319 0 0,6-49-148 0 0,6-51-204 0 0,-7 33 1 0 0,8-50 687 0 0,-3 8-1418 0 0,0 1-1 0 0,0 20 0 0 0,7-19-610 0 0</inkml:trace>
</inkml:ink>
</file>

<file path=ppt/ink/ink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6:32.21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0 335 12440 0 0,'0'0'957'0'0,"6"-1"1291"0"0,3-6-51 0 0,-7 5-1733 0 0,0 0 0 0 0,0 1-1 0 0,1-1 1 0 0,-1 1 0 0 0,0-1 0 0 0,1 1 0 0 0,-1 0 0 0 0,1 0 0 0 0,0 0 0 0 0,-1 0 0 0 0,4 0 0 0 0,-2 0-188 0 0,-1 0 1 0 0,0 0 0 0 0,0 0 0 0 0,0 0 0 0 0,0-1 0 0 0,4-1-1 0 0,11-5 940 0 0,3 1-450 0 0,-13 4-484 0 0,1 0 0 0 0,-1 1 0 0 0,14-3 0 0 0,3 1 8 0 0,8-1-61 0 0,53-3-313 0 0,-52 5-2087 0 0,1 0-5992 0 0,-14 3 158 0 0</inkml:trace>
  <inkml:trace contextRef="#ctx0" brushRef="#br0" timeOffset="1">627 213 6448 0 0,'2'2'14797'0'0,"0"-1"-14593"0"0,0 0 0 0 0,-1 1 1 0 0,1-1-1 0 0,-1 1 0 0 0,1 0 1 0 0,-1-1-1 0 0,0 1 0 0 0,1 0 1 0 0,-1 0-1 0 0,0 0 0 0 0,0 0 1 0 0,-1 0-1 0 0,1 0 0 0 0,0 0 1 0 0,0 0-1 0 0,-1 0 0 0 0,0 1 1 0 0,1-1-1 0 0,-1 0 0 0 0,0 0 1 0 0,0 0-1 0 0,0 1 0 0 0,-1 3 1 0 0,5 68 1193 0 0,-3-64-1432 0 0,0 0-1 0 0,2 0 1 0 0,-1 0-1 0 0,1 0 1 0 0,5 12 0 0 0,-6-20-32 0 0,-1 0 1 0 0,0 1-1 0 0,1-1 1 0 0,-1 0-1 0 0,1 0 1 0 0,-1 0-1 0 0,1 0 1 0 0,0 0-1 0 0,0-1 1 0 0,3 3 0 0 0,11 6-1677 0 0</inkml:trace>
  <inkml:trace contextRef="#ctx0" brushRef="#br0" timeOffset="2">665 32 12440 0 0,'22'-4'1104'0'0,"-13"0"-880"0"0,-15-2-224 0 0,18-4 8063 0 0,-18 6-6767 0 0,22 1-384 0 0,-26 3-1120 0 0,20 7-504 0 0,2 3-8575 0 0</inkml:trace>
</inkml:ink>
</file>

<file path=ppt/ink/ink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6:32.8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0 516 2304 0 0,'13'2'24499'0'0,"0"-3"-23587"0"0,-11 0-481 0 0,8-9 310 0 0,-9 8-691 0 0,1 0 0 0 0,0 0-1 0 0,-1-1 1 0 0,1 1 0 0 0,-1-1 0 0 0,0 1 0 0 0,2-4-1 0 0,-2 4-24 0 0,-1 0-1 0 0,1 0 0 0 0,0-1 1 0 0,0 1-1 0 0,1 0 0 0 0,-1 1 0 0 0,0-1 1 0 0,1 0-1 0 0,-1 0 0 0 0,3-2 0 0 0,8-3 54 0 0,-1 1 0 0 0,1 0 0 0 0,0 1 0 0 0,21-6-1 0 0,-25 9-55 0 0,-6 1 37 0 0,8 2-48 0 0,0 0 1 0 0,0 1-1 0 0,0 0 0 0 0,0 1 1 0 0,11 5-1 0 0,11 2-118 0 0,-26-10 40 0 0,-1 1-1 0 0,0-1 1 0 0,1 0-1 0 0,-1 0 1 0 0,1 0 0 0 0,-1-1-1 0 0,0 0 1 0 0,1 0-1 0 0,5-2 1 0 0,5-1-179 0 0,62-12-2568 0 0,-28 1-4893 0 0,-17 4-299 0 0</inkml:trace>
  <inkml:trace contextRef="#ctx0" brushRef="#br0" timeOffset="1">883 48 20383 0 0,'0'0'464'0'0,"-1"-1"68"0"0,0 1-469 0 0,-3-4 667 0 0,16 1-217 0 0,7-2-421 0 0,65-11 4895 0 0,-37 8-3645 0 0,-24 5-958 0 0,0 1 0 0 0,31 0 0 0 0,10 0-1180 0 0,-38 1-4929 0 0,-20 1 2262 0 0,10 0-5267 0 0</inkml:trace>
</inkml:ink>
</file>

<file path=ppt/ink/ink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6:33.28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0 14280 0 0,'0'0'1102'0'0,"0"2"-719"0"0,-5 11 594 0 0,4-12-773 0 0,1 0 0 0 0,-1 0 0 0 0,1 0 0 0 0,-1 1 0 0 0,1-1 0 0 0,-1 0 0 0 0,1 0 0 0 0,0 0 0 0 0,0 1 0 0 0,-1-1 0 0 0,1 0 0 0 0,0 0 0 0 0,0 1 0 0 0,0 0 0 0 0,3 9 1465 0 0,1 7 941 0 0,-7-7-1504 0 0,2-9-997 0 0,1-1 1 0 0,-1 1-1 0 0,1 0 0 0 0,-1-1 1 0 0,1 1-1 0 0,0-1 0 0 0,0 1 1 0 0,0 0-1 0 0,0-1 0 0 0,0 1 1 0 0,0-1-1 0 0,0 3 1 0 0,3 6 443 0 0,0-1 1 0 0,6 12 0 0 0,6 18 406 0 0,6 65 210 0 0,-15-81-1109 0 0,3 47 0 0 0,-6-44-64 0 0,-1-17-99 0 0,0 0 0 0 0,0 0-1 0 0,1-1 1 0 0,0 1 0 0 0,7 12 0 0 0,-4-10-145 0 0,-1 1 0 0 0,3 14-1 0 0,3 15-2277 0 0,-2-3-7139 0 0</inkml:trace>
</inkml:ink>
</file>

<file path=ppt/ink/ink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6:40.8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264 49 3680 0 0,'0'0'167'0'0,"-2"-1"526"0"0,-4-2 44 0 0,-7 0 5308 0 0,-4-1 3481 0 0,6-1-7537 0 0,7 3-1539 0 0,0 0 1 0 0,0 1 0 0 0,0-1-1 0 0,-7-1 1 0 0,8 3-244 0 0,0-1 1 0 0,0 0-1 0 0,0 0 1 0 0,1 0-1 0 0,-1 0 1 0 0,0 0-1 0 0,0-1 1 0 0,1 1-1 0 0,-4-3 1 0 0,4 3-167 0 0,1 0 1 0 0,0 0-1 0 0,-1 0 1 0 0,1 0 0 0 0,-1 0-1 0 0,1 1 1 0 0,-1-1 0 0 0,1 0-1 0 0,-1 1 1 0 0,1 0 0 0 0,-1-1-1 0 0,0 1 1 0 0,1 0-1 0 0,-1 0 1 0 0,0 0 0 0 0,1 0-1 0 0,-1 0 1 0 0,1 0 0 0 0,-1 0-1 0 0,0 0 1 0 0,1 1 0 0 0,-1-1-1 0 0,1 1 1 0 0,-1-1-1 0 0,-1 2 1 0 0,-3 1-37 0 0,1-1 0 0 0,0 1 0 0 0,0 1 0 0 0,0-1 0 0 0,0 1 0 0 0,1 0 0 0 0,0 0 0 0 0,-1 0 0 0 0,1 0 1 0 0,-6 10-1 0 0,2 0-69 0 0,0-1 0 0 0,-10 29 0 0 0,10-25 10 0 0,6-13 37 0 0,1-1 0 0 0,-1 1 0 0 0,0-1 0 0 0,1 1 0 0 0,0 0 0 0 0,0 0 0 0 0,0 0 0 0 0,1 0 0 0 0,-1 7 0 0 0,0 4-42 0 0,0-11 40 0 0,1 0 0 0 0,0 1 0 0 0,0-1 0 0 0,0 0 0 0 0,0 0 0 0 0,0 0 0 0 0,1 0 0 0 0,0 0-1 0 0,0 0 1 0 0,0 0 0 0 0,3 7 0 0 0,-3-9-3 0 0,0 0 0 0 0,0-1 0 0 0,0 1 1 0 0,0-1-1 0 0,1 1 0 0 0,-1-1 0 0 0,0 1 0 0 0,1-1 0 0 0,-1 0 0 0 0,1 0 0 0 0,-1 0 0 0 0,1 0 1 0 0,-1 0-1 0 0,1 0 0 0 0,0 0 0 0 0,-1 0 0 0 0,1-1 0 0 0,3 2 0 0 0,-3-2 13 0 0,0 0 1 0 0,-1 1-1 0 0,1-1 0 0 0,0 0 1 0 0,0 0-1 0 0,-1 0 0 0 0,1 0 1 0 0,0 0-1 0 0,-1-1 0 0 0,1 1 0 0 0,0 0 1 0 0,0-1-1 0 0,-1 1 0 0 0,1-1 1 0 0,-1 0-1 0 0,1 0 0 0 0,0 1 1 0 0,1-3-1 0 0,2-1-29 0 0,-1 1 1 0 0,0-1-1 0 0,0-1 1 0 0,4-6-1 0 0,4-3 7 0 0,-4 3 23 0 0,-1 0 0 0 0,0 0-1 0 0,-1-1 1 0 0,0 0 0 0 0,6-21-1 0 0,6-9-5 0 0,-9 22 48 0 0,15-21 0 0 0,-11 19 37 0 0,-12 22-59 0 0,0 0-1 0 0,0 1 1 0 0,0-1 0 0 0,-1 1 0 0 0,1-1 0 0 0,0 1-1 0 0,0 0 1 0 0,-1-1 0 0 0,1 1 0 0 0,0 0-1 0 0,0 1 1 0 0,1 1 11 0 0,0 0-1 0 0,-1 1 0 0 0,1-1 1 0 0,-1 1-1 0 0,0-1 1 0 0,0 1-1 0 0,0 0 0 0 0,0-1 1 0 0,-1 1-1 0 0,1 0 0 0 0,-1 4 1 0 0,0 1 28 0 0,9 124 234 0 0,-7-84-222 0 0,-2-30-56 0 0,4 34 1 0 0,3-2 45 0 0,-5-34-53 0 0,0 0 0 0 0,10 32 0 0 0,-8-36-27 0 0,0 0 1 0 0,3 26-1 0 0,-6-36-146 0 0,0 0-1 0 0,0 0 0 0 0,0 0 1 0 0,0 0-1 0 0,0 0 1 0 0,1 0-1 0 0,-1 0 1 0 0,1 0-1 0 0,0-1 0 0 0,-1 1 1 0 0,1-1-1 0 0,1 1 1 0 0,-1-1-1 0 0,0 0 0 0 0,5 4 1 0 0,-6-5-892 0 0,6-3-1999 0 0,2-4 1418 0 0</inkml:trace>
</inkml:ink>
</file>

<file path=ppt/ink/ink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6:41.4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6912 0 0,'0'0'18347'0'0,"9"1"-20245"0"0,-2 4-96 0 0</inkml:trace>
</inkml:ink>
</file>

<file path=ppt/ink/ink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6:42.05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1 107 10592 0 0,'0'0'488'0'0,"1"-1"-12"0"0,-1 0-430 0 0,2-3 159 0 0,1 0 0 0 0,-1 0 0 0 0,1 0 0 0 0,0 0 1 0 0,0 1-1 0 0,0-1 0 0 0,0 1 0 0 0,0 0 0 0 0,1 0 0 0 0,0 0 0 0 0,6-4 1 0 0,-5 4 921 0 0,-1 1 0 0 0,1-2 0 0 0,-1 1 0 0 0,1 0 1 0 0,-1-1-1 0 0,5-5 0 0 0,-6 6-770 0 0,0 0 0 0 0,0 1 0 0 0,0-1 0 0 0,1 1 0 0 0,0 0 0 0 0,-1 0 0 0 0,1 0 0 0 0,0 0 0 0 0,0 1 0 0 0,4-2 0 0 0,-5 2-232 0 0,0 0 0 0 0,1 0 0 0 0,-1 0 0 0 0,1 1 0 0 0,0-1 0 0 0,-1 1 0 0 0,1 0 0 0 0,-1 0 0 0 0,1 0 0 0 0,0 0 0 0 0,4 2 0 0 0,0 2-66 0 0,-1 0 1 0 0,0 1-1 0 0,0 0 1 0 0,0 1-1 0 0,0 0 1 0 0,-1 0 0 0 0,0 0-1 0 0,0 0 1 0 0,7 11-1 0 0,-9-11-49 0 0,-1 0-1 0 0,0 0 0 0 0,0 0 0 0 0,0 1 1 0 0,-1-1-1 0 0,0 1 0 0 0,0 0 0 0 0,-1-1 0 0 0,0 1 1 0 0,0 0-1 0 0,0 11 0 0 0,1 4 28 0 0,-1-10-53 0 0,-1 1-1 0 0,0-1 1 0 0,-1 1-1 0 0,-1-1 0 0 0,0 0 1 0 0,0 1-1 0 0,-1-1 1 0 0,-1 0-1 0 0,-9 21 0 0 0,1-7-292 0 0,-2 0-1 0 0,-1-1 0 0 0,-19 26 0 0 0,27-42 91 0 0,0-1 0 0 0,-1 1 0 0 0,0-1 0 0 0,-1-1 0 0 0,1 0 0 0 0,-19 11 0 0 0,-17 6-285 0 0,44-24 504 0 0,-1 1-1 0 0,1-1 1 0 0,-1 0 0 0 0,1 0-1 0 0,-1 1 1 0 0,1-1 0 0 0,-1 0-1 0 0,1 0 1 0 0,-1 0 0 0 0,1 0-1 0 0,-1 1 1 0 0,1-1 0 0 0,-1 0-1 0 0,0 0 1 0 0,1 0 0 0 0,-1 0-1 0 0,1 0 1 0 0,-1-1-1 0 0,1 1 1 0 0,-1 0 0 0 0,1 0-1 0 0,-1 0 1 0 0,1 0 0 0 0,-1-1-1 0 0,0 1 5 0 0,-1 0 1710 0 0,4-1-1626 0 0,1 1 0 0 0,-1-1-1 0 0,0 0 1 0 0,1 0 0 0 0,-1 0 0 0 0,0 0-1 0 0,4-3 1 0 0,-1 1 33 0 0,7-4 141 0 0,1 2 0 0 0,1-1 0 0 0,-1 2 1 0 0,1 0-1 0 0,21-4 0 0 0,45 3 63 0 0,-50 0-392 0 0,-11 1-1564 0 0,38-2 0 0 0,-40 6 511 0 0</inkml:trace>
  <inkml:trace contextRef="#ctx0" brushRef="#br0" timeOffset="1">656 337 10592 0 0,'6'1'964'0'0,"16"7"1191"0"0,-21-8-1757 0 0,0 1 0 0 0,1-1 0 0 0,-1 0-1 0 0,0 1 1 0 0,0-1 0 0 0,0 0 0 0 0,0 1 0 0 0,0 0 0 0 0,0-1 0 0 0,0 1 0 0 0,0 0 0 0 0,2 1-1 0 0,9 8 2467 0 0,-6-6-2292 0 0,-1 1 1 0 0,0-1-1 0 0,8 10 1 0 0,-10-11-382 0 0,2 4 46 0 0,1 0 0 0 0,-1 0 1 0 0,0 0-1 0 0,0 1 0 0 0,-1 0 0 0 0,0 0 1 0 0,0 0-1 0 0,3 14 0 0 0,0 5-3 0 0,12 73 291 0 0,-11-42-260 0 0,-3 1-1 0 0,-3-1 1 0 0,-6 76-1 0 0,-1-106-193 0 0,-1 0-1 0 0,-1-1 1 0 0,-11 29-1 0 0,11-36 67 0 0,5-14-117 0 0,-1 0-1 0 0,1-1 1 0 0,-1 1 0 0 0,-1 0-1 0 0,1-1 1 0 0,-1 0 0 0 0,0 0-1 0 0,0 0 1 0 0,0-1-1 0 0,0 1 1 0 0,-1-1 0 0 0,0 0-1 0 0,0 0 1 0 0,0 0 0 0 0,-1-1-1 0 0,1 0 1 0 0,-1 0 0 0 0,1 0-1 0 0,-1-1 1 0 0,0 0-1 0 0,-8 2 1 0 0,10-4-104 0 0,0 0 0 0 0,0-1 0 0 0,-1 1-1 0 0,1-1 1 0 0,0 0 0 0 0,0 0 0 0 0,0 0 0 0 0,0-1 0 0 0,0 0-1 0 0,0 1 1 0 0,0-1 0 0 0,0-1 0 0 0,1 1 0 0 0,-1 0-1 0 0,1-1 1 0 0,0 0 0 0 0,0 0 0 0 0,0 0 0 0 0,0 0 0 0 0,0 0-1 0 0,-4-6 1 0 0,-31-54-3708 0 0,23 31 1636 0 0</inkml:trace>
  <inkml:trace contextRef="#ctx0" brushRef="#br0" timeOffset="2">593 243 13360 0 0,'0'0'9111'0'0,"15"16"-9183"0"0,1-2-5911 0 0,-6-1-1185 0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1:11.5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66 6448 0 0,'0'0'498'0'0,"1"-2"1"0"0,13-22 5914 0 0,-13 24-6212 0 0,-1-1 1 0 0,0 0-1 0 0,1 1 0 0 0,-1-1 0 0 0,1 1 1 0 0,-1 0-1 0 0,0-1 0 0 0,1 1 0 0 0,-1-1 1 0 0,1 1-1 0 0,-1 0 0 0 0,1-1 0 0 0,-1 1 1 0 0,1 0-1 0 0,0-1 0 0 0,-1 1 0 0 0,1 0 1 0 0,8-5 1052 0 0,-5 2-881 0 0,-1 0 1 0 0,1 1-1 0 0,0-1 0 0 0,0 1 0 0 0,0 0 0 0 0,0 0 0 0 0,0 0 0 0 0,0 1 0 0 0,0 0 0 0 0,9-2 0 0 0,1 1 326 0 0,1 1 0 0 0,15 1 0 0 0,-14 0-474 0 0,-5 0-127 0 0,0 1 0 0 0,1 0 1 0 0,19 5-1 0 0,-25-4-90 0 0,0-1-1 0 0,0 1 1 0 0,-1 1 0 0 0,1-1 0 0 0,-1 1-1 0 0,0 0 1 0 0,0 0 0 0 0,9 7-1 0 0,-6-4-7 0 0,-7-5 0 0 0,0-1 0 0 0,1 1 0 0 0,-1 0 0 0 0,0 0 0 0 0,0-1 0 0 0,0 1 0 0 0,-1 0 0 0 0,1 0 0 0 0,0 0 0 0 0,0 0 0 0 0,0 0 0 0 0,-1 0 0 0 0,1 0 0 0 0,0 0 0 0 0,-1 0 0 0 0,1 0 0 0 0,0 3 0 0 0,-1 0 0 0 0,1 0 0 0 0,-1 0 0 0 0,1 0 0 0 0,-1 0 0 0 0,1 0 0 0 0,1 0 0 0 0,1 4 0 0 0,-2-4 0 0 0,1 0 0 0 0,-1 0 0 0 0,0 0 0 0 0,0 0 0 0 0,-1 0 0 0 0,1-1 0 0 0,-1 9 0 0 0,0-10 0 0 0,0 0 0 0 0,-1 0 0 0 0,0 0 0 0 0,1 0 0 0 0,-1 0 0 0 0,0 0 0 0 0,0 0 0 0 0,0 0 0 0 0,0 0 0 0 0,0 0 0 0 0,-1-1 0 0 0,1 1 0 0 0,0 0 0 0 0,-1-1 0 0 0,-2 3 0 0 0,-11 8 7 0 0,11-10-82 0 0,1 1 0 0 0,0-1 0 0 0,0 1 0 0 0,0 0 0 0 0,-3 4 1 0 0,6-7 51 0 0,0 0 1 0 0,0 1 0 0 0,-1-1-1 0 0,1 0 1 0 0,0 0 0 0 0,0 0-1 0 0,0 0 1 0 0,0 0 0 0 0,0 1-1 0 0,-1-1 1 0 0,1 0 0 0 0,0 0-1 0 0,0 0 1 0 0,0 0-1 0 0,0 0 1 0 0,-1 0 0 0 0,1 0-1 0 0,0 0 1 0 0,0 0 0 0 0,0 0-1 0 0,-1 1 1 0 0,1-1 0 0 0,0 0-1 0 0,0 0 1 0 0,0 0 0 0 0,-1 0-1 0 0,1 0 1 0 0,0-1 0 0 0,0 1-1 0 0,0 0 1 0 0,-1 0 0 0 0,1 0-1 0 0,0 0 1 0 0,-7 0-658 0 0,-1 3 530 0 0,-3-3 121 0 0,2-3 12 0 0,8 3 183 0 0,17-1 231 0 0,-5 1-244 0 0,0 0 0 0 0,0 1-1 0 0,16 2 1 0 0,-25-2-46 0 0,11 5 50 0 0,-10-4-128 0 0,1 0 0 0 0,0 0 1 0 0,-1 1-1 0 0,1-1 0 0 0,-1 1 0 0 0,0 0 0 0 0,0 0 0 0 0,0 0 0 0 0,0 0 0 0 0,4 6 0 0 0,-2 21 147 0 0,-5-26-163 0 0,0 0 0 0 0,0 0 0 0 0,-1 0-1 0 0,1 0 1 0 0,-1-1 0 0 0,0 1 0 0 0,-1 0-1 0 0,1 0 1 0 0,0 0 0 0 0,-5 6 0 0 0,-1 7 101 0 0,5-13-98 0 0,1 0 0 0 0,-1 0 0 0 0,0-1 0 0 0,0 1 0 0 0,-1-1 0 0 0,1 1 1 0 0,-1-1-1 0 0,1 0 0 0 0,-1 0 0 0 0,-4 4 0 0 0,-3 0 11 0 0,1 0-1 0 0,-14 6 1 0 0,3-1 5 0 0,10-7-60 0 0,0 1 1 0 0,-20 6-1 0 0,16-7-115 0 0,9-4 22 0 0,-1 1 0 0 0,0-1 1 0 0,0 0-1 0 0,0-1 1 0 0,0 1-1 0 0,-6-2 1 0 0,11 1 36 0 0,1 0 1 0 0,-1 0 0 0 0,0 0-1 0 0,1 0 1 0 0,-1 0 0 0 0,0-1 0 0 0,1 1-1 0 0,-1 0 1 0 0,0-1 0 0 0,1 1 0 0 0,-1 0-1 0 0,0-1 1 0 0,1 1 0 0 0,-1-1 0 0 0,1 1-1 0 0,-1-1 1 0 0,1 1 0 0 0,-1-1-1 0 0,1 1 1 0 0,0-1 0 0 0,-1 1 0 0 0,1-1-1 0 0,0 0 1 0 0,-1 1 0 0 0,1-1 0 0 0,0 0-1 0 0,0 1 1 0 0,-1-1 0 0 0,1 0 0 0 0,0 0-1 0 0,-1-2-503 0 0,1 1 0 0 0,0-1 0 0 0,-1 0-1 0 0,1 1 1 0 0,0-1 0 0 0,1-5 0 0 0,4-11-6234 0 0</inkml:trace>
</inkml:ink>
</file>

<file path=ppt/ink/ink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6:42.6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4 212 21391 0 0,'0'0'1628'0'0,"0"-1"-1105"0"0,-4-42-206 0 0,4 42-261 0 0,1 0 0 0 0,-1 1 0 0 0,0-1 0 0 0,0 1 0 0 0,0-1-1 0 0,1 0 1 0 0,-1 1 0 0 0,0-1 0 0 0,1 1 0 0 0,-1-1 0 0 0,0 1 0 0 0,1-1-1 0 0,-1 1 1 0 0,0-1 0 0 0,1 1 0 0 0,-1 0 0 0 0,1-1 0 0 0,-1 1 0 0 0,1 0 0 0 0,0-1-1 0 0,1 0 164 0 0,10-17 1099 0 0,-11 16-1195 0 0,1-1 0 0 0,0 0 0 0 0,-1 1-1 0 0,1 0 1 0 0,0-1 0 0 0,3-1-1 0 0,5-5 117 0 0,0 1-1 0 0,1 0 0 0 0,-1 1 0 0 0,2 1 1 0 0,-1-1-1 0 0,1 2 0 0 0,0 0 0 0 0,24-8 0 0 0,-27 11-218 0 0,0 1-1 0 0,0-1 0 0 0,0 1 1 0 0,0 1-1 0 0,0-1 0 0 0,0 2 1 0 0,16 1-1 0 0,24 4-19 0 0,-18-3 0 0 0,-15 0-41 0 0,1-1 0 0 0,0-1 0 0 0,0 0 0 0 0,0-1 0 0 0,-1-1 0 0 0,28-4 0 0 0,-32 2-438 0 0,0 0 0 0 0,-1 0-1 0 0,1-1 1 0 0,-1-1 0 0 0,0 0 0 0 0,0 0-1 0 0,14-10 1 0 0,-7 1-1296 0 0</inkml:trace>
</inkml:ink>
</file>

<file path=ppt/ink/ink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7:29.8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 89 13848 0 0,'0'0'630'0'0,"-5"-5"218"0"0,-14-10 4384 0 0,23 22-4311 0 0,1 8-546 0 0,0 0 0 0 0,2 0 0 0 0,0-1 0 0 0,17 26 0 0 0,-15-28-225 0 0,14 9-152 0 0,-22-19-26 0 0,0-1 0 0 0,0 1 0 0 0,1-1 0 0 0,-1 1 0 0 0,1-1 0 0 0,-1 0 0 0 0,1 0 1 0 0,-1 0-1 0 0,1 0 0 0 0,0 0 0 0 0,-1 0 0 0 0,1 0 0 0 0,0-1 0 0 0,0 1 0 0 0,0-1 0 0 0,0 1 0 0 0,0-1 0 0 0,-1 1 0 0 0,5-1 0 0 0,-3 0 52 0 0,0-1-1 0 0,0 1 0 0 0,0-1 0 0 0,0 0 0 0 0,0 0 1 0 0,0 0-1 0 0,0 0 0 0 0,0 0 0 0 0,0-1 0 0 0,0 1 1 0 0,-1-1-1 0 0,1 0 0 0 0,0 1 0 0 0,-1-1 0 0 0,0-1 1 0 0,1 1-1 0 0,-1 0 0 0 0,0 0 0 0 0,0-1 0 0 0,0 0 1 0 0,-1 1-1 0 0,1-1 0 0 0,-1 0 0 0 0,1 1 1 0 0,-1-1-1 0 0,1-4 0 0 0,18-41 262 0 0,-12 28-203 0 0,-6 14-70 0 0,-1 1-1 0 0,1 0 1 0 0,0 0-1 0 0,-1-1 1 0 0,0 1-1 0 0,0-8 1 0 0,3-47-431 0 0,-4 59 929 0 0,0 3-717 0 0,0 22 258 0 0,2-1 0 0 0,7 40 0 0 0,-7-46-51 0 0,-2-14 0 0 0,0 1 0 0 0,0-1 0 0 0,1 0 0 0 0,0 1 0 0 0,1 5 0 0 0,1-3-32 0 0,0 1 0 0 0,-1-1 0 0 0,0 1 0 0 0,2 10 0 0 0,-4-15-5 0 0,0-1 0 0 0,0 1 0 0 0,1 0 0 0 0,-1-1 0 0 0,1 1 0 0 0,0 0 0 0 0,-1-1 0 0 0,1 1 0 0 0,0-1 0 0 0,0 1 0 0 0,1 1 0 0 0,9 15-4276 0 0,-8-10-2777 0 0</inkml:trace>
</inkml:ink>
</file>

<file path=ppt/ink/ink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7:30.2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1 162 4608 0 0,'0'0'11364'0'0,"0"-3"-10143"0"0,0 3-1147 0 0,0-1 0 0 0,0 0 1 0 0,0 1-1 0 0,0-1 0 0 0,0 0 1 0 0,0 1-1 0 0,0-1 0 0 0,0 0 1 0 0,0 1-1 0 0,1-1 0 0 0,-1 0 1 0 0,0 1-1 0 0,0-1 0 0 0,1 1 0 0 0,-1-1 1 0 0,0 1-1 0 0,1-1 0 0 0,-1 1 1 0 0,1-1-1 0 0,-1 1 0 0 0,1-1 1 0 0,-1 1-1 0 0,1-1 0 0 0,-1 1 1 0 0,1-1-1 0 0,-1 1 0 0 0,1 0 0 0 0,0-1 1 0 0,0 1-1 0 0,1-1 723 0 0,8-4 535 0 0,25-17 1036 0 0,-33 22-2340 0 0,0 0 0 0 0,0 0 0 0 0,0 0 0 0 0,-1 1 0 0 0,1-1 0 0 0,0 0-1 0 0,0 1 1 0 0,2 0 0 0 0,0 0 9 0 0,7 2-9 0 0,-10-3-21 0 0,0 0-1 0 0,1 0 0 0 0,-1 0 1 0 0,0 0-1 0 0,0 1 0 0 0,1-1 1 0 0,-1 0-1 0 0,0 1 0 0 0,0-1 1 0 0,0 1-1 0 0,0-1 0 0 0,1 1 1 0 0,-1-1-1 0 0,0 1 0 0 0,0 0 1 0 0,0 0-1 0 0,0-1 0 0 0,1 3 1 0 0,0-1-7 0 0,-1-1 0 0 0,0 1 1 0 0,1-1-1 0 0,-1 0 0 0 0,1 1 1 0 0,0-1-1 0 0,-1 0 0 0 0,1 0 1 0 0,0 0-1 0 0,2 1 0 0 0,-1-1-2 0 0,1 1 0 0 0,-1 0 1 0 0,1-1-1 0 0,0 1 0 0 0,0-1 0 0 0,0 0 0 0 0,0-1 0 0 0,0 1 0 0 0,0-1 0 0 0,0 1 0 0 0,0-1 0 0 0,0 0 1 0 0,0-1-1 0 0,0 1 0 0 0,5-2 0 0 0,-5 1-35 0 0,0-1 0 0 0,0 0 1 0 0,0 0-1 0 0,0 0 0 0 0,0-1 1 0 0,0 1-1 0 0,0-1 0 0 0,-1 0 1 0 0,1 0-1 0 0,-1 0 0 0 0,0-1 1 0 0,0 1-1 0 0,4-7 0 0 0,13-15-1507 0 0,39-39-1 0 0,-36 41 522 0 0</inkml:trace>
</inkml:ink>
</file>

<file path=ppt/ink/ink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7:31.0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33 48 13416 0 0,'0'0'1216'0'0,"-5"-5"-976"0"0,5 4-114 0 0,0 1 0 0 0,-1-1 1 0 0,1 0-1 0 0,-1 1 1 0 0,1-1-1 0 0,0 1 1 0 0,-1-1-1 0 0,0 1 1 0 0,1-1-1 0 0,-1 1 0 0 0,1 0 1 0 0,-1-1-1 0 0,1 1 1 0 0,-1 0-1 0 0,0-1 1 0 0,1 1-1 0 0,-1 0 1 0 0,0 0-1 0 0,1-1 1 0 0,-1 1-1 0 0,0 0 0 0 0,0 0 1 0 0,1 0-1 0 0,-11-2 8265 0 0,9 6-9339 0 0,1 1 957 0 0,1 0 1 0 0,0 0 0 0 0,-1 0-1 0 0,2 0 1 0 0,-1 0 0 0 0,0 0 0 0 0,1 0-1 0 0,2 6 1 0 0,0 6 91 0 0,-3-13-97 0 0,1 0 0 0 0,0 0-1 0 0,1 0 1 0 0,-1-1 0 0 0,1 1 0 0 0,2 6 0 0 0,5 10-9 0 0,-5-9 5 0 0,-1-1 0 0 0,1 1 0 0 0,11 19 0 0 0,-15-30 0 0 0,1 1 0 0 0,-1-1 0 0 0,0 1 0 0 0,0-1 0 0 0,1 1 0 0 0,-1-1 0 0 0,0 1 0 0 0,1-1 0 0 0,-1 0 0 0 0,0 1 0 0 0,1-1 0 0 0,-1 0 0 0 0,1 1 0 0 0,-1-1 0 0 0,0 0 0 0 0,1 1 0 0 0,-1-1 0 0 0,1 0 0 0 0,-1 0 0 0 0,1 0 0 0 0,-1 1 0 0 0,1-1 0 0 0,-1 0 0 0 0,2 0 0 0 0,3-3 0 0 0,-5 2 0 0 0,9-2 0 0 0,-8 3 0 0 0,1-1 0 0 0,-1 1 0 0 0,1-1 0 0 0,-1 1 0 0 0,1-1 0 0 0,-1 1 0 0 0,0-1 0 0 0,1 0 0 0 0,-1 0 0 0 0,0 0 0 0 0,0 0 0 0 0,1 0 0 0 0,-1 0 0 0 0,1-1 0 0 0,2-5 17 0 0,-1 0-1 0 0,1-1 1 0 0,-2 1-1 0 0,1-1 0 0 0,-1 0 1 0 0,0 1-1 0 0,0-1 1 0 0,-1 0-1 0 0,0 0 1 0 0,0 0-1 0 0,-2-15 1 0 0,1 19-8 0 0,0 1 0 0 0,0 0 1 0 0,1-1-1 0 0,-1 1 0 0 0,1 0 1 0 0,0-1-1 0 0,0 1 1 0 0,0 0-1 0 0,0 0 0 0 0,1 0 1 0 0,-1 0-1 0 0,4-5 1 0 0,-2 3-30 0 0,0 0 0 0 0,-1-1 0 0 0,4-8 0 0 0,-1-8-288 0 0,-5 21-426 0 0</inkml:trace>
</inkml:ink>
</file>

<file path=ppt/ink/ink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7:31.4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4 132 11976 0 0,'0'0'1082'0'0,"0"-2"-683"0"0,-4-20 3615 0 0,9 12-712 0 0,25-12 158 0 0,-28 22-3387 0 0,-1-1 1 0 0,1 0-1 0 0,-1 1 1 0 0,1-1 0 0 0,-1 1-1 0 0,1 0 1 0 0,-1-1 0 0 0,1 1-1 0 0,0 0 1 0 0,2 0-1 0 0,0 0-20 0 0,10-4-30 0 0,0 0-1 0 0,0-1 1 0 0,17-8-1 0 0,-19 8-6 0 0,0 0 0 0 0,0 1-1 0 0,1 0 1 0 0,19-4-1 0 0,13 1-46 0 0,-25 4-214 0 0,0 0 0 0 0,22 0 1 0 0,-21 2-991 0 0,-4-2-69 0 0</inkml:trace>
</inkml:ink>
</file>

<file path=ppt/ink/ink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7:32.1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39 203 3680 0 0,'-1'-1'2802'0'0,"-11"-22"7223"0"0,11 22-9930 0 0,1 1 0 0 0,-1 0 0 0 0,1 0 0 0 0,-1 0 0 0 0,1-1 0 0 0,-1 1 0 0 0,1 0 0 0 0,-1-1 0 0 0,1 1 0 0 0,0 0 0 0 0,-1-1 0 0 0,1 1 0 0 0,0 0 0 0 0,-1-1 0 0 0,1 1 0 0 0,0-1 0 0 0,0 1 0 0 0,-1-1 0 0 0,1 1 0 0 0,-1-7 5183 0 0,1 8-5252 0 0,-1-1 0 0 0,1 0 0 0 0,-1 0 0 0 0,1 0 1 0 0,-1 0-1 0 0,1 1 0 0 0,0-1 0 0 0,-1 0 1 0 0,1 0-1 0 0,-1 1 0 0 0,1-1 0 0 0,0 0 0 0 0,-1 1 1 0 0,1-1-1 0 0,0 0 0 0 0,-1 1 0 0 0,1-1 1 0 0,0 1-1 0 0,-1-1 0 0 0,1 0 0 0 0,0 1 0 0 0,0-1 1 0 0,0 1-1 0 0,-1-1 0 0 0,1 1 0 0 0,0 0 1 0 0,-3 13 174 0 0,3-14-173 0 0,0 1-26 0 0,-2 9 47 0 0,1 1 0 0 0,0 0 0 0 0,0-1-1 0 0,2 16 1 0 0,1-18-35 0 0,-1-1 0 0 0,1 1-1 0 0,1-1 1 0 0,0 1 0 0 0,0-1-1 0 0,0 0 1 0 0,1 0 0 0 0,8 12-1 0 0,-10-15 1 0 0,-1-3 10 0 0,16 13 2 0 0,-6-6-15 0 0,0-2 32 0 0,-9-6-40 0 0,-1 0 0 0 0,1 1 0 0 0,0-1 0 0 0,-1 0 1 0 0,1-1-1 0 0,0 1 0 0 0,-1 0 0 0 0,1 0 1 0 0,0-1-1 0 0,-1 1 0 0 0,1-1 0 0 0,-1 1 0 0 0,1-1 1 0 0,0 0-1 0 0,-1 0 0 0 0,0 0 0 0 0,1 0 1 0 0,-1 0-1 0 0,0 0 0 0 0,1 0 0 0 0,-1 0 0 0 0,0 0 1 0 0,0 0-1 0 0,0-1 0 0 0,0 1 0 0 0,0-1 0 0 0,0 1 1 0 0,1-3-1 0 0,3-5 44 0 0,-1 3-83 0 0,-1 0 1 0 0,1-1-1 0 0,-2 1 1 0 0,1-1-1 0 0,0 1 1 0 0,1-10 0 0 0,0-1-112 0 0,1-12-204 0 0,-6 23 364 0 0,4 4-174 0 0,5 5-689 0 0,34 23 688 0 0,-41-25 160 0 0,0-1 0 0 0,0 1 0 0 0,0-1 0 0 0,0 0-1 0 0,0 0 1 0 0,-1 1 0 0 0,1-1 0 0 0,0 0 0 0 0,0 0-1 0 0,0 0 1 0 0,0 0 0 0 0,0 0 0 0 0,0 0 0 0 0,1 0-1 0 0,5 0-17 0 0,-3 1 42 0 0,0 0 0 0 0,1-1 0 0 0,-1 0 1 0 0,1 1-1 0 0,-1-1 0 0 0,1-1 0 0 0,-1 1 0 0 0,0-1 0 0 0,1 1 0 0 0,-1-1 1 0 0,0-1-1 0 0,8-2 0 0 0,-5-1 125 0 0,-1 1 0 0 0,0-2-1 0 0,0 1 1 0 0,-1 0 0 0 0,0-1 0 0 0,0 0 0 0 0,8-13 0 0 0,-4 2 287 0 0,9-28 1 0 0,-7 18-376 0 0,-10 23-39 0 0,0 0 1 0 0,0 0-1 0 0,0 0 1 0 0,0 0 0 0 0,-1 0-1 0 0,0-1 1 0 0,0 1-1 0 0,0 0 1 0 0,-1-8 0 0 0,0 8-27 0 0,1 0 0 0 0,0-1 0 0 0,0 1 0 0 0,0 0 0 0 0,0 0 0 0 0,1-1 0 0 0,1-6 0 0 0,-2 10-16 0 0,1 0 1 0 0,-1 0-1 0 0,0 1 0 0 0,1-1 1 0 0,-1 0-1 0 0,0 0 0 0 0,0 1 1 0 0,0-1-1 0 0,0 0 0 0 0,0 0 0 0 0,0 0 1 0 0,0 0-1 0 0,0 1 0 0 0,0-1 1 0 0,0 0-1 0 0,0 0 0 0 0,-1 1 0 0 0,1-1 1 0 0,0 0-1 0 0,-1-1 0 0 0,0 0-406 0 0</inkml:trace>
</inkml:ink>
</file>

<file path=ppt/ink/ink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7:32.6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0 152 14800 0 0,'0'0'9373'0'0,"2"0"-9139"0"0,1 0-184 0 0,-1-1 0 0 0,1 1-1 0 0,-1-1 1 0 0,0 1-1 0 0,1-1 1 0 0,-1 0 0 0 0,0 1-1 0 0,1-1 1 0 0,-1 0 0 0 0,0-1-1 0 0,4-1 1 0 0,22-21 283 0 0,-2 2-190 0 0,-3 3-53 0 0,-16 13-63 0 0,0 0 0 0 0,0 1 0 0 0,0 0-1 0 0,15-8 1 0 0,-16 11-26 0 0,15-10 40 0 0,-15 9-80 0 0,0 0 1 0 0,0 1 0 0 0,0-1 0 0 0,0 1 0 0 0,1 0-1 0 0,-1 1 1 0 0,0 0 0 0 0,1 0 0 0 0,9 0 0 0 0,1 0-532 0 0,-1 2 1 0 0,29 4 0 0 0,-40-5 384 0 0,1 0 0 0 0,0 0 0 0 0,0 0 0 0 0,10-3 0 0 0,2 0-380 0 0,3 0-1399 0 0,0-1-5373 0 0</inkml:trace>
</inkml:ink>
</file>

<file path=ppt/ink/ink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7:44.9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 59 14280 0 0,'-4'-4'9822'0'0,"3"4"-9762"0"0,0 0-1 0 0,1 1 1 0 0,-1-1 0 0 0,0 0 0 0 0,0 0-1 0 0,1 0 1 0 0,-1 1 0 0 0,0-1-1 0 0,1 0 1 0 0,-1 1 0 0 0,0-1 0 0 0,1 1-1 0 0,-1-1 1 0 0,0 1 0 0 0,1-1-1 0 0,-1 1 1 0 0,1-1 0 0 0,-1 1 0 0 0,1 0-1 0 0,0-1 1 0 0,-1 1 0 0 0,1 0-1 0 0,-1-1 1 0 0,1 1 0 0 0,0 0 0 0 0,0-1-1 0 0,-1 1 1 0 0,1 0 0 0 0,0 0-1 0 0,0-1 1 0 0,0 1 0 0 0,0 0 0 0 0,0 1-1 0 0,1 28 115 0 0,-1-27-93 0 0,3 19-35 0 0,1 1-1 0 0,1-1 1 0 0,1 0-1 0 0,1 0 1 0 0,1-1-1 0 0,1 0 1 0 0,11 20-1 0 0,-10-25-45 0 0,0-1 0 0 0,0 0 0 0 0,19 19 0 0 0,-28-32 1 0 0,0-1 1 0 0,1 1-1 0 0,-1-1 0 0 0,1 0 1 0 0,-1 1-1 0 0,1-1 0 0 0,0 0 1 0 0,-1 0-1 0 0,1 0 0 0 0,0 0 0 0 0,0 0 1 0 0,0 0-1 0 0,-1-1 0 0 0,1 1 1 0 0,0-1-1 0 0,0 1 0 0 0,0-1 1 0 0,0 0-1 0 0,0 0 0 0 0,0 1 0 0 0,0-1 1 0 0,0-1-1 0 0,0 1 0 0 0,0 0 1 0 0,0 0-1 0 0,0-1 0 0 0,0 1 1 0 0,0-1-1 0 0,0 0 0 0 0,0 0 0 0 0,0 1 1 0 0,0-1-1 0 0,-1 0 0 0 0,1-1 1 0 0,0 1-1 0 0,-1 0 0 0 0,1 0 1 0 0,2-3-1 0 0,1-2 6 0 0,1 0 1 0 0,-1 0-1 0 0,0 0 0 0 0,-1-1 1 0 0,1 1-1 0 0,-1-1 1 0 0,-1 0-1 0 0,5-12 1 0 0,27-91 5 0 0,-32 96-14 0 0,0 0 1 0 0,-1 0 0 0 0,-1 0-1 0 0,0 0 1 0 0,-1-1 0 0 0,-2-15-1 0 0,2-4 1 0 0,1 28 0 0 0,-1-1 0 0 0,0 1 0 0 0,0 0 0 0 0,-1 0 0 0 0,-1-7 0 0 0,-2 2 11 0 0,7 19 9 0 0,-1 0 1 0 0,0-1-1 0 0,1 10 0 0 0,4 17 16 0 0,4 8-36 0 0,10 86 0 0 0,-16-91 0 0 0,-3-22-15 0 0,8 23 0 0 0,-6-27-224 0 0,-1 0 0 0 0,-1 0-1 0 0,0 0 1 0 0,1 20 0 0 0,-3-27-78 0 0,-1-2 10 0 0,1 0-1 0 0,0 0 0 0 0,0 0 0 0 0,0 0 0 0 0,0 0 0 0 0,0 0 1 0 0,0 0-1 0 0,1 2 0 0 0</inkml:trace>
</inkml:ink>
</file>

<file path=ppt/ink/ink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7:45.6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6 284 8288 0 0,'0'0'2329'0'0,"-1"-9"976"0"0,-3-20 2969 0 0,4 27-6091 0 0,-1 0 0 0 0,1 0 0 0 0,0 0 0 0 0,1 1 0 0 0,-1-1 1 0 0,0 0-1 0 0,0 0 0 0 0,1 0 0 0 0,-1 0 0 0 0,1 1 0 0 0,0-1 0 0 0,-1 0 0 0 0,3-3 0 0 0,1 0 208 0 0,0 0 0 0 0,-1 0 0 0 0,6-12 0 0 0,-7 12-193 0 0,0 0 0 0 0,1 0 0 0 0,0 0 0 0 0,0 1 0 0 0,0-1 0 0 0,1 1 0 0 0,5-5 0 0 0,4-3 214 0 0,-3 3-106 0 0,1 0-1 0 0,0 1 1 0 0,0 0 0 0 0,22-12-1 0 0,-31 19-304 0 0,0 1 0 0 0,0 0 0 0 0,0-1 0 0 0,0 1 0 0 0,0 0 1 0 0,0 0-1 0 0,0 0 0 0 0,1 0 0 0 0,-1 1 0 0 0,0-1 0 0 0,0 0 0 0 0,0 1 0 0 0,0-1 0 0 0,0 1 0 0 0,2 1 0 0 0,-1-1 74 0 0,1 1-1 0 0,-1 0 1 0 0,0-1-1 0 0,0 1 1 0 0,0 1-1 0 0,0-1 1 0 0,5 4-1 0 0,39 45 70 0 0,-42-46-142 0 0,0 0-1 0 0,0 0 0 0 0,1-1 1 0 0,-1 0-1 0 0,1 0 0 0 0,0 0 1 0 0,7 2-1 0 0,-11-5-1 0 0,1 1-5 0 0,0 0 0 0 0,0-1-1 0 0,0 1 1 0 0,0-1 0 0 0,1 0 0 0 0,-1 0-1 0 0,1 0 1 0 0,-1-1 0 0 0,0 1 0 0 0,1-1-1 0 0,-1 0 1 0 0,1 0 0 0 0,-1 0 0 0 0,1 0-1 0 0,-1-1 1 0 0,1 1 0 0 0,-1-1 0 0 0,6-2-1 0 0,-1 0-19 0 0,-1-1-1 0 0,0-1 0 0 0,1 1 0 0 0,-1-1 0 0 0,-1 0 0 0 0,10-10 0 0 0,6-6-700 0 0,-2-1 1 0 0,0-1-1 0 0,24-37 0 0 0,-28 33-1210 0 0</inkml:trace>
</inkml:ink>
</file>

<file path=ppt/ink/ink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7:46.1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5064 0 0,'0'0'17082'0'0,"1"0"-16501"0"0,19 1 259 0 0,-1 1 0 0 0,21 4 0 0 0,-33-4-806 0 0,1-1 0 0 0,0-1 1 0 0,-1 1-1 0 0,1-1 0 0 0,0-1 0 0 0,9-1 0 0 0,-6 4 108 0 0,2 0-4752 0 0,-3-2-3120 0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1:11.8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19 15696 0 0,'0'0'761'0'0,"2"-1"-335"0"0,4-3-137 0 0,-4 2-258 0 0,0 1 0 0 0,0 0 1 0 0,0 0-1 0 0,-1 0 0 0 0,2 0 0 0 0,-1 0 1 0 0,0 0-1 0 0,0 0 0 0 0,0 1 0 0 0,0-1 1 0 0,0 1-1 0 0,4-1 0 0 0,-3 1 208 0 0,-1-1-1 0 0,0 1 0 0 0,0 0 1 0 0,1 0-1 0 0,-1 0 0 0 0,0 0 1 0 0,0 0-1 0 0,0 0 1 0 0,1 1-1 0 0,-1-1 0 0 0,0 1 1 0 0,0 0-1 0 0,0-1 0 0 0,0 1 1 0 0,0 0-1 0 0,0 0 1 0 0,0 0-1 0 0,0 1 0 0 0,0-1 1 0 0,0 0-1 0 0,-1 1 1 0 0,1-1-1 0 0,0 1 0 0 0,-1-1 1 0 0,1 1-1 0 0,-1 0 0 0 0,0 0 1 0 0,2 2-1 0 0,-2-2-173 0 0,0 0 0 0 0,0 1 0 0 0,0-1 0 0 0,0 1 0 0 0,-1-1 0 0 0,1 0 0 0 0,0 6 0 0 0,3 10 235 0 0,-1-6-243 0 0,0 1-1 0 0,0-1 1 0 0,0 15-1 0 0,6 27 84 0 0,-2-23 69 0 0,8 23-60 0 0,-11-32-200 0 0,-3-18 19 0 0,0 0 0 0 0,0 0 0 0 0,0 0 0 0 0,0 0 0 0 0,0 0 0 0 0,3 5 1 0 0,-2-7 3 0 0,-1 0 0 0 0,1 0 0 0 0,0-1 0 0 0,-1 1 1 0 0,1 0-1 0 0,0-1 0 0 0,0 0 0 0 0,0 1 0 0 0,0-1 1 0 0,0 0-1 0 0,1 0 0 0 0,-1 0 0 0 0,0 0 1 0 0,0 0-1 0 0,1-1 0 0 0,-1 1 0 0 0,0-1 0 0 0,1 0 1 0 0,-1 1-1 0 0,1-1 0 0 0,3 0 0 0 0,13 1 6 0 0,-13-1 22 0 0,-1 0 0 0 0,0 0 0 0 0,0-1 0 0 0,0 0 0 0 0,1 0 0 0 0,-1-1 0 0 0,0 1 0 0 0,0-1 0 0 0,-1 0 0 0 0,1 0 0 0 0,0-1 0 0 0,-1 1 0 0 0,6-5 0 0 0,23-10 11 0 0,-19 10 10 0 0,-9 4-14 0 0,1 1-1 0 0,-1 0 1 0 0,1 0-1 0 0,6-2 0 0 0,4-3-14 0 0,-16 7-1 0 0,1-1 0 0 0,0 0 0 0 0,0 1 0 0 0,0-1 0 0 0,0 1 0 0 0,0-1 0 0 0,0 1 0 0 0,0-1 0 0 0,0 1 0 0 0,1 0 0 0 0,-1 0 0 0 0,0 0 0 0 0,1-1 0 0 0,-1 1-322 0 0,10-5-524 0 0,3 1 209 0 0,-14 4 534 0 0,0 0 1 0 0,1 0-1 0 0,-1-1 1 0 0,1 1-1 0 0,-1 0 1 0 0,0 0-1 0 0,1-1 1 0 0,-1 1-1 0 0,0 0 1 0 0,1 0-1 0 0,-1-1 1 0 0,0 1-1 0 0,0 0 1 0 0,1-1-1 0 0,-1 1 1 0 0,0 0-1 0 0,0-1 1 0 0,1 1 0 0 0,-1-1-1 0 0,0 1 1 0 0,0 0-1 0 0,0-1 1 0 0,0 1-1 0 0,0-1 1 0 0,0 0-1 0 0,1 0-400 0 0,4-9-1463 0 0</inkml:trace>
</inkml:ink>
</file>

<file path=ppt/ink/ink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7:46.5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34 13824 0 0,'0'0'2589'0'0,"2"0"-1349"0"0,10 0 249 0 0,1 0 1 0 0,-1-1-1 0 0,0-1 1 0 0,24-5 0 0 0,17-1 423 0 0,-36 3-1908 0 0,1 1-1 0 0,0 1 1 0 0,0 1 0 0 0,22 0 0 0 0,-23 2-1082 0 0,2 0-61 0 0</inkml:trace>
</inkml:ink>
</file>

<file path=ppt/ink/ink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7:48.7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79 40 10136 0 0,'1'-1'66'0'0,"1"1"1"0"0,-1-1 0 0 0,0 0-1 0 0,0 0 1 0 0,0 0-1 0 0,0 0 1 0 0,0 0 0 0 0,0 0-1 0 0,0 0 1 0 0,-1 0 0 0 0,1 0-1 0 0,0-1 1 0 0,-1 1-1 0 0,1 0 1 0 0,0 0 0 0 0,-1-1-1 0 0,0 1 1 0 0,1 0 0 0 0,-1-1-1 0 0,0 1 1 0 0,1 0 0 0 0,-1-1-1 0 0,0 1 1 0 0,0-1-1 0 0,0 1 1 0 0,-1-8 8032 0 0,-1 10-7619 0 0,-1 1 0 0 0,1 0 0 0 0,0 0 0 0 0,0-1 0 0 0,0 1 0 0 0,1 1 0 0 0,-3 2 0 0 0,2-3-458 0 0,-4 5 150 0 0,1 1 0 0 0,0 0 0 0 0,0 0 0 0 0,1 1 0 0 0,0-1 1 0 0,1 1-1 0 0,0 0 0 0 0,-3 11 0 0 0,-1 2-56 0 0,4-9-37 0 0,-1 0-1 0 0,-1 18 1 0 0,0-2-26 0 0,3-11-56 0 0,0-1 0 0 0,0 1 0 0 0,2-1 0 0 0,2 23 0 0 0,13 68-14 0 0,-14-104 17 0 0,2 10 0 0 0,0-1 0 0 0,1 1 0 0 0,0-1 0 0 0,1 0 0 0 0,1 0 0 0 0,0-1 0 0 0,1 1 0 0 0,13 18 0 0 0,-17-28-3 0 0,0 0-1 0 0,-1 0 1 0 0,1-1 0 0 0,0 1-1 0 0,1-1 1 0 0,-1 0-1 0 0,0 1 1 0 0,1-1 0 0 0,-1-1-1 0 0,1 1 1 0 0,0 0-1 0 0,0-1 1 0 0,-1 0 0 0 0,1 0-1 0 0,0 0 1 0 0,0 0-1 0 0,0-1 1 0 0,0 0 0 0 0,6 1-1 0 0,-5-2 0 0 0,-1 1 0 0 0,1 0 0 0 0,0-1 0 0 0,-1 0 0 0 0,1 0 0 0 0,-1 0 0 0 0,1-1 0 0 0,-1 0 0 0 0,0 1 0 0 0,0-2 0 0 0,0 1 0 0 0,0 0 0 0 0,0-1 0 0 0,0 1 0 0 0,-1-1 0 0 0,6-6 0 0 0,-7 7 5 0 0,-1 0 0 0 0,1 0 1 0 0,-1 0-1 0 0,0-1 0 0 0,0 1 0 0 0,0 0 0 0 0,0-1 0 0 0,-1 1 0 0 0,1-1 0 0 0,0 1 0 0 0,-1-1 0 0 0,0 1 1 0 0,0-1-1 0 0,0 1 0 0 0,0-1 0 0 0,0 1 0 0 0,0-1 0 0 0,0 0 0 0 0,-1 1 0 0 0,1-1 0 0 0,-1 1 1 0 0,0 0-1 0 0,0-1 0 0 0,0 1 0 0 0,0-1 0 0 0,0 1 0 0 0,-1 0 0 0 0,-1-2 0 0 0,0 0 36 0 0,1 2 25 0 0,0 0-1 0 0,0 0 1 0 0,0 0 0 0 0,0 1 0 0 0,0-1 0 0 0,-1 0 0 0 0,1 1 0 0 0,-1-1 0 0 0,-4-1 0 0 0,1 1-35 0 0,1 1 0 0 0,0-1 1 0 0,-1 1-1 0 0,1 0 0 0 0,-1 1 0 0 0,1 0 0 0 0,-1-1 0 0 0,0 2 0 0 0,1-1 1 0 0,-1 1-1 0 0,1 0 0 0 0,-1 0 0 0 0,-8 3 0 0 0,0 0-16 0 0,11-4-13 0 0,-1 1 1 0 0,1 0-1 0 0,-1 1 1 0 0,1-1-1 0 0,-1 1 1 0 0,1-1-1 0 0,0 1 1 0 0,-5 3 0 0 0,-6 4-90 0 0,-8 6-196 0 0,15-8 197 0 0,5-6-1 0 0,0 1 0 0 0,0-1 0 0 0,0 1 0 0 0,1 0 0 0 0,-1 0 0 0 0,0 0 0 0 0,1 0 0 0 0,-1 0 0 0 0,1 0 0 0 0,0 0 0 0 0,0 0 0 0 0,0 1 0 0 0,0-1 0 0 0,0 0 0 0 0,0 1 0 0 0,1-1 0 0 0,-1 0 1 0 0,1 5-1 0 0,0-6-549 0 0,5 10-1791 0 0,0-7 1711 0 0,0-2 0 0 0,0 1 1 0 0,0-1-1 0 0,0 1 0 0 0,0-2 0 0 0,1 1 0 0 0,9 2 1 0 0,13-3-1361 0 0</inkml:trace>
</inkml:ink>
</file>

<file path=ppt/ink/ink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7:49.2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299 1 7832 0 0,'0'0'10175'0'0,"-1"2"-9283"0"0,1-2-814 0 0,-2 3 214 0 0,0-1 0 0 0,1 1 0 0 0,-1 0-1 0 0,1 0 1 0 0,-1 0 0 0 0,1 0-1 0 0,0 0 1 0 0,0 0 0 0 0,1 0 0 0 0,-1 0-1 0 0,0 6 1 0 0,-2 11 774 0 0,3-18-956 0 0,-1 1 0 0 0,0-1 0 0 0,1 1 0 0 0,0-1 0 0 0,0 1 0 0 0,0 0 0 0 0,0-1 0 0 0,0 5 0 0 0,4 14 429 0 0,-1-7-230 0 0,0 0 0 0 0,7 19-1 0 0,-7-25-234 0 0,-1 1 0 0 0,0-1-1 0 0,-1 1 1 0 0,2 11 0 0 0,3 24 69 0 0,1-17-34 0 0,1 29 0 0 0,-2-15-23 0 0,-3-20-39 0 0,-1 0 0 0 0,0 1-1 0 0,-2-1 1 0 0,-1 1 0 0 0,-1-1-1 0 0,0 0 1 0 0,-10 37 0 0 0,5-30 1 0 0,6-19-29 0 0,-1 0 0 0 0,-1 0 0 0 0,0 0 0 0 0,0-1 0 0 0,-5 11 0 0 0,5-13-3 0 0,-1 0-1 0 0,1 0 1 0 0,-1 0 0 0 0,0 0-1 0 0,-1-1 1 0 0,1 0 0 0 0,-1 0-1 0 0,0 0 1 0 0,0 0 0 0 0,-1-1-1 0 0,-11 8 1 0 0,10-8 0 0 0,-1 0 0 0 0,1-1 0 0 0,-17 5 1 0 0,20-7-18 0 0,-1 0 1 0 0,1-1-1 0 0,-1 0 1 0 0,1 0-1 0 0,-1 0 1 0 0,1 0-1 0 0,-1 0 1 0 0,-7-3-1 0 0,5 2-116 0 0,0-1 0 0 0,0 1 0 0 0,1-2 0 0 0,-1 1 0 0 0,1-1 0 0 0,-1 0 0 0 0,1 0 0 0 0,0 0 1 0 0,0-1-1 0 0,1 0 0 0 0,-1 0 0 0 0,1-1 0 0 0,0 1 0 0 0,0-1 0 0 0,0-1 0 0 0,1 1 0 0 0,-7-10 0 0 0,-3-17-1826 0 0,-1-5-505 0 0</inkml:trace>
</inkml:ink>
</file>

<file path=ppt/ink/ink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7:49.7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48 10592 0 0,'0'0'1152'0'0,"6"-10"-1152"0"0,0 0 0 0 0,-2 6 1968 0 0,8-1 2783 0 0,-6-3-1551 0 0,4 2-2768 0 0,0 2 288 0 0,5 4-2376 0 0,3 0 672 0 0</inkml:trace>
  <inkml:trace contextRef="#ctx0" brushRef="#br0" timeOffset="1">87 489 6448 0 0,'0'-2'9133'0'0,"0"-8"-435"0"0,0 8-8545 0 0,0 0 0 0 0,0 0 0 0 0,0 0-1 0 0,0 0 1 0 0,0 0 0 0 0,1 0 0 0 0,-1 0 0 0 0,1 0-1 0 0,0 0 1 0 0,-1 0 0 0 0,1 1 0 0 0,0-1-1 0 0,0 0 1 0 0,0 0 0 0 0,0 1 0 0 0,0-1 0 0 0,1 0-1 0 0,-1 1 1 0 0,0 0 0 0 0,1-1 0 0 0,-1 1 0 0 0,1 0-1 0 0,-1-1 1 0 0,1 1 0 0 0,0 0 0 0 0,2-1-1 0 0,-2 1-133 0 0,32-15 309 0 0,-32 15-313 0 0,0 1 0 0 0,0-1 0 0 0,1 0 0 0 0,-1 1 0 0 0,0 0-1 0 0,1 0 1 0 0,-1 0 0 0 0,1 0 0 0 0,-1 0 0 0 0,0 0 0 0 0,1 0-1 0 0,-1 1 1 0 0,4 1 0 0 0,31 17-15 0 0,-31-16 0 0 0,0 1 0 0 0,0-1 0 0 0,0 1 0 0 0,0-2 0 0 0,1 1 0 0 0,-1-1 0 0 0,12 2 0 0 0,-13-3 0 0 0,4 1 0 0 0,0-1 0 0 0,0-1 0 0 0,0 0 0 0 0,0 0 0 0 0,15-2 0 0 0,-13 1-1 0 0,-1-1 0 0 0,1 0-1 0 0,-1-1 1 0 0,0 0 0 0 0,0-1 0 0 0,0 0 0 0 0,0-1-1 0 0,-1 0 1 0 0,0 0 0 0 0,13-10 0 0 0,0-3-329 0 0,-1-1 1 0 0,22-24-1 0 0,-35 33-3517 0 0,13-21 0 0 0,-8 5-4872 0 0</inkml:trace>
</inkml:ink>
</file>

<file path=ppt/ink/ink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7:53.6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6448 0 0,'0'0'17557'0'0,"1"0"-16924"0"0,5 3-473 0 0,-1 0 0 0 0,1 0 0 0 0,-1 0-1 0 0,0 0 1 0 0,-1 1 0 0 0,1 0 0 0 0,0 0 0 0 0,-1 1 0 0 0,0-1 0 0 0,0 1 0 0 0,0 0 0 0 0,5 10 0 0 0,39 79-99 0 0,-43-72-153 0 0,0-2-1087 0 0,1-9-2397 0 0</inkml:trace>
</inkml:ink>
</file>

<file path=ppt/ink/ink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7:54.1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186 21 13824 0 0,'-12'0'1179'0'0,"7"-1"-1013"0"0,1 1 0 0 0,0 0-1 0 0,-1 1 1 0 0,1-1 0 0 0,0 1-1 0 0,-1-1 1 0 0,1 1 0 0 0,-7 3-1 0 0,-5 2 1832 0 0,12-5-1653 0 0,1 0 0 0 0,0 1 0 0 0,-1-1 0 0 0,1 1 0 0 0,0 0 0 0 0,0 0 0 0 0,0 0 0 0 0,-3 3 0 0 0,-1 2-33 0 0,0 0 0 0 0,0 0 0 0 0,1 1 0 0 0,1 0 0 0 0,-1 1 0 0 0,1-1 0 0 0,0 1 0 0 0,1 0 0 0 0,0 0 0 0 0,1 0 0 0 0,0 1 0 0 0,-2 10 0 0 0,0 7-193 0 0,1-1 0 0 0,2 1 1 0 0,1 33-1 0 0,1-24-58 0 0,2 0-1 0 0,2 1 1 0 0,1-1 0 0 0,19 68-1 0 0,-16-80-67 0 0,1-1-1 0 0,0 0 1 0 0,2-1 0 0 0,1 0-1 0 0,0-1 1 0 0,2 0 0 0 0,0-1-1 0 0,20 21 1 0 0,-8-12-139 0 0,-21-21 99 0 0,2 0 1 0 0,-1-1-1 0 0,1 1 0 0 0,0-2 1 0 0,1 1-1 0 0,-1-1 1 0 0,1 0-1 0 0,0-1 0 0 0,1 0 1 0 0,11 5-1 0 0,-6-4 114 0 0,1-2-1 0 0,0 1 0 0 0,-1-2 1 0 0,1 0-1 0 0,1-1 1 0 0,-1-1-1 0 0,19 0 1 0 0,-24-1-23 0 0,-1-1 1 0 0,1 0-1 0 0,-1 0 1 0 0,1-1 0 0 0,-1-1-1 0 0,0 1 1 0 0,0-1 0 0 0,0-1-1 0 0,0 0 1 0 0,-1 0 0 0 0,1 0-1 0 0,14-12 1 0 0,-11 6 6 0 0,-1 0 0 0 0,0-1 0 0 0,-1 0 0 0 0,0 0 0 0 0,-1-2-1 0 0,0 1 1 0 0,0-1 0 0 0,-2 0 0 0 0,1-1 0 0 0,8-23 0 0 0,-7 12 71 0 0,-1-1 0 0 0,-1 1-1 0 0,-2-2 1 0 0,0 1 0 0 0,-1-1 0 0 0,-2 0-1 0 0,-1 0 1 0 0,-1 1 0 0 0,-1-1-1 0 0,-7-36 1 0 0,3 32 71 0 0,-10-30 0 0 0,11 47-132 0 0,-1 0 1 0 0,-1 1-1 0 0,0-1 0 0 0,-13-18 0 0 0,9 17-24 0 0,-1 1 0 0 0,-1 1 0 0 0,0 0 0 0 0,0 0 0 0 0,-1 1 0 0 0,-24-17 0 0 0,15 15-13 0 0,0 0 0 0 0,-1 2 0 0 0,-48-19 0 0 0,57 26 0 0 0,-1 1 0 0 0,1 0 0 0 0,-1 1 0 0 0,0 1 0 0 0,-1 0 0 0 0,1 1 0 0 0,0 0 0 0 0,-29 4 0 0 0,32-1-432 0 0,-1 0-1 0 0,0 1 1 0 0,1 1 0 0 0,-17 6 0 0 0,19-5-1008 0 0,0 0 1 0 0,1 0-1 0 0,-1 1 1 0 0,1 0 0 0 0,-12 11-1 0 0,3-1-6913 0 0</inkml:trace>
</inkml:ink>
</file>

<file path=ppt/ink/ink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7:59.8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1 113 12896 0 0,'0'0'997'0'0,"0"-1"-656"0"0,1-7 171 0 0,0 1 0 0 0,1-1 0 0 0,0 1-1 0 0,0-1 1 0 0,5-8 0 0 0,10-8 1892 0 0,-7 11-1002 0 0,-8 11-1255 0 0,0 0 0 0 0,0 0 0 0 0,1 0 0 0 0,-1 1 0 0 0,1-1-1 0 0,-1 1 1 0 0,1-1 0 0 0,0 1 0 0 0,-1 0 0 0 0,1 0-1 0 0,0 0 1 0 0,0 1 0 0 0,0-1 0 0 0,0 1 0 0 0,4-1 0 0 0,2 1 474 0 0,-7 0-564 0 0,-1 0-1 0 0,1 0 1 0 0,0 0-1 0 0,0 0 1 0 0,-1 0 0 0 0,1 0-1 0 0,0 1 1 0 0,-1-1-1 0 0,1 0 1 0 0,2 2 0 0 0,-1 0-36 0 0,-1-1 1 0 0,1 1 0 0 0,-1 0 0 0 0,0 1-1 0 0,1-1 1 0 0,-1 0 0 0 0,0 1-1 0 0,-1-1 1 0 0,3 4 0 0 0,-2-2-11 0 0,0-1 1 0 0,0 1-1 0 0,0 0 1 0 0,-1-1-1 0 0,0 1 1 0 0,0 0-1 0 0,0 0 1 0 0,0 0-1 0 0,-1 0 1 0 0,1 5-1 0 0,-1 5-5 0 0,-3 22 0 0 0,2-24-15 0 0,-1 1-156 0 0,-1 1 0 0 0,-1-1 1 0 0,0 0-1 0 0,-1 0 0 0 0,0 0 0 0 0,-1-1 0 0 0,0 0 0 0 0,-15 21 0 0 0,14-27 165 0 0,6-5 0 0 0,0 0 0 0 0,-1 0 0 0 0,1 0 0 0 0,-1 1 0 0 0,0-1 0 0 0,1-1 0 0 0,-1 1 0 0 0,-2 1 0 0 0,-6-3 0 0 0,5 0 0 0 0,-10 0 43 0 0,12-3 48 0 0,-2-1 659 0 0,5 5-729 0 0,0 0-1 0 0,0 0 0 0 0,-1 0 0 0 0,1 0 1 0 0,0 0-1 0 0,0 0 0 0 0,0 0 0 0 0,-1 0 1 0 0,1 0-1 0 0,0 0 0 0 0,0-1 0 0 0,0 1 1 0 0,-1 0-1 0 0,1 0 0 0 0,0 0 0 0 0,0 0 1 0 0,0 0-1 0 0,0 0 0 0 0,-1-1 1 0 0,1 1-1 0 0,0 0 0 0 0,0 0 0 0 0,0 0 1 0 0,0 0-1 0 0,0-1 0 0 0,0 1 0 0 0,-1 0 1 0 0,1 0-1 0 0,0 0 0 0 0,0-1 0 0 0,0 1 1 0 0,0 0-1 0 0,0 0 0 0 0,0 0 0 0 0,0-1 1 0 0,0 1-1 0 0,0 0 0 0 0,0 0 1 0 0,0 0-1 0 0,0-1 0 0 0,0 1 0 0 0,0 0 1 0 0,0 0-1 0 0,0 0 0 0 0,0-1 0 0 0,0 1 1 0 0,1 0-1 0 0,-1 0 0 0 0,0 0 0 0 0,0-1 1 0 0,0 1-1 0 0,0 0 0 0 0,0 0 0 0 0,0 0 1 0 0,1 0-1 0 0,-1-1 0 0 0,0 1 1 0 0,0 0-1 0 0,0 0 0 0 0,0 0 0 0 0,1 0 1 0 0,-1 0-1 0 0,3-5-109 0 0,0 0 160 0 0,-2 4 10 0 0,0 0 0 0 0,0-1 0 0 0,-1 1 0 0 0,1 0 1 0 0,0 0-1 0 0,0 0 0 0 0,0 0 0 0 0,0-1 0 0 0,1 1 0 0 0,-1 1 0 0 0,0-1 0 0 0,0 0 0 0 0,1 0 0 0 0,-1 0 0 0 0,3 0 0 0 0,-2 0-46 0 0,0 0 6 0 0,0 0 0 0 0,0 0 0 0 0,0 1 0 0 0,0-1 0 0 0,0 1 0 0 0,0-1 0 0 0,1 1 0 0 0,-1 0 0 0 0,0-1-1 0 0,0 1 1 0 0,0 0 0 0 0,1 1 0 0 0,2-1 0 0 0,0 1-41 0 0,1 0 0 0 0,-1 0 0 0 0,0-1 0 0 0,1 1 0 0 0,-1-1 0 0 0,9-2 0 0 0,5 1 0 0 0,-5 2-50 0 0,19-1-255 0 0,-32 0 287 0 0,0 0 0 0 0,0 0 0 0 0,0 0 0 0 0,0 0-1 0 0,0 0 1 0 0,0 0 0 0 0,0 0 0 0 0,0-1-1 0 0,0 1 1 0 0,0 0 0 0 0,0-1 0 0 0,0 1-1 0 0,0-1 1 0 0,0 1 0 0 0,0-1 0 0 0,0 0-1 0 0,-1 1 1 0 0,1-1 0 0 0,0 0 0 0 0,0 1-1 0 0,0-2 1 0 0,2 0-483 0 0,8 2-19 0 0,-9 0-199 0 0,8-3-2013 0 0</inkml:trace>
</inkml:ink>
</file>

<file path=ppt/ink/ink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8:00.5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177 81 3680 0 0,'-6'-1'381'0'0,"3"0"-92"0"0,-1-1 0 0 0,1 1 0 0 0,-1-1-1 0 0,1 0 1 0 0,0 0 0 0 0,0 0 0 0 0,-3-3-1 0 0,3 3 554 0 0,1 0 0 0 0,-1 0 0 0 0,0 0 0 0 0,1 0 0 0 0,-1 1 0 0 0,0-1 0 0 0,0 1 0 0 0,0 0 0 0 0,0 0 0 0 0,0 0-1 0 0,0 0 1 0 0,-1 0 0 0 0,-3 0 0 0 0,3 1-370 0 0,1 0-1 0 0,0 1 1 0 0,-1-1-1 0 0,1 1 1 0 0,0-1-1 0 0,0 1 1 0 0,-1 0-1 0 0,1 1 1 0 0,-4 1-1 0 0,4-1-379 0 0,-1 0-1 0 0,1 1 0 0 0,0-1 1 0 0,0 1-1 0 0,0-1 0 0 0,0 1 1 0 0,1 0-1 0 0,-1 0 0 0 0,1 1 1 0 0,0-1-1 0 0,0 0 0 0 0,-3 7 1 0 0,0 1-62 0 0,2 0 1 0 0,-1 1 0 0 0,1-1 0 0 0,1 0-1 0 0,0 1 1 0 0,0 0 0 0 0,1 21-1 0 0,2-4-36 0 0,1-1 0 0 0,8 35-1 0 0,10 21 7 0 0,-3-21 0 0 0,-9-34 1 0 0,1 0-1 0 0,20 44 0 0 0,37 56-47 0 0,-30-59-16 0 0,-26-51 10 0 0,1 1-1 0 0,0-1 1 0 0,1-1 0 0 0,29 33-1 0 0,-22-31-46 0 0,0-2-1 0 0,38 28 0 0 0,-48-40 77 0 0,0 0 0 0 0,0-1 0 0 0,0-1 0 0 0,1 1-1 0 0,0-2 1 0 0,-1 1 0 0 0,1-1 0 0 0,1-1 0 0 0,-1 0-1 0 0,14 1 1 0 0,-17-2 18 0 0,1 0 0 0 0,0-1 1 0 0,0-1-1 0 0,0 1 0 0 0,-1-1 0 0 0,1 0 0 0 0,0-1 0 0 0,13-4 0 0 0,-3-2 61 0 0,-1-1 0 0 0,21-13 1 0 0,-32 18-17 0 0,0-1 1 0 0,0 1 0 0 0,-1-1-1 0 0,0-1 1 0 0,0 1 0 0 0,0-1 0 0 0,-1 1-1 0 0,0-1 1 0 0,5-8 0 0 0,-2-2 115 0 0,0 0 1 0 0,-1 0 0 0 0,0-1 0 0 0,2-17 0 0 0,10-71 765 0 0,-17 76-597 0 0,0 0 0 0 0,-2 0 1 0 0,-6-41-1 0 0,3 29-64 0 0,1 17-108 0 0,-1 0 0 0 0,-2 0 0 0 0,0 1 0 0 0,-1 0 0 0 0,-1 0 0 0 0,-18-34 0 0 0,-3 4 108 0 0,-52-70 0 0 0,67 104-231 0 0,0 1-1 0 0,-1 1 1 0 0,-1 0 0 0 0,-28-23-1 0 0,34 32-18 0 0,-1 1 0 0 0,0 0 0 0 0,0 0 0 0 0,0 1-1 0 0,-1 0 1 0 0,0 1 0 0 0,0 1 0 0 0,0 0-1 0 0,-22-4 1 0 0,26 7-72 0 0,0 0 0 0 0,1 1 0 0 0,-1 0 0 0 0,0 1 0 0 0,1 0 0 0 0,-1 0 0 0 0,1 0 0 0 0,-1 1 0 0 0,1 1 0 0 0,0-1 0 0 0,-1 1 0 0 0,1 0 0 0 0,1 0 0 0 0,-1 1 0 0 0,0 0 0 0 0,1 0 0 0 0,-11 10 0 0 0,1 1-331 0 0,0 0 0 0 0,1 2 0 0 0,0 0 0 0 0,-22 35 0 0 0,12-9-1399 0 0,3 4-79 0 0</inkml:trace>
</inkml:ink>
</file>

<file path=ppt/ink/ink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8:07.6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1426 1 8288 0 0,'0'0'633'0'0,"2"2"-441"0"0,9 6 48 0 0,-8-8-98 0 0,-2-1-21 0 0,15-8 12014 0 0,-19 10-11583 0 0,-5 2-298 0 0,0 1-1 0 0,0 0 1 0 0,0 0-1 0 0,0 1 1 0 0,-12 10-1 0 0,3-1-137 0 0,-21 23 1 0 0,33-32-111 0 0,-2 1 1 0 0,-12 8 0 0 0,12-9 11 0 0,0 0 0 0 0,-11 11 0 0 0,4 0-15 0 0,0 0 0 0 0,1 1 0 0 0,-20 34 0 0 0,7-11-113 0 0,-58 73-1 0 0,14-22-68 0 0,-54 77 482 0 0,82-112-480 0 0,17-20 3 0 0,18-25 142 0 0,0 1 0 0 0,-13 14 0 0 0,7-12 122 0 0,-15 27 0 0 0,18-26-65 0 0,-19 22 0 0 0,20-26-105 0 0,-16 25 0 0 0,1-2-8 0 0,-40 48 74 0 0,56-71 13 0 0,1 0 0 0 0,-9 18 0 0 0,10-17-20 0 0,-1 0 0 0 0,-9 11 0 0 0,1-2-6 0 0,-6 6-46 0 0,-33 34-1 0 0,41-47 69 0 0,0 1 0 0 0,2 0 0 0 0,0 1 0 0 0,-16 30 0 0 0,-16 23 216 0 0,-1-6-335 0 0,-65 120 1 0 0,88-137 290 0 0,15-29-195 0 0,-2-1 1 0 0,-14 24-1 0 0,12-24-71 0 0,2 0 1 0 0,-8 17-1 0 0,9-15-28 0 0,-18 27-1 0 0,-22 30 726 0 0,44-73-194 0 0,1 0-1909 0 0</inkml:trace>
</inkml:ink>
</file>

<file path=ppt/ink/ink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8:08.1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3680 0 0,'0'0'16086'0'0,"1"2"-15661"0"0,19 56 837 0 0,-20-57-1240 0 0,0 0 0 0 0,1 0 1 0 0,-1 0-1 0 0,0 0 0 0 0,1 0 1 0 0,-1 1-1 0 0,0-1 0 0 0,0 0 1 0 0,0 0-1 0 0,0 0 0 0 0,0 0 1 0 0,-1 2-1 0 0,1 4 28 0 0,1 46 129 0 0,-2 56-64 0 0,1-96-115 0 0,0 1 0 0 0,0-1 0 0 0,1 1 0 0 0,1-1 0 0 0,5 22 0 0 0,-1-24 0 0 0,-5-9-2 0 0,1-1 0 0 0,0 0-1 0 0,-1 0 1 0 0,1 1-1 0 0,-1-1 1 0 0,1 0 0 0 0,0-1-1 0 0,0 1 1 0 0,0 0-1 0 0,0 0 1 0 0,0-1 0 0 0,-1 1-1 0 0,1-1 1 0 0,0 0-1 0 0,0 0 1 0 0,0 1 0 0 0,0-1-1 0 0,0 0 1 0 0,3-1 0 0 0,0 1-44 0 0,-1-1-1 0 0,1 0 1 0 0,-1 0 0 0 0,0 0 0 0 0,1 0 0 0 0,-1 0 0 0 0,5-3 0 0 0,-6 2 36 0 0,-1 1 1 0 0,1 0-1 0 0,0 0 0 0 0,-1 1 0 0 0,1-1 0 0 0,4 0 0 0 0,-5 1 28 0 0,-1-1-1 0 0,1 1 1 0 0,0 0-1 0 0,0-1 1 0 0,0 1-1 0 0,0-1 1 0 0,-1 0-1 0 0,1 0 1 0 0,0 1-1 0 0,0-1 1 0 0,-1 0-1 0 0,1-1 1 0 0,-1 1-1 0 0,1 0 1 0 0,1-2-1 0 0,1-1 27 0 0,10-11 79 0 0,22-18-1 0 0,-31 28-426 0 0,0 0 0 0 0,0 0 0 0 0,0 0 0 0 0,0-1 0 0 0,7-11 0 0 0,3-10-7011 0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1:12.2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2760 0 0,'10'13'22300'0'0,"-12"-8"-21205"0"0,0 1-4671 0 0,1 41 4510 0 0,0-38-716 0 0,1 0 0 0 0,1 0 0 0 0,-1-1 0 0 0,2 1 0 0 0,-1 0-1 0 0,1-1 1 0 0,0 1 0 0 0,4 8 0 0 0,7 34 217 0 0,-9-34-337 0 0,0-1 0 0 0,9 24 1 0 0,5 15-28 0 0,-13-39-61 0 0,0-1 0 0 0,2 1 0 0 0,0-2 0 0 0,1 1 0 0 0,11 16 0 0 0,-2 4-33 0 0,-14-27-63 0 0,0-1-1 0 0,1 0 0 0 0,8 12 1 0 0,-5-11-23 0 0,-5-7 31 0 0,-1 0 0 0 0,0 0 0 0 0,0 0 0 0 0,1 0 0 0 0,-1 1 0 0 0,0-1 0 0 0,0 0 0 0 0,-1 1 0 0 0,1-1 0 0 0,0 1 0 0 0,1 1 0 0 0,7-1-1042 0 0,-7-10-4154 0 0</inkml:trace>
</inkml:ink>
</file>

<file path=ppt/ink/ink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8:10.2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12784 0 0,'0'0'7559'0'0,"0"2"-7047"0"0,0 2-327 0 0,0 6 149 0 0,10 16-245 0 0,-8-21-394 0 0,0 0 0 0 0,0-1 0 0 0,0 1 0 0 0,-1 0 0 0 0,0 0 0 0 0,1 8 0 0 0,-1-7-320 0 0,2 8-855 0 0</inkml:trace>
</inkml:ink>
</file>

<file path=ppt/ink/ink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8:10.8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1 8288 0 0,'0'2'638'0'0,"-2"33"386"0"0,1-32-679 0 0,0 0 1 0 0,1 0-1 0 0,0 0 1 0 0,0 0-1 0 0,0 0 1 0 0,0 0-1 0 0,0 0 1 0 0,1 0-1 0 0,-1 0 1 0 0,3 5-1 0 0,-3-7-201 0 0,0 1-1 0 0,1-1 0 0 0,-1 1 0 0 0,0-1 1 0 0,0 1-1 0 0,1-1 0 0 0,-1 1 1 0 0,0-1-1 0 0,-1 4 0 0 0,1 6 276 0 0,5 5-178 0 0,-4-12-221 0 0,0-1-1 0 0,0 0 1 0 0,0 1 0 0 0,0-1-1 0 0,-1 0 1 0 0,1 4 0 0 0,9 67-69 0 0,-10-69-229 0 0,1 0 1 0 0,0 0 0 0 0,-1 0 0 0 0,4 7 0 0 0,1 7-3549 0 0,-4-2-790 0 0</inkml:trace>
  <inkml:trace contextRef="#ctx0" brushRef="#br0" timeOffset="0.99">54 1128 3680 0 0,'1'4'13'0'0,"4"105"334"0"0,-5-85 134 0 0,5 133 9659 0 0,-4-113-9363 0 0,-1-32-625 0 0,0 0-1 0 0,0 0 0 0 0,4 19 1 0 0,-1-15-360 0 0,0 0 1 0 0,-1-1-1 0 0,0 20 1 0 0,-2 0-3555 0 0,0-28 2443 0 0,0 9-3054 0 0</inkml:trace>
  <inkml:trace contextRef="#ctx0" brushRef="#br0" timeOffset="1.99">76 2054 11976 0 0,'-3'14'324'0'0,"0"0"0"0"0,0 0 0 0 0,0 22 0 0 0,-1 93 5759 0 0,4-39-4933 0 0,0-88-1356 0 0</inkml:trace>
</inkml:ink>
</file>

<file path=ppt/ink/ink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8:11.4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231 30 8000 0 0,'1'-10'78'0'0,"1"0"419"0"0,-1 1 6008 0 0,-1 9-6375 0 0,0 0 1 0 0,-1 1 0 0 0,1-1-1 0 0,0 1 1 0 0,0-1 0 0 0,0 1 0 0 0,-1-1-1 0 0,1 0 1 0 0,0 1 0 0 0,0-1-1 0 0,-1 1 1 0 0,1-1 0 0 0,0 0-1 0 0,-1 1 1 0 0,1-1 0 0 0,0 0 0 0 0,-1 0-1 0 0,1 1 1 0 0,-1-1 0 0 0,1 0-1 0 0,0 0 1 0 0,-1 1 0 0 0,1-1 0 0 0,-1 0-1 0 0,0 0 1 0 0,-15 3 2032 0 0,0 0-839 0 0,14-2-1145 0 0,-1 0 0 0 0,1 0 1 0 0,-1 0-1 0 0,0 0 0 0 0,1 0 1 0 0,-1-1-1 0 0,0 1 0 0 0,0-1 1 0 0,1 1-1 0 0,-1-1 0 0 0,-5 0 1 0 0,-34-7 47 0 0,12 2-1142 0 0,14 4 227 0 0,-31-3-6957 0 0,26 4 1117 0 0</inkml:trace>
</inkml:ink>
</file>

<file path=ppt/ink/ink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8:11.9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1416 47 14600 0 0,'-18'0'533'0'0,"0"2"0"0"0,-24 4 1 0 0,40-5-537 0 0,0-1 1 0 0,0 0-1 0 0,0 0 1 0 0,1 0 0 0 0,-1 0-1 0 0,0-1 1 0 0,0 1-1 0 0,1 0 1 0 0,-4-2 0 0 0,3 2 57 0 0,0-1-1 0 0,1 1 1 0 0,-1-1 0 0 0,0 1 0 0 0,0 0 0 0 0,0 0 0 0 0,1 0 0 0 0,-1 0 0 0 0,0 0-1 0 0,0 0 1 0 0,-2 1 0 0 0,1-1 140 0 0,-1 0-1 0 0,1 1 1 0 0,0-1-1 0 0,-1 0 1 0 0,1-1-1 0 0,-1 1 1 0 0,-6-2-1 0 0,6 1-57 0 0,-1 0 1 0 0,1 0-1 0 0,-1 1 0 0 0,1 0 1 0 0,-8 0-1 0 0,3 1-74 0 0,-1-1-1 0 0,0-1 0 0 0,1 0 1 0 0,-1 0-1 0 0,-13-4 1 0 0,11 3 197 0 0,0 0 0 0 0,-19-1 0 0 0,15 2-498 0 0,0-1-1 0 0,-23-5 1 0 0,34 6 277 0 0,-12-3 288 0 0,13 3-302 0 0,1 0-1 0 0,-1 0 1 0 0,1 0 0 0 0,-1 1-1 0 0,0-1 1 0 0,1 1-1 0 0,-1 0 1 0 0,0 0-1 0 0,-5 1 1 0 0,-12 2-729 0 0,-30 0 1 0 0,-5 1-1625 0 0,49-3 1788 0 0,1 0 0 0 0,-1 1 0 0 0,-7 3-1 0 0,9-3 93 0 0,1 0-1 0 0,-1-1 0 0 0,0 1 1 0 0,0-1-1 0 0,-10 1 0 0 0,-11-1-1269 0 0,19-1 1736 0 0,0 0 0 0 0,-1 0-1 0 0,1 0 1 0 0,-12-2 0 0 0,-71-18 4621 0 0,52 8-3135 0 0,16 7-734 0 0,18 4-706 0 0,0 0 1 0 0,1 0-1 0 0,-1 1 1 0 0,0-1-1 0 0,1 1 1 0 0,-1-1-1 0 0,0 1 1 0 0,0 1-1 0 0,0-1 1 0 0,1 0-1 0 0,-8 3 0 0 0,0 0 26 0 0,1-1-1 0 0,-19 3 0 0 0,-3 0-61 0 0,12-2-28 0 0,0 0 0 0 0,-21-1 0 0 0,-15 3 0 0 0,36-4-333 0 0,-35-1 0 0 0,23 0-685 0 0,-14-4-1261 0 0,35 2 1384 0 0,0 1 0 0 0,0 0 0 0 0,-22 2 0 0 0,2 0-1261 0 0,13-1 1008 0 0</inkml:trace>
</inkml:ink>
</file>

<file path=ppt/ink/ink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8:12.3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66 0 2304 0 0,'0'0'200'0'0,"-6"8"-200"0"0,-4-12 1952 0 0,4 4 352 0 0,-6 4 2464 0 0,8-8-3504 0 0,-8 4-224 0 0,3 0 1711 0 0,3 4-7142 0 0</inkml:trace>
</inkml:ink>
</file>

<file path=ppt/ink/ink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8:15.5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1727 34 1840 0 0,'0'34'8704'0'0,"-2"-35"-7972"0"0,-2-1 193 0 0,-1 1 0 0 0,0 0 0 0 0,-1 0 0 0 0,1 1 0 0 0,0-1 1 0 0,0 1-1 0 0,0 0 0 0 0,-6 1 0 0 0,1-1-665 0 0,8 0 245 0 0,-8 1 505 0 0,7 0-865 0 0,-19 3 812 0 0,22-4-622 0 0,-2 0-38 0 0,-20 1 417 0 0,17 0-593 0 0,0 0 1 0 0,1-1-1 0 0,-1 0 1 0 0,0 0-1 0 0,0 0 1 0 0,1-1-1 0 0,-1 1 0 0 0,-7-3 1 0 0,-27-10 534 0 0,35 12-602 0 0,0 0 1 0 0,0 0 0 0 0,0 1-1 0 0,0 0 1 0 0,0-1-1 0 0,0 1 1 0 0,-7 1 0 0 0,-2 0 27 0 0,11-1-75 0 0,-8 0 64 0 0,0 0 0 0 0,-1 1-1 0 0,-16 3 1 0 0,17-3 4 0 0,1 1 0 0 0,0-2-1 0 0,-13 0 1 0 0,-18 1 570 0 0,31 0-663 0 0,1-1 1 0 0,-1 0-1 0 0,0-1 0 0 0,-14-3 1 0 0,-22-1-107 0 0,-21 2 325 0 0,38 1 2 0 0,-1 1 1 0 0,-32 4 0 0 0,15 8 72 0 0,18-4-88 0 0,11-5-55 0 0,1 0 0 0 0,-1-1 0 0 0,-24-1 0 0 0,14 0-57 0 0,-38-4 60 0 0,16-2-52 0 0,30 6-74 0 0,-21 0 51 0 0,-80-9 0 0 0,62 5 32 0 0,42 4-6 0 0,12 0-82 0 0,0 0 1 0 0,0 0 0 0 0,0 0 0 0 0,0-1 0 0 0,0 1 0 0 0,0-1 0 0 0,-4-1 0 0 0,5 2-21 0 0,0-1 0 0 0,0 1 1 0 0,1 0-1 0 0,-1 0 0 0 0,0 0 1 0 0,0 1-1 0 0,-4 0 0 0 0,-10 1-22 0 0,0-2 37 0 0,0 0 0 0 0,1-1 0 0 0,-30-7 0 0 0,40 7 20 0 0,0 0-1 0 0,0 0 1 0 0,0 1-1 0 0,-10 0 1 0 0,9 0-10 0 0,0 0 1 0 0,0 0 0 0 0,-12-3-1 0 0,14 1-44 0 0,4 2 23 0 0,-1-1 0 0 0,0 0-1 0 0,1 0 1 0 0,-1 1 0 0 0,0-1-1 0 0,1 1 1 0 0,-1-1 0 0 0,0 1-1 0 0,0 0 1 0 0,-2-1-1 0 0,-5-1-1 0 0,6 1 13 0 0,-1 1 0 0 0,1-1 0 0 0,-1 1 0 0 0,1-1 0 0 0,-1 1 0 0 0,-4 1 0 0 0,-12-3 0 0 0,-2-3 0 0 0,-11 2 0 0 0,18 1 0 0 0,-1-3 0 0 0,13 3 0 0 0,-26 1-11 0 0,21 1 143 0 0</inkml:trace>
</inkml:ink>
</file>

<file path=ppt/ink/ink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8:16.0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297 1 7368 0 0,'0'0'17885'0'0,"-2"0"-17435"0"0,-2 0-345 0 0,0 0-1 0 0,0 1 1 0 0,0 0-1 0 0,1 0 0 0 0,-1 0 1 0 0,0 0-1 0 0,0 0 1 0 0,1 1-1 0 0,-1 0 1 0 0,1 0-1 0 0,-1 0 1 0 0,-5 4-1 0 0,-3 4-20 0 0,-22 24 0 0 0,4-4-20 0 0,-2 3-50 0 0,22-23-35 0 0,1 0-1 0 0,-15 11 1 0 0,20-18-6 0 0,-1 0 0 0 0,0 1 0 0 0,1 0 0 0 0,0-1 0 0 0,0 1 0 0 0,0 1 0 0 0,1-1 0 0 0,-1 0 0 0 0,1 1 0 0 0,0 0 0 0 0,-3 6 0 0 0,-10 15-307 0 0,13-22 226 0 0,0-1 0 0 0,1 1 0 0 0,-1 0 0 0 0,1 0 1 0 0,0 0-1 0 0,0 0 0 0 0,-1 6 0 0 0,1-7 74 0 0,2-1 32 0 0,-1-1 1 0 0,1 0 0 0 0,-1 0 0 0 0,1 1 0 0 0,0-1 0 0 0,-1 0-1 0 0,1 1 1 0 0,0-1 0 0 0,0 0 0 0 0,0 1 0 0 0,0-1 0 0 0,0 0-1 0 0,1 3 1 0 0,1 7 1 0 0,-2-9 0 0 0,1 1 0 0 0,-1-1 0 0 0,1 1 0 0 0,0-1 0 0 0,-1 0 0 0 0,1 0 0 0 0,0 1 0 0 0,3 3 0 0 0,8 2 0 0 0,-6-4 0 0 0,-2-1 9 0 0,0-1-1 0 0,0 0 0 0 0,1 0 1 0 0,-1 0-1 0 0,0 0 0 0 0,1 0 1 0 0,-1-1-1 0 0,1 0 0 0 0,0 0 1 0 0,-1 0-1 0 0,7 0 0 0 0,19 3 294 0 0,-16-2-165 0 0,22 1 0 0 0,-15-2-122 0 0,11-1-18 0 0,-9-2-190 0 0,-16 2-154 0 0,0-1 0 0 0,-1 0 0 0 0,1 0-1 0 0,12-4 1 0 0,-1 0-1740 0 0</inkml:trace>
</inkml:ink>
</file>

<file path=ppt/ink/ink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8:17.9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97 11 5984 0 0,'-6'3'622'0'0,"4"-3"-506"0"0,0 1 0 0 0,0-1 0 0 0,0 0 0 0 0,0 0 0 0 0,0 0-1 0 0,0 0 1 0 0,0 0 0 0 0,0-1 0 0 0,-3 0 0 0 0,4 1 369 0 0,0-1 0 0 0,-1 1 0 0 0,1-1 0 0 0,-16-9 14744 0 0,20 10-15180 0 0,1 0-1 0 0,0 0 1 0 0,0 0-1 0 0,-1 1 1 0 0,1-1 0 0 0,0 1-1 0 0,-1 0 1 0 0,1 0 0 0 0,0 0-1 0 0,-1 1 1 0 0,0-1 0 0 0,1 1-1 0 0,-1 0 1 0 0,0 0-1 0 0,0 0 1 0 0,0 0 0 0 0,0 1-1 0 0,0-1 1 0 0,0 1 0 0 0,-1 0-1 0 0,1 0 1 0 0,-1 0 0 0 0,0 0-1 0 0,4 6 1 0 0,-4-4-68 0 0,1 1-1 0 0,-1-1 1 0 0,0 1 0 0 0,0 0 0 0 0,0 0 0 0 0,0 7 0 0 0,-2-10 24 0 0,0 0 0 0 0,0 0 0 0 0,0 1 1 0 0,0-1-1 0 0,0 0 0 0 0,-1 1 1 0 0,0-1-1 0 0,1 0 0 0 0,-1 0 1 0 0,0 0-1 0 0,-1 0 0 0 0,1 0 1 0 0,-3 4-1 0 0,2-3 13 0 0,-33 49-64 0 0,32-49-20 0 0,0 0 0 0 0,-1 0-1 0 0,0 0 1 0 0,0 0 0 0 0,0-1-1 0 0,0 1 1 0 0,-1-1 0 0 0,1 0 0 0 0,-7 3-1 0 0,7-4-125 0 0,0 0 0 0 0,1 0 0 0 0,-1 0 0 0 0,1 0 0 0 0,-1 1 0 0 0,1-1 0 0 0,-5 6 0 0 0,7-7 44 0 0,0 0 0 0 0,0 0-1 0 0,0-1 1 0 0,0 1-1 0 0,0-1 1 0 0,0 1 0 0 0,0 0-1 0 0,0-1 1 0 0,0 0 0 0 0,-2 1-1 0 0,2 0-173 0 0,-1-1-1185 0 0</inkml:trace>
</inkml:ink>
</file>

<file path=ppt/ink/ink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8:18.5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38 7368 0 0,'0'0'568'0'0,"2"-1"-374"0"0,25-18 5654 0 0,-26 17-5391 0 0,0 0 0 0 0,0 0-1 0 0,1 0 1 0 0,8-8 8368 0 0,-21 20-7646 0 0,2 2-962 0 0,0 0 0 0 0,-10 19 1 0 0,17-26-164 0 0,-1 0 1 0 0,1 1-1 0 0,-1 0 1 0 0,2-1-1 0 0,-1 1 1 0 0,1 0-1 0 0,0 0 1 0 0,-1 12-1 0 0,2-10-63 0 0,0 1 0 0 0,0-1 0 0 0,1 1 0 0 0,1-1 0 0 0,4 16 0 0 0,-5-20 3 0 0,1 0 1 0 0,0 0-1 0 0,1 1 1 0 0,-1-1-1 0 0,1 0 1 0 0,-1-1-1 0 0,1 1 1 0 0,0 0 0 0 0,1-1-1 0 0,-1 0 1 0 0,1 0-1 0 0,5 4 1 0 0,-6-5-8 0 0,1 0 1 0 0,0 0 0 0 0,0 0-1 0 0,0-1 1 0 0,0 1-1 0 0,0-1 1 0 0,0 0 0 0 0,0 0-1 0 0,0-1 1 0 0,1 1-1 0 0,-1-1 1 0 0,0 0 0 0 0,0 0-1 0 0,1-1 1 0 0,-1 1-1 0 0,0-1 1 0 0,7-2 0 0 0,-1 1-256 0 0,0-2 1 0 0,0 1-1 0 0,0-2 1 0 0,0 1-1 0 0,-1-1 0 0 0,9-6 1 0 0,5-8-720 0 0</inkml:trace>
</inkml:ink>
</file>

<file path=ppt/ink/ink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8:19.1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123 52 7920 0 0,'0'-11'841'0'0,"-5"-10"-1331"0"0,0 2 15010 0 0,-1 98-13528 0 0,-4 61-328 0 0,10-114-496 0 0,-6 50 0 0 0,-4 25 264 0 0,-1 5-113 0 0,7-74-397 0 0,2 0-1 0 0,5 62 1 0 0,0-16 265 0 0,-8 77-98 0 0,0-7-89 0 0,4-107 0 0 0,-3 31 0 0 0,2-39 0 0 0,2-26 0 0 0,0 0 0 0 0,0 0 0 0 0,-1-1 0 0 0,0 1 0 0 0,0 0 0 0 0,-4 10 0 0 0,0-1 0 0 0,0 0 0 0 0,1 1 0 0 0,2 0 0 0 0,-1-1 0 0 0,2 1 0 0 0,0 0 0 0 0,3 31 0 0 0,-2-36 0 0 0,0 0 0 0 0,-1 1 0 0 0,-3 12 0 0 0,0 23 0 0 0,3-32 0 0 0,-1-14 0 0 0,0-1 0 0 0,-1 18 0 0 0,3-16 0 0 0,0-1 0 0 0,0 1 0 0 0,0-1 0 0 0,0 1 0 0 0,-1 0 0 0 0,1-1 0 0 0,-2 4 0 0 0,1-1 0 0 0,-1-1 0 0 0,2 0 0 0 0,-1 0 0 0 0,1 1 0 0 0,-1-1 0 0 0,1 0 0 0 0,0 0 0 0 0,1 1 0 0 0,-1-1 0 0 0,1 0 0 0 0,2 9 0 0 0,-3-12 0 0 0,0 1 0 0 0,0 0 0 0 0,0 0 0 0 0,0-1 0 0 0,0 1 0 0 0,0 0 0 0 0,0-1 0 0 0,0 1 0 0 0,-1 0 0 0 0,0 2 0 0 0,-2 14 0 0 0,3 33-408 0 0,0-50-68 0 0,0-63-4814 0 0,0 43 2872 0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1:12.6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98 14768 0 0,'7'-6'183'0'0,"0"0"204"0"0,-1-1-1 0 0,10-10 0 0 0,-16 16-372 0 0,0 1-1 0 0,0 0 1 0 0,1-1-1 0 0,-1 1 1 0 0,0 0-1 0 0,0-1 1 0 0,0 1-1 0 0,1 0 1 0 0,-1 0-1 0 0,0-1 0 0 0,0 1 1 0 0,1 0-1 0 0,-1 0 1 0 0,0-1-1 0 0,0 1 1 0 0,1 0-1 0 0,-1 0 1 0 0,0 0-1 0 0,1 0 1 0 0,-1 0-1 0 0,0-1 1 0 0,1 1-1 0 0,-1 0 1 0 0,0 0-1 0 0,1 0 1 0 0,-1 0-1 0 0,1 0 1 0 0,-1 0-1 0 0,0 0 1 0 0,1 0-1 0 0,-1 0 1 0 0,0 0-1 0 0,1 0 1 0 0,-1 0-1 0 0,0 1 1 0 0,1-1-1 0 0,-1 0 0 0 0,0 0 1 0 0,1 0-1 0 0,-1 0 1 0 0,0 0-1 0 0,1 1 1 0 0,-1-1-1 0 0,0 0 1 0 0,0 0-1 0 0,1 1 1 0 0,-1-1-1 0 0,0 0 1 0 0,0 0-1 0 0,1 1 1 0 0,-1-1-1 0 0,0 0 1 0 0,0 1-1 0 0,0-1 1 0 0,0 0-1 0 0,0 1 1 0 0,1-1-1 0 0,-1 0 1 0 0,0 1-1 0 0,0-1 1 0 0,0 0-1 0 0,0 1 1 0 0,0 0-1 0 0,0-1 45 0 0,0 1-15 0 0,1-1-1 0 0,-1 1 1 0 0,1 0-1 0 0,-1 0 1 0 0,0 0-1 0 0,0 0 0 0 0,1-1 1 0 0,-1 1-1 0 0,0 0 1 0 0,0 0-1 0 0,0 0 0 0 0,0 0 1 0 0,0 0-1 0 0,0-1 1 0 0,0 1-1 0 0,0 0 0 0 0,-1 0 1 0 0,1 0-1 0 0,0 0 1 0 0,0-1-1 0 0,-1 1 0 0 0,1 0 1 0 0,0 0-1 0 0,-1 0 1 0 0,0 0-1 0 0,1 0 8 0 0,-1 0 0 0 0,1 0-1 0 0,-1 0 1 0 0,1-1 0 0 0,-1 1 0 0 0,1 0-1 0 0,0 0 1 0 0,0 0 0 0 0,-1 0 0 0 0,1 0-1 0 0,0 0 1 0 0,0 0 0 0 0,0 0 0 0 0,0-1-1 0 0,0 1 1 0 0,0 0 0 0 0,0 0 0 0 0,0 0-1 0 0,1 0 1 0 0,-1 0 0 0 0,1 1 0 0 0,3 8 317 0 0,-2-7-254 0 0,-1 0 0 0 0,0 0 0 0 0,0 0 0 0 0,0 0 0 0 0,0 0-1 0 0,0 1 1 0 0,0-1 0 0 0,-1 0 0 0 0,0 0 0 0 0,0 4 0 0 0,0 0 79 0 0,0-5-175 0 0,0-1-1 0 0,0 1 1 0 0,0-1 0 0 0,-1 1-1 0 0,1-1 1 0 0,1 1 0 0 0,-1-1-1 0 0,0 1 1 0 0,0-1 0 0 0,1 1 0 0 0,-1-1-1 0 0,0 1 1 0 0,1-1 0 0 0,0 0-1 0 0,-1 1 1 0 0,1-1 0 0 0,0 0-1 0 0,0 1 1 0 0,0-1 0 0 0,-1 0 0 0 0,1 0-1 0 0,1 0 1 0 0,-1 0 0 0 0,1 1-1 0 0,0 0-15 0 0,0-1 0 0 0,0 0 0 0 0,0 1 0 0 0,0 0 0 0 0,0-1 0 0 0,0 1 0 0 0,2 3 0 0 0,-3-4 5 0 0,-1-1 0 0 0,0 1 0 0 0,0-1-1 0 0,0 0 1 0 0,0 1 0 0 0,0-1 0 0 0,1 1 0 0 0,-1-1-1 0 0,0 0 1 0 0,0 1 0 0 0,0-1 0 0 0,0 1-1 0 0,0-1 1 0 0,0 1 0 0 0,0-1 0 0 0,0 0-1 0 0,-1 1 1 0 0,1-1 0 0 0,0 1 0 0 0,0-1-1 0 0,0 0 1 0 0,0 1 0 0 0,-1-1 0 0 0,1 0 0 0 0,0 1-1 0 0,0-1 1 0 0,0 0 0 0 0,-1 1 0 0 0,1-1-1 0 0,0 0 1 0 0,-1 1 0 0 0,1-1 0 0 0,0 0-1 0 0,-1 0 1 0 0,1 1 0 0 0,0-1 0 0 0,-1 0 0 0 0,1 0-1 0 0,-1 0 1 0 0,1 1 0 0 0,0-1 0 0 0,-1 0-1 0 0,13 7 515 0 0,-10-7-454 0 0,0 1 0 0 0,0-1-1 0 0,0 0 1 0 0,0 0 0 0 0,0 0 0 0 0,-1 0-1 0 0,1 0 1 0 0,0 0 0 0 0,0-1 0 0 0,0 1-1 0 0,0 0 1 0 0,0-1 0 0 0,2-1-1 0 0,23-11 37 0 0,-20 9-40 0 0,-6 4-56 0 0,0-1 0 0 0,0 1-1 0 0,0-1 1 0 0,-1 0 0 0 0,1 1 0 0 0,0-1-1 0 0,0 0 1 0 0,-1 0 0 0 0,1 1-1 0 0,0-1 1 0 0,-1 0 0 0 0,1 0-1 0 0,0 0 1 0 0,-1 0 0 0 0,1 0 0 0 0,-1 0-1 0 0,0 0 1 0 0,1 0 0 0 0,-1 0-1 0 0,0 0 1 0 0,0 0 0 0 0,1-1 0 0 0,-1 0 7 0 0,0 1 0 0 0,0-1 0 0 0,1 0 0 0 0,-1 1 0 0 0,1 0 0 0 0,0-1 0 0 0,-1 1 0 0 0,1-1 0 0 0,1-1 0 0 0,4-4 98 0 0,8-13 303 0 0,-14 19-387 0 0,0-1 0 0 0,1 1 0 0 0,-1 0 1 0 0,0-1-1 0 0,1 1 0 0 0,-1-1 0 0 0,0 1 0 0 0,0 0 1 0 0,0-1-1 0 0,0 1 0 0 0,0 0 0 0 0,-1-1 0 0 0,1 1 0 0 0,0-1 1 0 0,-1 1-1 0 0,1 0 0 0 0,-1-2 0 0 0,-3-4 126 0 0,3 5-116 0 0,0 0-1 0 0,0 0 1 0 0,0 0 0 0 0,1 0 0 0 0,-1 0-1 0 0,1 0 1 0 0,-1-1 0 0 0,1 1 0 0 0,-1-4-1 0 0,2 4-26 0 0,-1 1 0 0 0,0-1 0 0 0,0 0 0 0 0,0 1 0 0 0,0-1 0 0 0,0 0 0 0 0,0 0 0 0 0,-1 1 0 0 0,1-1 0 0 0,0 0-1 0 0,-1 1 1 0 0,1-1 0 0 0,-1 1 0 0 0,0-1 0 0 0,0 0 0 0 0,1 1 0 0 0,-1-1 0 0 0,0 1 0 0 0,0 0 0 0 0,0-1 0 0 0,-1 1 0 0 0,1 0 0 0 0,0 0 0 0 0,0 0 0 0 0,-1 0-1 0 0,1 0 1 0 0,-1 0 0 0 0,-1-1 0 0 0,-3-2-5 0 0,4 4 0 0 0,0-1 0 0 0,0 0 0 0 0,0 0 0 0 0,0 0 0 0 0,0 0 0 0 0,0-1 0 0 0,0 1 0 0 0,1-1 0 0 0,-1 1-1 0 0,1-1 1 0 0,-1 1 0 0 0,1-1 0 0 0,0 0 0 0 0,-1 1 0 0 0,1-1 0 0 0,0 0 0 0 0,0 0 0 0 0,-1-2 0 0 0,2 3-10 0 0,0 0-1 0 0,-1 0 1 0 0,1 1 0 0 0,-1-1-1 0 0,1 0 1 0 0,-1 1 0 0 0,1-1-1 0 0,-1 0 1 0 0,1 1 0 0 0,-1-1 0 0 0,0 1-1 0 0,1-1 1 0 0,-1 1 0 0 0,0-1-1 0 0,1 1 1 0 0,-1 0 0 0 0,0-1-1 0 0,0 1 1 0 0,-1-1 0 0 0,-16-3-392 0 0,10 3 85 0 0,5 0-188 0 0,1 2-100 0 0,-5 2-202 0 0,0-1-61 0 0,1 1-1 0 0,-13 7 0 0 0,13-1-359 0 0</inkml:trace>
</inkml:ink>
</file>

<file path=ppt/ink/ink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8:19.6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1 3224 0 0,'-1'1'143'0'0,"-1"2"-87"0"0,-6 23 57 0 0,5 5 2982 0 0,2-12-77 0 0,-1 12 4956 0 0,4 11-4120 0 0,1 4-2460 0 0,-3-43-1320 0 0,0 0-1 0 0,0 0 0 0 0,1-1 0 0 0,-1 1 1 0 0,1 0-1 0 0,0 0 0 0 0,0 0 1 0 0,2 3-1 0 0,-2-2 14 0 0,1 0 1 0 0,-1 0-1 0 0,0 0 0 0 0,0 0 1 0 0,1 4-1 0 0,-1-3 29 0 0,0 0 0 0 0,0 0-1 0 0,1 0 1 0 0,0-1 0 0 0,4 9 0 0 0,3 5 260 0 0,-9-17 29 0 0,0 0-394 0 0,1 0 0 0 0,-1-1 1 0 0,0 1-1 0 0,1-1 0 0 0,-1 0 0 0 0,0 1 0 0 0,1-1 0 0 0,-1 1 0 0 0,0-1 0 0 0,1 1 0 0 0,-1-1 0 0 0,1 0 1 0 0,-1 1-1 0 0,1-1 0 0 0,-1 0 0 0 0,1 0 0 0 0,-1 1 0 0 0,1-1 0 0 0,-1 0 0 0 0,1 0 0 0 0,-1 0 0 0 0,1 0 1 0 0,-1 1-1 0 0,1-1 0 0 0,0 0 0 0 0,15 1 96 0 0,-14-1-112 0 0,0-1 1 0 0,1 1-1 0 0,-1-1 0 0 0,0 0 0 0 0,1 0 1 0 0,-1 0-1 0 0,0 0 0 0 0,0 0 0 0 0,0 0 0 0 0,0-1 1 0 0,0 1-1 0 0,0-1 0 0 0,0 0 0 0 0,-1 1 1 0 0,1-1-1 0 0,0 0 0 0 0,-1 0 0 0 0,0 0 0 0 0,1 0 1 0 0,-1 0-1 0 0,0 0 0 0 0,1-3 0 0 0,5-9-65 0 0,-1 1 0 0 0,5-20-1 0 0,-9 28 88 0 0,27-110-242 0 0,-21 80-415 0 0,2-8-327 0 0</inkml:trace>
</inkml:ink>
</file>

<file path=ppt/ink/ink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8:20.2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10 5984 0 0,'0'-10'16063'0'0,"0"12"-15923"0"0,0-1 0 0 0,-1 0 0 0 0,1 0-1 0 0,0 1 1 0 0,0-1 0 0 0,-1 0 0 0 0,1 0-1 0 0,-1 0 1 0 0,-1 3 0 0 0,2-3-106 0 0,-1 0 0 0 0,0 0 0 0 0,1 0 0 0 0,0 0 0 0 0,-1 0 0 0 0,1 0 0 0 0,-1 0 0 0 0,1 1 0 0 0,0-1 0 0 0,0 0 0 0 0,0 0 0 0 0,0 1 0 0 0,0-1 0 0 0,0 0 0 0 0,0 2 0 0 0,5 21 566 0 0,12 38 0 0 0,-13-53-558 0 0,0 0 1 0 0,0 0-1 0 0,1 0 0 0 0,0 0 0 0 0,0-1 1 0 0,1 0-1 0 0,8 9 0 0 0,13 10-42 0 0,-13-21 0 0 0,-12-6 0 0 0,-1 0 0 0 0,0 0 0 0 0,0 1 0 0 0,1-1 0 0 0,-1 0 0 0 0,1 0 0 0 0,-1-1 0 0 0,0 1 0 0 0,1 0 0 0 0,-1 0 0 0 0,0-1 0 0 0,0 1 0 0 0,1 0 0 0 0,-1-1 0 0 0,0 1 0 0 0,0-1 0 0 0,2 0 0 0 0,0-3 0 0 0,1 1 0 0 0,-1-1 0 0 0,0 1 0 0 0,0-1 0 0 0,5-8 0 0 0,-6 10 0 0 0,1-3 0 0 0,0 1 0 0 0,0-1 0 0 0,0 0 0 0 0,0 0 0 0 0,-1 0 0 0 0,0 0 0 0 0,0-1 0 0 0,0 1 0 0 0,1-8 0 0 0,1-5 0 0 0,-3 14 0 0 0,0 1 0 0 0,0-1 0 0 0,0 1 0 0 0,-1-1 0 0 0,1-3 0 0 0,-2 2 0 0 0,3-3 0 0 0,2-3 0 0 0,-4 11 0 0 0,0 0 0 0 0,0 0 0 0 0,0 0 0 0 0,0 0 0 0 0,0 0 0 0 0,0-1 0 0 0,0 1 0 0 0,0 0 0 0 0,0 0 0 0 0,0 0 0 0 0,0 0 0 0 0,0 0 0 0 0,0 0 0 0 0,0 0 0 0 0,0 0 0 0 0,0 0 0 0 0,1 0 0 0 0,-1 0 0 0 0,0 0 0 0 0,0 0 0 0 0,0 0 0 0 0,0 0 0 0 0,0 0 0 0 0,0 0 0 0 0,0 0 0 0 0,0-1 0 0 0,0 1 0 0 0,0 0 0 0 0,0 0 0 0 0,1 0 0 0 0,-1 0 0 0 0,0 0 0 0 0,0 0 0 0 0,0 0 0 0 0,0 0 0 0 0,0 1 0 0 0,0-1 0 0 0,0 0 0 0 0,0 0 0 0 0,0 0 0 0 0,0 0 0 0 0,1 0 0 0 0,-1 0 0 0 0,0 0 0 0 0,0 0 0 0 0,0 0 0 0 0,0 0 0 0 0,0 0 0 0 0,0 0 0 0 0,0 0 0 0 0,0 0 0 0 0,6 7 0 0 0,7 12 0 0 0,1 11-118 0 0,-1 0-1 0 0,-2 0 0 0 0,-1 1 1 0 0,-1 0-1 0 0,7 53 0 0 0,-12-64 144 0 0,-1-7 41 0 0,-1 0-1 0 0,-1 1 1 0 0,0-1 0 0 0,-1 27 0 0 0,-3-17 66 0 0,2-9 63 0 0,0-1-1 0 0,-1 0 1 0 0,-1 0 0 0 0,-6 19-1 0 0,8-29-148 0 0,-1 1-1 0 0,1-1 1 0 0,-1 0 0 0 0,0 0 0 0 0,0 0-1 0 0,0 0 1 0 0,0 0 0 0 0,0-1-1 0 0,-1 1 1 0 0,1-1 0 0 0,-1 1-1 0 0,0-1 1 0 0,0 0 0 0 0,0 0-1 0 0,0 0 1 0 0,0 0 0 0 0,0 0-1 0 0,0-1 1 0 0,-1 0 0 0 0,1 0-1 0 0,-7 2 1 0 0,0 0 36 0 0,-1-1-1 0 0,1-1 1 0 0,-1 1 0 0 0,0-2-1 0 0,1 1 1 0 0,-1-2 0 0 0,0 1-1 0 0,-15-4 1 0 0,8 0-279 0 0,-1-1 1 0 0,0-2 0 0 0,-20-9 0 0 0,9 4-809 0 0,17 7-2060 0 0,4 2-1145 0 0,-3-2-3947 0 0</inkml:trace>
</inkml:ink>
</file>

<file path=ppt/ink/ink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8:21.1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44 34 9216 0 0,'0'0'706'0'0,"-13"-11"650"0"0,-10-3 7058 0 0,16 5-3716 0 0,7 11-4578 0 0,1 12 32 0 0,0-1 0 0 0,1 0 0 0 0,0 0 0 0 0,6 19 0 0 0,22 51-127 0 0,-21-58-274 0 0,-4-13 166 0 0,2 9 22 0 0,1-1 0 0 0,1-1 0 0 0,21 35 0 0 0,-27-51-8 0 0,-1-1 0 0 0,1 1 0 0 0,0-1-1 0 0,0 0 1 0 0,0 1 0 0 0,0-1 0 0 0,0-1 0 0 0,0 1-1 0 0,1 0 1 0 0,-1-1 0 0 0,0 0 0 0 0,1 1-1 0 0,-1-1 1 0 0,1-1 0 0 0,0 1 0 0 0,-1 0 0 0 0,1-1-1 0 0,0 0 1 0 0,-1 0 0 0 0,1 0 0 0 0,0 0 0 0 0,7-2-1 0 0,-8 0-48 0 0,-1 1-1 0 0,1-1 1 0 0,0 0-1 0 0,-1 0 1 0 0,1 0-1 0 0,-1 0 1 0 0,1 0-1 0 0,3-5 1 0 0,1-2-1264 0 0,13-9-6113 0 0</inkml:trace>
</inkml:ink>
</file>

<file path=ppt/ink/ink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8:21.7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13824 0 0,'0'0'2434'0'0,"3"0"-1925"0"0,24 3 983 0 0,-19-2-678 0 0,1 0 1 0 0,13 3 0 0 0,-15-3-547 0 0,-1 1-1 0 0,1-2 0 0 0,-1 1 0 0 0,1-1 1 0 0,-1 0-1 0 0,1 0 0 0 0,0-1 0 0 0,-1 0 1 0 0,7-2-1 0 0,32-2-132 0 0,-26 4-135 0 0,9-1 0 0 0,-17 5 1522 0 0,-4 11 20 0 0,-6-9-1474 0 0,-1 0 0 0 0,1 0-1 0 0,-1 0 1 0 0,0 0 0 0 0,-1 0-1 0 0,1 0 1 0 0,-1 0 0 0 0,0 0 0 0 0,0 0-1 0 0,-3 6 1 0 0,-3 23-459 0 0,5-25-38 0 0,-1 0 1 0 0,-5 16-1 0 0,6-19 263 0 0,-1 1 1 0 0,1 0-1 0 0,0-1 0 0 0,1 1 0 0 0,-1 10 1 0 0,2-14-437 0 0,0 0-215 0 0,0 1-372 0 0</inkml:trace>
</inkml:ink>
</file>

<file path=ppt/ink/ink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8:22.3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0 334 16783 0 0,'0'0'1688'0'0,"3"0"-1544"0"0,2-2 55 0 0,0-1-1 0 0,0 1 0 0 0,0-1 0 0 0,9-6 0 0 0,14-8 2219 0 0,-22 15-1980 0 0,2-1-232 0 0,1-1 1 0 0,-1 0-1 0 0,0-1 1 0 0,8-5-1 0 0,-11 7-202 0 0,1 1-1 0 0,-1-1 0 0 0,0 1 1 0 0,1 0-1 0 0,0 1 0 0 0,8-2 1 0 0,17-6-217 0 0,-21 6-257 0 0,-5 2-234 0 0,0-1 1 0 0,-1 1-1 0 0,1-1 0 0 0,7-4 0 0 0,11-8-831 0 0</inkml:trace>
  <inkml:trace contextRef="#ctx0" brushRef="#br0" timeOffset="1">337 169 16064 0 0,'-18'-13'4321'0'0,"18"13"-4231"0"0,1 1 0 0 0,-1 0 0 0 0,1 0 1 0 0,0 0-1 0 0,-1 0 0 0 0,1 0 1 0 0,-1 0-1 0 0,1-1 0 0 0,0 1 0 0 0,0 0 1 0 0,1 0-1 0 0,0 2 21 0 0,1 2-40 0 0,0 1 0 0 0,0-1 0 0 0,0 1-1 0 0,-1 0 1 0 0,1 0 0 0 0,1 10 0 0 0,-3-10-64 0 0,1 0 1 0 0,0 0-1 0 0,0-1 1 0 0,0 1 0 0 0,1-1-1 0 0,0 1 1 0 0,4 5-1 0 0,24 29-7 0 0,-30-38 0 0 0,1 0 0 0 0,-1 0 0 0 0,1 0 0 0 0,-1 0 0 0 0,1 0 0 0 0,-1 0 0 0 0,1-1 0 0 0,0 1 0 0 0,0-1 0 0 0,0 1 0 0 0,0-1 0 0 0,0 0 0 0 0,0 1 0 0 0,0-1 0 0 0,0 0 0 0 0,0-1 0 0 0,1 1 0 0 0,-1 0 0 0 0,3 0 0 0 0,-3-1 0 0 0,1 1 0 0 0,-1-1 0 0 0,1 0 0 0 0,0 0 0 0 0,-1 0 0 0 0,1-1 0 0 0,-1 1 0 0 0,1 0 0 0 0,-1-1 0 0 0,1 0 0 0 0,-1 1 0 0 0,1-1 0 0 0,-1 0 0 0 0,0-1 0 0 0,1 1 0 0 0,-1 0 0 0 0,2-2 0 0 0,7-3 0 0 0,-8 4 1 0 0,-1 1 0 0 0,1-1 1 0 0,-1 0-1 0 0,0 0 0 0 0,0 0 0 0 0,0 0 0 0 0,0 0 0 0 0,0 0 0 0 0,0-1 0 0 0,0 1 0 0 0,-1-1 0 0 0,1 1 0 0 0,-1-1 0 0 0,2-5 0 0 0,1-1 83 0 0,0 0 0 0 0,-1 0-1 0 0,0 0 1 0 0,-1 0 0 0 0,0-1-1 0 0,0 1 1 0 0,-1-1-1 0 0,0 0 1 0 0,-1 1 0 0 0,-1-16-1 0 0,-1 11 52 0 0,-1 0 0 0 0,0 0-1 0 0,-1 0 1 0 0,0 0 0 0 0,-1 1-1 0 0,-10-18 1 0 0,13 27-121 0 0,0 0 1 0 0,0 0-1 0 0,-1 1 0 0 0,0-1 0 0 0,0 1 1 0 0,0 0-1 0 0,0 0 0 0 0,0 0 1 0 0,-1 0-1 0 0,1 0 0 0 0,-1 1 1 0 0,-5-4-1 0 0,7 5-97 0 0,0 0 0 0 0,0 0 0 0 0,0 1 1 0 0,0-1-1 0 0,0 0 0 0 0,0 1 0 0 0,0 0 0 0 0,0-1 0 0 0,0 1 1 0 0,0 0-1 0 0,0 0 0 0 0,-1 0 0 0 0,1 0 0 0 0,0 0 0 0 0,0 1 1 0 0,0-1-1 0 0,0 1 0 0 0,0-1 0 0 0,0 1 0 0 0,0 0 0 0 0,0 0 1 0 0,0 0-1 0 0,0 0 0 0 0,0 0 0 0 0,1 0 0 0 0,-4 3 0 0 0,-5 6-1865 0 0</inkml:trace>
</inkml:ink>
</file>

<file path=ppt/ink/ink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8:22.9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0 116 18399 0 0,'0'0'1851'0'0,"2"2"-1627"0"0,7 6 349 0 0,0 0 0 0 0,1 0 0 0 0,0-1 0 0 0,0 0-1 0 0,15 6 1 0 0,-24-12-544 0 0,-1-1 0 0 0,1 0 0 0 0,0 1 0 0 0,0-1 0 0 0,-1 0 0 0 0,1 0 0 0 0,0 0 0 0 0,0 0 0 0 0,0 0 0 0 0,0 0 0 0 0,-1 0 0 0 0,1 0 0 0 0,0 0 0 0 0,0 0 0 0 0,0 0 0 0 0,0 0 0 0 0,-1 0 0 0 0,1-1 0 0 0,0 1 0 0 0,0 0 1 0 0,0-1-1 0 0,1 0 21 0 0,0 0 0 0 0,-1-1 1 0 0,1 1-1 0 0,0 0 0 0 0,-1-1 1 0 0,1 0-1 0 0,-1 1 0 0 0,2-3 1 0 0,1-2 64 0 0,-1 0 0 0 0,0 0 0 0 0,6-14 0 0 0,-8 15-43 0 0,0 0-1 0 0,0 0 1 0 0,0 0 0 0 0,-1 0-1 0 0,0 0 1 0 0,0 0-1 0 0,0 0 1 0 0,-1-1-1 0 0,1 1 1 0 0,-1 0 0 0 0,0 0-1 0 0,-1 0 1 0 0,1 0-1 0 0,-1 1 1 0 0,0-1-1 0 0,0 0 1 0 0,-1 1 0 0 0,-2-5-1 0 0,4 7-75 0 0,0 1 0 0 0,0 0 0 0 0,0-1 0 0 0,-1 1 1 0 0,1 0-1 0 0,0 0 0 0 0,0 0 0 0 0,-1 0 0 0 0,1 0 0 0 0,-1 0 0 0 0,1 1 0 0 0,-1-1 0 0 0,1 0 0 0 0,-1 1 0 0 0,1-1 0 0 0,-1 1 0 0 0,1 0 0 0 0,-1-1 0 0 0,-2 1 1 0 0,1 0-35 0 0,1-1 1 0 0,0 1-1 0 0,0 0 0 0 0,0 1 1 0 0,0-1-1 0 0,0 0 1 0 0,0 0-1 0 0,-1 1 1 0 0,1 0-1 0 0,0-1 1 0 0,0 1-1 0 0,0 0 1 0 0,0 0-1 0 0,-2 1 1 0 0,-23 22-3267 0 0,10-11 1337 0 0</inkml:trace>
</inkml:ink>
</file>

<file path=ppt/ink/ink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8:23.4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267 82 16208 0 0,'0'0'786'0'0,"-1"-2"-339"0"0,0-3-181 0 0,0 3-236 0 0,1 1-1 0 0,-1-1 1 0 0,1 1 0 0 0,-1-1-1 0 0,0 1 1 0 0,0 0-1 0 0,0-1 1 0 0,0 1 0 0 0,0 0-1 0 0,0 0 1 0 0,0-1-1 0 0,0 1 1 0 0,0 0 0 0 0,-1 0-1 0 0,-1-1 1 0 0,-10-11 1463 0 0,11 10-1138 0 0,-1 1-1 0 0,1-1 0 0 0,-1 1 0 0 0,0-1 1 0 0,1 1-1 0 0,-1 0 0 0 0,0 0 1 0 0,0 0-1 0 0,-1 1 0 0 0,1-1 0 0 0,0 1 1 0 0,0-1-1 0 0,-1 1 0 0 0,-4-1 1 0 0,-11-2 498 0 0,15 3-718 0 0,0 0 1 0 0,1 0-1 0 0,-1 0 0 0 0,0 0 1 0 0,0 1-1 0 0,0 0 1 0 0,0 0-1 0 0,0 0 1 0 0,0 0-1 0 0,0 0 0 0 0,1 1 1 0 0,-1 0-1 0 0,0-1 1 0 0,0 2-1 0 0,-4 0 0 0 0,2 2-35 0 0,-7 3 21 0 0,0 1 0 0 0,-13 11-1 0 0,22-16-148 0 0,0 0 0 0 0,1 1-1 0 0,0-1 1 0 0,-1 1-1 0 0,1 0 1 0 0,1 0-1 0 0,-1 0 1 0 0,1 0 0 0 0,-1 1-1 0 0,-2 8 1 0 0,4-10-10 0 0,-1 1 1 0 0,1 0 0 0 0,0 0-1 0 0,1-1 1 0 0,-1 1-1 0 0,1 0 1 0 0,0 6 0 0 0,0-8 15 0 0,0 1 1 0 0,1-1 0 0 0,0 1-1 0 0,0-1 1 0 0,-1 0-1 0 0,1 0 1 0 0,1 1 0 0 0,-1-1-1 0 0,0 0 1 0 0,0 0-1 0 0,1 0 1 0 0,-1 0 0 0 0,3 2-1 0 0,3 3-201 0 0,0-2 1 0 0,0 1-1 0 0,0-1 0 0 0,0 0 0 0 0,1 0 0 0 0,-1-1 1 0 0,1 0-1 0 0,17 5 0 0 0,-6-1-204 0 0,-14-6 493 0 0,0 0 0 0 0,0-1 0 0 0,0 0 0 0 0,0 0 0 0 0,1 0 0 0 0,7 0 0 0 0,-7-1 87 0 0,0 1 0 0 0,0-1 0 0 0,-1 1-1 0 0,1 1 1 0 0,7 1 0 0 0,-3 1-114 0 0,0-1 1 0 0,0-1-1 0 0,18 3 0 0 0,-26-5-39 0 0,0 1 0 0 0,0-1 0 0 0,0 1 0 0 0,0-1 0 0 0,-1 1 0 0 0,1-1 0 0 0,0 1 0 0 0,0 0 0 0 0,-1 0 0 0 0,1 0 0 0 0,2 2 0 0 0,-1 0 0 0 0,0 0 0 0 0,0 0 0 0 0,0 0 0 0 0,-1 1 0 0 0,0-1 0 0 0,1 1 0 0 0,1 5 0 0 0,-3-7-5 0 0,0 1 0 0 0,-1-1-1 0 0,1 0 1 0 0,-1 1 0 0 0,1-1-1 0 0,-1 0 1 0 0,0 1 0 0 0,0-1 0 0 0,0 1-1 0 0,0-1 1 0 0,0 0 0 0 0,-1 1-1 0 0,1-1 1 0 0,-1 0 0 0 0,1 1 0 0 0,-1-1-1 0 0,0 0 1 0 0,-2 4 0 0 0,-3 6-166 0 0,-1-1 0 0 0,-11 14 1 0 0,6-7-46 0 0,8-13 193 0 0,-13 17-101 0 0,17-21 121 0 0,-1 0-1 0 0,0 0 1 0 0,0-1-1 0 0,0 1 1 0 0,0 0-1 0 0,0-1 1 0 0,0 1-1 0 0,0-1 1 0 0,0 1-1 0 0,0-1 1 0 0,0 1-1 0 0,0-1 1 0 0,0 0-1 0 0,0 1 1 0 0,0-1 0 0 0,-1 0-1 0 0,1 0 1 0 0,0 0-1 0 0,0 0 1 0 0,-2 0-1 0 0,-10-2 4 0 0,12 2 0 0 0,-1-1 0 0 0,0 1 0 0 0,0 0 0 0 0,0 0 0 0 0,1-1 0 0 0,-1 1 0 0 0,0-1 0 0 0,0 0 0 0 0,1 1 0 0 0,-1-1 0 0 0,1 0 0 0 0,-1 0 0 0 0,1 0 0 0 0,-1 0 0 0 0,1 0 0 0 0,-1 0 0 0 0,1-1 0 0 0,0 1 0 0 0,0 0 0 0 0,-1-1 0 0 0,1 1 0 0 0,-1-3 0 0 0,-4-5 0 0 0,1 0 0 0 0,-8-16 0 0 0,12 21 0 0 0,-1 0 0 0 0,1 0 0 0 0,0 0 0 0 0,0 0 0 0 0,0 0 0 0 0,1-1 0 0 0,0 1 0 0 0,-1 0 0 0 0,1 0 0 0 0,1-5 0 0 0,4-13 334 0 0,1-1-1 0 0,1 1 0 0 0,2 0 1 0 0,0 1-1 0 0,13-24 0 0 0,-22 45-333 0 0,4-6-19 0 0,-1 0 0 0 0,1 1 0 0 0,0-1 0 0 0,1 1 0 0 0,-1 0-1 0 0,1 1 1 0 0,5-5 0 0 0,16-17-126 0 0,-17 16-485 0 0,1 1 0 0 0,-1 1 1 0 0,2 0-1 0 0,20-13 1 0 0,-11 10-901 0 0</inkml:trace>
</inkml:ink>
</file>

<file path=ppt/ink/ink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8:25.8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62 1840 0 0,'0'-4'18207'0'0,"0"7"-18103"0"0,1 0-1 0 0,-1 0 1 0 0,1 0-1 0 0,0 0 1 0 0,0 0-1 0 0,2 3 1 0 0,3 12 131 0 0,-3-7-48 0 0,-1 0-1 0 0,2 18 0 0 0,-4-27-164 0 0,0 0 0 0 0,0 0-1 0 0,0 1 1 0 0,1-1 0 0 0,-1 0 0 0 0,1 0 0 0 0,0 0-1 0 0,0 0 1 0 0,-1 0 0 0 0,1 0 0 0 0,1 0 0 0 0,-1 0 0 0 0,2 2-1 0 0,-1 4-297 0 0,1-14 208 0 0,5-13 68 0 0,-7 15 0 0 0,0 1 0 0 0,1 0 0 0 0,-1-1 0 0 0,1 1 0 0 0,0 0 0 0 0,3-5 0 0 0,-3 5 0 0 0,0 1 0 0 0,-1-1 0 0 0,0 1 0 0 0,1-1 0 0 0,-1 1 0 0 0,0-1 0 0 0,-1 0 0 0 0,1 1 0 0 0,0-1 0 0 0,-1 0 0 0 0,1 0 0 0 0,-1 0 0 0 0,0 1 0 0 0,0-7 0 0 0,3-20 0 0 0,2 15 2 0 0,-2 11 11 0 0,-2-1 36 0 0,-2 2-18 0 0,0-7 295 0 0,1 8-331 0 0,0 1 0 0 0,0 0 0 0 0,0 0 0 0 0,0 0 1 0 0,0-1-1 0 0,0 1 0 0 0,0 0 0 0 0,0 0 0 0 0,0 0 0 0 0,0-1 0 0 0,0 1 0 0 0,0 0 0 0 0,0 0 0 0 0,0 0 0 0 0,0 0 0 0 0,0-1 0 0 0,0 1 0 0 0,0 0 0 0 0,0 0 0 0 0,1 0 0 0 0,-1 0 0 0 0,0 0 0 0 0,0-1 1 0 0,0 1-1 0 0,0 0 0 0 0,0 0 0 0 0,0 0 0 0 0,1 0 0 0 0,-1 0 0 0 0,0 0 0 0 0,0 0 0 0 0,0 0 0 0 0,0-1 0 0 0,1 1 0 0 0,-1 0 0 0 0,0 0 0 0 0,0 0 0 0 0,1 0 0 0 0,3 14 475 0 0,-3-9-390 0 0,1-2-53 0 0,-1 1 0 0 0,1-1 1 0 0,0 0-1 0 0,0 1 1 0 0,0-1-1 0 0,0 0 1 0 0,0 0-1 0 0,4 3 0 0 0,14 26 7 0 0,-19-30 620 0 0,3-3-704 0 0,0 0 1 0 0,0 0-1 0 0,-1 0 0 0 0,1-1 0 0 0,0 0 0 0 0,0 1 0 0 0,-1-1 0 0 0,1-1 1 0 0,4-3-1 0 0,-5 2 93 0 0,-2 4-18 0 0,-1-1 0 0 0,0 0-1 0 0,1 1 1 0 0,0-1 0 0 0,-1 0 0 0 0,1 1 0 0 0,-1-1 0 0 0,1 0 0 0 0,0 1 0 0 0,-1-1 0 0 0,1 1-1 0 0,0-1 1 0 0,0 1 0 0 0,0 0 0 0 0,-1-1 0 0 0,1 1 0 0 0,0 0 0 0 0,1-1 0 0 0,3-12 205 0 0,1-1-229 0 0,-6 12-4 0 0,1 0 0 0 0,-1 0 1 0 0,1 0-1 0 0,0 0 1 0 0,0 1-1 0 0,0-1 1 0 0,0 0-1 0 0,1-2 1 0 0,-1 3-24 0 0,0 1-1 0 0,-1-1 1 0 0,1 0 0 0 0,-1 1 0 0 0,0-1 0 0 0,1 0 0 0 0,-1 0 0 0 0,1 0 0 0 0,-1 1 0 0 0,0-1 0 0 0,0 0 0 0 0,0 0 0 0 0,1 0 0 0 0,-1 0 0 0 0,0 0 0 0 0,0 1 0 0 0,0-2-1 0 0,0-1-58 0 0,0 0-119 0 0,1 2 117 0 0,3-4 102 0 0,-3 4 590 0 0,1 3-398 0 0,2 2-275 0 0,0 0 0 0 0,0 0 1 0 0,0 0-1 0 0,10 6 0 0 0,-12-9-19 0 0,0 1-1 0 0,-1-1 0 0 0,1 1 0 0 0,0 0 1 0 0,-1-1-1 0 0,1 1 0 0 0,-1 0 0 0 0,0 0 1 0 0,0 0-1 0 0,1 0 0 0 0,-1 0 0 0 0,0 2 1 0 0,9 31-323 0 0,-8-29 316 0 0,-1 0-1 0 0,1 0 1 0 0,0-1-1 0 0,4 10 1 0 0,-5-14-394 0 0,1 1-1102 0 0,4 0 1214 0 0,8-25-4895 0 0</inkml:trace>
</inkml:ink>
</file>

<file path=ppt/ink/ink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8:26.4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0 15408 0 0,'-4'33'348'0'0,"4"-31"-280"0"0,0-1 0 0 0,0 0 0 0 0,0 0-1 0 0,0 1 1 0 0,-1-1 0 0 0,1 0 0 0 0,0 1 0 0 0,-1-1 0 0 0,1 0 0 0 0,-1 0 0 0 0,0 0 0 0 0,1 0 0 0 0,-2 2 0 0 0,-4 9 320 0 0,5-2-142 0 0,-1 0 0 0 0,2-1 0 0 0,-1 1 0 0 0,2 0 0 0 0,0 11 0 0 0,1 10 1072 0 0,4 55 1179 0 0,0 0-1245 0 0,-6 197-123 0 0,2-243-1256 0 0,10 57 0 0 0,-6-56-989 0 0,0-8-4575 0 0,5-8-1919 0 0</inkml:trace>
  <inkml:trace contextRef="#ctx0" brushRef="#br0" timeOffset="1">265 417 11976 0 0,'0'0'922'0'0,"-2"-1"-600"0"0,-8-10-254 0 0,9 9 171 0 0,0 1-1 0 0,-1-1 1 0 0,0 0-1 0 0,1 1 1 0 0,-1-1-1 0 0,0 1 1 0 0,-1-2-1 0 0,-13 0 4971 0 0,13 3-4735 0 0,0 0 1 0 0,1 0 0 0 0,-1 0-1 0 0,0 1 1 0 0,0-1 0 0 0,0 1-1 0 0,0 0 1 0 0,-3 1-1 0 0,4-1-380 0 0,0 1 0 0 0,-1 0 0 0 0,1-1 0 0 0,0 1 0 0 0,1 0 0 0 0,-1 0 0 0 0,0 0 0 0 0,0 0 0 0 0,1 0-1 0 0,0 0 1 0 0,-3 5 0 0 0,3-6-84 0 0,1 1-1 0 0,0 0 1 0 0,-1 0-1 0 0,1-1 1 0 0,0 1-1 0 0,0 0 1 0 0,0 0 0 0 0,0 0-1 0 0,0-1 1 0 0,0 1-1 0 0,0 0 1 0 0,1 0-1 0 0,-1-1 1 0 0,1 1-1 0 0,1 3 1 0 0,0 4 9 0 0,-2-7-19 0 0,1 1 0 0 0,-1 1 0 0 0,1-1 0 0 0,0 0 0 0 0,0 0 0 0 0,0 0 0 0 0,0 0 0 0 0,0 0 0 0 0,0 0 0 0 0,1 0 0 0 0,0 0 0 0 0,2 3 0 0 0,15 21-83 0 0,0 22-168 0 0,-17-41 302 0 0,0 1 1 0 0,-1-1 0 0 0,0 1 0 0 0,-1-1 0 0 0,0 10 0 0 0,0-15-57 0 0,0-2 9 0 0,0-1-1 0 0,0 1 1 0 0,0 0-1 0 0,0-1 1 0 0,0 1-1 0 0,-1-1 1 0 0,1 1 0 0 0,0-1-1 0 0,0 1 1 0 0,0 0-1 0 0,-1-1 1 0 0,1 1-1 0 0,0-1 1 0 0,-1 1-1 0 0,1-1 1 0 0,0 0-1 0 0,-1 2 1 0 0,-2 1 8 0 0,-1 3 24 0 0,-1 1-1 0 0,0-1 1 0 0,0 0-1 0 0,0 0 1 0 0,-1 0 0 0 0,1-1-1 0 0,-2 1 1 0 0,-9 5-1 0 0,3-1 15 0 0,11-8-50 0 0,-1 0 0 0 0,1 0 0 0 0,0 0 0 0 0,-1-1 0 0 0,0 1 0 0 0,1-1 1 0 0,-1 1-1 0 0,0-1 0 0 0,-5 1 0 0 0,-22-3-71 0 0,3-1-759 0 0,23 2 463 0 0,0 0 0 0 0,1-1 1 0 0,-1 0-1 0 0,0 1 0 0 0,1-1 1 0 0,-1 0-1 0 0,1-1 0 0 0,-5-1 1 0 0,-7-2-7747 0 0</inkml:trace>
</inkml:ink>
</file>

<file path=ppt/ink/ink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8:36.2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 0 2304 0 0,'0'0'14225'0'0,"2"1"-13296"0"0,2 1-665 0 0,0-1-1 0 0,1-1 1 0 0,-1 1-1 0 0,1-1 1 0 0,-1 0 0 0 0,1 0-1 0 0,-1 0 1 0 0,0 0-1 0 0,8-2 1 0 0,14-1 576 0 0,-25 3-780 0 0,1 0 0 0 0,-1 1 0 0 0,0-1 1 0 0,0 0-1 0 0,1 0 0 0 0,-1 1 0 0 0,0-1 0 0 0,0 0 0 0 0,0 1 1 0 0,0-1-1 0 0,1 1 0 0 0,-1 0 0 0 0,0-1 0 0 0,0 1 0 0 0,1 1 1 0 0,-1-1-72 0 0,-1-1 32 0 0,1 0 0 0 0,-1 0 0 0 0,0 1 0 0 0,1-1 1 0 0,-1 0-1 0 0,1 0 0 0 0,-1 1 0 0 0,0-1 0 0 0,1 0 0 0 0,-1 0 0 0 0,1 0 0 0 0,-1 0 1 0 0,1 0-1 0 0,-1 0 0 0 0,1 0 0 0 0,-1 0 0 0 0,0 0 0 0 0,1 0 0 0 0,-1 0 0 0 0,1 0 1 0 0,3 0 62 0 0,8 3 165 0 0,-10-3 158 0 0,-1 2-368 0 0,-1-1 0 0 0,1 1 1 0 0,-1 0-1 0 0,1-1 0 0 0,0 1 0 0 0,-1-1 0 0 0,1 1 1 0 0,0-1-1 0 0,1 2 0 0 0,5 10 10 0 0,-6-10-47 0 0,-1 0 0 0 0,0-1-1 0 0,0 1 1 0 0,0 0 0 0 0,0-1 0 0 0,-1 1-1 0 0,1 0 1 0 0,-1-1 0 0 0,1 1 0 0 0,-3 3-1 0 0,-1 12 231 0 0,3-13-151 0 0,0-1 1 0 0,-1 1-1 0 0,1-1 1 0 0,-1 1-1 0 0,0-1 1 0 0,0 0-1 0 0,0 0 0 0 0,-5 6 1 0 0,-27 31 127 0 0,12-14-178 0 0,16-21-36 0 0,1 0 0 0 0,-1 0 0 0 0,0-1 0 0 0,0 1-1 0 0,-1-1 1 0 0,0-1 0 0 0,-7 5 0 0 0,11-8-50 0 0,1 1-1 0 0,0-1 1 0 0,-1 1 0 0 0,1 0-1 0 0,0 0 1 0 0,0-1 0 0 0,-2 4 0 0 0,1 4-5622 0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2:30.3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7200 0 0,'0'0'652'0'0,"2"1"-540"0"0,-1 0-141 0 0,6 3 1071 0 0,0-1-1 0 0,1 1 0 0 0,0-2 1 0 0,0 1-1 0 0,16 3 1 0 0,-22-5-905 0 0,0 0-1 0 0,0 0 1 0 0,0 0 0 0 0,0 0 0 0 0,0 0 0 0 0,0 1 0 0 0,0-1 0 0 0,-1 1 0 0 0,1-1 0 0 0,2 4 0 0 0,-2-3 75 0 0,32 36 2195 0 0,2-4-1721 0 0,-32-30-635 0 0,-1-1 0 0 0,0 1 0 0 0,0 0 0 0 0,0 0 0 0 0,0 0 0 0 0,2 7 0 0 0,-2-6 2 0 0,0 0 0 0 0,0-1 0 0 0,6 9-1 0 0,21 23 69 0 0,-23-27-102 0 0,0 1-1 0 0,1-2 0 0 0,0 1 0 0 0,18 13 0 0 0,-13-12 34 0 0,0-1 0 0 0,1-1 0 0 0,0-1 0 0 0,19 8 0 0 0,-25-13 37 0 0,1 0 0 0 0,0 0 1 0 0,16 0-1 0 0,12 3 254 0 0,-33-5-294 0 0,-1 1 0 0 0,0-1 0 0 0,0 0 0 0 0,0 0 0 0 0,0-1 0 0 0,1 1 0 0 0,-1 0 0 0 0,0-1 0 0 0,0 0 0 0 0,0 0 0 0 0,3-1 0 0 0,7-2 139 0 0,-10 3-148 0 0,-1 0-1 0 0,0 0 1 0 0,0 0 0 0 0,0 0-1 0 0,0 0 1 0 0,0 0-1 0 0,0-1 1 0 0,0 1-1 0 0,3-4 1 0 0,12-7 244 0 0,-7 6-105 0 0,0 0 0 0 0,-1-1-1 0 0,0 0 1 0 0,0 0 0 0 0,15-18-1 0 0,-9 7 53 0 0,-10 12-183 0 0,-1 0 1 0 0,1 1-1 0 0,8-7 0 0 0,9-10 98 0 0,-18 17-101 0 0,0 0 1 0 0,1 1 0 0 0,8-7-1 0 0,19-14-415 0 0,-23 18 128 0 0,8-4-1514 0 0,1 6-317 0 0,-8 0 370 0 0</inkml:trace>
</inkml:ink>
</file>

<file path=ppt/ink/ink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8:36.7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159 1 8288 0 0,'0'0'8218'0'0,"-2"0"-6853"0"0,1 0-1267 0 0,-2 0 255 0 0,0 0 0 0 0,-1 0 0 0 0,1 0 0 0 0,0 1 0 0 0,0-1 0 0 0,-1 1 0 0 0,1 0 0 0 0,-5 2 0 0 0,-5 1 481 0 0,11-4-757 0 0,1 1 0 0 0,-1-1 0 0 0,1 1 0 0 0,-1-1 0 0 0,1 1 0 0 0,-1 0-1 0 0,1-1 1 0 0,0 1 0 0 0,-1 0 0 0 0,1 0 0 0 0,-2 2 0 0 0,-14 10 566 0 0,15-12-590 0 0,0 1-1 0 0,0-1 1 0 0,0 1-1 0 0,0-1 1 0 0,0 1 0 0 0,0 0-1 0 0,1-1 1 0 0,-1 1 0 0 0,1 0-1 0 0,-1 0 1 0 0,1 0-1 0 0,0 1 1 0 0,-1-1 0 0 0,0 3-1 0 0,-4 17 327 0 0,1-3 13 0 0,-15 34 0 0 0,17-45-420 0 0,1 0 0 0 0,0 1 1 0 0,0-1-1 0 0,0 1 0 0 0,0 15 0 0 0,-1 4-40 0 0,3-24 68 0 0,0-1 0 0 0,0 1 0 0 0,0 0 0 0 0,1-1 0 0 0,-1 1 0 0 0,1-1 0 0 0,1 6 0 0 0,2 14 0 0 0,-4-22 1 0 0,0 1-1 0 0,0-1 0 0 0,0 1 1 0 0,0-1-1 0 0,0 1 0 0 0,0-1 1 0 0,0 1-1 0 0,1-1 0 0 0,-1 1 1 0 0,0-1-1 0 0,1 1 0 0 0,0-1 1 0 0,-1 1-1 0 0,1-1 0 0 0,0 0 1 0 0,0 0-1 0 0,-1 1 0 0 0,1-1 1 0 0,0 0-1 0 0,0 0 0 0 0,0 0 1 0 0,1 0-1 0 0,-1 0 0 0 0,0 0 1 0 0,0 0-1 0 0,1 0 1 0 0,-1 0-1 0 0,0-1 0 0 0,1 1 1 0 0,1 0-1 0 0,3 3-1 0 0,1 0 1 0 0,0-1-1 0 0,-1 0 0 0 0,1 0 1 0 0,1-1-1 0 0,-1 0 0 0 0,0 0 1 0 0,0-1-1 0 0,1 1 0 0 0,-1-2 1 0 0,13 1-1 0 0,-16-1-83 0 0,1 0 1 0 0,-1-1-1 0 0,0 0 0 0 0,1 0 1 0 0,-1 0-1 0 0,0 0 1 0 0,0 0-1 0 0,0-1 0 0 0,0 0 1 0 0,0 0-1 0 0,0 0 0 0 0,0 0 1 0 0,6-6-1 0 0,-4 4-11 0 0,0 0 0 0 0,0 0 0 0 0,1 1 0 0 0,-1-1 1 0 0,12-3-1 0 0,20-10-1714 0 0,-16-1-3705 0 0,-6-1-1457 0 0</inkml:trace>
</inkml:ink>
</file>

<file path=ppt/ink/ink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8:37.3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33 18575 0 0,'41'4'3878'0'0,"-38"-4"-2858"0"0,-1-1-66 0 0,1-1-828 0 0,-1 1-1 0 0,0 0 0 0 0,1 0 1 0 0,-1 0-1 0 0,1 0 0 0 0,0 1 1 0 0,-1-1-1 0 0,4 0 0 0 0,-5 1-89 0 0,0 0 0 0 0,-1 0-1 0 0,1 0 1 0 0,-1 0 0 0 0,1 0 0 0 0,-1 0-1 0 0,1-1 1 0 0,0 1 0 0 0,-1 0 0 0 0,1-1-1 0 0,-1 1 1 0 0,1 0 0 0 0,-1-1 0 0 0,1 1-1 0 0,-1 0 1 0 0,0-1 0 0 0,1 1 0 0 0,-1-1-1 0 0,1 1 1 0 0,-1-1 0 0 0,2-1 79 0 0,1 0-94 0 0,-1 0 0 0 0,1 0 0 0 0,0 1 0 0 0,0-1 1 0 0,0 1-1 0 0,0 0 0 0 0,0 0 0 0 0,0 0 1 0 0,0 0-1 0 0,0 1 0 0 0,0-1 0 0 0,5 1 1 0 0,0-3-295 0 0</inkml:trace>
  <inkml:trace contextRef="#ctx0" brushRef="#br0" timeOffset="1">1 216 17215 0 0,'47'20'1872'0'0,"-43"-19"-1597"0"0,0 0 1 0 0,0-1-1 0 0,-1 1 0 0 0,1-1 0 0 0,0 1 0 0 0,0-1 0 0 0,-1-1 0 0 0,1 1 0 0 0,0 0 0 0 0,0-1 0 0 0,5-1 0 0 0,5-3 1624 0 0,21-8 0 0 0,-24 8-1954 0 0,71-25 1795 0 0,-64 26-3450 0 0,-13 3 1267 0 0,13-2-884 0 0</inkml:trace>
</inkml:ink>
</file>

<file path=ppt/ink/ink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8:42.9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81 19351 0 0,'-12'-16'1943'0'0,"11"18"-1783"0"0,-4 6 3469 0 0,17-2-3166 0 0,-10-5-399 0 0,1-1 0 0 0,-1 1 0 0 0,1 0 0 0 0,-1-1 0 0 0,1 1 0 0 0,0-1 0 0 0,-1 0 0 0 0,1 0 0 0 0,0 0 0 0 0,-1 0 0 0 0,1-1 0 0 0,0 1 0 0 0,4-2 0 0 0,3-1 99 0 0,1-1 0 0 0,10-5 0 0 0,-2 0-31 0 0,8-3-43 0 0,-9 4-73 0 0,33-11-1 0 0,-31 13-235 0 0,5-2-1566 0 0,-8 5-4508 0 0,0 2-1829 0 0</inkml:trace>
</inkml:ink>
</file>

<file path=ppt/ink/ink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8:44.7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122 1 19351 0 0,'-18'15'439'0'0,"14"-12"62"0"0,-2-2 611 0 0,-14-3-1044 0 0,19 2 66 0 0,-1-1 0 0 0,0 1-1 0 0,0 0 1 0 0,0 0 0 0 0,1 0 0 0 0,-1 1-1 0 0,0-1 1 0 0,0 0 0 0 0,1 0 0 0 0,-1 1-1 0 0,0 0 1 0 0,0-1 0 0 0,1 1-1 0 0,-1 0 1 0 0,-2 1 0 0 0,1 0 72 0 0,1 0 0 0 0,-1 0 0 0 0,0 1 0 0 0,1-1 0 0 0,-1 1 0 0 0,1 0 0 0 0,-4 5 0 0 0,5-7-193 0 0,0 1 44 0 0,-1 0 0 0 0,1 0-1 0 0,0 1 1 0 0,-1-1 0 0 0,1 0-1 0 0,0 1 1 0 0,0-1-1 0 0,0 1 1 0 0,1-1 0 0 0,-1 1-1 0 0,1-1 1 0 0,-1 5 0 0 0,-2 20 1033 0 0,2-22-1014 0 0,0-1 1 0 0,1 1 0 0 0,0 0-1 0 0,0 10 1 0 0,1-10-182 0 0,0 1-1 0 0,0 0 1 0 0,1-1 0 0 0,-1 1 0 0 0,1-1-1 0 0,1 0 1 0 0,-1 1 0 0 0,1-1 0 0 0,0 0-1 0 0,0-1 1 0 0,0 1 0 0 0,1 0 0 0 0,0-1-1 0 0,-1 0 1 0 0,2 0 0 0 0,6 6 0 0 0,-8-9 64 0 0,-1 0 0 0 0,1 0 0 0 0,-1 0 0 0 0,1 0 0 0 0,0 0 0 0 0,-1-1 0 0 0,1 1 0 0 0,0-1 0 0 0,-1 0 0 0 0,6 0 0 0 0,27-3-770 0 0,-30 2 579 0 0,-1 0-1 0 0,1 0 0 0 0,-1-1 1 0 0,1 0-1 0 0,-1 0 1 0 0,0 0-1 0 0,0 0 0 0 0,0-1 1 0 0,0 1-1 0 0,6-6 0 0 0,0-1-1005 0 0,-1 0-1 0 0,15-18 1 0 0,-2-8-3037 0 0,-12 20 1913 0 0</inkml:trace>
  <inkml:trace contextRef="#ctx0" brushRef="#br0" timeOffset="1">271 19 3224 0 0,'-1'1'3744'0'0,"-16"20"2809"0"0,14-19-6047 0 0,1 1-1 0 0,-1-1 1 0 0,1 1 0 0 0,-1 0-1 0 0,1 0 1 0 0,0 0-1 0 0,0 0 1 0 0,0 0 0 0 0,1 0-1 0 0,-1 0 1 0 0,1 1-1 0 0,-2 5 1 0 0,2-2-187 0 0,1 0 0 0 0,0 0 0 0 0,1 0-1 0 0,-1-1 1 0 0,1 1 0 0 0,1 0 0 0 0,-1-1 0 0 0,1 1 0 0 0,4 9 0 0 0,1 7 213 0 0,-6-20-473 0 0,1 1 1 0 0,-1-1-1 0 0,0 1 0 0 0,1-1 0 0 0,0 0 1 0 0,0 0-1 0 0,0 0 0 0 0,0 0 0 0 0,1 0 0 0 0,-1 0 1 0 0,1 0-1 0 0,-1-1 0 0 0,1 1 0 0 0,0-1 0 0 0,0 0 1 0 0,0 0-1 0 0,0 0 0 0 0,1 0 0 0 0,-1-1 0 0 0,0 1 1 0 0,1-1-1 0 0,-1 0 0 0 0,1 0 0 0 0,0 0 0 0 0,-1 0 1 0 0,7 0-1 0 0,-7-1-42 0 0,0-1 0 0 0,0 1 1 0 0,-1-1-1 0 0,1 0 0 0 0,0 1 0 0 0,0-1 0 0 0,-1-1 1 0 0,5-1-1 0 0,-2 1-11 0 0,9-8-6 0 0,-9 5 109 0 0,-1 0 0 0 0,0-1 0 0 0,-1 0-1 0 0,1 0 1 0 0,-1 0 0 0 0,0 0 0 0 0,-1-1 0 0 0,1 1-1 0 0,-1-1 1 0 0,0 1 0 0 0,-1-1 0 0 0,0 0 0 0 0,0 0-1 0 0,0-10 1 0 0,-1 14-79 0 0,0 0-14 0 0,1 1-1 0 0,-1 0 1 0 0,0 0 0 0 0,-1 0-1 0 0,1 0 1 0 0,0 0 0 0 0,0 0-1 0 0,-1 0 1 0 0,1 0 0 0 0,-1 0-1 0 0,0 0 1 0 0,0 0 0 0 0,0 0-1 0 0,0 1 1 0 0,0-1 0 0 0,0 0-1 0 0,-2-2 1 0 0,-5-10 42 0 0,7 13-51 0 0,1-1-1 0 0,-1 1 1 0 0,0-1 0 0 0,1 1-1 0 0,-1-1 1 0 0,0 1 0 0 0,0 0-1 0 0,0 0 1 0 0,0-1-1 0 0,0 1 1 0 0,0 0 0 0 0,-2-1-1 0 0,-2-1-31 0 0,0 0 0 0 0,0 1 0 0 0,0 0 0 0 0,0 0 0 0 0,0 0 0 0 0,0 1 0 0 0,0-1 0 0 0,-1 1 0 0 0,1 1 0 0 0,-6-1 0 0 0,1 1-258 0 0,-1 0 1 0 0,1 1-1 0 0,1 1 1 0 0,-16 3-1 0 0,22-4 2 0 0,1 0 0 0 0,0 0 0 0 0,-1 0 1 0 0,1 0-1 0 0,0 0 0 0 0,-1 1 0 0 0,1-1 0 0 0,0 1 0 0 0,0-1 0 0 0,0 1 0 0 0,-1 2 0 0 0,-1-1-477 0 0,-7 10-1209 0 0</inkml:trace>
</inkml:ink>
</file>

<file path=ppt/ink/ink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8:45.2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224 191 5064 0 0,'6'-6'528'0'0,"-5"3"-1175"0"0,7-22 21766 0 0,-8 24-21052 0 0,0 0 1 0 0,0 0 0 0 0,-1 1 0 0 0,1-1 0 0 0,0 1-1 0 0,0-1 1 0 0,-1 0 0 0 0,1 1 0 0 0,-1-1 0 0 0,1 1 0 0 0,-1-1-1 0 0,1 1 1 0 0,-1-1 0 0 0,1 1 0 0 0,-1-1 0 0 0,1 1-1 0 0,-1-1 1 0 0,1 1 0 0 0,-1 0 0 0 0,0-1 0 0 0,1 1 0 0 0,-1 0-1 0 0,-1-1 1 0 0,0 1-15 0 0,-2 0 15 0 0,0 0 0 0 0,1 0 0 0 0,-1 0 0 0 0,0 0 0 0 0,0 1 0 0 0,0-1 0 0 0,0 1 0 0 0,1 0 0 0 0,-1 0-1 0 0,0 1 1 0 0,1-1 0 0 0,-1 1 0 0 0,-6 4 0 0 0,2 1-143 0 0,0 0 0 0 0,1 1 0 0 0,0 0 0 0 0,1 1 0 0 0,-1-1-1 0 0,1 1 1 0 0,1 0 0 0 0,0 1 0 0 0,0 0 0 0 0,1-1 0 0 0,0 1 0 0 0,1 1 0 0 0,0-1 0 0 0,1 0-1 0 0,0 1 1 0 0,0 0 0 0 0,0 20 0 0 0,2-28 49 0 0,0 7-166 0 0,1 1-1 0 0,1 12 1 0 0,-1-20 138 0 0,-1 0-1 0 0,1 1 1 0 0,0-1 0 0 0,0 0 0 0 0,1 0-1 0 0,-1 0 1 0 0,1 0 0 0 0,-1-1 0 0 0,1 1-1 0 0,4 5 1 0 0,-3-2-37 0 0,-3-5 86 0 0,0-1 0 0 0,1 1 0 0 0,-1-1 0 0 0,0 1 0 0 0,0-1 0 0 0,0 1 0 0 0,1-1 0 0 0,-1 1 0 0 0,0-1 0 0 0,1 1 0 0 0,-1-1 0 0 0,0 0 0 0 0,1 1 0 0 0,-1-1 0 0 0,1 1 0 0 0,-1-1 0 0 0,1 0 0 0 0,-1 1 0 0 0,1-1 0 0 0,1 1-14 0 0,1-1 0 0 0,-1 1 0 0 0,0-1 1 0 0,1 0-1 0 0,-1 0 0 0 0,0 0 0 0 0,1 0 0 0 0,-1 0 0 0 0,4-1 0 0 0,5 0-29 0 0,-2 1 50 0 0,-8 0 64 0 0,-6 5 30 0 0,-4 5-34 0 0,-9 7 36 0 0,-2 0-78 0 0,17-13-28 0 0,-1-1-1 0 0,0 1 1 0 0,0-1-1 0 0,-9 5 1 0 0,0 0-382 0 0,-1 1 1 0 0,-16 15 0 0 0,9-5-2911 0 0</inkml:trace>
  <inkml:trace contextRef="#ctx0" brushRef="#br0" timeOffset="1">495 1 17215 0 0,'0'0'10553'0'0,"-1"2"-10085"0"0,-2 13-275 0 0,0 1-1 0 0,0-1 0 0 0,1 1 1 0 0,1 0-1 0 0,1-1 1 0 0,1 18-1 0 0,0-1-96 0 0,0 5-66 0 0,8 44 0 0 0,2 15-10 0 0,-9-60-67 0 0,1 1 0 0 0,11 46 0 0 0,-11-69-152 0 0,1-1 0 0 0,0 1 0 0 0,1-1 0 0 0,1 0 0 0 0,0 0 0 0 0,0-1 0 0 0,1 0-1 0 0,1 0 1 0 0,11 13 0 0 0,-14-20-385 0 0,0 1-1 0 0,0-1 0 0 0,1 0 1 0 0,0 0-1 0 0,0-1 0 0 0,0 0 1 0 0,1 0-1 0 0,0 0 0 0 0,9 3 1 0 0,-1 2-1606 0 0</inkml:trace>
</inkml:ink>
</file>

<file path=ppt/ink/ink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8:45.9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 15664 0 0,'-5'11'7970'0'0,"5"-10"-7750"0"0,9 2 5061 0 0,1-3-6682 0 0,125 8 3595 0 0,-132-8-2190 0 0,-1 0 1 0 0,1 0-1 0 0,-1 1 0 0 0,1-1 0 0 0,-1 0 0 0 0,1 1 0 0 0,-1 0 0 0 0,1 0 0 0 0,-1 0 0 0 0,0 0 0 0 0,1 0 0 0 0,-1 0 0 0 0,0 0 0 0 0,0 1 0 0 0,0-1 0 0 0,3 3 0 0 0,-3-1 3 0 0,0 0 0 0 0,1 0 1 0 0,-1 0-1 0 0,0 0 0 0 0,-1 0 0 0 0,1 0 0 0 0,0 1 0 0 0,-1-1 0 0 0,0 0 0 0 0,1 5 1 0 0,1 9 15 0 0,-1-1 0 0 0,0 1 0 0 0,-1-1 0 0 0,-2 20 0 0 0,0-12-15 0 0,-13 154-857 0 0,14-178 849 0 0,0 30-438 0 0,0-26 25 0 0,1 0 0 0 0,-1-1 0 0 0,0 1 0 0 0,0-1 0 0 0,0 1 0 0 0,-1-1 0 0 0,1 1 0 0 0,-1-1 0 0 0,0 1 0 0 0,1-1 0 0 0,-2 0 0 0 0,-1 6 0 0 0</inkml:trace>
</inkml:ink>
</file>

<file path=ppt/ink/ink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8:46.5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1 526 7368 0 0,'0'0'666'0'0,"2"-2"-546"0"0,9-8 3886 0 0,38-29 6166 0 0,-36 29-9001 0 0,0 0 0 0 0,1 2-1 0 0,29-14 1 0 0,-6 2-14 0 0,4-1-419 0 0,-2 3-273 0 0,-30 13-388 0 0,1 0 1 0 0,18-6-1 0 0,-1-1-33 0 0,-23 9-31 0 0,1 1 0 0 0,0-1 1 0 0,0 1-1 0 0,9-2 0 0 0,-12 4-11 0 0,0-1 0 0 0,0 1 0 0 0,0 0 0 0 0,0 0 0 0 0,0 0 0 0 0,0 0 0 0 0,0 1-1 0 0,0-1 1 0 0,-1 0 0 0 0,1 1 0 0 0,0-1 0 0 0,0 1 0 0 0,0 0 0 0 0,-1 0-1 0 0,1 0 1 0 0,0 0 0 0 0,2 2 0 0 0,-1-1-2 0 0,-1 1 0 0 0,1 0 0 0 0,-1 0 0 0 0,0 1 0 0 0,0-1 0 0 0,0 0 0 0 0,-1 1 0 0 0,1-1 0 0 0,-1 1 0 0 0,1 0 0 0 0,-1-1 0 0 0,0 1 0 0 0,0 5 0 0 0,1-1 0 0 0,0 4-6 0 0,0-1 1 0 0,-1 1-1 0 0,-1 0 1 0 0,-1 14-1 0 0,2 24-45 0 0,2-28-58 0 0,0 0 0 0 0,2-1 0 0 0,0 1 0 0 0,16 37 0 0 0,-20-58 100 0 0,0 0-1 0 0,0 1 1 0 0,0-1 0 0 0,0 0-1 0 0,0 0 1 0 0,0 1-1 0 0,0-1 1 0 0,0 0 0 0 0,1 0-1 0 0,-1 0 1 0 0,0-1 0 0 0,1 1-1 0 0,-1 0 1 0 0,1 0-1 0 0,1 0 1 0 0,9 5-45 0 0,-11-4 53 0 0,1-1 1 0 0,0 0-1 0 0,0 0 0 0 0,0 0 0 0 0,0 0 0 0 0,0 0 1 0 0,0 0-1 0 0,0-1 0 0 0,1 1 0 0 0,-1-1 0 0 0,0 1 1 0 0,0-1-1 0 0,0 0 0 0 0,1 0 0 0 0,-1 0 0 0 0,0 0 1 0 0,0 0-1 0 0,1 0 0 0 0,-1-1 0 0 0,0 1 0 0 0,0-1 1 0 0,0 0-1 0 0,0 1 0 0 0,0-1 0 0 0,0 0 0 0 0,0 0 0 0 0,0 0 1 0 0,0-1-1 0 0,0 1 0 0 0,3-3 0 0 0,0-1 45 0 0,0 1 0 0 0,-1-1-1 0 0,1-1 1 0 0,-1 1 0 0 0,-1 0-1 0 0,1-1 1 0 0,-1 0 0 0 0,0 0-1 0 0,3-8 1 0 0,38-117 820 0 0,-38 115-696 0 0,-1 0-1 0 0,5-30 1 0 0,-9 40-134 0 0,-1 0-1 0 0,0 0 0 0 0,0 0 1 0 0,0 0-1 0 0,-1 0 1 0 0,1 1-1 0 0,-2-1 0 0 0,1 0 1 0 0,0 0-1 0 0,-5-10 1 0 0,-3-5 15 0 0,7 15-35 0 0,0 0-1 0 0,-1 0 1 0 0,0 1 0 0 0,1 0 0 0 0,-2-1-1 0 0,-3-4 1 0 0,5 7-11 0 0,-5-6-18 0 0,-1 1 1 0 0,1 0-1 0 0,-18-14 1 0 0,22 21-27 0 0,1-1 1 0 0,-1 0-1 0 0,1 1 1 0 0,-1-1-1 0 0,0 1 1 0 0,0 0 0 0 0,0 0-1 0 0,0 0 1 0 0,0 0-1 0 0,0 1 1 0 0,0-1-1 0 0,0 1 1 0 0,0 0 0 0 0,0 0-1 0 0,0 0 1 0 0,0 0-1 0 0,0 0 1 0 0,0 1 0 0 0,-5 1-1 0 0,2-1-129 0 0,2 0-137 0 0,1 0 0 0 0,-1 0 0 0 0,1 0-1 0 0,-1 1 1 0 0,1-1 0 0 0,-1 1 0 0 0,1 0-1 0 0,0 0 1 0 0,0 0 0 0 0,0 0 0 0 0,0 1-1 0 0,0-1 1 0 0,0 1 0 0 0,-3 4 0 0 0,-5 10-6147 0 0,1-2-1801 0 0</inkml:trace>
  <inkml:trace contextRef="#ctx0" brushRef="#br0" timeOffset="1">779 122 11520 0 0,'0'0'886'0'0,"12"-14"6462"0"0,-10 13-6954 0 0,0 1 1 0 0,0-1-1 0 0,0 1 0 0 0,0-1 0 0 0,-1 1 0 0 0,1 0 1 0 0,0 0-1 0 0,0 0 0 0 0,0 0 0 0 0,0 0 0 0 0,0 1 1 0 0,0-1-1 0 0,0 0 0 0 0,4 2 0 0 0,26 15 307 0 0,-28-14-687 0 0,0-1 1 0 0,1 1-1 0 0,-1-1 0 0 0,1 0 1 0 0,-1 0-1 0 0,9 2 1 0 0,-8-3 20 0 0,0-1 0 0 0,0 1 0 0 0,0-1 0 0 0,0 0 0 0 0,0 0 0 0 0,0-1 0 0 0,0 1 0 0 0,0-1 0 0 0,0 0 0 0 0,0-1 0 0 0,0 1 0 0 0,0-1 0 0 0,0 0 0 0 0,-1 0 0 0 0,1 0 0 0 0,-1-1 0 0 0,1 1 0 0 0,-1-1 0 0 0,0 0 0 0 0,0-1 0 0 0,4-3 0 0 0,-8 6-34 0 0,1 0 50 0 0,1-1 0 0 0,-1 1-1 0 0,0-1 1 0 0,1 1 0 0 0,-1-1 0 0 0,0 0 0 0 0,0 0 0 0 0,0 0 0 0 0,-1 0 0 0 0,1 0 0 0 0,0 0 0 0 0,-1 0 0 0 0,1 0 0 0 0,-1 0-1 0 0,0 0 1 0 0,0 0 0 0 0,1 0 0 0 0,-2-2 0 0 0,1-1 18 0 0,0 1 1 0 0,0 0-1 0 0,-1 0 0 0 0,1 0 0 0 0,-1 1 0 0 0,0-1 0 0 0,-2-4 1 0 0,3 6-66 0 0,-1 0 0 0 0,0 1 0 0 0,0-1 0 0 0,0 1 0 0 0,0-1 0 0 0,0 1 0 0 0,0-1 0 0 0,-1 1 0 0 0,1-1 0 0 0,0 1 0 0 0,-1 0 0 0 0,1 0 0 0 0,-1 0 0 0 0,0 0 0 0 0,1 0-1 0 0,-1 0 1 0 0,-3-1 0 0 0,1 0-215 0 0,-1 0-1 0 0,0 1 0 0 0,1 0 1 0 0,-1-1-1 0 0,0 2 0 0 0,0-1 0 0 0,0 1 1 0 0,0-1-1 0 0,0 1 0 0 0,0 1 0 0 0,0-1 1 0 0,0 1-1 0 0,1-1 0 0 0,-8 3 1 0 0,-8 6-1327 0 0</inkml:trace>
</inkml:ink>
</file>

<file path=ppt/ink/ink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8:47.0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0 2760 0 0,'1'12'12056'0'0,"4"8"-9381"0"0,-3-8-1219 0 0,1-1 0 0 0,6 14 0 0 0,-4-5-90 0 0,-2-5-448 0 0,12 23 754 0 0,-10-30-1349 0 0,-2 0 0 0 0,1 1 1 0 0,-1 0-1 0 0,2 9 0 0 0,-2-5 22 0 0,21 129 1447 0 0,-21-108-1648 0 0,-3 0 0 0 0,0 0 0 0 0,-7 44 0 0 0,-1 12 39 0 0,2-11-409 0 0,-4-1 1 0 0,-22 88-1 0 0,9-81-734 0 0,4-31-6368 0 0,4-15-1850 0 0</inkml:trace>
</inkml:ink>
</file>

<file path=ppt/ink/ink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8:48.2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80 11520 0 0,'0'28'279'0'0,"0"-12"7036"0"0,2-24-4512 0 0,11-7-2100 0 0,-10 12-270 0 0,3-2-157 0 0,1 0 1 0 0,0 0-1 0 0,1 1 1 0 0,-1 0-1 0 0,1 0 1 0 0,14-4-1 0 0,24-13-66 0 0,-40 18-159 0 0,2-2-273 0 0,0 1 0 0 0,-1-1-1 0 0,1 0 1 0 0,8-9 0 0 0,-9 9-2022 0 0</inkml:trace>
</inkml:ink>
</file>

<file path=ppt/ink/ink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8:48.8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52 13824 0 0,'3'3'3929'0'0,"-3"-3"-3803"0"0,0 0 1 0 0,0 0 0 0 0,0 0 0 0 0,0 0-1 0 0,0 0 1 0 0,1 0 0 0 0,-1 0 0 0 0,1 0 633 0 0,-1 0-633 0 0,11-5 1457 0 0,9-7-941 0 0,-11 6-277 0 0,-7 3-193 0 0,0 2 0 0 0,0-1-1 0 0,0 0 1 0 0,1 0-1 0 0,-1 1 1 0 0,1-1 0 0 0,0 1-1 0 0,-1 0 1 0 0,1-1 0 0 0,0 1-1 0 0,0 1 1 0 0,0-1-1 0 0,-1 0 1 0 0,1 1 0 0 0,0-1-1 0 0,6 1 1 0 0,6 1 168 0 0,0 0 0 0 0,29-3 0 0 0,-19-1-2411 0 0,1 0-3394 0 0,10-2-2567 0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1:58.4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1 6912 0 0,'0'0'13870'0'0,"0"2"-12887"0"0,0 7-46 0 0,-1 2-45 0 0,2 1 0 0 0,-1-1 1 0 0,5 19-1 0 0,-5-26-813 0 0,0-1-1 0 0,0 1 0 0 0,0-1 1 0 0,0 1-1 0 0,0 0 0 0 0,0-1 0 0 0,-2 6 1 0 0,1-6-48 0 0,0 0 0 0 0,1 0 0 0 0,-1 0 0 0 0,1 0 1 0 0,0 0-1 0 0,0 0 0 0 0,1 3 0 0 0,1 7-17 0 0,-1 0 0 0 0,1-1 0 0 0,-2 1 0 0 0,0 0 0 0 0,-3 23 0 0 0,0 18-14 0 0,1-26 0 0 0,-1 0 0 0 0,-6 29 0 0 0,4-29 0 0 0,1 1 0 0 0,-1 29 0 0 0,10 77 0 0 0,-2-40 4 0 0,0 8-61 0 0,3-28 46 0 0,-4-50 11 0 0,-1 26 0 0 0,0 14 0 0 0,1 40 0 0 0,-3-58 0 0 0,7 16 0 0 0,-7-47-750 0 0,0 0-969 0 0,4-25 499 0 0,0-4 46 0 0,2-7-4697 0 0,-4 1-1210 0 0</inkml:trace>
</inkml:ink>
</file>

<file path=ppt/ink/ink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8:52.0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1 13072 0 0,'0'0'4655'0'0,"-12"15"2024"0"0,6-5-5542 0 0,5-9-1015 0 0,0 1-1 0 0,0-1 0 0 0,0 1 1 0 0,0-1-1 0 0,0 1 0 0 0,0-1 1 0 0,1 1-1 0 0,-1 0 0 0 0,1-1 1 0 0,-1 1-1 0 0,1 3 0 0 0,-2 52 2116 0 0,0-38-2165 0 0,1 1-1 0 0,1 0 1 0 0,1-1 0 0 0,1 1 0 0 0,5 23 0 0 0,-2-26-55 0 0,-4-11-12 0 0,0 1-1 0 0,1-1 1 0 0,0 0 0 0 0,0 0 0 0 0,1 0 0 0 0,-1 0-1 0 0,1 0 1 0 0,5 5 0 0 0,3 2-15 0 0,-7-12-12 0 0,0 0 1 0 0,22 11-742 0 0,-20-15-205 0 0,-3-1 342 0 0,0 1-868 0 0,2-4-66 0 0</inkml:trace>
</inkml:ink>
</file>

<file path=ppt/ink/ink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8:52.6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21191 0 0,'0'0'4608'0'0</inkml:trace>
  <inkml:trace contextRef="#ctx0" brushRef="#br0" timeOffset="1">22 999 14280 0 0,'0'0'1102'0'0,"2"-1"-479"0"0,4-3 1215 0 0,0-1 0 0 0,-1 0 1 0 0,1 0-1 0 0,6-9 0 0 0,10-8 509 0 0,-21 21-2343 0 0,0 0 0 0 0,1 0 0 0 0,-1 1 0 0 0,1-1 0 0 0,-1 0 0 0 0,1 1 0 0 0,-1-1 0 0 0,1 1-1 0 0,1-1 1 0 0,-1 0 2 0 0,0 1-1 0 0,0-1 0 0 0,-1 1 0 0 0,1-1 1 0 0,0 0-1 0 0,0 1 0 0 0,-1-1 1 0 0,1 0-1 0 0,1-2 0 0 0,1 1 104 0 0,-1-1 0 0 0,1 1 0 0 0,0 0 0 0 0,0 0 0 0 0,0 0 0 0 0,0 1 0 0 0,0-1 0 0 0,0 1 0 0 0,1 0 0 0 0,-1 0 0 0 0,8 0 0 0 0,0 0-47 0 0,0 1 0 0 0,1 0 0 0 0,13 2 0 0 0,42 12-62 0 0,-35-9 0 0 0,-18-5 0 0 0,-4-1-19 0 0,0 0-45 0 0,0-1-1 0 0,0 0 1 0 0,-1-1-1 0 0,16-5 1 0 0,1-2-510 0 0,-19 7 399 0 0,0 0-1 0 0,-1 0 0 0 0,12-7 1 0 0,-2 1 92 0 0,3-3-2054 0 0,-9 3-3442 0 0,0-4-2916 0 0</inkml:trace>
</inkml:ink>
</file>

<file path=ppt/ink/ink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9:05.8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103 0 8288 0 0,'-1'0'638'0'0,"-22"2"1476"0"0,9 0 7511 0 0,-1 18-5540 0 0,14-18-4028 0 0,0 0 1 0 0,0 0-1 0 0,0 0 0 0 0,0 0 1 0 0,1 1-1 0 0,-1-1 0 0 0,1 0 1 0 0,0 0-1 0 0,0 1 0 0 0,-1-1 1 0 0,2 0-1 0 0,-1 1 0 0 0,0 2 0 0 0,10 33 141 0 0,-4-16-142 0 0,-1-3 4 0 0,9 23 1 0 0,-1-4-51 0 0,-8-24-81 0 0,1 0 1 0 0,0 0 0 0 0,9 14-1 0 0,1 1 57 0 0,-13-22 45 0 0,1-1 1 0 0,1 0 0 0 0,-1 0 0 0 0,1 0 0 0 0,0 0 0 0 0,0-1-1 0 0,12 10 1 0 0,-16-15-32 0 0,1 1 0 0 0,-1 0 0 0 0,0-1 0 0 0,0 1 0 0 0,1-1 0 0 0,-1 0 0 0 0,0 1 0 0 0,0-1 0 0 0,1 0 0 0 0,-1 0 0 0 0,0 1 0 0 0,1-1 0 0 0,-1-1 0 0 0,1 1 0 0 0,-1 0 0 0 0,0 0 0 0 0,1 0 0 0 0,-1-1 0 0 0,0 1 0 0 0,0 0 0 0 0,1-1 0 0 0,0 0 0 0 0,1 0 0 0 0,-1 0 0 0 0,1-1 0 0 0,-1 1 0 0 0,0 0 0 0 0,0-1 0 0 0,0 0 0 0 0,0 1 0 0 0,0-1 0 0 0,0 0 0 0 0,3-4 0 0 0,-1 0 2 0 0,4-7-30 0 0,11-20-1 0 0,-16 28 25 0 0,-1 1 0 0 0,-1-1 0 0 0,1 0 0 0 0,-1 0-1 0 0,0 0 1 0 0,0 0 0 0 0,0 0 0 0 0,-1-7 0 0 0,1-23-40 0 0,0 19 9 0 0,0 0 0 0 0,-2 1 0 0 0,0-1-1 0 0,-5-27 1 0 0,0 6-56 0 0,5 22 22 0 0,2 13 43 0 0,1 5 10 0 0,7 16 0 0 0,-7-15 16 0 0,1 1 1 0 0,-1-1-1 0 0,0 1 0 0 0,-1-1 0 0 0,1 1 1 0 0,-1 0-1 0 0,1 6 0 0 0,-1-2 0 0 0,1 11 0 0 0,1-1 0 0 0,8 32 0 0 0,-2-16 9 0 0,4 37 0 0 0,7 24 39 0 0,-19-91-41 0 0,3 8 24 0 0,-1 0 0 0 0,0 1 0 0 0,1 24-1 0 0,-4-21-27 0 0,0 0-1 0 0,1 1 0 0 0,1-1 1 0 0,7 28-1 0 0,-2-1-2 0 0,-6-34 0 0 0,0 0 0 0 0,1-1 0 0 0,4 12 0 0 0,0-5-1 0 0,-4-11 72 0 0,0-1 0 0 0,0 1 0 0 0,0-1 0 0 0,-1 1 0 0 0,0 0 0 0 0,0-1 0 0 0,0 1 1 0 0,0 0-1 0 0,-1 0 0 0 0,0 0 0 0 0,0 0 0 0 0,0 5 0 0 0,-3 0 157 0 0,0-1 0 0 0,-5 12 0 0 0,6-18-194 0 0,1-1-1 0 0,0 1 0 0 0,-1 0 1 0 0,0-1-1 0 0,1 1 0 0 0,-1-1 0 0 0,0 0 1 0 0,0 0-1 0 0,0 0 0 0 0,-1 0 1 0 0,1 0-1 0 0,-5 3 0 0 0,-4 2 84 0 0,7-5-21 0 0,1 0-1 0 0,0-1 1 0 0,-1 1 0 0 0,1 0-1 0 0,-1-1 1 0 0,-6 2 0 0 0,-11 1 350 0 0,-24 1-1 0 0,38-5-413 0 0,-1 0 0 0 0,1 0 0 0 0,-1-1 0 0 0,1 0 0 0 0,-1 0 0 0 0,-13-5-1 0 0,-1-1-34 0 0,-27-4-1 0 0,36 9-485 0 0,0-1-1 0 0,0 0 1 0 0,1-1 0 0 0,-1 0-1 0 0,1-1 1 0 0,0 0-1 0 0,-19-12 1 0 0,19 7-5899 0 0,5 0-1890 0 0</inkml:trace>
</inkml:ink>
</file>

<file path=ppt/ink/ink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9:06.9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0 17015 0 0,'0'0'2423'0'0,"-1"2"-1811"0"0,1-2-557 0 0,0 0 0 0 0,0 0 0 0 0,0 0-1 0 0,0 1 1 0 0,-1-1 0 0 0,1 0 0 0 0,0 0 0 0 0,0 0 0 0 0,0 1-1 0 0,0-1 1 0 0,0 0 0 0 0,0 0 0 0 0,0 0 0 0 0,0 1 0 0 0,0-1 0 0 0,0 0-1 0 0,0 0 1 0 0,0 1 0 0 0,0-1 0 0 0,0 0 0 0 0,0 0 0 0 0,0 0-1 0 0,0 1 1 0 0,0-1 0 0 0,0 0 0 0 0,0 0 0 0 0,0 1 0 0 0,0-1 0 0 0,0 0-1 0 0,0 0 1 0 0,1 0 0 0 0,-1 1 0 0 0,0-1 0 0 0,0 0 0 0 0,0 0-1 0 0,0 0 1 0 0,1 1 0 0 0,10 2 2657 0 0,-2 0-3032 0 0,3 0 765 0 0,24 3 0 0 0,-24-5-392 0 0,0 1 0 0 0,12 4 0 0 0,45 13-186 0 0,-53-14-788 0 0,7 3-826 0 0,-9-3 724 0 0</inkml:trace>
</inkml:ink>
</file>

<file path=ppt/ink/ink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9:08.5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97 105 4144 0 0,'0'0'191'0'0,"-1"-5"665"0"0,-2-1 592 0 0,-6-15 13775 0 0,9 20-15006 0 0,0 1 0 0 0,-1-1 0 0 0,1 0 1 0 0,0 1-1 0 0,-1-1 0 0 0,1 1 0 0 0,0-1 0 0 0,-1 1 0 0 0,1-1 1 0 0,-1 1-1 0 0,1-1 0 0 0,-1 1 0 0 0,1-1 0 0 0,-1 1 0 0 0,1 0 0 0 0,-1-1 1 0 0,1 1-1 0 0,-1 0 0 0 0,1-1 0 0 0,-1 1 0 0 0,0 0 0 0 0,1 0 1 0 0,-1 0-1 0 0,-1-1 0 0 0,-15 1 767 0 0,12 0-947 0 0,3 0 85 0 0,-7 10 0 0 0,8-10-121 0 0,0 1 0 0 0,1 0-1 0 0,-1 0 1 0 0,0 0 0 0 0,0-1-1 0 0,1 1 1 0 0,-1 0 0 0 0,0 0-1 0 0,1 0 1 0 0,-1 0 0 0 0,1 0-1 0 0,-1 0 1 0 0,1 0 0 0 0,0 0-1 0 0,-1 2 1 0 0,0 1-1 0 0,0 0 0 0 0,0 0 0 0 0,0 0 0 0 0,1 0 0 0 0,-1 0 0 0 0,1 0 0 0 0,-1 0 0 0 0,1 0 0 0 0,1 0 0 0 0,-1 0 0 0 0,2 8 0 0 0,1 16 0 0 0,-2-23-6 0 0,0 0 0 0 0,0 0 1 0 0,0 0-1 0 0,1-1 0 0 0,0 1 0 0 0,0 0 0 0 0,0-1 0 0 0,1 1 1 0 0,-1-1-1 0 0,1 0 0 0 0,0 0 0 0 0,6 6 0 0 0,11 10-54 0 0,-18-18 60 0 0,0 1 0 0 0,0-1 0 0 0,0 1 0 0 0,1-1 0 0 0,-1 0 0 0 0,1 0 0 0 0,0 0 0 0 0,-1 0 0 0 0,1 0 0 0 0,3 1 0 0 0,-4-3 0 0 0,0 1 0 0 0,-1 0 0 0 0,1 0 0 0 0,-1 0 0 0 0,1 0 0 0 0,-1 0 0 0 0,1 0 0 0 0,-1 0 0 0 0,2 3 0 0 0,3 3 27 0 0,-3-4 78 0 0,0 1-1 0 0,0 0 1 0 0,-1-1-1 0 0,1 1 1 0 0,1 5-1 0 0,-3-7-71 0 0,-1 0 0 0 0,1 0 1 0 0,-1 0-1 0 0,1 0 0 0 0,-1 1 0 0 0,0-1 0 0 0,0 0 0 0 0,0 0 0 0 0,0 0 0 0 0,-1 0 0 0 0,1 0 0 0 0,-1 0 0 0 0,0 4 0 0 0,-7 14 4 0 0,0-1-1 0 0,-20 35 1 0 0,22-46-33 0 0,0 1 0 0 0,0-1-1 0 0,-9 8 1 0 0,-10 14-21 0 0,23-27-16 0 0,-1 0-1 0 0,1-1 1 0 0,-1 1-1 0 0,1-1 1 0 0,-1 0-1 0 0,0 0 1 0 0,1 0-1 0 0,-7 3 1 0 0,-9 8-571 0 0,16-12 211 0 0</inkml:trace>
  <inkml:trace contextRef="#ctx0" brushRef="#br0" timeOffset="1">374 109 5984 0 0,'1'2'8182'0'0,"3"22"1353"0"0,-4-19-9010 0 0,1-1 0 0 0,-1 0-1 0 0,1 1 1 0 0,2 5 0 0 0,1 2 116 0 0,-1 1 0 0 0,3 23 0 0 0,-4-22-509 0 0,8 28-1 0 0,-6-27-382 0 0,0 1 1 0 0,-1-1-1 0 0,0 1 0 0 0,0 20 0 0 0,-2 7-8057 0 0,-1-32 151 0 0</inkml:trace>
  <inkml:trace contextRef="#ctx0" brushRef="#br0" timeOffset="2">346 15 18687 0 0,'0'0'1692'0'0,"-1"-2"-1393"0"0,-8-9 3241 0 0,19 10-2504 0 0,-1 2-1451 0 0,-1-1 0 0 0,0 2 0 0 0,1-1 0 0 0,-1 1 0 0 0,0 1 0 0 0,8 3 1 0 0,24 11-8068 0 0,-28-12 2470 0 0</inkml:trace>
</inkml:ink>
</file>

<file path=ppt/ink/ink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9:09.1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1 389 13504 0 0,'1'3'620'0'0,"35"102"2829"0"0,-34-99-2761 0 0,-1 0 1 0 0,0 0 0 0 0,1 9 0 0 0,2 9 432 0 0,-1-7-144 0 0,-1 0 1 0 0,-1 0-1 0 0,-1 19 1 0 0,0-26-659 0 0,0-8 520 0 0,1 5 459 0 0,8-60-1106 0 0,17-38 16 0 0,-17 57-153 0 0,-5 16 73 0 0,11-28 1 0 0,-6 21-3 0 0,8-17 212 0 0,-15 38-275 0 0,-1 1 1 0 0,1 0-1 0 0,0 0 0 0 0,0 0 0 0 0,0 1 0 0 0,0-1 1 0 0,1 0-1 0 0,-1 1 0 0 0,5-4 0 0 0,-6 6-46 0 0,0-1 1 0 0,-1 1-1 0 0,1 0 0 0 0,0 0 1 0 0,0 0-1 0 0,-1-1 0 0 0,1 1 1 0 0,0 0-1 0 0,0 0 0 0 0,-1 0 0 0 0,1 0 1 0 0,0 0-1 0 0,0 0 0 0 0,0 0 1 0 0,-1 1-1 0 0,1-1 0 0 0,0 0 1 0 0,0 0-1 0 0,-1 1 0 0 0,1-1 0 0 0,0 0 1 0 0,-1 1-1 0 0,1-1 0 0 0,0 0 1 0 0,-1 1-1 0 0,1-1 0 0 0,0 1 1 0 0,-1-1-1 0 0,2 2 0 0 0,13 17 176 0 0,-6 1-131 0 0,0-1 0 0 0,-2 2 0 0 0,9 35-1 0 0,-3-11-68 0 0,-8-30-129 0 0,2 12-8 0 0,14 28-1 0 0,-17-46-453 0 0,1 1 0 0 0,1-1 0 0 0,-1 0 0 0 0,1-1 0 0 0,1 1 0 0 0,11 12 1 0 0,21 16-1619 0 0,-13-7-22 0 0</inkml:trace>
  <inkml:trace contextRef="#ctx0" brushRef="#br0" timeOffset="1">996 16 21191 0 0,'-5'-3'179'0'0,"0"1"0"0"0,-1 0 1 0 0,1 0-1 0 0,0 0 0 0 0,-1 1 0 0 0,0 0 0 0 0,1 0 0 0 0,-1 0 0 0 0,0 1 0 0 0,1 0 0 0 0,-1 0 0 0 0,-9 1 0 0 0,13 0-28 0 0,-1 0-1 0 0,1 0 0 0 0,-1 0 0 0 0,1 1 0 0 0,0-1 1 0 0,-1 0-1 0 0,1 1 0 0 0,0 0 0 0 0,0-1 1 0 0,0 1-1 0 0,0 0 0 0 0,0 0 0 0 0,0 0 0 0 0,0 0 1 0 0,1 1-1 0 0,-1-1 0 0 0,1 0 0 0 0,0 1 1 0 0,-2 2-1 0 0,-1 5 240 0 0,1-1 0 0 0,0 1 0 0 0,-4 18 0 0 0,3 2-200 0 0,2 0 0 0 0,0 0 0 0 0,5 42-1 0 0,-2-40-170 0 0,14 89 47 0 0,-9-82-59 0 0,1 0-84 0 0,2 0-1 0 0,2-1 1 0 0,1-1 0 0 0,2 0-1 0 0,2 0 1 0 0,1-1 0 0 0,2-2-1 0 0,35 51 1 0 0,-50-79-269 0 0,2 1 1 0 0,-1-1-1 0 0,12 10 0 0 0,-10-11-1399 0 0,1 1-1 0 0,13 7 0 0 0,-10-10-6337 0 0</inkml:trace>
</inkml:ink>
</file>

<file path=ppt/ink/ink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9:09.6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 6912 0 0,'0'0'16835'0'0,"3"0"-15504"0"0,48-11 1781 0 0,7 1-1631 0 0,-54 10-1411 0 0,-1-1-13 0 0,1 1 1 0 0,0-1 0 0 0,-1 1 0 0 0,1 0 0 0 0,0 0 0 0 0,0 0 0 0 0,-1 1 0 0 0,5 0 0 0 0,-6 0 71 0 0,1-1-22 0 0,4 1-87 0 0,1 0 1 0 0,-1 0 0 0 0,0 1-1 0 0,0 0 1 0 0,1 1 0 0 0,-2-1-1 0 0,9 5 1 0 0,-8 0-21 0 0,-5-1 6 0 0,1 0 0 0 0,-1 1 0 0 0,0-1 0 0 0,0 0 0 0 0,-1 1 0 0 0,0-1 0 0 0,0 1-1 0 0,0 6 1 0 0,-7 44 306 0 0,4-34-7 0 0,-6 35 0 0 0,-12 45-268 0 0,13-64-93 0 0,0-1-307 0 0,2-15-208 0 0,1 0 0 0 0,-1 38 0 0 0,3-17 238 0 0,0-3-3295 0 0</inkml:trace>
  <inkml:trace contextRef="#ctx0" brushRef="#br0" timeOffset="1">70 340 16639 0 0,'0'0'1512'0'0,"2"1"-1245"0"0,18 10-47 0 0,-16-10 167 0 0,-1 0 1 0 0,1 0-1 0 0,0 0 0 0 0,0-1 1 0 0,0 0-1 0 0,0 0 0 0 0,0 0 1 0 0,6-1-1 0 0,9 0 1980 0 0,-12 1-2105 0 0,-1 0 0 0 0,1-1 0 0 0,-1 1-1 0 0,1-1 1 0 0,-1-1 0 0 0,1 1 0 0 0,-1-1-1 0 0,9-4 1 0 0,35-10 119 0 0,-25 9-290 0 0,10-4-698 0 0,-15 6-553 0 0,-1-1-1 0 0,1-2 0 0 0,-1 1 0 0 0,24-15 1 0 0,-24 9-1126 0 0</inkml:trace>
</inkml:ink>
</file>

<file path=ppt/ink/ink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9:10.2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42 94 5984 0 0,'-1'1'9698'0'0,"-9"18"-5224"0"0,7-14-3985 0 0,0 0 1 0 0,1 0-1 0 0,-1-1 1 0 0,-1 9-1 0 0,-1 4-110 0 0,2 1 0 0 0,0 0-1 0 0,0 0 1 0 0,2 1 0 0 0,0-1-1 0 0,1 0 1 0 0,1 0 0 0 0,1 0-1 0 0,6 27 1 0 0,-5-31-344 0 0,1-1 0 0 0,0 1 1 0 0,1 0-1 0 0,1-1 0 0 0,0 0 1 0 0,1 0-1 0 0,0-1 0 0 0,1 0 0 0 0,0 0 1 0 0,1-1-1 0 0,0 0 0 0 0,1 0 1 0 0,0-1-1 0 0,19 15 0 0 0,-27-25-24 0 0,-1 0 1 0 0,1 1-1 0 0,-1-1 0 0 0,1 0 0 0 0,-1 0 0 0 0,0 0 1 0 0,1 1-1 0 0,-1-2 0 0 0,1 1 0 0 0,-1 0 0 0 0,1 0 1 0 0,-1 0-1 0 0,1-1 0 0 0,-1 1 0 0 0,0-1 0 0 0,1 1 1 0 0,-1-1-1 0 0,0 1 0 0 0,2-2 0 0 0,1-1 25 0 0,0 1 1 0 0,0-1-1 0 0,-1 0 0 0 0,1 0 1 0 0,-1 0-1 0 0,0-1 0 0 0,0 1 0 0 0,0-1 1 0 0,0 0-1 0 0,-1 1 0 0 0,4-8 1 0 0,-2 4 58 0 0,-1 0 1 0 0,0 0-1 0 0,-1-1 1 0 0,0 1-1 0 0,0-1 1 0 0,2-10-1 0 0,-4 14-55 0 0,9-104 1054 0 0,-9 86-859 0 0,-1 0-1 0 0,0 1 1 0 0,-5-23-1 0 0,3 28-108 0 0,1 4-40 0 0,-1 0 0 0 0,1 1 0 0 0,-2 0 0 0 0,-5-14 0 0 0,1 8-28 0 0,-1 0 1 0 0,-12-16-1 0 0,17 27-54 0 0,-1 0-1 0 0,1 1 0 0 0,-1 0 0 0 0,0 0 0 0 0,-1 0 0 0 0,1 0 1 0 0,-1 1-1 0 0,-10-6 0 0 0,12 8-43 0 0,1 0 0 0 0,0 1 0 0 0,-1 0 0 0 0,1-1 1 0 0,0 1-1 0 0,-1 0 0 0 0,1 0 0 0 0,-1 1 0 0 0,0-1 0 0 0,-6 1 0 0 0,7 0-143 0 0,1 1 0 0 0,-1-1 0 0 0,1 1 1 0 0,-1 0-1 0 0,1 0 0 0 0,-1 0 0 0 0,1 0 0 0 0,-1 0 0 0 0,1 1 0 0 0,0-1 0 0 0,0 1 0 0 0,-1-1 0 0 0,1 1 1 0 0,1 0-1 0 0,-5 3 0 0 0,4-1-241 0 0,-1-1 0 0 0,1 0-1 0 0,0 1 1 0 0,0-1 0 0 0,0 1 0 0 0,1 0 0 0 0,-1 0 0 0 0,1-1 0 0 0,0 1 0 0 0,-2 7 0 0 0,2 9-1882 0 0</inkml:trace>
</inkml:ink>
</file>

<file path=ppt/ink/ink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9:10.7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 72 10136 0 0,'0'0'918'0'0,"-1"0"-758"0"0,-18 5 14056 0 0,19-3-14160 0 0,0 0 0 0 0,0 0 0 0 0,0 0 0 0 0,0 0 0 0 0,0 0 0 0 0,0 0 0 0 0,1 0 0 0 0,-1 0 0 0 0,0 0 0 0 0,1 0 1 0 0,0 0-1 0 0,0 0 0 0 0,-1-1 0 0 0,1 1 0 0 0,0 0 0 0 0,0-1 0 0 0,1 1 0 0 0,-1 0 0 0 0,0-1 0 0 0,0 1 0 0 0,2 0 0 0 0,13 12 35 0 0,-15-13 168 0 0,-1-1-223 0 0,1 0 0 0 0,0 0 1 0 0,-1 0-1 0 0,1 0 1 0 0,0 0-1 0 0,0 0 1 0 0,-1 0-1 0 0,1 0 1 0 0,0 0-1 0 0,-1-1 0 0 0,1 1 1 0 0,0 0-1 0 0,0 0 1 0 0,0-1-1 0 0,12-12 3 0 0,-12 7-43 0 0,-2 3 1 0 0,2-21 3 0 0,-1 17-2472 0 0,0 6 1952 0 0,0 0-1 0 0,0 0 1 0 0,0 1 0 0 0,0-1 0 0 0,-1 0 0 0 0,1 1 0 0 0,0-1 0 0 0,0 0 0 0 0,0 0-1 0 0,0 1 1 0 0,-1-1 0 0 0,1 0 0 0 0,0 1 0 0 0,-1-1 0 0 0,0 0 0 0 0</inkml:trace>
  <inkml:trace contextRef="#ctx0" brushRef="#br0" timeOffset="1">272 1 19031 0 0,'0'0'1451'0'0,"2"0"-990"0"0,0 0-450 0 0,-1 0 0 0 0,1 0-1 0 0,-1 0 1 0 0,1 0 0 0 0,-1 0-1 0 0,1 0 1 0 0,-1 1-1 0 0,1-1 1 0 0,-1 0 0 0 0,1 1-1 0 0,-1 0 1 0 0,1-1 0 0 0,-1 1-1 0 0,0 0 1 0 0,1-1 0 0 0,-1 1-1 0 0,0 0 1 0 0,2 2-1 0 0,1 1 90 0 0,5 2 400 0 0,0 0 1 0 0,-1 1-1 0 0,0 0 1 0 0,0 0 0 0 0,0 1-1 0 0,-1 0 1 0 0,-1 0-1 0 0,1 1 1 0 0,-1 0 0 0 0,5 11-1 0 0,6 12 219 0 0,-10-21-676 0 0,0 1 0 0 0,-2-1 0 0 0,1 1 0 0 0,-1 0 0 0 0,-1 1 1 0 0,0-1-1 0 0,-1 1 0 0 0,2 14 0 0 0,-2 14 324 0 0,0 4-10 0 0,-1-1-1 0 0,-5 48 0 0 0,0-74-251 0 0,-7 26 0 0 0,2-13-26 0 0,3-13-68 0 0,-1 0 0 0 0,-1-1 0 0 0,0 0 1 0 0,-2 0-1 0 0,-13 21 0 0 0,4-6-121 0 0,-5 4-1008 0 0,17-26 268 0 0,0-1-1 0 0,0 1 1 0 0,1 0-1 0 0,-8 20 1 0 0,9-16-926 0 0,-2-4-43 0 0</inkml:trace>
</inkml:ink>
</file>

<file path=ppt/ink/ink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9:11.3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212 142 16903 0 0,'-4'32'999'0'0,"-1"43"0"0"0,5-59 151 0 0,2 0-1 0 0,0 1 1 0 0,5 16 0 0 0,-2-13-424 0 0,1 21-1 0 0,-5-29-408 0 0,1 0 0 0 0,6 16 0 0 0,0 9 268 0 0,-7-34-536 0 0,7 48 518 0 0,5 100 0 0 0,-13-106-204 0 0,0 48 585 0 0,-1-79-839 0 0,0 0 0 0 0,-1 0 1 0 0,-1 0-1 0 0,-5 16 0 0 0,-4 10 21 0 0,9-29-128 0 0,-1 0 1 0 0,0 0-1 0 0,0 0 0 0 0,-1 0 1 0 0,-6 10-1 0 0,5-12 79 0 0,0 0-73 0 0,0 1-1 0 0,-1-1 1 0 0,0 0 0 0 0,-15 14 0 0 0,20-22-77 0 0,0 1 0 0 0,0 0 0 0 0,-1-1 0 0 0,1 1 0 0 0,0-1 0 0 0,-1 0 0 0 0,1 0 0 0 0,-1 0 0 0 0,1 0 0 0 0,-1 0 0 0 0,1-1 0 0 0,-1 1 0 0 0,0-1 0 0 0,1 1 0 0 0,-1-1 0 0 0,0 0 0 0 0,0 0 0 0 0,1 0 0 0 0,-1-1 0 0 0,0 1 1 0 0,1-1-1 0 0,-1 1 0 0 0,1-1 0 0 0,-1 0 0 0 0,-3-2 0 0 0,-1 0-338 0 0,1-1 0 0 0,0 0 0 0 0,1 0 0 0 0,-1-1 0 0 0,1 0 0 0 0,0 0 0 0 0,0 0 0 0 0,0-1 0 0 0,1 1 0 0 0,-5-9 0 0 0,-13-19-1595 0 0</inkml:trace>
  <inkml:trace contextRef="#ctx0" brushRef="#br0" timeOffset="1">63 8 17503 0 0,'0'0'2015'0'0,"2"0"-1247"0"0,24-8 4340 0 0,-16 10-5976 0 0,4 2-5143 0 0,-1 4-1944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9:42.5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 9072 0 0,'50'0'1774'0'0,"-53"-1"-105"0"0,5 0-621 0 0,11-1-398 0 0,15 2 1768 0 0,-20 0-2029 0 0,-13 0 128 0 0,-1 0 30 0 0,13 0-66 0 0,-10 0-214 0 0,6 0 9 0 0,14 0 251 0 0,24 1 77 0 0,-15 2-246 0 0,-13 0-125 0 0,24 0 0 0 0,-1-3-41 0 0,-10 4-58 0 0,-23-4 52 0 0,-2 1-90 0 0,6 11 37 0 0,-6-11-121 0 0,0-1-1 0 0,0 1 1 0 0,0 0 0 0 0,-1 0 0 0 0,1-1 0 0 0,-1 1 0 0 0,1 0 0 0 0,0 0-1 0 0,-1 0 1 0 0,1 0 0 0 0,-1-1 0 0 0,0 1 0 0 0,1 0 0 0 0,-1 0 0 0 0,0 0-1 0 0,0 0 1 0 0,1 0 0 0 0,-1 0 0 0 0,0 0 0 0 0,0 0 0 0 0,0 0 0 0 0,0 0 0 0 0,0 0-1 0 0,0 0 1 0 0,0 0 0 0 0,-1 0 0 0 0,1 0 0 0 0,0 0 0 0 0,-1 0 0 0 0,1 0-1 0 0,-1 2 1 0 0,-2 1 35 0 0,1 0 0 0 0,0 0 0 0 0,0 1 0 0 0,0-1 0 0 0,1 1 0 0 0,-2 6 0 0 0,-9 22 136 0 0,-42 62-63 0 0,49-86-178 0 0,-1 0-1 0 0,0-1 0 0 0,-1 1 1 0 0,-9 8-1 0 0,14-15 25 0 0,0 0 0 0 0,0 0 1 0 0,1 0-1 0 0,-1 0 0 0 0,0 0 0 0 0,1 1 0 0 0,-1-1 0 0 0,1 1 1 0 0,0-1-1 0 0,0 1 0 0 0,0-1 0 0 0,0 1 0 0 0,0 0 0 0 0,0-1 1 0 0,1 1-1 0 0,0 0 0 0 0,-1 0 0 0 0,1 4 0 0 0,0-2-166 0 0,-1 0 0 0 0,1-1-1 0 0,-1 1 1 0 0,-1 0 0 0 0,1 0 0 0 0,-1 0-1 0 0,1-1 1 0 0,-4 6 0 0 0,-4 12-1470 0 0,4-7-50 0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1:59.0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186 0 4608 0 0,'0'0'208'0'0,"-1"9"2413"0"0,-2-3-278 0 0,0 0 0 0 0,0-1 0 0 0,-7 9-1 0 0,6-9-1626 0 0,-1 1-1 0 0,1-1 1 0 0,-1-1-1 0 0,0 1 0 0 0,-11 7 1 0 0,13-10-525 0 0,0 0 1 0 0,-1 0-1 0 0,1 0 1 0 0,0 1 0 0 0,0-1-1 0 0,1 1 1 0 0,-1 0-1 0 0,0 0 1 0 0,1 0 0 0 0,0 0-1 0 0,0 0 1 0 0,-4 7-1 0 0,5-6-123 0 0,-1 0 0 0 0,0-1 0 0 0,0 0 0 0 0,0 1 0 0 0,0-1 0 0 0,0 0 0 0 0,-1 0-1 0 0,0 0 1 0 0,-3 3 0 0 0,2-2-8 0 0,0 0-1 0 0,1 0 0 0 0,-1 0 1 0 0,-2 6-1 0 0,5-9-58 0 0,0 1-1 0 0,0-1 0 0 0,-1 1 0 0 0,1-1 1 0 0,0 1-1 0 0,-1-1 0 0 0,1 1 1 0 0,-2 0-1 0 0,0 0-1 0 0,1 0 0 0 0,0 0 0 0 0,0 0-1 0 0,0 0 1 0 0,0 0 0 0 0,1 0 0 0 0,-1 1 0 0 0,0-1 0 0 0,1 1 0 0 0,0-1 0 0 0,0 1-1 0 0,-2 3 1 0 0,-1 1 235 0 0</inkml:trace>
</inkml:ink>
</file>

<file path=ppt/ink/ink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9:11.9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1 115 21191 0 0,'0'0'1606'0'0,"6"-11"-884"0"0,-4 7-376 0 0,-1 0 0 0 0,1 0-1 0 0,0 0 1 0 0,0 1 0 0 0,1-1-1 0 0,-1 0 1 0 0,1 1 0 0 0,0 0-1 0 0,0-1 1 0 0,6-4 0 0 0,-1 0 282 0 0,-6 6-485 0 0,1-1-1 0 0,0 1 1 0 0,0 0 0 0 0,-1 0 0 0 0,1 1-1 0 0,1-1 1 0 0,-1 0 0 0 0,0 1 0 0 0,0 0 0 0 0,1 0-1 0 0,2-1 1 0 0,52-12 1297 0 0,-51 13-1390 0 0,0 1 0 0 0,-1 0 0 0 0,1 0 0 0 0,0 1 0 0 0,-1 0 0 0 0,1 0 0 0 0,0 0 0 0 0,-1 1 0 0 0,1 0 0 0 0,7 4 0 0 0,16 4 8 0 0,-7-1-58 0 0,3 1 0 0 0,22 5-19 0 0,-34-10-7 0 0,0 0 0 0 0,15 3 1 0 0,-24-8 11 0 0,0 1 1 0 0,0 0-1 0 0,0-1 1 0 0,0 0 0 0 0,0 0-1 0 0,0-1 1 0 0,0 1-1 0 0,-1-1 1 0 0,1 0-1 0 0,7-3 1 0 0,-6 1-131 0 0,0 0-1 0 0,0 0 1 0 0,0-1-1 0 0,0 0 1 0 0,8-7-1 0 0,25-27-2185 0 0,-35 34 1884 0 0,10-11-1035 0 0</inkml:trace>
</inkml:ink>
</file>

<file path=ppt/ink/ink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9:20.1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91 20239 0 0,'-1'-2'463'0'0,"0"0"-266"0"0,1 0-1 0 0,-1 0 1 0 0,1 0-1 0 0,-1 0 1 0 0,1 0-1 0 0,0 0 0 0 0,0-4 1 0 0,-6-6 4500 0 0,8 14-4506 0 0,4 5-133 0 0,-1 1 0 0 0,0 0 1 0 0,0 0-1 0 0,0 0 0 0 0,-1 1 1 0 0,6 15-1 0 0,1 3-8 0 0,4 16-16 0 0,-13-33-28 0 0,1-1-1 0 0,0 0 1 0 0,1 0-1 0 0,0-1 1 0 0,9 16-1 0 0,-5-14-5 0 0,40 51 0 0 0,-36-46 0 0 0,3 2 11 0 0,-10-15 20 0 0,0 2 30 0 0,-4-3 300 0 0,-1-1-354 0 0,1 0-1 0 0,-1 0 1 0 0,1 0 0 0 0,-1-1 0 0 0,0 1-1 0 0,1 0 1 0 0,-1 0 0 0 0,1 0-1 0 0,-1 0 1 0 0,1-1 0 0 0,-1 1-1 0 0,0 0 1 0 0,1 0 0 0 0,-1-1-1 0 0,0 1 1 0 0,1 0 0 0 0,-1-1-1 0 0,0 1 1 0 0,1 0 0 0 0,-1-1-1 0 0,0 1 1 0 0,0-1 0 0 0,1 1-1 0 0,-1 0 1 0 0,0-1 0 0 0,0 1-1 0 0,0-1 1 0 0,0 1 0 0 0,1-1-1 0 0,1-16 154 0 0,-1 8-56 0 0,29-109 504 0 0,-3 15-184 0 0,-22 80-433 0 0,7-39-99 0 0,-3 25-495 0 0,-9 35 180 0 0</inkml:trace>
</inkml:ink>
</file>

<file path=ppt/ink/ink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9:20.7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0 573 19351 0 0,'0'0'439'0'0,"0"-5"596"0"0,0 2-941 0 0,1-1 0 0 0,-1 1 1 0 0,1 0-1 0 0,0 0 0 0 0,0 0 1 0 0,1-3-1 0 0,-1 3-96 0 0,0 0 0 0 0,0-1 0 0 0,0 1 0 0 0,0-1 0 0 0,-1 1 0 0 0,1-4 0 0 0,-1-2 409 0 0,1 1-1 0 0,0-1 0 0 0,1 1 0 0 0,-1-1 1 0 0,2 1-1 0 0,-1 0 0 0 0,1 0 0 0 0,0 0 1 0 0,1 0-1 0 0,0 1 0 0 0,6-10 0 0 0,-7 13-297 0 0,0-1 0 0 0,0 2-1 0 0,0-1 1 0 0,0 0 0 0 0,1 1-1 0 0,-1-1 1 0 0,1 1 0 0 0,0 0-1 0 0,0 0 1 0 0,0 1 0 0 0,1-1-1 0 0,-1 1 1 0 0,1 0 0 0 0,-1 0-1 0 0,1 0 1 0 0,0 1 0 0 0,0-1-1 0 0,-1 1 1 0 0,1 0 0 0 0,8 0-1 0 0,-10 1-99 0 0,-1 1 0 0 0,1-1 0 0 0,0 0 0 0 0,0 1 0 0 0,-1 0-1 0 0,1 0 1 0 0,0 0 0 0 0,-1 0 0 0 0,1 0 0 0 0,-1 0-1 0 0,1 0 1 0 0,-1 1 0 0 0,0-1 0 0 0,1 1 0 0 0,-1 0-1 0 0,3 3 1 0 0,2 3 12 0 0,-1 0-1 0 0,1 1 1 0 0,5 10 0 0 0,6 7 100 0 0,4 5-88 0 0,-12-17 30 0 0,1 1 1 0 0,0-1-1 0 0,27 24 1 0 0,-34-34-61 0 0,0-1 1 0 0,0 0-1 0 0,1 0 1 0 0,-1-1-1 0 0,1 1 1 0 0,0-1-1 0 0,0 0 1 0 0,0 0-1 0 0,0-1 1 0 0,0 1-1 0 0,0-1 1 0 0,0 0-1 0 0,1 0 1 0 0,-1-1-1 0 0,0 0 1 0 0,0 0-1 0 0,1 0 1 0 0,5-1-1 0 0,-7 0-58 0 0,-1 0 1 0 0,0 0-1 0 0,1 0 0 0 0,-1-1 1 0 0,0 1-1 0 0,1-1 0 0 0,-1 0 1 0 0,0 0-1 0 0,0 0 0 0 0,0 0 1 0 0,2-3-1 0 0,1-1-107 0 0,0 0 0 0 0,0 0 0 0 0,6-10 0 0 0,12-14-725 0 0,-17 22-194 0 0,-1 0 1 0 0,1 0-1 0 0,7-14 1 0 0,-4-1-7310 0 0</inkml:trace>
  <inkml:trace contextRef="#ctx0" brushRef="#br0" timeOffset="1">634 71 17215 0 0,'0'0'1566'0'0,"2"-2"-1290"0"0,70-33 5584 0 0,-66 32-5499 0 0,-1 0 1 0 0,1 1-1 0 0,0-1 1 0 0,10-2-1 0 0,13-4 409 0 0,-22 7-701 0 0,0 0 1 0 0,1 1-1 0 0,8-2 1 0 0,2 2-7811 0 0</inkml:trace>
</inkml:ink>
</file>

<file path=ppt/ink/ink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9:21.3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51 23039 0 0,'-6'0'2365'0'0,"15"-1"-1971"0"0,15 1-182 0 0,-15-1 81 0 0,0-1 0 0 0,0 0 1 0 0,0 0-1 0 0,-1-1 0 0 0,1 0 0 0 0,-1-1 0 0 0,15-7 1 0 0,-18 8-107 0 0,0 1-98 0 0,-1 1 0 0 0,1-1-1 0 0,0 1 1 0 0,0 0 0 0 0,1 0 0 0 0,9 0-1 0 0,-1-1-445 0 0,29-5-3217 0 0,-27 6-5635 0 0</inkml:trace>
</inkml:ink>
</file>

<file path=ppt/ink/ink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9:22.3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1 10592 0 0,'-21'47'12279'0'0,"39"-41"-10546"0"0,-9-2-1514 0 0,4-1 1 0 0,-1 0-1 0 0,1-1 0 0 0,0 0 0 0 0,0-1 1 0 0,18-1-1 0 0,-3-1-234 0 0,40-9 1 0 0,12-6-1326 0 0,-27-1-655 0 0,-27 13 971 0 0</inkml:trace>
</inkml:ink>
</file>

<file path=ppt/ink/ink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9:25.8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164 44 16128 0 0,'0'0'1241'0'0,"-10"-6"-512"0"0,-2-4 2760 0 0,10 7-3041 0 0,-1 1-1 0 0,1 0 1 0 0,-1-1 0 0 0,1 1 0 0 0,-1 0-1 0 0,0 0 1 0 0,0 1 0 0 0,0-1 0 0 0,0 1 0 0 0,0-1-1 0 0,0 1 1 0 0,0 0 0 0 0,-1 0 0 0 0,1 0-1 0 0,-6 0 1 0 0,5 1-338 0 0,0 0-1 0 0,0 0 0 0 0,-1 1 1 0 0,1 0-1 0 0,0 0 1 0 0,0 0-1 0 0,0 0 0 0 0,0 1 1 0 0,0 0-1 0 0,0-1 1 0 0,0 1-1 0 0,1 1 0 0 0,-1-1 1 0 0,1 0-1 0 0,-7 7 1 0 0,9-7-98 0 0,-1 0 0 0 0,1 0 0 0 0,-1 1 0 0 0,1-1 0 0 0,0 1-1 0 0,0 0 1 0 0,0-1 0 0 0,0 1 0 0 0,0 4 0 0 0,-4 7-2 0 0,4-8-42 0 0,0-1 1 0 0,0 0-1 0 0,1 1 0 0 0,-1-1 1 0 0,1 0-1 0 0,0 1 0 0 0,1-1 0 0 0,-1 0 1 0 0,1 1-1 0 0,0-1 0 0 0,0 0 1 0 0,1 0-1 0 0,2 6 0 0 0,1 4-79 0 0,2 0 0 0 0,0-1 0 0 0,11 17 0 0 0,-9-19-25 0 0,1-1 0 0 0,0 1-1 0 0,1-2 1 0 0,0 1 0 0 0,18 12 0 0 0,-26-21 7 0 0,-1-1 0 0 0,0 0 0 0 0,1 0 1 0 0,-1 0-1 0 0,1 0 0 0 0,-1 0 0 0 0,1 0 1 0 0,0-1-1 0 0,-1 1 0 0 0,1-1 0 0 0,3 0 0 0 0,13 0-2698 0 0,-1-2-4165 0 0,-3 1-601 0 0</inkml:trace>
  <inkml:trace contextRef="#ctx0" brushRef="#br0" timeOffset="1">360 72 15664 0 0,'0'-5'1417'0'0,"-4"0"-1167"0"0,-1 1 1526 0 0,-6-3 5343 0 0,2 5-5274 0 0,8 2-1798 0 0,1 0-1 0 0,-1 0 0 0 0,1 0 1 0 0,-1 0-1 0 0,0 1 1 0 0,1-1-1 0 0,-1 0 1 0 0,1 1-1 0 0,-1-1 0 0 0,1 0 1 0 0,-1 1-1 0 0,1-1 1 0 0,-1 1-1 0 0,1-1 1 0 0,0 0-1 0 0,-1 1 0 0 0,1-1 1 0 0,-1 1-1 0 0,1 0 1 0 0,0-1-1 0 0,0 1 0 0 0,-1 0 1 0 0,1-1 42 0 0,-2 4-55 0 0,1-1-1 0 0,-1 0 0 0 0,1 1 0 0 0,0-1 0 0 0,0 1 0 0 0,0-1 0 0 0,0 1 0 0 0,1-1 0 0 0,-1 1 1 0 0,1-1-1 0 0,0 1 0 0 0,0 0 0 0 0,1-1 0 0 0,-1 1 0 0 0,1-1 0 0 0,-1 1 0 0 0,1 0 0 0 0,0-1 1 0 0,2 4-1 0 0,4 9-65 0 0,0-1 1 0 0,15 26-1 0 0,-15-30 16 0 0,1 1-42 0 0,5-6 46 0 0,-11-6 12 0 0,0 1 0 0 0,-1 0 0 0 0,1-1 1 0 0,-1 1-1 0 0,1 0 0 0 0,-1 0 0 0 0,1 0 0 0 0,-1 0 0 0 0,0 0 0 0 0,2 1 0 0 0,-2-1-4 0 0,0 0 0 0 0,-1 0 0 0 0,1 0 0 0 0,0 0 0 0 0,0 0 0 0 0,0-1 0 0 0,0 1-1 0 0,0 0 1 0 0,0-1 0 0 0,0 1 0 0 0,0-1 0 0 0,0 1 0 0 0,1-1 0 0 0,-1 1 0 0 0,0-1 0 0 0,2 1 0 0 0,-1-2-10 0 0,1 1 0 0 0,-1 0 0 0 0,0-1 0 0 0,0 1 0 0 0,1-1 0 0 0,-1 0 0 0 0,0 0 0 0 0,0 0 0 0 0,2-1 0 0 0,-1 0 5 0 0,-1 1 0 0 0,0-1 0 0 0,1 1 0 0 0,-1-1 0 0 0,0 0 0 0 0,0 0 1 0 0,0 0-1 0 0,0 0 0 0 0,-1-1 0 0 0,1 1 0 0 0,0-1 0 0 0,-1 1 0 0 0,2-4 0 0 0,0-2-15 0 0,0 1-1 0 0,0-1 1 0 0,1-13-1 0 0,-4 19 25 0 0,0-1 0 0 0,0 0 0 0 0,0 1 0 0 0,0-1 0 0 0,-1 0 0 0 0,1 1 0 0 0,-1-1 0 0 0,0 1 0 0 0,0-1 0 0 0,0 1 0 0 0,0-1 0 0 0,0 1 0 0 0,-1-1 0 0 0,1 1 0 0 0,-1 0 0 0 0,-2-3 0 0 0,-1-1 0 0 0,0 0 0 0 0,0 1 0 0 0,0-1 0 0 0,-10-6 0 0 0,2 4-254 0 0,0 1 0 0 0,0 0 0 0 0,-25-9 0 0 0,37 16 222 0 0,0 0 1 0 0,-1-1-1 0 0,1 1 0 0 0,0 0 0 0 0,0 1 1 0 0,0-1-1 0 0,-1 0 0 0 0,1 0 0 0 0,0 0 1 0 0,0 1-1 0 0,0-1 0 0 0,-1 1 1 0 0,1-1-1 0 0,0 1 0 0 0,-1 0 0 0 0,-10 4-6780 0 0</inkml:trace>
</inkml:ink>
</file>

<file path=ppt/ink/ink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9:26.3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85 6 13360 0 0,'0'0'11293'0'0,"-1"0"-10033"0"0,-10-3-298 0 0,10 3-822 0 0,-1-1 0 0 0,0 1 0 0 0,1-1 0 0 0,-1 1 1 0 0,0 0-1 0 0,1-1 0 0 0,-1 1 0 0 0,0 0 0 0 0,-3 1 0 0 0,1 0-69 0 0,0 0 0 0 0,0 0 0 0 0,-1 0 0 0 0,1 1 0 0 0,0 0 0 0 0,1 0 0 0 0,-1 0 0 0 0,0 0-1 0 0,0 1 1 0 0,1-1 0 0 0,-5 6 0 0 0,7-5-7 0 0,1-2-64 0 0,-1 0 0 0 0,1 1 0 0 0,0-1 0 0 0,0 0 0 0 0,0 0 0 0 0,0 1 0 0 0,1-1 0 0 0,-1 0 0 0 0,0 0 0 0 0,0 0 0 0 0,1 1 0 0 0,-1-1 0 0 0,1 0 0 0 0,-1 0 0 0 0,1 0 0 0 0,-1 0 0 0 0,1 0 0 0 0,0 0 0 0 0,0 0 0 0 0,-1 0 0 0 0,3 1 0 0 0,4 8-76 0 0,-4-4 29 0 0,-3-5 39 0 0,1 1-1 0 0,-1-1 1 0 0,1 1 0 0 0,0-1 0 0 0,0 1 0 0 0,-1-1 0 0 0,1 0 0 0 0,0 1 0 0 0,0-1 0 0 0,0 0 0 0 0,1 0-1 0 0,-1 0 1 0 0,0 0 0 0 0,0 0 0 0 0,1 0 0 0 0,-1 0 0 0 0,2 1 0 0 0,2 0-1 0 0,1 1 0 0 0,-1 0 0 0 0,0 1 0 0 0,0-1 0 0 0,-1 1 1 0 0,6 4-1 0 0,-5-3 5 0 0,0 0 1 0 0,0-1-1 0 0,1 0 1 0 0,0 0 0 0 0,7 3-1 0 0,27 12 4 0 0,-35-19 1 0 0,11 9 11 0 0,-14-8 58 0 0,0-1 7 0 0,-2 0-67 0 0,5 1-10 0 0,-4-1 7 0 0,-1 1-1 0 0,1-1 1 0 0,0 1 0 0 0,-1 0-1 0 0,1-1 1 0 0,-1 1-1 0 0,1 0 1 0 0,-1-1 0 0 0,1 1-1 0 0,-1 0 1 0 0,1 0 0 0 0,-1-1-1 0 0,1 3 1 0 0,-1-2 71 0 0,0 2-22 0 0,-2 0-53 0 0,1-1-1 0 0,-1 1 0 0 0,1 0 0 0 0,-1-1 0 0 0,0 1 0 0 0,0-1 0 0 0,0 1 1 0 0,-1-1-1 0 0,1 0 0 0 0,0 0 0 0 0,-1 0 0 0 0,0 0 0 0 0,-4 2 0 0 0,-4 3-102 0 0,-1-2 0 0 0,-16 7 0 0 0,18-7 3 0 0,8-4-73 0 0,0 1-1 0 0,-1-1 0 0 0,1 0 1 0 0,0 0-1 0 0,-1-1 0 0 0,1 1 1 0 0,0 0-1 0 0,-1-1 1 0 0,1 1-1 0 0,-1-1 0 0 0,1 0 1 0 0,-1 0-1 0 0,-3 0 1 0 0,-10-5-2477 0 0,5 1-3078 0 0,1-2-2096 0 0</inkml:trace>
</inkml:ink>
</file>

<file path=ppt/ink/ink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9:26.7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68 12 21191 0 0,'0'0'1920'0'0,"-5"-5"-1544"0"0,-7-1-20 0 0,9 6-94 0 0,1 1 14 0 0,1-1-147 0 0,1 0 1 0 0,-1 0 0 0 0,0 0-1 0 0,0-1 1 0 0,1 1 0 0 0,-1 1-1 0 0,0-1 1 0 0,1 0 0 0 0,-1 0-1 0 0,0 0 1 0 0,0 0 0 0 0,1 0-1 0 0,-1 1 1 0 0,0-1 0 0 0,1 0-1 0 0,-1 0 1 0 0,1 1 0 0 0,-1-1-1 0 0,0 1 1 0 0,1-1 0 0 0,-1 0-1 0 0,0 2 1 0 0,-1 0-3 0 0,1 0 0 0 0,-1 0 0 0 0,1 0 0 0 0,0 0-1 0 0,0 0 1 0 0,-1 0 0 0 0,0 3 0 0 0,-1 6-75 0 0,0 0-1 0 0,-3 14 1 0 0,5-18 198 0 0,-1 5-203 0 0,1 0 0 0 0,0 0 0 0 0,1 0-1 0 0,2 22 1 0 0,12 48 52 0 0,-14-81-99 0 0,16 59 6 0 0,26 67-1 0 0,-33-104-5 0 0,2 9-356 0 0,3-1-1 0 0,0 0 0 0 0,2-2 1 0 0,1 1-1 0 0,2-2 1 0 0,34 41-1 0 0,-49-64-40 0 0,0-1 0 0 0,1 0 0 0 0,-1 0-1 0 0,1 0 1 0 0,0-1 0 0 0,0 1 0 0 0,1-1 0 0 0,-1 0-1 0 0,0-1 1 0 0,1 1 0 0 0,8 1 0 0 0,4-2-1709 0 0</inkml:trace>
  <inkml:trace contextRef="#ctx0" brushRef="#br0" timeOffset="1">277 144 4608 0 0,'0'0'208'0'0,"1"1"-9"0"0,6 2-370 0 0,5 1 5010 0 0,5 2 3609 0 0,0 0-2823 0 0,1-3-3515 0 0,9 3-666 0 0,-22-4-1219 0 0,0-1 1 0 0,-1 0 0 0 0,1-1-1 0 0,0 1 1 0 0,0-1-1 0 0,5 0 1 0 0,-5 0-97 0 0,-1 0-1 0 0,1 0 1 0 0,-1 0 0 0 0,1 1-1 0 0,-1 0 1 0 0,5 1 0 0 0,5 2 69 0 0,-11-3-152 0 0,0 0 0 0 0,0 0 0 0 0,0 0 0 0 0,0 0 0 0 0,0 1 0 0 0,3 1 0 0 0,11 7 142 0 0,-14-8-159 0 0,1 0 1 0 0,-1 0-1 0 0,1 1 0 0 0,-1-1 0 0 0,0 1 1 0 0,3 3-1 0 0,0 0-22 0 0,-1 1 0 0 0,0 0 0 0 0,-1 0 1 0 0,1 0-1 0 0,-1 1 0 0 0,-1-1 0 0 0,1 1 0 0 0,-1 0 0 0 0,-1 0 0 0 0,0 0 1 0 0,2 10-1 0 0,-1 7-14 0 0,0 1 0 0 0,-2 32 1 0 0,-1-47 4 0 0,-6 76-243 0 0,-4 23-926 0 0,10-108 1073 0 0,0 0 1 0 0,0 0-1 0 0,-1 0 0 0 0,1-1 0 0 0,0 1 1 0 0,-1 0-1 0 0,1 0 0 0 0,-1 0 1 0 0,-1 3-1 0 0</inkml:trace>
</inkml:ink>
</file>

<file path=ppt/ink/ink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9:27.3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0 198 12440 0 0,'2'1'5121'0'0,"22"3"-723"0"0,16-4-2260 0 0,-15-1-864 0 0,-4 1-508 0 0,-1 0 0 0 0,-1-2-1 0 0,23-4 1 0 0,-33 5-667 0 0,1 0 0 0 0,-1 0 0 0 0,1 1 0 0 0,14 1 0 0 0,-15 0-83 0 0,0 0-1 0 0,0-1 1 0 0,0 0 0 0 0,0-1 0 0 0,0 0-1 0 0,8-2 1 0 0,24-5-17 0 0,-34 8-37 0 0,1-2 0 0 0,-1 1 0 0 0,1-1-1 0 0,10-4 1 0 0,-18 6 21 0 0,1 0 1 0 0,-1-1-1 0 0,1 1 1 0 0,-1 0-1 0 0,1-1 0 0 0,-1 1 1 0 0,1 0-1 0 0,-1 0 0 0 0,1 0 1 0 0,0-1-1 0 0,-1 1 0 0 0,1 0 1 0 0,-1 0-1 0 0,1 0 0 0 0,0 0 1 0 0,-1 0-1 0 0,1 0 0 0 0,-1 0 1 0 0,1 0-1 0 0,0 0 1 0 0,-1 0-1 0 0,1 1 0 0 0,-1-1 1 0 0,1 0-1 0 0,0 0 0 0 0,-1 1 1 0 0,1-1-1 0 0,-1 0 0 0 0,1 0 1 0 0,-1 1-1 0 0,1-1 0 0 0,-1 1 1 0 0,1-1-1 0 0,-1 0 0 0 0,0 1 1 0 0,1-1-1 0 0,-1 1 0 0 0,1 0 1 0 0,0 0-231 0 0,0 0 115 0 0,4 9 221 0 0,-1 0 0 0 0,0 1 0 0 0,0-1 0 0 0,-1 1 1 0 0,3 14-1 0 0,0-1-12 0 0,1 0-254 0 0,2 0 0 0 0,19 37-1 0 0,-9-22 113 0 0,-17-35 124 0 0,0 0 1 0 0,1 0-1 0 0,-1 0 0 0 0,7 6 1 0 0,6 12 197 0 0,-13-19-251 0 0,0 0 0 0 0,0 1 0 0 0,1-1-1 0 0,-1 0 1 0 0,1 0 0 0 0,6 4 0 0 0,9 13-45 0 0,-17-18-125 0 0,10-14-346 0 0,-7 7 541 0 0,1 0-1 0 0,-1-1 0 0 0,0 1 1 0 0,0-1-1 0 0,-1 0 0 0 0,0 0 1 0 0,0-1-1 0 0,0 1 0 0 0,-1-1 1 0 0,0 1-1 0 0,2-8 0 0 0,3-21 719 0 0,-4 25-544 0 0,-1 1-1 0 0,0-1 1 0 0,1-16-1 0 0,-3 1-195 0 0,-4-25 0 0 0,3 41-10 0 0,-1 1 1 0 0,0-1 0 0 0,0 1 0 0 0,-1-1-1 0 0,0 1 1 0 0,-5-11 0 0 0,-9-13 5 0 0,10 17 8 0 0,-1 0 1 0 0,0 1-1 0 0,-1 0 1 0 0,-18-21-1 0 0,20 28 143 0 0,0 0 0 0 0,-1 1 1 0 0,0 0-1 0 0,0 0 0 0 0,-1 0 0 0 0,0 1 0 0 0,0 0 0 0 0,-11-4 0 0 0,13 7-252 0 0,1-1-1 0 0,-1 1 1 0 0,0 0-1 0 0,-1 1 0 0 0,1 0 1 0 0,0 0-1 0 0,0 0 0 0 0,0 1 1 0 0,-1 0-1 0 0,1 1 1 0 0,0-1-1 0 0,-9 3 0 0 0,12-1 17 0 0,-1-1 0 0 0,0 1-1 0 0,1 1 1 0 0,-1-1-1 0 0,1 1 1 0 0,-1 0 0 0 0,1 0-1 0 0,0 0 1 0 0,0 0-1 0 0,1 1 1 0 0,-1 0 0 0 0,-5 6-1 0 0,6-6-326 0 0,2-2 79 0 0,-1-1 0 0 0,1 1-1 0 0,0 0 1 0 0,0 0-1 0 0,0 0 1 0 0,0 0-1 0 0,0 0 1 0 0,0 0 0 0 0,0 4-1 0 0,1 10-6530 0 0,5-2-1046 0 0</inkml:trace>
</inkml:ink>
</file>

<file path=ppt/ink/ink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9:27.8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18511 0 0,'0'19'7503'0'0,"2"-19"-6840"0"0,-1-1-598 0 0,0 1 0 0 0,0-1 0 0 0,1 1 1 0 0,-1-1-1 0 0,0 1 0 0 0,0 0 1 0 0,1 0-1 0 0,-1 0 0 0 0,0 0 1 0 0,0 0-1 0 0,1 0 0 0 0,-1 0 0 0 0,0 0 1 0 0,0 0-1 0 0,1 0 0 0 0,-1 1 1 0 0,0-1-1 0 0,0 1 0 0 0,1-1 1 0 0,-1 1-1 0 0,0-1 0 0 0,0 1 1 0 0,0-1-1 0 0,1 2 0 0 0,2 1 101 0 0,-1 1 1 0 0,0-1-1 0 0,0 1 0 0 0,0 0 0 0 0,3 6 0 0 0,13 16 272 0 0,-12-17-391 0 0,-1 0-1 0 0,0 0 1 0 0,0 0-1 0 0,-1 1 1 0 0,0-1-1 0 0,-1 1 1 0 0,0 1-1 0 0,3 13 1 0 0,1-1 5 0 0,29 85-51 0 0,-30-84-121 0 0,-2 0-1 0 0,4 28 1 0 0,-3-20 51 0 0,-3-5 229 0 0,-1 0 0 0 0,-2 39 0 0 0,1 18-63 0 0,0-47-182 0 0,-2 0-1 0 0,-1 0 1 0 0,-13 61 0 0 0,14-92-85 0 0,-1 0-1 0 0,0 0 1 0 0,0 0 0 0 0,-1 0 0 0 0,0 0-1 0 0,0 0 1 0 0,-7 10 0 0 0,0 0-1468 0 0,9-15 1506 0 0,1-1 1 0 0,0 0 0 0 0,-1 0-1 0 0,1 0 1 0 0,0 1 0 0 0,-1-1-1 0 0,1 0 1 0 0,0 0-1 0 0,-1 0 1 0 0,1 0 0 0 0,0 0-1 0 0,-1 0 1 0 0,1 0-1 0 0,-1 1 1 0 0,1-1 0 0 0,0 0-1 0 0,-1 0 1 0 0,1-1 0 0 0,0 1-1 0 0,-1 0 1 0 0,1 0-1 0 0,-1 0 1 0 0,0 0 0 0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1:59.4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0 7368 0 0,'-4'0'6874'0'0,"39"0"-2467"0"0,-34 0-4294 0 0,0 0 0 0 0,0 0 1 0 0,0 0-1 0 0,-1 0 0 0 0,1 1 1 0 0,0-1-1 0 0,0 0 0 0 0,0 0 1 0 0,0 0-1 0 0,0 1 0 0 0,-1-1 0 0 0,1 1 1 0 0,1 0-1 0 0,4 2 219 0 0,1-2-24 0 0,-3 0-74 0 0,0-1 0 0 0,-1 1 0 0 0,1 0 0 0 0,-1 0 0 0 0,6 3 0 0 0,-6-2 44 0 0,0 0 0 0 0,0-1-1 0 0,0 0 1 0 0,0 1-1 0 0,6 0 1 0 0,8 4 106 0 0,9 8 293 0 0,38 27 1 0 0,-17-10-515 0 0,18 16-2353 0 0,-49-38-3620 0 0,-1-4-1869 0 0</inkml:trace>
</inkml:ink>
</file>

<file path=ppt/ink/ink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9:28.3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1 407 23039 0 0,'0'0'2315'0'0,"1"3"-2123"0"0,-1-1-164 0 0,1 0 1 0 0,0 0-1 0 0,0 0 0 0 0,0 0 0 0 0,0 0 1 0 0,0 0-1 0 0,0 0 0 0 0,0 0 1 0 0,0 0-1 0 0,1 0 0 0 0,2 2 1 0 0,0-1 202 0 0,-4-2-178 0 0,1-1 1 0 0,-1 1 0 0 0,0-1 0 0 0,0 0 0 0 0,1 1 0 0 0,-1 0 0 0 0,0-1 0 0 0,0 1 0 0 0,1-1-1 0 0,-1 1 1 0 0,0-1 0 0 0,0 1 0 0 0,0-1 0 0 0,0 1 0 0 0,0-1 0 0 0,0 1 0 0 0,0 0 0 0 0,0 0-1 0 0,0 4 166 0 0,11 17 508 0 0,-8-19-686 0 0,-1 0 1 0 0,0 1-1 0 0,-1-1 0 0 0,1 1 0 0 0,0 0 0 0 0,-1 0 0 0 0,2 7 0 0 0,6 18-80 0 0,-7-25-26 0 0,-1 0-1 0 0,1 0 1 0 0,-1 1 0 0 0,0-1 0 0 0,0 0-1 0 0,1 6 1 0 0,-1 4-175 0 0,-2-13 109 0 0,1-1 0 0 0,0 1-1 0 0,0-1 1 0 0,1 1-1 0 0,-1-1 1 0 0,0 1 0 0 0,0-1-1 0 0,0 1 1 0 0,0-1-1 0 0,0 1 1 0 0,0-1 0 0 0,1 1-1 0 0,-1-1 1 0 0,0 0-1 0 0,0 1 1 0 0,1-1 0 0 0,-1 1-1 0 0,0-1 1 0 0,1 0-1 0 0,-1 1 1 0 0,0-1 0 0 0,1 0-1 0 0,0 1 1 0 0</inkml:trace>
  <inkml:trace contextRef="#ctx0" brushRef="#br0" timeOffset="1">1 0 6448 0 0,'0'0'18975'0'0,"12"10"-19247"0"0,-8 0-192 0 0,1 0-40 0 0,5 4-6016 0 0,2 3-1199 0 0</inkml:trace>
  <inkml:trace contextRef="#ctx0" brushRef="#br0" timeOffset="2">22 932 24879 0 0,'0'0'2498'0'0,"2"-1"-2217"0"0,10-10 278 0 0,0 1 1 0 0,0 1-1 0 0,1 0 1 0 0,1 0 0 0 0,18-8-1 0 0,-30 16-538 0 0,1 0 0 0 0,0 0 0 0 0,-1 0-1 0 0,1 1 1 0 0,0-1 0 0 0,0 1 0 0 0,0-1 0 0 0,-1 1-1 0 0,1 0 1 0 0,0 0 0 0 0,0 1 0 0 0,0-1 0 0 0,4 1 0 0 0,2 2 95 0 0,-1 0 1 0 0,16 8-1 0 0,-8-4-69 0 0,-10-4-47 0 0,0 1 0 0 0,0-1 0 0 0,-1 1 0 0 0,6 5 0 0 0,-7-5 0 0 0,1-1 0 0 0,-1 0 0 0 0,1 1 0 0 0,0-2 0 0 0,-1 1 0 0 0,1 0 0 0 0,0-1 0 0 0,6 2 0 0 0,3 0-17 0 0,-9-2-34 0 0,-1-1 1 0 0,0 0 0 0 0,0 1-1 0 0,1-1 1 0 0,-1-1 0 0 0,1 1-1 0 0,-1-1 1 0 0,1 0 0 0 0,-1 0-1 0 0,1 0 1 0 0,-1 0 0 0 0,1-1-1 0 0,-1 0 1 0 0,1 0 0 0 0,8-3-1 0 0,11-8-2500 0 0,42-28 0 0 0,-39 22 284 0 0</inkml:trace>
</inkml:ink>
</file>

<file path=ppt/ink/ink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9:28.8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42 16583 0 0,'1'-2'117'0'0,"1"1"0"0"0,-1 0 0 0 0,0-1 0 0 0,0 1 0 0 0,1-1 0 0 0,-1 1 0 0 0,0-1 0 0 0,0 0 0 0 0,-1 1 0 0 0,1-1 0 0 0,0 0 0 0 0,-1 0 0 0 0,1 1 0 0 0,-1-1 0 0 0,1 0 0 0 0,-1 0 0 0 0,1-4 1420 0 0,1 7 380 0 0,1 0-1533 0 0,0 0 0 0 0,0 0 1 0 0,1 0-1 0 0,-1 0 0 0 0,0 0 0 0 0,0-1 0 0 0,1 0 1 0 0,-1 0-1 0 0,0 0 0 0 0,1 0 0 0 0,-1 0 0 0 0,5-1 1 0 0,8-3 458 0 0,1 0 1 0 0,27-2 0 0 0,-35 7-744 0 0,-1 0 0 0 0,0 0 1 0 0,0 1-1 0 0,11 3 0 0 0,11 3 62 0 0,-9-4-594 0 0,1-1-1 0 0,26 0 1 0 0,-17-3-1031 0 0</inkml:trace>
</inkml:ink>
</file>

<file path=ppt/ink/ink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9:34.3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175 327 7368 0 0,'0'0'10133'0'0,"0"-5"-7155"0"0,-2-2-1946 0 0,1-1 0 0 0,0 1 0 0 0,0-11 0 0 0,-3-17 338 0 0,-1-8-453 0 0,5 32-706 0 0,-1 0-1 0 0,-4-15 1 0 0,-1 5 32 0 0,2 9-132 0 0,1 0 1 0 0,-2-18-1 0 0,4 24-94 0 0,0 1 0 0 0,-1-1 0 0 0,1 0 0 0 0,-1 1 0 0 0,-1 0-1 0 0,1-1 1 0 0,-1 1 0 0 0,0 0 0 0 0,-5-8 0 0 0,6 11-15 0 0,1 1 0 0 0,0-1-1 0 0,-1 1 1 0 0,1-1 0 0 0,-1 1 0 0 0,0 0 0 0 0,1 0 0 0 0,-1-1 0 0 0,0 1-1 0 0,0 0 1 0 0,0 1 0 0 0,0-1 0 0 0,-2-1 0 0 0,2 2-2 0 0,1 0 0 0 0,-1 0 0 0 0,1 0 1 0 0,-1 0-1 0 0,1 0 0 0 0,-1 0 1 0 0,1 0-1 0 0,-1 1 0 0 0,1-1 0 0 0,-1 0 1 0 0,1 1-1 0 0,-1 0 0 0 0,1-1 0 0 0,0 1 1 0 0,-1 0-1 0 0,1-1 0 0 0,0 1 0 0 0,0 0 1 0 0,-1 0-1 0 0,0 2 0 0 0,-3 1-38 0 0,1 0 1 0 0,0 0-1 0 0,0 1 0 0 0,0 0 1 0 0,1-1-1 0 0,0 1 0 0 0,0 0 1 0 0,0 1-1 0 0,0-1 0 0 0,1 0 1 0 0,-2 8-1 0 0,1-6-48 0 0,1 1 1 0 0,0-1-1 0 0,0 1 0 0 0,1 0 1 0 0,0 0-1 0 0,0 0 1 0 0,1 0-1 0 0,0 0 0 0 0,1 0 1 0 0,0 0-1 0 0,3 14 0 0 0,5 6-32 0 0,18 37 0 0 0,-21-52 87 0 0,1-1 0 0 0,0 0 0 0 0,1 0-1 0 0,18 21 1 0 0,12 12 31 0 0,3 4 0 0 0,-34-41 0 0 0,0 0 0 0 0,-1 0 0 0 0,8 13 0 0 0,11 15 0 0 0,-21-31 0 0 0,-1-2 0 0 0,0 1 0 0 0,0 0 0 0 0,0 0 0 0 0,0 0 0 0 0,-1 1 0 0 0,3 5 0 0 0,4 12 0 0 0,1 0 0 0 0,14 23 0 0 0,-21-40 0 0 0,-1 1 0 0 0,0-1 0 0 0,0 0 0 0 0,-1 1 0 0 0,1-1 0 0 0,-1 1 0 0 0,-1-1 0 0 0,1 1 0 0 0,-1 0 0 0 0,0-1 0 0 0,0 1 0 0 0,0 0 0 0 0,-1-1 0 0 0,0 1 0 0 0,0-1 0 0 0,0 1 0 0 0,-1-1 0 0 0,0 1 0 0 0,-4 7 0 0 0,5-11 11 0 0,-1 1 0 0 0,1-1 0 0 0,-1 0 0 0 0,0 1 0 0 0,0-1 0 0 0,0 0 0 0 0,0 0 0 0 0,0-1 0 0 0,0 1 0 0 0,-1 0 0 0 0,1-1 0 0 0,0 1 0 0 0,-5 1 0 0 0,5-2 2 0 0,0 0 0 0 0,0 0-1 0 0,0 0 1 0 0,0-1 0 0 0,0 1 0 0 0,-1-1 0 0 0,1 1 0 0 0,0-1 0 0 0,0 0 0 0 0,0 1-1 0 0,-1-1 1 0 0,1 0 0 0 0,0-1 0 0 0,0 1 0 0 0,-1 0 0 0 0,1-1 0 0 0,-2 0 0 0 0,-1-2 34 0 0,0 0 0 0 0,0 0 1 0 0,0-1-1 0 0,1 0 1 0 0,0 0-1 0 0,0 0 1 0 0,0 0-1 0 0,0 0 0 0 0,1-1 1 0 0,0 0-1 0 0,-1 0 1 0 0,2 0-1 0 0,-1 0 0 0 0,1 0 1 0 0,-1-1-1 0 0,1 1 1 0 0,1 0-1 0 0,-1-1 1 0 0,0-6-1 0 0,-2-13-45 0 0,2 0 0 0 0,0 0 1 0 0,2-28-1 0 0,1 27-76 0 0,-2 14 148 0 0,2 1 0 0 0,0 0-1 0 0,0-1 1 0 0,1 1-1 0 0,0 0 1 0 0,7-19-1 0 0,39-78 188 0 0,-43 101-295 0 0,0 0-1 0 0,0 1 1 0 0,0 0-1 0 0,0 0 1 0 0,12-9-1 0 0,-1-1-110 0 0,-2 5-553 0 0,0 0 0 0 0,1 0 0 0 0,0 2-1 0 0,29-15 1 0 0,-34 19-536 0 0,6-5-7317 0 0</inkml:trace>
</inkml:ink>
</file>

<file path=ppt/ink/ink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9:35.0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107 364 16727 0 0,'0'0'763'0'0,"1"-2"-12"0"0,1 0-618 0 0,-1 1-122 0 0,-1 0-1 0 0,1 0 1 0 0,0 0-1 0 0,-1 0 1 0 0,1 0 0 0 0,-1 0-1 0 0,1-1 1 0 0,-1 1-1 0 0,0 0 1 0 0,1 0 0 0 0,-1 0-1 0 0,0 0 1 0 0,0-1-1 0 0,0 1 1 0 0,0-1-1 0 0,2-31 1166 0 0,-1 30-841 0 0,-1-1 0 0 0,0 0 0 0 0,1 1 0 0 0,-1-1 0 0 0,-1 0 0 0 0,1 0 0 0 0,-1-4 0 0 0,0 5-71 0 0,1 0 1 0 0,0 0-1 0 0,0 0 0 0 0,0 0 0 0 0,1 0 0 0 0,-1-1 0 0 0,2-4 0 0 0,1-14 555 0 0,-3 11-376 0 0,-1 0-1 0 0,0 0 0 0 0,-2-12 1 0 0,2 1-23 0 0,1 20-384 0 0,0 0 0 0 0,0 0 0 0 0,0 0 1 0 0,0 0-1 0 0,0-1 0 0 0,0 1 0 0 0,-1 0 0 0 0,1 0 0 0 0,-1 0 0 0 0,1 0 0 0 0,-1 0 0 0 0,-1-3 0 0 0,-8-18 196 0 0,-6-10 8 0 0,-4 1-140 0 0,19 32-98 0 0,1-1 0 0 0,-1 1 1 0 0,1-1-1 0 0,-1 1 1 0 0,1-1-1 0 0,-1 1 0 0 0,0 0 1 0 0,1-1-1 0 0,-1 1 0 0 0,1 0 1 0 0,-1-1-1 0 0,0 1 0 0 0,1 0 1 0 0,-1 0-1 0 0,0 0 0 0 0,0 0 1 0 0,1-1-1 0 0,-1 1 0 0 0,0 0 1 0 0,-3 0 3 0 0,1-1-16 0 0,-12-6-242 0 0,14 7 239 0 0,1-1 0 0 0,-1 1 0 0 0,1 0 0 0 0,-1-1 0 0 0,1 1 0 0 0,-1 0 0 0 0,1-1 0 0 0,-1 1 0 0 0,1-1 0 0 0,-1 1 0 0 0,1-1 0 0 0,0 1 0 0 0,-1-1 0 0 0,1 1 0 0 0,0-1 0 0 0,0 0 0 0 0,-1 1 0 0 0,1-1 0 0 0,0 1 0 0 0,0-1 0 0 0,0 0 0 0 0,-1 2-14 0 0,1-1 1 0 0,-1 1-1 0 0,1 0 0 0 0,-1 0 1 0 0,0 0-1 0 0,1 0 0 0 0,-1 0 0 0 0,0 0 1 0 0,1-1-1 0 0,-1 1 0 0 0,-1 1 1 0 0,0 0-34 0 0,0 1 9 0 0,0 0 1 0 0,1 0-1 0 0,0 0 0 0 0,0 0 1 0 0,0 0-1 0 0,0 1 0 0 0,0-1 1 0 0,1 0-1 0 0,-1 1 0 0 0,1-1 1 0 0,0 7-1 0 0,4 37-355 0 0,-3-40 400 0 0,-1-4-7 0 0,1 0-1 0 0,0 0 1 0 0,0 0 0 0 0,0 0-1 0 0,1 0 1 0 0,-1-1-1 0 0,1 1 1 0 0,-1 0-1 0 0,1-1 1 0 0,0 1 0 0 0,3 3-1 0 0,7 10-33 0 0,-7-8 46 0 0,-1 0 0 0 0,1 0-1 0 0,1-1 1 0 0,-1 0 0 0 0,1 0-1 0 0,1 0 1 0 0,-1-1 0 0 0,9 7-1 0 0,21 12 2 0 0,38 31 0 0 0,-68-50-20 0 0,-1-1 0 0 0,0 1-1 0 0,-1 0 1 0 0,0 0 0 0 0,0 1 0 0 0,5 10 0 0 0,-2-1-102 0 0,9 28 0 0 0,-8-18 127 0 0,-2 0-1 0 0,-1 0 1 0 0,-2 0 0 0 0,0 0 0 0 0,-1 1 0 0 0,-2-1-1 0 0,-1 1 1 0 0,-1-1 0 0 0,-6 30 0 0 0,6-44-18 0 0,0 0 1 0 0,-2-1 0 0 0,1 1-1 0 0,-1-1 1 0 0,-8 16-1 0 0,11-26 22 0 0,0 0 0 0 0,0 0 0 0 0,-1 0 0 0 0,1 0 0 0 0,0 0 0 0 0,-1 0 0 0 0,1 0 0 0 0,-1 0 0 0 0,1 0 0 0 0,-1-1 0 0 0,1 1 0 0 0,-1-1 0 0 0,1 1 0 0 0,-1-1 0 0 0,0 1 0 0 0,1-1 0 0 0,-1 0 0 0 0,0 0 0 0 0,1 0 0 0 0,-1 0 0 0 0,0 0 0 0 0,1 0 0 0 0,-3-1 0 0 0,1 1-45 0 0,0-1 1 0 0,0 1 0 0 0,0-1-1 0 0,1 0 1 0 0,-1 1 0 0 0,0-1 0 0 0,0 0-1 0 0,1-1 1 0 0,-1 1 0 0 0,1 0-1 0 0,-1-1 1 0 0,1 0 0 0 0,-3-2 0 0 0,-1-4 118 0 0,0 0 0 0 0,1-1 0 0 0,0 1 0 0 0,0-1 1 0 0,1-1-1 0 0,0 1 0 0 0,0-1 0 0 0,1 1 1 0 0,-3-19-1 0 0,1-8 376 0 0,-2-49 1 0 0,6 73-449 0 0,0-8-4 0 0,2-1 1 0 0,0 0-1 0 0,0 1 0 0 0,2-1 0 0 0,1 1 0 0 0,1 0 0 0 0,0 0 1 0 0,1 0-1 0 0,2 1 0 0 0,0 0 0 0 0,0 0 0 0 0,19-27 0 0 0,-12 21-628 0 0,19-26-166 0 0,-7 16-6468 0 0,-1 8-902 0 0</inkml:trace>
</inkml:ink>
</file>

<file path=ppt/ink/ink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9:35.8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209 337 11976 0 0,'0'0'10455'0'0,"-1"-3"-9500"0"0,-8-56 1290 0 0,-8-8-477 0 0,13 53-1565 0 0,-4-15 124 0 0,-15-33 0 0 0,19 52-312 0 0,-1 1-1 0 0,0 1 1 0 0,0-1-1 0 0,-1 1 1 0 0,0 0-1 0 0,0 0 1 0 0,-12-11-1 0 0,15 16-12 0 0,0 1-1 0 0,0-1 1 0 0,0 1-1 0 0,0 0 0 0 0,0 0 1 0 0,-1 0-1 0 0,1 0 1 0 0,-1 1-1 0 0,-5-2 0 0 0,8 2-14 0 0,-1 1-1 0 0,1 0 0 0 0,0 0 0 0 0,-1 0 0 0 0,1 0 0 0 0,-1 0 1 0 0,1 0-1 0 0,-1 1 0 0 0,1-1 0 0 0,-1 0 0 0 0,1 1 0 0 0,-1-1 1 0 0,1 1-1 0 0,0-1 0 0 0,-1 1 0 0 0,1 0 0 0 0,0-1 0 0 0,0 1 1 0 0,0 0-1 0 0,-1 0 0 0 0,1 0 0 0 0,0 0 0 0 0,0 0 0 0 0,0 0 1 0 0,0 1-1 0 0,0-1 0 0 0,-1 2 0 0 0,1 0-7 0 0,-1-1-12 0 0,0 0 0 0 0,1 1 1 0 0,-1-1-1 0 0,1 1 0 0 0,0 0 0 0 0,0-1 1 0 0,0 1-1 0 0,0 0 0 0 0,0 0 0 0 0,0 0 0 0 0,1 0 1 0 0,-1-1-1 0 0,1 4 0 0 0,0 7-132 0 0,0 0 0 0 0,0-1-1 0 0,2 1 1 0 0,-1-1 0 0 0,2 1-1 0 0,0-1 1 0 0,0 0 0 0 0,7 15-1 0 0,-1-6-75 0 0,-1-2 383 0 0,1-1 0 0 0,14 21-1 0 0,-5-2 8 0 0,-14-28-240 0 0,1 1 1 0 0,10 16 0 0 0,10 6 196 0 0,1-1 1 0 0,47 43 0 0 0,-52-54-70 0 0,-1 1 0 0 0,-1 1 0 0 0,-1 0 0 0 0,-1 2 0 0 0,-1 0 0 0 0,-1 0 0 0 0,17 39 0 0 0,-26-48-13 0 0,-1 1 0 0 0,-1 0 0 0 0,0 0 1 0 0,-1 1-1 0 0,-1-1 0 0 0,0 1 1 0 0,-1-1-1 0 0,-3 29 0 0 0,2-42-16 0 0,-1 1 0 0 0,1-1 0 0 0,-1 0 0 0 0,0 0 0 0 0,0 1 1 0 0,0-1-1 0 0,0 0 0 0 0,-1 0 0 0 0,1 0 0 0 0,-1 0 0 0 0,0 0 0 0 0,0 0 0 0 0,0-1 0 0 0,0 1 0 0 0,-3 2 0 0 0,3-3-2 0 0,1-1 0 0 0,-1 0 0 0 0,0 0 0 0 0,0 0 0 0 0,0 0-1 0 0,0 0 1 0 0,0-1 0 0 0,0 1 0 0 0,0 0 0 0 0,0-1 0 0 0,0 1 0 0 0,0-1 0 0 0,0 0 0 0 0,0 0-1 0 0,-1 0 1 0 0,1 0 0 0 0,0 0 0 0 0,0 0 0 0 0,0-1 0 0 0,0 1 0 0 0,0-1 0 0 0,0 1-1 0 0,0-1 1 0 0,-4-2 0 0 0,1 1 15 0 0,0 0 0 0 0,0 0-1 0 0,0-1 1 0 0,1 1-1 0 0,-1-1 1 0 0,1 0 0 0 0,0-1-1 0 0,0 1 1 0 0,0-1 0 0 0,0 0-1 0 0,0 0 1 0 0,1 0 0 0 0,0 0-1 0 0,0 0 1 0 0,-5-10 0 0 0,2 1 38 0 0,0 1-1 0 0,2-1 1 0 0,0 0 0 0 0,0-1 0 0 0,1 1-1 0 0,0 0 1 0 0,0-20 0 0 0,2 14 36 0 0,2 0 0 0 0,0-1 0 0 0,1 1 0 0 0,8-34 0 0 0,-2 28 48 0 0,0-1 1 0 0,2 1-1 0 0,1 0 1 0 0,1 1-1 0 0,24-36 0 0 0,86-104-582 0 0,-90 129-437 0 0,4-3-53 0 0</inkml:trace>
</inkml:ink>
</file>

<file path=ppt/ink/ink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9:39.4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192 419 6912 0 0,'7'-6'9946'0'0,"-6"2"-8975"0"0,2 1-1 0 0,-1-1 0 0 0,0 1 1 0 0,1 0-1 0 0,-1-1 1 0 0,6-4-1 0 0,-4 5-566 0 0,-1-1 0 0 0,0 0 0 0 0,0 0 0 0 0,4-6-1 0 0,-6 8-285 0 0,0 0-1 0 0,0 0 1 0 0,-1 0-1 0 0,1 0 0 0 0,-1 0 1 0 0,1 0-1 0 0,-1 0 0 0 0,0-1 1 0 0,1 1-1 0 0,-1 0 1 0 0,0 0-1 0 0,-1 0 0 0 0,1 0 1 0 0,-1-4-1 0 0,0 1-5 0 0,0-1 0 0 0,1 0 0 0 0,0 0-1 0 0,0 0 1 0 0,0 0 0 0 0,2-11 0 0 0,-2 15-87 0 0,1 0 1 0 0,-1 1-1 0 0,0-1 1 0 0,-1 0 0 0 0,1 0-1 0 0,0 0 1 0 0,0 0-1 0 0,-1 0 1 0 0,1 0-1 0 0,-1 1 1 0 0,0-1-1 0 0,1 0 1 0 0,-3-2-1 0 0,2 2 19 0 0,0 0 0 0 0,0-1 0 0 0,0 1-1 0 0,1 0 1 0 0,-1 0 0 0 0,1 0-1 0 0,-1 0 1 0 0,1-1 0 0 0,-1-3-1 0 0,3-14 175 0 0,-1 16-183 0 0,0 0-1 0 0,-1-1 1 0 0,0 1 0 0 0,0 0 0 0 0,0 0 0 0 0,0 0 0 0 0,0-1 0 0 0,-1 1 0 0 0,0 0-1 0 0,0 0 1 0 0,0 0 0 0 0,-2-5 0 0 0,-29-36-137 0 0,22 31 13 0 0,3 5-33 0 0,0 0-1 0 0,-1 0 0 0 0,0 1 0 0 0,0 0 0 0 0,-1 1 1 0 0,0 0-1 0 0,0 0 0 0 0,-10-6 0 0 0,16 13 98 0 0,1-1-1 0 0,0 1 0 0 0,0-1 1 0 0,-1 1-1 0 0,1 0 1 0 0,0-1-1 0 0,0 1 1 0 0,-1 0-1 0 0,1 1 1 0 0,0-1-1 0 0,-1 0 1 0 0,1 1-1 0 0,0-1 0 0 0,-3 2 1 0 0,2-1-13 0 0,-1 0 0 0 0,1 0 0 0 0,0 1 0 0 0,0-1 0 0 0,0 1 0 0 0,0-1 0 0 0,1 1 0 0 0,-1 0 0 0 0,-3 3 1 0 0,3-1-4 0 0,0 0 0 0 0,0 1 1 0 0,0-1-1 0 0,0 0 0 0 0,0 1 1 0 0,1 0-1 0 0,0 0 0 0 0,0 0 1 0 0,0 0-1 0 0,1 0 0 0 0,0 0 1 0 0,-2 10-1 0 0,3-6 6 0 0,0-1 0 0 0,0 0 0 0 0,1 1 0 0 0,0-1 0 0 0,0 1 0 0 0,1-1 0 0 0,4 13 1 0 0,2 4-5 0 0,-6-15 18 0 0,1 1-1 0 0,1-1 0 0 0,0 0 1 0 0,1-1-1 0 0,0 1 1 0 0,7 10-1 0 0,26 34 3 0 0,33 43 158 0 0,-55-76-70 0 0,-2 1 0 0 0,0 1-1 0 0,-2 1 1 0 0,-1 0 0 0 0,0 0-1 0 0,-2 1 1 0 0,11 47 0 0 0,-17-57-50 0 0,-1-1 1 0 0,0 1 0 0 0,-1 0-1 0 0,-1 0 1 0 0,0 0-1 0 0,-2 0 1 0 0,-3 23 0 0 0,5-36-13 0 0,-1 0 1 0 0,1 0-1 0 0,-1 0 0 0 0,1 0 1 0 0,-1 0-1 0 0,1 0 0 0 0,-1-1 1 0 0,0 1-1 0 0,0 0 0 0 0,0-1 1 0 0,0 1-1 0 0,0 0 0 0 0,0-1 1 0 0,-1 1-1 0 0,1-1 0 0 0,0 1 1 0 0,-1-1-1 0 0,1 0 1 0 0,-1 0-1 0 0,1 0 0 0 0,-1 0 1 0 0,0 0-1 0 0,0 0 0 0 0,1 0 1 0 0,-1 0-1 0 0,0-1 0 0 0,0 1 1 0 0,0 0-1 0 0,0-1 0 0 0,0 0 1 0 0,0 1-1 0 0,1-1 0 0 0,-1 0 1 0 0,0 0-1 0 0,-3-1 1 0 0,0 1 22 0 0,0-2 0 0 0,-1 1 1 0 0,1-1-1 0 0,0 1 0 0 0,0-1 1 0 0,0-1-1 0 0,0 1 1 0 0,0-1-1 0 0,1 0 0 0 0,-1 0 1 0 0,-6-6-1 0 0,3 3 69 0 0,1-1 0 0 0,0 1 0 0 0,1-2 0 0 0,-1 1-1 0 0,1-1 1 0 0,1 1 0 0 0,-1-2 0 0 0,1 1 0 0 0,1-1 0 0 0,0 1-1 0 0,0-1 1 0 0,1 0 0 0 0,0-1 0 0 0,-3-11 0 0 0,4 10-81 0 0,0 1 0 0 0,1-1 0 0 0,0 0 1 0 0,1 0-1 0 0,2-21 0 0 0,1 5-18 0 0,-2 19 0 0 0,0 0 0 0 0,1-1 0 0 0,-1 1 0 0 0,1 0 0 0 0,5-9 0 0 0,4-10 0 0 0,2 2 0 0 0,1 0 0 0 0,1 0 0 0 0,32-38 0 0 0,-2 7-1216 0 0,31-34-2346 0 0,-42 61 1820 0 0</inkml:trace>
</inkml:ink>
</file>

<file path=ppt/ink/ink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9:41.9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153 52 6448 0 0,'0'0'498'0'0,"-17"-4"8574"0"0,14 3-8266 0 0,0 0 0 0 0,0 0 0 0 0,0-1 0 0 0,1 1 0 0 0,-1-1 0 0 0,-4-2 0 0 0,-5-3 571 0 0,-28-16 1435 0 0,38 22-2759 0 0,0 0 1 0 0,0 1-1 0 0,0-1 1 0 0,0 1-1 0 0,0-1 1 0 0,0 1-1 0 0,0 0 1 0 0,-4 0-1 0 0,1-1 32 0 0,5 1-80 0 0,-1 0-1 0 0,1 0 1 0 0,-1 0 0 0 0,1 0-1 0 0,-1 0 1 0 0,1 0-1 0 0,-1 0 1 0 0,0 0 0 0 0,1 0-1 0 0,-1 0 1 0 0,1 0-1 0 0,-1 0 1 0 0,1 0 0 0 0,-1 1-1 0 0,1-1 1 0 0,-1 0-1 0 0,1 0 1 0 0,-1 1 0 0 0,1-1-1 0 0,-1 0 1 0 0,1 0 0 0 0,0 1-1 0 0,-1-1 1 0 0,1 1-1 0 0,-1-1 1 0 0,1 0 0 0 0,0 1-1 0 0,-1-1 1 0 0,1 1-1 0 0,0-1 1 0 0,0 1 0 0 0,-1-1-1 0 0,1 1 1 0 0,0-1-1 0 0,0 1 1 0 0,-3 18-260 0 0,3-17 231 0 0,0 1 0 0 0,1 0 0 0 0,-1-1 1 0 0,1 1-1 0 0,-1 0 0 0 0,1-1 0 0 0,0 1 0 0 0,0-1 1 0 0,1 1-1 0 0,-1-1 0 0 0,0 0 0 0 0,1 1 0 0 0,1 1 1 0 0,4 4-41 0 0,0 0 0 0 0,10 8 0 0 0,-8-8 30 0 0,-2-2 22 0 0,-1 0 10 0 0,1 0 1 0 0,9 12 0 0 0,3 4 1 0 0,-15-17 0 0 0,0-1 0 0 0,0 0 0 0 0,-1 1 0 0 0,0-1 0 0 0,0 1 0 0 0,4 8 0 0 0,9 20 1 0 0,-12-26 21 0 0,0 0 0 0 0,-1 0 0 0 0,1 1 0 0 0,-1-1-1 0 0,-1 1 1 0 0,0 0 0 0 0,0-1 0 0 0,0 1 0 0 0,0 10 0 0 0,1 3 123 0 0,-2-18-114 0 0,-1 0 0 0 0,1 0 0 0 0,-1 1-1 0 0,0-1 1 0 0,1 0 0 0 0,-1 0 0 0 0,-1 6 0 0 0,1-8-27 0 0,-2 7 127 0 0,0 0 0 0 0,0 0 0 0 0,0-1 0 0 0,-1 1 0 0 0,-7 13 0 0 0,9-19-103 0 0,0-1 1 0 0,0 0-1 0 0,-1 0 1 0 0,1 1 0 0 0,0-1-1 0 0,-1 0 1 0 0,1 0 0 0 0,0 0-1 0 0,-1-1 1 0 0,1 1 0 0 0,-1 0-1 0 0,0-1 1 0 0,1 1-1 0 0,-1 0 1 0 0,0-1 0 0 0,1 0-1 0 0,-1 1 1 0 0,0-1 0 0 0,-1 0-1 0 0,-2 0 23 0 0,-1 0 0 0 0,1 0 0 0 0,0 0 0 0 0,0-1 0 0 0,-7-1 0 0 0,8 1-46 0 0,0-1 0 0 0,0 0 0 0 0,0 0 0 0 0,0 0 0 0 0,0 0 0 0 0,1 0 0 0 0,-1-1 0 0 0,1 1 0 0 0,0-1 0 0 0,-1 0 0 0 0,1 0 0 0 0,0-1 1 0 0,-4-5-1 0 0,-2-5-350 0 0,0 0 0 0 0,-8-19 1 0 0,15 30 243 0 0,-1-3-351 0 0,0-1 1 0 0,0 1-1 0 0,1-1 0 0 0,0 0 0 0 0,0 0 1 0 0,0 0-1 0 0,1 0 0 0 0,0 0 0 0 0,0-1 1 0 0,1-11-1 0 0,5 0-1611 0 0</inkml:trace>
</inkml:ink>
</file>

<file path=ppt/ink/ink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9:42.6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21 169 5984 0 0,'0'0'273'0'0,"2"2"-5"0"0,1 1-242 0 0,1 1 0 0 0,-1 1 0 0 0,0-1 0 0 0,0 0 0 0 0,0 1 0 0 0,3 6-1 0 0,0 8 2559 0 0,-5-14-1458 0 0,1 0 0 0 0,0 0 0 0 0,0 0 0 0 0,1 0-1 0 0,0-1 1 0 0,4 7 0 0 0,8 15 2006 0 0,-10-12-1981 0 0,0 0 1 0 0,2 14-1 0 0,3 11-74 0 0,5 14-529 0 0,-8-29-467 0 0,10 26-1 0 0,-16-47-381 0 0,2 7 401 0 0,-3-4-4916 0 0</inkml:trace>
  <inkml:trace contextRef="#ctx0" brushRef="#br0" timeOffset="1">11 94 4608 0 0,'0'-3'86'0'0,"0"0"0"0"0,-1 0 1 0 0,1 0-1 0 0,-1 0 0 0 0,0 0 0 0 0,-2-5 1 0 0,2 7 277 0 0,1 0 0 0 0,-1-1 0 0 0,1 1 0 0 0,-1-1 0 0 0,1 1 0 0 0,-1-1 0 0 0,1 0 0 0 0,0 1 0 0 0,-1-1 0 0 0,1 1 0 0 0,0-1 0 0 0,0 1 0 0 0,0-1 0 0 0,1 0 0 0 0,-1 1 0 0 0,0-1 0 0 0,0 1 0 0 0,1-1 0 0 0,-1 1 0 0 0,1-1 0 0 0,1-3 2605 0 0,-1 4-2817 0 0,-1 0 1 0 0,0-1-1 0 0,0 1 1 0 0,1 0 0 0 0,-1-1-1 0 0,1 1 1 0 0,-1 0-1 0 0,1 0 1 0 0,0 0-1 0 0,-1-1 1 0 0,1 1-1 0 0,0 0 1 0 0,0 0-1 0 0,1-1 1 0 0,3-5 184 0 0,-4 7-346 0 0,-1 0 0 0 0,0 0 1 0 0,1-1-1 0 0,-1 1 0 0 0,0 0 0 0 0,1 0 0 0 0,-1-1 0 0 0,1 1 1 0 0,-1 0-1 0 0,0 0 0 0 0,1 0 0 0 0,-1 0 0 0 0,1 0 0 0 0,-1 0 1 0 0,1 0-1 0 0,-1 0 0 0 0,1 0 0 0 0,-1 0 0 0 0,0 0 0 0 0,2 0 1 0 0,0 0-52 0 0,5-1-248 0 0,0 0-1 0 0,0 0 1 0 0,0 1 0 0 0,0 0 0 0 0,0 1 0 0 0,-1-1 0 0 0,10 3 0 0 0,0 1-768 0 0</inkml:trace>
  <inkml:trace contextRef="#ctx0" brushRef="#br0" timeOffset="2">265 155 12696 0 0,'0'0'580'0'0,"1"2"-11"0"0,19 34-342 0 0,-16-30 204 0 0,-1 1 1 0 0,0-1 0 0 0,3 8 0 0 0,-4-7 501 0 0,1 0-1 0 0,0-1 1 0 0,5 8 0 0 0,-4-7-145 0 0,-1 1 1 0 0,1 0-1 0 0,-1-1 0 0 0,4 17 1 0 0,-1-4 270 0 0,-6-19-1028 0 0,0-1 0 0 0,0 0 0 0 0,0 0 0 0 0,0 1 0 0 0,1-1-1 0 0,-1 0 1 0 0,0 0 0 0 0,0 1 0 0 0,0-1 0 0 0,0 0 0 0 0,0 0 0 0 0,0 1-1 0 0,0-1 1 0 0,0 0 0 0 0,0 1 0 0 0,0-1 0 0 0,0 0 0 0 0,0 0-1 0 0,0 1 1 0 0,0-1 0 0 0,0 0 0 0 0,0 0 0 0 0,0 1 0 0 0,-1-1 0 0 0,1 0-1 0 0,0 0 1 0 0,0 1 0 0 0,-6-3 1498 0 0,-8-12-754 0 0,12 10-749 0 0,1 1 0 0 0,0-1 0 0 0,0 1 0 0 0,0-1 0 0 0,0 0 0 0 0,0 0 0 0 0,0-5 0 0 0,-1-8 27 0 0,-1 2-17 0 0,1 0-1 0 0,1-1 1 0 0,1-28-1 0 0,0 19-22 0 0,1 21-8 0 0,-1 0 0 0 0,1 0 0 0 0,0 0 0 0 0,0 1-1 0 0,1-1 1 0 0,-1 0 0 0 0,1 0 0 0 0,-1 1 0 0 0,1-1 0 0 0,1 1 0 0 0,-1-1-1 0 0,0 1 1 0 0,1 0 0 0 0,4-5 0 0 0,-2 3 3 0 0,0 0-1 0 0,1 0 1 0 0,-1 1 0 0 0,1 0 0 0 0,0 0-1 0 0,0 0 1 0 0,12-5 0 0 0,-16 9 0 0 0,1-1 0 0 0,-1 0 0 0 0,1 1 1 0 0,-1-1-1 0 0,1 1 0 0 0,-1 0 0 0 0,1-1 1 0 0,-1 1-1 0 0,1 1 0 0 0,-1-1 0 0 0,1 0 0 0 0,0 1 1 0 0,-1-1-1 0 0,0 1 0 0 0,1 0 0 0 0,-1-1 0 0 0,1 1 1 0 0,-1 0-1 0 0,0 1 0 0 0,0-1 0 0 0,1 0 0 0 0,-1 1 1 0 0,0-1-1 0 0,0 1 0 0 0,0 0 0 0 0,-1 0 1 0 0,1-1-1 0 0,3 5 0 0 0,2 5 52 0 0,1 1 0 0 0,-1-1-1 0 0,-1 1 1 0 0,7 16 0 0 0,-7-15-21 0 0,2 9-21 0 0,0 0 0 0 0,7 40 0 0 0,8 20 5 0 0,-16-62-155 0 0,-3-8-294 0 0,0 1 0 0 0,11 18-1 0 0</inkml:trace>
</inkml:ink>
</file>

<file path=ppt/ink/ink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9:43.0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35 0 11520 0 0,'0'0'1040'0'0,"-6"5"-422"0"0,0 0 463 0 0,5-5-477 0 0,0 1 1 0 0,0 0-1 0 0,0 0 0 0 0,-1 0 1 0 0,1 0-1 0 0,0 0 0 0 0,0 0 1 0 0,0 1-1 0 0,1-1 0 0 0,-1 0 1 0 0,0 0-1 0 0,0 1 1 0 0,1-1-1 0 0,-1 0 0 0 0,0 2 1 0 0,-1 8 147 0 0,0 0 1 0 0,0 1 0 0 0,1-1-1 0 0,1 0 1 0 0,1 20 0 0 0,0-1-250 0 0,0-14-232 0 0,0-1-1 0 0,8 30 1 0 0,-5-26-111 0 0,2 24-1 0 0,-4-21-68 0 0,1 0 1 0 0,1 0-1 0 0,10 34 0 0 0,-1-18-33 0 0,33 72 0 0 0,-39-96-107 0 0,2 0 0 0 0,-1-1-1 0 0,2 0 1 0 0,0 0 0 0 0,0-1 0 0 0,1-1 0 0 0,24 21 0 0 0,-31-29-77 0 0,0 0 1 0 0,1 0-1 0 0,-1-1 0 0 0,1 1 1 0 0,0-1-1 0 0,0 0 0 0 0,0 0 1 0 0,0-1-1 0 0,0 1 0 0 0,0-1 0 0 0,0 0 1 0 0,8 0-1 0 0,-9-1-201 0 0,-1 0 0 0 0,1 0 0 0 0,-1-1 0 0 0,1 1 0 0 0,-1-1 0 0 0,1 0 0 0 0,-1 0 0 0 0,1 0 0 0 0,-1-1 1 0 0,0 1-1 0 0,0-1 0 0 0,0 0 0 0 0,0 1 0 0 0,0-2 0 0 0,0 1 0 0 0,0 0 0 0 0,0 0 0 0 0,-1-1 0 0 0,5-5 0 0 0,4-8-1708 0 0</inkml:trace>
</inkml:ink>
</file>

<file path=ppt/ink/ink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9:43.5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18975 0 0,'0'0'1720'0'0,"1"2"-1260"0"0,0-1-208 0 0,0 1-1 0 0,0-1 0 0 0,0 1 0 0 0,0-1 0 0 0,0 1 0 0 0,1-1 1 0 0,-1 0-1 0 0,0 1 0 0 0,0-1 0 0 0,1 0 0 0 0,-1 0 1 0 0,1 0-1 0 0,-1 0 0 0 0,1 0 0 0 0,0-1 0 0 0,-1 1 0 0 0,1 0 1 0 0,0-1-1 0 0,-1 1 0 0 0,4 0 0 0 0,5 0 69 0 0,-1 0-1 0 0,19-1 1 0 0,-15 0 272 0 0,25-1 387 0 0,-26-1-801 0 0,0 2 1 0 0,1 0 0 0 0,-1 0 0 0 0,0 1-1 0 0,0 0 1 0 0,18 6 0 0 0,-3-1-55 0 0,-23-6-114 0 0,0 0 1 0 0,-1 1 0 0 0,1 0-1 0 0,0 0 1 0 0,-1 0-1 0 0,1 0 1 0 0,-1 0-1 0 0,1 1 1 0 0,-1-1-1 0 0,0 1 1 0 0,0 0-1 0 0,0 0 1 0 0,0 0-1 0 0,0 1 1 0 0,0-1-1 0 0,0 1 1 0 0,4 5-1 0 0,-7-8-9 0 0,8 12 1 0 0,-1-1 1 0 0,0 1-1 0 0,9 22 1 0 0,20 108-411 0 0,-35-136 216 0 0,-4 0-4839 0 0,-4 7 4442 0 0,1-9-2856 0 0</inkml:trace>
  <inkml:trace contextRef="#ctx0" brushRef="#br0" timeOffset="1">175 327 10592 0 0,'2'-1'9218'0'0,"26"-15"-4883"0"0,-20 11-3969 0 0,0 0 0 0 0,0 0 0 0 0,1 1 0 0 0,9-3 0 0 0,7-3 444 0 0,-19 7-609 0 0,0 1 0 0 0,0 0 0 0 0,1 0 0 0 0,7-2 0 0 0,35-7 168 0 0,-30 5-209 0 0,24-2 0 0 0,-34 6-1158 0 0,-1 0 0 0 0,1 0 0 0 0,9-5 0 0 0,13-3-4804 0 0,-15 6-2251 0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2:00.4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1603 3680 0 0,'0'0'16791'0'0,"1"-2"-16320"0"0,12-9 44 0 0,-1 0 1 0 0,2 0-1 0 0,21-12 1 0 0,49-22-301 0 0,-55 30-91 0 0,62-24-61 0 0,1-2-46 0 0,-14 3-41 0 0,-36 18-68 0 0,40-26 0 0 0,15-10 20 0 0,-62 38 79 0 0,-2-2 0 0 0,35-25 1 0 0,-44 28 92 0 0,28-16-1 0 0,-3 4 6 0 0,14-7-85 0 0,-9 6-22 0 0,-9 3 2 0 0,31-22 0 0 0,-22 12 5 0 0,2 3-1 0 0,62-28 0 0 0,-15 9 263 0 0,-47 16-78 0 0,-38 24-231 0 0,1 1 0 0 0,24-11 0 0 0,-19 11-43 0 0,1-1 0 0 0,30-22 0 0 0,34-20 85 0 0,-73 43 0 0 0,-10 7 0 0 0,0 0 0 0 0,1 0 0 0 0,7-4 0 0 0,12-4 0 0 0,-6 3 0 0 0,0 0 0 0 0,-1-1 0 0 0,19-16 0 0 0,-25 19 12 0 0,-1-1-1 0 0,1 1 0 0 0,17-7 0 0 0,20-12 72 0 0,-28 15 42 0 0,-17 9-102 0 0,1 0-1 0 0,-1 0 0 0 0,0 0 1 0 0,0-1-1 0 0,0 1 0 0 0,-1-1 1 0 0,9-8-1 0 0,-9 7-60 0 0,1 1 0 0 0,-1 0 0 0 0,1 0 0 0 0,0 1 0 0 0,0-1 0 0 0,8-3 0 0 0,19-13 23 0 0,-24 15 74 0 0,-1 1 0 0 0,1 0 1 0 0,15-7-1 0 0,15-7 73 0 0,-27 11-146 0 0,0 0-1 0 0,0 1 1 0 0,1 0-1 0 0,0 1 1 0 0,22-6 0 0 0,-22 7-23 0 0,-1 0 0 0 0,1 0 0 0 0,-1-2 0 0 0,0 1 0 0 0,0-1 0 0 0,-1-1 0 0 0,0 0 0 0 0,0 0 0 0 0,9-10 0 0 0,-16 14 37 0 0,0 1 0 0 0,0 0 0 0 0,0 0 0 0 0,0 0 0 0 0,0 1 0 0 0,6-3 0 0 0,-7 3 0 0 0,1 0 0 0 0,-1-1 0 0 0,1 1 0 0 0,-1 0 0 0 0,1-1 0 0 0,-1 0 0 0 0,0 1 0 0 0,0-1 0 0 0,3-3 0 0 0,-2 2 0 0 0,0 0 0 0 0,0 0 0 0 0,0 1 0 0 0,0-1 0 0 0,0 1 0 0 0,6-4 0 0 0,12-9 0 0 0,-16 10 0 0 0,1 1 0 0 0,-1 0 0 0 0,1 0 0 0 0,0 0 0 0 0,10-4 0 0 0,-2 4 0 0 0,2-2 0 0 0,-12 2-1 0 0,0-2-58 0 0,-2 4-252 0 0,0 0 1291 0 0,5-2-4503 0 0,2 0-2201 0 0</inkml:trace>
</inkml:ink>
</file>

<file path=ppt/ink/ink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9:44.1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18 199 2304 0 0,'0'3'13180'0'0,"-9"20"-6653"0"0,8-21-5068 0 0,0 1-1189 0 0,-1 1 1 0 0,1 0-1 0 0,0-1 0 0 0,0 1 1 0 0,1 0-1 0 0,-1 0 1 0 0,1-1-1 0 0,-1 1 0 0 0,1 0 1 0 0,1 0-1 0 0,-1 0 0 0 0,1 6 1 0 0,2 4-161 0 0,1 0 1 0 0,6 13-1 0 0,-4-9 198 0 0,1 0-276 0 0,1-1 0 0 0,0 0 0 0 0,2 0 0 0 0,0-1 0 0 0,0 0-1 0 0,2 0 1 0 0,22 23 0 0 0,-25-30-34 0 0,-1-1 1 0 0,1 0-1 0 0,0-1 0 0 0,1 0 1 0 0,0 0-1 0 0,15 7 0 0 0,-24-13-4 0 0,0-1 0 0 0,-1 0 0 0 0,1 0 0 0 0,0 0 0 0 0,0 0 0 0 0,0 0 0 0 0,-1 0 0 0 0,1 0 0 0 0,0 0 0 0 0,0 0 0 0 0,0 0 0 0 0,-1 0 0 0 0,1 0-1 0 0,0 0 1 0 0,0-1 0 0 0,-1 1 0 0 0,1 0 0 0 0,0-1 0 0 0,0 1 0 0 0,-1 0 0 0 0,1-1 0 0 0,1 0 0 0 0,12-14 191 0 0,-8 7-147 0 0,-3 4-42 0 0,0-1-1 0 0,0 0 1 0 0,0 0-1 0 0,-1 0 1 0 0,1 0-1 0 0,-1 0 1 0 0,-1 0-1 0 0,2-6 1 0 0,6-15-124 0 0,-6 17 287 0 0,0-1 0 0 0,0 1 0 0 0,-1-1 0 0 0,-1 0 0 0 0,1 0 0 0 0,-1 0 0 0 0,-1-17 0 0 0,0 26-146 0 0,0-9 65 0 0,0 0 0 0 0,0 0 0 0 0,-1-1 0 0 0,0 1 0 0 0,-1 0 1 0 0,0 0-1 0 0,-1 0 0 0 0,-4-12 0 0 0,-5-10-22 0 0,9 24-65 0 0,0 1 0 0 0,0-1 0 0 0,0 1 0 0 0,-1-1 0 0 0,0 1 0 0 0,-8-10 0 0 0,2 6 16 0 0,0 1-1 0 0,0-1 0 0 0,-18-11 1 0 0,22 18-58 0 0,1 0 1 0 0,-1 1 0 0 0,0-1 0 0 0,0 2-1 0 0,0-1 1 0 0,0 1 0 0 0,0-1 0 0 0,-1 2-1 0 0,-12-3 1 0 0,6 2-252 0 0,9 2 157 0 0,0-1 1 0 0,0 1 0 0 0,0-1 0 0 0,0 1 0 0 0,0 0 0 0 0,0 1-1 0 0,0-1 1 0 0,-4 2 0 0 0,2 0-247 0 0,-24 9-3255 0 0</inkml:trace>
  <inkml:trace contextRef="#ctx0" brushRef="#br0" timeOffset="1">396 1 6912 0 0,'20'11'675'0'0,"-17"-9"-598"0"0,0 0 0 0 0,0 0 0 0 0,0-1 0 0 0,1 1 0 0 0,4 1 0 0 0,-1 0 1061 0 0,0-1 1 0 0,-1 1-1 0 0,1 1 0 0 0,-1-1 0 0 0,0 1 1 0 0,10 7-1 0 0,31 33 4041 0 0,-22-18-4265 0 0,-18-19-627 0 0,0 1 1 0 0,-1 1-1 0 0,0-1 1 0 0,0 1-1 0 0,-1 0 0 0 0,5 13 1 0 0,13 20 605 0 0,-13-22-407 0 0,0 0 1 0 0,10 31-1 0 0,-3-7 111 0 0,-10-23-410 0 0,0-1 1 0 0,-1 1-1 0 0,-1 0 0 0 0,-1 0 0 0 0,-1 0 0 0 0,-1 1 1 0 0,-1-1-1 0 0,-1 1 0 0 0,-4 35 0 0 0,2-43-172 0 0,-1 0 0 0 0,0 0 1 0 0,-1-1-1 0 0,-1 1 0 0 0,0-1 0 0 0,0 0 0 0 0,-2 0 1 0 0,0-1-1 0 0,0 0 0 0 0,-1 0 0 0 0,0-1 0 0 0,-17 18 0 0 0,20-24-235 0 0,0-1 0 0 0,0 0 0 0 0,-1 0-1 0 0,-9 6 1 0 0,11-8-519 0 0,0 0 1 0 0,0 0-1 0 0,1-1 1 0 0,-1 1-1 0 0,-5 0 0 0 0,-2-2-7980 0 0</inkml:trace>
</inkml:ink>
</file>

<file path=ppt/ink/ink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9:44.6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272 264 9672 0 0,'0'0'5820'0'0,"1"4"-3165"0"0,16 97 4831 0 0,2 62-5521 0 0,-9-4-1948 0 0,0 63-17 0 0,-11-200 0 0 0,-1 0 0 0 0,0 0 0 0 0,-2 0 0 0 0,-8 27 0 0 0,11-44-69 0 0,-1 1 0 0 0,0-1 0 0 0,0 0-1 0 0,0 0 1 0 0,0 0 0 0 0,-1 0 0 0 0,0 0 0 0 0,0 0-1 0 0,0-1 1 0 0,-1 0 0 0 0,1 1 0 0 0,-1-1 0 0 0,0 0-1 0 0,0-1 1 0 0,-1 1 0 0 0,1-1 0 0 0,-1 0 0 0 0,0 0-1 0 0,-6 3 1 0 0,11-6-39 0 0,-1 0 1 0 0,0 0-1 0 0,1-1 0 0 0,-1 1 0 0 0,0 0 1 0 0,1 0-1 0 0,-1 0 0 0 0,1-1 0 0 0,-1 1 1 0 0,0 0-1 0 0,1-1 0 0 0,-1 1 0 0 0,1 0 1 0 0,-1-1-1 0 0,1 1 0 0 0,-1-1 0 0 0,1 1 1 0 0,-1-1-1 0 0,1 1 0 0 0,0-1 0 0 0,-1 0 1 0 0,0 0-235 0 0,-9-13-2082 0 0</inkml:trace>
  <inkml:trace contextRef="#ctx0" brushRef="#br0" timeOffset="1">1 1 9216 0 0,'0'0'992'0'0,"9"0"1568"0"0,1 0 3623 0 0,2 0-3015 0 0,4 4-2488 0 0,0 2-488 0 0,-1 1-104 0 0,-3 3-24 0 0,-2 4-1280 0 0,0 2-264 0 0</inkml:trace>
</inkml:ink>
</file>

<file path=ppt/ink/ink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49:45.2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0 105 22031 0 0,'0'0'2539'0'0,"7"-5"-784"0"0,0 1-1445 0 0,0 0 0 0 0,0 1 0 0 0,0-1 1 0 0,1 2-1 0 0,-1-1 0 0 0,1 1 0 0 0,0 0 1 0 0,0 0-1 0 0,0 1 0 0 0,0 0 0 0 0,0 0 1 0 0,0 1-1 0 0,0 0 0 0 0,0 1 1 0 0,0 0-1 0 0,13 3 0 0 0,24 7-251 0 0,68 20 18 0 0,-93-25-64 0 0,0-2 1 0 0,0 0-1 0 0,0-2 0 0 0,1 0 1 0 0,23-1-1 0 0,-38-1 14 0 0,0-1 0 0 0,1 1 1 0 0,-1-1-1 0 0,0-1 0 0 0,0 1 0 0 0,1-1 1 0 0,-1 0-1 0 0,-1-1 0 0 0,1 1 0 0 0,0-1 0 0 0,0 0 1 0 0,-1-1-1 0 0,0 1 0 0 0,6-6 0 0 0,-4 3-525 0 0,0-1 1 0 0,0 0-1 0 0,7-10 0 0 0,-7 7-2392 0 0,0-1-1 0 0,6-12 1 0 0,-5 2-6399 0 0</inkml:trace>
</inkml:ink>
</file>

<file path=ppt/ink/ink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0:31.5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110 138 9672 0 0,'-2'-4'166'0'0,"0"-1"0"0"0,0 1 0 0 0,-1 0 0 0 0,-3-4 0 0 0,-6-10 768 0 0,7 4 3107 0 0,4 9-2272 0 0,0-1 1 0 0,1 1-1 0 0,-1-10 0 0 0,2 12-1523 0 0,-1 0 0 0 0,0 1 0 0 0,1-1 0 0 0,0 1 0 0 0,-1-1 0 0 0,1 0 0 0 0,0 1 0 0 0,0 0 0 0 0,2-3 0 0 0,-3 4-231 0 0,1 0-1 0 0,-1 1 1 0 0,1-1-1 0 0,0 1 1 0 0,-1-1 0 0 0,1 1-1 0 0,0-1 1 0 0,-1 1-1 0 0,1 0 1 0 0,0-1 0 0 0,0 1-1 0 0,-1 0 1 0 0,1 0-1 0 0,0-1 1 0 0,0 1 0 0 0,-1 0-1 0 0,1 0 1 0 0,1 0 0 0 0,1-1 27 0 0,9-3 91 0 0,-6 2-48 0 0,0 0 0 0 0,0 0 1 0 0,0 1-1 0 0,-1 0 0 0 0,1 0 0 0 0,9 0 0 0 0,2 1 9 0 0,1 2-76 0 0,1 6-18 0 0,-17-7-18 0 0,0 1 0 0 0,1-1-1 0 0,-1 1 1 0 0,0 0 0 0 0,0 0-1 0 0,0 0 1 0 0,0 0 0 0 0,-1 0-1 0 0,1 0 1 0 0,-1 0 0 0 0,1 1 0 0 0,-1-1-1 0 0,1 0 1 0 0,-1 1 0 0 0,0-1-1 0 0,0 1 1 0 0,-1 0 0 0 0,1-1-1 0 0,0 1 1 0 0,-1 0 0 0 0,1-1 0 0 0,-1 1-1 0 0,0 5 1 0 0,-1 0-68 0 0,0-1 0 0 0,-1 1-1 0 0,0-1 1 0 0,0 1 0 0 0,-1-1 0 0 0,-6 13 0 0 0,-7 27-961 0 0,2-12 83 0 0,12-29 708 0 0,0 0 1 0 0,0 0 0 0 0,-1 0-1 0 0,0 0 1 0 0,0 0-1 0 0,-6 7 1 0 0,9-13 221 0 0,-1 1-1 0 0,1 0 1 0 0,-1-1-1 0 0,1 1 1 0 0,-1-1-1 0 0,1 1 1 0 0,-1 0 0 0 0,1 0-1 0 0,0-1 1 0 0,-1 1-1 0 0,1 0 1 0 0,0 0-1 0 0,0 0 1 0 0,-1-1-1 0 0,1 1 1 0 0,0 0 0 0 0,0 0-1 0 0,0 0 1 0 0,0-1-1 0 0,0 1 1 0 0,0 0-1 0 0,0 0 1 0 0,0 0 0 0 0,1 0-1 0 0,-1-1 1 0 0,0 1-1 0 0,0 0 1 0 0,1 0-1 0 0,-1-1 1 0 0,0 1-1 0 0,1 0 1 0 0,-1-1 0 0 0,1 1-1 0 0,0 1 1 0 0,0-1-40 0 0,-1 2 14 0 0,2 9 59 0 0,5-4 74 0 0,-2-4 84 0 0,1-1-1 0 0,0 1 0 0 0,1-1 0 0 0,6 3 0 0 0,-8-4-6 0 0,-1 0-1 0 0,1 0 0 0 0,-1 0 0 0 0,0 1 0 0 0,0 0 1 0 0,0-1-1 0 0,0 1 0 0 0,7 7 0 0 0,15 23 1267 0 0,-23-29-1261 0 0,0 1 0 0 0,0 0 0 0 0,-1-1-1 0 0,1 1 1 0 0,1 7 0 0 0,-2-6 68 0 0,-1-4 608 0 0,-11 3-334 0 0,4-1-353 0 0,-30 19 453 0 0,33-21-570 0 0,0-1 0 0 0,0 1 1 0 0,-1-1-1 0 0,1 0 0 0 0,-1 0 0 0 0,1 0 1 0 0,-1 0-1 0 0,1-1 0 0 0,-4 1 1 0 0,-63 4 125 0 0,54-3-265 0 0,1 0 0 0 0,-1-1 0 0 0,1-1 1 0 0,-1-1-1 0 0,-26-3 0 0 0,41 3-154 0 0,-1 0 0 0 0,0 1-1 0 0,1-1 1 0 0,-1 0 0 0 0,1 0-1 0 0,-1 0 1 0 0,1 0 0 0 0,0 0 0 0 0,-1 0-1 0 0,1 0 1 0 0,0-1 0 0 0,0 1-1 0 0,0 0 1 0 0,0-1 0 0 0,0 1 0 0 0,0-1-1 0 0,-1-2 1 0 0,-2-3-3849 0 0,-2-7-3496 0 0</inkml:trace>
</inkml:ink>
</file>

<file path=ppt/ink/ink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0:32.1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318 139 5064 0 0,'-1'-1'389'0'0,"-7"-6"492"0"0,1 2-1 0 0,-15-9 1 0 0,12 7 2738 0 0,5 4-2251 0 0,0 0-1 0 0,0 1 1 0 0,-1-1 0 0 0,1 1-1 0 0,-11-2 1 0 0,11 2-788 0 0,0 2 0 0 0,1-1 0 0 0,-1 1 0 0 0,0-1 0 0 0,0 1 0 0 0,-9 2 0 0 0,10-2-464 0 0,-1 1 0 0 0,1 1 1 0 0,-1-1-1 0 0,1 1 0 0 0,-1-1 0 0 0,1 2 0 0 0,0-1 0 0 0,0 0 1 0 0,0 1-1 0 0,0-1 0 0 0,0 1 0 0 0,0 0 0 0 0,1 0 0 0 0,0 1 1 0 0,-1-1-1 0 0,1 1 0 0 0,-2 4 0 0 0,-4 4 8 0 0,4-5-63 0 0,-1 0 0 0 0,2 1 0 0 0,-1 0 0 0 0,-5 12 1 0 0,2 3-43 0 0,-3 3 3 0 0,2 0 0 0 0,-10 46 0 0 0,8 1 7 0 0,-4 136 0 0 0,16-170-30 0 0,1-1 0 0 0,2 1 1 0 0,1 0-1 0 0,2-1 0 0 0,16 49 0 0 0,-17-70-27 0 0,1 0 0 0 0,0 0 0 0 0,1-1 0 0 0,1 0 0 0 0,1-1 0 0 0,14 19 0 0 0,-18-26 11 0 0,0-1 0 0 0,1 0 0 0 0,-1-1 0 0 0,2 1 1 0 0,-1-2-1 0 0,1 1 0 0 0,0-1 0 0 0,0 0 0 0 0,0 0 0 0 0,1-1 1 0 0,-1 0-1 0 0,1-1 0 0 0,18 5 0 0 0,-11-6 10 0 0,1 0 0 0 0,-1-1 0 0 0,1 0 0 0 0,-1-1 0 0 0,1-1 0 0 0,0-1 0 0 0,-1 0 0 0 0,0-1 0 0 0,0-1 0 0 0,0-1 0 0 0,0 0 0 0 0,0-1 0 0 0,17-9 0 0 0,-13 4 65 0 0,0-1 0 0 0,-1 0 0 0 0,0-2 0 0 0,-1 0 0 0 0,-1-1 0 0 0,0-1 0 0 0,-1 0 0 0 0,-1-1 0 0 0,15-22 0 0 0,-15 19 63 0 0,-2-1 0 0 0,0 0 1 0 0,19-45-1 0 0,-7 2 167 0 0,-4-1 1 0 0,20-99-1 0 0,-39 148-239 0 0,-1 0-1 0 0,0-1 0 0 0,-1 1 1 0 0,-1 0-1 0 0,-1 0 1 0 0,0-1-1 0 0,-5-18 1 0 0,1 13-5 0 0,-1-1 0 0 0,-1 2 1 0 0,-1-1-1 0 0,-17-30 0 0 0,11 29-12 0 0,-2 0 0 0 0,-31-35-1 0 0,40 50-30 0 0,0 0 1 0 0,-1 1-1 0 0,1 0 0 0 0,-1 0 1 0 0,-1 1-1 0 0,0 0 0 0 0,-11-5 0 0 0,2 3-48 0 0,0 0-1 0 0,-40-9 0 0 0,51 15 31 0 0,0 1 0 0 0,0 0 0 0 0,0 0 0 0 0,0 1-1 0 0,0 0 1 0 0,0 0 0 0 0,0 1 0 0 0,0 0 0 0 0,0 0 0 0 0,-8 3 0 0 0,-27 13-1798 0 0,0 7-5361 0 0,17-7-1183 0 0</inkml:trace>
</inkml:ink>
</file>

<file path=ppt/ink/ink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0:42.7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0 10136 0 0,'-3'20'181'0'0,"0"25"9661"0"0,6-44-9620 0 0,-1 0 0 0 0,0 0 0 0 0,1 1-1 0 0,-1-1 1 0 0,0 0 0 0 0,0 1-1 0 0,0 0 1 0 0,0-1 0 0 0,3 4-1 0 0,3 2 180 0 0,10 3 138 0 0,-16-9-564 0 0,0 0-1 0 0,0 0 1 0 0,0 0-1 0 0,0 1 1 0 0,0-1 0 0 0,0 0-1 0 0,0 1 1 0 0,0-1 0 0 0,0 1-1 0 0,-1 0 1 0 0,1 0-1 0 0,-1-1 1 0 0,1 1 0 0 0,1 4-1 0 0,6 7-184 0 0,-8-12 210 0 0,-1 0 0 0 0,1 0 0 0 0,0-1-1 0 0,-1 1 1 0 0,1 0 0 0 0,-1 0 0 0 0,1 0 0 0 0,-1 0 0 0 0,1 0-1 0 0,-1 0 1 0 0,0 0 0 0 0,1 0 0 0 0,-1 0 0 0 0,0 0 0 0 0,0 0-1 0 0,0 0 1 0 0,0 1 0 0 0,0 9 29 0 0,0-1 0 0 0,-1 0 0 0 0,0 0 0 0 0,-1 0-1 0 0,0 1 1 0 0,-1-2 0 0 0,0 1 0 0 0,-1 0 0 0 0,0-1 0 0 0,0 1 0 0 0,-9 12 0 0 0,-9 20 37 0 0,16-37-66 0 0,4-4-40 0 0,1 0-1 0 0,-1 1 0 0 0,0-1 1 0 0,1 0-1 0 0,-1 1 0 0 0,1 0 1 0 0,-2 2-1 0 0,3-4 21 0 0,-1 0 1 0 0,1 0-1 0 0,0 1 0 0 0,0-1 0 0 0,-1 0 1 0 0,1 0-1 0 0,0 0 0 0 0,-1 1 1 0 0,1-1-1 0 0,0 0 0 0 0,0 0 0 0 0,-1 0 1 0 0,1 0-1 0 0,0 0 0 0 0,-1 0 1 0 0,1 0-1 0 0,0 0 0 0 0,-1 0 0 0 0,1 0 1 0 0,0 0-1 0 0,-1 0 0 0 0,1 0 1 0 0,-1 0-1 0 0,1 0 0 0 0,0 0 0 0 0,0 0 1 0 0,-1 0-1 0 0,1 0 0 0 0,0 0 0 0 0,-1-1 1 0 0,1 1-1 0 0,0 0 0 0 0,-1 0 1 0 0,1 0-1 0 0,0 0 0 0 0,0-1 0 0 0,-1 1 1 0 0,1 0-1 0 0,0-1 0 0 0,-9-7-328 0 0,8 6 203 0 0,1-1 1 0 0,-1 1-1 0 0,1 0 0 0 0,0 0 1 0 0,-1-1-1 0 0,1 1 1 0 0,0 0-1 0 0,1-5 0 0 0,-1-1-239 0 0,0-12-564 0 0</inkml:trace>
</inkml:ink>
</file>

<file path=ppt/ink/ink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0:43.2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205 0 12696 0 0,'0'0'1149'0'0,"0"2"-736"0"0,-1 0-80 0 0,1 1-1 0 0,-1-1 1 0 0,0 1-1 0 0,1-1 1 0 0,-1 1-1 0 0,-1-1 1 0 0,1 0-1 0 0,0 1 1 0 0,0-1-1 0 0,-1 0 1 0 0,1 0-1 0 0,-1 0 1 0 0,0 0-1 0 0,-3 3 1 0 0,-31 24 2789 0 0,34-27-2996 0 0,-16 14 1121 0 0,-28 30 0 0 0,31-30-841 0 0,9-8-372 0 0,-1 1 0 0 0,1 0 0 0 0,0 0 0 0 0,-5 13 0 0 0,-2 1-31 0 0,11-18-3 0 0,-1 0 0 0 0,1 0 0 0 0,0 0 0 0 0,0 0 0 0 0,0 1 0 0 0,1-1 0 0 0,0 0 0 0 0,0 1 0 0 0,0-1 0 0 0,1 1 0 0 0,0 0 0 0 0,0-1 0 0 0,0 1 0 0 0,2 8 0 0 0,-1-12 0 0 0,-1 0 0 0 0,1-1 0 0 0,0 1 0 0 0,0-1 0 0 0,0 1 0 0 0,0-1 0 0 0,0 0 0 0 0,0 1 0 0 0,0-1 0 0 0,0 0 0 0 0,1 0 0 0 0,-1 0 0 0 0,0 0 0 0 0,1 0 0 0 0,-1 0 0 0 0,1 0 0 0 0,-1 0 0 0 0,1 0 0 0 0,-1-1 0 0 0,3 1 0 0 0,3 2 0 0 0,1-1 0 0 0,14 2 0 0 0,-22-4 0 0 0,7 1-11 0 0,-1 0 0 0 0,0 0 0 0 0,0-1-1 0 0,0 0 1 0 0,0 0 0 0 0,1 0 0 0 0,-1-1 0 0 0,0 0-1 0 0,0 0 1 0 0,0-1 0 0 0,0 1 0 0 0,0-1 0 0 0,0-1-1 0 0,9-4 1 0 0,48-31-1581 0 0,-30 15-120 0 0</inkml:trace>
</inkml:ink>
</file>

<file path=ppt/ink/ink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0:34.0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1744 5984 0 0,'0'34'6056'0'0,"0"-36"-4974"0"0,1 0-863 0 0,-1-1 1 0 0,1 1-1 0 0,-1-1 0 0 0,1 1 0 0 0,0-1 1 0 0,0 1-1 0 0,0 0 0 0 0,1-1 0 0 0,-1 1 0 0 0,0 0 1 0 0,4-4-1 0 0,24-26 1069 0 0,-15 17-936 0 0,-2 1 764 0 0,24-21 0 0 0,-17 17-146 0 0,-2 0 0 0 0,27-37 0 0 0,11-13-84 0 0,-25 37-900 0 0,33-38-167 0 0,31-42 560 0 0,38-49 39 0 0,122-146-207 0 0,-101 126-214 0 0,-124 145 3 0 0,54-50 0 0 0,-16 19 6 0 0,-17 16 52 0 0,158-152 100 0 0,-157 159-172 0 0,-16 14 14 0 0,29-24 0 0 0,-45 41 0 0 0,4-3 0 0 0,9-9 0 0 0,-25 18-10 0 0,1 2-86 0 0,-7 4-183 0 0,2-5-449 0 0,-1 2-633 0 0</inkml:trace>
</inkml:ink>
</file>

<file path=ppt/ink/ink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0:34.7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35 10136 0 0,'0'0'4102'0'0,"2"0"-2434"0"0,1-1-963 0 0,1 1 0 0 0,0-1 0 0 0,0 0 0 0 0,0 1 0 0 0,6-4 0 0 0,12-3 1125 0 0,43 6 642 0 0,-59 0-2323 0 0,0 1-1 0 0,-1 0 1 0 0,1 0-1 0 0,0 1 1 0 0,0 0 0 0 0,0 0-1 0 0,11 3 1 0 0,-11-2-61 0 0,1 0 0 0 0,0 0 0 0 0,-1-1 0 0 0,1-1 0 0 0,0 1 0 0 0,11-1 0 0 0,178-32 642 0 0,-190 32-723 0 0,-1-1 1 0 0,0 1-1 0 0,0 0 1 0 0,0 0 0 0 0,0 1-1 0 0,8 1 1 0 0,19 1 13 0 0,-31-3-20 0 0,-1 0-1 0 0,1 0 0 0 0,-1 0 0 0 0,1 0 1 0 0,-1 0-1 0 0,1 0 0 0 0,-1 0 1 0 0,1 0-1 0 0,-1 1 0 0 0,1-1 1 0 0,-1 0-1 0 0,1 0 0 0 0,-1 0 1 0 0,1 1-1 0 0,-1-1 0 0 0,1 0 1 0 0,-1 1-1 0 0,1-1 0 0 0,-1 0 1 0 0,1 1-1 0 0,-1-1 0 0 0,0 1 1 0 0,1-1-1 0 0,-1 0 0 0 0,1 2 1 0 0,-1-1 0 0 0,0 0 1 0 0,1 0 0 0 0,-1 0-1 0 0,0 0 1 0 0,0 1 0 0 0,0-1-1 0 0,0 0 1 0 0,0 0-1 0 0,0 0 1 0 0,0 1 0 0 0,0 1-1 0 0,-2 4 8 0 0,-1 1 0 0 0,1-1-1 0 0,-4 8 1 0 0,3-10-8 0 0,-7 16-5 0 0,-1-2-1 0 0,-17 25 0 0 0,0-1-235 0 0,-53 100-3594 0 0,65-110 2210 0 0</inkml:trace>
</inkml:ink>
</file>

<file path=ppt/ink/ink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0:35.3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74 36 16064 0 0,'-20'-10'1715'0'0,"-2"-2"231"0"0,22 11-1879 0 0,0 1 1 0 0,-1 0 0 0 0,1 0 0 0 0,0 0-1 0 0,-1 0 1 0 0,1 0 0 0 0,0 0-1 0 0,0 0 1 0 0,-1 0 0 0 0,1 0-1 0 0,0 0 1 0 0,-1-1 0 0 0,1 1-1 0 0,0 1 1 0 0,0-1 0 0 0,-1 0 0 0 0,1 0-1 0 0,0 0 1 0 0,-1 0 0 0 0,1 0-1 0 0,0 0 1 0 0,0 0 0 0 0,-1 0-1 0 0,1 0 1 0 0,0 0 0 0 0,0 1-1 0 0,-1-1 1 0 0,1 0 0 0 0,0 0 0 0 0,0 0-1 0 0,-1 1 1 0 0,1-1 0 0 0,0 0-1 0 0,0 1 1 0 0,-3 1 279 0 0,0-1-235 0 0,3-1-68 0 0,0 0 0 0 0,-1 0 0 0 0,1 0 0 0 0,-1 0-1 0 0,1 0 1 0 0,0 0 0 0 0,-1 0 0 0 0,1 1 0 0 0,-1-1 0 0 0,1 0-1 0 0,0 0 1 0 0,-1 1 0 0 0,1-1 0 0 0,0 0 0 0 0,-1 0 0 0 0,1 1-1 0 0,0-1 1 0 0,0 0 0 0 0,-1 1 0 0 0,1-1 0 0 0,0 0 0 0 0,0 1 0 0 0,0-1-1 0 0,-1 1 1 0 0,1-1 0 0 0,0 0 0 0 0,0 1 0 0 0,0-1 0 0 0,0 1-1 0 0,0-1 1 0 0,0 0 0 0 0,0 1 0 0 0,0-1 0 0 0,0 1 0 0 0,0-1-1 0 0,0 1 1 0 0,0 0 0 0 0,0 1-177 0 0,-4 14 153 0 0,3-13-20 0 0,0-1 0 0 0,0 1-1 0 0,1-1 1 0 0,-1 1 0 0 0,1-1 0 0 0,-1 1-1 0 0,1-1 1 0 0,0 1 0 0 0,1 5-1 0 0,5 31-6 0 0,3 13-23 0 0,-8-47 25 0 0,0 0 0 0 0,1-1 0 0 0,-1 1-1 0 0,1-1 1 0 0,0 0 0 0 0,1 1 0 0 0,-1-1 0 0 0,5 5-1 0 0,-6-8-4 0 0,0 0 1 0 0,0 0-1 0 0,0 0 0 0 0,0 0 0 0 0,0 0 1 0 0,0-1-1 0 0,0 1 0 0 0,0 0 0 0 0,0-1 0 0 0,1 1 1 0 0,-1-1-1 0 0,0 1 0 0 0,0-1 0 0 0,1 0 1 0 0,-1 1-1 0 0,0-1 0 0 0,0 0 0 0 0,1 0 0 0 0,-1 0 1 0 0,0 0-1 0 0,1 0 0 0 0,-1 0 0 0 0,0 0 0 0 0,1-1 1 0 0,-1 1-1 0 0,0 0 0 0 0,0-1 0 0 0,1 1 1 0 0,1-2-1 0 0,0 1-24 0 0,0-1 1 0 0,0 0 0 0 0,0 0 0 0 0,0 0-1 0 0,0 0 1 0 0,0-1 0 0 0,-1 1-1 0 0,1-1 1 0 0,2-3 0 0 0,54-79-1713 0 0,-39 56 837 0 0,-19 28 684 0 0,4 4-475 0 0,0 1 665 0 0,-1-1 0 0 0,1 1 1 0 0,-1-1-1 0 0,4 5 0 0 0,-1 5 35 0 0,-5-6 2 0 0,7 7 8 0 0,-2-4 10 0 0,-6-8 308 0 0,1-1-160 0 0,0 0-107 0 0,-1 0-1 0 0,1-1 0 0 0,0 1 0 0 0,-1-1 0 0 0,1 1 0 0 0,-1-1 1 0 0,1 0-1 0 0,0 1 0 0 0,-1-1 0 0 0,1 0 0 0 0,0 0 1 0 0,-1 0-1 0 0,1 0 0 0 0,0-1 0 0 0,-1 1 0 0 0,1 0 0 0 0,-1-1 1 0 0,1 1-1 0 0,2-2 0 0 0,-1 0 60 0 0,0 0 0 0 0,0 0 0 0 0,0 0 0 0 0,0 0 0 0 0,0 0 0 0 0,-1-1 0 0 0,1 0 0 0 0,3-5 0 0 0,1-3 223 0 0,1-1 0 0 0,-2 0 0 0 0,10-23 0 0 0,-15 33-322 0 0,0-2-8 0 0,1 0 1 0 0,-1 0-1 0 0,1-1 0 0 0,-1 1 1 0 0,-1 0-1 0 0,1-1 1 0 0,-1 1-1 0 0,1-1 1 0 0,-1-4-1 0 0,-3 0-619 0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2:00.8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3680 0 0,'0'0'167'0'0,"1"16"11424"0"0,12-7-10320 0 0,-1 1 1 0 0,0 1-1 0 0,0 0 0 0 0,13 16 0 0 0,-14-20-1012 0 0,-1-2-81 0 0,22 33 366 0 0,-17-23-378 0 0,-13-12-140 0 0,1 0 1 0 0,-1 0-1 0 0,1-1 0 0 0,0 1 1 0 0,0-1-1 0 0,0 1 0 0 0,1-1 1 0 0,3 2-1 0 0,-5-3-2 0 0,0 0 0 0 0,0 1 1 0 0,0-1-1 0 0,0 1 0 0 0,-1-1 0 0 0,1 1 0 0 0,-1 0 1 0 0,1 0-1 0 0,-1-1 0 0 0,3 4 0 0 0,2 4 55 0 0,-6-9-75 0 0,1 0-1 0 0,-1 0 1 0 0,0 0 0 0 0,0 0-1 0 0,1 0 1 0 0,-1 1-1 0 0,0-1 1 0 0,0 0 0 0 0,0 0-1 0 0,1 0 1 0 0,-1 1-1 0 0,0-1 1 0 0,0 0-1 0 0,0 0 1 0 0,0 1 0 0 0,1-1-1 0 0,-1 0 1 0 0,0 0-1 0 0,0 1 1 0 0,0-1 0 0 0,0 0-1 0 0,0 1 1 0 0,0-1-1 0 0,0 0 1 0 0,0 0-1 0 0,0 1 1 0 0,0-1 0 0 0,0 1-1 0 0,0-1 0 0 0,0 0 0 0 0,0 0 0 0 0,0 1 0 0 0,0-1 0 0 0,0 0 0 0 0,0 0-1 0 0,0 0 1 0 0,0 1 0 0 0,0-1 0 0 0,0 0 0 0 0,0 0 0 0 0,1 1 0 0 0,-1-1 0 0 0,0 0 0 0 0,0 0 0 0 0,0 0 0 0 0,0 1 0 0 0,0-1 0 0 0,1 0 0 0 0,-1 0 0 0 0,0 0 0 0 0,0 0 0 0 0,0 1 0 0 0,1-1 0 0 0,-1 0 0 0 0,0 0 0 0 0,0 0 0 0 0,0 0 0 0 0,1 0 0 0 0,-1 0 0 0 0,1 1 8 0 0,0-1 0 0 0,0 1 0 0 0,0-1 0 0 0,0 1 0 0 0,0-1 0 0 0,-1 1 0 0 0,1 0 0 0 0,0-1 0 0 0,0 1 0 0 0,-1 0 0 0 0,1 0 0 0 0,0 0 0 0 0,-1 0-1 0 0,1-1 1 0 0,-1 1 0 0 0,1 0 0 0 0,-1 0 0 0 0,1 0 0 0 0,-1 0 0 0 0,0 0 0 0 0,0 0 0 0 0,1 0 0 0 0,-1 0 0 0 0,0 0 0 0 0,0 0 0 0 0,0 0 0 0 0,0 0 0 0 0,0 2 0 0 0,-2 3-18 0 0,0 1 1 0 0,0-1-1 0 0,0 0 0 0 0,-1 0 1 0 0,1 0-1 0 0,-2 0 1 0 0,1-1-1 0 0,-1 1 1 0 0,1-1-1 0 0,-8 7 1 0 0,5-4-227 0 0,-1 0 1 0 0,-8 14 0 0 0,-8 11-1770 0 0,11-19 95 0 0</inkml:trace>
</inkml:ink>
</file>

<file path=ppt/ink/ink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0:35.9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1 152 12840 0 0,'0'0'1164'0'0,"1"-2"-959"0"0,1-3 4 0 0,1 0 746 0 0,1 0 1 0 0,-1 0-1 0 0,1 0 0 0 0,0 1 0 0 0,0-1 0 0 0,0 1 1 0 0,6-5-1 0 0,-5 6-584 0 0,-1-1 0 0 0,1-1 0 0 0,-1 1 0 0 0,0 0 0 0 0,3-6 0 0 0,-4 8 8 0 0,8 2-131 0 0,-8 0-59 0 0,-2 1-12 0 0,8 3-30 0 0,-6-4-144 0 0,0 1 0 0 0,0-1 0 0 0,-1 1 0 0 0,1-1 0 0 0,0 1 0 0 0,0 0 0 0 0,-1 0 0 0 0,1 0 1 0 0,3 3-1 0 0,21 12-5 0 0,-15-8 2 0 0,-1 1 0 0 0,4-4 0 0 0,-10-6-12 0 0,0 1 0 0 0,0-1 1 0 0,1 0-1 0 0,-1 0 0 0 0,0 0 0 0 0,0-1 0 0 0,0 0 0 0 0,0 0 0 0 0,-1 0 0 0 0,1 0 0 0 0,-1-1 0 0 0,1 0 0 0 0,6-5 1 0 0,-1-1-208 0 0,0-1 1 0 0,12-15 0 0 0,-12 13-214 0 0,12-16-2343 0 0,-12 17-5020 0 0</inkml:trace>
</inkml:ink>
</file>

<file path=ppt/ink/ink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0:37.1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10592 0 0,'0'0'9862'0'0,"1"2"-9191"0"0,5 16-556 0 0,-1-1 1 0 0,-1 1 0 0 0,0 0 0 0 0,1 21 0 0 0,2 7-63 0 0,-4-23-46 0 0,-1-9-15 0 0,1 0 0 0 0,0 0 0 0 0,6 19-1 0 0,3 7-1621 0 0</inkml:trace>
</inkml:ink>
</file>

<file path=ppt/ink/ink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0:37.7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42 7 13360 0 0,'0'0'1594'0'0,"-2"1"-686"0"0,-1 3-546 0 0,-1-1 0 0 0,1 1 1 0 0,0 0-1 0 0,0 0 0 0 0,0 0 0 0 0,1 0 0 0 0,-1 0 0 0 0,1 1 0 0 0,0-1 1 0 0,0 1-1 0 0,1-1 0 0 0,-1 1 0 0 0,0 7 0 0 0,0-2-123 0 0,1-1 0 0 0,0 1 0 0 0,1 0 0 0 0,0 0 0 0 0,3 19 0 0 0,-2-21-177 0 0,2 11 163 0 0,9 34 1 0 0,-10-47-189 0 0,0 0 1 0 0,1-1 0 0 0,0 1-1 0 0,0 0 1 0 0,0-1 0 0 0,0 1-1 0 0,1-1 1 0 0,0 0 0 0 0,8 8-1 0 0,-8-9 11 0 0,0 0 0 0 0,1-1 0 0 0,-1 0-1 0 0,1 0 1 0 0,0 0 0 0 0,0 0 0 0 0,0-1-1 0 0,0 0 1 0 0,8 3 0 0 0,-11-5-13 0 0,1 1 0 0 0,-1-1 0 0 0,1 0 0 0 0,0 1 0 0 0,-1-1 1 0 0,1 0-1 0 0,-1 0 0 0 0,1-1 0 0 0,-1 1 0 0 0,1-1 0 0 0,-1 1 0 0 0,1-1 0 0 0,-1 0 0 0 0,1 0 0 0 0,-1 0 0 0 0,0 0 1 0 0,1 0-1 0 0,-1 0 0 0 0,0-1 0 0 0,0 1 0 0 0,0-1 0 0 0,0 0 0 0 0,3-3 0 0 0,1-2 89 0 0,-1 0 0 0 0,0 0 0 0 0,0 0 0 0 0,-1-1-1 0 0,0 0 1 0 0,5-12 0 0 0,-2-1 259 0 0,7-31-1 0 0,-13 44-325 0 0,0-1 0 0 0,-1 0 0 0 0,0 1 0 0 0,0-1 0 0 0,-1 1 0 0 0,0-1 0 0 0,-4-15 0 0 0,-1-5-17 0 0,5 26-32 0 0,1 1-1 0 0,-1-1 1 0 0,0 0-1 0 0,-1 1 0 0 0,1-1 1 0 0,0 1-1 0 0,-1-1 1 0 0,1 1-1 0 0,-1 0 1 0 0,0 0-1 0 0,0 0 1 0 0,0 0-1 0 0,0 0 1 0 0,0 0-1 0 0,0 0 1 0 0,-4-2-1 0 0,2 2-55 0 0,1 0 0 0 0,-1 0 1 0 0,0 0-1 0 0,1 0 0 0 0,-1 1 0 0 0,0 0 1 0 0,0 0-1 0 0,0 0 0 0 0,-1 0 0 0 0,-7 0 1 0 0,7 1-138 0 0,0 0 0 0 0,0 1 0 0 0,0 0 0 0 0,1 0 0 0 0,-1 0 0 0 0,0 0 0 0 0,0 1 0 0 0,0 0 0 0 0,-7 4 0 0 0,4-1-1017 0 0,-1 1 0 0 0,2 0 1 0 0,-1 0-1 0 0,-9 9 0 0 0,2 2-5756 0 0</inkml:trace>
</inkml:ink>
</file>

<file path=ppt/ink/ink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0:38.5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0 162 5528 0 0,'0'0'4170'0'0,"8"-7"726"0"0,-7 6-4752 0 0,0 0 0 0 0,1 0 0 0 0,-1 0 0 0 0,1 0 0 0 0,-1 0 0 0 0,1 1 0 0 0,0-1 0 0 0,-1 1-1 0 0,1-1 1 0 0,-1 1 0 0 0,1 0 0 0 0,0-1 0 0 0,0 1 0 0 0,-1 0 0 0 0,3 0 0 0 0,-2 0 29 0 0,1 0-21 0 0,44-4 831 0 0,-28 1-373 0 0,-9 3-303 0 0,0-1-1 0 0,0 1 1 0 0,10 2-1 0 0,16 0 532 0 0,-31-2-741 0 0,10 1 326 0 0,1-2 1 0 0,21-3-1 0 0,13-4 596 0 0,56-2 1 0 0,-75 8-732 0 0,10-4 29 0 0,-32 4-232 0 0,1 0 0 0 0,-1 1 0 0 0,14-1 0 0 0,174 12 336 0 0,-23-7-9 0 0,-86-4-319 0 0,-27-1-74 0 0,68-3 333 0 0,-83 3-173 0 0,-28 2-80 0 0,30-3-1 0 0,-25 0 9 0 0,35 1 0 0 0,-35 2-38 0 0,30-5 0 0 0,33-9 160 0 0,-81 13-217 0 0,-1 1 0 0 0,1-1 0 0 0,0 1 0 0 0,-1 0-1 0 0,8 1 1 0 0,18 0 77 0 0,-23-2-84 0 0,15-2 94 0 0,44 2 0 0 0,-21 3-46 0 0,-34 0-42 0 0,-1-1 0 0 0,1-1-1 0 0,0 0 1 0 0,0 0 0 0 0,-1-1-1 0 0,13-3 1 0 0,-5-1-11 0 0,34-13 0 0 0,-25 11 0 0 0,-23 7 0 0 0,0-1 0 0 0,0 0 0 0 0,-1 1 0 0 0,1-2 0 0 0,0 1 0 0 0,4-2 0 0 0,25-15 72 0 0,-29 17-72 0 0,12-8 0 0 0,-14 7 0 0 0,11-4-15 0 0,-11 5-58 0 0</inkml:trace>
</inkml:ink>
</file>

<file path=ppt/ink/ink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0:39.0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0 5528 0 0,'0'0'422'0'0,"1"1"36"0"0,6 1 1611 0 0,0 0 0 0 0,1-1 1 0 0,13 1-1 0 0,-20-2-1937 0 0,0 0 1 0 0,-1 0 0 0 0,1 1-1 0 0,0-1 1 0 0,-1 0-1 0 0,1 0 1 0 0,0 0-1 0 0,-1 1 1 0 0,1-1-1 0 0,-1 0 1 0 0,1 1-1 0 0,-1-1 1 0 0,1 0 0 0 0,0 1-1 0 0,-1-1 1 0 0,1 1-1 0 0,-1-1 1 0 0,0 1-1 0 0,2 0 1 0 0,-1 1 310 0 0,17 9 1863 0 0,4 3-194 0 0,-16-9-1754 0 0,-4-4-195 0 0,0 0 0 0 0,0 1 0 0 0,0-1-1 0 0,-1 1 1 0 0,1 0 0 0 0,-1-1 0 0 0,1 1 0 0 0,-1 0-1 0 0,2 2 1 0 0,5 11 529 0 0,-6-12-612 0 0,0 0-1 0 0,0 1 0 0 0,0-1 0 0 0,0 1 0 0 0,0-1 0 0 0,-1 1 0 0 0,0 0 0 0 0,0-1 0 0 0,0 1 0 0 0,0 0 0 0 0,0 0 0 0 0,-1 0 0 0 0,0 6 0 0 0,-1-3-34 0 0,0 0 0 0 0,-1 0 0 0 0,0 0 1 0 0,0 0-1 0 0,-1-1 0 0 0,1 1 0 0 0,-5 7 0 0 0,3-8-74 0 0,0-1 0 0 0,0 1 0 0 0,0-1 0 0 0,-1 1 1 0 0,1-1-1 0 0,-1 0 0 0 0,0-1 0 0 0,-1 1 0 0 0,-8 4 0 0 0,-10 8-359 0 0,11-8-477 0 0,-1-1-1 0 0,0 1 1 0 0,-17 5 0 0 0,1 1-7228 0 0</inkml:trace>
</inkml:ink>
</file>

<file path=ppt/ink/ink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0:39.7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9672 0 0,'0'0'1237'0'0,"2"1"-2"0"0,54 13 4832 0 0,-50-12-5738 0 0,0 0-1 0 0,0 0 1 0 0,0 1-1 0 0,0 0 1 0 0,0 0-1 0 0,-1 0 0 0 0,0 1 1 0 0,1 0-1 0 0,-1 0 1 0 0,-1 0-1 0 0,1 1 1 0 0,0-1-1 0 0,-1 1 0 0 0,5 8 1 0 0,-2-3-157 0 0,-1 0 0 0 0,0 0 0 0 0,-1 1 0 0 0,0 0 0 0 0,-1 0 0 0 0,6 20 0 0 0,-9-22-125 0 0,0 1-1 0 0,0-1 1 0 0,-1 0-1 0 0,0 0 1 0 0,0 1-1 0 0,-4 13 1 0 0,2-2 14 0 0,-1-2-53 0 0,-2 0 1 0 0,1 0 0 0 0,-9 20-1 0 0,0 1-408 0 0,12-38 241 0 0,1 0 142 0 0,-1 0-1 0 0,1 0 1 0 0,-1 0-1 0 0,0 0 1 0 0,0 0-1 0 0,0 0 1 0 0,-2 3-1 0 0,3-5-162 0 0,-1 0-1 0 0,1 1 0 0 0,-1-1 1 0 0,1 0-1 0 0,-1 1 1 0 0,1-1-1 0 0,-1 0 0 0 0,0 0 1 0 0,1 1-1 0 0,-1-1 1 0 0,1 0-1 0 0,-1 0 0 0 0,1 0 1 0 0,-1 0-1 0 0,0 0 1 0 0,1 0-1 0 0,-1 0 0 0 0,1 0 1 0 0,-1 0-1 0 0,0 0 1 0 0,1 0-1 0 0,-1-1 0 0 0,1 1 1 0 0,-1 0-1 0 0,1 0 0 0 0,-1 0 1 0 0,0-1-1 0 0,1 1 1 0 0,-1 0-1 0 0,1-1 0 0 0,-1 0 1 0 0,-10-4-6665 0 0</inkml:trace>
  <inkml:trace contextRef="#ctx0" brushRef="#br0" timeOffset="1">188 38 7368 0 0,'0'0'568'0'0,"2"1"-374"0"0,1 0 256 0 0,0 0 0 0 0,1 0 0 0 0,-1-1 0 0 0,0 1 0 0 0,0-1-1 0 0,0 0 1 0 0,0 0 0 0 0,1 0 0 0 0,-1-1 0 0 0,0 1 0 0 0,0-1-1 0 0,4-1 1 0 0,0 1 928 0 0,1 0 0 0 0,-1 1 0 0 0,0-1-1 0 0,15 3 1 0 0,-4-2 94 0 0,-14-1-585 0 0,7-1-254 0 0,-11 2-616 0 0,1 0-1 0 0,-1 0 1 0 0,0 0-1 0 0,0 0 1 0 0,0 0-1 0 0,1 0 1 0 0,-1 0-1 0 0,0 0 1 0 0,0 0-1 0 0,0 0 1 0 0,1 0-1 0 0,-1 0 1 0 0,0 0-1 0 0,0 0 1 0 0,0 0-1 0 0,0 0 1 0 0,1 0-1 0 0,-1 0 1 0 0,0 0-1 0 0,0 1 1 0 0,0-1-1 0 0,1 0 1 0 0,-1 0-1 0 0,0 0 1 0 0,0 0-1 0 0,0 0 1 0 0,0 0-1 0 0,0 0 0 0 0,1 1 1 0 0,-1-1-1 0 0,0 0 1 0 0,0 0-1 0 0,0 1 918 0 0,7 8-810 0 0,-6-6-142 0 0,0 0 1 0 0,0 0 0 0 0,-1 0 0 0 0,1 0-1 0 0,-1 1 1 0 0,0-1 0 0 0,0 0 0 0 0,0 0-1 0 0,-1 1 1 0 0,1-1 0 0 0,-1 0 0 0 0,-1 5 0 0 0,1-6-202 0 0,1 20-609 0 0,0-14 539 0 0,0-4 138 0 0,0 0 0 0 0,0 0 0 0 0,1 0-1 0 0,-1 0 1 0 0,1 0 0 0 0,0 0-1 0 0,0 0 1 0 0,0 0 0 0 0,3 5 0 0 0,-1-3 143 0 0,0 0 0 0 0,0-1 0 0 0,0 0 1 0 0,8 9-1 0 0,5 9-199 0 0,5 0-330 0 0,6 23 1449 0 0,-26-44-728 0 0,-6 11 67 0 0,-11 37 227 0 0,13-47-424 0 0,1-1-73 0 0,-1-1 0 0 0,0 1 1 0 0,1-1-1 0 0,-1 0 0 0 0,0 0 1 0 0,0 0-1 0 0,0 0 0 0 0,-6 1 1 0 0,1 0-94 0 0,8-2 46 0 0,-1-1 1 0 0,0 1-1 0 0,0 0 1 0 0,0 0 0 0 0,0 0-1 0 0,1 0 1 0 0,-1-1 0 0 0,0 1-1 0 0,0 0 1 0 0,1-1-1 0 0,-1 1 1 0 0,0 0 0 0 0,1-1-1 0 0,-1 1 1 0 0,0-1-1 0 0,1 1 1 0 0,-1-1 0 0 0,1 0-1 0 0,-1 1 1 0 0,0-1 0 0 0,1 1-1 0 0,0-1 1 0 0,-1 0-1 0 0,1 0 1 0 0,-1 1 0 0 0,1-1-1 0 0,-1-1 1 0 0,0 0-66 0 0,-8-11-729 0 0</inkml:trace>
</inkml:ink>
</file>

<file path=ppt/ink/ink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0:40.5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92 8752 0 0,'0'0'7577'0'0,"1"2"-6403"0"0,1 5-716 0 0,-1 0 1 0 0,1 0-1 0 0,-1 0 0 0 0,0 0 0 0 0,-1 0 0 0 0,0 8 0 0 0,3 24 479 0 0,11 18-122 0 0,-13-51-777 0 0,0 0-1 0 0,0 0 1 0 0,1 0-1 0 0,0-1 1 0 0,0 1-1 0 0,1-1 1 0 0,0 1-1 0 0,0-1 1 0 0,0 0-1 0 0,5 5 1 0 0,-5-5 1 0 0,0-2 0 0 0,0 1 0 0 0,1 0 0 0 0,0-1 0 0 0,0 1 1 0 0,0-1-1 0 0,0 0 0 0 0,0 0 0 0 0,0-1 0 0 0,1 1 0 0 0,-1-1 0 0 0,7 2 0 0 0,0-4 68 0 0,0-5-86 0 0,-6 1 96 0 0,1-1-1 0 0,-1 1 1 0 0,0-1-1 0 0,0 0 0 0 0,0 0 1 0 0,-1 0-1 0 0,0 0 1 0 0,0-1-1 0 0,0 0 1 0 0,0 0-1 0 0,-1 0 0 0 0,0 0 1 0 0,-1 0-1 0 0,1-1 1 0 0,1-8-1 0 0,-2 7-101 0 0,0 0 0 0 0,0 0 0 0 0,-1 0-1 0 0,0 0 1 0 0,-1-1 0 0 0,0 1 0 0 0,0 0 0 0 0,-1 0 0 0 0,0 0 0 0 0,0-1 0 0 0,-1 1-1 0 0,-4-14 1 0 0,0 7 231 0 0,-1 0-1 0 0,-11-16 1 0 0,14 25-246 0 0,0 0 0 0 0,-1 1 1 0 0,1-1-1 0 0,-1 1 1 0 0,0 0-1 0 0,-1 1 1 0 0,-10-8-1 0 0,5 4-224 0 0,9 7 129 0 0,0-1 1 0 0,0 0-1 0 0,-1 1 1 0 0,1-1-1 0 0,-1 1 1 0 0,1 0-1 0 0,-1 0 1 0 0,1 0-1 0 0,-1 0 1 0 0,0 0-1 0 0,1 0 0 0 0,-6 0 1 0 0,6 1 33 0 0,-1 0-211 0 0,0 0 0 0 0,0 0 0 0 0,-1 0 0 0 0,1 0 0 0 0,0 1 0 0 0,0 0 0 0 0,0-1 0 0 0,-5 3 0 0 0</inkml:trace>
</inkml:ink>
</file>

<file path=ppt/ink/ink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0:41.1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329 1553 4608 0 0,'-11'-24'12125'0'0,"9"23"-11759"0"0,0 0 1 0 0,0-1-1 0 0,0 1 1 0 0,1 0-1 0 0,-1-1 1 0 0,0 1-1 0 0,1-1 1 0 0,-1 0-1 0 0,1 1 1 0 0,-1-1-1 0 0,-1-3 0 0 0,-13-25 1334 0 0,9 16-956 0 0,4 8-542 0 0,1 0-1 0 0,0 0 1 0 0,0 0 0 0 0,1-1-1 0 0,0 1 1 0 0,0 0 0 0 0,0-11 0 0 0,-3-13 208 0 0,-10-71 538 0 0,7 40-615 0 0,-15-147 143 0 0,17 160-463 0 0,-5-31-3 0 0,4 35 16 0 0,-1-57 1 0 0,3 33-27 0 0,-1 22 1 0 0,-1-30-69 0 0,-4-132-683 0 0,3 99-240 0 0,-12-1-464 0 0,17 100 1235 0 0,1 0-1 0 0,1 0 1 0 0,1-17-1 0 0,0 5-158 0 0,-1 21 106 0 0,0-5-1151 0 0,0 6 1087 0 0,-1-1 0 0 0,1 0-1 0 0,0 0 1 0 0,0 0 0 0 0,0 0 0 0 0,0 0 0 0 0,0 0 0 0 0,0 0 0 0 0,0 0 0 0 0,1 0-1 0 0,-1 0 1 0 0,1-1 0 0 0,0 2 291 0 0,1-2 3 0 0,0-10-186 0 0,-2 12 246 0 0,0 0 0 0 0,0 0 0 0 0,-1 0 0 0 0,1 0 0 0 0,0 0 0 0 0,0 0 0 0 0,0-1 0 0 0,0 1 1 0 0,0 0-1 0 0,0 0 0 0 0,0 0 0 0 0,0 0 0 0 0,0 0 0 0 0,0 0 0 0 0,0 0 0 0 0,0 0 1 0 0,-1 0-1 0 0,1 0 0 0 0,0-1 0 0 0,0 1 0 0 0,0 0 0 0 0,0 0 0 0 0,0 0 0 0 0,0 0 1 0 0,0 0-1 0 0,-1 0 0 0 0,1 0 0 0 0,0 0 0 0 0,0 0 0 0 0,0 0 0 0 0,0 0 0 0 0,0 0 1 0 0,0 0-1 0 0,-1 0 0 0 0,1 0 0 0 0,0 0 0 0 0,0 0 0 0 0,0 0 0 0 0,0 0 0 0 0,0 0 1 0 0,0 0-1 0 0,0 0 0 0 0,-1 1 0 0 0,1-1 0 0 0,0 0 0 0 0,0 0 0 0 0,0 0 0 0 0,0 0 1 0 0,0 0-1 0 0,0 0 0 0 0,0 0 0 0 0,0 0 0 0 0,0 0 0 0 0,0 0 0 0 0,-1 1 0 0 0,1-1 0 0 0,0 0 1 0 0,0 0-1 0 0,0 0 0 0 0,0 0 0 0 0,0 0 0 0 0,0 1 0 0 0,-13 11 2317 0 0,-11 18 1049 0 0,15-18-3370 0 0,6-8-2 0 0,0 0-1 0 0,-1 0 0 0 0,1 0 0 0 0,-7 5 0 0 0,6-5-10 0 0,1-1 0 0 0,-1 1 0 0 0,1 0 0 0 0,0 0 0 0 0,-3 5 0 0 0,3-4 0 0 0,0-1 0 0 0,0 0 0 0 0,0-1 0 0 0,-5 5 0 0 0,-11 10-336 0 0,18-17 168 0 0</inkml:trace>
</inkml:ink>
</file>

<file path=ppt/ink/ink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0:41.8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6912 0 0,'0'0'528'0'0,"2"2"-342"0"0,6 5 1171 0 0,1-1-1 0 0,0 1 1 0 0,1-2-1 0 0,-1 1 1 0 0,1-1 0 0 0,0-1-1 0 0,1 1 1 0 0,15 3-1 0 0,-8-2-533 0 0,11 10 630 0 0,-5-2-873 0 0,-13-9-562 0 0,0 0-1 0 0,0 1 1 0 0,-1 0 0 0 0,1 1-1 0 0,9 9 1 0 0,-9-7-240 0 0</inkml:trace>
</inkml:ink>
</file>

<file path=ppt/ink/ink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0:43.8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166 74 6912 0 0,'-13'13'20133'0'0,"19"-5"-21342"0"0,-4-6-445 0 0,6 8 1674 0 0,1 0 0 0 0,0-1 0 0 0,1 0 0 0 0,0-1 0 0 0,19 12 0 0 0,-26-18-25 0 0,0-1 1 0 0,0 1-1 0 0,0-1 1 0 0,0 0-1 0 0,1 0 1 0 0,-1 0-1 0 0,0 0 1 0 0,1 0-1 0 0,-1-1 1 0 0,1 0-1 0 0,-1 0 1 0 0,0 0-1 0 0,1 0 1 0 0,-1 0-1 0 0,1 0 1 0 0,-1-1-1 0 0,0 0 1 0 0,1 0-1 0 0,3-1 1 0 0,-1 0-16 0 0,0-1 1 0 0,0 1 0 0 0,-1-1-1 0 0,1 0 1 0 0,-1 0-1 0 0,0-1 1 0 0,0 0 0 0 0,0 0-1 0 0,7-8 1 0 0,-9 8-23 0 0,0 0-1 0 0,-1 0 1 0 0,1-1 0 0 0,-1 1 0 0 0,0-1-1 0 0,0 0 1 0 0,0-4 0 0 0,2-2-63 0 0,-3 6 57 0 0,1 0-1 0 0,-1-1 0 0 0,-1 1 1 0 0,1 0-1 0 0,-1-1 0 0 0,0 1 1 0 0,0 0-1 0 0,0-1 0 0 0,-1 1 1 0 0,0 0-1 0 0,-1-6 0 0 0,0 3-432 0 0,0 22 429 0 0,0 1 1 0 0,0-1-1 0 0,2 1 1 0 0,0 0-1 0 0,0 0 0 0 0,5 21 1 0 0,-2-2 19 0 0,13 80-22 0 0,-13-73 138 0 0,3 93 1000 0 0,-6-130-1056 0 0,0 8 388 0 0,0 0-1 0 0,-1 0 1 0 0,0 0 0 0 0,-4 18 0 0 0,4-27-325 0 0,0 0 1 0 0,0 0-1 0 0,-1 0 1 0 0,1 0-1 0 0,-1 0 1 0 0,1 0-1 0 0,-1 0 1 0 0,0-1-1 0 0,0 1 1 0 0,0-1-1 0 0,0 1 1 0 0,-1-1 0 0 0,1 0-1 0 0,-1 0 1 0 0,1 0-1 0 0,-1 0 1 0 0,0 0-1 0 0,1 0 1 0 0,-1-1-1 0 0,0 1 1 0 0,-6 1-1 0 0,-1 0 103 0 0,1 0 1 0 0,-1-1-1 0 0,0 0 0 0 0,-12 1 1 0 0,16-3-132 0 0,0-1 1 0 0,0 1 0 0 0,0-1-1 0 0,0 0 1 0 0,0 0-1 0 0,0-1 1 0 0,0 0 0 0 0,-9-4-1 0 0,-57-19 22 0 0,54 20-281 0 0,0-1 0 0 0,1-1 0 0 0,-1 0 0 0 0,-28-17 0 0 0,25 11-1578 0 0,-1 2-549 0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2:04.0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21 4144 0 0,'0'0'1941'0'0,"-7"-1"1534"0"0,-2-5 1638 0 0,9 5-4768 0 0,0 1 0 0 0,0-1 1 0 0,0 1-1 0 0,0 0 0 0 0,0-1 1 0 0,0 1-1 0 0,0-1 0 0 0,0 1 1 0 0,0-1-1 0 0,0-1 904 0 0,1-1-384 0 0,3-1 2250 0 0,4 33-2952 0 0,0-1-1 0 0,6 54 0 0 0,-13-61-148 0 0,4 57 25 0 0,1 31-39 0 0,0 66-208 0 0,-6 77-616 0 0,-6-178 696 0 0,5-47 128 0 0,0-18 0 0 0,1-1 0 0 0,1 16 0 0 0,0-8 1 0 0,-1 0 0 0 0,0 1-1 0 0,-6 29 1 0 0,3-23-8 0 0,0 24 1 0 0,2-29-124 0 0,-6 35 1 0 0,4-35-24 0 0,-2 34-1 0 0,5-33 59 0 0,-1-16 94 0 0,1 1 0 0 0,0 0 0 0 0,0 0 0 0 0,0 0 0 0 0,1 0-1 0 0,-1-1 1 0 0,1 1 0 0 0,0 0 0 0 0,2 7 0 0 0,-2-10-1 0 0,-1 0 1 0 0,0-1-1 0 0,1 1 1 0 0,-1 0-1 0 0,0 0 1 0 0,0 0-1 0 0,0 0 1 0 0,1 0-1 0 0,-1 0 1 0 0,0 0-1 0 0,-1 0 1 0 0,1 0-1 0 0,0 0 1 0 0,0 2-1 0 0,-1-1-13 0 0,1 0 0 0 0,0 0 1 0 0,-1 0-1 0 0,1 0 0 0 0,0 0 0 0 0,0 0 0 0 0,1 0 0 0 0,-1 0 0 0 0,0 0 1 0 0,1 0-1 0 0,-1 0 0 0 0,1 0 0 0 0,0 0 0 0 0,1 3 0 0 0,-1-4 15 0 0,-1 1 0 0 0,1-1 0 0 0,-1 0 0 0 0,0 0 0 0 0,0 0 0 0 0,1 0 0 0 0,-1 0 0 0 0,0 0 0 0 0,0 0 0 0 0,0 0 0 0 0,0 2 0 0 0,-7 18 0 0 0,6-13 0 0 0,1 15-4 0 0,0-22-150 0 0,6 9-312 0 0,-6 28-78 0 0,0-22 531 0 0,0-15-51 0 0,-1 1-41 0 0,-2 3 265 0 0</inkml:trace>
</inkml:ink>
</file>

<file path=ppt/ink/ink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0:52.9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 50 14048 0 0,'-6'0'8299'0'0,"6"13"-6788"0"0,-6 83-787 0 0,5-67-654 0 0,1-17-50 0 0,-1 0 1 0 0,1 0-1 0 0,1 0 1 0 0,0 0 0 0 0,5 20-1 0 0,1-8-13 0 0,-5-14-17 0 0,1 1 0 0 0,5 10 1 0 0,-6-18 2 0 0,-1 0 0 0 0,1 1 0 0 0,0-1 0 0 0,0 0 0 0 0,0 0 0 0 0,1 0 0 0 0,-1 0 0 0 0,1-1 0 0 0,0 1 0 0 0,3 2 1 0 0,-5-4 3 0 0,1 0 1 0 0,-1 0-1 0 0,1 0 1 0 0,-1 0-1 0 0,1 0 1 0 0,0 0-1 0 0,-1-1 1 0 0,1 1-1 0 0,0 0 0 0 0,2-1 1 0 0,-4 1 1 0 0,0-2 0 0 0,1 1 0 0 0,-1 0 0 0 0,1 0 0 0 0,-1 0-1 0 0,1 0 1 0 0,-1 0 0 0 0,0 0 0 0 0,1 0 0 0 0,-1 0 0 0 0,1-1 0 0 0,-1 1 0 0 0,0 0 0 0 0,1 0 0 0 0,-1-1 0 0 0,0 1-1 0 0,1 0 1 0 0,-1 0 0 0 0,1-1 0 0 0,2-2-3 0 0,0 2 1 0 0,-1 0 1 0 0,0 0-1 0 0,1 0 0 0 0,-1-1 0 0 0,0 1 0 0 0,3-4 1 0 0,17-21-37 0 0,-15 16 31 0 0,-5 7-7 0 0,0-1 1 0 0,0 0 0 0 0,0 1-1 0 0,-1-1 1 0 0,2-5 0 0 0,2-5-15 0 0,0 0-24 0 0,-5 14 52 0 0,0-1 1 0 0,0 1 0 0 0,0 0-1 0 0,0 0 1 0 0,0-1-1 0 0,0 1 1 0 0,0 0 0 0 0,0 0-1 0 0,0-1 1 0 0,0 1 0 0 0,0 0-1 0 0,0 0 1 0 0,0 0 0 0 0,0-1-1 0 0,1 1 1 0 0,-1 0-1 0 0,0 0 1 0 0,0 0 0 0 0,0-1-1 0 0,0 1 1 0 0,1 0 0 0 0,-1 0-1 0 0,0 0 1 0 0,0 0 0 0 0,1-1-1 0 0,-1 1 1 0 0,0 0-1 0 0,0 0 1 0 0,0 0 0 0 0,1 0-1 0 0,-1 0 1 0 0,0 0 0 0 0,0 0-1 0 0,1 0 1 0 0,-1 0 0 0 0,0 0-1 0 0,0 0 1 0 0,1 0 0 0 0,-1 0-1 0 0,0 0 1 0 0,0 0-1 0 0,1 0 1 0 0,-1 0 0 0 0,0 0-1 0 0,1 0 1 0 0,6 6 3 0 0,-7-6-3 0 0,23 25-18 0 0,-18-19 7 0 0,-1 0 1 0 0,1-1-1 0 0,0 0 1 0 0,0 0-1 0 0,8 5 1 0 0,14 12-141 0 0,-23-18 163 0 0,0-1 0 0 0,-1 1 0 0 0,1-1 0 0 0,1 0-1 0 0,-1 0 1 0 0,0-1 0 0 0,8 4 0 0 0,-10-5 141 0 0,1 0 31 0 0,7 3 0 0 0,-7-3 23 0 0,-1-3 94 0 0,-1 1-251 0 0,0 0-1 0 0,1 0 0 0 0,-1 0 1 0 0,1 0-1 0 0,-1 0 0 0 0,1 0 1 0 0,-1 0-1 0 0,4 0 0 0 0,-3 0 30 0 0,0 0 0 0 0,0 0-1 0 0,0 0 1 0 0,0 0 0 0 0,0 0-1 0 0,0 0 1 0 0,0-1 0 0 0,0 1-1 0 0,0-1 1 0 0,-1 1 0 0 0,3-3-1 0 0,2-4 94 0 0,-1 0-1 0 0,0 0 1 0 0,0-1-1 0 0,-1 1 1 0 0,0-1-1 0 0,0 0 1 0 0,3-14-1 0 0,-2 1 45 0 0,0 0-1 0 0,2-29 1 0 0,-7 37-142 0 0,-2-27 0 0 0,0 2-25 0 0,1 33-108 0 0,0-1 0 0 0,0 1 0 0 0,-1 0 0 0 0,0 1 0 0 0,0-1 0 0 0,-1 0 0 0 0,1 0-1 0 0,-1 1 1 0 0,-7-10 0 0 0,0-2-614 0 0,9 16 495 0 0,0 0-1 0 0,1 0 0 0 0,-1 0 1 0 0,1 0-1 0 0,-1 0 1 0 0,0 0-1 0 0,0 0 0 0 0,0 0 1 0 0,0 0-1 0 0,0 0 1 0 0,1 1-1 0 0,-1-1 1 0 0,0 0-1 0 0,-1 1 0 0 0,1-1 1 0 0,0 1-1 0 0,-2-2 1 0 0</inkml:trace>
</inkml:ink>
</file>

<file path=ppt/ink/ink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0:53.4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1 195 8288 0 0,'1'-1'4537'0'0,"11"-23"-171"0"0,-10 18-3700 0 0,0 1 0 0 0,1 0 0 0 0,0 0 0 0 0,0 0 0 0 0,0 1 0 0 0,0-1 0 0 0,1 1 0 0 0,0-1 0 0 0,8-6 0 0 0,9-5 288 0 0,-16 11-595 0 0,1 0 0 0 0,1 1 0 0 0,-1 0 0 0 0,0 0 0 0 0,14-5 0 0 0,-1-1 306 0 0,-18 9-638 0 0,1 0 0 0 0,0-1 0 0 0,0 1 0 0 0,0 0 0 0 0,0 1 0 0 0,0-1 0 0 0,0 0 0 0 0,0 1 0 0 0,0-1 0 0 0,0 1 0 0 0,0-1 0 0 0,3 1 0 0 0,2 0-4 0 0,0 0 0 0 0,0 1 0 0 0,0 0 0 0 0,0 0 0 0 0,0 0 0 0 0,-1 1 0 0 0,1 0 0 0 0,0 0 0 0 0,-1 1 0 0 0,1 0 0 0 0,-1 0 0 0 0,0 1 0 0 0,0-1 0 0 0,0 1 0 0 0,9 9 0 0 0,-8-7-23 0 0,1 0 0 0 0,-1-1 0 0 0,1 0 0 0 0,0 0 0 0 0,0-1 0 0 0,0 0 0 0 0,12 3 0 0 0,-14-5 0 0 0,0 0 0 0 0,1 0 0 0 0,-1-1 0 0 0,1 0 0 0 0,-1 0 0 0 0,1-1 0 0 0,0 0 0 0 0,-1 0 0 0 0,1 0 0 0 0,0-1 0 0 0,6-1 0 0 0,-3 0-38 0 0,0-1 0 0 0,0 0 0 0 0,-1 0 0 0 0,1-1-1 0 0,-1 0 1 0 0,0-1 0 0 0,0 0 0 0 0,-1 0 0 0 0,12-10 0 0 0,40-36-2385 0 0,-40 32-3859 0 0,-8 0-2007 0 0</inkml:trace>
</inkml:ink>
</file>

<file path=ppt/ink/ink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0:53.9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71 9216 0 0,'14'0'489'0'0,"3"0"2307"0"0,-4-5 6360 0 0,-3 0-7759 0 0,-3 4-982 0 0,-2 0-108 0 0,-1 0-1 0 0,1 0 0 0 0,-1-1 1 0 0,1 0-1 0 0,-1 0 0 0 0,6-2 1 0 0,-7 2-202 0 0,0 1 0 0 0,1 0 0 0 0,-1 0 0 0 0,1 0 0 0 0,-1 0 0 0 0,1 1 0 0 0,-1 0 0 0 0,7-1 0 0 0,-5 1-48 0 0,0 0 0 0 0,0 0 0 0 0,0-1 1 0 0,-1 0-1 0 0,1 0 0 0 0,6-2 0 0 0,-6 0-34 0 0,0 1 4 0 0,0 0 0 0 0,1 0 0 0 0,-1 0 0 0 0,1 0-1 0 0,9-1 1 0 0,1-1-27 0 0,-8-1-480 0 0,-7 4 298 0 0,0 0-1 0 0,0 1 0 0 0,0-1 0 0 0,0 0 1 0 0,-1 1-1 0 0,1-1 0 0 0,0 1 0 0 0,1-1 1 0 0,-1 1-1 0 0,0 0 0 0 0,0-1 0 0 0,0 1 1 0 0,0 0-1 0 0,0 0 0 0 0,0-1 0 0 0,2 1 1 0 0</inkml:trace>
  <inkml:trace contextRef="#ctx0" brushRef="#br0" timeOffset="1">42 156 4608 0 0,'7'2'1609'0'0,"0"0"1"0"0,1 0-1 0 0,-1 0 0 0 0,1-1 1 0 0,-1 0-1 0 0,1-1 0 0 0,-1 0 1 0 0,1 0-1 0 0,0 0 0 0 0,8-2 0 0 0,16 0-786 0 0,-12 0-90 0 0,-16 2-578 0 0,1 0-1 0 0,0-1 0 0 0,-1 2 1 0 0,7 0-1 0 0,39 0-822 0 0,-48-1 17 0 0</inkml:trace>
</inkml:ink>
</file>

<file path=ppt/ink/ink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0:58.3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18 10768 0 0,'0'0'496'0'0,"-1"0"-14"0"0,1 0-458 0 0,-1 0-1 0 0,0 0 0 0 0,1 0 0 0 0,-1 0 0 0 0,1 0 1 0 0,-1 0-1 0 0,1 0 0 0 0,-1 0 0 0 0,1 0 0 0 0,-1 0 1 0 0,1 0-1 0 0,-1-1 0 0 0,1 1 0 0 0,-1 0 0 0 0,1 0 1 0 0,-1 0-1 0 0,1-1 0 0 0,-1 1 0 0 0,1 0 0 0 0,-1-1 1 0 0,1 1-1 0 0,0 0 0 0 0,-1-1 0 0 0,1 1 0 0 0,0-1 1 0 0,-1 1-1 0 0,1-1 0 0 0,-1 1 113 0 0,1-1 1 0 0,0 1-1 0 0,0 0 1 0 0,0 0-1 0 0,0-1 1 0 0,-1 1-1 0 0,1 0 0 0 0,0 0 1 0 0,0 0-1 0 0,0-1 1 0 0,-1 1-1 0 0,1 0 0 0 0,0 0 1 0 0,0 0-1 0 0,-1 0 1 0 0,1-1-1 0 0,0 1 0 0 0,0 0 1 0 0,-1 0-1 0 0,1 0 1 0 0,0 0-1 0 0,-1 0 0 0 0,1 0 1 0 0,0 0-1 0 0,-1 0 1 0 0,1 0-1 0 0,-1 0 0 0 0,-3-8 5566 0 0,4 8-5543 0 0,1 1 0 0 0,-1-1 0 0 0,1 0 0 0 0,0 1 1 0 0,-1-1-1 0 0,1 1 0 0 0,-1-1 0 0 0,1 1 0 0 0,-1-1 1 0 0,1 1-1 0 0,-1-1 0 0 0,1 1 0 0 0,-1-1 0 0 0,1 1 0 0 0,-1-1 1 0 0,0 1-1 0 0,0 0 0 0 0,1-1 0 0 0,-1 1 0 0 0,0 0 1 0 0,0-1-1 0 0,1 1 0 0 0,-1 0 0 0 0,0 0 0 0 0,0-1 1 0 0,0 2-1 0 0,3 26-661 0 0,-2-20 892 0 0,1 12-310 0 0,-1 1 0 0 0,-1 0 0 0 0,-1 0 0 0 0,-5 33 0 0 0,4-44-80 0 0,1 1 0 0 0,1 20 0 0 0,-2 11 0 0 0,1-29-50 0 0,0 0 0 0 0,0 0 0 0 0,1 0 0 0 0,3 25 0 0 0,-2-22-291 0 0,-1-12 223 0 0,1 1-1 0 0,-1-1 0 0 0,0 0 1 0 0,3 7-1 0 0,-3-10-14 0 0,0 0 1 0 0,0-1-1 0 0,1 1 0 0 0,-1 0 0 0 0,0 0 0 0 0,1-1 0 0 0,-1 1 1 0 0,1 0-1 0 0,-1-1 0 0 0,1 1 0 0 0,-1-1 0 0 0,1 1 0 0 0,0-1 1 0 0,-1 1-1 0 0,1-1 0 0 0,-1 1 0 0 0,1-1 0 0 0,0 1 0 0 0,0-1 0 0 0,-1 0 1 0 0,1 1-1 0 0,0-1 0 0 0,-1 0 0 0 0,1 0 0 0 0,0 1 0 0 0,0-1 1 0 0,0 0-1 0 0,-1 0 0 0 0,2 0 0 0 0</inkml:trace>
</inkml:ink>
</file>

<file path=ppt/ink/ink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0:58.9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91 1840 0 0,'21'0'9346'0'0,"-21"0"-9021"0"0,-1 0 0 0 0,1 0 0 0 0,-1 0 0 0 0,1 0 1 0 0,-1 1-1 0 0,1-1 0 0 0,-1 0 0 0 0,1 0 0 0 0,0 0 0 0 0,-1 1 0 0 0,-2 1 1950 0 0,3-2-1950 0 0,0 1 0 0 0,0-1 0 0 0,-1 0 0 0 0,1 1 0 0 0,0-1 0 0 0,-1 1 0 0 0,-3 17 2271 0 0,2 25-3217 0 0,2-34 1379 0 0,0 12-723 0 0,0 3 53 0 0,0 0 0 0 0,1 0-1 0 0,2 0 1 0 0,6 28 0 0 0,-5-42-18 0 0,0 0 1 0 0,0 0-1 0 0,1-1 0 0 0,0 1 0 0 0,1-1 0 0 0,0 0 0 0 0,1-1 0 0 0,0 0 0 0 0,12 12 1 0 0,-16-17-36 0 0,-1-1 1 0 0,1 0 0 0 0,-1 0-1 0 0,1-1 1 0 0,0 1 0 0 0,0 0-1 0 0,0-1 1 0 0,0 0 0 0 0,0 0-1 0 0,4 1 1 0 0,-6-2-16 0 0,1 1-1 0 0,-1-1 1 0 0,1 0-1 0 0,-1 0 1 0 0,0 0 0 0 0,1 0-1 0 0,-1 0 1 0 0,0 0 0 0 0,1 0-1 0 0,-1-1 1 0 0,0 1 0 0 0,1 0-1 0 0,-1-1 1 0 0,0 1 0 0 0,0-1-1 0 0,1 0 1 0 0,-1 1-1 0 0,0-1 1 0 0,0 0 0 0 0,0 0-1 0 0,0 1 1 0 0,0-1 0 0 0,0 0-1 0 0,0 0 1 0 0,0 0 0 0 0,1-2-1 0 0,19-35 425 0 0,2-4-54 0 0,-14 30-271 0 0,0-1 1 0 0,-1 0 0 0 0,-1-1 0 0 0,0 0 0 0 0,-1 0 0 0 0,0-1-1 0 0,5-23 1 0 0,1-4 131 0 0,-8 30-167 0 0,0 1-1 0 0,-2-1 0 0 0,1 1 0 0 0,1-18 1 0 0,-4 25-71 0 0,0 1 0 0 0,0 0 0 0 0,-1-1 0 0 0,1 1 1 0 0,-1 0-1 0 0,0-1 0 0 0,0 1 0 0 0,0 0 0 0 0,0 0 0 0 0,0-1 1 0 0,-1 1-1 0 0,1 0 0 0 0,-1 1 0 0 0,0-1 0 0 0,0 0 0 0 0,0 0 1 0 0,0 1-1 0 0,0-1 0 0 0,-1 1 0 0 0,-2-3 0 0 0,-4-2-22 0 0,1 1 0 0 0,-1 0 0 0 0,0 1 0 0 0,-1 0 0 0 0,1 0 0 0 0,-11-3 0 0 0,15 6-63 0 0,1 1-1 0 0,0 0 0 0 0,-1 0 0 0 0,1 0 1 0 0,-1 0-1 0 0,1 1 0 0 0,-1 0 0 0 0,1 0 1 0 0,-1 0-1 0 0,1 0 0 0 0,0 1 1 0 0,-1 0-1 0 0,1 0 0 0 0,-1 0 0 0 0,1 0 1 0 0,0 1-1 0 0,-5 2 0 0 0,0 0-519 0 0,1 1 0 0 0,0 1 0 0 0,0 0 0 0 0,-12 11 0 0 0,4 0-1252 0 0</inkml:trace>
</inkml:ink>
</file>

<file path=ppt/ink/ink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02.2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172 95 6912 0 0,'0'0'528'0'0,"0"-1"-342"0"0,-1-17 1605 0 0,1 16-1046 0 0,0-1 0 0 0,-1 1 0 0 0,1-1 0 0 0,-1 1 0 0 0,1-1 0 0 0,-1 1 0 0 0,0-1 0 0 0,0 1 0 0 0,0-1 1 0 0,0 1-1 0 0,-1 0 0 0 0,1 0 0 0 0,0 0 0 0 0,-3-3 0 0 0,-1-2 821 0 0,5 7-1458 0 0,0-1-1 0 0,0 1 0 0 0,-1-1 1 0 0,1 1-1 0 0,0-1 0 0 0,0 1 0 0 0,-1-1 1 0 0,1 1-1 0 0,0 0 0 0 0,-1-1 1 0 0,1 1-1 0 0,0 0 0 0 0,-1-1 1 0 0,1 1-1 0 0,-1 0 0 0 0,1-1 0 0 0,-1 1 1 0 0,1 0-1 0 0,-1 0 0 0 0,0-1 1 0 0,-2 0 66 0 0,0 0 0 0 0,0 0-1 0 0,-1 0 1 0 0,1 0 0 0 0,0 0 0 0 0,-1 1 0 0 0,1 0 0 0 0,-1-1 0 0 0,1 1 0 0 0,-1 0 0 0 0,1 1 0 0 0,-1-1 0 0 0,1 1 0 0 0,0-1 0 0 0,-1 1 0 0 0,1 0 0 0 0,0 0 0 0 0,-5 3 0 0 0,6-3-150 0 0,0 0 1 0 0,0 0 0 0 0,0 0-1 0 0,0 1 1 0 0,1-1 0 0 0,-1 1-1 0 0,-2 2 1 0 0,-12 10 27 0 0,8-9-48 0 0,6-5-1 0 0,1 1 0 0 0,-1-1-1 0 0,1 1 1 0 0,-1 0 0 0 0,1 0 0 0 0,0 0-1 0 0,0 0 1 0 0,-1 0 0 0 0,1 0-1 0 0,0 0 1 0 0,0 0 0 0 0,0 0 0 0 0,0 1-1 0 0,0-1 1 0 0,0 0 0 0 0,1 1-1 0 0,-1-1 1 0 0,0 0 0 0 0,1 1 0 0 0,-1-1-1 0 0,1 1 1 0 0,-1 2 0 0 0,-4 15 37 0 0,4-15-31 0 0,0 0 0 0 0,0 0 0 0 0,1 0-1 0 0,-1 0 1 0 0,1 6 0 0 0,0-2-10 0 0,0 1-1 0 0,1-1 1 0 0,0 1-1 0 0,0 0 1 0 0,4 8-1 0 0,-4-12-41 0 0,1-1 0 0 0,0 0 0 0 0,-1 0 0 0 0,1 0 0 0 0,1-1 0 0 0,-1 1 0 0 0,1 0 0 0 0,-1-1 0 0 0,1 0 0 0 0,0 1 0 0 0,0-1 0 0 0,5 3 0 0 0,1 1-121 0 0,0-1 0 0 0,0 0 0 0 0,0-1-1 0 0,1 0 1 0 0,0-1 0 0 0,18 6 0 0 0,-14-5-230 0 0,-12-4 292 0 0,0 0 1 0 0,0 0-1 0 0,1 0 0 0 0,-1 0 0 0 0,0-1 0 0 0,1 1 0 0 0,-1-1 0 0 0,0 1 0 0 0,1-1 1 0 0,-1 0-1 0 0,1 0 0 0 0,-1 0 0 0 0,1 0 0 0 0,-1 0 0 0 0,0-1 0 0 0,1 1 1 0 0,-1-1-1 0 0,1 1 0 0 0,-1-1 0 0 0,0 0 0 0 0,5-2 0 0 0,2-3-560 0 0,-1 1 0 0 0,1-1-1 0 0,-1-1 1 0 0,0 0 0 0 0,0 0 0 0 0,-1 0-1 0 0,0-1 1 0 0,0 0 0 0 0,-1-1 0 0 0,0 1-1 0 0,-1-1 1 0 0,1-1 0 0 0,6-16 0 0 0,-7 15-198 0 0,-4 9 678 0 0,0 0 0 0 0,0-1 0 0 0,-1 1 0 0 0,1 0 0 0 0,0 0 0 0 0,-1-1 0 0 0,1-2 0 0 0,-1 4 59 0 0,0 0 0 0 0,0 0 0 0 0,1 1 0 0 0,-1-1 0 0 0,0 0 0 0 0,0 0 0 0 0,0 0 0 0 0,1 0 0 0 0,-1 1 0 0 0,1-1 1 0 0,-1 0-1 0 0,0 0 0 0 0,1 1 0 0 0,0-2 0 0 0,4-10 9137 0 0,-14 22-7982 0 0,8-6-945 0 0,-1-1 0 0 0,1 1-1 0 0,0-1 1 0 0,1 1 0 0 0,-1-1-1 0 0,0 1 1 0 0,1-1 0 0 0,0 1 0 0 0,0 0-1 0 0,0-1 1 0 0,0 1 0 0 0,1-1 0 0 0,0 1-1 0 0,1 6 1 0 0,1 5 132 0 0,-2-8-145 0 0,1-1-1 0 0,0 0 1 0 0,0 1 0 0 0,0-1 0 0 0,1 0-1 0 0,-1 0 1 0 0,2-1 0 0 0,-1 1-1 0 0,1-1 1 0 0,5 7 0 0 0,3 5 124 0 0,-11-15-166 0 0,1 0 0 0 0,-1-1-1 0 0,1 1 1 0 0,-1 0 0 0 0,1-1-1 0 0,0 1 1 0 0,0-1 0 0 0,0 0 0 0 0,-1 0-1 0 0,1 0 1 0 0,0 0 0 0 0,1 0-1 0 0,-1 0 1 0 0,0 0 0 0 0,0-1-1 0 0,0 1 1 0 0,0-1 0 0 0,1 1-1 0 0,-1-1 1 0 0,0 0 0 0 0,0 0-1 0 0,1 0 1 0 0,-1 0 0 0 0,0-1 0 0 0,3 1-1 0 0,9-4 162 0 0,-12 3-169 0 0,1 1 1 0 0,-1-1 0 0 0,0 1 0 0 0,0-1-1 0 0,0 0 1 0 0,0 0 0 0 0,0 0 0 0 0,0 0 0 0 0,3-2-1 0 0,1-2 51 0 0,0 0 0 0 0,0 0 0 0 0,0-1 0 0 0,-1 1 0 0 0,1-1 0 0 0,-1 0 0 0 0,7-14 0 0 0,3-2 133 0 0,-11 15-142 0 0,0 1 1 0 0,0-1-1 0 0,0 0 0 0 0,-1 0 1 0 0,0 0-1 0 0,3-10 0 0 0,-2 2 39 0 0,-1 7-1 0 0,-1-1 1 0 0,0 0-1 0 0,-1 1 0 0 0,0-1 1 0 0,0-13-1 0 0,-1 19-81 0 0,0 1 0 0 0,-1-1 0 0 0,0 0-1 0 0,1 1 1 0 0,-1-1 0 0 0,0 0 0 0 0,0 1 0 0 0,0-1 0 0 0,-1 1-1 0 0,1 0 1 0 0,0-1 0 0 0,-1 1 0 0 0,0 0 0 0 0,1 0 0 0 0,-1 0-1 0 0,0 0 1 0 0,0 0 0 0 0,0 0 0 0 0,-1 1 0 0 0,1-1 0 0 0,0 1-1 0 0,-3-2 1 0 0,-2-1-20 0 0,0 1 1 0 0,-1 0-1 0 0,1 0 0 0 0,-1 0 0 0 0,1 1 1 0 0,-1 0-1 0 0,0 1 0 0 0,1 0 0 0 0,-1 0 0 0 0,0 1 1 0 0,-9 0-1 0 0,14 0-82 0 0,0 0 0 0 0,0 1 1 0 0,0-1-1 0 0,0 1 0 0 0,0 0 0 0 0,1 0 0 0 0,-1 0 1 0 0,0 0-1 0 0,0 1 0 0 0,1-1 0 0 0,-1 1 1 0 0,-4 3-1 0 0,2-1-483 0 0,1 0-1 0 0,0 0 1 0 0,0 0 0 0 0,0 0 0 0 0,-3 7 0 0 0,6-10 310 0 0,1-1 0 0 0,-1 1 0 0 0,1 0 0 0 0,0 0 0 0 0,0 0 0 0 0,-1 0 0 0 0,1 0 0 0 0,0 0 0 0 0,0 0 1 0 0,0 0-1 0 0,0 0 0 0 0,0 2 0 0 0,1-1-1003 0 0</inkml:trace>
</inkml:ink>
</file>

<file path=ppt/ink/ink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02.8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132 60 10592 0 0,'0'0'818'0'0,"0"-14"1377"0"0,0 12-1614 0 0,0 0 0 0 0,0 1 1 0 0,0-1-1 0 0,-1 0 0 0 0,1 0 0 0 0,0 1 0 0 0,-1-1 1 0 0,1 0-1 0 0,-1 1 0 0 0,0-1 0 0 0,1 0 1 0 0,-1 1-1 0 0,0-1 0 0 0,0 1 0 0 0,0-1 0 0 0,-2-1 1 0 0,1 1-319 0 0,-1 0 1 0 0,1 0 0 0 0,-1 1 0 0 0,1-1-1 0 0,-1 1 1 0 0,1 0 0 0 0,-1-1 0 0 0,0 1-1 0 0,-5-1 1 0 0,5 2-185 0 0,0 0 1 0 0,0 0-1 0 0,1 1 0 0 0,-1-1 0 0 0,0 1 1 0 0,0 0-1 0 0,0-1 0 0 0,1 1 0 0 0,-6 3 0 0 0,-6 0 19 0 0,12-3-84 0 0,0-1 1 0 0,0 1 0 0 0,0 0 0 0 0,0 0 0 0 0,0-1 0 0 0,0 1 0 0 0,0 1 0 0 0,0-1 0 0 0,1 0 0 0 0,-4 2 0 0 0,-7 5-33 0 0,6 11-260 0 0,6-19 271 0 0,0 1 1 0 0,0 0-1 0 0,0 0 1 0 0,0-1 0 0 0,0 1-1 0 0,0 0 1 0 0,0-1 0 0 0,0 1-1 0 0,0 0 1 0 0,0 0 0 0 0,1-1-1 0 0,-1 1 1 0 0,0 0 0 0 0,1-1-1 0 0,-1 1 1 0 0,0 0 0 0 0,1-1-1 0 0,0 2 1 0 0,-1-2-7 0 0,2 3-4 0 0,0 0-1 0 0,-1 0 0 0 0,1 0 1 0 0,0-1-1 0 0,1 1 1 0 0,-1-1-1 0 0,0 1 1 0 0,1-1-1 0 0,-1 0 0 0 0,5 3 1 0 0,29 16-55 0 0,-31-19 61 0 0,1 0-1 0 0,0 0 1 0 0,0 0-1 0 0,0-1 1 0 0,7 1 0 0 0,-7-1 0 0 0,0 0 1 0 0,0 0 0 0 0,0 1-1 0 0,8 3 1 0 0,-3 0 23 0 0,0 0 1 0 0,0-1-1 0 0,19 5 0 0 0,0 4 2 0 0,-28-13 153 0 0,-19 28 97 0 0,14-25-248 0 0,-1 0-1 0 0,0 0 1 0 0,1-1 0 0 0,-1 1-1 0 0,0-1 1 0 0,-1 0-1 0 0,1 0 1 0 0,0 0 0 0 0,-7 1-1 0 0,-5 1 41 0 0,-22 3 0 0 0,22-5-73 0 0,-10 1-1244 0 0,-38-1-1 0 0,53-2-626 0 0</inkml:trace>
</inkml:ink>
</file>

<file path=ppt/ink/ink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03.4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109 85 13824 0 0,'-1'-5'305'0'0,"1"-1"0"0"0,-1 1 0 0 0,0-1 0 0 0,-1 1 0 0 0,1-1 0 0 0,-4-6 0 0 0,-1-4 2039 0 0,5 14-1872 0 0,-1-1-1 0 0,1 1 0 0 0,-1 0 0 0 0,1 0 0 0 0,-1 0 0 0 0,0 0 0 0 0,0 0 0 0 0,-4-3 0 0 0,5 4 348 0 0,-16 9 1194 0 0,15-6-1914 0 0,-1 0 0 0 0,1 0 0 0 0,-1 0 0 0 0,1 1 0 0 0,0-1 0 0 0,0 1-1 0 0,0-1 1 0 0,0 1 0 0 0,1 0 0 0 0,-1-1 0 0 0,1 1 0 0 0,-3 6 0 0 0,0 4 42 0 0,-5 24 0 0 0,4-14-62 0 0,2-1-38 0 0,0 1 1 0 0,1-1-1 0 0,2 1 1 0 0,0 0-1 0 0,4 27 1 0 0,-1-21 12 0 0,-1 4-48 0 0,2-1 0 0 0,11 43 1 0 0,-11-58-33 0 0,2-1 0 0 0,-1 0-1 0 0,2 0 1 0 0,0-1 0 0 0,1 0 0 0 0,13 19 0 0 0,27 29-1605 0 0,-14-23-2529 0 0,-13-23-3786 0 0</inkml:trace>
</inkml:ink>
</file>

<file path=ppt/ink/ink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03.9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1 134 10136 0 0,'1'-2'6098'0'0,"-1"1"-5878"0"0,1 0-1 0 0,-1 0 1 0 0,0 0 0 0 0,1 0-1 0 0,-1-1 1 0 0,0 1 0 0 0,0 0-1 0 0,0 0 1 0 0,0 0-1 0 0,0-1 1 0 0,0 1 0 0 0,0-2-1 0 0,-1 1 4 0 0,1 0 0 0 0,0 0 0 0 0,0 0 0 0 0,0 1 1 0 0,0-1-1 0 0,0 0 0 0 0,1 0 0 0 0,-1 0 0 0 0,0 1 0 0 0,1-1 0 0 0,1-3 0 0 0,0 1 73 0 0,0 0 0 0 0,0 0 0 0 0,1 1 0 0 0,-1-1 0 0 0,1 1 0 0 0,0-1 0 0 0,0 1 0 0 0,0 0 0 0 0,1 0 0 0 0,-1 0 0 0 0,7-4 0 0 0,1 2 224 0 0,1-1 1 0 0,0 2-1 0 0,12-4 0 0 0,21-8 349 0 0,-41 15-848 0 0,0-1 0 0 0,0 1 0 0 0,0 1 0 0 0,8-2-1 0 0,-9 2 47 0 0,-1 1 0 0 0,6 6-43 0 0,-6-6-22 0 0,-1 1 0 0 0,0 1 1 0 0,0-1-1 0 0,0 0 0 0 0,-1 0 1 0 0,1 0-1 0 0,0 0 0 0 0,-1 1 1 0 0,0-1-1 0 0,1 0 0 0 0,-1 0 1 0 0,0 1-1 0 0,0-1 1 0 0,0 0-1 0 0,-1 1 0 0 0,1-1 1 0 0,0 0-1 0 0,-1 0 0 0 0,1 0 1 0 0,-2 3-1 0 0,-2 6-128 0 0,0 0 0 0 0,-8 15 1 0 0,-25 36-895 0 0,30-51 670 0 0,0 2-590 0 0,-9 20-1 0 0,13-27 137 0 0,2-6 731 0 0,1 1 0 0 0,0 0 0 0 0,-1 0 0 0 0,1 0-1 0 0,-1-1 1 0 0,1 1 0 0 0,0 0 0 0 0,-1 0 0 0 0,1 0 0 0 0,0 0 0 0 0,0 0-1 0 0,0 0 1 0 0,0 0 0 0 0,0-1 0 0 0,0 1 0 0 0,0 0 0 0 0,0 0 0 0 0,0 0 0 0 0,0 0-1 0 0,1 0 1 0 0,-1 0 0 0 0,0 0 0 0 0,0 0 0 0 0,1-1 0 0 0,-1 1 0 0 0,1 0 0 0 0,-1 0-1 0 0,1 0 1 0 0,-1-1 0 0 0,1 1 0 0 0,-1 0 0 0 0,1-1 0 0 0,0 2 0 0 0,8 7 13 0 0,-7-7 98 0 0,0 1 0 0 0,0-1 0 0 0,0 1 0 0 0,1-1 0 0 0,-1 0 0 0 0,1 0 0 0 0,0 0 0 0 0,-1 0 0 0 0,1-1 0 0 0,0 1 0 0 0,0-1 0 0 0,0 1 0 0 0,0-1 0 0 0,5 1 0 0 0,16-2 668 0 0,-19 0-510 0 0,-1 0 0 0 0,0 0 0 0 0,0 0 0 0 0,1 0 0 0 0,-1 1 0 0 0,6 1 0 0 0,-1 1 894 0 0,-1 1-59 0 0,-8 9-587 0 0,-3-7-422 0 0,1 0 1 0 0,-1 0 0 0 0,0 0-1 0 0,-1-1 1 0 0,1 1-1 0 0,-1-1 1 0 0,0 0-1 0 0,0 0 1 0 0,-1 0 0 0 0,-7 7-1 0 0,-9 10 19 0 0,5-3-52 0 0,11-12-7 0 0,0 0-1 0 0,-1 0 1 0 0,0 0 0 0 0,0-1-1 0 0,0 0 1 0 0,-1-1 0 0 0,0 1-1 0 0,0-1 1 0 0,-13 6 0 0 0,15-9-173 0 0,0 1 0 0 0,0-1 0 0 0,0 1 0 0 0,0 0 0 0 0,0 0 0 0 0,0 1 0 0 0,1 0 0 0 0,-1-1 0 0 0,-3 6 0 0 0,7-8-559 0 0</inkml:trace>
  <inkml:trace contextRef="#ctx0" brushRef="#br0" timeOffset="1">400 120 14944 0 0,'0'0'1357'0'0,"6"-10"6196"0"0,-6 12-7403 0 0,-1 0 0 0 0,1-1 1 0 0,0 1-1 0 0,-1-1 0 0 0,0 1 0 0 0,1 0 0 0 0,-1-1 0 0 0,0 0 1 0 0,1 1-1 0 0,-1-1 0 0 0,0 1 0 0 0,-2 1 0 0 0,2-2-88 0 0,-1 1-1 0 0,1 0 1 0 0,0 0-1 0 0,0 0 1 0 0,0 0-1 0 0,0 0 0 0 0,0 0 1 0 0,-1 4-1 0 0,0 7 2 0 0,0 0 0 0 0,1 0 1 0 0,0 0-1 0 0,1 0 0 0 0,1 0 0 0 0,0 0 0 0 0,1 0 0 0 0,4 19 0 0 0,2-8-63 0 0,7 23 0 0 0,-13-43 0 0 0,0 1 0 0 0,0-1 0 0 0,1 0 0 0 0,-1 0 0 0 0,1-1 0 0 0,0 1 0 0 0,0 0 0 0 0,4 3 0 0 0,-5-6 4 0 0,1 1-1 0 0,-1-1 0 0 0,1 0 1 0 0,0 0-1 0 0,-1 0 1 0 0,1 0-1 0 0,5 1 1 0 0,6 2 22 0 0,-12-3-19 0 0,0-1 1 0 0,-1 1 0 0 0,1-1 0 0 0,0 1 0 0 0,0-1 0 0 0,0 0 0 0 0,0 0 0 0 0,0 0 0 0 0,0 0 0 0 0,0 0 0 0 0,0 0 0 0 0,0 0 0 0 0,-1-1 0 0 0,1 1 0 0 0,0-1 0 0 0,0 1 0 0 0,0-1 0 0 0,0 0 0 0 0,-1 0 0 0 0,4-1 0 0 0,-2 0 20 0 0,0-1 0 0 0,1 1 0 0 0,-1-1 0 0 0,0 1 0 0 0,-1-1 0 0 0,1 0 0 0 0,0 0 0 0 0,2-4 0 0 0,-1 0 22 0 0,5-5 64 0 0,-1-1-1 0 0,0 0 1 0 0,-1-1-1 0 0,0 1 1 0 0,-1-1 0 0 0,-1-1-1 0 0,5-18 1 0 0,-4 1 127 0 0,2-62 1 0 0,-8 88-242 0 0,-1 1 0 0 0,0-1 0 0 0,0 0 0 0 0,-1 1 0 0 0,0-1 0 0 0,0 1 0 0 0,0-1 0 0 0,0 1 0 0 0,-1 0 0 0 0,0 0 0 0 0,0 0 0 0 0,0 1 0 0 0,-1-1 0 0 0,1 1 0 0 0,-1-1 0 0 0,0 1 0 0 0,-1 0 0 0 0,-6-4 0 0 0,9 6-52 0 0,0 1 1 0 0,-1-1 0 0 0,1 1-1 0 0,-1 0 1 0 0,1 0-1 0 0,-1 0 1 0 0,1 0-1 0 0,-1 0 1 0 0,1 0 0 0 0,-1 1-1 0 0,0-1 1 0 0,1 1-1 0 0,-6 0 1 0 0,2 1-419 0 0,0 0 1 0 0,0 0-1 0 0,0 1 1 0 0,-9 3-1 0 0,13-4 227 0 0,0 0-63 0 0,0 0-1 0 0,0 0 0 0 0,1 0 1 0 0,-1 0-1 0 0,1 0 1 0 0,-1 0-1 0 0,1 1 1 0 0,-1-1-1 0 0,1 0 0 0 0,0 1 1 0 0,-3 2-1 0 0,-6 8-5459 0 0</inkml:trace>
</inkml:ink>
</file>

<file path=ppt/ink/ink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04.5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28 8288 0 0,'12'-4'889'0'0,"7"-5"-929"0"0,6-3 958 0 0,-24 11-449 0 0,1 1 0 0 0,-1 0 1 0 0,1-1-1 0 0,-1 1 0 0 0,1 0 0 0 0,0 0 1 0 0,-1 0-1 0 0,4 0 0 0 0,2 2 1159 0 0,-1-1 0 0 0,1 1 1 0 0,8 4-1 0 0,-9-3-1248 0 0,-1-1 0 0 0,1 2 0 0 0,-1-1 0 0 0,0 1 0 0 0,0-1 0 0 0,-1 1 0 0 0,6 6 0 0 0,-1 0-177 0 0,0 0 1 0 0,0 1-1 0 0,-2-1 0 0 0,11 19 0 0 0,10 22 312 0 0,-17-31-145 0 0,0 1 0 0 0,0 0 0 0 0,9 31 0 0 0,-17-41-276 0 0,22 87 708 0 0,-22-82-717 0 0,0 1 0 0 0,-1 0 1 0 0,-2 33-1 0 0,-3-2-192 0 0,-2-1 0 0 0,-2 1 0 0 0,-3-1 0 0 0,-1 0 0 0 0,-22 56-1 0 0,29-94-31 0 0,-3 10-1766 0 0,-2 0-4062 0 0,-3 1-2394 0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2:04.4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90 4608 0 0,'0'0'12551'0'0,"0"3"-11593"0"0,1 6-400 0 0,1 1 1 0 0,0 0 0 0 0,0-1-1 0 0,1 1 1 0 0,6 12 0 0 0,4 13 35 0 0,-12-30-506 0 0,1 0-1 0 0,1 0 1 0 0,-1-1 0 0 0,1 1-1 0 0,-1-1 1 0 0,1 0-1 0 0,1 0 1 0 0,-1 0-1 0 0,7 6 1 0 0,-5-5 37 0 0,0 1 0 0 0,0-1 0 0 0,4 9 0 0 0,-8-13-91 0 0,0 0-1 0 0,0 0 1 0 0,0 0-1 0 0,0 0 0 0 0,0 0 1 0 0,1 0-1 0 0,-1 0 1 0 0,0 0-1 0 0,0-1 0 0 0,3 2 1 0 0,4 2 44 0 0,-7-2-57 0 0,1 0 0 0 0,0-1 0 0 0,0 1 0 0 0,0-1 0 0 0,0 1 0 0 0,0-1 0 0 0,0 0 1 0 0,1 0-1 0 0,-1 0 0 0 0,0 0 0 0 0,1 0 0 0 0,-1-1 0 0 0,1 1 0 0 0,-1-1 0 0 0,0 1 0 0 0,1-1 0 0 0,-1 0 1 0 0,1 0-1 0 0,-1 0 0 0 0,1 0 0 0 0,-1-1 0 0 0,1 1 0 0 0,3-2 0 0 0,8-3 96 0 0,-8 4-68 0 0,-1 0 1 0 0,0-1-1 0 0,0 0 1 0 0,0 0-1 0 0,0-1 1 0 0,0 1-1 0 0,0-1 1 0 0,-1 0-1 0 0,1-1 1 0 0,-1 1-1 0 0,0-1 1 0 0,4-3-1 0 0,39-51 254 0 0,-41 50-279 0 0,0-1 0 0 0,-1 1 0 0 0,0-1 0 0 0,5-13 1 0 0,1-1-70 0 0,16-44-476 0 0,-4 25-2130 0 0,-8 22 1068 0 0</inkml:trace>
</inkml:ink>
</file>

<file path=ppt/ink/ink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09.1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43 34 5064 0 0,'0'0'389'0'0,"-1"-2"-250"0"0,0 1 132 0 0,0-1 0 0 0,0 0 0 0 0,0-1 1 0 0,1 1-1 0 0,-1 0 0 0 0,1 0 0 0 0,-10-15 14677 0 0,6 30-14393 0 0,-4 19-294 0 0,-6 41 26 0 0,14-67-273 0 0,-1 0 0 0 0,2-1 1 0 0,-1 1-1 0 0,2 9 1 0 0,1 13 19 0 0,-3-20-348 0 0,1-1 0 0 0,1 0-1 0 0,-1 1 1 0 0,5 9 0 0 0,-1 1-544 0 0,-4-8-433 0 0</inkml:trace>
</inkml:ink>
</file>

<file path=ppt/ink/ink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09.7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0 12440 0 0,'0'0'5799'0'0</inkml:trace>
  <inkml:trace contextRef="#ctx0" brushRef="#br0" timeOffset="1">1 700 8752 0 0,'0'0'10499'0'0,"1"-1"-9424"0"0,1 0-886 0 0,0 0 0 0 0,-1-1 0 0 0,1 0-1 0 0,-1 1 1 0 0,1-1 0 0 0,-1 0 0 0 0,0 0 0 0 0,2-3 0 0 0,-1 2-53 0 0,-1 0 1 0 0,1 1 0 0 0,0-1 0 0 0,0 1-1 0 0,4-5 1 0 0,-5 7-96 0 0,0-1 1 0 0,0 0 0 0 0,0 0-1 0 0,0 0 1 0 0,0 0-1 0 0,0 0 1 0 0,0-1-1 0 0,-1 1 1 0 0,1 0-1 0 0,1-3 1 0 0,-1 1-25 0 0,1 1 0 0 0,-1-1 0 0 0,1 1 0 0 0,0-1 0 0 0,0 1 0 0 0,0-1 0 0 0,0 1 0 0 0,0 0 0 0 0,4-3 0 0 0,4-1-3 0 0,-8 5 17 0 0,0 1-1 0 0,-1-1 1 0 0,1 0-1 0 0,0 1 1 0 0,0-1-1 0 0,0 1 1 0 0,0 0-1 0 0,0 0 1 0 0,0-1 0 0 0,0 1-1 0 0,0 1 1 0 0,0-1-1 0 0,0 0 1 0 0,0 0-1 0 0,-1 1 1 0 0,1-1-1 0 0,0 1 1 0 0,0-1-1 0 0,0 1 1 0 0,0 0-1 0 0,-1 0 1 0 0,1 0-1 0 0,3 2 1 0 0,0 2 51 0 0,1 0 0 0 0,0 0 0 0 0,-1 1 1 0 0,8 11-1 0 0,11 11-98 0 0,18 10-696 0 0,-37-33 728 0 0,1 0 0 0 0,0-1 0 0 0,0 0 0 0 0,1-1 0 0 0,-1 1 0 0 0,1-1 0 0 0,0 0 0 0 0,-1-1 0 0 0,1 0 0 0 0,1 0 0 0 0,-1 0 0 0 0,0-1 0 0 0,10 1 0 0 0,-12-2-195 0 0,0 0 0 0 0,0 0 0 0 0,0 0 0 0 0,0 0 0 0 0,0-1 0 0 0,0 0 0 0 0,0 0 1 0 0,0-1-1 0 0,-1 1 0 0 0,1-1 0 0 0,0 0 0 0 0,-1 0 0 0 0,1 0 0 0 0,-1-1 0 0 0,0 0 0 0 0,0 0 1 0 0,0 0-1 0 0,0 0 0 0 0,0 0 0 0 0,4-6 0 0 0,3-5-7231 0 0</inkml:trace>
</inkml:ink>
</file>

<file path=ppt/ink/ink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10.5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0 475 13824 0 0,'0'0'1061'0'0,"3"-1"-461"0"0,3-2 295 0 0,0 0 0 0 0,-1 0 0 0 0,1 0 0 0 0,6-7 0 0 0,21-11 2828 0 0,94-48-687 0 0,-103 57-3160 0 0,5-2-1302 0 0,-10 6-6144 0 0</inkml:trace>
  <inkml:trace contextRef="#ctx0" brushRef="#br0" timeOffset="1">112 166 12440 0 0,'-4'9'897'0'0,"-2"2"-450"0"0,5-10-109 0 0,-1 1 0 0 0,1-1 0 0 0,0 1 0 0 0,0 0 0 0 0,-1 0 0 0 0,1 0 0 0 0,0 0 0 0 0,1 0 0 0 0,-1 0 0 0 0,0 0 0 0 0,0 0 0 0 0,1 0 0 0 0,0 0 0 0 0,-1 1 0 0 0,1 3 0 0 0,1 39 6394 0 0,0-21-6738 0 0,-1-13 205 0 0,0 1-1 0 0,1 0 1 0 0,0-1 0 0 0,1 1-1 0 0,5 21 1 0 0,4 12-55 0 0,-8-32-126 0 0,0 1 0 0 0,7 17 0 0 0,9 26-97 0 0,-14-38-820 0 0,1-1 0 0 0,14 30 1 0 0,-11-34-1380 0 0</inkml:trace>
  <inkml:trace contextRef="#ctx0" brushRef="#br0" timeOffset="2">502 1 9672 0 0,'0'0'440'0'0,"-1"0"-6"0"0,-4 2-278 0 0,2 2 714 0 0,1 1 0 0 0,1-1-1 0 0,-1 1 1 0 0,1-1 0 0 0,-1 1-1 0 0,1-1 1 0 0,1 1 0 0 0,-1 0-1 0 0,0-1 1 0 0,1 8 0 0 0,-1 6 1243 0 0,-1 3-686 0 0,2 33 0 0 0,1-21-768 0 0,-1-8-714 0 0,1 0 1 0 0,2-1-1 0 0,0 1 0 0 0,1-1 0 0 0,2 0 0 0 0,1 0 1 0 0,0-1-1 0 0,15 31 0 0 0,-20-50-226 0 0,0-1 1 0 0,0 0-1 0 0,0 0 1 0 0,0 0-1 0 0,1-1 1 0 0,4 6-1 0 0,-1-3-1166 0 0,5 9-6616 0 0</inkml:trace>
</inkml:ink>
</file>

<file path=ppt/ink/ink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11.1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48 184 6448 0 0,'0'0'585'0'0,"-5"5"-474"0"0,2-2 411 0 0,0 0 1 0 0,0 1-1 0 0,1-1 1 0 0,-1 1-1 0 0,1 0 1 0 0,0-1-1 0 0,0 1 1 0 0,0 0-1 0 0,1 1 1 0 0,-1-1-1 0 0,0 4 1 0 0,-2 11 3177 0 0,-2 21 0 0 0,6-35-3568 0 0,-3 20 506 0 0,1 1 0 0 0,2 0 1 0 0,3 35-1 0 0,-1-47-535 0 0,0 1 1 0 0,1-1 0 0 0,1 1-1 0 0,0-1 1 0 0,1 0-1 0 0,0 0 1 0 0,10 16-1 0 0,-14-28-99 0 0,1 1 1 0 0,1 0-1 0 0,-1-1 0 0 0,0 0 0 0 0,1 1 0 0 0,-1-1 0 0 0,1 0 0 0 0,-1 0 0 0 0,1 0 1 0 0,0-1-1 0 0,0 1 0 0 0,0-1 0 0 0,0 1 0 0 0,0-1 0 0 0,0 0 0 0 0,1 0 1 0 0,-1 0-1 0 0,0-1 0 0 0,0 1 0 0 0,5-1 0 0 0,-4 0 15 0 0,1 1 0 0 0,-1-1 0 0 0,0-1 0 0 0,0 1 0 0 0,1-1 0 0 0,-1 0 1 0 0,0 0-1 0 0,0 0 0 0 0,0 0 0 0 0,0-1 0 0 0,0 1 0 0 0,0-1 0 0 0,0 0 0 0 0,-1 0 0 0 0,6-4 0 0 0,1-5 140 0 0,1 0 0 0 0,-1 0-1 0 0,-1-1 1 0 0,0 0 0 0 0,-1-1-1 0 0,8-15 1 0 0,34-85 882 0 0,-46 99-913 0 0,0 1 0 0 0,-1 0 0 0 0,0-1 0 0 0,0-16 0 0 0,0-55 440 0 0,-3 74-533 0 0,0 0 1 0 0,-1 0-1 0 0,-1 0 0 0 0,0 0 0 0 0,0 0 0 0 0,-1 0 1 0 0,0 1-1 0 0,-1-1 0 0 0,0 1 0 0 0,-1 0 0 0 0,0 0 1 0 0,-1 0-1 0 0,0 1 0 0 0,-8-10 0 0 0,11 15-135 0 0,0 1 0 0 0,-1 0 0 0 0,1 0 0 0 0,-1 0 0 0 0,0 0 0 0 0,0 1 0 0 0,0-1 0 0 0,0 1 0 0 0,0 0 0 0 0,0 0 0 0 0,-1 1 0 0 0,1-1 0 0 0,-1 1 0 0 0,1 0-1 0 0,-1 0 1 0 0,0 1 0 0 0,1-1 0 0 0,-1 1 0 0 0,0 0 0 0 0,1 0 0 0 0,-1 0 0 0 0,0 1 0 0 0,1 0 0 0 0,-1 0 0 0 0,1 0 0 0 0,-1 0 0 0 0,1 1 0 0 0,-1 0 0 0 0,-5 3 0 0 0,-11 12-1683 0 0</inkml:trace>
</inkml:ink>
</file>

<file path=ppt/ink/ink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11.7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128 237 15408 0 0,'0'0'1393'0'0,"0"-1"-1149"0"0,-2-17-134 0 0,2 15 778 0 0,-1-1 0 0 0,0 0 1 0 0,0 0-1 0 0,-1 0 0 0 0,-1-4 1 0 0,2 8-827 0 0,1-1 1 0 0,-1 1-1 0 0,1-1 1 0 0,0 1-1 0 0,-1-1 1 0 0,1 1-1 0 0,-1 0 1 0 0,1-1-1 0 0,-1 1 1 0 0,1 0-1 0 0,-1-1 1 0 0,0 1-1 0 0,1 0 1 0 0,-1 0-1 0 0,1-1 1 0 0,-1 1-1 0 0,0 0 1 0 0,1 0 0 0 0,-1 0-1 0 0,0 0 1 0 0,1 0-1 0 0,-1 0 1 0 0,1 0-1 0 0,-1 0 1 0 0,0 0-1 0 0,1 0 1 0 0,-1 0-1 0 0,0 0 1 0 0,1 0-1 0 0,-1 1 1 0 0,1-1-1 0 0,-1 0 1 0 0,0 0-1 0 0,0 1 1 0 0,-1 0-48 0 0,1 0 1 0 0,-1 0-1 0 0,0 0 0 0 0,1 0 1 0 0,-1 1-1 0 0,0-1 0 0 0,1 0 1 0 0,-2 3-1 0 0,-1 2-22 0 0,1 0 0 0 0,0 1-1 0 0,0-1 1 0 0,1 0 0 0 0,0 1-1 0 0,0 0 1 0 0,1-1 0 0 0,-1 1-1 0 0,1 12 1 0 0,1-13-32 0 0,1 1 0 0 0,1-1 0 0 0,-1 0 1 0 0,1 1-1 0 0,0-1 0 0 0,0 0 0 0 0,5 7 0 0 0,-4-7-6 0 0,-1-1-1 0 0,1 1 1 0 0,-1-1-1 0 0,-1 1 1 0 0,1 0-1 0 0,-1-1 1 0 0,1 8-1 0 0,-2-13 42 0 0,0 1 0 0 0,0-1-1 0 0,0 0 1 0 0,0 1 0 0 0,0-1 0 0 0,0 0-1 0 0,0 1 1 0 0,0-1 0 0 0,0 0 0 0 0,0 1-1 0 0,1-1 1 0 0,-1 0 0 0 0,0 1 0 0 0,0-1-1 0 0,0 0 1 0 0,0 0 0 0 0,1 1-1 0 0,-1-1 1 0 0,0 0 0 0 0,0 1 0 0 0,1-1-1 0 0,-1 0 1 0 0,0 0 0 0 0,0 0 0 0 0,1 1-1 0 0,-1-1 1 0 0,0 0 0 0 0,1 0-1 0 0,5 6-97 0 0,-4-3 105 0 0,-1-2 8 0 0,0 1 0 0 0,0-1 1 0 0,0 0-1 0 0,0 1 1 0 0,-1-1-1 0 0,1 1 1 0 0,0-1-1 0 0,-1 1 1 0 0,1-1-1 0 0,-1 1 1 0 0,0-1-1 0 0,1 1 1 0 0,-1 0-1 0 0,0-1 1 0 0,0 4-1 0 0,0 6-31 0 0,0-6 65 0 0,0-1-1 0 0,0 1 1 0 0,0 0 0 0 0,-1-1 0 0 0,0 1-1 0 0,-2 7 1 0 0,1-7 1 0 0,-1 0-1 0 0,1 0 1 0 0,-1 0 0 0 0,-1-1 0 0 0,1 1-1 0 0,-1-1 1 0 0,-7 7 0 0 0,10-9-43 0 0,0-1-1 0 0,0 0 1 0 0,0 0 0 0 0,0 0-1 0 0,0 0 1 0 0,0 0-1 0 0,0 0 1 0 0,0-1 0 0 0,-1 1-1 0 0,1 0 1 0 0,0 0 0 0 0,-1-1-1 0 0,1 1 1 0 0,0-1 0 0 0,-1 1-1 0 0,1-1 1 0 0,0 0 0 0 0,-4 1-1 0 0,-3 0-15 0 0,7-1-132 0 0,-1 0 0 0 0,1 0 0 0 0,0 0 0 0 0,-1 0 0 0 0,1 0 0 0 0,-1 0 0 0 0,1 0 0 0 0,0 0 0 0 0,-1-1 0 0 0,1 1 0 0 0,0 0 0 0 0,-1-1 0 0 0,1 1 0 0 0,0-1 0 0 0,-1 0 0 0 0,1 1-1 0 0,0-1 1 0 0,0 0 0 0 0,0 0 0 0 0,0 0 0 0 0,0 0 0 0 0,0 0 0 0 0,0 0 0 0 0,0 0 0 0 0,0 0 0 0 0,0 0 0 0 0,0 0 0 0 0,1 0 0 0 0,-1-1 0 0 0,0 1 0 0 0,1 0 0 0 0,-1-2 0 0 0,-3-7-7220 0 0</inkml:trace>
  <inkml:trace contextRef="#ctx0" brushRef="#br0" timeOffset="1">329 196 3224 0 0,'1'3'444'0'0,"0"1"0"0"0,0-1 0 0 0,1 1 0 0 0,0-1-1 0 0,1 4 1 0 0,-1-4 637 0 0,-1 1-76 0 0,0 0-1 0 0,-1 0 1 0 0,1 0 0 0 0,-1 0-1 0 0,0 0 1 0 0,0 0 0 0 0,0 0 0 0 0,0 0-1 0 0,-1 0 1 0 0,0 0 0 0 0,-1 5 0 0 0,-3 25 965 0 0,5-17-1320 0 0,5 31 0 0 0,-5-41-646 0 0,0-1 0 0 0,0 1 0 0 0,0 0 0 0 0,-2 8-1 0 0,-1 12-1254 0 0,3-16-130 0 0,0-1-54 0 0</inkml:trace>
  <inkml:trace contextRef="#ctx0" brushRef="#br0" timeOffset="2">282 7 3224 0 0,'-6'-6'8304'0'0,"18"16"-8672"0"0,3 9-104 0 0,-5-1-16 0 0</inkml:trace>
  <inkml:trace contextRef="#ctx0" brushRef="#br0" timeOffset="3">447 270 3224 0 0,'1'10'374'0'0,"0"0"-1"0"0,1-1 1 0 0,0 1 0 0 0,0-1-1 0 0,8 17 1 0 0,4 18 4745 0 0,-13-41-4770 0 0,3 15 1628 0 0,0 0 1 0 0,-1 1 0 0 0,0 29 0 0 0,-3-46-1867 0 0,0-1 1 0 0,0 1 0 0 0,0-1-1 0 0,1 1 1 0 0,-1-1 0 0 0,0 1-1 0 0,1 0 1 0 0,-1-1 0 0 0,1 1-1 0 0,-1-1 1 0 0,3 4 2521 0 0,7-27-1500 0 0,18-58-642 0 0,0 1 207 0 0,-22 67-627 0 0,-1 0 0 0 0,1 0 0 0 0,1 1 0 0 0,10-13 0 0 0,-17 23-71 0 0,3-3 0 0 0,0 1 0 0 0,-1 0 0 0 0,1 0 0 0 0,0 0 0 0 0,0 0 0 0 0,1 0 0 0 0,-1 0 0 0 0,5-2 0 0 0,2 3 11 0 0,-8 3-3 0 0,-1-1 0 0 0,0 1 0 0 0,0 0 1 0 0,0 0-1 0 0,0-1 0 0 0,0 1 0 0 0,0 0 0 0 0,0 0 1 0 0,0 0-1 0 0,0 0 0 0 0,0 0 0 0 0,-1 0 0 0 0,1 1 1 0 0,0-1-1 0 0,-1 0 0 0 0,1 0 0 0 0,-1 1 0 0 0,1-1 1 0 0,-1 0-1 0 0,1 2 0 0 0,4 9 89 0 0,-2-5-54 0 0,0 0 1 0 0,0 0-1 0 0,-1 0 0 0 0,0 1 0 0 0,0-1 0 0 0,-1 0 0 0 0,1 10 0 0 0,5 21 84 0 0,-4-23-86 0 0,2 31-1 0 0,-2-13-41 0 0,-2-14 7 0 0,-1-14-27 0 0,1 1-1 0 0,-1-1 1 0 0,1 1 0 0 0,0-1-1 0 0,1 1 1 0 0,2 8-1 0 0,6 9-1551 0 0,-8-18-120 0 0,8-1-89 0 0</inkml:trace>
</inkml:ink>
</file>

<file path=ppt/ink/ink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12.2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44 0 7832 0 0,'0'0'14734'0'0,"-1"2"-13591"0"0,-3 3-385 0 0,3-3-640 0 0,-1 0-1 0 0,0 0 0 0 0,1 0 1 0 0,-1 0-1 0 0,1 1 0 0 0,0-1 1 0 0,0 1-1 0 0,0-1 0 0 0,0 1 1 0 0,0-1-1 0 0,0 4 0 0 0,-9 43 706 0 0,5-31-569 0 0,-2 30 0 0 0,6-19-190 0 0,0 0 0 0 0,3 0 0 0 0,0 0 1 0 0,2 0-1 0 0,1-1 0 0 0,10 36 0 0 0,-8-41-38 0 0,0-1 1 0 0,12 24-1 0 0,-14-36-308 0 0,1-1 1 0 0,0 1-1 0 0,0-1 0 0 0,1-1 0 0 0,0 1 1 0 0,14 12-1 0 0,-18-17 205 0 0,9 6-1422 0 0,18 14 0 0 0,-26-22 1011 0 0,-1 0 0 0 0,1 0-1 0 0,-1 0 1 0 0,1 0 0 0 0,0-1 0 0 0,0 1 0 0 0,0-1 0 0 0,-1 0-1 0 0,1 0 1 0 0,1 0 0 0 0,3 0 0 0 0,19-4-1893 0 0</inkml:trace>
</inkml:ink>
</file>

<file path=ppt/ink/ink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12.8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11 14944 0 0,'0'0'6999'0'0,"2"-1"-6137"0"0,4-1-46 0 0,0 0 0 0 0,0 0 0 0 0,0 1 0 0 0,12-1 0 0 0,-16 2-686 0 0,0 0 0 0 0,0 0 0 0 0,0 0 0 0 0,0 0 0 0 0,0 0 0 0 0,0 1 0 0 0,0-1 0 0 0,0 1 0 0 0,0 0 0 0 0,3 1 1 0 0,-5-2-124 0 0,1 1 1 0 0,0-1-1 0 0,-1 1 0 0 0,1 0 1 0 0,-1-1-1 0 0,1 1 1 0 0,-1 0-1 0 0,1 0 1 0 0,-1-1-1 0 0,0 1 1 0 0,1 0-1 0 0,-1 0 1 0 0,0 0-1 0 0,1-1 1 0 0,-1 1-1 0 0,0 0 1 0 0,0 0-1 0 0,0 0 1 0 0,0 0-1 0 0,0 0 0 0 0,0-1 1 0 0,0 1-1 0 0,0 0 1 0 0,0 0-1 0 0,0 0 1 0 0,-1 0-1 0 0,1 0 1 0 0,0-1-1 0 0,-1 1 1 0 0,1 1-1 0 0,-7 14-115 0 0,0-1 0 0 0,-1 1 0 0 0,-12 17 0 0 0,9-15-441 0 0,-13 18-1683 0 0,22-33 1464 0 0,5 0-1640 0 0,-2-2 2210 0 0,0 0-1 0 0,0 0 0 0 0,0 0 1 0 0,0 0-1 0 0,0 1 0 0 0,0-1 1 0 0,-1 0-1 0 0,1 0 0 0 0,0 1 1 0 0,0-1-1 0 0,-1 0 0 0 0,1 1 0 0 0,-1-1 1 0 0,0 1-1 0 0,1-1 0 0 0,-1 2 1 0 0,1 1 199 0 0,0-1 1 0 0,0 0 0 0 0,0 1-1 0 0,0-1 1 0 0,0 0-1 0 0,1 0 1 0 0,-1 0 0 0 0,1 0-1 0 0,0 0 1 0 0,0 0 0 0 0,0-1-1 0 0,0 1 1 0 0,0-1-1 0 0,1 1 1 0 0,-1-1 0 0 0,1 0-1 0 0,0 0 1 0 0,-1 0 0 0 0,1 0-1 0 0,0 0 1 0 0,0-1-1 0 0,6 3 1 0 0,-7-4 148 0 0,-1 1 0 0 0,1 0 0 0 0,-1 0 0 0 0,1-1-1 0 0,-1 1 1 0 0,1 0 0 0 0,-1 0 0 0 0,0 0 0 0 0,3 3 0 0 0,2 1 2028 0 0,-4-4-1423 0 0,-1-1-678 0 0,0 0 1 0 0,-1 0-1 0 0,1 1 0 0 0,0-1 1 0 0,0 1-1 0 0,0-1 0 0 0,-1 0 1 0 0,1 1-1 0 0,0-1 1 0 0,-1 1-1 0 0,1-1 0 0 0,0 1 1 0 0,-1 0-1 0 0,1-1 0 0 0,-1 1 1 0 0,1 0-1 0 0,-1-1 0 0 0,1 1 1 0 0,-1 0-1 0 0,0 0 0 0 0,1-1 1 0 0,-1 1-1 0 0,0 0 0 0 0,1 0 1 0 0,-1 0-1 0 0,0-1 1 0 0,0 1-1 0 0,0 0 0 0 0,0 0 1 0 0,0 0-1 0 0,0 0 0 0 0,0 0 1 0 0,0-1-1 0 0,0 1 0 0 0,0 0 1 0 0,0 0-1 0 0,-1 0 0 0 0,1-1 1 0 0,-1 3-1 0 0,-1 2-29 0 0,-1 1 1 0 0,0 0-1 0 0,0-1 0 0 0,-6 8 0 0 0,4-6 184 0 0,-6 11-107 0 0,8-12-93 0 0,0-1 0 0 0,-1 1 1 0 0,-6 6-1 0 0,-11 13 43 0 0,-5 6-102 0 0,24-30-95 0 0,1 0-61 0 0,1-1 158 0 0,0 0 1 0 0,0 1 0 0 0,0-1 0 0 0,0 0-1 0 0,0 1 1 0 0,-1-1 0 0 0,1 0 0 0 0,0 1 0 0 0,0-1-1 0 0,0 0 1 0 0,-1 0 0 0 0,1 1 0 0 0,0-1-1 0 0,-1 0 1 0 0,1 0 0 0 0,0 1 0 0 0,-1-1-1 0 0,1 0 1 0 0,0 0 0 0 0,-1 0 0 0 0,1 1 0 0 0,-14 0-1258 0 0</inkml:trace>
  <inkml:trace contextRef="#ctx0" brushRef="#br0" timeOffset="1">229 101 20847 0 0,'0'0'2091'0'0,"-1"2"-1914"0"0,-1 3-153 0 0,0 0 9 0 0,0-1 0 0 0,0 1 0 0 0,0 0 1 0 0,1 0-1 0 0,0 0 0 0 0,0 0 0 0 0,0 0 1 0 0,0 8-1 0 0,1-10 19 0 0,0 18 217 0 0,0-1 0 0 0,2 1 0 0 0,6 34 0 0 0,-1-25-249 0 0,8 28 16 0 0,-14-52-34 0 0,1-1 0 0 0,0 0 0 0 0,1 0 0 0 0,-1-1 0 0 0,1 1 0 0 0,0 0-1 0 0,0-1 1 0 0,5 6 0 0 0,4 3 12 0 0,-8-8 3 0 0,0 0-1 0 0,1-1 1 0 0,-1 0-1 0 0,6 4 1 0 0,-9-7-13 0 0,1 0 0 0 0,-1-1 0 0 0,0 1 0 0 0,1 0 0 0 0,-1-1 0 0 0,1 1 0 0 0,-1-1 0 0 0,1 1 1 0 0,-1-1-1 0 0,1 0 0 0 0,-1 1 0 0 0,1-1 0 0 0,-1 0 0 0 0,1 0 0 0 0,0 0 0 0 0,-1 0 0 0 0,1-1 1 0 0,-1 1-1 0 0,1 0 0 0 0,1-1 0 0 0,5-2 44 0 0,-6 3-25 0 0,0-1 0 0 0,0 1 0 0 0,-1-1 0 0 0,1 0 0 0 0,0 0 0 0 0,-1 1 0 0 0,1-1 0 0 0,0 0 0 0 0,-1 0 0 0 0,1-1 0 0 0,-1 1 0 0 0,1 0 0 0 0,-1 0 0 0 0,0-1 0 0 0,2-1 0 0 0,2-5 139 0 0,1-1 56 0 0,0 0-1 0 0,0-1 1 0 0,-1 0 0 0 0,5-11 0 0 0,-10 20-202 0 0,6-16 303 0 0,0 0 0 0 0,-1 0-1 0 0,3-25 1 0 0,-6 32-227 0 0,-1-1 0 0 0,0 1 0 0 0,-1 0-1 0 0,0-1 1 0 0,-1 1 0 0 0,0 0 0 0 0,-1 0 0 0 0,0 0-1 0 0,0-1 1 0 0,-5-9 0 0 0,3 9-44 0 0,-1 0 0 0 0,-1 0-1 0 0,0 0 1 0 0,0 1 0 0 0,-10-12 0 0 0,12 17-204 0 0,0 1 0 0 0,0 0 0 0 0,0 0-1 0 0,-1 0 1 0 0,1 1 0 0 0,-1 0 0 0 0,0-1 0 0 0,0 2 0 0 0,0-1 0 0 0,-1 1 0 0 0,1-1-1 0 0,-1 1 1 0 0,-5-1 0 0 0,8 3-93 0 0,0 0 0 0 0,1 0 0 0 0,-1 0 0 0 0,0 0 1 0 0,1 0-1 0 0,-1 1 0 0 0,1-1 0 0 0,-1 1 0 0 0,0 0 0 0 0,1 0 0 0 0,0 0 0 0 0,-5 2 0 0 0,2-1-511 0 0,-12 7-1184 0 0</inkml:trace>
</inkml:ink>
</file>

<file path=ppt/ink/ink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13.4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7368 0 0,'0'0'666'0'0,"2"0"-546"0"0,20 1 1129 0 0,-20 0-605 0 0,1-1-1 0 0,-1 1 1 0 0,0 0 0 0 0,0 0-1 0 0,0 0 1 0 0,0 0-1 0 0,0 0 1 0 0,0 0 0 0 0,0 0-1 0 0,0 1 1 0 0,-1-1 0 0 0,4 4-1 0 0,1 1 717 0 0,45 48 3806 0 0,-44-45-5024 0 0,-1 0 1 0 0,0 0-1 0 0,0 0 0 0 0,8 19 0 0 0,30 70 817 0 0,18 45-80 0 0,-51-109-734 0 0,9 42 0 0 0,-18-63-132 0 0,0 0 1 0 0,-1 0 0 0 0,-1 0 0 0 0,0 0 0 0 0,0 0-1 0 0,-4 22 1 0 0,-2-7-28 0 0,0 0 0 0 0,-2 0-1 0 0,-1-1 1 0 0,-1 0 0 0 0,-1 0-1 0 0,-23 37 1 0 0,28-52-149 0 0,-5 7 76 0 0,11-18-54 0 0,-1-1 0 0 0,1 1-1 0 0,-1 0 1 0 0,1-1 0 0 0,-1 1 0 0 0,1 0 0 0 0,-1-1-1 0 0,0 1 1 0 0,0-1 0 0 0,1 1 0 0 0,-1-1-1 0 0,0 0 1 0 0,0 1 0 0 0,1-1 0 0 0,-1 0 0 0 0,0 1-1 0 0,0-1 1 0 0,0 0 0 0 0,-1 0 0 0 0</inkml:trace>
  <inkml:trace contextRef="#ctx0" brushRef="#br0" timeOffset="1">692 388 3224 0 0,'0'2'240'0'0,"1"5"347"0"0,0 0 1 0 0,0 0-1 0 0,1 1 0 0 0,2 6 0 0 0,4 23 5271 0 0,1 39-381 0 0,2 27-3183 0 0,-6-50-1608 0 0,1 10 73 0 0,2 22 401 0 0,-6-41-577 0 0,0 44 629 0 0,-3-53-708 0 0,1-20-420 0 0,-2 0 1 0 0,0 0-1 0 0,0-1 1 0 0,-1 1-1 0 0,-1-1 1 0 0,-1 1-1 0 0,-9 19 1 0 0,6-13-40 0 0,7-17-38 0 0,-1 0-1 0 0,1 0 0 0 0,-1 0 0 0 0,0-1 0 0 0,0 1 0 0 0,-1-1 0 0 0,-4 7 0 0 0,2-4-9 0 0,-16 15-119 0 0,20-19 65 0 0,0-1 0 0 0,-1 0 0 0 0,1 0 0 0 0,-1 0 0 0 0,1 0 0 0 0,-1 0 0 0 0,1-1 0 0 0,-1 1 0 0 0,0 0 0 0 0,1-1-1 0 0,-1 1 1 0 0,0-1 0 0 0,-3 1 0 0 0,4-1-91 0 0,0-1 0 0 0,1 1 0 0 0,-1 0 0 0 0,0-1 0 0 0,1 1 0 0 0,-1-1 0 0 0,0 1 0 0 0,1-1 0 0 0,-1 1 0 0 0,1-1 0 0 0,-1 1 0 0 0,1-1 0 0 0,-1 0-1 0 0,1 1 1 0 0,-1-1 0 0 0,0-1 0 0 0,1 1-124 0 0,-5-12-1375 0 0</inkml:trace>
  <inkml:trace contextRef="#ctx0" brushRef="#br0" timeOffset="2">533 217 6912 0 0,'-5'-28'1391'0'0,"4"9"5974"0"0,7 5-467 0 0,-5 13-6299 0 0,12-19 378 0 0,-11 18-556 0 0,0 2-218 0 0,8 2-137 0 0,-8-3-89 0 0,0 2 0 0 0,0-1 1 0 0,1 0-1 0 0,-1 0 1 0 0,0 1-1 0 0,0-1 0 0 0,0 1 1 0 0,0 0-1 0 0,0 0 1 0 0,0 0-1 0 0,0 0 0 0 0,0 0 1 0 0,2 1-1 0 0,15 15-2725 0 0,-12-8-5163 0 0</inkml:trace>
</inkml:ink>
</file>

<file path=ppt/ink/ink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14.1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0 110 6912 0 0,'1'-2'15769'0'0,"2"-6"-15175"0"0,0 1 1 0 0,1 0-1 0 0,0 0 1 0 0,0 0-1 0 0,1 1 1 0 0,0 0-1 0 0,9-11 0 0 0,-7 11-357 0 0,-2 2-9 0 0,-1-1 0 0 0,1 1 0 0 0,0 1 0 0 0,8-6 1 0 0,-11 8-187 0 0,0 0 0 0 0,0 1 0 0 0,0-1 0 0 0,0 0 0 0 0,0 1 0 0 0,0 0 0 0 0,0-1 0 0 0,0 1 0 0 0,0 0 0 0 0,0 0 1 0 0,0 0-1 0 0,0 0 0 0 0,0 0 0 0 0,0 1 0 0 0,1-1 0 0 0,-1 1 0 0 0,2 0 0 0 0,13 3 87 0 0,-15-3-113 0 0,0-1-1 0 0,0 0 1 0 0,1 1-1 0 0,-1 0 0 0 0,0-1 1 0 0,0 1-1 0 0,0 0 1 0 0,0 0-1 0 0,0 0 0 0 0,3 3 1 0 0,8 8 11 0 0,23 16-1 0 0,-30-24-22 0 0,0 0-1 0 0,1-1 1 0 0,-1 0-1 0 0,1 0 1 0 0,-1 0-1 0 0,1-1 1 0 0,8 2-1 0 0,-6-3-3 0 0,1 2 0 0 0,-1 0 0 0 0,0 0 0 0 0,12 6 0 0 0,-13-6 0 0 0,1-1 0 0 0,-1 0 0 0 0,0-1 0 0 0,1 1 0 0 0,-1-2 0 0 0,1 1 0 0 0,-1-1 0 0 0,17-2 0 0 0,5 1 0 0 0,-17 1-90 0 0,-1 0 0 0 0,1 0 1 0 0,-1-2-1 0 0,1 1 0 0 0,-1-2 0 0 0,0 1 0 0 0,0-2 1 0 0,0 0-1 0 0,0 0 0 0 0,-1-1 0 0 0,1 0 0 0 0,-1-1 1 0 0,12-9-1 0 0,36-28-3138 0 0,-27 19-6022 0 0</inkml:trace>
</inkml:ink>
</file>

<file path=ppt/ink/ink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21.89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15632 0 0,'0'0'9318'0'0,"1"1"-8821"0"0,10 9 186 0 0,-9-8-583 0 0,-1-1-1 0 0,1 1 1 0 0,0 0 0 0 0,-1 0-1 0 0,1 0 1 0 0,-1 0 0 0 0,1 0-1 0 0,1 2 1 0 0,5 12 186 0 0,-7-13-251 0 0,1 0 0 0 0,0 0 1 0 0,-1 0-1 0 0,0 0 0 0 0,0 0 1 0 0,0 1-1 0 0,1 3 0 0 0,1 27-30 0 0,-1 0 0 0 0,-1-1 0 0 0,-5 41 0 0 0,2 30-1404 0 0,3-59 893 0 0,-1-43 243 0 0,2-3-913 0 0,1-1 1103 0 0,1 1-1 0 0,-1-1 1 0 0,0-1-1 0 0,0 1 1 0 0,0 0-1 0 0,0-1 1 0 0,0 0-1 0 0,0 0 1 0 0,0 1-1 0 0,-1-2 1 0 0,3-3 0 0 0,-2 2 27 0 0,1 1 1 0 0,0 0 0 0 0,-1 0 0 0 0,1 0 0 0 0,8-6 0 0 0,-1 6-29 0 0,15 3 4 0 0,-15 2 70 0 0,-1 3 0 0 0,-6-1 43 0 0,0-1-1 0 0,0 1 0 0 0,0-1 1 0 0,0 0-1 0 0,6 2 0 0 0,1 1 144 0 0,-9-3-39 0 0,8 3 10 0 0,-4-3-169 0 0,0-1 0 0 0,1 0-1 0 0,-1 0 1 0 0,1 0-1 0 0,-1-1 1 0 0,1 0 0 0 0,-1-1-1 0 0,1 1 1 0 0,-1-1 0 0 0,8-2-1 0 0,-13 3-200 0 0,0 0 0 0 0,0-1 1 0 0,0 1-1 0 0,0-1 0 0 0,0 1 0 0 0,0-1 0 0 0,0 1 0 0 0,0-1 0 0 0,0 0 0 0 0,0 0 0 0 0,0 1 0 0 0,-1-1 1 0 0,1 0-1 0 0,0 0 0 0 0,1-2 0 0 0,-1 2-734 0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2:05.3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21 920 0 0,'7'-8'10054'0'0,"-4"-4"123"0"0,0 13-9654 0 0,10 1 224 0 0,-6 0-635 0 0,0-1 0 0 0,0 1 0 0 0,0 0 0 0 0,0 0 1 0 0,0 1-1 0 0,10 6 0 0 0,4 2 108 0 0,42 17 1 0 0,8 4-71 0 0,-54-23-110 0 0,141 85 120 0 0,-128-76-133 0 0,1 0 1 0 0,63 25-1 0 0,-89-41-27 0 0,24 10 12 0 0,-8-4 27 0 0,-1 1 0 0 0,-1 1 0 0 0,35 21 0 0 0,54 50 105 0 0,-50-38-13 0 0,54 54 0 0 0,46 33 159 0 0,-90-80-93 0 0,-38-27-128 0 0,1 0 0 0 0,1-2 0 0 0,60 28 1 0 0,6-2 50 0 0,53 22 129 0 0,-118-59-237 0 0,35 15 1 0 0,-18-4 89 0 0,57 14-1 0 0,-56-20 20 0 0,-21-6-57 0 0,0 2 0 0 0,42 21 0 0 0,-56-24-44 0 0,0-2 0 0 0,1 0 0 0 0,23 6 0 0 0,-1-1 34 0 0,56 22-33 0 0,-82-27 28 0 0,5 6-66 0 0,-16-11-87 0 0</inkml:trace>
</inkml:ink>
</file>

<file path=ppt/ink/ink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22.5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2304 0 0,'1'2'17138'0'0,"2"4"-16258"0"0,-1-2-525 0 0,0 0 0 0 0,0 0 0 0 0,0 0-1 0 0,-1 0 1 0 0,0 1 0 0 0,2 4 0 0 0,1 13 71 0 0,-3-16-323 0 0,1 0-1 0 0,-1 1 1 0 0,0 9-1 0 0,1 28-21 0 0,2 0 1 0 0,12 54-1 0 0,-6-48-100 0 0,6 26-657 0 0,-15-69 424 0 0,1-1 0 0 0,0 1 0 0 0,1-1 0 0 0,-1 1 0 0 0,6 7 0 0 0,-1 2-1844 0 0</inkml:trace>
</inkml:ink>
</file>

<file path=ppt/ink/ink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23.0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250 8 12896 0 0,'-2'0'594'0'0,"-35"-3"-58"0"0,27 1 374 0 0,0 1 0 0 0,-15 0 0 0 0,22 1-511 0 0,-1 0 1 0 0,1 1 0 0 0,0-1 0 0 0,-1 1-1 0 0,1 0 1 0 0,0 0 0 0 0,0 0 0 0 0,-1 1-1 0 0,1-1 1 0 0,0 1 0 0 0,-4 2 0 0 0,-2 3-157 0 0,1 0 1 0 0,-1 1-1 0 0,1 0 0 0 0,1 0 1 0 0,-1 1-1 0 0,1 0 1 0 0,1 0-1 0 0,0 0 1 0 0,0 1-1 0 0,1 0 0 0 0,0 1 1 0 0,-6 19-1 0 0,3-3-157 0 0,2 1-1 0 0,1-1 1 0 0,1 1-1 0 0,0 30 1 0 0,4-9-49 0 0,2 0 0 0 0,2 0 1 0 0,11 53-1 0 0,-1-41-134 0 0,2-1 1 0 0,2 0-1 0 0,46 99 0 0 0,-41-116 93 0 0,1-2 0 0 0,56 73 0 0 0,-73-104-11 0 0,1-1 0 0 0,-1-1 0 0 0,2 1-1 0 0,-1-1 1 0 0,1 0 0 0 0,0-1 0 0 0,1 0 0 0 0,0-1-1 0 0,19 10 1 0 0,-21-13 5 0 0,-1 0 0 0 0,1-1 0 0 0,1 1 0 0 0,-1-2 0 0 0,0 1-1 0 0,0-1 1 0 0,1 0 0 0 0,-1-1 0 0 0,0 0 0 0 0,1 0 0 0 0,-1-1 0 0 0,0 0 0 0 0,1 0-1 0 0,9-4 1 0 0,-7 1 27 0 0,-1 0-1 0 0,0 0 0 0 0,-1-1 1 0 0,1 0-1 0 0,-1 0 1 0 0,0-1-1 0 0,0-1 0 0 0,-1 1 1 0 0,0-1-1 0 0,0-1 1 0 0,0 0-1 0 0,11-15 0 0 0,1-7 89 0 0,-1 0-1 0 0,22-50 0 0 0,-36 70-91 0 0,8-21 164 0 0,-1 0 1 0 0,-1-1 0 0 0,-2 0-1 0 0,-1-1 1 0 0,-2 0-1 0 0,-1 0 1 0 0,-1 0 0 0 0,-2-1-1 0 0,-3-52 1 0 0,-2 60-96 0 0,0-1 1 0 0,-2 1-1 0 0,0 0 1 0 0,-2 1-1 0 0,-1-1 1 0 0,-1 1-1 0 0,-1 1 0 0 0,-1 0 1 0 0,-2 0-1 0 0,0 1 1 0 0,-16-21-1 0 0,12 22-74 0 0,-1 1-1 0 0,-1 1 1 0 0,-1 1 0 0 0,0 1-1 0 0,-2 0 1 0 0,0 2 0 0 0,0 0-1 0 0,-2 2 1 0 0,0 0 0 0 0,-35-13-1 0 0,50 24-199 0 0,0 0-1 0 0,0 0 0 0 0,0 1 1 0 0,-1 0-1 0 0,1 1 0 0 0,-1 0 1 0 0,1 1-1 0 0,-1 0 1 0 0,1 0-1 0 0,0 1 0 0 0,-1 0 1 0 0,1 1-1 0 0,-1 0 0 0 0,1 0 1 0 0,0 1-1 0 0,-16 7 1 0 0,-4 7-1242 0 0</inkml:trace>
</inkml:ink>
</file>

<file path=ppt/ink/ink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31.0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229 2385 5064 0 0,'2'-16'731'0'0,"1"-23"-1385"0"0,-2-15 8013 0 0,-9 60-3059 0 0,-1-1-2126 0 0,8-3-1952 0 0,1-2-1 0 0,-1 1 0 0 0,0 0 1 0 0,0 0-1 0 0,0 0 1 0 0,0 0-1 0 0,0 0 0 0 0,0-1 1 0 0,0 1-1 0 0,0 0 1 0 0,0-1-1 0 0,0 1 1 0 0,0-1-1 0 0,0 1 0 0 0,0-1 1 0 0,-1 0-1 0 0,1 1 1 0 0,0-1-1 0 0,0 0 0 0 0,0 0 1 0 0,-1 0-1 0 0,1 0 1 0 0,0 0-1 0 0,0 0 1 0 0,-1 0-1 0 0,1 0 0 0 0,0 0 1 0 0,-1-1-1 0 0,-7-5-66 0 0,5 0-45 0 0,1 1 1 0 0,0-1-1 0 0,0 0 1 0 0,1 0-1 0 0,0 0 1 0 0,0 0-1 0 0,0-1 1 0 0,0-7-1 0 0,-2-3 144 0 0,1 3-99 0 0,1 0 0 0 0,-1-26 0 0 0,0 8-12 0 0,2-16-33 0 0,1 0 1 0 0,10-70-1 0 0,-8 101-93 0 0,14-233-13 0 0,-11 176-82 0 0,0-4 185 0 0,1-205 81 0 0,-7 209-188 0 0,0 3 0 0 0,8-73 0 0 0,-1 37-72 0 0,0 0-153 0 0,14-266 447 0 0,-20 222-358 0 0,0 140 117 0 0,-1 0 0 0 0,0 0-1 0 0,-4-19 1 0 0,-1 14-125 0 0,5 13 106 0 0,-1 0 1 0 0,1 0-1 0 0,0 0 0 0 0,0-1 1 0 0,0 1-1 0 0,0 0 0 0 0,0-7 1 0 0,1 5 17 0 0,-1 3 49 0 0,1-1 1 0 0,0 0 0 0 0,-1 0 0 0 0,1 0-1 0 0,1 1 1 0 0,-1-1 0 0 0,0 0 0 0 0,0 0-1 0 0,2-4 1 0 0,-1 7-31 0 0,-1-1 0 0 0,0 1 0 0 0,0 0-1 0 0,0 0 1 0 0,0-1 0 0 0,1 1 0 0 0,-1 0 0 0 0,0-1-1 0 0,0 1 1 0 0,0 0 0 0 0,0 0 0 0 0,0-1-1 0 0,0 1 1 0 0,0 0 0 0 0,0-1 0 0 0,0 1 0 0 0,0 0-1 0 0,0-1 1 0 0,0 1 0 0 0,0 0 0 0 0,0-1 0 0 0,0 1-1 0 0,0 0 1 0 0,0 0 0 0 0,0-1 0 0 0,0 0 0 0 0,-3-12-424 0 0,-13 27 282 0 0,11-9 161 0 0,-1 0-1 0 0,1 0 1 0 0,1 1-1 0 0,-1 0 1 0 0,1 0-1 0 0,0 0 0 0 0,0 1 1 0 0,0-1-1 0 0,-2 8 1 0 0,4-8 64 0 0,-1-1 0 0 0,1 0 0 0 0,-6 8 0 0 0,-4 10 67 0 0,-68 143-1290 0 0,59-120-118 0 0,16-26-4057 0 0</inkml:trace>
</inkml:ink>
</file>

<file path=ppt/ink/ink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31.6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10592 0 0,'0'0'964'0'0,"11"5"5066"0"0,-10-3-5730 0 0,0-1-1 0 0,1 1 1 0 0,-1-1-1 0 0,1 1 1 0 0,0-1 0 0 0,-1 0-1 0 0,1 1 1 0 0,0-1-1 0 0,0 0 1 0 0,0 0-1 0 0,0 0 1 0 0,0-1 0 0 0,0 1-1 0 0,4 0 1 0 0,-3 0-99 0 0,0 0 1 0 0,0 0-1 0 0,0 1 0 0 0,-1-1 1 0 0,1 0-1 0 0,0 1 1 0 0,4 3-1 0 0,-4-3-92 0 0,-1 0 1 0 0,1 0-1 0 0,0-1 0 0 0,-1 1 0 0 0,1-1 0 0 0,0 0 1 0 0,0 0-1 0 0,0 0 0 0 0,6 2 0 0 0,17 6 169 0 0,2 3-195 0 0,7 4-431 0 0,-13-2-6331 0 0,-7-4-1102 0 0</inkml:trace>
</inkml:ink>
</file>

<file path=ppt/ink/ink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32.2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 98 14888 0 0,'0'0'1349'0'0,"-1"-9"-1083"0"0,-8-4 5781 0 0,7 27-5662 0 0,1-10-334 0 0,0 0 0 0 0,1 0 0 0 0,-1-1 0 0 0,1 1 0 0 0,0 0 1 0 0,0 4-1 0 0,2 3-26 0 0,0-1 0 0 0,0 1 0 0 0,1-1 0 0 0,1 0 1 0 0,-1 0-1 0 0,2 0 0 0 0,-1-1 0 0 0,9 12 0 0 0,-3-11-25 0 0,1-3 0 0 0,3-1 0 0 0,-12-6 3 0 0,1 0 1 0 0,-1-1-1 0 0,0 1 0 0 0,0 0 0 0 0,1-1 1 0 0,-1 1-1 0 0,0-1 0 0 0,0 0 0 0 0,0 0 0 0 0,0 0 1 0 0,0 0-1 0 0,0 0 0 0 0,0 0 0 0 0,2-2 0 0 0,0 1 10 0 0,-1-1 0 0 0,1 0 0 0 0,-1-1 0 0 0,1 1 0 0 0,4-6 0 0 0,-3 1-19 0 0,0 0 0 0 0,0 0 0 0 0,-1 0 0 0 0,1 0 0 0 0,-2-1 0 0 0,1 1 0 0 0,-1-1 0 0 0,-1 0 0 0 0,0 0 0 0 0,0 0 0 0 0,-1-1 0 0 0,1-15 0 0 0,0 3 6 0 0,-2 16 3 0 0,1 0 0 0 0,-1 1 0 0 0,0-1 0 0 0,0 0 0 0 0,-2-8 0 0 0,2 13 0 0 0,0 0 1 0 0,0 0-1 0 0,0-1 1 0 0,0 1 0 0 0,0 0-1 0 0,0 0 1 0 0,1 0-1 0 0,-1-1 1 0 0,0 1 0 0 0,1 0-1 0 0,-1 0 1 0 0,2-2-1 0 0,0 8-9 0 0,0-1 1 0 0,0 1-1 0 0,-1-1 0 0 0,1 1 0 0 0,-1 0 0 0 0,0 0 1 0 0,-1 0-1 0 0,1 0 0 0 0,-1-1 0 0 0,0 9 0 0 0,-1 0 20 0 0,1 0-1 0 0,0 0 0 0 0,1 0 0 0 0,5 23 0 0 0,17 51-685 0 0,-16-64-52 0 0,-3-5-594 0 0,-4-3-66 0 0</inkml:trace>
  <inkml:trace contextRef="#ctx0" brushRef="#br0" timeOffset="1">12 712 15608 0 0,'0'0'1409'0'0,"0"-2"-1159"0"0,0-2-62 0 0,1 0-1 0 0,0 0 1 0 0,0 0-1 0 0,0 0 1 0 0,1 0 0 0 0,-1 0-1 0 0,1 0 1 0 0,4-6-1 0 0,5-12 2071 0 0,-10 19-1999 0 0,1-1 1 0 0,0 0-1 0 0,0 0 1 0 0,0 0-1 0 0,1 1 0 0 0,-1-1 1 0 0,1 1-1 0 0,0 0 1 0 0,4-4-1 0 0,10-12 850 0 0,3-3-659 0 0,-16 18-304 0 0,0 1 0 0 0,0 0 1 0 0,0 0-1 0 0,1 0 0 0 0,-1 1 1 0 0,1-1-1 0 0,-1 1 0 0 0,1 0 1 0 0,0 1-1 0 0,9-3 0 0 0,5 1 350 0 0,-17 3-401 0 0,1 0-163 0 0,3 2 71 0 0,-1 1 0 0 0,1-1 1 0 0,-1 1-1 0 0,1 0 0 0 0,-1 0 0 0 0,0 1 1 0 0,0-1-1 0 0,0 1 0 0 0,0 0 1 0 0,4 5-1 0 0,39 35-136 0 0,-44-41 114 0 0,1 0 1 0 0,-1 0 0 0 0,1-1 0 0 0,4 3 0 0 0,5 2 19 0 0,-11-5-5 0 0,0-1 1 0 0,0 1-1 0 0,-1-1 0 0 0,1 0 0 0 0,0 0 0 0 0,0 0 0 0 0,0 0 1 0 0,0-1-1 0 0,0 1 0 0 0,0-1 0 0 0,0 0 0 0 0,1 0 1 0 0,-1 0-1 0 0,0 0 0 0 0,0 0 0 0 0,0-1 0 0 0,0 1 0 0 0,0-1 1 0 0,0 0-1 0 0,0 0 0 0 0,0 0 0 0 0,-1 0 0 0 0,1 0 0 0 0,0-1 1 0 0,0 0-1 0 0,-1 1 0 0 0,4-4 0 0 0,5-4-627 0 0,-1-1 0 0 0,0 0 0 0 0,-1 0 0 0 0,14-20 0 0 0,-16 21-376 0 0,15-20-7419 0 0</inkml:trace>
</inkml:ink>
</file>

<file path=ppt/ink/ink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33.5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1415 2304 0 0,'0'0'12297'0'0,"2"-1"-11656"0"0,4-1-316 0 0,0 0 0 0 0,-1-1 0 0 0,0 1-1 0 0,1-1 1 0 0,5-5 0 0 0,-4 3-58 0 0,0 1 0 0 0,1-1 0 0 0,8-2 0 0 0,17-8 644 0 0,62-36 0 0 0,-54 27-430 0 0,125-70 795 0 0,-43 16-568 0 0,-9 2-314 0 0,-54 34-213 0 0,18-18 4 0 0,-32 22-84 0 0,-8 9-19 0 0,146-122 356 0 0,-106 87-258 0 0,-52 44-110 0 0,30-29 0 0 0,-22 19-3 0 0,1 1 0 0 0,42-26 0 0 0,7-6 4 0 0,49-26-140 0 0,-76 52 50 0 0,25-17 19 0 0,-50 26 36 0 0,-12 9 0 0 0,-10 8-37 0 0,0 0-1 0 0,11-14 1 0 0,14-12 59 0 0,-20 22-49 0 0,-3 2-9 0 0,1 0 0 0 0,1 0 1 0 0,15-8-1 0 0,-21 15-2 0 0,-1-1 0 0 0,0 0 0 0 0,0-1 0 0 0,12-12 0 0 0,-19 18 1 0 0,0 0 1 0 0,0 0-1 0 0,1-1 1 0 0,-1 1-1 0 0,0 0 1 0 0,0 0-1 0 0,1 0 1 0 0,-1 0-1 0 0,0-1 1 0 0,1 1 0 0 0,-1 0-1 0 0,0 0 1 0 0,1 0-1 0 0,-1 0 1 0 0,0 0-1 0 0,1 0 1 0 0,-1 0-1 0 0,0 0 1 0 0,1 0-1 0 0,-1 0 1 0 0,0 0-1 0 0,1 0 1 0 0,-1 0 0 0 0,4 0-526 0 0,-3-8-3057 0 0</inkml:trace>
</inkml:ink>
</file>

<file path=ppt/ink/ink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34.1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34 8784 0 0,'0'0'793'0'0,"1"0"-650"0"0,5 0-117 0 0,-4 0-13 0 0,0 0-1 0 0,0 0 1 0 0,1 0 0 0 0,-1 0-1 0 0,0 0 1 0 0,0-1 0 0 0,0 1-1 0 0,0-1 1 0 0,0 1-1 0 0,0-1 1 0 0,0 0 0 0 0,4-2-1 0 0,6-2 1224 0 0,-1 0 0 0 0,2 1 0 0 0,-1 0 0 0 0,0 1 0 0 0,18-2 0 0 0,-21 4-395 0 0,-7 1-167 0 0,0 1-70 0 0,32 6 1001 0 0,-32-7-1193 0 0,1 1-280 0 0,0-1 0 0 0,0 1 0 0 0,1 0 0 0 0,-1 0 0 0 0,0 0 0 0 0,5 3 0 0 0,-4-2-28 0 0,5 3 116 0 0,0 0-1 0 0,0 1 1 0 0,-1 0-1 0 0,13 11 1 0 0,11 8 379 0 0,-30-23-524 0 0,5 8 29 0 0,-4-6-89 0 0,-3-4-15 0 0,4 6 18 0 0,-1 1 0 0 0,1 0 1 0 0,2 10-1 0 0,-5-14-7 0 0,0 0 0 0 0,-1 0-1 0 0,1 0 1 0 0,-1 0 0 0 0,0 0 0 0 0,0 0-1 0 0,0 0 1 0 0,-1 0 0 0 0,1 0 0 0 0,-1 0-1 0 0,-1 4 1 0 0,0 1 8 0 0,-1 0 0 0 0,-1 0 0 0 0,0 0 0 0 0,0 0 0 0 0,0-1 0 0 0,-7 10 0 0 0,-37 37 108 0 0,38-44-123 0 0,-41 50-1299 0 0,-6 7-1188 0 0,37-49 605 0 0</inkml:trace>
</inkml:ink>
</file>

<file path=ppt/ink/ink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34.7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24 249 11976 0 0,'-14'-27'283'0'0,"4"9"9967"0"0,22 36-10186 0 0,-2 1 1 0 0,9 21-1 0 0,-12-24-60 0 0,0-7 26 0 0,-5-7-26 0 0,0 0 0 0 0,1 0 1 0 0,-1 1-1 0 0,0-1 0 0 0,-1 1 0 0 0,1-1 1 0 0,1 4-1 0 0,-1-5 6 0 0,-1 0 0 0 0,0 0-1 0 0,0 0 1 0 0,0 0 0 0 0,1 0 0 0 0,-1 0 0 0 0,0-1 0 0 0,1 1-1 0 0,-1 0 1 0 0,1-1 0 0 0,-1 1 0 0 0,1-1 0 0 0,-1 0 0 0 0,1 1-1 0 0,-1-1 1 0 0,1 0 0 0 0,-1 0 0 0 0,4 0 0 0 0,5 0 80 0 0,-9 0-84 0 0,0 0 0 0 0,0 0-1 0 0,1-1 1 0 0,-1 1 0 0 0,0 0 0 0 0,0-1-1 0 0,0 1 1 0 0,0-1 0 0 0,0 1 0 0 0,0-1-1 0 0,0 0 1 0 0,0 1 0 0 0,-1-1 0 0 0,1 0-1 0 0,0 1 1 0 0,0-1 0 0 0,0 0-1 0 0,-1 0 1 0 0,2-2 0 0 0,3-3 35 0 0,-3 5-40 0 0,0 0 0 0 0,0-1-1 0 0,-1 1 1 0 0,1-1 0 0 0,-1 1 0 0 0,1-1-1 0 0,-1 0 1 0 0,0 0 0 0 0,0 0-1 0 0,0 0 1 0 0,0 0 0 0 0,0 0-1 0 0,0 0 1 0 0,0 0 0 0 0,0 0 0 0 0,0-5-1 0 0,-1 5-62 0 0,1-1 0 0 0,0 0 0 0 0,-1 1 0 0 0,1-1 0 0 0,0 1-1 0 0,0-1 1 0 0,1 1 0 0 0,-1-1 0 0 0,0 1 0 0 0,1 0 0 0 0,-1 0 0 0 0,1 0-1 0 0,0 0 1 0 0,0 0 0 0 0,0 0 0 0 0,0 0 0 0 0,0 0 0 0 0,0 1 0 0 0,1-1-1 0 0,-1 1 1 0 0,0 0 0 0 0,5-2 0 0 0,-5 2-37 0 0,9 1-93 0 0,19-3 132 0 0,0 1 47 0 0,-23 2 44 0 0,-1 0 0 0 0,1-1-1 0 0,-1 1 1 0 0,8-3-1 0 0,0 0 130 0 0,-12 3-82 0 0,0 0 1 0 0,1 0-1 0 0,-1-1 1 0 0,0 1-1 0 0,0-1 0 0 0,0 0 1 0 0,0 0-1 0 0,0 0 1 0 0,3-1-1 0 0,-2 0 54 0 0,-1 0 0 0 0,1-1-1 0 0,0 1 1 0 0,-1 0 0 0 0,0-1 0 0 0,0 1-1 0 0,0-1 1 0 0,0 0 0 0 0,0 0-1 0 0,0 0 1 0 0,1-4 0 0 0,13-39 880 0 0,-8 18-913 0 0,-6 20-83 0 0,0 0-1 0 0,2-16 0 0 0,-1 4-151 0 0,-2 13-31 0 0,-1 1 1 0 0,0 0-1 0 0,0-9 1 0 0,0 3-2872 0 0</inkml:trace>
</inkml:ink>
</file>

<file path=ppt/ink/ink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35.2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1 266 5064 0 0,'0'0'12973'0'0,"1"-1"-11916"0"0,14-6 111 0 0,0-1 1 0 0,-1-1-1 0 0,17-13 0 0 0,-26 19-1026 0 0,0 1-1 0 0,0 0 0 0 0,0 0 1 0 0,0 0-1 0 0,0 0 0 0 0,0 1 1 0 0,9-1-1 0 0,19-6 246 0 0,-25 5-286 0 0,0 1 1 0 0,0 0-1 0 0,1 0 1 0 0,8 1 0 0 0,-8 0-60 0 0,0 0 0 0 0,0-1 1 0 0,12-4-1 0 0,-9 2-29 0 0,0-1 1 0 0,0 0-1 0 0,20-14 0 0 0,-3 0 13 0 0,-6 4-710 0 0,38-33 1 0 0,-34 24-1560 0 0,-7 7-2962 0 0,1-2-2221 0 0</inkml:trace>
</inkml:ink>
</file>

<file path=ppt/ink/ink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37.0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474 1 3680 0 0,'0'0'8578'0'0,"0"2"-7674"0"0,0 3-338 0 0,1 1-1 0 0,0-1 0 0 0,2 10 1 0 0,-3-14-526 0 0,0 0 0 0 0,0-1 0 0 0,1 1 0 0 0,-1 0 0 0 0,0 0 0 0 0,0-1 0 0 0,0 1 0 0 0,0 0 0 0 0,0-1 0 0 0,-1 1 0 0 0,1 0 0 0 0,0-1 0 0 0,0 1 0 0 0,0 0 0 0 0,-1 0 0 0 0,1-1 0 0 0,-1 2 0 0 0,1-2 12 0 0,-1 1 0 0 0,1 0 0 0 0,0 0 0 0 0,-1 0 0 0 0,1 0 0 0 0,0 0 1 0 0,0 0-1 0 0,0 0 0 0 0,0 0 0 0 0,-1 0 0 0 0,1 0 0 0 0,0 0 0 0 0,1 0 0 0 0,-1 0 0 0 0,0 1 0 0 0,1 3 47 0 0,1 0 146 0 0,-1 1 1 0 0,0 0-1 0 0,0 0 0 0 0,-1 0 0 0 0,0 0 1 0 0,0 8-1 0 0,-2-1 94 0 0,1 0 1 0 0,2 24-1 0 0,0-9-208 0 0,0 0-44 0 0,0-19-65 0 0,-1 0 0 0 0,0 0 0 0 0,0 0-1 0 0,-2 12 1 0 0,-11 55 71 0 0,11-63-93 0 0,-7 24 0 0 0,0 2 0 0 0,-2 11 67 0 0,-26 76-1 0 0,15-55-7 0 0,17-55-43 0 0,-1 0 0 0 0,0 0 0 0 0,-13 21 0 0 0,17-32-16 0 0,0-1 0 0 0,0 1 0 0 0,0 0 0 0 0,1 0 0 0 0,0 0 0 0 0,0 0 0 0 0,1 0 0 0 0,-1 0 0 0 0,1 0 0 0 0,0 0 0 0 0,1 8 0 0 0,0-3 0 0 0,-1 0 0 0 0,-1 13 0 0 0,-8 26-88 0 0,-2-1 0 0 0,-2 0 0 0 0,-3-1 0 0 0,-31 68 0 0 0,34-74 206 0 0,4-12-350 0 0,-11 33-58 0 0,17-51 454 0 0,-1 0 0 0 0,-2 19 0 0 0,4-20-268 0 0,0 0 0 0 0,0 0 0 0 0,-6 12 0 0 0,6-16 59 0 0,1-1 0 0 0,-1 0 0 0 0,1 0 0 0 0,-1 7 0 0 0,2-6 47 0 0,-1 0 1 0 0,-1 0-1 0 0,-2 9 0 0 0,-3 14 152 0 0,2-1 236 0 0,-1-4-176 0 0,-4 9-212 0 0,4-16 26 0 0,-5 23 0 0 0,-3 8-20 0 0,13-46-8 0 0,-4 9 0 0 0,1 1 0 0 0,1 0 0 0 0,0 1 0 0 0,0-1 0 0 0,0 15 0 0 0,2-20 0 0 0,0 0 0 0 0,0 0 0 0 0,-1-1 0 0 0,-4 13 0 0 0,0 1 0 0 0,-15 46 0 0 0,19-60 15 0 0,0 0-1 0 0,0-1 0 0 0,0 1 0 0 0,-5 8 0 0 0,1-4-21 0 0,1 2 7 0 0,6-9 0 0 0,-1-2 0 0 0,1-1 0 0 0,-1 0 0 0 0,0 0 0 0 0,0 1 0 0 0,0-1 0 0 0,0 0 0 0 0,0 1 0 0 0,0-1 0 0 0,0 0 0 0 0,0 0 0 0 0,0 1 0 0 0,0-1 0 0 0,0 0 0 0 0,0 1 0 0 0,0-1 0 0 0,0 0 0 0 0,0 1 0 0 0,0-1 0 0 0,0 0 0 0 0,0 0 0 0 0,0 1 0 0 0,0-1 0 0 0,0 0 0 0 0,0 1 0 0 0,-1-1 0 0 0,1 0 0 0 0,0 0 0 0 0,0 1 0 0 0,0-1 0 0 0,0 0 0 0 0,-1 1 0 0 0,-3 6-21 0 0,3-5-82 0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2:05.7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276 24 3680 0 0,'2'-1'5110'0'0,"23"-21"4662"0"0,-23 22-9458 0 0,0 1-1 0 0,0 0 1 0 0,0 0-1 0 0,0 0 0 0 0,-1 0 1 0 0,1 0-1 0 0,0 0 1 0 0,-1 0-1 0 0,1 0 1 0 0,-1 1-1 0 0,1-1 1 0 0,-1 0-1 0 0,1 1 1 0 0,1 2-1 0 0,17 23-80 0 0,-16-21-201 0 0,0 0 0 0 0,-1 0 0 0 0,0 0 1 0 0,0 0-1 0 0,0 0 0 0 0,-1 1 0 0 0,0-1 0 0 0,0 1 1 0 0,0-1-1 0 0,-1 1 0 0 0,0 0 0 0 0,0 0 1 0 0,-1 0-1 0 0,0 0 0 0 0,0-1 0 0 0,-2 11 1 0 0,2-17-24 0 0,0 1 0 0 0,-1 0 1 0 0,1 0-1 0 0,0-1 0 0 0,0 1 0 0 0,0 0 1 0 0,0 0-1 0 0,0-1 0 0 0,0 1 1 0 0,1 0-1 0 0,-1 0 0 0 0,0-1 1 0 0,0 1-1 0 0,0 0 0 0 0,1-1 1 0 0,-1 1-1 0 0,0 0 0 0 0,1-1 0 0 0,-1 1 1 0 0,1 0-1 0 0,-1-1 0 0 0,1 1 1 0 0,0 0-1 0 0,0 0 9 0 0,0 1-1 0 0,0-1 0 0 0,0 1 1 0 0,0 0-1 0 0,0-1 1 0 0,-1 1-1 0 0,1 0 1 0 0,0 0-1 0 0,-1 0 1 0 0,1-1-1 0 0,-1 1 0 0 0,0 0 1 0 0,1 0-1 0 0,-1 0 1 0 0,0 3-1 0 0,3 10 257 0 0,0-6-120 0 0,-3-7 225 0 0,-1 0-124 0 0,0 2-211 0 0,-1-1 1 0 0,1 0-1 0 0,-1 0 1 0 0,1 0-1 0 0,-1-1 1 0 0,0 1-1 0 0,0 0 1 0 0,0-1-1 0 0,0 1 1 0 0,-1-1-1 0 0,1 0 1 0 0,-1 1-1 0 0,1-1 1 0 0,-1 0-1 0 0,-6 3 1 0 0,-19 6 90 0 0,0-1 1 0 0,-42 9-1 0 0,61-17-147 0 0,0 1 0 0 0,1 0 0 0 0,-1 1 1 0 0,-13 8-1 0 0,-12 5-131 0 0,-72 30-2071 0 0,69-31 94 0 0</inkml:trace>
</inkml:ink>
</file>

<file path=ppt/ink/ink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37.81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16 158 6448 0 0,'0'0'585'0'0,"0"2"-485"0"0,-3 13 772 0 0,-9 9 8094 0 0,12-14-7899 0 0,0 1-1 0 0,1-1 0 0 0,3 12 1 0 0,-4-17-775 0 0,1 0 0 0 0,-1 0 1 0 0,0 0-1 0 0,-1 6 1 0 0,1-7-162 0 0,-1 0-1 0 0,1 1 1 0 0,0-1 0 0 0,1 0 0 0 0,-1 0 0 0 0,2 7 0 0 0,8 25 396 0 0,-7-25-577 0 0,-1 0-1 0 0,2-1 0 0 0,-1 1 0 0 0,1-1 1 0 0,1 0-1 0 0,9 16 0 0 0,-14-25 86 0 0,1 0 0 0 0,0 0 0 0 0,0 0 0 0 0,0-1 0 0 0,0 1 0 0 0,0 0 0 0 0,0 0-1 0 0,0 0 1 0 0,0-1 0 0 0,0 1 0 0 0,0 0 0 0 0,1-1 0 0 0,-1 1 0 0 0,0-1 0 0 0,0 0 0 0 0,0 1-1 0 0,1-1 1 0 0,-1 0 0 0 0,0 0 0 0 0,1 1 0 0 0,-1-1 0 0 0,0 0 0 0 0,0-1 0 0 0,1 1 0 0 0,-1 0-1 0 0,0 0 1 0 0,1 0 0 0 0,-1-1 0 0 0,0 1 0 0 0,0-1 0 0 0,0 1 0 0 0,1-1 0 0 0,-1 1 0 0 0,1-2-1 0 0,3-1 30 0 0,0 0 0 0 0,-1 0 0 0 0,0-1 0 0 0,0 1 0 0 0,0-1-1 0 0,4-5 1 0 0,12-17 299 0 0,32-56 0 0 0,-17 24-185 0 0,8-6-114 0 0,-11 17-1154 0 0,36-68-1 0 0,-56 85-120 0 0</inkml:trace>
</inkml:ink>
</file>

<file path=ppt/ink/ink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38.5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31 103 8352 0 0,'0'0'756'0'0,"-11"-9"6026"0"0,7 6-5863 0 0,3 3-741 0 0,0-1 1 0 0,1 0-1 0 0,-1 0 1 0 0,0 1-1 0 0,0-1 1 0 0,0 0-1 0 0,1 0 1 0 0,-1 0-1 0 0,0 0 1 0 0,1 0-1 0 0,-3-5 4668 0 0,-2-2-2022 0 0,11 23-2798 0 0,6 27 1 0 0,-10-29-16 0 0,2 0 0 0 0,0 0 1 0 0,0 0-1 0 0,11 18 0 0 0,-6-12-13 0 0,-7-15 4 0 0,0 1-1 0 0,0-1 1 0 0,1 1 0 0 0,-1-1-1 0 0,1 0 1 0 0,0 0-1 0 0,3 3 1 0 0,14 12 51 0 0,-12-15-39 0 0,-6-3-1 0 0,0-1-1 0 0,0 0 1 0 0,-1 1 0 0 0,1-1 0 0 0,0 0 0 0 0,0-1 0 0 0,0 1 0 0 0,0 0 0 0 0,-1 0 0 0 0,1-1 0 0 0,0 1 0 0 0,0-1 0 0 0,-1 1 0 0 0,1-1 0 0 0,0 0 0 0 0,0 0 0 0 0,-1 0 0 0 0,3-2 0 0 0,6-4 92 0 0,-9 6-94 0 0,1 0 1 0 0,-1 0-1 0 0,0 0 1 0 0,0 0-1 0 0,0 0 1 0 0,0 0-1 0 0,0 0 1 0 0,0 0-1 0 0,0 0 1 0 0,0-1-1 0 0,0 1 1 0 0,0 0-1 0 0,0-1 1 0 0,-1 1-1 0 0,1 0 1 0 0,0-3-1 0 0,3-11 131 0 0,1 1-1 0 0,1 0 1 0 0,10-19 0 0 0,-9 20-119 0 0,-1 0 0 0 0,0-1 0 0 0,3-15 0 0 0,1 0-45 0 0,-6 6-109 0 0,-3 20 82 0 0,-1 1 0 0 0,0-1 0 0 0,1 1-1 0 0,-1-1 1 0 0,1 1 0 0 0,0-1 0 0 0,0 1 0 0 0,0-1 0 0 0,0 1 0 0 0,0 0 0 0 0,0-1 0 0 0,3-1 0 0 0,-4 3 16 0 0,1 0-117 0 0,0 0-1 0 0,-1 0 1 0 0,1 0 0 0 0,0 0 0 0 0,0 0 0 0 0,-1 0 0 0 0,1 0-1 0 0,-1 0 1 0 0,1 0 0 0 0,-1-1 0 0 0,1 1 0 0 0,-1 0-1 0 0,1-2 1 0 0</inkml:trace>
</inkml:ink>
</file>

<file path=ppt/ink/ink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39.3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2 307 3680 0 0,'-2'17'21583'0'0,"9"-21"-20959"0"0,-1 0-490 0 0,-1-1-1 0 0,0 1 0 0 0,0-1 0 0 0,0-1 1 0 0,0 1-1 0 0,-1-1 0 0 0,6-9 1 0 0,-5 7 35 0 0,1 0 0 0 0,0 0 1 0 0,9-8-1 0 0,8-10 59 0 0,-19 21-191 0 0,0 0 0 0 0,0 0 0 0 0,1 1 0 0 0,-1-1 0 0 0,1 1-1 0 0,0 0 1 0 0,0 1 0 0 0,9-6 0 0 0,-3 6-37 0 0,-9 3 0 0 0,0 1 0 0 0,0-1 0 0 0,0 1 0 0 0,0 0 0 0 0,0-1 0 0 0,0 1 0 0 0,0 0 0 0 0,0 0 0 0 0,0 1 0 0 0,0-1 0 0 0,-1 0 0 0 0,1 1 0 0 0,0-1 0 0 0,-1 1 0 0 0,0-1 0 0 0,3 4 0 0 0,22 32 0 0 0,-21-29 0 0 0,26 42 0 0 0,-26-43 0 0 0,1 0 0 0 0,0-1 0 0 0,0 1 0 0 0,1-1 0 0 0,10 7 0 0 0,-15-11 0 0 0,0-1 0 0 0,0 0 0 0 0,1 0 0 0 0,-1 0 0 0 0,0 0 0 0 0,1 0 0 0 0,-1-1 0 0 0,1 1 0 0 0,-1-1 0 0 0,1 1 0 0 0,-1-1 0 0 0,1 0 0 0 0,-1 0 0 0 0,1 0 0 0 0,-1-1 0 0 0,1 1 0 0 0,-1 0 0 0 0,1-1 0 0 0,-1 0 0 0 0,0 1 0 0 0,1-1 0 0 0,-1 0 0 0 0,4-2 0 0 0,6-3-1 0 0,-1-1-1 0 0,1 0 1 0 0,-2 0-1 0 0,1-1 1 0 0,-1-1-1 0 0,0 0 1 0 0,-1 0-1 0 0,11-14 1 0 0,12-17-115 0 0,-14 18-192 0 0,-1-1-1 0 0,23-38 1 0 0,-4 0-3038 0 0,-19 32-5333 0 0</inkml:trace>
</inkml:ink>
</file>

<file path=ppt/ink/ink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40.1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37 1633 3680 0 0,'-10'67'167'0'0,"6"-43"-7"0"0,4-24-160 0 0,0 0 0 0 0,0 0 0 0 0,-1 0 0 0 0,1 0 1 0 0,0 1-1 0 0,0-1 0 0 0,-1 0 0 0 0,1 0 1 0 0,0 0-1 0 0,0 0 0 0 0,-1 0 0 0 0,1 0 0 0 0,0 0 1 0 0,0 0-1 0 0,-1 0 0 0 0,1 0 0 0 0,0 0 1 0 0,-1 0-1 0 0,1 0 0 0 0,0 0 0 0 0,0 0 0 0 0,-1 0 1 0 0,1-1-1 0 0,0 1 0 0 0,0 0 0 0 0,-1 0 1 0 0,1 0-1 0 0,0 0 0 0 0,0 0 0 0 0,0-1 0 0 0,-1 1 1 0 0,1 0-1 0 0,0 0 0 0 0,0 0 0 0 0,0-1 1 0 0,0 1-1 0 0,-1 0 0 0 0,1 0 0 0 0,0 0 0 0 0,0-1 1 0 0,0 1-1 0 0,0 0 0 0 0,0 0 0 0 0,0-1 1 0 0,0 1-1 0 0,-1-1 0 0 0,-12-25 16558 0 0,15 22-16425 0 0,0 1 0 0 0,0 0 0 0 0,0 1 0 0 0,1-1 0 0 0,-1 0 0 0 0,1 1 0 0 0,0-1 0 0 0,0 1 0 0 0,-1 0 0 0 0,1 0 0 0 0,4-2-1 0 0,6-4 208 0 0,-6 1-94 0 0,0 1 0 0 0,-1-1 0 0 0,11-13 1 0 0,-10 12-136 0 0,61-75 761 0 0,91-109 420 0 0,-90 110-927 0 0,44-48 139 0 0,-89 104-416 0 0,69-66 184 0 0,-58 58-112 0 0,45-56 0 0 0,-14 16 16 0 0,21-31-47 0 0,-5 5-53 0 0,-64 81-36 0 0,49-50 78 0 0,-29 27-47 0 0,-6 6 28 0 0,-14 17 12 0 0,25-38-1 0 0,-41 54-107 0 0,7-8 17 0 0,1 1 0 0 0,-1 0 0 0 0,20-15 0 0 0,-11 10-14 0 0,4-3 19 0 0,15-15 3 0 0,6-6-17 0 0,-33 29 11 0 0,-7 8-19 0 0,0 0 0 0 0,-1 0 0 0 0,0 0 0 0 0,0 0-1 0 0,1-1 1 0 0,-1 1 0 0 0,-1-1 0 0 0,1 0 0 0 0,0 1-1 0 0,2-7 1 0 0,49-81 61 0 0,-51 87-64 0 0,-1 0 0 0 0,1 0 0 0 0,0 1 0 0 0,0-1 0 0 0,0 1 0 0 0,0 0 0 0 0,0 0 0 0 0,4-3 0 0 0,-1-4 0 0 0,-4 8-70 0 0,-1 0 0 0 0,1 0-1 0 0,-1 1 1 0 0,0-1 0 0 0,1 0-1 0 0,-1 0 1 0 0,0 0 0 0 0,0 0-1 0 0,0 0 1 0 0,0 0 0 0 0,0 0 0 0 0,0 0-1 0 0,0 0 1 0 0,0 0 0 0 0,0 0-1 0 0,0 0 1 0 0,-1 0 0 0 0,1 0 0 0 0,-1-2-1 0 0,0 3-36 0 0,1 0 0 0 0,-1-1-1 0 0,0 1 1 0 0,1 0 0 0 0,-1-1-1 0 0,0 1 1 0 0,1 0 0 0 0,-1 0-1 0 0,0 0 1 0 0,1-1 0 0 0,-1 1-1 0 0,0 0 1 0 0,0 0 0 0 0,1 0-1 0 0,-1 0 1 0 0,-1 1-1 0 0,0-1-246 0 0,-4 0-1293 0 0</inkml:trace>
  <inkml:trace contextRef="#ctx0" brushRef="#br0" timeOffset="1">1132 77 10592 0 0,'1'-1'9519'0'0,"11"-14"-3206"0"0,-8 11-6003 0 0,1 0-1 0 0,-1 1 1 0 0,1 0 0 0 0,-1-1-1 0 0,1 2 1 0 0,7-4-1 0 0,-11 5-64 0 0,8 1-159 0 0,-1 0-1 0 0,1 0 1 0 0,-1 1 0 0 0,1 0-1 0 0,-1 1 1 0 0,15 4-1 0 0,-17-3-78 0 0,1-1 0 0 0,-1 1 0 0 0,1-2 0 0 0,-1 1 0 0 0,1-1 0 0 0,-1 0-1 0 0,1 0 1 0 0,0-1 0 0 0,-1 0 0 0 0,10-1 0 0 0,-3 0 2 0 0,-1 1 0 0 0,0 0 1 0 0,0 1-1 0 0,0 0 0 0 0,0 1 0 0 0,17 5 0 0 0,23 3-9 0 0,-36-6 0 0 0,-1-2 0 0 0,-3 7 0 0 0,-9-6 2 0 0,-1 0-1 0 0,1 0 1 0 0,-1 1 0 0 0,0-1-1 0 0,1 1 1 0 0,-2-1 0 0 0,1 1-1 0 0,0 0 1 0 0,-1 0 0 0 0,0-1-1 0 0,0 1 1 0 0,0 0 0 0 0,0 1-1 0 0,-1-1 1 0 0,1 0 0 0 0,-1 0-1 0 0,0 0 1 0 0,-1 5 0 0 0,-1 4 2 0 0,-1 0 0 0 0,0 0 0 0 0,-1 0 0 0 0,-7 15 0 0 0,-3 10-33 0 0,-18 40-642 0 0,11-12-1661 0 0,5-21-6490 0 0,7-22 1145 0 0</inkml:trace>
</inkml:ink>
</file>

<file path=ppt/ink/ink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40.65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37 223 11520 0 0,'0'0'10538'0'0,"-2"0"-9410"0"0,1 0-971 0 0,0 1 0 0 0,-1-1 0 0 0,1 1-1 0 0,0 0 1 0 0,0 0 0 0 0,-1-1 0 0 0,1 1 0 0 0,0 0 0 0 0,0 0-1 0 0,0 0 1 0 0,0 0 0 0 0,0 0 0 0 0,0 1 0 0 0,0-1 0 0 0,1 0 0 0 0,-1 0-1 0 0,0 1 1 0 0,0-1 0 0 0,1 0 0 0 0,-1 3 0 0 0,-1 0-49 0 0,0 1 0 0 0,1-1 1 0 0,-1 0-1 0 0,1 1 0 0 0,0-1 1 0 0,0 8-1 0 0,-3 58 181 0 0,5-60-289 0 0,1-1 11 0 0,-1-8 42 0 0,0-6 64 0 0,2-4-102 0 0,0-1-1 0 0,-1 1 0 0 0,0-1 0 0 0,1-15 0 0 0,-2 19-10 0 0,1-10-4 0 0,1 1 0 0 0,1 0 0 0 0,0 0 0 0 0,1 0 0 0 0,0 1 0 0 0,1 0 0 0 0,15-25 0 0 0,16-27 0 0 0,-25 47 3 0 0,-10 15-15 0 0,0-1 0 0 0,1 1 0 0 0,-1 0 0 0 0,1 0 0 0 0,0 0 0 0 0,1 0 0 0 0,-1 0 1 0 0,1 1-1 0 0,-1-1 0 0 0,1 1 0 0 0,0 0 0 0 0,5-2 0 0 0,-4 2-273 0 0,1 0 0 0 0,-1 0 0 0 0,1 1 0 0 0,-1 0 0 0 0,1 0-1 0 0,0 1 1 0 0,0-1 0 0 0,0 1 0 0 0,-1 0 0 0 0,1 1 0 0 0,0 0 0 0 0,12 0 0 0 0,-8 4-1673 0 0</inkml:trace>
</inkml:ink>
</file>

<file path=ppt/ink/ink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41.2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0 166 6912 0 0,'2'4'22682'0'0,"18"-23"-24898"0"0,-9 9 3809 0 0,0-4-1413 0 0,-10 12-154 0 0,0 0 0 0 0,1 0-1 0 0,-1 0 1 0 0,1 0 0 0 0,-1 0 0 0 0,1 0 0 0 0,3-2 0 0 0,5-3 52 0 0,-1 0 0 0 0,17-18 1 0 0,-18 17-62 0 0,-7 7-15 0 0,-1 0 1 0 0,1 0 0 0 0,0 1-1 0 0,-1-1 1 0 0,1 0 0 0 0,0 1-1 0 0,0-1 1 0 0,0 1 0 0 0,-1-1 0 0 0,1 1-1 0 0,0-1 1 0 0,0 1 0 0 0,0-1-1 0 0,0 1 1 0 0,0 0 0 0 0,0 0-1 0 0,0 0 1 0 0,1-1 0 0 0,3 1-1 0 0,-2-1-2 0 0,0 0 0 0 0,0 0 0 0 0,0 1 0 0 0,0-1 0 0 0,1 1 0 0 0,-1 0 0 0 0,5 0 0 0 0,-7 0 0 0 0,1 0 0 0 0,-1 0 0 0 0,0 0 0 0 0,0 0 0 0 0,0 0 0 0 0,0 1 0 0 0,0-1 0 0 0,0 0 0 0 0,0 0 0 0 0,0 1 0 0 0,0-1 0 0 0,0 1 0 0 0,0-1 0 0 0,0 1 0 0 0,0-1 0 0 0,0 1 0 0 0,0 0 0 0 0,1 0 0 0 0,1 2 0 0 0,5 2 0 0 0,7 3 0 0 0,0 1 0 0 0,0 0 0 0 0,-1 1 0 0 0,24 22 0 0 0,-34-27 0 0 0,1-1 0 0 0,0 1 0 0 0,0-1 0 0 0,0-1 0 0 0,0 1 0 0 0,1-1 0 0 0,5 3 0 0 0,-8-4 0 0 0,0-1 0 0 0,0 0 0 0 0,1 0 0 0 0,-1 0 0 0 0,0 0 0 0 0,0 0 0 0 0,1-1 0 0 0,-1 0 0 0 0,0 1 0 0 0,1-1 0 0 0,-1 0 0 0 0,1-1 0 0 0,-1 1 0 0 0,6-2 0 0 0,-1 0-7 0 0,1-1 0 0 0,0 0 0 0 0,-1 0 0 0 0,1-1 0 0 0,-1 0 0 0 0,0-1 0 0 0,0 0 0 0 0,-1 0 0 0 0,0-1 0 0 0,0 1 0 0 0,12-13 0 0 0,-3-1-789 0 0,17-26 0 0 0,-18 24-1730 0 0,0-2-6735 0 0</inkml:trace>
</inkml:ink>
</file>

<file path=ppt/ink/ink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48.8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32 67 16903 0 0,'-13'8'771'0'0,"10"-6"-14"0"0,2-1-494 0 0,0 1 0 0 0,0-1-1 0 0,0 0 1 0 0,0 0 0 0 0,-1 1-1 0 0,1-1 1 0 0,0 0 0 0 0,-1 0-1 0 0,1 0 1 0 0,-3 1 0 0 0,10 11 1022 0 0,35 68-197 0 0,-23-45-1212 0 0,-14-30 128 0 0,0 0 1 0 0,-1 0-1 0 0,0 0 1 0 0,0 1-1 0 0,-1 0 1 0 0,1 0-1 0 0,0 6 1 0 0,1 11 194 0 0,-1-10 58 0 0,-1 0 0 0 0,0 25-1 0 0,-3-83-197 0 0,0-2 38 0 0,10-82 1 0 0,-7 112 7 0 0,-1 6-17 0 0,0 0 0 0 0,6-15 0 0 0,-7 23-66 0 0,1-1 1 0 0,0 1-1 0 0,0 0 1 0 0,0 0-1 0 0,0 0 1 0 0,0 0-1 0 0,1 0 1 0 0,-1 0-1 0 0,1 0 1 0 0,-1 0-1 0 0,1 0 1 0 0,0 1-1 0 0,-1-1 1 0 0,1 0-1 0 0,0 1 1 0 0,3-2 0 0 0,11-7 49 0 0,-7 5-71 0 0,-1 1 0 0 0,0 0 0 0 0,1 0 1 0 0,0 1-1 0 0,0 1 0 0 0,0-1 0 0 0,0 1 1 0 0,11-1-1 0 0,32-8-1132 0 0,-50 10 987 0 0,1 0-398 0 0,1 0 1 0 0,-1 0-1 0 0,1 0 0 0 0,-1 1 0 0 0,6-1 0 0 0,1 1-7220 0 0</inkml:trace>
</inkml:ink>
</file>

<file path=ppt/ink/ink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49.4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0 522 6912 0 0,'3'1'14446'0'0,"1"-12"-11234"0"0,5-18-2729 0 0,-6 20-139 0 0,1-1 0 0 0,-1 1 0 0 0,1 0 0 0 0,1 0 0 0 0,-1 0 0 0 0,2 1-1 0 0,9-14 1 0 0,-13 21-324 0 0,-1-1-1 0 0,1 1 0 0 0,-1 0 0 0 0,1 0 1 0 0,0 0-1 0 0,0 0 0 0 0,0 0 1 0 0,0 0-1 0 0,3-1 0 0 0,10-5 70 0 0,-12 5-62 0 0,1-1-1 0 0,0 1 1 0 0,0 0 0 0 0,0 0 0 0 0,0 1 0 0 0,0-1 0 0 0,0 1-1 0 0,9-1 1 0 0,1 1-27 0 0,-10 4 0 0 0,-2-2 0 0 0,4 3-1 0 0,1-1 0 0 0,-1 1 0 0 0,-1 0 0 0 0,1 0 0 0 0,-1 1 0 0 0,1 0 0 0 0,-1 0 0 0 0,-1 0 0 0 0,1 1 0 0 0,-1-1 0 0 0,0 1 0 0 0,0 0 0 0 0,4 8-1 0 0,-6-10-25 0 0,1 0 0 0 0,0-1 0 0 0,0 1 0 0 0,0-1 0 0 0,0 0 0 0 0,0 0 0 0 0,1 0 0 0 0,-1 0 0 0 0,1 0 0 0 0,0-1 0 0 0,6 4-1 0 0,4 0-110 0 0,0-1-1 0 0,16 4 0 0 0,-28-8 128 0 0,2-1-39 0 0,0 1 0 0 0,-1 0 0 0 0,1-1 0 0 0,0 0 0 0 0,0 0 0 0 0,0 0 0 0 0,0 0-1 0 0,0-1 1 0 0,0 0 0 0 0,-1 1 0 0 0,1-1 0 0 0,0-1 0 0 0,5-1 0 0 0,2-3-283 0 0,0 1 1 0 0,0-2-1 0 0,9-7 1 0 0,-16 11-122 0 0,0 0 0 0 0,-1 0 0 0 0,1 0 1 0 0,-1-1-1 0 0,0 1 0 0 0,5-9 0 0 0,2-1-981 0 0,5-6-275 0 0</inkml:trace>
  <inkml:trace contextRef="#ctx0" brushRef="#br0" timeOffset="1">612 11 5064 0 0,'0'0'19222'0'0,"2"1"-18167"0"0,8 1-728 0 0,0 0 0 0 0,-1 0 0 0 0,1-1 1 0 0,0 0-1 0 0,0-1 0 0 0,0 0 0 0 0,0-1 1 0 0,15-2-1 0 0,-3 0-203 0 0,-15 3-121 0 0,0-1 0 0 0,-1 0 1 0 0,1 0-1 0 0,8-4 0 0 0,-12 4-34 0 0,0 0 0 0 0,0 1 0 0 0,0-1 0 0 0,-1 1 1 0 0,1-1-1 0 0,0 1 0 0 0,0 0 0 0 0,5 0 0 0 0,0 0-3164 0 0,1 0-3756 0 0</inkml:trace>
</inkml:ink>
</file>

<file path=ppt/ink/ink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49.9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18023 0 0,'3'20'827'0'0,"-2"-16"-22"0"0,16-3 808 0 0,-13-1-1096 0 0,-1 1 1 0 0,1-1 0 0 0,0 0 0 0 0,7-1 0 0 0,7-2 307 0 0,0 1 1 0 0,0 0-1 0 0,0 2 1 0 0,22 1-1 0 0,-32-1-805 0 0,0 0-1 0 0,0-1 0 0 0,15-2 1 0 0,14-2-1421 0 0,-15 5-277 0 0</inkml:trace>
</inkml:ink>
</file>

<file path=ppt/ink/ink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50.5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 62 13360 0 0,'0'-2'1026'0'0,"-6"-44"1417"0"0,7 33 3369 0 0,1 17-3859 0 0,4 27-2903 0 0,-4-18 1441 0 0,4 6-491 0 0,-1 0 0 0 0,2-1 0 0 0,11 21 0 0 0,0 2 0 0 0,-10-24-12 0 0,1 1-1 0 0,2-1 0 0 0,-1 0 1 0 0,15 15-1 0 0,-9-10 4 0 0,-13-18 9 0 0,1 0 0 0 0,0 0 0 0 0,0-1 0 0 0,0 1 0 0 0,0-1 0 0 0,6 3 0 0 0,0-2 0 0 0,-9-5 1 0 0,-1 1-1 0 0,1 0 1 0 0,0 0-1 0 0,0 0 1 0 0,0 0-1 0 0,-1-1 0 0 0,1 1 1 0 0,0-1-1 0 0,0 1 1 0 0,-1 0-1 0 0,1-1 1 0 0,0 1-1 0 0,-1-1 1 0 0,1 1-1 0 0,0-1 1 0 0,-1 0-1 0 0,1 1 1 0 0,0-2-1 0 0,10-16 67 0 0,-4 5 9 0 0,-2 6-46 0 0,-1-1 0 0 0,0 0 0 0 0,0-1 0 0 0,-1 1 0 0 0,0 0 0 0 0,2-13-1 0 0,3-7 18 0 0,-3 10 12 0 0,-1 0 0 0 0,2-21 0 0 0,-3 19 49 0 0,7-25-1 0 0,-9 40-77 0 0,0 2-1 0 0,0-1 0 0 0,0 1 0 0 0,-1-1 0 0 0,0 1 0 0 0,1-1 1 0 0,-1 1-1 0 0,-1-5 0 0 0,1 6 52 0 0,1 3-79 0 0,0-1-1 0 0,0 1 0 0 0,0 0 1 0 0,0 0-1 0 0,-1-1 0 0 0,1 1 1 0 0,0 0-1 0 0,-1 0 1 0 0,1 0-1 0 0,0 0 0 0 0,0 1 1 0 0,1 0-12 0 0,0 1 7 0 0,0-1 0 0 0,0 1 0 0 0,0 0 0 0 0,-1 0 0 0 0,1 0 1 0 0,-1 0-1 0 0,0 0 0 0 0,2 5 0 0 0,7 16-46 0 0,0-8 34 0 0,-4-8-30 0 0,-1 1 0 0 0,0 0 0 0 0,5 13 1 0 0,35 92-1215 0 0,-26-62-597 0 0,-13-27 257 0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2:12.9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119 17 8720 0 0,'0'0'6806'0'0,"4"-17"1563"0"0,-3 32-8335 0 0,-2 0 0 0 0,0 0 0 0 0,0 0 0 0 0,-2-1 0 0 0,1 1 0 0 0,-2-1 0 0 0,-10 28 0 0 0,5-13-34 0 0,8-23-22 0 0,-1 0 1 0 0,0 1-1 0 0,0-1 1 0 0,-4 6-1 0 0,-8 11-84 0 0,8-12 14 0 0,0-1 1 0 0,0 1-1 0 0,1 0 1 0 0,-6 18-1 0 0,10-25 28 0 0,-1 1 0 0 0,0 0 0 0 0,0-1-1 0 0,-4 6 1 0 0,3-6-99 0 0,1 1 0 0 0,-1-1 0 0 0,1 1 0 0 0,-2 6 0 0 0,4-11 143 0 0,0 1-1 0 0,0-1 1 0 0,0 1-1 0 0,0-1 1 0 0,0 1-1 0 0,0-1 1 0 0,0 1-1 0 0,0 0 1 0 0,0-1-1 0 0,0 1 1 0 0,0-1-1 0 0,0 1 1 0 0,0-1-1 0 0,0 1 1 0 0,1-1-1 0 0,-1 1 1 0 0,0-1-1 0 0,0 1 1 0 0,1-1-1 0 0,-1 0 1 0 0,0 1-1 0 0,1-1 1 0 0,-1 1-1 0 0,0-1 1 0 0,1 0-1 0 0,-1 1 1 0 0,1-1-1 0 0,-1 0 1 0 0,0 1 0 0 0,1-1-1 0 0,-1 0 1 0 0,1 1-1 0 0,-1-1 1 0 0,1 0-1 0 0,-1 0 1 0 0,1 0-1 0 0,0 1 1 0 0,2-1 51 0 0,-1 1 0 0 0,0-1 0 0 0,1 0 0 0 0,-1 0 0 0 0,0 0 0 0 0,5 0 0 0 0,24-6 234 0 0,52-15-1 0 0,-47 12-105 0 0,-22 6-86 0 0,25-9-1 0 0,-35 10-70 0 0,-5 3-5 0 0,35-9 40 0 0,-26 8-169 0 0,-7 0-56 0 0,0 0 1 0 0,0 0 0 0 0,0-1-1 0 0,-1 1 1 0 0,1 0 0 0 0,0 0-1 0 0,0 0 1 0 0,0 0-1 0 0,0-1 1 0 0,0 1 0 0 0,0-1-1 0 0,-1 1 1 0 0,1 0-1 0 0,0-1 1 0 0,1 0 0 0 0,3-4-1183 0 0</inkml:trace>
</inkml:ink>
</file>

<file path=ppt/ink/ink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51.0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0 484 9672 0 0,'0'0'874'0'0,"0"-7"-700"0"0,1 1 751 0 0,0 0 0 0 0,1 0-1 0 0,0-1 1 0 0,0 1 0 0 0,0 0 0 0 0,1 1 0 0 0,-1-1 0 0 0,1 0 0 0 0,1 1 0 0 0,-1 0 0 0 0,1-1 0 0 0,0 2 0 0 0,7-9 0 0 0,-6 9-591 0 0,0 0 0 0 0,0 0 1 0 0,0 0-1 0 0,1 1 0 0 0,0 0 1 0 0,-1 0-1 0 0,1 0 0 0 0,0 1 1 0 0,0 0-1 0 0,11-3 0 0 0,-12 5-282 0 0,0-1-1 0 0,1 1 0 0 0,-1 0 0 0 0,1 0 1 0 0,-1 1-1 0 0,0-1 0 0 0,1 1 0 0 0,-1 0 1 0 0,0 1-1 0 0,0-1 0 0 0,0 1 0 0 0,10 5 0 0 0,-11-5-49 0 0,0 1 0 0 0,0 0-1 0 0,-1 0 1 0 0,1 0 0 0 0,-1 0-1 0 0,6 7 1 0 0,-5-6-2 0 0,-1 0 0 0 0,1 0 0 0 0,0 0-1 0 0,0-1 1 0 0,8 6 0 0 0,-5-5-31 0 0,-1 1-1 0 0,0 0 1 0 0,10 9-1 0 0,-12-10-29 0 0,0 0 0 0 0,0 0-1 0 0,0-1 1 0 0,1 1 0 0 0,0-1 0 0 0,0 0-1 0 0,-1 0 1 0 0,11 3 0 0 0,-9-4-77 0 0,0 0-1 0 0,0-1 1 0 0,1 0 0 0 0,-1 0 0 0 0,10 0 0 0 0,-13-1 68 0 0,-1 0 1 0 0,1-1-1 0 0,-1 1 1 0 0,1 0-1 0 0,0-1 1 0 0,-1 0-1 0 0,0 1 1 0 0,1-1-1 0 0,-1 0 1 0 0,1 0-1 0 0,-1-1 1 0 0,0 1-1 0 0,0 0 1 0 0,0-1-1 0 0,0 1 1 0 0,3-4-1 0 0,16-15-1133 0 0,-15 15 378 0 0,0-1-1 0 0,-1 0 1 0 0,10-12-1 0 0,-3 3-613 0 0</inkml:trace>
  <inkml:trace contextRef="#ctx0" brushRef="#br0" timeOffset="1">580 87 6912 0 0,'3'0'6737'0'0,"30"-2"139"0"0,21-6-2642 0 0,-10 2-2510 0 0,-34 4-1550 0 0,0 0-1 0 0,-1 0 1 0 0,0-1-1 0 0,1 0 0 0 0,-1 0 1 0 0,13-8-1 0 0,-16 8-806 0 0,-1-1-1 0 0,0 1 1 0 0,0-1 0 0 0,0 0-1 0 0,0 0 1 0 0,7-9-1 0 0,-6 4-7885 0 0</inkml:trace>
</inkml:ink>
</file>

<file path=ppt/ink/ink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51.78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18687 0 0,'0'0'1692'0'0,"0"3"-1198"0"0,6 52 5827 0 0,-2-26-5781 0 0,8 51 322 0 0,-2 24-571 0 0,-7-86-289 0 0,8 32 1 0 0,-4-19-45 0 0,-3-15-329 0 0,0 0-1 0 0,1 0 1 0 0,0-1 0 0 0,2 1 0 0 0,0-2 0 0 0,0 1 0 0 0,17 23 0 0 0,-7-19-1807 0 0</inkml:trace>
  <inkml:trace contextRef="#ctx0" brushRef="#br0" timeOffset="1">437 68 11056 0 0,'-1'2'8979'0'0,"-1"4"-7670"0"0,0-2-544 0 0,0 0 0 0 0,0 1-1 0 0,0-1 1 0 0,1 1 0 0 0,0 0 0 0 0,-2 8 0 0 0,4 7-512 0 0,1 1 0 0 0,0-1 0 0 0,2 0 0 0 0,7 27-1 0 0,33 76-191 0 0,-39-113-77 0 0,-1 0 1 0 0,1-1-1 0 0,1 0 0 0 0,0 0 0 0 0,0 0 0 0 0,9 8 0 0 0,-13-15-133 0 0,10-3-735 0 0,-9 0 836 0 0,0 0 0 0 0,-1 0 0 0 0,1 0 0 0 0,-1-1 0 0 0,1 1 0 0 0,-1-1 0 0 0,1 0 0 0 0,-1 1 0 0 0,0-1 0 0 0,1 0 0 0 0,-1 0 0 0 0,0 0 0 0 0,-1-1-1 0 0,1 1 1 0 0,0 0 0 0 0,-1-1 0 0 0,1 1 0 0 0,0-4 0 0 0,3-3-137 0 0,-2-1-1 0 0,1 0 1 0 0,-1 1 0 0 0,1-13-1 0 0,-1 14-40 0 0,-1 0 0 0 0,7-13-1 0 0,-3 7-206 0 0,-5 12 131 0 0,11 1-330 0 0,-10 1 573 0 0,-1 0 1 0 0,1-1-1 0 0,0 1 0 0 0,-1 0 0 0 0,1 0 0 0 0,-1 0 0 0 0,1 0 0 0 0,3 1 0 0 0,-4 0-111 0 0,1 0-68 0 0,34 17 818 0 0,-26-14-176 0 0,-8-3-50 0 0,0 0-233 0 0,20 7-37 0 0,-21-8 9 0 0,0 1 0 0 0,1-1 1 0 0,-1 1-1 0 0,1-1 0 0 0,-1 0 0 0 0,1 1 0 0 0,0-1 1 0 0,-1 0-1 0 0,1 0 0 0 0,-1 0 0 0 0,1 0 0 0 0,-1-1 1 0 0,1 1-1 0 0,-1 0 0 0 0,1-1 0 0 0,-1 1 0 0 0,1-1 1 0 0,-1 1-1 0 0,3-2 0 0 0,0-1 162 0 0,-1 1 0 0 0,1-1 1 0 0,-1 0-1 0 0,7-7 0 0 0,0 0 14 0 0,-5 5-100 0 0,0 0 0 0 0,0 0-1 0 0,-1-1 1 0 0,0 0 0 0 0,0 0 0 0 0,-1 0 0 0 0,1 0-1 0 0,-1 0 1 0 0,0-1 0 0 0,2-9 0 0 0,2-8 100 0 0,5-40 1 0 0,-8 38-715 0 0,-4 24 388 0 0,1 0 1 0 0,-1 0-1 0 0,0 0 1 0 0,0 0-1 0 0,0-1 1 0 0,0 1-1 0 0,0 0 1 0 0,0 0-1 0 0,-1 0 1 0 0,1 0-1 0 0,-1 0 1 0 0,0 0-1 0 0,1 0 1 0 0,-1 0-1 0 0,0 0 0 0 0,0 0 1 0 0,0 0-1 0 0,0 0 1 0 0,-1 0-1 0 0,-1-1 1 0 0,-5-9-1482 0 0</inkml:trace>
</inkml:ink>
</file>

<file path=ppt/ink/ink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52.35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1 640 22951 0 0,'0'0'1115'0'0,"0"-8"68"0"0,10-25-853 0 0,-9 26 19 0 0,1 1 0 0 0,0 0 0 0 0,6-11 0 0 0,-5 12-106 0 0,0 0 0 0 0,0 0 0 0 0,1 0-1 0 0,0 1 1 0 0,0-1 0 0 0,0 1 0 0 0,1 0-1 0 0,-1 1 1 0 0,1-1 0 0 0,6-3 0 0 0,-9 6-242 0 0,-1 0 0 0 0,1 0 0 0 0,-1 0 0 0 0,1 0 0 0 0,-1 1 0 0 0,1-1-1 0 0,0 1 1 0 0,-1-1 0 0 0,1 1 0 0 0,0 0 0 0 0,0 0 0 0 0,-1-1 0 0 0,1 1 0 0 0,0 0 0 0 0,-1 1 0 0 0,4-1 0 0 0,3 1 0 0 0,-2 0-1 0 0,-1-1 0 0 0,1 2 0 0 0,0-1 0 0 0,0 0 0 0 0,-1 1 0 0 0,1 0 0 0 0,8 5 0 0 0,5 2 0 0 0,11 3 0 0 0,-23-9 0 0 0,0 0 0 0 0,1 0 0 0 0,-1 0 0 0 0,1-1 0 0 0,0 0 0 0 0,0-1 0 0 0,0 1 0 0 0,9-1 0 0 0,-7-1-14 0 0,1-1 0 0 0,0-1-1 0 0,0 0 1 0 0,-1 0 0 0 0,1-1 0 0 0,-1 0-1 0 0,0-1 1 0 0,0 0 0 0 0,0-1 0 0 0,0 0-1 0 0,8-6 1 0 0,20-18-2928 0 0,-7-4-4243 0 0,-14 9-1164 0 0</inkml:trace>
  <inkml:trace contextRef="#ctx0" brushRef="#br0" timeOffset="1">740 105 21191 0 0,'0'0'2127'0'0,"2"-2"-1946"0"0,0 1-43 0 0,1-1-1 0 0,0 1 0 0 0,-1 0 0 0 0,1 0 1 0 0,0 0-1 0 0,0 0 0 0 0,0 0 0 0 0,4 0 0 0 0,21-8 1914 0 0,-17 5-1433 0 0,-1 0 1 0 0,15-3 0 0 0,2-1-350 0 0,4-6 468 0 0,71-11-153 0 0,-44 13-1879 0 0,-39 6-1602 0 0,-9 3 1393 0 0</inkml:trace>
</inkml:ink>
</file>

<file path=ppt/ink/ink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53.1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 5 11976 0 0,'0'0'922'0'0,"-2"1"-600"0"0,-19 9 6375 0 0,21 3-3908 0 0,-4-4-1930 0 0,3-8-752 0 0,1 0 0 0 0,-1 0 1 0 0,0 0-1 0 0,1 1 1 0 0,0-1-1 0 0,-1 0 1 0 0,1 0-1 0 0,-1 1 0 0 0,1-1 1 0 0,0 0-1 0 0,0 1 1 0 0,0-1-1 0 0,0 0 1 0 0,0 1-1 0 0,0-1 1 0 0,0 0-1 0 0,0 1 0 0 0,1-1 1 0 0,-1 0-1 0 0,1 0 1 0 0,-1 1-1 0 0,0-1 1 0 0,1 0-1 0 0,0 0 0 0 0,0 2 1 0 0,1 2 96 0 0,0 0 0 0 0,-1 0 0 0 0,0 0 1 0 0,0 0-1 0 0,-1 0 0 0 0,1 0 0 0 0,-1 0 0 0 0,0 0 0 0 0,-1 8 1 0 0,0-4 10 0 0,1-1 1 0 0,2 16 0 0 0,15 47 373 0 0,1 4-562 0 0,-16-67-141 0 0,0 0 0 0 0,1 0 0 0 0,0 0 0 0 0,5 10 0 0 0,-5-12-188 0 0,-1 0-1 0 0,1 0 1 0 0,-1 0-1 0 0,0 0 0 0 0,0 0 1 0 0,1 12-1 0 0,-5 9-1211 0 0,6-2-20 0 0</inkml:trace>
  <inkml:trace contextRef="#ctx0" brushRef="#br0" timeOffset="1">735 38 22663 0 0,'-12'4'186'0'0,"9"-3"-72"0"0,0 0 0 0 0,0 0 0 0 0,0 0 0 0 0,0 0 1 0 0,0-1-1 0 0,0 1 0 0 0,-5-1 1168 0 0,8 2-1140 0 0,1 0 0 0 0,-1 0 1 0 0,1 0-1 0 0,-1 0 0 0 0,1 0 0 0 0,0 0 0 0 0,0 0 1 0 0,0 0-1 0 0,1 2 0 0 0,5 13 778 0 0,-4-9-775 0 0,0-1 0 0 0,0 1 0 0 0,5 8 0 0 0,-4-9-90 0 0,-1 0 0 0 0,1 0 0 0 0,-2 1 1 0 0,1-1-1 0 0,2 12 0 0 0,0 8-7 0 0,1 0 0 0 0,14 36 0 0 0,-14-35-60 0 0,-6-24-15 0 0,1 0-1 0 0,-1-1 1 0 0,1 1-1 0 0,0 0 1 0 0,0-1 0 0 0,0 1-1 0 0,1-1 1 0 0,2 7-1 0 0,2-3-19 0 0,-4-5 51 0 0,-1 0 0 0 0,1 0 1 0 0,-1 1-1 0 0,0-1 0 0 0,1 0 0 0 0,-1 0 1 0 0,0 1-1 0 0,0-1 0 0 0,0 1 0 0 0,-1-1 1 0 0,1 1-1 0 0,-1-1 0 0 0,1 3 0 0 0,-1-4 26 0 0,0-1-1 0 0,0 0 1 0 0,0 1-1 0 0,0-1 0 0 0,0 0 1 0 0,0 0-1 0 0,0 1 0 0 0,0-1 1 0 0,0 0-1 0 0,0 1 0 0 0,0-1 1 0 0,0 0-1 0 0,0 0 0 0 0,1 1 1 0 0,-1-1-1 0 0,0 0 1 0 0,0 0-1 0 0,0 1 0 0 0,0-1 1 0 0,0 0-1 0 0,1 0 0 0 0,-1 0 1 0 0,0 1-1 0 0,0-1 0 0 0,0 0 1 0 0,1 0-1 0 0,-1 0 1 0 0,0 0-1 0 0,0 1 0 0 0,1-1 1 0 0,-1 0-1 0 0,0 0 0 0 0,0 0 1 0 0,1 0-1 0 0,-1 0 0 0 0,0 0 1 0 0,1 0-1 0 0,-1 0 0 0 0,0 0 1 0 0,0 0-1 0 0,1 0 1 0 0,-1 0-1 0 0,1 0 0 0 0,14-5 301 0 0,-15 5-369 0 0,1 0 39 0 0,18-10 0 0 0,-18 10 0 0 0,0-1 0 0 0,0 0 0 0 0,0 0 0 0 0,0 1 0 0 0,0-1 0 0 0,-1 0 0 0 0,1 0 0 0 0,0 0 0 0 0,0 0 0 0 0,-1 0 0 0 0,1 0 0 0 0,0 0 0 0 0,-1 0 0 0 0,1 0 0 0 0,-1 0 0 0 0,1-2 0 0 0,-1-10 0 0 0,0 11 3 0 0,0 0 0 0 0,0 0 1 0 0,0 0-1 0 0,0 0 0 0 0,1 0 1 0 0,-1 0-1 0 0,0 0 1 0 0,1 0-1 0 0,-1 0 0 0 0,1 0 1 0 0,1-2-1 0 0,4-7 83 0 0,-3 6-32 0 0,-1 0 0 0 0,0 1 1 0 0,1-1-1 0 0,-2 0 0 0 0,1 0 0 0 0,1-6 0 0 0,1-12 159 0 0,15-78 181 0 0,-18 97-395 0 0,0 0 0 0 0,0-1 0 0 0,0 1 0 0 0,0-1 0 0 0,-1 1-1 0 0,1-1 1 0 0,-1 1 0 0 0,-1-1 0 0 0,1 1 0 0 0,0-1 0 0 0,-2-6 0 0 0,-7-4-33 0 0,8 13 24 0 0,-1 0-1 0 0,1 0 0 0 0,0 0 0 0 0,-1 0 1 0 0,1 0-1 0 0,0-1 0 0 0,1 1 0 0 0,-1 0 1 0 0,0-1-1 0 0,1 1 0 0 0,-1 0 0 0 0,1-1 1 0 0,0 1-1 0 0,0-3 0 0 0,3-11-73 0 0,-3 13-51 0 0,1 1-1 0 0,0-1 1 0 0,-1 1-1 0 0,0-1 1 0 0,1 1-1 0 0,-1-1 1 0 0,0 1-1 0 0,0-1 1 0 0,-1 0-1 0 0,1 1 1 0 0,0-1-1 0 0,-2-2 1 0 0,1 0-3494 0 0</inkml:trace>
</inkml:ink>
</file>

<file path=ppt/ink/ink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53.7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1 165 24879 0 0,'0'0'2498'0'0,"1"-1"-2291"0"0,4-7-165 0 0,6-5-82 0 0,-11 13 53 0 0,0 0 1 0 0,0-1-1 0 0,0 1 1 0 0,1 0-1 0 0,-1 0 0 0 0,0-1 1 0 0,0 1-1 0 0,0 0 1 0 0,0-1-1 0 0,0 1 1 0 0,0 0-1 0 0,0 0 1 0 0,1-1-1 0 0,-1 1 0 0 0,0 0 1 0 0,0-1-1 0 0,0 1 1 0 0,0 0-1 0 0,0-1 1 0 0,0 1-1 0 0,0 0 1 0 0,-1-1-1 0 0,1 1 1 0 0,0 0-1 0 0,0-1 0 0 0,0 1 1 0 0,0 0-1 0 0,0 0 1 0 0,0-1-1 0 0,-1 1 1 0 0,1 0-1 0 0,0 0 1 0 0,0-1-1 0 0,-1 1 0 0 0,2-3 477 0 0,3 1-368 0 0,1-1 0 0 0,-1 1 0 0 0,0 0 0 0 0,1 0 0 0 0,-1 0 0 0 0,1 1 0 0 0,0 0 0 0 0,-1-1 0 0 0,1 2 0 0 0,0-1 0 0 0,0 0 0 0 0,0 1 0 0 0,7 0 0 0 0,-6 1 11 0 0,0-1-1 0 0,0 0 1 0 0,0 1-1 0 0,-1 0 1 0 0,1 1-1 0 0,0-1 0 0 0,0 1 1 0 0,-1 1-1 0 0,1-1 1 0 0,9 6-1 0 0,-6 2-132 0 0,-5-5 0 0 0,-1-1 0 0 0,1 0 0 0 0,0 0 0 0 0,0 0 0 0 0,0-1 0 0 0,8 5 0 0 0,-7-4 0 0 0,0-1 0 0 0,0 1 0 0 0,-1 0 0 0 0,1 1 0 0 0,4 4 0 0 0,-8-7 0 0 0,1 0 0 0 0,0 0 0 0 0,-1 0 0 0 0,1 0 0 0 0,0-1 0 0 0,0 1 0 0 0,1-1 0 0 0,-1 0 0 0 0,0 1 0 0 0,0-1 0 0 0,1 0 0 0 0,-1 0 0 0 0,0-1 0 0 0,1 1 0 0 0,-1 0 0 0 0,1-1 0 0 0,-1 1 0 0 0,5-1 0 0 0,-5 0 0 0 0,19 3 0 0 0,-15-3-1 0 0,-1-1 1 0 0,0 0-1 0 0,0 0 1 0 0,0 0-1 0 0,-1-1 0 0 0,1 0 1 0 0,0 0-1 0 0,0 0 0 0 0,-1 0 1 0 0,5-4-1 0 0,4 0-32 0 0,0-2-285 0 0,1-1 0 0 0,-1-1 0 0 0,-1 0-1 0 0,0 0 1 0 0,0-1 0 0 0,-1-1 0 0 0,0 0 0 0 0,-1 0-1 0 0,-1-1 1 0 0,16-27 0 0 0,-13 12-951 0 0,-2 0-10 0 0</inkml:trace>
</inkml:ink>
</file>

<file path=ppt/ink/ink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54.5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19439 0 0,'0'0'1944'0'0,"2"1"-1778"0"0,8 1 325 0 0,-1 0 0 0 0,1-1 0 0 0,-1 0 0 0 0,1 0 0 0 0,11-1 1 0 0,24 1 947 0 0,-19 0-955 0 0,-24-2-465 0 0,1 1 0 0 0,-1 0 1 0 0,1 0-1 0 0,0 0 0 0 0,-1 0 0 0 0,1 1 0 0 0,-1-1 0 0 0,1 1 1 0 0,0-1-1 0 0,-1 1 0 0 0,0 0 0 0 0,1 0 0 0 0,-1 0 0 0 0,1 0 1 0 0,-1 0-1 0 0,0 1 0 0 0,0-1 0 0 0,3 3 0 0 0,-3-2-19 0 0,1-1 0 0 0,0 1 0 0 0,-1-1 0 0 0,1 1 0 0 0,5 1 0 0 0,-6-2-50 0 0,1 0-1 0 0,-1 0 0 0 0,1 0 1 0 0,-1 1-1 0 0,1-1 0 0 0,2 4 1 0 0,1-1-295 0 0,6 8-4165 0 0,-12-4 2535 0 0</inkml:trace>
  <inkml:trace contextRef="#ctx0" brushRef="#br0" timeOffset="1">85 161 8752 0 0,'-10'3'377'0'0,"7"-3"-326"0"0,1 0 0 0 0,-1 0 1 0 0,1 1-1 0 0,-1 0 0 0 0,1-1 0 0 0,-1 1 0 0 0,1 0 0 0 0,0 0 1 0 0,-1 0-1 0 0,1 1 0 0 0,0-1 0 0 0,0 0 0 0 0,0 1 1 0 0,0-1-1 0 0,0 1 0 0 0,0 0 0 0 0,-2 2 0 0 0,3-3 342 0 0,0 1 0 0 0,0-1 0 0 0,0 1 0 0 0,-1-1-1 0 0,1 0 1 0 0,0 0 0 0 0,-1 0 0 0 0,-9 9 8196 0 0,29-4-6183 0 0,-15-5-2298 0 0,0 0 1 0 0,0 0 0 0 0,0 1 0 0 0,0-1 0 0 0,0 1 0 0 0,4 2 0 0 0,-3-1-15 0 0,-1-1 1 0 0,1 1-1 0 0,1-1 1 0 0,-1 1-1 0 0,0-1 1 0 0,0-1-1 0 0,1 1 1 0 0,-1-1-1 0 0,1 0 1 0 0,0 1-1 0 0,-1-2 1 0 0,1 1-1 0 0,0-1 1 0 0,-1 0-1 0 0,10 0 1 0 0,7 0 140 0 0,-10 1-192 0 0,0-1-1 0 0,0 0 1 0 0,-1-1 0 0 0,21-4 0 0 0,-4-3-1752 0 0,0 3-4003 0 0,4-1-2658 0 0</inkml:trace>
</inkml:ink>
</file>

<file path=ppt/ink/ink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55.1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96 34 11976 0 0,'0'-2'398'0'0,"-2"-5"342"0"0,-7-6-369 0 0,9 13-265 0 0,-1-1-1 0 0,1 1 1 0 0,0 0-1 0 0,0 0 1 0 0,-1 0 0 0 0,1-1-1 0 0,0 1 1 0 0,-1 0 0 0 0,1 0-1 0 0,0 0 1 0 0,-1 0 0 0 0,1-1-1 0 0,-1 1 1 0 0,1 0 0 0 0,0 0-1 0 0,-1 0 1 0 0,1 0-1 0 0,0 0 1 0 0,-1 0 0 0 0,0 0-1 0 0,-1 0 433 0 0,-3-4 586 0 0,4 4-842 0 0,0-1 0 0 0,0 1 0 0 0,0-1 0 0 0,1 1-1 0 0,-1-1 1 0 0,0 1 0 0 0,0-1 0 0 0,0 1 0 0 0,0 0 0 0 0,0 0 0 0 0,0 0-1 0 0,0-1 1 0 0,0 1 0 0 0,0 0 0 0 0,0 0 0 0 0,-2 1 0 0 0,1-2-60 0 0,0 2 0 0 0,0-1 0 0 0,0 0 1 0 0,1 0-1 0 0,-1 0 0 0 0,0 1 0 0 0,0-1 0 0 0,0 1 1 0 0,1 0-1 0 0,-1-1 0 0 0,0 1 0 0 0,1 0 0 0 0,-1 0 1 0 0,1 0-1 0 0,-1 0 0 0 0,1 0 0 0 0,-1 1 1 0 0,1-1-1 0 0,-2 2 0 0 0,1 0-112 0 0,0 0 0 0 0,0 1 1 0 0,0-1-1 0 0,1 0 0 0 0,0 0 1 0 0,-1 1-1 0 0,1-1 0 0 0,1 0 0 0 0,-2 7 1 0 0,1 3-131 0 0,0 0 1 0 0,1 1 0 0 0,1-1-1 0 0,3 22 1 0 0,1-6 19 0 0,16 89 0 0 0,-16-96 0 0 0,1 1 0 0 0,2-2 0 0 0,10 25 0 0 0,-17-44 0 0 0,45 83 0 0 0,-41-76 0 0 0,1-2 0 0 0,0 1 0 0 0,0-1 0 0 0,0 0 0 0 0,1 0 0 0 0,0 0 0 0 0,15 10 0 0 0,-18-15 0 0 0,-1-1-1 0 0,0 1 1 0 0,1 0-1 0 0,-1-1 1 0 0,1 0 0 0 0,-1 0-1 0 0,1 0 1 0 0,0 0-1 0 0,0-1 1 0 0,-1 1 0 0 0,1-1-1 0 0,0 0 1 0 0,0 0-1 0 0,-1-1 1 0 0,1 1 0 0 0,0-1-1 0 0,4-1 1 0 0,-5 2 4 0 0,0-1 1 0 0,0 0-1 0 0,0-1 0 0 0,-1 1 1 0 0,1 0-1 0 0,0-1 1 0 0,-1 0-1 0 0,1 0 0 0 0,-1 1 1 0 0,0-1-1 0 0,0-1 1 0 0,1 1-1 0 0,-1 0 1 0 0,-1 0-1 0 0,1-1 0 0 0,0 1 1 0 0,0-1-1 0 0,-1 0 1 0 0,0 1-1 0 0,2-5 0 0 0,-1 3-1 0 0,-1-1 0 0 0,1 0 0 0 0,-1 1-1 0 0,0-1 1 0 0,0 0 0 0 0,0 0 0 0 0,-1 0-1 0 0,0 0 1 0 0,0 0 0 0 0,0 1 0 0 0,-1-1-1 0 0,1 0 1 0 0,-1 0 0 0 0,0 0 0 0 0,-2-5-1 0 0,0 2 47 0 0,-1 0-1 0 0,1 1 1 0 0,-1-1-1 0 0,-1 1 1 0 0,1 0-1 0 0,-1 0 0 0 0,-1 0 1 0 0,-7-8-1 0 0,9 12-74 0 0,1 0 1 0 0,-1-1-1 0 0,0 1 0 0 0,0 1 0 0 0,-1-1 0 0 0,1 0 1 0 0,0 1-1 0 0,-1 0 0 0 0,1 0 0 0 0,-1 1 0 0 0,0-1 0 0 0,0 1 1 0 0,0 0-1 0 0,0 0 0 0 0,-8 0 0 0 0,-17 5-683 0 0,28-4-251 0 0,6 27-6589 0 0,-3-21 6799 0 0,0-2-1425 0 0</inkml:trace>
  <inkml:trace contextRef="#ctx0" brushRef="#br0" timeOffset="1">627 398 14744 0 0,'0'0'1334'0'0,"1"3"-1095"0"0,6 15 1613 0 0,0-1 0 0 0,13 22 1 0 0,-2-5 423 0 0,-2-1-1643 0 0,-1 1 0 0 0,-1 0 0 0 0,-3 2 0 0 0,14 62 0 0 0,-19-62-585 0 0,1-5 15 0 0,-2 1 0 0 0,-2 0 0 0 0,0 55 0 0 0,-4-57 122 0 0,-3 1 1 0 0,-8 41-1 0 0,10-64-145 0 0,-1 1 0 0 0,1-1-1 0 0,-1 0 1 0 0,-1 0 0 0 0,1 0-1 0 0,-2 0 1 0 0,1-1 0 0 0,-1 1 0 0 0,0-1-1 0 0,0 0 1 0 0,-1-1 0 0 0,0 1-1 0 0,-6 5 1 0 0,10-11-58 0 0,0 0 0 0 0,0 0 0 0 0,0 0 0 0 0,0 0 0 0 0,0-1-1 0 0,0 1 1 0 0,1-1 0 0 0,-1 1 0 0 0,0-1 0 0 0,-1 0 0 0 0,1 0 0 0 0,0 0 0 0 0,0 0 0 0 0,0 0-1 0 0,0 0 1 0 0,0-1 0 0 0,-3 0 0 0 0,-30-12-855 0 0,35 13 858 0 0,-5-2-494 0 0,1-1 0 0 0,0 0 0 0 0,0 1 0 0 0,0-2 0 0 0,0 1 0 0 0,1 0 0 0 0,-1-1 0 0 0,1 0 0 0 0,-5-6 0 0 0,-4-5-3855 0 0,-10-8-3431 0 0</inkml:trace>
  <inkml:trace contextRef="#ctx0" brushRef="#br0" timeOffset="2">436 219 9216 0 0,'0'0'992'0'0,"10"4"-992"0"0,-4-4 0 0 0,4 6 2272 0 0,1-2 3231 0 0,-1-4-2687 0 0,6 5-2048 0 0,-4-1-112 0 0,-2 6-392 0 0,5 0-1344 0 0,-3-6-264 0 0</inkml:trace>
</inkml:ink>
</file>

<file path=ppt/ink/ink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55.8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36 15200 0 0,'2'23'7658'0'0,"6"-26"-5816"0"0,-5 2-1612 0 0,0 0 0 0 0,0 0 0 0 0,0-1 0 0 0,0 1 0 0 0,0 0 0 0 0,-1-1 0 0 0,1 0 0 0 0,-1 0 0 0 0,1 1 0 0 0,3-5 0 0 0,-3 2-135 0 0,0 1 1 0 0,0 0-1 0 0,1 0 0 0 0,-1 1 1 0 0,1-1-1 0 0,-1 1 0 0 0,1-1 1 0 0,0 1-1 0 0,0 0 0 0 0,0 1 1 0 0,0-1-1 0 0,0 1 0 0 0,1-1 1 0 0,-1 1-1 0 0,0 1 1 0 0,1-1-1 0 0,-1 0 0 0 0,0 1 1 0 0,1 0-1 0 0,-1 0 0 0 0,1 1 1 0 0,-1-1-1 0 0,7 2 0 0 0,1 1-103 0 0,1 0 0 0 0,0 1 0 0 0,-1 1 0 0 0,0 0 0 0 0,0 0 0 0 0,18 13 0 0 0,-26-16-18 0 0,-1-1 0 0 0,1 1 0 0 0,0-1 0 0 0,0 1 0 0 0,0-1 1 0 0,0 0-1 0 0,7 0 0 0 0,15 6 179 0 0,-22-6-221 0 0,1 0 0 0 0,0 0 0 0 0,0 0 0 0 0,-1 0 0 0 0,1-1 0 0 0,0 1 0 0 0,0-1 0 0 0,0-1 0 0 0,-1 1 0 0 0,1 0 0 0 0,8-3 0 0 0,-7 1-441 0 0,-1 1-1 0 0,1-1 1 0 0,-1 0-1 0 0,0-1 1 0 0,0 0-1 0 0,0 1 0 0 0,0-1 1 0 0,0-1-1 0 0,5-4 1 0 0,1-2-8076 0 0</inkml:trace>
</inkml:ink>
</file>

<file path=ppt/ink/ink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57.2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 80 12440 0 0,'-2'0'7329'0'0,"14"0"-2892"0"0,-4-2-5436 0 0,6-3 1408 0 0,-4 2-76 0 0,-1 0 0 0 0,1 0 0 0 0,15-1 1 0 0,22 2 19 0 0,-29 2-242 0 0,0 0 0 0 0,32-6 0 0 0,-5-2-43 0 0,-28 6-126 0 0,-1-1 0 0 0,22-8 1 0 0,-15-1-1815 0 0,-9 4-200 0 0,-4 1-3400 0 0</inkml:trace>
</inkml:ink>
</file>

<file path=ppt/ink/ink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58.05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91 11056 0 0,'0'0'9942'0'0,"2"2"-8878"0"0,0 1-891 0 0,0-1 0 0 0,0 1 0 0 0,1 0 1 0 0,-2 1-1 0 0,1-1 0 0 0,0 0 0 0 0,-1 1 0 0 0,1-1 0 0 0,0 4 1 0 0,8 17 435 0 0,-2-8-342 0 0,-1-1 0 0 0,-1 2 0 0 0,8 30 0 0 0,-1-4-119 0 0,34 132-257 0 0,-42-151 27 0 0,-4-16-38 0 0,0 0 1 0 0,1 1-1 0 0,0-1 1 0 0,0 0 0 0 0,7 12-1 0 0,8 16-1133 0 0,-7-12-5292 0 0,-4-10-744 0 0</inkml:trace>
  <inkml:trace contextRef="#ctx0" brushRef="#br0" timeOffset="1">538 1 13824 0 0,'0'0'1061'0'0,"-2"2"-692"0"0,-6 4-46 0 0,8-5-186 0 0,-1-1 0 0 0,1 1 0 0 0,0-1 0 0 0,-1 0 0 0 0,1 1 0 0 0,0 0 0 0 0,0-1 0 0 0,-1 1 0 0 0,1-1 0 0 0,0 1 0 0 0,0-1 0 0 0,0 1 0 0 0,0-1 0 0 0,-1 1 0 0 0,1 0 0 0 0,0-1 0 0 0,0 1 0 0 0,0-1 0 0 0,1 2 0 0 0,-2 2 515 0 0,-4 9 1165 0 0,3-7-1297 0 0,0 0-1 0 0,0-1 1 0 0,0 1-1 0 0,0 0 0 0 0,1 0 1 0 0,-1 12-1 0 0,2-9-281 0 0,0-1-1 0 0,-1 0 1 0 0,0 1 0 0 0,-1-1 0 0 0,-3 11-1 0 0,5-18-218 0 0,-1 3 54 0 0,1 0 0 0 0,-1 0-1 0 0,1 0 1 0 0,0 0 0 0 0,1 0-1 0 0,-1 0 1 0 0,1 0 0 0 0,-1 0 0 0 0,3 5-1 0 0,1 20 293 0 0,-4-7-276 0 0,-1-16-84 0 0,1-1 0 0 0,0 1 0 0 0,0-1 1 0 0,0 1-1 0 0,1 0 0 0 0,0-1 1 0 0,0 0-1 0 0,4 10 0 0 0,-1-5-46 0 0,-1 0-1 0 0,0 0 1 0 0,0 0-1 0 0,-1 0 0 0 0,2 20 1 0 0,-5-20-37 0 0,1-8 58 0 0,-1-1 0 0 0,1 0 0 0 0,0 0-1 0 0,0 0 1 0 0,0 1 0 0 0,0-1 0 0 0,0 0 0 0 0,0 1 0 0 0,0-1 0 0 0,0 0 0 0 0,0 0 0 0 0,0 0 0 0 0,1 1 0 0 0,-1-1-1 0 0,1 0 1 0 0,-1 0 0 0 0,1 0 0 0 0,-1 0 0 0 0,1 1 0 0 0,0-1 0 0 0,1 1 0 0 0,6 5-519 0 0,-7-6 276 0 0,1 1 0 0 0,-1-1 0 0 0,1 0 0 0 0,-1 0 1 0 0,1 1-1 0 0,-1-1 0 0 0,0 1 0 0 0,1-1 0 0 0,-1 1 0 0 0,0-1 0 0 0,0 1 1 0 0,0 0-1 0 0,-1 0 0 0 0,1-1 0 0 0,0 1 0 0 0,-1 0 0 0 0,1 3 0 0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2:13.3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0 5528 0 0,'0'0'14366'0'0,"0"8"-13111"0"0,0 8-540 0 0,3 25 0 0 0,-2-36-627 0 0,-1-1 1 0 0,0 1-1 0 0,0 0 0 0 0,-2 8 0 0 0,0 8 145 0 0,-4 36 233 0 0,0 7-255 0 0,6-54-191 0 0,-1 0 0 0 0,-3 13 0 0 0,-1 15-3 0 0,-1 39-1821 0 0,6-59 816 0 0</inkml:trace>
</inkml:ink>
</file>

<file path=ppt/ink/ink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58.7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25 19 17503 0 0,'1'0'51'0'0,"-1"0"-1"0"0,0 0 1 0 0,0 0 0 0 0,1 0-1 0 0,-1 0 1 0 0,0 0-1 0 0,0 0 1 0 0,1 0-1 0 0,-1 0 1 0 0,0 0-1 0 0,0 0 1 0 0,0 1-1 0 0,1-1 1 0 0,-1 0-1 0 0,0 0 1 0 0,0 0-1 0 0,0 0 1 0 0,1 0-1 0 0,-1 0 1 0 0,0 0-1 0 0,0 1 1 0 0,0-1-1 0 0,0 0 1 0 0,1 0-1 0 0,-1 0 1 0 0,0 0-1 0 0,0 1 1 0 0,0-1-1 0 0,0 0 1 0 0,0 0-1 0 0,0 0 1 0 0,1 1-1 0 0,-1-1 1 0 0,0 0 0 0 0,0 0-1 0 0,0 1 1 0 0,0-1-1 0 0,0 0 1 0 0,0 0-1 0 0,0 1 1 0 0,0-1-1 0 0,0 0 1 0 0,0 0-1 0 0,0 0 1 0 0,0 1-1 0 0,-6 14 495 0 0,1 1 342 0 0,3-2-229 0 0,-1-1 0 0 0,0 0 0 0 0,-5 14 0 0 0,7-23-559 0 0,0 1-1 0 0,0-1 0 0 0,0 1 0 0 0,1-1 1 0 0,0 1-1 0 0,0-1 0 0 0,0 1 0 0 0,0 0 1 0 0,1-1-1 0 0,-1 1 0 0 0,3 4 1 0 0,1 16 256 0 0,-4-18-294 0 0,1 3 32 0 0,-1 1-1 0 0,2 0 0 0 0,-1 0 0 0 0,1-1 0 0 0,1 1 0 0 0,0-1 0 0 0,1 0 0 0 0,0 0 0 0 0,9 18 1 0 0,-2-11-19 0 0,19 25 1 0 0,-26-37-62 0 0,1 0 0 0 0,0 0 0 0 0,0 0 0 0 0,0-1 0 0 0,1 0 0 0 0,-1 0 0 0 0,1-1 0 0 0,11 6 0 0 0,-1-1-13 0 0,-9-5 17 0 0,1 1 1 0 0,0-1-1 0 0,9 2 1 0 0,-15-5-4 0 0,1 1-1 0 0,0-1 1 0 0,-1 0 0 0 0,1 1 0 0 0,-1-1-1 0 0,1 0 1 0 0,0-1 0 0 0,-1 1 0 0 0,1 0-1 0 0,-1-1 1 0 0,1 0 0 0 0,-1 1 0 0 0,1-1-1 0 0,3-2 1 0 0,-1 0 22 0 0,0 0 0 0 0,-1-1 0 0 0,1 1 0 0 0,-1-1 0 0 0,0 0 0 0 0,0 0 0 0 0,0 0 0 0 0,0-1-1 0 0,-1 0 1 0 0,6-8 0 0 0,-5 6 25 0 0,-1 0 0 0 0,1-1 0 0 0,-1 0-1 0 0,-1 1 1 0 0,1-1 0 0 0,-1 0 0 0 0,1-9-1 0 0,0-6 100 0 0,-1 10-41 0 0,0 0 1 0 0,-1 0-1 0 0,-1-19 1 0 0,-2-12 112 0 0,2 33-201 0 0,0 1-1 0 0,0-1 1 0 0,-1 0 0 0 0,-1 1 0 0 0,1-1 0 0 0,-2 1 0 0 0,0-1-1 0 0,-5-11 1 0 0,6 16 11 0 0,-2 0 0 0 0,1 1 0 0 0,-1 0 1 0 0,0-1-1 0 0,0 1 0 0 0,0 0 0 0 0,-1 1 0 0 0,-5-6 0 0 0,-1 3-72 0 0,0-1 0 0 0,-23-10 0 0 0,31 17-68 0 0,0 0-1 0 0,0 0 1 0 0,0 0-1 0 0,-1 1 1 0 0,1-1-1 0 0,0 1 1 0 0,0 0-1 0 0,-1-1 1 0 0,1 2-1 0 0,0-1 0 0 0,-1 0 1 0 0,1 1-1 0 0,0-1 1 0 0,-1 1-1 0 0,1 0 1 0 0,0 0-1 0 0,0 0 1 0 0,0 1-1 0 0,-4 1 1 0 0,5-2-208 0 0,-1 1 0 0 0,1-1 1 0 0,0 1-1 0 0,0 0 1 0 0,0-1-1 0 0,0 1 1 0 0,0 0-1 0 0,0 0 0 0 0,0 0 1 0 0,0 0-1 0 0,1 1 1 0 0,-1-1-1 0 0,1 0 1 0 0,-2 4-1 0 0,-6 9-5511 0 0,-6 3-1496 0 0</inkml:trace>
  <inkml:trace contextRef="#ctx0" brushRef="#br0" timeOffset="1">706 198 5064 0 0,'0'0'232'0'0,"-3"0"510"0"0,-3 0-662 0 0,-6-1 5533 0 0,-4-1 3070 0 0,6 1-2930 0 0,7 1-4931 0 0,2 1-724 0 0,-1-1 0 0 0,1 0 0 0 0,-1 1 0 0 0,1-1 1 0 0,-1 1-1 0 0,1 0 0 0 0,-1-1 0 0 0,1 1 1 0 0,0 0-1 0 0,-1 0 0 0 0,1 0 0 0 0,0 0 1 0 0,0 0-1 0 0,-1 0 0 0 0,-1 2 0 0 0,-18 26 748 0 0,10-15-658 0 0,6-7-158 0 0,3-5-25 0 0,0 0 0 0 0,1 0 0 0 0,-1 0 0 0 0,1 0 0 0 0,-1 1 0 0 0,1-1 0 0 0,0 0 1 0 0,0 1-1 0 0,0-1 0 0 0,0 1 0 0 0,0 0 0 0 0,0-1 0 0 0,0 4 0 0 0,1-2-16 0 0,-1 0-1 0 0,0 0 1 0 0,-1 0 0 0 0,-2 7-1 0 0,3-9 1 0 0,0 0 1 0 0,0 1-1 0 0,0-1 0 0 0,0 1 0 0 0,0 0 0 0 0,0-1 0 0 0,1 1 0 0 0,-1 0 0 0 0,1-1 1 0 0,0 1-1 0 0,0 0 0 0 0,0-1 0 0 0,0 1 0 0 0,1 0 0 0 0,0 3 0 0 0,0-1-45 0 0,1 1-1 0 0,-1-1 1 0 0,-1 1-1 0 0,1 8 1 0 0,-1-12 33 0 0,1 0 0 0 0,-1 0 0 0 0,1-1 0 0 0,-1 1 1 0 0,1 0-1 0 0,-1 0 0 0 0,1 0 0 0 0,0-1 0 0 0,0 1 1 0 0,0 0-1 0 0,0-1 0 0 0,0 1 0 0 0,0-1 0 0 0,0 1 0 0 0,1-1 1 0 0,-1 1-1 0 0,0-1 0 0 0,3 2 0 0 0,0 0-111 0 0,1 0 0 0 0,0 0 0 0 0,0 0 0 0 0,9 3 0 0 0,-11-4 11 0 0,1-1 0 0 0,0-1 1 0 0,0 1-1 0 0,0 0 0 0 0,5-1 0 0 0,2 1-104 0 0,-7-1 113 0 0,-1 0 1 0 0,1 0-1 0 0,0-1 1 0 0,0 1-1 0 0,0-1 1 0 0,-1 0-1 0 0,8-2 1 0 0,26-12-781 0 0,-31 12 788 0 0,3-1-296 0 0,0-1 1 0 0,0 0 0 0 0,-1 0-1 0 0,0-1 1 0 0,0 0-1 0 0,0 0 1 0 0,-1-1-1 0 0,1 0 1 0 0,9-12-1 0 0,-1-4-2334 0 0</inkml:trace>
</inkml:ink>
</file>

<file path=ppt/ink/ink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59.31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53 0 2760 0 0,'-2'1'45'0'0,"-1"0"0"0"0,1 0 0 0 0,0 1 0 0 0,0-1 0 0 0,0 1 0 0 0,0-1 1 0 0,1 1-1 0 0,-3 2 0 0 0,-1 2 2887 0 0,0 0 1 0 0,-7 13-1 0 0,12-18-2621 0 0,-1 0-19 0 0,1 1 0 0 0,-1-1-1 0 0,1 0 1 0 0,-1 1 0 0 0,1-1-1 0 0,0 0 1 0 0,0 1 0 0 0,-1-1 0 0 0,1 0-1 0 0,0 1 1 0 0,0-1 0 0 0,0 0-1 0 0,1 1 1 0 0,-1 2 0 0 0,1-3-74 0 0,-1 1 1 0 0,0 0 0 0 0,0-1 0 0 0,0 1-1 0 0,0 0 1 0 0,0-1 0 0 0,0 1-1 0 0,0 0 1 0 0,-1 2 0 0 0,-1 2 233 0 0,0 0 0 0 0,1 0 0 0 0,0 0 1 0 0,0 0-1 0 0,0 0 0 0 0,1 1 0 0 0,0-1 0 0 0,0 0 1 0 0,1 0-1 0 0,0 0 0 0 0,2 12 0 0 0,0-5 195 0 0,-3-11-605 0 0,1-1 0 0 0,-1 1 0 0 0,0 0-1 0 0,1-1 1 0 0,-1 1 0 0 0,1-1 0 0 0,0 1 0 0 0,-1-1-1 0 0,1 1 1 0 0,0-1 0 0 0,0 1 0 0 0,0-1-1 0 0,0 0 1 0 0,0 0 0 0 0,0 1 0 0 0,2 0 0 0 0,1 1 21 0 0,-1 1 0 0 0,1-1 1 0 0,-1 1-1 0 0,1-1 0 0 0,-1 1 1 0 0,0 0-1 0 0,4 8 0 0 0,-5-8-27 0 0,1-1-1 0 0,-1 1 1 0 0,1-1-1 0 0,0 0 1 0 0,0 0-1 0 0,0 0 1 0 0,0-1 0 0 0,1 1-1 0 0,-1-1 1 0 0,1 0-1 0 0,-1 0 1 0 0,6 3-1 0 0,-6-4 0 0 0,0 0-1 0 0,0 1 0 0 0,1-1 1 0 0,-1 0-1 0 0,0-1 0 0 0,0 1 1 0 0,0 0-1 0 0,1-1 0 0 0,-1 0 1 0 0,0 0-1 0 0,0 0 0 0 0,1 0 1 0 0,-1 0-1 0 0,0-1 0 0 0,1 1 1 0 0,-1-1-1 0 0,5-2 0 0 0,-5 2 4 0 0,2-2 52 0 0,1 0 1 0 0,-1 0-1 0 0,9-7 0 0 0,-12 9-66 0 0,-1 0 0 0 0,1-1-1 0 0,-1 0 1 0 0,0 1-1 0 0,1-1 1 0 0,-1 0 0 0 0,0 0-1 0 0,0 0 1 0 0,0 0 0 0 0,0 0-1 0 0,0 0 1 0 0,-1 0 0 0 0,1 0-1 0 0,0 0 1 0 0,-1-3-1 0 0,3-9 148 0 0,-2 12-137 0 0,-1-1 0 0 0,1 1 1 0 0,-1-1-1 0 0,0 1 1 0 0,1-1-1 0 0,-1 0 1 0 0,0 1-1 0 0,-1-1 1 0 0,1 1-1 0 0,0-1 0 0 0,-1 1 1 0 0,1-1-1 0 0,-1 1 1 0 0,-2-5-1 0 0,1 1-16 0 0,-5-9 49 0 0,0 1 0 0 0,-1-1 0 0 0,-11-13 0 0 0,16 24-97 0 0,0 0-1 0 0,-1 0 1 0 0,1 1 0 0 0,-1-1-1 0 0,0 1 1 0 0,0 0-1 0 0,0 0 1 0 0,0 0-1 0 0,0 1 1 0 0,-1-1-1 0 0,1 1 1 0 0,-1 0-1 0 0,0 1 1 0 0,-7-3-1 0 0,0 1 53 0 0,8 2-441 0 0,0 0-1 0 0,0 0 1 0 0,0 0 0 0 0,1 1 0 0 0,-1-1-1 0 0,0 1 1 0 0,0 0 0 0 0,0 0-1 0 0,0 0 1 0 0,0 1 0 0 0,0 0 0 0 0,-5 1-1 0 0,0 1-5470 0 0</inkml:trace>
  <inkml:trace contextRef="#ctx0" brushRef="#br0" timeOffset="1">371 28 10136 0 0,'27'-13'14817'0'0,"-34"4"-7592"0"0,3 7-9093 0 0,0 1 1931 0 0,-3 0-25 0 0,-15 8-55 0 0,22-7 5 0 0,-1 1 1 0 0,1-1 0 0 0,-1 0-1 0 0,1 1 1 0 0,-1-1-1 0 0,1 1 1 0 0,-1-1 0 0 0,1 1-1 0 0,-1-1 1 0 0,1 1-1 0 0,0-1 1 0 0,-1 1 0 0 0,1-1-1 0 0,0 1 1 0 0,-1 0-1 0 0,1-1 1 0 0,0 1 0 0 0,0 0-1 0 0,0-1 1 0 0,0 1 0 0 0,-1 0-1 0 0,1 2-39 0 0,-2 2-17 0 0,1-4 33 0 0,0 1 0 0 0,0-1 0 0 0,0 1 0 0 0,1 0 0 0 0,-1-1 0 0 0,1 1 0 0 0,-1 0 0 0 0,1-1 0 0 0,0 1 0 0 0,0 0 1 0 0,0 0-1 0 0,-1 0 0 0 0,2-1 0 0 0,-1 1 0 0 0,0 0 0 0 0,1 3 0 0 0,-1-4 0 0 0,0 1 0 0 0,1-1 0 0 0,-1 1 0 0 0,0-1 0 0 0,0 0 0 0 0,0 1 0 0 0,0-1 1 0 0,-1 1-1 0 0,1-1 0 0 0,0 0 0 0 0,-1 1 0 0 0,0 1 0 0 0,1-2 16 0 0,-1 0 1 0 0,1 0-1 0 0,0 0 0 0 0,-1 0 0 0 0,1 0 1 0 0,0 0-1 0 0,0 0 0 0 0,0 0 1 0 0,-1 0-1 0 0,1 0 0 0 0,0 0 1 0 0,1 0-1 0 0,-1 0 0 0 0,0 0 0 0 0,0 0 1 0 0,0 0-1 0 0,1 0 0 0 0,-1 0 1 0 0,0 0-1 0 0,1 0 0 0 0,-1 0 1 0 0,1 0-1 0 0,-1 0 0 0 0,1-1 1 0 0,-1 1-1 0 0,2 1 0 0 0,5 6-120 0 0,-4-6 94 0 0,-1 0 0 0 0,0 0 0 0 0,0 1 0 0 0,0-1 1 0 0,-1 0-1 0 0,1 1 0 0 0,0-1 0 0 0,1 6 0 0 0,-1-3 15 0 0,1 0 0 0 0,0 0-1 0 0,-1-1 1 0 0,2 1-1 0 0,-1 0 1 0 0,4 3 0 0 0,8 11-23 0 0,-14-17 49 0 0,1 1 0 0 0,0-1 0 0 0,0 0 0 0 0,0 0 1 0 0,0 0-1 0 0,1-1 0 0 0,-1 1 0 0 0,1 0 0 0 0,-1-1 0 0 0,1 0 0 0 0,-1 1 0 0 0,1-1 0 0 0,4 1 0 0 0,13 7 6 0 0,-6-4 62 0 0,-12-4-46 0 0,1-1-1 0 0,-1 1 0 0 0,0 0 1 0 0,0 0-1 0 0,0 0 1 0 0,0 1-1 0 0,0-1 1 0 0,3 2-1 0 0,-4-1 375 0 0,-2-1-280 0 0,-22 16 97 0 0,21-16-206 0 0,1 0 0 0 0,0 1 0 0 0,0-1 0 0 0,-1-1 0 0 0,1 1 0 0 0,0 0 0 0 0,-1 0 0 0 0,1 0 0 0 0,-1-1 0 0 0,1 1 0 0 0,-3 0 0 0 0,-10 3-634 0 0,0-1-1 0 0,-1 0 1 0 0,-20 1-1 0 0,19-4-1519 0 0</inkml:trace>
</inkml:ink>
</file>

<file path=ppt/ink/ink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1:59.9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 0 22543 0 0,'0'0'2267'0'0,"-2"1"-2075"0"0,-11 2-41 0 0,-5 2 890 0 0,14 2-6 0 0,2-3-871 0 0,1-2-150 0 0,0-1 1 0 0,0 1 0 0 0,0 0 0 0 0,1-1 0 0 0,-1 1 0 0 0,0-1-1 0 0,1 1 1 0 0,-1 0 0 0 0,1 0 0 0 0,-1-1 0 0 0,1 1 0 0 0,0 0 0 0 0,0 0-1 0 0,0 2 1 0 0,1 0-16 0 0,0 0 0 0 0,0 1-1 0 0,0-1 1 0 0,0 0 0 0 0,3 4-1 0 0,1 7 2 0 0,0 0 0 0 0,-1 0 0 0 0,3 30 0 0 0,-4-28 0 0 0,0 1 0 0 0,9 26 0 0 0,-9-34 0 0 0,32 94 0 0 0,-31-94-17 0 0,0-1 1 0 0,0 1-1 0 0,1-1 0 0 0,0 0 0 0 0,1 0 0 0 0,13 15 1 0 0,-8-10-94 0 0,14 24 0 0 0,-21-31-236 0 0,1-1 1 0 0,0 1-1 0 0,0-1 0 0 0,1-1 1 0 0,-1 1-1 0 0,1-1 0 0 0,1 0 1 0 0,10 7-1 0 0,-2-1-1499 0 0,0-3-3858 0 0,1-9-1476 0 0</inkml:trace>
</inkml:ink>
</file>

<file path=ppt/ink/ink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2:00.5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1 119 19087 0 0,'0'0'1919'0'0,"1"0"-1759"0"0,157 0 8165 0 0,-157 0-8170 0 0,3 6-138 0 0,-4-3-13 0 0,1 0-1 0 0,-1 0 1 0 0,0 0 0 0 0,-1 0 0 0 0,1 0-1 0 0,0 0 1 0 0,-1 0 0 0 0,1 0-1 0 0,-1 0 1 0 0,0-1 0 0 0,0 1-1 0 0,-3 5 1 0 0,-21 35-501 0 0,17-29-438 0 0,7-12 423 0 0,0 4-75 0 0,1 0 0 0 0,-1 0 0 0 0,-1 0 0 0 0,-1 5 1 0 0,3-9 547 0 0,0 0 1 0 0,0-1-1 0 0,0 1 1 0 0,0-1-1 0 0,0 1 1 0 0,1-1-1 0 0,-1 1 1 0 0,0-1-1 0 0,1 1 1 0 0,-1-1-1 0 0,1 0 1 0 0,0 1-1 0 0,-1-1 1 0 0,1 0-1 0 0,0 1 1 0 0,0-1-1 0 0,0 0 1 0 0,0 0-1 0 0,0 0 1 0 0,0 0-1 0 0,0 0 1 0 0,0 0 0 0 0,2 2-1 0 0,9 8 589 0 0,-11-8-471 0 0,1-1 1 0 0,0 0-1 0 0,1 0 0 0 0,-1 0 0 0 0,0 0 0 0 0,0 0 0 0 0,1-1 0 0 0,-1 1 1 0 0,1-1-1 0 0,0 1 0 0 0,-1-1 0 0 0,1 0 0 0 0,4 1 0 0 0,4 3-31 0 0,-4-1 137 0 0,-5-3-39 0 0,0-1 1 0 0,-1 1 0 0 0,1 0 0 0 0,0 0 0 0 0,0 1 0 0 0,0-1 0 0 0,-1 0 0 0 0,1 1-1 0 0,-1-1 1 0 0,3 3 0 0 0,-3-3-138 0 0,-1 0-1 0 0,1-1 1 0 0,-1 1-1 0 0,1 0 0 0 0,-1-1 1 0 0,1 1-1 0 0,-1 0 1 0 0,1 0-1 0 0,-1 0 1 0 0,0-1-1 0 0,0 1 1 0 0,1 0-1 0 0,-1 0 1 0 0,0 0-1 0 0,0 0 1 0 0,0 0-1 0 0,0 0 1 0 0,0-1-1 0 0,0 1 0 0 0,0 1 1 0 0,0 2-3 0 0,0 0 26 0 0,0 0 0 0 0,0-1 0 0 0,-1 1 0 0 0,1 0 0 0 0,-1 0 0 0 0,0-1 0 0 0,0 1 0 0 0,-2 5 0 0 0,-14 29 596 0 0,15-35-618 0 0,-1 0 0 0 0,1 1 1 0 0,-1-1-1 0 0,0 0 0 0 0,1 0 0 0 0,-1 0 0 0 0,-1-1 0 0 0,1 1 0 0 0,0-1 1 0 0,-1 1-1 0 0,-3 1 0 0 0,-6 2-338 0 0,-24 9 1 0 0,33-14 105 0 0,-1 1 1 0 0,0-1-1 0 0,0 0 1 0 0,1-1 0 0 0,-1 1-1 0 0,0-1 1 0 0,0 0-1 0 0,0 0 1 0 0,-10-1-1 0 0,4-4-5498 0 0</inkml:trace>
  <inkml:trace contextRef="#ctx0" brushRef="#br0" timeOffset="1">347 217 2304 0 0,'0'2'21687'0'0,"11"31"-18538"0"0,1 22-2545 0 0,3 11-785 0 0,-10-49 151 0 0,1 0 1 0 0,11 21-1 0 0,-13-31 22 0 0,0 1 0 0 0,0-1 1 0 0,1-1-1 0 0,0 1 0 0 0,0-1 1 0 0,1 1-1 0 0,7 5 1 0 0,-7-6-11 0 0,0 0 0 0 0,9 12 0 0 0,-11-13 18 0 0,0 0 0 0 0,0 0 0 0 0,0-1 0 0 0,0 1 0 0 0,1-1 0 0 0,4 3 0 0 0,-7-6 0 0 0,0 0 0 0 0,0 0 0 0 0,0 0 0 0 0,0 0 0 0 0,1-1 0 0 0,-1 1 0 0 0,0 0 0 0 0,0-1 0 0 0,0 0 0 0 0,1 0 0 0 0,-1 0 0 0 0,0 0 0 0 0,0 0 0 0 0,0 0 0 0 0,1 0 0 0 0,-1-1 0 0 0,0 1 0 0 0,0-1 0 0 0,0 1 0 0 0,0-1 0 0 0,2-1 0 0 0,-1 1 0 0 0,0-1 0 0 0,0 1 0 0 0,-1-1 0 0 0,1 0 0 0 0,-1 0-1 0 0,1 0 1 0 0,-1 0 0 0 0,0 0 0 0 0,0 0 0 0 0,0-1 0 0 0,0 1 0 0 0,0-1 0 0 0,0 1 0 0 0,-1-1-1 0 0,3-5 1 0 0,0-3 33 0 0,0-1 0 0 0,5-21-1 0 0,-5 14 63 0 0,-1 3 151 0 0,-2 0 1 0 0,0 0-1 0 0,0 1 1 0 0,-2-1-1 0 0,0 0 1 0 0,0 0-1 0 0,-8-27 1 0 0,8 38-242 0 0,0-1 0 0 0,-1 1 0 0 0,1 0 0 0 0,-1 0 0 0 0,-1 0 0 0 0,1 0 0 0 0,-1 0 0 0 0,0 1 0 0 0,0-1 0 0 0,0 1 0 0 0,-1 0 0 0 0,1 0 0 0 0,-6-5 0 0 0,0 2 3 0 0,-1-1 0 0 0,-1 1 0 0 0,1 1-1 0 0,-20-10 1 0 0,23 14-9 0 0,1 0 0 0 0,-1 0 0 0 0,1 1 0 0 0,-1-1 0 0 0,1 2-1 0 0,-1-1 1 0 0,0 1 0 0 0,0-1 0 0 0,-6 2 0 0 0,-5 0-48 0 0,13-1-126 0 0,0 0 1 0 0,0 1-1 0 0,0 0 0 0 0,0 0 0 0 0,0 0 1 0 0,0 1-1 0 0,1 0 0 0 0,-1 0 0 0 0,0 0 1 0 0,1 0-1 0 0,-1 1 0 0 0,-5 4 0 0 0,6-4-631 0 0,0 0-1 0 0,0 1 0 0 0,1-1 1 0 0,-1 1-1 0 0,1 0 0 0 0,0 0 1 0 0,-4 8-1 0 0,1 3-7039 0 0</inkml:trace>
  <inkml:trace contextRef="#ctx0" brushRef="#br0" timeOffset="2">709 1 21191 0 0,'0'0'1027'0'0,"1"0"-448"0"0,7-1-425 0 0,0 1 1 0 0,-1 1-1 0 0,1 0 1 0 0,0 0-1 0 0,-1 0 0 0 0,1 1 1 0 0,-1 0-1 0 0,0 0 1 0 0,0 1-1 0 0,0 0 1 0 0,0 1-1 0 0,0-1 1 0 0,12 9-1 0 0,-3 3 208 0 0,0 0 0 0 0,0 0 0 0 0,-2 2-1 0 0,0-1 1 0 0,-1 2 0 0 0,-1 0 0 0 0,0 1-1 0 0,13 30 1 0 0,13 56 179 0 0,-32-85-430 0 0,-2 1 0 0 0,0-1-1 0 0,2 29 1 0 0,-6 118 345 0 0,-1-156-558 0 0,-1 1 0 0 0,0-1 0 0 0,0 0 0 0 0,-1 0 1 0 0,-1 0-1 0 0,-8 18 0 0 0,-14 3-3367 0 0</inkml:trace>
</inkml:ink>
</file>

<file path=ppt/ink/ink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2:04.34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17823 0 0,'0'0'6970'0'0,"1"2"-6186"0"0,3 9-502 0 0,0 1 0 0 0,-1 0 0 0 0,0 0 0 0 0,0 0 0 0 0,-2 0 0 0 0,1 23 0 0 0,-1-25-202 0 0,0 0-1 0 0,1 1 1 0 0,0-1 0 0 0,4 15-1 0 0,2 4 147 0 0,-7-21-225 0 0,-1 1-1 0 0,1-1 1 0 0,-2 0-1 0 0,1 0 1 0 0,-1 0-1 0 0,-1 0 1 0 0,-2 10-1 0 0,1 1-111 0 0,-2 0-34 0 0,4-16-8 0 0,0 1-1 0 0,0-1 0 0 0,0 0 1 0 0,1 1-1 0 0,-1-1 1 0 0,1 1-1 0 0,0-1 0 0 0,0 1 1 0 0,0 3-1 0 0,4 8-1298 0 0,-3-1-68 0 0</inkml:trace>
</inkml:ink>
</file>

<file path=ppt/ink/ink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2:05.0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10 2304 0 0,'0'0'21343'0'0,"10"-6"-20551"0"0,0 3-792 0 0,1 3-280 0 0,-1 0 8 0 0</inkml:trace>
  <inkml:trace contextRef="#ctx0" brushRef="#br0" timeOffset="1">64 815 12440 0 0,'-16'23'12714'0'0,"33"-33"-9584"0"0,-15 9-3027 0 0,0-1 0 0 0,0 1 0 0 0,0-1 0 0 0,0 1 0 0 0,-1-1 0 0 0,1 0 0 0 0,-1 0 0 0 0,1 0-1 0 0,-1 0 1 0 0,0 0 0 0 0,1-2 0 0 0,10-11-5 0 0,-6 12-45 0 0,-3 2-44 0 0,1-1 3 0 0,0 1 0 0 0,0-1-1 0 0,1 1 1 0 0,-1-1 0 0 0,0 1-1 0 0,1 1 1 0 0,-1-1 0 0 0,1 1 0 0 0,-1-1-1 0 0,1 1 1 0 0,-1 1 0 0 0,0-1-1 0 0,7 2 1 0 0,4 1 61 0 0,-1 1 1 0 0,23 9-1 0 0,-22-7-57 0 0,-8-3-15 0 0,-1 0 0 0 0,1 1 0 0 0,-1-1 0 0 0,10 9 0 0 0,-10-7-33 0 0,0-1-1 0 0,1 1 0 0 0,-1-2 1 0 0,1 1-1 0 0,7 2 0 0 0,21 13-148 0 0,-19-9 185 0 0,-13-9-58 0 0,-1 0 1 0 0,1 0-1 0 0,0-1 0 0 0,-1 1 0 0 0,1-1 1 0 0,0 1-1 0 0,-1-1 0 0 0,1 0 1 0 0,0 0-1 0 0,0 0 0 0 0,-1 0 0 0 0,1 0 1 0 0,0-1-1 0 0,-1 1 0 0 0,1-1 0 0 0,0 0 1 0 0,-1 0-1 0 0,5-2 0 0 0,18-4-975 0 0,-18 7 476 0 0,-4 0 232 0 0,0-1-1 0 0,0 1 1 0 0,-1 0 0 0 0,1-1-1 0 0,0 0 1 0 0,0 1 0 0 0,-1-1 0 0 0,1 0-1 0 0,0 0 1 0 0,-1-1 0 0 0,1 1 0 0 0,-1-1-1 0 0,4-2 1 0 0,5-9-8017 0 0</inkml:trace>
  <inkml:trace contextRef="#ctx0" brushRef="#br0" timeOffset="2">585 569 18799 0 0,'-1'3'290'0'0,"0"2"-145"0"0,8 9 1614 0 0,-6-12-763 0 0,2-2 277 0 0,3 2-554 0 0,-4-1-553 0 0,-1 0-1 0 0,1-1 0 0 0,-1 1 1 0 0,1-1-1 0 0,-1 0 1 0 0,1 0-1 0 0,0 1 0 0 0,-1-1 1 0 0,1 0-1 0 0,-1 0 0 0 0,1 0 1 0 0,-1 0-1 0 0,1-1 0 0 0,0 1 1 0 0,2-1-1 0 0,1-1 148 0 0,1 1-1 0 0,-1-1 1 0 0,1 1-1 0 0,-1 1 1 0 0,9-1-1 0 0,8-1 208 0 0,-9 0-284 0 0,26 1 0 0 0,-5-1-51 0 0,-26 1-212 0 0,8 0-737 0 0,-1-1 0 0 0,29-7 1 0 0,-36-2-5615 0 0</inkml:trace>
</inkml:ink>
</file>

<file path=ppt/ink/ink6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2:05.57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 0 20015 0 0,'0'0'1811'0'0,"-1"9"-1264"0"0,0 0 393 0 0,-1 1 1 0 0,1-1 0 0 0,1 0 0 0 0,0 1-1 0 0,0-1 1 0 0,2 13 0 0 0,1 20 197 0 0,-2 4-426 0 0,12 69-1 0 0,6-9-3218 0 0,-18-103 2270 0 0,-1-1-1 0 0,1 1 0 0 0,0-1 1 0 0,0 0-1 0 0,0 0 0 0 0,0 1 1 0 0,0-1-1 0 0,0 0 0 0 0,0 0 1 0 0,1 0-1 0 0,-1 0 0 0 0,1 0 1 0 0,0-1-1 0 0,2 3 0 0 0,-3-3 126 0 0,10 13-1776 0 0</inkml:trace>
</inkml:ink>
</file>

<file path=ppt/ink/ink6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2:06.2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52 8752 0 0,'0'0'13097'0'0,"2"0"-11877"0"0,-1 0-1082 0 0,1 1 0 0 0,-1-1 0 0 0,0 0 0 0 0,0 1 0 0 0,1-1-1 0 0,-1 1 1 0 0,0 0 0 0 0,0-1 0 0 0,1 1 0 0 0,-1 0 0 0 0,0 0 0 0 0,0 0 0 0 0,0 0 0 0 0,0 0 0 0 0,0 0 0 0 0,0 0 0 0 0,-1 0 0 0 0,1 0 0 0 0,0 0 0 0 0,0 1 0 0 0,-1-1 0 0 0,2 3 0 0 0,12 35 952 0 0,-12-33-1002 0 0,40 183 83 0 0,-25-111-2090 0 0,18 36-5655 0 0,-28-94-228 0 0</inkml:trace>
  <inkml:trace contextRef="#ctx0" brushRef="#br0" timeOffset="1">244 95 4608 0 0,'0'0'353'0'0,"0"3"-231"0"0,0-2 61 0 0,0 0 0 0 0,-1 0 0 0 0,1 0 0 0 0,0 0 1 0 0,-1 0-1 0 0,1 0 0 0 0,-1 1 0 0 0,1-1 0 0 0,-1 0 1 0 0,1 0-1 0 0,-1 0 0 0 0,0 0 0 0 0,-1 1 383 0 0,1-1-1 0 0,0 1 0 0 0,1-1 1 0 0,-1 1-1 0 0,0 0 0 0 0,0-1 1 0 0,1 1-1 0 0,-1 0 1 0 0,1-1-1 0 0,-1 1 0 0 0,1 0 1 0 0,0 0-1 0 0,-1 2 1 0 0,4 72 6497 0 0,-1-57-6642 0 0,1-1 0 0 0,0 1 1 0 0,2-1-1 0 0,7 21 0 0 0,-7-24-209 0 0,1 1-18 0 0,0 0 1 0 0,1-1 0 0 0,0 0-1 0 0,15 20 1 0 0,-17-26-109 0 0,1-2 0 0 0,1 1-1 0 0,-1-1 1 0 0,10 8 0 0 0,-12-11-57 0 0,0-1 0 0 0,1 0 1 0 0,-1-1-1 0 0,1 1 0 0 0,0-1 0 0 0,-1 0 1 0 0,1 0-1 0 0,0 0 0 0 0,8 1 0 0 0,-10-3-16 0 0,0 1 11 0 0,0 0 0 0 0,0 0-1 0 0,1-1 1 0 0,-1 0 0 0 0,0 1-1 0 0,0-1 1 0 0,0 0-1 0 0,1 0 1 0 0,-1-1 0 0 0,0 1-1 0 0,0-1 1 0 0,0 0 0 0 0,3 0-1 0 0,-4 0-10 0 0,1 0 16 0 0,0 0 0 0 0,0 1 0 0 0,0-1 0 0 0,-1-1 0 0 0,1 1 0 0 0,0 0 0 0 0,0-1 0 0 0,-1 1 0 0 0,1-1 0 0 0,-1 0 0 0 0,0 0 0 0 0,1 0-1 0 0,-1 0 1 0 0,0 0 0 0 0,0-1 0 0 0,0 1 0 0 0,-1 0 0 0 0,1-1 0 0 0,1-3 0 0 0,6-13 168 0 0,0-1-1 0 0,-2 0 0 0 0,-1-1 1 0 0,0 1-1 0 0,-2-1 0 0 0,3-22 1 0 0,-7 37-152 0 0,0-1 0 0 0,0 1 0 0 0,0 0 0 0 0,-1 0 0 0 0,0 0 0 0 0,0 0 0 0 0,-4-8 0 0 0,-18-42 189 0 0,12 30-211 0 0,7 15-17 0 0,-1 0 0 0 0,0 0 0 0 0,-1 1-1 0 0,0-1 1 0 0,-1 1 0 0 0,0 0 0 0 0,0 1 0 0 0,-1 0-1 0 0,0 0 1 0 0,-15-11 0 0 0,14 12-148 0 0,-1 1 1 0 0,1 1-1 0 0,-18-9 0 0 0,22 13-99 0 0,1 0 1 0 0,-1 0-1 0 0,0 1 0 0 0,0 0 0 0 0,0-1 0 0 0,0 2 0 0 0,0-1 0 0 0,0 1 0 0 0,0-1 1 0 0,0 2-1 0 0,-6-1 0 0 0,10 1 86 0 0,0-1 0 0 0,0 0 0 0 0,0 0 0 0 0,1 0 0 0 0,-1 1 1 0 0,0-1-1 0 0,0 0 0 0 0,1 1 0 0 0,-1-1 0 0 0,0 0 0 0 0,0 1 0 0 0,1-1 0 0 0,-1 1 1 0 0,0-1-1 0 0,1 1 0 0 0,-1 0 0 0 0,1-1 0 0 0,-1 1 0 0 0,1-1 0 0 0,-1 2 0 0 0,-2 2-1223 0 0,-8 5-6589 0 0</inkml:trace>
</inkml:ink>
</file>

<file path=ppt/ink/ink6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2:06.7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140 195 17503 0 0,'0'-1'5563'0'0,"0"-1"-5303"0"0,0 1 0 0 0,0 0 0 0 0,0 0 0 0 0,-1 0 0 0 0,1 0 0 0 0,0 0 0 0 0,0 0 0 0 0,-1 0 1 0 0,1 0-1 0 0,-1 0 0 0 0,1 0 0 0 0,-1 0 0 0 0,1 0 0 0 0,-1 0 0 0 0,0 0 0 0 0,1 0 0 0 0,-1 0 0 0 0,0 1 0 0 0,-1-2 0 0 0,0 1-118 0 0,1 0-1 0 0,-1 0 0 0 0,1 0 0 0 0,-1 0 1 0 0,1 1-1 0 0,-1-1 0 0 0,0 1 1 0 0,1-1-1 0 0,-1 1 0 0 0,0 0 1 0 0,1-1-1 0 0,-3 1 0 0 0,1 0-141 0 0,1 0 1 0 0,-1 0-1 0 0,1 0 0 0 0,-1 1 0 0 0,1-1 0 0 0,0 1 1 0 0,-1 0-1 0 0,1-1 0 0 0,0 1 0 0 0,-1 0 0 0 0,1 0 1 0 0,0 0-1 0 0,0 1 0 0 0,0-1 0 0 0,0 0 0 0 0,0 1 1 0 0,0 0-1 0 0,0-1 0 0 0,0 1 0 0 0,-1 2 0 0 0,1 1-121 0 0,-1-1-1 0 0,1 1 1 0 0,0 0-1 0 0,0 0 0 0 0,1 0 1 0 0,-1 1-1 0 0,1-1 1 0 0,1 0-1 0 0,-1 0 0 0 0,1 1 1 0 0,-1-1-1 0 0,2 0 0 0 0,-1 1 1 0 0,0-1-1 0 0,1 0 1 0 0,0 0-1 0 0,0 1 0 0 0,3 5 1 0 0,6 10-271 0 0,1-1 1 0 0,1 1-1 0 0,17 20 0 0 0,-23-32-19 0 0,-5-7 389 0 0,0-1 0 0 0,1 1 0 0 0,-1-1 0 0 0,0 1 0 0 0,1-1 1 0 0,-1 1-1 0 0,1-1 0 0 0,3 2 0 0 0,-3-1 110 0 0,0-1 0 0 0,0 1 1 0 0,-1-1-1 0 0,1 1 0 0 0,0 0 0 0 0,0 0 0 0 0,-1 0 0 0 0,1 0 0 0 0,-1 0 0 0 0,0 0 0 0 0,1 0 1 0 0,-1 0-1 0 0,0 0 0 0 0,0 1 0 0 0,-1-1 0 0 0,1 0 0 0 0,0 1 0 0 0,-1-1 0 0 0,1 0 0 0 0,-1 1 1 0 0,0-1-1 0 0,0 1 0 0 0,0-1 0 0 0,0 5 0 0 0,-1-2 71 0 0,0 0 1 0 0,0 0-1 0 0,-1 0 0 0 0,1 0 0 0 0,-1 0 1 0 0,0-1-1 0 0,0 1 0 0 0,-1-1 0 0 0,1 1 1 0 0,-6 6-1 0 0,4-7-173 0 0,0 0 1 0 0,-1 0 0 0 0,1-1-1 0 0,-1 1 1 0 0,1-1 0 0 0,-1 0-1 0 0,0-1 1 0 0,-8 4 0 0 0,12-5-24 0 0,-1-1 0 0 0,1 0 0 0 0,-1 1 0 0 0,1-1 0 0 0,-1 0 0 0 0,1 0 0 0 0,-1 0 0 0 0,1 0 0 0 0,-1 0 0 0 0,1 0 1 0 0,-1-1-1 0 0,1 1 0 0 0,-1 0 0 0 0,1-1 0 0 0,-2 0 0 0 0,-24-12-1695 0 0,20 9 695 0 0,-7-5-1827 0 0,1-5-5722 0 0</inkml:trace>
  <inkml:trace contextRef="#ctx0" brushRef="#br0" timeOffset="1">287 176 19351 0 0,'0'0'1751'0'0,"1"3"-1440"0"0,3 13 787 0 0,2 26 0 0 0,-3-22 591 0 0,5 22-1 0 0,8 48-1046 0 0,-13-81-1239 0 0,-1 1-1 0 0,0-1 0 0 0,0 1 0 0 0,0 18 0 0 0,-2-12-890 0 0</inkml:trace>
  <inkml:trace contextRef="#ctx0" brushRef="#br0" timeOffset="2">321 16 11520 0 0,'0'0'1224'0'0,"0"-10"264"0"0,4 4 136 0 0,11 12-6232 0 0,3 4-304 0 0</inkml:trace>
</inkml:ink>
</file>

<file path=ppt/ink/ink6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2:07.4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0 457 5984 0 0,'0'0'464'0'0,"1"4"-306"0"0,19 40 2270 0 0,-19-41-1657 0 0,1 1 0 0 0,-1 0 0 0 0,0-1 0 0 0,0 1 0 0 0,-1 0 0 0 0,1 6 0 0 0,3 11 2096 0 0,2 4-795 0 0,19 56 3460 0 0,-25-79-5451 0 0,4 5 1192 0 0,0-11-19 0 0,-1 1-1141 0 0,2-3-24 0 0,-1 0 0 0 0,-1 0 0 0 0,1-1-1 0 0,-1 0 1 0 0,0 1 0 0 0,0-1 0 0 0,3-13 0 0 0,2-5 127 0 0,-4 15-166 0 0,-1-1 0 0 0,0 1 1 0 0,3-21-1 0 0,-4 26-28 0 0,-1 1-1 0 0,1-1 1 0 0,0 0-1 0 0,0 0 1 0 0,1 1-1 0 0,-1-1 1 0 0,1 1-1 0 0,0 0 1 0 0,0 0-1 0 0,1 0 1 0 0,-1 0-1 0 0,1 1 1 0 0,0-1-1 0 0,0 1 1 0 0,7-5-1 0 0,-10 7-8 0 0,0 1-1 0 0,0-1 1 0 0,0 1 0 0 0,0 0 0 0 0,0-1-1 0 0,0 1 1 0 0,0 0 0 0 0,0 0-1 0 0,0-1 1 0 0,0 1 0 0 0,0 0-1 0 0,0 0 1 0 0,0 0 0 0 0,0 0-1 0 0,0 0 1 0 0,0 0 0 0 0,0 1-1 0 0,0-1 1 0 0,1 1 0 0 0,1 0 6 0 0,-1 0 1 0 0,1 0-1 0 0,-1 0 1 0 0,0 1 0 0 0,1-1-1 0 0,-1 1 1 0 0,2 2-1 0 0,2 2 20 0 0,0-1-1 0 0,-1 2 1 0 0,8 11-1 0 0,-6-7-31 0 0,-1 1-1 0 0,8 22 1 0 0,-2-6-148 0 0,-7-18-248 0 0,-2-2-170 0 0,0-1-1 0 0,1 1 1 0 0,0-1-1 0 0,0 0 1 0 0,1-1-1 0 0,6 8 1 0 0,9 6-8650 0 0</inkml:trace>
  <inkml:trace contextRef="#ctx0" brushRef="#br0" timeOffset="1">724 3 11976 0 0,'-11'-2'12521'0'0,"-20"40"-9592"0"0,26-29-2749 0 0,1 0-1 0 0,0 1 1 0 0,1-1 0 0 0,-3 15-1 0 0,-8 42 273 0 0,13-57-445 0 0,-8 93 160 0 0,8-64-129 0 0,-1 0-56 0 0,2 0 0 0 0,2 0-1 0 0,1 0 1 0 0,9 42-1 0 0,-6-58-373 0 0,0 1 0 0 0,1-1 0 0 0,1 0-1 0 0,1-1 1 0 0,1 0 0 0 0,1-1-1 0 0,1 0 1 0 0,16 21 0 0 0,-25-38-19 0 0,0 1 0 0 0,1-1 0 0 0,-1 0 0 0 0,1-1 0 0 0,0 1 0 0 0,0-1 0 0 0,0 1 0 0 0,0-1 0 0 0,0 0 1 0 0,1-1-1 0 0,-1 1 0 0 0,1-1 0 0 0,-1 0 0 0 0,1 0 0 0 0,-1 0 0 0 0,1-1 0 0 0,0 1 0 0 0,5-1 0 0 0,-5 0-1891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9:44.2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34 3680 0 0,'1'0'5896'0'0,"3"-1"-5369"0"0,0 1 0 0 0,0-1 0 0 0,-1 0 1 0 0,1 0-1 0 0,6-3 0 0 0,-7 3-292 0 0,1 0 1 0 0,-1 0-1 0 0,1 0 0 0 0,-1 0 0 0 0,7 0 0 0 0,10-3 134 0 0,-7 1-306 0 0,22-2 6 0 0,6-1-348 0 0,-11 4-4165 0 0,-14 2 164 0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2:14.8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278 10 2304 0 0,'0'0'101'0'0,"2"0"1"0"0,8 0-913 0 0,7-4 11110 0 0,-11 0-8880 0 0,-4 3-507 0 0,9 9 648 0 0,-5-6-1133 0 0,0 0 219 0 0,-1 0 0 0 0,1 1 0 0 0,-1-1 0 0 0,8 6 0 0 0,-11-7-581 0 0,-1 0 1 0 0,1 0-1 0 0,-1 0 0 0 0,0 1 0 0 0,1-1 0 0 0,-1 0 0 0 0,0 1 0 0 0,0-1 0 0 0,0 0 0 0 0,0 1 0 0 0,0-1 0 0 0,0 1 0 0 0,-1 0 0 0 0,2 3 0 0 0,-1-4-33 0 0,-1 0 0 0 0,1 0-1 0 0,-1 1 1 0 0,1-1-1 0 0,0 0 1 0 0,0 0 0 0 0,0 0-1 0 0,0 0 1 0 0,0 0 0 0 0,0 0-1 0 0,0 0 1 0 0,0 0-1 0 0,2 1 1 0 0,-2-1-16 0 0,0-1 0 0 0,0 1 1 0 0,0 0-1 0 0,0-1 0 0 0,0 1 0 0 0,0 0 1 0 0,0 0-1 0 0,-1-1 0 0 0,1 1 0 0 0,0 0 0 0 0,-1 0 1 0 0,1 0-1 0 0,0 0 0 0 0,-1 0 0 0 0,1 0 1 0 0,-1 0-1 0 0,1 2 0 0 0,-3 25 399 0 0,4-18-255 0 0,-1 0-1 0 0,0 0 1 0 0,0 0 0 0 0,-1 12 0 0 0,0-18-118 0 0,-1 0 0 0 0,1 0 0 0 0,-1 0-1 0 0,0 0 1 0 0,0 0 0 0 0,0-1 0 0 0,-1 1 0 0 0,1 0 0 0 0,-1-1 0 0 0,0 1-1 0 0,0-1 1 0 0,0 1 0 0 0,-5 4 0 0 0,3-4-15 0 0,2-2-7 0 0,0 0 0 0 0,0 0 0 0 0,0 1 0 0 0,0-1 1 0 0,1 1-1 0 0,-1-1 0 0 0,1 1 0 0 0,-1-1 0 0 0,1 1 1 0 0,0 0-1 0 0,0-1 0 0 0,-2 7 0 0 0,1-3 2 0 0,-1 1 0 0 0,0-1 0 0 0,0 0 0 0 0,0 0 0 0 0,-1-1-1 0 0,0 1 1 0 0,0-1 0 0 0,-7 8 0 0 0,-10 13 29 0 0,13-16-31 0 0,0 0 1 0 0,0-1-1 0 0,-20 16 0 0 0,-4 5 38 0 0,20-19-40 0 0,0-2 1 0 0,-1 1-1 0 0,0-1 1 0 0,-1-1-1 0 0,-22 11 1 0 0,16-9-13 0 0,12-6-6 0 0,0 0 0 0 0,0-1 0 0 0,0 0 0 0 0,-17 3 0 0 0,23-5-19 0 0,-1-1 0 0 0,1 1 0 0 0,0 0 0 0 0,0 0 0 0 0,-1 0 0 0 0,1 0-1 0 0,0 0 1 0 0,0 0 0 0 0,-2 3 0 0 0,-4 1-70 0 0,8-5 83 0 0,-15 2-3458 0 0</inkml:trace>
</inkml:ink>
</file>

<file path=ppt/ink/ink7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2:08.0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14 12440 0 0,'0'0'1125'0'0,"2"-1"-928"0"0,2 0 150 0 0,0-1-1 0 0,0 1 1 0 0,0 0-1 0 0,0 0 1 0 0,1 1 0 0 0,-1-1-1 0 0,8 1 1 0 0,14-3 3632 0 0,-19 2-2567 0 0,0 0 0 0 0,0 1 0 0 0,1 0 0 0 0,8 0 0 0 0,13 4-46 0 0,-9-1-482 0 0,-19-3-863 0 0,-1 1-1 0 0,1-1 0 0 0,0 0 0 0 0,-1 0 0 0 0,1 0 0 0 0,-1 1 1 0 0,1-1-1 0 0,-1 0 0 0 0,1 0 0 0 0,-1 1 0 0 0,1-1 0 0 0,-1 1 1 0 0,1-1-1 0 0,-1 0 0 0 0,1 1 0 0 0,-1-1 0 0 0,0 1 0 0 0,1 0 1 0 0,1 1 39 0 0,0-1-41 0 0,-1 0-1 0 0,0-1 0 0 0,1 1 0 0 0,-1 0 0 0 0,0 0 0 0 0,0 0 0 0 0,0 0 0 0 0,0 0 0 0 0,0 1 1 0 0,0-1-1 0 0,0 0 0 0 0,0 0 0 0 0,0 1 0 0 0,-1-1 0 0 0,1 0 0 0 0,-1 1 0 0 0,1-1 1 0 0,-1 1-1 0 0,1-1 0 0 0,-1 0 0 0 0,1 3 0 0 0,-2 1-28 0 0,1 0 1 0 0,-1 0-1 0 0,1 0 0 0 0,-2 0 1 0 0,1 0-1 0 0,0 0 0 0 0,-1 0 0 0 0,-3 6 1 0 0,-22 33-479 0 0,17-29 208 0 0,9-13 167 0 0,-1 1-1 0 0,1 0 1 0 0,0 0-1 0 0,0 0 0 0 0,0-1 1 0 0,0 1-1 0 0,0 5 1 0 0,0-5-68 0 0,1 0 1 0 0,-1 0-1 0 0,0 0 1 0 0,0 0-1 0 0,0 0 1 0 0,-2 4-1 0 0,2-7 15 0 0,1 1-1 0 0,0-1 0 0 0,-1 1 0 0 0,1-1 0 0 0,0 1 0 0 0,-1 0 0 0 0,1-1 0 0 0,0 1 0 0 0,0-1 0 0 0,0 1 0 0 0,-1-1 0 0 0,1 1 0 0 0,0 0 0 0 0,0-1 0 0 0,0 1 0 0 0,0-1 0 0 0,0 1 0 0 0,0 0 0 0 0,0-1 0 0 0,0 1 0 0 0,0 0 0 0 0,1-1 0 0 0,-1 1 0 0 0,0-1 0 0 0,0 1 0 0 0,0-1 0 0 0,1 1 0 0 0,-1 0 0 0 0,1 0 0 0 0,-1 0 109 0 0,0-1 0 0 0,0 1 0 0 0,0-1 0 0 0,0 1 0 0 0,0-1 0 0 0,0 1 0 0 0,0-1 0 0 0,0 1-1 0 0,-1-1 1 0 0,1 1 0 0 0,0-1 0 0 0,0 1 0 0 0,0-1 0 0 0,-1 1 0 0 0,1-1 0 0 0,0 1 0 0 0,-1-1 0 0 0,1 1-1 0 0,-1 0 1 0 0,0 0-84 0 0,0 0 125 0 0,1 0-1 0 0,-1-1 0 0 0,1 1 0 0 0,-1 0 1 0 0,1 0-1 0 0,0 0 0 0 0,-1 0 0 0 0,1 0 1 0 0,0 0-1 0 0,0 0 0 0 0,0-1 0 0 0,-1 1 1 0 0,1 0-1 0 0,0 0 0 0 0,0 0 1 0 0,0 0-1 0 0,1 0 0 0 0,-1 0 0 0 0,0 0 1 0 0,0 0-1 0 0,0 0 0 0 0,1 0 0 0 0,-1 0 1 0 0,0-1-1 0 0,1 1 0 0 0,-1 0 0 0 0,1 0 1 0 0,-1 0-1 0 0,1-1 0 0 0,-1 1 0 0 0,1 0 1 0 0,0 0-1 0 0,-1-1 0 0 0,1 1 0 0 0,1 0 1 0 0,4 6 300 0 0,1-2 1 0 0,0 1-1 0 0,9 6 1 0 0,-13-10-95 0 0,0-1 0 0 0,0 1 0 0 0,0-1-1 0 0,0 1 1 0 0,0-1 0 0 0,1 0 0 0 0,-1 0 0 0 0,0 0 0 0 0,1-1 0 0 0,5 1 0 0 0,-6 0 12 0 0,-1-1 1 0 0,1 1 0 0 0,0-1-1 0 0,0 1 1 0 0,-1 0 0 0 0,1 0-1 0 0,-1 0 1 0 0,1 1 0 0 0,2 1 0 0 0,2 0 215 0 0,-7-2-359 0 0,1-1 0 0 0,0 0-1 0 0,0 0 1 0 0,0 1-1 0 0,0-1 1 0 0,-1 1 0 0 0,1-1-1 0 0,0 1 1 0 0,-1-1 0 0 0,1 1-1 0 0,0-1 1 0 0,-1 1 0 0 0,1 0-1 0 0,0-1 1 0 0,-1 1 0 0 0,1 0-1 0 0,-1-1 1 0 0,0 1 0 0 0,1 0-1 0 0,-1 0 1 0 0,1 0 0 0 0,-1-1-1 0 0,0 2 1 0 0,0 0-5 0 0,0 0-1 0 0,0 0 1 0 0,-1 0-1 0 0,1-1 1 0 0,-1 1 0 0 0,1 0-1 0 0,-1-1 1 0 0,0 1 0 0 0,-1 2-1 0 0,-2 5 42 0 0,1-3-40 0 0,-1 0 0 0 0,0 0-1 0 0,0-1 1 0 0,0 1 0 0 0,-1-1-1 0 0,-6 6 1 0 0,0 0-31 0 0,4-5-9 0 0,1 0-1 0 0,-1-1 1 0 0,-7 6 0 0 0,-12 8-16 0 0,23-16-32 0 0,0-2-1 0 0,0 1 0 0 0,0 0 1 0 0,-1-1-1 0 0,1 1 1 0 0,0-1-1 0 0,-1 0 0 0 0,1 0 1 0 0,-1 0-1 0 0,1-1 1 0 0,-1 1-1 0 0,1-1 0 0 0,-1 0 1 0 0,0 0-1 0 0,1 0 1 0 0,-1 0-1 0 0,1-1 0 0 0,-5 0 1 0 0,7 0-196 0 0,-1 0 0 0 0,1 1 0 0 0,-1-1 0 0 0,1 0 1 0 0,-1 0-1 0 0,1 0 0 0 0,-1 0 0 0 0,1 0 0 0 0,0 0 0 0 0,0 0 0 0 0,0 0 0 0 0,0-1 1 0 0,0 1-1 0 0,0 0 0 0 0,0-1 0 0 0,0 1 0 0 0,0-1 0 0 0,0 1 0 0 0,1-1 1 0 0,-1 1-1 0 0,1-1 0 0 0,-1 0 0 0 0,1 1 0 0 0,-1-3 0 0 0,1-6-8053 0 0</inkml:trace>
  <inkml:trace contextRef="#ctx0" brushRef="#br0" timeOffset="1">388 28 22487 0 0,'0'0'2260'0'0,"0"2"-1977"0"0,0 0-210 0 0,0 32 762 0 0,1 0 0 0 0,10 61-1 0 0,-8-82-834 0 0,0 1 0 0 0,0-1 0 0 0,1 0 0 0 0,1 0 0 0 0,0 0 0 0 0,1-1 0 0 0,1 1 0 0 0,0-1 0 0 0,0-1 0 0 0,1 0 0 0 0,13 15 0 0 0,-12-16 0 0 0,-5-6 0 0 0,0 0 0 0 0,0 0 0 0 0,0 0 0 0 0,1 0 0 0 0,-1-1 0 0 0,1 1 0 0 0,10 4 0 0 0,-4-6 0 0 0,-1-3 0 0 0,4-3 122 0 0,-12 0-31 0 0,-1 1-20 0 0,2-2 39 0 0,0 0-1 0 0,0 0 1 0 0,0 0 0 0 0,0-1-1 0 0,-1 0 1 0 0,0 1-1 0 0,0-1 1 0 0,0 0 0 0 0,-1 0-1 0 0,0 0 1 0 0,0 0-1 0 0,-1 0 1 0 0,0 0 0 0 0,0 0-1 0 0,-1-9 1 0 0,-1 0 58 0 0,0 0 0 0 0,-1 0 0 0 0,-1 1 0 0 0,0-1-1 0 0,-8-16 1 0 0,2 7-50 0 0,-23-38 0 0 0,30 56-185 0 0,-1 0-1 0 0,0 0 0 0 0,-1 1 1 0 0,1-1-1 0 0,-1 1 0 0 0,0 0 1 0 0,-1 0-1 0 0,1 1 0 0 0,-1 0 1 0 0,1 0-1 0 0,-10-5 0 0 0,-6 4-1131 0 0,7 4-7047 0 0</inkml:trace>
</inkml:ink>
</file>

<file path=ppt/ink/ink7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2:08.7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28 9672 0 0,'1'-2'440'0'0,"1"0"-330"0"0,-1 0 1 0 0,1 1-1 0 0,0-1 1 0 0,0 0-1 0 0,-1 1 1 0 0,1-1-1 0 0,0 1 0 0 0,0-1 1 0 0,0 1-1 0 0,1 0 1 0 0,-1 0-1 0 0,0 0 1 0 0,0 0-1 0 0,1 0 1 0 0,3 0-1 0 0,-2 0 748 0 0,-1 0 0 0 0,1 1 0 0 0,0-1 0 0 0,0 1 0 0 0,-1 0 0 0 0,1 0 0 0 0,0 0 0 0 0,0 1 0 0 0,6 1 0 0 0,-1 1 434 0 0,-1 0-1 0 0,1 1 0 0 0,13 8 0 0 0,-13-6-766 0 0,0 0 0 0 0,13 13 0 0 0,-8-5-449 0 0,-2 0-1 0 0,0 0 1 0 0,14 23 0 0 0,-20-27 47 0 0,-1 0-1 0 0,-1 1 1 0 0,0-1 0 0 0,0 1-1 0 0,2 14 1 0 0,10 26 494 0 0,-6-27-413 0 0,-1 1 1 0 0,-1 0-1 0 0,-1 0 0 0 0,-1 1 1 0 0,-1 0-1 0 0,-2 0 0 0 0,0 0 0 0 0,-2 46 1 0 0,-21 114 225 0 0,15-158-555 0 0,-2 1-1 0 0,-1-1 0 0 0,-1 0 1 0 0,-17 35-1 0 0,22-54-673 0 0,-1-1 0 0 0,-12 16-1 0 0,8-12-54 0 0,-8 12-1087 0 0</inkml:trace>
  <inkml:trace contextRef="#ctx0" brushRef="#br0" timeOffset="1">789 533 22631 0 0,'0'0'2267'0'0,"1"3"-1984"0"0,2 14 603 0 0,0 1 0 0 0,2 31 0 0 0,-2-6-646 0 0,-1 108 205 0 0,-3-81-306 0 0,2-11-24 0 0,-3 75 90 0 0,2-90-141 0 0,0-36-53 0 0,1 0 1 0 0,-2 0-1 0 0,1 0 1 0 0,-1 0-1 0 0,0 0 1 0 0,-2 8-1 0 0,-3 14 119 0 0,6-26-96 0 0,0 0-1 0 0,-1 0 1 0 0,0 0 0 0 0,0 0 0 0 0,0 0 0 0 0,0 0-1 0 0,-3 5 1 0 0,3-8 14 0 0,-8-2-1233 0 0,6-1 720 0 0,0 0 1 0 0,-1 0-1 0 0,1 0 1 0 0,1-1-1 0 0,-1 1 1 0 0,0-1 0 0 0,1 0-1 0 0,-1 1 1 0 0,1-1-1 0 0,0-1 1 0 0,0 1-1 0 0,0 0 1 0 0,-2-6-1 0 0,-8-14-7678 0 0</inkml:trace>
  <inkml:trace contextRef="#ctx0" brushRef="#br0" timeOffset="2">612 284 19951 0 0,'0'0'2168'0'0,"12"4"-1648"0"0,-2-4 664 0 0,1 5-584 0 0,-7-5-440 0 0,8 4-96 0 0,-6 6 32 0 0,4 0-1120 0 0,-4-2-224 0 0,-2 2-48 0 0</inkml:trace>
</inkml:ink>
</file>

<file path=ppt/ink/ink7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2:09.3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1 199 21191 0 0,'0'0'3182'0'0,"1"-2"-2206"0"0,28-52 3010 0 0,-18 32-3131 0 0,-10 20-793 0 0,0-1 0 0 0,0 1-1 0 0,0 0 1 0 0,0-1 0 0 0,0 1-1 0 0,1 0 1 0 0,-1 0 0 0 0,1-1-1 0 0,0 1 1 0 0,-1 0 0 0 0,1 1-1 0 0,0-1 1 0 0,3-2 0 0 0,1 0 33 0 0,-5 3-74 0 0,0 0-1 0 0,0 0 1 0 0,0 0-1 0 0,1 0 0 0 0,-1 0 1 0 0,0 1-1 0 0,0-1 1 0 0,1 1-1 0 0,-1-1 1 0 0,0 1-1 0 0,1-1 1 0 0,-1 1-1 0 0,0 0 0 0 0,1-1 1 0 0,2 1-1 0 0,9-1 14 0 0,-8 1-18 0 0,0-1 1 0 0,1 1-1 0 0,10 1 0 0 0,6 2-16 0 0,-17-3 0 0 0,-1 0 0 0 0,0 1 0 0 0,1 0 0 0 0,-1-1 0 0 0,0 1 0 0 0,6 3 0 0 0,41 12 0 0 0,-27-8 0 0 0,-15-6 0 0 0,1 0 0 0 0,15 1 0 0 0,-6-1 0 0 0,-9-1-28 0 0,-1-1-1 0 0,0 0 1 0 0,0 0-1 0 0,1-1 1 0 0,-1 0-1 0 0,0-1 1 0 0,0 0-1 0 0,14-5 1 0 0,1-2-472 0 0,41-22 0 0 0,-60 28 203 0 0,-1 0-1 0 0,0 0 0 0 0,0 0 1 0 0,0-1-1 0 0,0 1 1 0 0,-1-1-1 0 0,0 0 1 0 0,1 0-1 0 0,-1 0 0 0 0,3-6 1 0 0,10-10-1398 0 0</inkml:trace>
</inkml:ink>
</file>

<file path=ppt/ink/ink7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2:10.4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5064 0 0,'0'1'1762'0'0,"0"9"3920"0"0,0-7-4056 0 0,0 1 0 0 0,0 0 1 0 0,0 0-1 0 0,3 7 1 0 0,6 8 990 0 0,-1-6-1483 0 0,-5-8-831 0 0,-1-1-1 0 0,1 1 0 0 0,0-1 1 0 0,0 0-1 0 0,1 0 0 0 0,-1 0 1 0 0,9 6-1 0 0,8 4 31 0 0,0-1 0 0 0,30 14-1 0 0,-38-22-224 0 0,1 0-1 0 0,-1-1 0 0 0,0 0 0 0 0,1-1 1 0 0,0-1-1 0 0,16 2 0 0 0,-25-4-110 0 0,9 1-163 0 0,0 0 0 0 0,1-1 0 0 0,25-3 0 0 0,-14-2-1072 0 0,10-1-5537 0 0,1-3-1776 0 0</inkml:trace>
</inkml:ink>
</file>

<file path=ppt/ink/ink7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2:11.18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217 146 12440 0 0,'-1'-3'225'0'0,"1"-1"0"0"0,-1 1 0 0 0,0 0 1 0 0,0-1-1 0 0,0 1 0 0 0,-1 0 0 0 0,1 0 0 0 0,-1 0 1 0 0,0 0-1 0 0,0 0 0 0 0,-3-3 0 0 0,-7-14 3451 0 0,11 19-3365 0 0,0-1 0 0 0,0 1 0 0 0,0-1 0 0 0,0 1 0 0 0,0 0 0 0 0,0 0 0 0 0,0 0 0 0 0,-3-2-1 0 0,-7-7 1247 0 0,10 8-1366 0 0,0 0 1 0 0,-1 0-1 0 0,1 0 1 0 0,-1 1-1 0 0,1-1 1 0 0,-1 1 0 0 0,0-1-1 0 0,1 1 1 0 0,-1 0-1 0 0,0 0 1 0 0,0 0-1 0 0,0-1 1 0 0,0 2 0 0 0,0-1-1 0 0,0 0 1 0 0,0 0-1 0 0,0 1 1 0 0,-3-1 0 0 0,2 1-19 0 0,0-1 1 0 0,-1 1-1 0 0,1-1 1 0 0,0 0 0 0 0,0 0-1 0 0,-5-2 1 0 0,5 2-130 0 0,1 0-1 0 0,-1 0 1 0 0,1 0 0 0 0,-1 0 0 0 0,1 1-1 0 0,-1-1 1 0 0,0 1 0 0 0,1-1 0 0 0,-1 1-1 0 0,1 0 1 0 0,-1 0 0 0 0,-2 1-1 0 0,2-1-35 0 0,0 1 0 0 0,1-1 0 0 0,-1 1-1 0 0,1 0 1 0 0,-1 0 0 0 0,1 0 0 0 0,-1 0 0 0 0,1 1-1 0 0,0-1 1 0 0,-1 1 0 0 0,1-1 0 0 0,-2 3-1 0 0,1-1-22 0 0,1 1-1 0 0,-1-1 0 0 0,1 0 0 0 0,0 1 0 0 0,0-1 1 0 0,1 1-1 0 0,-3 7 0 0 0,1-2-108 0 0,1-1 0 0 0,0 1 0 0 0,1-1 0 0 0,-1 13 0 0 0,2-20 101 0 0,0-1 0 0 0,0 1 0 0 0,0 0 0 0 0,1 0 0 0 0,-1-1 0 0 0,0 1-1 0 0,0 0 1 0 0,1 0 0 0 0,-1-1 0 0 0,1 1 0 0 0,-1 0 0 0 0,1-1 0 0 0,-1 1 0 0 0,1 0 0 0 0,0 0 0 0 0,3 3-44 0 0,3 7-24 0 0,2 0 0 0 0,-1-1-1 0 0,1 0 1 0 0,1-1 0 0 0,0 1 0 0 0,21 13 0 0 0,-22-16 75 0 0,1-2 1 0 0,13 7 0 0 0,-15-8 7 0 0,0 0 0 0 0,0 1 0 0 0,13 10 0 0 0,-3-1 8 0 0,-12-9 0 0 0,0 0 0 0 0,0 0 0 0 0,0 0 0 0 0,-1 0 0 0 0,0 1 0 0 0,0 0 0 0 0,0 0 0 0 0,-1 0 0 0 0,8 14 0 0 0,-9-11 4 0 0,0-1 0 0 0,-1 1 0 0 0,0 0-1 0 0,0 0 1 0 0,0 0 0 0 0,-2 1 0 0 0,1-1 0 0 0,-1 0-1 0 0,0 0 1 0 0,-1 0 0 0 0,0 1 0 0 0,0-1 0 0 0,-5 13 0 0 0,4-13-11 0 0,-12 38-354 0 0,13-44 307 0 0,-1 0 0 0 0,1 0-1 0 0,-1 0 1 0 0,1 0-1 0 0,-1 0 1 0 0,0 0-1 0 0,0-1 1 0 0,0 1 0 0 0,-1-1-1 0 0,1 0 1 0 0,0 1-1 0 0,-4 1 1 0 0,5-4 43 0 0,1 1-1 0 0,-1-1 1 0 0,0 0 0 0 0,0 0-1 0 0,0 1 1 0 0,0-1 0 0 0,0 0-1 0 0,0 0 1 0 0,0 0 0 0 0,0 0 0 0 0,0 0-1 0 0,0 0 1 0 0,0 0 0 0 0,0 0-1 0 0,0 0 1 0 0,1-1 0 0 0,-1 1-1 0 0,0 0 1 0 0,0-1 0 0 0,0 1 0 0 0,0 0-1 0 0,0-1 1 0 0,0 1 0 0 0,1-1-1 0 0,-1 0 1 0 0,0 1 0 0 0,1-1 0 0 0,-1 1-1 0 0,0-1 1 0 0,1 0 0 0 0,-2-1-1 0 0,-2-3-23 0 0,1 1 0 0 0,-1-1 1 0 0,-4-10-1 0 0,0-2 146 0 0,1 0 0 0 0,0-1 1 0 0,2 0-1 0 0,0 0 0 0 0,1 0 1 0 0,0-1-1 0 0,2 0 0 0 0,0 1 1 0 0,2-1-1 0 0,0 0 0 0 0,2-22 1 0 0,1 25-38 0 0,0 1 0 0 0,1-1 1 0 0,1 1-1 0 0,11-26 1 0 0,34-55-202 0 0,-35 69-28 0 0,-9 17-199 0 0,1 0-1 0 0,1 0 1 0 0,0 1 0 0 0,0 1-1 0 0,0-1 1 0 0,13-8 0 0 0,-12 9-583 0 0,6-5-774 0 0</inkml:trace>
</inkml:ink>
</file>

<file path=ppt/ink/ink7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2:11.7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129 28 21191 0 0,'-4'21'970'0'0,"3"-21"-915"0"0,1 0 1 0 0,-1 0 0 0 0,1 0 0 0 0,0 0-1 0 0,-1-1 1 0 0,1 1 0 0 0,0 0 0 0 0,0 0-1 0 0,-1-1 1 0 0,1 1 0 0 0,0 0 0 0 0,-1-1-1 0 0,1 1 1 0 0,0 0 0 0 0,0-1 0 0 0,0 1-1 0 0,-1 0 1 0 0,1-1 0 0 0,0 1-1 0 0,0 0 1 0 0,0-1 0 0 0,0 1 0 0 0,0-1-1 0 0,0 0 1 0 0,-6-10-123 0 0,4 8 265 0 0,0 1 0 0 0,-1-1 0 0 0,0 1 0 0 0,1-1 0 0 0,-1 1 0 0 0,0 0 0 0 0,0 0 0 0 0,0 0 0 0 0,-1 1 0 0 0,1-1 0 0 0,0 1 0 0 0,-1 0-1 0 0,-4-2 1 0 0,8 3-89 0 0,-2 0 835 0 0,-34 3 959 0 0,36-3-1891 0 0,-1 0-1 0 0,1 1 1 0 0,0-1 0 0 0,-1 0-1 0 0,1 0 1 0 0,-1 1 0 0 0,1-1 0 0 0,0 0-1 0 0,-1 1 1 0 0,1-1 0 0 0,0 1 0 0 0,0-1-1 0 0,-1 0 1 0 0,1 1 0 0 0,0-1 0 0 0,0 1-1 0 0,0-1 1 0 0,0 1 0 0 0,-1 0 0 0 0,0 2 15 0 0,-2 2-18 0 0,0 0 0 0 0,0 0 0 0 0,1 0 0 0 0,0 1 0 0 0,0-1 0 0 0,0 0 0 0 0,1 1 0 0 0,-1 0 0 0 0,2-1-1 0 0,-1 1 1 0 0,0 0 0 0 0,1-1 0 0 0,0 1 0 0 0,0 0 0 0 0,1 0 0 0 0,2 9 0 0 0,2 5-124 0 0,1-1 0 0 0,1 0 1 0 0,13 27-1 0 0,-13-31-12 0 0,-3-8-25 0 0,0 1 0 0 0,1-1 0 0 0,0 1 1 0 0,0-1-1 0 0,0-1 0 0 0,1 1 0 0 0,0-1 1 0 0,0 0-1 0 0,9 6 0 0 0,12 5-2919 0 0,2-6-3543 0 0,-12-9-1089 0 0</inkml:trace>
  <inkml:trace contextRef="#ctx0" brushRef="#br0" timeOffset="1">358 34 5064 0 0,'-16'4'1016'0'0,"-9"22"11290"0"0,21-22-11175 0 0,1 1 0 0 0,0 0 0 0 0,-4 10 0 0 0,6-13-40 0 0,7 8 201 0 0,21 61 37 0 0,-19-54-1292 0 0,1 0 0 0 0,0-1 0 0 0,1 0 0 0 0,1-1 0 0 0,20 22 1 0 0,-21-26-26 0 0,-6-7-13 0 0,-1-1 1 0 0,0 1 0 0 0,1-1-1 0 0,5 4 1 0 0,3-3 0 0 0,-11-4 10 0 0,1 0 0 0 0,0-1-1 0 0,0 1 1 0 0,-1 0 0 0 0,1 0-1 0 0,0-1 1 0 0,-1 1 0 0 0,1-1 0 0 0,0 0-1 0 0,-1 1 1 0 0,1-1 0 0 0,-1 0-1 0 0,1 0 1 0 0,-1 0 0 0 0,1 0-1 0 0,-1 0 1 0 0,0 0 0 0 0,2-2 0 0 0,-1 1 27 0 0,-1 0 0 0 0,1-1 1 0 0,-1 1-1 0 0,1-1 1 0 0,-1 0-1 0 0,0 1 1 0 0,0-1-1 0 0,0 0 1 0 0,0 1-1 0 0,0-5 1 0 0,0 1 16 0 0,-1 1 1 0 0,1-1 0 0 0,-1 1 0 0 0,0-1 0 0 0,-1 1 0 0 0,1-1 0 0 0,-1 1-1 0 0,0-1 1 0 0,-1 1 0 0 0,1 0 0 0 0,-4-7 0 0 0,0 4-129 0 0,0 0-1 0 0,0 0 1 0 0,-1 1 0 0 0,-1-1-1 0 0,1 1 1 0 0,-1 1 0 0 0,0-1-1 0 0,-1 1 1 0 0,1 0 0 0 0,-1 1 0 0 0,0 0-1 0 0,-1 0 1 0 0,1 1 0 0 0,-1 0-1 0 0,0 0 1 0 0,0 1 0 0 0,-11-3 0 0 0,-6 6-3353 0 0</inkml:trace>
</inkml:ink>
</file>

<file path=ppt/ink/ink7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2:12.4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171 33 13360 0 0,'6'-10'11085'0'0,"-6"9"-10616"0"0,-6-7 3252 0 0,-19-3-3844 0 0,15 8 1357 0 0,6 4-845 0 0,2 0-356 0 0,0 0 0 0 0,0 0-1 0 0,0 0 1 0 0,0 0 0 0 0,0 0-1 0 0,0 0 1 0 0,0-1 0 0 0,0 1-1 0 0,0-1 1 0 0,0 0 0 0 0,-1 0 0 0 0,1 1-1 0 0,0-1 1 0 0,-3-1 0 0 0,5 1-41 0 0,-1 1-1 0 0,0-1 1 0 0,1 0 0 0 0,-1 1 0 0 0,1-1 0 0 0,-1 1 0 0 0,1-1 0 0 0,-1 1-1 0 0,1-1 1 0 0,-1 0 0 0 0,1 1 0 0 0,0 0 0 0 0,-1-1 0 0 0,1 1-1 0 0,-1-1 1 0 0,1 1 0 0 0,0-1 0 0 0,0 1 0 0 0,-1 0 0 0 0,1 0 0 0 0,-3 9-187 0 0,3-10 190 0 0,0 0-1 0 0,0 0 0 0 0,-1 1 0 0 0,1-1 0 0 0,0 0 0 0 0,0 0 0 0 0,0 0 0 0 0,0 0 0 0 0,0 0 0 0 0,0 0 1 0 0,0 0-1 0 0,0 1 0 0 0,0-1 0 0 0,0 0 0 0 0,0 0 0 0 0,0 0 0 0 0,0 0 0 0 0,0 0 0 0 0,0 0 1 0 0,0 0-1 0 0,0 1 0 0 0,0-1 0 0 0,0 0 0 0 0,0 0 0 0 0,0 0 0 0 0,0 0 0 0 0,0 0 0 0 0,0 0 1 0 0,0 0-1 0 0,0 0 0 0 0,1 1 0 0 0,-1-1 0 0 0,0 0 0 0 0,0 0 0 0 0,0 0 0 0 0,0 0 0 0 0,0 0 1 0 0,0 0-1 0 0,0 0 0 0 0,0 0 0 0 0,0 0 0 0 0,1 0 0 0 0,1 2-38 0 0,9 12-147 0 0,2 6 170 0 0,-12-19-6 0 0,1 1-1 0 0,-1 0 1 0 0,1-1-1 0 0,-1 1 1 0 0,1-1-1 0 0,0 0 1 0 0,-1 1 0 0 0,1-1-1 0 0,0 0 1 0 0,0 0-1 0 0,0 0 1 0 0,0 0-1 0 0,3 0 1 0 0,-3 0-21 0 0,0 0 0 0 0,0-1 0 0 0,0 1 0 0 0,0 0-1 0 0,0 1 1 0 0,0-1 0 0 0,0 0 0 0 0,-1 0 0 0 0,1 1 0 0 0,0-1 0 0 0,1 3 0 0 0,0 0-62 0 0,0-1-1 0 0,0 1 1 0 0,0 0 0 0 0,1-1-1 0 0,0 0 1 0 0,-1 1 0 0 0,1-2 0 0 0,0 1-1 0 0,9 4 1 0 0,-10-6 109 0 0,1 1 0 0 0,-1 0-1 0 0,0 0 1 0 0,0 0 0 0 0,0 0 0 0 0,0 0 0 0 0,0 0-1 0 0,0 1 1 0 0,-1-1 0 0 0,1 1 0 0 0,-1 0-1 0 0,3 4 1 0 0,-4-6 1 0 0,-1 0 0 0 0,1 1 0 0 0,-1-1 0 0 0,0 0 0 0 0,1 0 0 0 0,-1 0 0 0 0,1 0 0 0 0,0 0 0 0 0,-1 0 0 0 0,1-1 0 0 0,0 1 0 0 0,-1 0 0 0 0,1 0 0 0 0,0 0 0 0 0,0-1 0 0 0,0 1 0 0 0,1 1 0 0 0,-1-2 0 0 0,-1 0 0 0 0,1 0 0 0 0,-1 1 0 0 0,0-1 0 0 0,1 0 0 0 0,-1 0 0 0 0,1 1 0 0 0,-1-1 0 0 0,0 0 0 0 0,1 0 0 0 0,-1 1 0 0 0,0-1 0 0 0,0 0 0 0 0,1 1 0 0 0,-1-1 0 0 0,0 1 0 0 0,0-1 0 0 0,1 0 0 0 0,-1 1 0 0 0,0-1 0 0 0,0 1 0 0 0,-2 5 0 0 0,1-5 0 0 0,1 0 0 0 0,0-1 0 0 0,-1 1 0 0 0,1 0 0 0 0,0-1 0 0 0,-1 1 0 0 0,1 0 0 0 0,0 0 0 0 0,0 0 0 0 0,0-1 0 0 0,-1 1 0 0 0,1 0 0 0 0,0 0 0 0 0,0-1 0 0 0,0 1 0 0 0,0 0 0 0 0,1 0 0 0 0,-1 0 0 0 0,0-1 0 0 0,0 2 0 0 0,2 2 10 0 0,1-1 0 0 0,-1 0 0 0 0,0 0 0 0 0,6 6-1 0 0,-8-9 23 0 0,0 1 0 0 0,1-1-1 0 0,-1 1 1 0 0,0-1-1 0 0,1 1 1 0 0,-1-1-1 0 0,0 1 1 0 0,0-1-1 0 0,0 1 1 0 0,0 0-1 0 0,0-1 1 0 0,1 1 0 0 0,-1-1-1 0 0,0 1 1 0 0,0 0-1 0 0,0-1 1 0 0,-1 1-1 0 0,1-1 1 0 0,0 1-1 0 0,0 0 1 0 0,0-1-1 0 0,0 1 1 0 0,-1-1-1 0 0,1 1 1 0 0,0-1 0 0 0,-1 1-1 0 0,1 0-2 0 0,0 0 0 0 0,-1-1 0 0 0,1 1 0 0 0,0 0 0 0 0,0-1 0 0 0,0 1 1 0 0,-1 0-1 0 0,1 0 0 0 0,0-1 0 0 0,0 1 0 0 0,0 0 0 0 0,0-1 0 0 0,0 1 0 0 0,0 0 0 0 0,0 0 0 0 0,1-1 0 0 0,-1 2 0 0 0,2 1 42 0 0,-1-2-69 0 0,-1-1 1 0 0,0 0-1 0 0,0 0 0 0 0,1 1 1 0 0,-1-1-1 0 0,0 0 0 0 0,0 1 1 0 0,1-1-1 0 0,-1 1 0 0 0,0-1 1 0 0,0 0-1 0 0,0 1 1 0 0,0-1-1 0 0,0 1 0 0 0,1-1 1 0 0,-1 0-1 0 0,0 1 0 0 0,0-1 1 0 0,0 1-1 0 0,0-1 0 0 0,0 1 1 0 0,0-1-1 0 0,0 0 1 0 0,-1 1-1 0 0,1-1 0 0 0,0 1 1 0 0,0-1-1 0 0,0 0 0 0 0,0 1 1 0 0,0-1-1 0 0,-1 1 0 0 0,1-1 1 0 0,0 0-1 0 0,0 1 1 0 0,-1-1-1 0 0,1 0 0 0 0,0 1 1 0 0,0-1-1 0 0,-1 0 0 0 0,1 0 1 0 0,0 1-1 0 0,-1-1 0 0 0,0 0 1 0 0,-6 6 19 0 0,-1-2-1 0 0,0 1 1 0 0,0-1 0 0 0,-1-1 0 0 0,1 1 0 0 0,-15 3 0 0 0,2-2-412 0 0,-37 4 0 0 0,52-8 0 0 0,0 0-1 0 0,0-1 1 0 0,0 0-1 0 0,-1 0 1 0 0,1 0-1 0 0,0-1 1 0 0,0 0-1 0 0,0 0 1 0 0,0-1-1 0 0,0 1 1 0 0,0-1-1 0 0,1-1 1 0 0,-1 1-1 0 0,0-1 1 0 0,1 0-1 0 0,-7-5 1 0 0,-10-14-1656 0 0</inkml:trace>
</inkml:ink>
</file>

<file path=ppt/ink/ink7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2:13.0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74 14 21711 0 0,'0'0'496'0'0,"1"0"-448"0"0,-1-1 1 0 0,0 1-1 0 0,0 0 0 0 0,0-1 0 0 0,0 1 0 0 0,0-1 0 0 0,0 1 0 0 0,0 0 0 0 0,0-1 0 0 0,0 1 1 0 0,0 0-1 0 0,0-1 0 0 0,0 1 0 0 0,0 0 0 0 0,-1-1 0 0 0,1 1 0 0 0,0 0 0 0 0,0-1 0 0 0,0 1 1 0 0,0 0-1 0 0,-1-1 0 0 0,1 1 0 0 0,0-1 0 0 0,-10-3 477 0 0,9 4-510 0 0,1 0 0 0 0,-1 0 0 0 0,0 0 0 0 0,1 0 0 0 0,-1 0 0 0 0,0 0 0 0 0,1 0 0 0 0,-1 0 0 0 0,0 0 0 0 0,1 0 0 0 0,-1 0 0 0 0,0 0 0 0 0,1 1 0 0 0,-1-1 0 0 0,0 1 0 0 0,-1 0 35 0 0,0 0-1 0 0,0 1 1 0 0,0 0 0 0 0,1-1-1 0 0,-1 1 1 0 0,0 0-1 0 0,1 0 1 0 0,-1 0-1 0 0,1 0 1 0 0,0 0-1 0 0,0 0 1 0 0,0 0 0 0 0,0 0-1 0 0,0 1 1 0 0,-1 2-1 0 0,-1 7 298 0 0,-3 23-1 0 0,2-10-136 0 0,0-10-79 0 0,1-3-1 0 0,1-1 0 0 0,0 2 0 0 0,0-1 0 0 0,1 0 0 0 0,1 14 0 0 0,2 23 21 0 0,-1-26-97 0 0,0-1 0 0 0,1 1-1 0 0,2-1 1 0 0,0 0 0 0 0,8 25-1 0 0,35 84 260 0 0,-38-107-635 0 0,0-1 0 0 0,1 0 0 0 0,21 35-1 0 0,-18-38 65 0 0,-3-5-737 0 0,0 0-1 0 0,1 0 0 0 0,15 15 0 0 0,-1-6-1035 0 0</inkml:trace>
  <inkml:trace contextRef="#ctx0" brushRef="#br0" timeOffset="1">324 85 20359 0 0,'0'0'1540'0'0,"3"-1"-1044"0"0,33-9-181 0 0,19 4 1974 0 0,-52 5-923 0 0,0 2-909 0 0,39 7 434 0 0,103 25 450 0 0,-88-9-1137 0 0,-54-22-198 0 0,0-1 0 0 0,0 1 0 0 0,0 0 0 0 0,-1 0 0 0 0,1 0 0 0 0,-1 1 0 0 0,0-1 0 0 0,4 6 0 0 0,1 0-7 0 0,-4-5 1 0 0,-1 1 0 0 0,0 0 0 0 0,0 0 0 0 0,0 0 0 0 0,0 0 0 0 0,0 0 0 0 0,-1 0 0 0 0,0 0 0 0 0,0 1 0 0 0,0-1 0 0 0,0 1 0 0 0,-1 7 0 0 0,1-5 0 0 0,0 1 0 0 0,0-1 0 0 0,4 12 0 0 0,-4-17 0 0 0,0 0 0 0 0,0 0 0 0 0,0 1 0 0 0,-1-1 0 0 0,1 0 0 0 0,0 0 0 0 0,-1 0 0 0 0,0 0 0 0 0,1 1 0 0 0,-1-1 0 0 0,0 0 0 0 0,0 0 0 0 0,0 0 0 0 0,-1 1 0 0 0,1-1 0 0 0,-1 0 0 0 0,1 0 0 0 0,-1 0 0 0 0,1 0 0 0 0,-1 1 0 0 0,-2 2 0 0 0,-9 34-88 0 0,9-28 19 0 0,0 0 1 0 0,-1 0 0 0 0,0 0 0 0 0,-9 14 0 0 0,6-10-216 0 0,0 0 1 0 0,-5 16-1 0 0,10-28-4 0 0,1 0-1 0 0,-1 0 1 0 0,1 0 0 0 0,-1-1-1 0 0,0 1 1 0 0,0 0 0 0 0,0-1-1 0 0,-3 4 1 0 0,-1 0-949 0 0,-1 2-691 0 0</inkml:trace>
</inkml:ink>
</file>

<file path=ppt/ink/ink7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2:13.66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0 368 12440 0 0,'3'7'264'0'0,"0"0"1"0"0,0 0-1 0 0,0 0 1 0 0,6 8-1 0 0,1-4-224 0 0,-5-11 73 0 0,-1 0 76 0 0,8 2 648 0 0,-9-2-389 0 0,0 1-1 0 0,-1-1 1 0 0,1 1 0 0 0,0-1 0 0 0,0 0 0 0 0,0 0 0 0 0,0 0 0 0 0,0-1 0 0 0,0 1 0 0 0,0-1-1 0 0,5-1 1 0 0,-1 0 350 0 0,0 0 0 0 0,1 1 0 0 0,11-2-1 0 0,13-2 319 0 0,-17 0-600 0 0,-12 4-411 0 0,0-1 1 0 0,0 1 0 0 0,0 1 0 0 0,0-1-1 0 0,0 0 1 0 0,0 1 0 0 0,0-1 0 0 0,0 1-1 0 0,0 0 1 0 0,1 0 0 0 0,-1 0-1 0 0,0 1 1 0 0,4 0 0 0 0,3 2 25 0 0,-7-2-79 0 0,0 0 0 0 0,0-1 0 0 0,0 1 0 0 0,0 0 0 0 0,0-1 0 0 0,1 0 0 0 0,-1 0 0 0 0,0 0 0 0 0,0 0 0 0 0,0 0 0 0 0,0-1 0 0 0,0 1 0 0 0,0-1 0 0 0,5-1-1 0 0,-5 1-37 0 0,0 0-1 0 0,1 0 0 0 0,-1 0 0 0 0,0 0 0 0 0,0 1 0 0 0,1 0 0 0 0,4 0 0 0 0,-4 0-11 0 0,1-1-1 0 0,-1 1 0 0 0,0 0 0 0 0,7-3 0 0 0,-6 2-1 0 0,17-8 0 0 0,-4 3-13 0 0,-16 6 7 0 0,0-1-1 0 0,-1 0 0 0 0,1 1 1 0 0,0-1-1 0 0,0 0 1 0 0,0 0-1 0 0,0 0 1 0 0,0 0-1 0 0,-1 0 0 0 0,3-2 1 0 0,-4 2 0 0 0,1 1-1 0 0,-1 0 1 0 0,0-1 0 0 0,1 1 0 0 0,-1 0-1 0 0,1 0 1 0 0,-1 0 0 0 0,1-1 0 0 0,-1 1 0 0 0,1 0-1 0 0,-1 0 1 0 0,1 0 0 0 0,-1 0 0 0 0,1 0-1 0 0,-1 0 1 0 0,1 0 0 0 0,-1 0 0 0 0,2 0-1 0 0,3-1-9 0 0,34-16-56 0 0,-34 16 71 0 0,-4 4 66 0 0,-1-2-55 0 0,0 3 36 0 0,0 0-1 0 0,1 0 0 0 0,-1 0 0 0 0,1 0 0 0 0,-1 0 1 0 0,1-1-1 0 0,2 6 0 0 0,-2-4 2 0 0,1-1 0 0 0,-1 0-1 0 0,-1 1 1 0 0,1-1 0 0 0,0 8-1 0 0,3 19 154 0 0,24 45-27 0 0,10 8-242 0 0,-37-80 57 0 0,1 0-1 0 0,0-1 0 0 0,0 1 1 0 0,0-1-1 0 0,1 0 1 0 0,-1 1-1 0 0,5 3 1 0 0,-4-4-15 0 0,0 0 0 0 0,0 1 0 0 0,0-1 0 0 0,-1 1 0 0 0,3 4-1 0 0,-3-4 5 0 0,1 1 0 0 0,0-1 0 0 0,0 0 0 0 0,0 0 0 0 0,0 0-1 0 0,1 0 1 0 0,0-1 0 0 0,-1 1 0 0 0,1-1 0 0 0,1 0 0 0 0,-1 0-1 0 0,0-1 1 0 0,1 1 0 0 0,-1-1 0 0 0,11 4 0 0 0,-2-3-37 0 0,-10-3 57 0 0,0-1 0 0 0,0 1 0 0 0,1 0 0 0 0,-1-1 0 0 0,0 0 0 0 0,0 1 0 0 0,0-1 0 0 0,6-3 0 0 0,-8 3 1 0 0,0 1-1 0 0,1-1 1 0 0,-1 0-1 0 0,0 0 1 0 0,0 0-1 0 0,1 0 1 0 0,-1 0-1 0 0,0 0 0 0 0,0 0 1 0 0,0 0-1 0 0,0-1 1 0 0,-1 1-1 0 0,1 0 1 0 0,0-1-1 0 0,0 1 1 0 0,-1 0-1 0 0,1-1 1 0 0,0-2-1 0 0,0 2 3 0 0,0-1 0 0 0,-1 1-1 0 0,1 0 1 0 0,0 0 0 0 0,1 0-1 0 0,-1 0 1 0 0,0 0 0 0 0,0 0 0 0 0,1 1-1 0 0,-1-1 1 0 0,1 0 0 0 0,2-1-1 0 0,-2 1 7 0 0,-1 1-1 0 0,1-1 0 0 0,0 0 0 0 0,-1 0 0 0 0,1 0 1 0 0,-1 0-1 0 0,0 0 0 0 0,0 0 0 0 0,0 0 0 0 0,2-3 0 0 0,1-25 410 0 0,-4 25-337 0 0,1 0 1 0 0,-1 0-1 0 0,1 1 0 0 0,0-1 1 0 0,0 1-1 0 0,3-6 0 0 0,-2 3-16 0 0,1-1 1 0 0,-1 1-1 0 0,0-1 0 0 0,-1 0 1 0 0,1 1-1 0 0,-2-1 0 0 0,1 0 0 0 0,-1 0 1 0 0,0 1-1 0 0,-1-1 0 0 0,0 0 1 0 0,0 0-1 0 0,-3-9 0 0 0,2 8 13 0 0,1 0 1 0 0,1 0-1 0 0,-1-12 0 0 0,1 13 30 0 0,0-1 0 0 0,0 0 0 0 0,-3-12 0 0 0,-2 6-90 0 0,0 1-1 0 0,0 0 0 0 0,-2 0 0 0 0,0 0 0 0 0,0 1 0 0 0,-1 0 0 0 0,-1 0 0 0 0,0 1 1 0 0,-1 0-1 0 0,0 1 0 0 0,0 0 0 0 0,-2 0 0 0 0,1 1 0 0 0,-23-15 0 0 0,29 23-93 0 0,1-1 0 0 0,0 1-1 0 0,-1 0 1 0 0,0 0 0 0 0,1 0-1 0 0,-1 0 1 0 0,0 1-1 0 0,0 0 1 0 0,0 0 0 0 0,0 1-1 0 0,0-1 1 0 0,0 1 0 0 0,0 0-1 0 0,0 0 1 0 0,0 1-1 0 0,-5 0 1 0 0,10-1 67 0 0,0 0-1 0 0,-1 0 0 0 0,1 0 1 0 0,0 0-1 0 0,0 0 1 0 0,-1 0-1 0 0,1 0 1 0 0,0 0-1 0 0,0 0 0 0 0,0 1 1 0 0,-1-1-1 0 0,1 0 1 0 0,0 0-1 0 0,0 0 1 0 0,0 0-1 0 0,-1 0 0 0 0,1 0 1 0 0,0 1-1 0 0,0-1 1 0 0,0 0-1 0 0,0 0 1 0 0,-1 0-1 0 0,1 0 0 0 0,0 1 1 0 0,0-1-1 0 0,0 0 1 0 0,0 0-1 0 0,-4 5-599 0 0,0 0 0 0 0,0 0 0 0 0,-8 7 0 0 0,-4 2-1708 0 0</inkml:trace>
  <inkml:trace contextRef="#ctx0" brushRef="#br0" timeOffset="1">1061 0 3680 0 0,'4'24'8994'0'0,"19"-22"-1378"0"0,-1 2-3680 0 0,-16-2-3801 0 0,0 0 0 0 0,-1 0 0 0 0,0 1 0 0 0,1-1 0 0 0,-1 1 0 0 0,0 0 0 0 0,-1 1-1 0 0,1-1 1 0 0,0 1 0 0 0,-1 0 0 0 0,0 0 0 0 0,0 0 0 0 0,0 1 0 0 0,0-1-1 0 0,-1 1 1 0 0,4 6 0 0 0,10 21 557 0 0,-4-11-607 0 0,-1 1 0 0 0,-2 0 0 0 0,0 1 0 0 0,-1 0 0 0 0,6 23 0 0 0,-7 3 442 0 0,-2 0 1 0 0,1 56 0 0 0,-5-53-352 0 0,0-33-94 0 0,-2 29 0 0 0,-3-2-79 0 0,-3 0 0 0 0,-14 54-1 0 0,16-88-23 0 0,0 0 0 0 0,-9 17 0 0 0,2-6-257 0 0,11-21 24 0 0,-1 0-1 0 0,0-1 1 0 0,0 1-1 0 0,0 0 1 0 0,0-1-1 0 0,0 1 0 0 0,0 0 1 0 0,0-1-1 0 0,0 1 1 0 0,-1-1-1 0 0,1 0 1 0 0,-1 1-1 0 0,1-1 1 0 0,-1 0-1 0 0,1 0 1 0 0,-1 0-1 0 0,0 0 1 0 0,-2 1-1 0 0</inkml:trace>
  <inkml:trace contextRef="#ctx0" brushRef="#br0" timeOffset="2">1651 307 7368 0 0,'-11'59'1374'0'0,"9"-51"1227"0"0,1 1 0 0 0,0 0 0 0 0,0-1 0 0 0,1 1 0 0 0,1 10 0 0 0,0-12-1988 0 0,0 0 0 0 0,1 0 0 0 0,0 0 1 0 0,0 0-1 0 0,1-1 0 0 0,5 13 0 0 0,25 50 447 0 0,-9-17-1746 0 0,-6-19-2565 0 0</inkml:trace>
</inkml:ink>
</file>

<file path=ppt/ink/ink7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2:14.2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 0 18975 0 0,'0'0'5376'0'0,"3"10"-5624"0"0,3 4-6200 0 0</inkml:trace>
  <inkml:trace contextRef="#ctx0" brushRef="#br0" timeOffset="1">1 880 3224 0 0,'9'19'26810'0'0,"-6"-23"-26601"0"0,-1 1 1 0 0,0-1 0 0 0,1 0-1 0 0,-1 1 1 0 0,1 0 0 0 0,0-1-1 0 0,7-4 1 0 0,22-18-210 0 0,-6 8 0 0 0,-14 11 0 0 0,-8 5 0 0 0,1 0 0 0 0,0-1 0 0 0,0 1 0 0 0,-1 1 0 0 0,1-1 0 0 0,0 1 0 0 0,1 0 0 0 0,-1 0 0 0 0,0 1 0 0 0,0-1 0 0 0,0 1 0 0 0,0 0 0 0 0,1 0 0 0 0,6 2 0 0 0,6 2 0 0 0,0 0 0 0 0,29 12 0 0 0,-11-3 0 0 0,-29-11 12 0 0,1 0 0 0 0,-1 0-1 0 0,0-1 1 0 0,1 0 0 0 0,-1 0 0 0 0,0 0 0 0 0,15-2-1 0 0,-16 0-32 0 0,0 0-1 0 0,0-1 0 0 0,-1 1 0 0 0,1-1 0 0 0,0-1 1 0 0,-1 1-1 0 0,1-1 0 0 0,-1 0 0 0 0,0 0 1 0 0,5-4-1 0 0,-1-1-1393 0 0,0 0 0 0 0,0 0 0 0 0,13-16 0 0 0,-3 1-8139 0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2:21.0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197 38 6448 0 0,'0'0'8241'0'0,"-1"-2"-7044"0"0,-13-18 2067 0 0,13 19-3190 0 0,1 1 1 0 0,-1 0-1 0 0,1-1 0 0 0,-1 1 1 0 0,1-1-1 0 0,0 1 0 0 0,-1 0 1 0 0,1-1-1 0 0,-1 1 0 0 0,1 0 0 0 0,-1 0 1 0 0,0-1-1 0 0,1 1 0 0 0,-1 0 1 0 0,1 0-1 0 0,-1 0 0 0 0,1 0 1 0 0,-1 0-1 0 0,0 0 0 0 0,-2-1 185 0 0,-5-1 246 0 0,0-1 0 0 0,-1 2-1 0 0,1-1 1 0 0,-1 1 0 0 0,-15 1-1 0 0,22 0-318 0 0,1 1-122 0 0,-1 3-71 0 0,0 0 1 0 0,-1-1 0 0 0,0 1 0 0 0,0-1-1 0 0,0 0 1 0 0,0 0 0 0 0,0 0-1 0 0,-1 0 1 0 0,-6 4 0 0 0,8-5 0 0 0,1 0 0 0 0,-1-1 0 0 0,1 1 0 0 0,-1 0 0 0 0,1 1 0 0 0,0-1 0 0 0,0 0 0 0 0,0 0 0 0 0,0 1 0 0 0,0-1 0 0 0,1 0 0 0 0,-2 5 0 0 0,-4 13 5 0 0,-4 5-30 0 0,7-17 22 0 0,0 0 0 0 0,0-1 0 0 0,-1 1 0 0 0,-4 6 0 0 0,7-11 4 0 0,-1-1 0 0 0,1 0-1 0 0,0 1 1 0 0,0-1 0 0 0,0 0-1 0 0,1 1 1 0 0,-1-1 0 0 0,1 1-1 0 0,-1-1 1 0 0,1 1 0 0 0,0-1-1 0 0,0 1 1 0 0,0 0 0 0 0,0-1-1 0 0,0 1 1 0 0,0-1 0 0 0,2 5-1 0 0,1 5-31 0 0,1-1 0 0 0,8 19-1 0 0,-1-4-24 0 0,-10-23 54 0 0,1 0 1 0 0,-1-1-1 0 0,1 1 1 0 0,0-1 0 0 0,0 0-1 0 0,0 0 1 0 0,0 0 0 0 0,0 1-1 0 0,0-2 1 0 0,1 1-1 0 0,2 2 1 0 0,-2-2-17 0 0,0 0 1 0 0,0 1-1 0 0,-1-1 0 0 0,1 1 1 0 0,2 3-1 0 0,-3-3-2 0 0,0 1 1 0 0,1-1-1 0 0,-1 1 0 0 0,1-1 1 0 0,0 0-1 0 0,0 0 1 0 0,0 0-1 0 0,1 0 0 0 0,-1-1 1 0 0,0 0-1 0 0,1 1 1 0 0,0-1-1 0 0,5 2 0 0 0,7 6 26 0 0,-9-4 0 0 0,-4-3 0 0 0,1 0 0 0 0,-1 0 0 0 0,0 0 0 0 0,-1 0 0 0 0,1 0 0 0 0,3 6 0 0 0,-5-8 0 0 0,-1 0 0 0 0,0 0 0 0 0,0 0 0 0 0,1 1 1 0 0,-1-1-1 0 0,0 0 0 0 0,0 0 0 0 0,0 0 0 0 0,0 0 0 0 0,-1 0 0 0 0,1 0 0 0 0,0 0 0 0 0,0 0 0 0 0,-1 0 0 0 0,1 0 0 0 0,0 0 0 0 0,-1 0 0 0 0,1 0 0 0 0,-1 0 0 0 0,1 0 0 0 0,-1 0 0 0 0,0-1 0 0 0,-1 3 0 0 0,2-2 0 0 0,-1 0-1 0 0,0-1 0 0 0,0 1 1 0 0,1 0-1 0 0,-1 1 0 0 0,1-1 0 0 0,-1 0 1 0 0,1 0-1 0 0,-1 0 0 0 0,1 0 0 0 0,0 0 1 0 0,0 0-1 0 0,-1 1 0 0 0,1-1 0 0 0,0 0 1 0 0,0 0-1 0 0,0 2 0 0 0,0-2-1 0 0,1-1-1 0 0,-1 1 0 0 0,0 0 0 0 0,0-1 1 0 0,0 1-1 0 0,0 0 0 0 0,0 0 0 0 0,0-1 1 0 0,0 1-1 0 0,0 0 0 0 0,-1-1 1 0 0,1 1-1 0 0,0 0 0 0 0,0-1 0 0 0,-1 1 1 0 0,1 0-1 0 0,0-1 0 0 0,-1 1 0 0 0,1-1 1 0 0,0 1-1 0 0,-1 0 0 0 0,1-1 1 0 0,-1 1-1 0 0,1-1 0 0 0,-1 1 0 0 0,1-1 1 0 0,-1 0-1 0 0,-1 2 0 0 0,-21 7-68 0 0,3-1-45 0 0,20-8 114 0 0,0 0 0 0 0,-1 0 0 0 0,1 0 1 0 0,0 0-1 0 0,0 0 0 0 0,0 0 0 0 0,0 1 1 0 0,0-1-1 0 0,0 0 0 0 0,0 0 0 0 0,0 0 1 0 0,-1 0-1 0 0,1 0 0 0 0,0 0 0 0 0,0 0 1 0 0,0 0-1 0 0,0 0 0 0 0,0 0 0 0 0,0 0 1 0 0,0 0-1 0 0,0 0 0 0 0,0 0 0 0 0,0 1 1 0 0,0-1-1 0 0,0 0 0 0 0,0 0 0 0 0,0 0 1 0 0,0 0-1 0 0,0 0 0 0 0,0 0 0 0 0,0 0 1 0 0,-1 0-1 0 0,1 1 0 0 0,0-1 0 0 0,0 0 1 0 0,0 0-1 0 0,0 0 0 0 0,1 0 0 0 0,-1 0 1 0 0,0 0-1 0 0,0 0 0 0 0,0 0 0 0 0,0 1 1 0 0,0-1-1 0 0,0 0 0 0 0,0 0 0 0 0,0 0 1 0 0,0 0-1 0 0,0 0 0 0 0,0 0 0 0 0,0 1-5 0 0,0 0 1 0 0,0 1-1 0 0,0-1 0 0 0,0 0 0 0 0,0 0 0 0 0,0 0 1 0 0,0 0-1 0 0,0 0 0 0 0,-1 0 0 0 0,1 0 0 0 0,0 1 0 0 0,-1-1 1 0 0,1 0-1 0 0,-1 0 0 0 0,1 0 0 0 0,-1 0 0 0 0,0-1 0 0 0,1 1 1 0 0,-1 0-1 0 0,0 0 0 0 0,1 0 0 0 0,-1 0 0 0 0,0-1 0 0 0,0 1 1 0 0,-1 0-1 0 0,-1 2-17 0 0,-1 0 0 0 0,1-1 0 0 0,-1 0 1 0 0,1 1-1 0 0,-1-2 0 0 0,-5 4 0 0 0,7-5-40 0 0,-1 2 0 0 0,-7 4 0 0 0,9-5 62 0 0,1-1 0 0 0,0 0-1 0 0,-1 0 1 0 0,1 0 0 0 0,-1 0-1 0 0,1 0 1 0 0,-1 0 0 0 0,1 0 0 0 0,-1 0-1 0 0,1 0 1 0 0,0 0 0 0 0,-1 0-1 0 0,1 0 1 0 0,-1 0 0 0 0,1 0-1 0 0,-1 0 1 0 0,1 0 0 0 0,0 0-1 0 0,-1 0 1 0 0,1 0 0 0 0,-1-1 0 0 0,1 1-1 0 0,0 0 1 0 0,-1 0 0 0 0,0-1-1 0 0,-1 0-1 0 0,-10-4 20 0 0,10 4 70 0 0,2-1 36 0 0,0 1-114 0 0,1 0 16 0 0,-1-1 0 0 0,1 0 0 0 0,-1 0 0 0 0,1 0 0 0 0,-1 0 0 0 0,0 1-1 0 0,0-1 1 0 0,0 0 0 0 0,0 0 0 0 0,0 0 0 0 0,-1-2 0 0 0,-1-2 64 0 0,1 6-66 0 0,1-1 0 0 0,-1 0-1 0 0,1 0 1 0 0,0 0 0 0 0,0 0-1 0 0,-1 0 1 0 0,1 0-1 0 0,0 0 1 0 0,0 1 0 0 0,0-1-1 0 0,0 0 1 0 0,0 0 0 0 0,0 0-1 0 0,0 0 1 0 0,0 0-1 0 0,0 0 1 0 0,0 0 0 0 0,0 0-1 0 0,1 0 1 0 0,-1 0 0 0 0,0 0-1 0 0,1 1 1 0 0,-1-1-1 0 0,1 0 1 0 0,0-1 0 0 0,7-9 182 0 0,-6 8-139 0 0,0 1-1 0 0,0-1 1 0 0,0 0 0 0 0,-1-1 0 0 0,1 1 0 0 0,-1 0 0 0 0,1 0 0 0 0,-1-1 0 0 0,1-4 0 0 0,-1 4-49 0 0,1-1 0 0 0,-1 1-1 0 0,1 1 1 0 0,0-1 0 0 0,0 0 0 0 0,0 0-1 0 0,0 1 1 0 0,1-1 0 0 0,0 1 0 0 0,5-6 0 0 0,-4 5 10 0 0,0-1 1 0 0,0 0-1 0 0,0 0 1 0 0,5-10 0 0 0,-3 4 13 0 0,0 1 0 0 0,1-1 0 0 0,0 1 0 0 0,1 0 0 0 0,1 1 1 0 0,-1 0-1 0 0,19-15 0 0 0,-20 17-24 0 0,0 0 1 0 0,8-12-1 0 0,-11 13-19 0 0,0 1 0 0 0,1-1 0 0 0,0 1-1 0 0,10-9 1 0 0,46-21-2081 0 0,-50 27-6075 0 0</inkml:trace>
</inkml:ink>
</file>

<file path=ppt/ink/ink7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2:14.7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17503 0 0,'0'58'1588'0'0,"2"-59"-1068"0"0,1-1-1 0 0,-1 0 1 0 0,0 1-1 0 0,1 0 0 0 0,0-1 1 0 0,4 0-1 0 0,2 0 166 0 0,1 1 0 0 0,-1 0 0 0 0,0 1 0 0 0,1 0-1 0 0,-1 1 1 0 0,0 0 0 0 0,1 0 0 0 0,15 5 0 0 0,-11-3-469 0 0,0-1 0 0 0,22 2 0 0 0,-23-5-163 0 0,1 2 0 0 0,-1 0 0 0 0,17 3 0 0 0,-24-3-91 0 0,1 0 0 0 0,-1 0 0 0 0,0 0 0 0 0,1-1 0 0 0,-1 0 1 0 0,0-1-1 0 0,1 0 0 0 0,11-2 0 0 0,-11 1-804 0 0,1-1 0 0 0,0 0 0 0 0,14-8 0 0 0,12-5-1378 0 0,-2 9-19 0 0</inkml:trace>
</inkml:ink>
</file>

<file path=ppt/ink/ink7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2:15.2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261 95 11520 0 0,'0'0'47'0'0,"0"1"1"0"0,0-1-1 0 0,0 0 1 0 0,0 0 0 0 0,0 1-1 0 0,0-1 1 0 0,0 0 0 0 0,-1 0-1 0 0,1 1 1 0 0,0-1-1 0 0,0 0 1 0 0,0 0 0 0 0,0 1-1 0 0,-1-1 1 0 0,1 0-1 0 0,0 0 1 0 0,0 0 0 0 0,-1 1-1 0 0,1-1 1 0 0,0 0 0 0 0,0 0-1 0 0,-1 0 1 0 0,1 0-1 0 0,0 0 1 0 0,-1 1 0 0 0,1-1-1 0 0,0 0 1 0 0,0 0-1 0 0,-1 0 1 0 0,1 0 0 0 0,0 0-1 0 0,-1 0 1 0 0,1 0 0 0 0,-1 0-1 0 0,-6-10 1934 0 0,7 10-1966 0 0,-2-5 958 0 0,-1 1 0 0 0,1 0 0 0 0,-1 0 1 0 0,-1 0-1 0 0,1 1 0 0 0,0-1 0 0 0,-1 1 0 0 0,-4-4 0 0 0,-4-1 1320 0 0,-20-11 1 0 0,26 16-2249 0 0,0 0 91 0 0,2 0-63 0 0,-1 1 0 0 0,1-1 1 0 0,-1 1-1 0 0,1 0 0 0 0,-1 0 0 0 0,0 1 0 0 0,0 0 0 0 0,0 0 0 0 0,0 0 0 0 0,0 0 1 0 0,-5 1-1 0 0,5-1-131 0 0,0 1 0 0 0,-1 1 0 0 0,1-1 1 0 0,0 1-1 0 0,-1 0 0 0 0,1 0 0 0 0,-7 3 1 0 0,9-2-5 0 0,1-1 0 0 0,-1 1 0 0 0,1-1 0 0 0,-1 1 0 0 0,1 0 0 0 0,0 0 1 0 0,-1 0-1 0 0,1 0 0 0 0,0 0 0 0 0,0 0 0 0 0,1 1 0 0 0,-1-1 0 0 0,0 1 1 0 0,1-1-1 0 0,-2 4 0 0 0,1-2-2 0 0,1 0 0 0 0,-1-1 0 0 0,1 1 0 0 0,-1 0 0 0 0,1 0 0 0 0,0 0 0 0 0,1 0 0 0 0,-1 1 0 0 0,1-1 0 0 0,0 0 0 0 0,0 0 0 0 0,0 0 0 0 0,0 0 0 0 0,1 0 0 0 0,-1 0 1 0 0,1 0-1 0 0,0 0 0 0 0,1 0 0 0 0,-1 0 0 0 0,1 0 0 0 0,-1 0 0 0 0,1 0 0 0 0,0-1 0 0 0,1 1 0 0 0,-1-1 0 0 0,0 0 0 0 0,1 1 0 0 0,0-1 0 0 0,0 0 0 0 0,5 4 0 0 0,13 5-41 0 0,0 0 0 0 0,0-2 0 0 0,1 0 0 0 0,37 10 0 0 0,-40-13 94 0 0,34 9 152 0 0,-32-10-9 0 0,0 0 0 0 0,0 2 0 0 0,-1 0 0 0 0,25 15 1 0 0,-41-20-116 0 0,0 0 0 0 0,0 0 0 0 0,0 1 0 0 0,-1-1 0 0 0,0 1 0 0 0,0 0 0 0 0,0 0 0 0 0,0 0 0 0 0,0 1 0 0 0,-1-1 0 0 0,0 0 0 0 0,0 1 1 0 0,0 0-1 0 0,0-1 0 0 0,-1 1 0 0 0,0 0 0 0 0,0 0 0 0 0,1 7 0 0 0,-1-6-22 0 0,-1 1 1 0 0,0-1-1 0 0,0 1 1 0 0,-1 0-1 0 0,1-1 1 0 0,-1 1-1 0 0,-1-1 1 0 0,1 1-1 0 0,-1-1 1 0 0,0 1-1 0 0,-1-1 1 0 0,1 0-1 0 0,-5 7 1 0 0,4-9-37 0 0,-1 0-1 0 0,1 0 1 0 0,0 0-1 0 0,-7 4 1 0 0,-5 6-137 0 0,14-13 155 0 0,0 1-1 0 0,-1-1 1 0 0,1 0 0 0 0,0 0 0 0 0,-1 0 0 0 0,1 0 0 0 0,-1 0 0 0 0,1 0 0 0 0,-1 0 0 0 0,0 0 0 0 0,1-1 0 0 0,-1 1 0 0 0,0-1 0 0 0,0 1 0 0 0,1-1 0 0 0,-1 1 0 0 0,0-1 0 0 0,-3 0 0 0 0,2 0 2 0 0,0-1 1 0 0,0 1-1 0 0,1-1 1 0 0,-1 0-1 0 0,0 0 0 0 0,0 0 1 0 0,1 0-1 0 0,-1 0 1 0 0,0-1-1 0 0,-3-2 0 0 0,0-1 118 0 0,0 0 0 0 0,1 0 0 0 0,-1 0-1 0 0,1 0 1 0 0,1-1 0 0 0,-1 0 0 0 0,1 0-1 0 0,-5-9 1 0 0,0-2 72 0 0,0 0 138 0 0,-7-20 0 0 0,14 31-270 0 0,0 1 0 0 0,1 0 0 0 0,-1-1 0 0 0,1 1 0 0 0,1-1 0 0 0,-1 1 0 0 0,1-1 0 0 0,0-8 0 0 0,2-1-39 0 0,-2 7 5 0 0,1 1 0 0 0,-1-1 0 0 0,2 1 1 0 0,-1 0-1 0 0,1 0 0 0 0,0-1 0 0 0,5-9 0 0 0,-2 10 56 0 0,0 0-1 0 0,1 1 1 0 0,-1 0 0 0 0,1 0-1 0 0,1 0 1 0 0,-1 0 0 0 0,14-8-1 0 0,15-13-369 0 0,-20 15-275 0 0,29-19 0 0 0,-7 7-2055 0 0,-12 5 809 0 0</inkml:trace>
</inkml:ink>
</file>

<file path=ppt/ink/ink7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2:15.84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91 156 11520 0 0,'0'0'16388'0'0,"-1"2"-15316"0"0,-12 10-607 0 0,9-9-317 0 0,0 1 1 0 0,0 0 0 0 0,0 0 0 0 0,0 1 0 0 0,1-1 0 0 0,-6 10 0 0 0,1 2-168 0 0,6-14 6 0 0,1 1 1 0 0,-1-1-1 0 0,1 1 1 0 0,0-1 0 0 0,0 1-1 0 0,0-1 1 0 0,0 1-1 0 0,0 0 1 0 0,1-1 0 0 0,-1 1-1 0 0,1 0 1 0 0,-1 0-1 0 0,1 0 1 0 0,0-1 0 0 0,0 1-1 0 0,1 0 1 0 0,-1 0-1 0 0,0-1 1 0 0,1 1-1 0 0,1 4 1 0 0,0-3-48 0 0,0 0-1 0 0,0 0 0 0 0,0 0 1 0 0,0 0-1 0 0,1 0 1 0 0,0-1-1 0 0,-1 1 0 0 0,1-1 1 0 0,1 0-1 0 0,-1 0 1 0 0,0 0-1 0 0,1 0 1 0 0,-1-1-1 0 0,1 1 0 0 0,7 2 1 0 0,-10-4 21 0 0,1 0 0 0 0,0 1 1 0 0,-1-1-1 0 0,1 0 0 0 0,-1 1 0 0 0,1-1 1 0 0,-1 0-1 0 0,2 4 0 0 0,-2-4 15 0 0,0 0 1 0 0,0 1-1 0 0,0-1 0 0 0,0 0 0 0 0,0 0 0 0 0,0 0 0 0 0,1 0 0 0 0,-1 0 1 0 0,0 0-1 0 0,0 0 0 0 0,1-1 0 0 0,2 2 0 0 0,4 1-9 0 0,0 1-1 0 0,12 7 1 0 0,-18-9 31 0 0,-1-1 3 0 0,0-1 0 0 0,-1 1 0 0 0,1-1 0 0 0,0 1 0 0 0,0-1 0 0 0,0 0-1 0 0,-1 0 1 0 0,1 1 0 0 0,0-1 0 0 0,0 0 0 0 0,0 0 0 0 0,0 0 0 0 0,0 0 0 0 0,0 0 0 0 0,-1 0 0 0 0,1 0-1 0 0,0 0 1 0 0,0 0 0 0 0,1-1 0 0 0,-1 2 20 0 0,0-1 0 0 0,1 0 1 0 0,-1 0-1 0 0,0 1 0 0 0,0-1 0 0 0,0 1 0 0 0,0-1 0 0 0,0 1 1 0 0,0 0-1 0 0,0-1 0 0 0,0 1 0 0 0,0 0 0 0 0,0 0 0 0 0,0 0 1 0 0,0 0-1 0 0,-1-1 0 0 0,1 1 0 0 0,0 0 0 0 0,-1 0 0 0 0,2 2 1 0 0,-2-2 33 0 0,1 0 0 0 0,0 0 0 0 0,0 1 0 0 0,-1-1 1 0 0,1 0-1 0 0,-1 1 0 0 0,1-1 0 0 0,-1 1 1 0 0,0-1-1 0 0,0 1 0 0 0,1-1 0 0 0,-1 0 0 0 0,0 1 1 0 0,0-1-1 0 0,0 2 0 0 0,-6 10 209 0 0,-2 7-35 0 0,7-15-205 0 0,1-1-1 0 0,-1 0 1 0 0,0 1-1 0 0,-1-1 0 0 0,1 0 1 0 0,-1 0-1 0 0,0 0 0 0 0,0 0 1 0 0,0 0-1 0 0,0 0 1 0 0,-1 0-1 0 0,1-1 0 0 0,-1 1 1 0 0,-5 4-1 0 0,-7 7 60 0 0,14-11-67 0 0,-1 0-2 0 0,-1-2-31 0 0,0 1-1 0 0,0-2 1 0 0,0 1 0 0 0,0 0-1 0 0,0-1 1 0 0,0 1-1 0 0,0-1 1 0 0,0 0-1 0 0,0 0 1 0 0,-1 0-1 0 0,1 0 1 0 0,0-1-1 0 0,-1 1 1 0 0,1-1-1 0 0,-1 0 1 0 0,1 0 0 0 0,-1 0-1 0 0,1-1 1 0 0,0 1-1 0 0,-7-2 1 0 0,-8-3-465 0 0,15 5 218 0 0,0-1-1 0 0,-1 1 1 0 0,1-1 0 0 0,0 0 0 0 0,-5-3-1 0 0,7 3-49 0 0,0 1-1 0 0,0-1 0 0 0,-1 0 0 0 0,1 0 1 0 0,0 0-1 0 0,1 0 0 0 0,-1 0 1 0 0,0 0-1 0 0,0 0 0 0 0,0 0 1 0 0,1 0-1 0 0,-1-1 0 0 0,0 1 1 0 0,1 0-1 0 0,-1 0 0 0 0,1-1 1 0 0,-1 1-1 0 0,1-2 0 0 0,-1-15-8068 0 0</inkml:trace>
  <inkml:trace contextRef="#ctx0" brushRef="#br0" timeOffset="1">247 247 12896 0 0,'15'0'1152'0'0,"1"-6"672"0"0,-12 16 55 0 0,14 0 49 0 0,-8 9 16 0 0,-1-5-1272 0 0,3 0-256 0 0,-6 0-56 0 0,4 5-8 0 0,-4 1-448 0 0,-2-2-96 0 0,2-5-24 0 0,0 3-8975 0 0</inkml:trace>
  <inkml:trace contextRef="#ctx0" brushRef="#br0" timeOffset="2">272 105 16208 0 0,'-10'-29'719'0'0,"10"19"145"0"0,0 6-688 0 0,4 0-176 0 0,-4-6 0 0 0,6 4 320 0 0,4 2 32 0 0,-4-6 8 0 0,0 1 0 0 0,0 5-1512 0 0,4 0-312 0 0,5-6-55 0 0</inkml:trace>
</inkml:ink>
</file>

<file path=ppt/ink/ink7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2:16.4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1 266 16527 0 0,'0'4'185'0'0,"1"0"-1"0"0,-1 0 1 0 0,1 0-1 0 0,0 0 0 0 0,0 0 1 0 0,1 0-1 0 0,-1 0 0 0 0,1-1 1 0 0,3 6-1 0 0,-3-5-228 0 0,0 3 96 0 0,1 0-1 0 0,-1 1 0 0 0,1 7 0 0 0,2 6 840 0 0,0-5 213 0 0,-2-1 0 0 0,0 0 0 0 0,-1 1-1 0 0,1 27 1 0 0,3-1 441 0 0,-6-41-1518 0 0,0-1 0 0 0,0 0 1 0 0,0 0-1 0 0,0 1 0 0 0,0-1 0 0 0,0 0 0 0 0,0 1 0 0 0,0-1 0 0 0,0 0 1 0 0,0 0-1 0 0,0 1 0 0 0,0-1 0 0 0,0 0 0 0 0,0 0 0 0 0,0 1 0 0 0,0-1 0 0 0,1 0 1 0 0,-1 0-1 0 0,0 1 0 0 0,0-1 0 0 0,0 0 0 0 0,0 0 0 0 0,0 0 0 0 0,1 1 0 0 0,-1-1 1 0 0,0 0-1 0 0,0 0 0 0 0,1 1 0 0 0,-1-1-15 0 0,0 0 0 0 0,1 0 0 0 0,-1 0 0 0 0,0 1 0 0 0,0-1 0 0 0,0 0 0 0 0,1 0 0 0 0,-1 0 0 0 0,0 1-1 0 0,0-1 1 0 0,0 0 0 0 0,0 1 0 0 0,1-1 0 0 0,-1 0 0 0 0,0 0 0 0 0,0 1 0 0 0,0-1 0 0 0,0 0 0 0 0,0 1 0 0 0,0-1 0 0 0,0 0 0 0 0,0 1 0 0 0,0-1 0 0 0,0 0 0 0 0,0 1 0 0 0,0-1 0 0 0,0 1-1 0 0,0-1 129 0 0,1-1-52 0 0,3-13 7 0 0,0 0 0 0 0,3-18-1 0 0,-5 22-32 0 0,0-1 0 0 0,0 1 0 0 0,1 0 0 0 0,0 0 0 0 0,1 1-1 0 0,0-1 1 0 0,6-9 0 0 0,-7 15-12 0 0,-1 0 0 0 0,1 0 0 0 0,0 1-1 0 0,0-1 1 0 0,0 1 0 0 0,1 0 0 0 0,-1 0 0 0 0,1 0 0 0 0,0 1 0 0 0,4-3-1 0 0,-6 4-17 0 0,1 0-1 0 0,-1 0 0 0 0,1 0 1 0 0,0 0-1 0 0,0 1 0 0 0,-1-1 1 0 0,1 1-1 0 0,0 0 0 0 0,0 0 1 0 0,-1 0-1 0 0,1 0 0 0 0,0 0 0 0 0,0 1 1 0 0,-1-1-1 0 0,1 1 0 0 0,0 0 1 0 0,4 1-1 0 0,9 6-29 0 0,1 0 0 0 0,-1 1 0 0 0,16 13 0 0 0,-1-2-1311 0 0,-11-5-135 0 0,0 2-75 0 0</inkml:trace>
  <inkml:trace contextRef="#ctx0" brushRef="#br0" timeOffset="1">805 0 17047 0 0,'0'20'10327'0'0,"0"-18"-10262"0"0,0-1-1 0 0,-1 0 1 0 0,1 1 0 0 0,-1-1 0 0 0,1 0 0 0 0,-1 1-1 0 0,1-1 1 0 0,-1 0 0 0 0,0 0 0 0 0,0 1 0 0 0,0-1 0 0 0,-1 1-1 0 0,-4 9 118 0 0,4-3-113 0 0,0 0 0 0 0,1 0 0 0 0,0 0 0 0 0,0 0 0 0 0,2 15 0 0 0,-1-11-27 0 0,0 24-72 0 0,3 1 1 0 0,0-1-1 0 0,3 0 1 0 0,1-1-1 0 0,1 1 1 0 0,21 52-1 0 0,-22-69-85 0 0,-3-9-104 0 0,-1 0 0 0 0,2 0 1 0 0,-1 0-1 0 0,2 0 0 0 0,10 15 0 0 0,-4-11-449 0 0,15 21-2444 0 0,-9-15-2510 0 0,-1-5-2067 0 0</inkml:trace>
</inkml:ink>
</file>

<file path=ppt/ink/ink7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2:17.5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331 1 21711 0 0,'0'0'1059'0'0,"3"0"-467"0"0,5 0-360 0 0,6 0 15 0 0,-1 0 0 0 0,19 3 0 0 0,-28-2-112 0 0,0 0-1 0 0,-1 0 0 0 0,1 0 0 0 0,0 1 1 0 0,0-1-1 0 0,0 1 0 0 0,-1 0 0 0 0,1 0 1 0 0,-1 0-1 0 0,1 0 0 0 0,-1 1 0 0 0,5 4 1 0 0,88 105 1966 0 0,-84-94-1914 0 0,0 1 0 0 0,-1 1 0 0 0,13 31 0 0 0,-4-9 17 0 0,-11-23-136 0 0,-2 0 1 0 0,0 0-1 0 0,-1 0 1 0 0,-1 0 0 0 0,-1 1-1 0 0,-1 0 1 0 0,-1 0-1 0 0,0 0 1 0 0,-2 0-1 0 0,0 0 1 0 0,-1 0 0 0 0,-1 1-1 0 0,-9 37 1 0 0,6-34-18 0 0,2-7-130 0 0,-1 1 0 0 0,0-1 0 0 0,-2 0 0 0 0,-13 30 0 0 0,7-23-734 0 0,10-18 200 0 0,0-1 1 0 0,-1 0-1 0 0,-5 8 0 0 0,-2-4-1098 0 0</inkml:trace>
</inkml:ink>
</file>

<file path=ppt/ink/ink7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2:20.7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28 14192 0 0,'-14'5'13535'0'0,"20"-3"-13395"0"0,-1-1 1 0 0,1 0-1 0 0,0 0 0 0 0,-1-1 0 0 0,1 1 0 0 0,0-1 1 0 0,-1 0-1 0 0,1-1 0 0 0,0 1 0 0 0,7-3 0 0 0,21 0 110 0 0,32-2 38 0 0,-52 3-268 0 0,1-1 0 0 0,0-1 0 0 0,14-5 0 0 0,-12 1-77 0 0,-14 7 19 0 0,-2 2 28 0 0,0 0 15 0 0,0 0 0 0 0,0 0 1 0 0,0 1-1 0 0,0-1 0 0 0,0 1 1 0 0,0-1-1 0 0,0 1 0 0 0,0-1 1 0 0,-1 1-1 0 0,1 0 0 0 0,0 2 0 0 0,0-1-3 0 0,0-1-2 0 0,-1 0 0 0 0,1 1 0 0 0,-1-1 1 0 0,1 0-1 0 0,-1 1 0 0 0,0-1 0 0 0,0 0 0 0 0,0 1 0 0 0,0-1 0 0 0,0 0 0 0 0,-1 1 1 0 0,1-1-1 0 0,0 0 0 0 0,-1 0 0 0 0,0 1 0 0 0,0-1 0 0 0,-1 3 0 0 0,-6 23-14 0 0,6 8-20 0 0,-1 11 8 0 0,-7 19-3896 0 0,-2 127 0 0 0,12-182 1942 0 0</inkml:trace>
</inkml:ink>
</file>

<file path=ppt/ink/ink7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2:21.4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1 411 6448 0 0,'2'-1'15031'0'0,"1"-1"-14598"0"0,0 0 0 0 0,0-1-1 0 0,0 1 1 0 0,4-7-1 0 0,-4 6-186 0 0,0 0 0 0 0,0 0-1 0 0,0 0 1 0 0,1 0 0 0 0,-1 0-1 0 0,5-2 1 0 0,109-53 1878 0 0,-42 21-1971 0 0,-70 34-184 0 0,0 1-1 0 0,0-1 1 0 0,11-2-1 0 0,-11 4-7 0 0,0-1 1 0 0,0 0-1 0 0,0 0 0 0 0,6-4 0 0 0,0 0-161 0 0,-1-1 0 0 0,15-5 0 0 0,-21 11 67 0 0,-4 0 132 0 0,1 1 0 0 0,-1 0 0 0 0,1-1 0 0 0,-1 1 0 0 0,0 0 0 0 0,1 0 0 0 0,-1 0 0 0 0,1-1-1 0 0,-1 1 1 0 0,1 0 0 0 0,-1 0 0 0 0,1 0 0 0 0,-1 0 0 0 0,1 0 0 0 0,-1 0 0 0 0,0 0 0 0 0,1 0 0 0 0,-1 0 0 0 0,1 0 0 0 0,-1 0 0 0 0,1 0 0 0 0,-1 0 0 0 0,1 1 0 0 0,-1-1 0 0 0,1 0 0 0 0,-1 0 0 0 0,1 1 0 0 0,1 4 5 0 0,-2-5-6 0 0,5 13 103 0 0,0-1-1 0 0,-2 1 0 0 0,1 0 1 0 0,-2 0-1 0 0,0 0 1 0 0,0 0-1 0 0,-1 18 1 0 0,2 11-85 0 0,9 46-4 0 0,-10-68-71 0 0,10 37 0 0 0,-7-35 17 0 0,-3-14 14 0 0,1 1-1 0 0,-1-1 1 0 0,2 0-1 0 0,-1 0 1 0 0,1-1 0 0 0,0 1-1 0 0,1-1 1 0 0,6 10-1 0 0,-1-13-35 0 0,-9-3 69 0 0,0-1-1 0 0,1 0 0 0 0,-1 0 1 0 0,0 0-1 0 0,1 0 1 0 0,-1 0-1 0 0,0 0 1 0 0,1 0-1 0 0,-1 0 0 0 0,0 0 1 0 0,1-1-1 0 0,-1 1 1 0 0,0-1-1 0 0,0 1 1 0 0,1-1-1 0 0,-1 1 0 0 0,0-1 1 0 0,0 0-1 0 0,0 1 1 0 0,0-1-1 0 0,0 0 1 0 0,0 0-1 0 0,0 0 0 0 0,0 0 1 0 0,0 0-1 0 0,0 0 1 0 0,1-2-1 0 0,1-3 122 0 0,1 0 0 0 0,-2 0 0 0 0,1 0 0 0 0,2-9 0 0 0,-2 8 33 0 0,-1-1-35 0 0,-1 0-1 0 0,0 0 1 0 0,0 1-1 0 0,0-2 1 0 0,-1 1-1 0 0,0 0 1 0 0,-3-15-1 0 0,1-3 120 0 0,-11-110 836 0 0,10 115-946 0 0,-1 1 0 0 0,0 0 1 0 0,-11-31-1 0 0,4 18-92 0 0,-16-73 53 0 0,23 92-199 0 0,-1 0 0 0 0,-1 1 0 0 0,0-1 1 0 0,-14-20-1 0 0,19 32 11 0 0,0 0 0 0 0,-1 0 0 0 0,1 0 0 0 0,-1 0 1 0 0,0 0-1 0 0,1 0 0 0 0,-4-1 0 0 0,3 1-441 0 0,-3 16-5018 0 0,0 0-3118 0 0</inkml:trace>
</inkml:ink>
</file>

<file path=ppt/ink/ink7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2:22.0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182 331 16471 0 0,'0'52'1491'0'0,"0"-50"-1333"0"0,0-1 0 0 0,0 1 0 0 0,1 0 0 0 0,-1 0 0 0 0,1 0 0 0 0,-1-1-1 0 0,1 1 1 0 0,1 3 0 0 0,2 5 606 0 0,18 124 3562 0 0,-13-81-3685 0 0,9 40 143 0 0,-11-56-735 0 0,-1 1-1 0 0,-2 0 1 0 0,-2-1 0 0 0,-5 77 0 0 0,-1-80 60 0 0,-10 38-1 0 0,11-55-70 0 0,1-12-25 0 0,1 0 1 0 0,-1 0-1 0 0,0 0 1 0 0,-1 0 0 0 0,1-1-1 0 0,-1 1 1 0 0,0 0 0 0 0,-6 6-1 0 0,7-9-49 0 0,1 0-1 0 0,-1 0 0 0 0,0 0 0 0 0,0 0 0 0 0,0 0 1 0 0,0 0-1 0 0,-1 0 0 0 0,1-1 0 0 0,0 1 0 0 0,-1-1 1 0 0,1 0-1 0 0,-1 0 0 0 0,1 0 0 0 0,-1 0 0 0 0,0 0 1 0 0,-3 0-1 0 0,4-1-86 0 0,0 0 1 0 0,1-1-1 0 0,-1 1 1 0 0,0-1 0 0 0,1 1-1 0 0,-1-1 1 0 0,1 0-1 0 0,-1 0 1 0 0,1 0-1 0 0,0 0 1 0 0,-1 0-1 0 0,1 0 1 0 0,0 0-1 0 0,0 0 1 0 0,-1 0-1 0 0,1 0 1 0 0,0-1-1 0 0,-1-2 1 0 0,-8-6-956 0 0,-7-4-644 0 0</inkml:trace>
  <inkml:trace contextRef="#ctx0" brushRef="#br0" timeOffset="1">1 34 19031 0 0,'0'0'2064'0'0,"10"-10"-2064"0"0,-4 7 352 0 0,-2-7 32 0 0,7 0 8 0 0,-1 10 0 0 0,2 0-648 0 0,4 0-136 0 0,-12 0-24 0 0,13 0-8255 0 0</inkml:trace>
</inkml:ink>
</file>

<file path=ppt/ink/ink7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2:22.5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0 213 19319 0 0,'0'0'1943'0'0,"2"0"-1642"0"0,3-1 110 0 0,-1 0 0 0 0,0 0 1 0 0,0 0-1 0 0,0 0 0 0 0,0-1 0 0 0,-1 0 0 0 0,1 0 0 0 0,5-4 0 0 0,11-4 1067 0 0,1-2-63 0 0,-18 10-1334 0 0,0 0 1 0 0,-1 0 0 0 0,1 1-1 0 0,0-1 1 0 0,6-1 0 0 0,-5 2-50 0 0,0 0 0 0 0,-1 0 0 0 0,1 0 0 0 0,0 1 0 0 0,0 0 0 0 0,0-1 0 0 0,0 2 0 0 0,0-1 0 0 0,0 0 0 0 0,0 1 1 0 0,0 0-1 0 0,0-1 0 0 0,-1 2 0 0 0,1-1 0 0 0,0 0 0 0 0,0 1 0 0 0,-1 0 0 0 0,1-1 0 0 0,4 5 0 0 0,-3-3-31 0 0,1-1 1 0 0,-1 0-1 0 0,0 0 0 0 0,1-1 0 0 0,0 0 0 0 0,9 2 1 0 0,17 3-228 0 0,-28-5 156 0 0,0 0 1 0 0,-1 0 0 0 0,1-1-1 0 0,0 1 1 0 0,0-1 0 0 0,0 0-1 0 0,0 0 1 0 0,0 0 0 0 0,0-1-1 0 0,0 1 1 0 0,0-1 0 0 0,0 0 0 0 0,5-2-1 0 0,-2-1-283 0 0,0 1-1 0 0,0-1 0 0 0,-1 1 1 0 0,1-2-1 0 0,-1 1 1 0 0,8-9-1 0 0,3-4-839 0 0,-1 0 0 0 0,-1-2 0 0 0,16-24 0 0 0,-28 38 1058 0 0,29-50-1914 0 0,-32 55 2036 0 0</inkml:trace>
</inkml:ink>
</file>

<file path=ppt/ink/ink7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2:23.2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 1 11976 0 0,'-6'5'1244'0'0,"-5"0"7049"0"0,11-5-8168 0 0,1 1 1 0 0,0 0-1 0 0,0 0 0 0 0,0 0 1 0 0,-1-1-1 0 0,1 1 1 0 0,0 0-1 0 0,0-1 1 0 0,0 1-1 0 0,0-1 1 0 0,2 1-1 0 0,-3-1 7 0 0,6 3 109 0 0,0-1 1 0 0,0 0-1 0 0,1 0 1 0 0,-1 0-1 0 0,0-1 1 0 0,1 0-1 0 0,-1-1 1 0 0,9 1-1 0 0,55-6 601 0 0,-30 1-576 0 0,6-1-237 0 0,18-1-339 0 0,-57 5 17 0 0,1 2-1 0 0,-1-1 0 0 0,0 1 0 0 0,0 0 0 0 0,0 0 1 0 0,11 4-1 0 0,3 4-1441 0 0</inkml:trace>
  <inkml:trace contextRef="#ctx0" brushRef="#br0" timeOffset="1">193 243 17967 0 0,'0'0'1984'0'0,"10"9"-1232"0"0,2-5 144 0 0,-2 6 24 0 0,12-10 8 0 0,-1 4-432 0 0,5-4-80 0 0,1 0-24 0 0,5 0 0 0 0,-1 0-392 0 0,3-4-160 0 0,7-2 0 0 0,-4-2-9791 0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2:22.1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90 3680 0 0,'1'-2'4717'0'0,"4"-6"-50"0"0,-3 6-3150 0 0,6-5-471 0 0,-6 4-786 0 0,0 1 0 0 0,0 1 0 0 0,0-1 0 0 0,0 0 0 0 0,0 0-1 0 0,1 1 1 0 0,-1-1 0 0 0,5-1 0 0 0,-6 3-195 0 0,-1 0 0 0 0,1 0 0 0 0,-1-1 0 0 0,1 1 0 0 0,-1 0 0 0 0,1 0 1 0 0,-1-1-1 0 0,0 1 0 0 0,1 0 0 0 0,-1-1 0 0 0,0 1 0 0 0,1 0 0 0 0,-1-1 0 0 0,0 1 0 0 0,1 0 0 0 0,-1-1 0 0 0,0 1 0 0 0,1-1 0 0 0,-1 0 0 0 0,2-3 178 0 0,5 0 228 0 0,0 0 1 0 0,-1 0-1 0 0,9-4 1 0 0,7-4 379 0 0,-2 5-191 0 0,-10 4-425 0 0,-5 3-26 0 0,1 2-63 0 0,1 0-1 0 0,-1 0 0 0 0,1-1 1 0 0,10 1-1 0 0,-17-2-143 0 0,0 0 1 0 0,1 0-1 0 0,-1 0 0 0 0,0 0 1 0 0,1 0-1 0 0,-1 0 1 0 0,0 0-1 0 0,0 0 0 0 0,1 0 1 0 0,-1 0-1 0 0,0 0 0 0 0,0 0 1 0 0,1 0-1 0 0,-1 1 1 0 0,0-1-1 0 0,1 0 0 0 0,-1 0 1 0 0,0 0-1 0 0,0 0 0 0 0,0 0 1 0 0,1 1-1 0 0,-1-1 1 0 0,0 0-1 0 0,0 0 0 0 0,0 0 1 0 0,1 1-1 0 0,-1-1 0 0 0,0 0 1 0 0,0 0-1 0 0,0 1 1 0 0,1 0 0 0 0,-1-1 0 0 0,0 0 0 0 0,0 1 0 0 0,0-1 0 0 0,1 1 0 0 0,-1-1 0 0 0,0 0 0 0 0,1 1 0 0 0,-1-1 0 0 0,0 0 0 0 0,1 0 0 0 0,-1 1 0 0 0,1-1 0 0 0,-1 0 0 0 0,0 0 0 0 0,1 1 0 0 0,-1-1 0 0 0,1 0 0 0 0,-1 0 0 0 0,1 0 0 0 0,0 1 0 0 0,9 1 21 0 0,-7-1 31 0 0,-4 1 3 0 0,-3 14-47 0 0,4-13-24 0 0,-1-1 1 0 0,1 1-1 0 0,-1-1 1 0 0,0 0-1 0 0,0 1 1 0 0,1-1-1 0 0,-2 0 1 0 0,1 1 0 0 0,0-1-1 0 0,0 0 1 0 0,-1 0-1 0 0,1 0 1 0 0,-4 3-1 0 0,-24 31-571 0 0,27-35 418 0 0,-5 8-258 0 0,4-6 395 0 0,2-3 23 0 0,1 0 0 0 0,-1 1 0 0 0,1-1-1 0 0,-1 0 1 0 0,1 1 0 0 0,0-1 0 0 0,-1 0 0 0 0,1 0 0 0 0,0 1-1 0 0,-1-1 1 0 0,1 1 0 0 0,0-1 0 0 0,0 0 0 0 0,-1 1 0 0 0,1-1-1 0 0,0 1 1 0 0,0-1 0 0 0,0 1 0 0 0,0-1 0 0 0,-1 0-1 0 0,1 1 1 0 0,0-1 0 0 0,0 1 0 0 0,0 0 0 0 0,1 2-7 0 0,-1 1 1 0 0,1-1 0 0 0,0 0 0 0 0,1 1-1 0 0,-1-1 1 0 0,0 0 0 0 0,3 4-1 0 0,2 3 13 0 0,-5-8 8 0 0,0 1 0 0 0,1-1 0 0 0,-1 0 1 0 0,1 0-1 0 0,0 1 0 0 0,-1-1 0 0 0,1 0 0 0 0,0 0 0 0 0,1-1 0 0 0,-1 1 0 0 0,0 0 0 0 0,0-1 0 0 0,4 2 0 0 0,5 5 62 0 0,24 21 693 0 0,-35-27-597 0 0,3 4-15 0 0,-2-2-80 0 0,-1 2-38 0 0,0-4 79 0 0,-5 9 269 0 0,3-9-349 0 0,-1 1-1 0 0,1-1 0 0 0,-1 0 0 0 0,1 0 1 0 0,-1 0-1 0 0,1 0 0 0 0,-1 0 1 0 0,0 0-1 0 0,-5 1 0 0 0,-32 11 117 0 0,25-10-130 0 0,11-3-11 0 0,-1 0-1 0 0,1-1 1 0 0,-1 1 0 0 0,1-1 0 0 0,-1 0-1 0 0,1 0 1 0 0,-6-2 0 0 0,-11 1-8 0 0,0 0-93 0 0,-12 1-452 0 0,8 1-778 0 0,23-1 123 0 0</inkml:trace>
</inkml:ink>
</file>

<file path=ppt/ink/ink7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2:38.06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87 8288 0 0,'1'-1'5090'0'0,"1"0"-4602"0"0,-1 0 0 0 0,1 0 0 0 0,0 0 1 0 0,0 0-1 0 0,0 0 0 0 0,0 1 0 0 0,0-1 0 0 0,0 1 0 0 0,4-1 0 0 0,14-4 940 0 0,32-5 739 0 0,-42 7-1843 0 0,0 1-1 0 0,0 0 1 0 0,21 0 0 0 0,-29 1-268 0 0,1 1 0 0 0,-1 0 0 0 0,1-1 0 0 0,0 1 0 0 0,-1-1 0 0 0,1 0 0 0 0,3-1 0 0 0,5-1 60 0 0,7 1 166 0 0,-13 1-258 0 0,0 1-1 0 0,-1-1 1 0 0,1 0 0 0 0,0 0 0 0 0,0-1-1 0 0,-1 1 1 0 0,1-1 0 0 0,-1 0 0 0 0,0 0-1 0 0,1-1 1 0 0,-1 1 0 0 0,0-1 0 0 0,4-4-1 0 0,-2 2-111 0 0,-5 4-71 0 0,1 0 0 0 0,-1 0 0 0 0,0 0 0 0 0,1 0 0 0 0,-1 0 0 0 0,1 0-1 0 0,-1 0 1 0 0,4-1 0 0 0</inkml:trace>
</inkml:ink>
</file>

<file path=ppt/ink/ink7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2:38.7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64 1 13104 0 0,'0'0'6574'0'0,"-12"5"-4938"0"0,9-2-1460 0 0,0 1 0 0 0,0-1 0 0 0,0 1 0 0 0,1-1 0 0 0,0 1 1 0 0,0 0-1 0 0,-2 4 0 0 0,-9 15 12 0 0,11-19-172 0 0,0-1-11 0 0,0-1 0 0 0,0 1 0 0 0,1 0 0 0 0,0 0 0 0 0,-1 0 0 0 0,1 0 0 0 0,0 0 0 0 0,0 0 0 0 0,1 0 0 0 0,-1 0 0 0 0,1 0 0 0 0,-1 0 0 0 0,1 1 0 0 0,0-1 0 0 0,1 5 0 0 0,-2-6-5 0 0,1 0 0 0 0,0-1 0 0 0,0 1 0 0 0,0 0 0 0 0,0-1 0 0 0,0 1 0 0 0,1 0 0 0 0,-1-1 0 0 0,0 1 0 0 0,1 0 0 0 0,-1-1 0 0 0,1 1 0 0 0,0-1 0 0 0,-1 1 0 0 0,1-1 0 0 0,0 1 0 0 0,0-1 0 0 0,0 1 0 0 0,0-1 0 0 0,2 2 0 0 0,0 1-10 0 0,0 0 5 0 0,-1-1 1 0 0,1 1-1 0 0,0-1 1 0 0,0 0-1 0 0,0 0 0 0 0,1 0 1 0 0,-1 0-1 0 0,1 0 1 0 0,-1-1-1 0 0,1 0 1 0 0,0 0-1 0 0,0 0 1 0 0,6 2-1 0 0,1 0 36 0 0,1-1-1 0 0,0 0 1 0 0,17 2-1 0 0,15 8 416 0 0,-38-12-435 0 0,1 1 1 0 0,-1 0 0 0 0,0 1 0 0 0,0 0-1 0 0,0 0 1 0 0,0 0 0 0 0,-1 0 0 0 0,8 6-1 0 0,-6-2 50 0 0,0 0 0 0 0,0 0 0 0 0,-1 0 0 0 0,11 17 0 0 0,-15-20-100 0 0,0 0 0 0 0,-1 0 0 0 0,1 0-1 0 0,-1 1 1 0 0,0-1 0 0 0,1 8 0 0 0,-1-3 55 0 0,-1-5 99 0 0,0 0 1 0 0,0 0 0 0 0,-1 0 0 0 0,1 0 0 0 0,-1 1 0 0 0,0-1-1 0 0,0 0 1 0 0,0 0 0 0 0,-1 0 0 0 0,1-1 0 0 0,-1 1-1 0 0,-3 4 1 0 0,-1 7 177 0 0,4-11-259 0 0,-1-1 0 0 0,0 1 0 0 0,1-1-1 0 0,-1 1 1 0 0,0-1 0 0 0,0 0 0 0 0,-1 0 0 0 0,1 0-1 0 0,-5 3 1 0 0,-7 6 674 0 0,12-10-603 0 0,-1 0 0 0 0,0 0 1 0 0,0 0-1 0 0,-1 0 0 0 0,1-1 1 0 0,0 1-1 0 0,0-1 0 0 0,-1 0 1 0 0,-5 0-1 0 0,1 1-40 0 0,3-1-65 0 0,1 0 0 0 0,0-1 0 0 0,0 0 0 0 0,-6 0 0 0 0,0-1 0 0 0,9 1-149 0 0,0 1 0 0 0,1-1-1 0 0,-1 0 1 0 0,0 0 0 0 0,0-1 0 0 0,1 1-1 0 0,-1 0 1 0 0,0-1 0 0 0,1 1 0 0 0,-1-1-1 0 0,1 1 1 0 0,-1-1 0 0 0,1 0 0 0 0,-4-1-1 0 0,5 2-86 0 0,-1-1 0 0 0,1 1 0 0 0,-1-1-1 0 0,1 1 1 0 0,-1 0 0 0 0,0 0 0 0 0,1-1-1 0 0,-1 1 1 0 0,0 0 0 0 0,1 0 0 0 0,-1 0 0 0 0,0 0-1 0 0,1-1 1 0 0,-1 1 0 0 0,-1 0 0 0 0</inkml:trace>
  <inkml:trace contextRef="#ctx0" brushRef="#br0" timeOffset="1">559 284 16128 0 0,'0'0'8831'0'0,"0"-6"-7751"0"0,0-2-1520 0 0,10-2-864 0 0</inkml:trace>
</inkml:ink>
</file>

<file path=ppt/ink/ink7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2:39.3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115 94 19351 0 0,'0'0'1491'0'0,"0"-2"-964"0"0,-1-5 60 0 0,1-1 1 0 0,-1 1 0 0 0,0-1 0 0 0,-1 1-1 0 0,1 0 1 0 0,-1 0 0 0 0,-1 0-1 0 0,0 0 1 0 0,-4-10 0 0 0,6 16 257 0 0,-2 0-652 0 0,2 1-170 0 0,-1-1-1 0 0,0 0 0 0 0,0 1 0 0 0,0 0 0 0 0,1-1 0 0 0,-1 1 0 0 0,0 0 0 0 0,0 0 0 0 0,0 0 1 0 0,0 0-1 0 0,1 0 0 0 0,-1 1 0 0 0,0-1 0 0 0,0 1 0 0 0,0-1 0 0 0,-3 2 0 0 0,2 0-18 0 0,1-1 0 0 0,-1 1 0 0 0,1 0 0 0 0,-1 0-1 0 0,1 0 1 0 0,0 0 0 0 0,0 0 0 0 0,0 0 0 0 0,-4 5 0 0 0,3-1-37 0 0,-1 0 1 0 0,1 1 0 0 0,0-1 0 0 0,0 1 0 0 0,1-1-1 0 0,0 1 1 0 0,0 0 0 0 0,0 0 0 0 0,0 8-1 0 0,1-6-125 0 0,0 1-1 0 0,1-1 1 0 0,0 1-1 0 0,0 0 1 0 0,1-1-1 0 0,0 1 1 0 0,1-1-1 0 0,0 0 1 0 0,3 12-1 0 0,-4-18 93 0 0,0 1 0 0 0,0-1 1 0 0,1 0-1 0 0,-1 0 0 0 0,1 0 0 0 0,0 0 0 0 0,-1 0 0 0 0,1 0 0 0 0,1 0 0 0 0,-1 0 0 0 0,0 0 1 0 0,1-1-1 0 0,-1 0 0 0 0,1 1 0 0 0,0-1 0 0 0,3 2 0 0 0,-5-3 32 0 0,1 0 0 0 0,-1-1 0 0 0,0 1 0 0 0,1 0 0 0 0,-1-1-1 0 0,1 1 1 0 0,-1-1 0 0 0,0 0 0 0 0,1 1 0 0 0,-1-1 0 0 0,1 0 0 0 0,-1 0-1 0 0,1 0 1 0 0,-1 0 0 0 0,1 0 0 0 0,-1 0 0 0 0,1-1 0 0 0,-1 1 0 0 0,2-1 0 0 0,0 0 15 0 0,-1 0 1 0 0,1 0 0 0 0,-1-1 0 0 0,1 1 0 0 0,-1-1 0 0 0,0 1 0 0 0,0-1 0 0 0,0 0 0 0 0,3-3 0 0 0,1-2 46 0 0,0-1 1 0 0,-1 1-1 0 0,-1-1 0 0 0,1 0 1 0 0,4-11-1 0 0,1-4 163 0 0,-6 16-121 0 0,-1 0 0 0 0,0 0 0 0 0,0 0 0 0 0,-1 0 0 0 0,0-1 0 0 0,2-10 0 0 0,-3 7 157 0 0,0 0 0 0 0,1 1 0 0 0,0-1-1 0 0,0 1 1 0 0,1 0 0 0 0,1 0 0 0 0,0 0 0 0 0,5-10-1 0 0,-9 20-198 0 0,1-1 0 0 0,-1 1-1 0 0,0 0 1 0 0,0-1 0 0 0,1 1-1 0 0,-1 0 1 0 0,0 0 0 0 0,1-1-1 0 0,-1 1 1 0 0,0 0 0 0 0,1 0-1 0 0,-1 0 1 0 0,0-1 0 0 0,1 1-1 0 0,-1 0 1 0 0,1 0-1 0 0,-1 0 1 0 0,0 0 0 0 0,1 0-1 0 0,-1 0 1 0 0,0 0 0 0 0,1 0-1 0 0,-1 0 1 0 0,1 0 0 0 0,-1 0-1 0 0,0 0 1 0 0,1 0 0 0 0,-1 0-1 0 0,1 0 1 0 0,-1 0 0 0 0,0 0-1 0 0,1 0 1 0 0,-1 1-1 0 0,0-1 1 0 0,1 0 0 0 0,-1 0-1 0 0,0 0 1 0 0,1 1 0 0 0,-1-1-1 0 0,0 0 1 0 0,1 1 0 0 0,-1-1-1 0 0,0 0 1 0 0,0 0 0 0 0,1 1-1 0 0,-1-1 1 0 0,0 0-1 0 0,0 1 1 0 0,0-1 0 0 0,1 1-1 0 0,11 21 47 0 0,-10-19 54 0 0,4 12-75 0 0,0 0-1 0 0,-1 0 1 0 0,-1 1 0 0 0,0-1-1 0 0,2 26 1 0 0,1-1-10 0 0,8 54 32 0 0,-2-29-49 0 0,-8-36-13 0 0,16 51 1 0 0,-8-38-446 0 0,-11-31 102 0 0,1 0 1 0 0,1-1-1 0 0,0 1 0 0 0,0-1 1 0 0,1 0-1 0 0,0 0 0 0 0,11 15 1 0 0</inkml:trace>
</inkml:ink>
</file>

<file path=ppt/ink/ink7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2:40.0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75 216 10136 0 0,'0'0'12246'0'0,"2"3"-11310"0"0,2 6-707 0 0,0 0 0 0 0,-1 1 0 0 0,0-1 0 0 0,0 1 0 0 0,-1-1 1 0 0,1 14-1 0 0,5 19 40 0 0,20 95-381 0 0,-27-133-26 0 0,0 0-1 0 0,0 0 1 0 0,0 0-1 0 0,0 0 1 0 0,1 0-1 0 0,0-1 1 0 0,3 7-1 0 0</inkml:trace>
  <inkml:trace contextRef="#ctx0" brushRef="#br0" timeOffset="1">1 0 18343 0 0,'0'0'6544'0'0,"9"4"-8336"0"0,3-4 760 0 0</inkml:trace>
</inkml:ink>
</file>

<file path=ppt/ink/ink7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2:40.6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69 19031 0 0,'0'0'7731'0'0,"1"-12"-6126"0"0,0 10-1490 0 0,0 0-44 0 0,-1 1 1 0 0,1-1-1 0 0,0 0 1 0 0,0 0-1 0 0,0 1 1 0 0,1-1-1 0 0,-1 0 1 0 0,0 1 0 0 0,0 0-1 0 0,1-1 1 0 0,-1 1-1 0 0,1 0 1 0 0,2-3-1 0 0,3-5 101 0 0,-6 7-165 0 0,1 1 1 0 0,-1 0-1 0 0,1-1 0 0 0,-1 1 1 0 0,1 0-1 0 0,-1 0 0 0 0,1 0 1 0 0,0 1-1 0 0,-1-1 0 0 0,3-1 1 0 0,0 1-9 0 0,3-4 12 0 0,-6 5-8 0 0,-1-1-1 0 0,1 1 1 0 0,0 0 0 0 0,0-1 0 0 0,-1 1 0 0 0,1 0 0 0 0,0 0-1 0 0,0 0 1 0 0,-1 0 0 0 0,1 0 0 0 0,0 0 0 0 0,0 0 0 0 0,0 0-1 0 0,-1 0 1 0 0,1 0 0 0 0,1 1 0 0 0,2-1 2 0 0,2 0-5 0 0,5 1 0 0 0,8 3 0 0 0,-12-3 5 0 0,0 0 1 0 0,1 1-1 0 0,-1 0 0 0 0,0 0 1 0 0,0 1-1 0 0,-1 0 0 0 0,1 0 1 0 0,-1 0-1 0 0,7 5 0 0 0,-7-5 3 0 0,14 10-5 0 0,-13-8-3 0 0,-1-1 0 0 0,1 1 0 0 0,1-2 0 0 0,-1 1 0 0 0,0-1 0 0 0,14 4 0 0 0,1 0 0 0 0,-1 1 0 0 0,-14-7-23 0 0,0 0 0 0 0,0-1 0 0 0,0 0 0 0 0,1 0 0 0 0,-1 0-1 0 0,0-1 1 0 0,0 0 0 0 0,12-3 0 0 0,-15 2-29 0 0,-1 1 1 0 0,1-1-1 0 0,-1 0 0 0 0,0 0 1 0 0,0 0-1 0 0,0 0 0 0 0,0 0 1 0 0,0-1-1 0 0,-1 1 0 0 0,1-1 1 0 0,2-3-1 0 0,3-3-335 0 0,11-12-522 0 0,-6-5-39 0 0</inkml:trace>
</inkml:ink>
</file>

<file path=ppt/ink/ink7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2:55.5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15632 0 0,'2'1'767'0'0,"0"0"0"0"0,0 0 1 0 0,0 0-1 0 0,0 0 0 0 0,0 0 1 0 0,1 0-1 0 0,-1-1 0 0 0,0 1 1 0 0,1-1-1 0 0,-1 1 0 0 0,3-1 1 0 0,3 0-857 0 0,22 4 2097 0 0,-28-4-1628 0 0,0 0-186 0 0,6 0-123 0 0,-1 0-30 0 0,-1 0 0 0 0,0 1 0 0 0,0 0 0 0 0,12 2-1 0 0,12 1 220 0 0,1-1 0 0 0,32-1 0 0 0,-46-2-303 0 0,3 1-195 0 0,-4-2-9366 0 0</inkml:trace>
</inkml:ink>
</file>

<file path=ppt/ink/ink7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2:56.2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43 1 3224 0 0,'-1'2'143'0'0,"1"-2"-139"0"0,0 0 0 0 0,0 1 1 0 0,0-1-1 0 0,-1 0 1 0 0,1 1-1 0 0,0-1 1 0 0,0 0-1 0 0,-1 1 0 0 0,1-1 1 0 0,0 0-1 0 0,-1 1 1 0 0,1-1-1 0 0,0 0 1 0 0,-1 0-1 0 0,1 0 0 0 0,0 1 1 0 0,-1-1-1 0 0,1 0 1 0 0,0 0-1 0 0,-1 0 1 0 0,1 0-1 0 0,-1 0 0 0 0,-1 1 44 0 0,1-1 0 0 0,-1 1-1 0 0,1 0 1 0 0,-1-1 0 0 0,1 1 0 0 0,0 0-1 0 0,-1 0 1 0 0,1-1 0 0 0,0 1-1 0 0,0 0 1 0 0,0 1 0 0 0,-1-1-1 0 0,0 1 1 0 0,1-1 993 0 0,-13 11 9627 0 0,16 13-4367 0 0,0-20-6047 0 0,0 1 1 0 0,1 0-1 0 0,-1 0 1 0 0,1-1-1 0 0,0 0 1 0 0,6 9-1 0 0,-7-10-85 0 0,0 1 1 0 0,0-1-1 0 0,0 0 0 0 0,2 10 0 0 0,6 15 453 0 0,27 42-450 0 0,-31-60-170 0 0,0-1 0 0 0,10 14 1 0 0,-12-19-94 0 0,0 0 1 0 0,0 0 0 0 0,-1 1-1 0 0,1-1 1 0 0,-1 1-1 0 0,-1 0 1 0 0,1 0 0 0 0,-1 0-1 0 0,0 0 1 0 0,0 0 0 0 0,-1 0-1 0 0,0 0 1 0 0,1 8 0 0 0,-1 5-1350 0 0,7 0-86 0 0</inkml:trace>
</inkml:ink>
</file>

<file path=ppt/ink/ink7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2:56.8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26 76 16991 0 0,'-21'5'778'0'0,"17"-4"1220"0"0,5-1-1805 0 0,-1-1 0 0 0,1 0 0 0 0,0 0 0 0 0,0 0 0 0 0,0 0-1 0 0,-1 0 1 0 0,1-1 0 0 0,-1 1 0 0 0,1 0 0 0 0,0-2 0 0 0,2-1 150 0 0,0 0 1 0 0,1 1-1 0 0,0-1 1 0 0,0 1-1 0 0,0 0 1 0 0,0 0-1 0 0,0 0 1 0 0,0 0 0 0 0,1 1-1 0 0,6-3 1 0 0,-6 3 13 0 0,11-6 347 0 0,27-7 1 0 0,-38 14-621 0 0,1 0-1 0 0,-1 0 1 0 0,1 1 0 0 0,-1 0 0 0 0,7 0 0 0 0,-6 0-39 0 0,-1 0 1 0 0,1 0-1 0 0,0-1 1 0 0,5-1-1 0 0,-8 2-30 0 0,-1 0-1 0 0,1-1 0 0 0,-1 1 0 0 0,0 0 0 0 0,1 0 0 0 0,-1 0 1 0 0,1 0-1 0 0,-1 1 0 0 0,1-1 0 0 0,-1 1 0 0 0,0 0 0 0 0,1-1 0 0 0,-1 1 1 0 0,0 0-1 0 0,4 3 0 0 0,11 3-2 0 0,-15-7-8 0 0,0 1-1 0 0,0 1 1 0 0,-1-1-1 0 0,1 0 1 0 0,0 0-1 0 0,0 1 1 0 0,-1-1-1 0 0,1 1 1 0 0,-1-1 0 0 0,1 1-1 0 0,-1 0 1 0 0,0 0-1 0 0,0 0 1 0 0,0-1-1 0 0,0 1 1 0 0,0 0-1 0 0,0 0 1 0 0,0 0-1 0 0,-1 1 1 0 0,1-1 0 0 0,-1 0-1 0 0,1 0 1 0 0,-1 0-1 0 0,0 0 1 0 0,0 0-1 0 0,0 1 1 0 0,0-1-1 0 0,0 0 1 0 0,0 0-1 0 0,-1 0 1 0 0,0 3-1 0 0,-7 19-42 0 0,6-19-5 0 0,1 0 0 0 0,-1 0 1 0 0,0 0-1 0 0,0-1 0 0 0,-1 1 0 0 0,0-1 1 0 0,1 1-1 0 0,-5 4 0 0 0,-8 14-431 0 0,10-14 217 0 0,3-6 141 0 0,-1 0 1 0 0,1 0-1 0 0,-1-1 1 0 0,1 1-1 0 0,-1-1 1 0 0,0 0-1 0 0,-5 4 1 0 0,6-5 11 0 0,1-1-110 0 0,1 1 188 0 0,0-1 0 0 0,-1 1 0 0 0,1-1 0 0 0,0 1 1 0 0,0-1-1 0 0,-1 1 0 0 0,1-1 0 0 0,0 1 0 0 0,0-1 0 0 0,0 1 0 0 0,0-1 1 0 0,0 1-1 0 0,0-1 0 0 0,-1 1 0 0 0,1-1 0 0 0,0 1 0 0 0,1-1 0 0 0,-1 1 1 0 0,0-1-1 0 0,0 2 0 0 0,1-1 13 0 0,0-1 1 0 0,-1 1-1 0 0,1 0 0 0 0,0 0 0 0 0,-1 0 1 0 0,1 0-1 0 0,-1 0 0 0 0,1 0 1 0 0,-1 0-1 0 0,1 0 0 0 0,-1 0 1 0 0,0 0-1 0 0,1 0 0 0 0,-1 2 1 0 0,8 17-149 0 0,-7-18 190 0 0,1 1 0 0 0,-1-1 0 0 0,1 1-1 0 0,0-1 1 0 0,0 0 0 0 0,0 0 0 0 0,0 0-1 0 0,1 0 1 0 0,-1 0 0 0 0,0 0 0 0 0,1 0-1 0 0,4 2 1 0 0,3 0 195 0 0,-1 0-1 0 0,15 4 0 0 0,12 4 118 0 0,-31-9-204 0 0,-1 0 0 0 0,1 0 0 0 0,-1 0 0 0 0,0 1 0 0 0,0-1 0 0 0,7 8 0 0 0,-9-1 164 0 0,-2-5-236 0 0,2 0-2 0 0,-1-4-50 0 0,0 0 1 0 0,-1 0-1 0 0,0 0 0 0 0,1-1 0 0 0,-1 1 1 0 0,0 0-1 0 0,1 0 0 0 0,-1 0 1 0 0,0 0-1 0 0,0 0 0 0 0,1 0 1 0 0,-1 0-1 0 0,0 0 0 0 0,0-1 1 0 0,0 1-1 0 0,-1 0 0 0 0,1 0 0 0 0,0 0 1 0 0,0 0-1 0 0,0 0 0 0 0,-1 0 1 0 0,1 0-1 0 0,0 0 0 0 0,-1-1 1 0 0,1 1-1 0 0,0 0 0 0 0,-1 0 1 0 0,0 0-1 0 0,1-1 0 0 0,-1 1 1 0 0,1 0-1 0 0,-2 0 0 0 0,-12 18 187 0 0,10-13-163 0 0,0-1-1 0 0,0 1 1 0 0,-1-1 0 0 0,0 0 0 0 0,-9 7-1 0 0,-8 6 8 0 0,13-11-24 0 0,0 0 0 0 0,-1 0 0 0 0,0 0 1 0 0,-14 6-1 0 0,17-10-77 0 0,0-1 1 0 0,0 0-1 0 0,0-1 1 0 0,-1 1-1 0 0,1-1 0 0 0,0-1 1 0 0,0 1-1 0 0,-10-2 0 0 0,8 1-135 0 0,7 0-70 0 0,0-1 1 0 0,0 1-1 0 0,0-1 0 0 0,1 1 0 0 0,-1-1 0 0 0,0 0 0 0 0,0 1 1 0 0,1-1-1 0 0,-3-2 0 0 0,-3-1-4234 0 0</inkml:trace>
  <inkml:trace contextRef="#ctx0" brushRef="#br0" timeOffset="1">559 242 5528 0 0,'-21'10'21983'0'0,"30"-10"-23911"0"0,3 0-392 0 0</inkml:trace>
</inkml:ink>
</file>

<file path=ppt/ink/ink7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2:57.4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35 22 13824 0 0,'0'0'10547'0'0,"2"1"-9544"0"0,1 0-837 0 0,0 0-1 0 0,0-1 1 0 0,0 0 0 0 0,0 0 0 0 0,0 1 0 0 0,0-2-1 0 0,0 1 1 0 0,0 0 0 0 0,0-1 0 0 0,5-1-1 0 0,22-2 518 0 0,-27 4-591 0 0,0 0 0 0 0,0 0 0 0 0,0-1 0 0 0,0 1 0 0 0,0-1 0 0 0,0 0 0 0 0,0 0 0 0 0,0 0 0 0 0,4-2 0 0 0,-6 2-68 0 0,0 1-1 0 0,-1 0 0 0 0,1-1 0 0 0,0 1 0 0 0,-1 0 0 0 0,1 0 0 0 0,0 0 1 0 0,0-1-1 0 0,-1 1 0 0 0,1 0 0 0 0,0 0 0 0 0,0 0 0 0 0,-1 0 1 0 0,1 0-1 0 0,1 1 0 0 0,3-1 45 0 0,30-3-55 0 0,-23-2-760 0 0</inkml:trace>
  <inkml:trace contextRef="#ctx0" brushRef="#br0" timeOffset="1">56 56 19439 0 0,'0'0'7052'0'0,"-1"2"-6161"0"0,-9 21 565 0 0,7-16-1373 0 0,-1 0-1 0 0,1 0 1 0 0,1 0 0 0 0,-1 1-1 0 0,-1 12 1 0 0,2-10-131 0 0,0 1 1 0 0,-5 13-1 0 0,4-16 68 0 0,1 1 1 0 0,0-1 0 0 0,0 1-1 0 0,-1 16 1 0 0,2-8 120 0 0,1-14-116 0 0,-1 0 0 0 0,1 1 0 0 0,0-1 0 0 0,0 0 0 0 0,0 0 0 0 0,1 4 0 0 0,1 14-377 0 0,-2-20 280 0 0,0 1 0 0 0,0 0 0 0 0,0 0 0 0 0,0-1 0 0 0,0 1 0 0 0,1 0 0 0 0,-1-1 0 0 0,0 1 0 0 0,1 0 0 0 0,0 0-1 0 0,-1-1 1 0 0,1 1 0 0 0,0-1 0 0 0,0 1 0 0 0,0-1 0 0 0,0 1 0 0 0,0-1 0 0 0,0 0 0 0 0,0 1 0 0 0,2 1-1 0 0,4 2 65 0 0,0 0-1 0 0,0 0 0 0 0,1-1 0 0 0,0 1 0 0 0,-1-2 0 0 0,1 1 0 0 0,1-1 0 0 0,10 2 0 0 0,8 4 8 0 0,-19-7 1 0 0,0 1 0 0 0,17 1 0 0 0,-19-4 0 0 0,-1 1 0 0 0,1 0 0 0 0,-1 0 0 0 0,0 0 0 0 0,0 1 0 0 0,1 0 0 0 0,-1 0 0 0 0,0 0 0 0 0,8 5 0 0 0,-8-4 0 0 0,0 0 0 0 0,-1 1 0 0 0,0-1 0 0 0,1 1 0 0 0,-1 0 0 0 0,0 0 0 0 0,-1 0 0 0 0,1 0 0 0 0,-1 1 0 0 0,0 0 0 0 0,0-1 0 0 0,0 1 0 0 0,-1 0 0 0 0,4 10 0 0 0,2 10 39 0 0,-4-15 54 0 0,0 0 0 0 0,2 15-1 0 0,-6-23-67 0 0,2 3 93 0 0,-1 1 0 0 0,0-1 1 0 0,-1 1-1 0 0,1-1 0 0 0,-1 1 0 0 0,-1-1 0 0 0,1 1 0 0 0,-1-1 0 0 0,1 1 0 0 0,-4 8 0 0 0,0-1-21 0 0,3-9-68 0 0,0 0 1 0 0,0-1-1 0 0,0 1 1 0 0,0-1-1 0 0,0 0 1 0 0,-1 1 0 0 0,0-1-1 0 0,0 0 1 0 0,0 0-1 0 0,0 0 1 0 0,0 0-1 0 0,0 0 1 0 0,-1-1-1 0 0,1 1 1 0 0,-1-1 0 0 0,-6 5-1 0 0,-6 2 132 0 0,12-7-172 0 0,0-1 0 0 0,0 1 1 0 0,1 0-1 0 0,-1-1 1 0 0,0 0-1 0 0,0 0 0 0 0,-1 0 1 0 0,1 0-1 0 0,-5 1 1 0 0,-1-1-23 0 0,-1 0-1 0 0,1 0 1 0 0,0-1 0 0 0,0-1 0 0 0,0 1-1 0 0,0-2 1 0 0,0 1 0 0 0,0-1 0 0 0,0 0 0 0 0,0-1-1 0 0,-12-5 1 0 0,17 6-48 0 0,0 0-1 0 0,0 0 0 0 0,1-1 1 0 0,-1 1-1 0 0,1-1 1 0 0,-1 1-1 0 0,1-1 0 0 0,0 0 1 0 0,-4-5-1 0 0,6 6-202 0 0,0 0 1 0 0,0 1-1 0 0,0-1 0 0 0,0 0 1 0 0,1 0-1 0 0,-1 0 0 0 0,0 0 1 0 0,1 0-1 0 0,-1-2 1 0 0,1 1-689 0 0,0 0 1 0 0,0 1-1 0 0,0-1 1 0 0,1 0 0 0 0,-1 1-1 0 0,1-1 1 0 0,1-5-1 0 0,3-6-6859 0 0</inkml:trace>
</inkml:ink>
</file>

<file path=ppt/ink/ink7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2:57.9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156 152 21191 0 0,'0'0'2127'0'0,"2"2"-1946"0"0,3 6 30 0 0,0 1 0 0 0,0 0 0 0 0,-1 0 0 0 0,0 0-1 0 0,-1 1 1 0 0,0-1 0 0 0,2 11 0 0 0,10 76 1759 0 0,-8-41-1391 0 0,2 24-95 0 0,-3 1 0 0 0,-3-1 0 0 0,-9 95 0 0 0,5-160-484 0 0,-5 81 0 0 0,5-67 1 0 0,-5 28-1 0 0,2-32 10 0 0,4-20-13 0 0,-1 1 0 0 0,0-1 1 0 0,0 0-1 0 0,0 0 0 0 0,-1 0 1 0 0,1 0-1 0 0,-1 0 0 0 0,0 0 1 0 0,0 0-1 0 0,0-1 0 0 0,-1 1 1 0 0,1-1-1 0 0,-1 1 0 0 0,0-1 1 0 0,-5 5-1 0 0,3-9-492 0 0,-5-5 1 0 0,4 3 253 0 0,0-1 1 0 0,0 0 0 0 0,1 0 0 0 0,-1-1 0 0 0,1 1 0 0 0,-7-8 0 0 0,-57-82-6378 0 0,42 57-1045 0 0</inkml:trace>
  <inkml:trace contextRef="#ctx0" brushRef="#br0" timeOffset="1">1 47 21191 0 0,'0'0'1024'0'0,"6"-9"-448"0"0,4 5 32 0 0,-4-2-488 0 0,3-4-120 0 0,3 6 0 0 0,-2-2 432 0 0,2 6 64 0 0,4-4 16 0 0,-7 0 0 0 0,7 4-1160 0 0,-4 0-232 0 0,-2 0-48 0 0,2 4 0 0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2:45.1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0 11600 0 0,'-13'0'301'0'0,"5"0"3599"0"0,8 0-3843 0 0,-1 0 1 0 0,1 0 0 0 0,0 0-1 0 0,-1 0 1 0 0,1 1 0 0 0,0-1-1 0 0,-1 0 1 0 0,1 0-1 0 0,0 0 1 0 0,0 0 0 0 0,-1 1-1 0 0,1-1 1 0 0,0 0-1 0 0,0 0 1 0 0,0 1 0 0 0,-1-1-1 0 0,1 0 1 0 0,0 0 0 0 0,0 1-1 0 0,0-1 1 0 0,-1 0-1 0 0,1 0 1 0 0,0 1 0 0 0,0-1-1 0 0,0 0 1 0 0,0 1-1 0 0,0-1 1 0 0,0 0 0 0 0,0 1-1 0 0,0-1 1 0 0,0 0-1 0 0,0 0 1 0 0,0 1 0 0 0,0-1-1 0 0,0 0 1 0 0,0 1 0 0 0,0-1-1 0 0,0 0 1 0 0,0 1-1 0 0,4 15 761 0 0,-3-14-670 0 0,5 50 1314 0 0,-2-37-1188 0 0,-2 0 0 0 0,0 0 1 0 0,1 19-1 0 0,2 39 106 0 0,-5-65-394 0 0,1 5-52 0 0,-2 1-1 0 0,1 0 1 0 0,-4 15 0 0 0,3-28 70 0 0,1-1-1 0 0,0 1 1 0 0,0 0 0 0 0,0-1-1 0 0,0 1 1 0 0,0 0-1 0 0,0-1 1 0 0,0 1-1 0 0,0-1 1 0 0,0 1 0 0 0,0 0-1 0 0,1-1 1 0 0,-1 1-1 0 0,0-1 1 0 0,0 1-1 0 0,1 0 1 0 0,-1-1 0 0 0,1 2-1 0 0,1 1-1581 0 0</inkml:trace>
</inkml:ink>
</file>

<file path=ppt/ink/ink7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2:58.7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0 108 10136 0 0,'0'0'19968'0'0,"2"1"-19562"0"0,5 2-235 0 0,-1-1 0 0 0,1-1 0 0 0,-1 1 0 0 0,1-1 0 0 0,0 0 0 0 0,0-1 0 0 0,7 0 1 0 0,19 3 121 0 0,-6 2-271 0 0,1 2-1 0 0,-1 0 0 0 0,0 3 1 0 0,30 13-1 0 0,-47-19-37 0 0,1 0-1 0 0,-1-1 1 0 0,1 0 0 0 0,0-1 0 0 0,0 0-1 0 0,-1 0 1 0 0,1-2 0 0 0,1 1-1 0 0,-1-1 1 0 0,0-1 0 0 0,0 0 0 0 0,-1-1-1 0 0,1 0 1 0 0,0 0 0 0 0,0-1-1 0 0,-1 0 1 0 0,1-1 0 0 0,-1-1 0 0 0,0 1-1 0 0,-1-2 1 0 0,1 1 0 0 0,-1-1-1 0 0,0-1 1 0 0,0 1 0 0 0,-1-2 0 0 0,0 1-1 0 0,9-11 1 0 0,2-4-299 0 0,-12 15-210 0 0,-1 0 1 0 0,0 0 0 0 0,-1-1 0 0 0,8-14 0 0 0,0-10-1004 0 0</inkml:trace>
</inkml:ink>
</file>

<file path=ppt/ink/ink7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8T23:53:18.48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73 14 14368 0 0,'-16'-4'320'0'0,"0"-1"64"0"0,1 1 8 0 0,5 4 8 0 0,-2 4-320 0 0,8 1-80 0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2:45.6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49 5984 0 0,'2'0'10361'0'0,"32"-6"-7290"0"0,-26 3-2312 0 0,-5 3 267 0 0,-2-2-264 0 0,1 0-658 0 0,0 1 1 0 0,0 0-1 0 0,1-1 0 0 0,-1 1 0 0 0,0 0 0 0 0,0 0 0 0 0,1 0 0 0 0,-1 0 1 0 0,0 1-1 0 0,4-2 0 0 0,15-5 613 0 0,-18 5-328 0 0,-1 2-302 0 0,1-1-1 0 0,-1 1 0 0 0,1 0 1 0 0,-1-1-1 0 0,1 0 0 0 0,-1 0 0 0 0,1 0 1 0 0,1-1-1 0 0,-1 0 11 0 0,0 1 0 0 0,0 0-1 0 0,0 0 1 0 0,0 0 0 0 0,0 0 0 0 0,0 1 0 0 0,0-1-1 0 0,5 0 1 0 0,36 1 167 0 0,-42 0-185 0 0,-13 10 52 0 0,-5 7-355 0 0,13-13 95 0 0,-1 0-1 0 0,0 0 1 0 0,-9 7-1 0 0,6-6 13 0 0,5-4 53 0 0,-1 1-1 0 0,1 0 1 0 0,-1 0-1 0 0,1-1 1 0 0,0 1-1 0 0,-1 1 1 0 0,1-1-1 0 0,0 0 1 0 0,1 0-1 0 0,-1 1 1 0 0,0-1-1 0 0,1 1 1 0 0,-2 2-1 0 0,-20 27-887 0 0,22-31 664 0 0,2 1 18 0 0,0 2 120 0 0,2 1 67 0 0,14 12-403 0 0,-4-5 489 0 0,-11-10 62 0 0,1-1 8 0 0,18 7 78 0 0,-19-8-44 0 0,4 6 3 0 0,1 0 874 0 0,17 11-728 0 0,-22-16-256 0 0,4 4 0 0 0,-6-4 5 0 0,0 1 0 0 0,0 0 0 0 0,1-1 0 0 0,-1 1-1 0 0,0 0 1 0 0,1-1 0 0 0,-1 1 0 0 0,1-1 0 0 0,-1 1-1 0 0,1-1 1 0 0,0 1 0 0 0,1 1 0 0 0,-1-2-2 0 0,-1-1 0 0 0,0 1 0 0 0,1-1-1 0 0,-1 1 1 0 0,0-1 0 0 0,0 1 0 0 0,1-1 0 0 0,-1 1 0 0 0,0-1 0 0 0,0 1 0 0 0,0-1 0 0 0,0 1 0 0 0,0-1 0 0 0,1 1-1 0 0,-1-1 1 0 0,0 1 0 0 0,0-1 0 0 0,0 1 0 0 0,0 0 0 0 0,-1-1 0 0 0,1 1 0 0 0,0-1 0 0 0,0 1 0 0 0,0-1 0 0 0,0 1-1 0 0,-1-1 1 0 0,1 1 0 0 0,0-1 0 0 0,0 1 0 0 0,-1-1 0 0 0,1 1 0 0 0,0-1 0 0 0,-1 1 0 0 0,1-1 0 0 0,0 0 0 0 0,-1 1-1 0 0,1-1 1 0 0,-1 1 0 0 0,-7 7 28 0 0,6-7-27 0 0,1 0-1 0 0,0 0 1 0 0,0 0-1 0 0,0 0 1 0 0,0 1-1 0 0,0-1 1 0 0,0 0-1 0 0,0 0 1 0 0,0 1-1 0 0,1-1 1 0 0,-1 1-1 0 0,0-1 1 0 0,0 3-1 0 0,1-3-1 0 0,-1 0-1 0 0,1 0 1 0 0,-1 0 0 0 0,1 0-1 0 0,-1 1 1 0 0,1-1 0 0 0,-1 0-1 0 0,0 0 1 0 0,1 0-1 0 0,-1 0 1 0 0,0-1 0 0 0,0 1-1 0 0,0 0 1 0 0,0 0-1 0 0,-2 1 1 0 0,-19 10 51 0 0,-3 2-6 0 0,24-13-46 0 0,0 0 1 0 0,-1 0 0 0 0,1-1 0 0 0,0 1 0 0 0,-1 0 0 0 0,1 0-1 0 0,-1-1 1 0 0,0 1 0 0 0,1-1 0 0 0,-1 1 0 0 0,1-1 0 0 0,-1 0-1 0 0,0 0 1 0 0,1 0 0 0 0,-1 0 0 0 0,0 0 0 0 0,1 0-1 0 0,-3 0 1 0 0,-1 0 16 0 0,4 0-73 0 0,-7 0 23 0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2:45.9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 68 14600 0 0,'0'0'1320'0'0,"-3"1"-924"0"0,1 1-214 0 0,0-1 1 0 0,0 0 0 0 0,1 0-1 0 0,-1 1 1 0 0,0-1 0 0 0,1 1-1 0 0,-1-1 1 0 0,1 1 0 0 0,-2 2 0 0 0,2-3-107 0 0,1-1 1 0 0,0 1 0 0 0,0 0 0 0 0,-1 0 0 0 0,1 0 0 0 0,0 0 0 0 0,0-1 0 0 0,0 1-1 0 0,0 0 1 0 0,0 0 0 0 0,0 0 0 0 0,0 0 0 0 0,0-1 0 0 0,0 1 0 0 0,0 0-1 0 0,1 0 1 0 0,-1 0 0 0 0,0 0 0 0 0,0-1 0 0 0,1 1 0 0 0,-1 0 0 0 0,1 0 0 0 0,-1-1-1 0 0,1 1 1 0 0,-1 0 0 0 0,1-1 0 0 0,-1 1 0 0 0,1 0 0 0 0,0 0 0 0 0,6 7 592 0 0,-8-4 28 0 0,-2 3-457 0 0,3-5-210 0 0,0-1 0 0 0,0 0 0 0 0,0 1 0 0 0,1-1 0 0 0,-1 0 0 0 0,1 0 0 0 0,-1 1 0 0 0,1-1 0 0 0,-1 0 0 0 0,1 0 0 0 0,-1 0 0 0 0,1 0 0 0 0,0 0 0 0 0,0 0 0 0 0,0 0 0 0 0,0 0 0 0 0,1 2 0 0 0,4 4 45 0 0,-4-4-46 0 0,-1 1 1 0 0,1-1-1 0 0,-1 1 1 0 0,0 0-1 0 0,0 0 1 0 0,0 0-1 0 0,1 6 0 0 0,4 18 73 0 0,-3-22-103 0 0,-1 1 0 0 0,-1 17 15 0 0,-1-24-12 0 0,0 0-1 0 0,0 0 0 0 0,0 0 0 0 0,0 1 1 0 0,0-1-1 0 0,0 0 0 0 0,0 0 0 0 0,0 0 1 0 0,0 0-1 0 0,0 0 0 0 0,0 0 0 0 0,0 1 1 0 0,0-1-1 0 0,0 0 0 0 0,0 0 1 0 0,0 0-1 0 0,0 0 0 0 0,0 0 0 0 0,0 0 1 0 0,1 1-1 0 0,-1-1 0 0 0,0 0 0 0 0,0 0 1 0 0,0 0-1 0 0,0 0 0 0 0,0 0 0 0 0,0 0 1 0 0,0 0-1 0 0,0 0 0 0 0,1 0 0 0 0,-1 1 1 0 0,0-1-1 0 0,0 0 0 0 0,0 0 1 0 0,0 0-1 0 0,0 0 0 0 0,1 0 0 0 0,11 7 22 0 0,-10-6-15 0 0,1 1 0 0 0,-1 0 0 0 0,1-1 0 0 0,-1 0 1 0 0,1 1-1 0 0,3 0 0 0 0,5-3-8 0 0,-6 0 28 0 0,-3 1 10 0 0,0-1-1 0 0,-1 1 1 0 0,1-1-1 0 0,0 0 0 0 0,-1 0 1 0 0,1 1-1 0 0,-1-1 1 0 0,1 0-1 0 0,-1 0 0 0 0,1-1 1 0 0,-1 1-1 0 0,0 0 1 0 0,1 0-1 0 0,-1-1 1 0 0,0 1-1 0 0,0 0 0 0 0,1-3 1 0 0,10-8 164 0 0,-3 5-81 0 0,-7 6-103 0 0,0 0 0 0 0,-1 0-1 0 0,1 0 1 0 0,-1 0-1 0 0,0 0 1 0 0,1 0 0 0 0,-1 0-1 0 0,0-1 1 0 0,0 1-1 0 0,0 0 1 0 0,0-1-1 0 0,0 1 1 0 0,0-1 0 0 0,0 1-1 0 0,0-1 1 0 0,-1 0-1 0 0,1 1 1 0 0,0-1 0 0 0,-1 0-1 0 0,0 0 1 0 0,1-2-1 0 0,0 1 10 0 0,0 0 0 0 0,0 0 1 0 0,0 0-1 0 0,1 0 0 0 0,-1 0 0 0 0,1 0 0 0 0,-1 0 0 0 0,4-3 0 0 0,-3 4-10 0 0,-1 0 0 0 0,1 0 0 0 0,-1-1 0 0 0,1 1 0 0 0,-1-1 0 0 0,0 0 0 0 0,0 1 0 0 0,0-1 0 0 0,0 0-1 0 0,0 1 1 0 0,-1-1 0 0 0,1-5 0 0 0,3-63 351 0 0,-4 69-361 0 0,0 0 1 0 0,0 1-1 0 0,-1-1 0 0 0,1 0 0 0 0,-1 0 0 0 0,0 1 0 0 0,1-1 1 0 0,-1 1-1 0 0,0-1 0 0 0,0 1 0 0 0,0-1 0 0 0,0 1 0 0 0,0-1 1 0 0,0 1-1 0 0,0 0 0 0 0,-1 0 0 0 0,-1-2 0 0 0,-11-14 107 0 0,13 15-119 0 0,-1 1 0 0 0,1-1 0 0 0,-1 1 0 0 0,0 0 0 0 0,1-1 0 0 0,-1 1 0 0 0,0 0 0 0 0,0 0-1 0 0,0 0 1 0 0,1 0 0 0 0,-1 0 0 0 0,0 1 0 0 0,-4-2 0 0 0,0 1-86 0 0,1-1 0 0 0,-1 1 0 0 0,1 1-1 0 0,-7-1 1 0 0,10 1 2 0 0,1 1 1 0 0,-1-1-1 0 0,1 1 0 0 0,-1-1 0 0 0,1 1 0 0 0,-1 0 0 0 0,1 0 0 0 0,0-1 1 0 0,-1 1-1 0 0,1 0 0 0 0,0 0 0 0 0,-3 3 0 0 0,2-2-89 0 0,-7 6-519 0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2:46.3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91 4608 0 0,'0'0'208'0'0,"16"-9"11747"0"0,-5 9-7076 0 0,-7 0-4717 0 0,0 1 0 0 0,0 0 1 0 0,-1-1-1 0 0,1 2 0 0 0,7 2 0 0 0,-9-3-83 0 0,0-2-48 0 0,0 1 1 0 0,-1-1 0 0 0,1 0-1 0 0,0 0 1 0 0,0 0-1 0 0,-1 0 1 0 0,1 0-1 0 0,2-3 1 0 0,3 0 29 0 0,-5 3-14 0 0,0 0 0 0 0,-1 0-1 0 0,1-1 1 0 0,0 1-1 0 0,0-1 1 0 0,-1 1 0 0 0,1-1-1 0 0,1-2 1 0 0,9-9 341 0 0,-8 11-322 0 0,13-12 257 0 0,-16 13-312 0 0,-1 1 1 0 0,0 0-1 0 0,1-1 0 0 0,-1 1 1 0 0,1-1-1 0 0,-1 1 1 0 0,0-1-1 0 0,1 1 1 0 0,-1-1-1 0 0,0 1 0 0 0,0-1 1 0 0,1 1-1 0 0,-1-1 1 0 0,0 1-1 0 0,0-1 1 0 0,0 1-1 0 0,0-1 0 0 0,0 0 1 0 0,0 1-1 0 0,0-1 1 0 0,0 1-1 0 0,0-1 1 0 0,0 0-1 0 0,0 1 1 0 0,0-1-1 0 0,0 1 0 0 0,0-1 1 0 0,-1 0-1 0 0,1 1-8 0 0,0 0-1 0 0,0 0 1 0 0,0 0-1 0 0,0-1 1 0 0,0 1-1 0 0,0 0 1 0 0,0 0 0 0 0,0 0-1 0 0,0 0 1 0 0,0 0-1 0 0,0 0 1 0 0,0 0-1 0 0,0 0 1 0 0,0 0-1 0 0,0 0 1 0 0,0 0-1 0 0,0-1 1 0 0,0 1-1 0 0,0 0 1 0 0,0 0-1 0 0,0 0 1 0 0,0 0 0 0 0,0 0-1 0 0,0 0 1 0 0,0 0-1 0 0,0 0 1 0 0,0 0-1 0 0,0 0 1 0 0,0-1-1 0 0,0 1 1 0 0,0 0-1 0 0,0 0 1 0 0,0 0-1 0 0,0 0 1 0 0,0 0-1 0 0,0 0 1 0 0,0 0 0 0 0,0 0-1 0 0,1 0 1 0 0,-1 0-1 0 0,0 0 1 0 0,0 0-1 0 0,0 0 1 0 0,0 0-1 0 0,0 0 1 0 0,0 0-1 0 0,0 0 1 0 0,0 0-1 0 0,0-1 1 0 0,5-5 20 0 0,-7 2-21 0 0,-4 3-23 0 0,3 0-83 0 0,1 2-11 0 0,-2 0 73 0 0,-6 1-687 0 0,0 0-1 0 0,1 1 0 0 0,-12 5 0 0 0,18-5-1943 0 0,-2 5-4372 0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2:48.8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10 156 2760 0 0,'0'-1'125'0'0,"-3"-3"-3"0"0,3 3 99 0 0,-1-1 0 0 0,1 1 0 0 0,-1 0 0 0 0,1 0 0 0 0,0-1 0 0 0,0 1 0 0 0,-1-1 0 0 0,1 1 0 0 0,0 0 0 0 0,0-1 0 0 0,0 1 0 0 0,1 0 0 0 0,-1-3 0 0 0,1-3 1828 0 0,-6-28 5130 0 0,5 34-6985 0 0,0 0 0 0 0,0 0-1 0 0,0 0 1 0 0,1 0 0 0 0,-1 0 0 0 0,0 0 0 0 0,1 0 0 0 0,-1 0-1 0 0,1 0 1 0 0,-1 1 0 0 0,1-1 0 0 0,-1 0 0 0 0,1 0 0 0 0,0 1-1 0 0,-1-1 1 0 0,2-1 0 0 0,-1 2-65 0 0,0-1 1 0 0,-1 1-1 0 0,1-1 1 0 0,-1 0-1 0 0,1 1 0 0 0,-1-1 1 0 0,1 0-1 0 0,-1 1 0 0 0,1-1 1 0 0,-1 0-1 0 0,0 1 1 0 0,1-1-1 0 0,-1 0 0 0 0,0-1 1 0 0,12-2 1367 0 0,3-5-690 0 0,1 1 0 0 0,21-7 0 0 0,-28 11-707 0 0,13-3 143 0 0,-20 7-248 0 0,0-1-1 0 0,0 1 1 0 0,-1 0 0 0 0,1 0-1 0 0,0-1 1 0 0,-1 1 0 0 0,1-1-1 0 0,-1 1 1 0 0,1-1 0 0 0,0 0-1 0 0,-1 0 1 0 0,1 0 0 0 0,1-1-1 0 0,5-2-82 0 0,17 3-1086 0 0,-23 1-34 0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2:49.2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106 4 13704 0 0,'-4'-1'-417'0'0,"-20"-2"3771"0"0,23 3-3181 0 0,0 0 0 0 0,0 0-1 0 0,0 0 1 0 0,0 1 0 0 0,0-1 0 0 0,0 0 0 0 0,0 0 0 0 0,1 0-1 0 0,-1 1 1 0 0,0-1 0 0 0,0 0 0 0 0,0 1 0 0 0,0-1-1 0 0,0 1 1 0 0,1-1 0 0 0,-1 1 0 0 0,0 0 0 0 0,0-1-1 0 0,1 1 1 0 0,-2 1 0 0 0,1 1 37 0 0,1 1 0 0 0,0-1 1 0 0,-1 1-1 0 0,1-1 0 0 0,1 1 0 0 0,-1 0 0 0 0,1 4 0 0 0,7 17-7 0 0,-7-22-199 0 0,0 0 1 0 0,1 0 0 0 0,-2 0 0 0 0,1 1-1 0 0,0-1 1 0 0,0 0 0 0 0,-1 7-1 0 0,0-2 4 0 0,0-5-1 0 0,-1 0 1 0 0,1 0-1 0 0,0 1 0 0 0,1-1 1 0 0,-1 0-1 0 0,0 0 0 0 0,1 0 0 0 0,0 0 1 0 0,0 0-1 0 0,-1 0 0 0 0,2 0 1 0 0,-1 0-1 0 0,0 0 0 0 0,2 2 1 0 0,2 2-7 0 0,0 0 0 0 0,-1 0 1 0 0,0 0-1 0 0,5 16 1 0 0,-4-12-9 0 0,-5-10 4 0 0,1 0 0 0 0,-1-1 0 0 0,1 1 0 0 0,-1 0 0 0 0,0 0 0 0 0,1 0 1 0 0,-1 0-1 0 0,0 0 0 0 0,0 0 0 0 0,0 0 0 0 0,0 0 0 0 0,0 0 0 0 0,0 0 1 0 0,0 0-1 0 0,0 0 0 0 0,0 0 0 0 0,0 0 0 0 0,-1 1 0 0 0,0 3 3 0 0,0-1 1 0 0,0 1-1 0 0,1-1 0 0 0,-1 1 0 0 0,1 5 0 0 0,-7 14 0 0 0,7-21 3 0 0,0-2 0 0 0,0 0 0 0 0,0-1 0 0 0,0 1 0 0 0,0-1 0 0 0,0 1 0 0 0,0 0 0 0 0,0-1 0 0 0,0 1 0 0 0,0-1 0 0 0,0 1 1 0 0,0 0-1 0 0,-1-1 0 0 0,1 1 0 0 0,0-1 0 0 0,0 1 0 0 0,-1-1 0 0 0,1 1 0 0 0,0-1 0 0 0,-1 1 0 0 0,-6 6 61 0 0,-1-2 1 0 0,3-4-66 0 0,4 0 1 0 0,0 0 0 0 0,0 0 0 0 0,-1 0 0 0 0,1-1 0 0 0,0 1 0 0 0,-1 0 0 0 0,1-1 0 0 0,-1 0 0 0 0,1 1 0 0 0,0-1 0 0 0,-3 1 0 0 0,-5-6 0 0 0,5 2 0 0 0,-2 2-74 0 0,1 0-154 0 0,1 0 0 0 0,-1-1 0 0 0,1 1 0 0 0,0-1 0 0 0,0 0 0 0 0,-1 0 1 0 0,1-1-1 0 0,1 1 0 0 0,-6-4 0 0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2:49.5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24 8288 0 0,'-2'2'7040'0'0,"2"-2"-6966"0"0,-1 1 0 0 0,0-1 0 0 0,1 1 0 0 0,-1 0 0 0 0,1-1 0 0 0,0 1 0 0 0,-1-1 0 0 0,1 1 0 0 0,0 0 0 0 0,-1 0 0 0 0,1-1 0 0 0,0 1 0 0 0,0 0 0 0 0,-1-1 0 0 0,1 1 0 0 0,0 0 0 0 0,0 0 0 0 0,0-1 0 0 0,0 1 0 0 0,0 0 0 0 0,0 0 0 0 0,0 0 0 0 0,0-1 0 0 0,0 1 0 0 0,1 0 0 0 0,-1 0 0 0 0,0 0-50 0 0,0-1-1 0 0,0 0 1 0 0,1 1 0 0 0,-1-1-1 0 0,0 0 1 0 0,0 0 0 0 0,0 1-1 0 0,0-1 1 0 0,0 0-1 0 0,0 0 1 0 0,0 1 0 0 0,0-1-1 0 0,-1 0 1 0 0,1 1 0 0 0,0-1-1 0 0,0 0 1 0 0,0 0-1 0 0,0 1 1 0 0,0-1 0 0 0,0 0-1 0 0,0 0 1 0 0,-1 1 0 0 0,1-1-1 0 0,0 0 1 0 0,0 0-1 0 0,-1 1 1 0 0,1-1-13 0 0,0 0-1 0 0,0 0 1 0 0,0 0-1 0 0,0 0 1 0 0,0 1 0 0 0,-1-1-1 0 0,1 0 1 0 0,0 0-1 0 0,0 0 1 0 0,0 0 0 0 0,0 1-1 0 0,0-1 1 0 0,0 0-1 0 0,0 0 1 0 0,0 0-1 0 0,0 1 1 0 0,0-1 0 0 0,0 0-1 0 0,0 0 1 0 0,0 0-1 0 0,0 1 1 0 0,0-1 0 0 0,0 0-1 0 0,0 0 1 0 0,0 0-1 0 0,0 0 1 0 0,0 1-1 0 0,0-1 1 0 0,0 0 0 0 0,0 0-1 0 0,0 0 1 0 0,0 1-1 0 0,0-1 1 0 0,1 0 0 0 0,-1 0-1 0 0,0 0 1 0 0,0 0-1 0 0,0 0 1 0 0,0 1-1 0 0,1-1 1 0 0,0 1 32 0 0,0 1 0 0 0,0-1-1 0 0,0 1 1 0 0,1-1 0 0 0,-1 0 0 0 0,1 0 0 0 0,-1 1-1 0 0,1-1 1 0 0,0 0 0 0 0,2 1 0 0 0,-2-2 1519 0 0,1 0-1374 0 0,23 0 474 0 0,-24 0 54 0 0,-1 0-689 0 0,-1-1 0 0 0,1 0 0 0 0,-1 1 0 0 0,1-1 0 0 0,-1 1 0 0 0,0-1-1 0 0,1 0 1 0 0,-1 0 0 0 0,0 1 0 0 0,1-1 0 0 0,-1 0 0 0 0,0 0 0 0 0,0 1 0 0 0,0-1 0 0 0,0 0 0 0 0,0 0 0 0 0,1 0 0 0 0,-1 1 0 0 0,-1-1 0 0 0,1 0 0 0 0,0 0 0 0 0,0 0 0 0 0,0 1 0 0 0,0-1 0 0 0,0 0 0 0 0,-1 0 0 0 0,1 1 0 0 0,0-1 0 0 0,-1 0 0 0 0,0-1 0 0 0,0 0 24 0 0,-1 1 0 0 0,1-1 0 0 0,0 0 0 0 0,-1 1 0 0 0,1-1 0 0 0,-1 0 0 0 0,-3-1 0 0 0,5 2-41 0 0,0 1 0 0 0,-1 0 1 0 0,1 0-1 0 0,0 0 1 0 0,0 0-1 0 0,0 0 0 0 0,0-1 1 0 0,0 1-1 0 0,0 0 0 0 0,-1 0 1 0 0,1 0-1 0 0,0 0 1 0 0,0-1-1 0 0,0 1 0 0 0,0 0 1 0 0,0 0-1 0 0,0 0 1 0 0,0-1-1 0 0,0 1 0 0 0,0 0 1 0 0,0 0-1 0 0,0 0 1 0 0,0-1-1 0 0,0 1 0 0 0,0 0 1 0 0,0 0-1 0 0,0 0 0 0 0,0-1 1 0 0,0 1-1 0 0,0 0 1 0 0,0 0-1 0 0,0 0 0 0 0,1-1 1 0 0,-1 1-1 0 0,0 0 1 0 0,0 0-1 0 0,0 0 0 0 0,0 0 1 0 0,1-1-1 0 0,-1 1-2 0 0,0 0 0 0 0,0 0 0 0 0,0 0 0 0 0,0 0-1 0 0,0 0 1 0 0,0 0 0 0 0,0 0 0 0 0,0-1 0 0 0,0 1 0 0 0,0 0 0 0 0,1 0-1 0 0,-1 0 1 0 0,0 0 0 0 0,0 0 0 0 0,0 0 0 0 0,0 0 0 0 0,0-1 0 0 0,0 1-1 0 0,0 0 1 0 0,0 0 0 0 0,0 0 0 0 0,0 0 0 0 0,0 0 0 0 0,0 0 0 0 0,0-1-1 0 0,0 1 1 0 0,0 0 0 0 0,0 0 0 0 0,0 0 0 0 0,0 0 0 0 0,0 0 0 0 0,0 0 0 0 0,0 0-1 0 0,-1-1 1 0 0,1 1 0 0 0,0 0 0 0 0,0 0 0 0 0,0 0 0 0 0,0 0 0 0 0,0 0-1 0 0,0 0 1 0 0,0 0 0 0 0,0 0 0 0 0,0-1 0 0 0,-1 1-4 0 0,-6-4 45 0 0,-8-13-113 0 0,14 16-228 0 0,1 14-3904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9:44.6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57 2760 0 0,'2'0'207'0'0,"6"1"573"0"0,1-1 1 0 0,-1 0 0 0 0,0-1-1 0 0,0 0 1 0 0,0 0 0 0 0,0-1 0 0 0,0 0-1 0 0,-1 0 1 0 0,1-1 0 0 0,11-5-1 0 0,-5 0-607 0 0,0 1 0 0 0,1 0-1 0 0,28-8 1 0 0,-34 14-562 0 0</inkml:trace>
  <inkml:trace contextRef="#ctx0" brushRef="#br0" timeOffset="1">437 48 6448 0 0,'0'0'498'0'0,"2"1"-327"0"0,3 3 557 0 0,0-1 0 0 0,0 0 0 0 0,0 0 0 0 0,0 0 0 0 0,0-1 0 0 0,1 0 0 0 0,-1 0 0 0 0,7 1 0 0 0,12 0-349 0 0,-2-1 620 0 0,-19-1-982 0 0,0 0 1 0 0,0-1-1 0 0,0 0 1 0 0,0 0 0 0 0,0 0-1 0 0,1 0 1 0 0,2-1 0 0 0,37-11-3354 0 0,-28 11-1100 0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2:53.3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99 124 1840 0 0,'0'0'83'0'0,"-1"-9"10"0"0,0 8 173 0 0,1-1-1 0 0,-2 1 1 0 0,1-1 0 0 0,0 1-1 0 0,0-1 1 0 0,0 1 0 0 0,-1 0-1 0 0,1 0 1 0 0,-2-2 0 0 0,-4-5 6296 0 0,7 7-6436 0 0,0 1-1 0 0,0-1 1 0 0,0 1-1 0 0,0-1 1 0 0,0 0-1 0 0,0 1 1 0 0,0-1-1 0 0,0 0 1 0 0,0 1-1 0 0,0-1 1 0 0,0 1-1 0 0,-1-1 1 0 0,1 0-1 0 0,0 1 1 0 0,0-1-1 0 0,-1 1 1 0 0,1-1-1 0 0,0 1 1 0 0,-1-1-1 0 0,1 1 1 0 0,0-1-1 0 0,-1 1 1 0 0,1-1-1 0 0,-1 1 1 0 0,1-1-1 0 0,-1 1 1 0 0,1-1-30 0 0,1 1 1 0 0,-1 0 0 0 0,1-1-1 0 0,-1 1 1 0 0,0-1 0 0 0,1 1-1 0 0,-1-1 1 0 0,0 1 0 0 0,1 0-1 0 0,-1-1 1 0 0,0 0 0 0 0,0 1-1 0 0,1-1 1 0 0,-1 1 0 0 0,0-1-1 0 0,0 1 1 0 0,0-1 0 0 0,0 1 0 0 0,0-1-1 0 0,0 0 1 0 0,0 1 0 0 0,0-1-1 0 0,0 0 1 0 0,1-14 1429 0 0,-1 15-1415 0 0,0-2 510 0 0,-2 1-127 0 0,0-1-1 0 0,1 1 1 0 0,-1-1-1 0 0,0 1 1 0 0,0 0-1 0 0,0 0 0 0 0,-3-2 1 0 0,-6 6-466 0 0,10-2-24 0 0,-1-1 0 0 0,1 1 0 0 0,0 0 0 0 0,0-1 0 0 0,-1 1 0 0 0,1 0 0 0 0,0 0 0 0 0,0 0 0 0 0,0-1 0 0 0,0 1 0 0 0,0 0 0 0 0,0 0 0 0 0,1 1-1 0 0,-1-1 1 0 0,0 0 0 0 0,0 0 0 0 0,1 0 0 0 0,-2 2 0 0 0,1 1 14 0 0,0-1-1 0 0,1 1 1 0 0,-1 0-1 0 0,0 7 1 0 0,-1 6 15 0 0,1-15-25 0 0,0 3-1 0 0,0-1 0 0 0,0 1 1 0 0,0 0-1 0 0,0-1 0 0 0,1 1 0 0 0,0 0 1 0 0,0-1-1 0 0,1 10 0 0 0,-1-4-7 0 0,0 0 0 0 0,0-1 0 0 0,-4 17 0 0 0,-1 22 0 0 0,4-36 0 0 0,0 1 0 0 0,0-1 0 0 0,-4 12 0 0 0,4-22 0 0 0,1-1 0 0 0,0 1 0 0 0,0 0 0 0 0,0-1 0 0 0,0 1 0 0 0,0-1 0 0 0,1 1 0 0 0,-1-1 0 0 0,0 1 0 0 0,1-1 0 0 0,-1 1 0 0 0,1-1 0 0 0,-1 1 0 0 0,1-1 0 0 0,0 1 0 0 0,0-1 0 0 0,0 0 0 0 0,-1 0 0 0 0,1 1 0 0 0,3 1 0 0 0,-3-1 0 0 0,1 0 0 0 0,-1-1 0 0 0,0 1 0 0 0,0 0 0 0 0,1 0 0 0 0,-1 1 0 0 0,1 3 0 0 0,1 7-6 0 0,-3-9 0 0 0,1-1 1 0 0,0 1-1 0 0,0 0 0 0 0,0-1 0 0 0,0 1 1 0 0,0-1-1 0 0,1 0 0 0 0,0 1 1 0 0,-1-1-1 0 0,1 0 0 0 0,0 0 0 0 0,1 0 1 0 0,-1 0-1 0 0,4 3 0 0 0,29 21-130 0 0,-32-26 384 0 0,4-4-384 0 0,-7 3 129 0 0,1 0-1 0 0,0-1 0 0 0,-1 1 0 0 0,1 0 1 0 0,-1 0-1 0 0,1 0 0 0 0,0 0 1 0 0,-1 0-1 0 0,1-1 0 0 0,-1 1 0 0 0,1 0 1 0 0,-1-1-1 0 0,1 1 0 0 0,-1 0 1 0 0,1-1-1 0 0,-1 1 0 0 0,1 0 0 0 0,-1-1 1 0 0,0 1-1 0 0,1-1 0 0 0,-1 1 0 0 0,0-1 1 0 0,1 0-1 0 0,0-1 43 0 0,-1-1-1 0 0,1 1 1 0 0,-1 0 0 0 0,1 0-1 0 0,0 0 1 0 0,0 0 0 0 0,0 0-1 0 0,0 0 1 0 0,0 0 0 0 0,0 0-1 0 0,0 1 1 0 0,1-1 0 0 0,-1 0-1 0 0,1 1 1 0 0,-1-1 0 0 0,1 1-1 0 0,0 0 1 0 0,3-3 0 0 0,-2 1 20 0 0,1 1 1 0 0,-1-1 0 0 0,0 0 0 0 0,-1 0 0 0 0,1 0-1 0 0,4-7 1 0 0,0-2 47 0 0,2-5 109 0 0,10-24 0 0 0,-18 38-178 0 0,-1 0 1 0 0,1 0-1 0 0,-1 1 1 0 0,1-1-1 0 0,-1 0 0 0 0,0 0 1 0 0,0 0-1 0 0,-1-4 1 0 0,1 3 1 0 0,0 1 1 0 0,-1 0-1 0 0,1-1 1 0 0,1 1-1 0 0,-1 0 1 0 0,1-5-1 0 0,4-7 77 0 0,-4 13-94 0 0,0 0 0 0 0,0-1 1 0 0,0 1-1 0 0,-1-1 1 0 0,1 1-1 0 0,-1-1 1 0 0,1 1-1 0 0,-1-1 1 0 0,0 1-1 0 0,0-1 1 0 0,0 1-1 0 0,0-1 1 0 0,-1 1-1 0 0,1-1 1 0 0,-1-2-1 0 0,-6-32 193 0 0,6 32-189 0 0,1-1 1 0 0,-1 1-1 0 0,0-1 1 0 0,-1 1-1 0 0,1 0 0 0 0,-1 0 1 0 0,0 0-1 0 0,0 0 1 0 0,0 0-1 0 0,-4-5 1 0 0,-27-42 133 0 0,31 50-154 0 0,1-1 0 0 0,-1 1 0 0 0,0 0 0 0 0,0 0 0 0 0,0 0 0 0 0,0 0 0 0 0,-1 0 0 0 0,1 0 0 0 0,0 0 1 0 0,-1 1-1 0 0,1-1 0 0 0,-1 1 0 0 0,0 0 0 0 0,1 0 0 0 0,-4-1 0 0 0,-9-5-67 0 0,13 6-4 0 0,1 0 65 0 0,1 1 0 0 0,0 0 0 0 0,0-1 1 0 0,0 1-1 0 0,0-1 0 0 0,0 1 0 0 0,-1-1 0 0 0,1 1 0 0 0,0 0 0 0 0,0-1 0 0 0,-1 1 0 0 0,1 0 0 0 0,0-1 0 0 0,0 1 1 0 0,-1 0-1 0 0,1-1 0 0 0,0 1 0 0 0,-1 0 0 0 0,1 0 0 0 0,-1 0 0 0 0,0-1 0 0 0,1 1-23 0 0,0 0 0 0 0,-1 0 0 0 0,1-1 0 0 0,0 1 0 0 0,-1 0 0 0 0,1 0 0 0 0,0 0-1 0 0,-1-1 1 0 0,1 1 0 0 0,0 0 0 0 0,0-1 0 0 0,-1 1 0 0 0,1 0 0 0 0,0 0 0 0 0,0-1 0 0 0,0 1-1 0 0,0 0 1 0 0,-1-1 0 0 0,1 1 0 0 0,0 0 0 0 0,0-1 0 0 0,0 1 0 0 0,0-1 0 0 0,0 1 0 0 0,0-1 0 0 0,-10 3-704 0 0,9-2 686 0 0,0 0 0 0 0,1 1 0 0 0,-1-1 0 0 0,1 0 0 0 0,-1 1 0 0 0,1-1 0 0 0,0 0 0 0 0,-1 1 0 0 0,1-1 0 0 0,-1 1 0 0 0,1-1-1 0 0,0 1 1 0 0,-1-1 0 0 0,1 1 0 0 0,0-1 0 0 0,-1 1 0 0 0,1-1 0 0 0,0 1 0 0 0,0 0 0 0 0,0-1 0 0 0,-1 1 0 0 0,1-1 0 0 0,0 1 0 0 0,0 0 0 0 0,0-1 0 0 0,0 1-1 0 0,0-1 1 0 0,0 2 0 0 0,0-1-101 0 0,0 0 0 0 0,0 1-1 0 0,0-1 1 0 0,0 0 0 0 0,0 0 0 0 0,0 0-1 0 0,-1 1 1 0 0,1-1 0 0 0,-1 0 0 0 0,1 0-1 0 0,-2 2 1 0 0,-6 9-1290 0 0,1 6-5 0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2:53.7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35 5984 0 0,'7'-2'16030'0'0,"-6"4"-16008"0"0,-1 1 0 0 0,1-1 0 0 0,0 0-1 0 0,1 0 1 0 0,-1 0 0 0 0,0 0 0 0 0,1 0 0 0 0,-1 0 0 0 0,1 0 0 0 0,-1 0-1 0 0,1 0 1 0 0,2 1 0 0 0,3 2-11 0 0,1 1 1 0 0,0-1-1 0 0,11 5 0 0 0,-15-8-8 0 0,0 0-10 0 0,13-1 65 0 0,-15-1-45 0 0,-1 0 0 0 0,0 0 0 0 0,1 0 0 0 0,-1 0 0 0 0,0-1 0 0 0,1 1 0 0 0,-1 0 1 0 0,0 0-1 0 0,1-1 0 0 0,-1 1 0 0 0,0-1 0 0 0,0 1 0 0 0,0-1 0 0 0,1 0 0 0 0,-1 1 0 0 0,0-1 1 0 0,0 0-1 0 0,0 0 0 0 0,0 0 0 0 0,0 0 0 0 0,0 0 0 0 0,0 0 0 0 0,0-1 0 0 0,1-1 21 0 0,-1 1 0 0 0,1-1-1 0 0,-1 0 1 0 0,0 0 0 0 0,0 1-1 0 0,0-1 1 0 0,0 0 0 0 0,0 0-1 0 0,-1 0 1 0 0,1-6 0 0 0,-1 7-20 0 0,0 0 1 0 0,-1 1-1 0 0,1-1 1 0 0,-1 0 0 0 0,1 0-1 0 0,-1 1 1 0 0,1-1 0 0 0,-1 0-1 0 0,0 1 1 0 0,0-1-1 0 0,0 0 1 0 0,0 1 0 0 0,0-1-1 0 0,0 1 1 0 0,0 0 0 0 0,0-1-1 0 0,-1 1 1 0 0,1 0-1 0 0,-3-2 1 0 0,0 1-46 0 0,0 1-1 0 0,0 0 1 0 0,-1 0 0 0 0,1 0-1 0 0,0 0 1 0 0,0 1 0 0 0,-1 0-1 0 0,1 0 1 0 0,0 0 0 0 0,0 0-1 0 0,-5 1 1 0 0,5 0-201 0 0,0 1-1 0 0,0-1 1 0 0,0 1 0 0 0,1 0-1 0 0,-6 3 1 0 0,-7 4-5976 0 0,6-8-428 0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3:06.2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4608 0 0,'-1'3'8098'0'0,"7"3"-6641"0"0,12 9-1635 0 0,16 9 408 0 0,0 1 1 0 0,-2 2-1 0 0,-1 2 1 0 0,-1 0-1 0 0,48 63 1 0 0,-51-57-103 0 0,26 35 168 0 0,-46-60-263 0 0,1 0 0 0 0,1-1 1 0 0,10 9-1 0 0,-9-9 1 0 0,0 1 0 0 0,11 14-1 0 0,16 20 19 0 0,-27-33-18 0 0,0 0 0 0 0,-1 1 0 0 0,0-1 0 0 0,-1 2 0 0 0,0-1 0 0 0,8 21 0 0 0,-6-11 10 0 0,-8-17-31 0 0,0-1 0 0 0,0 1 0 0 0,0-1 0 0 0,-1 1 0 0 0,0 0 0 0 0,2 6 0 0 0,4 10 39 0 0,-6-19-34 0 0,0 0 0 0 0,0 1 0 0 0,0-1 0 0 0,0 1 0 0 0,0 0 1 0 0,-1-1-1 0 0,1 1 0 0 0,0 3 0 0 0,0 13 148 0 0,-1-14-81 0 0,1 0 0 0 0,-1 0 1 0 0,0-1-1 0 0,0 1 0 0 0,-2 5 0 0 0,3-7-40 0 0,-1-2-33 0 0,0 0 0 0 0,0 0 0 0 0,0 0 0 0 0,0-1 0 0 0,0 1 0 0 0,1 0 0 0 0,-2 0 0 0 0,1 0 0 0 0,0-1 0 0 0,0 1 0 0 0,0 0 0 0 0,0 0 1 0 0,0 0-1 0 0,-1-1 0 0 0,1 1 0 0 0,0 0 0 0 0,-1 1 0 0 0,-21 69 230 0 0,18-64-231 0 0,3-6 20 0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3:26.6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18 6448 0 0,'0'0'498'0'0,"-1"-1"-327"0"0,-14-15 13885 0 0,15 17-13670 0 0,4 86 256 0 0,-2-63-605 0 0,0-1 1 0 0,5 23-1 0 0,-3-24-23 0 0,0 1-1 0 0,-1 24 1 0 0,3 19-563 0 0,-6-60 259 0 0,0-1 0 0 0,1 1 0 0 0,-1-1 0 0 0,1 1 1 0 0,1-1-1 0 0,-1 1 0 0 0,3 5 0 0 0,-3-9-1493 0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3:36.1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12 213 3680 0 0,'-6'4'12572'0'0,"1"38"-10249"0"0,5-41-1564 0 0,1 1-398 0 0,2 6 52 0 0,1-1 1 0 0,1 0-1 0 0,8 11 0 0 0,-7-10-71 0 0,-3-5-235 0 0,0-1 0 0 0,0 0 0 0 0,0 0 0 0 0,1 0 0 0 0,-1 0 0 0 0,0 0 0 0 0,1-1-1 0 0,0 1 1 0 0,4 0 0 0 0,45 8 733 0 0,-51-10-807 0 0,0 1 1 0 0,0-1-1 0 0,0 0 0 0 0,0 0 0 0 0,0-1 0 0 0,0 1 1 0 0,0 0-1 0 0,-1-1 0 0 0,1 1 0 0 0,0-1 0 0 0,3-1 1 0 0,-2 1 16 0 0,-1 0 1 0 0,0 0-1 0 0,1 1 1 0 0,-1-1-1 0 0,1 1 1 0 0,5-1-1 0 0,-4 1 5 0 0,0-1 1 0 0,0 0-1 0 0,1 0 0 0 0,-1 0 0 0 0,0-1 0 0 0,0 1 1 0 0,0-1-1 0 0,0 0 0 0 0,5-3 0 0 0,36-26 438 0 0,-32 21-374 0 0,-11 9-109 0 0,5-4 23 0 0,-1 1 0 0 0,0-1 0 0 0,0 0 0 0 0,0 0 0 0 0,-1-1 0 0 0,0 1 0 0 0,7-10 0 0 0,25-38 127 0 0,-9 14-139 0 0,-20 30-3 0 0,-1 0 0 0 0,7-14-1 0 0,30-53-207 0 0,-43 75 55 0 0,-1 1-26 0 0,0-1 0 0 0,1 0 0 0 0,-1 0-1 0 0,0 0 1 0 0,1 0 0 0 0,-1 1 0 0 0,1-1 0 0 0,-1 0-1 0 0,1 0 1 0 0,-1 1 0 0 0,1-1 0 0 0,0 0 0 0 0,-1 1 0 0 0,1-1-1 0 0,0 1 1 0 0,0-1 0 0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3:36.5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46 13072 0 0,'0'0'4377'0'0,"2"0"-3380"0"0,3 0-531 0 0,1-1 0 0 0,-1 0-1 0 0,0 0 1 0 0,1 0 0 0 0,8-4-1 0 0,11-3 718 0 0,-23 7-1010 0 0,1 0 1 0 0,0 0-1 0 0,-1 0 0 0 0,0 0 0 0 0,1-1 0 0 0,-1 1 0 0 0,4-4 0 0 0,2-1 437 0 0,-4 1-387 0 0,-4 5-205 0 0,0 0 0 0 0,0-1 0 0 0,0 1 0 0 0,0 0 1 0 0,0 0-1 0 0,0 0 0 0 0,0-1 0 0 0,0 1 0 0 0,0 0 0 0 0,0 0 1 0 0,1 0-1 0 0,-1 0 0 0 0,0-1 0 0 0,0 1 0 0 0,0 0 0 0 0,0 0 1 0 0,0 0-1 0 0,0 0 0 0 0,1 0 0 0 0,-1-1 0 0 0,0 1 0 0 0,0 0 1 0 0,0 0-1 0 0,1 0 0 0 0,-1 0 0 0 0,0 0 0 0 0,0 0 0 0 0,0 0 1 0 0,0 0-1 0 0,1 0 0 0 0,-1 0 0 0 0,0 0 0 0 0,0 0 0 0 0,1 0 1 0 0,0 1-15 0 0,1 0 1 0 0,0 1 0 0 0,-1-1-1 0 0,0 1 1 0 0,1-1-1 0 0,-1 1 1 0 0,0-1 0 0 0,0 1-1 0 0,0 0 1 0 0,0 0 0 0 0,0 0-1 0 0,0 0 1 0 0,-1-1 0 0 0,1 1-1 0 0,0 3 1 0 0,1 2 3 0 0,0 5-28 0 0,0 0 0 0 0,-1 0 0 0 0,0 0 0 0 0,-1 1 0 0 0,-1 15 0 0 0,0 6-36 0 0,1 45-1304 0 0,0-77 748 0 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3:37.0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1 247 12784 0 0,'0'0'4681'0'0,"7"-7"-1797"0"0,10 0-1803 0 0,0 0 0 0 0,17-12 1 0 0,-21 13-953 0 0,-10 4-116 0 0,0 1-1 0 0,-1 0 1 0 0,1-1 0 0 0,-1 1 0 0 0,1-1 0 0 0,-1 0 0 0 0,5-4 0 0 0,-4 3-10 0 0,0 0 1 0 0,0 1 0 0 0,1-1 0 0 0,5-3 0 0 0,-5 4-11 0 0,-1 1 1 0 0,0-2-1 0 0,0 1 1 0 0,0 0 0 0 0,0-1-1 0 0,0 1 1 0 0,-1-1-1 0 0,4-4 1 0 0,16-20-966 0 0,-20 26-516 0 0,1 7 996 0 0,0 15 965 0 0,-1-6-453 0 0,2 13 90 0 0,-3-22-110 0 0,-1 0 1 0 0,1 0-1 0 0,1-1 1 0 0,1 8-1 0 0,3 2-4 0 0,-4-10 12 0 0,-1 0 0 0 0,1 0 0 0 0,1 0 0 0 0,-1 0 0 0 0,1 0 0 0 0,-1-1 0 0 0,1 1 0 0 0,1-1 0 0 0,-1 0 0 0 0,0 0 0 0 0,1 0 0 0 0,0 0 0 0 0,0-1 0 0 0,0 0 0 0 0,1 1 0 0 0,-1-1 0 0 0,6 2 0 0 0,-9-4 10 0 0,0-1-1 0 0,0 0 0 0 0,0 1 0 0 0,0-1 1 0 0,0 0-1 0 0,0 1 0 0 0,1-1 0 0 0,-1 0 0 0 0,0 0 1 0 0,0 0-1 0 0,0 0 0 0 0,0 0 0 0 0,0-1 1 0 0,0 1-1 0 0,2-1 0 0 0,8 0 531 0 0,-10 0-456 0 0,0 0 0 0 0,1-1-1 0 0,-1 1 1 0 0,0 0 0 0 0,0-1-1 0 0,0 1 1 0 0,0 0 0 0 0,0-1-1 0 0,0 0 1 0 0,-1 1 0 0 0,2-3-1 0 0,5-10-71 0 0,-5 11 7 0 0,0 0 1 0 0,-1-1-1 0 0,1 1 0 0 0,-1 0 1 0 0,0-1-1 0 0,0 1 0 0 0,0-1 1 0 0,0 1-1 0 0,0-6 1 0 0,3-30 622 0 0,-2 33-577 0 0,-1-1 0 0 0,0 0 0 0 0,0 1 0 0 0,-1-1 0 0 0,0 0-1 0 0,0 1 1 0 0,-1-1 0 0 0,-1-8 0 0 0,-3-5 41 0 0,-5-12 20 0 0,6 23-108 0 0,-16-27 143 0 0,18 33-153 0 0,0 0-1 0 0,0 1 1 0 0,-1-1 0 0 0,1 0-1 0 0,-1 1 1 0 0,0 0-1 0 0,0 0 1 0 0,0 0-1 0 0,-3-2 1 0 0,4 3-65 0 0,-1-1 1 0 0,1 1-1 0 0,-1 0 1 0 0,1 0-1 0 0,-1 0 1 0 0,0 0-1 0 0,1 1 1 0 0,-1-1-1 0 0,0 1 1 0 0,0-1-1 0 0,1 1 1 0 0,-4 0-1 0 0,4 0-199 0 0,1 1 0 0 0,-1-1 0 0 0,1 1 0 0 0,0-1 0 0 0,-1 1 0 0 0,1 0 0 0 0,0-1 0 0 0,-1 1 0 0 0,1 0 0 0 0,0 0 0 0 0,0 0 0 0 0,0 0 0 0 0,-1 0 0 0 0,1 0 0 0 0,0 0 0 0 0,0 0 0 0 0,1 0 0 0 0,-1 1 0 0 0,0-1 0 0 0,0 0 0 0 0,0 2 0 0 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3:37.4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0 107 4144 0 0,'0'0'15597'0'0,"2"0"-15317"0"0,0 1-218 0 0,0 0 0 0 0,-1-1 1 0 0,1 0-1 0 0,0 1 1 0 0,0-1-1 0 0,0 0 0 0 0,-1 0 1 0 0,1 0-1 0 0,0 0 0 0 0,0 0 1 0 0,0 0-1 0 0,0 0 1 0 0,-1-1-1 0 0,1 1 0 0 0,0-1 1 0 0,0 1-1 0 0,2-2 0 0 0,14-12 514 0 0,-15 12-465 0 0,0 0 0 0 0,0 0 1 0 0,0 0-1 0 0,0 0 0 0 0,-1-1 0 0 0,1 1 1 0 0,-1-1-1 0 0,1 1 0 0 0,-1-1 0 0 0,0 0 1 0 0,0 0-1 0 0,0 0 0 0 0,-1 0 0 0 0,1-1 0 0 0,-1 1 1 0 0,3-7-1 0 0,-4 9-60 0 0,0-1-1 0 0,0 1 1 0 0,0 0 0 0 0,-1-1 0 0 0,1 1-1 0 0,0 0 1 0 0,0-1 0 0 0,-1 1-1 0 0,1 0 1 0 0,-1 0 0 0 0,1-1 0 0 0,-1 1-1 0 0,0 0 1 0 0,1 0 0 0 0,-1 0 0 0 0,0 0-1 0 0,0 0 1 0 0,0 0 0 0 0,0 0-1 0 0,-1-1 1 0 0,-6-8-31 0 0,8 10-16 0 0,-1-1-1 0 0,1 1 1 0 0,0 0 0 0 0,-1 0-1 0 0,1 0 1 0 0,-1-1-1 0 0,1 1 1 0 0,0 0 0 0 0,-1 0-1 0 0,1 0 1 0 0,-1 0-1 0 0,1 0 1 0 0,0-1 0 0 0,-1 1-1 0 0,1 0 1 0 0,-1 0-1 0 0,1 0 1 0 0,-1 0-1 0 0,1 0 1 0 0,-1 1 0 0 0,-1-1 0 0 0,-1-1-162 0 0,0 1-1 0 0,-1-1 0 0 0,1 1 0 0 0,0 0 1 0 0,0 0-1 0 0,0 0 0 0 0,-1 1 0 0 0,1-1 1 0 0,0 1-1 0 0,0 0 0 0 0,0 0 0 0 0,0 0 1 0 0,0 0-1 0 0,0 0 0 0 0,0 0 0 0 0,-4 4 1 0 0,-1 4-7815 0 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3:39.2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4896 0 0,'0'0'15119'0'0,"0"2"-14753"0"0,9 177 1524 0 0,-3-91-1624 0 0,-5-62-213 0 0,-1-21-45 0 0,0-1 0 0 0,0 1 0 0 0,0-1 0 0 0,1 1 1 0 0,0-1-1 0 0,0 0 0 0 0,0 1 0 0 0,0-1 0 0 0,3 5 0 0 0,-3-7-69 0 0,1 0-2120 0 0,-1-2 1746 0 0,0 1 0 0 0,-1-1 1 0 0,1 0-1 0 0,0 0 0 0 0,0 1 1 0 0,-1-1-1 0 0,1 0 0 0 0,0 0 1 0 0,0 0-1 0 0,-1 0 1 0 0,1 0-1 0 0,0 0 0 0 0,1 0 1 0 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3:39.6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82 11600 0 0,'0'0'4617'0'0,"1"2"-3484"0"0,2 10-498 0 0,-1 0 0 0 0,0 1 0 0 0,-1-1 0 0 0,0 22 0 0 0,0-18-480 0 0,1 0 1 0 0,1 0-1 0 0,0 0 1 0 0,1-1-1 0 0,1 1 0 0 0,1-1 1 0 0,0 0-1 0 0,1-1 1 0 0,10 17-1 0 0,-14-25-97 0 0,1-1-1 0 0,0 0 0 0 0,0 0 0 0 0,0 0 0 0 0,1-1 1 0 0,0 1-1 0 0,0-1 0 0 0,0 0 0 0 0,0-1 1 0 0,1 1-1 0 0,-1-1 0 0 0,12 5 0 0 0,-16-8-36 0 0,0 0-1 0 0,1 0 1 0 0,-1 0 0 0 0,0 0-1 0 0,0 0 1 0 0,0-1-1 0 0,0 1 1 0 0,1 0-1 0 0,-1-1 1 0 0,0 1 0 0 0,0 0-1 0 0,0-1 1 0 0,0 1-1 0 0,0-1 1 0 0,0 0-1 0 0,0 1 1 0 0,0-1 0 0 0,0 0-1 0 0,0 1 1 0 0,1-3-1 0 0,2 0 88 0 0,1-1 6 0 0,0-1-1 0 0,0 1 1 0 0,0-1 0 0 0,0 0-1 0 0,-1-1 1 0 0,0 1-1 0 0,0-1 1 0 0,0 0 0 0 0,-1 0-1 0 0,4-8 1 0 0,-3 4-6 0 0,0-1 0 0 0,-1 1 0 0 0,0-1 1 0 0,-1 0-1 0 0,2-19 0 0 0,-1-2 18 0 0,-1 22-99 0 0,-1 0-1 0 0,0 1 0 0 0,-1-1 1 0 0,0 0-1 0 0,0 0 0 0 0,-4-18 1 0 0,2 18-12 0 0,-1 1 1 0 0,0 0 0 0 0,-1 0 0 0 0,-5-11 0 0 0,6 17-11 0 0,1-1 0 0 0,0 1 0 0 0,-1-1 0 0 0,0 1 0 0 0,0 0 0 0 0,0 0 0 0 0,0 0-1 0 0,0 1 1 0 0,0-1 0 0 0,-1 1 0 0 0,-7-5 0 0 0,4 4-197 0 0,1 0-1 0 0,-1 0 0 0 0,0 1 1 0 0,0 0-1 0 0,0 0 1 0 0,0 1-1 0 0,-1 0 0 0 0,1 0 1 0 0,0 0-1 0 0,-1 1 1 0 0,1 0-1 0 0,0 1 0 0 0,0-1 1 0 0,-1 1-1 0 0,1 1 1 0 0,0-1-1 0 0,0 1 0 0 0,0 1 1 0 0,0-1-1 0 0,0 1 1 0 0,-7 5-1 0 0,11-6-836 0 0,-5 6-25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09:45.0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 8352 0 0,'0'0'381'0'0,"2"0"-6"0"0,4-2-357 0 0,-2 0 91 0 0,0 1 0 0 0,0 0 0 0 0,0 0 0 0 0,0 0 0 0 0,5 0 0 0 0,-6 1 48 0 0,-1 0 0 0 0,0 0 0 0 0,0 1 0 0 0,1-1-1 0 0,-1 1 1 0 0,0 0 0 0 0,0 0 0 0 0,0 0 0 0 0,0 0 0 0 0,0 0-1 0 0,3 2 1 0 0,-1 0-30 0 0,1-1 1 0 0,-1 1-1 0 0,1-1 0 0 0,0 0 0 0 0,0 0 0 0 0,0-1 0 0 0,0 0 0 0 0,0 1 1 0 0,1-2-1 0 0,-1 1 0 0 0,0 0 0 0 0,0-1 0 0 0,11-1 0 0 0,-13 1-203 0 0,1-1 0 0 0,0 0 0 0 0,-1 0 0 0 0,1 0-1 0 0,-1 0 1 0 0,5-3 0 0 0,-6 3-273 0 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3:40.0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16 148 6448 0 0,'0'0'15831'0'0,"2"2"-15715"0"0,-1-1-95 0 0,0 0-12 0 0,-1-1 0 0 0,1 1 1 0 0,-1 0-1 0 0,1 0 0 0 0,0-1 0 0 0,-1 1 0 0 0,1 0 0 0 0,-1 0 1 0 0,1 0-1 0 0,-1 0 0 0 0,0 0 0 0 0,1 1 0 0 0,1-2 45 0 0,8 0-44 0 0,-2 0 8 0 0,-4 0 29 0 0,1 0 0 0 0,-1 0 0 0 0,1 0 0 0 0,-1-1 0 0 0,0 0 1 0 0,0 0-1 0 0,1 0 0 0 0,-1-1 0 0 0,0 1 0 0 0,0-1 0 0 0,0 0 1 0 0,0 0-1 0 0,-1 0 0 0 0,1-1 0 0 0,0 1 0 0 0,-1-1 0 0 0,0 0 1 0 0,0 0-1 0 0,0 0 0 0 0,0 0 0 0 0,0-1 0 0 0,0 1 0 0 0,1-5 1 0 0,-1 4 35 0 0,0 0 0 0 0,-1 0 0 0 0,1-1 0 0 0,-1 0 0 0 0,0 1 0 0 0,-1-1 1 0 0,1 0-1 0 0,1-9 0 0 0,-3 10-45 0 0,0 1-1 0 0,0 0 1 0 0,0 0 0 0 0,0 0 0 0 0,0 0-1 0 0,-1-1 1 0 0,0 1 0 0 0,0 0-1 0 0,0 0 1 0 0,0 0 0 0 0,0 0 0 0 0,0 0-1 0 0,-1 1 1 0 0,1-1 0 0 0,-3-3 0 0 0,2 5-44 0 0,1-1 0 0 0,-1 1 1 0 0,0 0-1 0 0,0 1 0 0 0,1-1 1 0 0,-1 0-1 0 0,0 0 1 0 0,0 1-1 0 0,0-1 0 0 0,0 1 1 0 0,0-1-1 0 0,0 1 0 0 0,0 0 1 0 0,0 0-1 0 0,1 0 1 0 0,-1 0-1 0 0,0 0 0 0 0,0 0 1 0 0,0 1-1 0 0,0-1 0 0 0,-2 1 1 0 0,-1 0-115 0 0,-1 0-1 0 0,1 1 1 0 0,0-1 0 0 0,0 1 0 0 0,0 0 0 0 0,0 0-1 0 0,-6 5 1 0 0,5-3-487 0 0,1 0-1 0 0,0 1 1 0 0,0 0-1 0 0,0 0 1 0 0,1 0-1 0 0,-1 1 1 0 0,-4 7-1 0 0,-1 6-6499 0 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3:49.2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40 13216 0 0,'0'0'1326'0'0,"6"0"-1204"0"0,-2 0 226 0 0,0-1 0 0 0,1 1 0 0 0,-1-1 0 0 0,0-1 1 0 0,1 1-1 0 0,-1 0 0 0 0,0-1 0 0 0,6-3 0 0 0,10-4 1438 0 0,-2 5-598 0 0,5-1-97 0 0,-15 2-802 0 0,0 1 0 0 0,0 1 0 0 0,1 0 0 0 0,-1 0-1 0 0,0 0 1 0 0,1 1 0 0 0,-1 0 0 0 0,9 2 0 0 0,11-1-80 0 0,-18-1-167 0 0,-1 1-1 0 0,1 1 0 0 0,10 2 1 0 0,-11-2-26 0 0,1 0 1 0 0,-1-1 0 0 0,11 1-1 0 0,-11-2-9 0 0,-1 1-1 0 0,1 1 0 0 0,-1-1 1 0 0,11 5-1 0 0,-11-4 0 0 0,0 0 1 0 0,1 0-1 0 0,-1 0 1 0 0,12-1-1 0 0,4 0 29 0 0,0 1-1 0 0,36 8 1 0 0,29 4 21 0 0,65 7-56 0 0,-118-15 0 0 0,-27-3 0 0 0,0-2 0 0 0,1 1 0 0 0,11-1 0 0 0,-9 0 74 0 0,0 1 1 0 0,0-1-1 0 0,0 2 0 0 0,0 0 1 0 0,22 8-1 0 0,-17-5 190 0 0,21 5 0 0 0,-27-9-249 0 0,0-1-1 0 0,14 0 1 0 0,7 1-17 0 0,76 7 2 0 0,-73-5 7 0 0,1-2-1 0 0,42-4 1 0 0,45 3 141 0 0,-86 3-134 0 0,117 5 0 0 0,-15 3 95 0 0,-38-1-86 0 0,-9-13 63 0 0,-7 5 142 0 0,126-11 0 0 0,84 1-80 0 0,-184 8-142 0 0,106-10 102 0 0,-107 6 115 0 0,-23 1-182 0 0,26-7 19 0 0,-91 9-48 0 0,35 2 0 0 0,1 1 39 0 0,-31-3-30 0 0,132-5 395 0 0,-116 3-361 0 0,46 2 0 0 0,-29 1-53 0 0,232-1-306 0 0,-232 5 304 0 0,-44-2 0 0 0,0-2 0 0 0,26 0 0 0 0,123-5-229 0 0,-123 4 202 0 0,38-6 348 0 0,-28 10-115 0 0,-38-2-146 0 0,0-1 1 0 0,0-1-1 0 0,24-2 0 0 0,8-2-78 0 0,74 3 1 0 0,-62 1-1 0 0,7 6-13 0 0,22-6-77 0 0,-19 8 303 0 0,20 2-505 0 0,-51-10-119 0 0,-18 1 426 0 0,-15 1 5 0 0,-1 0 17 0 0,0-1 238 0 0,-1-1-76 0 0,4 0-41 0 0,-4 0-175 0 0,0 0-1303 0 0,9 0 1035 0 0,-8 0-35 0 0,6-5-6368 0 0,-7 4 5661 0 0,-2-7-5263 0 0,0 5 6375 0 0,0 1 0 0 0,0-1-1 0 0,0 1 1 0 0,-1-1 0 0 0,0 1-1 0 0,1-1 1 0 0,-3-3 0 0 0,3 6 22 0 0,0-1 0 0 0,0 0 0 0 0,-1 0 0 0 0,1 1 0 0 0,0-1 0 0 0,0 0 0 0 0,0 0 0 0 0,0 0 0 0 0,0 1 0 0 0,0-1 0 0 0,0 0 0 0 0,0 0 0 0 0,0 0 0 0 0,0 0 72 0 0,0 1 1 0 0,0-1-1 0 0,0 1 0 0 0,1-1 0 0 0,-1 1 0 0 0,0-1 0 0 0,0 1 0 0 0,0-1 0 0 0,0 1 0 0 0,0-1 0 0 0,-1 1 1 0 0,1-1-1 0 0,0 1 0 0 0,0-1 0 0 0,0 1 0 0 0,0 0 0 0 0,0-1 0 0 0,-1 1 0 0 0,1-1 0 0 0,0 1 0 0 0,0-1 0 0 0,-1 1 1 0 0,1 0-1 0 0,0-1 0 0 0,-1 1 0 0 0,-8-4 7853 0 0,10 6-7354 0 0,8 6-348 0 0,-7-6-263 0 0,9 9 122 0 0,-8-8-150 0 0,0 0 1 0 0,0 0-1 0 0,0 0 1 0 0,0 0-1 0 0,0-1 1 0 0,1 0-1 0 0,5 4 0 0 0,1-2 65 0 0,0 1-1 0 0,-1 0 0 0 0,1 1 1 0 0,10 8-1 0 0,-18-13-73 0 0,-1 0 0 0 0,1 0 0 0 0,-1-1 0 0 0,1 1 0 0 0,0 0 0 0 0,-1-1 0 0 0,1 1 0 0 0,0-1 0 0 0,0 0 0 0 0,2 1 0 0 0,1-1-5 0 0,6 4 35 0 0,21 15 33 0 0,-28-17-75 0 0,8 9 11 0 0,-11-10 111 0 0,3 10-8 0 0,-4-9-94 0 0,0 0 1 0 0,0 0-1 0 0,-1-1 1 0 0,1 1-1 0 0,0 0 1 0 0,0-1-1 0 0,-1 1 1 0 0,1 0-1 0 0,-1-1 1 0 0,0 1-1 0 0,1-1 1 0 0,-1 1-1 0 0,-1 2 1 0 0,0-2 21 0 0,2-1-31 0 0,0-1 0 0 0,-1 1-1 0 0,1 0 1 0 0,0-1 0 0 0,-1 1 0 0 0,1 0-1 0 0,-1-1 1 0 0,1 1 0 0 0,-1-1-1 0 0,1 1 1 0 0,-1 0 0 0 0,1-1 0 0 0,-1 1-1 0 0,-1 0 1 0 0,-2 2 19 0 0,3-2-25 0 0,-6 8 53 0 0,-1 0-1 0 0,-1 0 1 0 0,0 0 0 0 0,-14 10 0 0 0,11-11-25 0 0,-20 19 0 0 0,17-14-24 0 0,-3 4-157 0 0,0 0-1 0 0,-23 29 1 0 0,26-31-273 0 0,12-12 259 0 0,0 0 0 0 0,0 0 0 0 0,0 0 0 0 0,0 0 0 0 0,1 0-1 0 0,0 0 1 0 0,-1 1 0 0 0,-1 4 0 0 0,-6 15-3354 0 0,4-13 1477 0 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3:52.7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8288 0 0,'0'0'12910'0'0,"2"1"-12445"0"0,28 22 799 0 0,-24-20-1129 0 0,-1 0-1 0 0,1 0 0 0 0,-1 0 0 0 0,1-1 0 0 0,0 0 1 0 0,0 0-1 0 0,0-1 0 0 0,0 1 0 0 0,0-1 0 0 0,1-1 1 0 0,9 1-1 0 0,42-1 138 0 0,-12 0-83 0 0,-46 0-182 0 0,1 0 0 0 0,0 0 0 0 0,0 0-1 0 0,-1 0 1 0 0,1 0 0 0 0,0 0 0 0 0,-1 0 0 0 0,1 0-1 0 0,0 1 1 0 0,-1-1 0 0 0,1 0 0 0 0,0 0-1 0 0,-1 1 1 0 0,1-1 0 0 0,0 0 0 0 0,-1 1 0 0 0,1-1-1 0 0,0 1 1 0 0,-1-1 0 0 0,1 0 0 0 0,0 2 0 0 0,5 7 14 0 0,-5-6-14 0 0,0 0-1 0 0,-1 0 1 0 0,1 0 0 0 0,-1 0-1 0 0,0 0 1 0 0,0 0 0 0 0,0 1-1 0 0,0-1 1 0 0,-2 5 0 0 0,-7 31 43 0 0,-1-10-87 0 0,5-14-18 0 0,-6 26-1 0 0,7-9-25 0 0,4-26 31 0 0,0 1-1 0 0,-1-1 1 0 0,0 0-1 0 0,0 1 0 0 0,0-1 1 0 0,-1 0-1 0 0,-4 11 1 0 0,5-15-118 0 0,0-1-572 0 0,-7 14-103 0 0,7-14 337 0 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3:53.1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11232 0 0,'0'0'8415'0'0,"2"1"-7608"0"0,16 4-180 0 0,0 0-1 0 0,0-1 0 0 0,0-1 1 0 0,0 0-1 0 0,1-1 1 0 0,19-2-1 0 0,-28 0-558 0 0,1 1 0 0 0,-1 0 0 0 0,0 0 0 0 0,1 1 0 0 0,12 4 0 0 0,-15-5-18 0 0,0 1-1 0 0,0-1 1 0 0,11 1 0 0 0,-12-2-146 0 0,0 1 0 0 0,0-1 1 0 0,0 2-1 0 0,11 2 0 0 0,-5 3-1600 0 0,-5-4 56 0 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7:59.4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13 951 11976 0 0,'0'0'4182'0'0,"-2"0"-2586"0"0,2 0-1449 0 0,-1 0 0 0 0,1 0-1 0 0,0 0 1 0 0,-1 0 0 0 0,1 0-1 0 0,-1 1 1 0 0,1-1 0 0 0,0 0 0 0 0,-1 0-1 0 0,1 0 1 0 0,-1 0 0 0 0,1 0-1 0 0,0 1 1 0 0,-1-1 0 0 0,1 0-1 0 0,0 0 1 0 0,-1 1 0 0 0,1-1 0 0 0,0 0-1 0 0,-1 0 1 0 0,1 1 0 0 0,0-1-1 0 0,0 0 1 0 0,-1 1 0 0 0,1-1 0 0 0,0 0-1 0 0,0 1 1 0 0,0-1 0 0 0,0 1-1 0 0,-1-1 1 0 0,1 0 0 0 0,0 2 0 0 0,0-1-15 0 0,0 1 1 0 0,0 0 0 0 0,0 0 0 0 0,0 0 0 0 0,0 0 0 0 0,0 0 0 0 0,2 3 0 0 0,0 2-114 0 0,0 0 0 0 0,1 0 0 0 0,4 9 0 0 0,20 33 677 0 0,-14-25-594 0 0,0-1-1 0 0,30 40 0 0 0,-22-33 507 0 0,-20-29-457 0 0,1 0-411 0 0,-1 0 249 0 0,-1-1 0 0 0,0 0 1 0 0,1 1-1 0 0,-1-1 0 0 0,0 0 0 0 0,1 0 0 0 0,-1 1 0 0 0,1-1 0 0 0,-1 0 1 0 0,0 0-1 0 0,1 0 0 0 0,-1 1 0 0 0,1-1 0 0 0,-1 0 0 0 0,1 0 0 0 0,-1 0 1 0 0,1 0-1 0 0,-1 0 0 0 0,0 0 0 0 0,1 0 0 0 0,0 0 0 0 0,1-1 14 0 0,-1 0 0 0 0,1 0-1 0 0,0 0 1 0 0,-1 0 0 0 0,1-1 0 0 0,-1 1-1 0 0,1 0 1 0 0,-1-1 0 0 0,0 1-1 0 0,1-1 1 0 0,-1 0 0 0 0,0 1 0 0 0,0-1-1 0 0,0 0 1 0 0,0 0 0 0 0,0-2 0 0 0,1-3 11 0 0,0 1 0 0 0,-1-1 1 0 0,1-11-1 0 0,3-16 36 0 0,-2 22-66 0 0,-1-1 0 0 0,0 1 1 0 0,-1 0-1 0 0,-1-1 0 0 0,-1-21 1 0 0,0 2-94 0 0,1 4 4 0 0,1 5-5 0 0,-2-1 1 0 0,-5-37 0 0 0,3 40 40 0 0,0-21 0 0 0,-1-9-39 0 0,-9-91-331 0 0,6 57 242 0 0,5 45 137 0 0,2 26 39 0 0,-1 0 0 0 0,-3-17-1 0 0,1 9 19 0 0,1 0-1 0 0,1 0 1 0 0,2-27 0 0 0,0 10-56 0 0,-2 35 52 0 0,1 0 3 0 0,5-9 3 0 0,1 3 1 0 0,-5 7-6 0 0,1 0 0 0 0,-1 0 0 0 0,1 0 0 0 0,0 1-1 0 0,0-1 1 0 0,0 1 0 0 0,0-1 0 0 0,5-3 0 0 0,-1 1-3 0 0,-5 4 7 0 0,1 0 0 0 0,0 0 0 0 0,0 0 0 0 0,0 0 0 0 0,0 1 0 0 0,-1-1 0 0 0,1 0 0 0 0,0 1-1 0 0,0 0 1 0 0,0-1 0 0 0,3 1 0 0 0,25-1-33 0 0,-23 1 31 0 0,106 8 4 0 0,-74-3 0 0 0,-30-3 0 0 0,1-1 0 0 0,12 1 0 0 0,29 3 0 0 0,4 0 0 0 0,2-4-2 0 0,48-1 164 0 0,88-18-147 0 0,-80 7-38 0 0,62-9 23 0 0,-77 8 4 0 0,87-8 80 0 0,232-9 443 0 0,-225 10-794 0 0,-24 0 191 0 0,-32 10 188 0 0,110-10 88 0 0,315-14 158 0 0,125 61-57 0 0,-504-15-272 0 0,73 7-5 0 0,-141-6-714 0 0,155 15-5908 0 0,-217-25-905 0 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8:00.7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 1 12440 0 0,'0'0'7346'0'0,"-1"2"-6754"0"0,-2 7-315 0 0,0-1-1 0 0,0 1 1 0 0,0 0 0 0 0,1 0-1 0 0,-1 12 1 0 0,-6 34 283 0 0,6-37-392 0 0,0 0 1 0 0,-1 28-1 0 0,3 9 56 0 0,1 49 16 0 0,2-58-194 0 0,-1-18-25 0 0,7 45 0 0 0,-6-63-28 0 0,0 4-65 0 0,1 1 0 0 0,1-1-1 0 0,5 14 1 0 0,-2-6-81 0 0,-6-20-13 0 0,-1 1 0 0 0,0-1 0 0 0,1 0 1 0 0,0 0-1 0 0,-1 0 0 0 0,1 0 0 0 0,0 0 0 0 0,0 0 0 0 0,0 0 1 0 0,0 0-1 0 0,1 0 0 0 0,-1 0 0 0 0,0 0 0 0 0,1-1 1 0 0,2 4-1 0 0,-3-5-111 0 0,-1 0 1 0 0,1 1 0 0 0,-1-1-1 0 0,1 0 1 0 0,0 0-1 0 0,-1 0 1 0 0,1 0 0 0 0,-1 0-1 0 0,1 1 1 0 0,-1-1-1 0 0,1 0 1 0 0,-1 0 0 0 0,1 0-1 0 0,0 0 1 0 0,-1-1-1 0 0,1 1 1 0 0,-1 0 0 0 0,1 0-1 0 0,0-1 1 0 0,1 1-1016 0 0,14-5-4657 0 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8:01.1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13824 0 0,'0'0'1246'0'0,"2"2"-1022"0"0,4 4 460 0 0,1 0-1 0 0,0 0 1 0 0,0-1-1 0 0,0 0 1 0 0,14 8-1 0 0,-19-12 40 0 0,1 0-10 0 0,1 2-498 0 0,1-1-1 0 0,0 1 1 0 0,-1-1-1 0 0,1 0 0 0 0,0-1 1 0 0,0 1-1 0 0,0-1 1 0 0,0 0-1 0 0,8 0 0 0 0,20 2 329 0 0,-25-2-592 0 0,-1-1 1 0 0,0 1-1 0 0,0-1 0 0 0,0 0 0 0 0,0-1 0 0 0,0 0 0 0 0,11-2 0 0 0,-13 2-425 0 0,0-1 0 0 0,0 1 0 0 0,0 0 0 0 0,10 0 0 0 0,-3 1-7043 0 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8:01.5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37 4608 0 0,'2'0'353'0'0,"3"0"287"0"0,0 0-1 0 0,-1-1 0 0 0,1 1 1 0 0,0-1-1 0 0,0 0 1 0 0,-1 0-1 0 0,8-3 0 0 0,-9 3 142 0 0,-1 0-1 0 0,2 0 1 0 0,-1 0-1 0 0,0 0 0 0 0,0 1 1 0 0,0-1-1 0 0,4 1 1 0 0,5 0 663 0 0,0-1 0 0 0,0-1 0 0 0,16-3 0 0 0,-27 4-1377 0 0,29-3 1259 0 0,-21 4-833 0 0,-1-1 0 0 0,14-4-1 0 0,-17 4-388 0 0,1 0 0 0 0,-1 0 0 0 0,1 1 0 0 0,-1-1 0 0 0,1 1 0 0 0,0 0-1 0 0,-1 1 1 0 0,1-1 0 0 0,-1 1 0 0 0,1 0 0 0 0,-1 1 0 0 0,8 2 0 0 0,8 2 65 0 0,-11 2-102 0 0,-8-3-50 0 0,1 1 0 0 0,-1-1 0 0 0,0 1 0 0 0,1 6 0 0 0,2 7-17 0 0,-2-7-37 0 0,-1-1-1 0 0,0 0 0 0 0,-1 1 0 0 0,0 0 1 0 0,-1-1-1 0 0,-2 18 0 0 0,1 6-394 0 0,2-2 315 0 0,0-14 76 0 0,-1-1 0 0 0,-1 1 1 0 0,-6 33-1 0 0,-1 12-50 0 0,2-15-107 0 0,5-13-906 0 0,1-34-321 0 0</inkml:trace>
  <inkml:trace contextRef="#ctx0" brushRef="#br0" timeOffset="1">193 231 15664 0 0,'0'0'1913'0'0,"8"5"2143"0"0,0-2-3610 0 0,0-1 1 0 0,0 0-1 0 0,0-1 1 0 0,1 0-1 0 0,-1 0 1 0 0,0 0-1 0 0,0-1 1 0 0,1-1 0 0 0,-1 1-1 0 0,0-1 1 0 0,10-3-1 0 0,48-11 178 0 0,8 0-2008 0 0,-72 15 1200 0 0,0-1-1 0 0,1 0 0 0 0,-1 0 1 0 0,1 0-1 0 0,-1 0 1 0 0,0 0-1 0 0,0-1 0 0 0,0 1 1 0 0,0-1-1 0 0,0 1 1 0 0,0-1-1 0 0,0 0 0 0 0,0 1 1 0 0,0-1-1 0 0,-1 0 1 0 0,1 0-1 0 0,-1 0 0 0 0,0-1 1 0 0,2-2-1 0 0,-1 2-124 0 0,9-7-914 0 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8:01.9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14688 0 0,'0'0'670'0'0,"2"0"-12"0"0,6 0-256 0 0,1-1 0 0 0,-1 1 0 0 0,0 1 1 0 0,1 0-1 0 0,-1 0 0 0 0,0 1 0 0 0,0 0 1 0 0,0 0-1 0 0,11 5 0 0 0,-4-1 132 0 0,0 0 0 0 0,-1 2 0 0 0,0 0 0 0 0,-1 0 0 0 0,1 1 0 0 0,-2 1-1 0 0,1 0 1 0 0,21 23 0 0 0,-29-26-409 0 0,0-1 0 0 0,6 15 0 0 0,4 3 87 0 0,-11-19-186 0 0,-1 1 1 0 0,0 0-1 0 0,-1 0 1 0 0,1 0-1 0 0,-1 0 1 0 0,0 0-1 0 0,-1 1 0 0 0,2 10 1 0 0,2 7 30 0 0,-2-8-31 0 0,-1 1 1 0 0,-1 0 0 0 0,-1 0 0 0 0,0-1 0 0 0,-4 27 0 0 0,1-12-18 0 0,-3 30-152 0 0,-4-1 0 0 0,-2 0-1 0 0,-22 65 1 0 0,-3-1-3586 0 0,31-109 1871 0 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4-23T08:28:02.3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34 12896 0 0,'0'0'594'0'0,"0"-1"-16"0"0,0 0-532 0 0,0 0 1 0 0,0 0 0 0 0,0 0-1 0 0,0 0 1 0 0,1 0 0 0 0,-1 0-1 0 0,0 0 1 0 0,1 0 0 0 0,-1 1 0 0 0,0-1-1 0 0,1 0 1 0 0,-1 0 0 0 0,1 0-1 0 0,0 0 1 0 0,0 0 0 0 0,1-1 878 0 0,0 0-1 0 0,0 0 1 0 0,1 1 0 0 0,-1-1-1 0 0,0 1 1 0 0,5-2 0 0 0,0-1 2948 0 0,3 9-3356 0 0,-7-3-492 0 0,0 1-1 0 0,0-1 1 0 0,-1 1 0 0 0,1 0-1 0 0,-1 0 1 0 0,0 0 0 0 0,0 1-1 0 0,0-1 1 0 0,0 0 0 0 0,-1 1-1 0 0,1-1 1 0 0,-1 1 0 0 0,0 0-1 0 0,0-1 1 0 0,0 1 0 0 0,-1 0-1 0 0,1 5 1 0 0,0 7-61 0 0,0-1 1 0 0,-4 31-1 0 0,-1-17-124 0 0,-1 21-289 0 0,5-40 220 0 0,0 0-1 0 0,2 14 1 0 0,-1-20 164 0 0,0-1-1 0 0,0 1 1 0 0,0-1-1 0 0,1 0 1 0 0,-1 1-1 0 0,1-1 1 0 0,0 0-1 0 0,0 0 1 0 0,3 4-1 0 0,2 4-130 0 0,-7-10 187 0 0,1 1 1 0 0,0-1-1 0 0,-1 0 1 0 0,1 1-1 0 0,0-1 0 0 0,0 0 1 0 0,0 0-1 0 0,0 0 1 0 0,0 0-1 0 0,0 0 0 0 0,0 0 1 0 0,0 0-1 0 0,0 0 1 0 0,3 1-1 0 0,-3-1 8 0 0,1 0 1 0 0,-1-1-1 0 0,0 1 1 0 0,1 0-1 0 0,-1-1 0 0 0,0 1 1 0 0,1-1-1 0 0,-1 1 1 0 0,1-1-1 0 0,-1 0 1 0 0,1 1-1 0 0,-1-1 0 0 0,1 0 1 0 0,-1 0-1 0 0,1 0 1 0 0,-1 0-1 0 0,1-1 0 0 0,-1 1 1 0 0,3-1-1 0 0,1 0 2 0 0,5-1-54 0 0,0-1 0 0 0,0 0 1 0 0,0 0-1 0 0,-1-1 0 0 0,18-9 0 0 0,-7 4-830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29/04/2022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90952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29/04/2022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5820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29/04/2022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63983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29/04/2022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89089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29/04/2022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97788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29/04/2022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2423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29/04/2022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99367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29/04/2022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19229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29/04/2022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3773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29/04/2022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2722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29/04/2022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37926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BCB17-BF99-45B6-A39E-19EA12C01EB9}" type="datetimeFigureOut">
              <a:rPr lang="en-AU" smtClean="0"/>
              <a:t>29/04/2022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0965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348.xml"/><Relationship Id="rId21" Type="http://schemas.openxmlformats.org/officeDocument/2006/relationships/customXml" Target="../ink/ink300.xml"/><Relationship Id="rId42" Type="http://schemas.openxmlformats.org/officeDocument/2006/relationships/image" Target="../media/image341.png"/><Relationship Id="rId63" Type="http://schemas.openxmlformats.org/officeDocument/2006/relationships/customXml" Target="../ink/ink321.xml"/><Relationship Id="rId84" Type="http://schemas.openxmlformats.org/officeDocument/2006/relationships/image" Target="../media/image362.png"/><Relationship Id="rId138" Type="http://schemas.openxmlformats.org/officeDocument/2006/relationships/image" Target="../media/image389.png"/><Relationship Id="rId159" Type="http://schemas.openxmlformats.org/officeDocument/2006/relationships/customXml" Target="../ink/ink369.xml"/><Relationship Id="rId170" Type="http://schemas.openxmlformats.org/officeDocument/2006/relationships/image" Target="../media/image405.png"/><Relationship Id="rId191" Type="http://schemas.openxmlformats.org/officeDocument/2006/relationships/customXml" Target="../ink/ink385.xml"/><Relationship Id="rId205" Type="http://schemas.openxmlformats.org/officeDocument/2006/relationships/customXml" Target="../ink/ink392.xml"/><Relationship Id="rId107" Type="http://schemas.openxmlformats.org/officeDocument/2006/relationships/customXml" Target="../ink/ink343.xml"/><Relationship Id="rId11" Type="http://schemas.openxmlformats.org/officeDocument/2006/relationships/customXml" Target="../ink/ink295.xml"/><Relationship Id="rId32" Type="http://schemas.openxmlformats.org/officeDocument/2006/relationships/image" Target="../media/image336.png"/><Relationship Id="rId37" Type="http://schemas.openxmlformats.org/officeDocument/2006/relationships/customXml" Target="../ink/ink308.xml"/><Relationship Id="rId53" Type="http://schemas.openxmlformats.org/officeDocument/2006/relationships/customXml" Target="../ink/ink316.xml"/><Relationship Id="rId58" Type="http://schemas.openxmlformats.org/officeDocument/2006/relationships/image" Target="../media/image349.png"/><Relationship Id="rId74" Type="http://schemas.openxmlformats.org/officeDocument/2006/relationships/image" Target="../media/image357.png"/><Relationship Id="rId79" Type="http://schemas.openxmlformats.org/officeDocument/2006/relationships/customXml" Target="../ink/ink329.xml"/><Relationship Id="rId102" Type="http://schemas.openxmlformats.org/officeDocument/2006/relationships/image" Target="../media/image371.png"/><Relationship Id="rId123" Type="http://schemas.openxmlformats.org/officeDocument/2006/relationships/customXml" Target="../ink/ink351.xml"/><Relationship Id="rId128" Type="http://schemas.openxmlformats.org/officeDocument/2006/relationships/image" Target="../media/image384.png"/><Relationship Id="rId144" Type="http://schemas.openxmlformats.org/officeDocument/2006/relationships/image" Target="../media/image392.png"/><Relationship Id="rId149" Type="http://schemas.openxmlformats.org/officeDocument/2006/relationships/customXml" Target="../ink/ink364.xml"/><Relationship Id="rId5" Type="http://schemas.openxmlformats.org/officeDocument/2006/relationships/customXml" Target="../ink/ink292.xml"/><Relationship Id="rId90" Type="http://schemas.openxmlformats.org/officeDocument/2006/relationships/image" Target="../media/image365.png"/><Relationship Id="rId95" Type="http://schemas.openxmlformats.org/officeDocument/2006/relationships/customXml" Target="../ink/ink337.xml"/><Relationship Id="rId160" Type="http://schemas.openxmlformats.org/officeDocument/2006/relationships/image" Target="../media/image400.png"/><Relationship Id="rId165" Type="http://schemas.openxmlformats.org/officeDocument/2006/relationships/customXml" Target="../ink/ink372.xml"/><Relationship Id="rId181" Type="http://schemas.openxmlformats.org/officeDocument/2006/relationships/customXml" Target="../ink/ink380.xml"/><Relationship Id="rId186" Type="http://schemas.openxmlformats.org/officeDocument/2006/relationships/image" Target="../media/image414.png"/><Relationship Id="rId211" Type="http://schemas.openxmlformats.org/officeDocument/2006/relationships/customXml" Target="../ink/ink395.xml"/><Relationship Id="rId22" Type="http://schemas.openxmlformats.org/officeDocument/2006/relationships/image" Target="../media/image331.png"/><Relationship Id="rId27" Type="http://schemas.openxmlformats.org/officeDocument/2006/relationships/customXml" Target="../ink/ink303.xml"/><Relationship Id="rId43" Type="http://schemas.openxmlformats.org/officeDocument/2006/relationships/customXml" Target="../ink/ink311.xml"/><Relationship Id="rId48" Type="http://schemas.openxmlformats.org/officeDocument/2006/relationships/image" Target="../media/image344.png"/><Relationship Id="rId64" Type="http://schemas.openxmlformats.org/officeDocument/2006/relationships/image" Target="../media/image352.png"/><Relationship Id="rId69" Type="http://schemas.openxmlformats.org/officeDocument/2006/relationships/customXml" Target="../ink/ink324.xml"/><Relationship Id="rId113" Type="http://schemas.openxmlformats.org/officeDocument/2006/relationships/customXml" Target="../ink/ink346.xml"/><Relationship Id="rId118" Type="http://schemas.openxmlformats.org/officeDocument/2006/relationships/image" Target="../media/image379.png"/><Relationship Id="rId134" Type="http://schemas.openxmlformats.org/officeDocument/2006/relationships/image" Target="../media/image387.png"/><Relationship Id="rId139" Type="http://schemas.openxmlformats.org/officeDocument/2006/relationships/customXml" Target="../ink/ink359.xml"/><Relationship Id="rId80" Type="http://schemas.openxmlformats.org/officeDocument/2006/relationships/image" Target="../media/image360.png"/><Relationship Id="rId85" Type="http://schemas.openxmlformats.org/officeDocument/2006/relationships/customXml" Target="../ink/ink332.xml"/><Relationship Id="rId150" Type="http://schemas.openxmlformats.org/officeDocument/2006/relationships/image" Target="../media/image395.png"/><Relationship Id="rId155" Type="http://schemas.openxmlformats.org/officeDocument/2006/relationships/customXml" Target="../ink/ink367.xml"/><Relationship Id="rId171" Type="http://schemas.openxmlformats.org/officeDocument/2006/relationships/customXml" Target="../ink/ink375.xml"/><Relationship Id="rId176" Type="http://schemas.openxmlformats.org/officeDocument/2006/relationships/image" Target="../media/image408.png"/><Relationship Id="rId192" Type="http://schemas.openxmlformats.org/officeDocument/2006/relationships/image" Target="../media/image417.png"/><Relationship Id="rId197" Type="http://schemas.openxmlformats.org/officeDocument/2006/relationships/customXml" Target="../ink/ink388.xml"/><Relationship Id="rId206" Type="http://schemas.openxmlformats.org/officeDocument/2006/relationships/image" Target="../media/image424.png"/><Relationship Id="rId201" Type="http://schemas.openxmlformats.org/officeDocument/2006/relationships/customXml" Target="../ink/ink390.xml"/><Relationship Id="rId12" Type="http://schemas.openxmlformats.org/officeDocument/2006/relationships/image" Target="../media/image326.png"/><Relationship Id="rId17" Type="http://schemas.openxmlformats.org/officeDocument/2006/relationships/customXml" Target="../ink/ink298.xml"/><Relationship Id="rId33" Type="http://schemas.openxmlformats.org/officeDocument/2006/relationships/customXml" Target="../ink/ink306.xml"/><Relationship Id="rId38" Type="http://schemas.openxmlformats.org/officeDocument/2006/relationships/image" Target="../media/image339.png"/><Relationship Id="rId59" Type="http://schemas.openxmlformats.org/officeDocument/2006/relationships/customXml" Target="../ink/ink319.xml"/><Relationship Id="rId103" Type="http://schemas.openxmlformats.org/officeDocument/2006/relationships/customXml" Target="../ink/ink341.xml"/><Relationship Id="rId108" Type="http://schemas.openxmlformats.org/officeDocument/2006/relationships/image" Target="../media/image374.png"/><Relationship Id="rId124" Type="http://schemas.openxmlformats.org/officeDocument/2006/relationships/image" Target="../media/image382.png"/><Relationship Id="rId129" Type="http://schemas.openxmlformats.org/officeDocument/2006/relationships/customXml" Target="../ink/ink354.xml"/><Relationship Id="rId54" Type="http://schemas.openxmlformats.org/officeDocument/2006/relationships/image" Target="../media/image347.png"/><Relationship Id="rId70" Type="http://schemas.openxmlformats.org/officeDocument/2006/relationships/image" Target="../media/image355.png"/><Relationship Id="rId75" Type="http://schemas.openxmlformats.org/officeDocument/2006/relationships/customXml" Target="../ink/ink327.xml"/><Relationship Id="rId91" Type="http://schemas.openxmlformats.org/officeDocument/2006/relationships/customXml" Target="../ink/ink335.xml"/><Relationship Id="rId96" Type="http://schemas.openxmlformats.org/officeDocument/2006/relationships/image" Target="../media/image368.png"/><Relationship Id="rId140" Type="http://schemas.openxmlformats.org/officeDocument/2006/relationships/image" Target="../media/image390.png"/><Relationship Id="rId145" Type="http://schemas.openxmlformats.org/officeDocument/2006/relationships/customXml" Target="../ink/ink362.xml"/><Relationship Id="rId161" Type="http://schemas.openxmlformats.org/officeDocument/2006/relationships/customXml" Target="../ink/ink370.xml"/><Relationship Id="rId166" Type="http://schemas.openxmlformats.org/officeDocument/2006/relationships/image" Target="../media/image403.png"/><Relationship Id="rId182" Type="http://schemas.openxmlformats.org/officeDocument/2006/relationships/image" Target="../media/image412.png"/><Relationship Id="rId187" Type="http://schemas.openxmlformats.org/officeDocument/2006/relationships/customXml" Target="../ink/ink38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3.png"/><Relationship Id="rId212" Type="http://schemas.openxmlformats.org/officeDocument/2006/relationships/image" Target="../media/image427.png"/><Relationship Id="rId23" Type="http://schemas.openxmlformats.org/officeDocument/2006/relationships/customXml" Target="../ink/ink301.xml"/><Relationship Id="rId28" Type="http://schemas.openxmlformats.org/officeDocument/2006/relationships/image" Target="../media/image334.png"/><Relationship Id="rId49" Type="http://schemas.openxmlformats.org/officeDocument/2006/relationships/customXml" Target="../ink/ink314.xml"/><Relationship Id="rId114" Type="http://schemas.openxmlformats.org/officeDocument/2006/relationships/image" Target="../media/image377.png"/><Relationship Id="rId119" Type="http://schemas.openxmlformats.org/officeDocument/2006/relationships/customXml" Target="../ink/ink349.xml"/><Relationship Id="rId44" Type="http://schemas.openxmlformats.org/officeDocument/2006/relationships/image" Target="../media/image342.png"/><Relationship Id="rId60" Type="http://schemas.openxmlformats.org/officeDocument/2006/relationships/image" Target="../media/image350.png"/><Relationship Id="rId65" Type="http://schemas.openxmlformats.org/officeDocument/2006/relationships/customXml" Target="../ink/ink322.xml"/><Relationship Id="rId81" Type="http://schemas.openxmlformats.org/officeDocument/2006/relationships/customXml" Target="../ink/ink330.xml"/><Relationship Id="rId86" Type="http://schemas.openxmlformats.org/officeDocument/2006/relationships/image" Target="../media/image363.png"/><Relationship Id="rId130" Type="http://schemas.openxmlformats.org/officeDocument/2006/relationships/image" Target="../media/image385.png"/><Relationship Id="rId135" Type="http://schemas.openxmlformats.org/officeDocument/2006/relationships/customXml" Target="../ink/ink357.xml"/><Relationship Id="rId151" Type="http://schemas.openxmlformats.org/officeDocument/2006/relationships/customXml" Target="../ink/ink365.xml"/><Relationship Id="rId156" Type="http://schemas.openxmlformats.org/officeDocument/2006/relationships/image" Target="../media/image398.png"/><Relationship Id="rId177" Type="http://schemas.openxmlformats.org/officeDocument/2006/relationships/customXml" Target="../ink/ink378.xml"/><Relationship Id="rId198" Type="http://schemas.openxmlformats.org/officeDocument/2006/relationships/image" Target="../media/image420.png"/><Relationship Id="rId172" Type="http://schemas.openxmlformats.org/officeDocument/2006/relationships/image" Target="../media/image406.png"/><Relationship Id="rId193" Type="http://schemas.openxmlformats.org/officeDocument/2006/relationships/customXml" Target="../ink/ink386.xml"/><Relationship Id="rId202" Type="http://schemas.openxmlformats.org/officeDocument/2006/relationships/image" Target="../media/image422.png"/><Relationship Id="rId207" Type="http://schemas.openxmlformats.org/officeDocument/2006/relationships/customXml" Target="../ink/ink393.xml"/><Relationship Id="rId13" Type="http://schemas.openxmlformats.org/officeDocument/2006/relationships/customXml" Target="../ink/ink296.xml"/><Relationship Id="rId18" Type="http://schemas.openxmlformats.org/officeDocument/2006/relationships/image" Target="../media/image329.png"/><Relationship Id="rId39" Type="http://schemas.openxmlformats.org/officeDocument/2006/relationships/customXml" Target="../ink/ink309.xml"/><Relationship Id="rId109" Type="http://schemas.openxmlformats.org/officeDocument/2006/relationships/customXml" Target="../ink/ink344.xml"/><Relationship Id="rId34" Type="http://schemas.openxmlformats.org/officeDocument/2006/relationships/image" Target="../media/image337.png"/><Relationship Id="rId50" Type="http://schemas.openxmlformats.org/officeDocument/2006/relationships/image" Target="../media/image345.png"/><Relationship Id="rId55" Type="http://schemas.openxmlformats.org/officeDocument/2006/relationships/customXml" Target="../ink/ink317.xml"/><Relationship Id="rId76" Type="http://schemas.openxmlformats.org/officeDocument/2006/relationships/image" Target="../media/image358.png"/><Relationship Id="rId97" Type="http://schemas.openxmlformats.org/officeDocument/2006/relationships/customXml" Target="../ink/ink338.xml"/><Relationship Id="rId104" Type="http://schemas.openxmlformats.org/officeDocument/2006/relationships/image" Target="../media/image372.png"/><Relationship Id="rId120" Type="http://schemas.openxmlformats.org/officeDocument/2006/relationships/image" Target="../media/image380.png"/><Relationship Id="rId125" Type="http://schemas.openxmlformats.org/officeDocument/2006/relationships/customXml" Target="../ink/ink352.xml"/><Relationship Id="rId141" Type="http://schemas.openxmlformats.org/officeDocument/2006/relationships/customXml" Target="../ink/ink360.xml"/><Relationship Id="rId146" Type="http://schemas.openxmlformats.org/officeDocument/2006/relationships/image" Target="../media/image393.png"/><Relationship Id="rId167" Type="http://schemas.openxmlformats.org/officeDocument/2006/relationships/customXml" Target="../ink/ink373.xml"/><Relationship Id="rId188" Type="http://schemas.openxmlformats.org/officeDocument/2006/relationships/image" Target="../media/image415.png"/><Relationship Id="rId7" Type="http://schemas.openxmlformats.org/officeDocument/2006/relationships/customXml" Target="../ink/ink293.xml"/><Relationship Id="rId71" Type="http://schemas.openxmlformats.org/officeDocument/2006/relationships/customXml" Target="../ink/ink325.xml"/><Relationship Id="rId92" Type="http://schemas.openxmlformats.org/officeDocument/2006/relationships/image" Target="../media/image366.png"/><Relationship Id="rId162" Type="http://schemas.openxmlformats.org/officeDocument/2006/relationships/image" Target="../media/image401.png"/><Relationship Id="rId183" Type="http://schemas.openxmlformats.org/officeDocument/2006/relationships/customXml" Target="../ink/ink381.xml"/><Relationship Id="rId213" Type="http://schemas.openxmlformats.org/officeDocument/2006/relationships/customXml" Target="../ink/ink396.xml"/><Relationship Id="rId2" Type="http://schemas.openxmlformats.org/officeDocument/2006/relationships/image" Target="../media/image321.png"/><Relationship Id="rId29" Type="http://schemas.openxmlformats.org/officeDocument/2006/relationships/customXml" Target="../ink/ink304.xml"/><Relationship Id="rId24" Type="http://schemas.openxmlformats.org/officeDocument/2006/relationships/image" Target="../media/image332.png"/><Relationship Id="rId40" Type="http://schemas.openxmlformats.org/officeDocument/2006/relationships/image" Target="../media/image340.png"/><Relationship Id="rId45" Type="http://schemas.openxmlformats.org/officeDocument/2006/relationships/customXml" Target="../ink/ink312.xml"/><Relationship Id="rId66" Type="http://schemas.openxmlformats.org/officeDocument/2006/relationships/image" Target="../media/image353.png"/><Relationship Id="rId87" Type="http://schemas.openxmlformats.org/officeDocument/2006/relationships/customXml" Target="../ink/ink333.xml"/><Relationship Id="rId110" Type="http://schemas.openxmlformats.org/officeDocument/2006/relationships/image" Target="../media/image375.png"/><Relationship Id="rId115" Type="http://schemas.openxmlformats.org/officeDocument/2006/relationships/customXml" Target="../ink/ink347.xml"/><Relationship Id="rId131" Type="http://schemas.openxmlformats.org/officeDocument/2006/relationships/customXml" Target="../ink/ink355.xml"/><Relationship Id="rId136" Type="http://schemas.openxmlformats.org/officeDocument/2006/relationships/image" Target="../media/image388.png"/><Relationship Id="rId157" Type="http://schemas.openxmlformats.org/officeDocument/2006/relationships/customXml" Target="../ink/ink368.xml"/><Relationship Id="rId178" Type="http://schemas.openxmlformats.org/officeDocument/2006/relationships/image" Target="../media/image409.png"/><Relationship Id="rId61" Type="http://schemas.openxmlformats.org/officeDocument/2006/relationships/customXml" Target="../ink/ink320.xml"/><Relationship Id="rId82" Type="http://schemas.openxmlformats.org/officeDocument/2006/relationships/image" Target="../media/image361.png"/><Relationship Id="rId152" Type="http://schemas.openxmlformats.org/officeDocument/2006/relationships/image" Target="../media/image396.png"/><Relationship Id="rId173" Type="http://schemas.openxmlformats.org/officeDocument/2006/relationships/customXml" Target="../ink/ink376.xml"/><Relationship Id="rId194" Type="http://schemas.openxmlformats.org/officeDocument/2006/relationships/image" Target="../media/image418.png"/><Relationship Id="rId199" Type="http://schemas.openxmlformats.org/officeDocument/2006/relationships/customXml" Target="../ink/ink389.xml"/><Relationship Id="rId203" Type="http://schemas.openxmlformats.org/officeDocument/2006/relationships/customXml" Target="../ink/ink391.xml"/><Relationship Id="rId208" Type="http://schemas.openxmlformats.org/officeDocument/2006/relationships/image" Target="../media/image425.png"/><Relationship Id="rId19" Type="http://schemas.openxmlformats.org/officeDocument/2006/relationships/customXml" Target="../ink/ink299.xml"/><Relationship Id="rId14" Type="http://schemas.openxmlformats.org/officeDocument/2006/relationships/image" Target="../media/image327.png"/><Relationship Id="rId30" Type="http://schemas.openxmlformats.org/officeDocument/2006/relationships/image" Target="../media/image335.png"/><Relationship Id="rId35" Type="http://schemas.openxmlformats.org/officeDocument/2006/relationships/customXml" Target="../ink/ink307.xml"/><Relationship Id="rId56" Type="http://schemas.openxmlformats.org/officeDocument/2006/relationships/image" Target="../media/image348.png"/><Relationship Id="rId77" Type="http://schemas.openxmlformats.org/officeDocument/2006/relationships/customXml" Target="../ink/ink328.xml"/><Relationship Id="rId100" Type="http://schemas.openxmlformats.org/officeDocument/2006/relationships/image" Target="../media/image370.png"/><Relationship Id="rId105" Type="http://schemas.openxmlformats.org/officeDocument/2006/relationships/customXml" Target="../ink/ink342.xml"/><Relationship Id="rId126" Type="http://schemas.openxmlformats.org/officeDocument/2006/relationships/image" Target="../media/image383.png"/><Relationship Id="rId147" Type="http://schemas.openxmlformats.org/officeDocument/2006/relationships/customXml" Target="../ink/ink363.xml"/><Relationship Id="rId168" Type="http://schemas.openxmlformats.org/officeDocument/2006/relationships/image" Target="../media/image404.png"/><Relationship Id="rId8" Type="http://schemas.openxmlformats.org/officeDocument/2006/relationships/image" Target="../media/image324.png"/><Relationship Id="rId51" Type="http://schemas.openxmlformats.org/officeDocument/2006/relationships/customXml" Target="../ink/ink315.xml"/><Relationship Id="rId72" Type="http://schemas.openxmlformats.org/officeDocument/2006/relationships/image" Target="../media/image356.png"/><Relationship Id="rId93" Type="http://schemas.openxmlformats.org/officeDocument/2006/relationships/customXml" Target="../ink/ink336.xml"/><Relationship Id="rId98" Type="http://schemas.openxmlformats.org/officeDocument/2006/relationships/image" Target="../media/image369.png"/><Relationship Id="rId121" Type="http://schemas.openxmlformats.org/officeDocument/2006/relationships/customXml" Target="../ink/ink350.xml"/><Relationship Id="rId142" Type="http://schemas.openxmlformats.org/officeDocument/2006/relationships/image" Target="../media/image391.png"/><Relationship Id="rId163" Type="http://schemas.openxmlformats.org/officeDocument/2006/relationships/customXml" Target="../ink/ink371.xml"/><Relationship Id="rId184" Type="http://schemas.openxmlformats.org/officeDocument/2006/relationships/image" Target="../media/image413.png"/><Relationship Id="rId189" Type="http://schemas.openxmlformats.org/officeDocument/2006/relationships/customXml" Target="../ink/ink384.xml"/><Relationship Id="rId3" Type="http://schemas.openxmlformats.org/officeDocument/2006/relationships/customXml" Target="../ink/ink291.xml"/><Relationship Id="rId214" Type="http://schemas.openxmlformats.org/officeDocument/2006/relationships/image" Target="../media/image428.png"/><Relationship Id="rId25" Type="http://schemas.openxmlformats.org/officeDocument/2006/relationships/customXml" Target="../ink/ink302.xml"/><Relationship Id="rId46" Type="http://schemas.openxmlformats.org/officeDocument/2006/relationships/image" Target="../media/image343.png"/><Relationship Id="rId67" Type="http://schemas.openxmlformats.org/officeDocument/2006/relationships/customXml" Target="../ink/ink323.xml"/><Relationship Id="rId116" Type="http://schemas.openxmlformats.org/officeDocument/2006/relationships/image" Target="../media/image378.png"/><Relationship Id="rId137" Type="http://schemas.openxmlformats.org/officeDocument/2006/relationships/customXml" Target="../ink/ink358.xml"/><Relationship Id="rId158" Type="http://schemas.openxmlformats.org/officeDocument/2006/relationships/image" Target="../media/image399.png"/><Relationship Id="rId20" Type="http://schemas.openxmlformats.org/officeDocument/2006/relationships/image" Target="../media/image330.png"/><Relationship Id="rId41" Type="http://schemas.openxmlformats.org/officeDocument/2006/relationships/customXml" Target="../ink/ink310.xml"/><Relationship Id="rId62" Type="http://schemas.openxmlformats.org/officeDocument/2006/relationships/image" Target="../media/image351.png"/><Relationship Id="rId83" Type="http://schemas.openxmlformats.org/officeDocument/2006/relationships/customXml" Target="../ink/ink331.xml"/><Relationship Id="rId88" Type="http://schemas.openxmlformats.org/officeDocument/2006/relationships/image" Target="../media/image364.png"/><Relationship Id="rId111" Type="http://schemas.openxmlformats.org/officeDocument/2006/relationships/customXml" Target="../ink/ink345.xml"/><Relationship Id="rId132" Type="http://schemas.openxmlformats.org/officeDocument/2006/relationships/image" Target="../media/image386.png"/><Relationship Id="rId153" Type="http://schemas.openxmlformats.org/officeDocument/2006/relationships/customXml" Target="../ink/ink366.xml"/><Relationship Id="rId174" Type="http://schemas.openxmlformats.org/officeDocument/2006/relationships/image" Target="../media/image407.png"/><Relationship Id="rId179" Type="http://schemas.openxmlformats.org/officeDocument/2006/relationships/customXml" Target="../ink/ink379.xml"/><Relationship Id="rId195" Type="http://schemas.openxmlformats.org/officeDocument/2006/relationships/customXml" Target="../ink/ink387.xml"/><Relationship Id="rId209" Type="http://schemas.openxmlformats.org/officeDocument/2006/relationships/customXml" Target="../ink/ink394.xml"/><Relationship Id="rId190" Type="http://schemas.openxmlformats.org/officeDocument/2006/relationships/image" Target="../media/image416.png"/><Relationship Id="rId204" Type="http://schemas.openxmlformats.org/officeDocument/2006/relationships/image" Target="../media/image423.png"/><Relationship Id="rId15" Type="http://schemas.openxmlformats.org/officeDocument/2006/relationships/customXml" Target="../ink/ink297.xml"/><Relationship Id="rId36" Type="http://schemas.openxmlformats.org/officeDocument/2006/relationships/image" Target="../media/image338.png"/><Relationship Id="rId57" Type="http://schemas.openxmlformats.org/officeDocument/2006/relationships/customXml" Target="../ink/ink318.xml"/><Relationship Id="rId106" Type="http://schemas.openxmlformats.org/officeDocument/2006/relationships/image" Target="../media/image373.png"/><Relationship Id="rId127" Type="http://schemas.openxmlformats.org/officeDocument/2006/relationships/customXml" Target="../ink/ink353.xml"/><Relationship Id="rId10" Type="http://schemas.openxmlformats.org/officeDocument/2006/relationships/image" Target="../media/image325.png"/><Relationship Id="rId31" Type="http://schemas.openxmlformats.org/officeDocument/2006/relationships/customXml" Target="../ink/ink305.xml"/><Relationship Id="rId52" Type="http://schemas.openxmlformats.org/officeDocument/2006/relationships/image" Target="../media/image346.png"/><Relationship Id="rId73" Type="http://schemas.openxmlformats.org/officeDocument/2006/relationships/customXml" Target="../ink/ink326.xml"/><Relationship Id="rId78" Type="http://schemas.openxmlformats.org/officeDocument/2006/relationships/image" Target="../media/image359.png"/><Relationship Id="rId94" Type="http://schemas.openxmlformats.org/officeDocument/2006/relationships/image" Target="../media/image367.png"/><Relationship Id="rId99" Type="http://schemas.openxmlformats.org/officeDocument/2006/relationships/customXml" Target="../ink/ink339.xml"/><Relationship Id="rId101" Type="http://schemas.openxmlformats.org/officeDocument/2006/relationships/customXml" Target="../ink/ink340.xml"/><Relationship Id="rId122" Type="http://schemas.openxmlformats.org/officeDocument/2006/relationships/image" Target="../media/image381.png"/><Relationship Id="rId143" Type="http://schemas.openxmlformats.org/officeDocument/2006/relationships/customXml" Target="../ink/ink361.xml"/><Relationship Id="rId148" Type="http://schemas.openxmlformats.org/officeDocument/2006/relationships/image" Target="../media/image394.png"/><Relationship Id="rId164" Type="http://schemas.openxmlformats.org/officeDocument/2006/relationships/image" Target="../media/image402.png"/><Relationship Id="rId169" Type="http://schemas.openxmlformats.org/officeDocument/2006/relationships/customXml" Target="../ink/ink374.xml"/><Relationship Id="rId185" Type="http://schemas.openxmlformats.org/officeDocument/2006/relationships/customXml" Target="../ink/ink382.xml"/><Relationship Id="rId4" Type="http://schemas.openxmlformats.org/officeDocument/2006/relationships/image" Target="../media/image322.png"/><Relationship Id="rId9" Type="http://schemas.openxmlformats.org/officeDocument/2006/relationships/customXml" Target="../ink/ink294.xml"/><Relationship Id="rId180" Type="http://schemas.openxmlformats.org/officeDocument/2006/relationships/image" Target="../media/image411.png"/><Relationship Id="rId210" Type="http://schemas.openxmlformats.org/officeDocument/2006/relationships/image" Target="../media/image426.png"/><Relationship Id="rId26" Type="http://schemas.openxmlformats.org/officeDocument/2006/relationships/image" Target="../media/image333.png"/><Relationship Id="rId47" Type="http://schemas.openxmlformats.org/officeDocument/2006/relationships/customXml" Target="../ink/ink313.xml"/><Relationship Id="rId68" Type="http://schemas.openxmlformats.org/officeDocument/2006/relationships/image" Target="../media/image354.png"/><Relationship Id="rId89" Type="http://schemas.openxmlformats.org/officeDocument/2006/relationships/customXml" Target="../ink/ink334.xml"/><Relationship Id="rId112" Type="http://schemas.openxmlformats.org/officeDocument/2006/relationships/image" Target="../media/image376.png"/><Relationship Id="rId133" Type="http://schemas.openxmlformats.org/officeDocument/2006/relationships/customXml" Target="../ink/ink356.xml"/><Relationship Id="rId154" Type="http://schemas.openxmlformats.org/officeDocument/2006/relationships/image" Target="../media/image397.png"/><Relationship Id="rId175" Type="http://schemas.openxmlformats.org/officeDocument/2006/relationships/customXml" Target="../ink/ink377.xml"/><Relationship Id="rId196" Type="http://schemas.openxmlformats.org/officeDocument/2006/relationships/image" Target="../media/image419.png"/><Relationship Id="rId200" Type="http://schemas.openxmlformats.org/officeDocument/2006/relationships/image" Target="../media/image421.png"/><Relationship Id="rId16" Type="http://schemas.openxmlformats.org/officeDocument/2006/relationships/image" Target="../media/image328.png"/></Relationships>
</file>

<file path=ppt/slides/_rels/slide11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487.png"/><Relationship Id="rId21" Type="http://schemas.openxmlformats.org/officeDocument/2006/relationships/image" Target="../media/image439.png"/><Relationship Id="rId42" Type="http://schemas.openxmlformats.org/officeDocument/2006/relationships/customXml" Target="../ink/ink416.xml"/><Relationship Id="rId63" Type="http://schemas.openxmlformats.org/officeDocument/2006/relationships/image" Target="../media/image460.png"/><Relationship Id="rId84" Type="http://schemas.openxmlformats.org/officeDocument/2006/relationships/customXml" Target="../ink/ink437.xml"/><Relationship Id="rId138" Type="http://schemas.openxmlformats.org/officeDocument/2006/relationships/customXml" Target="../ink/ink464.xml"/><Relationship Id="rId159" Type="http://schemas.openxmlformats.org/officeDocument/2006/relationships/image" Target="../media/image508.png"/><Relationship Id="rId170" Type="http://schemas.openxmlformats.org/officeDocument/2006/relationships/customXml" Target="../ink/ink480.xml"/><Relationship Id="rId191" Type="http://schemas.openxmlformats.org/officeDocument/2006/relationships/image" Target="../media/image524.png"/><Relationship Id="rId205" Type="http://schemas.openxmlformats.org/officeDocument/2006/relationships/image" Target="../media/image531.png"/><Relationship Id="rId226" Type="http://schemas.openxmlformats.org/officeDocument/2006/relationships/customXml" Target="../ink/ink508.xml"/><Relationship Id="rId247" Type="http://schemas.openxmlformats.org/officeDocument/2006/relationships/image" Target="../media/image552.png"/><Relationship Id="rId107" Type="http://schemas.openxmlformats.org/officeDocument/2006/relationships/image" Target="../media/image482.png"/><Relationship Id="rId268" Type="http://schemas.openxmlformats.org/officeDocument/2006/relationships/customXml" Target="../ink/ink529.xml"/><Relationship Id="rId289" Type="http://schemas.openxmlformats.org/officeDocument/2006/relationships/image" Target="../media/image573.png"/><Relationship Id="rId11" Type="http://schemas.openxmlformats.org/officeDocument/2006/relationships/image" Target="../media/image434.png"/><Relationship Id="rId32" Type="http://schemas.openxmlformats.org/officeDocument/2006/relationships/customXml" Target="../ink/ink411.xml"/><Relationship Id="rId53" Type="http://schemas.openxmlformats.org/officeDocument/2006/relationships/image" Target="../media/image455.png"/><Relationship Id="rId74" Type="http://schemas.openxmlformats.org/officeDocument/2006/relationships/customXml" Target="../ink/ink432.xml"/><Relationship Id="rId128" Type="http://schemas.openxmlformats.org/officeDocument/2006/relationships/customXml" Target="../ink/ink459.xml"/><Relationship Id="rId149" Type="http://schemas.openxmlformats.org/officeDocument/2006/relationships/image" Target="../media/image503.png"/><Relationship Id="rId5" Type="http://schemas.openxmlformats.org/officeDocument/2006/relationships/image" Target="../media/image431.png"/><Relationship Id="rId95" Type="http://schemas.openxmlformats.org/officeDocument/2006/relationships/image" Target="../media/image476.png"/><Relationship Id="rId160" Type="http://schemas.openxmlformats.org/officeDocument/2006/relationships/customXml" Target="../ink/ink475.xml"/><Relationship Id="rId181" Type="http://schemas.openxmlformats.org/officeDocument/2006/relationships/image" Target="../media/image519.png"/><Relationship Id="rId216" Type="http://schemas.openxmlformats.org/officeDocument/2006/relationships/customXml" Target="../ink/ink503.xml"/><Relationship Id="rId237" Type="http://schemas.openxmlformats.org/officeDocument/2006/relationships/image" Target="../media/image547.png"/><Relationship Id="rId258" Type="http://schemas.openxmlformats.org/officeDocument/2006/relationships/customXml" Target="../ink/ink524.xml"/><Relationship Id="rId279" Type="http://schemas.openxmlformats.org/officeDocument/2006/relationships/image" Target="../media/image568.png"/><Relationship Id="rId22" Type="http://schemas.openxmlformats.org/officeDocument/2006/relationships/customXml" Target="../ink/ink406.xml"/><Relationship Id="rId43" Type="http://schemas.openxmlformats.org/officeDocument/2006/relationships/image" Target="../media/image450.png"/><Relationship Id="rId64" Type="http://schemas.openxmlformats.org/officeDocument/2006/relationships/customXml" Target="../ink/ink427.xml"/><Relationship Id="rId118" Type="http://schemas.openxmlformats.org/officeDocument/2006/relationships/customXml" Target="../ink/ink454.xml"/><Relationship Id="rId139" Type="http://schemas.openxmlformats.org/officeDocument/2006/relationships/image" Target="../media/image498.png"/><Relationship Id="rId290" Type="http://schemas.openxmlformats.org/officeDocument/2006/relationships/customXml" Target="../ink/ink540.xml"/><Relationship Id="rId85" Type="http://schemas.openxmlformats.org/officeDocument/2006/relationships/image" Target="../media/image471.png"/><Relationship Id="rId150" Type="http://schemas.openxmlformats.org/officeDocument/2006/relationships/customXml" Target="../ink/ink470.xml"/><Relationship Id="rId171" Type="http://schemas.openxmlformats.org/officeDocument/2006/relationships/image" Target="../media/image514.png"/><Relationship Id="rId192" Type="http://schemas.openxmlformats.org/officeDocument/2006/relationships/customXml" Target="../ink/ink491.xml"/><Relationship Id="rId206" Type="http://schemas.openxmlformats.org/officeDocument/2006/relationships/customXml" Target="../ink/ink498.xml"/><Relationship Id="rId227" Type="http://schemas.openxmlformats.org/officeDocument/2006/relationships/image" Target="../media/image542.png"/><Relationship Id="rId248" Type="http://schemas.openxmlformats.org/officeDocument/2006/relationships/customXml" Target="../ink/ink519.xml"/><Relationship Id="rId269" Type="http://schemas.openxmlformats.org/officeDocument/2006/relationships/image" Target="../media/image563.png"/><Relationship Id="rId12" Type="http://schemas.openxmlformats.org/officeDocument/2006/relationships/customXml" Target="../ink/ink401.xml"/><Relationship Id="rId33" Type="http://schemas.openxmlformats.org/officeDocument/2006/relationships/image" Target="../media/image445.png"/><Relationship Id="rId108" Type="http://schemas.openxmlformats.org/officeDocument/2006/relationships/customXml" Target="../ink/ink449.xml"/><Relationship Id="rId129" Type="http://schemas.openxmlformats.org/officeDocument/2006/relationships/image" Target="../media/image493.png"/><Relationship Id="rId280" Type="http://schemas.openxmlformats.org/officeDocument/2006/relationships/customXml" Target="../ink/ink535.xml"/><Relationship Id="rId54" Type="http://schemas.openxmlformats.org/officeDocument/2006/relationships/customXml" Target="../ink/ink422.xml"/><Relationship Id="rId75" Type="http://schemas.openxmlformats.org/officeDocument/2006/relationships/image" Target="../media/image466.png"/><Relationship Id="rId96" Type="http://schemas.openxmlformats.org/officeDocument/2006/relationships/customXml" Target="../ink/ink443.xml"/><Relationship Id="rId140" Type="http://schemas.openxmlformats.org/officeDocument/2006/relationships/customXml" Target="../ink/ink465.xml"/><Relationship Id="rId161" Type="http://schemas.openxmlformats.org/officeDocument/2006/relationships/image" Target="../media/image509.png"/><Relationship Id="rId182" Type="http://schemas.openxmlformats.org/officeDocument/2006/relationships/customXml" Target="../ink/ink486.xml"/><Relationship Id="rId217" Type="http://schemas.openxmlformats.org/officeDocument/2006/relationships/image" Target="../media/image537.png"/><Relationship Id="rId6" Type="http://schemas.openxmlformats.org/officeDocument/2006/relationships/customXml" Target="../ink/ink398.xml"/><Relationship Id="rId238" Type="http://schemas.openxmlformats.org/officeDocument/2006/relationships/customXml" Target="../ink/ink514.xml"/><Relationship Id="rId259" Type="http://schemas.openxmlformats.org/officeDocument/2006/relationships/image" Target="../media/image558.png"/><Relationship Id="rId23" Type="http://schemas.openxmlformats.org/officeDocument/2006/relationships/image" Target="../media/image440.png"/><Relationship Id="rId119" Type="http://schemas.openxmlformats.org/officeDocument/2006/relationships/image" Target="../media/image488.png"/><Relationship Id="rId270" Type="http://schemas.openxmlformats.org/officeDocument/2006/relationships/customXml" Target="../ink/ink530.xml"/><Relationship Id="rId291" Type="http://schemas.openxmlformats.org/officeDocument/2006/relationships/image" Target="../media/image574.png"/><Relationship Id="rId44" Type="http://schemas.openxmlformats.org/officeDocument/2006/relationships/customXml" Target="../ink/ink417.xml"/><Relationship Id="rId65" Type="http://schemas.openxmlformats.org/officeDocument/2006/relationships/image" Target="../media/image461.png"/><Relationship Id="rId86" Type="http://schemas.openxmlformats.org/officeDocument/2006/relationships/customXml" Target="../ink/ink438.xml"/><Relationship Id="rId130" Type="http://schemas.openxmlformats.org/officeDocument/2006/relationships/customXml" Target="../ink/ink460.xml"/><Relationship Id="rId151" Type="http://schemas.openxmlformats.org/officeDocument/2006/relationships/image" Target="../media/image504.png"/><Relationship Id="rId172" Type="http://schemas.openxmlformats.org/officeDocument/2006/relationships/customXml" Target="../ink/ink481.xml"/><Relationship Id="rId193" Type="http://schemas.openxmlformats.org/officeDocument/2006/relationships/image" Target="../media/image525.png"/><Relationship Id="rId207" Type="http://schemas.openxmlformats.org/officeDocument/2006/relationships/image" Target="../media/image532.png"/><Relationship Id="rId228" Type="http://schemas.openxmlformats.org/officeDocument/2006/relationships/customXml" Target="../ink/ink509.xml"/><Relationship Id="rId249" Type="http://schemas.openxmlformats.org/officeDocument/2006/relationships/image" Target="../media/image553.png"/><Relationship Id="rId13" Type="http://schemas.openxmlformats.org/officeDocument/2006/relationships/image" Target="../media/image435.png"/><Relationship Id="rId109" Type="http://schemas.openxmlformats.org/officeDocument/2006/relationships/image" Target="../media/image483.png"/><Relationship Id="rId260" Type="http://schemas.openxmlformats.org/officeDocument/2006/relationships/customXml" Target="../ink/ink525.xml"/><Relationship Id="rId281" Type="http://schemas.openxmlformats.org/officeDocument/2006/relationships/image" Target="../media/image569.png"/><Relationship Id="rId34" Type="http://schemas.openxmlformats.org/officeDocument/2006/relationships/customXml" Target="../ink/ink412.xml"/><Relationship Id="rId50" Type="http://schemas.openxmlformats.org/officeDocument/2006/relationships/customXml" Target="../ink/ink420.xml"/><Relationship Id="rId55" Type="http://schemas.openxmlformats.org/officeDocument/2006/relationships/image" Target="../media/image456.png"/><Relationship Id="rId76" Type="http://schemas.openxmlformats.org/officeDocument/2006/relationships/customXml" Target="../ink/ink433.xml"/><Relationship Id="rId97" Type="http://schemas.openxmlformats.org/officeDocument/2006/relationships/image" Target="../media/image477.png"/><Relationship Id="rId104" Type="http://schemas.openxmlformats.org/officeDocument/2006/relationships/customXml" Target="../ink/ink447.xml"/><Relationship Id="rId120" Type="http://schemas.openxmlformats.org/officeDocument/2006/relationships/customXml" Target="../ink/ink455.xml"/><Relationship Id="rId125" Type="http://schemas.openxmlformats.org/officeDocument/2006/relationships/image" Target="../media/image491.png"/><Relationship Id="rId141" Type="http://schemas.openxmlformats.org/officeDocument/2006/relationships/image" Target="../media/image499.png"/><Relationship Id="rId146" Type="http://schemas.openxmlformats.org/officeDocument/2006/relationships/customXml" Target="../ink/ink468.xml"/><Relationship Id="rId167" Type="http://schemas.openxmlformats.org/officeDocument/2006/relationships/image" Target="../media/image512.png"/><Relationship Id="rId188" Type="http://schemas.openxmlformats.org/officeDocument/2006/relationships/customXml" Target="../ink/ink489.xml"/><Relationship Id="rId7" Type="http://schemas.openxmlformats.org/officeDocument/2006/relationships/image" Target="../media/image432.png"/><Relationship Id="rId71" Type="http://schemas.openxmlformats.org/officeDocument/2006/relationships/image" Target="../media/image464.png"/><Relationship Id="rId92" Type="http://schemas.openxmlformats.org/officeDocument/2006/relationships/customXml" Target="../ink/ink441.xml"/><Relationship Id="rId162" Type="http://schemas.openxmlformats.org/officeDocument/2006/relationships/customXml" Target="../ink/ink476.xml"/><Relationship Id="rId183" Type="http://schemas.openxmlformats.org/officeDocument/2006/relationships/image" Target="../media/image520.png"/><Relationship Id="rId213" Type="http://schemas.openxmlformats.org/officeDocument/2006/relationships/image" Target="../media/image535.png"/><Relationship Id="rId218" Type="http://schemas.openxmlformats.org/officeDocument/2006/relationships/customXml" Target="../ink/ink504.xml"/><Relationship Id="rId234" Type="http://schemas.openxmlformats.org/officeDocument/2006/relationships/customXml" Target="../ink/ink512.xml"/><Relationship Id="rId239" Type="http://schemas.openxmlformats.org/officeDocument/2006/relationships/image" Target="../media/image548.png"/><Relationship Id="rId2" Type="http://schemas.openxmlformats.org/officeDocument/2006/relationships/image" Target="../media/image429.png"/><Relationship Id="rId29" Type="http://schemas.openxmlformats.org/officeDocument/2006/relationships/image" Target="../media/image443.png"/><Relationship Id="rId250" Type="http://schemas.openxmlformats.org/officeDocument/2006/relationships/customXml" Target="../ink/ink520.xml"/><Relationship Id="rId255" Type="http://schemas.openxmlformats.org/officeDocument/2006/relationships/image" Target="../media/image556.png"/><Relationship Id="rId271" Type="http://schemas.openxmlformats.org/officeDocument/2006/relationships/image" Target="../media/image564.png"/><Relationship Id="rId276" Type="http://schemas.openxmlformats.org/officeDocument/2006/relationships/customXml" Target="../ink/ink533.xml"/><Relationship Id="rId24" Type="http://schemas.openxmlformats.org/officeDocument/2006/relationships/customXml" Target="../ink/ink407.xml"/><Relationship Id="rId40" Type="http://schemas.openxmlformats.org/officeDocument/2006/relationships/customXml" Target="../ink/ink415.xml"/><Relationship Id="rId45" Type="http://schemas.openxmlformats.org/officeDocument/2006/relationships/image" Target="../media/image451.png"/><Relationship Id="rId66" Type="http://schemas.openxmlformats.org/officeDocument/2006/relationships/customXml" Target="../ink/ink428.xml"/><Relationship Id="rId87" Type="http://schemas.openxmlformats.org/officeDocument/2006/relationships/image" Target="../media/image472.png"/><Relationship Id="rId110" Type="http://schemas.openxmlformats.org/officeDocument/2006/relationships/customXml" Target="../ink/ink450.xml"/><Relationship Id="rId115" Type="http://schemas.openxmlformats.org/officeDocument/2006/relationships/image" Target="../media/image486.png"/><Relationship Id="rId131" Type="http://schemas.openxmlformats.org/officeDocument/2006/relationships/image" Target="../media/image494.png"/><Relationship Id="rId136" Type="http://schemas.openxmlformats.org/officeDocument/2006/relationships/customXml" Target="../ink/ink463.xml"/><Relationship Id="rId157" Type="http://schemas.openxmlformats.org/officeDocument/2006/relationships/image" Target="../media/image507.png"/><Relationship Id="rId178" Type="http://schemas.openxmlformats.org/officeDocument/2006/relationships/customXml" Target="../ink/ink484.xml"/><Relationship Id="rId61" Type="http://schemas.openxmlformats.org/officeDocument/2006/relationships/image" Target="../media/image459.png"/><Relationship Id="rId82" Type="http://schemas.openxmlformats.org/officeDocument/2006/relationships/customXml" Target="../ink/ink436.xml"/><Relationship Id="rId152" Type="http://schemas.openxmlformats.org/officeDocument/2006/relationships/customXml" Target="../ink/ink471.xml"/><Relationship Id="rId173" Type="http://schemas.openxmlformats.org/officeDocument/2006/relationships/image" Target="../media/image515.png"/><Relationship Id="rId194" Type="http://schemas.openxmlformats.org/officeDocument/2006/relationships/customXml" Target="../ink/ink492.xml"/><Relationship Id="rId199" Type="http://schemas.openxmlformats.org/officeDocument/2006/relationships/image" Target="../media/image528.png"/><Relationship Id="rId203" Type="http://schemas.openxmlformats.org/officeDocument/2006/relationships/image" Target="../media/image530.png"/><Relationship Id="rId208" Type="http://schemas.openxmlformats.org/officeDocument/2006/relationships/customXml" Target="../ink/ink499.xml"/><Relationship Id="rId229" Type="http://schemas.openxmlformats.org/officeDocument/2006/relationships/image" Target="../media/image543.png"/><Relationship Id="rId19" Type="http://schemas.openxmlformats.org/officeDocument/2006/relationships/image" Target="../media/image438.png"/><Relationship Id="rId224" Type="http://schemas.openxmlformats.org/officeDocument/2006/relationships/customXml" Target="../ink/ink507.xml"/><Relationship Id="rId240" Type="http://schemas.openxmlformats.org/officeDocument/2006/relationships/customXml" Target="../ink/ink515.xml"/><Relationship Id="rId245" Type="http://schemas.openxmlformats.org/officeDocument/2006/relationships/image" Target="../media/image551.png"/><Relationship Id="rId261" Type="http://schemas.openxmlformats.org/officeDocument/2006/relationships/image" Target="../media/image559.png"/><Relationship Id="rId266" Type="http://schemas.openxmlformats.org/officeDocument/2006/relationships/customXml" Target="../ink/ink528.xml"/><Relationship Id="rId287" Type="http://schemas.openxmlformats.org/officeDocument/2006/relationships/image" Target="../media/image572.png"/><Relationship Id="rId14" Type="http://schemas.openxmlformats.org/officeDocument/2006/relationships/customXml" Target="../ink/ink402.xml"/><Relationship Id="rId30" Type="http://schemas.openxmlformats.org/officeDocument/2006/relationships/customXml" Target="../ink/ink410.xml"/><Relationship Id="rId35" Type="http://schemas.openxmlformats.org/officeDocument/2006/relationships/image" Target="../media/image446.png"/><Relationship Id="rId56" Type="http://schemas.openxmlformats.org/officeDocument/2006/relationships/customXml" Target="../ink/ink423.xml"/><Relationship Id="rId77" Type="http://schemas.openxmlformats.org/officeDocument/2006/relationships/image" Target="../media/image467.png"/><Relationship Id="rId100" Type="http://schemas.openxmlformats.org/officeDocument/2006/relationships/customXml" Target="../ink/ink445.xml"/><Relationship Id="rId105" Type="http://schemas.openxmlformats.org/officeDocument/2006/relationships/image" Target="../media/image481.png"/><Relationship Id="rId126" Type="http://schemas.openxmlformats.org/officeDocument/2006/relationships/customXml" Target="../ink/ink458.xml"/><Relationship Id="rId147" Type="http://schemas.openxmlformats.org/officeDocument/2006/relationships/image" Target="../media/image502.png"/><Relationship Id="rId168" Type="http://schemas.openxmlformats.org/officeDocument/2006/relationships/customXml" Target="../ink/ink479.xml"/><Relationship Id="rId282" Type="http://schemas.openxmlformats.org/officeDocument/2006/relationships/customXml" Target="../ink/ink536.xml"/><Relationship Id="rId8" Type="http://schemas.openxmlformats.org/officeDocument/2006/relationships/customXml" Target="../ink/ink399.xml"/><Relationship Id="rId51" Type="http://schemas.openxmlformats.org/officeDocument/2006/relationships/image" Target="../media/image454.png"/><Relationship Id="rId72" Type="http://schemas.openxmlformats.org/officeDocument/2006/relationships/customXml" Target="../ink/ink431.xml"/><Relationship Id="rId93" Type="http://schemas.openxmlformats.org/officeDocument/2006/relationships/image" Target="../media/image475.png"/><Relationship Id="rId98" Type="http://schemas.openxmlformats.org/officeDocument/2006/relationships/customXml" Target="../ink/ink444.xml"/><Relationship Id="rId121" Type="http://schemas.openxmlformats.org/officeDocument/2006/relationships/image" Target="../media/image489.png"/><Relationship Id="rId142" Type="http://schemas.openxmlformats.org/officeDocument/2006/relationships/customXml" Target="../ink/ink466.xml"/><Relationship Id="rId163" Type="http://schemas.openxmlformats.org/officeDocument/2006/relationships/image" Target="../media/image510.png"/><Relationship Id="rId184" Type="http://schemas.openxmlformats.org/officeDocument/2006/relationships/customXml" Target="../ink/ink487.xml"/><Relationship Id="rId189" Type="http://schemas.openxmlformats.org/officeDocument/2006/relationships/image" Target="../media/image523.png"/><Relationship Id="rId219" Type="http://schemas.openxmlformats.org/officeDocument/2006/relationships/image" Target="../media/image538.png"/><Relationship Id="rId3" Type="http://schemas.openxmlformats.org/officeDocument/2006/relationships/image" Target="../media/image430.png"/><Relationship Id="rId214" Type="http://schemas.openxmlformats.org/officeDocument/2006/relationships/customXml" Target="../ink/ink502.xml"/><Relationship Id="rId230" Type="http://schemas.openxmlformats.org/officeDocument/2006/relationships/customXml" Target="../ink/ink510.xml"/><Relationship Id="rId235" Type="http://schemas.openxmlformats.org/officeDocument/2006/relationships/image" Target="../media/image546.png"/><Relationship Id="rId251" Type="http://schemas.openxmlformats.org/officeDocument/2006/relationships/image" Target="../media/image554.png"/><Relationship Id="rId256" Type="http://schemas.openxmlformats.org/officeDocument/2006/relationships/customXml" Target="../ink/ink523.xml"/><Relationship Id="rId277" Type="http://schemas.openxmlformats.org/officeDocument/2006/relationships/image" Target="../media/image567.png"/><Relationship Id="rId25" Type="http://schemas.openxmlformats.org/officeDocument/2006/relationships/image" Target="../media/image441.png"/><Relationship Id="rId46" Type="http://schemas.openxmlformats.org/officeDocument/2006/relationships/customXml" Target="../ink/ink418.xml"/><Relationship Id="rId67" Type="http://schemas.openxmlformats.org/officeDocument/2006/relationships/image" Target="../media/image462.png"/><Relationship Id="rId116" Type="http://schemas.openxmlformats.org/officeDocument/2006/relationships/customXml" Target="../ink/ink453.xml"/><Relationship Id="rId137" Type="http://schemas.openxmlformats.org/officeDocument/2006/relationships/image" Target="../media/image497.png"/><Relationship Id="rId158" Type="http://schemas.openxmlformats.org/officeDocument/2006/relationships/customXml" Target="../ink/ink474.xml"/><Relationship Id="rId272" Type="http://schemas.openxmlformats.org/officeDocument/2006/relationships/customXml" Target="../ink/ink531.xml"/><Relationship Id="rId20" Type="http://schemas.openxmlformats.org/officeDocument/2006/relationships/customXml" Target="../ink/ink405.xml"/><Relationship Id="rId41" Type="http://schemas.openxmlformats.org/officeDocument/2006/relationships/image" Target="../media/image449.png"/><Relationship Id="rId62" Type="http://schemas.openxmlformats.org/officeDocument/2006/relationships/customXml" Target="../ink/ink426.xml"/><Relationship Id="rId83" Type="http://schemas.openxmlformats.org/officeDocument/2006/relationships/image" Target="../media/image470.png"/><Relationship Id="rId88" Type="http://schemas.openxmlformats.org/officeDocument/2006/relationships/customXml" Target="../ink/ink439.xml"/><Relationship Id="rId111" Type="http://schemas.openxmlformats.org/officeDocument/2006/relationships/image" Target="../media/image484.png"/><Relationship Id="rId132" Type="http://schemas.openxmlformats.org/officeDocument/2006/relationships/customXml" Target="../ink/ink461.xml"/><Relationship Id="rId153" Type="http://schemas.openxmlformats.org/officeDocument/2006/relationships/image" Target="../media/image505.png"/><Relationship Id="rId174" Type="http://schemas.openxmlformats.org/officeDocument/2006/relationships/customXml" Target="../ink/ink482.xml"/><Relationship Id="rId179" Type="http://schemas.openxmlformats.org/officeDocument/2006/relationships/image" Target="../media/image518.png"/><Relationship Id="rId195" Type="http://schemas.openxmlformats.org/officeDocument/2006/relationships/image" Target="../media/image526.png"/><Relationship Id="rId209" Type="http://schemas.openxmlformats.org/officeDocument/2006/relationships/image" Target="../media/image533.png"/><Relationship Id="rId190" Type="http://schemas.openxmlformats.org/officeDocument/2006/relationships/customXml" Target="../ink/ink490.xml"/><Relationship Id="rId204" Type="http://schemas.openxmlformats.org/officeDocument/2006/relationships/customXml" Target="../ink/ink497.xml"/><Relationship Id="rId220" Type="http://schemas.openxmlformats.org/officeDocument/2006/relationships/customXml" Target="../ink/ink505.xml"/><Relationship Id="rId225" Type="http://schemas.openxmlformats.org/officeDocument/2006/relationships/image" Target="../media/image541.png"/><Relationship Id="rId241" Type="http://schemas.openxmlformats.org/officeDocument/2006/relationships/image" Target="../media/image549.png"/><Relationship Id="rId246" Type="http://schemas.openxmlformats.org/officeDocument/2006/relationships/customXml" Target="../ink/ink518.xml"/><Relationship Id="rId267" Type="http://schemas.openxmlformats.org/officeDocument/2006/relationships/image" Target="../media/image562.png"/><Relationship Id="rId288" Type="http://schemas.openxmlformats.org/officeDocument/2006/relationships/customXml" Target="../ink/ink539.xml"/><Relationship Id="rId15" Type="http://schemas.openxmlformats.org/officeDocument/2006/relationships/image" Target="../media/image436.png"/><Relationship Id="rId36" Type="http://schemas.openxmlformats.org/officeDocument/2006/relationships/customXml" Target="../ink/ink413.xml"/><Relationship Id="rId57" Type="http://schemas.openxmlformats.org/officeDocument/2006/relationships/image" Target="../media/image457.png"/><Relationship Id="rId106" Type="http://schemas.openxmlformats.org/officeDocument/2006/relationships/customXml" Target="../ink/ink448.xml"/><Relationship Id="rId127" Type="http://schemas.openxmlformats.org/officeDocument/2006/relationships/image" Target="../media/image492.png"/><Relationship Id="rId262" Type="http://schemas.openxmlformats.org/officeDocument/2006/relationships/customXml" Target="../ink/ink526.xml"/><Relationship Id="rId283" Type="http://schemas.openxmlformats.org/officeDocument/2006/relationships/image" Target="../media/image570.png"/><Relationship Id="rId10" Type="http://schemas.openxmlformats.org/officeDocument/2006/relationships/customXml" Target="../ink/ink400.xml"/><Relationship Id="rId31" Type="http://schemas.openxmlformats.org/officeDocument/2006/relationships/image" Target="../media/image444.png"/><Relationship Id="rId52" Type="http://schemas.openxmlformats.org/officeDocument/2006/relationships/customXml" Target="../ink/ink421.xml"/><Relationship Id="rId73" Type="http://schemas.openxmlformats.org/officeDocument/2006/relationships/image" Target="../media/image465.png"/><Relationship Id="rId78" Type="http://schemas.openxmlformats.org/officeDocument/2006/relationships/customXml" Target="../ink/ink434.xml"/><Relationship Id="rId94" Type="http://schemas.openxmlformats.org/officeDocument/2006/relationships/customXml" Target="../ink/ink442.xml"/><Relationship Id="rId99" Type="http://schemas.openxmlformats.org/officeDocument/2006/relationships/image" Target="../media/image478.png"/><Relationship Id="rId101" Type="http://schemas.openxmlformats.org/officeDocument/2006/relationships/image" Target="../media/image479.png"/><Relationship Id="rId122" Type="http://schemas.openxmlformats.org/officeDocument/2006/relationships/customXml" Target="../ink/ink456.xml"/><Relationship Id="rId143" Type="http://schemas.openxmlformats.org/officeDocument/2006/relationships/image" Target="../media/image500.png"/><Relationship Id="rId148" Type="http://schemas.openxmlformats.org/officeDocument/2006/relationships/customXml" Target="../ink/ink469.xml"/><Relationship Id="rId164" Type="http://schemas.openxmlformats.org/officeDocument/2006/relationships/customXml" Target="../ink/ink477.xml"/><Relationship Id="rId169" Type="http://schemas.openxmlformats.org/officeDocument/2006/relationships/image" Target="../media/image513.png"/><Relationship Id="rId185" Type="http://schemas.openxmlformats.org/officeDocument/2006/relationships/image" Target="../media/image521.png"/><Relationship Id="rId4" Type="http://schemas.openxmlformats.org/officeDocument/2006/relationships/customXml" Target="../ink/ink397.xml"/><Relationship Id="rId9" Type="http://schemas.openxmlformats.org/officeDocument/2006/relationships/image" Target="../media/image433.png"/><Relationship Id="rId180" Type="http://schemas.openxmlformats.org/officeDocument/2006/relationships/customXml" Target="../ink/ink485.xml"/><Relationship Id="rId210" Type="http://schemas.openxmlformats.org/officeDocument/2006/relationships/customXml" Target="../ink/ink500.xml"/><Relationship Id="rId215" Type="http://schemas.openxmlformats.org/officeDocument/2006/relationships/image" Target="../media/image536.png"/><Relationship Id="rId236" Type="http://schemas.openxmlformats.org/officeDocument/2006/relationships/customXml" Target="../ink/ink513.xml"/><Relationship Id="rId257" Type="http://schemas.openxmlformats.org/officeDocument/2006/relationships/image" Target="../media/image557.png"/><Relationship Id="rId278" Type="http://schemas.openxmlformats.org/officeDocument/2006/relationships/customXml" Target="../ink/ink534.xml"/><Relationship Id="rId26" Type="http://schemas.openxmlformats.org/officeDocument/2006/relationships/customXml" Target="../ink/ink408.xml"/><Relationship Id="rId231" Type="http://schemas.openxmlformats.org/officeDocument/2006/relationships/image" Target="../media/image544.png"/><Relationship Id="rId252" Type="http://schemas.openxmlformats.org/officeDocument/2006/relationships/customXml" Target="../ink/ink521.xml"/><Relationship Id="rId273" Type="http://schemas.openxmlformats.org/officeDocument/2006/relationships/image" Target="../media/image565.png"/><Relationship Id="rId47" Type="http://schemas.openxmlformats.org/officeDocument/2006/relationships/image" Target="../media/image452.png"/><Relationship Id="rId68" Type="http://schemas.openxmlformats.org/officeDocument/2006/relationships/customXml" Target="../ink/ink429.xml"/><Relationship Id="rId89" Type="http://schemas.openxmlformats.org/officeDocument/2006/relationships/image" Target="../media/image473.png"/><Relationship Id="rId112" Type="http://schemas.openxmlformats.org/officeDocument/2006/relationships/customXml" Target="../ink/ink451.xml"/><Relationship Id="rId133" Type="http://schemas.openxmlformats.org/officeDocument/2006/relationships/image" Target="../media/image495.png"/><Relationship Id="rId154" Type="http://schemas.openxmlformats.org/officeDocument/2006/relationships/customXml" Target="../ink/ink472.xml"/><Relationship Id="rId175" Type="http://schemas.openxmlformats.org/officeDocument/2006/relationships/image" Target="../media/image516.png"/><Relationship Id="rId196" Type="http://schemas.openxmlformats.org/officeDocument/2006/relationships/customXml" Target="../ink/ink493.xml"/><Relationship Id="rId200" Type="http://schemas.openxmlformats.org/officeDocument/2006/relationships/customXml" Target="../ink/ink495.xml"/><Relationship Id="rId16" Type="http://schemas.openxmlformats.org/officeDocument/2006/relationships/customXml" Target="../ink/ink403.xml"/><Relationship Id="rId221" Type="http://schemas.openxmlformats.org/officeDocument/2006/relationships/image" Target="../media/image539.png"/><Relationship Id="rId242" Type="http://schemas.openxmlformats.org/officeDocument/2006/relationships/customXml" Target="../ink/ink516.xml"/><Relationship Id="rId263" Type="http://schemas.openxmlformats.org/officeDocument/2006/relationships/image" Target="../media/image560.png"/><Relationship Id="rId284" Type="http://schemas.openxmlformats.org/officeDocument/2006/relationships/customXml" Target="../ink/ink537.xml"/><Relationship Id="rId37" Type="http://schemas.openxmlformats.org/officeDocument/2006/relationships/image" Target="../media/image447.png"/><Relationship Id="rId58" Type="http://schemas.openxmlformats.org/officeDocument/2006/relationships/customXml" Target="../ink/ink424.xml"/><Relationship Id="rId79" Type="http://schemas.openxmlformats.org/officeDocument/2006/relationships/image" Target="../media/image468.png"/><Relationship Id="rId102" Type="http://schemas.openxmlformats.org/officeDocument/2006/relationships/customXml" Target="../ink/ink446.xml"/><Relationship Id="rId123" Type="http://schemas.openxmlformats.org/officeDocument/2006/relationships/image" Target="../media/image490.png"/><Relationship Id="rId144" Type="http://schemas.openxmlformats.org/officeDocument/2006/relationships/customXml" Target="../ink/ink467.xml"/><Relationship Id="rId90" Type="http://schemas.openxmlformats.org/officeDocument/2006/relationships/customXml" Target="../ink/ink440.xml"/><Relationship Id="rId165" Type="http://schemas.openxmlformats.org/officeDocument/2006/relationships/image" Target="../media/image511.png"/><Relationship Id="rId186" Type="http://schemas.openxmlformats.org/officeDocument/2006/relationships/customXml" Target="../ink/ink488.xml"/><Relationship Id="rId211" Type="http://schemas.openxmlformats.org/officeDocument/2006/relationships/image" Target="../media/image534.png"/><Relationship Id="rId232" Type="http://schemas.openxmlformats.org/officeDocument/2006/relationships/customXml" Target="../ink/ink511.xml"/><Relationship Id="rId253" Type="http://schemas.openxmlformats.org/officeDocument/2006/relationships/image" Target="../media/image555.png"/><Relationship Id="rId274" Type="http://schemas.openxmlformats.org/officeDocument/2006/relationships/customXml" Target="../ink/ink532.xml"/><Relationship Id="rId27" Type="http://schemas.openxmlformats.org/officeDocument/2006/relationships/image" Target="../media/image442.png"/><Relationship Id="rId48" Type="http://schemas.openxmlformats.org/officeDocument/2006/relationships/customXml" Target="../ink/ink419.xml"/><Relationship Id="rId69" Type="http://schemas.openxmlformats.org/officeDocument/2006/relationships/image" Target="../media/image463.png"/><Relationship Id="rId113" Type="http://schemas.openxmlformats.org/officeDocument/2006/relationships/image" Target="../media/image485.png"/><Relationship Id="rId134" Type="http://schemas.openxmlformats.org/officeDocument/2006/relationships/customXml" Target="../ink/ink462.xml"/><Relationship Id="rId80" Type="http://schemas.openxmlformats.org/officeDocument/2006/relationships/customXml" Target="../ink/ink435.xml"/><Relationship Id="rId155" Type="http://schemas.openxmlformats.org/officeDocument/2006/relationships/image" Target="../media/image506.png"/><Relationship Id="rId176" Type="http://schemas.openxmlformats.org/officeDocument/2006/relationships/customXml" Target="../ink/ink483.xml"/><Relationship Id="rId197" Type="http://schemas.openxmlformats.org/officeDocument/2006/relationships/image" Target="../media/image527.png"/><Relationship Id="rId201" Type="http://schemas.openxmlformats.org/officeDocument/2006/relationships/image" Target="../media/image529.png"/><Relationship Id="rId222" Type="http://schemas.openxmlformats.org/officeDocument/2006/relationships/customXml" Target="../ink/ink506.xml"/><Relationship Id="rId243" Type="http://schemas.openxmlformats.org/officeDocument/2006/relationships/image" Target="../media/image550.png"/><Relationship Id="rId264" Type="http://schemas.openxmlformats.org/officeDocument/2006/relationships/customXml" Target="../ink/ink527.xml"/><Relationship Id="rId285" Type="http://schemas.openxmlformats.org/officeDocument/2006/relationships/image" Target="../media/image571.png"/><Relationship Id="rId17" Type="http://schemas.openxmlformats.org/officeDocument/2006/relationships/image" Target="../media/image437.png"/><Relationship Id="rId38" Type="http://schemas.openxmlformats.org/officeDocument/2006/relationships/customXml" Target="../ink/ink414.xml"/><Relationship Id="rId59" Type="http://schemas.openxmlformats.org/officeDocument/2006/relationships/image" Target="../media/image458.png"/><Relationship Id="rId103" Type="http://schemas.openxmlformats.org/officeDocument/2006/relationships/image" Target="../media/image480.png"/><Relationship Id="rId124" Type="http://schemas.openxmlformats.org/officeDocument/2006/relationships/customXml" Target="../ink/ink457.xml"/><Relationship Id="rId70" Type="http://schemas.openxmlformats.org/officeDocument/2006/relationships/customXml" Target="../ink/ink430.xml"/><Relationship Id="rId91" Type="http://schemas.openxmlformats.org/officeDocument/2006/relationships/image" Target="../media/image474.png"/><Relationship Id="rId145" Type="http://schemas.openxmlformats.org/officeDocument/2006/relationships/image" Target="../media/image501.png"/><Relationship Id="rId166" Type="http://schemas.openxmlformats.org/officeDocument/2006/relationships/customXml" Target="../ink/ink478.xml"/><Relationship Id="rId187" Type="http://schemas.openxmlformats.org/officeDocument/2006/relationships/image" Target="../media/image522.png"/><Relationship Id="rId1" Type="http://schemas.openxmlformats.org/officeDocument/2006/relationships/slideLayout" Target="../slideLayouts/slideLayout2.xml"/><Relationship Id="rId212" Type="http://schemas.openxmlformats.org/officeDocument/2006/relationships/customXml" Target="../ink/ink501.xml"/><Relationship Id="rId233" Type="http://schemas.openxmlformats.org/officeDocument/2006/relationships/image" Target="../media/image545.png"/><Relationship Id="rId254" Type="http://schemas.openxmlformats.org/officeDocument/2006/relationships/customXml" Target="../ink/ink522.xml"/><Relationship Id="rId28" Type="http://schemas.openxmlformats.org/officeDocument/2006/relationships/customXml" Target="../ink/ink409.xml"/><Relationship Id="rId49" Type="http://schemas.openxmlformats.org/officeDocument/2006/relationships/image" Target="../media/image453.png"/><Relationship Id="rId114" Type="http://schemas.openxmlformats.org/officeDocument/2006/relationships/customXml" Target="../ink/ink452.xml"/><Relationship Id="rId275" Type="http://schemas.openxmlformats.org/officeDocument/2006/relationships/image" Target="../media/image566.png"/><Relationship Id="rId60" Type="http://schemas.openxmlformats.org/officeDocument/2006/relationships/customXml" Target="../ink/ink425.xml"/><Relationship Id="rId81" Type="http://schemas.openxmlformats.org/officeDocument/2006/relationships/image" Target="../media/image469.png"/><Relationship Id="rId135" Type="http://schemas.openxmlformats.org/officeDocument/2006/relationships/image" Target="../media/image496.png"/><Relationship Id="rId156" Type="http://schemas.openxmlformats.org/officeDocument/2006/relationships/customXml" Target="../ink/ink473.xml"/><Relationship Id="rId177" Type="http://schemas.openxmlformats.org/officeDocument/2006/relationships/image" Target="../media/image517.png"/><Relationship Id="rId198" Type="http://schemas.openxmlformats.org/officeDocument/2006/relationships/customXml" Target="../ink/ink494.xml"/><Relationship Id="rId202" Type="http://schemas.openxmlformats.org/officeDocument/2006/relationships/customXml" Target="../ink/ink496.xml"/><Relationship Id="rId223" Type="http://schemas.openxmlformats.org/officeDocument/2006/relationships/image" Target="../media/image540.png"/><Relationship Id="rId244" Type="http://schemas.openxmlformats.org/officeDocument/2006/relationships/customXml" Target="../ink/ink517.xml"/><Relationship Id="rId18" Type="http://schemas.openxmlformats.org/officeDocument/2006/relationships/customXml" Target="../ink/ink404.xml"/><Relationship Id="rId39" Type="http://schemas.openxmlformats.org/officeDocument/2006/relationships/image" Target="../media/image448.png"/><Relationship Id="rId265" Type="http://schemas.openxmlformats.org/officeDocument/2006/relationships/image" Target="../media/image561.png"/><Relationship Id="rId286" Type="http://schemas.openxmlformats.org/officeDocument/2006/relationships/customXml" Target="../ink/ink538.xml"/></Relationships>
</file>

<file path=ppt/slides/_rels/slide12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633.png"/><Relationship Id="rId299" Type="http://schemas.openxmlformats.org/officeDocument/2006/relationships/image" Target="../media/image725.png"/><Relationship Id="rId21" Type="http://schemas.openxmlformats.org/officeDocument/2006/relationships/image" Target="../media/image584.png"/><Relationship Id="rId42" Type="http://schemas.openxmlformats.org/officeDocument/2006/relationships/customXml" Target="../ink/ink560.xml"/><Relationship Id="rId63" Type="http://schemas.openxmlformats.org/officeDocument/2006/relationships/image" Target="../media/image605.png"/><Relationship Id="rId84" Type="http://schemas.openxmlformats.org/officeDocument/2006/relationships/customXml" Target="../ink/ink581.xml"/><Relationship Id="rId138" Type="http://schemas.openxmlformats.org/officeDocument/2006/relationships/customXml" Target="../ink/ink608.xml"/><Relationship Id="rId159" Type="http://schemas.openxmlformats.org/officeDocument/2006/relationships/image" Target="../media/image654.png"/><Relationship Id="rId324" Type="http://schemas.openxmlformats.org/officeDocument/2006/relationships/customXml" Target="../ink/ink701.xml"/><Relationship Id="rId345" Type="http://schemas.openxmlformats.org/officeDocument/2006/relationships/image" Target="../media/image748.png"/><Relationship Id="rId366" Type="http://schemas.openxmlformats.org/officeDocument/2006/relationships/customXml" Target="../ink/ink722.xml"/><Relationship Id="rId170" Type="http://schemas.openxmlformats.org/officeDocument/2006/relationships/customXml" Target="../ink/ink624.xml"/><Relationship Id="rId191" Type="http://schemas.openxmlformats.org/officeDocument/2006/relationships/image" Target="../media/image670.png"/><Relationship Id="rId205" Type="http://schemas.openxmlformats.org/officeDocument/2006/relationships/image" Target="../media/image677.png"/><Relationship Id="rId226" Type="http://schemas.openxmlformats.org/officeDocument/2006/relationships/customXml" Target="../ink/ink652.xml"/><Relationship Id="rId247" Type="http://schemas.openxmlformats.org/officeDocument/2006/relationships/image" Target="../media/image698.png"/><Relationship Id="rId107" Type="http://schemas.openxmlformats.org/officeDocument/2006/relationships/image" Target="../media/image628.png"/><Relationship Id="rId268" Type="http://schemas.openxmlformats.org/officeDocument/2006/relationships/customXml" Target="../ink/ink673.xml"/><Relationship Id="rId289" Type="http://schemas.openxmlformats.org/officeDocument/2006/relationships/image" Target="../media/image720.png"/><Relationship Id="rId11" Type="http://schemas.openxmlformats.org/officeDocument/2006/relationships/image" Target="../media/image579.png"/><Relationship Id="rId32" Type="http://schemas.openxmlformats.org/officeDocument/2006/relationships/customXml" Target="../ink/ink555.xml"/><Relationship Id="rId53" Type="http://schemas.openxmlformats.org/officeDocument/2006/relationships/image" Target="../media/image600.png"/><Relationship Id="rId74" Type="http://schemas.openxmlformats.org/officeDocument/2006/relationships/customXml" Target="../ink/ink576.xml"/><Relationship Id="rId128" Type="http://schemas.openxmlformats.org/officeDocument/2006/relationships/customXml" Target="../ink/ink603.xml"/><Relationship Id="rId149" Type="http://schemas.openxmlformats.org/officeDocument/2006/relationships/image" Target="../media/image649.png"/><Relationship Id="rId314" Type="http://schemas.openxmlformats.org/officeDocument/2006/relationships/customXml" Target="../ink/ink696.xml"/><Relationship Id="rId335" Type="http://schemas.openxmlformats.org/officeDocument/2006/relationships/image" Target="../media/image743.png"/><Relationship Id="rId356" Type="http://schemas.openxmlformats.org/officeDocument/2006/relationships/customXml" Target="../ink/ink717.xml"/><Relationship Id="rId377" Type="http://schemas.openxmlformats.org/officeDocument/2006/relationships/image" Target="../media/image764.png"/><Relationship Id="rId5" Type="http://schemas.openxmlformats.org/officeDocument/2006/relationships/image" Target="../media/image576.png"/><Relationship Id="rId95" Type="http://schemas.openxmlformats.org/officeDocument/2006/relationships/image" Target="../media/image622.png"/><Relationship Id="rId160" Type="http://schemas.openxmlformats.org/officeDocument/2006/relationships/customXml" Target="../ink/ink619.xml"/><Relationship Id="rId181" Type="http://schemas.openxmlformats.org/officeDocument/2006/relationships/image" Target="../media/image665.png"/><Relationship Id="rId216" Type="http://schemas.openxmlformats.org/officeDocument/2006/relationships/customXml" Target="../ink/ink647.xml"/><Relationship Id="rId237" Type="http://schemas.openxmlformats.org/officeDocument/2006/relationships/image" Target="../media/image693.png"/><Relationship Id="rId258" Type="http://schemas.openxmlformats.org/officeDocument/2006/relationships/customXml" Target="../ink/ink668.xml"/><Relationship Id="rId279" Type="http://schemas.openxmlformats.org/officeDocument/2006/relationships/image" Target="../media/image715.png"/><Relationship Id="rId22" Type="http://schemas.openxmlformats.org/officeDocument/2006/relationships/customXml" Target="../ink/ink550.xml"/><Relationship Id="rId43" Type="http://schemas.openxmlformats.org/officeDocument/2006/relationships/image" Target="../media/image595.png"/><Relationship Id="rId64" Type="http://schemas.openxmlformats.org/officeDocument/2006/relationships/customXml" Target="../ink/ink571.xml"/><Relationship Id="rId118" Type="http://schemas.openxmlformats.org/officeDocument/2006/relationships/customXml" Target="../ink/ink598.xml"/><Relationship Id="rId139" Type="http://schemas.openxmlformats.org/officeDocument/2006/relationships/image" Target="../media/image644.png"/><Relationship Id="rId290" Type="http://schemas.openxmlformats.org/officeDocument/2006/relationships/customXml" Target="../ink/ink684.xml"/><Relationship Id="rId304" Type="http://schemas.openxmlformats.org/officeDocument/2006/relationships/customXml" Target="../ink/ink691.xml"/><Relationship Id="rId325" Type="http://schemas.openxmlformats.org/officeDocument/2006/relationships/image" Target="../media/image738.png"/><Relationship Id="rId346" Type="http://schemas.openxmlformats.org/officeDocument/2006/relationships/customXml" Target="../ink/ink712.xml"/><Relationship Id="rId367" Type="http://schemas.openxmlformats.org/officeDocument/2006/relationships/image" Target="../media/image759.png"/><Relationship Id="rId85" Type="http://schemas.openxmlformats.org/officeDocument/2006/relationships/image" Target="../media/image617.png"/><Relationship Id="rId150" Type="http://schemas.openxmlformats.org/officeDocument/2006/relationships/customXml" Target="../ink/ink614.xml"/><Relationship Id="rId171" Type="http://schemas.openxmlformats.org/officeDocument/2006/relationships/image" Target="../media/image660.png"/><Relationship Id="rId192" Type="http://schemas.openxmlformats.org/officeDocument/2006/relationships/customXml" Target="../ink/ink635.xml"/><Relationship Id="rId206" Type="http://schemas.openxmlformats.org/officeDocument/2006/relationships/customXml" Target="../ink/ink642.xml"/><Relationship Id="rId227" Type="http://schemas.openxmlformats.org/officeDocument/2006/relationships/image" Target="../media/image688.png"/><Relationship Id="rId248" Type="http://schemas.openxmlformats.org/officeDocument/2006/relationships/customXml" Target="../ink/ink663.xml"/><Relationship Id="rId269" Type="http://schemas.openxmlformats.org/officeDocument/2006/relationships/image" Target="../media/image709.png"/><Relationship Id="rId12" Type="http://schemas.openxmlformats.org/officeDocument/2006/relationships/customXml" Target="../ink/ink545.xml"/><Relationship Id="rId33" Type="http://schemas.openxmlformats.org/officeDocument/2006/relationships/image" Target="../media/image590.png"/><Relationship Id="rId108" Type="http://schemas.openxmlformats.org/officeDocument/2006/relationships/customXml" Target="../ink/ink593.xml"/><Relationship Id="rId129" Type="http://schemas.openxmlformats.org/officeDocument/2006/relationships/image" Target="../media/image639.png"/><Relationship Id="rId280" Type="http://schemas.openxmlformats.org/officeDocument/2006/relationships/customXml" Target="../ink/ink679.xml"/><Relationship Id="rId315" Type="http://schemas.openxmlformats.org/officeDocument/2006/relationships/image" Target="../media/image733.png"/><Relationship Id="rId336" Type="http://schemas.openxmlformats.org/officeDocument/2006/relationships/customXml" Target="../ink/ink707.xml"/><Relationship Id="rId357" Type="http://schemas.openxmlformats.org/officeDocument/2006/relationships/image" Target="../media/image754.png"/><Relationship Id="rId54" Type="http://schemas.openxmlformats.org/officeDocument/2006/relationships/customXml" Target="../ink/ink566.xml"/><Relationship Id="rId75" Type="http://schemas.openxmlformats.org/officeDocument/2006/relationships/image" Target="../media/image612.png"/><Relationship Id="rId96" Type="http://schemas.openxmlformats.org/officeDocument/2006/relationships/customXml" Target="../ink/ink587.xml"/><Relationship Id="rId140" Type="http://schemas.openxmlformats.org/officeDocument/2006/relationships/customXml" Target="../ink/ink609.xml"/><Relationship Id="rId161" Type="http://schemas.openxmlformats.org/officeDocument/2006/relationships/image" Target="../media/image655.png"/><Relationship Id="rId182" Type="http://schemas.openxmlformats.org/officeDocument/2006/relationships/customXml" Target="../ink/ink630.xml"/><Relationship Id="rId217" Type="http://schemas.openxmlformats.org/officeDocument/2006/relationships/image" Target="../media/image683.png"/><Relationship Id="rId378" Type="http://schemas.openxmlformats.org/officeDocument/2006/relationships/customXml" Target="../ink/ink728.xml"/><Relationship Id="rId6" Type="http://schemas.openxmlformats.org/officeDocument/2006/relationships/customXml" Target="../ink/ink542.xml"/><Relationship Id="rId238" Type="http://schemas.openxmlformats.org/officeDocument/2006/relationships/customXml" Target="../ink/ink658.xml"/><Relationship Id="rId259" Type="http://schemas.openxmlformats.org/officeDocument/2006/relationships/image" Target="../media/image704.png"/><Relationship Id="rId23" Type="http://schemas.openxmlformats.org/officeDocument/2006/relationships/image" Target="../media/image585.png"/><Relationship Id="rId119" Type="http://schemas.openxmlformats.org/officeDocument/2006/relationships/image" Target="../media/image634.png"/><Relationship Id="rId270" Type="http://schemas.openxmlformats.org/officeDocument/2006/relationships/customXml" Target="../ink/ink674.xml"/><Relationship Id="rId291" Type="http://schemas.openxmlformats.org/officeDocument/2006/relationships/image" Target="../media/image721.png"/><Relationship Id="rId305" Type="http://schemas.openxmlformats.org/officeDocument/2006/relationships/image" Target="../media/image728.png"/><Relationship Id="rId326" Type="http://schemas.openxmlformats.org/officeDocument/2006/relationships/customXml" Target="../ink/ink702.xml"/><Relationship Id="rId347" Type="http://schemas.openxmlformats.org/officeDocument/2006/relationships/image" Target="../media/image749.png"/><Relationship Id="rId44" Type="http://schemas.openxmlformats.org/officeDocument/2006/relationships/customXml" Target="../ink/ink561.xml"/><Relationship Id="rId65" Type="http://schemas.openxmlformats.org/officeDocument/2006/relationships/image" Target="../media/image606.png"/><Relationship Id="rId86" Type="http://schemas.openxmlformats.org/officeDocument/2006/relationships/customXml" Target="../ink/ink582.xml"/><Relationship Id="rId130" Type="http://schemas.openxmlformats.org/officeDocument/2006/relationships/customXml" Target="../ink/ink604.xml"/><Relationship Id="rId151" Type="http://schemas.openxmlformats.org/officeDocument/2006/relationships/image" Target="../media/image650.png"/><Relationship Id="rId368" Type="http://schemas.openxmlformats.org/officeDocument/2006/relationships/customXml" Target="../ink/ink723.xml"/><Relationship Id="rId172" Type="http://schemas.openxmlformats.org/officeDocument/2006/relationships/customXml" Target="../ink/ink625.xml"/><Relationship Id="rId193" Type="http://schemas.openxmlformats.org/officeDocument/2006/relationships/image" Target="../media/image671.png"/><Relationship Id="rId207" Type="http://schemas.openxmlformats.org/officeDocument/2006/relationships/image" Target="../media/image678.png"/><Relationship Id="rId228" Type="http://schemas.openxmlformats.org/officeDocument/2006/relationships/customXml" Target="../ink/ink653.xml"/><Relationship Id="rId249" Type="http://schemas.openxmlformats.org/officeDocument/2006/relationships/image" Target="../media/image699.png"/><Relationship Id="rId13" Type="http://schemas.openxmlformats.org/officeDocument/2006/relationships/image" Target="../media/image580.png"/><Relationship Id="rId109" Type="http://schemas.openxmlformats.org/officeDocument/2006/relationships/image" Target="../media/image629.png"/><Relationship Id="rId260" Type="http://schemas.openxmlformats.org/officeDocument/2006/relationships/customXml" Target="../ink/ink669.xml"/><Relationship Id="rId281" Type="http://schemas.openxmlformats.org/officeDocument/2006/relationships/image" Target="../media/image716.png"/><Relationship Id="rId316" Type="http://schemas.openxmlformats.org/officeDocument/2006/relationships/customXml" Target="../ink/ink697.xml"/><Relationship Id="rId337" Type="http://schemas.openxmlformats.org/officeDocument/2006/relationships/image" Target="../media/image744.png"/><Relationship Id="rId34" Type="http://schemas.openxmlformats.org/officeDocument/2006/relationships/customXml" Target="../ink/ink556.xml"/><Relationship Id="rId55" Type="http://schemas.openxmlformats.org/officeDocument/2006/relationships/image" Target="../media/image601.png"/><Relationship Id="rId76" Type="http://schemas.openxmlformats.org/officeDocument/2006/relationships/customXml" Target="../ink/ink577.xml"/><Relationship Id="rId97" Type="http://schemas.openxmlformats.org/officeDocument/2006/relationships/image" Target="../media/image623.png"/><Relationship Id="rId120" Type="http://schemas.openxmlformats.org/officeDocument/2006/relationships/customXml" Target="../ink/ink599.xml"/><Relationship Id="rId141" Type="http://schemas.openxmlformats.org/officeDocument/2006/relationships/image" Target="../media/image645.png"/><Relationship Id="rId358" Type="http://schemas.openxmlformats.org/officeDocument/2006/relationships/customXml" Target="../ink/ink718.xml"/><Relationship Id="rId379" Type="http://schemas.openxmlformats.org/officeDocument/2006/relationships/image" Target="../media/image765.png"/><Relationship Id="rId7" Type="http://schemas.openxmlformats.org/officeDocument/2006/relationships/image" Target="../media/image577.png"/><Relationship Id="rId162" Type="http://schemas.openxmlformats.org/officeDocument/2006/relationships/customXml" Target="../ink/ink620.xml"/><Relationship Id="rId183" Type="http://schemas.openxmlformats.org/officeDocument/2006/relationships/image" Target="../media/image666.png"/><Relationship Id="rId218" Type="http://schemas.openxmlformats.org/officeDocument/2006/relationships/customXml" Target="../ink/ink648.xml"/><Relationship Id="rId239" Type="http://schemas.openxmlformats.org/officeDocument/2006/relationships/image" Target="../media/image694.png"/><Relationship Id="rId250" Type="http://schemas.openxmlformats.org/officeDocument/2006/relationships/customXml" Target="../ink/ink664.xml"/><Relationship Id="rId271" Type="http://schemas.openxmlformats.org/officeDocument/2006/relationships/image" Target="../media/image711.png"/><Relationship Id="rId292" Type="http://schemas.openxmlformats.org/officeDocument/2006/relationships/customXml" Target="../ink/ink685.xml"/><Relationship Id="rId306" Type="http://schemas.openxmlformats.org/officeDocument/2006/relationships/customXml" Target="../ink/ink692.xml"/><Relationship Id="rId24" Type="http://schemas.openxmlformats.org/officeDocument/2006/relationships/customXml" Target="../ink/ink551.xml"/><Relationship Id="rId45" Type="http://schemas.openxmlformats.org/officeDocument/2006/relationships/image" Target="../media/image596.png"/><Relationship Id="rId66" Type="http://schemas.openxmlformats.org/officeDocument/2006/relationships/customXml" Target="../ink/ink572.xml"/><Relationship Id="rId87" Type="http://schemas.openxmlformats.org/officeDocument/2006/relationships/image" Target="../media/image618.png"/><Relationship Id="rId110" Type="http://schemas.openxmlformats.org/officeDocument/2006/relationships/customXml" Target="../ink/ink594.xml"/><Relationship Id="rId131" Type="http://schemas.openxmlformats.org/officeDocument/2006/relationships/image" Target="../media/image640.png"/><Relationship Id="rId327" Type="http://schemas.openxmlformats.org/officeDocument/2006/relationships/image" Target="../media/image739.png"/><Relationship Id="rId348" Type="http://schemas.openxmlformats.org/officeDocument/2006/relationships/customXml" Target="../ink/ink713.xml"/><Relationship Id="rId369" Type="http://schemas.openxmlformats.org/officeDocument/2006/relationships/image" Target="../media/image760.png"/><Relationship Id="rId152" Type="http://schemas.openxmlformats.org/officeDocument/2006/relationships/customXml" Target="../ink/ink615.xml"/><Relationship Id="rId173" Type="http://schemas.openxmlformats.org/officeDocument/2006/relationships/image" Target="../media/image661.png"/><Relationship Id="rId194" Type="http://schemas.openxmlformats.org/officeDocument/2006/relationships/customXml" Target="../ink/ink636.xml"/><Relationship Id="rId208" Type="http://schemas.openxmlformats.org/officeDocument/2006/relationships/customXml" Target="../ink/ink643.xml"/><Relationship Id="rId229" Type="http://schemas.openxmlformats.org/officeDocument/2006/relationships/image" Target="../media/image689.png"/><Relationship Id="rId380" Type="http://schemas.openxmlformats.org/officeDocument/2006/relationships/customXml" Target="../ink/ink729.xml"/><Relationship Id="rId240" Type="http://schemas.openxmlformats.org/officeDocument/2006/relationships/customXml" Target="../ink/ink659.xml"/><Relationship Id="rId261" Type="http://schemas.openxmlformats.org/officeDocument/2006/relationships/image" Target="../media/image705.png"/><Relationship Id="rId14" Type="http://schemas.openxmlformats.org/officeDocument/2006/relationships/customXml" Target="../ink/ink546.xml"/><Relationship Id="rId35" Type="http://schemas.openxmlformats.org/officeDocument/2006/relationships/image" Target="../media/image591.png"/><Relationship Id="rId56" Type="http://schemas.openxmlformats.org/officeDocument/2006/relationships/customXml" Target="../ink/ink567.xml"/><Relationship Id="rId77" Type="http://schemas.openxmlformats.org/officeDocument/2006/relationships/image" Target="../media/image613.png"/><Relationship Id="rId100" Type="http://schemas.openxmlformats.org/officeDocument/2006/relationships/customXml" Target="../ink/ink589.xml"/><Relationship Id="rId282" Type="http://schemas.openxmlformats.org/officeDocument/2006/relationships/customXml" Target="../ink/ink680.xml"/><Relationship Id="rId317" Type="http://schemas.openxmlformats.org/officeDocument/2006/relationships/image" Target="../media/image734.png"/><Relationship Id="rId338" Type="http://schemas.openxmlformats.org/officeDocument/2006/relationships/customXml" Target="../ink/ink708.xml"/><Relationship Id="rId359" Type="http://schemas.openxmlformats.org/officeDocument/2006/relationships/image" Target="../media/image755.png"/><Relationship Id="rId8" Type="http://schemas.openxmlformats.org/officeDocument/2006/relationships/customXml" Target="../ink/ink543.xml"/><Relationship Id="rId98" Type="http://schemas.openxmlformats.org/officeDocument/2006/relationships/customXml" Target="../ink/ink588.xml"/><Relationship Id="rId121" Type="http://schemas.openxmlformats.org/officeDocument/2006/relationships/image" Target="../media/image635.png"/><Relationship Id="rId142" Type="http://schemas.openxmlformats.org/officeDocument/2006/relationships/customXml" Target="../ink/ink610.xml"/><Relationship Id="rId163" Type="http://schemas.openxmlformats.org/officeDocument/2006/relationships/image" Target="../media/image656.png"/><Relationship Id="rId184" Type="http://schemas.openxmlformats.org/officeDocument/2006/relationships/customXml" Target="../ink/ink631.xml"/><Relationship Id="rId219" Type="http://schemas.openxmlformats.org/officeDocument/2006/relationships/image" Target="../media/image684.png"/><Relationship Id="rId370" Type="http://schemas.openxmlformats.org/officeDocument/2006/relationships/customXml" Target="../ink/ink724.xml"/><Relationship Id="rId230" Type="http://schemas.openxmlformats.org/officeDocument/2006/relationships/customXml" Target="../ink/ink654.xml"/><Relationship Id="rId251" Type="http://schemas.openxmlformats.org/officeDocument/2006/relationships/image" Target="../media/image700.png"/><Relationship Id="rId25" Type="http://schemas.openxmlformats.org/officeDocument/2006/relationships/image" Target="../media/image586.png"/><Relationship Id="rId46" Type="http://schemas.openxmlformats.org/officeDocument/2006/relationships/customXml" Target="../ink/ink562.xml"/><Relationship Id="rId67" Type="http://schemas.openxmlformats.org/officeDocument/2006/relationships/image" Target="../media/image607.png"/><Relationship Id="rId272" Type="http://schemas.openxmlformats.org/officeDocument/2006/relationships/customXml" Target="../ink/ink675.xml"/><Relationship Id="rId293" Type="http://schemas.openxmlformats.org/officeDocument/2006/relationships/image" Target="../media/image722.png"/><Relationship Id="rId307" Type="http://schemas.openxmlformats.org/officeDocument/2006/relationships/image" Target="../media/image729.png"/><Relationship Id="rId328" Type="http://schemas.openxmlformats.org/officeDocument/2006/relationships/customXml" Target="../ink/ink703.xml"/><Relationship Id="rId349" Type="http://schemas.openxmlformats.org/officeDocument/2006/relationships/image" Target="../media/image750.png"/><Relationship Id="rId88" Type="http://schemas.openxmlformats.org/officeDocument/2006/relationships/customXml" Target="../ink/ink583.xml"/><Relationship Id="rId111" Type="http://schemas.openxmlformats.org/officeDocument/2006/relationships/image" Target="../media/image630.png"/><Relationship Id="rId132" Type="http://schemas.openxmlformats.org/officeDocument/2006/relationships/customXml" Target="../ink/ink605.xml"/><Relationship Id="rId153" Type="http://schemas.openxmlformats.org/officeDocument/2006/relationships/image" Target="../media/image651.png"/><Relationship Id="rId174" Type="http://schemas.openxmlformats.org/officeDocument/2006/relationships/customXml" Target="../ink/ink626.xml"/><Relationship Id="rId195" Type="http://schemas.openxmlformats.org/officeDocument/2006/relationships/image" Target="../media/image672.png"/><Relationship Id="rId209" Type="http://schemas.openxmlformats.org/officeDocument/2006/relationships/image" Target="../media/image679.png"/><Relationship Id="rId360" Type="http://schemas.openxmlformats.org/officeDocument/2006/relationships/customXml" Target="../ink/ink719.xml"/><Relationship Id="rId381" Type="http://schemas.openxmlformats.org/officeDocument/2006/relationships/image" Target="../media/image766.png"/><Relationship Id="rId220" Type="http://schemas.openxmlformats.org/officeDocument/2006/relationships/customXml" Target="../ink/ink649.xml"/><Relationship Id="rId241" Type="http://schemas.openxmlformats.org/officeDocument/2006/relationships/image" Target="../media/image695.png"/><Relationship Id="rId15" Type="http://schemas.openxmlformats.org/officeDocument/2006/relationships/image" Target="../media/image581.png"/><Relationship Id="rId36" Type="http://schemas.openxmlformats.org/officeDocument/2006/relationships/customXml" Target="../ink/ink557.xml"/><Relationship Id="rId57" Type="http://schemas.openxmlformats.org/officeDocument/2006/relationships/image" Target="../media/image602.png"/><Relationship Id="rId262" Type="http://schemas.openxmlformats.org/officeDocument/2006/relationships/customXml" Target="../ink/ink670.xml"/><Relationship Id="rId283" Type="http://schemas.openxmlformats.org/officeDocument/2006/relationships/image" Target="../media/image717.png"/><Relationship Id="rId318" Type="http://schemas.openxmlformats.org/officeDocument/2006/relationships/customXml" Target="../ink/ink698.xml"/><Relationship Id="rId339" Type="http://schemas.openxmlformats.org/officeDocument/2006/relationships/image" Target="../media/image745.png"/><Relationship Id="rId78" Type="http://schemas.openxmlformats.org/officeDocument/2006/relationships/customXml" Target="../ink/ink578.xml"/><Relationship Id="rId99" Type="http://schemas.openxmlformats.org/officeDocument/2006/relationships/image" Target="../media/image624.png"/><Relationship Id="rId101" Type="http://schemas.openxmlformats.org/officeDocument/2006/relationships/image" Target="../media/image625.png"/><Relationship Id="rId122" Type="http://schemas.openxmlformats.org/officeDocument/2006/relationships/customXml" Target="../ink/ink600.xml"/><Relationship Id="rId143" Type="http://schemas.openxmlformats.org/officeDocument/2006/relationships/image" Target="../media/image646.png"/><Relationship Id="rId164" Type="http://schemas.openxmlformats.org/officeDocument/2006/relationships/customXml" Target="../ink/ink621.xml"/><Relationship Id="rId185" Type="http://schemas.openxmlformats.org/officeDocument/2006/relationships/image" Target="../media/image667.png"/><Relationship Id="rId350" Type="http://schemas.openxmlformats.org/officeDocument/2006/relationships/customXml" Target="../ink/ink714.xml"/><Relationship Id="rId371" Type="http://schemas.openxmlformats.org/officeDocument/2006/relationships/image" Target="../media/image761.png"/><Relationship Id="rId9" Type="http://schemas.openxmlformats.org/officeDocument/2006/relationships/image" Target="../media/image578.png"/><Relationship Id="rId210" Type="http://schemas.openxmlformats.org/officeDocument/2006/relationships/customXml" Target="../ink/ink644.xml"/><Relationship Id="rId26" Type="http://schemas.openxmlformats.org/officeDocument/2006/relationships/customXml" Target="../ink/ink552.xml"/><Relationship Id="rId231" Type="http://schemas.openxmlformats.org/officeDocument/2006/relationships/image" Target="../media/image690.png"/><Relationship Id="rId252" Type="http://schemas.openxmlformats.org/officeDocument/2006/relationships/customXml" Target="../ink/ink665.xml"/><Relationship Id="rId273" Type="http://schemas.openxmlformats.org/officeDocument/2006/relationships/image" Target="../media/image712.png"/><Relationship Id="rId294" Type="http://schemas.openxmlformats.org/officeDocument/2006/relationships/customXml" Target="../ink/ink686.xml"/><Relationship Id="rId308" Type="http://schemas.openxmlformats.org/officeDocument/2006/relationships/customXml" Target="../ink/ink693.xml"/><Relationship Id="rId329" Type="http://schemas.openxmlformats.org/officeDocument/2006/relationships/image" Target="../media/image740.png"/><Relationship Id="rId47" Type="http://schemas.openxmlformats.org/officeDocument/2006/relationships/image" Target="../media/image597.png"/><Relationship Id="rId68" Type="http://schemas.openxmlformats.org/officeDocument/2006/relationships/customXml" Target="../ink/ink573.xml"/><Relationship Id="rId89" Type="http://schemas.openxmlformats.org/officeDocument/2006/relationships/image" Target="../media/image619.png"/><Relationship Id="rId112" Type="http://schemas.openxmlformats.org/officeDocument/2006/relationships/customXml" Target="../ink/ink595.xml"/><Relationship Id="rId133" Type="http://schemas.openxmlformats.org/officeDocument/2006/relationships/image" Target="../media/image641.png"/><Relationship Id="rId154" Type="http://schemas.openxmlformats.org/officeDocument/2006/relationships/customXml" Target="../ink/ink616.xml"/><Relationship Id="rId175" Type="http://schemas.openxmlformats.org/officeDocument/2006/relationships/image" Target="../media/image662.png"/><Relationship Id="rId340" Type="http://schemas.openxmlformats.org/officeDocument/2006/relationships/customXml" Target="../ink/ink709.xml"/><Relationship Id="rId361" Type="http://schemas.openxmlformats.org/officeDocument/2006/relationships/image" Target="../media/image756.png"/><Relationship Id="rId196" Type="http://schemas.openxmlformats.org/officeDocument/2006/relationships/customXml" Target="../ink/ink637.xml"/><Relationship Id="rId200" Type="http://schemas.openxmlformats.org/officeDocument/2006/relationships/customXml" Target="../ink/ink639.xml"/><Relationship Id="rId382" Type="http://schemas.openxmlformats.org/officeDocument/2006/relationships/customXml" Target="../ink/ink730.xml"/><Relationship Id="rId16" Type="http://schemas.openxmlformats.org/officeDocument/2006/relationships/customXml" Target="../ink/ink547.xml"/><Relationship Id="rId221" Type="http://schemas.openxmlformats.org/officeDocument/2006/relationships/image" Target="../media/image685.png"/><Relationship Id="rId242" Type="http://schemas.openxmlformats.org/officeDocument/2006/relationships/customXml" Target="../ink/ink660.xml"/><Relationship Id="rId263" Type="http://schemas.openxmlformats.org/officeDocument/2006/relationships/image" Target="../media/image706.png"/><Relationship Id="rId284" Type="http://schemas.openxmlformats.org/officeDocument/2006/relationships/customXml" Target="../ink/ink681.xml"/><Relationship Id="rId319" Type="http://schemas.openxmlformats.org/officeDocument/2006/relationships/image" Target="../media/image735.png"/><Relationship Id="rId37" Type="http://schemas.openxmlformats.org/officeDocument/2006/relationships/image" Target="../media/image592.png"/><Relationship Id="rId58" Type="http://schemas.openxmlformats.org/officeDocument/2006/relationships/customXml" Target="../ink/ink568.xml"/><Relationship Id="rId79" Type="http://schemas.openxmlformats.org/officeDocument/2006/relationships/image" Target="../media/image614.png"/><Relationship Id="rId102" Type="http://schemas.openxmlformats.org/officeDocument/2006/relationships/customXml" Target="../ink/ink590.xml"/><Relationship Id="rId123" Type="http://schemas.openxmlformats.org/officeDocument/2006/relationships/image" Target="../media/image636.png"/><Relationship Id="rId144" Type="http://schemas.openxmlformats.org/officeDocument/2006/relationships/customXml" Target="../ink/ink611.xml"/><Relationship Id="rId330" Type="http://schemas.openxmlformats.org/officeDocument/2006/relationships/customXml" Target="../ink/ink704.xml"/><Relationship Id="rId90" Type="http://schemas.openxmlformats.org/officeDocument/2006/relationships/customXml" Target="../ink/ink584.xml"/><Relationship Id="rId165" Type="http://schemas.openxmlformats.org/officeDocument/2006/relationships/image" Target="../media/image657.png"/><Relationship Id="rId186" Type="http://schemas.openxmlformats.org/officeDocument/2006/relationships/customXml" Target="../ink/ink632.xml"/><Relationship Id="rId351" Type="http://schemas.openxmlformats.org/officeDocument/2006/relationships/image" Target="../media/image751.png"/><Relationship Id="rId372" Type="http://schemas.openxmlformats.org/officeDocument/2006/relationships/customXml" Target="../ink/ink725.xml"/><Relationship Id="rId211" Type="http://schemas.openxmlformats.org/officeDocument/2006/relationships/image" Target="../media/image680.png"/><Relationship Id="rId232" Type="http://schemas.openxmlformats.org/officeDocument/2006/relationships/customXml" Target="../ink/ink655.xml"/><Relationship Id="rId253" Type="http://schemas.openxmlformats.org/officeDocument/2006/relationships/image" Target="../media/image701.png"/><Relationship Id="rId274" Type="http://schemas.openxmlformats.org/officeDocument/2006/relationships/customXml" Target="../ink/ink676.xml"/><Relationship Id="rId295" Type="http://schemas.openxmlformats.org/officeDocument/2006/relationships/image" Target="../media/image723.png"/><Relationship Id="rId309" Type="http://schemas.openxmlformats.org/officeDocument/2006/relationships/image" Target="../media/image730.png"/><Relationship Id="rId27" Type="http://schemas.openxmlformats.org/officeDocument/2006/relationships/image" Target="../media/image587.png"/><Relationship Id="rId48" Type="http://schemas.openxmlformats.org/officeDocument/2006/relationships/customXml" Target="../ink/ink563.xml"/><Relationship Id="rId69" Type="http://schemas.openxmlformats.org/officeDocument/2006/relationships/image" Target="../media/image608.png"/><Relationship Id="rId113" Type="http://schemas.openxmlformats.org/officeDocument/2006/relationships/image" Target="../media/image631.png"/><Relationship Id="rId134" Type="http://schemas.openxmlformats.org/officeDocument/2006/relationships/customXml" Target="../ink/ink606.xml"/><Relationship Id="rId320" Type="http://schemas.openxmlformats.org/officeDocument/2006/relationships/customXml" Target="../ink/ink699.xml"/><Relationship Id="rId80" Type="http://schemas.openxmlformats.org/officeDocument/2006/relationships/customXml" Target="../ink/ink579.xml"/><Relationship Id="rId155" Type="http://schemas.openxmlformats.org/officeDocument/2006/relationships/image" Target="../media/image652.png"/><Relationship Id="rId176" Type="http://schemas.openxmlformats.org/officeDocument/2006/relationships/customXml" Target="../ink/ink627.xml"/><Relationship Id="rId197" Type="http://schemas.openxmlformats.org/officeDocument/2006/relationships/image" Target="../media/image673.png"/><Relationship Id="rId341" Type="http://schemas.openxmlformats.org/officeDocument/2006/relationships/image" Target="../media/image746.png"/><Relationship Id="rId362" Type="http://schemas.openxmlformats.org/officeDocument/2006/relationships/customXml" Target="../ink/ink720.xml"/><Relationship Id="rId383" Type="http://schemas.openxmlformats.org/officeDocument/2006/relationships/image" Target="../media/image767.png"/><Relationship Id="rId201" Type="http://schemas.openxmlformats.org/officeDocument/2006/relationships/image" Target="../media/image675.png"/><Relationship Id="rId222" Type="http://schemas.openxmlformats.org/officeDocument/2006/relationships/customXml" Target="../ink/ink650.xml"/><Relationship Id="rId243" Type="http://schemas.openxmlformats.org/officeDocument/2006/relationships/image" Target="../media/image696.png"/><Relationship Id="rId264" Type="http://schemas.openxmlformats.org/officeDocument/2006/relationships/customXml" Target="../ink/ink671.xml"/><Relationship Id="rId285" Type="http://schemas.openxmlformats.org/officeDocument/2006/relationships/image" Target="../media/image718.png"/><Relationship Id="rId17" Type="http://schemas.openxmlformats.org/officeDocument/2006/relationships/image" Target="../media/image582.png"/><Relationship Id="rId38" Type="http://schemas.openxmlformats.org/officeDocument/2006/relationships/customXml" Target="../ink/ink558.xml"/><Relationship Id="rId59" Type="http://schemas.openxmlformats.org/officeDocument/2006/relationships/image" Target="../media/image603.png"/><Relationship Id="rId103" Type="http://schemas.openxmlformats.org/officeDocument/2006/relationships/image" Target="../media/image626.png"/><Relationship Id="rId124" Type="http://schemas.openxmlformats.org/officeDocument/2006/relationships/customXml" Target="../ink/ink601.xml"/><Relationship Id="rId310" Type="http://schemas.openxmlformats.org/officeDocument/2006/relationships/customXml" Target="../ink/ink694.xml"/><Relationship Id="rId70" Type="http://schemas.openxmlformats.org/officeDocument/2006/relationships/customXml" Target="../ink/ink574.xml"/><Relationship Id="rId91" Type="http://schemas.openxmlformats.org/officeDocument/2006/relationships/image" Target="../media/image620.png"/><Relationship Id="rId145" Type="http://schemas.openxmlformats.org/officeDocument/2006/relationships/image" Target="../media/image647.png"/><Relationship Id="rId166" Type="http://schemas.openxmlformats.org/officeDocument/2006/relationships/customXml" Target="../ink/ink622.xml"/><Relationship Id="rId187" Type="http://schemas.openxmlformats.org/officeDocument/2006/relationships/image" Target="../media/image668.png"/><Relationship Id="rId331" Type="http://schemas.openxmlformats.org/officeDocument/2006/relationships/image" Target="../media/image741.png"/><Relationship Id="rId352" Type="http://schemas.openxmlformats.org/officeDocument/2006/relationships/customXml" Target="../ink/ink715.xml"/><Relationship Id="rId373" Type="http://schemas.openxmlformats.org/officeDocument/2006/relationships/image" Target="../media/image762.png"/><Relationship Id="rId1" Type="http://schemas.openxmlformats.org/officeDocument/2006/relationships/slideLayout" Target="../slideLayouts/slideLayout2.xml"/><Relationship Id="rId212" Type="http://schemas.openxmlformats.org/officeDocument/2006/relationships/customXml" Target="../ink/ink645.xml"/><Relationship Id="rId233" Type="http://schemas.openxmlformats.org/officeDocument/2006/relationships/image" Target="../media/image691.png"/><Relationship Id="rId254" Type="http://schemas.openxmlformats.org/officeDocument/2006/relationships/customXml" Target="../ink/ink666.xml"/><Relationship Id="rId28" Type="http://schemas.openxmlformats.org/officeDocument/2006/relationships/customXml" Target="../ink/ink553.xml"/><Relationship Id="rId49" Type="http://schemas.openxmlformats.org/officeDocument/2006/relationships/image" Target="../media/image598.png"/><Relationship Id="rId114" Type="http://schemas.openxmlformats.org/officeDocument/2006/relationships/customXml" Target="../ink/ink596.xml"/><Relationship Id="rId275" Type="http://schemas.openxmlformats.org/officeDocument/2006/relationships/image" Target="../media/image713.png"/><Relationship Id="rId296" Type="http://schemas.openxmlformats.org/officeDocument/2006/relationships/customXml" Target="../ink/ink687.xml"/><Relationship Id="rId300" Type="http://schemas.openxmlformats.org/officeDocument/2006/relationships/customXml" Target="../ink/ink689.xml"/><Relationship Id="rId60" Type="http://schemas.openxmlformats.org/officeDocument/2006/relationships/customXml" Target="../ink/ink569.xml"/><Relationship Id="rId81" Type="http://schemas.openxmlformats.org/officeDocument/2006/relationships/image" Target="../media/image615.png"/><Relationship Id="rId135" Type="http://schemas.openxmlformats.org/officeDocument/2006/relationships/image" Target="../media/image642.png"/><Relationship Id="rId156" Type="http://schemas.openxmlformats.org/officeDocument/2006/relationships/customXml" Target="../ink/ink617.xml"/><Relationship Id="rId177" Type="http://schemas.openxmlformats.org/officeDocument/2006/relationships/image" Target="../media/image663.png"/><Relationship Id="rId198" Type="http://schemas.openxmlformats.org/officeDocument/2006/relationships/customXml" Target="../ink/ink638.xml"/><Relationship Id="rId321" Type="http://schemas.openxmlformats.org/officeDocument/2006/relationships/image" Target="../media/image736.png"/><Relationship Id="rId342" Type="http://schemas.openxmlformats.org/officeDocument/2006/relationships/customXml" Target="../ink/ink710.xml"/><Relationship Id="rId363" Type="http://schemas.openxmlformats.org/officeDocument/2006/relationships/image" Target="../media/image757.png"/><Relationship Id="rId384" Type="http://schemas.openxmlformats.org/officeDocument/2006/relationships/customXml" Target="../ink/ink731.xml"/><Relationship Id="rId202" Type="http://schemas.openxmlformats.org/officeDocument/2006/relationships/customXml" Target="../ink/ink640.xml"/><Relationship Id="rId223" Type="http://schemas.openxmlformats.org/officeDocument/2006/relationships/image" Target="../media/image686.png"/><Relationship Id="rId244" Type="http://schemas.openxmlformats.org/officeDocument/2006/relationships/customXml" Target="../ink/ink661.xml"/><Relationship Id="rId18" Type="http://schemas.openxmlformats.org/officeDocument/2006/relationships/customXml" Target="../ink/ink548.xml"/><Relationship Id="rId39" Type="http://schemas.openxmlformats.org/officeDocument/2006/relationships/image" Target="../media/image593.png"/><Relationship Id="rId265" Type="http://schemas.openxmlformats.org/officeDocument/2006/relationships/image" Target="../media/image707.png"/><Relationship Id="rId286" Type="http://schemas.openxmlformats.org/officeDocument/2006/relationships/customXml" Target="../ink/ink682.xml"/><Relationship Id="rId50" Type="http://schemas.openxmlformats.org/officeDocument/2006/relationships/customXml" Target="../ink/ink564.xml"/><Relationship Id="rId104" Type="http://schemas.openxmlformats.org/officeDocument/2006/relationships/customXml" Target="../ink/ink591.xml"/><Relationship Id="rId125" Type="http://schemas.openxmlformats.org/officeDocument/2006/relationships/image" Target="../media/image637.png"/><Relationship Id="rId146" Type="http://schemas.openxmlformats.org/officeDocument/2006/relationships/customXml" Target="../ink/ink612.xml"/><Relationship Id="rId167" Type="http://schemas.openxmlformats.org/officeDocument/2006/relationships/image" Target="../media/image658.png"/><Relationship Id="rId188" Type="http://schemas.openxmlformats.org/officeDocument/2006/relationships/customXml" Target="../ink/ink633.xml"/><Relationship Id="rId311" Type="http://schemas.openxmlformats.org/officeDocument/2006/relationships/image" Target="../media/image731.png"/><Relationship Id="rId332" Type="http://schemas.openxmlformats.org/officeDocument/2006/relationships/customXml" Target="../ink/ink705.xml"/><Relationship Id="rId353" Type="http://schemas.openxmlformats.org/officeDocument/2006/relationships/image" Target="../media/image752.png"/><Relationship Id="rId374" Type="http://schemas.openxmlformats.org/officeDocument/2006/relationships/customXml" Target="../ink/ink726.xml"/><Relationship Id="rId71" Type="http://schemas.openxmlformats.org/officeDocument/2006/relationships/image" Target="../media/image609.png"/><Relationship Id="rId92" Type="http://schemas.openxmlformats.org/officeDocument/2006/relationships/customXml" Target="../ink/ink585.xml"/><Relationship Id="rId213" Type="http://schemas.openxmlformats.org/officeDocument/2006/relationships/image" Target="../media/image681.png"/><Relationship Id="rId234" Type="http://schemas.openxmlformats.org/officeDocument/2006/relationships/customXml" Target="../ink/ink656.xml"/><Relationship Id="rId2" Type="http://schemas.openxmlformats.org/officeDocument/2006/relationships/image" Target="../media/image429.png"/><Relationship Id="rId29" Type="http://schemas.openxmlformats.org/officeDocument/2006/relationships/image" Target="../media/image588.png"/><Relationship Id="rId255" Type="http://schemas.openxmlformats.org/officeDocument/2006/relationships/image" Target="../media/image702.png"/><Relationship Id="rId276" Type="http://schemas.openxmlformats.org/officeDocument/2006/relationships/customXml" Target="../ink/ink677.xml"/><Relationship Id="rId297" Type="http://schemas.openxmlformats.org/officeDocument/2006/relationships/image" Target="../media/image724.png"/><Relationship Id="rId40" Type="http://schemas.openxmlformats.org/officeDocument/2006/relationships/customXml" Target="../ink/ink559.xml"/><Relationship Id="rId115" Type="http://schemas.openxmlformats.org/officeDocument/2006/relationships/image" Target="../media/image632.png"/><Relationship Id="rId136" Type="http://schemas.openxmlformats.org/officeDocument/2006/relationships/customXml" Target="../ink/ink607.xml"/><Relationship Id="rId157" Type="http://schemas.openxmlformats.org/officeDocument/2006/relationships/image" Target="../media/image653.png"/><Relationship Id="rId178" Type="http://schemas.openxmlformats.org/officeDocument/2006/relationships/customXml" Target="../ink/ink628.xml"/><Relationship Id="rId301" Type="http://schemas.openxmlformats.org/officeDocument/2006/relationships/image" Target="../media/image726.png"/><Relationship Id="rId322" Type="http://schemas.openxmlformats.org/officeDocument/2006/relationships/customXml" Target="../ink/ink700.xml"/><Relationship Id="rId343" Type="http://schemas.openxmlformats.org/officeDocument/2006/relationships/image" Target="../media/image747.png"/><Relationship Id="rId364" Type="http://schemas.openxmlformats.org/officeDocument/2006/relationships/customXml" Target="../ink/ink721.xml"/><Relationship Id="rId61" Type="http://schemas.openxmlformats.org/officeDocument/2006/relationships/image" Target="../media/image604.png"/><Relationship Id="rId82" Type="http://schemas.openxmlformats.org/officeDocument/2006/relationships/customXml" Target="../ink/ink580.xml"/><Relationship Id="rId199" Type="http://schemas.openxmlformats.org/officeDocument/2006/relationships/image" Target="../media/image674.png"/><Relationship Id="rId203" Type="http://schemas.openxmlformats.org/officeDocument/2006/relationships/image" Target="../media/image676.png"/><Relationship Id="rId385" Type="http://schemas.openxmlformats.org/officeDocument/2006/relationships/image" Target="../media/image768.png"/><Relationship Id="rId19" Type="http://schemas.openxmlformats.org/officeDocument/2006/relationships/image" Target="../media/image583.png"/><Relationship Id="rId224" Type="http://schemas.openxmlformats.org/officeDocument/2006/relationships/customXml" Target="../ink/ink651.xml"/><Relationship Id="rId245" Type="http://schemas.openxmlformats.org/officeDocument/2006/relationships/image" Target="../media/image697.png"/><Relationship Id="rId266" Type="http://schemas.openxmlformats.org/officeDocument/2006/relationships/customXml" Target="../ink/ink672.xml"/><Relationship Id="rId287" Type="http://schemas.openxmlformats.org/officeDocument/2006/relationships/image" Target="../media/image719.png"/><Relationship Id="rId30" Type="http://schemas.openxmlformats.org/officeDocument/2006/relationships/customXml" Target="../ink/ink554.xml"/><Relationship Id="rId105" Type="http://schemas.openxmlformats.org/officeDocument/2006/relationships/image" Target="../media/image627.png"/><Relationship Id="rId126" Type="http://schemas.openxmlformats.org/officeDocument/2006/relationships/customXml" Target="../ink/ink602.xml"/><Relationship Id="rId147" Type="http://schemas.openxmlformats.org/officeDocument/2006/relationships/image" Target="../media/image648.png"/><Relationship Id="rId168" Type="http://schemas.openxmlformats.org/officeDocument/2006/relationships/customXml" Target="../ink/ink623.xml"/><Relationship Id="rId312" Type="http://schemas.openxmlformats.org/officeDocument/2006/relationships/customXml" Target="../ink/ink695.xml"/><Relationship Id="rId333" Type="http://schemas.openxmlformats.org/officeDocument/2006/relationships/image" Target="../media/image742.png"/><Relationship Id="rId354" Type="http://schemas.openxmlformats.org/officeDocument/2006/relationships/customXml" Target="../ink/ink716.xml"/><Relationship Id="rId51" Type="http://schemas.openxmlformats.org/officeDocument/2006/relationships/image" Target="../media/image599.png"/><Relationship Id="rId72" Type="http://schemas.openxmlformats.org/officeDocument/2006/relationships/customXml" Target="../ink/ink575.xml"/><Relationship Id="rId93" Type="http://schemas.openxmlformats.org/officeDocument/2006/relationships/image" Target="../media/image621.png"/><Relationship Id="rId189" Type="http://schemas.openxmlformats.org/officeDocument/2006/relationships/image" Target="../media/image669.png"/><Relationship Id="rId375" Type="http://schemas.openxmlformats.org/officeDocument/2006/relationships/image" Target="../media/image763.png"/><Relationship Id="rId3" Type="http://schemas.openxmlformats.org/officeDocument/2006/relationships/image" Target="../media/image575.png"/><Relationship Id="rId214" Type="http://schemas.openxmlformats.org/officeDocument/2006/relationships/customXml" Target="../ink/ink646.xml"/><Relationship Id="rId235" Type="http://schemas.openxmlformats.org/officeDocument/2006/relationships/image" Target="../media/image692.png"/><Relationship Id="rId256" Type="http://schemas.openxmlformats.org/officeDocument/2006/relationships/customXml" Target="../ink/ink667.xml"/><Relationship Id="rId277" Type="http://schemas.openxmlformats.org/officeDocument/2006/relationships/image" Target="../media/image714.png"/><Relationship Id="rId298" Type="http://schemas.openxmlformats.org/officeDocument/2006/relationships/customXml" Target="../ink/ink688.xml"/><Relationship Id="rId116" Type="http://schemas.openxmlformats.org/officeDocument/2006/relationships/customXml" Target="../ink/ink597.xml"/><Relationship Id="rId137" Type="http://schemas.openxmlformats.org/officeDocument/2006/relationships/image" Target="../media/image643.png"/><Relationship Id="rId158" Type="http://schemas.openxmlformats.org/officeDocument/2006/relationships/customXml" Target="../ink/ink618.xml"/><Relationship Id="rId302" Type="http://schemas.openxmlformats.org/officeDocument/2006/relationships/customXml" Target="../ink/ink690.xml"/><Relationship Id="rId323" Type="http://schemas.openxmlformats.org/officeDocument/2006/relationships/image" Target="../media/image737.png"/><Relationship Id="rId344" Type="http://schemas.openxmlformats.org/officeDocument/2006/relationships/customXml" Target="../ink/ink711.xml"/><Relationship Id="rId20" Type="http://schemas.openxmlformats.org/officeDocument/2006/relationships/customXml" Target="../ink/ink549.xml"/><Relationship Id="rId41" Type="http://schemas.openxmlformats.org/officeDocument/2006/relationships/image" Target="../media/image594.png"/><Relationship Id="rId62" Type="http://schemas.openxmlformats.org/officeDocument/2006/relationships/customXml" Target="../ink/ink570.xml"/><Relationship Id="rId83" Type="http://schemas.openxmlformats.org/officeDocument/2006/relationships/image" Target="../media/image616.png"/><Relationship Id="rId179" Type="http://schemas.openxmlformats.org/officeDocument/2006/relationships/image" Target="../media/image664.png"/><Relationship Id="rId365" Type="http://schemas.openxmlformats.org/officeDocument/2006/relationships/image" Target="../media/image758.png"/><Relationship Id="rId190" Type="http://schemas.openxmlformats.org/officeDocument/2006/relationships/customXml" Target="../ink/ink634.xml"/><Relationship Id="rId204" Type="http://schemas.openxmlformats.org/officeDocument/2006/relationships/customXml" Target="../ink/ink641.xml"/><Relationship Id="rId225" Type="http://schemas.openxmlformats.org/officeDocument/2006/relationships/image" Target="../media/image687.png"/><Relationship Id="rId246" Type="http://schemas.openxmlformats.org/officeDocument/2006/relationships/customXml" Target="../ink/ink662.xml"/><Relationship Id="rId267" Type="http://schemas.openxmlformats.org/officeDocument/2006/relationships/image" Target="../media/image708.png"/><Relationship Id="rId288" Type="http://schemas.openxmlformats.org/officeDocument/2006/relationships/customXml" Target="../ink/ink683.xml"/><Relationship Id="rId106" Type="http://schemas.openxmlformats.org/officeDocument/2006/relationships/customXml" Target="../ink/ink592.xml"/><Relationship Id="rId127" Type="http://schemas.openxmlformats.org/officeDocument/2006/relationships/image" Target="../media/image638.png"/><Relationship Id="rId313" Type="http://schemas.openxmlformats.org/officeDocument/2006/relationships/image" Target="../media/image732.png"/><Relationship Id="rId10" Type="http://schemas.openxmlformats.org/officeDocument/2006/relationships/customXml" Target="../ink/ink544.xml"/><Relationship Id="rId31" Type="http://schemas.openxmlformats.org/officeDocument/2006/relationships/image" Target="../media/image589.png"/><Relationship Id="rId52" Type="http://schemas.openxmlformats.org/officeDocument/2006/relationships/customXml" Target="../ink/ink565.xml"/><Relationship Id="rId73" Type="http://schemas.openxmlformats.org/officeDocument/2006/relationships/image" Target="../media/image611.png"/><Relationship Id="rId94" Type="http://schemas.openxmlformats.org/officeDocument/2006/relationships/customXml" Target="../ink/ink586.xml"/><Relationship Id="rId148" Type="http://schemas.openxmlformats.org/officeDocument/2006/relationships/customXml" Target="../ink/ink613.xml"/><Relationship Id="rId169" Type="http://schemas.openxmlformats.org/officeDocument/2006/relationships/image" Target="../media/image659.png"/><Relationship Id="rId334" Type="http://schemas.openxmlformats.org/officeDocument/2006/relationships/customXml" Target="../ink/ink706.xml"/><Relationship Id="rId355" Type="http://schemas.openxmlformats.org/officeDocument/2006/relationships/image" Target="../media/image753.png"/><Relationship Id="rId376" Type="http://schemas.openxmlformats.org/officeDocument/2006/relationships/customXml" Target="../ink/ink727.xml"/><Relationship Id="rId4" Type="http://schemas.openxmlformats.org/officeDocument/2006/relationships/customXml" Target="../ink/ink541.xml"/><Relationship Id="rId180" Type="http://schemas.openxmlformats.org/officeDocument/2006/relationships/customXml" Target="../ink/ink629.xml"/><Relationship Id="rId215" Type="http://schemas.openxmlformats.org/officeDocument/2006/relationships/image" Target="../media/image682.png"/><Relationship Id="rId236" Type="http://schemas.openxmlformats.org/officeDocument/2006/relationships/customXml" Target="../ink/ink657.xml"/><Relationship Id="rId257" Type="http://schemas.openxmlformats.org/officeDocument/2006/relationships/image" Target="../media/image703.png"/><Relationship Id="rId278" Type="http://schemas.openxmlformats.org/officeDocument/2006/relationships/customXml" Target="../ink/ink678.xml"/><Relationship Id="rId303" Type="http://schemas.openxmlformats.org/officeDocument/2006/relationships/image" Target="../media/image72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3.png"/><Relationship Id="rId117" Type="http://schemas.openxmlformats.org/officeDocument/2006/relationships/image" Target="../media/image59.png"/><Relationship Id="rId21" Type="http://schemas.openxmlformats.org/officeDocument/2006/relationships/customXml" Target="../ink/ink10.xml"/><Relationship Id="rId42" Type="http://schemas.openxmlformats.org/officeDocument/2006/relationships/image" Target="../media/image21.png"/><Relationship Id="rId47" Type="http://schemas.openxmlformats.org/officeDocument/2006/relationships/customXml" Target="../ink/ink23.xml"/><Relationship Id="rId63" Type="http://schemas.openxmlformats.org/officeDocument/2006/relationships/customXml" Target="../ink/ink31.xml"/><Relationship Id="rId68" Type="http://schemas.openxmlformats.org/officeDocument/2006/relationships/image" Target="../media/image34.png"/><Relationship Id="rId84" Type="http://schemas.openxmlformats.org/officeDocument/2006/relationships/image" Target="../media/image42.png"/><Relationship Id="rId89" Type="http://schemas.openxmlformats.org/officeDocument/2006/relationships/image" Target="../media/image45.png"/><Relationship Id="rId112" Type="http://schemas.openxmlformats.org/officeDocument/2006/relationships/customXml" Target="../ink/ink55.xml"/><Relationship Id="rId133" Type="http://schemas.openxmlformats.org/officeDocument/2006/relationships/image" Target="../media/image67.png"/><Relationship Id="rId138" Type="http://schemas.openxmlformats.org/officeDocument/2006/relationships/customXml" Target="../ink/ink68.xml"/><Relationship Id="rId154" Type="http://schemas.openxmlformats.org/officeDocument/2006/relationships/customXml" Target="../ink/ink76.xml"/><Relationship Id="rId159" Type="http://schemas.openxmlformats.org/officeDocument/2006/relationships/image" Target="../media/image80.png"/><Relationship Id="rId175" Type="http://schemas.openxmlformats.org/officeDocument/2006/relationships/image" Target="../media/image88.png"/><Relationship Id="rId170" Type="http://schemas.openxmlformats.org/officeDocument/2006/relationships/customXml" Target="../ink/ink84.xml"/><Relationship Id="rId191" Type="http://schemas.openxmlformats.org/officeDocument/2006/relationships/image" Target="../media/image97.png"/><Relationship Id="rId16" Type="http://schemas.openxmlformats.org/officeDocument/2006/relationships/image" Target="../media/image8.png"/><Relationship Id="rId107" Type="http://schemas.openxmlformats.org/officeDocument/2006/relationships/image" Target="../media/image54.png"/><Relationship Id="rId11" Type="http://schemas.openxmlformats.org/officeDocument/2006/relationships/customXml" Target="../ink/ink5.xml"/><Relationship Id="rId32" Type="http://schemas.openxmlformats.org/officeDocument/2006/relationships/image" Target="../media/image16.png"/><Relationship Id="rId37" Type="http://schemas.openxmlformats.org/officeDocument/2006/relationships/customXml" Target="../ink/ink18.xml"/><Relationship Id="rId53" Type="http://schemas.openxmlformats.org/officeDocument/2006/relationships/customXml" Target="../ink/ink26.xml"/><Relationship Id="rId58" Type="http://schemas.openxmlformats.org/officeDocument/2006/relationships/image" Target="../media/image29.png"/><Relationship Id="rId74" Type="http://schemas.openxmlformats.org/officeDocument/2006/relationships/image" Target="../media/image37.png"/><Relationship Id="rId79" Type="http://schemas.openxmlformats.org/officeDocument/2006/relationships/customXml" Target="../ink/ink39.xml"/><Relationship Id="rId102" Type="http://schemas.openxmlformats.org/officeDocument/2006/relationships/customXml" Target="../ink/ink50.xml"/><Relationship Id="rId123" Type="http://schemas.openxmlformats.org/officeDocument/2006/relationships/image" Target="../media/image62.png"/><Relationship Id="rId128" Type="http://schemas.openxmlformats.org/officeDocument/2006/relationships/customXml" Target="../ink/ink63.xml"/><Relationship Id="rId144" Type="http://schemas.openxmlformats.org/officeDocument/2006/relationships/customXml" Target="../ink/ink71.xml"/><Relationship Id="rId149" Type="http://schemas.openxmlformats.org/officeDocument/2006/relationships/image" Target="../media/image75.png"/><Relationship Id="rId5" Type="http://schemas.openxmlformats.org/officeDocument/2006/relationships/customXml" Target="../ink/ink2.xml"/><Relationship Id="rId90" Type="http://schemas.openxmlformats.org/officeDocument/2006/relationships/customXml" Target="../ink/ink44.xml"/><Relationship Id="rId95" Type="http://schemas.openxmlformats.org/officeDocument/2006/relationships/image" Target="../media/image48.png"/><Relationship Id="rId160" Type="http://schemas.openxmlformats.org/officeDocument/2006/relationships/customXml" Target="../ink/ink79.xml"/><Relationship Id="rId165" Type="http://schemas.openxmlformats.org/officeDocument/2006/relationships/image" Target="../media/image83.png"/><Relationship Id="rId181" Type="http://schemas.openxmlformats.org/officeDocument/2006/relationships/image" Target="../media/image91.png"/><Relationship Id="rId186" Type="http://schemas.openxmlformats.org/officeDocument/2006/relationships/customXml" Target="../ink/ink92.xml"/><Relationship Id="rId22" Type="http://schemas.openxmlformats.org/officeDocument/2006/relationships/image" Target="../media/image11.png"/><Relationship Id="rId27" Type="http://schemas.openxmlformats.org/officeDocument/2006/relationships/customXml" Target="../ink/ink13.xml"/><Relationship Id="rId43" Type="http://schemas.openxmlformats.org/officeDocument/2006/relationships/customXml" Target="../ink/ink21.xml"/><Relationship Id="rId48" Type="http://schemas.openxmlformats.org/officeDocument/2006/relationships/image" Target="../media/image24.png"/><Relationship Id="rId64" Type="http://schemas.openxmlformats.org/officeDocument/2006/relationships/image" Target="../media/image32.png"/><Relationship Id="rId69" Type="http://schemas.openxmlformats.org/officeDocument/2006/relationships/customXml" Target="../ink/ink34.xml"/><Relationship Id="rId113" Type="http://schemas.openxmlformats.org/officeDocument/2006/relationships/image" Target="../media/image57.png"/><Relationship Id="rId118" Type="http://schemas.openxmlformats.org/officeDocument/2006/relationships/customXml" Target="../ink/ink58.xml"/><Relationship Id="rId134" Type="http://schemas.openxmlformats.org/officeDocument/2006/relationships/customXml" Target="../ink/ink66.xml"/><Relationship Id="rId139" Type="http://schemas.openxmlformats.org/officeDocument/2006/relationships/image" Target="../media/image70.png"/><Relationship Id="rId80" Type="http://schemas.openxmlformats.org/officeDocument/2006/relationships/image" Target="../media/image40.png"/><Relationship Id="rId85" Type="http://schemas.openxmlformats.org/officeDocument/2006/relationships/image" Target="../media/image43.png"/><Relationship Id="rId150" Type="http://schemas.openxmlformats.org/officeDocument/2006/relationships/customXml" Target="../ink/ink74.xml"/><Relationship Id="rId155" Type="http://schemas.openxmlformats.org/officeDocument/2006/relationships/image" Target="../media/image78.png"/><Relationship Id="rId171" Type="http://schemas.openxmlformats.org/officeDocument/2006/relationships/image" Target="../media/image86.png"/><Relationship Id="rId176" Type="http://schemas.openxmlformats.org/officeDocument/2006/relationships/customXml" Target="../ink/ink87.xml"/><Relationship Id="rId12" Type="http://schemas.openxmlformats.org/officeDocument/2006/relationships/image" Target="../media/image6.png"/><Relationship Id="rId17" Type="http://schemas.openxmlformats.org/officeDocument/2006/relationships/customXml" Target="../ink/ink8.xml"/><Relationship Id="rId33" Type="http://schemas.openxmlformats.org/officeDocument/2006/relationships/customXml" Target="../ink/ink16.xml"/><Relationship Id="rId38" Type="http://schemas.openxmlformats.org/officeDocument/2006/relationships/image" Target="../media/image19.png"/><Relationship Id="rId59" Type="http://schemas.openxmlformats.org/officeDocument/2006/relationships/customXml" Target="../ink/ink29.xml"/><Relationship Id="rId103" Type="http://schemas.openxmlformats.org/officeDocument/2006/relationships/image" Target="../media/image52.png"/><Relationship Id="rId108" Type="http://schemas.openxmlformats.org/officeDocument/2006/relationships/customXml" Target="../ink/ink53.xml"/><Relationship Id="rId124" Type="http://schemas.openxmlformats.org/officeDocument/2006/relationships/customXml" Target="../ink/ink61.xml"/><Relationship Id="rId129" Type="http://schemas.openxmlformats.org/officeDocument/2006/relationships/image" Target="../media/image65.png"/><Relationship Id="rId54" Type="http://schemas.openxmlformats.org/officeDocument/2006/relationships/image" Target="../media/image27.png"/><Relationship Id="rId70" Type="http://schemas.openxmlformats.org/officeDocument/2006/relationships/image" Target="../media/image35.png"/><Relationship Id="rId75" Type="http://schemas.openxmlformats.org/officeDocument/2006/relationships/customXml" Target="../ink/ink37.xml"/><Relationship Id="rId91" Type="http://schemas.openxmlformats.org/officeDocument/2006/relationships/image" Target="../media/image46.png"/><Relationship Id="rId96" Type="http://schemas.openxmlformats.org/officeDocument/2006/relationships/customXml" Target="../ink/ink47.xml"/><Relationship Id="rId140" Type="http://schemas.openxmlformats.org/officeDocument/2006/relationships/customXml" Target="../ink/ink69.xml"/><Relationship Id="rId145" Type="http://schemas.openxmlformats.org/officeDocument/2006/relationships/image" Target="../media/image73.png"/><Relationship Id="rId161" Type="http://schemas.openxmlformats.org/officeDocument/2006/relationships/image" Target="../media/image81.png"/><Relationship Id="rId166" Type="http://schemas.openxmlformats.org/officeDocument/2006/relationships/customXml" Target="../ink/ink82.xml"/><Relationship Id="rId182" Type="http://schemas.openxmlformats.org/officeDocument/2006/relationships/customXml" Target="../ink/ink90.xml"/><Relationship Id="rId187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23" Type="http://schemas.openxmlformats.org/officeDocument/2006/relationships/customXml" Target="../ink/ink11.xml"/><Relationship Id="rId28" Type="http://schemas.openxmlformats.org/officeDocument/2006/relationships/image" Target="../media/image14.png"/><Relationship Id="rId49" Type="http://schemas.openxmlformats.org/officeDocument/2006/relationships/customXml" Target="../ink/ink24.xml"/><Relationship Id="rId114" Type="http://schemas.openxmlformats.org/officeDocument/2006/relationships/customXml" Target="../ink/ink56.xml"/><Relationship Id="rId119" Type="http://schemas.openxmlformats.org/officeDocument/2006/relationships/image" Target="../media/image60.png"/><Relationship Id="rId44" Type="http://schemas.openxmlformats.org/officeDocument/2006/relationships/image" Target="../media/image22.png"/><Relationship Id="rId60" Type="http://schemas.openxmlformats.org/officeDocument/2006/relationships/image" Target="../media/image30.png"/><Relationship Id="rId65" Type="http://schemas.openxmlformats.org/officeDocument/2006/relationships/customXml" Target="../ink/ink32.xml"/><Relationship Id="rId81" Type="http://schemas.openxmlformats.org/officeDocument/2006/relationships/customXml" Target="../ink/ink40.xml"/><Relationship Id="rId86" Type="http://schemas.openxmlformats.org/officeDocument/2006/relationships/customXml" Target="../ink/ink42.xml"/><Relationship Id="rId130" Type="http://schemas.openxmlformats.org/officeDocument/2006/relationships/customXml" Target="../ink/ink64.xml"/><Relationship Id="rId135" Type="http://schemas.openxmlformats.org/officeDocument/2006/relationships/image" Target="../media/image68.png"/><Relationship Id="rId151" Type="http://schemas.openxmlformats.org/officeDocument/2006/relationships/image" Target="../media/image76.png"/><Relationship Id="rId156" Type="http://schemas.openxmlformats.org/officeDocument/2006/relationships/customXml" Target="../ink/ink77.xml"/><Relationship Id="rId177" Type="http://schemas.openxmlformats.org/officeDocument/2006/relationships/image" Target="../media/image89.png"/><Relationship Id="rId172" Type="http://schemas.openxmlformats.org/officeDocument/2006/relationships/customXml" Target="../ink/ink85.xml"/><Relationship Id="rId13" Type="http://schemas.openxmlformats.org/officeDocument/2006/relationships/customXml" Target="../ink/ink6.xml"/><Relationship Id="rId18" Type="http://schemas.openxmlformats.org/officeDocument/2006/relationships/image" Target="../media/image9.png"/><Relationship Id="rId39" Type="http://schemas.openxmlformats.org/officeDocument/2006/relationships/customXml" Target="../ink/ink19.xml"/><Relationship Id="rId109" Type="http://schemas.openxmlformats.org/officeDocument/2006/relationships/image" Target="../media/image55.png"/><Relationship Id="rId34" Type="http://schemas.openxmlformats.org/officeDocument/2006/relationships/image" Target="../media/image17.png"/><Relationship Id="rId50" Type="http://schemas.openxmlformats.org/officeDocument/2006/relationships/image" Target="../media/image25.png"/><Relationship Id="rId55" Type="http://schemas.openxmlformats.org/officeDocument/2006/relationships/customXml" Target="../ink/ink27.xml"/><Relationship Id="rId76" Type="http://schemas.openxmlformats.org/officeDocument/2006/relationships/image" Target="../media/image38.png"/><Relationship Id="rId97" Type="http://schemas.openxmlformats.org/officeDocument/2006/relationships/image" Target="../media/image49.png"/><Relationship Id="rId104" Type="http://schemas.openxmlformats.org/officeDocument/2006/relationships/customXml" Target="../ink/ink51.xml"/><Relationship Id="rId120" Type="http://schemas.openxmlformats.org/officeDocument/2006/relationships/customXml" Target="../ink/ink59.xml"/><Relationship Id="rId125" Type="http://schemas.openxmlformats.org/officeDocument/2006/relationships/image" Target="../media/image63.png"/><Relationship Id="rId141" Type="http://schemas.openxmlformats.org/officeDocument/2006/relationships/image" Target="../media/image71.png"/><Relationship Id="rId146" Type="http://schemas.openxmlformats.org/officeDocument/2006/relationships/customXml" Target="../ink/ink72.xml"/><Relationship Id="rId167" Type="http://schemas.openxmlformats.org/officeDocument/2006/relationships/image" Target="../media/image84.png"/><Relationship Id="rId188" Type="http://schemas.openxmlformats.org/officeDocument/2006/relationships/customXml" Target="../ink/ink93.xml"/><Relationship Id="rId7" Type="http://schemas.openxmlformats.org/officeDocument/2006/relationships/customXml" Target="../ink/ink3.xml"/><Relationship Id="rId71" Type="http://schemas.openxmlformats.org/officeDocument/2006/relationships/customXml" Target="../ink/ink35.xml"/><Relationship Id="rId92" Type="http://schemas.openxmlformats.org/officeDocument/2006/relationships/customXml" Target="../ink/ink45.xml"/><Relationship Id="rId162" Type="http://schemas.openxmlformats.org/officeDocument/2006/relationships/customXml" Target="../ink/ink80.xml"/><Relationship Id="rId183" Type="http://schemas.openxmlformats.org/officeDocument/2006/relationships/image" Target="../media/image92.png"/><Relationship Id="rId2" Type="http://schemas.openxmlformats.org/officeDocument/2006/relationships/image" Target="../media/image1.png"/><Relationship Id="rId29" Type="http://schemas.openxmlformats.org/officeDocument/2006/relationships/customXml" Target="../ink/ink14.xml"/><Relationship Id="rId24" Type="http://schemas.openxmlformats.org/officeDocument/2006/relationships/image" Target="../media/image12.png"/><Relationship Id="rId40" Type="http://schemas.openxmlformats.org/officeDocument/2006/relationships/image" Target="../media/image20.png"/><Relationship Id="rId45" Type="http://schemas.openxmlformats.org/officeDocument/2006/relationships/customXml" Target="../ink/ink22.xml"/><Relationship Id="rId66" Type="http://schemas.openxmlformats.org/officeDocument/2006/relationships/image" Target="../media/image33.png"/><Relationship Id="rId87" Type="http://schemas.openxmlformats.org/officeDocument/2006/relationships/image" Target="../media/image44.png"/><Relationship Id="rId110" Type="http://schemas.openxmlformats.org/officeDocument/2006/relationships/customXml" Target="../ink/ink54.xml"/><Relationship Id="rId115" Type="http://schemas.openxmlformats.org/officeDocument/2006/relationships/image" Target="../media/image58.png"/><Relationship Id="rId131" Type="http://schemas.openxmlformats.org/officeDocument/2006/relationships/image" Target="../media/image66.png"/><Relationship Id="rId136" Type="http://schemas.openxmlformats.org/officeDocument/2006/relationships/customXml" Target="../ink/ink67.xml"/><Relationship Id="rId157" Type="http://schemas.openxmlformats.org/officeDocument/2006/relationships/image" Target="../media/image79.png"/><Relationship Id="rId178" Type="http://schemas.openxmlformats.org/officeDocument/2006/relationships/customXml" Target="../ink/ink88.xml"/><Relationship Id="rId61" Type="http://schemas.openxmlformats.org/officeDocument/2006/relationships/customXml" Target="../ink/ink30.xml"/><Relationship Id="rId82" Type="http://schemas.openxmlformats.org/officeDocument/2006/relationships/image" Target="../media/image41.png"/><Relationship Id="rId152" Type="http://schemas.openxmlformats.org/officeDocument/2006/relationships/customXml" Target="../ink/ink75.xml"/><Relationship Id="rId173" Type="http://schemas.openxmlformats.org/officeDocument/2006/relationships/image" Target="../media/image87.png"/><Relationship Id="rId19" Type="http://schemas.openxmlformats.org/officeDocument/2006/relationships/customXml" Target="../ink/ink9.xml"/><Relationship Id="rId14" Type="http://schemas.openxmlformats.org/officeDocument/2006/relationships/image" Target="../media/image7.png"/><Relationship Id="rId30" Type="http://schemas.openxmlformats.org/officeDocument/2006/relationships/image" Target="../media/image15.png"/><Relationship Id="rId35" Type="http://schemas.openxmlformats.org/officeDocument/2006/relationships/customXml" Target="../ink/ink17.xml"/><Relationship Id="rId56" Type="http://schemas.openxmlformats.org/officeDocument/2006/relationships/image" Target="../media/image28.png"/><Relationship Id="rId77" Type="http://schemas.openxmlformats.org/officeDocument/2006/relationships/customXml" Target="../ink/ink38.xml"/><Relationship Id="rId100" Type="http://schemas.openxmlformats.org/officeDocument/2006/relationships/customXml" Target="../ink/ink49.xml"/><Relationship Id="rId105" Type="http://schemas.openxmlformats.org/officeDocument/2006/relationships/image" Target="../media/image53.png"/><Relationship Id="rId126" Type="http://schemas.openxmlformats.org/officeDocument/2006/relationships/customXml" Target="../ink/ink62.xml"/><Relationship Id="rId147" Type="http://schemas.openxmlformats.org/officeDocument/2006/relationships/image" Target="../media/image74.png"/><Relationship Id="rId168" Type="http://schemas.openxmlformats.org/officeDocument/2006/relationships/customXml" Target="../ink/ink83.xml"/><Relationship Id="rId8" Type="http://schemas.openxmlformats.org/officeDocument/2006/relationships/image" Target="../media/image4.png"/><Relationship Id="rId51" Type="http://schemas.openxmlformats.org/officeDocument/2006/relationships/customXml" Target="../ink/ink25.xml"/><Relationship Id="rId72" Type="http://schemas.openxmlformats.org/officeDocument/2006/relationships/image" Target="../media/image36.png"/><Relationship Id="rId93" Type="http://schemas.openxmlformats.org/officeDocument/2006/relationships/image" Target="../media/image47.png"/><Relationship Id="rId98" Type="http://schemas.openxmlformats.org/officeDocument/2006/relationships/customXml" Target="../ink/ink48.xml"/><Relationship Id="rId121" Type="http://schemas.openxmlformats.org/officeDocument/2006/relationships/image" Target="../media/image61.png"/><Relationship Id="rId142" Type="http://schemas.openxmlformats.org/officeDocument/2006/relationships/customXml" Target="../ink/ink70.xml"/><Relationship Id="rId163" Type="http://schemas.openxmlformats.org/officeDocument/2006/relationships/image" Target="../media/image82.png"/><Relationship Id="rId184" Type="http://schemas.openxmlformats.org/officeDocument/2006/relationships/customXml" Target="../ink/ink91.xml"/><Relationship Id="rId189" Type="http://schemas.openxmlformats.org/officeDocument/2006/relationships/image" Target="../media/image95.png"/><Relationship Id="rId3" Type="http://schemas.openxmlformats.org/officeDocument/2006/relationships/customXml" Target="../ink/ink1.xml"/><Relationship Id="rId25" Type="http://schemas.openxmlformats.org/officeDocument/2006/relationships/customXml" Target="../ink/ink12.xml"/><Relationship Id="rId46" Type="http://schemas.openxmlformats.org/officeDocument/2006/relationships/image" Target="../media/image23.png"/><Relationship Id="rId67" Type="http://schemas.openxmlformats.org/officeDocument/2006/relationships/customXml" Target="../ink/ink33.xml"/><Relationship Id="rId116" Type="http://schemas.openxmlformats.org/officeDocument/2006/relationships/customXml" Target="../ink/ink57.xml"/><Relationship Id="rId137" Type="http://schemas.openxmlformats.org/officeDocument/2006/relationships/image" Target="../media/image69.png"/><Relationship Id="rId158" Type="http://schemas.openxmlformats.org/officeDocument/2006/relationships/customXml" Target="../ink/ink78.xml"/><Relationship Id="rId20" Type="http://schemas.openxmlformats.org/officeDocument/2006/relationships/image" Target="../media/image10.png"/><Relationship Id="rId41" Type="http://schemas.openxmlformats.org/officeDocument/2006/relationships/customXml" Target="../ink/ink20.xml"/><Relationship Id="rId62" Type="http://schemas.openxmlformats.org/officeDocument/2006/relationships/image" Target="../media/image31.png"/><Relationship Id="rId83" Type="http://schemas.openxmlformats.org/officeDocument/2006/relationships/customXml" Target="../ink/ink41.xml"/><Relationship Id="rId88" Type="http://schemas.openxmlformats.org/officeDocument/2006/relationships/customXml" Target="../ink/ink43.xml"/><Relationship Id="rId111" Type="http://schemas.openxmlformats.org/officeDocument/2006/relationships/image" Target="../media/image56.png"/><Relationship Id="rId132" Type="http://schemas.openxmlformats.org/officeDocument/2006/relationships/customXml" Target="../ink/ink65.xml"/><Relationship Id="rId153" Type="http://schemas.openxmlformats.org/officeDocument/2006/relationships/image" Target="../media/image77.png"/><Relationship Id="rId174" Type="http://schemas.openxmlformats.org/officeDocument/2006/relationships/customXml" Target="../ink/ink86.xml"/><Relationship Id="rId179" Type="http://schemas.openxmlformats.org/officeDocument/2006/relationships/image" Target="../media/image90.png"/><Relationship Id="rId190" Type="http://schemas.openxmlformats.org/officeDocument/2006/relationships/image" Target="../media/image96.png"/><Relationship Id="rId15" Type="http://schemas.openxmlformats.org/officeDocument/2006/relationships/customXml" Target="../ink/ink7.xml"/><Relationship Id="rId36" Type="http://schemas.openxmlformats.org/officeDocument/2006/relationships/image" Target="../media/image18.png"/><Relationship Id="rId57" Type="http://schemas.openxmlformats.org/officeDocument/2006/relationships/customXml" Target="../ink/ink28.xml"/><Relationship Id="rId106" Type="http://schemas.openxmlformats.org/officeDocument/2006/relationships/customXml" Target="../ink/ink52.xml"/><Relationship Id="rId127" Type="http://schemas.openxmlformats.org/officeDocument/2006/relationships/image" Target="../media/image64.png"/><Relationship Id="rId10" Type="http://schemas.openxmlformats.org/officeDocument/2006/relationships/image" Target="../media/image5.png"/><Relationship Id="rId31" Type="http://schemas.openxmlformats.org/officeDocument/2006/relationships/customXml" Target="../ink/ink15.xml"/><Relationship Id="rId52" Type="http://schemas.openxmlformats.org/officeDocument/2006/relationships/image" Target="../media/image26.png"/><Relationship Id="rId73" Type="http://schemas.openxmlformats.org/officeDocument/2006/relationships/customXml" Target="../ink/ink36.xml"/><Relationship Id="rId78" Type="http://schemas.openxmlformats.org/officeDocument/2006/relationships/image" Target="../media/image39.png"/><Relationship Id="rId94" Type="http://schemas.openxmlformats.org/officeDocument/2006/relationships/customXml" Target="../ink/ink46.xml"/><Relationship Id="rId99" Type="http://schemas.openxmlformats.org/officeDocument/2006/relationships/image" Target="../media/image50.png"/><Relationship Id="rId101" Type="http://schemas.openxmlformats.org/officeDocument/2006/relationships/image" Target="../media/image51.png"/><Relationship Id="rId122" Type="http://schemas.openxmlformats.org/officeDocument/2006/relationships/customXml" Target="../ink/ink60.xml"/><Relationship Id="rId143" Type="http://schemas.openxmlformats.org/officeDocument/2006/relationships/image" Target="../media/image72.png"/><Relationship Id="rId148" Type="http://schemas.openxmlformats.org/officeDocument/2006/relationships/customXml" Target="../ink/ink73.xml"/><Relationship Id="rId164" Type="http://schemas.openxmlformats.org/officeDocument/2006/relationships/customXml" Target="../ink/ink81.xml"/><Relationship Id="rId169" Type="http://schemas.openxmlformats.org/officeDocument/2006/relationships/image" Target="../media/image85.png"/><Relationship Id="rId185" Type="http://schemas.openxmlformats.org/officeDocument/2006/relationships/image" Target="../media/image93.png"/><Relationship Id="rId4" Type="http://schemas.openxmlformats.org/officeDocument/2006/relationships/image" Target="../media/image2.png"/><Relationship Id="rId9" Type="http://schemas.openxmlformats.org/officeDocument/2006/relationships/customXml" Target="../ink/ink4.xml"/><Relationship Id="rId180" Type="http://schemas.openxmlformats.org/officeDocument/2006/relationships/customXml" Target="../ink/ink8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0.png"/><Relationship Id="rId4" Type="http://schemas.openxmlformats.org/officeDocument/2006/relationships/image" Target="../media/image3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0.png"/><Relationship Id="rId4" Type="http://schemas.openxmlformats.org/officeDocument/2006/relationships/image" Target="../media/image7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0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10.png"/><Relationship Id="rId4" Type="http://schemas.openxmlformats.org/officeDocument/2006/relationships/image" Target="../media/image10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customXml" Target="../ink/ink97.xml"/><Relationship Id="rId18" Type="http://schemas.openxmlformats.org/officeDocument/2006/relationships/image" Target="../media/image107.png"/><Relationship Id="rId26" Type="http://schemas.openxmlformats.org/officeDocument/2006/relationships/image" Target="../media/image111.png"/><Relationship Id="rId39" Type="http://schemas.openxmlformats.org/officeDocument/2006/relationships/customXml" Target="../ink/ink110.xml"/><Relationship Id="rId3" Type="http://schemas.openxmlformats.org/officeDocument/2006/relationships/image" Target="../media/image1310.png"/><Relationship Id="rId21" Type="http://schemas.openxmlformats.org/officeDocument/2006/relationships/customXml" Target="../ink/ink101.xml"/><Relationship Id="rId34" Type="http://schemas.openxmlformats.org/officeDocument/2006/relationships/image" Target="../media/image115.png"/><Relationship Id="rId42" Type="http://schemas.openxmlformats.org/officeDocument/2006/relationships/image" Target="../media/image119.png"/><Relationship Id="rId7" Type="http://schemas.openxmlformats.org/officeDocument/2006/relationships/customXml" Target="../ink/ink94.xml"/><Relationship Id="rId12" Type="http://schemas.openxmlformats.org/officeDocument/2006/relationships/image" Target="../media/image104.png"/><Relationship Id="rId17" Type="http://schemas.openxmlformats.org/officeDocument/2006/relationships/customXml" Target="../ink/ink99.xml"/><Relationship Id="rId25" Type="http://schemas.openxmlformats.org/officeDocument/2006/relationships/customXml" Target="../ink/ink103.xml"/><Relationship Id="rId33" Type="http://schemas.openxmlformats.org/officeDocument/2006/relationships/customXml" Target="../ink/ink107.xml"/><Relationship Id="rId38" Type="http://schemas.openxmlformats.org/officeDocument/2006/relationships/image" Target="../media/image117.png"/><Relationship Id="rId2" Type="http://schemas.openxmlformats.org/officeDocument/2006/relationships/image" Target="../media/image1210.png"/><Relationship Id="rId16" Type="http://schemas.openxmlformats.org/officeDocument/2006/relationships/image" Target="../media/image106.png"/><Relationship Id="rId20" Type="http://schemas.openxmlformats.org/officeDocument/2006/relationships/image" Target="../media/image108.png"/><Relationship Id="rId29" Type="http://schemas.openxmlformats.org/officeDocument/2006/relationships/customXml" Target="../ink/ink105.xml"/><Relationship Id="rId41" Type="http://schemas.openxmlformats.org/officeDocument/2006/relationships/customXml" Target="../ink/ink1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11" Type="http://schemas.openxmlformats.org/officeDocument/2006/relationships/customXml" Target="../ink/ink96.xml"/><Relationship Id="rId24" Type="http://schemas.openxmlformats.org/officeDocument/2006/relationships/image" Target="../media/image110.png"/><Relationship Id="rId32" Type="http://schemas.openxmlformats.org/officeDocument/2006/relationships/image" Target="../media/image114.png"/><Relationship Id="rId37" Type="http://schemas.openxmlformats.org/officeDocument/2006/relationships/customXml" Target="../ink/ink109.xml"/><Relationship Id="rId40" Type="http://schemas.openxmlformats.org/officeDocument/2006/relationships/image" Target="../media/image118.png"/><Relationship Id="rId5" Type="http://schemas.openxmlformats.org/officeDocument/2006/relationships/image" Target="../media/image100.png"/><Relationship Id="rId15" Type="http://schemas.openxmlformats.org/officeDocument/2006/relationships/customXml" Target="../ink/ink98.xml"/><Relationship Id="rId23" Type="http://schemas.openxmlformats.org/officeDocument/2006/relationships/customXml" Target="../ink/ink102.xml"/><Relationship Id="rId28" Type="http://schemas.openxmlformats.org/officeDocument/2006/relationships/image" Target="../media/image112.png"/><Relationship Id="rId36" Type="http://schemas.openxmlformats.org/officeDocument/2006/relationships/image" Target="../media/image116.png"/><Relationship Id="rId10" Type="http://schemas.openxmlformats.org/officeDocument/2006/relationships/image" Target="../media/image103.png"/><Relationship Id="rId19" Type="http://schemas.openxmlformats.org/officeDocument/2006/relationships/customXml" Target="../ink/ink100.xml"/><Relationship Id="rId31" Type="http://schemas.openxmlformats.org/officeDocument/2006/relationships/customXml" Target="../ink/ink106.xml"/><Relationship Id="rId44" Type="http://schemas.openxmlformats.org/officeDocument/2006/relationships/image" Target="../media/image120.png"/><Relationship Id="rId4" Type="http://schemas.openxmlformats.org/officeDocument/2006/relationships/image" Target="../media/image1410.png"/><Relationship Id="rId9" Type="http://schemas.openxmlformats.org/officeDocument/2006/relationships/customXml" Target="../ink/ink95.xml"/><Relationship Id="rId14" Type="http://schemas.openxmlformats.org/officeDocument/2006/relationships/image" Target="../media/image105.png"/><Relationship Id="rId22" Type="http://schemas.openxmlformats.org/officeDocument/2006/relationships/image" Target="../media/image109.png"/><Relationship Id="rId27" Type="http://schemas.openxmlformats.org/officeDocument/2006/relationships/customXml" Target="../ink/ink104.xml"/><Relationship Id="rId30" Type="http://schemas.openxmlformats.org/officeDocument/2006/relationships/image" Target="../media/image113.png"/><Relationship Id="rId35" Type="http://schemas.openxmlformats.org/officeDocument/2006/relationships/customXml" Target="../ink/ink108.xml"/><Relationship Id="rId43" Type="http://schemas.openxmlformats.org/officeDocument/2006/relationships/customXml" Target="../ink/ink1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13" Type="http://schemas.openxmlformats.org/officeDocument/2006/relationships/image" Target="../media/image132.png"/><Relationship Id="rId3" Type="http://schemas.openxmlformats.org/officeDocument/2006/relationships/image" Target="../media/image122.png"/><Relationship Id="rId7" Type="http://schemas.openxmlformats.org/officeDocument/2006/relationships/image" Target="../media/image126.png"/><Relationship Id="rId12" Type="http://schemas.openxmlformats.org/officeDocument/2006/relationships/image" Target="../media/image131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5.png"/><Relationship Id="rId11" Type="http://schemas.openxmlformats.org/officeDocument/2006/relationships/image" Target="../media/image130.png"/><Relationship Id="rId5" Type="http://schemas.openxmlformats.org/officeDocument/2006/relationships/image" Target="../media/image124.png"/><Relationship Id="rId15" Type="http://schemas.openxmlformats.org/officeDocument/2006/relationships/image" Target="../media/image134.png"/><Relationship Id="rId10" Type="http://schemas.openxmlformats.org/officeDocument/2006/relationships/image" Target="../media/image129.png"/><Relationship Id="rId4" Type="http://schemas.openxmlformats.org/officeDocument/2006/relationships/image" Target="../media/image123.png"/><Relationship Id="rId9" Type="http://schemas.openxmlformats.org/officeDocument/2006/relationships/image" Target="../media/image128.png"/><Relationship Id="rId14" Type="http://schemas.openxmlformats.org/officeDocument/2006/relationships/image" Target="../media/image1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7" Type="http://schemas.openxmlformats.org/officeDocument/2006/relationships/image" Target="../media/image140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9.png"/><Relationship Id="rId5" Type="http://schemas.openxmlformats.org/officeDocument/2006/relationships/image" Target="../media/image138.png"/><Relationship Id="rId4" Type="http://schemas.openxmlformats.org/officeDocument/2006/relationships/image" Target="../media/image137.png"/></Relationships>
</file>

<file path=ppt/slides/_rels/slide9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170.xml"/><Relationship Id="rId299" Type="http://schemas.openxmlformats.org/officeDocument/2006/relationships/customXml" Target="../ink/ink261.xml"/><Relationship Id="rId303" Type="http://schemas.openxmlformats.org/officeDocument/2006/relationships/customXml" Target="../ink/ink263.xml"/><Relationship Id="rId21" Type="http://schemas.openxmlformats.org/officeDocument/2006/relationships/customXml" Target="../ink/ink122.xml"/><Relationship Id="rId42" Type="http://schemas.openxmlformats.org/officeDocument/2006/relationships/image" Target="../media/image161.png"/><Relationship Id="rId63" Type="http://schemas.openxmlformats.org/officeDocument/2006/relationships/customXml" Target="../ink/ink143.xml"/><Relationship Id="rId84" Type="http://schemas.openxmlformats.org/officeDocument/2006/relationships/image" Target="../media/image181.png"/><Relationship Id="rId138" Type="http://schemas.openxmlformats.org/officeDocument/2006/relationships/image" Target="../media/image208.png"/><Relationship Id="rId159" Type="http://schemas.openxmlformats.org/officeDocument/2006/relationships/customXml" Target="../ink/ink191.xml"/><Relationship Id="rId324" Type="http://schemas.openxmlformats.org/officeDocument/2006/relationships/image" Target="../media/image302.png"/><Relationship Id="rId345" Type="http://schemas.openxmlformats.org/officeDocument/2006/relationships/customXml" Target="../ink/ink284.xml"/><Relationship Id="rId170" Type="http://schemas.openxmlformats.org/officeDocument/2006/relationships/image" Target="../media/image224.png"/><Relationship Id="rId191" Type="http://schemas.openxmlformats.org/officeDocument/2006/relationships/customXml" Target="../ink/ink207.xml"/><Relationship Id="rId205" Type="http://schemas.openxmlformats.org/officeDocument/2006/relationships/customXml" Target="../ink/ink214.xml"/><Relationship Id="rId226" Type="http://schemas.openxmlformats.org/officeDocument/2006/relationships/image" Target="../media/image252.png"/><Relationship Id="rId247" Type="http://schemas.openxmlformats.org/officeDocument/2006/relationships/customXml" Target="../ink/ink235.xml"/><Relationship Id="rId107" Type="http://schemas.openxmlformats.org/officeDocument/2006/relationships/customXml" Target="../ink/ink165.xml"/><Relationship Id="rId268" Type="http://schemas.openxmlformats.org/officeDocument/2006/relationships/image" Target="../media/image274.png"/><Relationship Id="rId289" Type="http://schemas.openxmlformats.org/officeDocument/2006/relationships/customXml" Target="../ink/ink256.xml"/><Relationship Id="rId11" Type="http://schemas.openxmlformats.org/officeDocument/2006/relationships/customXml" Target="../ink/ink117.xml"/><Relationship Id="rId32" Type="http://schemas.openxmlformats.org/officeDocument/2006/relationships/image" Target="../media/image156.png"/><Relationship Id="rId53" Type="http://schemas.openxmlformats.org/officeDocument/2006/relationships/customXml" Target="../ink/ink138.xml"/><Relationship Id="rId74" Type="http://schemas.openxmlformats.org/officeDocument/2006/relationships/image" Target="../media/image176.png"/><Relationship Id="rId128" Type="http://schemas.openxmlformats.org/officeDocument/2006/relationships/image" Target="../media/image203.png"/><Relationship Id="rId149" Type="http://schemas.openxmlformats.org/officeDocument/2006/relationships/customXml" Target="../ink/ink186.xml"/><Relationship Id="rId314" Type="http://schemas.openxmlformats.org/officeDocument/2006/relationships/image" Target="../media/image297.png"/><Relationship Id="rId335" Type="http://schemas.openxmlformats.org/officeDocument/2006/relationships/customXml" Target="../ink/ink279.xml"/><Relationship Id="rId356" Type="http://schemas.openxmlformats.org/officeDocument/2006/relationships/image" Target="../media/image319.png"/><Relationship Id="rId5" Type="http://schemas.openxmlformats.org/officeDocument/2006/relationships/customXml" Target="../ink/ink114.xml"/><Relationship Id="rId95" Type="http://schemas.openxmlformats.org/officeDocument/2006/relationships/customXml" Target="../ink/ink159.xml"/><Relationship Id="rId160" Type="http://schemas.openxmlformats.org/officeDocument/2006/relationships/image" Target="../media/image219.png"/><Relationship Id="rId181" Type="http://schemas.openxmlformats.org/officeDocument/2006/relationships/customXml" Target="../ink/ink202.xml"/><Relationship Id="rId216" Type="http://schemas.openxmlformats.org/officeDocument/2006/relationships/image" Target="../media/image247.png"/><Relationship Id="rId237" Type="http://schemas.openxmlformats.org/officeDocument/2006/relationships/customXml" Target="../ink/ink230.xml"/><Relationship Id="rId258" Type="http://schemas.openxmlformats.org/officeDocument/2006/relationships/image" Target="../media/image268.png"/><Relationship Id="rId279" Type="http://schemas.openxmlformats.org/officeDocument/2006/relationships/customXml" Target="../ink/ink251.xml"/><Relationship Id="rId22" Type="http://schemas.openxmlformats.org/officeDocument/2006/relationships/image" Target="../media/image151.png"/><Relationship Id="rId43" Type="http://schemas.openxmlformats.org/officeDocument/2006/relationships/customXml" Target="../ink/ink133.xml"/><Relationship Id="rId64" Type="http://schemas.openxmlformats.org/officeDocument/2006/relationships/image" Target="../media/image171.png"/><Relationship Id="rId118" Type="http://schemas.openxmlformats.org/officeDocument/2006/relationships/image" Target="../media/image198.png"/><Relationship Id="rId139" Type="http://schemas.openxmlformats.org/officeDocument/2006/relationships/customXml" Target="../ink/ink181.xml"/><Relationship Id="rId290" Type="http://schemas.openxmlformats.org/officeDocument/2006/relationships/image" Target="../media/image285.png"/><Relationship Id="rId304" Type="http://schemas.openxmlformats.org/officeDocument/2006/relationships/image" Target="../media/image292.png"/><Relationship Id="rId325" Type="http://schemas.openxmlformats.org/officeDocument/2006/relationships/customXml" Target="../ink/ink274.xml"/><Relationship Id="rId346" Type="http://schemas.openxmlformats.org/officeDocument/2006/relationships/image" Target="../media/image314.png"/><Relationship Id="rId85" Type="http://schemas.openxmlformats.org/officeDocument/2006/relationships/customXml" Target="../ink/ink154.xml"/><Relationship Id="rId150" Type="http://schemas.openxmlformats.org/officeDocument/2006/relationships/image" Target="../media/image214.png"/><Relationship Id="rId171" Type="http://schemas.openxmlformats.org/officeDocument/2006/relationships/customXml" Target="../ink/ink197.xml"/><Relationship Id="rId192" Type="http://schemas.openxmlformats.org/officeDocument/2006/relationships/image" Target="../media/image235.png"/><Relationship Id="rId206" Type="http://schemas.openxmlformats.org/officeDocument/2006/relationships/image" Target="../media/image242.png"/><Relationship Id="rId227" Type="http://schemas.openxmlformats.org/officeDocument/2006/relationships/customXml" Target="../ink/ink225.xml"/><Relationship Id="rId248" Type="http://schemas.openxmlformats.org/officeDocument/2006/relationships/image" Target="../media/image263.png"/><Relationship Id="rId269" Type="http://schemas.openxmlformats.org/officeDocument/2006/relationships/customXml" Target="../ink/ink246.xml"/><Relationship Id="rId12" Type="http://schemas.openxmlformats.org/officeDocument/2006/relationships/image" Target="../media/image146.png"/><Relationship Id="rId33" Type="http://schemas.openxmlformats.org/officeDocument/2006/relationships/customXml" Target="../ink/ink128.xml"/><Relationship Id="rId108" Type="http://schemas.openxmlformats.org/officeDocument/2006/relationships/image" Target="../media/image193.png"/><Relationship Id="rId129" Type="http://schemas.openxmlformats.org/officeDocument/2006/relationships/customXml" Target="../ink/ink176.xml"/><Relationship Id="rId280" Type="http://schemas.openxmlformats.org/officeDocument/2006/relationships/image" Target="../media/image280.png"/><Relationship Id="rId315" Type="http://schemas.openxmlformats.org/officeDocument/2006/relationships/customXml" Target="../ink/ink269.xml"/><Relationship Id="rId336" Type="http://schemas.openxmlformats.org/officeDocument/2006/relationships/image" Target="../media/image308.png"/><Relationship Id="rId357" Type="http://schemas.openxmlformats.org/officeDocument/2006/relationships/customXml" Target="../ink/ink290.xml"/><Relationship Id="rId54" Type="http://schemas.openxmlformats.org/officeDocument/2006/relationships/image" Target="../media/image166.png"/><Relationship Id="rId75" Type="http://schemas.openxmlformats.org/officeDocument/2006/relationships/customXml" Target="../ink/ink149.xml"/><Relationship Id="rId96" Type="http://schemas.openxmlformats.org/officeDocument/2006/relationships/image" Target="../media/image187.png"/><Relationship Id="rId140" Type="http://schemas.openxmlformats.org/officeDocument/2006/relationships/image" Target="../media/image209.png"/><Relationship Id="rId161" Type="http://schemas.openxmlformats.org/officeDocument/2006/relationships/customXml" Target="../ink/ink192.xml"/><Relationship Id="rId182" Type="http://schemas.openxmlformats.org/officeDocument/2006/relationships/image" Target="../media/image230.png"/><Relationship Id="rId217" Type="http://schemas.openxmlformats.org/officeDocument/2006/relationships/customXml" Target="../ink/ink220.xml"/><Relationship Id="rId6" Type="http://schemas.openxmlformats.org/officeDocument/2006/relationships/image" Target="../media/image143.png"/><Relationship Id="rId238" Type="http://schemas.openxmlformats.org/officeDocument/2006/relationships/image" Target="../media/image258.png"/><Relationship Id="rId259" Type="http://schemas.openxmlformats.org/officeDocument/2006/relationships/customXml" Target="../ink/ink241.xml"/><Relationship Id="rId23" Type="http://schemas.openxmlformats.org/officeDocument/2006/relationships/customXml" Target="../ink/ink123.xml"/><Relationship Id="rId119" Type="http://schemas.openxmlformats.org/officeDocument/2006/relationships/customXml" Target="../ink/ink171.xml"/><Relationship Id="rId270" Type="http://schemas.openxmlformats.org/officeDocument/2006/relationships/image" Target="../media/image275.png"/><Relationship Id="rId291" Type="http://schemas.openxmlformats.org/officeDocument/2006/relationships/customXml" Target="../ink/ink257.xml"/><Relationship Id="rId305" Type="http://schemas.openxmlformats.org/officeDocument/2006/relationships/customXml" Target="../ink/ink264.xml"/><Relationship Id="rId326" Type="http://schemas.openxmlformats.org/officeDocument/2006/relationships/image" Target="../media/image303.png"/><Relationship Id="rId347" Type="http://schemas.openxmlformats.org/officeDocument/2006/relationships/customXml" Target="../ink/ink285.xml"/><Relationship Id="rId44" Type="http://schemas.openxmlformats.org/officeDocument/2006/relationships/image" Target="../media/image44.png"/><Relationship Id="rId65" Type="http://schemas.openxmlformats.org/officeDocument/2006/relationships/customXml" Target="../ink/ink144.xml"/><Relationship Id="rId86" Type="http://schemas.openxmlformats.org/officeDocument/2006/relationships/image" Target="../media/image182.png"/><Relationship Id="rId130" Type="http://schemas.openxmlformats.org/officeDocument/2006/relationships/image" Target="../media/image204.png"/><Relationship Id="rId151" Type="http://schemas.openxmlformats.org/officeDocument/2006/relationships/customXml" Target="../ink/ink187.xml"/><Relationship Id="rId172" Type="http://schemas.openxmlformats.org/officeDocument/2006/relationships/image" Target="../media/image225.png"/><Relationship Id="rId193" Type="http://schemas.openxmlformats.org/officeDocument/2006/relationships/customXml" Target="../ink/ink208.xml"/><Relationship Id="rId207" Type="http://schemas.openxmlformats.org/officeDocument/2006/relationships/customXml" Target="../ink/ink215.xml"/><Relationship Id="rId228" Type="http://schemas.openxmlformats.org/officeDocument/2006/relationships/image" Target="../media/image253.png"/><Relationship Id="rId249" Type="http://schemas.openxmlformats.org/officeDocument/2006/relationships/customXml" Target="../ink/ink236.xml"/><Relationship Id="rId13" Type="http://schemas.openxmlformats.org/officeDocument/2006/relationships/customXml" Target="../ink/ink118.xml"/><Relationship Id="rId109" Type="http://schemas.openxmlformats.org/officeDocument/2006/relationships/customXml" Target="../ink/ink166.xml"/><Relationship Id="rId260" Type="http://schemas.openxmlformats.org/officeDocument/2006/relationships/image" Target="../media/image270.png"/><Relationship Id="rId281" Type="http://schemas.openxmlformats.org/officeDocument/2006/relationships/customXml" Target="../ink/ink252.xml"/><Relationship Id="rId316" Type="http://schemas.openxmlformats.org/officeDocument/2006/relationships/image" Target="../media/image298.png"/><Relationship Id="rId337" Type="http://schemas.openxmlformats.org/officeDocument/2006/relationships/customXml" Target="../ink/ink280.xml"/><Relationship Id="rId34" Type="http://schemas.openxmlformats.org/officeDocument/2006/relationships/image" Target="../media/image157.png"/><Relationship Id="rId55" Type="http://schemas.openxmlformats.org/officeDocument/2006/relationships/customXml" Target="../ink/ink139.xml"/><Relationship Id="rId76" Type="http://schemas.openxmlformats.org/officeDocument/2006/relationships/image" Target="../media/image177.png"/><Relationship Id="rId97" Type="http://schemas.openxmlformats.org/officeDocument/2006/relationships/customXml" Target="../ink/ink160.xml"/><Relationship Id="rId120" Type="http://schemas.openxmlformats.org/officeDocument/2006/relationships/image" Target="../media/image199.png"/><Relationship Id="rId141" Type="http://schemas.openxmlformats.org/officeDocument/2006/relationships/customXml" Target="../ink/ink182.xml"/><Relationship Id="rId358" Type="http://schemas.openxmlformats.org/officeDocument/2006/relationships/image" Target="../media/image320.png"/><Relationship Id="rId7" Type="http://schemas.openxmlformats.org/officeDocument/2006/relationships/customXml" Target="../ink/ink115.xml"/><Relationship Id="rId162" Type="http://schemas.openxmlformats.org/officeDocument/2006/relationships/image" Target="../media/image220.png"/><Relationship Id="rId183" Type="http://schemas.openxmlformats.org/officeDocument/2006/relationships/customXml" Target="../ink/ink203.xml"/><Relationship Id="rId218" Type="http://schemas.openxmlformats.org/officeDocument/2006/relationships/image" Target="../media/image248.png"/><Relationship Id="rId239" Type="http://schemas.openxmlformats.org/officeDocument/2006/relationships/customXml" Target="../ink/ink231.xml"/><Relationship Id="rId250" Type="http://schemas.openxmlformats.org/officeDocument/2006/relationships/image" Target="../media/image264.png"/><Relationship Id="rId271" Type="http://schemas.openxmlformats.org/officeDocument/2006/relationships/customXml" Target="../ink/ink247.xml"/><Relationship Id="rId292" Type="http://schemas.openxmlformats.org/officeDocument/2006/relationships/image" Target="../media/image286.png"/><Relationship Id="rId306" Type="http://schemas.openxmlformats.org/officeDocument/2006/relationships/image" Target="../media/image293.png"/><Relationship Id="rId24" Type="http://schemas.openxmlformats.org/officeDocument/2006/relationships/image" Target="../media/image152.png"/><Relationship Id="rId45" Type="http://schemas.openxmlformats.org/officeDocument/2006/relationships/customXml" Target="../ink/ink134.xml"/><Relationship Id="rId66" Type="http://schemas.openxmlformats.org/officeDocument/2006/relationships/image" Target="../media/image172.png"/><Relationship Id="rId87" Type="http://schemas.openxmlformats.org/officeDocument/2006/relationships/customXml" Target="../ink/ink155.xml"/><Relationship Id="rId110" Type="http://schemas.openxmlformats.org/officeDocument/2006/relationships/image" Target="../media/image194.png"/><Relationship Id="rId131" Type="http://schemas.openxmlformats.org/officeDocument/2006/relationships/customXml" Target="../ink/ink177.xml"/><Relationship Id="rId327" Type="http://schemas.openxmlformats.org/officeDocument/2006/relationships/customXml" Target="../ink/ink275.xml"/><Relationship Id="rId348" Type="http://schemas.openxmlformats.org/officeDocument/2006/relationships/image" Target="../media/image315.png"/><Relationship Id="rId152" Type="http://schemas.openxmlformats.org/officeDocument/2006/relationships/image" Target="../media/image215.png"/><Relationship Id="rId173" Type="http://schemas.openxmlformats.org/officeDocument/2006/relationships/customXml" Target="../ink/ink198.xml"/><Relationship Id="rId194" Type="http://schemas.openxmlformats.org/officeDocument/2006/relationships/image" Target="../media/image236.png"/><Relationship Id="rId208" Type="http://schemas.openxmlformats.org/officeDocument/2006/relationships/image" Target="../media/image243.png"/><Relationship Id="rId229" Type="http://schemas.openxmlformats.org/officeDocument/2006/relationships/customXml" Target="../ink/ink226.xml"/><Relationship Id="rId240" Type="http://schemas.openxmlformats.org/officeDocument/2006/relationships/image" Target="../media/image259.png"/><Relationship Id="rId261" Type="http://schemas.openxmlformats.org/officeDocument/2006/relationships/customXml" Target="../ink/ink242.xml"/><Relationship Id="rId14" Type="http://schemas.openxmlformats.org/officeDocument/2006/relationships/image" Target="../media/image147.png"/><Relationship Id="rId35" Type="http://schemas.openxmlformats.org/officeDocument/2006/relationships/customXml" Target="../ink/ink129.xml"/><Relationship Id="rId56" Type="http://schemas.openxmlformats.org/officeDocument/2006/relationships/image" Target="../media/image167.png"/><Relationship Id="rId77" Type="http://schemas.openxmlformats.org/officeDocument/2006/relationships/customXml" Target="../ink/ink150.xml"/><Relationship Id="rId100" Type="http://schemas.openxmlformats.org/officeDocument/2006/relationships/image" Target="../media/image189.png"/><Relationship Id="rId282" Type="http://schemas.openxmlformats.org/officeDocument/2006/relationships/image" Target="../media/image281.png"/><Relationship Id="rId317" Type="http://schemas.openxmlformats.org/officeDocument/2006/relationships/customXml" Target="../ink/ink270.xml"/><Relationship Id="rId338" Type="http://schemas.openxmlformats.org/officeDocument/2006/relationships/image" Target="../media/image309.png"/><Relationship Id="rId8" Type="http://schemas.openxmlformats.org/officeDocument/2006/relationships/image" Target="../media/image144.png"/><Relationship Id="rId98" Type="http://schemas.openxmlformats.org/officeDocument/2006/relationships/image" Target="../media/image188.png"/><Relationship Id="rId121" Type="http://schemas.openxmlformats.org/officeDocument/2006/relationships/customXml" Target="../ink/ink172.xml"/><Relationship Id="rId142" Type="http://schemas.openxmlformats.org/officeDocument/2006/relationships/image" Target="../media/image210.png"/><Relationship Id="rId163" Type="http://schemas.openxmlformats.org/officeDocument/2006/relationships/customXml" Target="../ink/ink193.xml"/><Relationship Id="rId184" Type="http://schemas.openxmlformats.org/officeDocument/2006/relationships/image" Target="../media/image231.png"/><Relationship Id="rId219" Type="http://schemas.openxmlformats.org/officeDocument/2006/relationships/customXml" Target="../ink/ink221.xml"/><Relationship Id="rId230" Type="http://schemas.openxmlformats.org/officeDocument/2006/relationships/image" Target="../media/image254.png"/><Relationship Id="rId251" Type="http://schemas.openxmlformats.org/officeDocument/2006/relationships/customXml" Target="../ink/ink237.xml"/><Relationship Id="rId25" Type="http://schemas.openxmlformats.org/officeDocument/2006/relationships/customXml" Target="../ink/ink124.xml"/><Relationship Id="rId46" Type="http://schemas.openxmlformats.org/officeDocument/2006/relationships/image" Target="../media/image162.png"/><Relationship Id="rId67" Type="http://schemas.openxmlformats.org/officeDocument/2006/relationships/customXml" Target="../ink/ink145.xml"/><Relationship Id="rId272" Type="http://schemas.openxmlformats.org/officeDocument/2006/relationships/image" Target="../media/image276.png"/><Relationship Id="rId293" Type="http://schemas.openxmlformats.org/officeDocument/2006/relationships/customXml" Target="../ink/ink258.xml"/><Relationship Id="rId307" Type="http://schemas.openxmlformats.org/officeDocument/2006/relationships/customXml" Target="../ink/ink265.xml"/><Relationship Id="rId328" Type="http://schemas.openxmlformats.org/officeDocument/2006/relationships/image" Target="../media/image304.png"/><Relationship Id="rId349" Type="http://schemas.openxmlformats.org/officeDocument/2006/relationships/customXml" Target="../ink/ink286.xml"/><Relationship Id="rId88" Type="http://schemas.openxmlformats.org/officeDocument/2006/relationships/image" Target="../media/image183.png"/><Relationship Id="rId111" Type="http://schemas.openxmlformats.org/officeDocument/2006/relationships/customXml" Target="../ink/ink167.xml"/><Relationship Id="rId132" Type="http://schemas.openxmlformats.org/officeDocument/2006/relationships/image" Target="../media/image205.png"/><Relationship Id="rId153" Type="http://schemas.openxmlformats.org/officeDocument/2006/relationships/customXml" Target="../ink/ink188.xml"/><Relationship Id="rId174" Type="http://schemas.openxmlformats.org/officeDocument/2006/relationships/image" Target="../media/image226.png"/><Relationship Id="rId195" Type="http://schemas.openxmlformats.org/officeDocument/2006/relationships/customXml" Target="../ink/ink209.xml"/><Relationship Id="rId209" Type="http://schemas.openxmlformats.org/officeDocument/2006/relationships/customXml" Target="../ink/ink216.xml"/><Relationship Id="rId190" Type="http://schemas.openxmlformats.org/officeDocument/2006/relationships/image" Target="../media/image234.png"/><Relationship Id="rId204" Type="http://schemas.openxmlformats.org/officeDocument/2006/relationships/image" Target="../media/image241.png"/><Relationship Id="rId220" Type="http://schemas.openxmlformats.org/officeDocument/2006/relationships/image" Target="../media/image249.png"/><Relationship Id="rId225" Type="http://schemas.openxmlformats.org/officeDocument/2006/relationships/customXml" Target="../ink/ink224.xml"/><Relationship Id="rId241" Type="http://schemas.openxmlformats.org/officeDocument/2006/relationships/customXml" Target="../ink/ink232.xml"/><Relationship Id="rId246" Type="http://schemas.openxmlformats.org/officeDocument/2006/relationships/image" Target="../media/image262.png"/><Relationship Id="rId267" Type="http://schemas.openxmlformats.org/officeDocument/2006/relationships/customXml" Target="../ink/ink245.xml"/><Relationship Id="rId288" Type="http://schemas.openxmlformats.org/officeDocument/2006/relationships/image" Target="../media/image284.png"/><Relationship Id="rId15" Type="http://schemas.openxmlformats.org/officeDocument/2006/relationships/customXml" Target="../ink/ink119.xml"/><Relationship Id="rId36" Type="http://schemas.openxmlformats.org/officeDocument/2006/relationships/image" Target="../media/image158.png"/><Relationship Id="rId57" Type="http://schemas.openxmlformats.org/officeDocument/2006/relationships/customXml" Target="../ink/ink140.xml"/><Relationship Id="rId106" Type="http://schemas.openxmlformats.org/officeDocument/2006/relationships/image" Target="../media/image192.png"/><Relationship Id="rId127" Type="http://schemas.openxmlformats.org/officeDocument/2006/relationships/customXml" Target="../ink/ink175.xml"/><Relationship Id="rId262" Type="http://schemas.openxmlformats.org/officeDocument/2006/relationships/image" Target="../media/image271.png"/><Relationship Id="rId283" Type="http://schemas.openxmlformats.org/officeDocument/2006/relationships/customXml" Target="../ink/ink253.xml"/><Relationship Id="rId313" Type="http://schemas.openxmlformats.org/officeDocument/2006/relationships/customXml" Target="../ink/ink268.xml"/><Relationship Id="rId318" Type="http://schemas.openxmlformats.org/officeDocument/2006/relationships/image" Target="../media/image299.png"/><Relationship Id="rId339" Type="http://schemas.openxmlformats.org/officeDocument/2006/relationships/customXml" Target="../ink/ink281.xml"/><Relationship Id="rId10" Type="http://schemas.openxmlformats.org/officeDocument/2006/relationships/image" Target="../media/image145.png"/><Relationship Id="rId31" Type="http://schemas.openxmlformats.org/officeDocument/2006/relationships/customXml" Target="../ink/ink127.xml"/><Relationship Id="rId52" Type="http://schemas.openxmlformats.org/officeDocument/2006/relationships/image" Target="../media/image165.png"/><Relationship Id="rId73" Type="http://schemas.openxmlformats.org/officeDocument/2006/relationships/customXml" Target="../ink/ink148.xml"/><Relationship Id="rId78" Type="http://schemas.openxmlformats.org/officeDocument/2006/relationships/image" Target="../media/image178.png"/><Relationship Id="rId94" Type="http://schemas.openxmlformats.org/officeDocument/2006/relationships/image" Target="../media/image186.png"/><Relationship Id="rId99" Type="http://schemas.openxmlformats.org/officeDocument/2006/relationships/customXml" Target="../ink/ink161.xml"/><Relationship Id="rId101" Type="http://schemas.openxmlformats.org/officeDocument/2006/relationships/customXml" Target="../ink/ink162.xml"/><Relationship Id="rId122" Type="http://schemas.openxmlformats.org/officeDocument/2006/relationships/image" Target="../media/image200.png"/><Relationship Id="rId143" Type="http://schemas.openxmlformats.org/officeDocument/2006/relationships/customXml" Target="../ink/ink183.xml"/><Relationship Id="rId148" Type="http://schemas.openxmlformats.org/officeDocument/2006/relationships/image" Target="../media/image213.png"/><Relationship Id="rId164" Type="http://schemas.openxmlformats.org/officeDocument/2006/relationships/image" Target="../media/image221.png"/><Relationship Id="rId169" Type="http://schemas.openxmlformats.org/officeDocument/2006/relationships/customXml" Target="../ink/ink196.xml"/><Relationship Id="rId185" Type="http://schemas.openxmlformats.org/officeDocument/2006/relationships/customXml" Target="../ink/ink204.xml"/><Relationship Id="rId334" Type="http://schemas.openxmlformats.org/officeDocument/2006/relationships/image" Target="../media/image307.png"/><Relationship Id="rId350" Type="http://schemas.openxmlformats.org/officeDocument/2006/relationships/image" Target="../media/image316.png"/><Relationship Id="rId355" Type="http://schemas.openxmlformats.org/officeDocument/2006/relationships/customXml" Target="../ink/ink289.xml"/><Relationship Id="rId4" Type="http://schemas.openxmlformats.org/officeDocument/2006/relationships/image" Target="../media/image142.png"/><Relationship Id="rId9" Type="http://schemas.openxmlformats.org/officeDocument/2006/relationships/customXml" Target="../ink/ink116.xml"/><Relationship Id="rId180" Type="http://schemas.openxmlformats.org/officeDocument/2006/relationships/image" Target="../media/image229.png"/><Relationship Id="rId210" Type="http://schemas.openxmlformats.org/officeDocument/2006/relationships/image" Target="../media/image244.png"/><Relationship Id="rId215" Type="http://schemas.openxmlformats.org/officeDocument/2006/relationships/customXml" Target="../ink/ink219.xml"/><Relationship Id="rId236" Type="http://schemas.openxmlformats.org/officeDocument/2006/relationships/image" Target="../media/image257.png"/><Relationship Id="rId257" Type="http://schemas.openxmlformats.org/officeDocument/2006/relationships/customXml" Target="../ink/ink240.xml"/><Relationship Id="rId278" Type="http://schemas.openxmlformats.org/officeDocument/2006/relationships/image" Target="../media/image279.png"/><Relationship Id="rId26" Type="http://schemas.openxmlformats.org/officeDocument/2006/relationships/image" Target="../media/image153.png"/><Relationship Id="rId231" Type="http://schemas.openxmlformats.org/officeDocument/2006/relationships/customXml" Target="../ink/ink227.xml"/><Relationship Id="rId252" Type="http://schemas.openxmlformats.org/officeDocument/2006/relationships/image" Target="../media/image265.png"/><Relationship Id="rId273" Type="http://schemas.openxmlformats.org/officeDocument/2006/relationships/customXml" Target="../ink/ink248.xml"/><Relationship Id="rId294" Type="http://schemas.openxmlformats.org/officeDocument/2006/relationships/image" Target="../media/image287.png"/><Relationship Id="rId308" Type="http://schemas.openxmlformats.org/officeDocument/2006/relationships/image" Target="../media/image294.png"/><Relationship Id="rId329" Type="http://schemas.openxmlformats.org/officeDocument/2006/relationships/customXml" Target="../ink/ink276.xml"/><Relationship Id="rId47" Type="http://schemas.openxmlformats.org/officeDocument/2006/relationships/customXml" Target="../ink/ink135.xml"/><Relationship Id="rId68" Type="http://schemas.openxmlformats.org/officeDocument/2006/relationships/image" Target="../media/image173.png"/><Relationship Id="rId89" Type="http://schemas.openxmlformats.org/officeDocument/2006/relationships/customXml" Target="../ink/ink156.xml"/><Relationship Id="rId112" Type="http://schemas.openxmlformats.org/officeDocument/2006/relationships/image" Target="../media/image195.png"/><Relationship Id="rId133" Type="http://schemas.openxmlformats.org/officeDocument/2006/relationships/customXml" Target="../ink/ink178.xml"/><Relationship Id="rId154" Type="http://schemas.openxmlformats.org/officeDocument/2006/relationships/image" Target="../media/image216.png"/><Relationship Id="rId175" Type="http://schemas.openxmlformats.org/officeDocument/2006/relationships/customXml" Target="../ink/ink199.xml"/><Relationship Id="rId340" Type="http://schemas.openxmlformats.org/officeDocument/2006/relationships/image" Target="../media/image311.png"/><Relationship Id="rId196" Type="http://schemas.openxmlformats.org/officeDocument/2006/relationships/image" Target="../media/image237.png"/><Relationship Id="rId200" Type="http://schemas.openxmlformats.org/officeDocument/2006/relationships/image" Target="../media/image239.png"/><Relationship Id="rId16" Type="http://schemas.openxmlformats.org/officeDocument/2006/relationships/image" Target="../media/image148.png"/><Relationship Id="rId221" Type="http://schemas.openxmlformats.org/officeDocument/2006/relationships/customXml" Target="../ink/ink222.xml"/><Relationship Id="rId242" Type="http://schemas.openxmlformats.org/officeDocument/2006/relationships/image" Target="../media/image260.png"/><Relationship Id="rId263" Type="http://schemas.openxmlformats.org/officeDocument/2006/relationships/customXml" Target="../ink/ink243.xml"/><Relationship Id="rId284" Type="http://schemas.openxmlformats.org/officeDocument/2006/relationships/image" Target="../media/image282.png"/><Relationship Id="rId319" Type="http://schemas.openxmlformats.org/officeDocument/2006/relationships/customXml" Target="../ink/ink271.xml"/><Relationship Id="rId37" Type="http://schemas.openxmlformats.org/officeDocument/2006/relationships/customXml" Target="../ink/ink130.xml"/><Relationship Id="rId58" Type="http://schemas.openxmlformats.org/officeDocument/2006/relationships/image" Target="../media/image168.png"/><Relationship Id="rId79" Type="http://schemas.openxmlformats.org/officeDocument/2006/relationships/customXml" Target="../ink/ink151.xml"/><Relationship Id="rId102" Type="http://schemas.openxmlformats.org/officeDocument/2006/relationships/image" Target="../media/image190.png"/><Relationship Id="rId123" Type="http://schemas.openxmlformats.org/officeDocument/2006/relationships/customXml" Target="../ink/ink173.xml"/><Relationship Id="rId144" Type="http://schemas.openxmlformats.org/officeDocument/2006/relationships/image" Target="../media/image211.png"/><Relationship Id="rId330" Type="http://schemas.openxmlformats.org/officeDocument/2006/relationships/image" Target="../media/image305.png"/><Relationship Id="rId90" Type="http://schemas.openxmlformats.org/officeDocument/2006/relationships/image" Target="../media/image184.png"/><Relationship Id="rId165" Type="http://schemas.openxmlformats.org/officeDocument/2006/relationships/customXml" Target="../ink/ink194.xml"/><Relationship Id="rId186" Type="http://schemas.openxmlformats.org/officeDocument/2006/relationships/image" Target="../media/image232.png"/><Relationship Id="rId351" Type="http://schemas.openxmlformats.org/officeDocument/2006/relationships/customXml" Target="../ink/ink287.xml"/><Relationship Id="rId211" Type="http://schemas.openxmlformats.org/officeDocument/2006/relationships/customXml" Target="../ink/ink217.xml"/><Relationship Id="rId232" Type="http://schemas.openxmlformats.org/officeDocument/2006/relationships/image" Target="../media/image255.png"/><Relationship Id="rId253" Type="http://schemas.openxmlformats.org/officeDocument/2006/relationships/customXml" Target="../ink/ink238.xml"/><Relationship Id="rId274" Type="http://schemas.openxmlformats.org/officeDocument/2006/relationships/image" Target="../media/image277.png"/><Relationship Id="rId295" Type="http://schemas.openxmlformats.org/officeDocument/2006/relationships/customXml" Target="../ink/ink259.xml"/><Relationship Id="rId309" Type="http://schemas.openxmlformats.org/officeDocument/2006/relationships/customXml" Target="../ink/ink266.xml"/><Relationship Id="rId27" Type="http://schemas.openxmlformats.org/officeDocument/2006/relationships/customXml" Target="../ink/ink125.xml"/><Relationship Id="rId48" Type="http://schemas.openxmlformats.org/officeDocument/2006/relationships/image" Target="../media/image163.png"/><Relationship Id="rId69" Type="http://schemas.openxmlformats.org/officeDocument/2006/relationships/customXml" Target="../ink/ink146.xml"/><Relationship Id="rId113" Type="http://schemas.openxmlformats.org/officeDocument/2006/relationships/customXml" Target="../ink/ink168.xml"/><Relationship Id="rId134" Type="http://schemas.openxmlformats.org/officeDocument/2006/relationships/image" Target="../media/image206.png"/><Relationship Id="rId320" Type="http://schemas.openxmlformats.org/officeDocument/2006/relationships/image" Target="../media/image300.png"/><Relationship Id="rId80" Type="http://schemas.openxmlformats.org/officeDocument/2006/relationships/image" Target="../media/image179.png"/><Relationship Id="rId155" Type="http://schemas.openxmlformats.org/officeDocument/2006/relationships/customXml" Target="../ink/ink189.xml"/><Relationship Id="rId176" Type="http://schemas.openxmlformats.org/officeDocument/2006/relationships/image" Target="../media/image227.png"/><Relationship Id="rId197" Type="http://schemas.openxmlformats.org/officeDocument/2006/relationships/customXml" Target="../ink/ink210.xml"/><Relationship Id="rId341" Type="http://schemas.openxmlformats.org/officeDocument/2006/relationships/customXml" Target="../ink/ink282.xml"/><Relationship Id="rId201" Type="http://schemas.openxmlformats.org/officeDocument/2006/relationships/customXml" Target="../ink/ink212.xml"/><Relationship Id="rId222" Type="http://schemas.openxmlformats.org/officeDocument/2006/relationships/image" Target="../media/image250.png"/><Relationship Id="rId243" Type="http://schemas.openxmlformats.org/officeDocument/2006/relationships/customXml" Target="../ink/ink233.xml"/><Relationship Id="rId264" Type="http://schemas.openxmlformats.org/officeDocument/2006/relationships/image" Target="../media/image272.png"/><Relationship Id="rId285" Type="http://schemas.openxmlformats.org/officeDocument/2006/relationships/customXml" Target="../ink/ink254.xml"/><Relationship Id="rId17" Type="http://schemas.openxmlformats.org/officeDocument/2006/relationships/customXml" Target="../ink/ink120.xml"/><Relationship Id="rId38" Type="http://schemas.openxmlformats.org/officeDocument/2006/relationships/image" Target="../media/image159.png"/><Relationship Id="rId59" Type="http://schemas.openxmlformats.org/officeDocument/2006/relationships/customXml" Target="../ink/ink141.xml"/><Relationship Id="rId103" Type="http://schemas.openxmlformats.org/officeDocument/2006/relationships/customXml" Target="../ink/ink163.xml"/><Relationship Id="rId124" Type="http://schemas.openxmlformats.org/officeDocument/2006/relationships/image" Target="../media/image201.png"/><Relationship Id="rId310" Type="http://schemas.openxmlformats.org/officeDocument/2006/relationships/image" Target="../media/image295.png"/><Relationship Id="rId70" Type="http://schemas.openxmlformats.org/officeDocument/2006/relationships/image" Target="../media/image174.png"/><Relationship Id="rId91" Type="http://schemas.openxmlformats.org/officeDocument/2006/relationships/customXml" Target="../ink/ink157.xml"/><Relationship Id="rId145" Type="http://schemas.openxmlformats.org/officeDocument/2006/relationships/customXml" Target="../ink/ink184.xml"/><Relationship Id="rId166" Type="http://schemas.openxmlformats.org/officeDocument/2006/relationships/image" Target="../media/image222.png"/><Relationship Id="rId187" Type="http://schemas.openxmlformats.org/officeDocument/2006/relationships/customXml" Target="../ink/ink205.xml"/><Relationship Id="rId331" Type="http://schemas.openxmlformats.org/officeDocument/2006/relationships/customXml" Target="../ink/ink277.xml"/><Relationship Id="rId352" Type="http://schemas.openxmlformats.org/officeDocument/2006/relationships/image" Target="../media/image317.png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245.png"/><Relationship Id="rId233" Type="http://schemas.openxmlformats.org/officeDocument/2006/relationships/customXml" Target="../ink/ink228.xml"/><Relationship Id="rId254" Type="http://schemas.openxmlformats.org/officeDocument/2006/relationships/image" Target="../media/image266.png"/><Relationship Id="rId28" Type="http://schemas.openxmlformats.org/officeDocument/2006/relationships/image" Target="../media/image154.png"/><Relationship Id="rId49" Type="http://schemas.openxmlformats.org/officeDocument/2006/relationships/customXml" Target="../ink/ink136.xml"/><Relationship Id="rId114" Type="http://schemas.openxmlformats.org/officeDocument/2006/relationships/image" Target="../media/image196.png"/><Relationship Id="rId275" Type="http://schemas.openxmlformats.org/officeDocument/2006/relationships/customXml" Target="../ink/ink249.xml"/><Relationship Id="rId296" Type="http://schemas.openxmlformats.org/officeDocument/2006/relationships/image" Target="../media/image288.png"/><Relationship Id="rId300" Type="http://schemas.openxmlformats.org/officeDocument/2006/relationships/image" Target="../media/image290.png"/><Relationship Id="rId60" Type="http://schemas.openxmlformats.org/officeDocument/2006/relationships/image" Target="../media/image169.png"/><Relationship Id="rId81" Type="http://schemas.openxmlformats.org/officeDocument/2006/relationships/customXml" Target="../ink/ink152.xml"/><Relationship Id="rId135" Type="http://schemas.openxmlformats.org/officeDocument/2006/relationships/customXml" Target="../ink/ink179.xml"/><Relationship Id="rId156" Type="http://schemas.openxmlformats.org/officeDocument/2006/relationships/image" Target="../media/image217.png"/><Relationship Id="rId177" Type="http://schemas.openxmlformats.org/officeDocument/2006/relationships/customXml" Target="../ink/ink200.xml"/><Relationship Id="rId198" Type="http://schemas.openxmlformats.org/officeDocument/2006/relationships/image" Target="../media/image238.png"/><Relationship Id="rId321" Type="http://schemas.openxmlformats.org/officeDocument/2006/relationships/customXml" Target="../ink/ink272.xml"/><Relationship Id="rId342" Type="http://schemas.openxmlformats.org/officeDocument/2006/relationships/image" Target="../media/image312.png"/><Relationship Id="rId202" Type="http://schemas.openxmlformats.org/officeDocument/2006/relationships/image" Target="../media/image240.png"/><Relationship Id="rId223" Type="http://schemas.openxmlformats.org/officeDocument/2006/relationships/customXml" Target="../ink/ink223.xml"/><Relationship Id="rId244" Type="http://schemas.openxmlformats.org/officeDocument/2006/relationships/image" Target="../media/image261.png"/><Relationship Id="rId18" Type="http://schemas.openxmlformats.org/officeDocument/2006/relationships/image" Target="../media/image149.png"/><Relationship Id="rId39" Type="http://schemas.openxmlformats.org/officeDocument/2006/relationships/customXml" Target="../ink/ink131.xml"/><Relationship Id="rId265" Type="http://schemas.openxmlformats.org/officeDocument/2006/relationships/customXml" Target="../ink/ink244.xml"/><Relationship Id="rId286" Type="http://schemas.openxmlformats.org/officeDocument/2006/relationships/image" Target="../media/image283.png"/><Relationship Id="rId50" Type="http://schemas.openxmlformats.org/officeDocument/2006/relationships/image" Target="../media/image164.png"/><Relationship Id="rId104" Type="http://schemas.openxmlformats.org/officeDocument/2006/relationships/image" Target="../media/image191.png"/><Relationship Id="rId125" Type="http://schemas.openxmlformats.org/officeDocument/2006/relationships/customXml" Target="../ink/ink174.xml"/><Relationship Id="rId146" Type="http://schemas.openxmlformats.org/officeDocument/2006/relationships/image" Target="../media/image212.png"/><Relationship Id="rId167" Type="http://schemas.openxmlformats.org/officeDocument/2006/relationships/customXml" Target="../ink/ink195.xml"/><Relationship Id="rId188" Type="http://schemas.openxmlformats.org/officeDocument/2006/relationships/image" Target="../media/image233.png"/><Relationship Id="rId311" Type="http://schemas.openxmlformats.org/officeDocument/2006/relationships/customXml" Target="../ink/ink267.xml"/><Relationship Id="rId332" Type="http://schemas.openxmlformats.org/officeDocument/2006/relationships/image" Target="../media/image306.png"/><Relationship Id="rId353" Type="http://schemas.openxmlformats.org/officeDocument/2006/relationships/customXml" Target="../ink/ink288.xml"/><Relationship Id="rId71" Type="http://schemas.openxmlformats.org/officeDocument/2006/relationships/customXml" Target="../ink/ink147.xml"/><Relationship Id="rId92" Type="http://schemas.openxmlformats.org/officeDocument/2006/relationships/image" Target="../media/image185.png"/><Relationship Id="rId213" Type="http://schemas.openxmlformats.org/officeDocument/2006/relationships/customXml" Target="../ink/ink218.xml"/><Relationship Id="rId234" Type="http://schemas.openxmlformats.org/officeDocument/2006/relationships/image" Target="../media/image256.png"/><Relationship Id="rId2" Type="http://schemas.openxmlformats.org/officeDocument/2006/relationships/image" Target="../media/image141.png"/><Relationship Id="rId29" Type="http://schemas.openxmlformats.org/officeDocument/2006/relationships/customXml" Target="../ink/ink126.xml"/><Relationship Id="rId255" Type="http://schemas.openxmlformats.org/officeDocument/2006/relationships/customXml" Target="../ink/ink239.xml"/><Relationship Id="rId276" Type="http://schemas.openxmlformats.org/officeDocument/2006/relationships/image" Target="../media/image278.png"/><Relationship Id="rId297" Type="http://schemas.openxmlformats.org/officeDocument/2006/relationships/customXml" Target="../ink/ink260.xml"/><Relationship Id="rId40" Type="http://schemas.openxmlformats.org/officeDocument/2006/relationships/image" Target="../media/image160.png"/><Relationship Id="rId115" Type="http://schemas.openxmlformats.org/officeDocument/2006/relationships/customXml" Target="../ink/ink169.xml"/><Relationship Id="rId136" Type="http://schemas.openxmlformats.org/officeDocument/2006/relationships/image" Target="../media/image207.png"/><Relationship Id="rId157" Type="http://schemas.openxmlformats.org/officeDocument/2006/relationships/customXml" Target="../ink/ink190.xml"/><Relationship Id="rId178" Type="http://schemas.openxmlformats.org/officeDocument/2006/relationships/image" Target="../media/image228.png"/><Relationship Id="rId301" Type="http://schemas.openxmlformats.org/officeDocument/2006/relationships/customXml" Target="../ink/ink262.xml"/><Relationship Id="rId322" Type="http://schemas.openxmlformats.org/officeDocument/2006/relationships/image" Target="../media/image301.png"/><Relationship Id="rId343" Type="http://schemas.openxmlformats.org/officeDocument/2006/relationships/customXml" Target="../ink/ink283.xml"/><Relationship Id="rId61" Type="http://schemas.openxmlformats.org/officeDocument/2006/relationships/customXml" Target="../ink/ink142.xml"/><Relationship Id="rId82" Type="http://schemas.openxmlformats.org/officeDocument/2006/relationships/image" Target="../media/image180.png"/><Relationship Id="rId199" Type="http://schemas.openxmlformats.org/officeDocument/2006/relationships/customXml" Target="../ink/ink211.xml"/><Relationship Id="rId203" Type="http://schemas.openxmlformats.org/officeDocument/2006/relationships/customXml" Target="../ink/ink213.xml"/><Relationship Id="rId19" Type="http://schemas.openxmlformats.org/officeDocument/2006/relationships/customXml" Target="../ink/ink121.xml"/><Relationship Id="rId224" Type="http://schemas.openxmlformats.org/officeDocument/2006/relationships/image" Target="../media/image251.png"/><Relationship Id="rId245" Type="http://schemas.openxmlformats.org/officeDocument/2006/relationships/customXml" Target="../ink/ink234.xml"/><Relationship Id="rId266" Type="http://schemas.openxmlformats.org/officeDocument/2006/relationships/image" Target="../media/image273.png"/><Relationship Id="rId287" Type="http://schemas.openxmlformats.org/officeDocument/2006/relationships/customXml" Target="../ink/ink255.xml"/><Relationship Id="rId30" Type="http://schemas.openxmlformats.org/officeDocument/2006/relationships/image" Target="../media/image155.png"/><Relationship Id="rId105" Type="http://schemas.openxmlformats.org/officeDocument/2006/relationships/customXml" Target="../ink/ink164.xml"/><Relationship Id="rId126" Type="http://schemas.openxmlformats.org/officeDocument/2006/relationships/image" Target="../media/image202.png"/><Relationship Id="rId147" Type="http://schemas.openxmlformats.org/officeDocument/2006/relationships/customXml" Target="../ink/ink185.xml"/><Relationship Id="rId168" Type="http://schemas.openxmlformats.org/officeDocument/2006/relationships/image" Target="../media/image223.png"/><Relationship Id="rId312" Type="http://schemas.openxmlformats.org/officeDocument/2006/relationships/image" Target="../media/image296.png"/><Relationship Id="rId333" Type="http://schemas.openxmlformats.org/officeDocument/2006/relationships/customXml" Target="../ink/ink278.xml"/><Relationship Id="rId354" Type="http://schemas.openxmlformats.org/officeDocument/2006/relationships/image" Target="../media/image318.png"/><Relationship Id="rId51" Type="http://schemas.openxmlformats.org/officeDocument/2006/relationships/customXml" Target="../ink/ink137.xml"/><Relationship Id="rId72" Type="http://schemas.openxmlformats.org/officeDocument/2006/relationships/image" Target="../media/image175.png"/><Relationship Id="rId93" Type="http://schemas.openxmlformats.org/officeDocument/2006/relationships/customXml" Target="../ink/ink158.xml"/><Relationship Id="rId189" Type="http://schemas.openxmlformats.org/officeDocument/2006/relationships/customXml" Target="../ink/ink206.xml"/><Relationship Id="rId3" Type="http://schemas.openxmlformats.org/officeDocument/2006/relationships/customXml" Target="../ink/ink113.xml"/><Relationship Id="rId214" Type="http://schemas.openxmlformats.org/officeDocument/2006/relationships/image" Target="../media/image246.png"/><Relationship Id="rId235" Type="http://schemas.openxmlformats.org/officeDocument/2006/relationships/customXml" Target="../ink/ink229.xml"/><Relationship Id="rId256" Type="http://schemas.openxmlformats.org/officeDocument/2006/relationships/image" Target="../media/image267.png"/><Relationship Id="rId277" Type="http://schemas.openxmlformats.org/officeDocument/2006/relationships/customXml" Target="../ink/ink250.xml"/><Relationship Id="rId298" Type="http://schemas.openxmlformats.org/officeDocument/2006/relationships/image" Target="../media/image289.png"/><Relationship Id="rId116" Type="http://schemas.openxmlformats.org/officeDocument/2006/relationships/image" Target="../media/image197.png"/><Relationship Id="rId137" Type="http://schemas.openxmlformats.org/officeDocument/2006/relationships/customXml" Target="../ink/ink180.xml"/><Relationship Id="rId158" Type="http://schemas.openxmlformats.org/officeDocument/2006/relationships/image" Target="../media/image218.png"/><Relationship Id="rId302" Type="http://schemas.openxmlformats.org/officeDocument/2006/relationships/image" Target="../media/image291.png"/><Relationship Id="rId323" Type="http://schemas.openxmlformats.org/officeDocument/2006/relationships/customXml" Target="../ink/ink273.xml"/><Relationship Id="rId344" Type="http://schemas.openxmlformats.org/officeDocument/2006/relationships/image" Target="../media/image313.png"/><Relationship Id="rId20" Type="http://schemas.openxmlformats.org/officeDocument/2006/relationships/image" Target="../media/image150.png"/><Relationship Id="rId41" Type="http://schemas.openxmlformats.org/officeDocument/2006/relationships/customXml" Target="../ink/ink132.xml"/><Relationship Id="rId62" Type="http://schemas.openxmlformats.org/officeDocument/2006/relationships/image" Target="../media/image170.png"/><Relationship Id="rId83" Type="http://schemas.openxmlformats.org/officeDocument/2006/relationships/customXml" Target="../ink/ink153.xml"/><Relationship Id="rId179" Type="http://schemas.openxmlformats.org/officeDocument/2006/relationships/customXml" Target="../ink/ink20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83126-2673-4BB3-82D9-C0E06B6BD6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b="1" dirty="0"/>
              <a:t>Vectors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EC27EF-A28E-4528-B10F-73C539F254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/>
              <a:t>Components of Vectors</a:t>
            </a:r>
          </a:p>
        </p:txBody>
      </p:sp>
    </p:spTree>
    <p:extLst>
      <p:ext uri="{BB962C8B-B14F-4D97-AF65-F5344CB8AC3E}">
        <p14:creationId xmlns:p14="http://schemas.microsoft.com/office/powerpoint/2010/main" val="4069388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71014FF2-ED47-4091-9A7D-D24A81F24C6A}"/>
              </a:ext>
            </a:extLst>
          </p:cNvPr>
          <p:cNvSpPr txBox="1"/>
          <p:nvPr/>
        </p:nvSpPr>
        <p:spPr>
          <a:xfrm>
            <a:off x="0" y="-6605"/>
            <a:ext cx="2721094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4A Q17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6CCC09-142A-4A42-AC27-E6018F1DA0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3293" y="-63798"/>
            <a:ext cx="8649907" cy="2924583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6900032B-4EE2-4284-AF4F-E205F3D5A735}"/>
              </a:ext>
            </a:extLst>
          </p:cNvPr>
          <p:cNvGrpSpPr/>
          <p:nvPr/>
        </p:nvGrpSpPr>
        <p:grpSpPr>
          <a:xfrm>
            <a:off x="8970522" y="3022719"/>
            <a:ext cx="1265040" cy="1406160"/>
            <a:chOff x="8970522" y="3022719"/>
            <a:chExt cx="1265040" cy="1406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527B8497-62D8-4AF5-AA6A-A66CC00B3295}"/>
                    </a:ext>
                  </a:extLst>
                </p14:cNvPr>
                <p14:cNvContentPartPr/>
                <p14:nvPr/>
              </p14:nvContentPartPr>
              <p14:xfrm>
                <a:off x="9046842" y="3171399"/>
                <a:ext cx="5400" cy="95400"/>
              </p14:xfrm>
            </p:contentPart>
          </mc:Choice>
          <mc:Fallback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527B8497-62D8-4AF5-AA6A-A66CC00B3295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9042522" y="3167079"/>
                  <a:ext cx="1404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E8341939-0644-44C9-90D8-94A6C31FFAB7}"/>
                    </a:ext>
                  </a:extLst>
                </p14:cNvPr>
                <p14:cNvContentPartPr/>
                <p14:nvPr/>
              </p14:nvContentPartPr>
              <p14:xfrm>
                <a:off x="9060522" y="3475599"/>
                <a:ext cx="18000" cy="43164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E8341939-0644-44C9-90D8-94A6C31FFAB7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9056202" y="3471279"/>
                  <a:ext cx="26640" cy="44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0D0EC1E7-CE88-4396-8BBC-A422585D9BB3}"/>
                    </a:ext>
                  </a:extLst>
                </p14:cNvPr>
                <p14:cNvContentPartPr/>
                <p14:nvPr/>
              </p14:nvContentPartPr>
              <p14:xfrm>
                <a:off x="9071322" y="4022439"/>
                <a:ext cx="31680" cy="370080"/>
              </p14:xfrm>
            </p:contentPart>
          </mc:Choice>
          <mc:Fallback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0D0EC1E7-CE88-4396-8BBC-A422585D9BB3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9067002" y="4018119"/>
                  <a:ext cx="40320" cy="37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D9523BD2-8F95-4BCB-B61F-1A9CF512B9F9}"/>
                    </a:ext>
                  </a:extLst>
                </p14:cNvPr>
                <p14:cNvContentPartPr/>
                <p14:nvPr/>
              </p14:nvContentPartPr>
              <p14:xfrm>
                <a:off x="8970522" y="3145119"/>
                <a:ext cx="32760" cy="6192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D9523BD2-8F95-4BCB-B61F-1A9CF512B9F9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8966202" y="3140799"/>
                  <a:ext cx="4140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BB2CB9F6-9E7F-4AB3-ABBA-5A17C99BE67D}"/>
                    </a:ext>
                  </a:extLst>
                </p14:cNvPr>
                <p14:cNvContentPartPr/>
                <p14:nvPr/>
              </p14:nvContentPartPr>
              <p14:xfrm>
                <a:off x="9018762" y="3160599"/>
                <a:ext cx="105120" cy="3924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BB2CB9F6-9E7F-4AB3-ABBA-5A17C99BE67D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9014442" y="3156279"/>
                  <a:ext cx="113760" cy="4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49DBC1CE-D707-4032-9E3C-BBD77A62FBB2}"/>
                    </a:ext>
                  </a:extLst>
                </p14:cNvPr>
                <p14:cNvContentPartPr/>
                <p14:nvPr/>
              </p14:nvContentPartPr>
              <p14:xfrm>
                <a:off x="9113802" y="3220719"/>
                <a:ext cx="903600" cy="113976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49DBC1CE-D707-4032-9E3C-BBD77A62FBB2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9109482" y="3216399"/>
                  <a:ext cx="912240" cy="114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5D7B79B2-8421-4F83-85AA-02FB7503FFD2}"/>
                    </a:ext>
                  </a:extLst>
                </p14:cNvPr>
                <p14:cNvContentPartPr/>
                <p14:nvPr/>
              </p14:nvContentPartPr>
              <p14:xfrm>
                <a:off x="9987882" y="3171759"/>
                <a:ext cx="101520" cy="18360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5D7B79B2-8421-4F83-85AA-02FB7503FFD2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9983562" y="3167439"/>
                  <a:ext cx="110160" cy="19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ACC428EC-E13C-4FE5-9473-ED577C3FB51F}"/>
                    </a:ext>
                  </a:extLst>
                </p14:cNvPr>
                <p14:cNvContentPartPr/>
                <p14:nvPr/>
              </p14:nvContentPartPr>
              <p14:xfrm>
                <a:off x="9363642" y="3495759"/>
                <a:ext cx="93960" cy="5364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ACC428EC-E13C-4FE5-9473-ED577C3FB51F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9359322" y="3491439"/>
                  <a:ext cx="102600" cy="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9EFD2B96-6DB5-4CD4-8451-15ED1E20A420}"/>
                    </a:ext>
                  </a:extLst>
                </p14:cNvPr>
                <p14:cNvContentPartPr/>
                <p14:nvPr/>
              </p14:nvContentPartPr>
              <p14:xfrm>
                <a:off x="9449682" y="3419799"/>
                <a:ext cx="65520" cy="11772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9EFD2B96-6DB5-4CD4-8451-15ED1E20A420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9445362" y="3415479"/>
                  <a:ext cx="7416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598A7A2F-2F78-4DD2-AE02-F7517A049A28}"/>
                    </a:ext>
                  </a:extLst>
                </p14:cNvPr>
                <p14:cNvContentPartPr/>
                <p14:nvPr/>
              </p14:nvContentPartPr>
              <p14:xfrm>
                <a:off x="9512322" y="3276519"/>
                <a:ext cx="167760" cy="21636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598A7A2F-2F78-4DD2-AE02-F7517A049A28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9508002" y="3272199"/>
                  <a:ext cx="176400" cy="22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76AF756C-3795-453F-9702-310F852DF9F7}"/>
                    </a:ext>
                  </a:extLst>
                </p14:cNvPr>
                <p14:cNvContentPartPr/>
                <p14:nvPr/>
              </p14:nvContentPartPr>
              <p14:xfrm>
                <a:off x="9689082" y="3214239"/>
                <a:ext cx="84960" cy="10224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76AF756C-3795-453F-9702-310F852DF9F7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9684762" y="3209919"/>
                  <a:ext cx="93600" cy="11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4D083050-9D2C-40ED-A4E7-6ABEF79FB17D}"/>
                    </a:ext>
                  </a:extLst>
                </p14:cNvPr>
                <p14:cNvContentPartPr/>
                <p14:nvPr/>
              </p14:nvContentPartPr>
              <p14:xfrm>
                <a:off x="9769362" y="3022719"/>
                <a:ext cx="117720" cy="20916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4D083050-9D2C-40ED-A4E7-6ABEF79FB17D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9765042" y="3018399"/>
                  <a:ext cx="126360" cy="21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D45D7184-A06E-4A7D-B82A-7834553A853B}"/>
                    </a:ext>
                  </a:extLst>
                </p14:cNvPr>
                <p14:cNvContentPartPr/>
                <p14:nvPr/>
              </p14:nvContentPartPr>
              <p14:xfrm>
                <a:off x="9206322" y="4379919"/>
                <a:ext cx="97920" cy="48960"/>
              </p14:xfrm>
            </p:contentPart>
          </mc:Choice>
          <mc:Fallback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D45D7184-A06E-4A7D-B82A-7834553A853B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9202002" y="4375599"/>
                  <a:ext cx="10656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4B766DC3-3B4A-47FE-AC36-D0B471B38F57}"/>
                    </a:ext>
                  </a:extLst>
                </p14:cNvPr>
                <p14:cNvContentPartPr/>
                <p14:nvPr/>
              </p14:nvContentPartPr>
              <p14:xfrm>
                <a:off x="9437802" y="4324119"/>
                <a:ext cx="328320" cy="37080"/>
              </p14:xfrm>
            </p:contentPart>
          </mc:Choice>
          <mc:Fallback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4B766DC3-3B4A-47FE-AC36-D0B471B38F57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9433482" y="4319799"/>
                  <a:ext cx="33696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E97FA7EF-92AC-4445-B36C-2357B7D588E9}"/>
                    </a:ext>
                  </a:extLst>
                </p14:cNvPr>
                <p14:cNvContentPartPr/>
                <p14:nvPr/>
              </p14:nvContentPartPr>
              <p14:xfrm>
                <a:off x="9888162" y="4357959"/>
                <a:ext cx="291960" cy="16200"/>
              </p14:xfrm>
            </p:contentPart>
          </mc:Choice>
          <mc:Fallback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E97FA7EF-92AC-4445-B36C-2357B7D588E9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9883842" y="4353639"/>
                  <a:ext cx="30060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E29140E5-F338-4DA3-B1CA-50F51C6C1E38}"/>
                    </a:ext>
                  </a:extLst>
                </p14:cNvPr>
                <p14:cNvContentPartPr/>
                <p14:nvPr/>
              </p14:nvContentPartPr>
              <p14:xfrm>
                <a:off x="10135122" y="3327999"/>
                <a:ext cx="100440" cy="98352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E29140E5-F338-4DA3-B1CA-50F51C6C1E38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0130802" y="3323679"/>
                  <a:ext cx="109080" cy="9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C22C2DFF-9EB1-41F3-BE86-C249096B7683}"/>
                    </a:ext>
                  </a:extLst>
                </p14:cNvPr>
                <p14:cNvContentPartPr/>
                <p14:nvPr/>
              </p14:nvContentPartPr>
              <p14:xfrm>
                <a:off x="10082202" y="3346359"/>
                <a:ext cx="74880" cy="109440"/>
              </p14:xfrm>
            </p:contentPart>
          </mc:Choice>
          <mc:Fallback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C22C2DFF-9EB1-41F3-BE86-C249096B7683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0077882" y="3342039"/>
                  <a:ext cx="83520" cy="11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967309CB-ADF0-4319-8BF0-32C780A7248F}"/>
                    </a:ext>
                  </a:extLst>
                </p14:cNvPr>
                <p14:cNvContentPartPr/>
                <p14:nvPr/>
              </p14:nvContentPartPr>
              <p14:xfrm>
                <a:off x="10135122" y="3361839"/>
                <a:ext cx="90360" cy="93960"/>
              </p14:xfrm>
            </p:contentPart>
          </mc:Choice>
          <mc:Fallback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967309CB-ADF0-4319-8BF0-32C780A7248F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0130802" y="3357519"/>
                  <a:ext cx="9900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3FB89162-670C-4E8E-9523-CF46DAD5AAAF}"/>
                    </a:ext>
                  </a:extLst>
                </p14:cNvPr>
                <p14:cNvContentPartPr/>
                <p14:nvPr/>
              </p14:nvContentPartPr>
              <p14:xfrm>
                <a:off x="9067002" y="4026039"/>
                <a:ext cx="154080" cy="68400"/>
              </p14:xfrm>
            </p:contentPart>
          </mc:Choice>
          <mc:Fallback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3FB89162-670C-4E8E-9523-CF46DAD5AAAF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9062682" y="4021719"/>
                  <a:ext cx="162720" cy="7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F491E53F-CB6D-4584-9902-AFEDDEA6CA45}"/>
                    </a:ext>
                  </a:extLst>
                </p14:cNvPr>
                <p14:cNvContentPartPr/>
                <p14:nvPr/>
              </p14:nvContentPartPr>
              <p14:xfrm>
                <a:off x="9122442" y="3774039"/>
                <a:ext cx="92160" cy="13932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F491E53F-CB6D-4584-9902-AFEDDEA6CA45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9118122" y="3769719"/>
                  <a:ext cx="100800" cy="14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9D0A86FF-543F-46C2-82B3-8F1EAA331AF8}"/>
                    </a:ext>
                  </a:extLst>
                </p14:cNvPr>
                <p14:cNvContentPartPr/>
                <p14:nvPr/>
              </p14:nvContentPartPr>
              <p14:xfrm>
                <a:off x="9227562" y="3786999"/>
                <a:ext cx="64440" cy="11052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9D0A86FF-543F-46C2-82B3-8F1EAA331AF8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9223242" y="3782679"/>
                  <a:ext cx="7308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A440A006-4486-419E-ADF9-6B3BCEE32922}"/>
                    </a:ext>
                  </a:extLst>
                </p14:cNvPr>
                <p14:cNvContentPartPr/>
                <p14:nvPr/>
              </p14:nvContentPartPr>
              <p14:xfrm>
                <a:off x="9303882" y="3683679"/>
                <a:ext cx="42120" cy="3744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A440A006-4486-419E-ADF9-6B3BCEE32922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9299562" y="3679359"/>
                  <a:ext cx="50760" cy="46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E550B56-1309-46A3-9029-64B438FF8776}"/>
              </a:ext>
            </a:extLst>
          </p:cNvPr>
          <p:cNvGrpSpPr/>
          <p:nvPr/>
        </p:nvGrpSpPr>
        <p:grpSpPr>
          <a:xfrm>
            <a:off x="9299922" y="4020639"/>
            <a:ext cx="390600" cy="276480"/>
            <a:chOff x="9299922" y="4020639"/>
            <a:chExt cx="390600" cy="276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961AE26C-A698-493D-A61D-058853F3E90E}"/>
                    </a:ext>
                  </a:extLst>
                </p14:cNvPr>
                <p14:cNvContentPartPr/>
                <p14:nvPr/>
              </p14:nvContentPartPr>
              <p14:xfrm>
                <a:off x="9299922" y="4127559"/>
                <a:ext cx="67320" cy="169560"/>
              </p14:xfrm>
            </p:contentPart>
          </mc:Choice>
          <mc:Fallback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961AE26C-A698-493D-A61D-058853F3E90E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9290922" y="4118919"/>
                  <a:ext cx="84960" cy="18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399B1BC0-CB79-45B1-821A-6D07A74327EC}"/>
                    </a:ext>
                  </a:extLst>
                </p14:cNvPr>
                <p14:cNvContentPartPr/>
                <p14:nvPr/>
              </p14:nvContentPartPr>
              <p14:xfrm>
                <a:off x="9406122" y="4085079"/>
                <a:ext cx="93240" cy="135360"/>
              </p14:xfrm>
            </p:contentPart>
          </mc:Choice>
          <mc:Fallback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399B1BC0-CB79-45B1-821A-6D07A74327EC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9397122" y="4076079"/>
                  <a:ext cx="110880" cy="15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CDE6F77B-2C62-46C7-9DB9-6EC55545313E}"/>
                    </a:ext>
                  </a:extLst>
                </p14:cNvPr>
                <p14:cNvContentPartPr/>
                <p14:nvPr/>
              </p14:nvContentPartPr>
              <p14:xfrm>
                <a:off x="9444642" y="4020639"/>
                <a:ext cx="245880" cy="179280"/>
              </p14:xfrm>
            </p:contentPart>
          </mc:Choice>
          <mc:Fallback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CDE6F77B-2C62-46C7-9DB9-6EC55545313E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9435642" y="4011639"/>
                  <a:ext cx="263520" cy="196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EBB32ACD-CB7E-4AE7-A792-6CBCDF1C51AD}"/>
              </a:ext>
            </a:extLst>
          </p:cNvPr>
          <p:cNvGrpSpPr/>
          <p:nvPr/>
        </p:nvGrpSpPr>
        <p:grpSpPr>
          <a:xfrm>
            <a:off x="10275882" y="3790239"/>
            <a:ext cx="176400" cy="125640"/>
            <a:chOff x="10275882" y="3790239"/>
            <a:chExt cx="176400" cy="125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661FB11D-EF61-4B5D-A384-D505DB4ADAE1}"/>
                    </a:ext>
                  </a:extLst>
                </p14:cNvPr>
                <p14:cNvContentPartPr/>
                <p14:nvPr/>
              </p14:nvContentPartPr>
              <p14:xfrm>
                <a:off x="10275882" y="3790239"/>
                <a:ext cx="59400" cy="125640"/>
              </p14:xfrm>
            </p:contentPart>
          </mc:Choice>
          <mc:Fallback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661FB11D-EF61-4B5D-A384-D505DB4ADAE1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10267242" y="3781239"/>
                  <a:ext cx="7704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4B0CC485-416E-403C-8044-244BF0A037C9}"/>
                    </a:ext>
                  </a:extLst>
                </p14:cNvPr>
                <p14:cNvContentPartPr/>
                <p14:nvPr/>
              </p14:nvContentPartPr>
              <p14:xfrm>
                <a:off x="10313682" y="3797799"/>
                <a:ext cx="138600" cy="116280"/>
              </p14:xfrm>
            </p:contentPart>
          </mc:Choice>
          <mc:Fallback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4B0CC485-416E-403C-8044-244BF0A037C9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0304682" y="3789159"/>
                  <a:ext cx="156240" cy="133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EC56489-3048-4F3B-9686-09B06516C839}"/>
              </a:ext>
            </a:extLst>
          </p:cNvPr>
          <p:cNvGrpSpPr/>
          <p:nvPr/>
        </p:nvGrpSpPr>
        <p:grpSpPr>
          <a:xfrm>
            <a:off x="9144762" y="4347879"/>
            <a:ext cx="955080" cy="202680"/>
            <a:chOff x="9144762" y="4347879"/>
            <a:chExt cx="955080" cy="202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4C54E23F-B034-4AA5-9F8D-FC4CB12D682A}"/>
                    </a:ext>
                  </a:extLst>
                </p14:cNvPr>
                <p14:cNvContentPartPr/>
                <p14:nvPr/>
              </p14:nvContentPartPr>
              <p14:xfrm>
                <a:off x="9144762" y="4419879"/>
                <a:ext cx="852840" cy="37080"/>
              </p14:xfrm>
            </p:contentPart>
          </mc:Choice>
          <mc:Fallback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4C54E23F-B034-4AA5-9F8D-FC4CB12D682A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9135762" y="4411239"/>
                  <a:ext cx="87048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60009B04-EA33-4303-A636-D2451BC946DB}"/>
                    </a:ext>
                  </a:extLst>
                </p14:cNvPr>
                <p14:cNvContentPartPr/>
                <p14:nvPr/>
              </p14:nvContentPartPr>
              <p14:xfrm>
                <a:off x="9926322" y="4347879"/>
                <a:ext cx="173520" cy="202680"/>
              </p14:xfrm>
            </p:contentPart>
          </mc:Choice>
          <mc:Fallback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60009B04-EA33-4303-A636-D2451BC946DB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9917682" y="4339239"/>
                  <a:ext cx="191160" cy="220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61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F62F1B99-01B2-48B4-89F1-509B617A602D}"/>
                  </a:ext>
                </a:extLst>
              </p14:cNvPr>
              <p14:cNvContentPartPr/>
              <p14:nvPr/>
            </p14:nvContentPartPr>
            <p14:xfrm>
              <a:off x="9466602" y="4531479"/>
              <a:ext cx="158400" cy="218160"/>
            </p14:xfrm>
          </p:contentPart>
        </mc:Choice>
        <mc:Fallback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F62F1B99-01B2-48B4-89F1-509B617A602D}"/>
                  </a:ext>
                </a:extLst>
              </p:cNvPr>
              <p:cNvPicPr/>
              <p:nvPr/>
            </p:nvPicPr>
            <p:blipFill>
              <a:blip r:embed="rId62"/>
              <a:stretch>
                <a:fillRect/>
              </a:stretch>
            </p:blipFill>
            <p:spPr>
              <a:xfrm>
                <a:off x="9457962" y="4522479"/>
                <a:ext cx="176040" cy="235800"/>
              </a:xfrm>
              <a:prstGeom prst="rect">
                <a:avLst/>
              </a:prstGeom>
            </p:spPr>
          </p:pic>
        </mc:Fallback>
      </mc:AlternateContent>
      <p:grpSp>
        <p:nvGrpSpPr>
          <p:cNvPr id="66" name="Group 65">
            <a:extLst>
              <a:ext uri="{FF2B5EF4-FFF2-40B4-BE49-F238E27FC236}">
                <a16:creationId xmlns:a16="http://schemas.microsoft.com/office/drawing/2014/main" id="{A7D0A24E-2F14-466A-BFE9-FFF750362253}"/>
              </a:ext>
            </a:extLst>
          </p:cNvPr>
          <p:cNvGrpSpPr/>
          <p:nvPr/>
        </p:nvGrpSpPr>
        <p:grpSpPr>
          <a:xfrm>
            <a:off x="342042" y="2100039"/>
            <a:ext cx="2151000" cy="545040"/>
            <a:chOff x="342042" y="2100039"/>
            <a:chExt cx="2151000" cy="545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8A79406B-F1CE-4FBA-A0EA-4E729F2AA9CB}"/>
                    </a:ext>
                  </a:extLst>
                </p14:cNvPr>
                <p14:cNvContentPartPr/>
                <p14:nvPr/>
              </p14:nvContentPartPr>
              <p14:xfrm>
                <a:off x="342042" y="2386239"/>
                <a:ext cx="94320" cy="164520"/>
              </p14:xfrm>
            </p:contentPart>
          </mc:Choice>
          <mc:Fallback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8A79406B-F1CE-4FBA-A0EA-4E729F2AA9CB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333402" y="2377239"/>
                  <a:ext cx="11196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6D873B7C-D981-4FCC-AA30-724683BCCE11}"/>
                    </a:ext>
                  </a:extLst>
                </p14:cNvPr>
                <p14:cNvContentPartPr/>
                <p14:nvPr/>
              </p14:nvContentPartPr>
              <p14:xfrm>
                <a:off x="430962" y="2321079"/>
                <a:ext cx="88920" cy="324000"/>
              </p14:xfrm>
            </p:contentPart>
          </mc:Choice>
          <mc:Fallback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6D873B7C-D981-4FCC-AA30-724683BCCE11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421962" y="2312079"/>
                  <a:ext cx="106560" cy="34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C0988D16-A348-4E38-A5AF-0D6849D9CADF}"/>
                    </a:ext>
                  </a:extLst>
                </p14:cNvPr>
                <p14:cNvContentPartPr/>
                <p14:nvPr/>
              </p14:nvContentPartPr>
              <p14:xfrm>
                <a:off x="639762" y="2367159"/>
                <a:ext cx="140400" cy="162720"/>
              </p14:xfrm>
            </p:contentPart>
          </mc:Choice>
          <mc:Fallback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C0988D16-A348-4E38-A5AF-0D6849D9CADF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630762" y="2358159"/>
                  <a:ext cx="158040" cy="18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3432C188-A42E-4AFA-9191-4F394B9D29A5}"/>
                    </a:ext>
                  </a:extLst>
                </p14:cNvPr>
                <p14:cNvContentPartPr/>
                <p14:nvPr/>
              </p14:nvContentPartPr>
              <p14:xfrm>
                <a:off x="838842" y="2380479"/>
                <a:ext cx="117720" cy="121320"/>
              </p14:xfrm>
            </p:contentPart>
          </mc:Choice>
          <mc:Fallback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3432C188-A42E-4AFA-9191-4F394B9D29A5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829842" y="2371479"/>
                  <a:ext cx="13536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A8B8B895-3609-42DC-B871-EBB4916440B9}"/>
                    </a:ext>
                  </a:extLst>
                </p14:cNvPr>
                <p14:cNvContentPartPr/>
                <p14:nvPr/>
              </p14:nvContentPartPr>
              <p14:xfrm>
                <a:off x="1023882" y="2299479"/>
                <a:ext cx="191160" cy="255240"/>
              </p14:xfrm>
            </p:contentPart>
          </mc:Choice>
          <mc:Fallback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A8B8B895-3609-42DC-B871-EBB4916440B9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1014882" y="2290479"/>
                  <a:ext cx="208800" cy="27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FBD54784-E79D-486B-9449-FBF266634646}"/>
                    </a:ext>
                  </a:extLst>
                </p14:cNvPr>
                <p14:cNvContentPartPr/>
                <p14:nvPr/>
              </p14:nvContentPartPr>
              <p14:xfrm>
                <a:off x="1168602" y="2274999"/>
                <a:ext cx="321120" cy="266760"/>
              </p14:xfrm>
            </p:contentPart>
          </mc:Choice>
          <mc:Fallback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FBD54784-E79D-486B-9449-FBF266634646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1159962" y="2265999"/>
                  <a:ext cx="338760" cy="28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36B05A5F-B4EE-448F-AE23-D6896C3D20B6}"/>
                    </a:ext>
                  </a:extLst>
                </p14:cNvPr>
                <p14:cNvContentPartPr/>
                <p14:nvPr/>
              </p14:nvContentPartPr>
              <p14:xfrm>
                <a:off x="1568562" y="2184999"/>
                <a:ext cx="284400" cy="395280"/>
              </p14:xfrm>
            </p:contentPart>
          </mc:Choice>
          <mc:Fallback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36B05A5F-B4EE-448F-AE23-D6896C3D20B6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1559922" y="2176359"/>
                  <a:ext cx="302040" cy="41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7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345CAF47-3749-4A36-8631-638399288ECA}"/>
                    </a:ext>
                  </a:extLst>
                </p14:cNvPr>
                <p14:cNvContentPartPr/>
                <p14:nvPr/>
              </p14:nvContentPartPr>
              <p14:xfrm>
                <a:off x="1958082" y="2100039"/>
                <a:ext cx="261000" cy="129240"/>
              </p14:xfrm>
            </p:contentPart>
          </mc:Choice>
          <mc:Fallback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345CAF47-3749-4A36-8631-638399288ECA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1949442" y="2091399"/>
                  <a:ext cx="27864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9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48C56E8C-7F18-4D93-94AD-EDE32393C471}"/>
                    </a:ext>
                  </a:extLst>
                </p14:cNvPr>
                <p14:cNvContentPartPr/>
                <p14:nvPr/>
              </p14:nvContentPartPr>
              <p14:xfrm>
                <a:off x="1971402" y="2242959"/>
                <a:ext cx="507960" cy="146160"/>
              </p14:xfrm>
            </p:contentPart>
          </mc:Choice>
          <mc:Fallback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48C56E8C-7F18-4D93-94AD-EDE32393C471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1962762" y="2234319"/>
                  <a:ext cx="52560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1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8D12D845-69B5-4570-9EF5-F23A94FF1ECA}"/>
                    </a:ext>
                  </a:extLst>
                </p14:cNvPr>
                <p14:cNvContentPartPr/>
                <p14:nvPr/>
              </p14:nvContentPartPr>
              <p14:xfrm>
                <a:off x="1946922" y="2466159"/>
                <a:ext cx="91800" cy="164520"/>
              </p14:xfrm>
            </p:contentPart>
          </mc:Choice>
          <mc:Fallback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8D12D845-69B5-4570-9EF5-F23A94FF1ECA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1937922" y="2457159"/>
                  <a:ext cx="10944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3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1B44CC4C-F071-4FE9-B528-698FF5F42D6A}"/>
                    </a:ext>
                  </a:extLst>
                </p14:cNvPr>
                <p14:cNvContentPartPr/>
                <p14:nvPr/>
              </p14:nvContentPartPr>
              <p14:xfrm>
                <a:off x="2096682" y="2493159"/>
                <a:ext cx="54000" cy="97200"/>
              </p14:xfrm>
            </p:contentPart>
          </mc:Choice>
          <mc:Fallback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1B44CC4C-F071-4FE9-B528-698FF5F42D6A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2087682" y="2484519"/>
                  <a:ext cx="7164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5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DAF6B6D8-5B97-4F45-8C02-35605886E95E}"/>
                    </a:ext>
                  </a:extLst>
                </p14:cNvPr>
                <p14:cNvContentPartPr/>
                <p14:nvPr/>
              </p14:nvContentPartPr>
              <p14:xfrm>
                <a:off x="2187402" y="2466159"/>
                <a:ext cx="87480" cy="107280"/>
              </p14:xfrm>
            </p:contentPart>
          </mc:Choice>
          <mc:Fallback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DAF6B6D8-5B97-4F45-8C02-35605886E95E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2178402" y="2457519"/>
                  <a:ext cx="10512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7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BA80D66E-7AC7-42CF-BCAE-201E9C93C920}"/>
                    </a:ext>
                  </a:extLst>
                </p14:cNvPr>
                <p14:cNvContentPartPr/>
                <p14:nvPr/>
              </p14:nvContentPartPr>
              <p14:xfrm>
                <a:off x="2356242" y="2429439"/>
                <a:ext cx="136800" cy="132480"/>
              </p14:xfrm>
            </p:contentPart>
          </mc:Choice>
          <mc:Fallback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BA80D66E-7AC7-42CF-BCAE-201E9C93C920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2347602" y="2420799"/>
                  <a:ext cx="154440" cy="150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46BBECC-475D-4D92-9D42-807761793BA7}"/>
              </a:ext>
            </a:extLst>
          </p:cNvPr>
          <p:cNvGrpSpPr/>
          <p:nvPr/>
        </p:nvGrpSpPr>
        <p:grpSpPr>
          <a:xfrm>
            <a:off x="1229442" y="2796999"/>
            <a:ext cx="2100600" cy="387720"/>
            <a:chOff x="1229442" y="2796999"/>
            <a:chExt cx="2100600" cy="387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9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BA67F5D2-5127-4E3C-A1C1-583CC66CDCB8}"/>
                    </a:ext>
                  </a:extLst>
                </p14:cNvPr>
                <p14:cNvContentPartPr/>
                <p14:nvPr/>
              </p14:nvContentPartPr>
              <p14:xfrm>
                <a:off x="1229442" y="3019119"/>
                <a:ext cx="65520" cy="129960"/>
              </p14:xfrm>
            </p:contentPart>
          </mc:Choice>
          <mc:Fallback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BA67F5D2-5127-4E3C-A1C1-583CC66CDCB8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220802" y="3010119"/>
                  <a:ext cx="8316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1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97C1D889-15D6-4EFC-A501-2933C03BAF3D}"/>
                    </a:ext>
                  </a:extLst>
                </p14:cNvPr>
                <p14:cNvContentPartPr/>
                <p14:nvPr/>
              </p14:nvContentPartPr>
              <p14:xfrm>
                <a:off x="1320162" y="2997159"/>
                <a:ext cx="312480" cy="187560"/>
              </p14:xfrm>
            </p:contentPart>
          </mc:Choice>
          <mc:Fallback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97C1D889-15D6-4EFC-A501-2933C03BAF3D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311522" y="2988159"/>
                  <a:ext cx="330120" cy="20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3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E10C3FF0-191F-43BB-BCC7-0417FD45B4B2}"/>
                    </a:ext>
                  </a:extLst>
                </p14:cNvPr>
                <p14:cNvContentPartPr/>
                <p14:nvPr/>
              </p14:nvContentPartPr>
              <p14:xfrm>
                <a:off x="1758282" y="2987439"/>
                <a:ext cx="94680" cy="175680"/>
              </p14:xfrm>
            </p:contentPart>
          </mc:Choice>
          <mc:Fallback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E10C3FF0-191F-43BB-BCC7-0417FD45B4B2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1749642" y="2978799"/>
                  <a:ext cx="112320" cy="19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5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DE2CC604-57B3-4254-9732-2DA9DCA16616}"/>
                    </a:ext>
                  </a:extLst>
                </p14:cNvPr>
                <p14:cNvContentPartPr/>
                <p14:nvPr/>
              </p14:nvContentPartPr>
              <p14:xfrm>
                <a:off x="1921002" y="2994279"/>
                <a:ext cx="72000" cy="158400"/>
              </p14:xfrm>
            </p:contentPart>
          </mc:Choice>
          <mc:Fallback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DE2CC604-57B3-4254-9732-2DA9DCA16616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1912002" y="2985279"/>
                  <a:ext cx="8964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7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CB984BD4-A0AA-46FF-A44B-06A3189213B1}"/>
                    </a:ext>
                  </a:extLst>
                </p14:cNvPr>
                <p14:cNvContentPartPr/>
                <p14:nvPr/>
              </p14:nvContentPartPr>
              <p14:xfrm>
                <a:off x="2045922" y="2933439"/>
                <a:ext cx="251280" cy="194760"/>
              </p14:xfrm>
            </p:contentPart>
          </mc:Choice>
          <mc:Fallback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CB984BD4-A0AA-46FF-A44B-06A3189213B1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2037282" y="2924799"/>
                  <a:ext cx="26892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9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6BD8D3D1-0ED7-44C7-8E7E-A724AC15FD55}"/>
                    </a:ext>
                  </a:extLst>
                </p14:cNvPr>
                <p14:cNvContentPartPr/>
                <p14:nvPr/>
              </p14:nvContentPartPr>
              <p14:xfrm>
                <a:off x="2408802" y="2971599"/>
                <a:ext cx="135360" cy="117360"/>
              </p14:xfrm>
            </p:contentPart>
          </mc:Choice>
          <mc:Fallback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6BD8D3D1-0ED7-44C7-8E7E-A724AC15FD55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2400162" y="2962959"/>
                  <a:ext cx="153000" cy="13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1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FCE341DA-3B91-41FE-90E9-8DB7559E5DBF}"/>
                    </a:ext>
                  </a:extLst>
                </p14:cNvPr>
                <p14:cNvContentPartPr/>
                <p14:nvPr/>
              </p14:nvContentPartPr>
              <p14:xfrm>
                <a:off x="2542362" y="2925879"/>
                <a:ext cx="178920" cy="146520"/>
              </p14:xfrm>
            </p:contentPart>
          </mc:Choice>
          <mc:Fallback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FCE341DA-3B91-41FE-90E9-8DB7559E5DBF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2533362" y="2917239"/>
                  <a:ext cx="19656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3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8C2AF2E1-0B04-42D7-A51B-E1933CF7C299}"/>
                    </a:ext>
                  </a:extLst>
                </p14:cNvPr>
                <p14:cNvContentPartPr/>
                <p14:nvPr/>
              </p14:nvContentPartPr>
              <p14:xfrm>
                <a:off x="2800122" y="2858559"/>
                <a:ext cx="180720" cy="249840"/>
              </p14:xfrm>
            </p:contentPart>
          </mc:Choice>
          <mc:Fallback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8C2AF2E1-0B04-42D7-A51B-E1933CF7C299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2791122" y="2849919"/>
                  <a:ext cx="198360" cy="26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5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55097927-A7B2-4303-B6B1-D3FC1E307599}"/>
                    </a:ext>
                  </a:extLst>
                </p14:cNvPr>
                <p14:cNvContentPartPr/>
                <p14:nvPr/>
              </p14:nvContentPartPr>
              <p14:xfrm>
                <a:off x="2930802" y="2852079"/>
                <a:ext cx="223560" cy="190800"/>
              </p14:xfrm>
            </p:contentPart>
          </mc:Choice>
          <mc:Fallback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55097927-A7B2-4303-B6B1-D3FC1E307599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2922162" y="2843439"/>
                  <a:ext cx="241200" cy="20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7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D4C204A1-C61C-4664-ADF3-3E1C319CA51E}"/>
                    </a:ext>
                  </a:extLst>
                </p14:cNvPr>
                <p14:cNvContentPartPr/>
                <p14:nvPr/>
              </p14:nvContentPartPr>
              <p14:xfrm>
                <a:off x="3168762" y="2796999"/>
                <a:ext cx="161280" cy="340200"/>
              </p14:xfrm>
            </p:contentPart>
          </mc:Choice>
          <mc:Fallback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D4C204A1-C61C-4664-ADF3-3E1C319CA51E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3160122" y="2787999"/>
                  <a:ext cx="178920" cy="357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B3D598EE-3205-4BEF-A4AC-B5707E6D4AE9}"/>
              </a:ext>
            </a:extLst>
          </p:cNvPr>
          <p:cNvGrpSpPr/>
          <p:nvPr/>
        </p:nvGrpSpPr>
        <p:grpSpPr>
          <a:xfrm>
            <a:off x="1524642" y="3518079"/>
            <a:ext cx="527400" cy="219240"/>
            <a:chOff x="1524642" y="3518079"/>
            <a:chExt cx="527400" cy="219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9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1F49C3FC-0269-4C13-9477-FDEA1E0ADB86}"/>
                    </a:ext>
                  </a:extLst>
                </p14:cNvPr>
                <p14:cNvContentPartPr/>
                <p14:nvPr/>
              </p14:nvContentPartPr>
              <p14:xfrm>
                <a:off x="1536162" y="3600519"/>
                <a:ext cx="69840" cy="9000"/>
              </p14:xfrm>
            </p:contentPart>
          </mc:Choice>
          <mc:Fallback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1F49C3FC-0269-4C13-9477-FDEA1E0ADB86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1527162" y="3591519"/>
                  <a:ext cx="8748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1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7FB4D594-15D5-421F-8906-F7E2C86AC139}"/>
                    </a:ext>
                  </a:extLst>
                </p14:cNvPr>
                <p14:cNvContentPartPr/>
                <p14:nvPr/>
              </p14:nvContentPartPr>
              <p14:xfrm>
                <a:off x="1524642" y="3647679"/>
                <a:ext cx="108000" cy="20880"/>
              </p14:xfrm>
            </p:contentPart>
          </mc:Choice>
          <mc:Fallback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7FB4D594-15D5-421F-8906-F7E2C86AC139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1516002" y="3639039"/>
                  <a:ext cx="12564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3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16772DA2-8D15-4563-BEC7-5B6EF4FE4038}"/>
                    </a:ext>
                  </a:extLst>
                </p14:cNvPr>
                <p14:cNvContentPartPr/>
                <p14:nvPr/>
              </p14:nvContentPartPr>
              <p14:xfrm>
                <a:off x="1766202" y="3518079"/>
                <a:ext cx="102240" cy="219240"/>
              </p14:xfrm>
            </p:contentPart>
          </mc:Choice>
          <mc:Fallback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16772DA2-8D15-4563-BEC7-5B6EF4FE4038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1757562" y="3509439"/>
                  <a:ext cx="119880" cy="23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5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41D9FA11-3552-44B3-ACD3-61F19740D63D}"/>
                    </a:ext>
                  </a:extLst>
                </p14:cNvPr>
                <p14:cNvContentPartPr/>
                <p14:nvPr/>
              </p14:nvContentPartPr>
              <p14:xfrm>
                <a:off x="1898682" y="3530319"/>
                <a:ext cx="153360" cy="187560"/>
              </p14:xfrm>
            </p:contentPart>
          </mc:Choice>
          <mc:Fallback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41D9FA11-3552-44B3-ACD3-61F19740D63D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1889682" y="3521319"/>
                  <a:ext cx="171000" cy="205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48F121D3-847A-43F9-A110-8585B96AD12E}"/>
              </a:ext>
            </a:extLst>
          </p:cNvPr>
          <p:cNvGrpSpPr/>
          <p:nvPr/>
        </p:nvGrpSpPr>
        <p:grpSpPr>
          <a:xfrm>
            <a:off x="2087682" y="3382359"/>
            <a:ext cx="1188720" cy="298440"/>
            <a:chOff x="2087682" y="3382359"/>
            <a:chExt cx="1188720" cy="298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7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C650D5BA-EEAC-460E-87BD-E59D2138C8C6}"/>
                    </a:ext>
                  </a:extLst>
                </p14:cNvPr>
                <p14:cNvContentPartPr/>
                <p14:nvPr/>
              </p14:nvContentPartPr>
              <p14:xfrm>
                <a:off x="2109642" y="3455079"/>
                <a:ext cx="101520" cy="42840"/>
              </p14:xfrm>
            </p:contentPart>
          </mc:Choice>
          <mc:Fallback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C650D5BA-EEAC-460E-87BD-E59D2138C8C6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2100642" y="3446439"/>
                  <a:ext cx="11916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9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147F2BA5-E298-413A-B242-754B7C465CEC}"/>
                    </a:ext>
                  </a:extLst>
                </p14:cNvPr>
                <p14:cNvContentPartPr/>
                <p14:nvPr/>
              </p14:nvContentPartPr>
              <p14:xfrm>
                <a:off x="2087682" y="3526719"/>
                <a:ext cx="108720" cy="140760"/>
              </p14:xfrm>
            </p:contentPart>
          </mc:Choice>
          <mc:Fallback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147F2BA5-E298-413A-B242-754B7C465CEC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2078682" y="3518079"/>
                  <a:ext cx="126360" cy="15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1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A7480015-8B91-4F0F-9EF1-E65A29DC769D}"/>
                    </a:ext>
                  </a:extLst>
                </p14:cNvPr>
                <p14:cNvContentPartPr/>
                <p14:nvPr/>
              </p14:nvContentPartPr>
              <p14:xfrm>
                <a:off x="2278122" y="3481719"/>
                <a:ext cx="218520" cy="180000"/>
              </p14:xfrm>
            </p:contentPart>
          </mc:Choice>
          <mc:Fallback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A7480015-8B91-4F0F-9EF1-E65A29DC769D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2269122" y="3473079"/>
                  <a:ext cx="236160" cy="19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3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E16A6BFC-7279-43B0-805A-C1A6043F669A}"/>
                    </a:ext>
                  </a:extLst>
                </p14:cNvPr>
                <p14:cNvContentPartPr/>
                <p14:nvPr/>
              </p14:nvContentPartPr>
              <p14:xfrm>
                <a:off x="2618682" y="3449679"/>
                <a:ext cx="195840" cy="231120"/>
              </p14:xfrm>
            </p:contentPart>
          </mc:Choice>
          <mc:Fallback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E16A6BFC-7279-43B0-805A-C1A6043F669A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2610042" y="3441039"/>
                  <a:ext cx="213480" cy="24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5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30F50821-CC39-447F-A21E-52AD729CAC9E}"/>
                    </a:ext>
                  </a:extLst>
                </p14:cNvPr>
                <p14:cNvContentPartPr/>
                <p14:nvPr/>
              </p14:nvContentPartPr>
              <p14:xfrm>
                <a:off x="2845122" y="3441759"/>
                <a:ext cx="168840" cy="187920"/>
              </p14:xfrm>
            </p:contentPart>
          </mc:Choice>
          <mc:Fallback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30F50821-CC39-447F-A21E-52AD729CAC9E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2836482" y="3432759"/>
                  <a:ext cx="186480" cy="20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7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0EF3C9B3-7018-40AC-8E8D-8DB1B9671E23}"/>
                    </a:ext>
                  </a:extLst>
                </p14:cNvPr>
                <p14:cNvContentPartPr/>
                <p14:nvPr/>
              </p14:nvContentPartPr>
              <p14:xfrm>
                <a:off x="3093882" y="3453639"/>
                <a:ext cx="18000" cy="126360"/>
              </p14:xfrm>
            </p:contentPart>
          </mc:Choice>
          <mc:Fallback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0EF3C9B3-7018-40AC-8E8D-8DB1B9671E23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3085242" y="3444999"/>
                  <a:ext cx="3564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9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93D93620-9B24-4CA9-9E10-E9620ACDBB91}"/>
                    </a:ext>
                  </a:extLst>
                </p14:cNvPr>
                <p14:cNvContentPartPr/>
                <p14:nvPr/>
              </p14:nvContentPartPr>
              <p14:xfrm>
                <a:off x="3090282" y="3382359"/>
                <a:ext cx="186120" cy="220320"/>
              </p14:xfrm>
            </p:contentPart>
          </mc:Choice>
          <mc:Fallback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93D93620-9B24-4CA9-9E10-E9620ACDBB91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3081282" y="3373359"/>
                  <a:ext cx="203760" cy="237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A4419862-5927-4743-87A8-E74B09969909}"/>
              </a:ext>
            </a:extLst>
          </p:cNvPr>
          <p:cNvGrpSpPr/>
          <p:nvPr/>
        </p:nvGrpSpPr>
        <p:grpSpPr>
          <a:xfrm>
            <a:off x="3557922" y="3314679"/>
            <a:ext cx="686160" cy="333720"/>
            <a:chOff x="3557922" y="3314679"/>
            <a:chExt cx="686160" cy="333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1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71B66760-E9D6-46CC-8052-49987F057609}"/>
                    </a:ext>
                  </a:extLst>
                </p14:cNvPr>
                <p14:cNvContentPartPr/>
                <p14:nvPr/>
              </p14:nvContentPartPr>
              <p14:xfrm>
                <a:off x="3557922" y="3334119"/>
                <a:ext cx="63720" cy="245880"/>
              </p14:xfrm>
            </p:contentPart>
          </mc:Choice>
          <mc:Fallback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71B66760-E9D6-46CC-8052-49987F057609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3548922" y="3325479"/>
                  <a:ext cx="81360" cy="26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3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F7850FFD-ED73-4E3E-AADA-97BA5F2B592D}"/>
                    </a:ext>
                  </a:extLst>
                </p14:cNvPr>
                <p14:cNvContentPartPr/>
                <p14:nvPr/>
              </p14:nvContentPartPr>
              <p14:xfrm>
                <a:off x="3655122" y="3377319"/>
                <a:ext cx="113760" cy="158400"/>
              </p14:xfrm>
            </p:contentPart>
          </mc:Choice>
          <mc:Fallback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F7850FFD-ED73-4E3E-AADA-97BA5F2B592D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3646482" y="3368679"/>
                  <a:ext cx="13140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5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0951B18B-8391-4703-A074-9608A17E080C}"/>
                    </a:ext>
                  </a:extLst>
                </p14:cNvPr>
                <p14:cNvContentPartPr/>
                <p14:nvPr/>
              </p14:nvContentPartPr>
              <p14:xfrm>
                <a:off x="3825762" y="3361839"/>
                <a:ext cx="84600" cy="192960"/>
              </p14:xfrm>
            </p:contentPart>
          </mc:Choice>
          <mc:Fallback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0951B18B-8391-4703-A074-9608A17E080C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3817122" y="3352839"/>
                  <a:ext cx="10224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7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3DA5D097-8826-42AF-886F-4BCD4DE0E996}"/>
                    </a:ext>
                  </a:extLst>
                </p14:cNvPr>
                <p14:cNvContentPartPr/>
                <p14:nvPr/>
              </p14:nvContentPartPr>
              <p14:xfrm>
                <a:off x="3967602" y="3314679"/>
                <a:ext cx="276480" cy="333720"/>
              </p14:xfrm>
            </p:contentPart>
          </mc:Choice>
          <mc:Fallback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3DA5D097-8826-42AF-886F-4BCD4DE0E996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3958602" y="3305679"/>
                  <a:ext cx="294120" cy="351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F742362A-D4CB-4B74-AB07-75A265EF99EF}"/>
              </a:ext>
            </a:extLst>
          </p:cNvPr>
          <p:cNvGrpSpPr/>
          <p:nvPr/>
        </p:nvGrpSpPr>
        <p:grpSpPr>
          <a:xfrm>
            <a:off x="297042" y="4390359"/>
            <a:ext cx="227880" cy="357840"/>
            <a:chOff x="297042" y="4390359"/>
            <a:chExt cx="227880" cy="357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9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38CA3047-A19A-48B7-AB5B-A0CEFA28CD4C}"/>
                    </a:ext>
                  </a:extLst>
                </p14:cNvPr>
                <p14:cNvContentPartPr/>
                <p14:nvPr/>
              </p14:nvContentPartPr>
              <p14:xfrm>
                <a:off x="297042" y="4400439"/>
                <a:ext cx="117360" cy="219960"/>
              </p14:xfrm>
            </p:contentPart>
          </mc:Choice>
          <mc:Fallback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38CA3047-A19A-48B7-AB5B-A0CEFA28CD4C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288042" y="4391799"/>
                  <a:ext cx="135000" cy="23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1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F12C64BA-70EF-4605-B38E-72FC668183B5}"/>
                    </a:ext>
                  </a:extLst>
                </p14:cNvPr>
                <p14:cNvContentPartPr/>
                <p14:nvPr/>
              </p14:nvContentPartPr>
              <p14:xfrm>
                <a:off x="417282" y="4390359"/>
                <a:ext cx="107640" cy="357840"/>
              </p14:xfrm>
            </p:contentPart>
          </mc:Choice>
          <mc:Fallback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F12C64BA-70EF-4605-B38E-72FC668183B5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408642" y="4381719"/>
                  <a:ext cx="125280" cy="375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BD1D78DE-4212-49C0-8EDF-AD8F94DB84EB}"/>
              </a:ext>
            </a:extLst>
          </p:cNvPr>
          <p:cNvGrpSpPr/>
          <p:nvPr/>
        </p:nvGrpSpPr>
        <p:grpSpPr>
          <a:xfrm>
            <a:off x="952242" y="4174359"/>
            <a:ext cx="3438720" cy="1208160"/>
            <a:chOff x="952242" y="4174359"/>
            <a:chExt cx="3438720" cy="1208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3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83FED8B5-3378-41F3-884D-8440258C385F}"/>
                    </a:ext>
                  </a:extLst>
                </p14:cNvPr>
                <p14:cNvContentPartPr/>
                <p14:nvPr/>
              </p14:nvContentPartPr>
              <p14:xfrm>
                <a:off x="952242" y="4424919"/>
                <a:ext cx="119160" cy="161640"/>
              </p14:xfrm>
            </p:contentPart>
          </mc:Choice>
          <mc:Fallback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83FED8B5-3378-41F3-884D-8440258C385F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943602" y="4415919"/>
                  <a:ext cx="13680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5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DCBB99C8-5F45-4FE5-8719-3CFB35012128}"/>
                    </a:ext>
                  </a:extLst>
                </p14:cNvPr>
                <p14:cNvContentPartPr/>
                <p14:nvPr/>
              </p14:nvContentPartPr>
              <p14:xfrm>
                <a:off x="1103082" y="4444719"/>
                <a:ext cx="92520" cy="117720"/>
              </p14:xfrm>
            </p:contentPart>
          </mc:Choice>
          <mc:Fallback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DCBB99C8-5F45-4FE5-8719-3CFB35012128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1094442" y="4436079"/>
                  <a:ext cx="11016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7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1CFC8D01-5196-484C-A4AA-32E58F162AFB}"/>
                    </a:ext>
                  </a:extLst>
                </p14:cNvPr>
                <p14:cNvContentPartPr/>
                <p14:nvPr/>
              </p14:nvContentPartPr>
              <p14:xfrm>
                <a:off x="1249962" y="4333839"/>
                <a:ext cx="284760" cy="392760"/>
              </p14:xfrm>
            </p:contentPart>
          </mc:Choice>
          <mc:Fallback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1CFC8D01-5196-484C-A4AA-32E58F162AFB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1241322" y="4325199"/>
                  <a:ext cx="302400" cy="41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9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F5BB49A5-8D11-4123-8AE6-732D6766ABEA}"/>
                    </a:ext>
                  </a:extLst>
                </p14:cNvPr>
                <p14:cNvContentPartPr/>
                <p14:nvPr/>
              </p14:nvContentPartPr>
              <p14:xfrm>
                <a:off x="1563162" y="4419519"/>
                <a:ext cx="100440" cy="223560"/>
              </p14:xfrm>
            </p:contentPart>
          </mc:Choice>
          <mc:Fallback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F5BB49A5-8D11-4123-8AE6-732D6766ABEA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1554162" y="4410879"/>
                  <a:ext cx="11808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1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2728CDB2-3B3C-480A-BFC9-1E9A818BC731}"/>
                    </a:ext>
                  </a:extLst>
                </p14:cNvPr>
                <p14:cNvContentPartPr/>
                <p14:nvPr/>
              </p14:nvContentPartPr>
              <p14:xfrm>
                <a:off x="1613202" y="4431399"/>
                <a:ext cx="243720" cy="247320"/>
              </p14:xfrm>
            </p:contentPart>
          </mc:Choice>
          <mc:Fallback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2728CDB2-3B3C-480A-BFC9-1E9A818BC731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1604562" y="4422399"/>
                  <a:ext cx="261360" cy="26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3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42FEF4C8-CF5F-46CF-838E-4E9959060968}"/>
                    </a:ext>
                  </a:extLst>
                </p14:cNvPr>
                <p14:cNvContentPartPr/>
                <p14:nvPr/>
              </p14:nvContentPartPr>
              <p14:xfrm>
                <a:off x="1904082" y="4311879"/>
                <a:ext cx="218160" cy="412560"/>
              </p14:xfrm>
            </p:contentPart>
          </mc:Choice>
          <mc:Fallback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42FEF4C8-CF5F-46CF-838E-4E9959060968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1895082" y="4302879"/>
                  <a:ext cx="235800" cy="43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5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5F5E682F-6445-4620-BA63-CEEE626DE763}"/>
                    </a:ext>
                  </a:extLst>
                </p14:cNvPr>
                <p14:cNvContentPartPr/>
                <p14:nvPr/>
              </p14:nvContentPartPr>
              <p14:xfrm>
                <a:off x="2300802" y="4442559"/>
                <a:ext cx="128520" cy="26280"/>
              </p14:xfrm>
            </p:contentPart>
          </mc:Choice>
          <mc:Fallback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5F5E682F-6445-4620-BA63-CEEE626DE763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2291802" y="4433559"/>
                  <a:ext cx="14616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7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A23348C2-648E-40FB-A807-48B547D3E40F}"/>
                    </a:ext>
                  </a:extLst>
                </p14:cNvPr>
                <p14:cNvContentPartPr/>
                <p14:nvPr/>
              </p14:nvContentPartPr>
              <p14:xfrm>
                <a:off x="2680962" y="4174359"/>
                <a:ext cx="123840" cy="183240"/>
              </p14:xfrm>
            </p:contentPart>
          </mc:Choice>
          <mc:Fallback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A23348C2-648E-40FB-A807-48B547D3E40F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2672322" y="4165359"/>
                  <a:ext cx="14148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9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43D4DD80-EEB8-418F-9475-53E7B011D8B3}"/>
                    </a:ext>
                  </a:extLst>
                </p14:cNvPr>
                <p14:cNvContentPartPr/>
                <p14:nvPr/>
              </p14:nvContentPartPr>
              <p14:xfrm>
                <a:off x="2580522" y="4468839"/>
                <a:ext cx="844920" cy="41040"/>
              </p14:xfrm>
            </p:contentPart>
          </mc:Choice>
          <mc:Fallback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43D4DD80-EEB8-418F-9475-53E7B011D8B3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2571522" y="4459839"/>
                  <a:ext cx="862560" cy="5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1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215C13F3-F8C0-4660-9FDD-2BF6CDAA8472}"/>
                    </a:ext>
                  </a:extLst>
                </p14:cNvPr>
                <p14:cNvContentPartPr/>
                <p14:nvPr/>
              </p14:nvContentPartPr>
              <p14:xfrm>
                <a:off x="2671602" y="4634079"/>
                <a:ext cx="94680" cy="136440"/>
              </p14:xfrm>
            </p:contentPart>
          </mc:Choice>
          <mc:Fallback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215C13F3-F8C0-4660-9FDD-2BF6CDAA8472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2662602" y="4625439"/>
                  <a:ext cx="11232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3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F7E76792-8C73-4BAA-8F02-B725A6BD9DAE}"/>
                    </a:ext>
                  </a:extLst>
                </p14:cNvPr>
                <p14:cNvContentPartPr/>
                <p14:nvPr/>
              </p14:nvContentPartPr>
              <p14:xfrm>
                <a:off x="2751162" y="4666119"/>
                <a:ext cx="42840" cy="129960"/>
              </p14:xfrm>
            </p:contentPart>
          </mc:Choice>
          <mc:Fallback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F7E76792-8C73-4BAA-8F02-B725A6BD9DAE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2742522" y="4657119"/>
                  <a:ext cx="6048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5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D5BBA82C-9D36-40DC-8015-A1BE671C15AD}"/>
                    </a:ext>
                  </a:extLst>
                </p14:cNvPr>
                <p14:cNvContentPartPr/>
                <p14:nvPr/>
              </p14:nvContentPartPr>
              <p14:xfrm>
                <a:off x="2837562" y="4634439"/>
                <a:ext cx="237600" cy="153000"/>
              </p14:xfrm>
            </p:contentPart>
          </mc:Choice>
          <mc:Fallback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D5BBA82C-9D36-40DC-8015-A1BE671C15AD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2828562" y="4625439"/>
                  <a:ext cx="255240" cy="17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7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351DE658-E375-4183-ADD0-A87F113B2818}"/>
                    </a:ext>
                  </a:extLst>
                </p14:cNvPr>
                <p14:cNvContentPartPr/>
                <p14:nvPr/>
              </p14:nvContentPartPr>
              <p14:xfrm>
                <a:off x="3149682" y="4548759"/>
                <a:ext cx="211320" cy="183600"/>
              </p14:xfrm>
            </p:contentPart>
          </mc:Choice>
          <mc:Fallback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351DE658-E375-4183-ADD0-A87F113B2818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3141042" y="4539759"/>
                  <a:ext cx="22896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9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735307C0-F5E2-47EB-A9BD-1794338C029E}"/>
                    </a:ext>
                  </a:extLst>
                </p14:cNvPr>
                <p14:cNvContentPartPr/>
                <p14:nvPr/>
              </p14:nvContentPartPr>
              <p14:xfrm>
                <a:off x="1796442" y="5105679"/>
                <a:ext cx="197280" cy="276840"/>
              </p14:xfrm>
            </p:contentPart>
          </mc:Choice>
          <mc:Fallback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735307C0-F5E2-47EB-A9BD-1794338C029E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1787442" y="5096679"/>
                  <a:ext cx="214920" cy="29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1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46DE70C4-6E27-4447-9783-6B72916D7CD3}"/>
                    </a:ext>
                  </a:extLst>
                </p14:cNvPr>
                <p14:cNvContentPartPr/>
                <p14:nvPr/>
              </p14:nvContentPartPr>
              <p14:xfrm>
                <a:off x="2116122" y="5127639"/>
                <a:ext cx="108360" cy="37440"/>
              </p14:xfrm>
            </p:contentPart>
          </mc:Choice>
          <mc:Fallback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46DE70C4-6E27-4447-9783-6B72916D7CD3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2107122" y="5118639"/>
                  <a:ext cx="12600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3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F31A43EA-F01A-40FF-86F4-CEF7CDF8EAED}"/>
                    </a:ext>
                  </a:extLst>
                </p14:cNvPr>
                <p14:cNvContentPartPr/>
                <p14:nvPr/>
              </p14:nvContentPartPr>
              <p14:xfrm>
                <a:off x="2149242" y="5207559"/>
                <a:ext cx="91080" cy="7560"/>
              </p14:xfrm>
            </p:contentPart>
          </mc:Choice>
          <mc:Fallback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F31A43EA-F01A-40FF-86F4-CEF7CDF8EAED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2140602" y="5198919"/>
                  <a:ext cx="10872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5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5097B75B-A29B-4CC7-BB17-E802E7E33A77}"/>
                    </a:ext>
                  </a:extLst>
                </p14:cNvPr>
                <p14:cNvContentPartPr/>
                <p14:nvPr/>
              </p14:nvContentPartPr>
              <p14:xfrm>
                <a:off x="2545962" y="5081559"/>
                <a:ext cx="126720" cy="84600"/>
              </p14:xfrm>
            </p:contentPart>
          </mc:Choice>
          <mc:Fallback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5097B75B-A29B-4CC7-BB17-E802E7E33A77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2537322" y="5072919"/>
                  <a:ext cx="144360" cy="10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7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D655F965-2123-4796-A79E-59C69590F293}"/>
                    </a:ext>
                  </a:extLst>
                </p14:cNvPr>
                <p14:cNvContentPartPr/>
                <p14:nvPr/>
              </p14:nvContentPartPr>
              <p14:xfrm>
                <a:off x="2624442" y="5076519"/>
                <a:ext cx="189360" cy="160200"/>
              </p14:xfrm>
            </p:contentPart>
          </mc:Choice>
          <mc:Fallback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D655F965-2123-4796-A79E-59C69590F293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2615802" y="5067879"/>
                  <a:ext cx="20700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9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74891851-10BE-43F1-AFF8-464021A4E4A3}"/>
                    </a:ext>
                  </a:extLst>
                </p14:cNvPr>
                <p14:cNvContentPartPr/>
                <p14:nvPr/>
              </p14:nvContentPartPr>
              <p14:xfrm>
                <a:off x="2858802" y="5050959"/>
                <a:ext cx="113400" cy="168840"/>
              </p14:xfrm>
            </p:contentPart>
          </mc:Choice>
          <mc:Fallback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74891851-10BE-43F1-AFF8-464021A4E4A3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2850162" y="5042319"/>
                  <a:ext cx="131040" cy="18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1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8CDF5663-33B1-48B1-86F6-030D3D2560FE}"/>
                    </a:ext>
                  </a:extLst>
                </p14:cNvPr>
                <p14:cNvContentPartPr/>
                <p14:nvPr/>
              </p14:nvContentPartPr>
              <p14:xfrm>
                <a:off x="3013242" y="5029359"/>
                <a:ext cx="393840" cy="169560"/>
              </p14:xfrm>
            </p:contentPart>
          </mc:Choice>
          <mc:Fallback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8CDF5663-33B1-48B1-86F6-030D3D2560FE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3004242" y="5020719"/>
                  <a:ext cx="411480" cy="18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3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66C27821-6510-438C-9A8A-E0F57483DEA1}"/>
                    </a:ext>
                  </a:extLst>
                </p14:cNvPr>
                <p14:cNvContentPartPr/>
                <p14:nvPr/>
              </p14:nvContentPartPr>
              <p14:xfrm>
                <a:off x="3421482" y="5051679"/>
                <a:ext cx="218880" cy="110160"/>
              </p14:xfrm>
            </p:contentPart>
          </mc:Choice>
          <mc:Fallback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66C27821-6510-438C-9A8A-E0F57483DEA1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3412842" y="5043039"/>
                  <a:ext cx="236520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5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308E301C-278E-4289-B863-F5720E04FB6D}"/>
                    </a:ext>
                  </a:extLst>
                </p14:cNvPr>
                <p14:cNvContentPartPr/>
                <p14:nvPr/>
              </p14:nvContentPartPr>
              <p14:xfrm>
                <a:off x="3755202" y="4959159"/>
                <a:ext cx="90360" cy="171000"/>
              </p14:xfrm>
            </p:contentPart>
          </mc:Choice>
          <mc:Fallback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308E301C-278E-4289-B863-F5720E04FB6D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3746202" y="4950159"/>
                  <a:ext cx="108000" cy="18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7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BC48D9F1-8EE2-4E84-B476-9A846232709B}"/>
                    </a:ext>
                  </a:extLst>
                </p14:cNvPr>
                <p14:cNvContentPartPr/>
                <p14:nvPr/>
              </p14:nvContentPartPr>
              <p14:xfrm>
                <a:off x="3874002" y="4931439"/>
                <a:ext cx="298080" cy="216720"/>
              </p14:xfrm>
            </p:contentPart>
          </mc:Choice>
          <mc:Fallback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BC48D9F1-8EE2-4E84-B476-9A846232709B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3865362" y="4922799"/>
                  <a:ext cx="315720" cy="23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9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97588BC8-90D0-4ED6-ABCF-8F69820A6AFE}"/>
                    </a:ext>
                  </a:extLst>
                </p14:cNvPr>
                <p14:cNvContentPartPr/>
                <p14:nvPr/>
              </p14:nvContentPartPr>
              <p14:xfrm>
                <a:off x="4191882" y="4865559"/>
                <a:ext cx="199080" cy="388440"/>
              </p14:xfrm>
            </p:contentPart>
          </mc:Choice>
          <mc:Fallback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97588BC8-90D0-4ED6-ABCF-8F69820A6AFE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4183242" y="4856919"/>
                  <a:ext cx="216720" cy="406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38CC3065-0CF0-44CC-AE73-F1C9EF0B6B86}"/>
              </a:ext>
            </a:extLst>
          </p:cNvPr>
          <p:cNvGrpSpPr/>
          <p:nvPr/>
        </p:nvGrpSpPr>
        <p:grpSpPr>
          <a:xfrm>
            <a:off x="2214402" y="5575479"/>
            <a:ext cx="88920" cy="101160"/>
            <a:chOff x="2214402" y="5575479"/>
            <a:chExt cx="88920" cy="101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1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5D321976-751F-46B9-B6A0-F895452FFC98}"/>
                    </a:ext>
                  </a:extLst>
                </p14:cNvPr>
                <p14:cNvContentPartPr/>
                <p14:nvPr/>
              </p14:nvContentPartPr>
              <p14:xfrm>
                <a:off x="2232042" y="5575479"/>
                <a:ext cx="57600" cy="4320"/>
              </p14:xfrm>
            </p:contentPart>
          </mc:Choice>
          <mc:Fallback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5D321976-751F-46B9-B6A0-F895452FFC98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2223402" y="5566479"/>
                  <a:ext cx="7524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3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53DB7D7B-0A35-483B-8980-823D64EAD5B3}"/>
                    </a:ext>
                  </a:extLst>
                </p14:cNvPr>
                <p14:cNvContentPartPr/>
                <p14:nvPr/>
              </p14:nvContentPartPr>
              <p14:xfrm>
                <a:off x="2214402" y="5669079"/>
                <a:ext cx="88920" cy="7560"/>
              </p14:xfrm>
            </p:contentPart>
          </mc:Choice>
          <mc:Fallback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53DB7D7B-0A35-483B-8980-823D64EAD5B3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2205762" y="5660439"/>
                  <a:ext cx="106560" cy="25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84927EBF-BE4D-49BF-9C55-6B224D378708}"/>
              </a:ext>
            </a:extLst>
          </p:cNvPr>
          <p:cNvGrpSpPr/>
          <p:nvPr/>
        </p:nvGrpSpPr>
        <p:grpSpPr>
          <a:xfrm>
            <a:off x="2507802" y="5448399"/>
            <a:ext cx="2163600" cy="443880"/>
            <a:chOff x="2507802" y="5448399"/>
            <a:chExt cx="2163600" cy="443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5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73CE6935-3256-4DFA-B3D2-F922C121B9B8}"/>
                    </a:ext>
                  </a:extLst>
                </p14:cNvPr>
                <p14:cNvContentPartPr/>
                <p14:nvPr/>
              </p14:nvContentPartPr>
              <p14:xfrm>
                <a:off x="2507802" y="5487279"/>
                <a:ext cx="44640" cy="201600"/>
              </p14:xfrm>
            </p:contentPart>
          </mc:Choice>
          <mc:Fallback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73CE6935-3256-4DFA-B3D2-F922C121B9B8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2499162" y="5478279"/>
                  <a:ext cx="6228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7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775E6BF0-A200-4A06-8B7F-CF86340139E3}"/>
                    </a:ext>
                  </a:extLst>
                </p14:cNvPr>
                <p14:cNvContentPartPr/>
                <p14:nvPr/>
              </p14:nvContentPartPr>
              <p14:xfrm>
                <a:off x="2591682" y="5500599"/>
                <a:ext cx="142200" cy="170280"/>
              </p14:xfrm>
            </p:contentPart>
          </mc:Choice>
          <mc:Fallback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775E6BF0-A200-4A06-8B7F-CF86340139E3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2583042" y="5491959"/>
                  <a:ext cx="159840" cy="18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9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603E5B52-356C-4BE4-952F-43B0681A09FC}"/>
                    </a:ext>
                  </a:extLst>
                </p14:cNvPr>
                <p14:cNvContentPartPr/>
                <p14:nvPr/>
              </p14:nvContentPartPr>
              <p14:xfrm>
                <a:off x="2799402" y="5531199"/>
                <a:ext cx="99720" cy="176040"/>
              </p14:xfrm>
            </p:contentPart>
          </mc:Choice>
          <mc:Fallback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603E5B52-356C-4BE4-952F-43B0681A09FC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2790762" y="5522199"/>
                  <a:ext cx="11736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1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95BB9D97-58FE-4C19-A988-BF20BDBBB850}"/>
                    </a:ext>
                  </a:extLst>
                </p14:cNvPr>
                <p14:cNvContentPartPr/>
                <p14:nvPr/>
              </p14:nvContentPartPr>
              <p14:xfrm>
                <a:off x="2963562" y="5536959"/>
                <a:ext cx="137160" cy="213120"/>
              </p14:xfrm>
            </p:contentPart>
          </mc:Choice>
          <mc:Fallback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95BB9D97-58FE-4C19-A988-BF20BDBBB850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2954562" y="5527959"/>
                  <a:ext cx="154800" cy="23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3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8BDEC678-4504-4897-A1EB-E16A0BF79E90}"/>
                    </a:ext>
                  </a:extLst>
                </p14:cNvPr>
                <p14:cNvContentPartPr/>
                <p14:nvPr/>
              </p14:nvContentPartPr>
              <p14:xfrm>
                <a:off x="3176682" y="5592039"/>
                <a:ext cx="255960" cy="167760"/>
              </p14:xfrm>
            </p:contentPart>
          </mc:Choice>
          <mc:Fallback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8BDEC678-4504-4897-A1EB-E16A0BF79E90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3167682" y="5583039"/>
                  <a:ext cx="27360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5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F06A0BBD-6EB9-4498-A8D0-3E294E321A57}"/>
                    </a:ext>
                  </a:extLst>
                </p14:cNvPr>
                <p14:cNvContentPartPr/>
                <p14:nvPr/>
              </p14:nvContentPartPr>
              <p14:xfrm>
                <a:off x="3471882" y="5637399"/>
                <a:ext cx="1800" cy="3240"/>
              </p14:xfrm>
            </p:contentPart>
          </mc:Choice>
          <mc:Fallback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F06A0BBD-6EB9-4498-A8D0-3E294E321A57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3463242" y="5628399"/>
                  <a:ext cx="19440" cy="2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7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88BAAD09-292F-46C3-BDE0-46996467E67D}"/>
                    </a:ext>
                  </a:extLst>
                </p14:cNvPr>
                <p14:cNvContentPartPr/>
                <p14:nvPr/>
              </p14:nvContentPartPr>
              <p14:xfrm>
                <a:off x="3473322" y="5538759"/>
                <a:ext cx="461880" cy="244800"/>
              </p14:xfrm>
            </p:contentPart>
          </mc:Choice>
          <mc:Fallback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88BAAD09-292F-46C3-BDE0-46996467E67D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3464682" y="5530119"/>
                  <a:ext cx="479520" cy="26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9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491190B6-31BC-4212-ADEF-B2C017682FB9}"/>
                    </a:ext>
                  </a:extLst>
                </p14:cNvPr>
                <p14:cNvContentPartPr/>
                <p14:nvPr/>
              </p14:nvContentPartPr>
              <p14:xfrm>
                <a:off x="3958242" y="5516439"/>
                <a:ext cx="324000" cy="219240"/>
              </p14:xfrm>
            </p:contentPart>
          </mc:Choice>
          <mc:Fallback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491190B6-31BC-4212-ADEF-B2C017682FB9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3949602" y="5507439"/>
                  <a:ext cx="341640" cy="23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1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1E8850C1-D79E-4424-BB07-C64876D83BF3}"/>
                    </a:ext>
                  </a:extLst>
                </p14:cNvPr>
                <p14:cNvContentPartPr/>
                <p14:nvPr/>
              </p14:nvContentPartPr>
              <p14:xfrm>
                <a:off x="4351362" y="5607159"/>
                <a:ext cx="99000" cy="285120"/>
              </p14:xfrm>
            </p:contentPart>
          </mc:Choice>
          <mc:Fallback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1E8850C1-D79E-4424-BB07-C64876D83BF3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4342362" y="5598159"/>
                  <a:ext cx="116640" cy="30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3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1F79EAC8-BEF0-4508-A267-434CD22E22F1}"/>
                    </a:ext>
                  </a:extLst>
                </p14:cNvPr>
                <p14:cNvContentPartPr/>
                <p14:nvPr/>
              </p14:nvContentPartPr>
              <p14:xfrm>
                <a:off x="4498602" y="5448399"/>
                <a:ext cx="172800" cy="430920"/>
              </p14:xfrm>
            </p:contentPart>
          </mc:Choice>
          <mc:Fallback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1F79EAC8-BEF0-4508-A267-434CD22E22F1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4489602" y="5439399"/>
                  <a:ext cx="190440" cy="4485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342434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71014FF2-ED47-4091-9A7D-D24A81F24C6A}"/>
              </a:ext>
            </a:extLst>
          </p:cNvPr>
          <p:cNvSpPr txBox="1"/>
          <p:nvPr/>
        </p:nvSpPr>
        <p:spPr>
          <a:xfrm>
            <a:off x="0" y="-6605"/>
            <a:ext cx="2721094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4A Q18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F801F87-9296-414E-AC91-AFE782AA55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8489" y="0"/>
            <a:ext cx="8697539" cy="9050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F91AF5B-D820-4AC4-8BA8-B1104A8B9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38" y="767181"/>
            <a:ext cx="3258005" cy="2029108"/>
          </a:xfrm>
          <a:prstGeom prst="rect">
            <a:avLst/>
          </a:prstGeom>
        </p:spPr>
      </p:pic>
      <p:grpSp>
        <p:nvGrpSpPr>
          <p:cNvPr id="68" name="Group 67">
            <a:extLst>
              <a:ext uri="{FF2B5EF4-FFF2-40B4-BE49-F238E27FC236}">
                <a16:creationId xmlns:a16="http://schemas.microsoft.com/office/drawing/2014/main" id="{E3BFAF29-ED44-454F-8108-9B43C48F64CB}"/>
              </a:ext>
            </a:extLst>
          </p:cNvPr>
          <p:cNvGrpSpPr/>
          <p:nvPr/>
        </p:nvGrpSpPr>
        <p:grpSpPr>
          <a:xfrm>
            <a:off x="2129654" y="2355459"/>
            <a:ext cx="188280" cy="241920"/>
            <a:chOff x="2129654" y="2355459"/>
            <a:chExt cx="188280" cy="241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749AB8CC-930A-4A79-A349-0065C41C2580}"/>
                    </a:ext>
                  </a:extLst>
                </p14:cNvPr>
                <p14:cNvContentPartPr/>
                <p14:nvPr/>
              </p14:nvContentPartPr>
              <p14:xfrm>
                <a:off x="2129654" y="2355459"/>
                <a:ext cx="106560" cy="129600"/>
              </p14:xfrm>
            </p:contentPart>
          </mc:Choice>
          <mc:Fallback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749AB8CC-930A-4A79-A349-0065C41C2580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120654" y="2346459"/>
                  <a:ext cx="12420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AF11B106-42A1-4742-B296-B6ACE8589C7B}"/>
                    </a:ext>
                  </a:extLst>
                </p14:cNvPr>
                <p14:cNvContentPartPr/>
                <p14:nvPr/>
              </p14:nvContentPartPr>
              <p14:xfrm>
                <a:off x="2157014" y="2523939"/>
                <a:ext cx="160920" cy="73440"/>
              </p14:xfrm>
            </p:contentPart>
          </mc:Choice>
          <mc:Fallback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AF11B106-42A1-4742-B296-B6ACE8589C7B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148374" y="2514939"/>
                  <a:ext cx="178560" cy="91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20BE6689-E5E5-4196-A4B2-35C9AD1FDA16}"/>
              </a:ext>
            </a:extLst>
          </p:cNvPr>
          <p:cNvGrpSpPr/>
          <p:nvPr/>
        </p:nvGrpSpPr>
        <p:grpSpPr>
          <a:xfrm>
            <a:off x="1919054" y="1342059"/>
            <a:ext cx="167400" cy="293040"/>
            <a:chOff x="1919054" y="1342059"/>
            <a:chExt cx="167400" cy="293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47FF49D6-DBB4-4869-B7C8-8EF5E5F09D6D}"/>
                    </a:ext>
                  </a:extLst>
                </p14:cNvPr>
                <p14:cNvContentPartPr/>
                <p14:nvPr/>
              </p14:nvContentPartPr>
              <p14:xfrm>
                <a:off x="1919054" y="1342059"/>
                <a:ext cx="91080" cy="162720"/>
              </p14:xfrm>
            </p:contentPart>
          </mc:Choice>
          <mc:Fallback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47FF49D6-DBB4-4869-B7C8-8EF5E5F09D6D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910414" y="1333059"/>
                  <a:ext cx="108720" cy="18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805F1E97-D5F4-4B1A-87FC-447E1244CED6}"/>
                    </a:ext>
                  </a:extLst>
                </p14:cNvPr>
                <p14:cNvContentPartPr/>
                <p14:nvPr/>
              </p14:nvContentPartPr>
              <p14:xfrm>
                <a:off x="1955774" y="1547619"/>
                <a:ext cx="130680" cy="87480"/>
              </p14:xfrm>
            </p:contentPart>
          </mc:Choice>
          <mc:Fallback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805F1E97-D5F4-4B1A-87FC-447E1244CED6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947134" y="1538619"/>
                  <a:ext cx="148320" cy="105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43E52393-CB5D-4C8F-BF08-6862D29FEC00}"/>
              </a:ext>
            </a:extLst>
          </p:cNvPr>
          <p:cNvGrpSpPr/>
          <p:nvPr/>
        </p:nvGrpSpPr>
        <p:grpSpPr>
          <a:xfrm>
            <a:off x="156134" y="2992299"/>
            <a:ext cx="1253880" cy="448200"/>
            <a:chOff x="156134" y="2992299"/>
            <a:chExt cx="1253880" cy="448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97245225-D95B-4F71-8336-3A87F8CAC8F5}"/>
                    </a:ext>
                  </a:extLst>
                </p14:cNvPr>
                <p14:cNvContentPartPr/>
                <p14:nvPr/>
              </p14:nvContentPartPr>
              <p14:xfrm>
                <a:off x="265934" y="3105699"/>
                <a:ext cx="27360" cy="93600"/>
              </p14:xfrm>
            </p:contentPart>
          </mc:Choice>
          <mc:Fallback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97245225-D95B-4F71-8336-3A87F8CAC8F5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256934" y="3097059"/>
                  <a:ext cx="45000" cy="11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A989095C-E9BF-4580-B94F-E18B68BF7921}"/>
                    </a:ext>
                  </a:extLst>
                </p14:cNvPr>
                <p14:cNvContentPartPr/>
                <p14:nvPr/>
              </p14:nvContentPartPr>
              <p14:xfrm>
                <a:off x="156134" y="2992299"/>
                <a:ext cx="223560" cy="353520"/>
              </p14:xfrm>
            </p:contentPart>
          </mc:Choice>
          <mc:Fallback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A989095C-E9BF-4580-B94F-E18B68BF7921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47494" y="2983299"/>
                  <a:ext cx="241200" cy="37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3F67FBAA-293C-4BEF-B5E1-5D14410F74F4}"/>
                    </a:ext>
                  </a:extLst>
                </p14:cNvPr>
                <p14:cNvContentPartPr/>
                <p14:nvPr/>
              </p14:nvContentPartPr>
              <p14:xfrm>
                <a:off x="498134" y="3087699"/>
                <a:ext cx="139680" cy="192240"/>
              </p14:xfrm>
            </p:contentPart>
          </mc:Choice>
          <mc:Fallback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3F67FBAA-293C-4BEF-B5E1-5D14410F74F4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489494" y="3078699"/>
                  <a:ext cx="157320" cy="20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8576700B-1DAA-4B3C-A427-0C9F266D700C}"/>
                    </a:ext>
                  </a:extLst>
                </p14:cNvPr>
                <p14:cNvContentPartPr/>
                <p14:nvPr/>
              </p14:nvContentPartPr>
              <p14:xfrm>
                <a:off x="561134" y="3180579"/>
                <a:ext cx="136440" cy="108000"/>
              </p14:xfrm>
            </p:contentPart>
          </mc:Choice>
          <mc:Fallback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8576700B-1DAA-4B3C-A427-0C9F266D700C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552494" y="3171939"/>
                  <a:ext cx="15408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7BA67EA1-AE44-4C27-85D7-7ADAEA17A58F}"/>
                    </a:ext>
                  </a:extLst>
                </p14:cNvPr>
                <p14:cNvContentPartPr/>
                <p14:nvPr/>
              </p14:nvContentPartPr>
              <p14:xfrm>
                <a:off x="723854" y="3192819"/>
                <a:ext cx="103680" cy="104040"/>
              </p14:xfrm>
            </p:contentPart>
          </mc:Choice>
          <mc:Fallback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7BA67EA1-AE44-4C27-85D7-7ADAEA17A58F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715214" y="3184179"/>
                  <a:ext cx="12132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9EF0EC80-D8D2-4E0F-A7FD-A38BB5CA94A5}"/>
                    </a:ext>
                  </a:extLst>
                </p14:cNvPr>
                <p14:cNvContentPartPr/>
                <p14:nvPr/>
              </p14:nvContentPartPr>
              <p14:xfrm>
                <a:off x="859214" y="3211539"/>
                <a:ext cx="83880" cy="228960"/>
              </p14:xfrm>
            </p:contentPart>
          </mc:Choice>
          <mc:Fallback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9EF0EC80-D8D2-4E0F-A7FD-A38BB5CA94A5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50214" y="3202539"/>
                  <a:ext cx="101520" cy="24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A6F30A1E-565B-4CC1-85D4-7444B85C8CA3}"/>
                    </a:ext>
                  </a:extLst>
                </p14:cNvPr>
                <p14:cNvContentPartPr/>
                <p14:nvPr/>
              </p14:nvContentPartPr>
              <p14:xfrm>
                <a:off x="988094" y="3175899"/>
                <a:ext cx="211320" cy="148320"/>
              </p14:xfrm>
            </p:contentPart>
          </mc:Choice>
          <mc:Fallback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A6F30A1E-565B-4CC1-85D4-7444B85C8CA3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979454" y="3167259"/>
                  <a:ext cx="22896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4F2A65F1-DF31-4565-BC54-0CB7F167EA5A}"/>
                    </a:ext>
                  </a:extLst>
                </p14:cNvPr>
                <p14:cNvContentPartPr/>
                <p14:nvPr/>
              </p14:nvContentPartPr>
              <p14:xfrm>
                <a:off x="1232534" y="3177339"/>
                <a:ext cx="177480" cy="137160"/>
              </p14:xfrm>
            </p:contentPart>
          </mc:Choice>
          <mc:Fallback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4F2A65F1-DF31-4565-BC54-0CB7F167EA5A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1223534" y="3168339"/>
                  <a:ext cx="195120" cy="154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5C2C34F4-060F-4849-9FDC-BEF614FA6666}"/>
              </a:ext>
            </a:extLst>
          </p:cNvPr>
          <p:cNvGrpSpPr/>
          <p:nvPr/>
        </p:nvGrpSpPr>
        <p:grpSpPr>
          <a:xfrm>
            <a:off x="1798094" y="3122979"/>
            <a:ext cx="604080" cy="228960"/>
            <a:chOff x="1798094" y="3122979"/>
            <a:chExt cx="604080" cy="228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278951AD-A72F-456B-8747-14AFA8FC43BC}"/>
                    </a:ext>
                  </a:extLst>
                </p14:cNvPr>
                <p14:cNvContentPartPr/>
                <p14:nvPr/>
              </p14:nvContentPartPr>
              <p14:xfrm>
                <a:off x="1798094" y="3184539"/>
                <a:ext cx="117000" cy="116640"/>
              </p14:xfrm>
            </p:contentPart>
          </mc:Choice>
          <mc:Fallback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278951AD-A72F-456B-8747-14AFA8FC43BC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1789454" y="3175539"/>
                  <a:ext cx="13464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CEA722BE-10F4-4A9D-98EC-6399D4AE29AF}"/>
                    </a:ext>
                  </a:extLst>
                </p14:cNvPr>
                <p14:cNvContentPartPr/>
                <p14:nvPr/>
              </p14:nvContentPartPr>
              <p14:xfrm>
                <a:off x="1808174" y="3188139"/>
                <a:ext cx="392040" cy="163800"/>
              </p14:xfrm>
            </p:contentPart>
          </mc:Choice>
          <mc:Fallback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CEA722BE-10F4-4A9D-98EC-6399D4AE29AF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1799174" y="3179139"/>
                  <a:ext cx="40968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EE76437B-BF30-4C68-A38C-6B97A31A7892}"/>
                    </a:ext>
                  </a:extLst>
                </p14:cNvPr>
                <p14:cNvContentPartPr/>
                <p14:nvPr/>
              </p14:nvContentPartPr>
              <p14:xfrm>
                <a:off x="2193014" y="3122979"/>
                <a:ext cx="209160" cy="103680"/>
              </p14:xfrm>
            </p:contentPart>
          </mc:Choice>
          <mc:Fallback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EE76437B-BF30-4C68-A38C-6B97A31A7892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2184374" y="3113979"/>
                  <a:ext cx="226800" cy="121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39FE6BF1-6567-4143-8646-D5152CEBDCAE}"/>
              </a:ext>
            </a:extLst>
          </p:cNvPr>
          <p:cNvGrpSpPr/>
          <p:nvPr/>
        </p:nvGrpSpPr>
        <p:grpSpPr>
          <a:xfrm>
            <a:off x="2680454" y="3037659"/>
            <a:ext cx="988920" cy="433440"/>
            <a:chOff x="2680454" y="3037659"/>
            <a:chExt cx="988920" cy="433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ADF51684-6000-4079-A0E9-D63EA00EC833}"/>
                    </a:ext>
                  </a:extLst>
                </p14:cNvPr>
                <p14:cNvContentPartPr/>
                <p14:nvPr/>
              </p14:nvContentPartPr>
              <p14:xfrm>
                <a:off x="2680454" y="3170139"/>
                <a:ext cx="115200" cy="93240"/>
              </p14:xfrm>
            </p:contentPart>
          </mc:Choice>
          <mc:Fallback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ADF51684-6000-4079-A0E9-D63EA00EC833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2671454" y="3161139"/>
                  <a:ext cx="132840" cy="11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E148F930-CBD7-40A6-B012-05321C14CE7F}"/>
                    </a:ext>
                  </a:extLst>
                </p14:cNvPr>
                <p14:cNvContentPartPr/>
                <p14:nvPr/>
              </p14:nvContentPartPr>
              <p14:xfrm>
                <a:off x="2884934" y="3147099"/>
                <a:ext cx="32400" cy="57960"/>
              </p14:xfrm>
            </p:contentPart>
          </mc:Choice>
          <mc:Fallback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E148F930-CBD7-40A6-B012-05321C14CE7F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2875934" y="3138099"/>
                  <a:ext cx="50040" cy="7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2E17F737-A3A6-478B-B1A2-42B6C439C55B}"/>
                    </a:ext>
                  </a:extLst>
                </p14:cNvPr>
                <p14:cNvContentPartPr/>
                <p14:nvPr/>
              </p14:nvContentPartPr>
              <p14:xfrm>
                <a:off x="2877734" y="3047019"/>
                <a:ext cx="15120" cy="30240"/>
              </p14:xfrm>
            </p:contentPart>
          </mc:Choice>
          <mc:Fallback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2E17F737-A3A6-478B-B1A2-42B6C439C55B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2869094" y="3038379"/>
                  <a:ext cx="32760" cy="4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F2AAC88F-C906-4435-9CF9-67185E4A3932}"/>
                    </a:ext>
                  </a:extLst>
                </p14:cNvPr>
                <p14:cNvContentPartPr/>
                <p14:nvPr/>
              </p14:nvContentPartPr>
              <p14:xfrm>
                <a:off x="2877014" y="3061779"/>
                <a:ext cx="297720" cy="244080"/>
              </p14:xfrm>
            </p:contentPart>
          </mc:Choice>
          <mc:Fallback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F2AAC88F-C906-4435-9CF9-67185E4A3932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2868374" y="3053139"/>
                  <a:ext cx="315360" cy="26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9576BEA3-99CC-4304-8EC3-4827E6883EF5}"/>
                    </a:ext>
                  </a:extLst>
                </p14:cNvPr>
                <p14:cNvContentPartPr/>
                <p14:nvPr/>
              </p14:nvContentPartPr>
              <p14:xfrm>
                <a:off x="3215414" y="3037659"/>
                <a:ext cx="145080" cy="210240"/>
              </p14:xfrm>
            </p:contentPart>
          </mc:Choice>
          <mc:Fallback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9576BEA3-99CC-4304-8EC3-4827E6883EF5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3206414" y="3028659"/>
                  <a:ext cx="162720" cy="22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9CB00DE8-71FF-4B54-B275-5DC2A3C6C0B6}"/>
                    </a:ext>
                  </a:extLst>
                </p14:cNvPr>
                <p14:cNvContentPartPr/>
                <p14:nvPr/>
              </p14:nvContentPartPr>
              <p14:xfrm>
                <a:off x="3459854" y="3082659"/>
                <a:ext cx="63000" cy="388440"/>
              </p14:xfrm>
            </p:contentPart>
          </mc:Choice>
          <mc:Fallback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9CB00DE8-71FF-4B54-B275-5DC2A3C6C0B6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3451214" y="3073659"/>
                  <a:ext cx="80640" cy="40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E15E9BA7-5C6E-4705-8B47-5062E330ADAD}"/>
                    </a:ext>
                  </a:extLst>
                </p14:cNvPr>
                <p14:cNvContentPartPr/>
                <p14:nvPr/>
              </p14:nvContentPartPr>
              <p14:xfrm>
                <a:off x="3469934" y="3260859"/>
                <a:ext cx="199440" cy="49320"/>
              </p14:xfrm>
            </p:contentPart>
          </mc:Choice>
          <mc:Fallback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E15E9BA7-5C6E-4705-8B47-5062E330ADAD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3460934" y="3252219"/>
                  <a:ext cx="217080" cy="66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67708EB7-F103-43F8-A4E4-A41E75C53014}"/>
              </a:ext>
            </a:extLst>
          </p:cNvPr>
          <p:cNvGrpSpPr/>
          <p:nvPr/>
        </p:nvGrpSpPr>
        <p:grpSpPr>
          <a:xfrm>
            <a:off x="990974" y="3647499"/>
            <a:ext cx="353520" cy="257760"/>
            <a:chOff x="990974" y="3647499"/>
            <a:chExt cx="353520" cy="257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8E03AE4B-58AA-4BDE-9F51-BF6E72908170}"/>
                    </a:ext>
                  </a:extLst>
                </p14:cNvPr>
                <p14:cNvContentPartPr/>
                <p14:nvPr/>
              </p14:nvContentPartPr>
              <p14:xfrm>
                <a:off x="990974" y="3647499"/>
                <a:ext cx="127800" cy="139680"/>
              </p14:xfrm>
            </p:contentPart>
          </mc:Choice>
          <mc:Fallback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8E03AE4B-58AA-4BDE-9F51-BF6E72908170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981974" y="3638859"/>
                  <a:ext cx="14544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BDD787AB-3787-4F9C-8C44-9D1935369DD8}"/>
                    </a:ext>
                  </a:extLst>
                </p14:cNvPr>
                <p14:cNvContentPartPr/>
                <p14:nvPr/>
              </p14:nvContentPartPr>
              <p14:xfrm>
                <a:off x="1019414" y="3847299"/>
                <a:ext cx="185760" cy="57960"/>
              </p14:xfrm>
            </p:contentPart>
          </mc:Choice>
          <mc:Fallback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BDD787AB-3787-4F9C-8C44-9D1935369DD8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1010414" y="3838299"/>
                  <a:ext cx="203400" cy="7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32381F22-8D6B-476A-96BA-436D8D5F98CC}"/>
                    </a:ext>
                  </a:extLst>
                </p14:cNvPr>
                <p14:cNvContentPartPr/>
                <p14:nvPr/>
              </p14:nvContentPartPr>
              <p14:xfrm>
                <a:off x="1226054" y="3705459"/>
                <a:ext cx="118440" cy="58320"/>
              </p14:xfrm>
            </p:contentPart>
          </mc:Choice>
          <mc:Fallback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32381F22-8D6B-476A-96BA-436D8D5F98CC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1217054" y="3696819"/>
                  <a:ext cx="136080" cy="75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643486F3-80D3-4627-BB10-676BF25E3C13}"/>
              </a:ext>
            </a:extLst>
          </p:cNvPr>
          <p:cNvGrpSpPr/>
          <p:nvPr/>
        </p:nvGrpSpPr>
        <p:grpSpPr>
          <a:xfrm>
            <a:off x="1527014" y="3588099"/>
            <a:ext cx="473040" cy="314280"/>
            <a:chOff x="1527014" y="3588099"/>
            <a:chExt cx="473040" cy="314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D77AE289-A7A4-40ED-9604-899661F3077B}"/>
                    </a:ext>
                  </a:extLst>
                </p14:cNvPr>
                <p14:cNvContentPartPr/>
                <p14:nvPr/>
              </p14:nvContentPartPr>
              <p14:xfrm>
                <a:off x="1527014" y="3620499"/>
                <a:ext cx="16920" cy="164880"/>
              </p14:xfrm>
            </p:contentPart>
          </mc:Choice>
          <mc:Fallback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D77AE289-A7A4-40ED-9604-899661F3077B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1518014" y="3611859"/>
                  <a:ext cx="3456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5C01A10B-DEB9-4088-A46F-A5F5242F824A}"/>
                    </a:ext>
                  </a:extLst>
                </p14:cNvPr>
                <p14:cNvContentPartPr/>
                <p14:nvPr/>
              </p14:nvContentPartPr>
              <p14:xfrm>
                <a:off x="1595774" y="3637779"/>
                <a:ext cx="96840" cy="164880"/>
              </p14:xfrm>
            </p:contentPart>
          </mc:Choice>
          <mc:Fallback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5C01A10B-DEB9-4088-A46F-A5F5242F824A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1586774" y="3629139"/>
                  <a:ext cx="11448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15FD1117-D245-4378-9782-1A9549A3D01B}"/>
                    </a:ext>
                  </a:extLst>
                </p14:cNvPr>
                <p14:cNvContentPartPr/>
                <p14:nvPr/>
              </p14:nvContentPartPr>
              <p14:xfrm>
                <a:off x="1834814" y="3588099"/>
                <a:ext cx="40680" cy="192960"/>
              </p14:xfrm>
            </p:contentPart>
          </mc:Choice>
          <mc:Fallback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15FD1117-D245-4378-9782-1A9549A3D01B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1826174" y="3579099"/>
                  <a:ext cx="5832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3D277546-27FF-4AB9-8042-D1B8368F1393}"/>
                    </a:ext>
                  </a:extLst>
                </p14:cNvPr>
                <p14:cNvContentPartPr/>
                <p14:nvPr/>
              </p14:nvContentPartPr>
              <p14:xfrm>
                <a:off x="1796654" y="3858819"/>
                <a:ext cx="203400" cy="43560"/>
              </p14:xfrm>
            </p:contentPart>
          </mc:Choice>
          <mc:Fallback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3D277546-27FF-4AB9-8042-D1B8368F1393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1788014" y="3850179"/>
                  <a:ext cx="221040" cy="61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F90E1BEA-2D41-4B32-B791-BE1DC6BDD87C}"/>
              </a:ext>
            </a:extLst>
          </p:cNvPr>
          <p:cNvGrpSpPr/>
          <p:nvPr/>
        </p:nvGrpSpPr>
        <p:grpSpPr>
          <a:xfrm>
            <a:off x="143386" y="4247259"/>
            <a:ext cx="1438560" cy="370800"/>
            <a:chOff x="143386" y="4247259"/>
            <a:chExt cx="1438560" cy="370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0FB0C54F-C50E-4972-9CE1-06A5EC83406B}"/>
                    </a:ext>
                  </a:extLst>
                </p14:cNvPr>
                <p14:cNvContentPartPr/>
                <p14:nvPr/>
              </p14:nvContentPartPr>
              <p14:xfrm>
                <a:off x="235546" y="4334019"/>
                <a:ext cx="107280" cy="115560"/>
              </p14:xfrm>
            </p:contentPart>
          </mc:Choice>
          <mc:Fallback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0FB0C54F-C50E-4972-9CE1-06A5EC83406B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226546" y="4325379"/>
                  <a:ext cx="12492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42F5C97A-F490-4405-9B40-D44FC502C2DC}"/>
                    </a:ext>
                  </a:extLst>
                </p14:cNvPr>
                <p14:cNvContentPartPr/>
                <p14:nvPr/>
              </p14:nvContentPartPr>
              <p14:xfrm>
                <a:off x="143386" y="4247259"/>
                <a:ext cx="276480" cy="370800"/>
              </p14:xfrm>
            </p:contentPart>
          </mc:Choice>
          <mc:Fallback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42F5C97A-F490-4405-9B40-D44FC502C2DC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134746" y="4238259"/>
                  <a:ext cx="294120" cy="38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7942A459-C121-4899-98DB-929517A317CD}"/>
                    </a:ext>
                  </a:extLst>
                </p14:cNvPr>
                <p14:cNvContentPartPr/>
                <p14:nvPr/>
              </p14:nvContentPartPr>
              <p14:xfrm>
                <a:off x="526426" y="4330779"/>
                <a:ext cx="53280" cy="178200"/>
              </p14:xfrm>
            </p:contentPart>
          </mc:Choice>
          <mc:Fallback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7942A459-C121-4899-98DB-929517A317CD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517786" y="4321779"/>
                  <a:ext cx="7092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9E046089-F788-4603-9907-2C798C9C8E7A}"/>
                    </a:ext>
                  </a:extLst>
                </p14:cNvPr>
                <p14:cNvContentPartPr/>
                <p14:nvPr/>
              </p14:nvContentPartPr>
              <p14:xfrm>
                <a:off x="534346" y="4298019"/>
                <a:ext cx="141480" cy="91080"/>
              </p14:xfrm>
            </p:contentPart>
          </mc:Choice>
          <mc:Fallback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9E046089-F788-4603-9907-2C798C9C8E7A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525346" y="4289379"/>
                  <a:ext cx="159120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4A7DD4A0-893D-4BBE-9288-C8A27D67B2D0}"/>
                    </a:ext>
                  </a:extLst>
                </p14:cNvPr>
                <p14:cNvContentPartPr/>
                <p14:nvPr/>
              </p14:nvContentPartPr>
              <p14:xfrm>
                <a:off x="581866" y="4339419"/>
                <a:ext cx="280080" cy="126000"/>
              </p14:xfrm>
            </p:contentPart>
          </mc:Choice>
          <mc:Fallback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4A7DD4A0-893D-4BBE-9288-C8A27D67B2D0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572866" y="4330419"/>
                  <a:ext cx="297720" cy="14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C2A3EDC8-0A7A-40D7-AD20-3069A2149863}"/>
                    </a:ext>
                  </a:extLst>
                </p14:cNvPr>
                <p14:cNvContentPartPr/>
                <p14:nvPr/>
              </p14:nvContentPartPr>
              <p14:xfrm>
                <a:off x="923146" y="4360299"/>
                <a:ext cx="109440" cy="236160"/>
              </p14:xfrm>
            </p:contentPart>
          </mc:Choice>
          <mc:Fallback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C2A3EDC8-0A7A-40D7-AD20-3069A2149863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914146" y="4351659"/>
                  <a:ext cx="127080" cy="25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D70D28F6-5EFB-40C4-A272-19D032FE8B6C}"/>
                    </a:ext>
                  </a:extLst>
                </p14:cNvPr>
                <p14:cNvContentPartPr/>
                <p14:nvPr/>
              </p14:nvContentPartPr>
              <p14:xfrm>
                <a:off x="1056706" y="4342659"/>
                <a:ext cx="378720" cy="95040"/>
              </p14:xfrm>
            </p:contentPart>
          </mc:Choice>
          <mc:Fallback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D70D28F6-5EFB-40C4-A272-19D032FE8B6C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1048066" y="4334019"/>
                  <a:ext cx="396360" cy="11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59B3C083-5C54-4C74-A373-7668557D2FDE}"/>
                    </a:ext>
                  </a:extLst>
                </p14:cNvPr>
                <p14:cNvContentPartPr/>
                <p14:nvPr/>
              </p14:nvContentPartPr>
              <p14:xfrm>
                <a:off x="1509226" y="4342659"/>
                <a:ext cx="72720" cy="127800"/>
              </p14:xfrm>
            </p:contentPart>
          </mc:Choice>
          <mc:Fallback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59B3C083-5C54-4C74-A373-7668557D2FDE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1500586" y="4333659"/>
                  <a:ext cx="90360" cy="145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2B6178E6-15B1-4824-98C1-72A598558A6D}"/>
              </a:ext>
            </a:extLst>
          </p:cNvPr>
          <p:cNvGrpSpPr/>
          <p:nvPr/>
        </p:nvGrpSpPr>
        <p:grpSpPr>
          <a:xfrm>
            <a:off x="1951666" y="4271379"/>
            <a:ext cx="610200" cy="241560"/>
            <a:chOff x="1951666" y="4271379"/>
            <a:chExt cx="610200" cy="241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83581767-DF3C-457C-AF01-C04059D445A4}"/>
                    </a:ext>
                  </a:extLst>
                </p14:cNvPr>
                <p14:cNvContentPartPr/>
                <p14:nvPr/>
              </p14:nvContentPartPr>
              <p14:xfrm>
                <a:off x="1951666" y="4324299"/>
                <a:ext cx="99720" cy="123480"/>
              </p14:xfrm>
            </p:contentPart>
          </mc:Choice>
          <mc:Fallback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83581767-DF3C-457C-AF01-C04059D445A4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1943026" y="4315299"/>
                  <a:ext cx="11736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1D2DD572-88FD-478E-B161-D3BD8E09C661}"/>
                    </a:ext>
                  </a:extLst>
                </p14:cNvPr>
                <p14:cNvContentPartPr/>
                <p14:nvPr/>
              </p14:nvContentPartPr>
              <p14:xfrm>
                <a:off x="1982986" y="4364619"/>
                <a:ext cx="373320" cy="148320"/>
              </p14:xfrm>
            </p:contentPart>
          </mc:Choice>
          <mc:Fallback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1D2DD572-88FD-478E-B161-D3BD8E09C661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1973986" y="4355979"/>
                  <a:ext cx="39096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502890C6-7DEE-4217-83DD-7A1941C140F5}"/>
                    </a:ext>
                  </a:extLst>
                </p14:cNvPr>
                <p14:cNvContentPartPr/>
                <p14:nvPr/>
              </p14:nvContentPartPr>
              <p14:xfrm>
                <a:off x="2323546" y="4271379"/>
                <a:ext cx="238320" cy="129600"/>
              </p14:xfrm>
            </p:contentPart>
          </mc:Choice>
          <mc:Fallback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502890C6-7DEE-4217-83DD-7A1941C140F5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2314546" y="4262379"/>
                  <a:ext cx="255960" cy="147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E78E03DD-CC78-4466-B542-9F8C1EE3ACBB}"/>
              </a:ext>
            </a:extLst>
          </p:cNvPr>
          <p:cNvGrpSpPr/>
          <p:nvPr/>
        </p:nvGrpSpPr>
        <p:grpSpPr>
          <a:xfrm>
            <a:off x="2852386" y="4211259"/>
            <a:ext cx="341640" cy="270720"/>
            <a:chOff x="2852386" y="4211259"/>
            <a:chExt cx="341640" cy="270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4781B163-8242-461B-A0F9-5187CBD4F3A5}"/>
                    </a:ext>
                  </a:extLst>
                </p14:cNvPr>
                <p14:cNvContentPartPr/>
                <p14:nvPr/>
              </p14:nvContentPartPr>
              <p14:xfrm>
                <a:off x="2852386" y="4361019"/>
                <a:ext cx="124920" cy="92520"/>
              </p14:xfrm>
            </p:contentPart>
          </mc:Choice>
          <mc:Fallback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4781B163-8242-461B-A0F9-5187CBD4F3A5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2843746" y="4352379"/>
                  <a:ext cx="14256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933EC9FA-C81B-44D1-B13E-2AC0957F6BCC}"/>
                    </a:ext>
                  </a:extLst>
                </p14:cNvPr>
                <p14:cNvContentPartPr/>
                <p14:nvPr/>
              </p14:nvContentPartPr>
              <p14:xfrm>
                <a:off x="3026266" y="4211259"/>
                <a:ext cx="167760" cy="270720"/>
              </p14:xfrm>
            </p:contentPart>
          </mc:Choice>
          <mc:Fallback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933EC9FA-C81B-44D1-B13E-2AC0957F6BCC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3017626" y="4202259"/>
                  <a:ext cx="185400" cy="288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77EC869D-2499-4E90-816A-CE699C382101}"/>
              </a:ext>
            </a:extLst>
          </p:cNvPr>
          <p:cNvGrpSpPr/>
          <p:nvPr/>
        </p:nvGrpSpPr>
        <p:grpSpPr>
          <a:xfrm>
            <a:off x="3350986" y="4175619"/>
            <a:ext cx="603720" cy="438840"/>
            <a:chOff x="3350986" y="4175619"/>
            <a:chExt cx="603720" cy="438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7B3DE349-EDB4-439B-BBC1-DDCBEC98135D}"/>
                    </a:ext>
                  </a:extLst>
                </p14:cNvPr>
                <p14:cNvContentPartPr/>
                <p14:nvPr/>
              </p14:nvContentPartPr>
              <p14:xfrm>
                <a:off x="3350986" y="4240059"/>
                <a:ext cx="104400" cy="172440"/>
              </p14:xfrm>
            </p:contentPart>
          </mc:Choice>
          <mc:Fallback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7B3DE349-EDB4-439B-BBC1-DDCBEC98135D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3341986" y="4231419"/>
                  <a:ext cx="12204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C697F845-D79B-40EA-A937-CB1E15C57C23}"/>
                    </a:ext>
                  </a:extLst>
                </p14:cNvPr>
                <p14:cNvContentPartPr/>
                <p14:nvPr/>
              </p14:nvContentPartPr>
              <p14:xfrm>
                <a:off x="3507946" y="4175619"/>
                <a:ext cx="110880" cy="226800"/>
              </p14:xfrm>
            </p:contentPart>
          </mc:Choice>
          <mc:Fallback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C697F845-D79B-40EA-A937-CB1E15C57C23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3499306" y="4166979"/>
                  <a:ext cx="128520" cy="24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BF433741-29DA-402F-80AB-2AD835059E40}"/>
                    </a:ext>
                  </a:extLst>
                </p14:cNvPr>
                <p14:cNvContentPartPr/>
                <p14:nvPr/>
              </p14:nvContentPartPr>
              <p14:xfrm>
                <a:off x="3687946" y="4269219"/>
                <a:ext cx="266760" cy="345240"/>
              </p14:xfrm>
            </p:contentPart>
          </mc:Choice>
          <mc:Fallback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BF433741-29DA-402F-80AB-2AD835059E40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3678946" y="4260219"/>
                  <a:ext cx="284400" cy="362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0E330021-2CB5-4259-ADF5-649B31265B57}"/>
              </a:ext>
            </a:extLst>
          </p:cNvPr>
          <p:cNvGrpSpPr/>
          <p:nvPr/>
        </p:nvGrpSpPr>
        <p:grpSpPr>
          <a:xfrm>
            <a:off x="474946" y="4715979"/>
            <a:ext cx="1312200" cy="1106640"/>
            <a:chOff x="474946" y="4715979"/>
            <a:chExt cx="1312200" cy="1106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D04E8EBE-74DB-4ACD-B002-CC3CD1035A41}"/>
                    </a:ext>
                  </a:extLst>
                </p14:cNvPr>
                <p14:cNvContentPartPr/>
                <p14:nvPr/>
              </p14:nvContentPartPr>
              <p14:xfrm>
                <a:off x="474946" y="4970859"/>
                <a:ext cx="751680" cy="557280"/>
              </p14:xfrm>
            </p:contentPart>
          </mc:Choice>
          <mc:Fallback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D04E8EBE-74DB-4ACD-B002-CC3CD1035A41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465946" y="4961859"/>
                  <a:ext cx="769320" cy="57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440E275C-FD7E-4395-9705-907AF69037F2}"/>
                    </a:ext>
                  </a:extLst>
                </p14:cNvPr>
                <p14:cNvContentPartPr/>
                <p14:nvPr/>
              </p14:nvContentPartPr>
              <p14:xfrm>
                <a:off x="1199266" y="4906419"/>
                <a:ext cx="101520" cy="139680"/>
              </p14:xfrm>
            </p:contentPart>
          </mc:Choice>
          <mc:Fallback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440E275C-FD7E-4395-9705-907AF69037F2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1190266" y="4897419"/>
                  <a:ext cx="11916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813129F4-8FA7-4F97-9E23-55531519D177}"/>
                    </a:ext>
                  </a:extLst>
                </p14:cNvPr>
                <p14:cNvContentPartPr/>
                <p14:nvPr/>
              </p14:nvContentPartPr>
              <p14:xfrm>
                <a:off x="838906" y="4923339"/>
                <a:ext cx="19440" cy="80280"/>
              </p14:xfrm>
            </p:contentPart>
          </mc:Choice>
          <mc:Fallback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813129F4-8FA7-4F97-9E23-55531519D177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830266" y="4914699"/>
                  <a:ext cx="3708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24BCB509-05F6-45B2-A662-E97E4AD293DD}"/>
                    </a:ext>
                  </a:extLst>
                </p14:cNvPr>
                <p14:cNvContentPartPr/>
                <p14:nvPr/>
              </p14:nvContentPartPr>
              <p14:xfrm>
                <a:off x="930706" y="4882299"/>
                <a:ext cx="81000" cy="105480"/>
              </p14:xfrm>
            </p:contentPart>
          </mc:Choice>
          <mc:Fallback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24BCB509-05F6-45B2-A662-E97E4AD293DD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922066" y="4873659"/>
                  <a:ext cx="98640" cy="12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E61A6B2A-6F4F-4A8F-A375-8DBF5BD4864A}"/>
                    </a:ext>
                  </a:extLst>
                </p14:cNvPr>
                <p14:cNvContentPartPr/>
                <p14:nvPr/>
              </p14:nvContentPartPr>
              <p14:xfrm>
                <a:off x="1088026" y="4768179"/>
                <a:ext cx="99720" cy="110160"/>
              </p14:xfrm>
            </p:contentPart>
          </mc:Choice>
          <mc:Fallback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E61A6B2A-6F4F-4A8F-A375-8DBF5BD4864A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1079026" y="4759539"/>
                  <a:ext cx="117360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8EBB3578-887E-4440-A71D-760B53189952}"/>
                    </a:ext>
                  </a:extLst>
                </p14:cNvPr>
                <p14:cNvContentPartPr/>
                <p14:nvPr/>
              </p14:nvContentPartPr>
              <p14:xfrm>
                <a:off x="580426" y="5536779"/>
                <a:ext cx="774360" cy="14400"/>
              </p14:xfrm>
            </p:contentPart>
          </mc:Choice>
          <mc:Fallback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8EBB3578-887E-4440-A71D-760B53189952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571426" y="5527779"/>
                  <a:ext cx="79200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35519710-D8E8-4E52-81A0-271173D4B99F}"/>
                    </a:ext>
                  </a:extLst>
                </p14:cNvPr>
                <p14:cNvContentPartPr/>
                <p14:nvPr/>
              </p14:nvContentPartPr>
              <p14:xfrm>
                <a:off x="1356226" y="5488539"/>
                <a:ext cx="101160" cy="150480"/>
              </p14:xfrm>
            </p:contentPart>
          </mc:Choice>
          <mc:Fallback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35519710-D8E8-4E52-81A0-271173D4B99F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1347586" y="5479539"/>
                  <a:ext cx="11880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3B3576E4-358D-41C0-A38C-0C86A0C6975E}"/>
                    </a:ext>
                  </a:extLst>
                </p14:cNvPr>
                <p14:cNvContentPartPr/>
                <p14:nvPr/>
              </p14:nvContentPartPr>
              <p14:xfrm>
                <a:off x="697066" y="5416899"/>
                <a:ext cx="27720" cy="104400"/>
              </p14:xfrm>
            </p:contentPart>
          </mc:Choice>
          <mc:Fallback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3B3576E4-358D-41C0-A38C-0C86A0C6975E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688426" y="5407899"/>
                  <a:ext cx="4536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D5114086-0075-4EA6-9617-CE5480D25346}"/>
                    </a:ext>
                  </a:extLst>
                </p14:cNvPr>
                <p14:cNvContentPartPr/>
                <p14:nvPr/>
              </p14:nvContentPartPr>
              <p14:xfrm>
                <a:off x="757906" y="5386659"/>
                <a:ext cx="91800" cy="98280"/>
              </p14:xfrm>
            </p:contentPart>
          </mc:Choice>
          <mc:Fallback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D5114086-0075-4EA6-9617-CE5480D25346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749266" y="5377659"/>
                  <a:ext cx="10944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D80B2A47-A0C7-427F-86D7-795B4FDF0354}"/>
                    </a:ext>
                  </a:extLst>
                </p14:cNvPr>
                <p14:cNvContentPartPr/>
                <p14:nvPr/>
              </p14:nvContentPartPr>
              <p14:xfrm>
                <a:off x="909466" y="5345979"/>
                <a:ext cx="83880" cy="103320"/>
              </p14:xfrm>
            </p:contentPart>
          </mc:Choice>
          <mc:Fallback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D80B2A47-A0C7-427F-86D7-795B4FDF0354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900826" y="5336979"/>
                  <a:ext cx="10152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FE01F22F-98AC-4626-88ED-0FC126200694}"/>
                    </a:ext>
                  </a:extLst>
                </p14:cNvPr>
                <p14:cNvContentPartPr/>
                <p14:nvPr/>
              </p14:nvContentPartPr>
              <p14:xfrm>
                <a:off x="865546" y="5706339"/>
                <a:ext cx="163080" cy="116280"/>
              </p14:xfrm>
            </p:contentPart>
          </mc:Choice>
          <mc:Fallback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FE01F22F-98AC-4626-88ED-0FC126200694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856906" y="5697699"/>
                  <a:ext cx="180720" cy="13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91F2EBD6-F41B-47BB-A279-E069A0FDC835}"/>
                    </a:ext>
                  </a:extLst>
                </p14:cNvPr>
                <p14:cNvContentPartPr/>
                <p14:nvPr/>
              </p14:nvContentPartPr>
              <p14:xfrm>
                <a:off x="1404106" y="5009379"/>
                <a:ext cx="144000" cy="537480"/>
              </p14:xfrm>
            </p:contentPart>
          </mc:Choice>
          <mc:Fallback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91F2EBD6-F41B-47BB-A279-E069A0FDC835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1395106" y="5000379"/>
                  <a:ext cx="161640" cy="55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81B9C75B-0663-4E69-AC8C-3E55C8C3ECCE}"/>
                    </a:ext>
                  </a:extLst>
                </p14:cNvPr>
                <p14:cNvContentPartPr/>
                <p14:nvPr/>
              </p14:nvContentPartPr>
              <p14:xfrm>
                <a:off x="1482226" y="4975899"/>
                <a:ext cx="84600" cy="88920"/>
              </p14:xfrm>
            </p:contentPart>
          </mc:Choice>
          <mc:Fallback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81B9C75B-0663-4E69-AC8C-3E55C8C3ECCE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1473586" y="4966899"/>
                  <a:ext cx="102240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61249E67-CBFD-4FC9-ADDC-A6165CF30B82}"/>
                    </a:ext>
                  </a:extLst>
                </p14:cNvPr>
                <p14:cNvContentPartPr/>
                <p14:nvPr/>
              </p14:nvContentPartPr>
              <p14:xfrm>
                <a:off x="1637386" y="5162379"/>
                <a:ext cx="149760" cy="212400"/>
              </p14:xfrm>
            </p:contentPart>
          </mc:Choice>
          <mc:Fallback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61249E67-CBFD-4FC9-ADDC-A6165CF30B82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1628746" y="5153379"/>
                  <a:ext cx="167400" cy="23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9FA165BD-5FDE-46F8-9075-3AD34EBA0399}"/>
                    </a:ext>
                  </a:extLst>
                </p14:cNvPr>
                <p14:cNvContentPartPr/>
                <p14:nvPr/>
              </p14:nvContentPartPr>
              <p14:xfrm>
                <a:off x="1080106" y="4829739"/>
                <a:ext cx="360" cy="360"/>
              </p14:xfrm>
            </p:contentPart>
          </mc:Choice>
          <mc:Fallback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9FA165BD-5FDE-46F8-9075-3AD34EBA0399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1071466" y="482109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4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80B25E66-DC16-4137-BEEA-649678A61881}"/>
                    </a:ext>
                  </a:extLst>
                </p14:cNvPr>
                <p14:cNvContentPartPr/>
                <p14:nvPr/>
              </p14:nvContentPartPr>
              <p14:xfrm>
                <a:off x="1061026" y="4803819"/>
                <a:ext cx="17280" cy="141120"/>
              </p14:xfrm>
            </p:contentPart>
          </mc:Choice>
          <mc:Fallback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80B25E66-DC16-4137-BEEA-649678A61881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1052386" y="4794819"/>
                  <a:ext cx="3492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6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2DE831D7-9C06-457A-AE2C-DC2FCF71527E}"/>
                    </a:ext>
                  </a:extLst>
                </p14:cNvPr>
                <p14:cNvContentPartPr/>
                <p14:nvPr/>
              </p14:nvContentPartPr>
              <p14:xfrm>
                <a:off x="1055266" y="4715979"/>
                <a:ext cx="123120" cy="175680"/>
              </p14:xfrm>
            </p:contentPart>
          </mc:Choice>
          <mc:Fallback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2DE831D7-9C06-457A-AE2C-DC2FCF71527E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1046266" y="4706979"/>
                  <a:ext cx="140760" cy="193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7B01583B-E00B-484E-95A1-BA619A69600F}"/>
              </a:ext>
            </a:extLst>
          </p:cNvPr>
          <p:cNvGrpSpPr/>
          <p:nvPr/>
        </p:nvGrpSpPr>
        <p:grpSpPr>
          <a:xfrm>
            <a:off x="2584186" y="4844679"/>
            <a:ext cx="291960" cy="121320"/>
            <a:chOff x="2584186" y="4844679"/>
            <a:chExt cx="291960" cy="121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229F7DD1-7FB0-41AD-8EEB-B080A5337A54}"/>
                    </a:ext>
                  </a:extLst>
                </p14:cNvPr>
                <p14:cNvContentPartPr/>
                <p14:nvPr/>
              </p14:nvContentPartPr>
              <p14:xfrm>
                <a:off x="2584186" y="4852239"/>
                <a:ext cx="80640" cy="107280"/>
              </p14:xfrm>
            </p:contentPart>
          </mc:Choice>
          <mc:Fallback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229F7DD1-7FB0-41AD-8EEB-B080A5337A54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2575186" y="4843239"/>
                  <a:ext cx="9828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594A1CA9-5C23-4347-A9A3-64D497C8E975}"/>
                    </a:ext>
                  </a:extLst>
                </p14:cNvPr>
                <p14:cNvContentPartPr/>
                <p14:nvPr/>
              </p14:nvContentPartPr>
              <p14:xfrm>
                <a:off x="2668066" y="4844679"/>
                <a:ext cx="169200" cy="121320"/>
              </p14:xfrm>
            </p:contentPart>
          </mc:Choice>
          <mc:Fallback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594A1CA9-5C23-4347-A9A3-64D497C8E975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2659066" y="4836039"/>
                  <a:ext cx="18684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2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3D839D62-34F3-441F-9462-E0EA061ECD51}"/>
                    </a:ext>
                  </a:extLst>
                </p14:cNvPr>
                <p14:cNvContentPartPr/>
                <p14:nvPr/>
              </p14:nvContentPartPr>
              <p14:xfrm>
                <a:off x="2785066" y="4928559"/>
                <a:ext cx="91080" cy="15840"/>
              </p14:xfrm>
            </p:contentPart>
          </mc:Choice>
          <mc:Fallback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3D839D62-34F3-441F-9462-E0EA061ECD51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2776426" y="4919919"/>
                  <a:ext cx="108720" cy="33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3ABE9AF9-808E-49CF-9D15-511CFBF757A3}"/>
              </a:ext>
            </a:extLst>
          </p:cNvPr>
          <p:cNvGrpSpPr/>
          <p:nvPr/>
        </p:nvGrpSpPr>
        <p:grpSpPr>
          <a:xfrm>
            <a:off x="3072706" y="4640199"/>
            <a:ext cx="1396080" cy="332640"/>
            <a:chOff x="3072706" y="4640199"/>
            <a:chExt cx="1396080" cy="332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4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25277E7E-D60D-4834-B2D6-1004C66C07A1}"/>
                    </a:ext>
                  </a:extLst>
                </p14:cNvPr>
                <p14:cNvContentPartPr/>
                <p14:nvPr/>
              </p14:nvContentPartPr>
              <p14:xfrm>
                <a:off x="3072706" y="4807599"/>
                <a:ext cx="186480" cy="151920"/>
              </p14:xfrm>
            </p:contentPart>
          </mc:Choice>
          <mc:Fallback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25277E7E-D60D-4834-B2D6-1004C66C07A1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3064066" y="4798599"/>
                  <a:ext cx="20412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BC01FADD-65D3-47DE-97C1-69E797261721}"/>
                    </a:ext>
                  </a:extLst>
                </p14:cNvPr>
                <p14:cNvContentPartPr/>
                <p14:nvPr/>
              </p14:nvContentPartPr>
              <p14:xfrm>
                <a:off x="3375466" y="4833159"/>
                <a:ext cx="171360" cy="105120"/>
              </p14:xfrm>
            </p:contentPart>
          </mc:Choice>
          <mc:Fallback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BC01FADD-65D3-47DE-97C1-69E797261721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3366826" y="4824159"/>
                  <a:ext cx="18900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8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93C4051E-AB42-4C41-A210-FFF47E84C2F8}"/>
                    </a:ext>
                  </a:extLst>
                </p14:cNvPr>
                <p14:cNvContentPartPr/>
                <p14:nvPr/>
              </p14:nvContentPartPr>
              <p14:xfrm>
                <a:off x="3605866" y="4778439"/>
                <a:ext cx="281520" cy="183240"/>
              </p14:xfrm>
            </p:contentPart>
          </mc:Choice>
          <mc:Fallback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93C4051E-AB42-4C41-A210-FFF47E84C2F8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3596866" y="4769799"/>
                  <a:ext cx="29916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0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B30ECD9A-7DC0-469C-9608-C89C01D985E0}"/>
                    </a:ext>
                  </a:extLst>
                </p14:cNvPr>
                <p14:cNvContentPartPr/>
                <p14:nvPr/>
              </p14:nvContentPartPr>
              <p14:xfrm>
                <a:off x="3948586" y="4743159"/>
                <a:ext cx="107280" cy="197640"/>
              </p14:xfrm>
            </p:contentPart>
          </mc:Choice>
          <mc:Fallback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B30ECD9A-7DC0-469C-9608-C89C01D985E0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3939586" y="4734159"/>
                  <a:ext cx="124920" cy="21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2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FE2E35DC-17DB-4DC1-B2D4-FB25ED627C7C}"/>
                    </a:ext>
                  </a:extLst>
                </p14:cNvPr>
                <p14:cNvContentPartPr/>
                <p14:nvPr/>
              </p14:nvContentPartPr>
              <p14:xfrm>
                <a:off x="4141906" y="4640199"/>
                <a:ext cx="326880" cy="332640"/>
              </p14:xfrm>
            </p:contentPart>
          </mc:Choice>
          <mc:Fallback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FE2E35DC-17DB-4DC1-B2D4-FB25ED627C7C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4132906" y="4631559"/>
                  <a:ext cx="344520" cy="350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F35CDAC0-93A9-4A68-A02A-49EB1CC2B3FD}"/>
              </a:ext>
            </a:extLst>
          </p:cNvPr>
          <p:cNvGrpSpPr/>
          <p:nvPr/>
        </p:nvGrpSpPr>
        <p:grpSpPr>
          <a:xfrm>
            <a:off x="2591746" y="5269119"/>
            <a:ext cx="304920" cy="225720"/>
            <a:chOff x="2591746" y="5269119"/>
            <a:chExt cx="304920" cy="225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4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5BB6962B-AAAC-45D0-ADF4-8041F9E6BCC4}"/>
                    </a:ext>
                  </a:extLst>
                </p14:cNvPr>
                <p14:cNvContentPartPr/>
                <p14:nvPr/>
              </p14:nvContentPartPr>
              <p14:xfrm>
                <a:off x="2591746" y="5269119"/>
                <a:ext cx="147600" cy="225720"/>
              </p14:xfrm>
            </p:contentPart>
          </mc:Choice>
          <mc:Fallback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5BB6962B-AAAC-45D0-ADF4-8041F9E6BCC4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2583106" y="5260119"/>
                  <a:ext cx="165240" cy="24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6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1D7E67F8-7574-4EDF-940E-03BF24D62982}"/>
                    </a:ext>
                  </a:extLst>
                </p14:cNvPr>
                <p14:cNvContentPartPr/>
                <p14:nvPr/>
              </p14:nvContentPartPr>
              <p14:xfrm>
                <a:off x="2752666" y="5318799"/>
                <a:ext cx="144000" cy="80280"/>
              </p14:xfrm>
            </p:contentPart>
          </mc:Choice>
          <mc:Fallback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1D7E67F8-7574-4EDF-940E-03BF24D62982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2743666" y="5309799"/>
                  <a:ext cx="161640" cy="97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926FDB20-48F0-49A1-84EF-DB9199D68593}"/>
              </a:ext>
            </a:extLst>
          </p:cNvPr>
          <p:cNvGrpSpPr/>
          <p:nvPr/>
        </p:nvGrpSpPr>
        <p:grpSpPr>
          <a:xfrm>
            <a:off x="3120586" y="5185239"/>
            <a:ext cx="1360080" cy="406440"/>
            <a:chOff x="3120586" y="5185239"/>
            <a:chExt cx="1360080" cy="406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8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E3926D26-FA09-429B-A445-39CA48B42069}"/>
                    </a:ext>
                  </a:extLst>
                </p14:cNvPr>
                <p14:cNvContentPartPr/>
                <p14:nvPr/>
              </p14:nvContentPartPr>
              <p14:xfrm>
                <a:off x="3120586" y="5286039"/>
                <a:ext cx="36720" cy="177480"/>
              </p14:xfrm>
            </p:contentPart>
          </mc:Choice>
          <mc:Fallback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E3926D26-FA09-429B-A445-39CA48B42069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3111586" y="5277399"/>
                  <a:ext cx="5436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0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35D9EC1B-E658-43D4-B130-1AD570EF6DDE}"/>
                    </a:ext>
                  </a:extLst>
                </p14:cNvPr>
                <p14:cNvContentPartPr/>
                <p14:nvPr/>
              </p14:nvContentPartPr>
              <p14:xfrm>
                <a:off x="3203026" y="5307999"/>
                <a:ext cx="154080" cy="158760"/>
              </p14:xfrm>
            </p:contentPart>
          </mc:Choice>
          <mc:Fallback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35D9EC1B-E658-43D4-B130-1AD570EF6DDE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3194026" y="5299359"/>
                  <a:ext cx="17172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2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76AF5BFA-8859-4BEB-AEC2-F4979F8F5694}"/>
                    </a:ext>
                  </a:extLst>
                </p14:cNvPr>
                <p14:cNvContentPartPr/>
                <p14:nvPr/>
              </p14:nvContentPartPr>
              <p14:xfrm>
                <a:off x="3392746" y="5357319"/>
                <a:ext cx="154080" cy="158400"/>
              </p14:xfrm>
            </p:contentPart>
          </mc:Choice>
          <mc:Fallback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76AF5BFA-8859-4BEB-AEC2-F4979F8F5694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3383746" y="5348319"/>
                  <a:ext cx="17172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4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A9AA3605-5EAB-48BD-9642-52AA1B5EAD70}"/>
                    </a:ext>
                  </a:extLst>
                </p14:cNvPr>
                <p14:cNvContentPartPr/>
                <p14:nvPr/>
              </p14:nvContentPartPr>
              <p14:xfrm>
                <a:off x="3520906" y="5260839"/>
                <a:ext cx="468360" cy="212040"/>
              </p14:xfrm>
            </p:contentPart>
          </mc:Choice>
          <mc:Fallback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A9AA3605-5EAB-48BD-9642-52AA1B5EAD70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3511906" y="5251839"/>
                  <a:ext cx="486000" cy="22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6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1F43B931-02B6-4D74-9FBA-BF69801431B7}"/>
                    </a:ext>
                  </a:extLst>
                </p14:cNvPr>
                <p14:cNvContentPartPr/>
                <p14:nvPr/>
              </p14:nvContentPartPr>
              <p14:xfrm>
                <a:off x="4030666" y="5230239"/>
                <a:ext cx="260280" cy="196560"/>
              </p14:xfrm>
            </p:contentPart>
          </mc:Choice>
          <mc:Fallback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1F43B931-02B6-4D74-9FBA-BF69801431B7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4021666" y="5221599"/>
                  <a:ext cx="277920" cy="21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8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776741B3-02C8-4FA9-BC5D-C44D5B2010E4}"/>
                    </a:ext>
                  </a:extLst>
                </p14:cNvPr>
                <p14:cNvContentPartPr/>
                <p14:nvPr/>
              </p14:nvContentPartPr>
              <p14:xfrm>
                <a:off x="4342786" y="5185239"/>
                <a:ext cx="137880" cy="406440"/>
              </p14:xfrm>
            </p:contentPart>
          </mc:Choice>
          <mc:Fallback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776741B3-02C8-4FA9-BC5D-C44D5B2010E4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4334146" y="5176239"/>
                  <a:ext cx="155520" cy="424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7" name="Group 166">
            <a:extLst>
              <a:ext uri="{FF2B5EF4-FFF2-40B4-BE49-F238E27FC236}">
                <a16:creationId xmlns:a16="http://schemas.microsoft.com/office/drawing/2014/main" id="{8135CD2F-E15E-40D0-BD49-6417134E70D2}"/>
              </a:ext>
            </a:extLst>
          </p:cNvPr>
          <p:cNvGrpSpPr/>
          <p:nvPr/>
        </p:nvGrpSpPr>
        <p:grpSpPr>
          <a:xfrm>
            <a:off x="1900186" y="5878959"/>
            <a:ext cx="362520" cy="286920"/>
            <a:chOff x="1900186" y="5878959"/>
            <a:chExt cx="362520" cy="286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0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39FBEA7A-30EC-44D1-9FA0-A9A5939AD1D5}"/>
                    </a:ext>
                  </a:extLst>
                </p14:cNvPr>
                <p14:cNvContentPartPr/>
                <p14:nvPr/>
              </p14:nvContentPartPr>
              <p14:xfrm>
                <a:off x="1900186" y="5878959"/>
                <a:ext cx="108000" cy="159120"/>
              </p14:xfrm>
            </p:contentPart>
          </mc:Choice>
          <mc:Fallback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39FBEA7A-30EC-44D1-9FA0-A9A5939AD1D5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1891186" y="5869959"/>
                  <a:ext cx="12564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2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09F2E249-CC14-43A1-A7A5-159433913D39}"/>
                    </a:ext>
                  </a:extLst>
                </p14:cNvPr>
                <p14:cNvContentPartPr/>
                <p14:nvPr/>
              </p14:nvContentPartPr>
              <p14:xfrm>
                <a:off x="1934746" y="5927919"/>
                <a:ext cx="274320" cy="237960"/>
              </p14:xfrm>
            </p:contentPart>
          </mc:Choice>
          <mc:Fallback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09F2E249-CC14-43A1-A7A5-159433913D39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1926106" y="5918919"/>
                  <a:ext cx="291960" cy="25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4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2D74BF15-89A7-4B52-82E2-7A5AAF26D071}"/>
                    </a:ext>
                  </a:extLst>
                </p14:cNvPr>
                <p14:cNvContentPartPr/>
                <p14:nvPr/>
              </p14:nvContentPartPr>
              <p14:xfrm>
                <a:off x="2185306" y="5991279"/>
                <a:ext cx="77400" cy="20880"/>
              </p14:xfrm>
            </p:contentPart>
          </mc:Choice>
          <mc:Fallback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2D74BF15-89A7-4B52-82E2-7A5AAF26D071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2176666" y="5982639"/>
                  <a:ext cx="95040" cy="38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E2D4BCAB-E07E-45A8-A4D9-B284925F1A24}"/>
              </a:ext>
            </a:extLst>
          </p:cNvPr>
          <p:cNvGrpSpPr/>
          <p:nvPr/>
        </p:nvGrpSpPr>
        <p:grpSpPr>
          <a:xfrm>
            <a:off x="2509666" y="5793999"/>
            <a:ext cx="1791720" cy="349560"/>
            <a:chOff x="2509666" y="5793999"/>
            <a:chExt cx="1791720" cy="349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6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24E2BADB-FC9A-48D6-9AC2-A1EC3E1FAD96}"/>
                    </a:ext>
                  </a:extLst>
                </p14:cNvPr>
                <p14:cNvContentPartPr/>
                <p14:nvPr/>
              </p14:nvContentPartPr>
              <p14:xfrm>
                <a:off x="2509666" y="5895879"/>
                <a:ext cx="53640" cy="191520"/>
              </p14:xfrm>
            </p:contentPart>
          </mc:Choice>
          <mc:Fallback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24E2BADB-FC9A-48D6-9AC2-A1EC3E1FAD96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2501026" y="5886879"/>
                  <a:ext cx="71280" cy="20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8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775445A0-A565-43F2-B3A5-B00BB39E4C29}"/>
                    </a:ext>
                  </a:extLst>
                </p14:cNvPr>
                <p14:cNvContentPartPr/>
                <p14:nvPr/>
              </p14:nvContentPartPr>
              <p14:xfrm>
                <a:off x="2601826" y="5900919"/>
                <a:ext cx="149760" cy="188280"/>
              </p14:xfrm>
            </p:contentPart>
          </mc:Choice>
          <mc:Fallback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775445A0-A565-43F2-B3A5-B00BB39E4C29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2592826" y="5891919"/>
                  <a:ext cx="167400" cy="20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0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4B1FF724-8D2C-4937-AFF2-F0AED8447935}"/>
                    </a:ext>
                  </a:extLst>
                </p14:cNvPr>
                <p14:cNvContentPartPr/>
                <p14:nvPr/>
              </p14:nvContentPartPr>
              <p14:xfrm>
                <a:off x="2806666" y="5970759"/>
                <a:ext cx="147960" cy="100080"/>
              </p14:xfrm>
            </p:contentPart>
          </mc:Choice>
          <mc:Fallback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4B1FF724-8D2C-4937-AFF2-F0AED8447935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2797666" y="5962119"/>
                  <a:ext cx="16560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2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500E6CCC-2521-45ED-BA99-57CF574618E9}"/>
                    </a:ext>
                  </a:extLst>
                </p14:cNvPr>
                <p14:cNvContentPartPr/>
                <p14:nvPr/>
              </p14:nvContentPartPr>
              <p14:xfrm>
                <a:off x="2997466" y="5854839"/>
                <a:ext cx="311400" cy="254520"/>
              </p14:xfrm>
            </p:contentPart>
          </mc:Choice>
          <mc:Fallback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500E6CCC-2521-45ED-BA99-57CF574618E9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2988466" y="5845839"/>
                  <a:ext cx="329040" cy="27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4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563FAA23-2698-4C1A-8FD3-7654089829BC}"/>
                    </a:ext>
                  </a:extLst>
                </p14:cNvPr>
                <p14:cNvContentPartPr/>
                <p14:nvPr/>
              </p14:nvContentPartPr>
              <p14:xfrm>
                <a:off x="3365386" y="5868879"/>
                <a:ext cx="96480" cy="179640"/>
              </p14:xfrm>
            </p:contentPart>
          </mc:Choice>
          <mc:Fallback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563FAA23-2698-4C1A-8FD3-7654089829BC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3356386" y="5860239"/>
                  <a:ext cx="114120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6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888C3A21-655A-4E10-81B3-CAEE1672CDF7}"/>
                    </a:ext>
                  </a:extLst>
                </p14:cNvPr>
                <p14:cNvContentPartPr/>
                <p14:nvPr/>
              </p14:nvContentPartPr>
              <p14:xfrm>
                <a:off x="3534226" y="5793999"/>
                <a:ext cx="241200" cy="311760"/>
              </p14:xfrm>
            </p:contentPart>
          </mc:Choice>
          <mc:Fallback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888C3A21-655A-4E10-81B3-CAEE1672CDF7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3525586" y="5784999"/>
                  <a:ext cx="258840" cy="32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8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5B0CDDA4-AF3A-4FEF-B426-C0153EDC3C56}"/>
                    </a:ext>
                  </a:extLst>
                </p14:cNvPr>
                <p14:cNvContentPartPr/>
                <p14:nvPr/>
              </p14:nvContentPartPr>
              <p14:xfrm>
                <a:off x="3923746" y="5837919"/>
                <a:ext cx="59760" cy="176040"/>
              </p14:xfrm>
            </p:contentPart>
          </mc:Choice>
          <mc:Fallback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5B0CDDA4-AF3A-4FEF-B426-C0153EDC3C56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3914746" y="5828919"/>
                  <a:ext cx="7740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0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ABF55709-384E-46B1-8A47-575CEC727363}"/>
                    </a:ext>
                  </a:extLst>
                </p14:cNvPr>
                <p14:cNvContentPartPr/>
                <p14:nvPr/>
              </p14:nvContentPartPr>
              <p14:xfrm>
                <a:off x="3959746" y="5900919"/>
                <a:ext cx="341640" cy="242640"/>
              </p14:xfrm>
            </p:contentPart>
          </mc:Choice>
          <mc:Fallback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ABF55709-384E-46B1-8A47-575CEC727363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3951106" y="5891919"/>
                  <a:ext cx="359280" cy="260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6E32A0E6-B385-4208-AA25-1A87F43771A0}"/>
              </a:ext>
            </a:extLst>
          </p:cNvPr>
          <p:cNvGrpSpPr/>
          <p:nvPr/>
        </p:nvGrpSpPr>
        <p:grpSpPr>
          <a:xfrm>
            <a:off x="4513426" y="5764839"/>
            <a:ext cx="1345680" cy="485280"/>
            <a:chOff x="4513426" y="5764839"/>
            <a:chExt cx="1345680" cy="485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2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C8523E31-3F7C-4E1A-929B-714A2C15CFB3}"/>
                    </a:ext>
                  </a:extLst>
                </p14:cNvPr>
                <p14:cNvContentPartPr/>
                <p14:nvPr/>
              </p14:nvContentPartPr>
              <p14:xfrm>
                <a:off x="4513426" y="5877519"/>
                <a:ext cx="27360" cy="136440"/>
              </p14:xfrm>
            </p:contentPart>
          </mc:Choice>
          <mc:Fallback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C8523E31-3F7C-4E1A-929B-714A2C15CFB3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4504786" y="5868519"/>
                  <a:ext cx="4500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4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F59B181C-BD15-4C33-B7AA-88FEB337E384}"/>
                    </a:ext>
                  </a:extLst>
                </p14:cNvPr>
                <p14:cNvContentPartPr/>
                <p14:nvPr/>
              </p14:nvContentPartPr>
              <p14:xfrm>
                <a:off x="4550146" y="5889399"/>
                <a:ext cx="258840" cy="182880"/>
              </p14:xfrm>
            </p:contentPart>
          </mc:Choice>
          <mc:Fallback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F59B181C-BD15-4C33-B7AA-88FEB337E384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4541506" y="5880399"/>
                  <a:ext cx="276480" cy="20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6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F9F04BAA-6BE2-4C6F-AAB7-5E39FA64FC62}"/>
                    </a:ext>
                  </a:extLst>
                </p14:cNvPr>
                <p14:cNvContentPartPr/>
                <p14:nvPr/>
              </p14:nvContentPartPr>
              <p14:xfrm>
                <a:off x="4816546" y="5869599"/>
                <a:ext cx="212760" cy="155520"/>
              </p14:xfrm>
            </p:contentPart>
          </mc:Choice>
          <mc:Fallback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F9F04BAA-6BE2-4C6F-AAB7-5E39FA64FC62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4807546" y="5860599"/>
                  <a:ext cx="23040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8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A9955EC2-215F-453D-8F68-A04B051F2F89}"/>
                    </a:ext>
                  </a:extLst>
                </p14:cNvPr>
                <p14:cNvContentPartPr/>
                <p14:nvPr/>
              </p14:nvContentPartPr>
              <p14:xfrm>
                <a:off x="5153506" y="5837919"/>
                <a:ext cx="182160" cy="273960"/>
              </p14:xfrm>
            </p:contentPart>
          </mc:Choice>
          <mc:Fallback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A9955EC2-215F-453D-8F68-A04B051F2F89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5144866" y="5828919"/>
                  <a:ext cx="199800" cy="29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0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8FC98CB0-00CD-47E9-8986-0A0309E27D72}"/>
                    </a:ext>
                  </a:extLst>
                </p14:cNvPr>
                <p14:cNvContentPartPr/>
                <p14:nvPr/>
              </p14:nvContentPartPr>
              <p14:xfrm>
                <a:off x="5229826" y="5865279"/>
                <a:ext cx="219240" cy="192960"/>
              </p14:xfrm>
            </p:contentPart>
          </mc:Choice>
          <mc:Fallback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8FC98CB0-00CD-47E9-8986-0A0309E27D72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5221186" y="5856639"/>
                  <a:ext cx="23688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2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D6E77D0D-E0FA-4D1C-ACCD-8604B21D5225}"/>
                    </a:ext>
                  </a:extLst>
                </p14:cNvPr>
                <p14:cNvContentPartPr/>
                <p14:nvPr/>
              </p14:nvContentPartPr>
              <p14:xfrm>
                <a:off x="5460226" y="5764839"/>
                <a:ext cx="138600" cy="367200"/>
              </p14:xfrm>
            </p:contentPart>
          </mc:Choice>
          <mc:Fallback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D6E77D0D-E0FA-4D1C-ACCD-8604B21D5225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5451226" y="5755839"/>
                  <a:ext cx="156240" cy="38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4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722D0DE2-5F4D-44EF-9A15-8CDAA2297D36}"/>
                    </a:ext>
                  </a:extLst>
                </p14:cNvPr>
                <p14:cNvContentPartPr/>
                <p14:nvPr/>
              </p14:nvContentPartPr>
              <p14:xfrm>
                <a:off x="5699266" y="5819199"/>
                <a:ext cx="159840" cy="430920"/>
              </p14:xfrm>
            </p:contentPart>
          </mc:Choice>
          <mc:Fallback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722D0DE2-5F4D-44EF-9A15-8CDAA2297D36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5690626" y="5810559"/>
                  <a:ext cx="177480" cy="448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4" name="Group 203">
            <a:extLst>
              <a:ext uri="{FF2B5EF4-FFF2-40B4-BE49-F238E27FC236}">
                <a16:creationId xmlns:a16="http://schemas.microsoft.com/office/drawing/2014/main" id="{92233B1E-E9CD-410F-A6EB-D22C9862BE57}"/>
              </a:ext>
            </a:extLst>
          </p:cNvPr>
          <p:cNvGrpSpPr/>
          <p:nvPr/>
        </p:nvGrpSpPr>
        <p:grpSpPr>
          <a:xfrm>
            <a:off x="6385786" y="1014279"/>
            <a:ext cx="407880" cy="421560"/>
            <a:chOff x="6385786" y="1014279"/>
            <a:chExt cx="407880" cy="421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6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F7B6CDCE-8E81-4665-B4D3-036E8EAA0221}"/>
                    </a:ext>
                  </a:extLst>
                </p14:cNvPr>
                <p14:cNvContentPartPr/>
                <p14:nvPr/>
              </p14:nvContentPartPr>
              <p14:xfrm>
                <a:off x="6534826" y="1132359"/>
                <a:ext cx="119520" cy="141480"/>
              </p14:xfrm>
            </p:contentPart>
          </mc:Choice>
          <mc:Fallback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F7B6CDCE-8E81-4665-B4D3-036E8EAA0221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6526186" y="1123359"/>
                  <a:ext cx="137160" cy="15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8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6E5834AA-2F4C-4875-9A18-6FDFA7BB1F35}"/>
                    </a:ext>
                  </a:extLst>
                </p14:cNvPr>
                <p14:cNvContentPartPr/>
                <p14:nvPr/>
              </p14:nvContentPartPr>
              <p14:xfrm>
                <a:off x="6385786" y="1014279"/>
                <a:ext cx="407880" cy="421560"/>
              </p14:xfrm>
            </p:contentPart>
          </mc:Choice>
          <mc:Fallback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6E5834AA-2F4C-4875-9A18-6FDFA7BB1F35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6376786" y="1005639"/>
                  <a:ext cx="425520" cy="439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2" name="Group 211">
            <a:extLst>
              <a:ext uri="{FF2B5EF4-FFF2-40B4-BE49-F238E27FC236}">
                <a16:creationId xmlns:a16="http://schemas.microsoft.com/office/drawing/2014/main" id="{D5B31F46-29B3-4C6A-8854-0561B8A3CBBC}"/>
              </a:ext>
            </a:extLst>
          </p:cNvPr>
          <p:cNvGrpSpPr/>
          <p:nvPr/>
        </p:nvGrpSpPr>
        <p:grpSpPr>
          <a:xfrm>
            <a:off x="1747186" y="1185639"/>
            <a:ext cx="1672920" cy="963720"/>
            <a:chOff x="1747186" y="1185639"/>
            <a:chExt cx="1672920" cy="963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00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5408AFDD-D9BA-48D6-B5DC-6121BE398E1C}"/>
                    </a:ext>
                  </a:extLst>
                </p14:cNvPr>
                <p14:cNvContentPartPr/>
                <p14:nvPr/>
              </p14:nvContentPartPr>
              <p14:xfrm>
                <a:off x="2751226" y="1247559"/>
                <a:ext cx="522720" cy="901800"/>
              </p14:xfrm>
            </p:contentPart>
          </mc:Choice>
          <mc:Fallback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5408AFDD-D9BA-48D6-B5DC-6121BE398E1C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2742226" y="1238919"/>
                  <a:ext cx="540360" cy="91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2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C01F5CC2-267F-467B-888E-104A48589678}"/>
                    </a:ext>
                  </a:extLst>
                </p14:cNvPr>
                <p14:cNvContentPartPr/>
                <p14:nvPr/>
              </p14:nvContentPartPr>
              <p14:xfrm>
                <a:off x="3195106" y="1185639"/>
                <a:ext cx="144360" cy="133200"/>
              </p14:xfrm>
            </p:contentPart>
          </mc:Choice>
          <mc:Fallback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C01F5CC2-267F-467B-888E-104A48589678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3186106" y="1176999"/>
                  <a:ext cx="162000" cy="15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4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61AED46F-9B3D-4060-B52E-9B169DD94103}"/>
                    </a:ext>
                  </a:extLst>
                </p14:cNvPr>
                <p14:cNvContentPartPr/>
                <p14:nvPr/>
              </p14:nvContentPartPr>
              <p14:xfrm>
                <a:off x="3231466" y="1575879"/>
                <a:ext cx="88560" cy="98280"/>
              </p14:xfrm>
            </p:contentPart>
          </mc:Choice>
          <mc:Fallback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61AED46F-9B3D-4060-B52E-9B169DD94103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3222466" y="1567239"/>
                  <a:ext cx="10620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6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0256FFDB-6D9B-4082-8027-00F56CB5B404}"/>
                    </a:ext>
                  </a:extLst>
                </p14:cNvPr>
                <p14:cNvContentPartPr/>
                <p14:nvPr/>
              </p14:nvContentPartPr>
              <p14:xfrm>
                <a:off x="3258106" y="1731759"/>
                <a:ext cx="162000" cy="73440"/>
              </p14:xfrm>
            </p:contentPart>
          </mc:Choice>
          <mc:Fallback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0256FFDB-6D9B-4082-8027-00F56CB5B404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3249106" y="1723119"/>
                  <a:ext cx="17964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8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3699D29D-42A2-45D2-9E16-051A84542A30}"/>
                    </a:ext>
                  </a:extLst>
                </p14:cNvPr>
                <p14:cNvContentPartPr/>
                <p14:nvPr/>
              </p14:nvContentPartPr>
              <p14:xfrm>
                <a:off x="1747186" y="1220919"/>
                <a:ext cx="1416960" cy="897840"/>
              </p14:xfrm>
            </p:contentPart>
          </mc:Choice>
          <mc:Fallback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3699D29D-42A2-45D2-9E16-051A84542A30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1738186" y="1212279"/>
                  <a:ext cx="1434600" cy="91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0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805F297F-A6A6-46C3-86A1-7032DB20E368}"/>
                    </a:ext>
                  </a:extLst>
                </p14:cNvPr>
                <p14:cNvContentPartPr/>
                <p14:nvPr/>
              </p14:nvContentPartPr>
              <p14:xfrm>
                <a:off x="3069106" y="1188879"/>
                <a:ext cx="95400" cy="161640"/>
              </p14:xfrm>
            </p:contentPart>
          </mc:Choice>
          <mc:Fallback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805F297F-A6A6-46C3-86A1-7032DB20E368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3060106" y="1179879"/>
                  <a:ext cx="11304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2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4B339A4A-BF35-4E53-A535-E8BA26932218}"/>
                    </a:ext>
                  </a:extLst>
                </p14:cNvPr>
                <p14:cNvContentPartPr/>
                <p14:nvPr/>
              </p14:nvContentPartPr>
              <p14:xfrm>
                <a:off x="2519026" y="1360959"/>
                <a:ext cx="56520" cy="86760"/>
              </p14:xfrm>
            </p:contentPart>
          </mc:Choice>
          <mc:Fallback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4B339A4A-BF35-4E53-A535-E8BA26932218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2510386" y="1351959"/>
                  <a:ext cx="7416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4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162D7390-7348-47B5-9EBD-E816AF8F6433}"/>
                    </a:ext>
                  </a:extLst>
                </p14:cNvPr>
                <p14:cNvContentPartPr/>
                <p14:nvPr/>
              </p14:nvContentPartPr>
              <p14:xfrm>
                <a:off x="2480506" y="1474719"/>
                <a:ext cx="160920" cy="54720"/>
              </p14:xfrm>
            </p:contentPart>
          </mc:Choice>
          <mc:Fallback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162D7390-7348-47B5-9EBD-E816AF8F6433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2471866" y="1466079"/>
                  <a:ext cx="178560" cy="72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86D320E6-964D-442A-A552-926D89ACA7E3}"/>
              </a:ext>
            </a:extLst>
          </p:cNvPr>
          <p:cNvGrpSpPr/>
          <p:nvPr/>
        </p:nvGrpSpPr>
        <p:grpSpPr>
          <a:xfrm>
            <a:off x="7320706" y="1100319"/>
            <a:ext cx="1238040" cy="355680"/>
            <a:chOff x="7320706" y="1100319"/>
            <a:chExt cx="1238040" cy="355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16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59600BF2-D146-4056-BE35-652EE68D6791}"/>
                    </a:ext>
                  </a:extLst>
                </p14:cNvPr>
                <p14:cNvContentPartPr/>
                <p14:nvPr/>
              </p14:nvContentPartPr>
              <p14:xfrm>
                <a:off x="7345546" y="1106799"/>
                <a:ext cx="101880" cy="131400"/>
              </p14:xfrm>
            </p:contentPart>
          </mc:Choice>
          <mc:Fallback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59600BF2-D146-4056-BE35-652EE68D6791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7336546" y="1097799"/>
                  <a:ext cx="119520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8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D9D3E9D4-5718-4784-87F7-B1DC4AEA54EA}"/>
                    </a:ext>
                  </a:extLst>
                </p14:cNvPr>
                <p14:cNvContentPartPr/>
                <p14:nvPr/>
              </p14:nvContentPartPr>
              <p14:xfrm>
                <a:off x="7320706" y="1181679"/>
                <a:ext cx="351000" cy="201600"/>
              </p14:xfrm>
            </p:contentPart>
          </mc:Choice>
          <mc:Fallback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D9D3E9D4-5718-4784-87F7-B1DC4AEA54EA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7312066" y="1173039"/>
                  <a:ext cx="36864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0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F614BC94-9D8B-4F3C-B161-584C1CF58672}"/>
                    </a:ext>
                  </a:extLst>
                </p14:cNvPr>
                <p14:cNvContentPartPr/>
                <p14:nvPr/>
              </p14:nvContentPartPr>
              <p14:xfrm>
                <a:off x="7600426" y="1243239"/>
                <a:ext cx="78840" cy="20880"/>
              </p14:xfrm>
            </p:contentPart>
          </mc:Choice>
          <mc:Fallback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F614BC94-9D8B-4F3C-B161-584C1CF58672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7591786" y="1234599"/>
                  <a:ext cx="9648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2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9F127640-DF47-43EB-9FEE-C49CEBD915D7}"/>
                    </a:ext>
                  </a:extLst>
                </p14:cNvPr>
                <p14:cNvContentPartPr/>
                <p14:nvPr/>
              </p14:nvContentPartPr>
              <p14:xfrm>
                <a:off x="7841986" y="1115079"/>
                <a:ext cx="144000" cy="190800"/>
              </p14:xfrm>
            </p:contentPart>
          </mc:Choice>
          <mc:Fallback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9F127640-DF47-43EB-9FEE-C49CEBD915D7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7832986" y="1106439"/>
                  <a:ext cx="161640" cy="20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4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AFEFFB4A-5322-4B2A-A4CC-F7BA52FEBA83}"/>
                    </a:ext>
                  </a:extLst>
                </p14:cNvPr>
                <p14:cNvContentPartPr/>
                <p14:nvPr/>
              </p14:nvContentPartPr>
              <p14:xfrm>
                <a:off x="7841986" y="1394799"/>
                <a:ext cx="155520" cy="61200"/>
              </p14:xfrm>
            </p:contentPart>
          </mc:Choice>
          <mc:Fallback>
            <p:pic>
              <p:nvPicPr>
                <p:cNvPr id="217" name="Ink 216">
                  <a:extLst>
                    <a:ext uri="{FF2B5EF4-FFF2-40B4-BE49-F238E27FC236}">
                      <a16:creationId xmlns:a16="http://schemas.microsoft.com/office/drawing/2014/main" id="{AFEFFB4A-5322-4B2A-A4CC-F7BA52FEBA83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7832986" y="1386159"/>
                  <a:ext cx="173160" cy="7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6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60FB41EC-BAD7-4722-B2F1-F99DADD050EA}"/>
                    </a:ext>
                  </a:extLst>
                </p14:cNvPr>
                <p14:cNvContentPartPr/>
                <p14:nvPr/>
              </p14:nvContentPartPr>
              <p14:xfrm>
                <a:off x="8067706" y="1125879"/>
                <a:ext cx="122760" cy="148320"/>
              </p14:xfrm>
            </p:contentPart>
          </mc:Choice>
          <mc:Fallback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60FB41EC-BAD7-4722-B2F1-F99DADD050EA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8059066" y="1116879"/>
                  <a:ext cx="14040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8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BBD70A0A-B74C-4DD7-8013-4D281544509C}"/>
                    </a:ext>
                  </a:extLst>
                </p14:cNvPr>
                <p14:cNvContentPartPr/>
                <p14:nvPr/>
              </p14:nvContentPartPr>
              <p14:xfrm>
                <a:off x="8322586" y="1100319"/>
                <a:ext cx="236160" cy="311760"/>
              </p14:xfrm>
            </p:contentPart>
          </mc:Choice>
          <mc:Fallback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BBD70A0A-B74C-4DD7-8013-4D281544509C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8313946" y="1091679"/>
                  <a:ext cx="253800" cy="3294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30">
            <p14:nvContentPartPr>
              <p14:cNvPr id="220" name="Ink 219">
                <a:extLst>
                  <a:ext uri="{FF2B5EF4-FFF2-40B4-BE49-F238E27FC236}">
                    <a16:creationId xmlns:a16="http://schemas.microsoft.com/office/drawing/2014/main" id="{399F211C-0B4F-4AFD-87A7-ABD99A86EC5C}"/>
                  </a:ext>
                </a:extLst>
              </p14:cNvPr>
              <p14:cNvContentPartPr/>
              <p14:nvPr/>
            </p14:nvContentPartPr>
            <p14:xfrm>
              <a:off x="7538866" y="1795479"/>
              <a:ext cx="103680" cy="86760"/>
            </p14:xfrm>
          </p:contentPart>
        </mc:Choice>
        <mc:Fallback>
          <p:pic>
            <p:nvPicPr>
              <p:cNvPr id="220" name="Ink 219">
                <a:extLst>
                  <a:ext uri="{FF2B5EF4-FFF2-40B4-BE49-F238E27FC236}">
                    <a16:creationId xmlns:a16="http://schemas.microsoft.com/office/drawing/2014/main" id="{399F211C-0B4F-4AFD-87A7-ABD99A86EC5C}"/>
                  </a:ext>
                </a:extLst>
              </p:cNvPr>
              <p:cNvPicPr/>
              <p:nvPr/>
            </p:nvPicPr>
            <p:blipFill>
              <a:blip r:embed="rId231"/>
              <a:stretch>
                <a:fillRect/>
              </a:stretch>
            </p:blipFill>
            <p:spPr>
              <a:xfrm>
                <a:off x="7530226" y="1786839"/>
                <a:ext cx="121320" cy="104400"/>
              </a:xfrm>
              <a:prstGeom prst="rect">
                <a:avLst/>
              </a:prstGeom>
            </p:spPr>
          </p:pic>
        </mc:Fallback>
      </mc:AlternateContent>
      <p:grpSp>
        <p:nvGrpSpPr>
          <p:cNvPr id="232" name="Group 231">
            <a:extLst>
              <a:ext uri="{FF2B5EF4-FFF2-40B4-BE49-F238E27FC236}">
                <a16:creationId xmlns:a16="http://schemas.microsoft.com/office/drawing/2014/main" id="{9DF6CF54-D887-4FCD-A4A6-E7101D00B8E6}"/>
              </a:ext>
            </a:extLst>
          </p:cNvPr>
          <p:cNvGrpSpPr/>
          <p:nvPr/>
        </p:nvGrpSpPr>
        <p:grpSpPr>
          <a:xfrm>
            <a:off x="7836586" y="1790079"/>
            <a:ext cx="664920" cy="304920"/>
            <a:chOff x="7836586" y="1790079"/>
            <a:chExt cx="664920" cy="304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32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A8715D11-A248-46DD-880E-B8512BCA4752}"/>
                    </a:ext>
                  </a:extLst>
                </p14:cNvPr>
                <p14:cNvContentPartPr/>
                <p14:nvPr/>
              </p14:nvContentPartPr>
              <p14:xfrm>
                <a:off x="7836586" y="1818879"/>
                <a:ext cx="16920" cy="146880"/>
              </p14:xfrm>
            </p:contentPart>
          </mc:Choice>
          <mc:Fallback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A8715D11-A248-46DD-880E-B8512BCA4752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7827946" y="1810239"/>
                  <a:ext cx="3456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4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89013C6D-D20C-41D1-96A8-AA314300B24E}"/>
                    </a:ext>
                  </a:extLst>
                </p14:cNvPr>
                <p14:cNvContentPartPr/>
                <p14:nvPr/>
              </p14:nvContentPartPr>
              <p14:xfrm>
                <a:off x="7916146" y="1790079"/>
                <a:ext cx="285840" cy="199800"/>
              </p14:xfrm>
            </p:contentPart>
          </mc:Choice>
          <mc:Fallback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89013C6D-D20C-41D1-96A8-AA314300B24E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7907506" y="1781079"/>
                  <a:ext cx="303480" cy="21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6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502F5399-A9F0-47AB-9B4F-18C442277BD4}"/>
                    </a:ext>
                  </a:extLst>
                </p14:cNvPr>
                <p14:cNvContentPartPr/>
                <p14:nvPr/>
              </p14:nvContentPartPr>
              <p14:xfrm>
                <a:off x="8143666" y="1871439"/>
                <a:ext cx="357840" cy="223560"/>
              </p14:xfrm>
            </p:contentPart>
          </mc:Choice>
          <mc:Fallback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502F5399-A9F0-47AB-9B4F-18C442277BD4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8134666" y="1862439"/>
                  <a:ext cx="37548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8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E0AB4FB6-0918-4307-A3A1-08B028BFA012}"/>
                    </a:ext>
                  </a:extLst>
                </p14:cNvPr>
                <p14:cNvContentPartPr/>
                <p14:nvPr/>
              </p14:nvContentPartPr>
              <p14:xfrm>
                <a:off x="8414386" y="1812039"/>
                <a:ext cx="8280" cy="165240"/>
              </p14:xfrm>
            </p:contentPart>
          </mc:Choice>
          <mc:Fallback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E0AB4FB6-0918-4307-A3A1-08B028BFA012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8405746" y="1803039"/>
                  <a:ext cx="25920" cy="182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1" name="Group 230">
            <a:extLst>
              <a:ext uri="{FF2B5EF4-FFF2-40B4-BE49-F238E27FC236}">
                <a16:creationId xmlns:a16="http://schemas.microsoft.com/office/drawing/2014/main" id="{6B32CEB6-701B-4FD8-A5E4-8B923F0AE2AC}"/>
              </a:ext>
            </a:extLst>
          </p:cNvPr>
          <p:cNvGrpSpPr/>
          <p:nvPr/>
        </p:nvGrpSpPr>
        <p:grpSpPr>
          <a:xfrm>
            <a:off x="8712826" y="1602159"/>
            <a:ext cx="1095120" cy="349920"/>
            <a:chOff x="8712826" y="1602159"/>
            <a:chExt cx="1095120" cy="349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40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F8DF1576-94C6-4EAC-9D57-5F6C530F2C92}"/>
                    </a:ext>
                  </a:extLst>
                </p14:cNvPr>
                <p14:cNvContentPartPr/>
                <p14:nvPr/>
              </p14:nvContentPartPr>
              <p14:xfrm>
                <a:off x="8712826" y="1743999"/>
                <a:ext cx="166320" cy="208080"/>
              </p14:xfrm>
            </p:contentPart>
          </mc:Choice>
          <mc:Fallback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F8DF1576-94C6-4EAC-9D57-5F6C530F2C92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8703826" y="1734999"/>
                  <a:ext cx="183960" cy="22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2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25E2B3D8-DC5F-4212-BB37-231C1AF9D501}"/>
                    </a:ext>
                  </a:extLst>
                </p14:cNvPr>
                <p14:cNvContentPartPr/>
                <p14:nvPr/>
              </p14:nvContentPartPr>
              <p14:xfrm>
                <a:off x="8950426" y="1815279"/>
                <a:ext cx="178560" cy="95760"/>
              </p14:xfrm>
            </p:contentPart>
          </mc:Choice>
          <mc:Fallback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25E2B3D8-DC5F-4212-BB37-231C1AF9D501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8941786" y="1806639"/>
                  <a:ext cx="196200" cy="11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4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654D800E-2DD7-42AF-B570-7A9BE445F752}"/>
                    </a:ext>
                  </a:extLst>
                </p14:cNvPr>
                <p14:cNvContentPartPr/>
                <p14:nvPr/>
              </p14:nvContentPartPr>
              <p14:xfrm>
                <a:off x="9175066" y="1638519"/>
                <a:ext cx="255240" cy="272880"/>
              </p14:xfrm>
            </p:contentPart>
          </mc:Choice>
          <mc:Fallback>
            <p:pic>
              <p:nvPicPr>
                <p:cNvPr id="228" name="Ink 227">
                  <a:extLst>
                    <a:ext uri="{FF2B5EF4-FFF2-40B4-BE49-F238E27FC236}">
                      <a16:creationId xmlns:a16="http://schemas.microsoft.com/office/drawing/2014/main" id="{654D800E-2DD7-42AF-B570-7A9BE445F752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9166426" y="1629519"/>
                  <a:ext cx="272880" cy="29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6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85CDFE68-ABB3-44AC-97ED-2B814143421B}"/>
                    </a:ext>
                  </a:extLst>
                </p14:cNvPr>
                <p14:cNvContentPartPr/>
                <p14:nvPr/>
              </p14:nvContentPartPr>
              <p14:xfrm>
                <a:off x="9462346" y="1653279"/>
                <a:ext cx="117720" cy="191880"/>
              </p14:xfrm>
            </p:contentPart>
          </mc:Choice>
          <mc:Fallback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85CDFE68-ABB3-44AC-97ED-2B814143421B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9453346" y="1644639"/>
                  <a:ext cx="135360" cy="20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8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5ADB7B33-8F30-46BF-BC42-C47BA4ACD5C1}"/>
                    </a:ext>
                  </a:extLst>
                </p14:cNvPr>
                <p14:cNvContentPartPr/>
                <p14:nvPr/>
              </p14:nvContentPartPr>
              <p14:xfrm>
                <a:off x="9579346" y="1602159"/>
                <a:ext cx="228600" cy="281520"/>
              </p14:xfrm>
            </p:contentPart>
          </mc:Choice>
          <mc:Fallback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5ADB7B33-8F30-46BF-BC42-C47BA4ACD5C1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9570706" y="1593519"/>
                  <a:ext cx="246240" cy="299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5" name="Group 244">
            <a:extLst>
              <a:ext uri="{FF2B5EF4-FFF2-40B4-BE49-F238E27FC236}">
                <a16:creationId xmlns:a16="http://schemas.microsoft.com/office/drawing/2014/main" id="{C1FCCBB3-E251-4A44-86F0-463A355DF69E}"/>
              </a:ext>
            </a:extLst>
          </p:cNvPr>
          <p:cNvGrpSpPr/>
          <p:nvPr/>
        </p:nvGrpSpPr>
        <p:grpSpPr>
          <a:xfrm>
            <a:off x="9959146" y="1593879"/>
            <a:ext cx="347040" cy="337320"/>
            <a:chOff x="9959146" y="1593879"/>
            <a:chExt cx="347040" cy="337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50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2BA74A25-56B5-4AD2-A695-66B8AC3158CE}"/>
                    </a:ext>
                  </a:extLst>
                </p14:cNvPr>
                <p14:cNvContentPartPr/>
                <p14:nvPr/>
              </p14:nvContentPartPr>
              <p14:xfrm>
                <a:off x="9959146" y="1612959"/>
                <a:ext cx="184320" cy="318240"/>
              </p14:xfrm>
            </p:contentPart>
          </mc:Choice>
          <mc:Fallback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2BA74A25-56B5-4AD2-A695-66B8AC3158CE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9950146" y="1603959"/>
                  <a:ext cx="201960" cy="33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2">
              <p14:nvContentPartPr>
                <p14:cNvPr id="234" name="Ink 233">
                  <a:extLst>
                    <a:ext uri="{FF2B5EF4-FFF2-40B4-BE49-F238E27FC236}">
                      <a16:creationId xmlns:a16="http://schemas.microsoft.com/office/drawing/2014/main" id="{96B93FE8-0606-4514-97E2-8C86C78AE7F2}"/>
                    </a:ext>
                  </a:extLst>
                </p14:cNvPr>
                <p14:cNvContentPartPr/>
                <p14:nvPr/>
              </p14:nvContentPartPr>
              <p14:xfrm>
                <a:off x="10197826" y="1714839"/>
                <a:ext cx="108360" cy="18720"/>
              </p14:xfrm>
            </p:contentPart>
          </mc:Choice>
          <mc:Fallback>
            <p:pic>
              <p:nvPicPr>
                <p:cNvPr id="234" name="Ink 233">
                  <a:extLst>
                    <a:ext uri="{FF2B5EF4-FFF2-40B4-BE49-F238E27FC236}">
                      <a16:creationId xmlns:a16="http://schemas.microsoft.com/office/drawing/2014/main" id="{96B93FE8-0606-4514-97E2-8C86C78AE7F2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10189186" y="1706199"/>
                  <a:ext cx="12600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4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id="{6DA3DB9B-E4E4-449B-AC46-DE81608E45B4}"/>
                    </a:ext>
                  </a:extLst>
                </p14:cNvPr>
                <p14:cNvContentPartPr/>
                <p14:nvPr/>
              </p14:nvContentPartPr>
              <p14:xfrm>
                <a:off x="10279186" y="1593879"/>
                <a:ext cx="21600" cy="172440"/>
              </p14:xfrm>
            </p:contentPart>
          </mc:Choice>
          <mc:Fallback>
            <p:pic>
              <p:nvPicPr>
                <p:cNvPr id="235" name="Ink 234">
                  <a:extLst>
                    <a:ext uri="{FF2B5EF4-FFF2-40B4-BE49-F238E27FC236}">
                      <a16:creationId xmlns:a16="http://schemas.microsoft.com/office/drawing/2014/main" id="{6DA3DB9B-E4E4-449B-AC46-DE81608E45B4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10270186" y="1584879"/>
                  <a:ext cx="39240" cy="190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4" name="Group 243">
            <a:extLst>
              <a:ext uri="{FF2B5EF4-FFF2-40B4-BE49-F238E27FC236}">
                <a16:creationId xmlns:a16="http://schemas.microsoft.com/office/drawing/2014/main" id="{17CCA4C0-BE9F-45C4-B9CD-5B467C349028}"/>
              </a:ext>
            </a:extLst>
          </p:cNvPr>
          <p:cNvGrpSpPr/>
          <p:nvPr/>
        </p:nvGrpSpPr>
        <p:grpSpPr>
          <a:xfrm>
            <a:off x="10512466" y="1445559"/>
            <a:ext cx="1286280" cy="477360"/>
            <a:chOff x="10512466" y="1445559"/>
            <a:chExt cx="1286280" cy="477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56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DA26B6C6-5435-485A-8109-3D6E6EBCDB12}"/>
                    </a:ext>
                  </a:extLst>
                </p14:cNvPr>
                <p14:cNvContentPartPr/>
                <p14:nvPr/>
              </p14:nvContentPartPr>
              <p14:xfrm>
                <a:off x="10512466" y="1564719"/>
                <a:ext cx="180360" cy="220320"/>
              </p14:xfrm>
            </p:contentPart>
          </mc:Choice>
          <mc:Fallback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DA26B6C6-5435-485A-8109-3D6E6EBCDB12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10503466" y="1556079"/>
                  <a:ext cx="198000" cy="23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8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B5A9DCA4-83DD-4CAA-99ED-759F9C4027BD}"/>
                    </a:ext>
                  </a:extLst>
                </p14:cNvPr>
                <p14:cNvContentPartPr/>
                <p14:nvPr/>
              </p14:nvContentPartPr>
              <p14:xfrm>
                <a:off x="10739266" y="1573359"/>
                <a:ext cx="145440" cy="179640"/>
              </p14:xfrm>
            </p:contentPart>
          </mc:Choice>
          <mc:Fallback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B5A9DCA4-83DD-4CAA-99ED-759F9C4027BD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10730626" y="1564359"/>
                  <a:ext cx="163080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0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D6E3BBDB-FB87-4A7F-8269-B17DF1F46F44}"/>
                    </a:ext>
                  </a:extLst>
                </p14:cNvPr>
                <p14:cNvContentPartPr/>
                <p14:nvPr/>
              </p14:nvContentPartPr>
              <p14:xfrm>
                <a:off x="10913506" y="1513959"/>
                <a:ext cx="337320" cy="243360"/>
              </p14:xfrm>
            </p:contentPart>
          </mc:Choice>
          <mc:Fallback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D6E3BBDB-FB87-4A7F-8269-B17DF1F46F44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10904506" y="1504959"/>
                  <a:ext cx="354960" cy="26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2">
              <p14:nvContentPartPr>
                <p14:cNvPr id="239" name="Ink 238">
                  <a:extLst>
                    <a:ext uri="{FF2B5EF4-FFF2-40B4-BE49-F238E27FC236}">
                      <a16:creationId xmlns:a16="http://schemas.microsoft.com/office/drawing/2014/main" id="{95CCE32B-808E-4BBB-852C-6D5D7E0E242D}"/>
                    </a:ext>
                  </a:extLst>
                </p14:cNvPr>
                <p14:cNvContentPartPr/>
                <p14:nvPr/>
              </p14:nvContentPartPr>
              <p14:xfrm>
                <a:off x="11192866" y="1596039"/>
                <a:ext cx="34560" cy="105840"/>
              </p14:xfrm>
            </p:contentPart>
          </mc:Choice>
          <mc:Fallback>
            <p:pic>
              <p:nvPicPr>
                <p:cNvPr id="239" name="Ink 238">
                  <a:extLst>
                    <a:ext uri="{FF2B5EF4-FFF2-40B4-BE49-F238E27FC236}">
                      <a16:creationId xmlns:a16="http://schemas.microsoft.com/office/drawing/2014/main" id="{95CCE32B-808E-4BBB-852C-6D5D7E0E242D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11184226" y="1587039"/>
                  <a:ext cx="5220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4">
              <p14:nvContentPartPr>
                <p14:cNvPr id="240" name="Ink 239">
                  <a:extLst>
                    <a:ext uri="{FF2B5EF4-FFF2-40B4-BE49-F238E27FC236}">
                      <a16:creationId xmlns:a16="http://schemas.microsoft.com/office/drawing/2014/main" id="{D446E565-6C69-463C-A87C-53DE32D7747F}"/>
                    </a:ext>
                  </a:extLst>
                </p14:cNvPr>
                <p14:cNvContentPartPr/>
                <p14:nvPr/>
              </p14:nvContentPartPr>
              <p14:xfrm>
                <a:off x="11295106" y="1445559"/>
                <a:ext cx="211320" cy="331200"/>
              </p14:xfrm>
            </p:contentPart>
          </mc:Choice>
          <mc:Fallback>
            <p:pic>
              <p:nvPicPr>
                <p:cNvPr id="240" name="Ink 239">
                  <a:extLst>
                    <a:ext uri="{FF2B5EF4-FFF2-40B4-BE49-F238E27FC236}">
                      <a16:creationId xmlns:a16="http://schemas.microsoft.com/office/drawing/2014/main" id="{D446E565-6C69-463C-A87C-53DE32D7747F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11286466" y="1436919"/>
                  <a:ext cx="228960" cy="34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6">
              <p14:nvContentPartPr>
                <p14:cNvPr id="241" name="Ink 240">
                  <a:extLst>
                    <a:ext uri="{FF2B5EF4-FFF2-40B4-BE49-F238E27FC236}">
                      <a16:creationId xmlns:a16="http://schemas.microsoft.com/office/drawing/2014/main" id="{F0AD1185-4EB1-4D9A-8E11-83E693FAEF47}"/>
                    </a:ext>
                  </a:extLst>
                </p14:cNvPr>
                <p14:cNvContentPartPr/>
                <p14:nvPr/>
              </p14:nvContentPartPr>
              <p14:xfrm>
                <a:off x="11622346" y="1593879"/>
                <a:ext cx="46800" cy="329040"/>
              </p14:xfrm>
            </p:contentPart>
          </mc:Choice>
          <mc:Fallback>
            <p:pic>
              <p:nvPicPr>
                <p:cNvPr id="241" name="Ink 240">
                  <a:extLst>
                    <a:ext uri="{FF2B5EF4-FFF2-40B4-BE49-F238E27FC236}">
                      <a16:creationId xmlns:a16="http://schemas.microsoft.com/office/drawing/2014/main" id="{F0AD1185-4EB1-4D9A-8E11-83E693FAEF47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11613346" y="1584879"/>
                  <a:ext cx="64440" cy="34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8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B7C46AF8-4BD6-4C80-83C1-221096A99FFF}"/>
                    </a:ext>
                  </a:extLst>
                </p14:cNvPr>
                <p14:cNvContentPartPr/>
                <p14:nvPr/>
              </p14:nvContentPartPr>
              <p14:xfrm>
                <a:off x="11616586" y="1786479"/>
                <a:ext cx="182160" cy="20880"/>
              </p14:xfrm>
            </p:contentPart>
          </mc:Choice>
          <mc:Fallback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B7C46AF8-4BD6-4C80-83C1-221096A99FFF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11607586" y="1777479"/>
                  <a:ext cx="199800" cy="385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70">
            <p14:nvContentPartPr>
              <p14:cNvPr id="243" name="Ink 242">
                <a:extLst>
                  <a:ext uri="{FF2B5EF4-FFF2-40B4-BE49-F238E27FC236}">
                    <a16:creationId xmlns:a16="http://schemas.microsoft.com/office/drawing/2014/main" id="{D0B351D0-5C4C-47D6-934F-FF5C711994A6}"/>
                  </a:ext>
                </a:extLst>
              </p14:cNvPr>
              <p14:cNvContentPartPr/>
              <p14:nvPr/>
            </p14:nvContentPartPr>
            <p14:xfrm>
              <a:off x="7620946" y="2426559"/>
              <a:ext cx="192240" cy="75240"/>
            </p14:xfrm>
          </p:contentPart>
        </mc:Choice>
        <mc:Fallback>
          <p:pic>
            <p:nvPicPr>
              <p:cNvPr id="243" name="Ink 242">
                <a:extLst>
                  <a:ext uri="{FF2B5EF4-FFF2-40B4-BE49-F238E27FC236}">
                    <a16:creationId xmlns:a16="http://schemas.microsoft.com/office/drawing/2014/main" id="{D0B351D0-5C4C-47D6-934F-FF5C711994A6}"/>
                  </a:ext>
                </a:extLst>
              </p:cNvPr>
              <p:cNvPicPr/>
              <p:nvPr/>
            </p:nvPicPr>
            <p:blipFill>
              <a:blip r:embed="rId271"/>
              <a:stretch>
                <a:fillRect/>
              </a:stretch>
            </p:blipFill>
            <p:spPr>
              <a:xfrm>
                <a:off x="7612306" y="2417559"/>
                <a:ext cx="209880" cy="92880"/>
              </a:xfrm>
              <a:prstGeom prst="rect">
                <a:avLst/>
              </a:prstGeom>
            </p:spPr>
          </p:pic>
        </mc:Fallback>
      </mc:AlternateContent>
      <p:grpSp>
        <p:nvGrpSpPr>
          <p:cNvPr id="264" name="Group 263">
            <a:extLst>
              <a:ext uri="{FF2B5EF4-FFF2-40B4-BE49-F238E27FC236}">
                <a16:creationId xmlns:a16="http://schemas.microsoft.com/office/drawing/2014/main" id="{283B3CAC-3D7A-4BB4-8914-A94B2FB9E813}"/>
              </a:ext>
            </a:extLst>
          </p:cNvPr>
          <p:cNvGrpSpPr/>
          <p:nvPr/>
        </p:nvGrpSpPr>
        <p:grpSpPr>
          <a:xfrm>
            <a:off x="8034586" y="2367159"/>
            <a:ext cx="1135440" cy="293760"/>
            <a:chOff x="8034586" y="2367159"/>
            <a:chExt cx="1135440" cy="293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72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E0A7A660-460B-466D-8AAA-72993F41C62C}"/>
                    </a:ext>
                  </a:extLst>
                </p14:cNvPr>
                <p14:cNvContentPartPr/>
                <p14:nvPr/>
              </p14:nvContentPartPr>
              <p14:xfrm>
                <a:off x="8034586" y="2367159"/>
                <a:ext cx="18000" cy="248400"/>
              </p14:xfrm>
            </p:contentPart>
          </mc:Choice>
          <mc:Fallback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E0A7A660-460B-466D-8AAA-72993F41C62C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8025586" y="2358159"/>
                  <a:ext cx="35640" cy="26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4">
              <p14:nvContentPartPr>
                <p14:cNvPr id="247" name="Ink 246">
                  <a:extLst>
                    <a:ext uri="{FF2B5EF4-FFF2-40B4-BE49-F238E27FC236}">
                      <a16:creationId xmlns:a16="http://schemas.microsoft.com/office/drawing/2014/main" id="{6AA68CDE-959F-41EC-9F02-6AEB34B28D39}"/>
                    </a:ext>
                  </a:extLst>
                </p14:cNvPr>
                <p14:cNvContentPartPr/>
                <p14:nvPr/>
              </p14:nvContentPartPr>
              <p14:xfrm>
                <a:off x="8092546" y="2411079"/>
                <a:ext cx="154080" cy="185760"/>
              </p14:xfrm>
            </p:contentPart>
          </mc:Choice>
          <mc:Fallback>
            <p:pic>
              <p:nvPicPr>
                <p:cNvPr id="247" name="Ink 246">
                  <a:extLst>
                    <a:ext uri="{FF2B5EF4-FFF2-40B4-BE49-F238E27FC236}">
                      <a16:creationId xmlns:a16="http://schemas.microsoft.com/office/drawing/2014/main" id="{6AA68CDE-959F-41EC-9F02-6AEB34B28D39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8083906" y="2402079"/>
                  <a:ext cx="17172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6">
              <p14:nvContentPartPr>
                <p14:cNvPr id="248" name="Ink 247">
                  <a:extLst>
                    <a:ext uri="{FF2B5EF4-FFF2-40B4-BE49-F238E27FC236}">
                      <a16:creationId xmlns:a16="http://schemas.microsoft.com/office/drawing/2014/main" id="{6C5363E8-2B92-4F35-91CB-892743123347}"/>
                    </a:ext>
                  </a:extLst>
                </p14:cNvPr>
                <p14:cNvContentPartPr/>
                <p14:nvPr/>
              </p14:nvContentPartPr>
              <p14:xfrm>
                <a:off x="8331946" y="2371119"/>
                <a:ext cx="228240" cy="227520"/>
              </p14:xfrm>
            </p:contentPart>
          </mc:Choice>
          <mc:Fallback>
            <p:pic>
              <p:nvPicPr>
                <p:cNvPr id="248" name="Ink 247">
                  <a:extLst>
                    <a:ext uri="{FF2B5EF4-FFF2-40B4-BE49-F238E27FC236}">
                      <a16:creationId xmlns:a16="http://schemas.microsoft.com/office/drawing/2014/main" id="{6C5363E8-2B92-4F35-91CB-892743123347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8322946" y="2362479"/>
                  <a:ext cx="245880" cy="24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8">
              <p14:nvContentPartPr>
                <p14:cNvPr id="249" name="Ink 248">
                  <a:extLst>
                    <a:ext uri="{FF2B5EF4-FFF2-40B4-BE49-F238E27FC236}">
                      <a16:creationId xmlns:a16="http://schemas.microsoft.com/office/drawing/2014/main" id="{7A08026F-EF43-4CB4-ADE3-5846DC75BCA0}"/>
                    </a:ext>
                  </a:extLst>
                </p14:cNvPr>
                <p14:cNvContentPartPr/>
                <p14:nvPr/>
              </p14:nvContentPartPr>
              <p14:xfrm>
                <a:off x="8487826" y="2377599"/>
                <a:ext cx="261000" cy="160200"/>
              </p14:xfrm>
            </p:contentPart>
          </mc:Choice>
          <mc:Fallback>
            <p:pic>
              <p:nvPicPr>
                <p:cNvPr id="249" name="Ink 248">
                  <a:extLst>
                    <a:ext uri="{FF2B5EF4-FFF2-40B4-BE49-F238E27FC236}">
                      <a16:creationId xmlns:a16="http://schemas.microsoft.com/office/drawing/2014/main" id="{7A08026F-EF43-4CB4-ADE3-5846DC75BCA0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8478826" y="2368959"/>
                  <a:ext cx="27864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0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id="{D0D83BCD-9A44-4EA3-802E-7D612EDADAE0}"/>
                    </a:ext>
                  </a:extLst>
                </p14:cNvPr>
                <p14:cNvContentPartPr/>
                <p14:nvPr/>
              </p14:nvContentPartPr>
              <p14:xfrm>
                <a:off x="8719306" y="2474439"/>
                <a:ext cx="450720" cy="186480"/>
              </p14:xfrm>
            </p:contentPart>
          </mc:Choice>
          <mc:Fallback>
            <p:pic>
              <p:nvPicPr>
                <p:cNvPr id="250" name="Ink 249">
                  <a:extLst>
                    <a:ext uri="{FF2B5EF4-FFF2-40B4-BE49-F238E27FC236}">
                      <a16:creationId xmlns:a16="http://schemas.microsoft.com/office/drawing/2014/main" id="{D0D83BCD-9A44-4EA3-802E-7D612EDADAE0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8710306" y="2465799"/>
                  <a:ext cx="46836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2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64E72137-DB6A-431E-A21B-131FBC2C4FB0}"/>
                    </a:ext>
                  </a:extLst>
                </p14:cNvPr>
                <p14:cNvContentPartPr/>
                <p14:nvPr/>
              </p14:nvContentPartPr>
              <p14:xfrm>
                <a:off x="9093346" y="2380479"/>
                <a:ext cx="47520" cy="213480"/>
              </p14:xfrm>
            </p:contentPart>
          </mc:Choice>
          <mc:Fallback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64E72137-DB6A-431E-A21B-131FBC2C4FB0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9084346" y="2371479"/>
                  <a:ext cx="65160" cy="231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3" name="Group 262">
            <a:extLst>
              <a:ext uri="{FF2B5EF4-FFF2-40B4-BE49-F238E27FC236}">
                <a16:creationId xmlns:a16="http://schemas.microsoft.com/office/drawing/2014/main" id="{1EE67481-139B-4FE4-85E0-4F8CD7DADEB5}"/>
              </a:ext>
            </a:extLst>
          </p:cNvPr>
          <p:cNvGrpSpPr/>
          <p:nvPr/>
        </p:nvGrpSpPr>
        <p:grpSpPr>
          <a:xfrm>
            <a:off x="9410146" y="2317839"/>
            <a:ext cx="714240" cy="423720"/>
            <a:chOff x="9410146" y="2317839"/>
            <a:chExt cx="714240" cy="423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84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C0ABE0D6-AD56-486C-9387-78969CBF9D45}"/>
                    </a:ext>
                  </a:extLst>
                </p14:cNvPr>
                <p14:cNvContentPartPr/>
                <p14:nvPr/>
              </p14:nvContentPartPr>
              <p14:xfrm>
                <a:off x="9410146" y="2317839"/>
                <a:ext cx="123480" cy="209520"/>
              </p14:xfrm>
            </p:contentPart>
          </mc:Choice>
          <mc:Fallback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C0ABE0D6-AD56-486C-9387-78969CBF9D45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9401506" y="2309199"/>
                  <a:ext cx="141120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6">
              <p14:nvContentPartPr>
                <p14:cNvPr id="254" name="Ink 253">
                  <a:extLst>
                    <a:ext uri="{FF2B5EF4-FFF2-40B4-BE49-F238E27FC236}">
                      <a16:creationId xmlns:a16="http://schemas.microsoft.com/office/drawing/2014/main" id="{B2E5FCB8-96E1-4636-9050-6BB4CB52D195}"/>
                    </a:ext>
                  </a:extLst>
                </p14:cNvPr>
                <p14:cNvContentPartPr/>
                <p14:nvPr/>
              </p14:nvContentPartPr>
              <p14:xfrm>
                <a:off x="9595186" y="2426559"/>
                <a:ext cx="6120" cy="2520"/>
              </p14:xfrm>
            </p:contentPart>
          </mc:Choice>
          <mc:Fallback>
            <p:pic>
              <p:nvPicPr>
                <p:cNvPr id="254" name="Ink 253">
                  <a:extLst>
                    <a:ext uri="{FF2B5EF4-FFF2-40B4-BE49-F238E27FC236}">
                      <a16:creationId xmlns:a16="http://schemas.microsoft.com/office/drawing/2014/main" id="{B2E5FCB8-96E1-4636-9050-6BB4CB52D195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9586186" y="2417559"/>
                  <a:ext cx="2376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8">
              <p14:nvContentPartPr>
                <p14:cNvPr id="256" name="Ink 255">
                  <a:extLst>
                    <a:ext uri="{FF2B5EF4-FFF2-40B4-BE49-F238E27FC236}">
                      <a16:creationId xmlns:a16="http://schemas.microsoft.com/office/drawing/2014/main" id="{36C8D8D9-2299-4485-B186-8CE4EED5F8C5}"/>
                    </a:ext>
                  </a:extLst>
                </p14:cNvPr>
                <p14:cNvContentPartPr/>
                <p14:nvPr/>
              </p14:nvContentPartPr>
              <p14:xfrm>
                <a:off x="9688426" y="2322159"/>
                <a:ext cx="298800" cy="419400"/>
              </p14:xfrm>
            </p:contentPart>
          </mc:Choice>
          <mc:Fallback>
            <p:pic>
              <p:nvPicPr>
                <p:cNvPr id="256" name="Ink 255">
                  <a:extLst>
                    <a:ext uri="{FF2B5EF4-FFF2-40B4-BE49-F238E27FC236}">
                      <a16:creationId xmlns:a16="http://schemas.microsoft.com/office/drawing/2014/main" id="{36C8D8D9-2299-4485-B186-8CE4EED5F8C5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9679786" y="2313519"/>
                  <a:ext cx="316440" cy="43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0">
              <p14:nvContentPartPr>
                <p14:cNvPr id="257" name="Ink 256">
                  <a:extLst>
                    <a:ext uri="{FF2B5EF4-FFF2-40B4-BE49-F238E27FC236}">
                      <a16:creationId xmlns:a16="http://schemas.microsoft.com/office/drawing/2014/main" id="{45D1D66E-9A56-489C-855B-079291797389}"/>
                    </a:ext>
                  </a:extLst>
                </p14:cNvPr>
                <p14:cNvContentPartPr/>
                <p14:nvPr/>
              </p14:nvContentPartPr>
              <p14:xfrm>
                <a:off x="9909466" y="2559759"/>
                <a:ext cx="214920" cy="76680"/>
              </p14:xfrm>
            </p:contentPart>
          </mc:Choice>
          <mc:Fallback>
            <p:pic>
              <p:nvPicPr>
                <p:cNvPr id="257" name="Ink 256">
                  <a:extLst>
                    <a:ext uri="{FF2B5EF4-FFF2-40B4-BE49-F238E27FC236}">
                      <a16:creationId xmlns:a16="http://schemas.microsoft.com/office/drawing/2014/main" id="{45D1D66E-9A56-489C-855B-079291797389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9900466" y="2550759"/>
                  <a:ext cx="232560" cy="943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771990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71014FF2-ED47-4091-9A7D-D24A81F24C6A}"/>
              </a:ext>
            </a:extLst>
          </p:cNvPr>
          <p:cNvSpPr txBox="1"/>
          <p:nvPr/>
        </p:nvSpPr>
        <p:spPr>
          <a:xfrm>
            <a:off x="0" y="-6605"/>
            <a:ext cx="2721094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4A Q21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F801F87-9296-414E-AC91-AFE782AA55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8489" y="0"/>
            <a:ext cx="8697539" cy="90500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5740445-B7D1-4B79-9B3B-0C2C6F9A61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901" y="627089"/>
            <a:ext cx="2991267" cy="2295845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F876758-E947-4331-A2C4-A456E2DD6E23}"/>
              </a:ext>
            </a:extLst>
          </p:cNvPr>
          <p:cNvGrpSpPr/>
          <p:nvPr/>
        </p:nvGrpSpPr>
        <p:grpSpPr>
          <a:xfrm>
            <a:off x="1466026" y="1708179"/>
            <a:ext cx="164520" cy="206280"/>
            <a:chOff x="1466026" y="1708179"/>
            <a:chExt cx="164520" cy="206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8E8AC2CC-BCC2-4300-81B9-7239B2691795}"/>
                    </a:ext>
                  </a:extLst>
                </p14:cNvPr>
                <p14:cNvContentPartPr/>
                <p14:nvPr/>
              </p14:nvContentPartPr>
              <p14:xfrm>
                <a:off x="1466026" y="1708179"/>
                <a:ext cx="101160" cy="8892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8E8AC2CC-BCC2-4300-81B9-7239B2691795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457026" y="1699539"/>
                  <a:ext cx="118800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A0344E93-2F6E-4146-B0BF-9ACECE094E72}"/>
                    </a:ext>
                  </a:extLst>
                </p14:cNvPr>
                <p14:cNvContentPartPr/>
                <p14:nvPr/>
              </p14:nvContentPartPr>
              <p14:xfrm>
                <a:off x="1501306" y="1856139"/>
                <a:ext cx="129240" cy="58320"/>
              </p14:xfrm>
            </p:contentPart>
          </mc:Choice>
          <mc:Fallback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A0344E93-2F6E-4146-B0BF-9ACECE094E72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492666" y="1847499"/>
                  <a:ext cx="146880" cy="75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EDB9EB4-79E9-461B-B58E-34D3147BA96D}"/>
              </a:ext>
            </a:extLst>
          </p:cNvPr>
          <p:cNvGrpSpPr/>
          <p:nvPr/>
        </p:nvGrpSpPr>
        <p:grpSpPr>
          <a:xfrm>
            <a:off x="1346146" y="2475699"/>
            <a:ext cx="138960" cy="164160"/>
            <a:chOff x="1346146" y="2475699"/>
            <a:chExt cx="138960" cy="164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F62997AC-8FCF-496D-A577-CA173375BE74}"/>
                    </a:ext>
                  </a:extLst>
                </p14:cNvPr>
                <p14:cNvContentPartPr/>
                <p14:nvPr/>
              </p14:nvContentPartPr>
              <p14:xfrm>
                <a:off x="1346146" y="2475699"/>
                <a:ext cx="56520" cy="8172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F62997AC-8FCF-496D-A577-CA173375BE74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337146" y="2467059"/>
                  <a:ext cx="74160" cy="9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D148512B-C124-4DB1-B7D3-8C129CBE3334}"/>
                    </a:ext>
                  </a:extLst>
                </p14:cNvPr>
                <p14:cNvContentPartPr/>
                <p14:nvPr/>
              </p14:nvContentPartPr>
              <p14:xfrm>
                <a:off x="1348666" y="2591979"/>
                <a:ext cx="136440" cy="4788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D148512B-C124-4DB1-B7D3-8C129CBE3334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339666" y="2582979"/>
                  <a:ext cx="154080" cy="65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5C94442-FFBA-47A3-A386-ABB40D967E27}"/>
              </a:ext>
            </a:extLst>
          </p:cNvPr>
          <p:cNvGrpSpPr/>
          <p:nvPr/>
        </p:nvGrpSpPr>
        <p:grpSpPr>
          <a:xfrm>
            <a:off x="2105026" y="1609179"/>
            <a:ext cx="205560" cy="204840"/>
            <a:chOff x="2105026" y="1609179"/>
            <a:chExt cx="205560" cy="204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8DCE6951-6AA1-4DC3-A0D7-8ACDBB7D7FBC}"/>
                    </a:ext>
                  </a:extLst>
                </p14:cNvPr>
                <p14:cNvContentPartPr/>
                <p14:nvPr/>
              </p14:nvContentPartPr>
              <p14:xfrm>
                <a:off x="2105026" y="1609179"/>
                <a:ext cx="141480" cy="13320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8DCE6951-6AA1-4DC3-A0D7-8ACDBB7D7FBC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2096026" y="1600179"/>
                  <a:ext cx="159120" cy="15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08FC8B46-59A2-49F9-8B2B-F0F7700D11FB}"/>
                    </a:ext>
                  </a:extLst>
                </p14:cNvPr>
                <p14:cNvContentPartPr/>
                <p14:nvPr/>
              </p14:nvContentPartPr>
              <p14:xfrm>
                <a:off x="2152906" y="1759299"/>
                <a:ext cx="157680" cy="5472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08FC8B46-59A2-49F9-8B2B-F0F7700D11FB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143906" y="1750299"/>
                  <a:ext cx="175320" cy="72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0469A2EB-7B23-4700-825D-FD6D0E46B031}"/>
                  </a:ext>
                </a:extLst>
              </p14:cNvPr>
              <p14:cNvContentPartPr/>
              <p14:nvPr/>
            </p14:nvContentPartPr>
            <p14:xfrm>
              <a:off x="580066" y="3273819"/>
              <a:ext cx="128520" cy="155880"/>
            </p14:xfrm>
          </p:contentPart>
        </mc:Choice>
        <mc:Fallback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0469A2EB-7B23-4700-825D-FD6D0E46B031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71426" y="3264819"/>
                <a:ext cx="146160" cy="173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6617C70C-0E56-4D5D-A830-76FA80A84DA7}"/>
                  </a:ext>
                </a:extLst>
              </p14:cNvPr>
              <p14:cNvContentPartPr/>
              <p14:nvPr/>
            </p14:nvContentPartPr>
            <p14:xfrm>
              <a:off x="585466" y="3583059"/>
              <a:ext cx="201960" cy="102240"/>
            </p14:xfrm>
          </p:contentPart>
        </mc:Choice>
        <mc:Fallback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6617C70C-0E56-4D5D-A830-76FA80A84DA7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576466" y="3574419"/>
                <a:ext cx="219600" cy="119880"/>
              </a:xfrm>
              <a:prstGeom prst="rect">
                <a:avLst/>
              </a:prstGeom>
            </p:spPr>
          </p:pic>
        </mc:Fallback>
      </mc:AlternateContent>
      <p:grpSp>
        <p:nvGrpSpPr>
          <p:cNvPr id="18" name="Group 17">
            <a:extLst>
              <a:ext uri="{FF2B5EF4-FFF2-40B4-BE49-F238E27FC236}">
                <a16:creationId xmlns:a16="http://schemas.microsoft.com/office/drawing/2014/main" id="{88DF259C-345D-49BC-B8B9-A75FC9BD0D9D}"/>
              </a:ext>
            </a:extLst>
          </p:cNvPr>
          <p:cNvGrpSpPr/>
          <p:nvPr/>
        </p:nvGrpSpPr>
        <p:grpSpPr>
          <a:xfrm>
            <a:off x="920986" y="3403779"/>
            <a:ext cx="103680" cy="72360"/>
            <a:chOff x="920986" y="3403779"/>
            <a:chExt cx="103680" cy="72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CB92472B-06FE-4611-91CA-990839BCCA94}"/>
                    </a:ext>
                  </a:extLst>
                </p14:cNvPr>
                <p14:cNvContentPartPr/>
                <p14:nvPr/>
              </p14:nvContentPartPr>
              <p14:xfrm>
                <a:off x="934306" y="3403779"/>
                <a:ext cx="64080" cy="540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CB92472B-06FE-4611-91CA-990839BCCA94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925666" y="3395139"/>
                  <a:ext cx="81720" cy="2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F7BB604E-72E4-416A-B28E-F7A10C6EFB3E}"/>
                    </a:ext>
                  </a:extLst>
                </p14:cNvPr>
                <p14:cNvContentPartPr/>
                <p14:nvPr/>
              </p14:nvContentPartPr>
              <p14:xfrm>
                <a:off x="920986" y="3463539"/>
                <a:ext cx="103680" cy="12600"/>
              </p14:xfrm>
            </p:contentPart>
          </mc:Choice>
          <mc:Fallback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F7BB604E-72E4-416A-B28E-F7A10C6EFB3E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911986" y="3454539"/>
                  <a:ext cx="121320" cy="30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D5D21AD-926B-4E8A-B507-6F37953F4624}"/>
              </a:ext>
            </a:extLst>
          </p:cNvPr>
          <p:cNvGrpSpPr/>
          <p:nvPr/>
        </p:nvGrpSpPr>
        <p:grpSpPr>
          <a:xfrm>
            <a:off x="1296826" y="3303339"/>
            <a:ext cx="391320" cy="425880"/>
            <a:chOff x="1296826" y="3303339"/>
            <a:chExt cx="391320" cy="425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E25F16A9-587B-432C-A628-9A99CD3755EB}"/>
                    </a:ext>
                  </a:extLst>
                </p14:cNvPr>
                <p14:cNvContentPartPr/>
                <p14:nvPr/>
              </p14:nvContentPartPr>
              <p14:xfrm>
                <a:off x="1296826" y="3303339"/>
                <a:ext cx="88560" cy="218520"/>
              </p14:xfrm>
            </p:contentPart>
          </mc:Choice>
          <mc:Fallback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E25F16A9-587B-432C-A628-9A99CD3755EB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288186" y="3294699"/>
                  <a:ext cx="10620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FA6DEAD1-B226-417E-9677-2E4CF18E1AB5}"/>
                    </a:ext>
                  </a:extLst>
                </p14:cNvPr>
                <p14:cNvContentPartPr/>
                <p14:nvPr/>
              </p14:nvContentPartPr>
              <p14:xfrm>
                <a:off x="1455586" y="3446259"/>
                <a:ext cx="123840" cy="282960"/>
              </p14:xfrm>
            </p:contentPart>
          </mc:Choice>
          <mc:Fallback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FA6DEAD1-B226-417E-9677-2E4CF18E1AB5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1446586" y="3437619"/>
                  <a:ext cx="141480" cy="30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624FB439-B633-4659-B7DF-885012EB5340}"/>
                    </a:ext>
                  </a:extLst>
                </p14:cNvPr>
                <p14:cNvContentPartPr/>
                <p14:nvPr/>
              </p14:nvContentPartPr>
              <p14:xfrm>
                <a:off x="1468906" y="3385419"/>
                <a:ext cx="219240" cy="176040"/>
              </p14:xfrm>
            </p:contentPart>
          </mc:Choice>
          <mc:Fallback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624FB439-B633-4659-B7DF-885012EB5340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1459906" y="3376779"/>
                  <a:ext cx="236880" cy="193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4105EB4-57EE-464C-8BA5-794BE1819E3F}"/>
              </a:ext>
            </a:extLst>
          </p:cNvPr>
          <p:cNvGrpSpPr/>
          <p:nvPr/>
        </p:nvGrpSpPr>
        <p:grpSpPr>
          <a:xfrm>
            <a:off x="143386" y="3224499"/>
            <a:ext cx="252360" cy="326880"/>
            <a:chOff x="143386" y="3224499"/>
            <a:chExt cx="252360" cy="326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DE59E6E6-7010-498C-9B0C-6B949C4AE03D}"/>
                    </a:ext>
                  </a:extLst>
                </p14:cNvPr>
                <p14:cNvContentPartPr/>
                <p14:nvPr/>
              </p14:nvContentPartPr>
              <p14:xfrm>
                <a:off x="248866" y="3327459"/>
                <a:ext cx="47880" cy="75240"/>
              </p14:xfrm>
            </p:contentPart>
          </mc:Choice>
          <mc:Fallback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DE59E6E6-7010-498C-9B0C-6B949C4AE03D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40226" y="3318819"/>
                  <a:ext cx="65520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C47851DC-8048-4C38-BB3C-9D70D4CB4972}"/>
                    </a:ext>
                  </a:extLst>
                </p14:cNvPr>
                <p14:cNvContentPartPr/>
                <p14:nvPr/>
              </p14:nvContentPartPr>
              <p14:xfrm>
                <a:off x="143386" y="3224499"/>
                <a:ext cx="252360" cy="326880"/>
              </p14:xfrm>
            </p:contentPart>
          </mc:Choice>
          <mc:Fallback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C47851DC-8048-4C38-BB3C-9D70D4CB4972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134746" y="3215499"/>
                  <a:ext cx="270000" cy="344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BADD6171-96B6-415D-BAB6-912DC8A0DB5C}"/>
              </a:ext>
            </a:extLst>
          </p:cNvPr>
          <p:cNvGrpSpPr/>
          <p:nvPr/>
        </p:nvGrpSpPr>
        <p:grpSpPr>
          <a:xfrm>
            <a:off x="317266" y="4094079"/>
            <a:ext cx="1268640" cy="1464840"/>
            <a:chOff x="317266" y="4094079"/>
            <a:chExt cx="1268640" cy="1464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6AA983EB-689A-4DC6-AADB-7C8E13B09B68}"/>
                    </a:ext>
                  </a:extLst>
                </p14:cNvPr>
                <p14:cNvContentPartPr/>
                <p14:nvPr/>
              </p14:nvContentPartPr>
              <p14:xfrm>
                <a:off x="401866" y="4170759"/>
                <a:ext cx="91440" cy="104400"/>
              </p14:xfrm>
            </p:contentPart>
          </mc:Choice>
          <mc:Fallback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6AA983EB-689A-4DC6-AADB-7C8E13B09B68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393226" y="4162119"/>
                  <a:ext cx="10908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8FB90DE7-D77F-4CD9-BA7C-B7597CE1CA0D}"/>
                    </a:ext>
                  </a:extLst>
                </p14:cNvPr>
                <p14:cNvContentPartPr/>
                <p14:nvPr/>
              </p14:nvContentPartPr>
              <p14:xfrm>
                <a:off x="317266" y="4094079"/>
                <a:ext cx="275040" cy="38196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8FB90DE7-D77F-4CD9-BA7C-B7597CE1CA0D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08266" y="4085079"/>
                  <a:ext cx="292680" cy="39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82F01755-6068-4BCD-BDCC-B01BCFB29E65}"/>
                    </a:ext>
                  </a:extLst>
                </p14:cNvPr>
                <p14:cNvContentPartPr/>
                <p14:nvPr/>
              </p14:nvContentPartPr>
              <p14:xfrm>
                <a:off x="988306" y="4497279"/>
                <a:ext cx="525600" cy="72576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82F01755-6068-4BCD-BDCC-B01BCFB29E65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979666" y="4488639"/>
                  <a:ext cx="543240" cy="74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2346D851-F891-4874-96E0-93AB4E0FD318}"/>
                    </a:ext>
                  </a:extLst>
                </p14:cNvPr>
                <p14:cNvContentPartPr/>
                <p14:nvPr/>
              </p14:nvContentPartPr>
              <p14:xfrm>
                <a:off x="924946" y="5181999"/>
                <a:ext cx="99360" cy="134280"/>
              </p14:xfrm>
            </p:contentPart>
          </mc:Choice>
          <mc:Fallback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2346D851-F891-4874-96E0-93AB4E0FD318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916306" y="5173359"/>
                  <a:ext cx="11700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35B93E44-9A90-4D53-9598-63C84DBCB269}"/>
                    </a:ext>
                  </a:extLst>
                </p14:cNvPr>
                <p14:cNvContentPartPr/>
                <p14:nvPr/>
              </p14:nvContentPartPr>
              <p14:xfrm>
                <a:off x="1557106" y="4505919"/>
                <a:ext cx="9720" cy="37800"/>
              </p14:xfrm>
            </p:contentPart>
          </mc:Choice>
          <mc:Fallback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35B93E44-9A90-4D53-9598-63C84DBCB269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1548466" y="4497279"/>
                  <a:ext cx="2736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32CD1D7E-EE79-4556-B127-4514D9E308FC}"/>
                    </a:ext>
                  </a:extLst>
                </p14:cNvPr>
                <p14:cNvContentPartPr/>
                <p14:nvPr/>
              </p14:nvContentPartPr>
              <p14:xfrm>
                <a:off x="1557106" y="4711839"/>
                <a:ext cx="28800" cy="847080"/>
              </p14:xfrm>
            </p:contentPart>
          </mc:Choice>
          <mc:Fallback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32CD1D7E-EE79-4556-B127-4514D9E308FC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1548466" y="4703199"/>
                  <a:ext cx="46440" cy="86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DF523F91-CC91-4E48-975F-3D8022E1A760}"/>
                    </a:ext>
                  </a:extLst>
                </p14:cNvPr>
                <p14:cNvContentPartPr/>
                <p14:nvPr/>
              </p14:nvContentPartPr>
              <p14:xfrm>
                <a:off x="1463146" y="4463439"/>
                <a:ext cx="84600" cy="10800"/>
              </p14:xfrm>
            </p:contentPart>
          </mc:Choice>
          <mc:Fallback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DF523F91-CC91-4E48-975F-3D8022E1A760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1454506" y="4454799"/>
                  <a:ext cx="10224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1CDA1672-1EC9-4B3E-9399-ABD1982C123B}"/>
                    </a:ext>
                  </a:extLst>
                </p14:cNvPr>
                <p14:cNvContentPartPr/>
                <p14:nvPr/>
              </p14:nvContentPartPr>
              <p14:xfrm>
                <a:off x="750346" y="4424919"/>
                <a:ext cx="510120" cy="20520"/>
              </p14:xfrm>
            </p:contentPart>
          </mc:Choice>
          <mc:Fallback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1CDA1672-1EC9-4B3E-9399-ABD1982C123B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741346" y="4415919"/>
                  <a:ext cx="52776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F42B8FE5-617A-41AA-BD77-0B5AD167CB36}"/>
                    </a:ext>
                  </a:extLst>
                </p14:cNvPr>
                <p14:cNvContentPartPr/>
                <p14:nvPr/>
              </p14:nvContentPartPr>
              <p14:xfrm>
                <a:off x="654586" y="4465599"/>
                <a:ext cx="23760" cy="3240"/>
              </p14:xfrm>
            </p:contentPart>
          </mc:Choice>
          <mc:Fallback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F42B8FE5-617A-41AA-BD77-0B5AD167CB36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645946" y="4456599"/>
                  <a:ext cx="41400" cy="2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DC165736-F9EE-4F7E-B50E-CE7BDD8CFF90}"/>
                    </a:ext>
                  </a:extLst>
                </p14:cNvPr>
                <p14:cNvContentPartPr/>
                <p14:nvPr/>
              </p14:nvContentPartPr>
              <p14:xfrm>
                <a:off x="960586" y="4432839"/>
                <a:ext cx="622080" cy="25920"/>
              </p14:xfrm>
            </p:contentPart>
          </mc:Choice>
          <mc:Fallback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DC165736-F9EE-4F7E-B50E-CE7BDD8CFF90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951586" y="4424199"/>
                  <a:ext cx="63972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AE84B17B-2B0C-4239-B189-B4607102B583}"/>
                    </a:ext>
                  </a:extLst>
                </p14:cNvPr>
                <p14:cNvContentPartPr/>
                <p14:nvPr/>
              </p14:nvContentPartPr>
              <p14:xfrm>
                <a:off x="821986" y="4377039"/>
                <a:ext cx="111240" cy="140040"/>
              </p14:xfrm>
            </p:contentPart>
          </mc:Choice>
          <mc:Fallback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AE84B17B-2B0C-4239-B189-B4607102B583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812986" y="4368399"/>
                  <a:ext cx="12888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0B914D20-44AA-4AE4-8050-37BADD338D75}"/>
                    </a:ext>
                  </a:extLst>
                </p14:cNvPr>
                <p14:cNvContentPartPr/>
                <p14:nvPr/>
              </p14:nvContentPartPr>
              <p14:xfrm>
                <a:off x="1143106" y="4219719"/>
                <a:ext cx="52200" cy="97560"/>
              </p14:xfrm>
            </p:contentPart>
          </mc:Choice>
          <mc:Fallback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0B914D20-44AA-4AE4-8050-37BADD338D75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1134466" y="4211079"/>
                  <a:ext cx="6984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2D83404A-3D71-4301-91D3-CE8B8C6BFDF7}"/>
                    </a:ext>
                  </a:extLst>
                </p14:cNvPr>
                <p14:cNvContentPartPr/>
                <p14:nvPr/>
              </p14:nvContentPartPr>
              <p14:xfrm>
                <a:off x="1227346" y="4235559"/>
                <a:ext cx="83160" cy="94320"/>
              </p14:xfrm>
            </p:contentPart>
          </mc:Choice>
          <mc:Fallback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2D83404A-3D71-4301-91D3-CE8B8C6BFDF7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1218706" y="4226559"/>
                  <a:ext cx="10080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1318E1E5-2EE7-47E7-ADB9-12D510641224}"/>
                    </a:ext>
                  </a:extLst>
                </p14:cNvPr>
                <p14:cNvContentPartPr/>
                <p14:nvPr/>
              </p14:nvContentPartPr>
              <p14:xfrm>
                <a:off x="800386" y="4610679"/>
                <a:ext cx="44280" cy="633240"/>
              </p14:xfrm>
            </p:contentPart>
          </mc:Choice>
          <mc:Fallback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1318E1E5-2EE7-47E7-ADB9-12D510641224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791746" y="4602039"/>
                  <a:ext cx="61920" cy="65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D1009894-2D99-45B9-AFCA-9BEB8F54E280}"/>
                    </a:ext>
                  </a:extLst>
                </p14:cNvPr>
                <p14:cNvContentPartPr/>
                <p14:nvPr/>
              </p14:nvContentPartPr>
              <p14:xfrm>
                <a:off x="756106" y="5161479"/>
                <a:ext cx="67320" cy="116640"/>
              </p14:xfrm>
            </p:contentPart>
          </mc:Choice>
          <mc:Fallback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D1009894-2D99-45B9-AFCA-9BEB8F54E280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747466" y="5152839"/>
                  <a:ext cx="8496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C58A84A5-E8F9-4D27-94D5-50B69F005B71}"/>
                    </a:ext>
                  </a:extLst>
                </p14:cNvPr>
                <p14:cNvContentPartPr/>
                <p14:nvPr/>
              </p14:nvContentPartPr>
              <p14:xfrm>
                <a:off x="459106" y="4853679"/>
                <a:ext cx="127080" cy="221400"/>
              </p14:xfrm>
            </p:contentPart>
          </mc:Choice>
          <mc:Fallback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C58A84A5-E8F9-4D27-94D5-50B69F005B71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450466" y="4844679"/>
                  <a:ext cx="144720" cy="23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03200694-4B98-475F-95E6-F04173BE6CD4}"/>
                    </a:ext>
                  </a:extLst>
                </p14:cNvPr>
                <p14:cNvContentPartPr/>
                <p14:nvPr/>
              </p14:nvContentPartPr>
              <p14:xfrm>
                <a:off x="1286746" y="4492599"/>
                <a:ext cx="90360" cy="126360"/>
              </p14:xfrm>
            </p:contentPart>
          </mc:Choice>
          <mc:Fallback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03200694-4B98-475F-95E6-F04173BE6CD4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1278106" y="4483599"/>
                  <a:ext cx="10800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5015F1CD-3F57-413A-B2E0-66D42FB0AB16}"/>
                    </a:ext>
                  </a:extLst>
                </p14:cNvPr>
                <p14:cNvContentPartPr/>
                <p14:nvPr/>
              </p14:nvContentPartPr>
              <p14:xfrm>
                <a:off x="1003786" y="4634079"/>
                <a:ext cx="91080" cy="77760"/>
              </p14:xfrm>
            </p:contentPart>
          </mc:Choice>
          <mc:Fallback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5015F1CD-3F57-413A-B2E0-66D42FB0AB16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994786" y="4625439"/>
                  <a:ext cx="108720" cy="9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5C3CB974-11DE-4CD6-B6F9-E53424782624}"/>
                    </a:ext>
                  </a:extLst>
                </p14:cNvPr>
                <p14:cNvContentPartPr/>
                <p14:nvPr/>
              </p14:nvContentPartPr>
              <p14:xfrm>
                <a:off x="1020706" y="4600239"/>
                <a:ext cx="199440" cy="122400"/>
              </p14:xfrm>
            </p:contentPart>
          </mc:Choice>
          <mc:Fallback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5C3CB974-11DE-4CD6-B6F9-E53424782624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1011706" y="4591599"/>
                  <a:ext cx="21708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492C70AA-6597-44DF-ABB9-F37818DDC953}"/>
                    </a:ext>
                  </a:extLst>
                </p14:cNvPr>
                <p14:cNvContentPartPr/>
                <p14:nvPr/>
              </p14:nvContentPartPr>
              <p14:xfrm>
                <a:off x="1199266" y="4513839"/>
                <a:ext cx="47880" cy="61920"/>
              </p14:xfrm>
            </p:contentPart>
          </mc:Choice>
          <mc:Fallback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492C70AA-6597-44DF-ABB9-F37818DDC953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1190266" y="4504839"/>
                  <a:ext cx="6552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1E84691A-721E-43ED-9A0D-0501BFB472AA}"/>
                    </a:ext>
                  </a:extLst>
                </p14:cNvPr>
                <p14:cNvContentPartPr/>
                <p14:nvPr/>
              </p14:nvContentPartPr>
              <p14:xfrm>
                <a:off x="1085506" y="5307999"/>
                <a:ext cx="127440" cy="160200"/>
              </p14:xfrm>
            </p:contentPart>
          </mc:Choice>
          <mc:Fallback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1E84691A-721E-43ED-9A0D-0501BFB472AA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1076866" y="5299359"/>
                  <a:ext cx="14508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720D06D1-0406-436B-9E43-E65E5997F0B8}"/>
                    </a:ext>
                  </a:extLst>
                </p14:cNvPr>
                <p14:cNvContentPartPr/>
                <p14:nvPr/>
              </p14:nvContentPartPr>
              <p14:xfrm>
                <a:off x="1284946" y="5356239"/>
                <a:ext cx="115920" cy="68760"/>
              </p14:xfrm>
            </p:contentPart>
          </mc:Choice>
          <mc:Fallback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720D06D1-0406-436B-9E43-E65E5997F0B8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1275946" y="5347599"/>
                  <a:ext cx="133560" cy="8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C01E83F3-36FF-48E0-B40F-8B949D17090F}"/>
                    </a:ext>
                  </a:extLst>
                </p14:cNvPr>
                <p14:cNvContentPartPr/>
                <p14:nvPr/>
              </p14:nvContentPartPr>
              <p14:xfrm>
                <a:off x="1415986" y="5189199"/>
                <a:ext cx="95760" cy="308520"/>
              </p14:xfrm>
            </p:contentPart>
          </mc:Choice>
          <mc:Fallback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C01E83F3-36FF-48E0-B40F-8B949D17090F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1406986" y="5180199"/>
                  <a:ext cx="113400" cy="326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F522B949-8ABC-4069-9C67-3F3FDA7EB887}"/>
              </a:ext>
            </a:extLst>
          </p:cNvPr>
          <p:cNvGrpSpPr/>
          <p:nvPr/>
        </p:nvGrpSpPr>
        <p:grpSpPr>
          <a:xfrm>
            <a:off x="2459266" y="4219719"/>
            <a:ext cx="293400" cy="134640"/>
            <a:chOff x="2459266" y="4219719"/>
            <a:chExt cx="293400" cy="134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06A3598F-6CF4-4B64-BC62-C55122BCD5B8}"/>
                    </a:ext>
                  </a:extLst>
                </p14:cNvPr>
                <p14:cNvContentPartPr/>
                <p14:nvPr/>
              </p14:nvContentPartPr>
              <p14:xfrm>
                <a:off x="2459266" y="4231959"/>
                <a:ext cx="59760" cy="100800"/>
              </p14:xfrm>
            </p:contentPart>
          </mc:Choice>
          <mc:Fallback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06A3598F-6CF4-4B64-BC62-C55122BCD5B8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2450626" y="4222959"/>
                  <a:ext cx="7740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AC0DC478-5017-4117-85B8-167B9D5B494D}"/>
                    </a:ext>
                  </a:extLst>
                </p14:cNvPr>
                <p14:cNvContentPartPr/>
                <p14:nvPr/>
              </p14:nvContentPartPr>
              <p14:xfrm>
                <a:off x="2513626" y="4219719"/>
                <a:ext cx="114840" cy="134640"/>
              </p14:xfrm>
            </p:contentPart>
          </mc:Choice>
          <mc:Fallback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AC0DC478-5017-4117-85B8-167B9D5B494D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2504626" y="4211079"/>
                  <a:ext cx="13248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F22F4C00-4596-4798-959E-402AD9D395AF}"/>
                    </a:ext>
                  </a:extLst>
                </p14:cNvPr>
                <p14:cNvContentPartPr/>
                <p14:nvPr/>
              </p14:nvContentPartPr>
              <p14:xfrm>
                <a:off x="2651146" y="4222239"/>
                <a:ext cx="101520" cy="86400"/>
              </p14:xfrm>
            </p:contentPart>
          </mc:Choice>
          <mc:Fallback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F22F4C00-4596-4798-959E-402AD9D395AF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2642506" y="4213599"/>
                  <a:ext cx="119160" cy="104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A1979E79-F2AA-441C-B934-0674CAC96A13}"/>
              </a:ext>
            </a:extLst>
          </p:cNvPr>
          <p:cNvGrpSpPr/>
          <p:nvPr/>
        </p:nvGrpSpPr>
        <p:grpSpPr>
          <a:xfrm>
            <a:off x="2967226" y="4027479"/>
            <a:ext cx="1655280" cy="407520"/>
            <a:chOff x="2967226" y="4027479"/>
            <a:chExt cx="1655280" cy="407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BBCF9BEA-474E-4530-978E-8211C116369E}"/>
                    </a:ext>
                  </a:extLst>
                </p14:cNvPr>
                <p14:cNvContentPartPr/>
                <p14:nvPr/>
              </p14:nvContentPartPr>
              <p14:xfrm>
                <a:off x="2967226" y="4213599"/>
                <a:ext cx="104400" cy="30960"/>
              </p14:xfrm>
            </p:contentPart>
          </mc:Choice>
          <mc:Fallback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BBCF9BEA-474E-4530-978E-8211C116369E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2958226" y="4204599"/>
                  <a:ext cx="12204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08B9024F-59C3-4F97-8F04-AE9585A6662D}"/>
                    </a:ext>
                  </a:extLst>
                </p14:cNvPr>
                <p14:cNvContentPartPr/>
                <p14:nvPr/>
              </p14:nvContentPartPr>
              <p14:xfrm>
                <a:off x="3609466" y="4221879"/>
                <a:ext cx="147600" cy="88920"/>
              </p14:xfrm>
            </p:contentPart>
          </mc:Choice>
          <mc:Fallback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08B9024F-59C3-4F97-8F04-AE9585A6662D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3600826" y="4213239"/>
                  <a:ext cx="165240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B8CC789B-1BE7-4DA4-9F43-D4F08D474AF9}"/>
                    </a:ext>
                  </a:extLst>
                </p14:cNvPr>
                <p14:cNvContentPartPr/>
                <p14:nvPr/>
              </p14:nvContentPartPr>
              <p14:xfrm>
                <a:off x="3783706" y="4144839"/>
                <a:ext cx="243720" cy="263160"/>
              </p14:xfrm>
            </p:contentPart>
          </mc:Choice>
          <mc:Fallback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B8CC789B-1BE7-4DA4-9F43-D4F08D474AF9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3775066" y="4136199"/>
                  <a:ext cx="261360" cy="28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1D5F436A-9D2D-4B2A-B349-2D7D70F3FA82}"/>
                    </a:ext>
                  </a:extLst>
                </p14:cNvPr>
                <p14:cNvContentPartPr/>
                <p14:nvPr/>
              </p14:nvContentPartPr>
              <p14:xfrm>
                <a:off x="4055506" y="4165359"/>
                <a:ext cx="81360" cy="167040"/>
              </p14:xfrm>
            </p:contentPart>
          </mc:Choice>
          <mc:Fallback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1D5F436A-9D2D-4B2A-B349-2D7D70F3FA82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4046866" y="4156719"/>
                  <a:ext cx="9900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B02E0C07-E942-460F-B7DB-F07303B7681E}"/>
                    </a:ext>
                  </a:extLst>
                </p14:cNvPr>
                <p14:cNvContentPartPr/>
                <p14:nvPr/>
              </p14:nvContentPartPr>
              <p14:xfrm>
                <a:off x="4087906" y="4083999"/>
                <a:ext cx="366480" cy="249120"/>
              </p14:xfrm>
            </p:contentPart>
          </mc:Choice>
          <mc:Fallback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B02E0C07-E942-460F-B7DB-F07303B7681E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4079266" y="4074999"/>
                  <a:ext cx="384120" cy="26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443D10F6-01F4-4891-A202-67B764559B98}"/>
                    </a:ext>
                  </a:extLst>
                </p14:cNvPr>
                <p14:cNvContentPartPr/>
                <p14:nvPr/>
              </p14:nvContentPartPr>
              <p14:xfrm>
                <a:off x="4578586" y="4027479"/>
                <a:ext cx="43920" cy="407520"/>
              </p14:xfrm>
            </p:contentPart>
          </mc:Choice>
          <mc:Fallback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443D10F6-01F4-4891-A202-67B764559B98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4569946" y="4018479"/>
                  <a:ext cx="61560" cy="425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968046B3-281C-48A3-A478-050A819814FD}"/>
              </a:ext>
            </a:extLst>
          </p:cNvPr>
          <p:cNvGrpSpPr/>
          <p:nvPr/>
        </p:nvGrpSpPr>
        <p:grpSpPr>
          <a:xfrm>
            <a:off x="2732146" y="4737759"/>
            <a:ext cx="97920" cy="88560"/>
            <a:chOff x="2732146" y="4737759"/>
            <a:chExt cx="97920" cy="88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1D450A61-B5BF-4590-A1B1-15D2E0E87978}"/>
                    </a:ext>
                  </a:extLst>
                </p14:cNvPr>
                <p14:cNvContentPartPr/>
                <p14:nvPr/>
              </p14:nvContentPartPr>
              <p14:xfrm>
                <a:off x="2732146" y="4737759"/>
                <a:ext cx="68400" cy="44640"/>
              </p14:xfrm>
            </p:contentPart>
          </mc:Choice>
          <mc:Fallback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1D450A61-B5BF-4590-A1B1-15D2E0E87978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2723146" y="4729119"/>
                  <a:ext cx="86040" cy="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C83E2849-1E2C-4CA1-BECF-D3AE8A711742}"/>
                    </a:ext>
                  </a:extLst>
                </p14:cNvPr>
                <p14:cNvContentPartPr/>
                <p14:nvPr/>
              </p14:nvContentPartPr>
              <p14:xfrm>
                <a:off x="2737546" y="4806159"/>
                <a:ext cx="92520" cy="20160"/>
              </p14:xfrm>
            </p:contentPart>
          </mc:Choice>
          <mc:Fallback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C83E2849-1E2C-4CA1-BECF-D3AE8A711742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2728906" y="4797159"/>
                  <a:ext cx="110160" cy="37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5C0910BC-D792-4C29-A581-3E0EF0177F54}"/>
              </a:ext>
            </a:extLst>
          </p:cNvPr>
          <p:cNvGrpSpPr/>
          <p:nvPr/>
        </p:nvGrpSpPr>
        <p:grpSpPr>
          <a:xfrm>
            <a:off x="4789546" y="4110999"/>
            <a:ext cx="201600" cy="360000"/>
            <a:chOff x="4789546" y="4110999"/>
            <a:chExt cx="201600" cy="360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CEC25ACD-8DBC-44A4-B638-0FE25E51E1F0}"/>
                    </a:ext>
                  </a:extLst>
                </p14:cNvPr>
                <p14:cNvContentPartPr/>
                <p14:nvPr/>
              </p14:nvContentPartPr>
              <p14:xfrm>
                <a:off x="4810786" y="4202799"/>
                <a:ext cx="36720" cy="126000"/>
              </p14:xfrm>
            </p:contentPart>
          </mc:Choice>
          <mc:Fallback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CEC25ACD-8DBC-44A4-B638-0FE25E51E1F0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4801786" y="4194159"/>
                  <a:ext cx="54360" cy="14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D010DE96-B85E-4CC7-B4A6-5D729E14424C}"/>
                    </a:ext>
                  </a:extLst>
                </p14:cNvPr>
                <p14:cNvContentPartPr/>
                <p14:nvPr/>
              </p14:nvContentPartPr>
              <p14:xfrm>
                <a:off x="4789546" y="4110999"/>
                <a:ext cx="201600" cy="360000"/>
              </p14:xfrm>
            </p:contentPart>
          </mc:Choice>
          <mc:Fallback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D010DE96-B85E-4CC7-B4A6-5D729E14424C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4780906" y="4101999"/>
                  <a:ext cx="219240" cy="377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06">
            <p14:nvContentPartPr>
              <p14:cNvPr id="76" name="Ink 75">
                <a:extLst>
                  <a:ext uri="{FF2B5EF4-FFF2-40B4-BE49-F238E27FC236}">
                    <a16:creationId xmlns:a16="http://schemas.microsoft.com/office/drawing/2014/main" id="{42CB60CA-2D40-49C6-BBCB-14913F90F366}"/>
                  </a:ext>
                </a:extLst>
              </p14:cNvPr>
              <p14:cNvContentPartPr/>
              <p14:nvPr/>
            </p14:nvContentPartPr>
            <p14:xfrm>
              <a:off x="2386546" y="4794279"/>
              <a:ext cx="153720" cy="323640"/>
            </p14:xfrm>
          </p:contentPart>
        </mc:Choice>
        <mc:Fallback>
          <p:pic>
            <p:nvPicPr>
              <p:cNvPr id="76" name="Ink 75">
                <a:extLst>
                  <a:ext uri="{FF2B5EF4-FFF2-40B4-BE49-F238E27FC236}">
                    <a16:creationId xmlns:a16="http://schemas.microsoft.com/office/drawing/2014/main" id="{42CB60CA-2D40-49C6-BBCB-14913F90F366}"/>
                  </a:ext>
                </a:extLst>
              </p:cNvPr>
              <p:cNvPicPr/>
              <p:nvPr/>
            </p:nvPicPr>
            <p:blipFill>
              <a:blip r:embed="rId107"/>
              <a:stretch>
                <a:fillRect/>
              </a:stretch>
            </p:blipFill>
            <p:spPr>
              <a:xfrm>
                <a:off x="2377546" y="4785279"/>
                <a:ext cx="171360" cy="341280"/>
              </a:xfrm>
              <a:prstGeom prst="rect">
                <a:avLst/>
              </a:prstGeom>
            </p:spPr>
          </p:pic>
        </mc:Fallback>
      </mc:AlternateContent>
      <p:grpSp>
        <p:nvGrpSpPr>
          <p:cNvPr id="88" name="Group 87">
            <a:extLst>
              <a:ext uri="{FF2B5EF4-FFF2-40B4-BE49-F238E27FC236}">
                <a16:creationId xmlns:a16="http://schemas.microsoft.com/office/drawing/2014/main" id="{CE6690FA-3D93-40EC-AC9A-68FE32980203}"/>
              </a:ext>
            </a:extLst>
          </p:cNvPr>
          <p:cNvGrpSpPr/>
          <p:nvPr/>
        </p:nvGrpSpPr>
        <p:grpSpPr>
          <a:xfrm>
            <a:off x="3005026" y="4691679"/>
            <a:ext cx="2099160" cy="534960"/>
            <a:chOff x="3005026" y="4691679"/>
            <a:chExt cx="2099160" cy="534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382E2DCE-6965-4B8B-B484-81A5D6E4D934}"/>
                    </a:ext>
                  </a:extLst>
                </p14:cNvPr>
                <p14:cNvContentPartPr/>
                <p14:nvPr/>
              </p14:nvContentPartPr>
              <p14:xfrm>
                <a:off x="3005026" y="4749639"/>
                <a:ext cx="87120" cy="25920"/>
              </p14:xfrm>
            </p:contentPart>
          </mc:Choice>
          <mc:Fallback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382E2DCE-6965-4B8B-B484-81A5D6E4D934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2996386" y="4740639"/>
                  <a:ext cx="10476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ED87675E-2E22-407A-BFBC-EA57D2DC1BB1}"/>
                    </a:ext>
                  </a:extLst>
                </p14:cNvPr>
                <p14:cNvContentPartPr/>
                <p14:nvPr/>
              </p14:nvContentPartPr>
              <p14:xfrm>
                <a:off x="3647626" y="4773399"/>
                <a:ext cx="167400" cy="202680"/>
              </p14:xfrm>
            </p:contentPart>
          </mc:Choice>
          <mc:Fallback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ED87675E-2E22-407A-BFBC-EA57D2DC1BB1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3638626" y="4764759"/>
                  <a:ext cx="185040" cy="22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0E0C70A6-A9EF-4E28-9403-5FD4214DB1C7}"/>
                    </a:ext>
                  </a:extLst>
                </p14:cNvPr>
                <p14:cNvContentPartPr/>
                <p14:nvPr/>
              </p14:nvContentPartPr>
              <p14:xfrm>
                <a:off x="3866146" y="4691679"/>
                <a:ext cx="400320" cy="322200"/>
              </p14:xfrm>
            </p:contentPart>
          </mc:Choice>
          <mc:Fallback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0E0C70A6-A9EF-4E28-9403-5FD4214DB1C7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3857506" y="4683039"/>
                  <a:ext cx="417960" cy="33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3E9D6A22-50CC-483B-8081-5E28FDE354A3}"/>
                    </a:ext>
                  </a:extLst>
                </p14:cNvPr>
                <p14:cNvContentPartPr/>
                <p14:nvPr/>
              </p14:nvContentPartPr>
              <p14:xfrm>
                <a:off x="4271866" y="4731279"/>
                <a:ext cx="168840" cy="217440"/>
              </p14:xfrm>
            </p:contentPart>
          </mc:Choice>
          <mc:Fallback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3E9D6A22-50CC-483B-8081-5E28FDE354A3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4263226" y="4722639"/>
                  <a:ext cx="186480" cy="23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87C82D0A-4B6C-4862-AADB-E89015CC79A1}"/>
                    </a:ext>
                  </a:extLst>
                </p14:cNvPr>
                <p14:cNvContentPartPr/>
                <p14:nvPr/>
              </p14:nvContentPartPr>
              <p14:xfrm>
                <a:off x="4452586" y="4748559"/>
                <a:ext cx="85680" cy="199080"/>
              </p14:xfrm>
            </p:contentPart>
          </mc:Choice>
          <mc:Fallback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87C82D0A-4B6C-4862-AADB-E89015CC79A1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4443586" y="4739919"/>
                  <a:ext cx="103320" cy="21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FA577E58-3DDE-410A-9248-E3716D25160C}"/>
                    </a:ext>
                  </a:extLst>
                </p14:cNvPr>
                <p14:cNvContentPartPr/>
                <p14:nvPr/>
              </p14:nvContentPartPr>
              <p14:xfrm>
                <a:off x="4609546" y="4692039"/>
                <a:ext cx="167400" cy="312120"/>
              </p14:xfrm>
            </p:contentPart>
          </mc:Choice>
          <mc:Fallback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FA577E58-3DDE-410A-9248-E3716D25160C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4600906" y="4683399"/>
                  <a:ext cx="185040" cy="32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E382AC40-125E-4C5F-8645-1D1CBBCE3CF9}"/>
                    </a:ext>
                  </a:extLst>
                </p14:cNvPr>
                <p14:cNvContentPartPr/>
                <p14:nvPr/>
              </p14:nvContentPartPr>
              <p14:xfrm>
                <a:off x="4887466" y="4826679"/>
                <a:ext cx="96120" cy="399960"/>
              </p14:xfrm>
            </p:contentPart>
          </mc:Choice>
          <mc:Fallback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E382AC40-125E-4C5F-8645-1D1CBBCE3CF9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4878466" y="4817679"/>
                  <a:ext cx="113760" cy="41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D8131F90-23FC-423F-8B4E-DAE3B6AB6F78}"/>
                    </a:ext>
                  </a:extLst>
                </p14:cNvPr>
                <p14:cNvContentPartPr/>
                <p14:nvPr/>
              </p14:nvContentPartPr>
              <p14:xfrm>
                <a:off x="4898626" y="5030439"/>
                <a:ext cx="205560" cy="41400"/>
              </p14:xfrm>
            </p:contentPart>
          </mc:Choice>
          <mc:Fallback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D8131F90-23FC-423F-8B4E-DAE3B6AB6F78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4889986" y="5021799"/>
                  <a:ext cx="223200" cy="59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1A8BB3CC-68C6-48DE-9DED-87CA82066265}"/>
              </a:ext>
            </a:extLst>
          </p:cNvPr>
          <p:cNvGrpSpPr/>
          <p:nvPr/>
        </p:nvGrpSpPr>
        <p:grpSpPr>
          <a:xfrm>
            <a:off x="2266306" y="5471799"/>
            <a:ext cx="369720" cy="315720"/>
            <a:chOff x="2266306" y="5471799"/>
            <a:chExt cx="369720" cy="315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4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028968FC-15E3-4218-B263-45E15F465DA2}"/>
                    </a:ext>
                  </a:extLst>
                </p14:cNvPr>
                <p14:cNvContentPartPr/>
                <p14:nvPr/>
              </p14:nvContentPartPr>
              <p14:xfrm>
                <a:off x="2266306" y="5471799"/>
                <a:ext cx="103680" cy="137160"/>
              </p14:xfrm>
            </p:contentPart>
          </mc:Choice>
          <mc:Fallback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028968FC-15E3-4218-B263-45E15F465DA2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2257306" y="5462799"/>
                  <a:ext cx="12132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6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89F02B5E-6CD8-4AF3-B809-EB1F5BECC05A}"/>
                    </a:ext>
                  </a:extLst>
                </p14:cNvPr>
                <p14:cNvContentPartPr/>
                <p14:nvPr/>
              </p14:nvContentPartPr>
              <p14:xfrm>
                <a:off x="2283226" y="5575839"/>
                <a:ext cx="299880" cy="211680"/>
              </p14:xfrm>
            </p:contentPart>
          </mc:Choice>
          <mc:Fallback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89F02B5E-6CD8-4AF3-B809-EB1F5BECC05A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2274226" y="5566839"/>
                  <a:ext cx="31752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4C865D14-950D-44B9-976B-53855FD51000}"/>
                    </a:ext>
                  </a:extLst>
                </p14:cNvPr>
                <p14:cNvContentPartPr/>
                <p14:nvPr/>
              </p14:nvContentPartPr>
              <p14:xfrm>
                <a:off x="2549266" y="5646039"/>
                <a:ext cx="86760" cy="18720"/>
              </p14:xfrm>
            </p:contentPart>
          </mc:Choice>
          <mc:Fallback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4C865D14-950D-44B9-976B-53855FD51000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2540626" y="5637039"/>
                  <a:ext cx="104400" cy="36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62B2BA05-3E7C-41F8-A7ED-F406672B7211}"/>
              </a:ext>
            </a:extLst>
          </p:cNvPr>
          <p:cNvGrpSpPr/>
          <p:nvPr/>
        </p:nvGrpSpPr>
        <p:grpSpPr>
          <a:xfrm>
            <a:off x="2850226" y="5585559"/>
            <a:ext cx="985320" cy="137880"/>
            <a:chOff x="2850226" y="5585559"/>
            <a:chExt cx="985320" cy="137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D8EEFEE5-28CB-401B-BF18-A5CB22D7B829}"/>
                    </a:ext>
                  </a:extLst>
                </p14:cNvPr>
                <p14:cNvContentPartPr/>
                <p14:nvPr/>
              </p14:nvContentPartPr>
              <p14:xfrm>
                <a:off x="2850226" y="5585559"/>
                <a:ext cx="136440" cy="24840"/>
              </p14:xfrm>
            </p:contentPart>
          </mc:Choice>
          <mc:Fallback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D8EEFEE5-28CB-401B-BF18-A5CB22D7B829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2841586" y="5576919"/>
                  <a:ext cx="15408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2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BAE0DA46-C55F-4153-9482-67A4FD2D6129}"/>
                    </a:ext>
                  </a:extLst>
                </p14:cNvPr>
                <p14:cNvContentPartPr/>
                <p14:nvPr/>
              </p14:nvContentPartPr>
              <p14:xfrm>
                <a:off x="3534946" y="5609679"/>
                <a:ext cx="174240" cy="113760"/>
              </p14:xfrm>
            </p:contentPart>
          </mc:Choice>
          <mc:Fallback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BAE0DA46-C55F-4153-9482-67A4FD2D6129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3525946" y="5601039"/>
                  <a:ext cx="19188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4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132E1C54-4E6F-408D-AA20-077C56932C46}"/>
                    </a:ext>
                  </a:extLst>
                </p14:cNvPr>
                <p14:cNvContentPartPr/>
                <p14:nvPr/>
              </p14:nvContentPartPr>
              <p14:xfrm>
                <a:off x="3764266" y="5611479"/>
                <a:ext cx="71280" cy="97560"/>
              </p14:xfrm>
            </p:contentPart>
          </mc:Choice>
          <mc:Fallback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132E1C54-4E6F-408D-AA20-077C56932C46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3755266" y="5602479"/>
                  <a:ext cx="88920" cy="115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0B52E94F-CB6D-4B6D-AD58-1811A0A2C1E7}"/>
              </a:ext>
            </a:extLst>
          </p:cNvPr>
          <p:cNvGrpSpPr/>
          <p:nvPr/>
        </p:nvGrpSpPr>
        <p:grpSpPr>
          <a:xfrm>
            <a:off x="4006186" y="5482959"/>
            <a:ext cx="1095840" cy="393840"/>
            <a:chOff x="4006186" y="5482959"/>
            <a:chExt cx="1095840" cy="393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ECC2DAEE-886A-4AC6-8975-B669210C7D30}"/>
                    </a:ext>
                  </a:extLst>
                </p14:cNvPr>
                <p14:cNvContentPartPr/>
                <p14:nvPr/>
              </p14:nvContentPartPr>
              <p14:xfrm>
                <a:off x="4006186" y="5482959"/>
                <a:ext cx="210960" cy="270000"/>
              </p14:xfrm>
            </p:contentPart>
          </mc:Choice>
          <mc:Fallback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ECC2DAEE-886A-4AC6-8975-B669210C7D30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3997546" y="5474319"/>
                  <a:ext cx="228600" cy="28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8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154DE274-1F8A-43DB-BDCA-59387FEE20B9}"/>
                    </a:ext>
                  </a:extLst>
                </p14:cNvPr>
                <p14:cNvContentPartPr/>
                <p14:nvPr/>
              </p14:nvContentPartPr>
              <p14:xfrm>
                <a:off x="4120666" y="5547039"/>
                <a:ext cx="244080" cy="187920"/>
              </p14:xfrm>
            </p:contentPart>
          </mc:Choice>
          <mc:Fallback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154DE274-1F8A-43DB-BDCA-59387FEE20B9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4111666" y="5538039"/>
                  <a:ext cx="261720" cy="20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0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45961C10-97FC-48EF-A378-071F848214AD}"/>
                    </a:ext>
                  </a:extLst>
                </p14:cNvPr>
                <p14:cNvContentPartPr/>
                <p14:nvPr/>
              </p14:nvContentPartPr>
              <p14:xfrm>
                <a:off x="4479586" y="5505639"/>
                <a:ext cx="73080" cy="334800"/>
              </p14:xfrm>
            </p:contentPart>
          </mc:Choice>
          <mc:Fallback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45961C10-97FC-48EF-A378-071F848214AD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4470586" y="5496999"/>
                  <a:ext cx="90720" cy="35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2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97ABD852-BD21-4A76-B0FD-72E8F252F7C7}"/>
                    </a:ext>
                  </a:extLst>
                </p14:cNvPr>
                <p14:cNvContentPartPr/>
                <p14:nvPr/>
              </p14:nvContentPartPr>
              <p14:xfrm>
                <a:off x="4657066" y="5534799"/>
                <a:ext cx="184320" cy="342000"/>
              </p14:xfrm>
            </p:contentPart>
          </mc:Choice>
          <mc:Fallback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97ABD852-BD21-4A76-B0FD-72E8F252F7C7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4648426" y="5525799"/>
                  <a:ext cx="201960" cy="35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4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0C8414DF-87E6-45CF-B3B8-DEDCDDB73860}"/>
                    </a:ext>
                  </a:extLst>
                </p14:cNvPr>
                <p14:cNvContentPartPr/>
                <p14:nvPr/>
              </p14:nvContentPartPr>
              <p14:xfrm>
                <a:off x="4977106" y="5640999"/>
                <a:ext cx="124920" cy="15120"/>
              </p14:xfrm>
            </p:contentPart>
          </mc:Choice>
          <mc:Fallback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0C8414DF-87E6-45CF-B3B8-DEDCDDB73860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4968466" y="5631999"/>
                  <a:ext cx="142560" cy="327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46">
            <p14:nvContentPartPr>
              <p14:cNvPr id="109" name="Ink 108">
                <a:extLst>
                  <a:ext uri="{FF2B5EF4-FFF2-40B4-BE49-F238E27FC236}">
                    <a16:creationId xmlns:a16="http://schemas.microsoft.com/office/drawing/2014/main" id="{2404B17D-F94A-4012-8FB7-20914FF0A223}"/>
                  </a:ext>
                </a:extLst>
              </p14:cNvPr>
              <p14:cNvContentPartPr/>
              <p14:nvPr/>
            </p14:nvContentPartPr>
            <p14:xfrm>
              <a:off x="3308506" y="4117839"/>
              <a:ext cx="146160" cy="294120"/>
            </p14:xfrm>
          </p:contentPart>
        </mc:Choice>
        <mc:Fallback>
          <p:pic>
            <p:nvPicPr>
              <p:cNvPr id="109" name="Ink 108">
                <a:extLst>
                  <a:ext uri="{FF2B5EF4-FFF2-40B4-BE49-F238E27FC236}">
                    <a16:creationId xmlns:a16="http://schemas.microsoft.com/office/drawing/2014/main" id="{2404B17D-F94A-4012-8FB7-20914FF0A223}"/>
                  </a:ext>
                </a:extLst>
              </p:cNvPr>
              <p:cNvPicPr/>
              <p:nvPr/>
            </p:nvPicPr>
            <p:blipFill>
              <a:blip r:embed="rId147"/>
              <a:stretch>
                <a:fillRect/>
              </a:stretch>
            </p:blipFill>
            <p:spPr>
              <a:xfrm>
                <a:off x="3299506" y="4109199"/>
                <a:ext cx="163800" cy="31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8">
            <p14:nvContentPartPr>
              <p14:cNvPr id="110" name="Ink 109">
                <a:extLst>
                  <a:ext uri="{FF2B5EF4-FFF2-40B4-BE49-F238E27FC236}">
                    <a16:creationId xmlns:a16="http://schemas.microsoft.com/office/drawing/2014/main" id="{0FF31D82-BBBF-430B-8C41-0D17391FBBA2}"/>
                  </a:ext>
                </a:extLst>
              </p14:cNvPr>
              <p14:cNvContentPartPr/>
              <p14:nvPr/>
            </p14:nvContentPartPr>
            <p14:xfrm>
              <a:off x="3356386" y="4676559"/>
              <a:ext cx="105840" cy="295920"/>
            </p14:xfrm>
          </p:contentPart>
        </mc:Choice>
        <mc:Fallback>
          <p:pic>
            <p:nvPicPr>
              <p:cNvPr id="110" name="Ink 109">
                <a:extLst>
                  <a:ext uri="{FF2B5EF4-FFF2-40B4-BE49-F238E27FC236}">
                    <a16:creationId xmlns:a16="http://schemas.microsoft.com/office/drawing/2014/main" id="{0FF31D82-BBBF-430B-8C41-0D17391FBBA2}"/>
                  </a:ext>
                </a:extLst>
              </p:cNvPr>
              <p:cNvPicPr/>
              <p:nvPr/>
            </p:nvPicPr>
            <p:blipFill>
              <a:blip r:embed="rId149"/>
              <a:stretch>
                <a:fillRect/>
              </a:stretch>
            </p:blipFill>
            <p:spPr>
              <a:xfrm>
                <a:off x="3347746" y="4667919"/>
                <a:ext cx="123480" cy="31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0">
            <p14:nvContentPartPr>
              <p14:cNvPr id="111" name="Ink 110">
                <a:extLst>
                  <a:ext uri="{FF2B5EF4-FFF2-40B4-BE49-F238E27FC236}">
                    <a16:creationId xmlns:a16="http://schemas.microsoft.com/office/drawing/2014/main" id="{B2233415-F3B6-4FC2-B433-C41A46DFA478}"/>
                  </a:ext>
                </a:extLst>
              </p14:cNvPr>
              <p14:cNvContentPartPr/>
              <p14:nvPr/>
            </p14:nvContentPartPr>
            <p14:xfrm>
              <a:off x="3227506" y="5487279"/>
              <a:ext cx="190080" cy="345960"/>
            </p14:xfrm>
          </p:contentPart>
        </mc:Choice>
        <mc:Fallback>
          <p:pic>
            <p:nvPicPr>
              <p:cNvPr id="111" name="Ink 110">
                <a:extLst>
                  <a:ext uri="{FF2B5EF4-FFF2-40B4-BE49-F238E27FC236}">
                    <a16:creationId xmlns:a16="http://schemas.microsoft.com/office/drawing/2014/main" id="{B2233415-F3B6-4FC2-B433-C41A46DFA478}"/>
                  </a:ext>
                </a:extLst>
              </p:cNvPr>
              <p:cNvPicPr/>
              <p:nvPr/>
            </p:nvPicPr>
            <p:blipFill>
              <a:blip r:embed="rId151"/>
              <a:stretch>
                <a:fillRect/>
              </a:stretch>
            </p:blipFill>
            <p:spPr>
              <a:xfrm>
                <a:off x="3218866" y="5478639"/>
                <a:ext cx="207720" cy="363600"/>
              </a:xfrm>
              <a:prstGeom prst="rect">
                <a:avLst/>
              </a:prstGeom>
            </p:spPr>
          </p:pic>
        </mc:Fallback>
      </mc:AlternateContent>
      <p:grpSp>
        <p:nvGrpSpPr>
          <p:cNvPr id="121" name="Group 120">
            <a:extLst>
              <a:ext uri="{FF2B5EF4-FFF2-40B4-BE49-F238E27FC236}">
                <a16:creationId xmlns:a16="http://schemas.microsoft.com/office/drawing/2014/main" id="{7F8F1F2C-04F3-47E6-AE32-54C5FA738381}"/>
              </a:ext>
            </a:extLst>
          </p:cNvPr>
          <p:cNvGrpSpPr/>
          <p:nvPr/>
        </p:nvGrpSpPr>
        <p:grpSpPr>
          <a:xfrm>
            <a:off x="5372026" y="5504199"/>
            <a:ext cx="1521720" cy="430560"/>
            <a:chOff x="5372026" y="5504199"/>
            <a:chExt cx="1521720" cy="430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2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216A5DC0-2417-4CA9-AF83-9F47F8CCA611}"/>
                    </a:ext>
                  </a:extLst>
                </p14:cNvPr>
                <p14:cNvContentPartPr/>
                <p14:nvPr/>
              </p14:nvContentPartPr>
              <p14:xfrm>
                <a:off x="5372026" y="5522199"/>
                <a:ext cx="123120" cy="305280"/>
              </p14:xfrm>
            </p:contentPart>
          </mc:Choice>
          <mc:Fallback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216A5DC0-2417-4CA9-AF83-9F47F8CCA611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5363386" y="5513199"/>
                  <a:ext cx="140760" cy="32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4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D6DD77B6-F138-4452-A328-64FEC0327672}"/>
                    </a:ext>
                  </a:extLst>
                </p14:cNvPr>
                <p14:cNvContentPartPr/>
                <p14:nvPr/>
              </p14:nvContentPartPr>
              <p14:xfrm>
                <a:off x="5631226" y="5630199"/>
                <a:ext cx="72720" cy="162360"/>
              </p14:xfrm>
            </p:contentPart>
          </mc:Choice>
          <mc:Fallback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D6DD77B6-F138-4452-A328-64FEC0327672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5622226" y="5621559"/>
                  <a:ext cx="9036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6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55B591BD-4D16-4949-B228-0837BD8835BD}"/>
                    </a:ext>
                  </a:extLst>
                </p14:cNvPr>
                <p14:cNvContentPartPr/>
                <p14:nvPr/>
              </p14:nvContentPartPr>
              <p14:xfrm>
                <a:off x="5707546" y="5608599"/>
                <a:ext cx="214200" cy="192240"/>
              </p14:xfrm>
            </p:contentPart>
          </mc:Choice>
          <mc:Fallback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55B591BD-4D16-4949-B228-0837BD8835BD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5698546" y="5599599"/>
                  <a:ext cx="231840" cy="20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8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2EE9945B-0622-4EA9-AA77-DD9E889850DF}"/>
                    </a:ext>
                  </a:extLst>
                </p14:cNvPr>
                <p14:cNvContentPartPr/>
                <p14:nvPr/>
              </p14:nvContentPartPr>
              <p14:xfrm>
                <a:off x="5972506" y="5536959"/>
                <a:ext cx="127800" cy="253080"/>
              </p14:xfrm>
            </p:contentPart>
          </mc:Choice>
          <mc:Fallback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2EE9945B-0622-4EA9-AA77-DD9E889850DF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5963866" y="5527959"/>
                  <a:ext cx="145440" cy="27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0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DDC0EA0A-9D18-494E-9A19-CC9F5091746B}"/>
                    </a:ext>
                  </a:extLst>
                </p14:cNvPr>
                <p14:cNvContentPartPr/>
                <p14:nvPr/>
              </p14:nvContentPartPr>
              <p14:xfrm>
                <a:off x="6073306" y="5550279"/>
                <a:ext cx="187920" cy="117720"/>
              </p14:xfrm>
            </p:contentPart>
          </mc:Choice>
          <mc:Fallback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DDC0EA0A-9D18-494E-9A19-CC9F5091746B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6064306" y="5541639"/>
                  <a:ext cx="20556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2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73883293-688B-4240-9D91-8E648B56FBA3}"/>
                    </a:ext>
                  </a:extLst>
                </p14:cNvPr>
                <p14:cNvContentPartPr/>
                <p14:nvPr/>
              </p14:nvContentPartPr>
              <p14:xfrm>
                <a:off x="6306226" y="5504199"/>
                <a:ext cx="262800" cy="303480"/>
              </p14:xfrm>
            </p:contentPart>
          </mc:Choice>
          <mc:Fallback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73883293-688B-4240-9D91-8E648B56FBA3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6297226" y="5495559"/>
                  <a:ext cx="280440" cy="32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4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FC30DED0-AAE7-46B2-92D8-55573E6C5C89}"/>
                    </a:ext>
                  </a:extLst>
                </p14:cNvPr>
                <p14:cNvContentPartPr/>
                <p14:nvPr/>
              </p14:nvContentPartPr>
              <p14:xfrm>
                <a:off x="6623386" y="5524719"/>
                <a:ext cx="118440" cy="410040"/>
              </p14:xfrm>
            </p:contentPart>
          </mc:Choice>
          <mc:Fallback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FC30DED0-AAE7-46B2-92D8-55573E6C5C89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6614746" y="5516079"/>
                  <a:ext cx="136080" cy="42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6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81548E2D-85BA-45D5-9FAD-E2978DF60F0D}"/>
                    </a:ext>
                  </a:extLst>
                </p14:cNvPr>
                <p14:cNvContentPartPr/>
                <p14:nvPr/>
              </p14:nvContentPartPr>
              <p14:xfrm>
                <a:off x="6670906" y="5723799"/>
                <a:ext cx="222840" cy="50040"/>
              </p14:xfrm>
            </p:contentPart>
          </mc:Choice>
          <mc:Fallback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81548E2D-85BA-45D5-9FAD-E2978DF60F0D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6661906" y="5714799"/>
                  <a:ext cx="240480" cy="67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4FBDE780-A4B4-45F0-8380-22288061CD11}"/>
              </a:ext>
            </a:extLst>
          </p:cNvPr>
          <p:cNvGrpSpPr/>
          <p:nvPr/>
        </p:nvGrpSpPr>
        <p:grpSpPr>
          <a:xfrm>
            <a:off x="5932186" y="945159"/>
            <a:ext cx="302040" cy="403920"/>
            <a:chOff x="5932186" y="945159"/>
            <a:chExt cx="302040" cy="403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8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BDF2220D-B2C7-49B0-B2FF-AC11DDD3535F}"/>
                    </a:ext>
                  </a:extLst>
                </p14:cNvPr>
                <p14:cNvContentPartPr/>
                <p14:nvPr/>
              </p14:nvContentPartPr>
              <p14:xfrm>
                <a:off x="6075466" y="1043799"/>
                <a:ext cx="113040" cy="178200"/>
              </p14:xfrm>
            </p:contentPart>
          </mc:Choice>
          <mc:Fallback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BDF2220D-B2C7-49B0-B2FF-AC11DDD3535F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6066466" y="1034799"/>
                  <a:ext cx="13068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0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0C0ED0B6-382B-4CC8-9922-506BF46AB7F8}"/>
                    </a:ext>
                  </a:extLst>
                </p14:cNvPr>
                <p14:cNvContentPartPr/>
                <p14:nvPr/>
              </p14:nvContentPartPr>
              <p14:xfrm>
                <a:off x="5932186" y="945159"/>
                <a:ext cx="302040" cy="403920"/>
              </p14:xfrm>
            </p:contentPart>
          </mc:Choice>
          <mc:Fallback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0C0ED0B6-382B-4CC8-9922-506BF46AB7F8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5923186" y="936519"/>
                  <a:ext cx="319680" cy="421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D70CF2E8-B991-47A2-9F78-77F4552E82B6}"/>
              </a:ext>
            </a:extLst>
          </p:cNvPr>
          <p:cNvGrpSpPr/>
          <p:nvPr/>
        </p:nvGrpSpPr>
        <p:grpSpPr>
          <a:xfrm>
            <a:off x="6950266" y="1894119"/>
            <a:ext cx="115920" cy="130680"/>
            <a:chOff x="6950266" y="1894119"/>
            <a:chExt cx="115920" cy="130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2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038C4CB1-AF9F-4DED-AB63-0039BEDC7CB7}"/>
                    </a:ext>
                  </a:extLst>
                </p14:cNvPr>
                <p14:cNvContentPartPr/>
                <p14:nvPr/>
              </p14:nvContentPartPr>
              <p14:xfrm>
                <a:off x="6950266" y="1894119"/>
                <a:ext cx="37440" cy="126720"/>
              </p14:xfrm>
            </p:contentPart>
          </mc:Choice>
          <mc:Fallback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038C4CB1-AF9F-4DED-AB63-0039BEDC7CB7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6941266" y="1885119"/>
                  <a:ext cx="55080" cy="14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4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BC3657DE-43B7-4CE0-AD3C-1BB880ADDCA7}"/>
                    </a:ext>
                  </a:extLst>
                </p14:cNvPr>
                <p14:cNvContentPartPr/>
                <p14:nvPr/>
              </p14:nvContentPartPr>
              <p14:xfrm>
                <a:off x="6971146" y="1896999"/>
                <a:ext cx="95040" cy="127800"/>
              </p14:xfrm>
            </p:contentPart>
          </mc:Choice>
          <mc:Fallback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BC3657DE-43B7-4CE0-AD3C-1BB880ADDCA7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6962506" y="1887999"/>
                  <a:ext cx="112680" cy="145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3811C24B-3DF4-4708-9369-1F6D4776D633}"/>
              </a:ext>
            </a:extLst>
          </p:cNvPr>
          <p:cNvGrpSpPr/>
          <p:nvPr/>
        </p:nvGrpSpPr>
        <p:grpSpPr>
          <a:xfrm>
            <a:off x="6588826" y="800079"/>
            <a:ext cx="1094040" cy="976680"/>
            <a:chOff x="6588826" y="800079"/>
            <a:chExt cx="1094040" cy="976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6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6CC7641F-EBCF-41E6-BFAA-3EB872A238D2}"/>
                    </a:ext>
                  </a:extLst>
                </p14:cNvPr>
                <p14:cNvContentPartPr/>
                <p14:nvPr/>
              </p14:nvContentPartPr>
              <p14:xfrm>
                <a:off x="6588826" y="1010679"/>
                <a:ext cx="594000" cy="640440"/>
              </p14:xfrm>
            </p:contentPart>
          </mc:Choice>
          <mc:Fallback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6CC7641F-EBCF-41E6-BFAA-3EB872A238D2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6579826" y="1001679"/>
                  <a:ext cx="611640" cy="65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8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0C490ED0-CF74-4C5F-BBB9-71A4D797D9B2}"/>
                    </a:ext>
                  </a:extLst>
                </p14:cNvPr>
                <p14:cNvContentPartPr/>
                <p14:nvPr/>
              </p14:nvContentPartPr>
              <p14:xfrm>
                <a:off x="7069426" y="937959"/>
                <a:ext cx="187920" cy="135000"/>
              </p14:xfrm>
            </p:contentPart>
          </mc:Choice>
          <mc:Fallback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0C490ED0-CF74-4C5F-BBB9-71A4D797D9B2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7060786" y="929319"/>
                  <a:ext cx="20556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0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29E81AEF-7368-421B-BBEA-D3803E2DC567}"/>
                    </a:ext>
                  </a:extLst>
                </p14:cNvPr>
                <p14:cNvContentPartPr/>
                <p14:nvPr/>
              </p14:nvContentPartPr>
              <p14:xfrm>
                <a:off x="6686746" y="1093839"/>
                <a:ext cx="128520" cy="81720"/>
              </p14:xfrm>
            </p:contentPart>
          </mc:Choice>
          <mc:Fallback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29E81AEF-7368-421B-BBEA-D3803E2DC567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6677746" y="1085199"/>
                  <a:ext cx="146160" cy="9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2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EB192FEA-5FEA-44AF-BF53-80FF7DA37679}"/>
                    </a:ext>
                  </a:extLst>
                </p14:cNvPr>
                <p14:cNvContentPartPr/>
                <p14:nvPr/>
              </p14:nvContentPartPr>
              <p14:xfrm>
                <a:off x="6720946" y="1212279"/>
                <a:ext cx="126360" cy="54720"/>
              </p14:xfrm>
            </p:contentPart>
          </mc:Choice>
          <mc:Fallback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EB192FEA-5FEA-44AF-BF53-80FF7DA37679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6712306" y="1203279"/>
                  <a:ext cx="14400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4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3EFBEBDD-C570-477B-A07B-79BFD833EB8F}"/>
                    </a:ext>
                  </a:extLst>
                </p14:cNvPr>
                <p14:cNvContentPartPr/>
                <p14:nvPr/>
              </p14:nvContentPartPr>
              <p14:xfrm>
                <a:off x="7316746" y="812319"/>
                <a:ext cx="23400" cy="106920"/>
              </p14:xfrm>
            </p:contentPart>
          </mc:Choice>
          <mc:Fallback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3EFBEBDD-C570-477B-A07B-79BFD833EB8F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7307746" y="803319"/>
                  <a:ext cx="4104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6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A46CB61F-9BAB-43EE-961F-45A7632B8E86}"/>
                    </a:ext>
                  </a:extLst>
                </p14:cNvPr>
                <p14:cNvContentPartPr/>
                <p14:nvPr/>
              </p14:nvContentPartPr>
              <p14:xfrm>
                <a:off x="7363186" y="800079"/>
                <a:ext cx="84960" cy="118440"/>
              </p14:xfrm>
            </p:contentPart>
          </mc:Choice>
          <mc:Fallback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A46CB61F-9BAB-43EE-961F-45A7632B8E86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7354546" y="791439"/>
                  <a:ext cx="10260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8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555014A0-5F97-4753-9765-E2D5DD2BC488}"/>
                    </a:ext>
                  </a:extLst>
                </p14:cNvPr>
                <p14:cNvContentPartPr/>
                <p14:nvPr/>
              </p14:nvContentPartPr>
              <p14:xfrm>
                <a:off x="6634906" y="1689279"/>
                <a:ext cx="734040" cy="58320"/>
              </p14:xfrm>
            </p:contentPart>
          </mc:Choice>
          <mc:Fallback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555014A0-5F97-4753-9765-E2D5DD2BC488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6625906" y="1680639"/>
                  <a:ext cx="75168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0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8131085F-54D2-459A-98C6-DDC0ED730D25}"/>
                    </a:ext>
                  </a:extLst>
                </p14:cNvPr>
                <p14:cNvContentPartPr/>
                <p14:nvPr/>
              </p14:nvContentPartPr>
              <p14:xfrm>
                <a:off x="7305226" y="1659039"/>
                <a:ext cx="73080" cy="117720"/>
              </p14:xfrm>
            </p:contentPart>
          </mc:Choice>
          <mc:Fallback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8131085F-54D2-459A-98C6-DDC0ED730D25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7296586" y="1650039"/>
                  <a:ext cx="9072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2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FFB06A67-AEC3-495D-951C-625524D0082B}"/>
                    </a:ext>
                  </a:extLst>
                </p14:cNvPr>
                <p14:cNvContentPartPr/>
                <p14:nvPr/>
              </p14:nvContentPartPr>
              <p14:xfrm>
                <a:off x="6703306" y="1559679"/>
                <a:ext cx="154080" cy="155160"/>
              </p14:xfrm>
            </p:contentPart>
          </mc:Choice>
          <mc:Fallback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FFB06A67-AEC3-495D-951C-625524D0082B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6694666" y="1551039"/>
                  <a:ext cx="171720" cy="17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4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E8CC08A4-5EF1-4C92-97A1-F9EF6087C038}"/>
                    </a:ext>
                  </a:extLst>
                </p14:cNvPr>
                <p14:cNvContentPartPr/>
                <p14:nvPr/>
              </p14:nvContentPartPr>
              <p14:xfrm>
                <a:off x="6876106" y="1556079"/>
                <a:ext cx="75240" cy="128160"/>
              </p14:xfrm>
            </p:contentPart>
          </mc:Choice>
          <mc:Fallback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E8CC08A4-5EF1-4C92-97A1-F9EF6087C038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6867466" y="1547439"/>
                  <a:ext cx="9288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6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995CDE3F-ABED-4324-9609-6B8A382AD4C5}"/>
                    </a:ext>
                  </a:extLst>
                </p14:cNvPr>
                <p14:cNvContentPartPr/>
                <p14:nvPr/>
              </p14:nvContentPartPr>
              <p14:xfrm>
                <a:off x="7339786" y="1039839"/>
                <a:ext cx="118440" cy="559440"/>
              </p14:xfrm>
            </p:contentPart>
          </mc:Choice>
          <mc:Fallback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995CDE3F-ABED-4324-9609-6B8A382AD4C5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7331146" y="1030839"/>
                  <a:ext cx="136080" cy="57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8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F7B884D7-A3CB-4BF9-A15B-E7047F6F459A}"/>
                    </a:ext>
                  </a:extLst>
                </p14:cNvPr>
                <p14:cNvContentPartPr/>
                <p14:nvPr/>
              </p14:nvContentPartPr>
              <p14:xfrm>
                <a:off x="7397386" y="1050639"/>
                <a:ext cx="93960" cy="52920"/>
              </p14:xfrm>
            </p:contentPart>
          </mc:Choice>
          <mc:Fallback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F7B884D7-A3CB-4BF9-A15B-E7047F6F459A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7388386" y="1041999"/>
                  <a:ext cx="11160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0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681B7F76-2536-4BFD-939F-C440C25F47CE}"/>
                    </a:ext>
                  </a:extLst>
                </p14:cNvPr>
                <p14:cNvContentPartPr/>
                <p14:nvPr/>
              </p14:nvContentPartPr>
              <p14:xfrm>
                <a:off x="7533106" y="1254399"/>
                <a:ext cx="149760" cy="214920"/>
              </p14:xfrm>
            </p:contentPart>
          </mc:Choice>
          <mc:Fallback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681B7F76-2536-4BFD-939F-C440C25F47CE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7524466" y="1245759"/>
                  <a:ext cx="167400" cy="232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A88F6A59-B973-471A-AB06-3302D0D5034D}"/>
              </a:ext>
            </a:extLst>
          </p:cNvPr>
          <p:cNvGrpSpPr/>
          <p:nvPr/>
        </p:nvGrpSpPr>
        <p:grpSpPr>
          <a:xfrm>
            <a:off x="8456506" y="1040199"/>
            <a:ext cx="412560" cy="297000"/>
            <a:chOff x="8456506" y="1040199"/>
            <a:chExt cx="412560" cy="297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02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87A14C7F-0FF6-4AF6-B9FD-EA14C8B0B4F7}"/>
                    </a:ext>
                  </a:extLst>
                </p14:cNvPr>
                <p14:cNvContentPartPr/>
                <p14:nvPr/>
              </p14:nvContentPartPr>
              <p14:xfrm>
                <a:off x="8463706" y="1040199"/>
                <a:ext cx="150480" cy="144000"/>
              </p14:xfrm>
            </p:contentPart>
          </mc:Choice>
          <mc:Fallback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87A14C7F-0FF6-4AF6-B9FD-EA14C8B0B4F7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8454706" y="1031199"/>
                  <a:ext cx="168120" cy="16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4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4256E6FF-AF02-4B77-9429-0641F528763A}"/>
                    </a:ext>
                  </a:extLst>
                </p14:cNvPr>
                <p14:cNvContentPartPr/>
                <p14:nvPr/>
              </p14:nvContentPartPr>
              <p14:xfrm>
                <a:off x="8456506" y="1266639"/>
                <a:ext cx="230400" cy="70560"/>
              </p14:xfrm>
            </p:contentPart>
          </mc:Choice>
          <mc:Fallback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4256E6FF-AF02-4B77-9429-0641F528763A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8447866" y="1257999"/>
                  <a:ext cx="248040" cy="8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6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50D2E955-4278-46F8-96A7-6E5F6429BF7D}"/>
                    </a:ext>
                  </a:extLst>
                </p14:cNvPr>
                <p14:cNvContentPartPr/>
                <p14:nvPr/>
              </p14:nvContentPartPr>
              <p14:xfrm>
                <a:off x="8772946" y="1062879"/>
                <a:ext cx="96120" cy="60120"/>
              </p14:xfrm>
            </p:contentPart>
          </mc:Choice>
          <mc:Fallback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50D2E955-4278-46F8-96A7-6E5F6429BF7D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8764306" y="1053879"/>
                  <a:ext cx="113760" cy="77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C687ADE3-B651-4D24-ADFA-8CF66718F531}"/>
              </a:ext>
            </a:extLst>
          </p:cNvPr>
          <p:cNvGrpSpPr/>
          <p:nvPr/>
        </p:nvGrpSpPr>
        <p:grpSpPr>
          <a:xfrm>
            <a:off x="9096946" y="982959"/>
            <a:ext cx="167400" cy="176760"/>
            <a:chOff x="9096946" y="982959"/>
            <a:chExt cx="167400" cy="176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08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8719EE18-8BE5-4668-9F2B-7C85B4053043}"/>
                    </a:ext>
                  </a:extLst>
                </p14:cNvPr>
                <p14:cNvContentPartPr/>
                <p14:nvPr/>
              </p14:nvContentPartPr>
              <p14:xfrm>
                <a:off x="9096946" y="982959"/>
                <a:ext cx="10800" cy="155520"/>
              </p14:xfrm>
            </p:contentPart>
          </mc:Choice>
          <mc:Fallback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8719EE18-8BE5-4668-9F2B-7C85B4053043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9088306" y="973959"/>
                  <a:ext cx="2844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0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31FA8A69-6CFC-4C01-B3AE-76A02DE117EA}"/>
                    </a:ext>
                  </a:extLst>
                </p14:cNvPr>
                <p14:cNvContentPartPr/>
                <p14:nvPr/>
              </p14:nvContentPartPr>
              <p14:xfrm>
                <a:off x="9159586" y="994119"/>
                <a:ext cx="104760" cy="165600"/>
              </p14:xfrm>
            </p:contentPart>
          </mc:Choice>
          <mc:Fallback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31FA8A69-6CFC-4C01-B3AE-76A02DE117EA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9150946" y="985479"/>
                  <a:ext cx="122400" cy="183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13E9F3D6-2649-4347-8438-B0C027CCAB02}"/>
              </a:ext>
            </a:extLst>
          </p:cNvPr>
          <p:cNvGrpSpPr/>
          <p:nvPr/>
        </p:nvGrpSpPr>
        <p:grpSpPr>
          <a:xfrm>
            <a:off x="9351466" y="904119"/>
            <a:ext cx="921960" cy="322560"/>
            <a:chOff x="9351466" y="904119"/>
            <a:chExt cx="921960" cy="322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12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4DFF0AE3-05CA-4F0A-BF8D-67DF5FCE55D2}"/>
                    </a:ext>
                  </a:extLst>
                </p14:cNvPr>
                <p14:cNvContentPartPr/>
                <p14:nvPr/>
              </p14:nvContentPartPr>
              <p14:xfrm>
                <a:off x="9351466" y="1074759"/>
                <a:ext cx="203040" cy="111240"/>
              </p14:xfrm>
            </p:contentPart>
          </mc:Choice>
          <mc:Fallback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4DFF0AE3-05CA-4F0A-BF8D-67DF5FCE55D2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9342826" y="1066119"/>
                  <a:ext cx="22068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4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8D522A3E-7F30-4051-B9A7-7070171EF446}"/>
                    </a:ext>
                  </a:extLst>
                </p14:cNvPr>
                <p14:cNvContentPartPr/>
                <p14:nvPr/>
              </p14:nvContentPartPr>
              <p14:xfrm>
                <a:off x="9600946" y="1064679"/>
                <a:ext cx="87840" cy="88560"/>
              </p14:xfrm>
            </p:contentPart>
          </mc:Choice>
          <mc:Fallback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8D522A3E-7F30-4051-B9A7-7070171EF446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9592306" y="1055679"/>
                  <a:ext cx="105480" cy="10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6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B8A3743D-C5A1-4E3E-B10C-491097B171CE}"/>
                    </a:ext>
                  </a:extLst>
                </p14:cNvPr>
                <p14:cNvContentPartPr/>
                <p14:nvPr/>
              </p14:nvContentPartPr>
              <p14:xfrm>
                <a:off x="9795346" y="965679"/>
                <a:ext cx="68400" cy="252360"/>
              </p14:xfrm>
            </p:contentPart>
          </mc:Choice>
          <mc:Fallback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B8A3743D-C5A1-4E3E-B10C-491097B171CE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9786706" y="957039"/>
                  <a:ext cx="86040" cy="27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8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034AA182-7163-4C48-9E02-FD6F6A201884}"/>
                    </a:ext>
                  </a:extLst>
                </p14:cNvPr>
                <p14:cNvContentPartPr/>
                <p14:nvPr/>
              </p14:nvContentPartPr>
              <p14:xfrm>
                <a:off x="9902986" y="977199"/>
                <a:ext cx="226080" cy="191520"/>
              </p14:xfrm>
            </p:contentPart>
          </mc:Choice>
          <mc:Fallback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034AA182-7163-4C48-9E02-FD6F6A201884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9894346" y="968199"/>
                  <a:ext cx="243720" cy="20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0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507A8834-0E78-4FBD-B4C4-35E2BB7EBCCB}"/>
                    </a:ext>
                  </a:extLst>
                </p14:cNvPr>
                <p14:cNvContentPartPr/>
                <p14:nvPr/>
              </p14:nvContentPartPr>
              <p14:xfrm>
                <a:off x="10156426" y="904119"/>
                <a:ext cx="117000" cy="322560"/>
              </p14:xfrm>
            </p:contentPart>
          </mc:Choice>
          <mc:Fallback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507A8834-0E78-4FBD-B4C4-35E2BB7EBCCB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10147786" y="895479"/>
                  <a:ext cx="134640" cy="340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2659205A-A6FB-4144-8E6E-B2C82A555E83}"/>
              </a:ext>
            </a:extLst>
          </p:cNvPr>
          <p:cNvGrpSpPr/>
          <p:nvPr/>
        </p:nvGrpSpPr>
        <p:grpSpPr>
          <a:xfrm>
            <a:off x="10351906" y="856599"/>
            <a:ext cx="1634760" cy="450000"/>
            <a:chOff x="10351906" y="856599"/>
            <a:chExt cx="1634760" cy="450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22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82BEE729-04B9-48D8-B858-93443684F6A0}"/>
                    </a:ext>
                  </a:extLst>
                </p14:cNvPr>
                <p14:cNvContentPartPr/>
                <p14:nvPr/>
              </p14:nvContentPartPr>
              <p14:xfrm>
                <a:off x="10367026" y="1076199"/>
                <a:ext cx="15840" cy="93960"/>
              </p14:xfrm>
            </p:contentPart>
          </mc:Choice>
          <mc:Fallback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82BEE729-04B9-48D8-B858-93443684F6A0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10358026" y="1067559"/>
                  <a:ext cx="3348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4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5672AE56-8534-4571-9588-64A01D325A64}"/>
                    </a:ext>
                  </a:extLst>
                </p14:cNvPr>
                <p14:cNvContentPartPr/>
                <p14:nvPr/>
              </p14:nvContentPartPr>
              <p14:xfrm>
                <a:off x="10351906" y="999879"/>
                <a:ext cx="157680" cy="275760"/>
              </p14:xfrm>
            </p:contentPart>
          </mc:Choice>
          <mc:Fallback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5672AE56-8534-4571-9588-64A01D325A64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10343266" y="990879"/>
                  <a:ext cx="175320" cy="29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6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D16A35DD-1E7C-4BC2-83E6-A0529B02812D}"/>
                    </a:ext>
                  </a:extLst>
                </p14:cNvPr>
                <p14:cNvContentPartPr/>
                <p14:nvPr/>
              </p14:nvContentPartPr>
              <p14:xfrm>
                <a:off x="10535506" y="921039"/>
                <a:ext cx="205560" cy="230400"/>
              </p14:xfrm>
            </p:contentPart>
          </mc:Choice>
          <mc:Fallback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D16A35DD-1E7C-4BC2-83E6-A0529B02812D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10526506" y="912399"/>
                  <a:ext cx="223200" cy="24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8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E886D896-B6F6-458F-AED6-0C049DEBC80D}"/>
                    </a:ext>
                  </a:extLst>
                </p14:cNvPr>
                <p14:cNvContentPartPr/>
                <p14:nvPr/>
              </p14:nvContentPartPr>
              <p14:xfrm>
                <a:off x="10778866" y="901239"/>
                <a:ext cx="114840" cy="217800"/>
              </p14:xfrm>
            </p:contentPart>
          </mc:Choice>
          <mc:Fallback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E886D896-B6F6-458F-AED6-0C049DEBC80D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10770226" y="892599"/>
                  <a:ext cx="132480" cy="23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0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98A3C7CE-385A-4620-92E9-69ACA14E862D}"/>
                    </a:ext>
                  </a:extLst>
                </p14:cNvPr>
                <p14:cNvContentPartPr/>
                <p14:nvPr/>
              </p14:nvContentPartPr>
              <p14:xfrm>
                <a:off x="10970746" y="900519"/>
                <a:ext cx="266760" cy="202680"/>
              </p14:xfrm>
            </p:contentPart>
          </mc:Choice>
          <mc:Fallback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98A3C7CE-385A-4620-92E9-69ACA14E862D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10962106" y="891879"/>
                  <a:ext cx="284400" cy="22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2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BE10C0E3-2976-47FE-B638-826C447BFBCC}"/>
                    </a:ext>
                  </a:extLst>
                </p14:cNvPr>
                <p14:cNvContentPartPr/>
                <p14:nvPr/>
              </p14:nvContentPartPr>
              <p14:xfrm>
                <a:off x="11280706" y="894399"/>
                <a:ext cx="87120" cy="220680"/>
              </p14:xfrm>
            </p:contentPart>
          </mc:Choice>
          <mc:Fallback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BE10C0E3-2976-47FE-B638-826C447BFBCC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11271706" y="885399"/>
                  <a:ext cx="104760" cy="23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4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76ACA9FF-17EF-4166-8CD3-342967AE23AA}"/>
                    </a:ext>
                  </a:extLst>
                </p14:cNvPr>
                <p14:cNvContentPartPr/>
                <p14:nvPr/>
              </p14:nvContentPartPr>
              <p14:xfrm>
                <a:off x="11369266" y="905559"/>
                <a:ext cx="160560" cy="166680"/>
              </p14:xfrm>
            </p:contentPart>
          </mc:Choice>
          <mc:Fallback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76ACA9FF-17EF-4166-8CD3-342967AE23AA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11360626" y="896919"/>
                  <a:ext cx="17820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6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1BF31D67-FCB8-4F3F-977E-0735062CCC3F}"/>
                    </a:ext>
                  </a:extLst>
                </p14:cNvPr>
                <p14:cNvContentPartPr/>
                <p14:nvPr/>
              </p14:nvContentPartPr>
              <p14:xfrm>
                <a:off x="11535946" y="856599"/>
                <a:ext cx="271080" cy="450000"/>
              </p14:xfrm>
            </p:contentPart>
          </mc:Choice>
          <mc:Fallback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1BF31D67-FCB8-4F3F-977E-0735062CCC3F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11526946" y="847959"/>
                  <a:ext cx="288720" cy="46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8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10240AF0-CD2B-40E9-8994-C325481BBAFA}"/>
                    </a:ext>
                  </a:extLst>
                </p14:cNvPr>
                <p14:cNvContentPartPr/>
                <p14:nvPr/>
              </p14:nvContentPartPr>
              <p14:xfrm>
                <a:off x="11725666" y="1132359"/>
                <a:ext cx="261000" cy="43920"/>
              </p14:xfrm>
            </p:contentPart>
          </mc:Choice>
          <mc:Fallback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10240AF0-CD2B-40E9-8994-C325481BBAFA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11716666" y="1123359"/>
                  <a:ext cx="278640" cy="61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381AD777-C25A-45EF-B590-0EF87CF130D9}"/>
              </a:ext>
            </a:extLst>
          </p:cNvPr>
          <p:cNvGrpSpPr/>
          <p:nvPr/>
        </p:nvGrpSpPr>
        <p:grpSpPr>
          <a:xfrm>
            <a:off x="5883734" y="2486679"/>
            <a:ext cx="281880" cy="435240"/>
            <a:chOff x="5883734" y="2486679"/>
            <a:chExt cx="281880" cy="435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40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44A6D469-A5D3-4445-894A-182336C196F1}"/>
                    </a:ext>
                  </a:extLst>
                </p14:cNvPr>
                <p14:cNvContentPartPr/>
                <p14:nvPr/>
              </p14:nvContentPartPr>
              <p14:xfrm>
                <a:off x="5956454" y="2566599"/>
                <a:ext cx="117000" cy="144720"/>
              </p14:xfrm>
            </p:contentPart>
          </mc:Choice>
          <mc:Fallback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44A6D469-A5D3-4445-894A-182336C196F1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5947454" y="2557959"/>
                  <a:ext cx="13464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2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FFCEAE1E-5F0D-42CF-BA2B-026179C32D9E}"/>
                    </a:ext>
                  </a:extLst>
                </p14:cNvPr>
                <p14:cNvContentPartPr/>
                <p14:nvPr/>
              </p14:nvContentPartPr>
              <p14:xfrm>
                <a:off x="6025934" y="2595759"/>
                <a:ext cx="36000" cy="171000"/>
              </p14:xfrm>
            </p:contentPart>
          </mc:Choice>
          <mc:Fallback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FFCEAE1E-5F0D-42CF-BA2B-026179C32D9E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6016934" y="2586759"/>
                  <a:ext cx="53640" cy="18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4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8B9D69D8-1D05-4ACC-B059-9CD9EBA36A51}"/>
                    </a:ext>
                  </a:extLst>
                </p14:cNvPr>
                <p14:cNvContentPartPr/>
                <p14:nvPr/>
              </p14:nvContentPartPr>
              <p14:xfrm>
                <a:off x="5883734" y="2486679"/>
                <a:ext cx="281880" cy="435240"/>
              </p14:xfrm>
            </p:contentPart>
          </mc:Choice>
          <mc:Fallback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8B9D69D8-1D05-4ACC-B059-9CD9EBA36A51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5875094" y="2478039"/>
                  <a:ext cx="299520" cy="452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7" name="Group 196">
            <a:extLst>
              <a:ext uri="{FF2B5EF4-FFF2-40B4-BE49-F238E27FC236}">
                <a16:creationId xmlns:a16="http://schemas.microsoft.com/office/drawing/2014/main" id="{CF3E1EC5-E48F-4392-BE0F-47914392FCC9}"/>
              </a:ext>
            </a:extLst>
          </p:cNvPr>
          <p:cNvGrpSpPr/>
          <p:nvPr/>
        </p:nvGrpSpPr>
        <p:grpSpPr>
          <a:xfrm>
            <a:off x="6366494" y="2251599"/>
            <a:ext cx="1693800" cy="1555920"/>
            <a:chOff x="6366494" y="2251599"/>
            <a:chExt cx="1693800" cy="1555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46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8C9532B9-B4F7-4F6C-8961-F4A022ED970A}"/>
                    </a:ext>
                  </a:extLst>
                </p14:cNvPr>
                <p14:cNvContentPartPr/>
                <p14:nvPr/>
              </p14:nvContentPartPr>
              <p14:xfrm>
                <a:off x="6675014" y="2861079"/>
                <a:ext cx="84600" cy="858600"/>
              </p14:xfrm>
            </p:contentPart>
          </mc:Choice>
          <mc:Fallback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8C9532B9-B4F7-4F6C-8961-F4A022ED970A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6666374" y="2852439"/>
                  <a:ext cx="102240" cy="87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8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E2B1AF8C-47D5-469A-AB71-526292CDEBD4}"/>
                    </a:ext>
                  </a:extLst>
                </p14:cNvPr>
                <p14:cNvContentPartPr/>
                <p14:nvPr/>
              </p14:nvContentPartPr>
              <p14:xfrm>
                <a:off x="6715334" y="2866119"/>
                <a:ext cx="82440" cy="41400"/>
              </p14:xfrm>
            </p:contentPart>
          </mc:Choice>
          <mc:Fallback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E2B1AF8C-47D5-469A-AB71-526292CDEBD4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6706694" y="2857479"/>
                  <a:ext cx="10008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0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EE0850F4-0B2F-466E-9A03-2CB98D53CB03}"/>
                    </a:ext>
                  </a:extLst>
                </p14:cNvPr>
                <p14:cNvContentPartPr/>
                <p14:nvPr/>
              </p14:nvContentPartPr>
              <p14:xfrm>
                <a:off x="6366494" y="3182199"/>
                <a:ext cx="184320" cy="256680"/>
              </p14:xfrm>
            </p:contentPart>
          </mc:Choice>
          <mc:Fallback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EE0850F4-0B2F-466E-9A03-2CB98D53CB03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6357854" y="3173199"/>
                  <a:ext cx="201960" cy="27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2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08B572FD-5C13-4BA4-9079-DBF5F47158D3}"/>
                    </a:ext>
                  </a:extLst>
                </p14:cNvPr>
                <p14:cNvContentPartPr/>
                <p14:nvPr/>
              </p14:nvContentPartPr>
              <p14:xfrm>
                <a:off x="6845654" y="2327919"/>
                <a:ext cx="716760" cy="509400"/>
              </p14:xfrm>
            </p:contentPart>
          </mc:Choice>
          <mc:Fallback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08B572FD-5C13-4BA4-9079-DBF5F47158D3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6837014" y="2319279"/>
                  <a:ext cx="734400" cy="52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4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DC6ADE5C-27A1-4EEE-9665-59ACD6DEA93C}"/>
                    </a:ext>
                  </a:extLst>
                </p14:cNvPr>
                <p14:cNvContentPartPr/>
                <p14:nvPr/>
              </p14:nvContentPartPr>
              <p14:xfrm>
                <a:off x="7552334" y="2251599"/>
                <a:ext cx="118440" cy="161640"/>
              </p14:xfrm>
            </p:contentPart>
          </mc:Choice>
          <mc:Fallback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DC6ADE5C-27A1-4EEE-9665-59ACD6DEA93C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7543694" y="2242599"/>
                  <a:ext cx="13608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6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E6D79EDA-4E92-4380-87F9-FF348DDCD74C}"/>
                    </a:ext>
                  </a:extLst>
                </p14:cNvPr>
                <p14:cNvContentPartPr/>
                <p14:nvPr/>
              </p14:nvContentPartPr>
              <p14:xfrm>
                <a:off x="6995774" y="2349159"/>
                <a:ext cx="149400" cy="122400"/>
              </p14:xfrm>
            </p:contentPart>
          </mc:Choice>
          <mc:Fallback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E6D79EDA-4E92-4380-87F9-FF348DDCD74C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6986774" y="2340519"/>
                  <a:ext cx="16704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8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F0CD2AFA-D092-4825-A3F5-4B2792D29AA2}"/>
                    </a:ext>
                  </a:extLst>
                </p14:cNvPr>
                <p14:cNvContentPartPr/>
                <p14:nvPr/>
              </p14:nvContentPartPr>
              <p14:xfrm>
                <a:off x="7014134" y="2493159"/>
                <a:ext cx="182160" cy="96120"/>
              </p14:xfrm>
            </p:contentPart>
          </mc:Choice>
          <mc:Fallback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F0CD2AFA-D092-4825-A3F5-4B2792D29AA2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7005494" y="2484159"/>
                  <a:ext cx="19980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0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206FA496-6EAB-438F-B456-CE2C379D1F13}"/>
                    </a:ext>
                  </a:extLst>
                </p14:cNvPr>
                <p14:cNvContentPartPr/>
                <p14:nvPr/>
              </p14:nvContentPartPr>
              <p14:xfrm>
                <a:off x="7476014" y="2349879"/>
                <a:ext cx="173880" cy="731160"/>
              </p14:xfrm>
            </p:contentPart>
          </mc:Choice>
          <mc:Fallback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206FA496-6EAB-438F-B456-CE2C379D1F13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7467014" y="2341239"/>
                  <a:ext cx="191520" cy="74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2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9662D9A6-21F6-41AD-A0F7-D4548922A2F8}"/>
                    </a:ext>
                  </a:extLst>
                </p14:cNvPr>
                <p14:cNvContentPartPr/>
                <p14:nvPr/>
              </p14:nvContentPartPr>
              <p14:xfrm>
                <a:off x="7443254" y="2976639"/>
                <a:ext cx="140400" cy="164520"/>
              </p14:xfrm>
            </p:contentPart>
          </mc:Choice>
          <mc:Fallback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9662D9A6-21F6-41AD-A0F7-D4548922A2F8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7434614" y="2967639"/>
                  <a:ext cx="15804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4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F71D1DD9-5E72-4A57-933B-4E98699BABB4}"/>
                    </a:ext>
                  </a:extLst>
                </p14:cNvPr>
                <p14:cNvContentPartPr/>
                <p14:nvPr/>
              </p14:nvContentPartPr>
              <p14:xfrm>
                <a:off x="7815494" y="2624559"/>
                <a:ext cx="95760" cy="104040"/>
              </p14:xfrm>
            </p:contentPart>
          </mc:Choice>
          <mc:Fallback>
            <p:pic>
              <p:nvPicPr>
                <p:cNvPr id="192" name="Ink 191">
                  <a:extLst>
                    <a:ext uri="{FF2B5EF4-FFF2-40B4-BE49-F238E27FC236}">
                      <a16:creationId xmlns:a16="http://schemas.microsoft.com/office/drawing/2014/main" id="{F71D1DD9-5E72-4A57-933B-4E98699BABB4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7806494" y="2615919"/>
                  <a:ext cx="11340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6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850C10FC-72B6-43FF-80A6-E61A0811B1FB}"/>
                    </a:ext>
                  </a:extLst>
                </p14:cNvPr>
                <p14:cNvContentPartPr/>
                <p14:nvPr/>
              </p14:nvContentPartPr>
              <p14:xfrm>
                <a:off x="7831334" y="2747319"/>
                <a:ext cx="228960" cy="118800"/>
              </p14:xfrm>
            </p:contentPart>
          </mc:Choice>
          <mc:Fallback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850C10FC-72B6-43FF-80A6-E61A0811B1FB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7822334" y="2738319"/>
                  <a:ext cx="24660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8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264F693B-90D5-48F3-B9FA-C252F605E9FF}"/>
                    </a:ext>
                  </a:extLst>
                </p14:cNvPr>
                <p14:cNvContentPartPr/>
                <p14:nvPr/>
              </p14:nvContentPartPr>
              <p14:xfrm>
                <a:off x="6873014" y="3186159"/>
                <a:ext cx="563040" cy="621360"/>
              </p14:xfrm>
            </p:contentPart>
          </mc:Choice>
          <mc:Fallback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264F693B-90D5-48F3-B9FA-C252F605E9FF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6864014" y="3177159"/>
                  <a:ext cx="580680" cy="63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0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4FCBDC38-BB50-497E-8714-B35648F7A28F}"/>
                    </a:ext>
                  </a:extLst>
                </p14:cNvPr>
                <p14:cNvContentPartPr/>
                <p14:nvPr/>
              </p14:nvContentPartPr>
              <p14:xfrm>
                <a:off x="7263614" y="3504759"/>
                <a:ext cx="93960" cy="135000"/>
              </p14:xfrm>
            </p:contentPart>
          </mc:Choice>
          <mc:Fallback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4FCBDC38-BB50-497E-8714-B35648F7A28F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7254614" y="3496119"/>
                  <a:ext cx="11160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2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CA21FC63-C121-4E62-83CD-2550BBF78C57}"/>
                    </a:ext>
                  </a:extLst>
                </p14:cNvPr>
                <p14:cNvContentPartPr/>
                <p14:nvPr/>
              </p14:nvContentPartPr>
              <p14:xfrm>
                <a:off x="7261454" y="3702399"/>
                <a:ext cx="209160" cy="62640"/>
              </p14:xfrm>
            </p:contentPart>
          </mc:Choice>
          <mc:Fallback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CA21FC63-C121-4E62-83CD-2550BBF78C57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7252454" y="3693399"/>
                  <a:ext cx="226800" cy="80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88D28425-E6D2-4C45-85A4-F9D49CE73E0C}"/>
              </a:ext>
            </a:extLst>
          </p:cNvPr>
          <p:cNvGrpSpPr/>
          <p:nvPr/>
        </p:nvGrpSpPr>
        <p:grpSpPr>
          <a:xfrm>
            <a:off x="7339934" y="4194519"/>
            <a:ext cx="364320" cy="254520"/>
            <a:chOff x="7339934" y="4194519"/>
            <a:chExt cx="364320" cy="254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74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B596824C-D954-42D7-844C-A5BEEF546BE6}"/>
                    </a:ext>
                  </a:extLst>
                </p14:cNvPr>
                <p14:cNvContentPartPr/>
                <p14:nvPr/>
              </p14:nvContentPartPr>
              <p14:xfrm>
                <a:off x="7339934" y="4194519"/>
                <a:ext cx="122760" cy="133560"/>
              </p14:xfrm>
            </p:contentPart>
          </mc:Choice>
          <mc:Fallback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B596824C-D954-42D7-844C-A5BEEF546BE6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7330934" y="4185519"/>
                  <a:ext cx="14040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6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0906A025-2C24-43B0-BBF3-A6A32BCB1F90}"/>
                    </a:ext>
                  </a:extLst>
                </p14:cNvPr>
                <p14:cNvContentPartPr/>
                <p14:nvPr/>
              </p14:nvContentPartPr>
              <p14:xfrm>
                <a:off x="7383854" y="4260759"/>
                <a:ext cx="299160" cy="188280"/>
              </p14:xfrm>
            </p:contentPart>
          </mc:Choice>
          <mc:Fallback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0906A025-2C24-43B0-BBF3-A6A32BCB1F90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7374854" y="4252119"/>
                  <a:ext cx="316800" cy="20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8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BDC34448-BC77-4A0A-915E-921DD3BF6EB8}"/>
                    </a:ext>
                  </a:extLst>
                </p14:cNvPr>
                <p14:cNvContentPartPr/>
                <p14:nvPr/>
              </p14:nvContentPartPr>
              <p14:xfrm>
                <a:off x="7608134" y="4299999"/>
                <a:ext cx="96120" cy="9720"/>
              </p14:xfrm>
            </p:contentPart>
          </mc:Choice>
          <mc:Fallback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BDC34448-BC77-4A0A-915E-921DD3BF6EB8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7599494" y="4290999"/>
                  <a:ext cx="113760" cy="27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9" name="Group 208">
            <a:extLst>
              <a:ext uri="{FF2B5EF4-FFF2-40B4-BE49-F238E27FC236}">
                <a16:creationId xmlns:a16="http://schemas.microsoft.com/office/drawing/2014/main" id="{C566E396-4644-4CAE-9E61-B593CDCD161A}"/>
              </a:ext>
            </a:extLst>
          </p:cNvPr>
          <p:cNvGrpSpPr/>
          <p:nvPr/>
        </p:nvGrpSpPr>
        <p:grpSpPr>
          <a:xfrm>
            <a:off x="7904774" y="4184439"/>
            <a:ext cx="1311120" cy="318960"/>
            <a:chOff x="7904774" y="4184439"/>
            <a:chExt cx="1311120" cy="318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80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FB7E6AFB-33D9-4FD0-A919-06BE0FBFEE44}"/>
                    </a:ext>
                  </a:extLst>
                </p14:cNvPr>
                <p14:cNvContentPartPr/>
                <p14:nvPr/>
              </p14:nvContentPartPr>
              <p14:xfrm>
                <a:off x="7904774" y="4206399"/>
                <a:ext cx="155520" cy="124920"/>
              </p14:xfrm>
            </p:contentPart>
          </mc:Choice>
          <mc:Fallback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FB7E6AFB-33D9-4FD0-A919-06BE0FBFEE44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7896134" y="4197759"/>
                  <a:ext cx="17316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2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A0B157AA-5517-441B-9D75-8BC8D5258C47}"/>
                    </a:ext>
                  </a:extLst>
                </p14:cNvPr>
                <p14:cNvContentPartPr/>
                <p14:nvPr/>
              </p14:nvContentPartPr>
              <p14:xfrm>
                <a:off x="7983614" y="4291359"/>
                <a:ext cx="303480" cy="177120"/>
              </p14:xfrm>
            </p:contentPart>
          </mc:Choice>
          <mc:Fallback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A0B157AA-5517-441B-9D75-8BC8D5258C47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7974614" y="4282719"/>
                  <a:ext cx="321120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4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C6A351EE-ACDF-4C14-97CA-2F5A3F914861}"/>
                    </a:ext>
                  </a:extLst>
                </p14:cNvPr>
                <p14:cNvContentPartPr/>
                <p14:nvPr/>
              </p14:nvContentPartPr>
              <p14:xfrm>
                <a:off x="8232734" y="4199199"/>
                <a:ext cx="312840" cy="192960"/>
              </p14:xfrm>
            </p:contentPart>
          </mc:Choice>
          <mc:Fallback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C6A351EE-ACDF-4C14-97CA-2F5A3F914861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8224094" y="4190559"/>
                  <a:ext cx="33048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6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D7BD6AF0-F2DE-46A2-AFAD-3258598E9419}"/>
                    </a:ext>
                  </a:extLst>
                </p14:cNvPr>
                <p14:cNvContentPartPr/>
                <p14:nvPr/>
              </p14:nvContentPartPr>
              <p14:xfrm>
                <a:off x="8447294" y="4272999"/>
                <a:ext cx="393480" cy="230400"/>
              </p14:xfrm>
            </p:contentPart>
          </mc:Choice>
          <mc:Fallback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D7BD6AF0-F2DE-46A2-AFAD-3258598E9419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8438654" y="4264359"/>
                  <a:ext cx="411120" cy="24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8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AE516524-4BB9-46E3-8C2C-47E40A5991EF}"/>
                    </a:ext>
                  </a:extLst>
                </p14:cNvPr>
                <p14:cNvContentPartPr/>
                <p14:nvPr/>
              </p14:nvContentPartPr>
              <p14:xfrm>
                <a:off x="8761214" y="4184439"/>
                <a:ext cx="334080" cy="170280"/>
              </p14:xfrm>
            </p:contentPart>
          </mc:Choice>
          <mc:Fallback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AE516524-4BB9-46E3-8C2C-47E40A5991EF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8752574" y="4175799"/>
                  <a:ext cx="351720" cy="18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0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CB986B92-0475-4BF5-ABF4-BD6C0662A9EB}"/>
                    </a:ext>
                  </a:extLst>
                </p14:cNvPr>
                <p14:cNvContentPartPr/>
                <p14:nvPr/>
              </p14:nvContentPartPr>
              <p14:xfrm>
                <a:off x="9020054" y="4385679"/>
                <a:ext cx="195840" cy="82800"/>
              </p14:xfrm>
            </p:contentPart>
          </mc:Choice>
          <mc:Fallback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CB986B92-0475-4BF5-ABF4-BD6C0662A9EB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9011414" y="4376679"/>
                  <a:ext cx="213480" cy="100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92">
            <p14:nvContentPartPr>
              <p14:cNvPr id="207" name="Ink 206">
                <a:extLst>
                  <a:ext uri="{FF2B5EF4-FFF2-40B4-BE49-F238E27FC236}">
                    <a16:creationId xmlns:a16="http://schemas.microsoft.com/office/drawing/2014/main" id="{1A321F31-216A-47AD-99A7-70889BFA9BAF}"/>
                  </a:ext>
                </a:extLst>
              </p14:cNvPr>
              <p14:cNvContentPartPr/>
              <p14:nvPr/>
            </p14:nvContentPartPr>
            <p14:xfrm>
              <a:off x="7654214" y="4879239"/>
              <a:ext cx="113040" cy="89280"/>
            </p14:xfrm>
          </p:contentPart>
        </mc:Choice>
        <mc:Fallback>
          <p:pic>
            <p:nvPicPr>
              <p:cNvPr id="207" name="Ink 206">
                <a:extLst>
                  <a:ext uri="{FF2B5EF4-FFF2-40B4-BE49-F238E27FC236}">
                    <a16:creationId xmlns:a16="http://schemas.microsoft.com/office/drawing/2014/main" id="{1A321F31-216A-47AD-99A7-70889BFA9BAF}"/>
                  </a:ext>
                </a:extLst>
              </p:cNvPr>
              <p:cNvPicPr/>
              <p:nvPr/>
            </p:nvPicPr>
            <p:blipFill>
              <a:blip r:embed="rId293"/>
              <a:stretch>
                <a:fillRect/>
              </a:stretch>
            </p:blipFill>
            <p:spPr>
              <a:xfrm>
                <a:off x="7645574" y="4870239"/>
                <a:ext cx="130680" cy="106920"/>
              </a:xfrm>
              <a:prstGeom prst="rect">
                <a:avLst/>
              </a:prstGeom>
            </p:spPr>
          </p:pic>
        </mc:Fallback>
      </mc:AlternateContent>
      <p:grpSp>
        <p:nvGrpSpPr>
          <p:cNvPr id="221" name="Group 220">
            <a:extLst>
              <a:ext uri="{FF2B5EF4-FFF2-40B4-BE49-F238E27FC236}">
                <a16:creationId xmlns:a16="http://schemas.microsoft.com/office/drawing/2014/main" id="{E61410F2-FCD4-4BA6-8AC3-56C1C87A17BA}"/>
              </a:ext>
            </a:extLst>
          </p:cNvPr>
          <p:cNvGrpSpPr/>
          <p:nvPr/>
        </p:nvGrpSpPr>
        <p:grpSpPr>
          <a:xfrm>
            <a:off x="8024294" y="4697079"/>
            <a:ext cx="1788840" cy="480960"/>
            <a:chOff x="8024294" y="4697079"/>
            <a:chExt cx="1788840" cy="480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94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C800F2C3-4D9E-4070-8AC7-E61467B0253A}"/>
                    </a:ext>
                  </a:extLst>
                </p14:cNvPr>
                <p14:cNvContentPartPr/>
                <p14:nvPr/>
              </p14:nvContentPartPr>
              <p14:xfrm>
                <a:off x="8024294" y="4740999"/>
                <a:ext cx="282960" cy="437040"/>
              </p14:xfrm>
            </p:contentPart>
          </mc:Choice>
          <mc:Fallback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C800F2C3-4D9E-4070-8AC7-E61467B0253A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8015294" y="4731999"/>
                  <a:ext cx="300600" cy="45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6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2D7C5B90-9215-4C76-BE5B-C99DF9CA146E}"/>
                    </a:ext>
                  </a:extLst>
                </p14:cNvPr>
                <p14:cNvContentPartPr/>
                <p14:nvPr/>
              </p14:nvContentPartPr>
              <p14:xfrm>
                <a:off x="8219414" y="4978959"/>
                <a:ext cx="160920" cy="25560"/>
              </p14:xfrm>
            </p:contentPart>
          </mc:Choice>
          <mc:Fallback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2D7C5B90-9215-4C76-BE5B-C99DF9CA146E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8210414" y="4969959"/>
                  <a:ext cx="17856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8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BCF3285C-B45F-4EF3-A419-647169FD0595}"/>
                    </a:ext>
                  </a:extLst>
                </p14:cNvPr>
                <p14:cNvContentPartPr/>
                <p14:nvPr/>
              </p14:nvContentPartPr>
              <p14:xfrm>
                <a:off x="8511374" y="4833519"/>
                <a:ext cx="138600" cy="29160"/>
              </p14:xfrm>
            </p:contentPart>
          </mc:Choice>
          <mc:Fallback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BCF3285C-B45F-4EF3-A419-647169FD0595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8502734" y="4824879"/>
                  <a:ext cx="15624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0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3BAA7FA1-0C1E-4ADA-97F1-CA2563BE4FE7}"/>
                    </a:ext>
                  </a:extLst>
                </p14:cNvPr>
                <p14:cNvContentPartPr/>
                <p14:nvPr/>
              </p14:nvContentPartPr>
              <p14:xfrm>
                <a:off x="8587334" y="4730919"/>
                <a:ext cx="202680" cy="224640"/>
              </p14:xfrm>
            </p:contentPart>
          </mc:Choice>
          <mc:Fallback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3BAA7FA1-0C1E-4ADA-97F1-CA2563BE4FE7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8578694" y="4722279"/>
                  <a:ext cx="22032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2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11D5BD29-53E2-4C3E-BBE6-DBFA37D6CD9F}"/>
                    </a:ext>
                  </a:extLst>
                </p14:cNvPr>
                <p14:cNvContentPartPr/>
                <p14:nvPr/>
              </p14:nvContentPartPr>
              <p14:xfrm>
                <a:off x="8823494" y="4758279"/>
                <a:ext cx="304560" cy="167400"/>
              </p14:xfrm>
            </p:contentPart>
          </mc:Choice>
          <mc:Fallback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11D5BD29-53E2-4C3E-BBE6-DBFA37D6CD9F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8814854" y="4749279"/>
                  <a:ext cx="32220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4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2D5762AC-C0A6-450F-A3D8-5DCC6D52D7CB}"/>
                    </a:ext>
                  </a:extLst>
                </p14:cNvPr>
                <p14:cNvContentPartPr/>
                <p14:nvPr/>
              </p14:nvContentPartPr>
              <p14:xfrm>
                <a:off x="9125894" y="4814799"/>
                <a:ext cx="180000" cy="107280"/>
              </p14:xfrm>
            </p:contentPart>
          </mc:Choice>
          <mc:Fallback>
            <p:pic>
              <p:nvPicPr>
                <p:cNvPr id="217" name="Ink 216">
                  <a:extLst>
                    <a:ext uri="{FF2B5EF4-FFF2-40B4-BE49-F238E27FC236}">
                      <a16:creationId xmlns:a16="http://schemas.microsoft.com/office/drawing/2014/main" id="{2D5762AC-C0A6-450F-A3D8-5DCC6D52D7CB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9116894" y="4805799"/>
                  <a:ext cx="19764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6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0EC0F8CB-8E1E-4FA3-BA9F-58EC7F4F2834}"/>
                    </a:ext>
                  </a:extLst>
                </p14:cNvPr>
                <p14:cNvContentPartPr/>
                <p14:nvPr/>
              </p14:nvContentPartPr>
              <p14:xfrm>
                <a:off x="9338654" y="4707159"/>
                <a:ext cx="99360" cy="205560"/>
              </p14:xfrm>
            </p:contentPart>
          </mc:Choice>
          <mc:Fallback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0EC0F8CB-8E1E-4FA3-BA9F-58EC7F4F2834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9330014" y="4698159"/>
                  <a:ext cx="11700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8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A9192622-406D-4B81-A0A9-B6A70876046C}"/>
                    </a:ext>
                  </a:extLst>
                </p14:cNvPr>
                <p14:cNvContentPartPr/>
                <p14:nvPr/>
              </p14:nvContentPartPr>
              <p14:xfrm>
                <a:off x="9445574" y="4697079"/>
                <a:ext cx="367560" cy="261720"/>
              </p14:xfrm>
            </p:contentPart>
          </mc:Choice>
          <mc:Fallback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A9192622-406D-4B81-A0A9-B6A70876046C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9436934" y="4688079"/>
                  <a:ext cx="385200" cy="279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10">
            <p14:nvContentPartPr>
              <p14:cNvPr id="222" name="Ink 221">
                <a:extLst>
                  <a:ext uri="{FF2B5EF4-FFF2-40B4-BE49-F238E27FC236}">
                    <a16:creationId xmlns:a16="http://schemas.microsoft.com/office/drawing/2014/main" id="{D8AE2E88-47AC-4657-859E-BB09E8897A59}"/>
                  </a:ext>
                </a:extLst>
              </p14:cNvPr>
              <p14:cNvContentPartPr/>
              <p14:nvPr/>
            </p14:nvContentPartPr>
            <p14:xfrm>
              <a:off x="9953174" y="4782039"/>
              <a:ext cx="15840" cy="138600"/>
            </p14:xfrm>
          </p:contentPart>
        </mc:Choice>
        <mc:Fallback>
          <p:pic>
            <p:nvPicPr>
              <p:cNvPr id="222" name="Ink 221">
                <a:extLst>
                  <a:ext uri="{FF2B5EF4-FFF2-40B4-BE49-F238E27FC236}">
                    <a16:creationId xmlns:a16="http://schemas.microsoft.com/office/drawing/2014/main" id="{D8AE2E88-47AC-4657-859E-BB09E8897A59}"/>
                  </a:ext>
                </a:extLst>
              </p:cNvPr>
              <p:cNvPicPr/>
              <p:nvPr/>
            </p:nvPicPr>
            <p:blipFill>
              <a:blip r:embed="rId311"/>
              <a:stretch>
                <a:fillRect/>
              </a:stretch>
            </p:blipFill>
            <p:spPr>
              <a:xfrm>
                <a:off x="9944534" y="4773399"/>
                <a:ext cx="33480" cy="15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2">
            <p14:nvContentPartPr>
              <p14:cNvPr id="223" name="Ink 222">
                <a:extLst>
                  <a:ext uri="{FF2B5EF4-FFF2-40B4-BE49-F238E27FC236}">
                    <a16:creationId xmlns:a16="http://schemas.microsoft.com/office/drawing/2014/main" id="{DA60D8A5-5870-4FE7-A43F-09628C1EE8A7}"/>
                  </a:ext>
                </a:extLst>
              </p14:cNvPr>
              <p14:cNvContentPartPr/>
              <p14:nvPr/>
            </p14:nvContentPartPr>
            <p14:xfrm>
              <a:off x="9930494" y="4719039"/>
              <a:ext cx="312480" cy="320760"/>
            </p14:xfrm>
          </p:contentPart>
        </mc:Choice>
        <mc:Fallback>
          <p:pic>
            <p:nvPicPr>
              <p:cNvPr id="223" name="Ink 222">
                <a:extLst>
                  <a:ext uri="{FF2B5EF4-FFF2-40B4-BE49-F238E27FC236}">
                    <a16:creationId xmlns:a16="http://schemas.microsoft.com/office/drawing/2014/main" id="{DA60D8A5-5870-4FE7-A43F-09628C1EE8A7}"/>
                  </a:ext>
                </a:extLst>
              </p:cNvPr>
              <p:cNvPicPr/>
              <p:nvPr/>
            </p:nvPicPr>
            <p:blipFill>
              <a:blip r:embed="rId313"/>
              <a:stretch>
                <a:fillRect/>
              </a:stretch>
            </p:blipFill>
            <p:spPr>
              <a:xfrm>
                <a:off x="9921854" y="4710399"/>
                <a:ext cx="330120" cy="33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4">
            <p14:nvContentPartPr>
              <p14:cNvPr id="224" name="Ink 223">
                <a:extLst>
                  <a:ext uri="{FF2B5EF4-FFF2-40B4-BE49-F238E27FC236}">
                    <a16:creationId xmlns:a16="http://schemas.microsoft.com/office/drawing/2014/main" id="{7A238DE9-E069-4BC9-A87E-E00D819B24C9}"/>
                  </a:ext>
                </a:extLst>
              </p14:cNvPr>
              <p14:cNvContentPartPr/>
              <p14:nvPr/>
            </p14:nvContentPartPr>
            <p14:xfrm>
              <a:off x="10201934" y="4807599"/>
              <a:ext cx="25560" cy="160200"/>
            </p14:xfrm>
          </p:contentPart>
        </mc:Choice>
        <mc:Fallback>
          <p:pic>
            <p:nvPicPr>
              <p:cNvPr id="224" name="Ink 223">
                <a:extLst>
                  <a:ext uri="{FF2B5EF4-FFF2-40B4-BE49-F238E27FC236}">
                    <a16:creationId xmlns:a16="http://schemas.microsoft.com/office/drawing/2014/main" id="{7A238DE9-E069-4BC9-A87E-E00D819B24C9}"/>
                  </a:ext>
                </a:extLst>
              </p:cNvPr>
              <p:cNvPicPr/>
              <p:nvPr/>
            </p:nvPicPr>
            <p:blipFill>
              <a:blip r:embed="rId315"/>
              <a:stretch>
                <a:fillRect/>
              </a:stretch>
            </p:blipFill>
            <p:spPr>
              <a:xfrm>
                <a:off x="10193294" y="4798599"/>
                <a:ext cx="43200" cy="177840"/>
              </a:xfrm>
              <a:prstGeom prst="rect">
                <a:avLst/>
              </a:prstGeom>
            </p:spPr>
          </p:pic>
        </mc:Fallback>
      </mc:AlternateContent>
      <p:grpSp>
        <p:nvGrpSpPr>
          <p:cNvPr id="233" name="Group 232">
            <a:extLst>
              <a:ext uri="{FF2B5EF4-FFF2-40B4-BE49-F238E27FC236}">
                <a16:creationId xmlns:a16="http://schemas.microsoft.com/office/drawing/2014/main" id="{02094698-ABD8-456B-AAE7-26E65513FEC1}"/>
              </a:ext>
            </a:extLst>
          </p:cNvPr>
          <p:cNvGrpSpPr/>
          <p:nvPr/>
        </p:nvGrpSpPr>
        <p:grpSpPr>
          <a:xfrm>
            <a:off x="10373294" y="4595199"/>
            <a:ext cx="1392840" cy="451080"/>
            <a:chOff x="10373294" y="4595199"/>
            <a:chExt cx="1392840" cy="451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16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0F2A476D-6B5F-4312-8D7B-737577B58DEA}"/>
                    </a:ext>
                  </a:extLst>
                </p14:cNvPr>
                <p14:cNvContentPartPr/>
                <p14:nvPr/>
              </p14:nvContentPartPr>
              <p14:xfrm>
                <a:off x="10373294" y="4734519"/>
                <a:ext cx="199080" cy="187560"/>
              </p14:xfrm>
            </p:contentPart>
          </mc:Choice>
          <mc:Fallback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0F2A476D-6B5F-4312-8D7B-737577B58DEA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10364294" y="4725519"/>
                  <a:ext cx="216720" cy="20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8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9FE7B9F7-E178-49FE-BBF0-323F2E475696}"/>
                    </a:ext>
                  </a:extLst>
                </p14:cNvPr>
                <p14:cNvContentPartPr/>
                <p14:nvPr/>
              </p14:nvContentPartPr>
              <p14:xfrm>
                <a:off x="10629614" y="4720479"/>
                <a:ext cx="129240" cy="205200"/>
              </p14:xfrm>
            </p:contentPart>
          </mc:Choice>
          <mc:Fallback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9FE7B9F7-E178-49FE-BBF0-323F2E475696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10620614" y="4711479"/>
                  <a:ext cx="146880" cy="22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0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F50AD670-D0E0-4428-BAC1-B2B0B0D14722}"/>
                    </a:ext>
                  </a:extLst>
                </p14:cNvPr>
                <p14:cNvContentPartPr/>
                <p14:nvPr/>
              </p14:nvContentPartPr>
              <p14:xfrm>
                <a:off x="10794494" y="4622559"/>
                <a:ext cx="301320" cy="285840"/>
              </p14:xfrm>
            </p:contentPart>
          </mc:Choice>
          <mc:Fallback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F50AD670-D0E0-4428-BAC1-B2B0B0D14722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10785494" y="4613919"/>
                  <a:ext cx="318960" cy="30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2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51F9C1F1-9522-456E-B469-5D687B535605}"/>
                    </a:ext>
                  </a:extLst>
                </p14:cNvPr>
                <p14:cNvContentPartPr/>
                <p14:nvPr/>
              </p14:nvContentPartPr>
              <p14:xfrm>
                <a:off x="11100854" y="4678719"/>
                <a:ext cx="214920" cy="175680"/>
              </p14:xfrm>
            </p:contentPart>
          </mc:Choice>
          <mc:Fallback>
            <p:pic>
              <p:nvPicPr>
                <p:cNvPr id="228" name="Ink 227">
                  <a:extLst>
                    <a:ext uri="{FF2B5EF4-FFF2-40B4-BE49-F238E27FC236}">
                      <a16:creationId xmlns:a16="http://schemas.microsoft.com/office/drawing/2014/main" id="{51F9C1F1-9522-456E-B469-5D687B535605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11092214" y="4670079"/>
                  <a:ext cx="232560" cy="19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4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96E96F55-F82D-41A0-BF29-CA0ED052C5CC}"/>
                    </a:ext>
                  </a:extLst>
                </p14:cNvPr>
                <p14:cNvContentPartPr/>
                <p14:nvPr/>
              </p14:nvContentPartPr>
              <p14:xfrm>
                <a:off x="11326934" y="4595199"/>
                <a:ext cx="290520" cy="451080"/>
              </p14:xfrm>
            </p:contentPart>
          </mc:Choice>
          <mc:Fallback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96E96F55-F82D-41A0-BF29-CA0ED052C5CC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11317934" y="4586559"/>
                  <a:ext cx="308160" cy="46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6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988F8F0A-371F-4E63-A588-D46FD43096B7}"/>
                    </a:ext>
                  </a:extLst>
                </p14:cNvPr>
                <p14:cNvContentPartPr/>
                <p14:nvPr/>
              </p14:nvContentPartPr>
              <p14:xfrm>
                <a:off x="11556974" y="4872759"/>
                <a:ext cx="209160" cy="72000"/>
              </p14:xfrm>
            </p:contentPart>
          </mc:Choice>
          <mc:Fallback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988F8F0A-371F-4E63-A588-D46FD43096B7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11548334" y="4863759"/>
                  <a:ext cx="226800" cy="89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28">
            <p14:nvContentPartPr>
              <p14:cNvPr id="234" name="Ink 233">
                <a:extLst>
                  <a:ext uri="{FF2B5EF4-FFF2-40B4-BE49-F238E27FC236}">
                    <a16:creationId xmlns:a16="http://schemas.microsoft.com/office/drawing/2014/main" id="{F8B7159F-CA91-4B2B-8437-184D721890B4}"/>
                  </a:ext>
                </a:extLst>
              </p14:cNvPr>
              <p14:cNvContentPartPr/>
              <p14:nvPr/>
            </p14:nvContentPartPr>
            <p14:xfrm>
              <a:off x="7975694" y="5410959"/>
              <a:ext cx="154080" cy="69480"/>
            </p14:xfrm>
          </p:contentPart>
        </mc:Choice>
        <mc:Fallback>
          <p:pic>
            <p:nvPicPr>
              <p:cNvPr id="234" name="Ink 233">
                <a:extLst>
                  <a:ext uri="{FF2B5EF4-FFF2-40B4-BE49-F238E27FC236}">
                    <a16:creationId xmlns:a16="http://schemas.microsoft.com/office/drawing/2014/main" id="{F8B7159F-CA91-4B2B-8437-184D721890B4}"/>
                  </a:ext>
                </a:extLst>
              </p:cNvPr>
              <p:cNvPicPr/>
              <p:nvPr/>
            </p:nvPicPr>
            <p:blipFill>
              <a:blip r:embed="rId329"/>
              <a:stretch>
                <a:fillRect/>
              </a:stretch>
            </p:blipFill>
            <p:spPr>
              <a:xfrm>
                <a:off x="7967054" y="5401959"/>
                <a:ext cx="171720" cy="8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0">
            <p14:nvContentPartPr>
              <p14:cNvPr id="235" name="Ink 234">
                <a:extLst>
                  <a:ext uri="{FF2B5EF4-FFF2-40B4-BE49-F238E27FC236}">
                    <a16:creationId xmlns:a16="http://schemas.microsoft.com/office/drawing/2014/main" id="{DF67C0C1-8CAE-41E3-B36F-4816C8B91059}"/>
                  </a:ext>
                </a:extLst>
              </p14:cNvPr>
              <p14:cNvContentPartPr/>
              <p14:nvPr/>
            </p14:nvContentPartPr>
            <p14:xfrm>
              <a:off x="8294294" y="5293239"/>
              <a:ext cx="115200" cy="216720"/>
            </p14:xfrm>
          </p:contentPart>
        </mc:Choice>
        <mc:Fallback>
          <p:pic>
            <p:nvPicPr>
              <p:cNvPr id="235" name="Ink 234">
                <a:extLst>
                  <a:ext uri="{FF2B5EF4-FFF2-40B4-BE49-F238E27FC236}">
                    <a16:creationId xmlns:a16="http://schemas.microsoft.com/office/drawing/2014/main" id="{DF67C0C1-8CAE-41E3-B36F-4816C8B91059}"/>
                  </a:ext>
                </a:extLst>
              </p:cNvPr>
              <p:cNvPicPr/>
              <p:nvPr/>
            </p:nvPicPr>
            <p:blipFill>
              <a:blip r:embed="rId331"/>
              <a:stretch>
                <a:fillRect/>
              </a:stretch>
            </p:blipFill>
            <p:spPr>
              <a:xfrm>
                <a:off x="8285654" y="5284599"/>
                <a:ext cx="132840" cy="23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2">
            <p14:nvContentPartPr>
              <p14:cNvPr id="236" name="Ink 235">
                <a:extLst>
                  <a:ext uri="{FF2B5EF4-FFF2-40B4-BE49-F238E27FC236}">
                    <a16:creationId xmlns:a16="http://schemas.microsoft.com/office/drawing/2014/main" id="{B1D3219B-C44E-4B75-8B79-8519FA8C4865}"/>
                  </a:ext>
                </a:extLst>
              </p14:cNvPr>
              <p14:cNvContentPartPr/>
              <p14:nvPr/>
            </p14:nvContentPartPr>
            <p14:xfrm>
              <a:off x="8487254" y="5357679"/>
              <a:ext cx="181080" cy="122760"/>
            </p14:xfrm>
          </p:contentPart>
        </mc:Choice>
        <mc:Fallback>
          <p:pic>
            <p:nvPicPr>
              <p:cNvPr id="236" name="Ink 235">
                <a:extLst>
                  <a:ext uri="{FF2B5EF4-FFF2-40B4-BE49-F238E27FC236}">
                    <a16:creationId xmlns:a16="http://schemas.microsoft.com/office/drawing/2014/main" id="{B1D3219B-C44E-4B75-8B79-8519FA8C4865}"/>
                  </a:ext>
                </a:extLst>
              </p:cNvPr>
              <p:cNvPicPr/>
              <p:nvPr/>
            </p:nvPicPr>
            <p:blipFill>
              <a:blip r:embed="rId333"/>
              <a:stretch>
                <a:fillRect/>
              </a:stretch>
            </p:blipFill>
            <p:spPr>
              <a:xfrm>
                <a:off x="8478254" y="5349039"/>
                <a:ext cx="198720" cy="14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4">
            <p14:nvContentPartPr>
              <p14:cNvPr id="237" name="Ink 236">
                <a:extLst>
                  <a:ext uri="{FF2B5EF4-FFF2-40B4-BE49-F238E27FC236}">
                    <a16:creationId xmlns:a16="http://schemas.microsoft.com/office/drawing/2014/main" id="{AC8BE40F-D11B-428F-A2D5-800E1ECB3E0C}"/>
                  </a:ext>
                </a:extLst>
              </p14:cNvPr>
              <p14:cNvContentPartPr/>
              <p14:nvPr/>
            </p14:nvContentPartPr>
            <p14:xfrm>
              <a:off x="8688854" y="5361639"/>
              <a:ext cx="102600" cy="123120"/>
            </p14:xfrm>
          </p:contentPart>
        </mc:Choice>
        <mc:Fallback>
          <p:pic>
            <p:nvPicPr>
              <p:cNvPr id="237" name="Ink 236">
                <a:extLst>
                  <a:ext uri="{FF2B5EF4-FFF2-40B4-BE49-F238E27FC236}">
                    <a16:creationId xmlns:a16="http://schemas.microsoft.com/office/drawing/2014/main" id="{AC8BE40F-D11B-428F-A2D5-800E1ECB3E0C}"/>
                  </a:ext>
                </a:extLst>
              </p:cNvPr>
              <p:cNvPicPr/>
              <p:nvPr/>
            </p:nvPicPr>
            <p:blipFill>
              <a:blip r:embed="rId335"/>
              <a:stretch>
                <a:fillRect/>
              </a:stretch>
            </p:blipFill>
            <p:spPr>
              <a:xfrm>
                <a:off x="8679854" y="5352639"/>
                <a:ext cx="120240" cy="14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6">
            <p14:nvContentPartPr>
              <p14:cNvPr id="238" name="Ink 237">
                <a:extLst>
                  <a:ext uri="{FF2B5EF4-FFF2-40B4-BE49-F238E27FC236}">
                    <a16:creationId xmlns:a16="http://schemas.microsoft.com/office/drawing/2014/main" id="{FA05DF68-1CCD-43D9-9D12-209A9007DD4C}"/>
                  </a:ext>
                </a:extLst>
              </p14:cNvPr>
              <p14:cNvContentPartPr/>
              <p14:nvPr/>
            </p14:nvContentPartPr>
            <p14:xfrm>
              <a:off x="8911334" y="5214759"/>
              <a:ext cx="265320" cy="286200"/>
            </p14:xfrm>
          </p:contentPart>
        </mc:Choice>
        <mc:Fallback>
          <p:pic>
            <p:nvPicPr>
              <p:cNvPr id="238" name="Ink 237">
                <a:extLst>
                  <a:ext uri="{FF2B5EF4-FFF2-40B4-BE49-F238E27FC236}">
                    <a16:creationId xmlns:a16="http://schemas.microsoft.com/office/drawing/2014/main" id="{FA05DF68-1CCD-43D9-9D12-209A9007DD4C}"/>
                  </a:ext>
                </a:extLst>
              </p:cNvPr>
              <p:cNvPicPr/>
              <p:nvPr/>
            </p:nvPicPr>
            <p:blipFill>
              <a:blip r:embed="rId337"/>
              <a:stretch>
                <a:fillRect/>
              </a:stretch>
            </p:blipFill>
            <p:spPr>
              <a:xfrm>
                <a:off x="8902694" y="5206119"/>
                <a:ext cx="282960" cy="30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8">
            <p14:nvContentPartPr>
              <p14:cNvPr id="239" name="Ink 238">
                <a:extLst>
                  <a:ext uri="{FF2B5EF4-FFF2-40B4-BE49-F238E27FC236}">
                    <a16:creationId xmlns:a16="http://schemas.microsoft.com/office/drawing/2014/main" id="{84B66760-2F03-4461-A676-D77E7977B5E2}"/>
                  </a:ext>
                </a:extLst>
              </p14:cNvPr>
              <p14:cNvContentPartPr/>
              <p14:nvPr/>
            </p14:nvContentPartPr>
            <p14:xfrm>
              <a:off x="9066134" y="5172279"/>
              <a:ext cx="623160" cy="325080"/>
            </p14:xfrm>
          </p:contentPart>
        </mc:Choice>
        <mc:Fallback>
          <p:pic>
            <p:nvPicPr>
              <p:cNvPr id="239" name="Ink 238">
                <a:extLst>
                  <a:ext uri="{FF2B5EF4-FFF2-40B4-BE49-F238E27FC236}">
                    <a16:creationId xmlns:a16="http://schemas.microsoft.com/office/drawing/2014/main" id="{84B66760-2F03-4461-A676-D77E7977B5E2}"/>
                  </a:ext>
                </a:extLst>
              </p:cNvPr>
              <p:cNvPicPr/>
              <p:nvPr/>
            </p:nvPicPr>
            <p:blipFill>
              <a:blip r:embed="rId339"/>
              <a:stretch>
                <a:fillRect/>
              </a:stretch>
            </p:blipFill>
            <p:spPr>
              <a:xfrm>
                <a:off x="9057134" y="5163279"/>
                <a:ext cx="640800" cy="34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40">
            <p14:nvContentPartPr>
              <p14:cNvPr id="240" name="Ink 239">
                <a:extLst>
                  <a:ext uri="{FF2B5EF4-FFF2-40B4-BE49-F238E27FC236}">
                    <a16:creationId xmlns:a16="http://schemas.microsoft.com/office/drawing/2014/main" id="{1C2C87E4-849B-4306-83DD-146B71D8B605}"/>
                  </a:ext>
                </a:extLst>
              </p14:cNvPr>
              <p14:cNvContentPartPr/>
              <p14:nvPr/>
            </p14:nvContentPartPr>
            <p14:xfrm>
              <a:off x="9660134" y="5231679"/>
              <a:ext cx="185760" cy="324000"/>
            </p14:xfrm>
          </p:contentPart>
        </mc:Choice>
        <mc:Fallback>
          <p:pic>
            <p:nvPicPr>
              <p:cNvPr id="240" name="Ink 239">
                <a:extLst>
                  <a:ext uri="{FF2B5EF4-FFF2-40B4-BE49-F238E27FC236}">
                    <a16:creationId xmlns:a16="http://schemas.microsoft.com/office/drawing/2014/main" id="{1C2C87E4-849B-4306-83DD-146B71D8B605}"/>
                  </a:ext>
                </a:extLst>
              </p:cNvPr>
              <p:cNvPicPr/>
              <p:nvPr/>
            </p:nvPicPr>
            <p:blipFill>
              <a:blip r:embed="rId341"/>
              <a:stretch>
                <a:fillRect/>
              </a:stretch>
            </p:blipFill>
            <p:spPr>
              <a:xfrm>
                <a:off x="9651494" y="5222679"/>
                <a:ext cx="203400" cy="341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42">
            <p14:nvContentPartPr>
              <p14:cNvPr id="241" name="Ink 240">
                <a:extLst>
                  <a:ext uri="{FF2B5EF4-FFF2-40B4-BE49-F238E27FC236}">
                    <a16:creationId xmlns:a16="http://schemas.microsoft.com/office/drawing/2014/main" id="{A91052CF-A34A-49F1-A293-886124300055}"/>
                  </a:ext>
                </a:extLst>
              </p14:cNvPr>
              <p14:cNvContentPartPr/>
              <p14:nvPr/>
            </p14:nvContentPartPr>
            <p14:xfrm>
              <a:off x="9953174" y="5378199"/>
              <a:ext cx="157680" cy="25560"/>
            </p14:xfrm>
          </p:contentPart>
        </mc:Choice>
        <mc:Fallback>
          <p:pic>
            <p:nvPicPr>
              <p:cNvPr id="241" name="Ink 240">
                <a:extLst>
                  <a:ext uri="{FF2B5EF4-FFF2-40B4-BE49-F238E27FC236}">
                    <a16:creationId xmlns:a16="http://schemas.microsoft.com/office/drawing/2014/main" id="{A91052CF-A34A-49F1-A293-886124300055}"/>
                  </a:ext>
                </a:extLst>
              </p:cNvPr>
              <p:cNvPicPr/>
              <p:nvPr/>
            </p:nvPicPr>
            <p:blipFill>
              <a:blip r:embed="rId343"/>
              <a:stretch>
                <a:fillRect/>
              </a:stretch>
            </p:blipFill>
            <p:spPr>
              <a:xfrm>
                <a:off x="9944534" y="5369559"/>
                <a:ext cx="175320" cy="43200"/>
              </a:xfrm>
              <a:prstGeom prst="rect">
                <a:avLst/>
              </a:prstGeom>
            </p:spPr>
          </p:pic>
        </mc:Fallback>
      </mc:AlternateContent>
      <p:grpSp>
        <p:nvGrpSpPr>
          <p:cNvPr id="256" name="Group 255">
            <a:extLst>
              <a:ext uri="{FF2B5EF4-FFF2-40B4-BE49-F238E27FC236}">
                <a16:creationId xmlns:a16="http://schemas.microsoft.com/office/drawing/2014/main" id="{16025C28-8418-4FF5-A992-289FBA2F96FA}"/>
              </a:ext>
            </a:extLst>
          </p:cNvPr>
          <p:cNvGrpSpPr/>
          <p:nvPr/>
        </p:nvGrpSpPr>
        <p:grpSpPr>
          <a:xfrm>
            <a:off x="10252334" y="5150319"/>
            <a:ext cx="1402920" cy="488520"/>
            <a:chOff x="10252334" y="5150319"/>
            <a:chExt cx="1402920" cy="488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44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E0E670B9-D37A-46CB-8CB1-88CF2ACFBBF8}"/>
                    </a:ext>
                  </a:extLst>
                </p14:cNvPr>
                <p14:cNvContentPartPr/>
                <p14:nvPr/>
              </p14:nvContentPartPr>
              <p14:xfrm>
                <a:off x="10252334" y="5252199"/>
                <a:ext cx="160920" cy="194400"/>
              </p14:xfrm>
            </p:contentPart>
          </mc:Choice>
          <mc:Fallback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E0E670B9-D37A-46CB-8CB1-88CF2ACFBBF8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10243694" y="5243199"/>
                  <a:ext cx="178560" cy="21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6">
              <p14:nvContentPartPr>
                <p14:cNvPr id="243" name="Ink 242">
                  <a:extLst>
                    <a:ext uri="{FF2B5EF4-FFF2-40B4-BE49-F238E27FC236}">
                      <a16:creationId xmlns:a16="http://schemas.microsoft.com/office/drawing/2014/main" id="{F1459918-3C4F-4745-98EA-740E4CF168BE}"/>
                    </a:ext>
                  </a:extLst>
                </p14:cNvPr>
                <p14:cNvContentPartPr/>
                <p14:nvPr/>
              </p14:nvContentPartPr>
              <p14:xfrm>
                <a:off x="10506854" y="5264079"/>
                <a:ext cx="132840" cy="205560"/>
              </p14:xfrm>
            </p:contentPart>
          </mc:Choice>
          <mc:Fallback>
            <p:pic>
              <p:nvPicPr>
                <p:cNvPr id="243" name="Ink 242">
                  <a:extLst>
                    <a:ext uri="{FF2B5EF4-FFF2-40B4-BE49-F238E27FC236}">
                      <a16:creationId xmlns:a16="http://schemas.microsoft.com/office/drawing/2014/main" id="{F1459918-3C4F-4745-98EA-740E4CF168BE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10498214" y="5255439"/>
                  <a:ext cx="15048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8">
              <p14:nvContentPartPr>
                <p14:cNvPr id="244" name="Ink 243">
                  <a:extLst>
                    <a:ext uri="{FF2B5EF4-FFF2-40B4-BE49-F238E27FC236}">
                      <a16:creationId xmlns:a16="http://schemas.microsoft.com/office/drawing/2014/main" id="{A1C5EB63-C4A5-45DF-A642-8A11B658AE4F}"/>
                    </a:ext>
                  </a:extLst>
                </p14:cNvPr>
                <p14:cNvContentPartPr/>
                <p14:nvPr/>
              </p14:nvContentPartPr>
              <p14:xfrm>
                <a:off x="10677494" y="5211159"/>
                <a:ext cx="345240" cy="218520"/>
              </p14:xfrm>
            </p:contentPart>
          </mc:Choice>
          <mc:Fallback>
            <p:pic>
              <p:nvPicPr>
                <p:cNvPr id="244" name="Ink 243">
                  <a:extLst>
                    <a:ext uri="{FF2B5EF4-FFF2-40B4-BE49-F238E27FC236}">
                      <a16:creationId xmlns:a16="http://schemas.microsoft.com/office/drawing/2014/main" id="{A1C5EB63-C4A5-45DF-A642-8A11B658AE4F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10668854" y="5202159"/>
                  <a:ext cx="36288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0">
              <p14:nvContentPartPr>
                <p14:cNvPr id="248" name="Ink 247">
                  <a:extLst>
                    <a:ext uri="{FF2B5EF4-FFF2-40B4-BE49-F238E27FC236}">
                      <a16:creationId xmlns:a16="http://schemas.microsoft.com/office/drawing/2014/main" id="{14B84E9D-A5EE-489A-A762-23DC70F90394}"/>
                    </a:ext>
                  </a:extLst>
                </p14:cNvPr>
                <p14:cNvContentPartPr/>
                <p14:nvPr/>
              </p14:nvContentPartPr>
              <p14:xfrm>
                <a:off x="11266094" y="5176959"/>
                <a:ext cx="123480" cy="291600"/>
              </p14:xfrm>
            </p:contentPart>
          </mc:Choice>
          <mc:Fallback>
            <p:pic>
              <p:nvPicPr>
                <p:cNvPr id="248" name="Ink 247">
                  <a:extLst>
                    <a:ext uri="{FF2B5EF4-FFF2-40B4-BE49-F238E27FC236}">
                      <a16:creationId xmlns:a16="http://schemas.microsoft.com/office/drawing/2014/main" id="{14B84E9D-A5EE-489A-A762-23DC70F90394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11257094" y="5168319"/>
                  <a:ext cx="141120" cy="30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2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id="{7323795B-0A57-4B98-9922-12E449035499}"/>
                    </a:ext>
                  </a:extLst>
                </p14:cNvPr>
                <p14:cNvContentPartPr/>
                <p14:nvPr/>
              </p14:nvContentPartPr>
              <p14:xfrm>
                <a:off x="11047934" y="5187759"/>
                <a:ext cx="100800" cy="162000"/>
              </p14:xfrm>
            </p:contentPart>
          </mc:Choice>
          <mc:Fallback>
            <p:pic>
              <p:nvPicPr>
                <p:cNvPr id="250" name="Ink 249">
                  <a:extLst>
                    <a:ext uri="{FF2B5EF4-FFF2-40B4-BE49-F238E27FC236}">
                      <a16:creationId xmlns:a16="http://schemas.microsoft.com/office/drawing/2014/main" id="{7323795B-0A57-4B98-9922-12E449035499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11038934" y="5178759"/>
                  <a:ext cx="11844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4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B5F41A96-4F7D-49C0-B666-8C046ABE08DE}"/>
                    </a:ext>
                  </a:extLst>
                </p14:cNvPr>
                <p14:cNvContentPartPr/>
                <p14:nvPr/>
              </p14:nvContentPartPr>
              <p14:xfrm>
                <a:off x="11081774" y="5150319"/>
                <a:ext cx="192240" cy="238320"/>
              </p14:xfrm>
            </p:contentPart>
          </mc:Choice>
          <mc:Fallback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B5F41A96-4F7D-49C0-B666-8C046ABE08DE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11073134" y="5141319"/>
                  <a:ext cx="209880" cy="25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6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617ADF58-E8F8-40D3-96C8-11EF79813879}"/>
                    </a:ext>
                  </a:extLst>
                </p14:cNvPr>
                <p14:cNvContentPartPr/>
                <p14:nvPr/>
              </p14:nvContentPartPr>
              <p14:xfrm>
                <a:off x="11442134" y="5223039"/>
                <a:ext cx="93240" cy="415800"/>
              </p14:xfrm>
            </p:contentPart>
          </mc:Choice>
          <mc:Fallback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617ADF58-E8F8-40D3-96C8-11EF79813879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11433494" y="5214399"/>
                  <a:ext cx="110880" cy="43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8">
              <p14:nvContentPartPr>
                <p14:cNvPr id="254" name="Ink 253">
                  <a:extLst>
                    <a:ext uri="{FF2B5EF4-FFF2-40B4-BE49-F238E27FC236}">
                      <a16:creationId xmlns:a16="http://schemas.microsoft.com/office/drawing/2014/main" id="{65BBF475-E4C0-405D-9A3F-B374E08204C9}"/>
                    </a:ext>
                  </a:extLst>
                </p14:cNvPr>
                <p14:cNvContentPartPr/>
                <p14:nvPr/>
              </p14:nvContentPartPr>
              <p14:xfrm>
                <a:off x="11476334" y="5374599"/>
                <a:ext cx="178920" cy="76680"/>
              </p14:xfrm>
            </p:contentPart>
          </mc:Choice>
          <mc:Fallback>
            <p:pic>
              <p:nvPicPr>
                <p:cNvPr id="254" name="Ink 253">
                  <a:extLst>
                    <a:ext uri="{FF2B5EF4-FFF2-40B4-BE49-F238E27FC236}">
                      <a16:creationId xmlns:a16="http://schemas.microsoft.com/office/drawing/2014/main" id="{65BBF475-E4C0-405D-9A3F-B374E08204C9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11467334" y="5365959"/>
                  <a:ext cx="196560" cy="94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60">
            <p14:nvContentPartPr>
              <p14:cNvPr id="257" name="Ink 256">
                <a:extLst>
                  <a:ext uri="{FF2B5EF4-FFF2-40B4-BE49-F238E27FC236}">
                    <a16:creationId xmlns:a16="http://schemas.microsoft.com/office/drawing/2014/main" id="{8150EB02-6D1F-4C91-9E8E-927508549AE2}"/>
                  </a:ext>
                </a:extLst>
              </p14:cNvPr>
              <p14:cNvContentPartPr/>
              <p14:nvPr/>
            </p14:nvContentPartPr>
            <p14:xfrm>
              <a:off x="7739894" y="5950239"/>
              <a:ext cx="178920" cy="97200"/>
            </p14:xfrm>
          </p:contentPart>
        </mc:Choice>
        <mc:Fallback>
          <p:pic>
            <p:nvPicPr>
              <p:cNvPr id="257" name="Ink 256">
                <a:extLst>
                  <a:ext uri="{FF2B5EF4-FFF2-40B4-BE49-F238E27FC236}">
                    <a16:creationId xmlns:a16="http://schemas.microsoft.com/office/drawing/2014/main" id="{8150EB02-6D1F-4C91-9E8E-927508549AE2}"/>
                  </a:ext>
                </a:extLst>
              </p:cNvPr>
              <p:cNvPicPr/>
              <p:nvPr/>
            </p:nvPicPr>
            <p:blipFill>
              <a:blip r:embed="rId361"/>
              <a:stretch>
                <a:fillRect/>
              </a:stretch>
            </p:blipFill>
            <p:spPr>
              <a:xfrm>
                <a:off x="7731254" y="5941599"/>
                <a:ext cx="196560" cy="114840"/>
              </a:xfrm>
              <a:prstGeom prst="rect">
                <a:avLst/>
              </a:prstGeom>
            </p:spPr>
          </p:pic>
        </mc:Fallback>
      </mc:AlternateContent>
      <p:grpSp>
        <p:nvGrpSpPr>
          <p:cNvPr id="264" name="Group 263">
            <a:extLst>
              <a:ext uri="{FF2B5EF4-FFF2-40B4-BE49-F238E27FC236}">
                <a16:creationId xmlns:a16="http://schemas.microsoft.com/office/drawing/2014/main" id="{B67C562C-FF2C-495C-A890-7C10B0693C30}"/>
              </a:ext>
            </a:extLst>
          </p:cNvPr>
          <p:cNvGrpSpPr/>
          <p:nvPr/>
        </p:nvGrpSpPr>
        <p:grpSpPr>
          <a:xfrm>
            <a:off x="8119334" y="5871759"/>
            <a:ext cx="726840" cy="279000"/>
            <a:chOff x="8119334" y="5871759"/>
            <a:chExt cx="726840" cy="279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62">
              <p14:nvContentPartPr>
                <p14:cNvPr id="258" name="Ink 257">
                  <a:extLst>
                    <a:ext uri="{FF2B5EF4-FFF2-40B4-BE49-F238E27FC236}">
                      <a16:creationId xmlns:a16="http://schemas.microsoft.com/office/drawing/2014/main" id="{7652FFAC-7823-47B6-8FF1-265669AAC250}"/>
                    </a:ext>
                  </a:extLst>
                </p14:cNvPr>
                <p14:cNvContentPartPr/>
                <p14:nvPr/>
              </p14:nvContentPartPr>
              <p14:xfrm>
                <a:off x="8119334" y="5871759"/>
                <a:ext cx="108000" cy="31680"/>
              </p14:xfrm>
            </p:contentPart>
          </mc:Choice>
          <mc:Fallback>
            <p:pic>
              <p:nvPicPr>
                <p:cNvPr id="258" name="Ink 257">
                  <a:extLst>
                    <a:ext uri="{FF2B5EF4-FFF2-40B4-BE49-F238E27FC236}">
                      <a16:creationId xmlns:a16="http://schemas.microsoft.com/office/drawing/2014/main" id="{7652FFAC-7823-47B6-8FF1-265669AAC250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8110694" y="5862759"/>
                  <a:ext cx="12564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4">
              <p14:nvContentPartPr>
                <p14:cNvPr id="259" name="Ink 258">
                  <a:extLst>
                    <a:ext uri="{FF2B5EF4-FFF2-40B4-BE49-F238E27FC236}">
                      <a16:creationId xmlns:a16="http://schemas.microsoft.com/office/drawing/2014/main" id="{0989708C-25D1-4178-B864-A819EB651067}"/>
                    </a:ext>
                  </a:extLst>
                </p14:cNvPr>
                <p14:cNvContentPartPr/>
                <p14:nvPr/>
              </p14:nvContentPartPr>
              <p14:xfrm>
                <a:off x="8123654" y="5889399"/>
                <a:ext cx="205200" cy="177840"/>
              </p14:xfrm>
            </p:contentPart>
          </mc:Choice>
          <mc:Fallback>
            <p:pic>
              <p:nvPicPr>
                <p:cNvPr id="259" name="Ink 258">
                  <a:extLst>
                    <a:ext uri="{FF2B5EF4-FFF2-40B4-BE49-F238E27FC236}">
                      <a16:creationId xmlns:a16="http://schemas.microsoft.com/office/drawing/2014/main" id="{0989708C-25D1-4178-B864-A819EB651067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8114654" y="5880759"/>
                  <a:ext cx="22284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6">
              <p14:nvContentPartPr>
                <p14:cNvPr id="260" name="Ink 259">
                  <a:extLst>
                    <a:ext uri="{FF2B5EF4-FFF2-40B4-BE49-F238E27FC236}">
                      <a16:creationId xmlns:a16="http://schemas.microsoft.com/office/drawing/2014/main" id="{563205C4-6F30-45D6-9A27-1D63216009C4}"/>
                    </a:ext>
                  </a:extLst>
                </p14:cNvPr>
                <p14:cNvContentPartPr/>
                <p14:nvPr/>
              </p14:nvContentPartPr>
              <p14:xfrm>
                <a:off x="8402654" y="5894799"/>
                <a:ext cx="136440" cy="214920"/>
              </p14:xfrm>
            </p:contentPart>
          </mc:Choice>
          <mc:Fallback>
            <p:pic>
              <p:nvPicPr>
                <p:cNvPr id="260" name="Ink 259">
                  <a:extLst>
                    <a:ext uri="{FF2B5EF4-FFF2-40B4-BE49-F238E27FC236}">
                      <a16:creationId xmlns:a16="http://schemas.microsoft.com/office/drawing/2014/main" id="{563205C4-6F30-45D6-9A27-1D63216009C4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8394014" y="5886159"/>
                  <a:ext cx="15408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8">
              <p14:nvContentPartPr>
                <p14:cNvPr id="261" name="Ink 260">
                  <a:extLst>
                    <a:ext uri="{FF2B5EF4-FFF2-40B4-BE49-F238E27FC236}">
                      <a16:creationId xmlns:a16="http://schemas.microsoft.com/office/drawing/2014/main" id="{0E42596A-CC46-4A68-995D-817719444D3D}"/>
                    </a:ext>
                  </a:extLst>
                </p14:cNvPr>
                <p14:cNvContentPartPr/>
                <p14:nvPr/>
              </p14:nvContentPartPr>
              <p14:xfrm>
                <a:off x="8637014" y="5877519"/>
                <a:ext cx="53640" cy="185400"/>
              </p14:xfrm>
            </p:contentPart>
          </mc:Choice>
          <mc:Fallback>
            <p:pic>
              <p:nvPicPr>
                <p:cNvPr id="261" name="Ink 260">
                  <a:extLst>
                    <a:ext uri="{FF2B5EF4-FFF2-40B4-BE49-F238E27FC236}">
                      <a16:creationId xmlns:a16="http://schemas.microsoft.com/office/drawing/2014/main" id="{0E42596A-CC46-4A68-995D-817719444D3D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8628374" y="5868519"/>
                  <a:ext cx="7128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0">
              <p14:nvContentPartPr>
                <p14:cNvPr id="263" name="Ink 262">
                  <a:extLst>
                    <a:ext uri="{FF2B5EF4-FFF2-40B4-BE49-F238E27FC236}">
                      <a16:creationId xmlns:a16="http://schemas.microsoft.com/office/drawing/2014/main" id="{B994EEC2-6364-49C4-BBC1-BD3BA9538EFA}"/>
                    </a:ext>
                  </a:extLst>
                </p14:cNvPr>
                <p14:cNvContentPartPr/>
                <p14:nvPr/>
              </p14:nvContentPartPr>
              <p14:xfrm>
                <a:off x="8675174" y="6114759"/>
                <a:ext cx="171000" cy="36000"/>
              </p14:xfrm>
            </p:contentPart>
          </mc:Choice>
          <mc:Fallback>
            <p:pic>
              <p:nvPicPr>
                <p:cNvPr id="263" name="Ink 262">
                  <a:extLst>
                    <a:ext uri="{FF2B5EF4-FFF2-40B4-BE49-F238E27FC236}">
                      <a16:creationId xmlns:a16="http://schemas.microsoft.com/office/drawing/2014/main" id="{B994EEC2-6364-49C4-BBC1-BD3BA9538EFA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8666534" y="6106119"/>
                  <a:ext cx="188640" cy="53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2" name="Group 271">
            <a:extLst>
              <a:ext uri="{FF2B5EF4-FFF2-40B4-BE49-F238E27FC236}">
                <a16:creationId xmlns:a16="http://schemas.microsoft.com/office/drawing/2014/main" id="{37C41B63-1D87-430E-85FA-6AAC5561C105}"/>
              </a:ext>
            </a:extLst>
          </p:cNvPr>
          <p:cNvGrpSpPr/>
          <p:nvPr/>
        </p:nvGrpSpPr>
        <p:grpSpPr>
          <a:xfrm>
            <a:off x="8954894" y="5863839"/>
            <a:ext cx="1019880" cy="466920"/>
            <a:chOff x="8954894" y="5863839"/>
            <a:chExt cx="1019880" cy="466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72">
              <p14:nvContentPartPr>
                <p14:cNvPr id="265" name="Ink 264">
                  <a:extLst>
                    <a:ext uri="{FF2B5EF4-FFF2-40B4-BE49-F238E27FC236}">
                      <a16:creationId xmlns:a16="http://schemas.microsoft.com/office/drawing/2014/main" id="{3791596E-0D2B-4FE0-BE93-13B53D52087D}"/>
                    </a:ext>
                  </a:extLst>
                </p14:cNvPr>
                <p14:cNvContentPartPr/>
                <p14:nvPr/>
              </p14:nvContentPartPr>
              <p14:xfrm>
                <a:off x="8954894" y="5953839"/>
                <a:ext cx="108000" cy="10440"/>
              </p14:xfrm>
            </p:contentPart>
          </mc:Choice>
          <mc:Fallback>
            <p:pic>
              <p:nvPicPr>
                <p:cNvPr id="265" name="Ink 264">
                  <a:extLst>
                    <a:ext uri="{FF2B5EF4-FFF2-40B4-BE49-F238E27FC236}">
                      <a16:creationId xmlns:a16="http://schemas.microsoft.com/office/drawing/2014/main" id="{3791596E-0D2B-4FE0-BE93-13B53D52087D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8946254" y="5945199"/>
                  <a:ext cx="12564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4">
              <p14:nvContentPartPr>
                <p14:cNvPr id="266" name="Ink 265">
                  <a:extLst>
                    <a:ext uri="{FF2B5EF4-FFF2-40B4-BE49-F238E27FC236}">
                      <a16:creationId xmlns:a16="http://schemas.microsoft.com/office/drawing/2014/main" id="{082345A8-84AB-4285-A5B7-BF8FA946B7C9}"/>
                    </a:ext>
                  </a:extLst>
                </p14:cNvPr>
                <p14:cNvContentPartPr/>
                <p14:nvPr/>
              </p14:nvContentPartPr>
              <p14:xfrm>
                <a:off x="9008894" y="5904159"/>
                <a:ext cx="57600" cy="146880"/>
              </p14:xfrm>
            </p:contentPart>
          </mc:Choice>
          <mc:Fallback>
            <p:pic>
              <p:nvPicPr>
                <p:cNvPr id="266" name="Ink 265">
                  <a:extLst>
                    <a:ext uri="{FF2B5EF4-FFF2-40B4-BE49-F238E27FC236}">
                      <a16:creationId xmlns:a16="http://schemas.microsoft.com/office/drawing/2014/main" id="{082345A8-84AB-4285-A5B7-BF8FA946B7C9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8999894" y="5895519"/>
                  <a:ext cx="7524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6">
              <p14:nvContentPartPr>
                <p14:cNvPr id="267" name="Ink 266">
                  <a:extLst>
                    <a:ext uri="{FF2B5EF4-FFF2-40B4-BE49-F238E27FC236}">
                      <a16:creationId xmlns:a16="http://schemas.microsoft.com/office/drawing/2014/main" id="{919EB675-1571-4E87-B494-A2A29458CE5F}"/>
                    </a:ext>
                  </a:extLst>
                </p14:cNvPr>
                <p14:cNvContentPartPr/>
                <p14:nvPr/>
              </p14:nvContentPartPr>
              <p14:xfrm>
                <a:off x="9168014" y="5885439"/>
                <a:ext cx="201600" cy="186840"/>
              </p14:xfrm>
            </p:contentPart>
          </mc:Choice>
          <mc:Fallback>
            <p:pic>
              <p:nvPicPr>
                <p:cNvPr id="267" name="Ink 266">
                  <a:extLst>
                    <a:ext uri="{FF2B5EF4-FFF2-40B4-BE49-F238E27FC236}">
                      <a16:creationId xmlns:a16="http://schemas.microsoft.com/office/drawing/2014/main" id="{919EB675-1571-4E87-B494-A2A29458CE5F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9159374" y="5876439"/>
                  <a:ext cx="219240" cy="20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8">
              <p14:nvContentPartPr>
                <p14:cNvPr id="268" name="Ink 267">
                  <a:extLst>
                    <a:ext uri="{FF2B5EF4-FFF2-40B4-BE49-F238E27FC236}">
                      <a16:creationId xmlns:a16="http://schemas.microsoft.com/office/drawing/2014/main" id="{9957298F-6695-49A3-8351-3686129997DE}"/>
                    </a:ext>
                  </a:extLst>
                </p14:cNvPr>
                <p14:cNvContentPartPr/>
                <p14:nvPr/>
              </p14:nvContentPartPr>
              <p14:xfrm>
                <a:off x="9496334" y="5863839"/>
                <a:ext cx="112320" cy="261000"/>
              </p14:xfrm>
            </p:contentPart>
          </mc:Choice>
          <mc:Fallback>
            <p:pic>
              <p:nvPicPr>
                <p:cNvPr id="268" name="Ink 267">
                  <a:extLst>
                    <a:ext uri="{FF2B5EF4-FFF2-40B4-BE49-F238E27FC236}">
                      <a16:creationId xmlns:a16="http://schemas.microsoft.com/office/drawing/2014/main" id="{9957298F-6695-49A3-8351-3686129997DE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9487694" y="5854839"/>
                  <a:ext cx="129960" cy="27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0">
              <p14:nvContentPartPr>
                <p14:cNvPr id="269" name="Ink 268">
                  <a:extLst>
                    <a:ext uri="{FF2B5EF4-FFF2-40B4-BE49-F238E27FC236}">
                      <a16:creationId xmlns:a16="http://schemas.microsoft.com/office/drawing/2014/main" id="{EC518097-9BF1-49A3-AD21-50E2ED6CC3CF}"/>
                    </a:ext>
                  </a:extLst>
                </p14:cNvPr>
                <p14:cNvContentPartPr/>
                <p14:nvPr/>
              </p14:nvContentPartPr>
              <p14:xfrm>
                <a:off x="9717374" y="5940519"/>
                <a:ext cx="83520" cy="390240"/>
              </p14:xfrm>
            </p:contentPart>
          </mc:Choice>
          <mc:Fallback>
            <p:pic>
              <p:nvPicPr>
                <p:cNvPr id="269" name="Ink 268">
                  <a:extLst>
                    <a:ext uri="{FF2B5EF4-FFF2-40B4-BE49-F238E27FC236}">
                      <a16:creationId xmlns:a16="http://schemas.microsoft.com/office/drawing/2014/main" id="{EC518097-9BF1-49A3-AD21-50E2ED6CC3CF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9708734" y="5931519"/>
                  <a:ext cx="101160" cy="40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2">
              <p14:nvContentPartPr>
                <p14:cNvPr id="271" name="Ink 270">
                  <a:extLst>
                    <a:ext uri="{FF2B5EF4-FFF2-40B4-BE49-F238E27FC236}">
                      <a16:creationId xmlns:a16="http://schemas.microsoft.com/office/drawing/2014/main" id="{EA397C2E-8D06-4F03-A841-03DBB36F9FE9}"/>
                    </a:ext>
                  </a:extLst>
                </p14:cNvPr>
                <p14:cNvContentPartPr/>
                <p14:nvPr/>
              </p14:nvContentPartPr>
              <p14:xfrm>
                <a:off x="9750134" y="6108999"/>
                <a:ext cx="224640" cy="70560"/>
              </p14:xfrm>
            </p:contentPart>
          </mc:Choice>
          <mc:Fallback>
            <p:pic>
              <p:nvPicPr>
                <p:cNvPr id="271" name="Ink 270">
                  <a:extLst>
                    <a:ext uri="{FF2B5EF4-FFF2-40B4-BE49-F238E27FC236}">
                      <a16:creationId xmlns:a16="http://schemas.microsoft.com/office/drawing/2014/main" id="{EA397C2E-8D06-4F03-A841-03DBB36F9FE9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9741134" y="6099999"/>
                  <a:ext cx="242280" cy="88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84">
            <p14:nvContentPartPr>
              <p14:cNvPr id="273" name="Ink 272">
                <a:extLst>
                  <a:ext uri="{FF2B5EF4-FFF2-40B4-BE49-F238E27FC236}">
                    <a16:creationId xmlns:a16="http://schemas.microsoft.com/office/drawing/2014/main" id="{E75E346D-7C09-4965-8566-7B9A43D582FB}"/>
                  </a:ext>
                </a:extLst>
              </p14:cNvPr>
              <p14:cNvContentPartPr/>
              <p14:nvPr/>
            </p14:nvContentPartPr>
            <p14:xfrm>
              <a:off x="2446814" y="374559"/>
              <a:ext cx="26640" cy="5400"/>
            </p14:xfrm>
          </p:contentPart>
        </mc:Choice>
        <mc:Fallback>
          <p:pic>
            <p:nvPicPr>
              <p:cNvPr id="273" name="Ink 272">
                <a:extLst>
                  <a:ext uri="{FF2B5EF4-FFF2-40B4-BE49-F238E27FC236}">
                    <a16:creationId xmlns:a16="http://schemas.microsoft.com/office/drawing/2014/main" id="{E75E346D-7C09-4965-8566-7B9A43D582FB}"/>
                  </a:ext>
                </a:extLst>
              </p:cNvPr>
              <p:cNvPicPr/>
              <p:nvPr/>
            </p:nvPicPr>
            <p:blipFill>
              <a:blip r:embed="rId385"/>
              <a:stretch>
                <a:fillRect/>
              </a:stretch>
            </p:blipFill>
            <p:spPr>
              <a:xfrm>
                <a:off x="2437814" y="365919"/>
                <a:ext cx="44280" cy="23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88020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963068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Independent practice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2371" y="870332"/>
            <a:ext cx="300755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400"/>
              <a:t>Sadler Ex 4A</a:t>
            </a:r>
            <a:endParaRPr lang="en-AU" sz="4400" dirty="0"/>
          </a:p>
        </p:txBody>
      </p:sp>
    </p:spTree>
    <p:extLst>
      <p:ext uri="{BB962C8B-B14F-4D97-AF65-F5344CB8AC3E}">
        <p14:creationId xmlns:p14="http://schemas.microsoft.com/office/powerpoint/2010/main" val="2517761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CA55012-0CF4-47F5-9C91-830D1A27E40B}"/>
              </a:ext>
            </a:extLst>
          </p:cNvPr>
          <p:cNvSpPr txBox="1"/>
          <p:nvPr/>
        </p:nvSpPr>
        <p:spPr>
          <a:xfrm>
            <a:off x="0" y="-6605"/>
            <a:ext cx="3047114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4A Q1 - 2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967442D-0EFD-4BED-A40B-4F61FA4A4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204" y="808608"/>
            <a:ext cx="8135485" cy="2524477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73766BBC-496E-4ABA-9C0D-05937F290A0C}"/>
              </a:ext>
            </a:extLst>
          </p:cNvPr>
          <p:cNvGrpSpPr/>
          <p:nvPr/>
        </p:nvGrpSpPr>
        <p:grpSpPr>
          <a:xfrm>
            <a:off x="1749134" y="2220819"/>
            <a:ext cx="197280" cy="253800"/>
            <a:chOff x="1749134" y="2220819"/>
            <a:chExt cx="197280" cy="253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DC0041FD-7A2C-4FE7-BB3D-D4A0F407D793}"/>
                    </a:ext>
                  </a:extLst>
                </p14:cNvPr>
                <p14:cNvContentPartPr/>
                <p14:nvPr/>
              </p14:nvContentPartPr>
              <p14:xfrm>
                <a:off x="1749134" y="2454459"/>
                <a:ext cx="97560" cy="2016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DC0041FD-7A2C-4FE7-BB3D-D4A0F407D793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740494" y="2445459"/>
                  <a:ext cx="11520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0C8AC968-DD5D-4C78-A3D2-77EC142B45A1}"/>
                    </a:ext>
                  </a:extLst>
                </p14:cNvPr>
                <p14:cNvContentPartPr/>
                <p14:nvPr/>
              </p14:nvContentPartPr>
              <p14:xfrm>
                <a:off x="1809974" y="2322699"/>
                <a:ext cx="43200" cy="9144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0C8AC968-DD5D-4C78-A3D2-77EC142B45A1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801334" y="2314059"/>
                  <a:ext cx="6084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60F161A6-5CDE-45DC-8B82-2274F15899D8}"/>
                    </a:ext>
                  </a:extLst>
                </p14:cNvPr>
                <p14:cNvContentPartPr/>
                <p14:nvPr/>
              </p14:nvContentPartPr>
              <p14:xfrm>
                <a:off x="1871894" y="2285259"/>
                <a:ext cx="38520" cy="8532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60F161A6-5CDE-45DC-8B82-2274F15899D8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862894" y="2276619"/>
                  <a:ext cx="56160" cy="10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A56C8957-708E-48A0-86EA-0F4FABD29394}"/>
                    </a:ext>
                  </a:extLst>
                </p14:cNvPr>
                <p14:cNvContentPartPr/>
                <p14:nvPr/>
              </p14:nvContentPartPr>
              <p14:xfrm>
                <a:off x="1926974" y="2220819"/>
                <a:ext cx="19440" cy="2664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A56C8957-708E-48A0-86EA-0F4FABD29394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917974" y="2211819"/>
                  <a:ext cx="37080" cy="44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5CEADD79-7A60-4CEB-A947-493615AF179D}"/>
              </a:ext>
            </a:extLst>
          </p:cNvPr>
          <p:cNvGrpSpPr/>
          <p:nvPr/>
        </p:nvGrpSpPr>
        <p:grpSpPr>
          <a:xfrm>
            <a:off x="796934" y="3117939"/>
            <a:ext cx="2385720" cy="2020320"/>
            <a:chOff x="796934" y="3117939"/>
            <a:chExt cx="2385720" cy="2020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52EE9967-0E3D-4936-9AAB-97BD494DABF7}"/>
                    </a:ext>
                  </a:extLst>
                </p14:cNvPr>
                <p14:cNvContentPartPr/>
                <p14:nvPr/>
              </p14:nvContentPartPr>
              <p14:xfrm>
                <a:off x="1913654" y="3856659"/>
                <a:ext cx="771120" cy="126432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52EE9967-0E3D-4936-9AAB-97BD494DABF7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904654" y="3848019"/>
                  <a:ext cx="788760" cy="128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80F74D84-AE4E-4DA6-9A8E-B68A96250B07}"/>
                    </a:ext>
                  </a:extLst>
                </p14:cNvPr>
                <p14:cNvContentPartPr/>
                <p14:nvPr/>
              </p14:nvContentPartPr>
              <p14:xfrm>
                <a:off x="2620694" y="3831459"/>
                <a:ext cx="112320" cy="14832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80F74D84-AE4E-4DA6-9A8E-B68A96250B07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2612054" y="3822819"/>
                  <a:ext cx="12996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72C38108-26AB-42A5-A67B-9ADEE11722DD}"/>
                    </a:ext>
                  </a:extLst>
                </p14:cNvPr>
                <p14:cNvContentPartPr/>
                <p14:nvPr/>
              </p14:nvContentPartPr>
              <p14:xfrm>
                <a:off x="1967294" y="5126019"/>
                <a:ext cx="76680" cy="1224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72C38108-26AB-42A5-A67B-9ADEE11722DD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958654" y="5117019"/>
                  <a:ext cx="9432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1DF03E76-9756-49E7-9744-2BA6ED407305}"/>
                    </a:ext>
                  </a:extLst>
                </p14:cNvPr>
                <p14:cNvContentPartPr/>
                <p14:nvPr/>
              </p14:nvContentPartPr>
              <p14:xfrm>
                <a:off x="2154854" y="5096859"/>
                <a:ext cx="224640" cy="2952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1DF03E76-9756-49E7-9744-2BA6ED407305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2146214" y="5087859"/>
                  <a:ext cx="24228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D9BC30A1-9E25-4E56-8840-1C52A36BDB55}"/>
                    </a:ext>
                  </a:extLst>
                </p14:cNvPr>
                <p14:cNvContentPartPr/>
                <p14:nvPr/>
              </p14:nvContentPartPr>
              <p14:xfrm>
                <a:off x="2448254" y="5072739"/>
                <a:ext cx="64080" cy="1116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D9BC30A1-9E25-4E56-8840-1C52A36BDB55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2439254" y="5064099"/>
                  <a:ext cx="8172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A2A4698C-FFCB-4E18-BA8F-889654065C26}"/>
                    </a:ext>
                  </a:extLst>
                </p14:cNvPr>
                <p14:cNvContentPartPr/>
                <p14:nvPr/>
              </p14:nvContentPartPr>
              <p14:xfrm>
                <a:off x="2089694" y="4935579"/>
                <a:ext cx="84240" cy="15336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A2A4698C-FFCB-4E18-BA8F-889654065C26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2081054" y="4926579"/>
                  <a:ext cx="10188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FB1E6299-FD7D-4AD0-8FF1-744F4907E705}"/>
                    </a:ext>
                  </a:extLst>
                </p14:cNvPr>
                <p14:cNvContentPartPr/>
                <p14:nvPr/>
              </p14:nvContentPartPr>
              <p14:xfrm>
                <a:off x="2252774" y="4868979"/>
                <a:ext cx="84600" cy="13248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FB1E6299-FD7D-4AD0-8FF1-744F4907E705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2243774" y="4859979"/>
                  <a:ext cx="10224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75379924-0563-49C1-BE01-0549E706E961}"/>
                    </a:ext>
                  </a:extLst>
                </p14:cNvPr>
                <p14:cNvContentPartPr/>
                <p14:nvPr/>
              </p14:nvContentPartPr>
              <p14:xfrm>
                <a:off x="2383094" y="4854939"/>
                <a:ext cx="84600" cy="13788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75379924-0563-49C1-BE01-0549E706E961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2374094" y="4845939"/>
                  <a:ext cx="10224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E47CD26B-B0E1-4A8A-AB5E-EE51D956B785}"/>
                    </a:ext>
                  </a:extLst>
                </p14:cNvPr>
                <p14:cNvContentPartPr/>
                <p14:nvPr/>
              </p14:nvContentPartPr>
              <p14:xfrm>
                <a:off x="2488574" y="4756299"/>
                <a:ext cx="45000" cy="7416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E47CD26B-B0E1-4A8A-AB5E-EE51D956B785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479574" y="4747299"/>
                  <a:ext cx="62640" cy="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FA8359BF-0713-42CF-A6AE-CE6B5A89C63F}"/>
                    </a:ext>
                  </a:extLst>
                </p14:cNvPr>
                <p14:cNvContentPartPr/>
                <p14:nvPr/>
              </p14:nvContentPartPr>
              <p14:xfrm>
                <a:off x="1996094" y="3236019"/>
                <a:ext cx="709560" cy="54648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FA8359BF-0713-42CF-A6AE-CE6B5A89C63F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987094" y="3227379"/>
                  <a:ext cx="727200" cy="56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953E8682-1E31-4ED0-8FDE-4D927691CC1E}"/>
                    </a:ext>
                  </a:extLst>
                </p14:cNvPr>
                <p14:cNvContentPartPr/>
                <p14:nvPr/>
              </p14:nvContentPartPr>
              <p14:xfrm>
                <a:off x="2036774" y="3189579"/>
                <a:ext cx="118440" cy="5004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953E8682-1E31-4ED0-8FDE-4D927691CC1E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2027774" y="3180579"/>
                  <a:ext cx="13608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80C31B54-23F0-4392-81E3-FE46AD7B1B60}"/>
                    </a:ext>
                  </a:extLst>
                </p14:cNvPr>
                <p14:cNvContentPartPr/>
                <p14:nvPr/>
              </p14:nvContentPartPr>
              <p14:xfrm>
                <a:off x="2805734" y="4064379"/>
                <a:ext cx="20160" cy="23796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80C31B54-23F0-4392-81E3-FE46AD7B1B60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2796734" y="4055379"/>
                  <a:ext cx="37800" cy="25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948DEB1B-1DC0-40DB-BC19-3D25443C5043}"/>
                    </a:ext>
                  </a:extLst>
                </p14:cNvPr>
                <p14:cNvContentPartPr/>
                <p14:nvPr/>
              </p14:nvContentPartPr>
              <p14:xfrm>
                <a:off x="2871614" y="4132419"/>
                <a:ext cx="90720" cy="16092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948DEB1B-1DC0-40DB-BC19-3D25443C5043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2862614" y="4123779"/>
                  <a:ext cx="10836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D2DAF181-9539-4B23-A8CA-0F3AC240DA30}"/>
                    </a:ext>
                  </a:extLst>
                </p14:cNvPr>
                <p14:cNvContentPartPr/>
                <p14:nvPr/>
              </p14:nvContentPartPr>
              <p14:xfrm>
                <a:off x="3060614" y="4084899"/>
                <a:ext cx="7560" cy="18432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D2DAF181-9539-4B23-A8CA-0F3AC240DA30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3051614" y="4076259"/>
                  <a:ext cx="2520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365F5150-A214-42BD-BAD9-1E0CAB700E1C}"/>
                    </a:ext>
                  </a:extLst>
                </p14:cNvPr>
                <p14:cNvContentPartPr/>
                <p14:nvPr/>
              </p14:nvContentPartPr>
              <p14:xfrm>
                <a:off x="3053414" y="4041339"/>
                <a:ext cx="129240" cy="17532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365F5150-A214-42BD-BAD9-1E0CAB700E1C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3044414" y="4032339"/>
                  <a:ext cx="14688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9F74153B-30B4-4BD5-BADF-915E3B2AE1D9}"/>
                    </a:ext>
                  </a:extLst>
                </p14:cNvPr>
                <p14:cNvContentPartPr/>
                <p14:nvPr/>
              </p14:nvContentPartPr>
              <p14:xfrm>
                <a:off x="2438534" y="3192819"/>
                <a:ext cx="79560" cy="16344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9F74153B-30B4-4BD5-BADF-915E3B2AE1D9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2429894" y="3184179"/>
                  <a:ext cx="9720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7E40F47F-095F-4B79-9301-EB772F652A28}"/>
                    </a:ext>
                  </a:extLst>
                </p14:cNvPr>
                <p14:cNvContentPartPr/>
                <p14:nvPr/>
              </p14:nvContentPartPr>
              <p14:xfrm>
                <a:off x="2605214" y="3169059"/>
                <a:ext cx="18360" cy="14868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7E40F47F-095F-4B79-9301-EB772F652A28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2596214" y="3160059"/>
                  <a:ext cx="3600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656A1F1A-A068-47A5-8819-EADD73C6BDE0}"/>
                    </a:ext>
                  </a:extLst>
                </p14:cNvPr>
                <p14:cNvContentPartPr/>
                <p14:nvPr/>
              </p14:nvContentPartPr>
              <p14:xfrm>
                <a:off x="2599454" y="3117939"/>
                <a:ext cx="165960" cy="16056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656A1F1A-A068-47A5-8819-EADD73C6BDE0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2590814" y="3108939"/>
                  <a:ext cx="18360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444E4F66-6504-4FF4-8F50-51B65D2BF4C8}"/>
                    </a:ext>
                  </a:extLst>
                </p14:cNvPr>
                <p14:cNvContentPartPr/>
                <p14:nvPr/>
              </p14:nvContentPartPr>
              <p14:xfrm>
                <a:off x="2517374" y="3698619"/>
                <a:ext cx="66960" cy="25956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444E4F66-6504-4FF4-8F50-51B65D2BF4C8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2508734" y="3689619"/>
                  <a:ext cx="84600" cy="27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FCD5134A-6F65-4ABB-A7A9-9C83116EC2B8}"/>
                    </a:ext>
                  </a:extLst>
                </p14:cNvPr>
                <p14:cNvContentPartPr/>
                <p14:nvPr/>
              </p14:nvContentPartPr>
              <p14:xfrm>
                <a:off x="2167454" y="3835059"/>
                <a:ext cx="19080" cy="15696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FCD5134A-6F65-4ABB-A7A9-9C83116EC2B8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2158454" y="3826419"/>
                  <a:ext cx="3672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4A570164-407A-4248-B68C-793BB749230C}"/>
                    </a:ext>
                  </a:extLst>
                </p14:cNvPr>
                <p14:cNvContentPartPr/>
                <p14:nvPr/>
              </p14:nvContentPartPr>
              <p14:xfrm>
                <a:off x="2214974" y="3831459"/>
                <a:ext cx="57240" cy="1108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4A570164-407A-4248-B68C-793BB749230C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2206334" y="3822819"/>
                  <a:ext cx="7488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DA517C23-A2D0-41CE-BFE1-B88AE383BCAE}"/>
                    </a:ext>
                  </a:extLst>
                </p14:cNvPr>
                <p14:cNvContentPartPr/>
                <p14:nvPr/>
              </p14:nvContentPartPr>
              <p14:xfrm>
                <a:off x="2290934" y="3769899"/>
                <a:ext cx="75240" cy="4500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DA517C23-A2D0-41CE-BFE1-B88AE383BCAE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2281934" y="3761259"/>
                  <a:ext cx="9288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A439A83B-F1A5-4E67-A839-2C50116B0244}"/>
                    </a:ext>
                  </a:extLst>
                </p14:cNvPr>
                <p14:cNvContentPartPr/>
                <p14:nvPr/>
              </p14:nvContentPartPr>
              <p14:xfrm>
                <a:off x="2297774" y="3801219"/>
                <a:ext cx="38160" cy="14940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A439A83B-F1A5-4E67-A839-2C50116B0244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2288774" y="3792219"/>
                  <a:ext cx="55800" cy="16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9392053D-2794-4F64-8E9B-C81665049FAE}"/>
                    </a:ext>
                  </a:extLst>
                </p14:cNvPr>
                <p14:cNvContentPartPr/>
                <p14:nvPr/>
              </p14:nvContentPartPr>
              <p14:xfrm>
                <a:off x="2370854" y="3727419"/>
                <a:ext cx="35640" cy="2448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9392053D-2794-4F64-8E9B-C81665049FAE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2362214" y="3718779"/>
                  <a:ext cx="5328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423EFB37-AAC5-4193-924A-5A42A533400E}"/>
                    </a:ext>
                  </a:extLst>
                </p14:cNvPr>
                <p14:cNvContentPartPr/>
                <p14:nvPr/>
              </p14:nvContentPartPr>
              <p14:xfrm>
                <a:off x="1264214" y="3217659"/>
                <a:ext cx="672840" cy="1800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423EFB37-AAC5-4193-924A-5A42A533400E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255574" y="3209019"/>
                  <a:ext cx="69048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27A983AB-47BC-4FF3-8136-A071FF912532}"/>
                    </a:ext>
                  </a:extLst>
                </p14:cNvPr>
                <p14:cNvContentPartPr/>
                <p14:nvPr/>
              </p14:nvContentPartPr>
              <p14:xfrm>
                <a:off x="1214534" y="3186339"/>
                <a:ext cx="65520" cy="11628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27A983AB-47BC-4FF3-8136-A071FF912532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205894" y="3177339"/>
                  <a:ext cx="83160" cy="13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3D0F6908-6FC8-4488-9A3D-25CB76E34F52}"/>
                    </a:ext>
                  </a:extLst>
                </p14:cNvPr>
                <p14:cNvContentPartPr/>
                <p14:nvPr/>
              </p14:nvContentPartPr>
              <p14:xfrm>
                <a:off x="796934" y="3349419"/>
                <a:ext cx="93240" cy="14544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3D0F6908-6FC8-4488-9A3D-25CB76E34F52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787934" y="3340779"/>
                  <a:ext cx="11088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5090C193-7F06-4F6E-BD86-721AF34B6A33}"/>
                    </a:ext>
                  </a:extLst>
                </p14:cNvPr>
                <p14:cNvContentPartPr/>
                <p14:nvPr/>
              </p14:nvContentPartPr>
              <p14:xfrm>
                <a:off x="825374" y="3432579"/>
                <a:ext cx="97920" cy="2124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5090C193-7F06-4F6E-BD86-721AF34B6A33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816374" y="3423939"/>
                  <a:ext cx="11556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366B7FF5-0ED8-4EA8-8EC0-0ABE6AD8D93D}"/>
                    </a:ext>
                  </a:extLst>
                </p14:cNvPr>
                <p14:cNvContentPartPr/>
                <p14:nvPr/>
              </p14:nvContentPartPr>
              <p14:xfrm>
                <a:off x="1016894" y="3332499"/>
                <a:ext cx="92880" cy="15408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366B7FF5-0ED8-4EA8-8EC0-0ABE6AD8D93D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1008254" y="3323499"/>
                  <a:ext cx="110520" cy="17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59474D4E-F5A1-4984-9B13-9B8EC93B5F9E}"/>
                    </a:ext>
                  </a:extLst>
                </p14:cNvPr>
                <p14:cNvContentPartPr/>
                <p14:nvPr/>
              </p14:nvContentPartPr>
              <p14:xfrm>
                <a:off x="1827974" y="3281379"/>
                <a:ext cx="343080" cy="15696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59474D4E-F5A1-4984-9B13-9B8EC93B5F9E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1818974" y="3272739"/>
                  <a:ext cx="360720" cy="174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C76DE1CE-C77E-477C-9A22-0EA07451B879}"/>
              </a:ext>
            </a:extLst>
          </p:cNvPr>
          <p:cNvGrpSpPr/>
          <p:nvPr/>
        </p:nvGrpSpPr>
        <p:grpSpPr>
          <a:xfrm>
            <a:off x="1685054" y="3434379"/>
            <a:ext cx="294120" cy="166320"/>
            <a:chOff x="1685054" y="3434379"/>
            <a:chExt cx="294120" cy="166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12992760-7B4D-463D-AA4B-A5ACC22E1E67}"/>
                    </a:ext>
                  </a:extLst>
                </p14:cNvPr>
                <p14:cNvContentPartPr/>
                <p14:nvPr/>
              </p14:nvContentPartPr>
              <p14:xfrm>
                <a:off x="1685054" y="3441579"/>
                <a:ext cx="20160" cy="15408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12992760-7B4D-463D-AA4B-A5ACC22E1E67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1676054" y="3432579"/>
                  <a:ext cx="37800" cy="17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40C1CA27-74BE-445D-A919-C1C7D7B36AB3}"/>
                    </a:ext>
                  </a:extLst>
                </p14:cNvPr>
                <p14:cNvContentPartPr/>
                <p14:nvPr/>
              </p14:nvContentPartPr>
              <p14:xfrm>
                <a:off x="1745174" y="3434379"/>
                <a:ext cx="83160" cy="14076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40C1CA27-74BE-445D-A919-C1C7D7B36AB3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1736174" y="3425739"/>
                  <a:ext cx="100800" cy="15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6B6CABE4-19ED-495A-88D7-50B51226080C}"/>
                    </a:ext>
                  </a:extLst>
                </p14:cNvPr>
                <p14:cNvContentPartPr/>
                <p14:nvPr/>
              </p14:nvContentPartPr>
              <p14:xfrm>
                <a:off x="1883054" y="3441579"/>
                <a:ext cx="52920" cy="2916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6B6CABE4-19ED-495A-88D7-50B51226080C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1874414" y="3432939"/>
                  <a:ext cx="7056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087A4256-6904-4228-B866-50E5BD61065B}"/>
                    </a:ext>
                  </a:extLst>
                </p14:cNvPr>
                <p14:cNvContentPartPr/>
                <p14:nvPr/>
              </p14:nvContentPartPr>
              <p14:xfrm>
                <a:off x="1879454" y="3457059"/>
                <a:ext cx="54000" cy="14364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087A4256-6904-4228-B866-50E5BD61065B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1870814" y="3448419"/>
                  <a:ext cx="7164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C5A1EC05-575C-4E38-928F-A6A1B674F527}"/>
                    </a:ext>
                  </a:extLst>
                </p14:cNvPr>
                <p14:cNvContentPartPr/>
                <p14:nvPr/>
              </p14:nvContentPartPr>
              <p14:xfrm>
                <a:off x="1963694" y="3440139"/>
                <a:ext cx="15480" cy="4500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C5A1EC05-575C-4E38-928F-A6A1B674F527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1955054" y="3431139"/>
                  <a:ext cx="33120" cy="62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1261C61C-4117-4025-A0CF-2ECD1E5ED635}"/>
              </a:ext>
            </a:extLst>
          </p:cNvPr>
          <p:cNvGrpSpPr/>
          <p:nvPr/>
        </p:nvGrpSpPr>
        <p:grpSpPr>
          <a:xfrm>
            <a:off x="1201214" y="3322419"/>
            <a:ext cx="690840" cy="1775880"/>
            <a:chOff x="1201214" y="3322419"/>
            <a:chExt cx="690840" cy="1775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22533DBC-A051-463F-8E54-247BF7EF9D18}"/>
                    </a:ext>
                  </a:extLst>
                </p14:cNvPr>
                <p14:cNvContentPartPr/>
                <p14:nvPr/>
              </p14:nvContentPartPr>
              <p14:xfrm>
                <a:off x="1201214" y="3372459"/>
                <a:ext cx="690840" cy="172584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22533DBC-A051-463F-8E54-247BF7EF9D18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1192574" y="3363819"/>
                  <a:ext cx="708480" cy="174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66B549E6-DE1E-43C6-B2F4-E04ED10971F4}"/>
                    </a:ext>
                  </a:extLst>
                </p14:cNvPr>
                <p14:cNvContentPartPr/>
                <p14:nvPr/>
              </p14:nvContentPartPr>
              <p14:xfrm>
                <a:off x="1258454" y="3322419"/>
                <a:ext cx="132840" cy="8532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66B549E6-DE1E-43C6-B2F4-E04ED10971F4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1249814" y="3313779"/>
                  <a:ext cx="150480" cy="10296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62" name="Picture 61">
            <a:extLst>
              <a:ext uri="{FF2B5EF4-FFF2-40B4-BE49-F238E27FC236}">
                <a16:creationId xmlns:a16="http://schemas.microsoft.com/office/drawing/2014/main" id="{B2ED81C3-E619-4BA4-BE60-6E4E82246CE3}"/>
              </a:ext>
            </a:extLst>
      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3353009" y="3563523"/>
            <a:ext cx="2461444" cy="286238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6">
            <p14:nvContentPartPr>
              <p14:cNvPr id="76" name="Ink 75">
                <a:extLst>
                  <a:ext uri="{FF2B5EF4-FFF2-40B4-BE49-F238E27FC236}">
                    <a16:creationId xmlns:a16="http://schemas.microsoft.com/office/drawing/2014/main" id="{1C97CC50-C22F-4914-87CD-06467DD0DB9F}"/>
                  </a:ext>
                </a:extLst>
              </p14:cNvPr>
              <p14:cNvContentPartPr/>
              <p14:nvPr/>
            </p14:nvContentPartPr>
            <p14:xfrm>
              <a:off x="6536859" y="6551259"/>
              <a:ext cx="360" cy="360"/>
            </p14:xfrm>
          </p:contentPart>
        </mc:Choice>
        <mc:Fallback xmlns="">
          <p:pic>
            <p:nvPicPr>
              <p:cNvPr id="76" name="Ink 75">
                <a:extLst>
                  <a:ext uri="{FF2B5EF4-FFF2-40B4-BE49-F238E27FC236}">
                    <a16:creationId xmlns:a16="http://schemas.microsoft.com/office/drawing/2014/main" id="{1C97CC50-C22F-4914-87CD-06467DD0DB9F}"/>
                  </a:ext>
                </a:extLst>
              </p:cNvPr>
              <p:cNvPicPr/>
              <p:nvPr/>
            </p:nvPicPr>
            <p:blipFill>
              <a:blip r:embed="rId87"/>
              <a:stretch>
                <a:fillRect/>
              </a:stretch>
            </p:blipFill>
            <p:spPr>
              <a:xfrm>
                <a:off x="6528219" y="6542259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82" name="Group 81">
            <a:extLst>
              <a:ext uri="{FF2B5EF4-FFF2-40B4-BE49-F238E27FC236}">
                <a16:creationId xmlns:a16="http://schemas.microsoft.com/office/drawing/2014/main" id="{EC68CFBB-8B81-4D08-98F1-2C6D714829E3}"/>
              </a:ext>
            </a:extLst>
          </p:cNvPr>
          <p:cNvGrpSpPr/>
          <p:nvPr/>
        </p:nvGrpSpPr>
        <p:grpSpPr>
          <a:xfrm>
            <a:off x="501819" y="5550099"/>
            <a:ext cx="2112120" cy="333360"/>
            <a:chOff x="501819" y="5550099"/>
            <a:chExt cx="2112120" cy="333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1C41A19C-1049-4BE3-90D8-1FC9AAF01851}"/>
                    </a:ext>
                  </a:extLst>
                </p14:cNvPr>
                <p14:cNvContentPartPr/>
                <p14:nvPr/>
              </p14:nvContentPartPr>
              <p14:xfrm>
                <a:off x="506499" y="5674659"/>
                <a:ext cx="31680" cy="17244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1C41A19C-1049-4BE3-90D8-1FC9AAF01851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497499" y="5665659"/>
                  <a:ext cx="4932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AC8998BD-7C69-43E5-B2FB-E98F94EF07AD}"/>
                    </a:ext>
                  </a:extLst>
                </p14:cNvPr>
                <p14:cNvContentPartPr/>
                <p14:nvPr/>
              </p14:nvContentPartPr>
              <p14:xfrm>
                <a:off x="501819" y="5604459"/>
                <a:ext cx="146160" cy="25452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AC8998BD-7C69-43E5-B2FB-E98F94EF07AD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492819" y="5595819"/>
                  <a:ext cx="163800" cy="27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EF2043D8-046B-418A-8D6C-C937D3BFF6F2}"/>
                    </a:ext>
                  </a:extLst>
                </p14:cNvPr>
                <p14:cNvContentPartPr/>
                <p14:nvPr/>
              </p14:nvContentPartPr>
              <p14:xfrm>
                <a:off x="723939" y="5676099"/>
                <a:ext cx="57240" cy="19584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EF2043D8-046B-418A-8D6C-C937D3BFF6F2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715299" y="5667099"/>
                  <a:ext cx="74880" cy="21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E5C97BB1-F17E-4150-B79B-A2C09C800346}"/>
                    </a:ext>
                  </a:extLst>
                </p14:cNvPr>
                <p14:cNvContentPartPr/>
                <p14:nvPr/>
              </p14:nvContentPartPr>
              <p14:xfrm>
                <a:off x="838779" y="5744859"/>
                <a:ext cx="224640" cy="13860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E5C97BB1-F17E-4150-B79B-A2C09C800346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829779" y="5736219"/>
                  <a:ext cx="24228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9148823A-A30D-462A-A838-0E57FEC4CE7B}"/>
                    </a:ext>
                  </a:extLst>
                </p14:cNvPr>
                <p14:cNvContentPartPr/>
                <p14:nvPr/>
              </p14:nvContentPartPr>
              <p14:xfrm>
                <a:off x="1088979" y="5718579"/>
                <a:ext cx="196200" cy="15120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9148823A-A30D-462A-A838-0E57FEC4CE7B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1079979" y="5709579"/>
                  <a:ext cx="21384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3DFAB605-5218-48DC-9179-6A443BD83762}"/>
                    </a:ext>
                  </a:extLst>
                </p14:cNvPr>
                <p14:cNvContentPartPr/>
                <p14:nvPr/>
              </p14:nvContentPartPr>
              <p14:xfrm>
                <a:off x="1232979" y="5572059"/>
                <a:ext cx="171000" cy="30564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3DFAB605-5218-48DC-9179-6A443BD83762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1224339" y="5563059"/>
                  <a:ext cx="188640" cy="32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ABBA405D-7C6E-464B-A854-1B28E86F48A9}"/>
                    </a:ext>
                  </a:extLst>
                </p14:cNvPr>
                <p14:cNvContentPartPr/>
                <p14:nvPr/>
              </p14:nvContentPartPr>
              <p14:xfrm>
                <a:off x="1457979" y="5761059"/>
                <a:ext cx="62280" cy="7416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ABBA405D-7C6E-464B-A854-1B28E86F48A9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1449339" y="5752059"/>
                  <a:ext cx="79920" cy="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56F56B2E-BCF2-4462-947E-99B2EFD94EFA}"/>
                    </a:ext>
                  </a:extLst>
                </p14:cNvPr>
                <p14:cNvContentPartPr/>
                <p14:nvPr/>
              </p14:nvContentPartPr>
              <p14:xfrm>
                <a:off x="1369059" y="5550099"/>
                <a:ext cx="347400" cy="30708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56F56B2E-BCF2-4462-947E-99B2EFD94EFA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1360059" y="5541099"/>
                  <a:ext cx="365040" cy="32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32EDB712-6C01-4D77-8C89-7F8D821B5D58}"/>
                    </a:ext>
                  </a:extLst>
                </p14:cNvPr>
                <p14:cNvContentPartPr/>
                <p14:nvPr/>
              </p14:nvContentPartPr>
              <p14:xfrm>
                <a:off x="1810059" y="5701659"/>
                <a:ext cx="50040" cy="1116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32EDB712-6C01-4D77-8C89-7F8D821B5D58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1801419" y="5692659"/>
                  <a:ext cx="6768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F6FCB2C2-2BF5-4CA8-8873-C0B81AF608BC}"/>
                    </a:ext>
                  </a:extLst>
                </p14:cNvPr>
                <p14:cNvContentPartPr/>
                <p14:nvPr/>
              </p14:nvContentPartPr>
              <p14:xfrm>
                <a:off x="1821579" y="5752419"/>
                <a:ext cx="61920" cy="900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F6FCB2C2-2BF5-4CA8-8873-C0B81AF608BC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1812579" y="5743779"/>
                  <a:ext cx="7956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DA5943D3-08C7-4244-BE74-34651864EEEF}"/>
                    </a:ext>
                  </a:extLst>
                </p14:cNvPr>
                <p14:cNvContentPartPr/>
                <p14:nvPr/>
              </p14:nvContentPartPr>
              <p14:xfrm>
                <a:off x="2021019" y="5586819"/>
                <a:ext cx="117360" cy="22932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DA5943D3-08C7-4244-BE74-34651864EEEF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2012379" y="5577819"/>
                  <a:ext cx="135000" cy="24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04DB539C-6C4E-4D12-A643-4F64BD4082C3}"/>
                    </a:ext>
                  </a:extLst>
                </p14:cNvPr>
                <p14:cNvContentPartPr/>
                <p14:nvPr/>
              </p14:nvContentPartPr>
              <p14:xfrm>
                <a:off x="2160699" y="5657379"/>
                <a:ext cx="130320" cy="16560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04DB539C-6C4E-4D12-A643-4F64BD4082C3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2151699" y="5648739"/>
                  <a:ext cx="147960" cy="18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632C4C5D-B8DC-4709-B024-80009DAA03B9}"/>
                    </a:ext>
                  </a:extLst>
                </p14:cNvPr>
                <p14:cNvContentPartPr/>
                <p14:nvPr/>
              </p14:nvContentPartPr>
              <p14:xfrm>
                <a:off x="2315859" y="5659539"/>
                <a:ext cx="165240" cy="12708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632C4C5D-B8DC-4709-B024-80009DAA03B9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2306859" y="5650899"/>
                  <a:ext cx="182880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6E936646-BDAE-4708-A120-4C151DE0177E}"/>
                    </a:ext>
                  </a:extLst>
                </p14:cNvPr>
                <p14:cNvContentPartPr/>
                <p14:nvPr/>
              </p14:nvContentPartPr>
              <p14:xfrm>
                <a:off x="2453739" y="5676099"/>
                <a:ext cx="69840" cy="19728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6E936646-BDAE-4708-A120-4C151DE0177E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2445099" y="5667099"/>
                  <a:ext cx="87480" cy="21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F82C5838-1C0D-43C8-AE03-C470DAAA457B}"/>
                    </a:ext>
                  </a:extLst>
                </p14:cNvPr>
                <p14:cNvContentPartPr/>
                <p14:nvPr/>
              </p14:nvContentPartPr>
              <p14:xfrm>
                <a:off x="2540139" y="5594739"/>
                <a:ext cx="73800" cy="8568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F82C5838-1C0D-43C8-AE03-C470DAAA457B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2531499" y="5585739"/>
                  <a:ext cx="91440" cy="103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8">
            <p14:nvContentPartPr>
              <p14:cNvPr id="127" name="Ink 126">
                <a:extLst>
                  <a:ext uri="{FF2B5EF4-FFF2-40B4-BE49-F238E27FC236}">
                    <a16:creationId xmlns:a16="http://schemas.microsoft.com/office/drawing/2014/main" id="{561FBE96-0B6E-4853-B94A-2570E312E996}"/>
                  </a:ext>
                </a:extLst>
              </p14:cNvPr>
              <p14:cNvContentPartPr/>
              <p14:nvPr/>
            </p14:nvContentPartPr>
            <p14:xfrm>
              <a:off x="9303459" y="1501539"/>
              <a:ext cx="289800" cy="119880"/>
            </p14:xfrm>
          </p:contentPart>
        </mc:Choice>
        <mc:Fallback xmlns="">
          <p:pic>
            <p:nvPicPr>
              <p:cNvPr id="127" name="Ink 126">
                <a:extLst>
                  <a:ext uri="{FF2B5EF4-FFF2-40B4-BE49-F238E27FC236}">
                    <a16:creationId xmlns:a16="http://schemas.microsoft.com/office/drawing/2014/main" id="{561FBE96-0B6E-4853-B94A-2570E312E996}"/>
                  </a:ext>
                </a:extLst>
              </p:cNvPr>
              <p:cNvPicPr/>
              <p:nvPr/>
            </p:nvPicPr>
            <p:blipFill>
              <a:blip r:embed="rId119"/>
              <a:stretch>
                <a:fillRect/>
              </a:stretch>
            </p:blipFill>
            <p:spPr>
              <a:xfrm>
                <a:off x="9294459" y="1492539"/>
                <a:ext cx="307440" cy="137520"/>
              </a:xfrm>
              <a:prstGeom prst="rect">
                <a:avLst/>
              </a:prstGeom>
            </p:spPr>
          </p:pic>
        </mc:Fallback>
      </mc:AlternateContent>
      <p:grpSp>
        <p:nvGrpSpPr>
          <p:cNvPr id="142" name="Group 141">
            <a:extLst>
              <a:ext uri="{FF2B5EF4-FFF2-40B4-BE49-F238E27FC236}">
                <a16:creationId xmlns:a16="http://schemas.microsoft.com/office/drawing/2014/main" id="{123C8EAC-97BC-49D2-A666-744DCC770867}"/>
              </a:ext>
            </a:extLst>
          </p:cNvPr>
          <p:cNvGrpSpPr/>
          <p:nvPr/>
        </p:nvGrpSpPr>
        <p:grpSpPr>
          <a:xfrm>
            <a:off x="8151819" y="1306059"/>
            <a:ext cx="2336400" cy="1255680"/>
            <a:chOff x="8151819" y="1306059"/>
            <a:chExt cx="2336400" cy="1255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33F7728B-1F55-44F8-99F0-83D49660FC41}"/>
                    </a:ext>
                  </a:extLst>
                </p14:cNvPr>
                <p14:cNvContentPartPr/>
                <p14:nvPr/>
              </p14:nvContentPartPr>
              <p14:xfrm>
                <a:off x="8494899" y="1982139"/>
                <a:ext cx="13680" cy="47340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33F7728B-1F55-44F8-99F0-83D49660FC41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8485899" y="1973499"/>
                  <a:ext cx="31320" cy="49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C270BB8D-C065-4177-BBAB-25EE9761E48C}"/>
                    </a:ext>
                  </a:extLst>
                </p14:cNvPr>
                <p14:cNvContentPartPr/>
                <p14:nvPr/>
              </p14:nvContentPartPr>
              <p14:xfrm>
                <a:off x="8394099" y="1949739"/>
                <a:ext cx="66960" cy="8424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C270BB8D-C065-4177-BBAB-25EE9761E48C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8385459" y="1940739"/>
                  <a:ext cx="8460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C093ED10-D662-47A7-82B9-9FA3547C2987}"/>
                    </a:ext>
                  </a:extLst>
                </p14:cNvPr>
                <p14:cNvContentPartPr/>
                <p14:nvPr/>
              </p14:nvContentPartPr>
              <p14:xfrm>
                <a:off x="8447379" y="1994379"/>
                <a:ext cx="130680" cy="6480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C093ED10-D662-47A7-82B9-9FA3547C2987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8438379" y="1985379"/>
                  <a:ext cx="148320" cy="8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1011C23C-9EEF-40BC-807A-E608CFA6E746}"/>
                    </a:ext>
                  </a:extLst>
                </p14:cNvPr>
                <p14:cNvContentPartPr/>
                <p14:nvPr/>
              </p14:nvContentPartPr>
              <p14:xfrm>
                <a:off x="8464299" y="1401819"/>
                <a:ext cx="992880" cy="57744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1011C23C-9EEF-40BC-807A-E608CFA6E746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8455659" y="1392819"/>
                  <a:ext cx="1010520" cy="59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5A63589E-B834-4D09-B918-4AF0FF1C4532}"/>
                    </a:ext>
                  </a:extLst>
                </p14:cNvPr>
                <p14:cNvContentPartPr/>
                <p14:nvPr/>
              </p14:nvContentPartPr>
              <p14:xfrm>
                <a:off x="9443499" y="1324419"/>
                <a:ext cx="80640" cy="14328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5A63589E-B834-4D09-B918-4AF0FF1C4532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9434859" y="1315779"/>
                  <a:ext cx="9828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1D4A26E1-12F4-4BA5-BA4E-25F7B53A4884}"/>
                    </a:ext>
                  </a:extLst>
                </p14:cNvPr>
                <p14:cNvContentPartPr/>
                <p14:nvPr/>
              </p14:nvContentPartPr>
              <p14:xfrm>
                <a:off x="9524139" y="1443219"/>
                <a:ext cx="19440" cy="53100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1D4A26E1-12F4-4BA5-BA4E-25F7B53A4884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9515499" y="1434219"/>
                  <a:ext cx="37080" cy="54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470C48A2-3166-4C7C-9086-28C5D9468F9B}"/>
                    </a:ext>
                  </a:extLst>
                </p14:cNvPr>
                <p14:cNvContentPartPr/>
                <p14:nvPr/>
              </p14:nvContentPartPr>
              <p14:xfrm>
                <a:off x="9481659" y="1891779"/>
                <a:ext cx="146160" cy="11232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470C48A2-3166-4C7C-9086-28C5D9468F9B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9473019" y="1882779"/>
                  <a:ext cx="16380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43A12E29-7201-489D-972F-A4049DCEB765}"/>
                    </a:ext>
                  </a:extLst>
                </p14:cNvPr>
                <p14:cNvContentPartPr/>
                <p14:nvPr/>
              </p14:nvContentPartPr>
              <p14:xfrm>
                <a:off x="9598659" y="2041539"/>
                <a:ext cx="847080" cy="44496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43A12E29-7201-489D-972F-A4049DCEB765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9589659" y="2032899"/>
                  <a:ext cx="864720" cy="46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0ED2A8C2-598B-437B-818D-0271AFE084D5}"/>
                    </a:ext>
                  </a:extLst>
                </p14:cNvPr>
                <p14:cNvContentPartPr/>
                <p14:nvPr/>
              </p14:nvContentPartPr>
              <p14:xfrm>
                <a:off x="10344219" y="2406219"/>
                <a:ext cx="144000" cy="15552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0ED2A8C2-598B-437B-818D-0271AFE084D5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10335219" y="2397579"/>
                  <a:ext cx="16164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FB0BE609-17A6-4A9A-8CBC-E061EAAD3025}"/>
                    </a:ext>
                  </a:extLst>
                </p14:cNvPr>
                <p14:cNvContentPartPr/>
                <p14:nvPr/>
              </p14:nvContentPartPr>
              <p14:xfrm>
                <a:off x="8151819" y="2129379"/>
                <a:ext cx="108000" cy="13716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FB0BE609-17A6-4A9A-8CBC-E061EAAD3025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8143179" y="2120379"/>
                  <a:ext cx="12564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7044513A-B6C1-41EF-B181-63B41D450D38}"/>
                    </a:ext>
                  </a:extLst>
                </p14:cNvPr>
                <p14:cNvContentPartPr/>
                <p14:nvPr/>
              </p14:nvContentPartPr>
              <p14:xfrm>
                <a:off x="8255499" y="2166459"/>
                <a:ext cx="11520" cy="14976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7044513A-B6C1-41EF-B181-63B41D450D38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8246499" y="2157459"/>
                  <a:ext cx="2916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4A2B4D21-44C4-4E0A-8D15-7B8F7F0E3A01}"/>
                    </a:ext>
                  </a:extLst>
                </p14:cNvPr>
                <p14:cNvContentPartPr/>
                <p14:nvPr/>
              </p14:nvContentPartPr>
              <p14:xfrm>
                <a:off x="8529459" y="1902219"/>
                <a:ext cx="149760" cy="20160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4A2B4D21-44C4-4E0A-8D15-7B8F7F0E3A01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8520819" y="1893579"/>
                  <a:ext cx="16740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E51CBBA7-AD14-405F-8901-66F8ACBDDC38}"/>
                    </a:ext>
                  </a:extLst>
                </p14:cNvPr>
                <p14:cNvContentPartPr/>
                <p14:nvPr/>
              </p14:nvContentPartPr>
              <p14:xfrm>
                <a:off x="8968659" y="1306059"/>
                <a:ext cx="112680" cy="20268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E51CBBA7-AD14-405F-8901-66F8ACBDDC38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8960019" y="1297419"/>
                  <a:ext cx="130320" cy="22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E3C4C552-9663-4975-AC04-2E780B14545B}"/>
                    </a:ext>
                  </a:extLst>
                </p14:cNvPr>
                <p14:cNvContentPartPr/>
                <p14:nvPr/>
              </p14:nvContentPartPr>
              <p14:xfrm>
                <a:off x="9634659" y="1610979"/>
                <a:ext cx="86760" cy="11376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E3C4C552-9663-4975-AC04-2E780B14545B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9626019" y="1601979"/>
                  <a:ext cx="10440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BFD1599E-D068-4330-939C-3B44452A9993}"/>
                    </a:ext>
                  </a:extLst>
                </p14:cNvPr>
                <p14:cNvContentPartPr/>
                <p14:nvPr/>
              </p14:nvContentPartPr>
              <p14:xfrm>
                <a:off x="8627019" y="2103459"/>
                <a:ext cx="10440" cy="11772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BFD1599E-D068-4330-939C-3B44452A9993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8618379" y="2094459"/>
                  <a:ext cx="2808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022E6161-4DA7-4B93-BF44-0D5E53B01B66}"/>
                    </a:ext>
                  </a:extLst>
                </p14:cNvPr>
                <p14:cNvContentPartPr/>
                <p14:nvPr/>
              </p14:nvContentPartPr>
              <p14:xfrm>
                <a:off x="8656179" y="2077179"/>
                <a:ext cx="75600" cy="11808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022E6161-4DA7-4B93-BF44-0D5E53B01B66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8647539" y="2068179"/>
                  <a:ext cx="9324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D0CE085A-C5F1-40B7-A35E-3463D3AB55D5}"/>
                    </a:ext>
                  </a:extLst>
                </p14:cNvPr>
                <p14:cNvContentPartPr/>
                <p14:nvPr/>
              </p14:nvContentPartPr>
              <p14:xfrm>
                <a:off x="8754819" y="2063499"/>
                <a:ext cx="75240" cy="10152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D0CE085A-C5F1-40B7-A35E-3463D3AB55D5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8746179" y="2054859"/>
                  <a:ext cx="9288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CF53BD3B-E6DB-4A80-9391-7FC374E8780E}"/>
                    </a:ext>
                  </a:extLst>
                </p14:cNvPr>
                <p14:cNvContentPartPr/>
                <p14:nvPr/>
              </p14:nvContentPartPr>
              <p14:xfrm>
                <a:off x="8843739" y="1990779"/>
                <a:ext cx="52560" cy="3276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CF53BD3B-E6DB-4A80-9391-7FC374E8780E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8835099" y="1981779"/>
                  <a:ext cx="7020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1D950116-8E84-4202-9EF3-035A75E26C25}"/>
                    </a:ext>
                  </a:extLst>
                </p14:cNvPr>
                <p14:cNvContentPartPr/>
                <p14:nvPr/>
              </p14:nvContentPartPr>
              <p14:xfrm>
                <a:off x="9188619" y="1626099"/>
                <a:ext cx="67680" cy="5616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1D950116-8E84-4202-9EF3-035A75E26C25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9179979" y="1617099"/>
                  <a:ext cx="85320" cy="7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6C133769-A0D6-473E-B756-024360C5C914}"/>
                    </a:ext>
                  </a:extLst>
                </p14:cNvPr>
                <p14:cNvContentPartPr/>
                <p14:nvPr/>
              </p14:nvContentPartPr>
              <p14:xfrm>
                <a:off x="9169899" y="1638339"/>
                <a:ext cx="43200" cy="11844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6C133769-A0D6-473E-B756-024360C5C914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9160899" y="1629339"/>
                  <a:ext cx="6084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4BBCC6CC-0461-43BA-9099-8CD9F5DCE2A1}"/>
                    </a:ext>
                  </a:extLst>
                </p14:cNvPr>
                <p14:cNvContentPartPr/>
                <p14:nvPr/>
              </p14:nvContentPartPr>
              <p14:xfrm>
                <a:off x="9288339" y="1646619"/>
                <a:ext cx="21600" cy="2736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4BBCC6CC-0461-43BA-9099-8CD9F5DCE2A1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9279699" y="1637979"/>
                  <a:ext cx="3924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9380F7AB-33C4-4C83-948E-30A666C57EA5}"/>
                    </a:ext>
                  </a:extLst>
                </p14:cNvPr>
                <p14:cNvContentPartPr/>
                <p14:nvPr/>
              </p14:nvContentPartPr>
              <p14:xfrm>
                <a:off x="9264219" y="1656699"/>
                <a:ext cx="75240" cy="16740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9380F7AB-33C4-4C83-948E-30A666C57EA5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9255219" y="1647699"/>
                  <a:ext cx="9288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35E3F934-8BA1-45D9-B372-B55BE536C206}"/>
                    </a:ext>
                  </a:extLst>
                </p14:cNvPr>
                <p14:cNvContentPartPr/>
                <p14:nvPr/>
              </p14:nvContentPartPr>
              <p14:xfrm>
                <a:off x="9365019" y="1673259"/>
                <a:ext cx="48600" cy="3312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35E3F934-8BA1-45D9-B372-B55BE536C206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9356019" y="1664619"/>
                  <a:ext cx="66240" cy="5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A282FB28-4270-4651-996C-74B10D373434}"/>
                    </a:ext>
                  </a:extLst>
                </p14:cNvPr>
                <p14:cNvContentPartPr/>
                <p14:nvPr/>
              </p14:nvContentPartPr>
              <p14:xfrm>
                <a:off x="9598299" y="1790979"/>
                <a:ext cx="207000" cy="30708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A282FB28-4270-4651-996C-74B10D373434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9589299" y="1782339"/>
                  <a:ext cx="224640" cy="324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68">
            <p14:nvContentPartPr>
              <p14:cNvPr id="143" name="Ink 142">
                <a:extLst>
                  <a:ext uri="{FF2B5EF4-FFF2-40B4-BE49-F238E27FC236}">
                    <a16:creationId xmlns:a16="http://schemas.microsoft.com/office/drawing/2014/main" id="{A5676F3F-06F6-4B19-B3E2-920F8D32A42A}"/>
                  </a:ext>
                </a:extLst>
              </p14:cNvPr>
              <p14:cNvContentPartPr/>
              <p14:nvPr/>
            </p14:nvContentPartPr>
            <p14:xfrm>
              <a:off x="9830859" y="1793139"/>
              <a:ext cx="15120" cy="141120"/>
            </p14:xfrm>
          </p:contentPart>
        </mc:Choice>
        <mc:Fallback xmlns="">
          <p:pic>
            <p:nvPicPr>
              <p:cNvPr id="143" name="Ink 142">
                <a:extLst>
                  <a:ext uri="{FF2B5EF4-FFF2-40B4-BE49-F238E27FC236}">
                    <a16:creationId xmlns:a16="http://schemas.microsoft.com/office/drawing/2014/main" id="{A5676F3F-06F6-4B19-B3E2-920F8D32A42A}"/>
                  </a:ext>
                </a:extLst>
              </p:cNvPr>
              <p:cNvPicPr/>
              <p:nvPr/>
            </p:nvPicPr>
            <p:blipFill>
              <a:blip r:embed="rId169"/>
              <a:stretch>
                <a:fillRect/>
              </a:stretch>
            </p:blipFill>
            <p:spPr>
              <a:xfrm>
                <a:off x="9821859" y="1784499"/>
                <a:ext cx="32760" cy="158760"/>
              </a:xfrm>
              <a:prstGeom prst="rect">
                <a:avLst/>
              </a:prstGeom>
            </p:spPr>
          </p:pic>
        </mc:Fallback>
      </mc:AlternateContent>
      <p:grpSp>
        <p:nvGrpSpPr>
          <p:cNvPr id="152" name="Group 151">
            <a:extLst>
              <a:ext uri="{FF2B5EF4-FFF2-40B4-BE49-F238E27FC236}">
                <a16:creationId xmlns:a16="http://schemas.microsoft.com/office/drawing/2014/main" id="{9DA7D228-8DCF-4E5D-8A51-B0566BBB1AB1}"/>
              </a:ext>
            </a:extLst>
          </p:cNvPr>
          <p:cNvGrpSpPr/>
          <p:nvPr/>
        </p:nvGrpSpPr>
        <p:grpSpPr>
          <a:xfrm>
            <a:off x="5821899" y="2666859"/>
            <a:ext cx="295200" cy="272160"/>
            <a:chOff x="5821899" y="2666859"/>
            <a:chExt cx="295200" cy="272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FCCFB62F-DC8E-4369-92F8-71A648C270BB}"/>
                    </a:ext>
                  </a:extLst>
                </p14:cNvPr>
                <p14:cNvContentPartPr/>
                <p14:nvPr/>
              </p14:nvContentPartPr>
              <p14:xfrm>
                <a:off x="5821899" y="2666859"/>
                <a:ext cx="173160" cy="12276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FCCFB62F-DC8E-4369-92F8-71A648C270BB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5813259" y="2658219"/>
                  <a:ext cx="19080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8CFC7C50-7F34-48B3-837D-193EAB56EDD4}"/>
                    </a:ext>
                  </a:extLst>
                </p14:cNvPr>
                <p14:cNvContentPartPr/>
                <p14:nvPr/>
              </p14:nvContentPartPr>
              <p14:xfrm>
                <a:off x="5918379" y="2849379"/>
                <a:ext cx="48600" cy="8676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8CFC7C50-7F34-48B3-837D-193EAB56EDD4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5909379" y="2840739"/>
                  <a:ext cx="6624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2AEB0A6A-C130-406E-B759-92F0B87CB0D7}"/>
                    </a:ext>
                  </a:extLst>
                </p14:cNvPr>
                <p14:cNvContentPartPr/>
                <p14:nvPr/>
              </p14:nvContentPartPr>
              <p14:xfrm>
                <a:off x="5946459" y="2825259"/>
                <a:ext cx="126000" cy="11376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2AEB0A6A-C130-406E-B759-92F0B87CB0D7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5937819" y="2816259"/>
                  <a:ext cx="14364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6C0F8890-4A49-424D-858C-BB0158E81EB1}"/>
                    </a:ext>
                  </a:extLst>
                </p14:cNvPr>
                <p14:cNvContentPartPr/>
                <p14:nvPr/>
              </p14:nvContentPartPr>
              <p14:xfrm>
                <a:off x="6082539" y="2776659"/>
                <a:ext cx="34560" cy="3996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6C0F8890-4A49-424D-858C-BB0158E81EB1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6073539" y="2767659"/>
                  <a:ext cx="52200" cy="57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AA44A4F6-51FA-41A0-8817-1B0B80277204}"/>
              </a:ext>
            </a:extLst>
          </p:cNvPr>
          <p:cNvGrpSpPr/>
          <p:nvPr/>
        </p:nvGrpSpPr>
        <p:grpSpPr>
          <a:xfrm>
            <a:off x="9882699" y="1721139"/>
            <a:ext cx="239040" cy="228600"/>
            <a:chOff x="9882699" y="1721139"/>
            <a:chExt cx="239040" cy="228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03BC95BA-3243-488C-B14C-0AE32A116055}"/>
                    </a:ext>
                  </a:extLst>
                </p14:cNvPr>
                <p14:cNvContentPartPr/>
                <p14:nvPr/>
              </p14:nvContentPartPr>
              <p14:xfrm>
                <a:off x="9882699" y="1785939"/>
                <a:ext cx="14760" cy="12636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03BC95BA-3243-488C-B14C-0AE32A116055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9873699" y="1777299"/>
                  <a:ext cx="3240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FCAFEA79-57E8-4FA4-8A48-D211DD5F2820}"/>
                    </a:ext>
                  </a:extLst>
                </p14:cNvPr>
                <p14:cNvContentPartPr/>
                <p14:nvPr/>
              </p14:nvContentPartPr>
              <p14:xfrm>
                <a:off x="9947499" y="1806459"/>
                <a:ext cx="87480" cy="14328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FCAFEA79-57E8-4FA4-8A48-D211DD5F2820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9938859" y="1797819"/>
                  <a:ext cx="10512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E401ADB7-8967-4131-A552-C8F5DFBB04B5}"/>
                    </a:ext>
                  </a:extLst>
                </p14:cNvPr>
                <p14:cNvContentPartPr/>
                <p14:nvPr/>
              </p14:nvContentPartPr>
              <p14:xfrm>
                <a:off x="10064499" y="1721139"/>
                <a:ext cx="57240" cy="5904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E401ADB7-8967-4131-A552-C8F5DFBB04B5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10055499" y="1712499"/>
                  <a:ext cx="74880" cy="76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84">
            <p14:nvContentPartPr>
              <p14:cNvPr id="158" name="Ink 157">
                <a:extLst>
                  <a:ext uri="{FF2B5EF4-FFF2-40B4-BE49-F238E27FC236}">
                    <a16:creationId xmlns:a16="http://schemas.microsoft.com/office/drawing/2014/main" id="{28F11C1D-4A3B-4463-9B6D-EF2E7500C25D}"/>
                  </a:ext>
                </a:extLst>
              </p14:cNvPr>
              <p14:cNvContentPartPr/>
              <p14:nvPr/>
            </p14:nvContentPartPr>
            <p14:xfrm>
              <a:off x="8487699" y="2486859"/>
              <a:ext cx="1944360" cy="202680"/>
            </p14:xfrm>
          </p:contentPart>
        </mc:Choice>
        <mc:Fallback xmlns="">
          <p:pic>
            <p:nvPicPr>
              <p:cNvPr id="158" name="Ink 157">
                <a:extLst>
                  <a:ext uri="{FF2B5EF4-FFF2-40B4-BE49-F238E27FC236}">
                    <a16:creationId xmlns:a16="http://schemas.microsoft.com/office/drawing/2014/main" id="{28F11C1D-4A3B-4463-9B6D-EF2E7500C25D}"/>
                  </a:ext>
                </a:extLst>
              </p:cNvPr>
              <p:cNvPicPr/>
              <p:nvPr/>
            </p:nvPicPr>
            <p:blipFill>
              <a:blip r:embed="rId185"/>
              <a:stretch>
                <a:fillRect/>
              </a:stretch>
            </p:blipFill>
            <p:spPr>
              <a:xfrm>
                <a:off x="8478699" y="2477859"/>
                <a:ext cx="1962000" cy="220320"/>
              </a:xfrm>
              <a:prstGeom prst="rect">
                <a:avLst/>
              </a:prstGeom>
            </p:spPr>
          </p:pic>
        </mc:Fallback>
      </mc:AlternateContent>
      <p:grpSp>
        <p:nvGrpSpPr>
          <p:cNvPr id="161" name="Group 160">
            <a:extLst>
              <a:ext uri="{FF2B5EF4-FFF2-40B4-BE49-F238E27FC236}">
                <a16:creationId xmlns:a16="http://schemas.microsoft.com/office/drawing/2014/main" id="{2C38A246-FED4-45E7-938A-105DA86F2182}"/>
              </a:ext>
            </a:extLst>
          </p:cNvPr>
          <p:cNvGrpSpPr/>
          <p:nvPr/>
        </p:nvGrpSpPr>
        <p:grpSpPr>
          <a:xfrm>
            <a:off x="10117419" y="2149179"/>
            <a:ext cx="149760" cy="120600"/>
            <a:chOff x="10117419" y="2149179"/>
            <a:chExt cx="149760" cy="120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F1CFEF90-C39B-476B-A07F-861914CF98CB}"/>
                    </a:ext>
                  </a:extLst>
                </p14:cNvPr>
                <p14:cNvContentPartPr/>
                <p14:nvPr/>
              </p14:nvContentPartPr>
              <p14:xfrm>
                <a:off x="10117419" y="2149179"/>
                <a:ext cx="87120" cy="12060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F1CFEF90-C39B-476B-A07F-861914CF98CB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10108779" y="2140539"/>
                  <a:ext cx="10476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B3115F10-AD30-4379-B1D4-02E491C57FFC}"/>
                    </a:ext>
                  </a:extLst>
                </p14:cNvPr>
                <p14:cNvContentPartPr/>
                <p14:nvPr/>
              </p14:nvContentPartPr>
              <p14:xfrm>
                <a:off x="10146579" y="2215059"/>
                <a:ext cx="120600" cy="20880"/>
              </p14:xfrm>
            </p:contentPart>
          </mc:Choice>
          <mc:Fallback xmlns=""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B3115F10-AD30-4379-B1D4-02E491C57FFC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10137939" y="2206419"/>
                  <a:ext cx="138240" cy="3852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162" name="Picture 161">
            <a:extLst>
              <a:ext uri="{FF2B5EF4-FFF2-40B4-BE49-F238E27FC236}">
                <a16:creationId xmlns:a16="http://schemas.microsoft.com/office/drawing/2014/main" id="{670CCB7D-2E32-488A-9137-0644CEC6544B}"/>
              </a:ext>
            </a:extLst>
      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7714378" y="2936139"/>
            <a:ext cx="2539182" cy="2373583"/>
          </a:xfrm>
          <a:prstGeom prst="rect">
            <a:avLst/>
          </a:prstGeom>
        </p:spPr>
      </p:pic>
      <p:pic>
        <p:nvPicPr>
          <p:cNvPr id="163" name="Picture 162">
            <a:extLst>
              <a:ext uri="{FF2B5EF4-FFF2-40B4-BE49-F238E27FC236}">
                <a16:creationId xmlns:a16="http://schemas.microsoft.com/office/drawing/2014/main" id="{D1989FFA-9A98-45A4-A270-7DC8E739D9C1}"/>
              </a:ext>
            </a:extLst>
      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7692288" y="5370303"/>
            <a:ext cx="3192101" cy="507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160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CA55012-0CF4-47F5-9C91-830D1A27E40B}"/>
              </a:ext>
            </a:extLst>
          </p:cNvPr>
          <p:cNvSpPr txBox="1"/>
          <p:nvPr/>
        </p:nvSpPr>
        <p:spPr>
          <a:xfrm>
            <a:off x="0" y="-6605"/>
            <a:ext cx="134700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Recap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2486" y="578170"/>
            <a:ext cx="3451831" cy="407565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/>
              <p:cNvSpPr txBox="1">
                <a:spLocks/>
              </p:cNvSpPr>
              <p:nvPr/>
            </p:nvSpPr>
            <p:spPr>
              <a:xfrm>
                <a:off x="187287" y="813413"/>
                <a:ext cx="6830458" cy="8942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/>
                  <a:t>Vector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ac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2400" dirty="0"/>
                  <a:t> is describe by the column vector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AU" sz="2400" dirty="0"/>
                  <a:t> </a:t>
                </a:r>
              </a:p>
            </p:txBody>
          </p:sp>
        </mc:Choice>
        <mc:Fallback xmlns="">
          <p:sp>
            <p:nvSpPr>
              <p:cNvPr id="10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287" y="813413"/>
                <a:ext cx="6830458" cy="894202"/>
              </a:xfrm>
              <a:prstGeom prst="rect">
                <a:avLst/>
              </a:prstGeom>
              <a:blipFill rotWithShape="0">
                <a:blip r:embed="rId3"/>
                <a:stretch>
                  <a:fillRect l="-142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 txBox="1">
                <a:spLocks/>
              </p:cNvSpPr>
              <p:nvPr/>
            </p:nvSpPr>
            <p:spPr>
              <a:xfrm>
                <a:off x="187287" y="1843706"/>
                <a:ext cx="7634689" cy="126305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/>
                  <a:t>Based on the diagram, 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⃗"/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ac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2400" dirty="0"/>
                  <a:t> can be expressed as </a:t>
                </a:r>
              </a:p>
              <a:p>
                <a:pPr marL="0" indent="0" algn="just">
                  <a:buNone/>
                </a:pPr>
                <a:r>
                  <a:rPr lang="en-AU" sz="24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ac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12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287" y="1843706"/>
                <a:ext cx="7634689" cy="1263050"/>
              </a:xfrm>
              <a:prstGeom prst="rect">
                <a:avLst/>
              </a:prstGeom>
              <a:blipFill rotWithShape="0">
                <a:blip r:embed="rId4"/>
                <a:stretch>
                  <a:fillRect l="-1278" t="-336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/>
              <p:cNvSpPr txBox="1">
                <a:spLocks/>
              </p:cNvSpPr>
              <p:nvPr/>
            </p:nvSpPr>
            <p:spPr>
              <a:xfrm>
                <a:off x="187286" y="3538467"/>
                <a:ext cx="7634689" cy="126305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/>
                  <a:t>We can rewrite 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6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286" y="3538467"/>
                <a:ext cx="7634689" cy="1263050"/>
              </a:xfrm>
              <a:prstGeom prst="rect">
                <a:avLst/>
              </a:prstGeom>
              <a:blipFill rotWithShape="0">
                <a:blip r:embed="rId5"/>
                <a:stretch>
                  <a:fillRect l="-1278" t="-673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8572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5C9AC96-37CF-46FA-8CEA-743409CE313F}"/>
              </a:ext>
            </a:extLst>
          </p:cNvPr>
          <p:cNvSpPr txBox="1"/>
          <p:nvPr/>
        </p:nvSpPr>
        <p:spPr>
          <a:xfrm>
            <a:off x="0" y="-6605"/>
            <a:ext cx="3676486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b="1" dirty="0">
                <a:solidFill>
                  <a:schemeClr val="tx1"/>
                </a:solidFill>
              </a:rPr>
              <a:t>Component Vectors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5145" y="504772"/>
            <a:ext cx="2402884" cy="223842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/>
              <p:cNvSpPr txBox="1">
                <a:spLocks/>
              </p:cNvSpPr>
              <p:nvPr/>
            </p:nvSpPr>
            <p:spPr>
              <a:xfrm>
                <a:off x="171867" y="955510"/>
                <a:ext cx="9673590" cy="133695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/>
                  <a:t>Let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𝒊</m:t>
                    </m:r>
                  </m:oMath>
                </a14:m>
                <a:r>
                  <a:rPr lang="en-AU" sz="2400" dirty="0"/>
                  <a:t> be the vector of unit length in the </a:t>
                </a:r>
                <a:r>
                  <a:rPr lang="en-AU" sz="2400" b="1" dirty="0"/>
                  <a:t>positive</a:t>
                </a:r>
                <a:r>
                  <a:rPr lang="en-AU" sz="2400" dirty="0"/>
                  <a:t> direction of the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AU" sz="2400" dirty="0"/>
                  <a:t> axis.</a:t>
                </a:r>
              </a:p>
              <a:p>
                <a:pPr marL="0" indent="0" algn="just">
                  <a:buNone/>
                </a:pPr>
                <a:r>
                  <a:rPr lang="en-AU" sz="2400" dirty="0"/>
                  <a:t>We can write </a:t>
                </a:r>
                <a14:m>
                  <m:oMath xmlns:m="http://schemas.openxmlformats.org/officeDocument/2006/math">
                    <m:r>
                      <a:rPr lang="en-AU" sz="24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4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sz="2400" b="1" dirty="0"/>
              </a:p>
            </p:txBody>
          </p:sp>
        </mc:Choice>
        <mc:Fallback xmlns="">
          <p:sp>
            <p:nvSpPr>
              <p:cNvPr id="9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867" y="955510"/>
                <a:ext cx="9673590" cy="1336951"/>
              </a:xfrm>
              <a:prstGeom prst="rect">
                <a:avLst/>
              </a:prstGeom>
              <a:blipFill rotWithShape="0">
                <a:blip r:embed="rId3"/>
                <a:stretch>
                  <a:fillRect l="-945" t="-639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/>
              <p:cNvSpPr txBox="1">
                <a:spLocks/>
              </p:cNvSpPr>
              <p:nvPr/>
            </p:nvSpPr>
            <p:spPr>
              <a:xfrm>
                <a:off x="171867" y="2525462"/>
                <a:ext cx="9673590" cy="133695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/>
                  <a:t>Let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r>
                  <a:rPr lang="en-AU" sz="2400" dirty="0"/>
                  <a:t> be the vector of unit length in the </a:t>
                </a:r>
                <a:r>
                  <a:rPr lang="en-AU" sz="2400" b="1" dirty="0"/>
                  <a:t>positive</a:t>
                </a:r>
                <a:r>
                  <a:rPr lang="en-AU" sz="2400" dirty="0"/>
                  <a:t> direction of the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AU" sz="2400" dirty="0"/>
                  <a:t> axis.</a:t>
                </a:r>
              </a:p>
              <a:p>
                <a:pPr marL="0" indent="0" algn="just">
                  <a:buNone/>
                </a:pPr>
                <a:r>
                  <a:rPr lang="en-AU" sz="2400" dirty="0"/>
                  <a:t>We can write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4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sz="2400" b="1" dirty="0"/>
              </a:p>
            </p:txBody>
          </p:sp>
        </mc:Choice>
        <mc:Fallback xmlns="">
          <p:sp>
            <p:nvSpPr>
              <p:cNvPr id="10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867" y="2525462"/>
                <a:ext cx="9673590" cy="1336951"/>
              </a:xfrm>
              <a:prstGeom prst="rect">
                <a:avLst/>
              </a:prstGeom>
              <a:blipFill rotWithShape="0">
                <a:blip r:embed="rId4"/>
                <a:stretch>
                  <a:fillRect l="-945" t="-636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171867" y="3862413"/>
                <a:ext cx="9673590" cy="299558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/>
                  <a:t>If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𝒖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AU" sz="2400" dirty="0"/>
                  <a:t> we can rewrite </a:t>
                </a:r>
                <a:endParaRPr lang="en-AU" sz="2400" b="1" i="1" dirty="0">
                  <a:latin typeface="Cambria Math" panose="02040503050406030204" pitchFamily="18" charset="0"/>
                </a:endParaRPr>
              </a:p>
              <a:p>
                <a:pPr marL="0" indent="0" algn="just">
                  <a:lnSpc>
                    <a:spcPct val="13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1" i="1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dirty="0"/>
              </a:p>
              <a:p>
                <a:pPr marL="0" indent="0" algn="just">
                  <a:lnSpc>
                    <a:spcPct val="13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1" i="1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AU" sz="24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4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  <m:oMath xmlns:m="http://schemas.openxmlformats.org/officeDocument/2006/math">
                      <m:r>
                        <a:rPr lang="en-AU" sz="2400" b="1" i="1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AU" sz="24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sz="2400" b="1" dirty="0"/>
              </a:p>
              <a:p>
                <a:pPr marL="0" indent="0" algn="just">
                  <a:buNone/>
                </a:pPr>
                <a:endParaRPr lang="en-AU" sz="2400" b="1" dirty="0"/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867" y="3862413"/>
                <a:ext cx="9673590" cy="2995587"/>
              </a:xfrm>
              <a:prstGeom prst="rect">
                <a:avLst/>
              </a:prstGeom>
              <a:blipFill rotWithShape="0">
                <a:blip r:embed="rId5"/>
                <a:stretch>
                  <a:fillRect l="-94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2372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CA55012-0CF4-47F5-9C91-830D1A27E40B}"/>
              </a:ext>
            </a:extLst>
          </p:cNvPr>
          <p:cNvSpPr txBox="1"/>
          <p:nvPr/>
        </p:nvSpPr>
        <p:spPr>
          <a:xfrm>
            <a:off x="0" y="-6605"/>
            <a:ext cx="1772501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Example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2486" y="578170"/>
            <a:ext cx="3451831" cy="407565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/>
              <p:cNvSpPr txBox="1">
                <a:spLocks/>
              </p:cNvSpPr>
              <p:nvPr/>
            </p:nvSpPr>
            <p:spPr>
              <a:xfrm>
                <a:off x="274969" y="1041388"/>
                <a:ext cx="6830458" cy="8942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/>
                  <a:t>Given that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ac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2400" dirty="0"/>
                  <a:t> 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AU" sz="2400" dirty="0"/>
                  <a:t>, rewrite in component form </a:t>
                </a:r>
              </a:p>
            </p:txBody>
          </p:sp>
        </mc:Choice>
        <mc:Fallback xmlns="">
          <p:sp>
            <p:nvSpPr>
              <p:cNvPr id="10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969" y="1041388"/>
                <a:ext cx="6830458" cy="894202"/>
              </a:xfrm>
              <a:prstGeom prst="rect">
                <a:avLst/>
              </a:prstGeom>
              <a:blipFill rotWithShape="0">
                <a:blip r:embed="rId3"/>
                <a:stretch>
                  <a:fillRect l="-133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 txBox="1">
                <a:spLocks/>
              </p:cNvSpPr>
              <p:nvPr/>
            </p:nvSpPr>
            <p:spPr>
              <a:xfrm>
                <a:off x="174267" y="3791202"/>
                <a:ext cx="7634689" cy="126305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𝐴𝐵</m:t>
                          </m:r>
                        </m:e>
                      </m:ac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sz="2400" b="1" dirty="0"/>
              </a:p>
            </p:txBody>
          </p:sp>
        </mc:Choice>
        <mc:Fallback xmlns="">
          <p:sp>
            <p:nvSpPr>
              <p:cNvPr id="12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267" y="3791202"/>
                <a:ext cx="7634689" cy="126305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/>
              <p:cNvSpPr txBox="1">
                <a:spLocks/>
              </p:cNvSpPr>
              <p:nvPr/>
            </p:nvSpPr>
            <p:spPr>
              <a:xfrm>
                <a:off x="274969" y="2085447"/>
                <a:ext cx="7634689" cy="126305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/>
                  <a:t>We can rewrite 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6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969" y="2085447"/>
                <a:ext cx="7634689" cy="1263050"/>
              </a:xfrm>
              <a:prstGeom prst="rect">
                <a:avLst/>
              </a:prstGeom>
              <a:blipFill rotWithShape="0">
                <a:blip r:embed="rId5"/>
                <a:stretch>
                  <a:fillRect l="-1197" t="-676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8049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99843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Magnitude of Vectors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/>
              <p:cNvSpPr txBox="1">
                <a:spLocks/>
              </p:cNvSpPr>
              <p:nvPr/>
            </p:nvSpPr>
            <p:spPr>
              <a:xfrm>
                <a:off x="184391" y="691481"/>
                <a:ext cx="9911585" cy="103526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/>
                  <a:t>We can write 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𝒖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AU" sz="2400" dirty="0"/>
                  <a:t> as  </a:t>
                </a:r>
                <a14:m>
                  <m:oMath xmlns:m="http://schemas.openxmlformats.org/officeDocument/2006/math">
                    <m:r>
                      <a:rPr lang="en-AU" sz="2400" b="1" i="1">
                        <a:latin typeface="Cambria Math" panose="02040503050406030204" pitchFamily="18" charset="0"/>
                      </a:rPr>
                      <m:t>𝒖</m:t>
                    </m:r>
                    <m:r>
                      <a:rPr lang="en-AU" sz="24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endParaRPr lang="en-AU" sz="2400" b="1" dirty="0"/>
              </a:p>
              <a:p>
                <a:pPr marL="0" indent="0" algn="just">
                  <a:buNone/>
                </a:pPr>
                <a:endParaRPr lang="en-AU" sz="2400" b="1" dirty="0"/>
              </a:p>
            </p:txBody>
          </p:sp>
        </mc:Choice>
        <mc:Fallback xmlns="">
          <p:sp>
            <p:nvSpPr>
              <p:cNvPr id="9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391" y="691481"/>
                <a:ext cx="9911585" cy="1035263"/>
              </a:xfrm>
              <a:prstGeom prst="rect">
                <a:avLst/>
              </a:prstGeom>
              <a:blipFill rotWithShape="0">
                <a:blip r:embed="rId2"/>
                <a:stretch>
                  <a:fillRect l="-92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184391" y="1498831"/>
                <a:ext cx="9911585" cy="6824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/>
                  <a:t>The magnitude of vector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𝒖</m:t>
                    </m:r>
                  </m:oMath>
                </a14:m>
                <a:r>
                  <a:rPr lang="en-AU" sz="2400" b="1" dirty="0"/>
                  <a:t>, </a:t>
                </a:r>
                <a:r>
                  <a:rPr lang="en-AU" sz="2400" dirty="0"/>
                  <a:t>is denoted by 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AU" sz="2400" b="1" i="1">
                        <a:latin typeface="Cambria Math" panose="02040503050406030204" pitchFamily="18" charset="0"/>
                      </a:rPr>
                      <m:t>𝒖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AU" sz="2400" dirty="0"/>
                  <a:t> </a:t>
                </a:r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391" y="1498831"/>
                <a:ext cx="9911585" cy="682447"/>
              </a:xfrm>
              <a:prstGeom prst="rect">
                <a:avLst/>
              </a:prstGeom>
              <a:blipFill rotWithShape="0">
                <a:blip r:embed="rId3"/>
                <a:stretch>
                  <a:fillRect l="-923" t="-125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/>
              <p:cNvSpPr txBox="1">
                <a:spLocks/>
              </p:cNvSpPr>
              <p:nvPr/>
            </p:nvSpPr>
            <p:spPr>
              <a:xfrm>
                <a:off x="184391" y="2033207"/>
                <a:ext cx="4097422" cy="6824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400" b="1" i="1">
                            <a:latin typeface="Cambria Math" panose="02040503050406030204" pitchFamily="18" charset="0"/>
                          </a:rPr>
                          <m:t>𝒖</m:t>
                        </m:r>
                      </m:e>
                    </m:d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AU" sz="24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AU" sz="24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AU" sz="2400" dirty="0"/>
                  <a:t> </a:t>
                </a:r>
              </a:p>
            </p:txBody>
          </p:sp>
        </mc:Choice>
        <mc:Fallback xmlns="">
          <p:sp>
            <p:nvSpPr>
              <p:cNvPr id="13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391" y="2033207"/>
                <a:ext cx="4097422" cy="68244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2401" y="565418"/>
            <a:ext cx="2790191" cy="267707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2715654"/>
            <a:ext cx="300846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4A Q7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5054DE0-FAFF-403D-928B-E2268254D2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391" y="3343229"/>
            <a:ext cx="7043288" cy="584775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BD029BAA-F478-435A-B3EF-F3FD5AA7A60D}"/>
              </a:ext>
            </a:extLst>
          </p:cNvPr>
          <p:cNvGrpSpPr/>
          <p:nvPr/>
        </p:nvGrpSpPr>
        <p:grpSpPr>
          <a:xfrm>
            <a:off x="830626" y="4181019"/>
            <a:ext cx="2790360" cy="435960"/>
            <a:chOff x="830626" y="4181019"/>
            <a:chExt cx="2790360" cy="435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BE914121-A982-4A60-9DA1-162D8763D8FC}"/>
                    </a:ext>
                  </a:extLst>
                </p14:cNvPr>
                <p14:cNvContentPartPr/>
                <p14:nvPr/>
              </p14:nvContentPartPr>
              <p14:xfrm>
                <a:off x="830626" y="4181019"/>
                <a:ext cx="1707840" cy="43596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BE914121-A982-4A60-9DA1-162D8763D8FC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821986" y="4172019"/>
                  <a:ext cx="1725480" cy="45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05DECC96-B416-4A7D-9189-821E1F26A289}"/>
                    </a:ext>
                  </a:extLst>
                </p14:cNvPr>
                <p14:cNvContentPartPr/>
                <p14:nvPr/>
              </p14:nvContentPartPr>
              <p14:xfrm>
                <a:off x="1030066" y="4344099"/>
                <a:ext cx="31320" cy="23436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05DECC96-B416-4A7D-9189-821E1F26A289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021426" y="4335459"/>
                  <a:ext cx="48960" cy="25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455A2895-AA23-46AB-9298-29FE6C9A4B8D}"/>
                    </a:ext>
                  </a:extLst>
                </p14:cNvPr>
                <p14:cNvContentPartPr/>
                <p14:nvPr/>
              </p14:nvContentPartPr>
              <p14:xfrm>
                <a:off x="1085866" y="4437699"/>
                <a:ext cx="96120" cy="2448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455A2895-AA23-46AB-9298-29FE6C9A4B8D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076866" y="4428699"/>
                  <a:ext cx="11376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8D3D21A0-F2BD-47F5-BC08-E23544DBB6FD}"/>
                    </a:ext>
                  </a:extLst>
                </p14:cNvPr>
                <p14:cNvContentPartPr/>
                <p14:nvPr/>
              </p14:nvContentPartPr>
              <p14:xfrm>
                <a:off x="1219786" y="4353099"/>
                <a:ext cx="181080" cy="18072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8D3D21A0-F2BD-47F5-BC08-E23544DBB6FD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210786" y="4344099"/>
                  <a:ext cx="19872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2C6220F2-FC83-44ED-85AB-F13B44A59418}"/>
                    </a:ext>
                  </a:extLst>
                </p14:cNvPr>
                <p14:cNvContentPartPr/>
                <p14:nvPr/>
              </p14:nvContentPartPr>
              <p14:xfrm>
                <a:off x="1427146" y="4272459"/>
                <a:ext cx="111600" cy="31068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2C6220F2-FC83-44ED-85AB-F13B44A59418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418146" y="4263459"/>
                  <a:ext cx="129240" cy="32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E74CEB9C-FC5E-488C-9A9E-454B8AE15255}"/>
                    </a:ext>
                  </a:extLst>
                </p14:cNvPr>
                <p14:cNvContentPartPr/>
                <p14:nvPr/>
              </p14:nvContentPartPr>
              <p14:xfrm>
                <a:off x="1585546" y="4242219"/>
                <a:ext cx="86760" cy="12348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E74CEB9C-FC5E-488C-9A9E-454B8AE15255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576906" y="4233579"/>
                  <a:ext cx="10440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A4F430BC-AC95-4C0D-BDEA-FC672854F3C4}"/>
                    </a:ext>
                  </a:extLst>
                </p14:cNvPr>
                <p14:cNvContentPartPr/>
                <p14:nvPr/>
              </p14:nvContentPartPr>
              <p14:xfrm>
                <a:off x="1706866" y="4494579"/>
                <a:ext cx="97200" cy="1368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A4F430BC-AC95-4C0D-BDEA-FC672854F3C4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697866" y="4485579"/>
                  <a:ext cx="11484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DBEBFF64-4412-401E-9BBB-38F6C8908089}"/>
                    </a:ext>
                  </a:extLst>
                </p14:cNvPr>
                <p14:cNvContentPartPr/>
                <p14:nvPr/>
              </p14:nvContentPartPr>
              <p14:xfrm>
                <a:off x="1767706" y="4407099"/>
                <a:ext cx="37080" cy="15552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DBEBFF64-4412-401E-9BBB-38F6C8908089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758706" y="4398459"/>
                  <a:ext cx="5472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19503A76-4116-4690-A2F8-F0300278B071}"/>
                    </a:ext>
                  </a:extLst>
                </p14:cNvPr>
                <p14:cNvContentPartPr/>
                <p14:nvPr/>
              </p14:nvContentPartPr>
              <p14:xfrm>
                <a:off x="1955986" y="4344099"/>
                <a:ext cx="46440" cy="23688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19503A76-4116-4690-A2F8-F0300278B071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946986" y="4335459"/>
                  <a:ext cx="64080" cy="25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068027C1-51F2-42E8-9DD9-97D5A3591FCC}"/>
                    </a:ext>
                  </a:extLst>
                </p14:cNvPr>
                <p14:cNvContentPartPr/>
                <p14:nvPr/>
              </p14:nvContentPartPr>
              <p14:xfrm>
                <a:off x="2038066" y="4352379"/>
                <a:ext cx="249480" cy="16956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068027C1-51F2-42E8-9DD9-97D5A3591FCC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2029426" y="4343379"/>
                  <a:ext cx="267120" cy="18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D909FCF9-7B68-40CF-8B7A-9AB66BF8E748}"/>
                    </a:ext>
                  </a:extLst>
                </p14:cNvPr>
                <p14:cNvContentPartPr/>
                <p14:nvPr/>
              </p14:nvContentPartPr>
              <p14:xfrm>
                <a:off x="2283226" y="4337259"/>
                <a:ext cx="32400" cy="20808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D909FCF9-7B68-40CF-8B7A-9AB66BF8E748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274226" y="4328259"/>
                  <a:ext cx="50040" cy="22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4AE5CB45-205B-4E96-BB76-23614419FCD2}"/>
                    </a:ext>
                  </a:extLst>
                </p14:cNvPr>
                <p14:cNvContentPartPr/>
                <p14:nvPr/>
              </p14:nvContentPartPr>
              <p14:xfrm>
                <a:off x="2355946" y="4289739"/>
                <a:ext cx="207000" cy="29340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4AE5CB45-205B-4E96-BB76-23614419FCD2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2347306" y="4280739"/>
                  <a:ext cx="224640" cy="31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E8FFEAE5-F7E3-496F-BE51-5AC417311608}"/>
                    </a:ext>
                  </a:extLst>
                </p14:cNvPr>
                <p14:cNvContentPartPr/>
                <p14:nvPr/>
              </p14:nvContentPartPr>
              <p14:xfrm>
                <a:off x="2762746" y="4382979"/>
                <a:ext cx="68760" cy="900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E8FFEAE5-F7E3-496F-BE51-5AC417311608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2754106" y="4374339"/>
                  <a:ext cx="8640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E4C52D3C-9CEF-42C6-89C8-23F58D1754A6}"/>
                    </a:ext>
                  </a:extLst>
                </p14:cNvPr>
                <p14:cNvContentPartPr/>
                <p14:nvPr/>
              </p14:nvContentPartPr>
              <p14:xfrm>
                <a:off x="2756986" y="4487379"/>
                <a:ext cx="126360" cy="972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E4C52D3C-9CEF-42C6-89C8-23F58D1754A6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2747986" y="4478379"/>
                  <a:ext cx="14400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8134482A-0FC7-4A9A-9416-86F32892D992}"/>
                    </a:ext>
                  </a:extLst>
                </p14:cNvPr>
                <p14:cNvContentPartPr/>
                <p14:nvPr/>
              </p14:nvContentPartPr>
              <p14:xfrm>
                <a:off x="3034186" y="4277139"/>
                <a:ext cx="122760" cy="24660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8134482A-0FC7-4A9A-9416-86F32892D992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3025546" y="4268139"/>
                  <a:ext cx="140400" cy="26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0C82E69C-A841-4A73-8164-BAEEB014624F}"/>
                    </a:ext>
                  </a:extLst>
                </p14:cNvPr>
                <p14:cNvContentPartPr/>
                <p14:nvPr/>
              </p14:nvContentPartPr>
              <p14:xfrm>
                <a:off x="3201586" y="4260579"/>
                <a:ext cx="96120" cy="1116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0C82E69C-A841-4A73-8164-BAEEB014624F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3192586" y="4251939"/>
                  <a:ext cx="11376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AF692A5B-86A8-4BD1-9C99-7DD9250231C9}"/>
                    </a:ext>
                  </a:extLst>
                </p14:cNvPr>
                <p14:cNvContentPartPr/>
                <p14:nvPr/>
              </p14:nvContentPartPr>
              <p14:xfrm>
                <a:off x="3231826" y="4298019"/>
                <a:ext cx="100800" cy="2019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AF692A5B-86A8-4BD1-9C99-7DD9250231C9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3223186" y="4289379"/>
                  <a:ext cx="118440" cy="21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AD7EF3DA-6F1E-412F-8EE7-B71C8E52F557}"/>
                    </a:ext>
                  </a:extLst>
                </p14:cNvPr>
                <p14:cNvContentPartPr/>
                <p14:nvPr/>
              </p14:nvContentPartPr>
              <p14:xfrm>
                <a:off x="3433066" y="4291179"/>
                <a:ext cx="187920" cy="24336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AD7EF3DA-6F1E-412F-8EE7-B71C8E52F557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3424066" y="4282179"/>
                  <a:ext cx="205560" cy="261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99898B36-9D00-4C65-9230-60D8F3840E4E}"/>
                  </a:ext>
                </a:extLst>
              </p14:cNvPr>
              <p14:cNvContentPartPr/>
              <p14:nvPr/>
            </p14:nvContentPartPr>
            <p14:xfrm>
              <a:off x="8368666" y="5086779"/>
              <a:ext cx="13680" cy="3240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99898B36-9D00-4C65-9230-60D8F3840E4E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8360026" y="5078139"/>
                <a:ext cx="31320" cy="50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97622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6888850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Component Vectors with trigonometry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/>
              <p:cNvSpPr txBox="1">
                <a:spLocks/>
              </p:cNvSpPr>
              <p:nvPr/>
            </p:nvSpPr>
            <p:spPr>
              <a:xfrm>
                <a:off x="59802" y="650120"/>
                <a:ext cx="11393277" cy="12593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/>
                  <a:t>Consider vector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AU" sz="2400" dirty="0"/>
                  <a:t> shown on the right. </a:t>
                </a:r>
              </a:p>
            </p:txBody>
          </p:sp>
        </mc:Choice>
        <mc:Fallback xmlns="">
          <p:sp>
            <p:nvSpPr>
              <p:cNvPr id="1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02" y="650120"/>
                <a:ext cx="11393277" cy="1259362"/>
              </a:xfrm>
              <a:prstGeom prst="rect">
                <a:avLst/>
              </a:prstGeom>
              <a:blipFill>
                <a:blip r:embed="rId2"/>
                <a:stretch>
                  <a:fillRect l="-856" t="-679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72D4282A-DC82-4CA2-9D70-97BDE1EE9BBF}"/>
              </a:ext>
            </a:extLst>
          </p:cNvPr>
          <p:cNvSpPr/>
          <p:nvPr/>
        </p:nvSpPr>
        <p:spPr>
          <a:xfrm>
            <a:off x="8983636" y="809102"/>
            <a:ext cx="2494430" cy="1286359"/>
          </a:xfrm>
          <a:prstGeom prst="rect">
            <a:avLst/>
          </a:prstGeom>
          <a:solidFill>
            <a:schemeClr val="bg1"/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825FADE-08EF-40C6-9E86-61B09D6B04C6}"/>
              </a:ext>
            </a:extLst>
          </p:cNvPr>
          <p:cNvCxnSpPr/>
          <p:nvPr/>
        </p:nvCxnSpPr>
        <p:spPr>
          <a:xfrm flipV="1">
            <a:off x="8979492" y="1156447"/>
            <a:ext cx="1265843" cy="93901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2C7576B-99A9-4E70-B1BA-6731113E098B}"/>
                  </a:ext>
                </a:extLst>
              </p:cNvPr>
              <p:cNvSpPr txBox="1"/>
              <p:nvPr/>
            </p:nvSpPr>
            <p:spPr>
              <a:xfrm>
                <a:off x="9514630" y="1279801"/>
                <a:ext cx="19556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AU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2C7576B-99A9-4E70-B1BA-6731113E09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4630" y="1279801"/>
                <a:ext cx="195566" cy="276999"/>
              </a:xfrm>
              <a:prstGeom prst="rect">
                <a:avLst/>
              </a:prstGeom>
              <a:blipFill>
                <a:blip r:embed="rId3"/>
                <a:stretch>
                  <a:fillRect l="-18750" r="-1875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A2D4677-B83F-40E4-9797-2CFC10E81308}"/>
                  </a:ext>
                </a:extLst>
              </p:cNvPr>
              <p:cNvSpPr txBox="1"/>
              <p:nvPr/>
            </p:nvSpPr>
            <p:spPr>
              <a:xfrm>
                <a:off x="9317461" y="1791465"/>
                <a:ext cx="19716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𝜽</m:t>
                      </m:r>
                    </m:oMath>
                  </m:oMathPara>
                </a14:m>
                <a:endParaRPr lang="en-AU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A2D4677-B83F-40E4-9797-2CFC10E813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7461" y="1791465"/>
                <a:ext cx="197169" cy="276999"/>
              </a:xfrm>
              <a:prstGeom prst="rect">
                <a:avLst/>
              </a:prstGeom>
              <a:blipFill>
                <a:blip r:embed="rId4"/>
                <a:stretch>
                  <a:fillRect l="-27273" r="-27273" b="-6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ontent Placeholder 2">
                <a:extLst>
                  <a:ext uri="{FF2B5EF4-FFF2-40B4-BE49-F238E27FC236}">
                    <a16:creationId xmlns:a16="http://schemas.microsoft.com/office/drawing/2014/main" id="{53E5263E-6791-4AD6-925B-C85DC775DC3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1691" y="1418300"/>
                <a:ext cx="8360298" cy="65016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/>
                  <a:t>We can express it in terms of rectangular components of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AU" sz="2400" dirty="0"/>
                  <a:t> and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en-AU" sz="2400" dirty="0"/>
                  <a:t> </a:t>
                </a:r>
              </a:p>
            </p:txBody>
          </p:sp>
        </mc:Choice>
        <mc:Fallback xmlns="">
          <p:sp>
            <p:nvSpPr>
              <p:cNvPr id="25" name="Content Placeholder 2">
                <a:extLst>
                  <a:ext uri="{FF2B5EF4-FFF2-40B4-BE49-F238E27FC236}">
                    <a16:creationId xmlns:a16="http://schemas.microsoft.com/office/drawing/2014/main" id="{53E5263E-6791-4AD6-925B-C85DC775DC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691" y="1418300"/>
                <a:ext cx="8360298" cy="650164"/>
              </a:xfrm>
              <a:prstGeom prst="rect">
                <a:avLst/>
              </a:prstGeom>
              <a:blipFill>
                <a:blip r:embed="rId5"/>
                <a:stretch>
                  <a:fillRect l="-1167" t="-1320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8EDE3F6E-2C08-49AD-B02F-B2C8D328E789}"/>
              </a:ext>
            </a:extLst>
          </p:cNvPr>
          <p:cNvCxnSpPr>
            <a:cxnSpLocks/>
            <a:endCxn id="3" idx="2"/>
          </p:cNvCxnSpPr>
          <p:nvPr/>
        </p:nvCxnSpPr>
        <p:spPr>
          <a:xfrm flipV="1">
            <a:off x="8993180" y="2095461"/>
            <a:ext cx="1237671" cy="10207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FEB57C9-7CD4-4CE2-8A64-A8F2766CB20B}"/>
                  </a:ext>
                </a:extLst>
              </p:cNvPr>
              <p:cNvSpPr txBox="1"/>
              <p:nvPr/>
            </p:nvSpPr>
            <p:spPr>
              <a:xfrm>
                <a:off x="9612015" y="2173249"/>
                <a:ext cx="18594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AU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FEB57C9-7CD4-4CE2-8A64-A8F2766CB2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12015" y="2173249"/>
                <a:ext cx="185948" cy="276999"/>
              </a:xfrm>
              <a:prstGeom prst="rect">
                <a:avLst/>
              </a:prstGeom>
              <a:blipFill>
                <a:blip r:embed="rId6"/>
                <a:stretch>
                  <a:fillRect l="-20000" r="-2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8A2E74B8-3E10-4F38-8EE9-260EBAD9B205}"/>
              </a:ext>
            </a:extLst>
          </p:cNvPr>
          <p:cNvCxnSpPr>
            <a:cxnSpLocks/>
            <a:stCxn id="3" idx="2"/>
          </p:cNvCxnSpPr>
          <p:nvPr/>
        </p:nvCxnSpPr>
        <p:spPr>
          <a:xfrm flipV="1">
            <a:off x="10230851" y="1223682"/>
            <a:ext cx="0" cy="871779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8C59ECF-F9F2-4FEE-9026-4A2FA8A30C6C}"/>
                  </a:ext>
                </a:extLst>
              </p:cNvPr>
              <p:cNvSpPr txBox="1"/>
              <p:nvPr/>
            </p:nvSpPr>
            <p:spPr>
              <a:xfrm>
                <a:off x="10321786" y="1549358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en-AU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8C59ECF-F9F2-4FEE-9026-4A2FA8A30C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1786" y="1549358"/>
                <a:ext cx="190757" cy="276999"/>
              </a:xfrm>
              <a:prstGeom prst="rect">
                <a:avLst/>
              </a:prstGeom>
              <a:blipFill>
                <a:blip r:embed="rId7"/>
                <a:stretch>
                  <a:fillRect l="-32258" r="-32258" b="-2391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8C852B37-51A0-4BC7-A546-1170F0C37FB3}"/>
                  </a:ext>
                </a:extLst>
              </p:cNvPr>
              <p:cNvSpPr txBox="1"/>
              <p:nvPr/>
            </p:nvSpPr>
            <p:spPr>
              <a:xfrm>
                <a:off x="247806" y="2077402"/>
                <a:ext cx="274305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AU" sz="2000" dirty="0"/>
                  <a:t>We can rewrite </a:t>
                </a:r>
                <a14:m>
                  <m:oMath xmlns:m="http://schemas.openxmlformats.org/officeDocument/2006/math"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endParaRPr lang="en-AU" sz="2000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8C852B37-51A0-4BC7-A546-1170F0C37F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806" y="2077402"/>
                <a:ext cx="2743059" cy="307777"/>
              </a:xfrm>
              <a:prstGeom prst="rect">
                <a:avLst/>
              </a:prstGeom>
              <a:blipFill>
                <a:blip r:embed="rId8"/>
                <a:stretch>
                  <a:fillRect l="-5778" t="-26000" r="-2444" b="-5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68911C4D-3A50-49BB-8981-4238BD27F4E9}"/>
                  </a:ext>
                </a:extLst>
              </p:cNvPr>
              <p:cNvSpPr txBox="1"/>
              <p:nvPr/>
            </p:nvSpPr>
            <p:spPr>
              <a:xfrm>
                <a:off x="1360831" y="2572844"/>
                <a:ext cx="3537892" cy="6363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AU" sz="2000" b="0" i="0" smtClean="0">
                          <a:latin typeface="Cambria Math" panose="02040503050406030204" pitchFamily="18" charset="0"/>
                        </a:rPr>
                        <m:t>cos</m:t>
                      </m:r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</m:num>
                        <m:den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</m:den>
                      </m:f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⇒</m:t>
                      </m:r>
                      <m:d>
                        <m:dPr>
                          <m:begChr m:val="|"/>
                          <m:endChr m:val="|"/>
                          <m:ctrlPr>
                            <a:rPr lang="en-AU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AU" sz="2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d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68911C4D-3A50-49BB-8981-4238BD27F4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0831" y="2572844"/>
                <a:ext cx="3537892" cy="63632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185395EA-72C8-44EA-9276-542A12FD710B}"/>
                  </a:ext>
                </a:extLst>
              </p:cNvPr>
              <p:cNvSpPr txBox="1"/>
              <p:nvPr/>
            </p:nvSpPr>
            <p:spPr>
              <a:xfrm>
                <a:off x="1360831" y="3199203"/>
                <a:ext cx="3527953" cy="6363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AU" sz="2000" b="0" i="0" smtClean="0">
                          <a:latin typeface="Cambria Math" panose="02040503050406030204" pitchFamily="18" charset="0"/>
                        </a:rPr>
                        <m:t>sin</m:t>
                      </m:r>
                      <m:r>
                        <a:rPr lang="en-AU" sz="2000" b="0" i="0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</m:num>
                        <m:den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</m:den>
                      </m:f>
                      <m:r>
                        <a:rPr lang="en-AU" sz="2000" b="1" i="1">
                          <a:latin typeface="Cambria Math" panose="02040503050406030204" pitchFamily="18" charset="0"/>
                        </a:rPr>
                        <m:t>⇒</m:t>
                      </m:r>
                      <m:d>
                        <m:dPr>
                          <m:begChr m:val="|"/>
                          <m:endChr m:val="|"/>
                          <m:ctrlPr>
                            <a:rPr lang="en-AU" sz="2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d>
                      <m:r>
                        <a:rPr lang="en-AU" sz="2000" b="1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AU" sz="2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d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</m:t>
                          </m:r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in</m:t>
                          </m:r>
                        </m:fName>
                        <m:e>
                          <m:d>
                            <m:d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185395EA-72C8-44EA-9276-542A12FD71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0831" y="3199203"/>
                <a:ext cx="3527953" cy="63632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4">
            <a:extLst>
              <a:ext uri="{FF2B5EF4-FFF2-40B4-BE49-F238E27FC236}">
                <a16:creationId xmlns:a16="http://schemas.microsoft.com/office/drawing/2014/main" id="{25440FF0-685A-45D1-BB72-1FC284F122D4}"/>
              </a:ext>
            </a:extLst>
          </p:cNvPr>
          <p:cNvGrpSpPr/>
          <p:nvPr/>
        </p:nvGrpSpPr>
        <p:grpSpPr>
          <a:xfrm>
            <a:off x="8728140" y="5058373"/>
            <a:ext cx="2498574" cy="1286359"/>
            <a:chOff x="8728140" y="5058373"/>
            <a:chExt cx="2498574" cy="1286359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C3FFD227-8E29-462C-9E73-B0C2F75EB7EA}"/>
                </a:ext>
              </a:extLst>
            </p:cNvPr>
            <p:cNvSpPr/>
            <p:nvPr/>
          </p:nvSpPr>
          <p:spPr>
            <a:xfrm>
              <a:off x="8732284" y="5058373"/>
              <a:ext cx="2494430" cy="1286359"/>
            </a:xfrm>
            <a:prstGeom prst="rect">
              <a:avLst/>
            </a:prstGeom>
            <a:solidFill>
              <a:schemeClr val="bg1"/>
            </a:solidFill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D1F3DB5A-3503-4539-ABB2-FC33E3337068}"/>
                </a:ext>
              </a:extLst>
            </p:cNvPr>
            <p:cNvCxnSpPr/>
            <p:nvPr/>
          </p:nvCxnSpPr>
          <p:spPr>
            <a:xfrm flipV="1">
              <a:off x="8728140" y="5405718"/>
              <a:ext cx="1265843" cy="939014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9177468-028D-4E9A-B88C-E35C17D0B4A7}"/>
                </a:ext>
              </a:extLst>
            </p:cNvPr>
            <p:cNvSpPr txBox="1"/>
            <p:nvPr/>
          </p:nvSpPr>
          <p:spPr>
            <a:xfrm>
              <a:off x="9007004" y="5492006"/>
              <a:ext cx="386324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AU" b="1" dirty="0"/>
                <a:t>10N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BC59E21B-EDC3-411D-BAE3-0C60D25ED283}"/>
                    </a:ext>
                  </a:extLst>
                </p:cNvPr>
                <p:cNvSpPr txBox="1"/>
                <p:nvPr/>
              </p:nvSpPr>
              <p:spPr>
                <a:xfrm>
                  <a:off x="9066109" y="6040736"/>
                  <a:ext cx="415178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AU" b="1" i="1" smtClean="0">
                            <a:latin typeface="Cambria Math" panose="02040503050406030204" pitchFamily="18" charset="0"/>
                          </a:rPr>
                          <m:t>𝟑𝟎</m:t>
                        </m:r>
                        <m:r>
                          <a:rPr lang="en-AU" b="1" i="1" smtClean="0">
                            <a:latin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AU" b="1" dirty="0"/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BC59E21B-EDC3-411D-BAE3-0C60D25ED28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66109" y="6040736"/>
                  <a:ext cx="415178" cy="276999"/>
                </a:xfrm>
                <a:prstGeom prst="rect">
                  <a:avLst/>
                </a:prstGeom>
                <a:blipFill>
                  <a:blip r:embed="rId11"/>
                  <a:stretch>
                    <a:fillRect l="-11765" r="-14706" b="-6667"/>
                  </a:stretch>
                </a:blipFill>
              </p:spPr>
              <p:txBody>
                <a:bodyPr/>
                <a:lstStyle/>
                <a:p>
                  <a:r>
                    <a:rPr lang="en-AU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0BC7BDD0-12CF-44FF-AA9C-889BE23CD904}"/>
                  </a:ext>
                </a:extLst>
              </p:cNvPr>
              <p:cNvSpPr txBox="1"/>
              <p:nvPr/>
            </p:nvSpPr>
            <p:spPr>
              <a:xfrm>
                <a:off x="563283" y="4016501"/>
                <a:ext cx="349723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AU" sz="2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d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</m:e>
                      </m:func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|"/>
                          <m:endChr m:val="|"/>
                          <m:ctrlPr>
                            <a:rPr lang="en-AU" sz="2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d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</m:e>
                      </m:func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sz="2000" b="1" i="1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0BC7BDD0-12CF-44FF-AA9C-889BE23CD9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283" y="4016501"/>
                <a:ext cx="3497239" cy="307777"/>
              </a:xfrm>
              <a:prstGeom prst="rect">
                <a:avLst/>
              </a:prstGeom>
              <a:blipFill>
                <a:blip r:embed="rId12"/>
                <a:stretch>
                  <a:fillRect l="-697" r="-2091" b="-34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6EDB1BCA-4D28-4233-A025-21EE39D05D7D}"/>
                  </a:ext>
                </a:extLst>
              </p:cNvPr>
              <p:cNvSpPr txBox="1"/>
              <p:nvPr/>
            </p:nvSpPr>
            <p:spPr>
              <a:xfrm>
                <a:off x="630933" y="4961929"/>
                <a:ext cx="298068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10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30</m:t>
                              </m:r>
                            </m:e>
                          </m:d>
                        </m:e>
                      </m:func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10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30</m:t>
                              </m:r>
                            </m:e>
                          </m:d>
                        </m:e>
                      </m:func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sz="2000" b="1" i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6EDB1BCA-4D28-4233-A025-21EE39D05D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933" y="4961929"/>
                <a:ext cx="2980688" cy="307777"/>
              </a:xfrm>
              <a:prstGeom prst="rect">
                <a:avLst/>
              </a:prstGeom>
              <a:blipFill>
                <a:blip r:embed="rId13"/>
                <a:stretch>
                  <a:fillRect l="-1431" r="-2658" b="-34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F50B65E7-828B-4301-AFA5-C32CE07C0D77}"/>
                  </a:ext>
                </a:extLst>
              </p:cNvPr>
              <p:cNvSpPr txBox="1"/>
              <p:nvPr/>
            </p:nvSpPr>
            <p:spPr>
              <a:xfrm>
                <a:off x="664709" y="5338833"/>
                <a:ext cx="2616998" cy="7550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=10</m:t>
                      </m:r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AU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10</m:t>
                      </m:r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sz="2000" b="1" i="1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F50B65E7-828B-4301-AFA5-C32CE07C0D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709" y="5338833"/>
                <a:ext cx="2616998" cy="755079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EE90BB69-F380-4292-BAD5-24294600B02F}"/>
                  </a:ext>
                </a:extLst>
              </p:cNvPr>
              <p:cNvSpPr txBox="1"/>
              <p:nvPr/>
            </p:nvSpPr>
            <p:spPr>
              <a:xfrm>
                <a:off x="703196" y="6093912"/>
                <a:ext cx="1418081" cy="3440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=5</m:t>
                      </m:r>
                      <m:rad>
                        <m:radPr>
                          <m:degHide m:val="on"/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sz="2000" b="1" i="1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EE90BB69-F380-4292-BAD5-24294600B0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196" y="6093912"/>
                <a:ext cx="1418081" cy="344069"/>
              </a:xfrm>
              <a:prstGeom prst="rect">
                <a:avLst/>
              </a:prstGeom>
              <a:blipFill>
                <a:blip r:embed="rId15"/>
                <a:stretch>
                  <a:fillRect l="-1288" r="-5579" b="-3035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Content Placeholder 2">
            <a:extLst>
              <a:ext uri="{FF2B5EF4-FFF2-40B4-BE49-F238E27FC236}">
                <a16:creationId xmlns:a16="http://schemas.microsoft.com/office/drawing/2014/main" id="{6A1AC396-EC8B-48AA-BD8D-FFDD5ECD4EF4}"/>
              </a:ext>
            </a:extLst>
          </p:cNvPr>
          <p:cNvSpPr txBox="1">
            <a:spLocks/>
          </p:cNvSpPr>
          <p:nvPr/>
        </p:nvSpPr>
        <p:spPr>
          <a:xfrm>
            <a:off x="278915" y="4411984"/>
            <a:ext cx="8360298" cy="65016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b="1" dirty="0"/>
              <a:t>Example: </a:t>
            </a:r>
            <a:r>
              <a:rPr lang="en-AU" sz="2400" dirty="0"/>
              <a:t>Express the following force in terms component vector form</a:t>
            </a:r>
          </a:p>
        </p:txBody>
      </p:sp>
    </p:spTree>
    <p:extLst>
      <p:ext uri="{BB962C8B-B14F-4D97-AF65-F5344CB8AC3E}">
        <p14:creationId xmlns:p14="http://schemas.microsoft.com/office/powerpoint/2010/main" val="971919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0" grpId="0"/>
      <p:bldP spid="35" grpId="0"/>
      <p:bldP spid="36" grpId="0"/>
      <p:bldP spid="37" grpId="0"/>
      <p:bldP spid="38" grpId="0"/>
      <p:bldP spid="43" grpId="0"/>
      <p:bldP spid="44" grpId="0"/>
      <p:bldP spid="46" grpId="0"/>
      <p:bldP spid="47" grpId="0"/>
      <p:bldP spid="4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525714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4A Q8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6701B0B-69A6-4489-920E-05723CC508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986" y="714818"/>
            <a:ext cx="8059275" cy="16766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43308D8-5992-4CBA-8F1A-A694C2385CB2}"/>
              </a:ext>
            </a:extLst>
          </p:cNvPr>
          <p:cNvSpPr/>
          <p:nvPr/>
        </p:nvSpPr>
        <p:spPr>
          <a:xfrm>
            <a:off x="349624" y="1344706"/>
            <a:ext cx="2124635" cy="6387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B68638E-82DB-4334-B666-D39EB12C8424}"/>
                  </a:ext>
                </a:extLst>
              </p:cNvPr>
              <p:cNvSpPr txBox="1"/>
              <p:nvPr/>
            </p:nvSpPr>
            <p:spPr>
              <a:xfrm>
                <a:off x="1787380" y="2713563"/>
                <a:ext cx="269535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7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60</m:t>
                              </m:r>
                            </m:e>
                          </m:d>
                        </m:e>
                      </m:func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7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60</m:t>
                              </m:r>
                            </m:e>
                          </m:d>
                        </m:e>
                      </m:func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sz="2000" b="1" i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B68638E-82DB-4334-B666-D39EB12C84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7380" y="2713563"/>
                <a:ext cx="2695353" cy="307777"/>
              </a:xfrm>
              <a:prstGeom prst="rect">
                <a:avLst/>
              </a:prstGeom>
              <a:blipFill>
                <a:blip r:embed="rId3"/>
                <a:stretch>
                  <a:fillRect l="-1584" r="-2941" b="-3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4B84566-2D12-403C-92BC-EB099D82CDED}"/>
                  </a:ext>
                </a:extLst>
              </p:cNvPr>
              <p:cNvSpPr txBox="1"/>
              <p:nvPr/>
            </p:nvSpPr>
            <p:spPr>
              <a:xfrm>
                <a:off x="1821156" y="3090467"/>
                <a:ext cx="2320315" cy="75251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=7</m:t>
                      </m:r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7</m:t>
                      </m:r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sz="2000" b="1" i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4B84566-2D12-403C-92BC-EB099D82CD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1156" y="3090467"/>
                <a:ext cx="2320315" cy="75251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F9E2268-B315-4997-BA20-3B9C586AB7A3}"/>
                  </a:ext>
                </a:extLst>
              </p:cNvPr>
              <p:cNvSpPr txBox="1"/>
              <p:nvPr/>
            </p:nvSpPr>
            <p:spPr>
              <a:xfrm>
                <a:off x="1859643" y="3845546"/>
                <a:ext cx="149810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=3.5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6.1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sz="2000" b="1" i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F9E2268-B315-4997-BA20-3B9C586AB7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9643" y="3845546"/>
                <a:ext cx="1498102" cy="307777"/>
              </a:xfrm>
              <a:prstGeom prst="rect">
                <a:avLst/>
              </a:prstGeom>
              <a:blipFill>
                <a:blip r:embed="rId5"/>
                <a:stretch>
                  <a:fillRect l="-1220" r="-5691" b="-34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DA98372-11BF-4E9B-A695-5170523BD360}"/>
                  </a:ext>
                </a:extLst>
              </p:cNvPr>
              <p:cNvSpPr txBox="1"/>
              <p:nvPr/>
            </p:nvSpPr>
            <p:spPr>
              <a:xfrm>
                <a:off x="5610827" y="2664258"/>
                <a:ext cx="298068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10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25</m:t>
                              </m:r>
                            </m:e>
                          </m:d>
                        </m:e>
                      </m:func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10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25</m:t>
                              </m:r>
                            </m:e>
                          </m:d>
                        </m:e>
                      </m:func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sz="2000" b="1" i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DA98372-11BF-4E9B-A695-5170523BD3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0827" y="2664258"/>
                <a:ext cx="2980688" cy="307777"/>
              </a:xfrm>
              <a:prstGeom prst="rect">
                <a:avLst/>
              </a:prstGeom>
              <a:blipFill>
                <a:blip r:embed="rId6"/>
                <a:stretch>
                  <a:fillRect l="-1431" r="-2658" b="-3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01E083A-5AE8-4906-820B-BB7E27BC3F86}"/>
                  </a:ext>
                </a:extLst>
              </p:cNvPr>
              <p:cNvSpPr txBox="1"/>
              <p:nvPr/>
            </p:nvSpPr>
            <p:spPr>
              <a:xfrm>
                <a:off x="5447767" y="3090467"/>
                <a:ext cx="149810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=9.1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4.2</m:t>
                      </m:r>
                      <m:r>
                        <a:rPr lang="en-AU" sz="2000" b="1" i="1" smtClean="0"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AU" sz="2000" b="1" i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01E083A-5AE8-4906-820B-BB7E27BC3F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767" y="3090467"/>
                <a:ext cx="1498102" cy="307777"/>
              </a:xfrm>
              <a:prstGeom prst="rect">
                <a:avLst/>
              </a:prstGeom>
              <a:blipFill>
                <a:blip r:embed="rId7"/>
                <a:stretch>
                  <a:fillRect l="-1633" r="-5714" b="-34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6214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8" grpId="0"/>
      <p:bldP spid="1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6716567-D21D-4AA7-8DC8-4C773CAD24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1617" y="578170"/>
            <a:ext cx="5020376" cy="113363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1014FF2-ED47-4091-9A7D-D24A81F24C6A}"/>
              </a:ext>
            </a:extLst>
          </p:cNvPr>
          <p:cNvSpPr txBox="1"/>
          <p:nvPr/>
        </p:nvSpPr>
        <p:spPr>
          <a:xfrm>
            <a:off x="0" y="-6605"/>
            <a:ext cx="2721094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4A Q10</a:t>
            </a:r>
            <a:endParaRPr lang="en-AU" sz="3200" b="1" dirty="0">
              <a:solidFill>
                <a:schemeClr val="tx1"/>
              </a:solidFill>
            </a:endParaRPr>
          </a:p>
        </p:txBody>
      </p: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D780D12B-A49B-481B-B614-E1260488BC9B}"/>
              </a:ext>
            </a:extLst>
          </p:cNvPr>
          <p:cNvGrpSpPr/>
          <p:nvPr/>
        </p:nvGrpSpPr>
        <p:grpSpPr>
          <a:xfrm>
            <a:off x="7899162" y="797379"/>
            <a:ext cx="1700280" cy="2052000"/>
            <a:chOff x="7899162" y="797379"/>
            <a:chExt cx="1700280" cy="2052000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8D70C1DC-9242-4254-B885-A627FF32D7FE}"/>
                </a:ext>
              </a:extLst>
            </p:cNvPr>
            <p:cNvGrpSpPr/>
            <p:nvPr/>
          </p:nvGrpSpPr>
          <p:grpSpPr>
            <a:xfrm>
              <a:off x="7899162" y="797379"/>
              <a:ext cx="144000" cy="113760"/>
              <a:chOff x="7899162" y="797379"/>
              <a:chExt cx="144000" cy="11376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3">
                <p14:nvContentPartPr>
                  <p14:cNvPr id="10" name="Ink 9">
                    <a:extLst>
                      <a:ext uri="{FF2B5EF4-FFF2-40B4-BE49-F238E27FC236}">
                        <a16:creationId xmlns:a16="http://schemas.microsoft.com/office/drawing/2014/main" id="{980E4A31-285B-45ED-A316-E213F916C61D}"/>
                      </a:ext>
                    </a:extLst>
                  </p14:cNvPr>
                  <p14:cNvContentPartPr/>
                  <p14:nvPr/>
                </p14:nvContentPartPr>
                <p14:xfrm>
                  <a:off x="7970442" y="820419"/>
                  <a:ext cx="34560" cy="88920"/>
                </p14:xfrm>
              </p:contentPart>
            </mc:Choice>
            <mc:Fallback xmlns="">
              <p:pic>
                <p:nvPicPr>
                  <p:cNvPr id="10" name="Ink 9">
                    <a:extLst>
                      <a:ext uri="{FF2B5EF4-FFF2-40B4-BE49-F238E27FC236}">
                        <a16:creationId xmlns:a16="http://schemas.microsoft.com/office/drawing/2014/main" id="{980E4A31-285B-45ED-A316-E213F916C61D}"/>
                      </a:ext>
                    </a:extLst>
                  </p:cNvPr>
                  <p:cNvPicPr/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7961802" y="811419"/>
                    <a:ext cx="52200" cy="106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">
                <p14:nvContentPartPr>
                  <p14:cNvPr id="12" name="Ink 11">
                    <a:extLst>
                      <a:ext uri="{FF2B5EF4-FFF2-40B4-BE49-F238E27FC236}">
                        <a16:creationId xmlns:a16="http://schemas.microsoft.com/office/drawing/2014/main" id="{D90A6915-0E9A-4CCB-AA07-DBD5D38B1CE3}"/>
                      </a:ext>
                    </a:extLst>
                  </p14:cNvPr>
                  <p14:cNvContentPartPr/>
                  <p14:nvPr/>
                </p14:nvContentPartPr>
                <p14:xfrm>
                  <a:off x="7899162" y="797379"/>
                  <a:ext cx="48600" cy="76320"/>
                </p14:xfrm>
              </p:contentPart>
            </mc:Choice>
            <mc:Fallback xmlns="">
              <p:pic>
                <p:nvPicPr>
                  <p:cNvPr id="12" name="Ink 11">
                    <a:extLst>
                      <a:ext uri="{FF2B5EF4-FFF2-40B4-BE49-F238E27FC236}">
                        <a16:creationId xmlns:a16="http://schemas.microsoft.com/office/drawing/2014/main" id="{D90A6915-0E9A-4CCB-AA07-DBD5D38B1CE3}"/>
                      </a:ext>
                    </a:extLst>
                  </p:cNvPr>
                  <p:cNvPicPr/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7890522" y="788739"/>
                    <a:ext cx="66240" cy="939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">
                <p14:nvContentPartPr>
                  <p14:cNvPr id="13" name="Ink 12">
                    <a:extLst>
                      <a:ext uri="{FF2B5EF4-FFF2-40B4-BE49-F238E27FC236}">
                        <a16:creationId xmlns:a16="http://schemas.microsoft.com/office/drawing/2014/main" id="{BBA2A75F-813B-42E0-A137-A672D414CF5A}"/>
                      </a:ext>
                    </a:extLst>
                  </p14:cNvPr>
                  <p14:cNvContentPartPr/>
                  <p14:nvPr/>
                </p14:nvContentPartPr>
                <p14:xfrm>
                  <a:off x="7939482" y="818979"/>
                  <a:ext cx="103680" cy="92160"/>
                </p14:xfrm>
              </p:contentPart>
            </mc:Choice>
            <mc:Fallback xmlns="">
              <p:pic>
                <p:nvPicPr>
                  <p:cNvPr id="13" name="Ink 12">
                    <a:extLst>
                      <a:ext uri="{FF2B5EF4-FFF2-40B4-BE49-F238E27FC236}">
                        <a16:creationId xmlns:a16="http://schemas.microsoft.com/office/drawing/2014/main" id="{BBA2A75F-813B-42E0-A137-A672D414CF5A}"/>
                      </a:ext>
                    </a:extLst>
                  </p:cNvPr>
                  <p:cNvPicPr/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7930842" y="810339"/>
                    <a:ext cx="121320" cy="10980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36" name="Group 235">
              <a:extLst>
                <a:ext uri="{FF2B5EF4-FFF2-40B4-BE49-F238E27FC236}">
                  <a16:creationId xmlns:a16="http://schemas.microsoft.com/office/drawing/2014/main" id="{3878DAF8-9BA4-4589-AE62-017E097F6D87}"/>
                </a:ext>
              </a:extLst>
            </p:cNvPr>
            <p:cNvGrpSpPr/>
            <p:nvPr/>
          </p:nvGrpSpPr>
          <p:grpSpPr>
            <a:xfrm>
              <a:off x="7976922" y="1034979"/>
              <a:ext cx="1622520" cy="1814400"/>
              <a:chOff x="7976922" y="1034979"/>
              <a:chExt cx="1622520" cy="181440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9">
                <p14:nvContentPartPr>
                  <p14:cNvPr id="9" name="Ink 8">
                    <a:extLst>
                      <a:ext uri="{FF2B5EF4-FFF2-40B4-BE49-F238E27FC236}">
                        <a16:creationId xmlns:a16="http://schemas.microsoft.com/office/drawing/2014/main" id="{96B68B5F-BFB8-4B0A-B6A7-13A10C67493D}"/>
                      </a:ext>
                    </a:extLst>
                  </p14:cNvPr>
                  <p14:cNvContentPartPr/>
                  <p14:nvPr/>
                </p14:nvContentPartPr>
                <p14:xfrm>
                  <a:off x="7981962" y="1034979"/>
                  <a:ext cx="30960" cy="354960"/>
                </p14:xfrm>
              </p:contentPart>
            </mc:Choice>
            <mc:Fallback xmlns="">
              <p:pic>
                <p:nvPicPr>
                  <p:cNvPr id="9" name="Ink 8">
                    <a:extLst>
                      <a:ext uri="{FF2B5EF4-FFF2-40B4-BE49-F238E27FC236}">
                        <a16:creationId xmlns:a16="http://schemas.microsoft.com/office/drawing/2014/main" id="{96B68B5F-BFB8-4B0A-B6A7-13A10C67493D}"/>
                      </a:ext>
                    </a:extLst>
                  </p:cNvPr>
                  <p:cNvPicPr/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7973322" y="1025979"/>
                    <a:ext cx="48600" cy="372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">
                <p14:nvContentPartPr>
                  <p14:cNvPr id="8" name="Ink 7">
                    <a:extLst>
                      <a:ext uri="{FF2B5EF4-FFF2-40B4-BE49-F238E27FC236}">
                        <a16:creationId xmlns:a16="http://schemas.microsoft.com/office/drawing/2014/main" id="{19F47BDC-3DCE-4858-AE02-05A0874453E9}"/>
                      </a:ext>
                    </a:extLst>
                  </p14:cNvPr>
                  <p14:cNvContentPartPr/>
                  <p14:nvPr/>
                </p14:nvContentPartPr>
                <p14:xfrm>
                  <a:off x="7978362" y="1513419"/>
                  <a:ext cx="15480" cy="189360"/>
                </p14:xfrm>
              </p:contentPart>
            </mc:Choice>
            <mc:Fallback xmlns="">
              <p:pic>
                <p:nvPicPr>
                  <p:cNvPr id="8" name="Ink 7">
                    <a:extLst>
                      <a:ext uri="{FF2B5EF4-FFF2-40B4-BE49-F238E27FC236}">
                        <a16:creationId xmlns:a16="http://schemas.microsoft.com/office/drawing/2014/main" id="{19F47BDC-3DCE-4858-AE02-05A0874453E9}"/>
                      </a:ext>
                    </a:extLst>
                  </p:cNvPr>
                  <p:cNvPicPr/>
                  <p:nvPr/>
                </p:nvPicPr>
                <p:blipFill>
                  <a:blip r:embed="rId12"/>
                  <a:stretch>
                    <a:fillRect/>
                  </a:stretch>
                </p:blipFill>
                <p:spPr>
                  <a:xfrm>
                    <a:off x="7969362" y="1504779"/>
                    <a:ext cx="33120" cy="207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">
                <p14:nvContentPartPr>
                  <p14:cNvPr id="7" name="Ink 6">
                    <a:extLst>
                      <a:ext uri="{FF2B5EF4-FFF2-40B4-BE49-F238E27FC236}">
                        <a16:creationId xmlns:a16="http://schemas.microsoft.com/office/drawing/2014/main" id="{C48B8274-2009-4D7D-A9D4-6082A1FB0A29}"/>
                      </a:ext>
                    </a:extLst>
                  </p14:cNvPr>
                  <p14:cNvContentPartPr/>
                  <p14:nvPr/>
                </p14:nvContentPartPr>
                <p14:xfrm>
                  <a:off x="7976922" y="1806819"/>
                  <a:ext cx="9000" cy="41400"/>
                </p14:xfrm>
              </p:contentPart>
            </mc:Choice>
            <mc:Fallback xmlns="">
              <p:pic>
                <p:nvPicPr>
                  <p:cNvPr id="7" name="Ink 6">
                    <a:extLst>
                      <a:ext uri="{FF2B5EF4-FFF2-40B4-BE49-F238E27FC236}">
                        <a16:creationId xmlns:a16="http://schemas.microsoft.com/office/drawing/2014/main" id="{C48B8274-2009-4D7D-A9D4-6082A1FB0A29}"/>
                      </a:ext>
                    </a:extLst>
                  </p:cNvPr>
                  <p:cNvPicPr/>
                  <p:nvPr/>
                </p:nvPicPr>
                <p:blipFill>
                  <a:blip r:embed="rId14"/>
                  <a:stretch>
                    <a:fillRect/>
                  </a:stretch>
                </p:blipFill>
                <p:spPr>
                  <a:xfrm>
                    <a:off x="7967922" y="1797819"/>
                    <a:ext cx="26640" cy="59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">
                <p14:nvContentPartPr>
                  <p14:cNvPr id="15" name="Ink 14">
                    <a:extLst>
                      <a:ext uri="{FF2B5EF4-FFF2-40B4-BE49-F238E27FC236}">
                        <a16:creationId xmlns:a16="http://schemas.microsoft.com/office/drawing/2014/main" id="{9AA0C30E-3A0B-4E48-8C8C-900A4200A750}"/>
                      </a:ext>
                    </a:extLst>
                  </p14:cNvPr>
                  <p14:cNvContentPartPr/>
                  <p14:nvPr/>
                </p14:nvContentPartPr>
                <p14:xfrm>
                  <a:off x="8006802" y="1902219"/>
                  <a:ext cx="1410840" cy="828000"/>
                </p14:xfrm>
              </p:contentPart>
            </mc:Choice>
            <mc:Fallback xmlns="">
              <p:pic>
                <p:nvPicPr>
                  <p:cNvPr id="15" name="Ink 14">
                    <a:extLst>
                      <a:ext uri="{FF2B5EF4-FFF2-40B4-BE49-F238E27FC236}">
                        <a16:creationId xmlns:a16="http://schemas.microsoft.com/office/drawing/2014/main" id="{9AA0C30E-3A0B-4E48-8C8C-900A4200A750}"/>
                      </a:ext>
                    </a:extLst>
                  </p:cNvPr>
                  <p:cNvPicPr/>
                  <p:nvPr/>
                </p:nvPicPr>
                <p:blipFill>
                  <a:blip r:embed="rId16"/>
                  <a:stretch>
                    <a:fillRect/>
                  </a:stretch>
                </p:blipFill>
                <p:spPr>
                  <a:xfrm>
                    <a:off x="7998162" y="1893579"/>
                    <a:ext cx="1428480" cy="845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">
                <p14:nvContentPartPr>
                  <p14:cNvPr id="16" name="Ink 15">
                    <a:extLst>
                      <a:ext uri="{FF2B5EF4-FFF2-40B4-BE49-F238E27FC236}">
                        <a16:creationId xmlns:a16="http://schemas.microsoft.com/office/drawing/2014/main" id="{4A7790BB-B0F9-4BB6-81E5-496CAE0FC8FD}"/>
                      </a:ext>
                    </a:extLst>
                  </p14:cNvPr>
                  <p14:cNvContentPartPr/>
                  <p14:nvPr/>
                </p14:nvContentPartPr>
                <p14:xfrm>
                  <a:off x="9347802" y="2656419"/>
                  <a:ext cx="152280" cy="192960"/>
                </p14:xfrm>
              </p:contentPart>
            </mc:Choice>
            <mc:Fallback xmlns="">
              <p:pic>
                <p:nvPicPr>
                  <p:cNvPr id="16" name="Ink 15">
                    <a:extLst>
                      <a:ext uri="{FF2B5EF4-FFF2-40B4-BE49-F238E27FC236}">
                        <a16:creationId xmlns:a16="http://schemas.microsoft.com/office/drawing/2014/main" id="{4A7790BB-B0F9-4BB6-81E5-496CAE0FC8FD}"/>
                      </a:ext>
                    </a:extLst>
                  </p:cNvPr>
                  <p:cNvPicPr/>
                  <p:nvPr/>
                </p:nvPicPr>
                <p:blipFill>
                  <a:blip r:embed="rId18"/>
                  <a:stretch>
                    <a:fillRect/>
                  </a:stretch>
                </p:blipFill>
                <p:spPr>
                  <a:xfrm>
                    <a:off x="9339162" y="2647419"/>
                    <a:ext cx="169920" cy="210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">
                <p14:nvContentPartPr>
                  <p14:cNvPr id="20" name="Ink 19">
                    <a:extLst>
                      <a:ext uri="{FF2B5EF4-FFF2-40B4-BE49-F238E27FC236}">
                        <a16:creationId xmlns:a16="http://schemas.microsoft.com/office/drawing/2014/main" id="{34D39656-046C-4704-9B7F-26318DF1BF33}"/>
                      </a:ext>
                    </a:extLst>
                  </p14:cNvPr>
                  <p14:cNvContentPartPr/>
                  <p14:nvPr/>
                </p14:nvContentPartPr>
                <p14:xfrm>
                  <a:off x="8016162" y="1849299"/>
                  <a:ext cx="52200" cy="13680"/>
                </p14:xfrm>
              </p:contentPart>
            </mc:Choice>
            <mc:Fallback xmlns="">
              <p:pic>
                <p:nvPicPr>
                  <p:cNvPr id="20" name="Ink 19">
                    <a:extLst>
                      <a:ext uri="{FF2B5EF4-FFF2-40B4-BE49-F238E27FC236}">
                        <a16:creationId xmlns:a16="http://schemas.microsoft.com/office/drawing/2014/main" id="{34D39656-046C-4704-9B7F-26318DF1BF33}"/>
                      </a:ext>
                    </a:extLst>
                  </p:cNvPr>
                  <p:cNvPicPr/>
                  <p:nvPr/>
                </p:nvPicPr>
                <p:blipFill>
                  <a:blip r:embed="rId20"/>
                  <a:stretch>
                    <a:fillRect/>
                  </a:stretch>
                </p:blipFill>
                <p:spPr>
                  <a:xfrm>
                    <a:off x="8007162" y="1840299"/>
                    <a:ext cx="69840" cy="31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1">
                <p14:nvContentPartPr>
                  <p14:cNvPr id="21" name="Ink 20">
                    <a:extLst>
                      <a:ext uri="{FF2B5EF4-FFF2-40B4-BE49-F238E27FC236}">
                        <a16:creationId xmlns:a16="http://schemas.microsoft.com/office/drawing/2014/main" id="{A5B65518-BAA4-4A13-9B8E-7BD04DCDE801}"/>
                      </a:ext>
                    </a:extLst>
                  </p14:cNvPr>
                  <p14:cNvContentPartPr/>
                  <p14:nvPr/>
                </p14:nvContentPartPr>
                <p14:xfrm>
                  <a:off x="8229282" y="1820499"/>
                  <a:ext cx="57600" cy="5760"/>
                </p14:xfrm>
              </p:contentPart>
            </mc:Choice>
            <mc:Fallback xmlns="">
              <p:pic>
                <p:nvPicPr>
                  <p:cNvPr id="21" name="Ink 20">
                    <a:extLst>
                      <a:ext uri="{FF2B5EF4-FFF2-40B4-BE49-F238E27FC236}">
                        <a16:creationId xmlns:a16="http://schemas.microsoft.com/office/drawing/2014/main" id="{A5B65518-BAA4-4A13-9B8E-7BD04DCDE801}"/>
                      </a:ext>
                    </a:extLst>
                  </p:cNvPr>
                  <p:cNvPicPr/>
                  <p:nvPr/>
                </p:nvPicPr>
                <p:blipFill>
                  <a:blip r:embed="rId22"/>
                  <a:stretch>
                    <a:fillRect/>
                  </a:stretch>
                </p:blipFill>
                <p:spPr>
                  <a:xfrm>
                    <a:off x="8220282" y="1811499"/>
                    <a:ext cx="75240" cy="23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">
                <p14:nvContentPartPr>
                  <p14:cNvPr id="22" name="Ink 21">
                    <a:extLst>
                      <a:ext uri="{FF2B5EF4-FFF2-40B4-BE49-F238E27FC236}">
                        <a16:creationId xmlns:a16="http://schemas.microsoft.com/office/drawing/2014/main" id="{53D0A673-7269-46C3-87BB-66CCDACF755F}"/>
                      </a:ext>
                    </a:extLst>
                  </p14:cNvPr>
                  <p14:cNvContentPartPr/>
                  <p14:nvPr/>
                </p14:nvContentPartPr>
                <p14:xfrm>
                  <a:off x="8637162" y="1820139"/>
                  <a:ext cx="276480" cy="31680"/>
                </p14:xfrm>
              </p:contentPart>
            </mc:Choice>
            <mc:Fallback xmlns="">
              <p:pic>
                <p:nvPicPr>
                  <p:cNvPr id="22" name="Ink 21">
                    <a:extLst>
                      <a:ext uri="{FF2B5EF4-FFF2-40B4-BE49-F238E27FC236}">
                        <a16:creationId xmlns:a16="http://schemas.microsoft.com/office/drawing/2014/main" id="{53D0A673-7269-46C3-87BB-66CCDACF755F}"/>
                      </a:ext>
                    </a:extLst>
                  </p:cNvPr>
                  <p:cNvPicPr/>
                  <p:nvPr/>
                </p:nvPicPr>
                <p:blipFill>
                  <a:blip r:embed="rId24"/>
                  <a:stretch>
                    <a:fillRect/>
                  </a:stretch>
                </p:blipFill>
                <p:spPr>
                  <a:xfrm>
                    <a:off x="8628162" y="1811139"/>
                    <a:ext cx="294120" cy="49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5">
                <p14:nvContentPartPr>
                  <p14:cNvPr id="23" name="Ink 22">
                    <a:extLst>
                      <a:ext uri="{FF2B5EF4-FFF2-40B4-BE49-F238E27FC236}">
                        <a16:creationId xmlns:a16="http://schemas.microsoft.com/office/drawing/2014/main" id="{E0D5326E-D8F1-4463-A822-66EF2EEAD5B5}"/>
                      </a:ext>
                    </a:extLst>
                  </p14:cNvPr>
                  <p14:cNvContentPartPr/>
                  <p14:nvPr/>
                </p14:nvContentPartPr>
                <p14:xfrm>
                  <a:off x="9032082" y="1849299"/>
                  <a:ext cx="136440" cy="7560"/>
                </p14:xfrm>
              </p:contentPart>
            </mc:Choice>
            <mc:Fallback xmlns="">
              <p:pic>
                <p:nvPicPr>
                  <p:cNvPr id="23" name="Ink 22">
                    <a:extLst>
                      <a:ext uri="{FF2B5EF4-FFF2-40B4-BE49-F238E27FC236}">
                        <a16:creationId xmlns:a16="http://schemas.microsoft.com/office/drawing/2014/main" id="{E0D5326E-D8F1-4463-A822-66EF2EEAD5B5}"/>
                      </a:ext>
                    </a:extLst>
                  </p:cNvPr>
                  <p:cNvPicPr/>
                  <p:nvPr/>
                </p:nvPicPr>
                <p:blipFill>
                  <a:blip r:embed="rId26"/>
                  <a:stretch>
                    <a:fillRect/>
                  </a:stretch>
                </p:blipFill>
                <p:spPr>
                  <a:xfrm>
                    <a:off x="9023442" y="1840299"/>
                    <a:ext cx="154080" cy="25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7">
                <p14:nvContentPartPr>
                  <p14:cNvPr id="24" name="Ink 23">
                    <a:extLst>
                      <a:ext uri="{FF2B5EF4-FFF2-40B4-BE49-F238E27FC236}">
                        <a16:creationId xmlns:a16="http://schemas.microsoft.com/office/drawing/2014/main" id="{FA9CE3F2-29F7-4490-AF37-D700BB4B19B9}"/>
                      </a:ext>
                    </a:extLst>
                  </p14:cNvPr>
                  <p14:cNvContentPartPr/>
                  <p14:nvPr/>
                </p14:nvContentPartPr>
                <p14:xfrm>
                  <a:off x="9307482" y="1834179"/>
                  <a:ext cx="155520" cy="30960"/>
                </p14:xfrm>
              </p:contentPart>
            </mc:Choice>
            <mc:Fallback xmlns="">
              <p:pic>
                <p:nvPicPr>
                  <p:cNvPr id="24" name="Ink 23">
                    <a:extLst>
                      <a:ext uri="{FF2B5EF4-FFF2-40B4-BE49-F238E27FC236}">
                        <a16:creationId xmlns:a16="http://schemas.microsoft.com/office/drawing/2014/main" id="{FA9CE3F2-29F7-4490-AF37-D700BB4B19B9}"/>
                      </a:ext>
                    </a:extLst>
                  </p:cNvPr>
                  <p:cNvPicPr/>
                  <p:nvPr/>
                </p:nvPicPr>
                <p:blipFill>
                  <a:blip r:embed="rId28"/>
                  <a:stretch>
                    <a:fillRect/>
                  </a:stretch>
                </p:blipFill>
                <p:spPr>
                  <a:xfrm>
                    <a:off x="9298842" y="1825539"/>
                    <a:ext cx="173160" cy="48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9">
                <p14:nvContentPartPr>
                  <p14:cNvPr id="26" name="Ink 25">
                    <a:extLst>
                      <a:ext uri="{FF2B5EF4-FFF2-40B4-BE49-F238E27FC236}">
                        <a16:creationId xmlns:a16="http://schemas.microsoft.com/office/drawing/2014/main" id="{C4804F12-5AC8-407C-9ECF-C0FFAC5E1F54}"/>
                      </a:ext>
                    </a:extLst>
                  </p14:cNvPr>
                  <p14:cNvContentPartPr/>
                  <p14:nvPr/>
                </p14:nvContentPartPr>
                <p14:xfrm>
                  <a:off x="9434202" y="1730139"/>
                  <a:ext cx="165240" cy="221400"/>
                </p14:xfrm>
              </p:contentPart>
            </mc:Choice>
            <mc:Fallback xmlns="">
              <p:pic>
                <p:nvPicPr>
                  <p:cNvPr id="26" name="Ink 25">
                    <a:extLst>
                      <a:ext uri="{FF2B5EF4-FFF2-40B4-BE49-F238E27FC236}">
                        <a16:creationId xmlns:a16="http://schemas.microsoft.com/office/drawing/2014/main" id="{C4804F12-5AC8-407C-9ECF-C0FFAC5E1F54}"/>
                      </a:ext>
                    </a:extLst>
                  </p:cNvPr>
                  <p:cNvPicPr/>
                  <p:nvPr/>
                </p:nvPicPr>
                <p:blipFill>
                  <a:blip r:embed="rId30"/>
                  <a:stretch>
                    <a:fillRect/>
                  </a:stretch>
                </p:blipFill>
                <p:spPr>
                  <a:xfrm>
                    <a:off x="9425562" y="1721499"/>
                    <a:ext cx="182880" cy="239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1">
                <p14:nvContentPartPr>
                  <p14:cNvPr id="27" name="Ink 26">
                    <a:extLst>
                      <a:ext uri="{FF2B5EF4-FFF2-40B4-BE49-F238E27FC236}">
                        <a16:creationId xmlns:a16="http://schemas.microsoft.com/office/drawing/2014/main" id="{AD655EFA-F0BD-4F84-B371-03A86E44A278}"/>
                      </a:ext>
                    </a:extLst>
                  </p14:cNvPr>
                  <p14:cNvContentPartPr/>
                  <p14:nvPr/>
                </p14:nvContentPartPr>
                <p14:xfrm>
                  <a:off x="7987722" y="1675779"/>
                  <a:ext cx="207720" cy="279360"/>
                </p14:xfrm>
              </p:contentPart>
            </mc:Choice>
            <mc:Fallback xmlns="">
              <p:pic>
                <p:nvPicPr>
                  <p:cNvPr id="27" name="Ink 26">
                    <a:extLst>
                      <a:ext uri="{FF2B5EF4-FFF2-40B4-BE49-F238E27FC236}">
                        <a16:creationId xmlns:a16="http://schemas.microsoft.com/office/drawing/2014/main" id="{AD655EFA-F0BD-4F84-B371-03A86E44A278}"/>
                      </a:ext>
                    </a:extLst>
                  </p:cNvPr>
                  <p:cNvPicPr/>
                  <p:nvPr/>
                </p:nvPicPr>
                <p:blipFill>
                  <a:blip r:embed="rId32"/>
                  <a:stretch>
                    <a:fillRect/>
                  </a:stretch>
                </p:blipFill>
                <p:spPr>
                  <a:xfrm>
                    <a:off x="7979082" y="1666779"/>
                    <a:ext cx="225360" cy="297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3">
                <p14:nvContentPartPr>
                  <p14:cNvPr id="29" name="Ink 28">
                    <a:extLst>
                      <a:ext uri="{FF2B5EF4-FFF2-40B4-BE49-F238E27FC236}">
                        <a16:creationId xmlns:a16="http://schemas.microsoft.com/office/drawing/2014/main" id="{4E786CA9-A090-4174-9DA0-7FB5723172D2}"/>
                      </a:ext>
                    </a:extLst>
                  </p14:cNvPr>
                  <p14:cNvContentPartPr/>
                  <p14:nvPr/>
                </p14:nvContentPartPr>
                <p14:xfrm>
                  <a:off x="8190762" y="1513419"/>
                  <a:ext cx="15480" cy="164160"/>
                </p14:xfrm>
              </p:contentPart>
            </mc:Choice>
            <mc:Fallback xmlns="">
              <p:pic>
                <p:nvPicPr>
                  <p:cNvPr id="29" name="Ink 28">
                    <a:extLst>
                      <a:ext uri="{FF2B5EF4-FFF2-40B4-BE49-F238E27FC236}">
                        <a16:creationId xmlns:a16="http://schemas.microsoft.com/office/drawing/2014/main" id="{4E786CA9-A090-4174-9DA0-7FB5723172D2}"/>
                      </a:ext>
                    </a:extLst>
                  </p:cNvPr>
                  <p:cNvPicPr/>
                  <p:nvPr/>
                </p:nvPicPr>
                <p:blipFill>
                  <a:blip r:embed="rId34"/>
                  <a:stretch>
                    <a:fillRect/>
                  </a:stretch>
                </p:blipFill>
                <p:spPr>
                  <a:xfrm>
                    <a:off x="8182122" y="1504779"/>
                    <a:ext cx="33120" cy="1818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5">
                <p14:nvContentPartPr>
                  <p14:cNvPr id="30" name="Ink 29">
                    <a:extLst>
                      <a:ext uri="{FF2B5EF4-FFF2-40B4-BE49-F238E27FC236}">
                        <a16:creationId xmlns:a16="http://schemas.microsoft.com/office/drawing/2014/main" id="{C8D2B58B-46BA-4540-B4DE-91CF0E0D4493}"/>
                      </a:ext>
                    </a:extLst>
                  </p14:cNvPr>
                  <p14:cNvContentPartPr/>
                  <p14:nvPr/>
                </p14:nvContentPartPr>
                <p14:xfrm>
                  <a:off x="8259522" y="1522059"/>
                  <a:ext cx="62280" cy="154800"/>
                </p14:xfrm>
              </p:contentPart>
            </mc:Choice>
            <mc:Fallback xmlns="">
              <p:pic>
                <p:nvPicPr>
                  <p:cNvPr id="30" name="Ink 29">
                    <a:extLst>
                      <a:ext uri="{FF2B5EF4-FFF2-40B4-BE49-F238E27FC236}">
                        <a16:creationId xmlns:a16="http://schemas.microsoft.com/office/drawing/2014/main" id="{C8D2B58B-46BA-4540-B4DE-91CF0E0D4493}"/>
                      </a:ext>
                    </a:extLst>
                  </p:cNvPr>
                  <p:cNvPicPr/>
                  <p:nvPr/>
                </p:nvPicPr>
                <p:blipFill>
                  <a:blip r:embed="rId36"/>
                  <a:stretch>
                    <a:fillRect/>
                  </a:stretch>
                </p:blipFill>
                <p:spPr>
                  <a:xfrm>
                    <a:off x="8250522" y="1513059"/>
                    <a:ext cx="79920" cy="172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7">
                <p14:nvContentPartPr>
                  <p14:cNvPr id="31" name="Ink 30">
                    <a:extLst>
                      <a:ext uri="{FF2B5EF4-FFF2-40B4-BE49-F238E27FC236}">
                        <a16:creationId xmlns:a16="http://schemas.microsoft.com/office/drawing/2014/main" id="{7D0DDF62-E837-49AA-8C90-01C1E687C5F7}"/>
                      </a:ext>
                    </a:extLst>
                  </p14:cNvPr>
                  <p14:cNvContentPartPr/>
                  <p14:nvPr/>
                </p14:nvContentPartPr>
                <p14:xfrm>
                  <a:off x="8380482" y="1499379"/>
                  <a:ext cx="72360" cy="141120"/>
                </p14:xfrm>
              </p:contentPart>
            </mc:Choice>
            <mc:Fallback xmlns="">
              <p:pic>
                <p:nvPicPr>
                  <p:cNvPr id="31" name="Ink 30">
                    <a:extLst>
                      <a:ext uri="{FF2B5EF4-FFF2-40B4-BE49-F238E27FC236}">
                        <a16:creationId xmlns:a16="http://schemas.microsoft.com/office/drawing/2014/main" id="{7D0DDF62-E837-49AA-8C90-01C1E687C5F7}"/>
                      </a:ext>
                    </a:extLst>
                  </p:cNvPr>
                  <p:cNvPicPr/>
                  <p:nvPr/>
                </p:nvPicPr>
                <p:blipFill>
                  <a:blip r:embed="rId38"/>
                  <a:stretch>
                    <a:fillRect/>
                  </a:stretch>
                </p:blipFill>
                <p:spPr>
                  <a:xfrm>
                    <a:off x="8371842" y="1490739"/>
                    <a:ext cx="90000" cy="1587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9">
                <p14:nvContentPartPr>
                  <p14:cNvPr id="224" name="Ink 223">
                    <a:extLst>
                      <a:ext uri="{FF2B5EF4-FFF2-40B4-BE49-F238E27FC236}">
                        <a16:creationId xmlns:a16="http://schemas.microsoft.com/office/drawing/2014/main" id="{CB8C2C3E-2BB8-4BA2-94A1-36F93A9A8A5E}"/>
                      </a:ext>
                    </a:extLst>
                  </p14:cNvPr>
                  <p14:cNvContentPartPr/>
                  <p14:nvPr/>
                </p14:nvContentPartPr>
                <p14:xfrm>
                  <a:off x="8522322" y="1393539"/>
                  <a:ext cx="39600" cy="53640"/>
                </p14:xfrm>
              </p:contentPart>
            </mc:Choice>
            <mc:Fallback xmlns="">
              <p:pic>
                <p:nvPicPr>
                  <p:cNvPr id="224" name="Ink 223">
                    <a:extLst>
                      <a:ext uri="{FF2B5EF4-FFF2-40B4-BE49-F238E27FC236}">
                        <a16:creationId xmlns:a16="http://schemas.microsoft.com/office/drawing/2014/main" id="{CB8C2C3E-2BB8-4BA2-94A1-36F93A9A8A5E}"/>
                      </a:ext>
                    </a:extLst>
                  </p:cNvPr>
                  <p:cNvPicPr/>
                  <p:nvPr/>
                </p:nvPicPr>
                <p:blipFill>
                  <a:blip r:embed="rId40"/>
                  <a:stretch>
                    <a:fillRect/>
                  </a:stretch>
                </p:blipFill>
                <p:spPr>
                  <a:xfrm>
                    <a:off x="8513682" y="1384899"/>
                    <a:ext cx="57240" cy="71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1">
                <p14:nvContentPartPr>
                  <p14:cNvPr id="226" name="Ink 225">
                    <a:extLst>
                      <a:ext uri="{FF2B5EF4-FFF2-40B4-BE49-F238E27FC236}">
                        <a16:creationId xmlns:a16="http://schemas.microsoft.com/office/drawing/2014/main" id="{8A725B70-58F8-49F0-95B9-D90B6D790C78}"/>
                      </a:ext>
                    </a:extLst>
                  </p14:cNvPr>
                  <p14:cNvContentPartPr/>
                  <p14:nvPr/>
                </p14:nvContentPartPr>
                <p14:xfrm>
                  <a:off x="8039562" y="2397939"/>
                  <a:ext cx="84960" cy="199080"/>
                </p14:xfrm>
              </p:contentPart>
            </mc:Choice>
            <mc:Fallback xmlns="">
              <p:pic>
                <p:nvPicPr>
                  <p:cNvPr id="226" name="Ink 225">
                    <a:extLst>
                      <a:ext uri="{FF2B5EF4-FFF2-40B4-BE49-F238E27FC236}">
                        <a16:creationId xmlns:a16="http://schemas.microsoft.com/office/drawing/2014/main" id="{8A725B70-58F8-49F0-95B9-D90B6D790C78}"/>
                      </a:ext>
                    </a:extLst>
                  </p:cNvPr>
                  <p:cNvPicPr/>
                  <p:nvPr/>
                </p:nvPicPr>
                <p:blipFill>
                  <a:blip r:embed="rId42"/>
                  <a:stretch>
                    <a:fillRect/>
                  </a:stretch>
                </p:blipFill>
                <p:spPr>
                  <a:xfrm>
                    <a:off x="8030562" y="2388939"/>
                    <a:ext cx="102600" cy="216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3">
                <p14:nvContentPartPr>
                  <p14:cNvPr id="227" name="Ink 226">
                    <a:extLst>
                      <a:ext uri="{FF2B5EF4-FFF2-40B4-BE49-F238E27FC236}">
                        <a16:creationId xmlns:a16="http://schemas.microsoft.com/office/drawing/2014/main" id="{1834B7F9-8C3D-473C-A1E4-99130983BE51}"/>
                      </a:ext>
                    </a:extLst>
                  </p14:cNvPr>
                  <p14:cNvContentPartPr/>
                  <p14:nvPr/>
                </p14:nvContentPartPr>
                <p14:xfrm>
                  <a:off x="8137122" y="2445459"/>
                  <a:ext cx="360" cy="360"/>
                </p14:xfrm>
              </p:contentPart>
            </mc:Choice>
            <mc:Fallback xmlns="">
              <p:pic>
                <p:nvPicPr>
                  <p:cNvPr id="227" name="Ink 226">
                    <a:extLst>
                      <a:ext uri="{FF2B5EF4-FFF2-40B4-BE49-F238E27FC236}">
                        <a16:creationId xmlns:a16="http://schemas.microsoft.com/office/drawing/2014/main" id="{1834B7F9-8C3D-473C-A1E4-99130983BE51}"/>
                      </a:ext>
                    </a:extLst>
                  </p:cNvPr>
                  <p:cNvPicPr/>
                  <p:nvPr/>
                </p:nvPicPr>
                <p:blipFill>
                  <a:blip r:embed="rId44"/>
                  <a:stretch>
                    <a:fillRect/>
                  </a:stretch>
                </p:blipFill>
                <p:spPr>
                  <a:xfrm>
                    <a:off x="8128482" y="2436459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5">
                <p14:nvContentPartPr>
                  <p14:cNvPr id="229" name="Ink 228">
                    <a:extLst>
                      <a:ext uri="{FF2B5EF4-FFF2-40B4-BE49-F238E27FC236}">
                        <a16:creationId xmlns:a16="http://schemas.microsoft.com/office/drawing/2014/main" id="{882F6E40-58F9-4304-82A4-6A373AD236BC}"/>
                      </a:ext>
                    </a:extLst>
                  </p14:cNvPr>
                  <p14:cNvContentPartPr/>
                  <p14:nvPr/>
                </p14:nvContentPartPr>
                <p14:xfrm>
                  <a:off x="8142882" y="2409819"/>
                  <a:ext cx="103680" cy="32040"/>
                </p14:xfrm>
              </p:contentPart>
            </mc:Choice>
            <mc:Fallback xmlns="">
              <p:pic>
                <p:nvPicPr>
                  <p:cNvPr id="229" name="Ink 228">
                    <a:extLst>
                      <a:ext uri="{FF2B5EF4-FFF2-40B4-BE49-F238E27FC236}">
                        <a16:creationId xmlns:a16="http://schemas.microsoft.com/office/drawing/2014/main" id="{882F6E40-58F9-4304-82A4-6A373AD236BC}"/>
                      </a:ext>
                    </a:extLst>
                  </p:cNvPr>
                  <p:cNvPicPr/>
                  <p:nvPr/>
                </p:nvPicPr>
                <p:blipFill>
                  <a:blip r:embed="rId46"/>
                  <a:stretch>
                    <a:fillRect/>
                  </a:stretch>
                </p:blipFill>
                <p:spPr>
                  <a:xfrm>
                    <a:off x="8133882" y="2401179"/>
                    <a:ext cx="121320" cy="49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7">
                <p14:nvContentPartPr>
                  <p14:cNvPr id="230" name="Ink 229">
                    <a:extLst>
                      <a:ext uri="{FF2B5EF4-FFF2-40B4-BE49-F238E27FC236}">
                        <a16:creationId xmlns:a16="http://schemas.microsoft.com/office/drawing/2014/main" id="{B9409FED-E11F-44B3-A9DB-1EB5F9B220E7}"/>
                      </a:ext>
                    </a:extLst>
                  </p14:cNvPr>
                  <p14:cNvContentPartPr/>
                  <p14:nvPr/>
                </p14:nvContentPartPr>
                <p14:xfrm>
                  <a:off x="8167722" y="2414859"/>
                  <a:ext cx="78840" cy="185760"/>
                </p14:xfrm>
              </p:contentPart>
            </mc:Choice>
            <mc:Fallback xmlns="">
              <p:pic>
                <p:nvPicPr>
                  <p:cNvPr id="230" name="Ink 229">
                    <a:extLst>
                      <a:ext uri="{FF2B5EF4-FFF2-40B4-BE49-F238E27FC236}">
                        <a16:creationId xmlns:a16="http://schemas.microsoft.com/office/drawing/2014/main" id="{B9409FED-E11F-44B3-A9DB-1EB5F9B220E7}"/>
                      </a:ext>
                    </a:extLst>
                  </p:cNvPr>
                  <p:cNvPicPr/>
                  <p:nvPr/>
                </p:nvPicPr>
                <p:blipFill>
                  <a:blip r:embed="rId48"/>
                  <a:stretch>
                    <a:fillRect/>
                  </a:stretch>
                </p:blipFill>
                <p:spPr>
                  <a:xfrm>
                    <a:off x="8158722" y="2405859"/>
                    <a:ext cx="96480" cy="203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9">
                <p14:nvContentPartPr>
                  <p14:cNvPr id="231" name="Ink 230">
                    <a:extLst>
                      <a:ext uri="{FF2B5EF4-FFF2-40B4-BE49-F238E27FC236}">
                        <a16:creationId xmlns:a16="http://schemas.microsoft.com/office/drawing/2014/main" id="{7DFB1303-91A1-4D95-BD91-2BCCAA7336A6}"/>
                      </a:ext>
                    </a:extLst>
                  </p14:cNvPr>
                  <p14:cNvContentPartPr/>
                  <p14:nvPr/>
                </p14:nvContentPartPr>
                <p14:xfrm>
                  <a:off x="8276082" y="2412699"/>
                  <a:ext cx="200520" cy="196560"/>
                </p14:xfrm>
              </p:contentPart>
            </mc:Choice>
            <mc:Fallback xmlns="">
              <p:pic>
                <p:nvPicPr>
                  <p:cNvPr id="231" name="Ink 230">
                    <a:extLst>
                      <a:ext uri="{FF2B5EF4-FFF2-40B4-BE49-F238E27FC236}">
                        <a16:creationId xmlns:a16="http://schemas.microsoft.com/office/drawing/2014/main" id="{7DFB1303-91A1-4D95-BD91-2BCCAA7336A6}"/>
                      </a:ext>
                    </a:extLst>
                  </p:cNvPr>
                  <p:cNvPicPr/>
                  <p:nvPr/>
                </p:nvPicPr>
                <p:blipFill>
                  <a:blip r:embed="rId50"/>
                  <a:stretch>
                    <a:fillRect/>
                  </a:stretch>
                </p:blipFill>
                <p:spPr>
                  <a:xfrm>
                    <a:off x="8267082" y="2404059"/>
                    <a:ext cx="218160" cy="214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1">
                <p14:nvContentPartPr>
                  <p14:cNvPr id="232" name="Ink 231">
                    <a:extLst>
                      <a:ext uri="{FF2B5EF4-FFF2-40B4-BE49-F238E27FC236}">
                        <a16:creationId xmlns:a16="http://schemas.microsoft.com/office/drawing/2014/main" id="{40653264-C720-4793-84EC-C9B222A08FC8}"/>
                      </a:ext>
                    </a:extLst>
                  </p14:cNvPr>
                  <p14:cNvContentPartPr/>
                  <p14:nvPr/>
                </p14:nvContentPartPr>
                <p14:xfrm>
                  <a:off x="8473362" y="2542299"/>
                  <a:ext cx="79920" cy="83520"/>
                </p14:xfrm>
              </p:contentPart>
            </mc:Choice>
            <mc:Fallback xmlns="">
              <p:pic>
                <p:nvPicPr>
                  <p:cNvPr id="232" name="Ink 231">
                    <a:extLst>
                      <a:ext uri="{FF2B5EF4-FFF2-40B4-BE49-F238E27FC236}">
                        <a16:creationId xmlns:a16="http://schemas.microsoft.com/office/drawing/2014/main" id="{40653264-C720-4793-84EC-C9B222A08FC8}"/>
                      </a:ext>
                    </a:extLst>
                  </p:cNvPr>
                  <p:cNvPicPr/>
                  <p:nvPr/>
                </p:nvPicPr>
                <p:blipFill>
                  <a:blip r:embed="rId52"/>
                  <a:stretch>
                    <a:fillRect/>
                  </a:stretch>
                </p:blipFill>
                <p:spPr>
                  <a:xfrm>
                    <a:off x="8464722" y="2533299"/>
                    <a:ext cx="97560" cy="101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3">
                <p14:nvContentPartPr>
                  <p14:cNvPr id="233" name="Ink 232">
                    <a:extLst>
                      <a:ext uri="{FF2B5EF4-FFF2-40B4-BE49-F238E27FC236}">
                        <a16:creationId xmlns:a16="http://schemas.microsoft.com/office/drawing/2014/main" id="{E69B8423-3D22-4493-9872-98FF9EBFD56E}"/>
                      </a:ext>
                    </a:extLst>
                  </p14:cNvPr>
                  <p14:cNvContentPartPr/>
                  <p14:nvPr/>
                </p14:nvContentPartPr>
                <p14:xfrm>
                  <a:off x="8585322" y="2547339"/>
                  <a:ext cx="144000" cy="66600"/>
                </p14:xfrm>
              </p:contentPart>
            </mc:Choice>
            <mc:Fallback xmlns="">
              <p:pic>
                <p:nvPicPr>
                  <p:cNvPr id="233" name="Ink 232">
                    <a:extLst>
                      <a:ext uri="{FF2B5EF4-FFF2-40B4-BE49-F238E27FC236}">
                        <a16:creationId xmlns:a16="http://schemas.microsoft.com/office/drawing/2014/main" id="{E69B8423-3D22-4493-9872-98FF9EBFD56E}"/>
                      </a:ext>
                    </a:extLst>
                  </p:cNvPr>
                  <p:cNvPicPr/>
                  <p:nvPr/>
                </p:nvPicPr>
                <p:blipFill>
                  <a:blip r:embed="rId54"/>
                  <a:stretch>
                    <a:fillRect/>
                  </a:stretch>
                </p:blipFill>
                <p:spPr>
                  <a:xfrm>
                    <a:off x="8576682" y="2538339"/>
                    <a:ext cx="161640" cy="842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5">
                <p14:nvContentPartPr>
                  <p14:cNvPr id="234" name="Ink 233">
                    <a:extLst>
                      <a:ext uri="{FF2B5EF4-FFF2-40B4-BE49-F238E27FC236}">
                        <a16:creationId xmlns:a16="http://schemas.microsoft.com/office/drawing/2014/main" id="{4750B170-6788-496C-8E0E-3B3E65F61825}"/>
                      </a:ext>
                    </a:extLst>
                  </p14:cNvPr>
                  <p14:cNvContentPartPr/>
                  <p14:nvPr/>
                </p14:nvContentPartPr>
                <p14:xfrm>
                  <a:off x="8808162" y="2459499"/>
                  <a:ext cx="28800" cy="291240"/>
                </p14:xfrm>
              </p:contentPart>
            </mc:Choice>
            <mc:Fallback xmlns="">
              <p:pic>
                <p:nvPicPr>
                  <p:cNvPr id="234" name="Ink 233">
                    <a:extLst>
                      <a:ext uri="{FF2B5EF4-FFF2-40B4-BE49-F238E27FC236}">
                        <a16:creationId xmlns:a16="http://schemas.microsoft.com/office/drawing/2014/main" id="{4750B170-6788-496C-8E0E-3B3E65F61825}"/>
                      </a:ext>
                    </a:extLst>
                  </p:cNvPr>
                  <p:cNvPicPr/>
                  <p:nvPr/>
                </p:nvPicPr>
                <p:blipFill>
                  <a:blip r:embed="rId56"/>
                  <a:stretch>
                    <a:fillRect/>
                  </a:stretch>
                </p:blipFill>
                <p:spPr>
                  <a:xfrm>
                    <a:off x="8799162" y="2450859"/>
                    <a:ext cx="46440" cy="308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7">
                <p14:nvContentPartPr>
                  <p14:cNvPr id="235" name="Ink 234">
                    <a:extLst>
                      <a:ext uri="{FF2B5EF4-FFF2-40B4-BE49-F238E27FC236}">
                        <a16:creationId xmlns:a16="http://schemas.microsoft.com/office/drawing/2014/main" id="{F0B83E25-A2DF-4939-8F2B-B424B8B9DD64}"/>
                      </a:ext>
                    </a:extLst>
                  </p14:cNvPr>
                  <p14:cNvContentPartPr/>
                  <p14:nvPr/>
                </p14:nvContentPartPr>
                <p14:xfrm>
                  <a:off x="8899602" y="2521779"/>
                  <a:ext cx="124920" cy="171360"/>
                </p14:xfrm>
              </p:contentPart>
            </mc:Choice>
            <mc:Fallback xmlns="">
              <p:pic>
                <p:nvPicPr>
                  <p:cNvPr id="235" name="Ink 234">
                    <a:extLst>
                      <a:ext uri="{FF2B5EF4-FFF2-40B4-BE49-F238E27FC236}">
                        <a16:creationId xmlns:a16="http://schemas.microsoft.com/office/drawing/2014/main" id="{F0B83E25-A2DF-4939-8F2B-B424B8B9DD64}"/>
                      </a:ext>
                    </a:extLst>
                  </p:cNvPr>
                  <p:cNvPicPr/>
                  <p:nvPr/>
                </p:nvPicPr>
                <p:blipFill>
                  <a:blip r:embed="rId58"/>
                  <a:stretch>
                    <a:fillRect/>
                  </a:stretch>
                </p:blipFill>
                <p:spPr>
                  <a:xfrm>
                    <a:off x="8890962" y="2512779"/>
                    <a:ext cx="142560" cy="189000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  <mc:AlternateContent xmlns:mc="http://schemas.openxmlformats.org/markup-compatibility/2006" xmlns:p14="http://schemas.microsoft.com/office/powerpoint/2010/main">
        <mc:Choice Requires="p14">
          <p:contentPart p14:bwMode="auto" r:id="rId59">
            <p14:nvContentPartPr>
              <p14:cNvPr id="238" name="Ink 237">
                <a:extLst>
                  <a:ext uri="{FF2B5EF4-FFF2-40B4-BE49-F238E27FC236}">
                    <a16:creationId xmlns:a16="http://schemas.microsoft.com/office/drawing/2014/main" id="{ADC442A8-96EF-4D90-B0FC-C1C9AB0F25F1}"/>
                  </a:ext>
                </a:extLst>
              </p14:cNvPr>
              <p14:cNvContentPartPr/>
              <p14:nvPr/>
            </p14:nvContentPartPr>
            <p14:xfrm>
              <a:off x="7985562" y="1798539"/>
              <a:ext cx="1337040" cy="64080"/>
            </p14:xfrm>
          </p:contentPart>
        </mc:Choice>
        <mc:Fallback xmlns="">
          <p:pic>
            <p:nvPicPr>
              <p:cNvPr id="238" name="Ink 237">
                <a:extLst>
                  <a:ext uri="{FF2B5EF4-FFF2-40B4-BE49-F238E27FC236}">
                    <a16:creationId xmlns:a16="http://schemas.microsoft.com/office/drawing/2014/main" id="{ADC442A8-96EF-4D90-B0FC-C1C9AB0F25F1}"/>
                  </a:ext>
                </a:extLst>
              </p:cNvPr>
              <p:cNvPicPr/>
              <p:nvPr/>
            </p:nvPicPr>
            <p:blipFill>
              <a:blip r:embed="rId60"/>
              <a:stretch>
                <a:fillRect/>
              </a:stretch>
            </p:blipFill>
            <p:spPr>
              <a:xfrm>
                <a:off x="7976922" y="1789899"/>
                <a:ext cx="1354680" cy="8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">
            <p14:nvContentPartPr>
              <p14:cNvPr id="244" name="Ink 243">
                <a:extLst>
                  <a:ext uri="{FF2B5EF4-FFF2-40B4-BE49-F238E27FC236}">
                    <a16:creationId xmlns:a16="http://schemas.microsoft.com/office/drawing/2014/main" id="{3E5B6904-423C-47D5-A048-8A1911D9CBCF}"/>
                  </a:ext>
                </a:extLst>
              </p14:cNvPr>
              <p14:cNvContentPartPr/>
              <p14:nvPr/>
            </p14:nvContentPartPr>
            <p14:xfrm>
              <a:off x="9202002" y="1727979"/>
              <a:ext cx="111600" cy="209880"/>
            </p14:xfrm>
          </p:contentPart>
        </mc:Choice>
        <mc:Fallback xmlns="">
          <p:pic>
            <p:nvPicPr>
              <p:cNvPr id="244" name="Ink 243">
                <a:extLst>
                  <a:ext uri="{FF2B5EF4-FFF2-40B4-BE49-F238E27FC236}">
                    <a16:creationId xmlns:a16="http://schemas.microsoft.com/office/drawing/2014/main" id="{3E5B6904-423C-47D5-A048-8A1911D9CBCF}"/>
                  </a:ext>
                </a:extLst>
              </p:cNvPr>
              <p:cNvPicPr/>
              <p:nvPr/>
            </p:nvPicPr>
            <p:blipFill>
              <a:blip r:embed="rId62"/>
              <a:stretch>
                <a:fillRect/>
              </a:stretch>
            </p:blipFill>
            <p:spPr>
              <a:xfrm>
                <a:off x="9193362" y="1719339"/>
                <a:ext cx="129240" cy="22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">
            <p14:nvContentPartPr>
              <p14:cNvPr id="247" name="Ink 246">
                <a:extLst>
                  <a:ext uri="{FF2B5EF4-FFF2-40B4-BE49-F238E27FC236}">
                    <a16:creationId xmlns:a16="http://schemas.microsoft.com/office/drawing/2014/main" id="{71781F07-CCD0-4273-8F02-5149438A4048}"/>
                  </a:ext>
                </a:extLst>
              </p14:cNvPr>
              <p14:cNvContentPartPr/>
              <p14:nvPr/>
            </p14:nvContentPartPr>
            <p14:xfrm>
              <a:off x="8336202" y="1919139"/>
              <a:ext cx="37080" cy="155520"/>
            </p14:xfrm>
          </p:contentPart>
        </mc:Choice>
        <mc:Fallback xmlns="">
          <p:pic>
            <p:nvPicPr>
              <p:cNvPr id="247" name="Ink 246">
                <a:extLst>
                  <a:ext uri="{FF2B5EF4-FFF2-40B4-BE49-F238E27FC236}">
                    <a16:creationId xmlns:a16="http://schemas.microsoft.com/office/drawing/2014/main" id="{71781F07-CCD0-4273-8F02-5149438A4048}"/>
                  </a:ext>
                </a:extLst>
              </p:cNvPr>
              <p:cNvPicPr/>
              <p:nvPr/>
            </p:nvPicPr>
            <p:blipFill>
              <a:blip r:embed="rId64"/>
              <a:stretch>
                <a:fillRect/>
              </a:stretch>
            </p:blipFill>
            <p:spPr>
              <a:xfrm>
                <a:off x="8327202" y="1910499"/>
                <a:ext cx="54720" cy="173160"/>
              </a:xfrm>
              <a:prstGeom prst="rect">
                <a:avLst/>
              </a:prstGeom>
            </p:spPr>
          </p:pic>
        </mc:Fallback>
      </mc:AlternateContent>
      <p:grpSp>
        <p:nvGrpSpPr>
          <p:cNvPr id="98" name="Group 97">
            <a:extLst>
              <a:ext uri="{FF2B5EF4-FFF2-40B4-BE49-F238E27FC236}">
                <a16:creationId xmlns:a16="http://schemas.microsoft.com/office/drawing/2014/main" id="{EFC914CD-9EF8-4239-9FBB-A697076C1372}"/>
              </a:ext>
            </a:extLst>
          </p:cNvPr>
          <p:cNvGrpSpPr/>
          <p:nvPr/>
        </p:nvGrpSpPr>
        <p:grpSpPr>
          <a:xfrm>
            <a:off x="10283082" y="1132539"/>
            <a:ext cx="925560" cy="198720"/>
            <a:chOff x="10283082" y="1132539"/>
            <a:chExt cx="925560" cy="198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id="{B29FC064-DFDB-4BA3-8B4F-88776CA65D6E}"/>
                    </a:ext>
                  </a:extLst>
                </p14:cNvPr>
                <p14:cNvContentPartPr/>
                <p14:nvPr/>
              </p14:nvContentPartPr>
              <p14:xfrm>
                <a:off x="10283082" y="1146219"/>
                <a:ext cx="36360" cy="173160"/>
              </p14:xfrm>
            </p:contentPart>
          </mc:Choice>
          <mc:Fallback xmlns="">
            <p:pic>
              <p:nvPicPr>
                <p:cNvPr id="250" name="Ink 249">
                  <a:extLst>
                    <a:ext uri="{FF2B5EF4-FFF2-40B4-BE49-F238E27FC236}">
                      <a16:creationId xmlns:a16="http://schemas.microsoft.com/office/drawing/2014/main" id="{B29FC064-DFDB-4BA3-8B4F-88776CA65D6E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0274442" y="1137219"/>
                  <a:ext cx="54000" cy="19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A3D41B8F-EE66-4A7A-BFB2-9D924228AEEC}"/>
                    </a:ext>
                  </a:extLst>
                </p14:cNvPr>
                <p14:cNvContentPartPr/>
                <p14:nvPr/>
              </p14:nvContentPartPr>
              <p14:xfrm>
                <a:off x="10354002" y="1169979"/>
                <a:ext cx="70200" cy="161280"/>
              </p14:xfrm>
            </p:contentPart>
          </mc:Choice>
          <mc:Fallback xmlns=""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A3D41B8F-EE66-4A7A-BFB2-9D924228AEEC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10345002" y="1161339"/>
                  <a:ext cx="8784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3DDA8F44-D0BF-4A96-818C-A3324FDC81C9}"/>
                    </a:ext>
                  </a:extLst>
                </p14:cNvPr>
                <p14:cNvContentPartPr/>
                <p14:nvPr/>
              </p14:nvContentPartPr>
              <p14:xfrm>
                <a:off x="10472802" y="1201299"/>
                <a:ext cx="93600" cy="123120"/>
              </p14:xfrm>
            </p:contentPart>
          </mc:Choice>
          <mc:Fallback xmlns=""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3DDA8F44-D0BF-4A96-818C-A3324FDC81C9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10464162" y="1192659"/>
                  <a:ext cx="11124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254" name="Ink 253">
                  <a:extLst>
                    <a:ext uri="{FF2B5EF4-FFF2-40B4-BE49-F238E27FC236}">
                      <a16:creationId xmlns:a16="http://schemas.microsoft.com/office/drawing/2014/main" id="{99BD567B-F758-4C1F-AFF6-73719A83F25D}"/>
                    </a:ext>
                  </a:extLst>
                </p14:cNvPr>
                <p14:cNvContentPartPr/>
                <p14:nvPr/>
              </p14:nvContentPartPr>
              <p14:xfrm>
                <a:off x="10579722" y="1231899"/>
                <a:ext cx="113760" cy="29880"/>
              </p14:xfrm>
            </p:contentPart>
          </mc:Choice>
          <mc:Fallback xmlns="">
            <p:pic>
              <p:nvPicPr>
                <p:cNvPr id="254" name="Ink 253">
                  <a:extLst>
                    <a:ext uri="{FF2B5EF4-FFF2-40B4-BE49-F238E27FC236}">
                      <a16:creationId xmlns:a16="http://schemas.microsoft.com/office/drawing/2014/main" id="{99BD567B-F758-4C1F-AFF6-73719A83F25D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10571082" y="1222899"/>
                  <a:ext cx="13140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255" name="Ink 254">
                  <a:extLst>
                    <a:ext uri="{FF2B5EF4-FFF2-40B4-BE49-F238E27FC236}">
                      <a16:creationId xmlns:a16="http://schemas.microsoft.com/office/drawing/2014/main" id="{BC8D8EB2-2D37-422A-BC43-ED5B6E7F34AC}"/>
                    </a:ext>
                  </a:extLst>
                </p14:cNvPr>
                <p14:cNvContentPartPr/>
                <p14:nvPr/>
              </p14:nvContentPartPr>
              <p14:xfrm>
                <a:off x="10790682" y="1140459"/>
                <a:ext cx="107280" cy="177480"/>
              </p14:xfrm>
            </p:contentPart>
          </mc:Choice>
          <mc:Fallback xmlns="">
            <p:pic>
              <p:nvPicPr>
                <p:cNvPr id="255" name="Ink 254">
                  <a:extLst>
                    <a:ext uri="{FF2B5EF4-FFF2-40B4-BE49-F238E27FC236}">
                      <a16:creationId xmlns:a16="http://schemas.microsoft.com/office/drawing/2014/main" id="{BC8D8EB2-2D37-422A-BC43-ED5B6E7F34AC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10782042" y="1131459"/>
                  <a:ext cx="12492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BFE099F4-F215-4635-A141-A673DB9F66AC}"/>
                    </a:ext>
                  </a:extLst>
                </p14:cNvPr>
                <p14:cNvContentPartPr/>
                <p14:nvPr/>
              </p14:nvContentPartPr>
              <p14:xfrm>
                <a:off x="10936122" y="1132539"/>
                <a:ext cx="77400" cy="15012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BFE099F4-F215-4635-A141-A673DB9F66AC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10927482" y="1123899"/>
                  <a:ext cx="9504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A8A0C045-D4D2-4249-B4E7-C777606E92ED}"/>
                    </a:ext>
                  </a:extLst>
                </p14:cNvPr>
                <p14:cNvContentPartPr/>
                <p14:nvPr/>
              </p14:nvContentPartPr>
              <p14:xfrm>
                <a:off x="11112162" y="1172139"/>
                <a:ext cx="96480" cy="4572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A8A0C045-D4D2-4249-B4E7-C777606E92ED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11103522" y="1163499"/>
                  <a:ext cx="114120" cy="63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D3BFBE86-CABE-40E2-AC13-512015B0217A}"/>
              </a:ext>
            </a:extLst>
          </p:cNvPr>
          <p:cNvGrpSpPr/>
          <p:nvPr/>
        </p:nvGrpSpPr>
        <p:grpSpPr>
          <a:xfrm>
            <a:off x="11309802" y="1105899"/>
            <a:ext cx="281160" cy="211320"/>
            <a:chOff x="11309802" y="1105899"/>
            <a:chExt cx="281160" cy="211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41C0D78D-791E-4892-950E-1F19E04168CB}"/>
                    </a:ext>
                  </a:extLst>
                </p14:cNvPr>
                <p14:cNvContentPartPr/>
                <p14:nvPr/>
              </p14:nvContentPartPr>
              <p14:xfrm>
                <a:off x="11309802" y="1113459"/>
                <a:ext cx="71640" cy="17748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41C0D78D-791E-4892-950E-1F19E04168CB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11301162" y="1104819"/>
                  <a:ext cx="8928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D874DAE3-9A95-4A7B-BE58-E58005B48912}"/>
                    </a:ext>
                  </a:extLst>
                </p14:cNvPr>
                <p14:cNvContentPartPr/>
                <p14:nvPr/>
              </p14:nvContentPartPr>
              <p14:xfrm>
                <a:off x="11311962" y="1158099"/>
                <a:ext cx="210600" cy="15912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D874DAE3-9A95-4A7B-BE58-E58005B48912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11303322" y="1149099"/>
                  <a:ext cx="22824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FAA30CF3-7AAF-408D-A7FE-5372A85087ED}"/>
                    </a:ext>
                  </a:extLst>
                </p14:cNvPr>
                <p14:cNvContentPartPr/>
                <p14:nvPr/>
              </p14:nvContentPartPr>
              <p14:xfrm>
                <a:off x="11534442" y="1105899"/>
                <a:ext cx="56520" cy="3816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FAA30CF3-7AAF-408D-A7FE-5372A85087ED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11525442" y="1097259"/>
                  <a:ext cx="74160" cy="55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28C8558C-02CB-4AAF-96DA-B963636A4376}"/>
              </a:ext>
            </a:extLst>
          </p:cNvPr>
          <p:cNvGrpSpPr/>
          <p:nvPr/>
        </p:nvGrpSpPr>
        <p:grpSpPr>
          <a:xfrm>
            <a:off x="8449242" y="1929939"/>
            <a:ext cx="368280" cy="174240"/>
            <a:chOff x="8449242" y="1929939"/>
            <a:chExt cx="368280" cy="174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0E97A962-CB13-428A-B015-A70929AFCBFC}"/>
                    </a:ext>
                  </a:extLst>
                </p14:cNvPr>
                <p14:cNvContentPartPr/>
                <p14:nvPr/>
              </p14:nvContentPartPr>
              <p14:xfrm>
                <a:off x="8449242" y="1985739"/>
                <a:ext cx="92520" cy="11844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0E97A962-CB13-428A-B015-A70929AFCBFC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8440602" y="1977099"/>
                  <a:ext cx="11016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4E2BF78D-B7E0-45A5-BC3A-C095AF19C9C7}"/>
                    </a:ext>
                  </a:extLst>
                </p14:cNvPr>
                <p14:cNvContentPartPr/>
                <p14:nvPr/>
              </p14:nvContentPartPr>
              <p14:xfrm>
                <a:off x="8471922" y="2026059"/>
                <a:ext cx="161640" cy="2088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4E2BF78D-B7E0-45A5-BC3A-C095AF19C9C7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8463282" y="2017419"/>
                  <a:ext cx="17928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ED4AECB5-AB21-4D2C-807C-7F6B5604AD08}"/>
                    </a:ext>
                  </a:extLst>
                </p14:cNvPr>
                <p14:cNvContentPartPr/>
                <p14:nvPr/>
              </p14:nvContentPartPr>
              <p14:xfrm>
                <a:off x="8627802" y="1992219"/>
                <a:ext cx="78840" cy="11124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ED4AECB5-AB21-4D2C-807C-7F6B5604AD08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8618802" y="1983219"/>
                  <a:ext cx="9648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3E4AB535-135E-4948-844F-F25DB1A6A079}"/>
                    </a:ext>
                  </a:extLst>
                </p14:cNvPr>
                <p14:cNvContentPartPr/>
                <p14:nvPr/>
              </p14:nvContentPartPr>
              <p14:xfrm>
                <a:off x="8771442" y="1929939"/>
                <a:ext cx="46080" cy="4392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3E4AB535-135E-4948-844F-F25DB1A6A079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8762802" y="1920939"/>
                  <a:ext cx="63720" cy="61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B9460239-8DDB-4B30-A66A-08F95B48DC6B}"/>
              </a:ext>
            </a:extLst>
          </p:cNvPr>
          <p:cNvGrpSpPr/>
          <p:nvPr/>
        </p:nvGrpSpPr>
        <p:grpSpPr>
          <a:xfrm>
            <a:off x="519522" y="2000499"/>
            <a:ext cx="152640" cy="197640"/>
            <a:chOff x="519522" y="2000499"/>
            <a:chExt cx="152640" cy="197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EE792CAF-0C32-4704-B975-C977DADA65BD}"/>
                    </a:ext>
                  </a:extLst>
                </p14:cNvPr>
                <p14:cNvContentPartPr/>
                <p14:nvPr/>
              </p14:nvContentPartPr>
              <p14:xfrm>
                <a:off x="519522" y="2020659"/>
                <a:ext cx="99000" cy="17748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EE792CAF-0C32-4704-B975-C977DADA65BD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510882" y="2012019"/>
                  <a:ext cx="11664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AD800BAA-F06A-4657-81BB-621907E70D1A}"/>
                    </a:ext>
                  </a:extLst>
                </p14:cNvPr>
                <p14:cNvContentPartPr/>
                <p14:nvPr/>
              </p14:nvContentPartPr>
              <p14:xfrm>
                <a:off x="647682" y="2000499"/>
                <a:ext cx="24480" cy="14976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AD800BAA-F06A-4657-81BB-621907E70D1A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638682" y="1991859"/>
                  <a:ext cx="42120" cy="1674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97">
            <p14:nvContentPartPr>
              <p14:cNvPr id="111" name="Ink 110">
                <a:extLst>
                  <a:ext uri="{FF2B5EF4-FFF2-40B4-BE49-F238E27FC236}">
                    <a16:creationId xmlns:a16="http://schemas.microsoft.com/office/drawing/2014/main" id="{4E291D96-0DFF-473D-A294-1EAA69D048CD}"/>
                  </a:ext>
                </a:extLst>
              </p14:cNvPr>
              <p14:cNvContentPartPr/>
              <p14:nvPr/>
            </p14:nvContentPartPr>
            <p14:xfrm>
              <a:off x="767922" y="2036499"/>
              <a:ext cx="117360" cy="100800"/>
            </p14:xfrm>
          </p:contentPart>
        </mc:Choice>
        <mc:Fallback xmlns="">
          <p:pic>
            <p:nvPicPr>
              <p:cNvPr id="111" name="Ink 110">
                <a:extLst>
                  <a:ext uri="{FF2B5EF4-FFF2-40B4-BE49-F238E27FC236}">
                    <a16:creationId xmlns:a16="http://schemas.microsoft.com/office/drawing/2014/main" id="{4E291D96-0DFF-473D-A294-1EAA69D048CD}"/>
                  </a:ext>
                </a:extLst>
              </p:cNvPr>
              <p:cNvPicPr/>
              <p:nvPr/>
            </p:nvPicPr>
            <p:blipFill>
              <a:blip r:embed="rId98"/>
              <a:stretch>
                <a:fillRect/>
              </a:stretch>
            </p:blipFill>
            <p:spPr>
              <a:xfrm>
                <a:off x="758922" y="2027499"/>
                <a:ext cx="135000" cy="118440"/>
              </a:xfrm>
              <a:prstGeom prst="rect">
                <a:avLst/>
              </a:prstGeom>
            </p:spPr>
          </p:pic>
        </mc:Fallback>
      </mc:AlternateContent>
      <p:grpSp>
        <p:nvGrpSpPr>
          <p:cNvPr id="119" name="Group 118">
            <a:extLst>
              <a:ext uri="{FF2B5EF4-FFF2-40B4-BE49-F238E27FC236}">
                <a16:creationId xmlns:a16="http://schemas.microsoft.com/office/drawing/2014/main" id="{72DA6003-0132-4F23-9950-F32F797310F7}"/>
              </a:ext>
            </a:extLst>
          </p:cNvPr>
          <p:cNvGrpSpPr/>
          <p:nvPr/>
        </p:nvGrpSpPr>
        <p:grpSpPr>
          <a:xfrm>
            <a:off x="1055922" y="1909419"/>
            <a:ext cx="854640" cy="410040"/>
            <a:chOff x="1055922" y="1909419"/>
            <a:chExt cx="854640" cy="410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33773944-133B-4499-9A45-B318BFFA708E}"/>
                    </a:ext>
                  </a:extLst>
                </p14:cNvPr>
                <p14:cNvContentPartPr/>
                <p14:nvPr/>
              </p14:nvContentPartPr>
              <p14:xfrm>
                <a:off x="1055922" y="1909419"/>
                <a:ext cx="59040" cy="37476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33773944-133B-4499-9A45-B318BFFA708E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047282" y="1900779"/>
                  <a:ext cx="76680" cy="39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FD067A73-720C-455B-A47C-93D52205F1B8}"/>
                    </a:ext>
                  </a:extLst>
                </p14:cNvPr>
                <p14:cNvContentPartPr/>
                <p14:nvPr/>
              </p14:nvContentPartPr>
              <p14:xfrm>
                <a:off x="1168602" y="2007339"/>
                <a:ext cx="111960" cy="19620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FD067A73-720C-455B-A47C-93D52205F1B8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1159962" y="1998699"/>
                  <a:ext cx="129600" cy="21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44999A48-397B-44E2-9679-B60BCAE3B9D9}"/>
                    </a:ext>
                  </a:extLst>
                </p14:cNvPr>
                <p14:cNvContentPartPr/>
                <p14:nvPr/>
              </p14:nvContentPartPr>
              <p14:xfrm>
                <a:off x="1193442" y="2014179"/>
                <a:ext cx="239400" cy="22536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44999A48-397B-44E2-9679-B60BCAE3B9D9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1184442" y="2005179"/>
                  <a:ext cx="257040" cy="24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F5D18C88-5AA9-4C0A-B9E2-39A385FB7B34}"/>
                    </a:ext>
                  </a:extLst>
                </p14:cNvPr>
                <p14:cNvContentPartPr/>
                <p14:nvPr/>
              </p14:nvContentPartPr>
              <p14:xfrm>
                <a:off x="1488642" y="1975299"/>
                <a:ext cx="18000" cy="3276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F5D18C88-5AA9-4C0A-B9E2-39A385FB7B34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1480002" y="1966299"/>
                  <a:ext cx="3564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F97F68C9-C12C-42A9-A3DB-ECC3369D8A95}"/>
                    </a:ext>
                  </a:extLst>
                </p14:cNvPr>
                <p14:cNvContentPartPr/>
                <p14:nvPr/>
              </p14:nvContentPartPr>
              <p14:xfrm>
                <a:off x="1632282" y="1916979"/>
                <a:ext cx="57600" cy="40248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F97F68C9-C12C-42A9-A3DB-ECC3369D8A95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1623642" y="1908339"/>
                  <a:ext cx="75240" cy="42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F1ABCA63-5D19-4925-ACED-86E722FDB84A}"/>
                    </a:ext>
                  </a:extLst>
                </p14:cNvPr>
                <p14:cNvContentPartPr/>
                <p14:nvPr/>
              </p14:nvContentPartPr>
              <p14:xfrm>
                <a:off x="1798962" y="2020299"/>
                <a:ext cx="111600" cy="10692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F1ABCA63-5D19-4925-ACED-86E722FDB84A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1789962" y="2011299"/>
                  <a:ext cx="129240" cy="124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512FD966-F500-498C-9130-E7A3BAAEA881}"/>
              </a:ext>
            </a:extLst>
          </p:cNvPr>
          <p:cNvGrpSpPr/>
          <p:nvPr/>
        </p:nvGrpSpPr>
        <p:grpSpPr>
          <a:xfrm>
            <a:off x="2017482" y="1862979"/>
            <a:ext cx="496080" cy="577440"/>
            <a:chOff x="2017482" y="1862979"/>
            <a:chExt cx="496080" cy="577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BD771A68-055E-472D-9CE4-5ED288A2F520}"/>
                    </a:ext>
                  </a:extLst>
                </p14:cNvPr>
                <p14:cNvContentPartPr/>
                <p14:nvPr/>
              </p14:nvContentPartPr>
              <p14:xfrm>
                <a:off x="2130162" y="1862979"/>
                <a:ext cx="64080" cy="12600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BD771A68-055E-472D-9CE4-5ED288A2F520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2121162" y="1854339"/>
                  <a:ext cx="81720" cy="14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41AAEDB2-85D2-4D2B-84BD-41CD942FDBA9}"/>
                    </a:ext>
                  </a:extLst>
                </p14:cNvPr>
                <p14:cNvContentPartPr/>
                <p14:nvPr/>
              </p14:nvContentPartPr>
              <p14:xfrm>
                <a:off x="2212242" y="1882419"/>
                <a:ext cx="123480" cy="12636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41AAEDB2-85D2-4D2B-84BD-41CD942FDBA9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2203602" y="1873779"/>
                  <a:ext cx="14112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E7AF4473-A8EA-41A0-A445-FE886168D8C7}"/>
                    </a:ext>
                  </a:extLst>
                </p14:cNvPr>
                <p14:cNvContentPartPr/>
                <p14:nvPr/>
              </p14:nvContentPartPr>
              <p14:xfrm>
                <a:off x="2017482" y="2086179"/>
                <a:ext cx="496080" cy="5652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E7AF4473-A8EA-41A0-A445-FE886168D8C7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2008842" y="2077539"/>
                  <a:ext cx="513720" cy="7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B89F1C0E-73B5-4F11-8070-2C9D4699E604}"/>
                    </a:ext>
                  </a:extLst>
                </p14:cNvPr>
                <p14:cNvContentPartPr/>
                <p14:nvPr/>
              </p14:nvContentPartPr>
              <p14:xfrm>
                <a:off x="2090562" y="2274819"/>
                <a:ext cx="71640" cy="16560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B89F1C0E-73B5-4F11-8070-2C9D4699E604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2081562" y="2265819"/>
                  <a:ext cx="89280" cy="18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3DB73969-5D7A-489E-AEDA-6B75BCB41AFF}"/>
                    </a:ext>
                  </a:extLst>
                </p14:cNvPr>
                <p14:cNvContentPartPr/>
                <p14:nvPr/>
              </p14:nvContentPartPr>
              <p14:xfrm>
                <a:off x="2264802" y="2227299"/>
                <a:ext cx="54000" cy="3780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3DB73969-5D7A-489E-AEDA-6B75BCB41AFF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2255802" y="2218299"/>
                  <a:ext cx="7164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D6E74716-AF6C-4EB5-9A6E-911463E81D18}"/>
                    </a:ext>
                  </a:extLst>
                </p14:cNvPr>
                <p14:cNvContentPartPr/>
                <p14:nvPr/>
              </p14:nvContentPartPr>
              <p14:xfrm>
                <a:off x="2228802" y="2242779"/>
                <a:ext cx="252720" cy="17028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D6E74716-AF6C-4EB5-9A6E-911463E81D18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2219802" y="2234139"/>
                  <a:ext cx="270360" cy="187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3">
            <p14:nvContentPartPr>
              <p14:cNvPr id="129" name="Ink 128">
                <a:extLst>
                  <a:ext uri="{FF2B5EF4-FFF2-40B4-BE49-F238E27FC236}">
                    <a16:creationId xmlns:a16="http://schemas.microsoft.com/office/drawing/2014/main" id="{B245B940-0B63-496B-9CBF-B3EB9D0DE6DB}"/>
                  </a:ext>
                </a:extLst>
              </p14:cNvPr>
              <p14:cNvContentPartPr/>
              <p14:nvPr/>
            </p14:nvContentPartPr>
            <p14:xfrm>
              <a:off x="8627802" y="1566339"/>
              <a:ext cx="153360" cy="169200"/>
            </p14:xfrm>
          </p:contentPart>
        </mc:Choice>
        <mc:Fallback xmlns="">
          <p:pic>
            <p:nvPicPr>
              <p:cNvPr id="129" name="Ink 128">
                <a:extLst>
                  <a:ext uri="{FF2B5EF4-FFF2-40B4-BE49-F238E27FC236}">
                    <a16:creationId xmlns:a16="http://schemas.microsoft.com/office/drawing/2014/main" id="{B245B940-0B63-496B-9CBF-B3EB9D0DE6DB}"/>
                  </a:ext>
                </a:extLst>
              </p:cNvPr>
              <p:cNvPicPr/>
              <p:nvPr/>
            </p:nvPicPr>
            <p:blipFill>
              <a:blip r:embed="rId124"/>
              <a:stretch>
                <a:fillRect/>
              </a:stretch>
            </p:blipFill>
            <p:spPr>
              <a:xfrm>
                <a:off x="8619162" y="1557339"/>
                <a:ext cx="171000" cy="186840"/>
              </a:xfrm>
              <a:prstGeom prst="rect">
                <a:avLst/>
              </a:prstGeom>
            </p:spPr>
          </p:pic>
        </mc:Fallback>
      </mc:AlternateContent>
      <p:grpSp>
        <p:nvGrpSpPr>
          <p:cNvPr id="141" name="Group 140">
            <a:extLst>
              <a:ext uri="{FF2B5EF4-FFF2-40B4-BE49-F238E27FC236}">
                <a16:creationId xmlns:a16="http://schemas.microsoft.com/office/drawing/2014/main" id="{76AF27E2-A68B-4CD5-96B2-11F4F2CAA0AA}"/>
              </a:ext>
            </a:extLst>
          </p:cNvPr>
          <p:cNvGrpSpPr/>
          <p:nvPr/>
        </p:nvGrpSpPr>
        <p:grpSpPr>
          <a:xfrm>
            <a:off x="1274082" y="2838939"/>
            <a:ext cx="404640" cy="151920"/>
            <a:chOff x="1274082" y="2838939"/>
            <a:chExt cx="404640" cy="151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1480CAF6-8A45-42E3-9259-72FA25CF959E}"/>
                    </a:ext>
                  </a:extLst>
                </p14:cNvPr>
                <p14:cNvContentPartPr/>
                <p14:nvPr/>
              </p14:nvContentPartPr>
              <p14:xfrm>
                <a:off x="1274082" y="2861619"/>
                <a:ext cx="79560" cy="12924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1480CAF6-8A45-42E3-9259-72FA25CF959E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1265442" y="2852979"/>
                  <a:ext cx="9720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9B0B5FF7-311E-4C05-AD28-9DF08F0EA21C}"/>
                    </a:ext>
                  </a:extLst>
                </p14:cNvPr>
                <p14:cNvContentPartPr/>
                <p14:nvPr/>
              </p14:nvContentPartPr>
              <p14:xfrm>
                <a:off x="1391442" y="2838939"/>
                <a:ext cx="79920" cy="13968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9B0B5FF7-311E-4C05-AD28-9DF08F0EA21C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1382802" y="2830299"/>
                  <a:ext cx="9756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EA366884-D07E-48DA-AB78-DA87D292B004}"/>
                    </a:ext>
                  </a:extLst>
                </p14:cNvPr>
                <p14:cNvContentPartPr/>
                <p14:nvPr/>
              </p14:nvContentPartPr>
              <p14:xfrm>
                <a:off x="1572882" y="2853699"/>
                <a:ext cx="105840" cy="5832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EA366884-D07E-48DA-AB78-DA87D292B004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1564242" y="2845059"/>
                  <a:ext cx="123480" cy="75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499F0781-DFA4-44CC-BFAE-979DBD98AAC9}"/>
              </a:ext>
            </a:extLst>
          </p:cNvPr>
          <p:cNvGrpSpPr/>
          <p:nvPr/>
        </p:nvGrpSpPr>
        <p:grpSpPr>
          <a:xfrm>
            <a:off x="1980762" y="2630499"/>
            <a:ext cx="1369440" cy="484200"/>
            <a:chOff x="1980762" y="2630499"/>
            <a:chExt cx="1369440" cy="484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18D59BC8-73D9-422E-8ABD-BF4541CF6B7B}"/>
                    </a:ext>
                  </a:extLst>
                </p14:cNvPr>
                <p14:cNvContentPartPr/>
                <p14:nvPr/>
              </p14:nvContentPartPr>
              <p14:xfrm>
                <a:off x="1980762" y="2801499"/>
                <a:ext cx="113760" cy="17028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18D59BC8-73D9-422E-8ABD-BF4541CF6B7B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1971762" y="2792859"/>
                  <a:ext cx="131400" cy="18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5D782508-69E3-4618-AD9B-DE8DDE87080B}"/>
                    </a:ext>
                  </a:extLst>
                </p14:cNvPr>
                <p14:cNvContentPartPr/>
                <p14:nvPr/>
              </p14:nvContentPartPr>
              <p14:xfrm>
                <a:off x="2130162" y="2789259"/>
                <a:ext cx="83160" cy="2448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5D782508-69E3-4618-AD9B-DE8DDE87080B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2121162" y="2780619"/>
                  <a:ext cx="10080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9EBB96CE-91FE-47C3-9819-270B7D29D41F}"/>
                    </a:ext>
                  </a:extLst>
                </p14:cNvPr>
                <p14:cNvContentPartPr/>
                <p14:nvPr/>
              </p14:nvContentPartPr>
              <p14:xfrm>
                <a:off x="2136282" y="2828499"/>
                <a:ext cx="227880" cy="15192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9EBB96CE-91FE-47C3-9819-270B7D29D41F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2127282" y="2819499"/>
                  <a:ext cx="24552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4AA71B4B-383D-458B-96DC-85914EFE8E9C}"/>
                    </a:ext>
                  </a:extLst>
                </p14:cNvPr>
                <p14:cNvContentPartPr/>
                <p14:nvPr/>
              </p14:nvContentPartPr>
              <p14:xfrm>
                <a:off x="2405202" y="2833179"/>
                <a:ext cx="181440" cy="16776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4AA71B4B-383D-458B-96DC-85914EFE8E9C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2396202" y="2824539"/>
                  <a:ext cx="19908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AB24714F-707A-4BD8-A7CD-C7E5F3154033}"/>
                    </a:ext>
                  </a:extLst>
                </p14:cNvPr>
                <p14:cNvContentPartPr/>
                <p14:nvPr/>
              </p14:nvContentPartPr>
              <p14:xfrm>
                <a:off x="2556402" y="2809779"/>
                <a:ext cx="218520" cy="18144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AB24714F-707A-4BD8-A7CD-C7E5F3154033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2547402" y="2801139"/>
                  <a:ext cx="236160" cy="19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3A3C8128-B9B3-40A9-9E43-60639042FA9E}"/>
                    </a:ext>
                  </a:extLst>
                </p14:cNvPr>
                <p14:cNvContentPartPr/>
                <p14:nvPr/>
              </p14:nvContentPartPr>
              <p14:xfrm>
                <a:off x="2834322" y="2813379"/>
                <a:ext cx="123840" cy="20916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3A3C8128-B9B3-40A9-9E43-60639042FA9E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2825322" y="2804739"/>
                  <a:ext cx="141480" cy="22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B5DB691B-4FDE-4D7E-B8E1-55247FB0B0AE}"/>
                    </a:ext>
                  </a:extLst>
                </p14:cNvPr>
                <p14:cNvContentPartPr/>
                <p14:nvPr/>
              </p14:nvContentPartPr>
              <p14:xfrm>
                <a:off x="2891202" y="2890059"/>
                <a:ext cx="99360" cy="2232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B5DB691B-4FDE-4D7E-B8E1-55247FB0B0AE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2882562" y="2881059"/>
                  <a:ext cx="11700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5A4C8C18-5498-4982-8B96-C5CCB73CF383}"/>
                    </a:ext>
                  </a:extLst>
                </p14:cNvPr>
                <p14:cNvContentPartPr/>
                <p14:nvPr/>
              </p14:nvContentPartPr>
              <p14:xfrm>
                <a:off x="3035202" y="2713299"/>
                <a:ext cx="168480" cy="24732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5A4C8C18-5498-4982-8B96-C5CCB73CF383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3026562" y="2704299"/>
                  <a:ext cx="186120" cy="26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60E2367C-EB9A-4429-80FA-600BC86DB225}"/>
                    </a:ext>
                  </a:extLst>
                </p14:cNvPr>
                <p14:cNvContentPartPr/>
                <p14:nvPr/>
              </p14:nvContentPartPr>
              <p14:xfrm>
                <a:off x="2797962" y="2719419"/>
                <a:ext cx="122040" cy="39528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60E2367C-EB9A-4429-80FA-600BC86DB225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2788962" y="2710419"/>
                  <a:ext cx="139680" cy="41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E4BA59D4-4CC6-4353-9ECD-27CC42BC67CD}"/>
                    </a:ext>
                  </a:extLst>
                </p14:cNvPr>
                <p14:cNvContentPartPr/>
                <p14:nvPr/>
              </p14:nvContentPartPr>
              <p14:xfrm>
                <a:off x="3309162" y="2630499"/>
                <a:ext cx="41040" cy="35820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E4BA59D4-4CC6-4353-9ECD-27CC42BC67CD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3300162" y="2621859"/>
                  <a:ext cx="58680" cy="375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51">
            <p14:nvContentPartPr>
              <p14:cNvPr id="147" name="Ink 146">
                <a:extLst>
                  <a:ext uri="{FF2B5EF4-FFF2-40B4-BE49-F238E27FC236}">
                    <a16:creationId xmlns:a16="http://schemas.microsoft.com/office/drawing/2014/main" id="{094F2F49-58D6-4A89-99CA-8F8AC800FB33}"/>
                  </a:ext>
                </a:extLst>
              </p14:cNvPr>
              <p14:cNvContentPartPr/>
              <p14:nvPr/>
            </p14:nvContentPartPr>
            <p14:xfrm>
              <a:off x="1582242" y="3311979"/>
              <a:ext cx="213480" cy="126360"/>
            </p14:xfrm>
          </p:contentPart>
        </mc:Choice>
        <mc:Fallback xmlns="">
          <p:pic>
            <p:nvPicPr>
              <p:cNvPr id="147" name="Ink 146">
                <a:extLst>
                  <a:ext uri="{FF2B5EF4-FFF2-40B4-BE49-F238E27FC236}">
                    <a16:creationId xmlns:a16="http://schemas.microsoft.com/office/drawing/2014/main" id="{094F2F49-58D6-4A89-99CA-8F8AC800FB33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1573242" y="3302979"/>
                <a:ext cx="231120" cy="144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92" name="Group 191">
            <a:extLst>
              <a:ext uri="{FF2B5EF4-FFF2-40B4-BE49-F238E27FC236}">
                <a16:creationId xmlns:a16="http://schemas.microsoft.com/office/drawing/2014/main" id="{C4806A20-859C-469D-865B-02DA25D2DFAD}"/>
              </a:ext>
            </a:extLst>
          </p:cNvPr>
          <p:cNvGrpSpPr/>
          <p:nvPr/>
        </p:nvGrpSpPr>
        <p:grpSpPr>
          <a:xfrm>
            <a:off x="1950162" y="3177339"/>
            <a:ext cx="1959120" cy="464040"/>
            <a:chOff x="1950162" y="3177339"/>
            <a:chExt cx="1959120" cy="464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008B9761-15C2-40F2-BD12-72D861FCD5A4}"/>
                    </a:ext>
                  </a:extLst>
                </p14:cNvPr>
                <p14:cNvContentPartPr/>
                <p14:nvPr/>
              </p14:nvContentPartPr>
              <p14:xfrm>
                <a:off x="1950162" y="3268419"/>
                <a:ext cx="127080" cy="21456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008B9761-15C2-40F2-BD12-72D861FCD5A4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1941522" y="3259419"/>
                  <a:ext cx="144720" cy="23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C92CC85E-D499-4685-A3DD-E0DEF58DC742}"/>
                    </a:ext>
                  </a:extLst>
                </p14:cNvPr>
                <p14:cNvContentPartPr/>
                <p14:nvPr/>
              </p14:nvContentPartPr>
              <p14:xfrm>
                <a:off x="2115402" y="3288579"/>
                <a:ext cx="176760" cy="17748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C92CC85E-D499-4685-A3DD-E0DEF58DC742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2106402" y="3279579"/>
                  <a:ext cx="19440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DDCC9FA9-DD60-4DA6-B51B-2000B1C2DD68}"/>
                    </a:ext>
                  </a:extLst>
                </p14:cNvPr>
                <p14:cNvContentPartPr/>
                <p14:nvPr/>
              </p14:nvContentPartPr>
              <p14:xfrm>
                <a:off x="2332842" y="3281379"/>
                <a:ext cx="117720" cy="18432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DDCC9FA9-DD60-4DA6-B51B-2000B1C2DD68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2323842" y="3272739"/>
                  <a:ext cx="13536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78B15ECB-2D44-4633-A4B4-E070B16358E3}"/>
                    </a:ext>
                  </a:extLst>
                </p14:cNvPr>
                <p14:cNvContentPartPr/>
                <p14:nvPr/>
              </p14:nvContentPartPr>
              <p14:xfrm>
                <a:off x="2559282" y="3360219"/>
                <a:ext cx="42840" cy="1512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78B15ECB-2D44-4633-A4B4-E070B16358E3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2550282" y="3351219"/>
                  <a:ext cx="6048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FBD21013-3C0E-4F53-8D81-ADDA1F7C7774}"/>
                    </a:ext>
                  </a:extLst>
                </p14:cNvPr>
                <p14:cNvContentPartPr/>
                <p14:nvPr/>
              </p14:nvContentPartPr>
              <p14:xfrm>
                <a:off x="2687082" y="3260859"/>
                <a:ext cx="126000" cy="20016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FBD21013-3C0E-4F53-8D81-ADDA1F7C7774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2678442" y="3252219"/>
                  <a:ext cx="143640" cy="21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0163D2B3-3DFC-4E92-882D-05951FDED360}"/>
                    </a:ext>
                  </a:extLst>
                </p14:cNvPr>
                <p14:cNvContentPartPr/>
                <p14:nvPr/>
              </p14:nvContentPartPr>
              <p14:xfrm>
                <a:off x="2895882" y="3223059"/>
                <a:ext cx="121680" cy="27324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0163D2B3-3DFC-4E92-882D-05951FDED360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2887242" y="3214419"/>
                  <a:ext cx="139320" cy="29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F3954FEB-9C3C-4486-A162-CD0B6AFBEF44}"/>
                    </a:ext>
                  </a:extLst>
                </p14:cNvPr>
                <p14:cNvContentPartPr/>
                <p14:nvPr/>
              </p14:nvContentPartPr>
              <p14:xfrm>
                <a:off x="3143562" y="3246099"/>
                <a:ext cx="50400" cy="19584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F3954FEB-9C3C-4486-A162-CD0B6AFBEF44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3134562" y="3237099"/>
                  <a:ext cx="68040" cy="21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FE5B2BC5-9EA6-4D87-8EC9-93B9BB692B85}"/>
                    </a:ext>
                  </a:extLst>
                </p14:cNvPr>
                <p14:cNvContentPartPr/>
                <p14:nvPr/>
              </p14:nvContentPartPr>
              <p14:xfrm>
                <a:off x="3199722" y="3382539"/>
                <a:ext cx="101880" cy="7920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FE5B2BC5-9EA6-4D87-8EC9-93B9BB692B85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3190722" y="3373539"/>
                  <a:ext cx="11952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B0E8A529-1647-462E-855B-D2DCD98184D1}"/>
                    </a:ext>
                  </a:extLst>
                </p14:cNvPr>
                <p14:cNvContentPartPr/>
                <p14:nvPr/>
              </p14:nvContentPartPr>
              <p14:xfrm>
                <a:off x="3323562" y="3361299"/>
                <a:ext cx="234360" cy="12276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B0E8A529-1647-462E-855B-D2DCD98184D1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3314562" y="3352659"/>
                  <a:ext cx="25200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F012D017-486F-49A0-B263-04A711251621}"/>
                    </a:ext>
                  </a:extLst>
                </p14:cNvPr>
                <p14:cNvContentPartPr/>
                <p14:nvPr/>
              </p14:nvContentPartPr>
              <p14:xfrm>
                <a:off x="3624882" y="3177339"/>
                <a:ext cx="44280" cy="46404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F012D017-486F-49A0-B263-04A711251621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3615882" y="3168699"/>
                  <a:ext cx="61920" cy="48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AE44E2E7-992C-41CB-8CAA-3520104EAA4A}"/>
                    </a:ext>
                  </a:extLst>
                </p14:cNvPr>
                <p14:cNvContentPartPr/>
                <p14:nvPr/>
              </p14:nvContentPartPr>
              <p14:xfrm>
                <a:off x="3723882" y="3248979"/>
                <a:ext cx="185400" cy="20628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AE44E2E7-992C-41CB-8CAA-3520104EAA4A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3714882" y="3239979"/>
                  <a:ext cx="203040" cy="223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3BD28DD9-3255-4D13-A8BE-68AA4AC69D46}"/>
              </a:ext>
            </a:extLst>
          </p:cNvPr>
          <p:cNvGrpSpPr/>
          <p:nvPr/>
        </p:nvGrpSpPr>
        <p:grpSpPr>
          <a:xfrm>
            <a:off x="9351402" y="1982139"/>
            <a:ext cx="418320" cy="596520"/>
            <a:chOff x="9351402" y="1982139"/>
            <a:chExt cx="418320" cy="596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ECAE03FE-0C61-45BE-80F4-11E3136891E8}"/>
                    </a:ext>
                  </a:extLst>
                </p14:cNvPr>
                <p14:cNvContentPartPr/>
                <p14:nvPr/>
              </p14:nvContentPartPr>
              <p14:xfrm>
                <a:off x="9391002" y="1982139"/>
                <a:ext cx="46080" cy="529920"/>
              </p14:xfrm>
            </p:contentPart>
          </mc:Choice>
          <mc:Fallback xmlns=""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ECAE03FE-0C61-45BE-80F4-11E3136891E8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9382002" y="1973499"/>
                  <a:ext cx="63720" cy="54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9764107F-FC94-4D3A-9C0B-A9D07DB35FC4}"/>
                    </a:ext>
                  </a:extLst>
                </p14:cNvPr>
                <p14:cNvContentPartPr/>
                <p14:nvPr/>
              </p14:nvContentPartPr>
              <p14:xfrm>
                <a:off x="9351402" y="2475699"/>
                <a:ext cx="137160" cy="102960"/>
              </p14:xfrm>
            </p:contentPart>
          </mc:Choice>
          <mc:Fallback xmlns=""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9764107F-FC94-4D3A-9C0B-A9D07DB35FC4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9342402" y="2467059"/>
                  <a:ext cx="154800" cy="12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2FB70A26-4564-4CEF-B615-8B643C13C314}"/>
                    </a:ext>
                  </a:extLst>
                </p14:cNvPr>
                <p14:cNvContentPartPr/>
                <p14:nvPr/>
              </p14:nvContentPartPr>
              <p14:xfrm>
                <a:off x="9562362" y="2206779"/>
                <a:ext cx="49680" cy="96120"/>
              </p14:xfrm>
            </p:contentPart>
          </mc:Choice>
          <mc:Fallback xmlns=""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2FB70A26-4564-4CEF-B615-8B643C13C314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9553722" y="2197779"/>
                  <a:ext cx="6732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016A5266-2130-4586-9FFA-6A281D732A3B}"/>
                    </a:ext>
                  </a:extLst>
                </p14:cNvPr>
                <p14:cNvContentPartPr/>
                <p14:nvPr/>
              </p14:nvContentPartPr>
              <p14:xfrm>
                <a:off x="9622842" y="2163219"/>
                <a:ext cx="146880" cy="135360"/>
              </p14:xfrm>
            </p:contentPart>
          </mc:Choice>
          <mc:Fallback xmlns=""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016A5266-2130-4586-9FFA-6A281D732A3B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9613842" y="2154579"/>
                  <a:ext cx="164520" cy="153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0" name="Group 219">
            <a:extLst>
              <a:ext uri="{FF2B5EF4-FFF2-40B4-BE49-F238E27FC236}">
                <a16:creationId xmlns:a16="http://schemas.microsoft.com/office/drawing/2014/main" id="{BA8B645B-0A31-4736-AA3A-1A5069DB29A5}"/>
              </a:ext>
            </a:extLst>
          </p:cNvPr>
          <p:cNvGrpSpPr/>
          <p:nvPr/>
        </p:nvGrpSpPr>
        <p:grpSpPr>
          <a:xfrm>
            <a:off x="455082" y="3785739"/>
            <a:ext cx="2702880" cy="503640"/>
            <a:chOff x="455082" y="3785739"/>
            <a:chExt cx="2702880" cy="503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6BF41CEB-4FE4-46E3-BB29-8FB862A41B16}"/>
                    </a:ext>
                  </a:extLst>
                </p14:cNvPr>
                <p14:cNvContentPartPr/>
                <p14:nvPr/>
              </p14:nvContentPartPr>
              <p14:xfrm>
                <a:off x="455082" y="3956379"/>
                <a:ext cx="104400" cy="135360"/>
              </p14:xfrm>
            </p:contentPart>
          </mc:Choice>
          <mc:Fallback xmlns=""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6BF41CEB-4FE4-46E3-BB29-8FB862A41B16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446082" y="3947379"/>
                  <a:ext cx="122040" cy="15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163DBDB9-6D45-4764-B5E4-09E68D0BA734}"/>
                    </a:ext>
                  </a:extLst>
                </p14:cNvPr>
                <p14:cNvContentPartPr/>
                <p14:nvPr/>
              </p14:nvContentPartPr>
              <p14:xfrm>
                <a:off x="576762" y="3970419"/>
                <a:ext cx="63000" cy="104400"/>
              </p14:xfrm>
            </p:contentPart>
          </mc:Choice>
          <mc:Fallback xmlns=""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163DBDB9-6D45-4764-B5E4-09E68D0BA734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567762" y="3961419"/>
                  <a:ext cx="8064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CA0132E9-8A4B-49D1-99BD-46E7D725F6C7}"/>
                    </a:ext>
                  </a:extLst>
                </p14:cNvPr>
                <p14:cNvContentPartPr/>
                <p14:nvPr/>
              </p14:nvContentPartPr>
              <p14:xfrm>
                <a:off x="694842" y="3945579"/>
                <a:ext cx="64080" cy="81360"/>
              </p14:xfrm>
            </p:contentPart>
          </mc:Choice>
          <mc:Fallback xmlns=""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CA0132E9-8A4B-49D1-99BD-46E7D725F6C7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686202" y="3936939"/>
                  <a:ext cx="8172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C0FF80EA-56CA-4A08-A23B-41020A15C744}"/>
                    </a:ext>
                  </a:extLst>
                </p14:cNvPr>
                <p14:cNvContentPartPr/>
                <p14:nvPr/>
              </p14:nvContentPartPr>
              <p14:xfrm>
                <a:off x="800322" y="3850179"/>
                <a:ext cx="67680" cy="181080"/>
              </p14:xfrm>
            </p:contentPart>
          </mc:Choice>
          <mc:Fallback xmlns=""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C0FF80EA-56CA-4A08-A23B-41020A15C744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791682" y="3841179"/>
                  <a:ext cx="8532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8024674A-AC6A-4B5F-9C01-E53D66195ED7}"/>
                    </a:ext>
                  </a:extLst>
                </p14:cNvPr>
                <p14:cNvContentPartPr/>
                <p14:nvPr/>
              </p14:nvContentPartPr>
              <p14:xfrm>
                <a:off x="907962" y="3860619"/>
                <a:ext cx="261000" cy="199440"/>
              </p14:xfrm>
            </p:contentPart>
          </mc:Choice>
          <mc:Fallback xmlns=""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8024674A-AC6A-4B5F-9C01-E53D66195ED7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899322" y="3851979"/>
                  <a:ext cx="278640" cy="21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0D6A870B-0B0A-4B13-A239-1BE58FE9CA77}"/>
                    </a:ext>
                  </a:extLst>
                </p14:cNvPr>
                <p14:cNvContentPartPr/>
                <p14:nvPr/>
              </p14:nvContentPartPr>
              <p14:xfrm>
                <a:off x="1174362" y="3851979"/>
                <a:ext cx="69120" cy="187200"/>
              </p14:xfrm>
            </p:contentPart>
          </mc:Choice>
          <mc:Fallback xmlns=""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0D6A870B-0B0A-4B13-A239-1BE58FE9CA77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1165362" y="3843339"/>
                  <a:ext cx="8676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848D568C-87FD-476B-8FE8-DC9C128ACA93}"/>
                    </a:ext>
                  </a:extLst>
                </p14:cNvPr>
                <p14:cNvContentPartPr/>
                <p14:nvPr/>
              </p14:nvContentPartPr>
              <p14:xfrm>
                <a:off x="1285602" y="3943059"/>
                <a:ext cx="431640" cy="346320"/>
              </p14:xfrm>
            </p:contentPart>
          </mc:Choice>
          <mc:Fallback xmlns=""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848D568C-87FD-476B-8FE8-DC9C128ACA93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1276602" y="3934059"/>
                  <a:ext cx="449280" cy="36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ACB59061-92DE-4CB6-A979-14A523AEBCB7}"/>
                    </a:ext>
                  </a:extLst>
                </p14:cNvPr>
                <p14:cNvContentPartPr/>
                <p14:nvPr/>
              </p14:nvContentPartPr>
              <p14:xfrm>
                <a:off x="1702842" y="3976179"/>
                <a:ext cx="90000" cy="97200"/>
              </p14:xfrm>
            </p:contentPart>
          </mc:Choice>
          <mc:Fallback xmlns=""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ACB59061-92DE-4CB6-A979-14A523AEBCB7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1694202" y="3967179"/>
                  <a:ext cx="10764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89E52958-BB6D-45B1-A4DE-C9655D106FE5}"/>
                    </a:ext>
                  </a:extLst>
                </p14:cNvPr>
                <p14:cNvContentPartPr/>
                <p14:nvPr/>
              </p14:nvContentPartPr>
              <p14:xfrm>
                <a:off x="1874562" y="3965739"/>
                <a:ext cx="212760" cy="68040"/>
              </p14:xfrm>
            </p:contentPart>
          </mc:Choice>
          <mc:Fallback xmlns=""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89E52958-BB6D-45B1-A4DE-C9655D106FE5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1865562" y="3956739"/>
                  <a:ext cx="230400" cy="8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3AA64E8D-2D38-4DE0-B6B5-5C7CCEE3FAC6}"/>
                    </a:ext>
                  </a:extLst>
                </p14:cNvPr>
                <p14:cNvContentPartPr/>
                <p14:nvPr/>
              </p14:nvContentPartPr>
              <p14:xfrm>
                <a:off x="2101722" y="3983019"/>
                <a:ext cx="94320" cy="294480"/>
              </p14:xfrm>
            </p:contentPart>
          </mc:Choice>
          <mc:Fallback xmlns=""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3AA64E8D-2D38-4DE0-B6B5-5C7CCEE3FAC6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2093082" y="3974379"/>
                  <a:ext cx="111960" cy="31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5202CCC3-B372-4E58-8BE5-BE8D7C0C42E3}"/>
                    </a:ext>
                  </a:extLst>
                </p14:cNvPr>
                <p14:cNvContentPartPr/>
                <p14:nvPr/>
              </p14:nvContentPartPr>
              <p14:xfrm>
                <a:off x="2226282" y="3941979"/>
                <a:ext cx="108360" cy="114120"/>
              </p14:xfrm>
            </p:contentPart>
          </mc:Choice>
          <mc:Fallback xmlns=""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5202CCC3-B372-4E58-8BE5-BE8D7C0C42E3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2217642" y="3933339"/>
                  <a:ext cx="126000" cy="13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51BB7622-FE59-408F-BA08-70AF6B9E6A21}"/>
                    </a:ext>
                  </a:extLst>
                </p14:cNvPr>
                <p14:cNvContentPartPr/>
                <p14:nvPr/>
              </p14:nvContentPartPr>
              <p14:xfrm>
                <a:off x="2371722" y="3923619"/>
                <a:ext cx="437400" cy="118440"/>
              </p14:xfrm>
            </p:contentPart>
          </mc:Choice>
          <mc:Fallback xmlns=""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51BB7622-FE59-408F-BA08-70AF6B9E6A21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2362722" y="3914979"/>
                  <a:ext cx="45504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D2544E75-D7B0-4797-8E43-86B137DBC92B}"/>
                    </a:ext>
                  </a:extLst>
                </p14:cNvPr>
                <p14:cNvContentPartPr/>
                <p14:nvPr/>
              </p14:nvContentPartPr>
              <p14:xfrm>
                <a:off x="2839722" y="3785739"/>
                <a:ext cx="115200" cy="231840"/>
              </p14:xfrm>
            </p:contentPart>
          </mc:Choice>
          <mc:Fallback xmlns=""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D2544E75-D7B0-4797-8E43-86B137DBC92B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2830722" y="3776739"/>
                  <a:ext cx="132840" cy="24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25A1AED7-9782-4A57-B1F5-C4F241E766CA}"/>
                    </a:ext>
                  </a:extLst>
                </p14:cNvPr>
                <p14:cNvContentPartPr/>
                <p14:nvPr/>
              </p14:nvContentPartPr>
              <p14:xfrm>
                <a:off x="3090282" y="3885819"/>
                <a:ext cx="67680" cy="111240"/>
              </p14:xfrm>
            </p:contentPart>
          </mc:Choice>
          <mc:Fallback xmlns=""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25A1AED7-9782-4A57-B1F5-C4F241E766CA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3081282" y="3876819"/>
                  <a:ext cx="85320" cy="128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9" name="Group 218">
            <a:extLst>
              <a:ext uri="{FF2B5EF4-FFF2-40B4-BE49-F238E27FC236}">
                <a16:creationId xmlns:a16="http://schemas.microsoft.com/office/drawing/2014/main" id="{065728B9-2735-487F-B532-54249D2E31FA}"/>
              </a:ext>
            </a:extLst>
          </p:cNvPr>
          <p:cNvGrpSpPr/>
          <p:nvPr/>
        </p:nvGrpSpPr>
        <p:grpSpPr>
          <a:xfrm>
            <a:off x="3397002" y="3840099"/>
            <a:ext cx="689040" cy="219240"/>
            <a:chOff x="3397002" y="3840099"/>
            <a:chExt cx="689040" cy="219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4A65FD4E-D99B-4D1D-B04B-06305EEB13A3}"/>
                    </a:ext>
                  </a:extLst>
                </p14:cNvPr>
                <p14:cNvContentPartPr/>
                <p14:nvPr/>
              </p14:nvContentPartPr>
              <p14:xfrm>
                <a:off x="3397002" y="3967539"/>
                <a:ext cx="97920" cy="9000"/>
              </p14:xfrm>
            </p:contentPart>
          </mc:Choice>
          <mc:Fallback xmlns=""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4A65FD4E-D99B-4D1D-B04B-06305EEB13A3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3388002" y="3958539"/>
                  <a:ext cx="11556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DDF2565B-0F87-428F-B909-97CF1DEC43A3}"/>
                    </a:ext>
                  </a:extLst>
                </p14:cNvPr>
                <p14:cNvContentPartPr/>
                <p14:nvPr/>
              </p14:nvContentPartPr>
              <p14:xfrm>
                <a:off x="3615522" y="3849099"/>
                <a:ext cx="97920" cy="190080"/>
              </p14:xfrm>
            </p:contentPart>
          </mc:Choice>
          <mc:Fallback xmlns=""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DDF2565B-0F87-428F-B909-97CF1DEC43A3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3606882" y="3840459"/>
                  <a:ext cx="115560" cy="20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E4536B14-4F0E-4FC2-BB62-007C78309C42}"/>
                    </a:ext>
                  </a:extLst>
                </p14:cNvPr>
                <p14:cNvContentPartPr/>
                <p14:nvPr/>
              </p14:nvContentPartPr>
              <p14:xfrm>
                <a:off x="3781842" y="3876099"/>
                <a:ext cx="153360" cy="157680"/>
              </p14:xfrm>
            </p:contentPart>
          </mc:Choice>
          <mc:Fallback xmlns="">
            <p:pic>
              <p:nvPicPr>
                <p:cNvPr id="217" name="Ink 216">
                  <a:extLst>
                    <a:ext uri="{FF2B5EF4-FFF2-40B4-BE49-F238E27FC236}">
                      <a16:creationId xmlns:a16="http://schemas.microsoft.com/office/drawing/2014/main" id="{E4536B14-4F0E-4FC2-BB62-007C78309C42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3773202" y="3867459"/>
                  <a:ext cx="171000" cy="17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9FD2FBBA-F992-4697-B6B3-C1F5E2AE1753}"/>
                    </a:ext>
                  </a:extLst>
                </p14:cNvPr>
                <p14:cNvContentPartPr/>
                <p14:nvPr/>
              </p14:nvContentPartPr>
              <p14:xfrm>
                <a:off x="3991002" y="3840099"/>
                <a:ext cx="95040" cy="219240"/>
              </p14:xfrm>
            </p:contentPart>
          </mc:Choice>
          <mc:Fallback xmlns=""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9FD2FBBA-F992-4697-B6B3-C1F5E2AE1753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3982002" y="3831099"/>
                  <a:ext cx="112680" cy="236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6" name="Group 255">
            <a:extLst>
              <a:ext uri="{FF2B5EF4-FFF2-40B4-BE49-F238E27FC236}">
                <a16:creationId xmlns:a16="http://schemas.microsoft.com/office/drawing/2014/main" id="{F6D30873-A900-495D-BE7D-EAE60DA60C3D}"/>
              </a:ext>
            </a:extLst>
          </p:cNvPr>
          <p:cNvGrpSpPr/>
          <p:nvPr/>
        </p:nvGrpSpPr>
        <p:grpSpPr>
          <a:xfrm>
            <a:off x="4281882" y="3837579"/>
            <a:ext cx="395280" cy="239400"/>
            <a:chOff x="4281882" y="3837579"/>
            <a:chExt cx="395280" cy="239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F58EAFB6-7E96-4AFC-ADFB-93968C0A5B40}"/>
                    </a:ext>
                  </a:extLst>
                </p14:cNvPr>
                <p14:cNvContentPartPr/>
                <p14:nvPr/>
              </p14:nvContentPartPr>
              <p14:xfrm>
                <a:off x="4281882" y="3966099"/>
                <a:ext cx="4680" cy="10440"/>
              </p14:xfrm>
            </p:contentPart>
          </mc:Choice>
          <mc:Fallback xmlns=""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F58EAFB6-7E96-4AFC-ADFB-93968C0A5B40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4272882" y="3957459"/>
                  <a:ext cx="2232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BA3E102F-A998-4F78-BBB7-FC320ED206D5}"/>
                    </a:ext>
                  </a:extLst>
                </p14:cNvPr>
                <p14:cNvContentPartPr/>
                <p14:nvPr/>
              </p14:nvContentPartPr>
              <p14:xfrm>
                <a:off x="4369002" y="3837579"/>
                <a:ext cx="128880" cy="223200"/>
              </p14:xfrm>
            </p:contentPart>
          </mc:Choice>
          <mc:Fallback xmlns=""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BA3E102F-A998-4F78-BBB7-FC320ED206D5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4360362" y="3828579"/>
                  <a:ext cx="146520" cy="24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D86B8DA9-C742-45AF-89F1-E336D0EE0358}"/>
                    </a:ext>
                  </a:extLst>
                </p14:cNvPr>
                <p14:cNvContentPartPr/>
                <p14:nvPr/>
              </p14:nvContentPartPr>
              <p14:xfrm>
                <a:off x="4561602" y="3845499"/>
                <a:ext cx="115560" cy="231480"/>
              </p14:xfrm>
            </p:contentPart>
          </mc:Choice>
          <mc:Fallback xmlns=""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D86B8DA9-C742-45AF-89F1-E336D0EE0358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4552962" y="3836499"/>
                  <a:ext cx="133200" cy="249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25">
            <p14:nvContentPartPr>
              <p14:cNvPr id="257" name="Ink 256">
                <a:extLst>
                  <a:ext uri="{FF2B5EF4-FFF2-40B4-BE49-F238E27FC236}">
                    <a16:creationId xmlns:a16="http://schemas.microsoft.com/office/drawing/2014/main" id="{A1E0E4EA-DD14-459B-B867-937888914B85}"/>
                  </a:ext>
                </a:extLst>
              </p14:cNvPr>
              <p14:cNvContentPartPr/>
              <p14:nvPr/>
            </p14:nvContentPartPr>
            <p14:xfrm>
              <a:off x="7106082" y="5164899"/>
              <a:ext cx="25200" cy="20880"/>
            </p14:xfrm>
          </p:contentPart>
        </mc:Choice>
        <mc:Fallback xmlns="">
          <p:pic>
            <p:nvPicPr>
              <p:cNvPr id="257" name="Ink 256">
                <a:extLst>
                  <a:ext uri="{FF2B5EF4-FFF2-40B4-BE49-F238E27FC236}">
                    <a16:creationId xmlns:a16="http://schemas.microsoft.com/office/drawing/2014/main" id="{A1E0E4EA-DD14-459B-B867-937888914B85}"/>
                  </a:ext>
                </a:extLst>
              </p:cNvPr>
              <p:cNvPicPr/>
              <p:nvPr/>
            </p:nvPicPr>
            <p:blipFill>
              <a:blip r:embed="rId226"/>
              <a:stretch>
                <a:fillRect/>
              </a:stretch>
            </p:blipFill>
            <p:spPr>
              <a:xfrm>
                <a:off x="7097442" y="5155899"/>
                <a:ext cx="42840" cy="3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7">
            <p14:nvContentPartPr>
              <p14:cNvPr id="258" name="Ink 257">
                <a:extLst>
                  <a:ext uri="{FF2B5EF4-FFF2-40B4-BE49-F238E27FC236}">
                    <a16:creationId xmlns:a16="http://schemas.microsoft.com/office/drawing/2014/main" id="{E270A645-9026-4907-9CC3-883E5623E7BB}"/>
                  </a:ext>
                </a:extLst>
              </p14:cNvPr>
              <p14:cNvContentPartPr/>
              <p14:nvPr/>
            </p14:nvContentPartPr>
            <p14:xfrm>
              <a:off x="7708002" y="4844859"/>
              <a:ext cx="3960" cy="3960"/>
            </p14:xfrm>
          </p:contentPart>
        </mc:Choice>
        <mc:Fallback xmlns="">
          <p:pic>
            <p:nvPicPr>
              <p:cNvPr id="258" name="Ink 257">
                <a:extLst>
                  <a:ext uri="{FF2B5EF4-FFF2-40B4-BE49-F238E27FC236}">
                    <a16:creationId xmlns:a16="http://schemas.microsoft.com/office/drawing/2014/main" id="{E270A645-9026-4907-9CC3-883E5623E7BB}"/>
                  </a:ext>
                </a:extLst>
              </p:cNvPr>
              <p:cNvPicPr/>
              <p:nvPr/>
            </p:nvPicPr>
            <p:blipFill>
              <a:blip r:embed="rId228"/>
              <a:stretch>
                <a:fillRect/>
              </a:stretch>
            </p:blipFill>
            <p:spPr>
              <a:xfrm>
                <a:off x="7699362" y="4835859"/>
                <a:ext cx="21600" cy="2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9">
            <p14:nvContentPartPr>
              <p14:cNvPr id="260" name="Ink 259">
                <a:extLst>
                  <a:ext uri="{FF2B5EF4-FFF2-40B4-BE49-F238E27FC236}">
                    <a16:creationId xmlns:a16="http://schemas.microsoft.com/office/drawing/2014/main" id="{4E7634B6-E755-4160-846C-C060F7289354}"/>
                  </a:ext>
                </a:extLst>
              </p14:cNvPr>
              <p14:cNvContentPartPr/>
              <p14:nvPr/>
            </p14:nvContentPartPr>
            <p14:xfrm>
              <a:off x="4739802" y="3858459"/>
              <a:ext cx="8280" cy="3960"/>
            </p14:xfrm>
          </p:contentPart>
        </mc:Choice>
        <mc:Fallback xmlns="">
          <p:pic>
            <p:nvPicPr>
              <p:cNvPr id="260" name="Ink 259">
                <a:extLst>
                  <a:ext uri="{FF2B5EF4-FFF2-40B4-BE49-F238E27FC236}">
                    <a16:creationId xmlns:a16="http://schemas.microsoft.com/office/drawing/2014/main" id="{4E7634B6-E755-4160-846C-C060F7289354}"/>
                  </a:ext>
                </a:extLst>
              </p:cNvPr>
              <p:cNvPicPr/>
              <p:nvPr/>
            </p:nvPicPr>
            <p:blipFill>
              <a:blip r:embed="rId230"/>
              <a:stretch>
                <a:fillRect/>
              </a:stretch>
            </p:blipFill>
            <p:spPr>
              <a:xfrm>
                <a:off x="4731162" y="3849819"/>
                <a:ext cx="25920" cy="21600"/>
              </a:xfrm>
              <a:prstGeom prst="rect">
                <a:avLst/>
              </a:prstGeom>
            </p:spPr>
          </p:pic>
        </mc:Fallback>
      </mc:AlternateContent>
      <p:grpSp>
        <p:nvGrpSpPr>
          <p:cNvPr id="262" name="Group 261">
            <a:extLst>
              <a:ext uri="{FF2B5EF4-FFF2-40B4-BE49-F238E27FC236}">
                <a16:creationId xmlns:a16="http://schemas.microsoft.com/office/drawing/2014/main" id="{719D787F-CD03-47C3-A2D8-F4BAEF5D8D46}"/>
              </a:ext>
            </a:extLst>
          </p:cNvPr>
          <p:cNvGrpSpPr/>
          <p:nvPr/>
        </p:nvGrpSpPr>
        <p:grpSpPr>
          <a:xfrm>
            <a:off x="4711002" y="3991659"/>
            <a:ext cx="255240" cy="302760"/>
            <a:chOff x="4711002" y="3991659"/>
            <a:chExt cx="255240" cy="302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259" name="Ink 258">
                  <a:extLst>
                    <a:ext uri="{FF2B5EF4-FFF2-40B4-BE49-F238E27FC236}">
                      <a16:creationId xmlns:a16="http://schemas.microsoft.com/office/drawing/2014/main" id="{B1AE329A-74F4-4E2C-8EDC-0FE617D1FBB7}"/>
                    </a:ext>
                  </a:extLst>
                </p14:cNvPr>
                <p14:cNvContentPartPr/>
                <p14:nvPr/>
              </p14:nvContentPartPr>
              <p14:xfrm>
                <a:off x="4711002" y="3991659"/>
                <a:ext cx="164160" cy="302760"/>
              </p14:xfrm>
            </p:contentPart>
          </mc:Choice>
          <mc:Fallback xmlns="">
            <p:pic>
              <p:nvPicPr>
                <p:cNvPr id="259" name="Ink 258">
                  <a:extLst>
                    <a:ext uri="{FF2B5EF4-FFF2-40B4-BE49-F238E27FC236}">
                      <a16:creationId xmlns:a16="http://schemas.microsoft.com/office/drawing/2014/main" id="{B1AE329A-74F4-4E2C-8EDC-0FE617D1FBB7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4702002" y="3982659"/>
                  <a:ext cx="181800" cy="32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261" name="Ink 260">
                  <a:extLst>
                    <a:ext uri="{FF2B5EF4-FFF2-40B4-BE49-F238E27FC236}">
                      <a16:creationId xmlns:a16="http://schemas.microsoft.com/office/drawing/2014/main" id="{62459C4E-1DE9-4A6C-BBD3-231BEC360E0A}"/>
                    </a:ext>
                  </a:extLst>
                </p14:cNvPr>
                <p14:cNvContentPartPr/>
                <p14:nvPr/>
              </p14:nvContentPartPr>
              <p14:xfrm>
                <a:off x="4743402" y="4051059"/>
                <a:ext cx="222840" cy="114480"/>
              </p14:xfrm>
            </p:contentPart>
          </mc:Choice>
          <mc:Fallback xmlns="">
            <p:pic>
              <p:nvPicPr>
                <p:cNvPr id="261" name="Ink 260">
                  <a:extLst>
                    <a:ext uri="{FF2B5EF4-FFF2-40B4-BE49-F238E27FC236}">
                      <a16:creationId xmlns:a16="http://schemas.microsoft.com/office/drawing/2014/main" id="{62459C4E-1DE9-4A6C-BBD3-231BEC360E0A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4734762" y="4042419"/>
                  <a:ext cx="240480" cy="132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35">
            <p14:nvContentPartPr>
              <p14:cNvPr id="263" name="Ink 262">
                <a:extLst>
                  <a:ext uri="{FF2B5EF4-FFF2-40B4-BE49-F238E27FC236}">
                    <a16:creationId xmlns:a16="http://schemas.microsoft.com/office/drawing/2014/main" id="{0CF83983-0BD4-407C-BFE7-4FEF9E6CCAD4}"/>
                  </a:ext>
                </a:extLst>
              </p14:cNvPr>
              <p14:cNvContentPartPr/>
              <p14:nvPr/>
            </p14:nvContentPartPr>
            <p14:xfrm>
              <a:off x="3025122" y="4559739"/>
              <a:ext cx="154080" cy="67320"/>
            </p14:xfrm>
          </p:contentPart>
        </mc:Choice>
        <mc:Fallback xmlns="">
          <p:pic>
            <p:nvPicPr>
              <p:cNvPr id="263" name="Ink 262">
                <a:extLst>
                  <a:ext uri="{FF2B5EF4-FFF2-40B4-BE49-F238E27FC236}">
                    <a16:creationId xmlns:a16="http://schemas.microsoft.com/office/drawing/2014/main" id="{0CF83983-0BD4-407C-BFE7-4FEF9E6CCAD4}"/>
                  </a:ext>
                </a:extLst>
              </p:cNvPr>
              <p:cNvPicPr/>
              <p:nvPr/>
            </p:nvPicPr>
            <p:blipFill>
              <a:blip r:embed="rId236"/>
              <a:stretch>
                <a:fillRect/>
              </a:stretch>
            </p:blipFill>
            <p:spPr>
              <a:xfrm>
                <a:off x="3016122" y="4550739"/>
                <a:ext cx="171720" cy="84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7">
            <p14:nvContentPartPr>
              <p14:cNvPr id="264" name="Ink 263">
                <a:extLst>
                  <a:ext uri="{FF2B5EF4-FFF2-40B4-BE49-F238E27FC236}">
                    <a16:creationId xmlns:a16="http://schemas.microsoft.com/office/drawing/2014/main" id="{DA089996-572C-46AB-88AE-A34FBF750DCE}"/>
                  </a:ext>
                </a:extLst>
              </p14:cNvPr>
              <p14:cNvContentPartPr/>
              <p14:nvPr/>
            </p14:nvContentPartPr>
            <p14:xfrm>
              <a:off x="3107202" y="4722459"/>
              <a:ext cx="181080" cy="66960"/>
            </p14:xfrm>
          </p:contentPart>
        </mc:Choice>
        <mc:Fallback xmlns="">
          <p:pic>
            <p:nvPicPr>
              <p:cNvPr id="264" name="Ink 263">
                <a:extLst>
                  <a:ext uri="{FF2B5EF4-FFF2-40B4-BE49-F238E27FC236}">
                    <a16:creationId xmlns:a16="http://schemas.microsoft.com/office/drawing/2014/main" id="{DA089996-572C-46AB-88AE-A34FBF750DCE}"/>
                  </a:ext>
                </a:extLst>
              </p:cNvPr>
              <p:cNvPicPr/>
              <p:nvPr/>
            </p:nvPicPr>
            <p:blipFill>
              <a:blip r:embed="rId238"/>
              <a:stretch>
                <a:fillRect/>
              </a:stretch>
            </p:blipFill>
            <p:spPr>
              <a:xfrm>
                <a:off x="3098562" y="4713459"/>
                <a:ext cx="198720" cy="84600"/>
              </a:xfrm>
              <a:prstGeom prst="rect">
                <a:avLst/>
              </a:prstGeom>
            </p:spPr>
          </p:pic>
        </mc:Fallback>
      </mc:AlternateContent>
      <p:grpSp>
        <p:nvGrpSpPr>
          <p:cNvPr id="271" name="Group 270">
            <a:extLst>
              <a:ext uri="{FF2B5EF4-FFF2-40B4-BE49-F238E27FC236}">
                <a16:creationId xmlns:a16="http://schemas.microsoft.com/office/drawing/2014/main" id="{49214F86-D90E-4CC0-A84E-F825E4467810}"/>
              </a:ext>
            </a:extLst>
          </p:cNvPr>
          <p:cNvGrpSpPr/>
          <p:nvPr/>
        </p:nvGrpSpPr>
        <p:grpSpPr>
          <a:xfrm>
            <a:off x="3521562" y="4563699"/>
            <a:ext cx="1023480" cy="470520"/>
            <a:chOff x="3521562" y="4563699"/>
            <a:chExt cx="1023480" cy="470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265" name="Ink 264">
                  <a:extLst>
                    <a:ext uri="{FF2B5EF4-FFF2-40B4-BE49-F238E27FC236}">
                      <a16:creationId xmlns:a16="http://schemas.microsoft.com/office/drawing/2014/main" id="{5D2655EC-AA97-4243-A526-A0456E770B2D}"/>
                    </a:ext>
                  </a:extLst>
                </p14:cNvPr>
                <p14:cNvContentPartPr/>
                <p14:nvPr/>
              </p14:nvContentPartPr>
              <p14:xfrm>
                <a:off x="3521562" y="4686099"/>
                <a:ext cx="113760" cy="8280"/>
              </p14:xfrm>
            </p:contentPart>
          </mc:Choice>
          <mc:Fallback xmlns="">
            <p:pic>
              <p:nvPicPr>
                <p:cNvPr id="265" name="Ink 264">
                  <a:extLst>
                    <a:ext uri="{FF2B5EF4-FFF2-40B4-BE49-F238E27FC236}">
                      <a16:creationId xmlns:a16="http://schemas.microsoft.com/office/drawing/2014/main" id="{5D2655EC-AA97-4243-A526-A0456E770B2D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3512562" y="4677459"/>
                  <a:ext cx="13140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266" name="Ink 265">
                  <a:extLst>
                    <a:ext uri="{FF2B5EF4-FFF2-40B4-BE49-F238E27FC236}">
                      <a16:creationId xmlns:a16="http://schemas.microsoft.com/office/drawing/2014/main" id="{FC587E14-979C-4446-BDF0-C9E63E1630D9}"/>
                    </a:ext>
                  </a:extLst>
                </p14:cNvPr>
                <p14:cNvContentPartPr/>
                <p14:nvPr/>
              </p14:nvContentPartPr>
              <p14:xfrm>
                <a:off x="3743682" y="4563699"/>
                <a:ext cx="112320" cy="220320"/>
              </p14:xfrm>
            </p:contentPart>
          </mc:Choice>
          <mc:Fallback xmlns="">
            <p:pic>
              <p:nvPicPr>
                <p:cNvPr id="266" name="Ink 265">
                  <a:extLst>
                    <a:ext uri="{FF2B5EF4-FFF2-40B4-BE49-F238E27FC236}">
                      <a16:creationId xmlns:a16="http://schemas.microsoft.com/office/drawing/2014/main" id="{FC587E14-979C-4446-BDF0-C9E63E1630D9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3735042" y="4554699"/>
                  <a:ext cx="129960" cy="23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267" name="Ink 266">
                  <a:extLst>
                    <a:ext uri="{FF2B5EF4-FFF2-40B4-BE49-F238E27FC236}">
                      <a16:creationId xmlns:a16="http://schemas.microsoft.com/office/drawing/2014/main" id="{8CF21F95-AD9C-436C-BF05-37E25BD0C1D2}"/>
                    </a:ext>
                  </a:extLst>
                </p14:cNvPr>
                <p14:cNvContentPartPr/>
                <p14:nvPr/>
              </p14:nvContentPartPr>
              <p14:xfrm>
                <a:off x="3879762" y="4584219"/>
                <a:ext cx="160200" cy="237240"/>
              </p14:xfrm>
            </p:contentPart>
          </mc:Choice>
          <mc:Fallback xmlns="">
            <p:pic>
              <p:nvPicPr>
                <p:cNvPr id="267" name="Ink 266">
                  <a:extLst>
                    <a:ext uri="{FF2B5EF4-FFF2-40B4-BE49-F238E27FC236}">
                      <a16:creationId xmlns:a16="http://schemas.microsoft.com/office/drawing/2014/main" id="{8CF21F95-AD9C-436C-BF05-37E25BD0C1D2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3870762" y="4575579"/>
                  <a:ext cx="177840" cy="25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5">
              <p14:nvContentPartPr>
                <p14:cNvPr id="268" name="Ink 267">
                  <a:extLst>
                    <a:ext uri="{FF2B5EF4-FFF2-40B4-BE49-F238E27FC236}">
                      <a16:creationId xmlns:a16="http://schemas.microsoft.com/office/drawing/2014/main" id="{BE1424AA-459B-4636-95C8-ABCD8E36D348}"/>
                    </a:ext>
                  </a:extLst>
                </p14:cNvPr>
                <p14:cNvContentPartPr/>
                <p14:nvPr/>
              </p14:nvContentPartPr>
              <p14:xfrm>
                <a:off x="4069482" y="4602579"/>
                <a:ext cx="155160" cy="196920"/>
              </p14:xfrm>
            </p:contentPart>
          </mc:Choice>
          <mc:Fallback xmlns="">
            <p:pic>
              <p:nvPicPr>
                <p:cNvPr id="268" name="Ink 267">
                  <a:extLst>
                    <a:ext uri="{FF2B5EF4-FFF2-40B4-BE49-F238E27FC236}">
                      <a16:creationId xmlns:a16="http://schemas.microsoft.com/office/drawing/2014/main" id="{BE1424AA-459B-4636-95C8-ABCD8E36D348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4060482" y="4593579"/>
                  <a:ext cx="17280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7">
              <p14:nvContentPartPr>
                <p14:cNvPr id="269" name="Ink 268">
                  <a:extLst>
                    <a:ext uri="{FF2B5EF4-FFF2-40B4-BE49-F238E27FC236}">
                      <a16:creationId xmlns:a16="http://schemas.microsoft.com/office/drawing/2014/main" id="{26555AA0-0475-4348-8630-003E45303CD5}"/>
                    </a:ext>
                  </a:extLst>
                </p14:cNvPr>
                <p14:cNvContentPartPr/>
                <p14:nvPr/>
              </p14:nvContentPartPr>
              <p14:xfrm>
                <a:off x="4339122" y="4712379"/>
                <a:ext cx="88920" cy="321840"/>
              </p14:xfrm>
            </p:contentPart>
          </mc:Choice>
          <mc:Fallback xmlns="">
            <p:pic>
              <p:nvPicPr>
                <p:cNvPr id="269" name="Ink 268">
                  <a:extLst>
                    <a:ext uri="{FF2B5EF4-FFF2-40B4-BE49-F238E27FC236}">
                      <a16:creationId xmlns:a16="http://schemas.microsoft.com/office/drawing/2014/main" id="{26555AA0-0475-4348-8630-003E45303CD5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4330482" y="4703379"/>
                  <a:ext cx="106560" cy="33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9">
              <p14:nvContentPartPr>
                <p14:cNvPr id="270" name="Ink 269">
                  <a:extLst>
                    <a:ext uri="{FF2B5EF4-FFF2-40B4-BE49-F238E27FC236}">
                      <a16:creationId xmlns:a16="http://schemas.microsoft.com/office/drawing/2014/main" id="{79B5BD31-05B2-4E50-92D0-B8AAB0551DA0}"/>
                    </a:ext>
                  </a:extLst>
                </p14:cNvPr>
                <p14:cNvContentPartPr/>
                <p14:nvPr/>
              </p14:nvContentPartPr>
              <p14:xfrm>
                <a:off x="4352802" y="4626699"/>
                <a:ext cx="192240" cy="247320"/>
              </p14:xfrm>
            </p:contentPart>
          </mc:Choice>
          <mc:Fallback xmlns="">
            <p:pic>
              <p:nvPicPr>
                <p:cNvPr id="270" name="Ink 269">
                  <a:extLst>
                    <a:ext uri="{FF2B5EF4-FFF2-40B4-BE49-F238E27FC236}">
                      <a16:creationId xmlns:a16="http://schemas.microsoft.com/office/drawing/2014/main" id="{79B5BD31-05B2-4E50-92D0-B8AAB0551DA0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4343802" y="4618059"/>
                  <a:ext cx="209880" cy="264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1" name="Group 280">
            <a:extLst>
              <a:ext uri="{FF2B5EF4-FFF2-40B4-BE49-F238E27FC236}">
                <a16:creationId xmlns:a16="http://schemas.microsoft.com/office/drawing/2014/main" id="{FBB9FE43-B6BC-4993-A127-80127BF0BF18}"/>
              </a:ext>
            </a:extLst>
          </p:cNvPr>
          <p:cNvGrpSpPr/>
          <p:nvPr/>
        </p:nvGrpSpPr>
        <p:grpSpPr>
          <a:xfrm>
            <a:off x="6557314" y="3238991"/>
            <a:ext cx="1676520" cy="486720"/>
            <a:chOff x="6557314" y="3238991"/>
            <a:chExt cx="1676520" cy="486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51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41B547A0-CE41-4C13-997B-468BA4DB001E}"/>
                    </a:ext>
                  </a:extLst>
                </p14:cNvPr>
                <p14:cNvContentPartPr/>
                <p14:nvPr/>
              </p14:nvContentPartPr>
              <p14:xfrm>
                <a:off x="6557314" y="3374351"/>
                <a:ext cx="74160" cy="177120"/>
              </p14:xfrm>
            </p:contentPart>
          </mc:Choice>
          <mc:Fallback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41B547A0-CE41-4C13-997B-468BA4DB001E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6548674" y="3365711"/>
                  <a:ext cx="91800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3">
              <p14:nvContentPartPr>
                <p14:cNvPr id="248" name="Ink 247">
                  <a:extLst>
                    <a:ext uri="{FF2B5EF4-FFF2-40B4-BE49-F238E27FC236}">
                      <a16:creationId xmlns:a16="http://schemas.microsoft.com/office/drawing/2014/main" id="{1474CA0E-5665-4F46-AAB3-E74A0CA82CAC}"/>
                    </a:ext>
                  </a:extLst>
                </p14:cNvPr>
                <p14:cNvContentPartPr/>
                <p14:nvPr/>
              </p14:nvContentPartPr>
              <p14:xfrm>
                <a:off x="6658474" y="3424031"/>
                <a:ext cx="73440" cy="95400"/>
              </p14:xfrm>
            </p:contentPart>
          </mc:Choice>
          <mc:Fallback>
            <p:pic>
              <p:nvPicPr>
                <p:cNvPr id="248" name="Ink 247">
                  <a:extLst>
                    <a:ext uri="{FF2B5EF4-FFF2-40B4-BE49-F238E27FC236}">
                      <a16:creationId xmlns:a16="http://schemas.microsoft.com/office/drawing/2014/main" id="{1474CA0E-5665-4F46-AAB3-E74A0CA82CAC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6649834" y="3415391"/>
                  <a:ext cx="9108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5">
              <p14:nvContentPartPr>
                <p14:cNvPr id="249" name="Ink 248">
                  <a:extLst>
                    <a:ext uri="{FF2B5EF4-FFF2-40B4-BE49-F238E27FC236}">
                      <a16:creationId xmlns:a16="http://schemas.microsoft.com/office/drawing/2014/main" id="{DDEDAB88-1E42-439D-BA1A-E8F5D0A4A0F1}"/>
                    </a:ext>
                  </a:extLst>
                </p14:cNvPr>
                <p14:cNvContentPartPr/>
                <p14:nvPr/>
              </p14:nvContentPartPr>
              <p14:xfrm>
                <a:off x="6791314" y="3395231"/>
                <a:ext cx="47880" cy="145440"/>
              </p14:xfrm>
            </p:contentPart>
          </mc:Choice>
          <mc:Fallback>
            <p:pic>
              <p:nvPicPr>
                <p:cNvPr id="249" name="Ink 248">
                  <a:extLst>
                    <a:ext uri="{FF2B5EF4-FFF2-40B4-BE49-F238E27FC236}">
                      <a16:creationId xmlns:a16="http://schemas.microsoft.com/office/drawing/2014/main" id="{DDEDAB88-1E42-439D-BA1A-E8F5D0A4A0F1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6782314" y="3386231"/>
                  <a:ext cx="6552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7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F73A4CB2-76C0-4575-A9BD-A346717C6194}"/>
                    </a:ext>
                  </a:extLst>
                </p14:cNvPr>
                <p14:cNvContentPartPr/>
                <p14:nvPr/>
              </p14:nvContentPartPr>
              <p14:xfrm>
                <a:off x="6937834" y="3313151"/>
                <a:ext cx="166680" cy="289800"/>
              </p14:xfrm>
            </p:contentPart>
          </mc:Choice>
          <mc:Fallback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F73A4CB2-76C0-4575-A9BD-A346717C6194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6928834" y="3304151"/>
                  <a:ext cx="184320" cy="30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9">
              <p14:nvContentPartPr>
                <p14:cNvPr id="272" name="Ink 271">
                  <a:extLst>
                    <a:ext uri="{FF2B5EF4-FFF2-40B4-BE49-F238E27FC236}">
                      <a16:creationId xmlns:a16="http://schemas.microsoft.com/office/drawing/2014/main" id="{474A5CFF-10D7-4A63-97F6-DEF14EC845E9}"/>
                    </a:ext>
                  </a:extLst>
                </p14:cNvPr>
                <p14:cNvContentPartPr/>
                <p14:nvPr/>
              </p14:nvContentPartPr>
              <p14:xfrm>
                <a:off x="7044034" y="3401351"/>
                <a:ext cx="231480" cy="159480"/>
              </p14:xfrm>
            </p:contentPart>
          </mc:Choice>
          <mc:Fallback>
            <p:pic>
              <p:nvPicPr>
                <p:cNvPr id="272" name="Ink 271">
                  <a:extLst>
                    <a:ext uri="{FF2B5EF4-FFF2-40B4-BE49-F238E27FC236}">
                      <a16:creationId xmlns:a16="http://schemas.microsoft.com/office/drawing/2014/main" id="{474A5CFF-10D7-4A63-97F6-DEF14EC845E9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7035394" y="3392351"/>
                  <a:ext cx="24912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1">
              <p14:nvContentPartPr>
                <p14:cNvPr id="273" name="Ink 272">
                  <a:extLst>
                    <a:ext uri="{FF2B5EF4-FFF2-40B4-BE49-F238E27FC236}">
                      <a16:creationId xmlns:a16="http://schemas.microsoft.com/office/drawing/2014/main" id="{DB9320E7-E40D-446A-8503-B5591533C8F3}"/>
                    </a:ext>
                  </a:extLst>
                </p14:cNvPr>
                <p14:cNvContentPartPr/>
                <p14:nvPr/>
              </p14:nvContentPartPr>
              <p14:xfrm>
                <a:off x="7339594" y="3310631"/>
                <a:ext cx="142560" cy="298800"/>
              </p14:xfrm>
            </p:contentPart>
          </mc:Choice>
          <mc:Fallback>
            <p:pic>
              <p:nvPicPr>
                <p:cNvPr id="273" name="Ink 272">
                  <a:extLst>
                    <a:ext uri="{FF2B5EF4-FFF2-40B4-BE49-F238E27FC236}">
                      <a16:creationId xmlns:a16="http://schemas.microsoft.com/office/drawing/2014/main" id="{DB9320E7-E40D-446A-8503-B5591533C8F3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7330594" y="3301631"/>
                  <a:ext cx="160200" cy="31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3">
              <p14:nvContentPartPr>
                <p14:cNvPr id="274" name="Ink 273">
                  <a:extLst>
                    <a:ext uri="{FF2B5EF4-FFF2-40B4-BE49-F238E27FC236}">
                      <a16:creationId xmlns:a16="http://schemas.microsoft.com/office/drawing/2014/main" id="{32783D35-ECC7-454A-B931-1777E854D261}"/>
                    </a:ext>
                  </a:extLst>
                </p14:cNvPr>
                <p14:cNvContentPartPr/>
                <p14:nvPr/>
              </p14:nvContentPartPr>
              <p14:xfrm>
                <a:off x="7599874" y="3458231"/>
                <a:ext cx="70560" cy="27000"/>
              </p14:xfrm>
            </p:contentPart>
          </mc:Choice>
          <mc:Fallback>
            <p:pic>
              <p:nvPicPr>
                <p:cNvPr id="274" name="Ink 273">
                  <a:extLst>
                    <a:ext uri="{FF2B5EF4-FFF2-40B4-BE49-F238E27FC236}">
                      <a16:creationId xmlns:a16="http://schemas.microsoft.com/office/drawing/2014/main" id="{32783D35-ECC7-454A-B931-1777E854D261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7591234" y="3449591"/>
                  <a:ext cx="8820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5">
              <p14:nvContentPartPr>
                <p14:cNvPr id="275" name="Ink 274">
                  <a:extLst>
                    <a:ext uri="{FF2B5EF4-FFF2-40B4-BE49-F238E27FC236}">
                      <a16:creationId xmlns:a16="http://schemas.microsoft.com/office/drawing/2014/main" id="{6EAA99C9-9FA1-470E-BF21-814D93DD00ED}"/>
                    </a:ext>
                  </a:extLst>
                </p14:cNvPr>
                <p14:cNvContentPartPr/>
                <p14:nvPr/>
              </p14:nvContentPartPr>
              <p14:xfrm>
                <a:off x="7588714" y="3517991"/>
                <a:ext cx="115560" cy="20520"/>
              </p14:xfrm>
            </p:contentPart>
          </mc:Choice>
          <mc:Fallback>
            <p:pic>
              <p:nvPicPr>
                <p:cNvPr id="275" name="Ink 274">
                  <a:extLst>
                    <a:ext uri="{FF2B5EF4-FFF2-40B4-BE49-F238E27FC236}">
                      <a16:creationId xmlns:a16="http://schemas.microsoft.com/office/drawing/2014/main" id="{6EAA99C9-9FA1-470E-BF21-814D93DD00ED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7580074" y="3508991"/>
                  <a:ext cx="13320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7">
              <p14:nvContentPartPr>
                <p14:cNvPr id="276" name="Ink 275">
                  <a:extLst>
                    <a:ext uri="{FF2B5EF4-FFF2-40B4-BE49-F238E27FC236}">
                      <a16:creationId xmlns:a16="http://schemas.microsoft.com/office/drawing/2014/main" id="{2B1ABB9F-31CA-4667-AFD8-D3B365A936C4}"/>
                    </a:ext>
                  </a:extLst>
                </p14:cNvPr>
                <p14:cNvContentPartPr/>
                <p14:nvPr/>
              </p14:nvContentPartPr>
              <p14:xfrm>
                <a:off x="7899034" y="3238991"/>
                <a:ext cx="113760" cy="154080"/>
              </p14:xfrm>
            </p:contentPart>
          </mc:Choice>
          <mc:Fallback>
            <p:pic>
              <p:nvPicPr>
                <p:cNvPr id="276" name="Ink 275">
                  <a:extLst>
                    <a:ext uri="{FF2B5EF4-FFF2-40B4-BE49-F238E27FC236}">
                      <a16:creationId xmlns:a16="http://schemas.microsoft.com/office/drawing/2014/main" id="{2B1ABB9F-31CA-4667-AFD8-D3B365A936C4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7890034" y="3230351"/>
                  <a:ext cx="131400" cy="17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9">
              <p14:nvContentPartPr>
                <p14:cNvPr id="277" name="Ink 276">
                  <a:extLst>
                    <a:ext uri="{FF2B5EF4-FFF2-40B4-BE49-F238E27FC236}">
                      <a16:creationId xmlns:a16="http://schemas.microsoft.com/office/drawing/2014/main" id="{2EC4DABB-62BD-4A29-8369-B2D2F9E1E0E7}"/>
                    </a:ext>
                  </a:extLst>
                </p14:cNvPr>
                <p14:cNvContentPartPr/>
                <p14:nvPr/>
              </p14:nvContentPartPr>
              <p14:xfrm>
                <a:off x="7794994" y="3397031"/>
                <a:ext cx="438840" cy="86400"/>
              </p14:xfrm>
            </p:contentPart>
          </mc:Choice>
          <mc:Fallback>
            <p:pic>
              <p:nvPicPr>
                <p:cNvPr id="277" name="Ink 276">
                  <a:extLst>
                    <a:ext uri="{FF2B5EF4-FFF2-40B4-BE49-F238E27FC236}">
                      <a16:creationId xmlns:a16="http://schemas.microsoft.com/office/drawing/2014/main" id="{2EC4DABB-62BD-4A29-8369-B2D2F9E1E0E7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7785994" y="3388031"/>
                  <a:ext cx="45648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1">
              <p14:nvContentPartPr>
                <p14:cNvPr id="278" name="Ink 277">
                  <a:extLst>
                    <a:ext uri="{FF2B5EF4-FFF2-40B4-BE49-F238E27FC236}">
                      <a16:creationId xmlns:a16="http://schemas.microsoft.com/office/drawing/2014/main" id="{326B9FF5-F2FE-4F62-BD89-08921E008592}"/>
                    </a:ext>
                  </a:extLst>
                </p14:cNvPr>
                <p14:cNvContentPartPr/>
                <p14:nvPr/>
              </p14:nvContentPartPr>
              <p14:xfrm>
                <a:off x="7834954" y="3589991"/>
                <a:ext cx="71640" cy="135720"/>
              </p14:xfrm>
            </p:contentPart>
          </mc:Choice>
          <mc:Fallback>
            <p:pic>
              <p:nvPicPr>
                <p:cNvPr id="278" name="Ink 277">
                  <a:extLst>
                    <a:ext uri="{FF2B5EF4-FFF2-40B4-BE49-F238E27FC236}">
                      <a16:creationId xmlns:a16="http://schemas.microsoft.com/office/drawing/2014/main" id="{326B9FF5-F2FE-4F62-BD89-08921E008592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7826314" y="3581351"/>
                  <a:ext cx="8928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3">
              <p14:nvContentPartPr>
                <p14:cNvPr id="279" name="Ink 278">
                  <a:extLst>
                    <a:ext uri="{FF2B5EF4-FFF2-40B4-BE49-F238E27FC236}">
                      <a16:creationId xmlns:a16="http://schemas.microsoft.com/office/drawing/2014/main" id="{6B104020-D845-4ABE-8487-FF26C7DB694C}"/>
                    </a:ext>
                  </a:extLst>
                </p14:cNvPr>
                <p14:cNvContentPartPr/>
                <p14:nvPr/>
              </p14:nvContentPartPr>
              <p14:xfrm>
                <a:off x="7941874" y="3557591"/>
                <a:ext cx="78840" cy="38880"/>
              </p14:xfrm>
            </p:contentPart>
          </mc:Choice>
          <mc:Fallback>
            <p:pic>
              <p:nvPicPr>
                <p:cNvPr id="279" name="Ink 278">
                  <a:extLst>
                    <a:ext uri="{FF2B5EF4-FFF2-40B4-BE49-F238E27FC236}">
                      <a16:creationId xmlns:a16="http://schemas.microsoft.com/office/drawing/2014/main" id="{6B104020-D845-4ABE-8487-FF26C7DB694C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7933234" y="3548591"/>
                  <a:ext cx="96480" cy="5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5">
              <p14:nvContentPartPr>
                <p14:cNvPr id="280" name="Ink 279">
                  <a:extLst>
                    <a:ext uri="{FF2B5EF4-FFF2-40B4-BE49-F238E27FC236}">
                      <a16:creationId xmlns:a16="http://schemas.microsoft.com/office/drawing/2014/main" id="{42858E34-720C-4A77-A204-6250E3A444A9}"/>
                    </a:ext>
                  </a:extLst>
                </p14:cNvPr>
                <p14:cNvContentPartPr/>
                <p14:nvPr/>
              </p14:nvContentPartPr>
              <p14:xfrm>
                <a:off x="7942954" y="3592871"/>
                <a:ext cx="232200" cy="106560"/>
              </p14:xfrm>
            </p:contentPart>
          </mc:Choice>
          <mc:Fallback>
            <p:pic>
              <p:nvPicPr>
                <p:cNvPr id="280" name="Ink 279">
                  <a:extLst>
                    <a:ext uri="{FF2B5EF4-FFF2-40B4-BE49-F238E27FC236}">
                      <a16:creationId xmlns:a16="http://schemas.microsoft.com/office/drawing/2014/main" id="{42858E34-720C-4A77-A204-6250E3A444A9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7934314" y="3584231"/>
                  <a:ext cx="249840" cy="124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FAD9881C-05A2-4D7A-9771-7DE702E9F46D}"/>
              </a:ext>
            </a:extLst>
          </p:cNvPr>
          <p:cNvGrpSpPr/>
          <p:nvPr/>
        </p:nvGrpSpPr>
        <p:grpSpPr>
          <a:xfrm>
            <a:off x="7283794" y="3980951"/>
            <a:ext cx="299520" cy="258840"/>
            <a:chOff x="7283794" y="3980951"/>
            <a:chExt cx="299520" cy="258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77">
              <p14:nvContentPartPr>
                <p14:cNvPr id="282" name="Ink 281">
                  <a:extLst>
                    <a:ext uri="{FF2B5EF4-FFF2-40B4-BE49-F238E27FC236}">
                      <a16:creationId xmlns:a16="http://schemas.microsoft.com/office/drawing/2014/main" id="{8AB73BC5-11D1-4902-8D10-79B11FDD04A1}"/>
                    </a:ext>
                  </a:extLst>
                </p14:cNvPr>
                <p14:cNvContentPartPr/>
                <p14:nvPr/>
              </p14:nvContentPartPr>
              <p14:xfrm>
                <a:off x="7283794" y="3980951"/>
                <a:ext cx="109440" cy="258840"/>
              </p14:xfrm>
            </p:contentPart>
          </mc:Choice>
          <mc:Fallback>
            <p:pic>
              <p:nvPicPr>
                <p:cNvPr id="282" name="Ink 281">
                  <a:extLst>
                    <a:ext uri="{FF2B5EF4-FFF2-40B4-BE49-F238E27FC236}">
                      <a16:creationId xmlns:a16="http://schemas.microsoft.com/office/drawing/2014/main" id="{8AB73BC5-11D1-4902-8D10-79B11FDD04A1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7275154" y="3972311"/>
                  <a:ext cx="127080" cy="27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9">
              <p14:nvContentPartPr>
                <p14:cNvPr id="283" name="Ink 282">
                  <a:extLst>
                    <a:ext uri="{FF2B5EF4-FFF2-40B4-BE49-F238E27FC236}">
                      <a16:creationId xmlns:a16="http://schemas.microsoft.com/office/drawing/2014/main" id="{14BBBA33-1855-4886-86C3-6160A6E5AA60}"/>
                    </a:ext>
                  </a:extLst>
                </p14:cNvPr>
                <p14:cNvContentPartPr/>
                <p14:nvPr/>
              </p14:nvContentPartPr>
              <p14:xfrm>
                <a:off x="7467754" y="4015871"/>
                <a:ext cx="115560" cy="79560"/>
              </p14:xfrm>
            </p:contentPart>
          </mc:Choice>
          <mc:Fallback>
            <p:pic>
              <p:nvPicPr>
                <p:cNvPr id="283" name="Ink 282">
                  <a:extLst>
                    <a:ext uri="{FF2B5EF4-FFF2-40B4-BE49-F238E27FC236}">
                      <a16:creationId xmlns:a16="http://schemas.microsoft.com/office/drawing/2014/main" id="{14BBBA33-1855-4886-86C3-6160A6E5AA60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7458754" y="4006871"/>
                  <a:ext cx="133200" cy="97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1" name="Group 300">
            <a:extLst>
              <a:ext uri="{FF2B5EF4-FFF2-40B4-BE49-F238E27FC236}">
                <a16:creationId xmlns:a16="http://schemas.microsoft.com/office/drawing/2014/main" id="{BA1FEC3F-3097-4397-9F01-ADEDD0A11E2E}"/>
              </a:ext>
            </a:extLst>
          </p:cNvPr>
          <p:cNvGrpSpPr/>
          <p:nvPr/>
        </p:nvGrpSpPr>
        <p:grpSpPr>
          <a:xfrm>
            <a:off x="7742794" y="3848831"/>
            <a:ext cx="1557360" cy="352440"/>
            <a:chOff x="7742794" y="3848831"/>
            <a:chExt cx="1557360" cy="352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81">
              <p14:nvContentPartPr>
                <p14:cNvPr id="285" name="Ink 284">
                  <a:extLst>
                    <a:ext uri="{FF2B5EF4-FFF2-40B4-BE49-F238E27FC236}">
                      <a16:creationId xmlns:a16="http://schemas.microsoft.com/office/drawing/2014/main" id="{E69A851F-CE6A-425E-9E3C-EF6E64DF6D73}"/>
                    </a:ext>
                  </a:extLst>
                </p14:cNvPr>
                <p14:cNvContentPartPr/>
                <p14:nvPr/>
              </p14:nvContentPartPr>
              <p14:xfrm>
                <a:off x="7742794" y="4015151"/>
                <a:ext cx="93960" cy="186120"/>
              </p14:xfrm>
            </p:contentPart>
          </mc:Choice>
          <mc:Fallback>
            <p:pic>
              <p:nvPicPr>
                <p:cNvPr id="285" name="Ink 284">
                  <a:extLst>
                    <a:ext uri="{FF2B5EF4-FFF2-40B4-BE49-F238E27FC236}">
                      <a16:creationId xmlns:a16="http://schemas.microsoft.com/office/drawing/2014/main" id="{E69A851F-CE6A-425E-9E3C-EF6E64DF6D73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7733794" y="4006511"/>
                  <a:ext cx="111600" cy="20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3">
              <p14:nvContentPartPr>
                <p14:cNvPr id="286" name="Ink 285">
                  <a:extLst>
                    <a:ext uri="{FF2B5EF4-FFF2-40B4-BE49-F238E27FC236}">
                      <a16:creationId xmlns:a16="http://schemas.microsoft.com/office/drawing/2014/main" id="{25B313F6-565B-4BA0-9211-D6620B88166A}"/>
                    </a:ext>
                  </a:extLst>
                </p14:cNvPr>
                <p14:cNvContentPartPr/>
                <p14:nvPr/>
              </p14:nvContentPartPr>
              <p14:xfrm>
                <a:off x="7897594" y="3967991"/>
                <a:ext cx="91440" cy="52920"/>
              </p14:xfrm>
            </p:contentPart>
          </mc:Choice>
          <mc:Fallback>
            <p:pic>
              <p:nvPicPr>
                <p:cNvPr id="286" name="Ink 285">
                  <a:extLst>
                    <a:ext uri="{FF2B5EF4-FFF2-40B4-BE49-F238E27FC236}">
                      <a16:creationId xmlns:a16="http://schemas.microsoft.com/office/drawing/2014/main" id="{25B313F6-565B-4BA0-9211-D6620B88166A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7888954" y="3959351"/>
                  <a:ext cx="10908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5">
              <p14:nvContentPartPr>
                <p14:cNvPr id="287" name="Ink 286">
                  <a:extLst>
                    <a:ext uri="{FF2B5EF4-FFF2-40B4-BE49-F238E27FC236}">
                      <a16:creationId xmlns:a16="http://schemas.microsoft.com/office/drawing/2014/main" id="{712030A5-4DA8-4B2F-8AB2-7E131E1038EE}"/>
                    </a:ext>
                  </a:extLst>
                </p14:cNvPr>
                <p14:cNvContentPartPr/>
                <p14:nvPr/>
              </p14:nvContentPartPr>
              <p14:xfrm>
                <a:off x="7896154" y="3978431"/>
                <a:ext cx="246240" cy="187560"/>
              </p14:xfrm>
            </p:contentPart>
          </mc:Choice>
          <mc:Fallback>
            <p:pic>
              <p:nvPicPr>
                <p:cNvPr id="287" name="Ink 286">
                  <a:extLst>
                    <a:ext uri="{FF2B5EF4-FFF2-40B4-BE49-F238E27FC236}">
                      <a16:creationId xmlns:a16="http://schemas.microsoft.com/office/drawing/2014/main" id="{712030A5-4DA8-4B2F-8AB2-7E131E1038EE}"/>
                    </a:ext>
                  </a:extLst>
                </p:cNvPr>
                <p:cNvPicPr/>
                <p:nvPr/>
              </p:nvPicPr>
              <p:blipFill>
                <a:blip r:embed="rId286"/>
                <a:stretch>
                  <a:fillRect/>
                </a:stretch>
              </p:blipFill>
              <p:spPr>
                <a:xfrm>
                  <a:off x="7887514" y="3969791"/>
                  <a:ext cx="263880" cy="20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7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2ADFC576-764D-41C2-8623-8B3F043D5437}"/>
                    </a:ext>
                  </a:extLst>
                </p14:cNvPr>
                <p14:cNvContentPartPr/>
                <p14:nvPr/>
              </p14:nvContentPartPr>
              <p14:xfrm>
                <a:off x="8169394" y="3999311"/>
                <a:ext cx="295560" cy="112680"/>
              </p14:xfrm>
            </p:contentPart>
          </mc:Choice>
          <mc:Fallback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2ADFC576-764D-41C2-8623-8B3F043D5437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8160754" y="3990671"/>
                  <a:ext cx="313200" cy="1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9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F208120F-9D04-4E7C-8B31-4CAB0C9A4040}"/>
                    </a:ext>
                  </a:extLst>
                </p14:cNvPr>
                <p14:cNvContentPartPr/>
                <p14:nvPr/>
              </p14:nvContentPartPr>
              <p14:xfrm>
                <a:off x="8489074" y="4016591"/>
                <a:ext cx="70200" cy="92880"/>
              </p14:xfrm>
            </p:contentPart>
          </mc:Choice>
          <mc:Fallback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F208120F-9D04-4E7C-8B31-4CAB0C9A4040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8480074" y="4007591"/>
                  <a:ext cx="8784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1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B9C25F95-77A9-4FCA-9370-6FA427903536}"/>
                    </a:ext>
                  </a:extLst>
                </p14:cNvPr>
                <p14:cNvContentPartPr/>
                <p14:nvPr/>
              </p14:nvContentPartPr>
              <p14:xfrm>
                <a:off x="8612194" y="3903191"/>
                <a:ext cx="171360" cy="244440"/>
              </p14:xfrm>
            </p:contentPart>
          </mc:Choice>
          <mc:Fallback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B9C25F95-77A9-4FCA-9370-6FA427903536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8603194" y="3894191"/>
                  <a:ext cx="189000" cy="26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3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AE3C3863-4107-458C-BBD3-160D0403D89A}"/>
                    </a:ext>
                  </a:extLst>
                </p14:cNvPr>
                <p14:cNvContentPartPr/>
                <p14:nvPr/>
              </p14:nvContentPartPr>
              <p14:xfrm>
                <a:off x="8832874" y="3921551"/>
                <a:ext cx="99360" cy="172080"/>
              </p14:xfrm>
            </p:contentPart>
          </mc:Choice>
          <mc:Fallback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AE3C3863-4107-458C-BBD3-160D0403D89A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8823874" y="3912911"/>
                  <a:ext cx="117000" cy="1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5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08E8CC13-C42F-426B-B932-7E7AC31918E1}"/>
                    </a:ext>
                  </a:extLst>
                </p14:cNvPr>
                <p14:cNvContentPartPr/>
                <p14:nvPr/>
              </p14:nvContentPartPr>
              <p14:xfrm>
                <a:off x="8893714" y="3944951"/>
                <a:ext cx="180000" cy="162720"/>
              </p14:xfrm>
            </p:contentPart>
          </mc:Choice>
          <mc:Fallback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08E8CC13-C42F-426B-B932-7E7AC31918E1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8885074" y="3935951"/>
                  <a:ext cx="197640" cy="18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7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54B85DDB-3389-465B-859D-3683145C5B99}"/>
                    </a:ext>
                  </a:extLst>
                </p14:cNvPr>
                <p14:cNvContentPartPr/>
                <p14:nvPr/>
              </p14:nvContentPartPr>
              <p14:xfrm>
                <a:off x="9109354" y="3848831"/>
                <a:ext cx="190800" cy="305640"/>
              </p14:xfrm>
            </p:contentPart>
          </mc:Choice>
          <mc:Fallback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54B85DDB-3389-465B-859D-3683145C5B99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9100354" y="3839831"/>
                  <a:ext cx="208440" cy="323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0" name="Group 299">
            <a:extLst>
              <a:ext uri="{FF2B5EF4-FFF2-40B4-BE49-F238E27FC236}">
                <a16:creationId xmlns:a16="http://schemas.microsoft.com/office/drawing/2014/main" id="{1D451D28-C963-4126-9E3D-98E458025999}"/>
              </a:ext>
            </a:extLst>
          </p:cNvPr>
          <p:cNvGrpSpPr/>
          <p:nvPr/>
        </p:nvGrpSpPr>
        <p:grpSpPr>
          <a:xfrm>
            <a:off x="7512034" y="4458311"/>
            <a:ext cx="876240" cy="233640"/>
            <a:chOff x="7512034" y="4458311"/>
            <a:chExt cx="876240" cy="233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99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8C5ABE28-E9E1-4961-A613-2192DCCA0FD3}"/>
                    </a:ext>
                  </a:extLst>
                </p14:cNvPr>
                <p14:cNvContentPartPr/>
                <p14:nvPr/>
              </p14:nvContentPartPr>
              <p14:xfrm>
                <a:off x="7512034" y="4552271"/>
                <a:ext cx="48960" cy="27360"/>
              </p14:xfrm>
            </p:contentPart>
          </mc:Choice>
          <mc:Fallback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8C5ABE28-E9E1-4961-A613-2192DCCA0FD3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7503034" y="4543631"/>
                  <a:ext cx="6660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1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A17396B9-199D-4B00-B049-BB2337BE464A}"/>
                    </a:ext>
                  </a:extLst>
                </p14:cNvPr>
                <p14:cNvContentPartPr/>
                <p14:nvPr/>
              </p14:nvContentPartPr>
              <p14:xfrm>
                <a:off x="7531474" y="4510871"/>
                <a:ext cx="204840" cy="181080"/>
              </p14:xfrm>
            </p:contentPart>
          </mc:Choice>
          <mc:Fallback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A17396B9-199D-4B00-B049-BB2337BE464A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7522474" y="4502231"/>
                  <a:ext cx="22248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3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FE23BB98-8BD5-4551-B3DF-1F5C50FF433C}"/>
                    </a:ext>
                  </a:extLst>
                </p14:cNvPr>
                <p14:cNvContentPartPr/>
                <p14:nvPr/>
              </p14:nvContentPartPr>
              <p14:xfrm>
                <a:off x="7782394" y="4491071"/>
                <a:ext cx="37080" cy="175320"/>
              </p14:xfrm>
            </p:contentPart>
          </mc:Choice>
          <mc:Fallback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FE23BB98-8BD5-4551-B3DF-1F5C50FF433C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7773754" y="4482071"/>
                  <a:ext cx="5472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5">
              <p14:nvContentPartPr>
                <p14:cNvPr id="288" name="Ink 287">
                  <a:extLst>
                    <a:ext uri="{FF2B5EF4-FFF2-40B4-BE49-F238E27FC236}">
                      <a16:creationId xmlns:a16="http://schemas.microsoft.com/office/drawing/2014/main" id="{1C23FECC-8A4F-4CF9-B54C-B2039915532C}"/>
                    </a:ext>
                  </a:extLst>
                </p14:cNvPr>
                <p14:cNvContentPartPr/>
                <p14:nvPr/>
              </p14:nvContentPartPr>
              <p14:xfrm>
                <a:off x="7882474" y="4458311"/>
                <a:ext cx="210600" cy="220680"/>
              </p14:xfrm>
            </p:contentPart>
          </mc:Choice>
          <mc:Fallback>
            <p:pic>
              <p:nvPicPr>
                <p:cNvPr id="288" name="Ink 287">
                  <a:extLst>
                    <a:ext uri="{FF2B5EF4-FFF2-40B4-BE49-F238E27FC236}">
                      <a16:creationId xmlns:a16="http://schemas.microsoft.com/office/drawing/2014/main" id="{1C23FECC-8A4F-4CF9-B54C-B2039915532C}"/>
                    </a:ext>
                  </a:extLst>
                </p:cNvPr>
                <p:cNvPicPr/>
                <p:nvPr/>
              </p:nvPicPr>
              <p:blipFill>
                <a:blip r:embed="rId306"/>
                <a:stretch>
                  <a:fillRect/>
                </a:stretch>
              </p:blipFill>
              <p:spPr>
                <a:xfrm>
                  <a:off x="7873474" y="4449671"/>
                  <a:ext cx="228240" cy="23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7">
              <p14:nvContentPartPr>
                <p14:cNvPr id="289" name="Ink 288">
                  <a:extLst>
                    <a:ext uri="{FF2B5EF4-FFF2-40B4-BE49-F238E27FC236}">
                      <a16:creationId xmlns:a16="http://schemas.microsoft.com/office/drawing/2014/main" id="{C3339E54-5F33-43A6-99D9-5B5D47833D0A}"/>
                    </a:ext>
                  </a:extLst>
                </p14:cNvPr>
                <p14:cNvContentPartPr/>
                <p14:nvPr/>
              </p14:nvContentPartPr>
              <p14:xfrm>
                <a:off x="8161114" y="4496111"/>
                <a:ext cx="227160" cy="184320"/>
              </p14:xfrm>
            </p:contentPart>
          </mc:Choice>
          <mc:Fallback>
            <p:pic>
              <p:nvPicPr>
                <p:cNvPr id="289" name="Ink 288">
                  <a:extLst>
                    <a:ext uri="{FF2B5EF4-FFF2-40B4-BE49-F238E27FC236}">
                      <a16:creationId xmlns:a16="http://schemas.microsoft.com/office/drawing/2014/main" id="{C3339E54-5F33-43A6-99D9-5B5D47833D0A}"/>
                    </a:ext>
                  </a:extLst>
                </p:cNvPr>
                <p:cNvPicPr/>
                <p:nvPr/>
              </p:nvPicPr>
              <p:blipFill>
                <a:blip r:embed="rId308"/>
                <a:stretch>
                  <a:fillRect/>
                </a:stretch>
              </p:blipFill>
              <p:spPr>
                <a:xfrm>
                  <a:off x="8152474" y="4487111"/>
                  <a:ext cx="244800" cy="201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9" name="Group 298">
            <a:extLst>
              <a:ext uri="{FF2B5EF4-FFF2-40B4-BE49-F238E27FC236}">
                <a16:creationId xmlns:a16="http://schemas.microsoft.com/office/drawing/2014/main" id="{D115994E-C703-4E19-A7D1-3D533A61854E}"/>
              </a:ext>
            </a:extLst>
          </p:cNvPr>
          <p:cNvGrpSpPr/>
          <p:nvPr/>
        </p:nvGrpSpPr>
        <p:grpSpPr>
          <a:xfrm>
            <a:off x="8541634" y="4501151"/>
            <a:ext cx="373320" cy="176400"/>
            <a:chOff x="8541634" y="4501151"/>
            <a:chExt cx="373320" cy="176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09">
              <p14:nvContentPartPr>
                <p14:cNvPr id="290" name="Ink 289">
                  <a:extLst>
                    <a:ext uri="{FF2B5EF4-FFF2-40B4-BE49-F238E27FC236}">
                      <a16:creationId xmlns:a16="http://schemas.microsoft.com/office/drawing/2014/main" id="{8B080DF2-0FDA-47E1-A3CF-47E05D9AE842}"/>
                    </a:ext>
                  </a:extLst>
                </p14:cNvPr>
                <p14:cNvContentPartPr/>
                <p14:nvPr/>
              </p14:nvContentPartPr>
              <p14:xfrm>
                <a:off x="8541634" y="4501151"/>
                <a:ext cx="32400" cy="168120"/>
              </p14:xfrm>
            </p:contentPart>
          </mc:Choice>
          <mc:Fallback>
            <p:pic>
              <p:nvPicPr>
                <p:cNvPr id="290" name="Ink 289">
                  <a:extLst>
                    <a:ext uri="{FF2B5EF4-FFF2-40B4-BE49-F238E27FC236}">
                      <a16:creationId xmlns:a16="http://schemas.microsoft.com/office/drawing/2014/main" id="{8B080DF2-0FDA-47E1-A3CF-47E05D9AE842}"/>
                    </a:ext>
                  </a:extLst>
                </p:cNvPr>
                <p:cNvPicPr/>
                <p:nvPr/>
              </p:nvPicPr>
              <p:blipFill>
                <a:blip r:embed="rId310"/>
                <a:stretch>
                  <a:fillRect/>
                </a:stretch>
              </p:blipFill>
              <p:spPr>
                <a:xfrm>
                  <a:off x="8532634" y="4492151"/>
                  <a:ext cx="5004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1">
              <p14:nvContentPartPr>
                <p14:cNvPr id="291" name="Ink 290">
                  <a:extLst>
                    <a:ext uri="{FF2B5EF4-FFF2-40B4-BE49-F238E27FC236}">
                      <a16:creationId xmlns:a16="http://schemas.microsoft.com/office/drawing/2014/main" id="{7CFA3C92-8307-416B-87AB-4C48FC15575B}"/>
                    </a:ext>
                  </a:extLst>
                </p14:cNvPr>
                <p14:cNvContentPartPr/>
                <p14:nvPr/>
              </p14:nvContentPartPr>
              <p14:xfrm>
                <a:off x="8595994" y="4564871"/>
                <a:ext cx="99360" cy="112680"/>
              </p14:xfrm>
            </p:contentPart>
          </mc:Choice>
          <mc:Fallback>
            <p:pic>
              <p:nvPicPr>
                <p:cNvPr id="291" name="Ink 290">
                  <a:extLst>
                    <a:ext uri="{FF2B5EF4-FFF2-40B4-BE49-F238E27FC236}">
                      <a16:creationId xmlns:a16="http://schemas.microsoft.com/office/drawing/2014/main" id="{7CFA3C92-8307-416B-87AB-4C48FC15575B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8587354" y="4555871"/>
                  <a:ext cx="117000" cy="1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3">
              <p14:nvContentPartPr>
                <p14:cNvPr id="292" name="Ink 291">
                  <a:extLst>
                    <a:ext uri="{FF2B5EF4-FFF2-40B4-BE49-F238E27FC236}">
                      <a16:creationId xmlns:a16="http://schemas.microsoft.com/office/drawing/2014/main" id="{12997033-2440-402F-8E95-723D74E5CEFD}"/>
                    </a:ext>
                  </a:extLst>
                </p14:cNvPr>
                <p14:cNvContentPartPr/>
                <p14:nvPr/>
              </p14:nvContentPartPr>
              <p14:xfrm>
                <a:off x="8738194" y="4535351"/>
                <a:ext cx="176760" cy="102600"/>
              </p14:xfrm>
            </p:contentPart>
          </mc:Choice>
          <mc:Fallback>
            <p:pic>
              <p:nvPicPr>
                <p:cNvPr id="292" name="Ink 291">
                  <a:extLst>
                    <a:ext uri="{FF2B5EF4-FFF2-40B4-BE49-F238E27FC236}">
                      <a16:creationId xmlns:a16="http://schemas.microsoft.com/office/drawing/2014/main" id="{12997033-2440-402F-8E95-723D74E5CEFD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8729194" y="4526351"/>
                  <a:ext cx="194400" cy="120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15">
            <p14:nvContentPartPr>
              <p14:cNvPr id="293" name="Ink 292">
                <a:extLst>
                  <a:ext uri="{FF2B5EF4-FFF2-40B4-BE49-F238E27FC236}">
                    <a16:creationId xmlns:a16="http://schemas.microsoft.com/office/drawing/2014/main" id="{15167677-685F-45BB-806D-C3CF5CB200B6}"/>
                  </a:ext>
                </a:extLst>
              </p14:cNvPr>
              <p14:cNvContentPartPr/>
              <p14:nvPr/>
            </p14:nvContentPartPr>
            <p14:xfrm>
              <a:off x="9059314" y="4330871"/>
              <a:ext cx="197640" cy="372600"/>
            </p14:xfrm>
          </p:contentPart>
        </mc:Choice>
        <mc:Fallback>
          <p:pic>
            <p:nvPicPr>
              <p:cNvPr id="293" name="Ink 292">
                <a:extLst>
                  <a:ext uri="{FF2B5EF4-FFF2-40B4-BE49-F238E27FC236}">
                    <a16:creationId xmlns:a16="http://schemas.microsoft.com/office/drawing/2014/main" id="{15167677-685F-45BB-806D-C3CF5CB200B6}"/>
                  </a:ext>
                </a:extLst>
              </p:cNvPr>
              <p:cNvPicPr/>
              <p:nvPr/>
            </p:nvPicPr>
            <p:blipFill>
              <a:blip r:embed="rId316"/>
              <a:stretch>
                <a:fillRect/>
              </a:stretch>
            </p:blipFill>
            <p:spPr>
              <a:xfrm>
                <a:off x="9050314" y="4321871"/>
                <a:ext cx="215280" cy="390240"/>
              </a:xfrm>
              <a:prstGeom prst="rect">
                <a:avLst/>
              </a:prstGeom>
            </p:spPr>
          </p:pic>
        </mc:Fallback>
      </mc:AlternateContent>
      <p:grpSp>
        <p:nvGrpSpPr>
          <p:cNvPr id="298" name="Group 297">
            <a:extLst>
              <a:ext uri="{FF2B5EF4-FFF2-40B4-BE49-F238E27FC236}">
                <a16:creationId xmlns:a16="http://schemas.microsoft.com/office/drawing/2014/main" id="{5A76A7CF-A0DC-416C-8B31-EDE0F3DF01A3}"/>
              </a:ext>
            </a:extLst>
          </p:cNvPr>
          <p:cNvGrpSpPr/>
          <p:nvPr/>
        </p:nvGrpSpPr>
        <p:grpSpPr>
          <a:xfrm>
            <a:off x="9523714" y="4240871"/>
            <a:ext cx="698400" cy="416520"/>
            <a:chOff x="9523714" y="4240871"/>
            <a:chExt cx="698400" cy="416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17">
              <p14:nvContentPartPr>
                <p14:cNvPr id="294" name="Ink 293">
                  <a:extLst>
                    <a:ext uri="{FF2B5EF4-FFF2-40B4-BE49-F238E27FC236}">
                      <a16:creationId xmlns:a16="http://schemas.microsoft.com/office/drawing/2014/main" id="{C9BFE7D0-9434-41B9-A66E-3BC73588B6C3}"/>
                    </a:ext>
                  </a:extLst>
                </p14:cNvPr>
                <p14:cNvContentPartPr/>
                <p14:nvPr/>
              </p14:nvContentPartPr>
              <p14:xfrm>
                <a:off x="9523714" y="4359311"/>
                <a:ext cx="65520" cy="214920"/>
              </p14:xfrm>
            </p:contentPart>
          </mc:Choice>
          <mc:Fallback>
            <p:pic>
              <p:nvPicPr>
                <p:cNvPr id="294" name="Ink 293">
                  <a:extLst>
                    <a:ext uri="{FF2B5EF4-FFF2-40B4-BE49-F238E27FC236}">
                      <a16:creationId xmlns:a16="http://schemas.microsoft.com/office/drawing/2014/main" id="{C9BFE7D0-9434-41B9-A66E-3BC73588B6C3}"/>
                    </a:ext>
                  </a:extLst>
                </p:cNvPr>
                <p:cNvPicPr/>
                <p:nvPr/>
              </p:nvPicPr>
              <p:blipFill>
                <a:blip r:embed="rId318"/>
                <a:stretch>
                  <a:fillRect/>
                </a:stretch>
              </p:blipFill>
              <p:spPr>
                <a:xfrm>
                  <a:off x="9515074" y="4350311"/>
                  <a:ext cx="8316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9">
              <p14:nvContentPartPr>
                <p14:cNvPr id="295" name="Ink 294">
                  <a:extLst>
                    <a:ext uri="{FF2B5EF4-FFF2-40B4-BE49-F238E27FC236}">
                      <a16:creationId xmlns:a16="http://schemas.microsoft.com/office/drawing/2014/main" id="{F0D7C35B-A4F1-409B-9E8C-C436FD679A44}"/>
                    </a:ext>
                  </a:extLst>
                </p14:cNvPr>
                <p14:cNvContentPartPr/>
                <p14:nvPr/>
              </p14:nvContentPartPr>
              <p14:xfrm>
                <a:off x="9682474" y="4295231"/>
                <a:ext cx="185400" cy="226440"/>
              </p14:xfrm>
            </p:contentPart>
          </mc:Choice>
          <mc:Fallback>
            <p:pic>
              <p:nvPicPr>
                <p:cNvPr id="295" name="Ink 294">
                  <a:extLst>
                    <a:ext uri="{FF2B5EF4-FFF2-40B4-BE49-F238E27FC236}">
                      <a16:creationId xmlns:a16="http://schemas.microsoft.com/office/drawing/2014/main" id="{F0D7C35B-A4F1-409B-9E8C-C436FD679A44}"/>
                    </a:ext>
                  </a:extLst>
                </p:cNvPr>
                <p:cNvPicPr/>
                <p:nvPr/>
              </p:nvPicPr>
              <p:blipFill>
                <a:blip r:embed="rId320"/>
                <a:stretch>
                  <a:fillRect/>
                </a:stretch>
              </p:blipFill>
              <p:spPr>
                <a:xfrm>
                  <a:off x="9673474" y="4286231"/>
                  <a:ext cx="203040" cy="24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1">
              <p14:nvContentPartPr>
                <p14:cNvPr id="296" name="Ink 295">
                  <a:extLst>
                    <a:ext uri="{FF2B5EF4-FFF2-40B4-BE49-F238E27FC236}">
                      <a16:creationId xmlns:a16="http://schemas.microsoft.com/office/drawing/2014/main" id="{4700824E-3B94-4E94-B011-942F67C19903}"/>
                    </a:ext>
                  </a:extLst>
                </p14:cNvPr>
                <p14:cNvContentPartPr/>
                <p14:nvPr/>
              </p14:nvContentPartPr>
              <p14:xfrm>
                <a:off x="9937714" y="4462271"/>
                <a:ext cx="51120" cy="195120"/>
              </p14:xfrm>
            </p:contentPart>
          </mc:Choice>
          <mc:Fallback>
            <p:pic>
              <p:nvPicPr>
                <p:cNvPr id="296" name="Ink 295">
                  <a:extLst>
                    <a:ext uri="{FF2B5EF4-FFF2-40B4-BE49-F238E27FC236}">
                      <a16:creationId xmlns:a16="http://schemas.microsoft.com/office/drawing/2014/main" id="{4700824E-3B94-4E94-B011-942F67C19903}"/>
                    </a:ext>
                  </a:extLst>
                </p:cNvPr>
                <p:cNvPicPr/>
                <p:nvPr/>
              </p:nvPicPr>
              <p:blipFill>
                <a:blip r:embed="rId322"/>
                <a:stretch>
                  <a:fillRect/>
                </a:stretch>
              </p:blipFill>
              <p:spPr>
                <a:xfrm>
                  <a:off x="9928714" y="4453271"/>
                  <a:ext cx="6876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3">
              <p14:nvContentPartPr>
                <p14:cNvPr id="297" name="Ink 296">
                  <a:extLst>
                    <a:ext uri="{FF2B5EF4-FFF2-40B4-BE49-F238E27FC236}">
                      <a16:creationId xmlns:a16="http://schemas.microsoft.com/office/drawing/2014/main" id="{2AE3D8A7-35AF-4C79-B4EC-404B2EC0A703}"/>
                    </a:ext>
                  </a:extLst>
                </p14:cNvPr>
                <p14:cNvContentPartPr/>
                <p14:nvPr/>
              </p14:nvContentPartPr>
              <p14:xfrm>
                <a:off x="10080994" y="4240871"/>
                <a:ext cx="141120" cy="310320"/>
              </p14:xfrm>
            </p:contentPart>
          </mc:Choice>
          <mc:Fallback>
            <p:pic>
              <p:nvPicPr>
                <p:cNvPr id="297" name="Ink 296">
                  <a:extLst>
                    <a:ext uri="{FF2B5EF4-FFF2-40B4-BE49-F238E27FC236}">
                      <a16:creationId xmlns:a16="http://schemas.microsoft.com/office/drawing/2014/main" id="{2AE3D8A7-35AF-4C79-B4EC-404B2EC0A703}"/>
                    </a:ext>
                  </a:extLst>
                </p:cNvPr>
                <p:cNvPicPr/>
                <p:nvPr/>
              </p:nvPicPr>
              <p:blipFill>
                <a:blip r:embed="rId324"/>
                <a:stretch>
                  <a:fillRect/>
                </a:stretch>
              </p:blipFill>
              <p:spPr>
                <a:xfrm>
                  <a:off x="10072354" y="4231871"/>
                  <a:ext cx="158760" cy="327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8" name="Group 317">
            <a:extLst>
              <a:ext uri="{FF2B5EF4-FFF2-40B4-BE49-F238E27FC236}">
                <a16:creationId xmlns:a16="http://schemas.microsoft.com/office/drawing/2014/main" id="{0B29F0B6-9489-4C63-BCF1-3DEAA85BD6DD}"/>
              </a:ext>
            </a:extLst>
          </p:cNvPr>
          <p:cNvGrpSpPr/>
          <p:nvPr/>
        </p:nvGrpSpPr>
        <p:grpSpPr>
          <a:xfrm>
            <a:off x="5867194" y="4836671"/>
            <a:ext cx="914400" cy="522360"/>
            <a:chOff x="5867194" y="4836671"/>
            <a:chExt cx="914400" cy="522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25">
              <p14:nvContentPartPr>
                <p14:cNvPr id="302" name="Ink 301">
                  <a:extLst>
                    <a:ext uri="{FF2B5EF4-FFF2-40B4-BE49-F238E27FC236}">
                      <a16:creationId xmlns:a16="http://schemas.microsoft.com/office/drawing/2014/main" id="{D7355676-F7B9-49EE-8486-D6877F918D7F}"/>
                    </a:ext>
                  </a:extLst>
                </p14:cNvPr>
                <p14:cNvContentPartPr/>
                <p14:nvPr/>
              </p14:nvContentPartPr>
              <p14:xfrm>
                <a:off x="5867194" y="4961591"/>
                <a:ext cx="134640" cy="173880"/>
              </p14:xfrm>
            </p:contentPart>
          </mc:Choice>
          <mc:Fallback>
            <p:pic>
              <p:nvPicPr>
                <p:cNvPr id="302" name="Ink 301">
                  <a:extLst>
                    <a:ext uri="{FF2B5EF4-FFF2-40B4-BE49-F238E27FC236}">
                      <a16:creationId xmlns:a16="http://schemas.microsoft.com/office/drawing/2014/main" id="{D7355676-F7B9-49EE-8486-D6877F918D7F}"/>
                    </a:ext>
                  </a:extLst>
                </p:cNvPr>
                <p:cNvPicPr/>
                <p:nvPr/>
              </p:nvPicPr>
              <p:blipFill>
                <a:blip r:embed="rId326"/>
                <a:stretch>
                  <a:fillRect/>
                </a:stretch>
              </p:blipFill>
              <p:spPr>
                <a:xfrm>
                  <a:off x="5858554" y="4952591"/>
                  <a:ext cx="15228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7">
              <p14:nvContentPartPr>
                <p14:cNvPr id="303" name="Ink 302">
                  <a:extLst>
                    <a:ext uri="{FF2B5EF4-FFF2-40B4-BE49-F238E27FC236}">
                      <a16:creationId xmlns:a16="http://schemas.microsoft.com/office/drawing/2014/main" id="{E726389E-DAB6-4339-905D-579B64E90EF8}"/>
                    </a:ext>
                  </a:extLst>
                </p14:cNvPr>
                <p14:cNvContentPartPr/>
                <p14:nvPr/>
              </p14:nvContentPartPr>
              <p14:xfrm>
                <a:off x="6032794" y="5005511"/>
                <a:ext cx="88920" cy="110520"/>
              </p14:xfrm>
            </p:contentPart>
          </mc:Choice>
          <mc:Fallback>
            <p:pic>
              <p:nvPicPr>
                <p:cNvPr id="303" name="Ink 302">
                  <a:extLst>
                    <a:ext uri="{FF2B5EF4-FFF2-40B4-BE49-F238E27FC236}">
                      <a16:creationId xmlns:a16="http://schemas.microsoft.com/office/drawing/2014/main" id="{E726389E-DAB6-4339-905D-579B64E90EF8}"/>
                    </a:ext>
                  </a:extLst>
                </p:cNvPr>
                <p:cNvPicPr/>
                <p:nvPr/>
              </p:nvPicPr>
              <p:blipFill>
                <a:blip r:embed="rId328"/>
                <a:stretch>
                  <a:fillRect/>
                </a:stretch>
              </p:blipFill>
              <p:spPr>
                <a:xfrm>
                  <a:off x="6023794" y="4996511"/>
                  <a:ext cx="10656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9">
              <p14:nvContentPartPr>
                <p14:cNvPr id="304" name="Ink 303">
                  <a:extLst>
                    <a:ext uri="{FF2B5EF4-FFF2-40B4-BE49-F238E27FC236}">
                      <a16:creationId xmlns:a16="http://schemas.microsoft.com/office/drawing/2014/main" id="{3A711793-4747-4ED0-B281-4FC3BADF10CC}"/>
                    </a:ext>
                  </a:extLst>
                </p14:cNvPr>
                <p14:cNvContentPartPr/>
                <p14:nvPr/>
              </p14:nvContentPartPr>
              <p14:xfrm>
                <a:off x="6116674" y="5015591"/>
                <a:ext cx="139680" cy="121320"/>
              </p14:xfrm>
            </p:contentPart>
          </mc:Choice>
          <mc:Fallback>
            <p:pic>
              <p:nvPicPr>
                <p:cNvPr id="304" name="Ink 303">
                  <a:extLst>
                    <a:ext uri="{FF2B5EF4-FFF2-40B4-BE49-F238E27FC236}">
                      <a16:creationId xmlns:a16="http://schemas.microsoft.com/office/drawing/2014/main" id="{3A711793-4747-4ED0-B281-4FC3BADF10CC}"/>
                    </a:ext>
                  </a:extLst>
                </p:cNvPr>
                <p:cNvPicPr/>
                <p:nvPr/>
              </p:nvPicPr>
              <p:blipFill>
                <a:blip r:embed="rId330"/>
                <a:stretch>
                  <a:fillRect/>
                </a:stretch>
              </p:blipFill>
              <p:spPr>
                <a:xfrm>
                  <a:off x="6107674" y="5006591"/>
                  <a:ext cx="15732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1">
              <p14:nvContentPartPr>
                <p14:cNvPr id="305" name="Ink 304">
                  <a:extLst>
                    <a:ext uri="{FF2B5EF4-FFF2-40B4-BE49-F238E27FC236}">
                      <a16:creationId xmlns:a16="http://schemas.microsoft.com/office/drawing/2014/main" id="{BB1F004D-E261-4141-A24B-4880BA03C806}"/>
                    </a:ext>
                  </a:extLst>
                </p14:cNvPr>
                <p14:cNvContentPartPr/>
                <p14:nvPr/>
              </p14:nvContentPartPr>
              <p14:xfrm>
                <a:off x="6198394" y="4861871"/>
                <a:ext cx="270000" cy="302040"/>
              </p14:xfrm>
            </p:contentPart>
          </mc:Choice>
          <mc:Fallback>
            <p:pic>
              <p:nvPicPr>
                <p:cNvPr id="305" name="Ink 304">
                  <a:extLst>
                    <a:ext uri="{FF2B5EF4-FFF2-40B4-BE49-F238E27FC236}">
                      <a16:creationId xmlns:a16="http://schemas.microsoft.com/office/drawing/2014/main" id="{BB1F004D-E261-4141-A24B-4880BA03C806}"/>
                    </a:ext>
                  </a:extLst>
                </p:cNvPr>
                <p:cNvPicPr/>
                <p:nvPr/>
              </p:nvPicPr>
              <p:blipFill>
                <a:blip r:embed="rId332"/>
                <a:stretch>
                  <a:fillRect/>
                </a:stretch>
              </p:blipFill>
              <p:spPr>
                <a:xfrm>
                  <a:off x="6189754" y="4853231"/>
                  <a:ext cx="287640" cy="31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3">
              <p14:nvContentPartPr>
                <p14:cNvPr id="306" name="Ink 305">
                  <a:extLst>
                    <a:ext uri="{FF2B5EF4-FFF2-40B4-BE49-F238E27FC236}">
                      <a16:creationId xmlns:a16="http://schemas.microsoft.com/office/drawing/2014/main" id="{02B56AAA-6E31-41E7-A790-E9FF04AC0266}"/>
                    </a:ext>
                  </a:extLst>
                </p14:cNvPr>
                <p14:cNvContentPartPr/>
                <p14:nvPr/>
              </p14:nvContentPartPr>
              <p14:xfrm>
                <a:off x="6501874" y="4836671"/>
                <a:ext cx="81720" cy="285840"/>
              </p14:xfrm>
            </p:contentPart>
          </mc:Choice>
          <mc:Fallback>
            <p:pic>
              <p:nvPicPr>
                <p:cNvPr id="306" name="Ink 305">
                  <a:extLst>
                    <a:ext uri="{FF2B5EF4-FFF2-40B4-BE49-F238E27FC236}">
                      <a16:creationId xmlns:a16="http://schemas.microsoft.com/office/drawing/2014/main" id="{02B56AAA-6E31-41E7-A790-E9FF04AC0266}"/>
                    </a:ext>
                  </a:extLst>
                </p:cNvPr>
                <p:cNvPicPr/>
                <p:nvPr/>
              </p:nvPicPr>
              <p:blipFill>
                <a:blip r:embed="rId334"/>
                <a:stretch>
                  <a:fillRect/>
                </a:stretch>
              </p:blipFill>
              <p:spPr>
                <a:xfrm>
                  <a:off x="6492874" y="4827671"/>
                  <a:ext cx="99360" cy="30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5">
              <p14:nvContentPartPr>
                <p14:cNvPr id="307" name="Ink 306">
                  <a:extLst>
                    <a:ext uri="{FF2B5EF4-FFF2-40B4-BE49-F238E27FC236}">
                      <a16:creationId xmlns:a16="http://schemas.microsoft.com/office/drawing/2014/main" id="{1F2B9562-83F7-4FA4-A74D-0B479D8AEE76}"/>
                    </a:ext>
                  </a:extLst>
                </p14:cNvPr>
                <p14:cNvContentPartPr/>
                <p14:nvPr/>
              </p14:nvContentPartPr>
              <p14:xfrm>
                <a:off x="6624274" y="5012711"/>
                <a:ext cx="157320" cy="346320"/>
              </p14:xfrm>
            </p:contentPart>
          </mc:Choice>
          <mc:Fallback>
            <p:pic>
              <p:nvPicPr>
                <p:cNvPr id="307" name="Ink 306">
                  <a:extLst>
                    <a:ext uri="{FF2B5EF4-FFF2-40B4-BE49-F238E27FC236}">
                      <a16:creationId xmlns:a16="http://schemas.microsoft.com/office/drawing/2014/main" id="{1F2B9562-83F7-4FA4-A74D-0B479D8AEE76}"/>
                    </a:ext>
                  </a:extLst>
                </p:cNvPr>
                <p:cNvPicPr/>
                <p:nvPr/>
              </p:nvPicPr>
              <p:blipFill>
                <a:blip r:embed="rId336"/>
                <a:stretch>
                  <a:fillRect/>
                </a:stretch>
              </p:blipFill>
              <p:spPr>
                <a:xfrm>
                  <a:off x="6615634" y="5003711"/>
                  <a:ext cx="174960" cy="363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7" name="Group 316">
            <a:extLst>
              <a:ext uri="{FF2B5EF4-FFF2-40B4-BE49-F238E27FC236}">
                <a16:creationId xmlns:a16="http://schemas.microsoft.com/office/drawing/2014/main" id="{D304CE4E-1E0B-42C3-807E-0BD639205B60}"/>
              </a:ext>
            </a:extLst>
          </p:cNvPr>
          <p:cNvGrpSpPr/>
          <p:nvPr/>
        </p:nvGrpSpPr>
        <p:grpSpPr>
          <a:xfrm>
            <a:off x="6945034" y="4988231"/>
            <a:ext cx="1383120" cy="350640"/>
            <a:chOff x="6945034" y="4988231"/>
            <a:chExt cx="1383120" cy="350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37">
              <p14:nvContentPartPr>
                <p14:cNvPr id="308" name="Ink 307">
                  <a:extLst>
                    <a:ext uri="{FF2B5EF4-FFF2-40B4-BE49-F238E27FC236}">
                      <a16:creationId xmlns:a16="http://schemas.microsoft.com/office/drawing/2014/main" id="{05CE3C85-88F1-471D-AE98-532AB5EB99A6}"/>
                    </a:ext>
                  </a:extLst>
                </p14:cNvPr>
                <p14:cNvContentPartPr/>
                <p14:nvPr/>
              </p14:nvContentPartPr>
              <p14:xfrm>
                <a:off x="6945034" y="5063831"/>
                <a:ext cx="140760" cy="126360"/>
              </p14:xfrm>
            </p:contentPart>
          </mc:Choice>
          <mc:Fallback>
            <p:pic>
              <p:nvPicPr>
                <p:cNvPr id="308" name="Ink 307">
                  <a:extLst>
                    <a:ext uri="{FF2B5EF4-FFF2-40B4-BE49-F238E27FC236}">
                      <a16:creationId xmlns:a16="http://schemas.microsoft.com/office/drawing/2014/main" id="{05CE3C85-88F1-471D-AE98-532AB5EB99A6}"/>
                    </a:ext>
                  </a:extLst>
                </p:cNvPr>
                <p:cNvPicPr/>
                <p:nvPr/>
              </p:nvPicPr>
              <p:blipFill>
                <a:blip r:embed="rId338"/>
                <a:stretch>
                  <a:fillRect/>
                </a:stretch>
              </p:blipFill>
              <p:spPr>
                <a:xfrm>
                  <a:off x="6936034" y="5055191"/>
                  <a:ext cx="15840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9">
              <p14:nvContentPartPr>
                <p14:cNvPr id="309" name="Ink 308">
                  <a:extLst>
                    <a:ext uri="{FF2B5EF4-FFF2-40B4-BE49-F238E27FC236}">
                      <a16:creationId xmlns:a16="http://schemas.microsoft.com/office/drawing/2014/main" id="{5D34631F-1F91-41D3-BD52-1028D3D6F277}"/>
                    </a:ext>
                  </a:extLst>
                </p14:cNvPr>
                <p14:cNvContentPartPr/>
                <p14:nvPr/>
              </p14:nvContentPartPr>
              <p14:xfrm>
                <a:off x="7114234" y="5082911"/>
                <a:ext cx="206640" cy="107640"/>
              </p14:xfrm>
            </p:contentPart>
          </mc:Choice>
          <mc:Fallback>
            <p:pic>
              <p:nvPicPr>
                <p:cNvPr id="309" name="Ink 308">
                  <a:extLst>
                    <a:ext uri="{FF2B5EF4-FFF2-40B4-BE49-F238E27FC236}">
                      <a16:creationId xmlns:a16="http://schemas.microsoft.com/office/drawing/2014/main" id="{5D34631F-1F91-41D3-BD52-1028D3D6F277}"/>
                    </a:ext>
                  </a:extLst>
                </p:cNvPr>
                <p:cNvPicPr/>
                <p:nvPr/>
              </p:nvPicPr>
              <p:blipFill>
                <a:blip r:embed="rId340"/>
                <a:stretch>
                  <a:fillRect/>
                </a:stretch>
              </p:blipFill>
              <p:spPr>
                <a:xfrm>
                  <a:off x="7105594" y="5074271"/>
                  <a:ext cx="224280" cy="12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1">
              <p14:nvContentPartPr>
                <p14:cNvPr id="310" name="Ink 309">
                  <a:extLst>
                    <a:ext uri="{FF2B5EF4-FFF2-40B4-BE49-F238E27FC236}">
                      <a16:creationId xmlns:a16="http://schemas.microsoft.com/office/drawing/2014/main" id="{0EE823EB-B3D4-46B3-95D3-F41446FE3F6D}"/>
                    </a:ext>
                  </a:extLst>
                </p14:cNvPr>
                <p14:cNvContentPartPr/>
                <p14:nvPr/>
              </p14:nvContentPartPr>
              <p14:xfrm>
                <a:off x="7344274" y="5072471"/>
                <a:ext cx="206640" cy="266400"/>
              </p14:xfrm>
            </p:contentPart>
          </mc:Choice>
          <mc:Fallback>
            <p:pic>
              <p:nvPicPr>
                <p:cNvPr id="310" name="Ink 309">
                  <a:extLst>
                    <a:ext uri="{FF2B5EF4-FFF2-40B4-BE49-F238E27FC236}">
                      <a16:creationId xmlns:a16="http://schemas.microsoft.com/office/drawing/2014/main" id="{0EE823EB-B3D4-46B3-95D3-F41446FE3F6D}"/>
                    </a:ext>
                  </a:extLst>
                </p:cNvPr>
                <p:cNvPicPr/>
                <p:nvPr/>
              </p:nvPicPr>
              <p:blipFill>
                <a:blip r:embed="rId342"/>
                <a:stretch>
                  <a:fillRect/>
                </a:stretch>
              </p:blipFill>
              <p:spPr>
                <a:xfrm>
                  <a:off x="7335274" y="5063831"/>
                  <a:ext cx="224280" cy="28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3">
              <p14:nvContentPartPr>
                <p14:cNvPr id="311" name="Ink 310">
                  <a:extLst>
                    <a:ext uri="{FF2B5EF4-FFF2-40B4-BE49-F238E27FC236}">
                      <a16:creationId xmlns:a16="http://schemas.microsoft.com/office/drawing/2014/main" id="{376BE236-4D24-4894-A7B8-01056B11F84B}"/>
                    </a:ext>
                  </a:extLst>
                </p14:cNvPr>
                <p14:cNvContentPartPr/>
                <p14:nvPr/>
              </p14:nvContentPartPr>
              <p14:xfrm>
                <a:off x="7556674" y="5048711"/>
                <a:ext cx="395640" cy="106200"/>
              </p14:xfrm>
            </p:contentPart>
          </mc:Choice>
          <mc:Fallback>
            <p:pic>
              <p:nvPicPr>
                <p:cNvPr id="311" name="Ink 310">
                  <a:extLst>
                    <a:ext uri="{FF2B5EF4-FFF2-40B4-BE49-F238E27FC236}">
                      <a16:creationId xmlns:a16="http://schemas.microsoft.com/office/drawing/2014/main" id="{376BE236-4D24-4894-A7B8-01056B11F84B}"/>
                    </a:ext>
                  </a:extLst>
                </p:cNvPr>
                <p:cNvPicPr/>
                <p:nvPr/>
              </p:nvPicPr>
              <p:blipFill>
                <a:blip r:embed="rId344"/>
                <a:stretch>
                  <a:fillRect/>
                </a:stretch>
              </p:blipFill>
              <p:spPr>
                <a:xfrm>
                  <a:off x="7548034" y="5040071"/>
                  <a:ext cx="41328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5">
              <p14:nvContentPartPr>
                <p14:cNvPr id="312" name="Ink 311">
                  <a:extLst>
                    <a:ext uri="{FF2B5EF4-FFF2-40B4-BE49-F238E27FC236}">
                      <a16:creationId xmlns:a16="http://schemas.microsoft.com/office/drawing/2014/main" id="{B7A3CAC3-99DF-4161-88B3-E88CA1396D9E}"/>
                    </a:ext>
                  </a:extLst>
                </p14:cNvPr>
                <p14:cNvContentPartPr/>
                <p14:nvPr/>
              </p14:nvContentPartPr>
              <p14:xfrm>
                <a:off x="8001634" y="5051231"/>
                <a:ext cx="75240" cy="39600"/>
              </p14:xfrm>
            </p:contentPart>
          </mc:Choice>
          <mc:Fallback>
            <p:pic>
              <p:nvPicPr>
                <p:cNvPr id="312" name="Ink 311">
                  <a:extLst>
                    <a:ext uri="{FF2B5EF4-FFF2-40B4-BE49-F238E27FC236}">
                      <a16:creationId xmlns:a16="http://schemas.microsoft.com/office/drawing/2014/main" id="{B7A3CAC3-99DF-4161-88B3-E88CA1396D9E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7992994" y="5042591"/>
                  <a:ext cx="9288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7">
              <p14:nvContentPartPr>
                <p14:cNvPr id="313" name="Ink 312">
                  <a:extLst>
                    <a:ext uri="{FF2B5EF4-FFF2-40B4-BE49-F238E27FC236}">
                      <a16:creationId xmlns:a16="http://schemas.microsoft.com/office/drawing/2014/main" id="{175D433C-DF77-491A-964F-7CE283C3F5EE}"/>
                    </a:ext>
                  </a:extLst>
                </p14:cNvPr>
                <p14:cNvContentPartPr/>
                <p14:nvPr/>
              </p14:nvContentPartPr>
              <p14:xfrm>
                <a:off x="8022154" y="4988231"/>
                <a:ext cx="306000" cy="196560"/>
              </p14:xfrm>
            </p:contentPart>
          </mc:Choice>
          <mc:Fallback>
            <p:pic>
              <p:nvPicPr>
                <p:cNvPr id="313" name="Ink 312">
                  <a:extLst>
                    <a:ext uri="{FF2B5EF4-FFF2-40B4-BE49-F238E27FC236}">
                      <a16:creationId xmlns:a16="http://schemas.microsoft.com/office/drawing/2014/main" id="{175D433C-DF77-491A-964F-7CE283C3F5EE}"/>
                    </a:ext>
                  </a:extLst>
                </p:cNvPr>
                <p:cNvPicPr/>
                <p:nvPr/>
              </p:nvPicPr>
              <p:blipFill>
                <a:blip r:embed="rId348"/>
                <a:stretch>
                  <a:fillRect/>
                </a:stretch>
              </p:blipFill>
              <p:spPr>
                <a:xfrm>
                  <a:off x="8013154" y="4979591"/>
                  <a:ext cx="323640" cy="214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5" name="Group 324">
            <a:extLst>
              <a:ext uri="{FF2B5EF4-FFF2-40B4-BE49-F238E27FC236}">
                <a16:creationId xmlns:a16="http://schemas.microsoft.com/office/drawing/2014/main" id="{71705E8F-E4FB-48A2-BE34-268B1C98546C}"/>
              </a:ext>
            </a:extLst>
          </p:cNvPr>
          <p:cNvGrpSpPr/>
          <p:nvPr/>
        </p:nvGrpSpPr>
        <p:grpSpPr>
          <a:xfrm>
            <a:off x="8565394" y="4965911"/>
            <a:ext cx="420480" cy="197640"/>
            <a:chOff x="8565394" y="4965911"/>
            <a:chExt cx="420480" cy="197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49">
              <p14:nvContentPartPr>
                <p14:cNvPr id="319" name="Ink 318">
                  <a:extLst>
                    <a:ext uri="{FF2B5EF4-FFF2-40B4-BE49-F238E27FC236}">
                      <a16:creationId xmlns:a16="http://schemas.microsoft.com/office/drawing/2014/main" id="{81132C55-66C8-4852-ADE1-8655ED8E7D8B}"/>
                    </a:ext>
                  </a:extLst>
                </p14:cNvPr>
                <p14:cNvContentPartPr/>
                <p14:nvPr/>
              </p14:nvContentPartPr>
              <p14:xfrm>
                <a:off x="8565394" y="4977071"/>
                <a:ext cx="40320" cy="186480"/>
              </p14:xfrm>
            </p:contentPart>
          </mc:Choice>
          <mc:Fallback>
            <p:pic>
              <p:nvPicPr>
                <p:cNvPr id="319" name="Ink 318">
                  <a:extLst>
                    <a:ext uri="{FF2B5EF4-FFF2-40B4-BE49-F238E27FC236}">
                      <a16:creationId xmlns:a16="http://schemas.microsoft.com/office/drawing/2014/main" id="{81132C55-66C8-4852-ADE1-8655ED8E7D8B}"/>
                    </a:ext>
                  </a:extLst>
                </p:cNvPr>
                <p:cNvPicPr/>
                <p:nvPr/>
              </p:nvPicPr>
              <p:blipFill>
                <a:blip r:embed="rId350"/>
                <a:stretch>
                  <a:fillRect/>
                </a:stretch>
              </p:blipFill>
              <p:spPr>
                <a:xfrm>
                  <a:off x="8556754" y="4968431"/>
                  <a:ext cx="5796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1">
              <p14:nvContentPartPr>
                <p14:cNvPr id="320" name="Ink 319">
                  <a:extLst>
                    <a:ext uri="{FF2B5EF4-FFF2-40B4-BE49-F238E27FC236}">
                      <a16:creationId xmlns:a16="http://schemas.microsoft.com/office/drawing/2014/main" id="{08154635-B6E7-46DF-80A0-7E05CF3BA80E}"/>
                    </a:ext>
                  </a:extLst>
                </p14:cNvPr>
                <p14:cNvContentPartPr/>
                <p14:nvPr/>
              </p14:nvContentPartPr>
              <p14:xfrm>
                <a:off x="8656834" y="4974191"/>
                <a:ext cx="192240" cy="150840"/>
              </p14:xfrm>
            </p:contentPart>
          </mc:Choice>
          <mc:Fallback>
            <p:pic>
              <p:nvPicPr>
                <p:cNvPr id="320" name="Ink 319">
                  <a:extLst>
                    <a:ext uri="{FF2B5EF4-FFF2-40B4-BE49-F238E27FC236}">
                      <a16:creationId xmlns:a16="http://schemas.microsoft.com/office/drawing/2014/main" id="{08154635-B6E7-46DF-80A0-7E05CF3BA80E}"/>
                    </a:ext>
                  </a:extLst>
                </p:cNvPr>
                <p:cNvPicPr/>
                <p:nvPr/>
              </p:nvPicPr>
              <p:blipFill>
                <a:blip r:embed="rId352"/>
                <a:stretch>
                  <a:fillRect/>
                </a:stretch>
              </p:blipFill>
              <p:spPr>
                <a:xfrm>
                  <a:off x="8647834" y="4965191"/>
                  <a:ext cx="209880" cy="16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3">
              <p14:nvContentPartPr>
                <p14:cNvPr id="321" name="Ink 320">
                  <a:extLst>
                    <a:ext uri="{FF2B5EF4-FFF2-40B4-BE49-F238E27FC236}">
                      <a16:creationId xmlns:a16="http://schemas.microsoft.com/office/drawing/2014/main" id="{EBE22F1D-4AD4-4CA8-AB87-E829974F81F6}"/>
                    </a:ext>
                  </a:extLst>
                </p14:cNvPr>
                <p14:cNvContentPartPr/>
                <p14:nvPr/>
              </p14:nvContentPartPr>
              <p14:xfrm>
                <a:off x="8864914" y="4965911"/>
                <a:ext cx="120960" cy="133560"/>
              </p14:xfrm>
            </p:contentPart>
          </mc:Choice>
          <mc:Fallback>
            <p:pic>
              <p:nvPicPr>
                <p:cNvPr id="321" name="Ink 320">
                  <a:extLst>
                    <a:ext uri="{FF2B5EF4-FFF2-40B4-BE49-F238E27FC236}">
                      <a16:creationId xmlns:a16="http://schemas.microsoft.com/office/drawing/2014/main" id="{EBE22F1D-4AD4-4CA8-AB87-E829974F81F6}"/>
                    </a:ext>
                  </a:extLst>
                </p:cNvPr>
                <p:cNvPicPr/>
                <p:nvPr/>
              </p:nvPicPr>
              <p:blipFill>
                <a:blip r:embed="rId354"/>
                <a:stretch>
                  <a:fillRect/>
                </a:stretch>
              </p:blipFill>
              <p:spPr>
                <a:xfrm>
                  <a:off x="8856274" y="4957271"/>
                  <a:ext cx="138600" cy="151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4" name="Group 323">
            <a:extLst>
              <a:ext uri="{FF2B5EF4-FFF2-40B4-BE49-F238E27FC236}">
                <a16:creationId xmlns:a16="http://schemas.microsoft.com/office/drawing/2014/main" id="{DE95A361-C620-4FDE-BA6C-F0FA0286DA27}"/>
              </a:ext>
            </a:extLst>
          </p:cNvPr>
          <p:cNvGrpSpPr/>
          <p:nvPr/>
        </p:nvGrpSpPr>
        <p:grpSpPr>
          <a:xfrm>
            <a:off x="9146074" y="4951871"/>
            <a:ext cx="195480" cy="274320"/>
            <a:chOff x="9146074" y="4951871"/>
            <a:chExt cx="195480" cy="274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55">
              <p14:nvContentPartPr>
                <p14:cNvPr id="322" name="Ink 321">
                  <a:extLst>
                    <a:ext uri="{FF2B5EF4-FFF2-40B4-BE49-F238E27FC236}">
                      <a16:creationId xmlns:a16="http://schemas.microsoft.com/office/drawing/2014/main" id="{62D65151-830F-4B12-AC57-28F60F93A609}"/>
                    </a:ext>
                  </a:extLst>
                </p14:cNvPr>
                <p14:cNvContentPartPr/>
                <p14:nvPr/>
              </p14:nvContentPartPr>
              <p14:xfrm>
                <a:off x="9147874" y="4951871"/>
                <a:ext cx="37800" cy="142200"/>
              </p14:xfrm>
            </p:contentPart>
          </mc:Choice>
          <mc:Fallback>
            <p:pic>
              <p:nvPicPr>
                <p:cNvPr id="322" name="Ink 321">
                  <a:extLst>
                    <a:ext uri="{FF2B5EF4-FFF2-40B4-BE49-F238E27FC236}">
                      <a16:creationId xmlns:a16="http://schemas.microsoft.com/office/drawing/2014/main" id="{62D65151-830F-4B12-AC57-28F60F93A609}"/>
                    </a:ext>
                  </a:extLst>
                </p:cNvPr>
                <p:cNvPicPr/>
                <p:nvPr/>
              </p:nvPicPr>
              <p:blipFill>
                <a:blip r:embed="rId356"/>
                <a:stretch>
                  <a:fillRect/>
                </a:stretch>
              </p:blipFill>
              <p:spPr>
                <a:xfrm>
                  <a:off x="9138874" y="4942871"/>
                  <a:ext cx="55440" cy="15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7">
              <p14:nvContentPartPr>
                <p14:cNvPr id="323" name="Ink 322">
                  <a:extLst>
                    <a:ext uri="{FF2B5EF4-FFF2-40B4-BE49-F238E27FC236}">
                      <a16:creationId xmlns:a16="http://schemas.microsoft.com/office/drawing/2014/main" id="{08658D3E-60AE-46FD-9DC2-0780D466C1B6}"/>
                    </a:ext>
                  </a:extLst>
                </p14:cNvPr>
                <p14:cNvContentPartPr/>
                <p14:nvPr/>
              </p14:nvContentPartPr>
              <p14:xfrm>
                <a:off x="9146074" y="5179391"/>
                <a:ext cx="195480" cy="46800"/>
              </p14:xfrm>
            </p:contentPart>
          </mc:Choice>
          <mc:Fallback>
            <p:pic>
              <p:nvPicPr>
                <p:cNvPr id="323" name="Ink 322">
                  <a:extLst>
                    <a:ext uri="{FF2B5EF4-FFF2-40B4-BE49-F238E27FC236}">
                      <a16:creationId xmlns:a16="http://schemas.microsoft.com/office/drawing/2014/main" id="{08658D3E-60AE-46FD-9DC2-0780D466C1B6}"/>
                    </a:ext>
                  </a:extLst>
                </p:cNvPr>
                <p:cNvPicPr/>
                <p:nvPr/>
              </p:nvPicPr>
              <p:blipFill>
                <a:blip r:embed="rId358"/>
                <a:stretch>
                  <a:fillRect/>
                </a:stretch>
              </p:blipFill>
              <p:spPr>
                <a:xfrm>
                  <a:off x="9137074" y="5170391"/>
                  <a:ext cx="213120" cy="644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304588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4589</TotalTime>
  <Words>335</Words>
  <Application>Microsoft Office PowerPoint</Application>
  <PresentationFormat>Widescreen</PresentationFormat>
  <Paragraphs>56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Office Theme</vt:lpstr>
      <vt:lpstr>Vectors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Vectors</dc:title>
  <dc:creator>Microsoft account</dc:creator>
  <cp:lastModifiedBy>TAN Mei Yi [Harrisdale Senior High School]</cp:lastModifiedBy>
  <cp:revision>126</cp:revision>
  <dcterms:created xsi:type="dcterms:W3CDTF">2022-03-14T04:08:53Z</dcterms:created>
  <dcterms:modified xsi:type="dcterms:W3CDTF">2022-04-28T23:53:47Z</dcterms:modified>
</cp:coreProperties>
</file>