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87" r:id="rId4"/>
    <p:sldId id="301" r:id="rId5"/>
    <p:sldId id="291" r:id="rId6"/>
    <p:sldId id="292" r:id="rId7"/>
    <p:sldId id="293" r:id="rId8"/>
    <p:sldId id="294" r:id="rId9"/>
    <p:sldId id="303" r:id="rId10"/>
    <p:sldId id="302" r:id="rId11"/>
    <p:sldId id="296" r:id="rId12"/>
    <p:sldId id="297" r:id="rId13"/>
    <p:sldId id="298" r:id="rId14"/>
    <p:sldId id="299" r:id="rId15"/>
    <p:sldId id="300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4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6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44 10136 0 0,'-10'6'13311'0'0,"19"-13"-12040"0"0,0-2-814 0 0,-2 4-199 0 0,0 1-1 0 0,1 0 0 0 0,0 0 1 0 0,0 0-1 0 0,9-2 0 0 0,-11 5-180 0 0,0-1-46 0 0,-1 1 1 0 0,1 0-1 0 0,0 0 1 0 0,-1 1-1 0 0,1-1 1 0 0,0 1-1 0 0,0 1 1 0 0,7 0-1 0 0,1-1-4 0 0,-13 0-24 0 0,1 0-1 0 0,-1-1 1 0 0,1 1-1 0 0,-1 0 1 0 0,0 0 0 0 0,1 0-1 0 0,-1 1 1 0 0,0-1 0 0 0,1 0-1 0 0,-1 0 1 0 0,0 1 0 0 0,1-1-1 0 0,-1 1 1 0 0,0-1 0 0 0,0 1-1 0 0,1-1 1 0 0,-1 1 0 0 0,2 1-1 0 0,3 1 1 0 0,4 4-17 0 0,-10-7 9 0 0,1 0 1 0 0,-1 1 0 0 0,0-1 0 0 0,0 0 0 0 0,0 1 0 0 0,0-1 0 0 0,0 1-1 0 0,1-1 1 0 0,-1 0 0 0 0,0 1 0 0 0,0-1 0 0 0,0 1 0 0 0,0-1 0 0 0,0 0 0 0 0,0 1-1 0 0,0-1 1 0 0,0 1 0 0 0,-1-1 0 0 0,1 0 0 0 0,0 1 0 0 0,-2 6-257 0 0,1-3 201 0 0,0-1-1 0 0,0 0 0 0 0,0 0 0 0 0,0 0 0 0 0,-1 0 0 0 0,0 0 0 0 0,1 0 0 0 0,-1-1 0 0 0,0 1 1 0 0,0 0-1 0 0,0-1 0 0 0,-4 4 0 0 0,-34 30-1802 0 0,38-35 1447 0 0,1 1 272 0 0,-3 6 128 0 0,3 2 16 0 0,3 13-170 0 0,-2-22 164 0 0,0-1 0 0 0,0 1-1 0 0,0-1 1 0 0,1 1 0 0 0,-1-1-1 0 0,0 1 1 0 0,1-1 0 0 0,-1 1-1 0 0,1-1 1 0 0,-1 1-1 0 0,0-1 1 0 0,1 1 0 0 0,-1-1-1 0 0,1 0 1 0 0,-1 1 0 0 0,1-1-1 0 0,3 3-44 0 0,0 0-1 0 0,-1 1 1 0 0,1-1-1 0 0,4 7 0 0 0,-2-2 28 0 0,-4-5 47 0 0,0 0 0 0 0,0 0 0 0 0,1 0 0 0 0,-1 0 0 0 0,1-1 0 0 0,-1 1-1 0 0,1-1 1 0 0,0 1 0 0 0,5 2 0 0 0,-2 0 54 0 0,27 19 841 0 0,-18-11-436 0 0,-15-12-459 0 0,0-1 1 0 0,1 1 0 0 0,-1 0-1 0 0,0-1 1 0 0,0 1 0 0 0,0-1 0 0 0,0 1-1 0 0,1 0 1 0 0,-1-1 0 0 0,0 1-1 0 0,0-1 1 0 0,0 1 0 0 0,0 0 0 0 0,0-1-1 0 0,0 1 1 0 0,0-1 0 0 0,-1 1-1 0 0,1 0 1 0 0,0-1 0 0 0,0 1 0 0 0,0-1-1 0 0,-1 1 1 0 0,1-1 0 0 0,0 1-1 0 0,-1 1 1 0 0,-8 11 278 0 0,-6-6-40 0 0,13-6-230 0 0,1-1 0 0 0,-1 1 1 0 0,0 0-1 0 0,1-1 0 0 0,-1 1 0 0 0,0 0 0 0 0,1 0 0 0 0,-1 0 1 0 0,1 0-1 0 0,0 0 0 0 0,-3 3 0 0 0,2-2-18 0 0,0 0 0 0 0,0 0-1 0 0,0 1 1 0 0,0-2 0 0 0,0 1 0 0 0,-1 0-1 0 0,1 0 1 0 0,0-1 0 0 0,-1 1 0 0 0,1-1-1 0 0,-1 0 1 0 0,-2 1 0 0 0,-36 8 180 0 0,17-6-151 0 0,17-3-59 0 0,0 0 0 0 0,0-1 0 0 0,1 0 0 0 0,-1 0-1 0 0,0 0 1 0 0,0-1 0 0 0,1 0 0 0 0,-8-3 0 0 0,6 3 29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0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20303 0 0,'0'0'2035'0'0,"3"-1"-1864"0"0,3-2 182 0 0,0 1 1 0 0,0 0 0 0 0,0 0 0 0 0,1 1-1 0 0,-1 0 1 0 0,0 0 0 0 0,1 0 0 0 0,-1 1 0 0 0,0 0-1 0 0,1 0 1 0 0,11 3 0 0 0,-12-2-174 0 0,0-1 1 0 0,1 1-1 0 0,-1-1 0 0 0,0-1 1 0 0,1 1-1 0 0,-1-1 1 0 0,0 0-1 0 0,8-2 0 0 0,18-3-1 0 0,-10 5-351 0 0,10-2-628 0 0,-12-2-6298 0 0,-4 1-1708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3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13272 0 0,'0'0'6294'0'0,"1"2"-5373"0"0,24 64 2901 0 0,6 17-2985 0 0,-18-59-780 0 0,-10-20-57 0 0,-1 0-1 0 0,0 0 0 0 0,0 0 1 0 0,0 0-1 0 0,0 0 1 0 0,1 6-1 0 0,6 17-151 0 0,-6-21-104 0 0,-1 0 0 0 0,0 0 0 0 0,3 11 0 0 0,-5-15-443 0 0,4 12 1430 0 0,-1-10-3197 0 0,15 4-10283 0 0</inkml:trace>
  <inkml:trace contextRef="#ctx0" brushRef="#br0" timeOffset="1">431 30 7368 0 0,'0'0'568'0'0,"1"1"-80"0"0,1 2 123 0 0,0-1 0 0 0,0 1 0 0 0,0 0 0 0 0,-1 0 0 0 0,1-1 0 0 0,-1 1-1 0 0,0 0 1 0 0,0 0 0 0 0,0 0 0 0 0,0 0 0 0 0,0 7 0 0 0,0-6-122 0 0,0 0-1 0 0,0 1 0 0 0,0-1 1 0 0,0 0-1 0 0,1 0 0 0 0,0 0 1 0 0,2 5-1 0 0,-2-7-341 0 0,-1 1-1 0 0,1-1 1 0 0,-1 0-1 0 0,0 1 1 0 0,0-1 0 0 0,0 1-1 0 0,0 0 1 0 0,0-1-1 0 0,-1 1 1 0 0,1-1 0 0 0,-1 1-1 0 0,1 0 1 0 0,-1 0-1 0 0,0-1 1 0 0,0 1 0 0 0,0 0-1 0 0,-1 0 1 0 0,0 3-1 0 0,1 0 18 0 0,-1 0 0 0 0,2 0 0 0 0,-1 1 0 0 0,2 7 0 0 0,1 16 287 0 0,5 69 551 0 0,-1-40-620 0 0,-6-51-327 0 0,0 3 48 0 0,0 0-1 0 0,-1 0 1 0 0,-1 12-1 0 0,-2 13 142 0 0,3-28-189 0 0,0 0 0 0 0,-1 0-1 0 0,0 0 1 0 0,0 0 0 0 0,-4 11-1 0 0,4-17-37 0 0,0 1-1 0 0,0 0 0 0 0,1 0 0 0 0,-1 0 1 0 0,1 0-1 0 0,0 0 0 0 0,0 0 0 0 0,0 0 1 0 0,0 0-1 0 0,0-1 0 0 0,1 1 1 0 0,-1 0-1 0 0,2 3 0 0 0,-2-4-11 0 0,0-1 0 0 0,0 1 0 0 0,1 0 0 0 0,-2-1 0 0 0,1 1 1 0 0,0-1-1 0 0,0 1 0 0 0,0-1 0 0 0,-1 1 0 0 0,1-1 0 0 0,0 1 0 0 0,-1-1 0 0 0,0 1 0 0 0,-1 2 0 0 0,-15 18 0 0 0,2-3-535 0 0,15-18 471 0 0,-1 0-1 0 0,1 0 1 0 0,-1 0 0 0 0,0 0 0 0 0,1-1-1 0 0,-1 1 1 0 0,0 0 0 0 0,0 0-1 0 0,1-1 1 0 0,-1 1 0 0 0,0-1 0 0 0,0 1-1 0 0,0 0 1 0 0,0-1 0 0 0,0 0 0 0 0,0 1-1 0 0,0-1 1 0 0,0 0 0 0 0,0 1-1 0 0,0-1 1 0 0,0 0 0 0 0,0 0 0 0 0,0 0-1 0 0,0 0 1 0 0,-2 0 0 0 0,0 0-588 0 0,-1-1-1 0 0,1 0 1 0 0,-1 0 0 0 0,1 0 0 0 0,0 0-1 0 0,-6-4 1 0 0,-6-4-6751 0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6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0,'0'0'10783'0'0,"22"0"-5615"0"0,-1 4-4928 0 0</inkml:trace>
  <inkml:trace contextRef="#ctx0" brushRef="#br0" timeOffset="1">47 582 14280 0 0,'0'0'10515'0'0,"2"0"-9477"0"0,1 0-865 0 0,-1 0 0 0 0,0-1 0 0 0,1 1 1 0 0,-1-1-1 0 0,0 0 0 0 0,0 1 1 0 0,1-1-1 0 0,-1 0 0 0 0,0 0 1 0 0,0-1-1 0 0,0 1 0 0 0,0 0 1 0 0,3-3-1 0 0,25-27 1246 0 0,-10 9-595 0 0,5 4-7 0 0,-24 17-689 0 0,8-3 52 0 0,-8 4-176 0 0,-1-1 0 0 0,1 1 0 0 0,0-1-1 0 0,0 1 1 0 0,-1 0 0 0 0,1-1 0 0 0,0 1 0 0 0,0 0-1 0 0,-1 0 1 0 0,1-1 0 0 0,0 1 0 0 0,0 0-1 0 0,-1 0 1 0 0,1 0 0 0 0,0 0 0 0 0,0 0-1 0 0,0 0 1 0 0,1 1 0 0 0,7 1 14 0 0,-3-1-9 0 0,0 0 1 0 0,0 1 0 0 0,0 0 0 0 0,-1 0-1 0 0,8 4 1 0 0,-9-4-10 0 0,9 6 0 0 0,1 1 0 0 0,17 16 0 0 0,-23-20 0 0 0,-1 0 0 0 0,1-1 0 0 0,0 0 0 0 0,0 0 0 0 0,0-1 0 0 0,1 0 0 0 0,-1 0 0 0 0,1-1 0 0 0,15 2 0 0 0,-10-2-1 0 0,0 0 0 0 0,0-2 1 0 0,-1 1-1 0 0,1-2 0 0 0,0 0 0 0 0,0-1 0 0 0,0 0 0 0 0,-1-1 1 0 0,0 0-1 0 0,1-1 0 0 0,-1-1 0 0 0,15-7 0 0 0,7-7-1111 0 0,-1-1 0 0 0,44-35-1 0 0,-50 30-5919 0 0,-2 1-2187 0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8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49 9672 0 0,'0'0'748'0'0,"1"-1"-263"0"0,-1-1 1 0 0,0 1-1 0 0,0 0 1 0 0,0 0-1 0 0,1 0 0 0 0,-1 0 1 0 0,0 0-1 0 0,1 0 1 0 0,-1 0-1 0 0,1 0 1 0 0,-1 0-1 0 0,1 0 1 0 0,0 0-1 0 0,-1 0 1 0 0,2-1-1 0 0,8-6 5920 0 0,-1 3-5748 0 0,-9 5-756 0 0,8-4 479 0 0,0 1-1 0 0,0 1 1 0 0,0-1 0 0 0,0 1-1 0 0,1 1 1 0 0,-1 0 0 0 0,0 0-1 0 0,1 0 1 0 0,-1 1 0 0 0,14 2-1 0 0,4-2-99 0 0,-20 1-277 0 0,0-1 0 0 0,0 1 0 0 0,0 1 1 0 0,0-1-1 0 0,7 4 0 0 0,23 4 186 0 0,-32-8-133 0 0,-1 0-1 0 0,1 0 1 0 0,0 1 0 0 0,-1-1 0 0 0,1 1 0 0 0,-1 0 0 0 0,5 3 0 0 0,-1 0-105 0 0,-6-5 33 0 0,0 1 1 0 0,-1-1-1 0 0,1 1 0 0 0,-1 0 0 0 0,1-1 0 0 0,-1 1 0 0 0,1 0 0 0 0,-1-1 0 0 0,1 1 0 0 0,-1 0 0 0 0,1 0 0 0 0,-1 0 0 0 0,0-1 0 0 0,1 1 1 0 0,-1 0-1 0 0,0 0 0 0 0,0 0 0 0 0,0 0 0 0 0,0 0 0 0 0,0 0 0 0 0,0-1 0 0 0,0 1 0 0 0,0 0 0 0 0,0 2 0 0 0,-6 18 10 0 0,-2 1 184 0 0,6-17-161 0 0,0 1 0 0 0,0-1 0 0 0,0 0 0 0 0,0 0 0 0 0,-6 8 0 0 0,1-3-101 0 0,-1 1-98 0 0,-1 0 0 0 0,-11 12 0 0 0,-11 18-1725 0 0,32-37 1897 0 0,-1-1 1 0 0,1 0-1 0 0,-1 1 0 0 0,1-1 1 0 0,0 0-1 0 0,1 0 0 0 0,-1 1 1 0 0,0-1-1 0 0,1 0 0 0 0,0 0 1 0 0,-1 0-1 0 0,1-1 0 0 0,0 1 0 0 0,4 3 1 0 0,-2-1 36 0 0,1-1 1 0 0,0 0 0 0 0,-1 0-1 0 0,1 0 1 0 0,1 0 0 0 0,-1-1-1 0 0,7 3 1 0 0,-10-4 1 0 0,0-1 0 0 0,1 0 0 0 0,-1 1 0 0 0,0 0 0 0 0,0-1 1 0 0,-1 1-1 0 0,1 0 0 0 0,0 0 0 0 0,2 4 0 0 0,11 10 197 0 0,-12-13-164 0 0,0-1 0 0 0,0 1-1 0 0,-1 0 1 0 0,1-1 0 0 0,-1 1-1 0 0,0 0 1 0 0,0 0-1 0 0,0 1 1 0 0,0-1 0 0 0,-1 0-1 0 0,1 1 1 0 0,-1-1-1 0 0,0 1 1 0 0,0-1 0 0 0,0 1-1 0 0,0-1 1 0 0,0 1-1 0 0,-1 0 1 0 0,0-1 0 0 0,0 1-1 0 0,0 0 1 0 0,0 0-1 0 0,-2 6 1 0 0,-2 9-47 0 0,2-16 27 0 0,-1 0 24 0 0,1 0-57 0 0,1 0 0 0 0,-1 0 0 0 0,0-1 0 0 0,0 1 0 0 0,-1 0 0 0 0,1-1 0 0 0,-1 1 1 0 0,1-1-1 0 0,-1 1 0 0 0,0-1 0 0 0,0 0 0 0 0,1 0 0 0 0,-2-1 0 0 0,1 1 0 0 0,0-1 0 0 0,-7 3 0 0 0,7-4-30 0 0,-2 1 21 0 0,0 0-1 0 0,-1 0 1 0 0,1-1 0 0 0,-1 0 0 0 0,1 0 0 0 0,-6-2 0 0 0,-11 3 287 0 0,19-1-253 0 0,1 0-1 0 0,-1 1 1 0 0,1-1-1 0 0,-1 0 1 0 0,1 0-1 0 0,-1-1 1 0 0,1 1 0 0 0,-4-1-1 0 0,-2-2-55 0 0,-1 0 0 0 0,0 0 0 0 0,1-1-1 0 0,-1 0 1 0 0,1-1 0 0 0,0 0 0 0 0,-7-6 0 0 0,13 10-74 0 0,0-1 1 0 0,0 0-1 0 0,1 0 1 0 0,-1 0-1 0 0,1 1 1 0 0,0-2-1 0 0,-1 1 1 0 0,1 0-1 0 0,0 0 1 0 0,0 0-1 0 0,0 0 1 0 0,0-1-1 0 0,1 1 1 0 0,-1 0-1 0 0,1-1 1 0 0,-1-4-1 0 0,1 5-295 0 0,0 0 0 0 0,0-1 0 0 0,1 1 0 0 0,-1 0 0 0 0,1 0 0 0 0,-1-1 0 0 0,1 1 0 0 0,0 0 0 0 0,0 0 0 0 0,0 0 0 0 0,0 0 0 0 0,2-2 0 0 0,7-6-8352 0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8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1 213 3224 0 0,'2'2'9097'0'0,"0"2"-7549"0"0,1-1-1 0 0,-1 0 1 0 0,0 1 0 0 0,0-1-1 0 0,2 7 1 0 0,6 21 2186 0 0,-7-19-2727 0 0,10 21 0 0 0,-7-10-592 0 0,-1 0-181 0 0,2-11-196 0 0,-6-10-38 0 0,0 0-1 0 0,0 0 1 0 0,0 0 0 0 0,0 0 0 0 0,0 0-1 0 0,0 0 1 0 0,0 1 0 0 0,-1-1 0 0 0,1 0 0 0 0,-1 1-1 0 0,1 2 1 0 0,-1 14-1010 0 0,0-18-113 0 0</inkml:trace>
  <inkml:trace contextRef="#ctx0" brushRef="#br0" timeOffset="1">34 1 7832 0 0,'0'0'14799'0'0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9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13 388 6448 0 0,'-2'0'15666'0'0,"-8"0"-9892"0"0,10-1-5695 0 0,0 1-1 0 0,0-1 0 0 0,-1 1 1 0 0,1-1-1 0 0,0 1 0 0 0,0-1 1 0 0,0 0-1 0 0,0 1 0 0 0,1-1 1 0 0,-1 1-1 0 0,0-1 0 0 0,0 0 1 0 0,0 1-1 0 0,0-1 0 0 0,1 1 1 0 0,-1-1-1 0 0,0 1 0 0 0,1-1 0 0 0,1-2-49 0 0,1 1 0 0 0,-1 0 0 0 0,0 0 0 0 0,0-1 0 0 0,0 1 0 0 0,3-6 0 0 0,-4 6 16 0 0,1 0 0 0 0,-1-1 0 0 0,1 1 1 0 0,0 0-1 0 0,-1 0 0 0 0,1 0 0 0 0,0 0 0 0 0,0 1 0 0 0,1-1 0 0 0,-1 0 0 0 0,0 1 1 0 0,0 0-1 0 0,1-1 0 0 0,-1 1 0 0 0,4-1 0 0 0,5-2 198 0 0,1 0 1 0 0,13-2-1 0 0,-20 5-194 0 0,0 1-1 0 0,0-1 1 0 0,0 1 0 0 0,0 0-1 0 0,1 0 1 0 0,-1 1-1 0 0,0 0 1 0 0,7 1 0 0 0,4 3-53 0 0,20 8 0 0 0,-27-9-5 0 0,1 0 1 0 0,-1 0-1 0 0,1-1 1 0 0,-1-1 0 0 0,1 0-1 0 0,17 2 1 0 0,-3-4 157 0 0,-2 0-696 0 0,25-2-1 0 0,-41 1 212 0 0,0 0 0 0 0,0 0 0 0 0,-1 0 0 0 0,1-1 0 0 0,-1 0 0 0 0,1 0 0 0 0,-1 0 0 0 0,0-1 0 0 0,6-3 0 0 0,7-15-15112 0 0</inkml:trace>
  <inkml:trace contextRef="#ctx0" brushRef="#br0" timeOffset="1">550 1 21191 0 0,'0'0'1606'0'0,"2"1"-1085"0"0,13 15-320 0 0,-12-14-31 0 0,-1-1-1 0 0,1 1 1 0 0,0 0 0 0 0,1-1-1 0 0,-1 0 1 0 0,0 0-1 0 0,0 0 1 0 0,6 1 0 0 0,9 4 1153 0 0,-15-5-1183 0 0,0 0 0 0 0,0-1 0 0 0,-1 1 0 0 0,1-1 0 0 0,0 0 1 0 0,0 0-1 0 0,0 0 0 0 0,-1 0 0 0 0,1 0 0 0 0,0 0 1 0 0,0-1-1 0 0,-1 1 0 0 0,6-3 0 0 0,20-1 716 0 0,-23 4-800 0 0,-1 0 1 0 0,1-1-1 0 0,-1 1 1 0 0,1-1-1 0 0,-1 0 0 0 0,8-3 1 0 0,-10 3-8 0 0,25-5-561 0 0,-14 3-8 0 0,-10 2-1312 0 0,0 0-578 0 0,12-6-112 0 0,-12 5-26 0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9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13824 0 0,'0'0'1061'0'0,"-1"2"-692"0"0,0 0-333 0 0,1 0 1 0 0,-1 0-1 0 0,1 0 0 0 0,-1-1 0 0 0,1 1 0 0 0,0 0 0 0 0,0 0 1 0 0,0 0-1 0 0,0 3 0 0 0,1 2 1155 0 0,1 0 1 0 0,0 1-1 0 0,2 6 1 0 0,6 21 3180 0 0,-5 2-2180 0 0,21 119 501 0 0,-18-124-2861 0 0,-7-22-250 0 0,1 0-1 0 0,1-1 1 0 0,0 1 0 0 0,0 0-1 0 0,1-1 1 0 0,0 0 0 0 0,6 11 0 0 0,6 4-9044 0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9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80 21743 0 0,'0'0'1059'0'0,"2"0"-467"0"0,2-1-527 0 0,0 0-1 0 0,0 0 1 0 0,-1 0 0 0 0,1-1-1 0 0,0 1 1 0 0,-1-1-1 0 0,1 0 1 0 0,-1 0 0 0 0,0 0-1 0 0,1 0 1 0 0,-1 0 0 0 0,3-4-1 0 0,19-12 1835 0 0,-17 14-1239 0 0,10-6 815 0 0,-14 7-1296 0 0,0 0 0 0 0,0 1-1 0 0,-1 0 1 0 0,2 0 0 0 0,-1 0-1 0 0,0 1 1 0 0,0-1 0 0 0,0 1-1 0 0,1 0 1 0 0,6-1 0 0 0,-7 1-100 0 0,-1 1 1 0 0,1 0-1 0 0,0-1 1 0 0,-1 1-1 0 0,1 0 1 0 0,0 1-1 0 0,-1-1 1 0 0,1 1-1 0 0,0 0 1 0 0,-1 0-1 0 0,1 0 1 0 0,6 3-1 0 0,-8-3-73 0 0,0 0 0 0 0,0 1-1 0 0,-1-1 1 0 0,1 1 0 0 0,0 0 0 0 0,0-1 0 0 0,-1 1-1 0 0,1 0 1 0 0,-1 0 0 0 0,0 0 0 0 0,1 0-1 0 0,-1 0 1 0 0,0 1 0 0 0,0-1 0 0 0,0 0 0 0 0,-1 0-1 0 0,2 4 1 0 0,-1 1-14 0 0,-1 1 0 0 0,1 0-1 0 0,-1-1 1 0 0,-1 9 0 0 0,0 5-50 0 0,1-13-7 0 0,-1 0-1 0 0,0 0 1 0 0,-1 0 0 0 0,0 0-1 0 0,-5 13 1 0 0,-18 36-643 0 0,-29 51-1032 0 0,40-84 859 0 0,-2 0 0 0 0,-21 27 0 0 0,22-37 779 0 0,16-13 158 0 0,-1 0 0 0 0,1 0-1 0 0,-1-1 1 0 0,1 1 0 0 0,-1 0-1 0 0,1-1 1 0 0,-1 1 0 0 0,1 0-1 0 0,-1-1 1 0 0,1 1 0 0 0,0-1-1 0 0,-1 1 1 0 0,3 0 32 0 0,1 2 142 0 0,1-1 0 0 0,-1 0 0 0 0,1 0 0 0 0,0 0-1 0 0,0-1 1 0 0,0 0 0 0 0,0 0 0 0 0,10 1 0 0 0,4-1 356 0 0,21-2 0 0 0,-9 0-571 0 0,-27 1-11 0 0,4 0 0 0 0,1 0 0 0 0,-1-1-1 0 0,1 1 1 0 0,13-5 0 0 0,7 1 32 0 0,-24 4-171 0 0,0-1 1 0 0,-1 1-1 0 0,1-1 0 0 0,0 0 1 0 0,-1 0-1 0 0,1-1 0 0 0,-1 1 0 0 0,0-1 1 0 0,5-3-1 0 0,-4 3-1053 0 0,0 0-1 0 0,-1-1 1 0 0,1 1 0 0 0,7-1-1 0 0,-5 1-1353 0 0,14-7-6065 0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0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101 195 16272 0 0,'-16'24'1469'0'0,"18"-23"-1454"0"0,-1-1-1 0 0,0 1 1 0 0,0 0 0 0 0,0 0 0 0 0,0 0 0 0 0,0 0 0 0 0,0 0 0 0 0,0 0-1 0 0,-1 0 1 0 0,1 0 0 0 0,0 0 0 0 0,-1 0 0 0 0,1 0 0 0 0,0 0 0 0 0,-1 1-1 0 0,1-1 1 0 0,0 3 0 0 0,-1-2 8 0 0,2 2 216 0 0,0-1 0 0 0,1 1 0 0 0,-1-1 0 0 0,0 1 0 0 0,1-1 0 0 0,4 4 0 0 0,10 14 1898 0 0,-4 0-613 0 0,59 98 2332 0 0,-63-98-3565 0 0,-1 0 0 0 0,-1 1 0 0 0,-1 0 1 0 0,4 27-1 0 0,3 10 534 0 0,-7-24-763 0 0,0 1 0 0 0,-3 0 0 0 0,-1 63 0 0 0,-2-83-61 0 0,-2 13 76 0 0,-1 0 0 0 0,-9 42 0 0 0,7-48-51 0 0,3-14-56 0 0,0 1 0 0 0,-1-1 0 0 0,0 0 0 0 0,0 0 0 0 0,-1 0 0 0 0,-8 13 0 0 0,9-17 22 0 0,0-1 0 0 0,0 0-1 0 0,-1 0 1 0 0,1 0 0 0 0,-1 0-1 0 0,0 0 1 0 0,0-1 0 0 0,0 0-1 0 0,0 0 1 0 0,-1 0 0 0 0,0 0-1 0 0,1-1 1 0 0,-6 2 0 0 0,6-2-65 0 0,1-1 1 0 0,0 1 0 0 0,-1-1 0 0 0,1-1-1 0 0,0 1 1 0 0,-1 0 0 0 0,1-1-1 0 0,-1 1 1 0 0,0-1 0 0 0,1 0-1 0 0,-1 0 1 0 0,1-1 0 0 0,-1 1-1 0 0,1-1 1 0 0,-1 0 0 0 0,1 0 0 0 0,0 0-1 0 0,-1 0 1 0 0,1 0 0 0 0,0-1-1 0 0,0 1 1 0 0,0-1 0 0 0,0 0-1 0 0,0 0 1 0 0,-5-4 0 0 0,1 0-612 0 0,0-1 1 0 0,0 1-1 0 0,1-1 0 0 0,-8-10 1 0 0,-9-17-5575 0 0,-3-2-1572 0 0</inkml:trace>
  <inkml:trace contextRef="#ctx0" brushRef="#br0" timeOffset="1">44 67 19351 0 0,'0'0'1472'0'0,"10"-4"-928"0"0,0-5-440 0 0,-4-1-104 0 0,0 0 0 0 0,-1 6 0 0 0,-1-6 1832 0 0,8 6-816 0 0,4-2 8 0 0,-6 2-832 0 0,5 4-192 0 0,-3-5 0 0 0,4 10-6792 0 0,-6-5-1391 0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0.6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8 128 23039 0 0,'0'0'528'0'0,"-3"0"70"0"0,-2-1 455 0 0,10-3 35 0 0,23-7 960 0 0,6-2-367 0 0,-10-1-1422 0 0,-7 4 193 0 0,28-10 0 0 0,-39 17-395 0 0,0 1 0 0 0,0 0 0 0 0,1 1 0 0 0,-1 0 0 0 0,1 0 0 0 0,-1 0 0 0 0,1 1 0 0 0,9 0 0 0 0,6 2-57 0 0,-8-1 0 0 0,0 0 0 0 0,1 1 0 0 0,17 5 0 0 0,2 0 0 0 0,-24-5 0 0 0,-1-1 0 0 0,0 2 0 0 0,8 2 0 0 0,-11-3-1 0 0,-1 0 0 0 0,0-1-1 0 0,1 1 1 0 0,-1-1 0 0 0,1 0 0 0 0,0-1-1 0 0,-1 0 1 0 0,1 1 0 0 0,0-2 0 0 0,-1 1 0 0 0,1-1-1 0 0,8-2 1 0 0,-9 1-53 0 0,1 1-71 0 0,-1-1 0 0 0,1-1 0 0 0,-1 1 0 0 0,0-1 0 0 0,0 0 0 0 0,-1 0 0 0 0,1 0 0 0 0,8-8 0 0 0,23-18-3784 0 0,-16 11-5819 0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1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22055 0 0,'5'20'1011'0'0,"-5"-19"-964"0"0,1-1-1 0 0,-1 1 1 0 0,1 0 0 0 0,-1-1-1 0 0,1 1 1 0 0,-1-1 0 0 0,1 1-1 0 0,0-1 1 0 0,-1 1 0 0 0,1-1-1 0 0,0 0 1 0 0,-1 1 0 0 0,1-1-1 0 0,0 0 1 0 0,0 1 0 0 0,-1-1-1 0 0,1 0 1 0 0,0 0 0 0 0,0 1-1 0 0,-1-1 1 0 0,1 0 0 0 0,0 0-1 0 0,0 0 1 0 0,0 0 0 0 0,-1 0-1 0 0,1 0 1 0 0,0-1 0 0 0,1 1-1 0 0,-1 0-18 0 0,7 0 256 0 0,-1-1 0 0 0,0 0 0 0 0,8-2 1 0 0,-7 1 133 0 0,-1 1 0 0 0,1 0 0 0 0,8 0 1 0 0,-11 1-119 0 0,1-1 0 0 0,-1 0 0 0 0,1 0 0 0 0,7-3 0 0 0,-7 3-104 0 0,0-1-1 0 0,0 1 1 0 0,-1 0 0 0 0,11-1-1 0 0,2 1 166 0 0,0 0 0 0 0,34-8 0 0 0,-44 7-377 0 0,2 1-1192 0 0</inkml:trace>
  <inkml:trace contextRef="#ctx0" brushRef="#br0" timeOffset="1">135 213 19351 0 0,'-12'33'424'0'0,"18"-23"624"0"0,6 0-504 0 0,-8-2-440 0 0,17-2-104 0 0,1-2 840 0 0,-1-4 152 0 0,1 6 24 0 0,-2-6 8 0 0,7-6-1232 0 0,-1 2-240 0 0,1-6-56 0 0,5 6-9223 0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1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24 21191 0 0,'-15'-13'1027'0'0,"14"12"-448"0"0,-2 0-58 0 0,1 1-438 0 0,-5-2 323 0 0,0 0 1 0 0,0 0 0 0 0,-8 0 829 0 0,15 3-487 0 0,0 2-691 0 0,-1 0 1 0 0,0 0-1 0 0,0 0 0 0 0,1 0 1 0 0,-2 0-1 0 0,1 0 1 0 0,0 0-1 0 0,-1 0 0 0 0,1 0 1 0 0,-1-1-1 0 0,0 1 0 0 0,-3 3 1 0 0,-8 15 83 0 0,9-13-131 0 0,0 0 0 0 0,1 1 0 0 0,0 0 0 0 0,0 0 0 0 0,1 0 0 0 0,1 0 0 0 0,-2 14 0 0 0,2 4-9 0 0,3 35 0 0 0,6 4-2 0 0,-4-42 0 0 0,1 37 0 0 0,-5-43-19 0 0,0-1 0 0 0,2 1 0 0 0,0 0 0 0 0,1-1 0 0 0,1 0 0 0 0,1 0 0 0 0,10 27 0 0 0,-10-30-155 0 0,0 0-1 0 0,-1 1 1 0 0,-1 0 0 0 0,3 29-1 0 0,-4-35-103 0 0,-1 0-1 0 0,1 0 0 0 0,1 0 1 0 0,-1 0-1 0 0,2 0 0 0 0,-1-1 1 0 0,6 9-1 0 0,-3-6-1896 0 0,1 0 1 0 0,10 12-1 0 0,10 6-5511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4.5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1 6448 0 0,'0'0'6752'0'0,"16"4"-4568"0"0,-6-4-1656 0 0,2 5-336 0 0,-3-1-64 0 0,3 6-8 0 0,-2-6-408 0 0,-4 6-72 0 0,4 0-24 0 0</inkml:trace>
  <inkml:trace contextRef="#ctx0" brushRef="#br0" timeOffset="1">0 408 14744 0 0,'0'0'6606'0'0,"2"-1"-6038"0"0,16-9 568 0 0,-14 7-1035 0 0,0 0 0 0 0,0 1 0 0 0,1 0 0 0 0,-1 0 0 0 0,1 0 0 0 0,0 0 0 0 0,-1 1 0 0 0,7-1 0 0 0,2-1 41 0 0,-9 2-104 0 0,0 0 0 0 0,0 1 0 0 0,1-1-1 0 0,-1 1 1 0 0,0 0 0 0 0,1 0 0 0 0,5 1-1 0 0,25 0-35 0 0,-26-1 12 0 0,-8 1 10 0 0,1-1-1 0 0,0 0 1 0 0,0 1-1 0 0,0-1 0 0 0,0 1 1 0 0,-1 0-1 0 0,1 0 1 0 0,2 1-1 0 0,2 1-26 0 0,20 6-23 0 0,-12-4-59 0 0,23 6 1 0 0,-33-10 25 0 0,0 0-1 0 0,0-1 1 0 0,-1 1-1 0 0,1-1 1 0 0,0 0 0 0 0,0 0-1 0 0,0-1 1 0 0,0 1-1 0 0,-1-1 1 0 0,1 1 0 0 0,4-3-1 0 0,18-3-829 0 0,-22 5 660 0 0,-1 1-1 0 0,1-1 1 0 0,-1 0 0 0 0,1 0-1 0 0,-1 0 1 0 0,0 0 0 0 0,1-1-1 0 0,-1 1 1 0 0,3-3 0 0 0,6-6-1545 0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1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20791 0 0,'0'0'2084'0'0,"3"0"-1908"0"0,22-2 341 0 0,-18 1-86 0 0,-1 0-1 0 0,1 0 1 0 0,-1 1-1 0 0,9 0 1 0 0,1 3 704 0 0,28 7-1 0 0,-39-9-1024 0 0,-1 0-1 0 0,0 1 0 0 0,1 0 0 0 0,-1 0 0 0 0,0 0 0 0 0,0 0 1 0 0,0 0-1 0 0,-1 1 0 0 0,1 0 0 0 0,0 0 0 0 0,3 4 0 0 0,-4-3-63 0 0,0 1 0 0 0,0-1-1 0 0,0 1 1 0 0,0 0-1 0 0,-1 0 1 0 0,0 0 0 0 0,0 0-1 0 0,0 1 1 0 0,1 6-1 0 0,-4-4-42 0 0,1 0 0 0 0,-2-1-1 0 0,1 1 1 0 0,-4 10-1 0 0,-2 8-4 0 0,5-17-66 0 0,-1 1 0 0 0,0-1 0 0 0,-1 0 0 0 0,0 0 0 0 0,-1 0 0 0 0,1-1 0 0 0,-13 16 0 0 0,-9 17-269 0 0,12-6-232 0 0,12-29 409 0 0,0 0 1 0 0,-1 1-1 0 0,0-1 0 0 0,0 0 1 0 0,0 0-1 0 0,-6 7 0 0 0,2-4-54 0 0,3-4-61 0 0,0 0 1 0 0,0 0-1 0 0,-1 0 0 0 0,1-1 0 0 0,-1 0 1 0 0,-7 5-1 0 0,11-8 1088 0 0,3-1-685 0 0,0 0-54 0 0,0 0 0 0 0,0 0 0 0 0,0 0 0 0 0,1 0 0 0 0,-1 0 0 0 0,0 1 0 0 0,0-1 0 0 0,0 1 0 0 0,0-1 0 0 0,0 1 0 0 0,3 1 0 0 0,-5-2-54 0 0,1 1-1 0 0,0-1 1 0 0,0 1-1 0 0,0-1 1 0 0,0 0-1 0 0,1 0 1 0 0,-1 0-1 0 0,0 1 1 0 0,0-1-1 0 0,0 0 1 0 0,0 0-1 0 0,0 0 1 0 0,0-1-1 0 0,0 1 1 0 0,2 0-1 0 0,2-1 32 0 0,26 0 58 0 0,1-2 0 0 0,32-7-1 0 0,-53 7-508 0 0,-1 1 0 0 0,0-2 0 0 0,0 1 0 0 0,11-7-1 0 0,5-1-6651 0 0,3 1-931 0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2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272 184 18143 0 0,'0'0'828'0'0,"-1"0"-17"0"0,-6 3-350 0 0,6-2 459 0 0,5 26 2550 0 0,-3-23-3273 0 0,0 0 0 0 0,0 0 0 0 0,0 0 0 0 0,-1 0 0 0 0,0 0 0 0 0,0 7 1 0 0,-1-1 80 0 0,0-7-198 0 0,0 0 0 0 0,1 0-1 0 0,-1-1 1 0 0,1 1 0 0 0,0 0-1 0 0,0 0 1 0 0,0 0 0 0 0,1 5 0 0 0,3 4 71 0 0,-3-10-137 0 0,0-1 0 0 0,0 1 0 0 0,-1 0-1 0 0,1 0 1 0 0,-1 0 0 0 0,1-1 0 0 0,-1 1 0 0 0,0 0 0 0 0,0 0 0 0 0,0 0-1 0 0,0 0 1 0 0,0 0 0 0 0,0 0 0 0 0,0 0 0 0 0,-1 2 0 0 0,-10 17 92 0 0,9-17-84 0 0,-1 0-1 0 0,1 0 1 0 0,1 0 0 0 0,-3 6-1 0 0,-1 14 1 0 0,4-18-23 0 0,0 0 1 0 0,0 0 0 0 0,-1 0-1 0 0,0 0 1 0 0,0 0 0 0 0,-3 5-1 0 0,-5 5-225 0 0,6-9-85 0 0,1 0-1 0 0,-1 0 1 0 0,1 0 0 0 0,-4 11 0 0 0,1 0-2201 0 0,-3-4-6017 0 0</inkml:trace>
  <inkml:trace contextRef="#ctx0" brushRef="#br0" timeOffset="1">1 109 18919 0 0,'57'-35'2015'0'0,"-50"26"-1982"0"0,-4 5 162 0 0,1 1 0 0 0,-1-1 0 0 0,1 1 0 0 0,-1 0 0 0 0,1 0 0 0 0,0 0 0 0 0,0 0 0 0 0,1 1 0 0 0,-1 0 0 0 0,7-3 0 0 0,10-6 1830 0 0,-16 9-1723 0 0,0 0 0 0 0,-1 0 0 0 0,1 1 0 0 0,0-1 0 0 0,0 1 0 0 0,0 0 0 0 0,8 0 0 0 0,8-2 228 0 0,-11 2-391 0 0,0 0 0 0 0,0 0 0 0 0,0 1 0 0 0,0 0 0 0 0,0 0 0 0 0,0 2 0 0 0,0-1 0 0 0,0 1 0 0 0,0 0 0 0 0,0 1 0 0 0,-1 0 0 0 0,1 1 0 0 0,-1 0-1 0 0,0 0 1 0 0,0 1 0 0 0,0 0 0 0 0,-1 1 0 0 0,0 0 0 0 0,0 0 0 0 0,0 1 0 0 0,-1 0 0 0 0,12 14 0 0 0,56 82-139 0 0,-49-65 0 0 0,34 39 0 0 0,-50-67-386 0 0,0-1 1 0 0,1 0-1 0 0,-1 0 1 0 0,2-1-1 0 0,-1 0 0 0 0,1-1 1 0 0,19 9-1 0 0,-23-12-179 0 0,1-1-1 0 0,-1 0 1 0 0,1 0-1 0 0,0-1 1 0 0,0 0-1 0 0,0-1 1 0 0,0 0 0 0 0,0 0-1 0 0,1-1 1 0 0,-1 0-1 0 0,0 0 1 0 0,10-3-1 0 0,2-5-8421 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2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17479 0 0,'0'0'796'0'0,"6"-1"272"0"0,16-3 178 0 0,1 1 0 0 0,-1 1 0 0 0,40 2-1 0 0,-36 0-581 0 0,-8-2-543 0 0,0 0-1 0 0,0-1 1 0 0,0-1 0 0 0,0-1-1 0 0,17-6 1 0 0,-35 11-214 0 0,0 0 0 0 0,1-1 0 0 0,-1 1 1 0 0,0 0-1 0 0,1 0 0 0 0,-1 0 0 0 0,0-1 0 0 0,1 1 1 0 0,-1 0-1 0 0,0-1 0 0 0,1 1 0 0 0,-1 0 0 0 0,0-1 1 0 0,0 1-1 0 0,0 0 0 0 0,1-1 0 0 0,-1 1 0 0 0,0 0 1 0 0,0-1-1 0 0,0 0 0 0 0,2-2-401 0 0,7-2-2203 0 0,-2-4-4941 0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3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9672 0 0,'0'0'874'0'0,"0"2"-718"0"0,0-2-173 0 0,0 7 1687 0 0,0-1-1 0 0,1 1 1 0 0,-1-1 0 0 0,1 1 0 0 0,3 9-1 0 0,0-5-994 0 0,0 1 0 0 0,-1 0 0 0 0,-1 0 0 0 0,2 14 0 0 0,-2-9-424 0 0,6 21 1 0 0,35 122-2270 0 0,-32-131-6097 0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3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0 842 17503 0 0,'49'-109'2115'0'0,"30"-60"2455"0"0,-11 22-1143 0 0,-35 75-3264 0 0,-13 26 142 0 0,40-64 0 0 0,-25 47-271 0 0,-22 38-33 0 0,40-51 63 0 0,-52 74-43 0 0,0 0 1 0 0,0 0-1 0 0,1 0 0 0 0,-1 0 1 0 0,1 0-1 0 0,0 0 0 0 0,3-3 1 0 0,1-1 687 0 0,-10 21-622 0 0,2 21-51 0 0,4 70 1 0 0,0-83-37 0 0,1 0 0 0 0,1 0 0 0 0,1 0 0 0 0,11 31 0 0 0,-3-15 22 0 0,-11-30-12 0 0,0 0-1 0 0,1 0 0 0 0,0-1 0 0 0,1 1 0 0 0,0-1 1 0 0,1 0-1 0 0,7 11 0 0 0,-11-17-9 0 0,1 0 0 0 0,-1 0 0 0 0,1 0 0 0 0,0 0 0 0 0,0-1 0 0 0,0 1 0 0 0,0 0 0 0 0,4 2 0 0 0,-5-4 0 0 0,0 0 0 0 0,0 0 0 0 0,-1 0 0 0 0,1 0 0 0 0,0 1 0 0 0,0-2 0 0 0,0 1 0 0 0,0 0 0 0 0,0 0 0 0 0,0 0 0 0 0,0 0 0 0 0,0 0 0 0 0,0-1 0 0 0,0 1 0 0 0,0 0 0 0 0,-1-1 0 0 0,1 1 0 0 0,0-1 0 0 0,0 1 0 0 0,0-1 0 0 0,-1 1 0 0 0,1-1 0 0 0,0 0 0 0 0,0 1 0 0 0,-1-1 0 0 0,2-1 0 0 0,16-10 0 0 0,-16 11 0 0 0,0 0 0 0 0,0 0 0 0 0,1 0 0 0 0,-1-1 0 0 0,0 1 0 0 0,0-1 0 0 0,2-1 0 0 0,1-4-24 0 0,0 1 0 0 0,-1 0 0 0 0,1-1-1 0 0,-2 0 1 0 0,6-12 0 0 0,12-39-234 0 0,-15 40 197 0 0,-3 8 11 0 0,-1 0 0 0 0,0-1 0 0 0,0-12 0 0 0,-1 11 52 0 0,0 1 1 0 0,5-15 0 0 0,3-12-14 0 0,-8 30-43 0 0,-1 8 53 0 0,0 0 0 0 0,0-1 0 0 0,0 1 0 0 0,0 0 0 0 0,0 0 1 0 0,0 0-1 0 0,0 0 0 0 0,0 0 0 0 0,0 0 0 0 0,0 0 0 0 0,0 0 0 0 0,0 0 0 0 0,0 0 1 0 0,0 0-1 0 0,0 0 0 0 0,0 0 0 0 0,0 0 0 0 0,0 0 0 0 0,0-1 0 0 0,0 1 0 0 0,0 0 1 0 0,0 0-1 0 0,0 0 0 0 0,0 0 0 0 0,0 0 0 0 0,0 0 0 0 0,0 0 0 0 0,0 0 0 0 0,0 0 1 0 0,0 0-1 0 0,0 0 0 0 0,0 0 0 0 0,1 0 0 0 0,-1 0 0 0 0,0 0 0 0 0,0 0 0 0 0,0 0 1 0 0,0 0-1 0 0,0 0 0 0 0,0 0 0 0 0,0 0 0 0 0,0 0 0 0 0,0 0 0 0 0,0 0 0 0 0,0 0 1 0 0,0 0-1 0 0,0 0 0 0 0,0 0 0 0 0,0 0 0 0 0,1 0 0 0 0,-1 0 0 0 0,0 0 0 0 0,0 0 1 0 0,0 0-1 0 0,0 0 0 0 0,0 0 0 0 0,0 0 0 0 0,0 0 0 0 0,0 0 0 0 0,0 0 0 0 0,0 0 1 0 0,0 0-1 0 0,0 0 0 0 0,0 1 0 0 0,0-1 0 0 0,0 0 0 0 0,4 1 0 0 0,-1 0-1 0 0,0 0 1 0 0,0 1-1 0 0,0-1 1 0 0,0 1 0 0 0,0 0-1 0 0,0 0 1 0 0,0 0-1 0 0,3 4 1 0 0,24 27 1 0 0,-7-6 2 0 0,-1-2-705 0 0,-17-18 70 0 0,1-1 1 0 0,-1 0 0 0 0,1 0-1 0 0,0-1 1 0 0,7 6 0 0 0,-11-10 377 0 0,0 0 0 0 0,0 1 1 0 0,0-1-1 0 0,1 0 1 0 0,-1-1-1 0 0,0 1 0 0 0,0 0 1 0 0,1-1-1 0 0,-1 1 0 0 0,1-1 1 0 0,-1 0-1 0 0,0 0 0 0 0,1 0 1 0 0,-1 0-1 0 0,1 0 0 0 0,-1 0 1 0 0,1-1-1 0 0,-1 1 0 0 0,0-1 1 0 0,1 1-1 0 0,2-3 0 0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4.0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0,'0'0'997'0'0,"2"0"-656"0"0,2 1 23 0 0,0-1-1 0 0,1 2 1 0 0,-1-1-1 0 0,0 0 1 0 0,0 1 0 0 0,0-1-1 0 0,0 1 1 0 0,-1 0-1 0 0,1 1 1 0 0,3 2-1 0 0,40 31 4082 0 0,-41-31-4238 0 0,9 8 1305 0 0,22 28 0 0 0,-21-23-872 0 0,-1 1-325 0 0,0 0 1 0 0,-2 2 0 0 0,0 0 0 0 0,-2 0-1 0 0,0 1 1 0 0,-1 0 0 0 0,-2 1 0 0 0,0 0-1 0 0,-1 0 1 0 0,5 37 0 0 0,-9-39-301 0 0,-1 1 0 0 0,-1-1-1 0 0,-1 1 1 0 0,0 0 0 0 0,-2-1 0 0 0,-1 1 0 0 0,0-1 0 0 0,-2 0 0 0 0,0 0 0 0 0,-10 24 0 0 0,-6 7-155 0 0,8-19-1589 0 0,-26 48 1 0 0,27-58-86 0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4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0 199 14280 0 0,'2'3'6107'0'0,"3"8"-4035"0"0,1 0-1 0 0,4 17 0 0 0,2 2-1028 0 0,-5-8-648 0 0,0 0 0 0 0,6 40 0 0 0,-6-28-305 0 0,-4-13-258 0 0,3 30 1 0 0,-5-21-3627 0 0</inkml:trace>
  <inkml:trace contextRef="#ctx0" brushRef="#br0" timeOffset="1">57 1 16184 0 0,'0'0'3959'0'0,"6"10"-4919"0"0,0-1-312 0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4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0 178 23039 0 0,'0'0'2315'0'0,"1"-2"-2123"0"0,6-12 548 0 0,1 1 1 0 0,0 0-1 0 0,16-20 1 0 0,-8 13 129 0 0,-13 15-722 0 0,1 0 1 0 0,0 0-1 0 0,0 0 1 0 0,0 0-1 0 0,1 1 0 0 0,0 0 1 0 0,0 0-1 0 0,8-5 1 0 0,8-3 174 0 0,-16 9-276 0 0,0 0 1 0 0,1 0-1 0 0,-1 1 0 0 0,0-1 0 0 0,1 1 0 0 0,5-1 0 0 0,1 1-24 0 0,-10 1-16 0 0,0 0 0 0 0,1 1 1 0 0,-1-1-1 0 0,1 1 0 0 0,-1 0 0 0 0,0 0 0 0 0,1 0 0 0 0,-1 0 0 0 0,1 0 0 0 0,-1 1 0 0 0,1-1 1 0 0,-1 1-1 0 0,0-1 0 0 0,1 1 0 0 0,-1 0 0 0 0,3 1 0 0 0,6 4-7 0 0,1 0 0 0 0,-1 0 0 0 0,16 13 0 0 0,0 0 0 0 0,26 10 0 0 0,-37-19-62 0 0,-13-8 40 0 0,-1 0 0 0 0,1 0 0 0 0,-1 0 1 0 0,1-1-1 0 0,0 1 0 0 0,3 0 0 0 0,3 0-40 0 0,0 0 0 0 0,0-1 0 0 0,-1 0-1 0 0,1 0 1 0 0,0-1 0 0 0,0 0 0 0 0,0 0-1 0 0,9-3 1 0 0,4-1-1004 0 0,0-1-1 0 0,22-8 0 0 0,-12 3-1422 0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5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0 195 9216 0 0,'2'2'3458'0'0,"0"0"-2728"0"0,1 0-1 0 0,0 0 0 0 0,-1 0 1 0 0,1 0-1 0 0,0 0 0 0 0,0-1 1 0 0,0 1-1 0 0,0-1 0 0 0,0 0 1 0 0,1 0-1 0 0,-1 0 0 0 0,0-1 1 0 0,6 1-1 0 0,4 0 420 0 0,1-1 0 0 0,15-1 0 0 0,4-1 778 0 0,38-8-1386 0 0,-62 0-5190 0 0</inkml:trace>
  <inkml:trace contextRef="#ctx0" brushRef="#br0" timeOffset="1">81 1 9672 0 0,'0'1'9866'0'0,"6"15"-6027"0"0,-4-10-3117 0 0,0 1 0 0 0,1 0 0 0 0,0-1 0 0 0,0 0 0 0 0,5 8-1 0 0,-6-12-631 0 0,0 0 0 0 0,0 1-1 0 0,0-1 1 0 0,-1 1-1 0 0,1-1 1 0 0,-1 1-1 0 0,1 0 1 0 0,-1 0 0 0 0,0-1-1 0 0,0 1 1 0 0,0 0-1 0 0,0 0 1 0 0,-1 0-1 0 0,1 0 1 0 0,-1 0 0 0 0,0 6-1 0 0,1 0 0 0 0,0 1-1 0 0,0-1 1 0 0,1 0-1 0 0,0 0 1 0 0,6 13-1 0 0,4 23-166 0 0,-9-34-482 0 0,0-1-1 0 0,0 0 0 0 0,1-1 0 0 0,0 1 1 0 0,1-1-1 0 0,7 11 0 0 0,8 5-8806 0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5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0 17303 0 0,'0'0'5578'0'0,"-1"2"-4338"0"0,-7 17 174 0 0,4-11-1042 0 0,0 1 1 0 0,1 0 0 0 0,-3 11 0 0 0,-1 12 0 0 0,-1 5-124 0 0,1 1 0 0 0,-4 73 0 0 0,10-61-206 0 0,0-22-41 0 0,1 0 1 0 0,1 0 0 0 0,7 35-1 0 0,-6-54-20 0 0,2 14-85 0 0,10 27 0 0 0,-11-41-370 0 0,1-1 0 0 0,0 0 1 0 0,0 0-1 0 0,1 0 0 0 0,0 0 1 0 0,8 9-1 0 0,3 1-5684 0 0,-1-3-1824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5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2304 0 0,'2'3'6649'0'0,"8"14"-1255"0"0,12 27 0 0 0,-17-31-4671 0 0,0 0 0 0 0,-1 0 0 0 0,0 0 0 0 0,-1 1 0 0 0,2 24 0 0 0,11 104 1588 0 0,-12-86-1815 0 0,12 119 273 0 0,-10-147-998 0 0,14 44 1 0 0,-13-50-756 0 0,2 2-655 0 0</inkml:trace>
  <inkml:trace contextRef="#ctx0" brushRef="#br0" timeOffset="1">384 390 12896 0 0,'0'0'1172'0'0,"2"1"-967"0"0,5 0 444 0 0,0 0 0 0 0,0 0 1 0 0,0 0-1 0 0,1-1 0 0 0,12-1 0 0 0,-6 1 45 0 0,-11 0-223 0 0,-2 1-390 0 0,0-1 0 0 0,1 1 1 0 0,-1-1-1 0 0,1 1 1 0 0,-1-1-1 0 0,0 0 0 0 0,1 1 1 0 0,-1-1-1 0 0,1 0 1 0 0,1 0-1 0 0,2 1-22 0 0,10 2-222 0 0,-1-1 0 0 0,29 2 0 0 0,-31-4-156 0 0</inkml:trace>
  <inkml:trace contextRef="#ctx0" brushRef="#br0" timeOffset="2">453 592 10136 0 0,'0'0'2512'0'0,"15"0"-832"0"0,1 0 48 0 0,6 0 15 0 0,-6 0-911 0 0,5 0-192 0 0,1 0-32 0 0,-1-3-5823 0 0,5-3-1177 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5.9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9672 0 0,'0'0'748'0'0,"6"-1"-464"0"0,15-4 3551 0 0,25-3 0 0 0,-13 2-858 0 0,4-2-50 0 0,-23 5-1929 0 0,-1 0-1 0 0,0 1 0 0 0,22-1 0 0 0,-26 2-607 0 0,0 2-1 0 0,0-1 1 0 0,17 4 0 0 0,-26-4-375 0 0,1 1-1 0 0,-1-1 1 0 0,0 0 0 0 0,1 0 0 0 0,-1 0-1 0 0,0 0 1 0 0,1 0 0 0 0,-1 0 0 0 0,0 1 0 0 0,0-1-1 0 0,1 0 1 0 0,-1 0 0 0 0,0 0 0 0 0,0 1 0 0 0,0-1-1 0 0,1 0 1 0 0,-1 0 0 0 0,0 1 0 0 0,0-1-1 0 0,0 0 1 0 0,0 0 0 0 0,1 1 0 0 0,-1-1 0 0 0,0 0-1 0 0,0 1 1 0 0,0-1 0 0 0,0 0 0 0 0,0 1 0 0 0,0-1-1 0 0,0 0 1 0 0,0 0 0 0 0,0 1 0 0 0,0-1-1 0 0,0 0 1 0 0,0 1 0 0 0,0-1 0 0 0,0 0 0 0 0,0 1-1 0 0,0-1 1 0 0,-10 17 78 0 0,-19 14-221 0 0,-16 8-58 0 0,44-37 71 0 0,0-1 0 0 0,0 1 1 0 0,0-1-1 0 0,0 1 0 0 0,0-1 0 0 0,0 1 0 0 0,0 0 0 0 0,1-1 0 0 0,-1 1 0 0 0,0 0 0 0 0,1 0 0 0 0,-1-1 0 0 0,1 5 0 0 0,-2 2-94 0 0,-14 15-1194 0 0,15-21 958 0 0,1 8-566 0 0,-10 17 627 0 0,7-16 384 0 0,3-10 6 0 0,0 0 1 0 0,0 1-1 0 0,1-1 0 0 0,-1 1 1 0 0,1-1-1 0 0,-1 0 0 0 0,1 1 0 0 0,-1-1 1 0 0,1 0-1 0 0,0 0 0 0 0,0 0 0 0 0,0 1 1 0 0,0-1-1 0 0,0 0 0 0 0,0 0 0 0 0,0 0 1 0 0,0 0-1 0 0,0-1 0 0 0,2 3 0 0 0,30 14 266 0 0,-15-7-82 0 0,-6-2 153 0 0,-6-4-197 0 0,-1-1 1 0 0,0 0 0 0 0,1 0-1 0 0,7 3 1 0 0,-13-6-130 0 0,1 1-1 0 0,0-1 1 0 0,-1 0 0 0 0,1 1 0 0 0,0-1 0 0 0,-1 1 0 0 0,1-1-1 0 0,-1 1 1 0 0,1-1 0 0 0,-1 1 0 0 0,1-1 0 0 0,-1 1 0 0 0,1 0-1 0 0,-1-1 1 0 0,1 1 0 0 0,-1 0 0 0 0,1 0 0 0 0,1 3 53 0 0,-1-3-9 0 0,0 0 0 0 0,0 0 1 0 0,0 0-1 0 0,0 0 0 0 0,0 1 0 0 0,-1-1 0 0 0,1 0 0 0 0,0 1 0 0 0,0-1 0 0 0,-1 0 1 0 0,1 1-1 0 0,-1-1 0 0 0,0 1 0 0 0,1-1 0 0 0,-1 1 0 0 0,0-1 0 0 0,0 1 1 0 0,0-1-1 0 0,0 3 0 0 0,0 0-21 0 0,0-1 1 0 0,0 1-1 0 0,-1 0 1 0 0,0 0-1 0 0,1-1 0 0 0,-1 1 1 0 0,0-1-1 0 0,-1 1 1 0 0,1-1-1 0 0,-1 1 1 0 0,0-1-1 0 0,-3 5 1 0 0,-1 0 7 0 0,0-1 0 0 0,-1 0 1 0 0,-10 9-1 0 0,5-6 18 0 0,-7 5-8 0 0,10-12-46 0 0,4-2-25 0 0,3-1-14 0 0,-1 0 0 0 0,1 0 0 0 0,0 0 0 0 0,-1 0 0 0 0,1 0 0 0 0,0 0 1 0 0,-1-1-1 0 0,1 1 0 0 0,0-1 0 0 0,-1 0 0 0 0,1 1 0 0 0,0-1 0 0 0,0 0 0 0 0,0 0 0 0 0,0-1 0 0 0,-3-1 0 0 0,4 2-85 0 0,-1 0-1 0 0,1 0 1 0 0,0 0 0 0 0,0 0 0 0 0,0 0 0 0 0,-1 0 0 0 0,1 0 0 0 0,0-1 0 0 0,0 1 0 0 0,1 0 0 0 0,-1-1 0 0 0,0 1 0 0 0,0 0 0 0 0,1-1 0 0 0,-1 1 0 0 0,1-1 0 0 0,-1 0 0 0 0,1 1 0 0 0,0-1 0 0 0,-1 1 0 0 0,1-1 0 0 0,0 0 0 0 0,0-2 0 0 0,0 3 11 0 0,7-18-4150 0 0,-1 9-3822 0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6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84 0 23527 0 0,'0'0'1782'0'0,"1"2"-1206"0"0,1 5-479 0 0,1-1 0 0 0,-1 1 0 0 0,0 0 0 0 0,0 0 1 0 0,-1 0-1 0 0,0 0 0 0 0,0 0 0 0 0,-1 0 0 0 0,0 0 1 0 0,0 8-1 0 0,-1-4 126 0 0,-1 0 1 0 0,0 0-1 0 0,0 0 1 0 0,-5 12-1 0 0,2-8-138 0 0,1 0 0 0 0,-3 23 0 0 0,4-22-26 0 0,0-1 0 0 0,-8 25 0 0 0,5-22-453 0 0,2-8-864 0 0,1 0 0 0 0,-1-1 0 0 0,0 1-1 0 0,-1-1 1 0 0,0 0 0 0 0,-1 0 0 0 0,-8 11-1 0 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6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 20239 0 0,'0'0'987'0'0,"2"-1"-434"0"0,49-49 285 0 0,-49 48-525 0 0,0 0 1 0 0,1 0 0 0 0,-1 0 0 0 0,1 1 0 0 0,0-1 0 0 0,-1 1-1 0 0,1 0 1 0 0,0 0 0 0 0,0 0 0 0 0,0 0 0 0 0,0 0 0 0 0,0 0-1 0 0,0 1 1 0 0,0-1 0 0 0,0 1 0 0 0,5 0 0 0 0,-1 1 4 0 0,0 0 0 0 0,0 0 0 0 0,1 1 0 0 0,-1 0 0 0 0,10 4 0 0 0,-13-3-217 0 0,0 0-1 0 0,0 0 1 0 0,0 1-1 0 0,0-1 0 0 0,-1 1 1 0 0,1-1-1 0 0,-1 1 0 0 0,0 0 1 0 0,0 1-1 0 0,4 7 0 0 0,-1-2 39 0 0,10 25 109 0 0,-13-28-212 0 0,0 1 0 0 0,0-1 0 0 0,8 11 0 0 0,-2-4-9 0 0,-1-1 1 0 0,-1 1-1 0 0,7 15 1 0 0,-9-15-8 0 0,2-1 1 0 0,0 0-1 0 0,13 18 1 0 0,-16-25-21 0 0,1-2 0 0 0,0 1-1 0 0,0 0 1 0 0,1-1 0 0 0,-1 0-1 0 0,7 3 1 0 0,14 11 13 0 0,-8-4 5 0 0,-9-5-6 0 0,2-1-1 0 0,20 13 1 0 0,-18-14-82 0 0,-11-6 35 0 0,0 0-1 0 0,0 1 1 0 0,0-1-1 0 0,0 0 1 0 0,0-1-1 0 0,0 1 1 0 0,0 0-1 0 0,0-1 1 0 0,1 1-1 0 0,-1-1 1 0 0,0 1 0 0 0,0-1-1 0 0,0 0 1 0 0,1 0-1 0 0,-1 0 1 0 0,0 0-1 0 0,0-1 1 0 0,3 0-1 0 0,6 0-182 0 0,-8 1-46 0 0,0 0 0 0 0,-1-1 0 0 0,1 1 0 0 0,0-1 0 0 0,0 1 0 0 0,3-2-1 0 0,5-7-1772 0 0</inkml:trace>
  <inkml:trace contextRef="#ctx0" brushRef="#br0" timeOffset="1">831 194 18223 0 0,'0'0'1654'0'0,"3"0"-1173"0"0,4-1 548 0 0,0 0 0 0 0,0 0 1 0 0,-1-1-1 0 0,12-3 0 0 0,18-5 1201 0 0,-13 3-1260 0 0,-19 6-892 0 0,0 0 0 0 0,-1 0-1 0 0,1 0 1 0 0,0 0-1 0 0,0 0 1 0 0,4 1-1 0 0,-4-1-47 0 0,1 1 0 0 0,0-1 0 0 0,-1 0 0 0 0,1 0 0 0 0,-1-1 0 0 0,1 1 0 0 0,-1-1 0 0 0,5-2 0 0 0,5-2-2396 0 0,1 1-3744 0 0,1 1-2939 0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7.3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1 695 18575 0 0,'0'0'1859'0'0,"2"-1"-1703"0"0,1-2-186 0 0,7-6 1053 0 0,0 1 0 0 0,-1-1 1 0 0,11-13-1 0 0,-5 3-231 0 0,-4 5 74 0 0,16-24 0 0 0,-4 0-237 0 0,-8 16-367 0 0,-2-1 0 0 0,0 0 1 0 0,-2 0-1 0 0,9-28 1 0 0,-6 2 136 0 0,3 1 0 0 0,36-76 0 0 0,-32 79-329 0 0,2-4 21 0 0,-21 45-88 0 0,0 1 0 0 0,-1-1-1 0 0,0 1 1 0 0,2-9-1 0 0,-2 10-2 0 0,-1-1 0 0 0,1 1 0 0 0,0 0 0 0 0,-1-1 0 0 0,1 1-1 0 0,0 0 1 0 0,1 0 0 0 0,-1-1 0 0 0,0 1 0 0 0,1 0-1 0 0,-1 0 1 0 0,4-3 0 0 0,4-5 0 0 0,-7 2 11 0 0,7 21 42 0 0,-8-8-53 0 0,0-1 0 0 0,0 1 0 0 0,-1-1 0 0 0,0 1 0 0 0,1 6 0 0 0,-2-7 0 0 0,2 1 0 0 0,-1 0 0 0 0,0 0 0 0 0,3 8 0 0 0,1 3 0 0 0,0 0 0 0 0,1 28 0 0 0,-1-11-12 0 0,0-12-8 0 0,1 0 0 0 0,12 32 0 0 0,-15-46 13 0 0,1-1 0 0 0,-1 1-1 0 0,1-1 1 0 0,0 0 0 0 0,1 0 0 0 0,5 7-1 0 0,5-13-152 0 0,-11-1 154 0 0,0 0-1 0 0,0 0 0 0 0,0 0 1 0 0,0-1-1 0 0,0 1 0 0 0,-1-1 0 0 0,1 0 1 0 0,0 0-1 0 0,-1 0 0 0 0,0 0 0 0 0,5-4 1 0 0,-3 1-6 0 0,1 0-1 0 0,-1-1 1 0 0,0 1 0 0 0,3-7 0 0 0,7-14 12 0 0,-8 15 0 0 0,1 0 0 0 0,-2-1 0 0 0,1 1 0 0 0,-2-1 0 0 0,1-1 0 0 0,2-14 0 0 0,-5 15-1 0 0,1 0 1 0 0,7-17-1 0 0,1-2 14 0 0,4-8 40 0 0,-14 30-42 0 0,-1 8 106 0 0,9 12-53 0 0,43 76-413 0 0,-50-85 58 0 0,4 8-2783 0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7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21623 0 0,'0'0'1059'0'0,"3"0"-467"0"0,79 31 244 0 0,-74-27-545 0 0,0-1 0 0 0,0 1 0 0 0,0 0 0 0 0,0 1 1 0 0,-1 0-1 0 0,0 0 0 0 0,0 1 0 0 0,0 0 0 0 0,-1 0 0 0 0,1 0 0 0 0,-2 1 0 0 0,1 0 1 0 0,6 10-1 0 0,0 3 189 0 0,0 1 1 0 0,-1-1 0 0 0,14 43-1 0 0,-9 1 15 0 0,-4-14-231 0 0,-5-25-225 0 0,-2 2 0 0 0,-1-1 0 0 0,-1 0 0 0 0,-1 1 0 0 0,-3 39 0 0 0,-21 131 144 0 0,19-175-180 0 0,-20 105-563 0 0,16-94-567 0 0,5-27 308 0 0,0 0-1 0 0,1 0 1 0 0,0 0 0 0 0,-1 8-1 0 0,2-3-972 0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8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234 165 8752 0 0,'0'3'6817'0'0,"6"43"1203"0"0,-6-43-7734 0 0,1 1 0 0 0,0 0 0 0 0,-1 0 0 0 0,1-1 0 0 0,0 1 0 0 0,2 3 0 0 0,5 20 978 0 0,-7-5-554 0 0,-1 25 1 0 0,1 11 84 0 0,0-29-493 0 0,-4 38 0 0 0,1-45-184 0 0,1 0 0 0 0,1 1 0 0 0,4 26 0 0 0,-2-35-62 0 0,-1 1-1 0 0,0 0 1 0 0,-1 0 0 0 0,-4 25 0 0 0,-16 58 43 0 0,18-86-97 0 0,-3 5-59 0 0,-1-1-1 0 0,0-1 1 0 0,0 1 0 0 0,-2-1-1 0 0,-15 24 1 0 0,22-37-19 0 0,-1 0-1 0 0,1-1 1 0 0,-1 1-1 0 0,0 0 1 0 0,0-1-1 0 0,0 1 1 0 0,0-1-1 0 0,0 1 1 0 0,0-1-1 0 0,0 0 1 0 0,0 0-1 0 0,0 0 1 0 0,-1 0-1 0 0,1 0 1 0 0,0-1-1 0 0,-1 1 1 0 0,1-1 0 0 0,-1 1-1 0 0,1-1 1 0 0,-5 0-1 0 0,4 0-358 0 0,0 0 0 0 0,0-1 1 0 0,0 1-1 0 0,0-1 0 0 0,1 0 0 0 0,-1 1 0 0 0,0-1 0 0 0,0 0 1 0 0,0-1-1 0 0,-3-1 0 0 0,-10-10-8359 0 0</inkml:trace>
  <inkml:trace contextRef="#ctx0" brushRef="#br0" timeOffset="1">0 0 13824 0 0,'0'0'1224'0'0,"12"0"-976"0"0,-2 4-248 0 0,6-4 0 0 0,-1 0 1151 0 0,1-4 193 0 0,6 8 32 0 0,-7 2 0 0 0,1-6-1008 0 0,2 4-208 0 0,1 6-32 0 0,-7 4-5767 0 0,-2-5-1153 0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8.4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93 4144 0 0,'3'0'14181'0'0,"20"-3"-6963"0"0,-5 0-5350 0 0,-17 2-1781 0 0,0 1 0 0 0,1 0 0 0 0,-1 0 0 0 0,0-1 0 0 0,0 1 0 0 0,0 0 0 0 0,0-1 0 0 0,0 1 0 0 0,0-1 0 0 0,0 0 0 0 0,0 1-1 0 0,0-1 1 0 0,0 0 0 0 0,0 1 0 0 0,0-1 0 0 0,0 0 0 0 0,-1 0 0 0 0,2-1 0 0 0,-1 0 440 0 0,3-11 441 0 0,-1 8-864 0 0,-1 1 1 0 0,1 0-1 0 0,-1 0 1 0 0,1 0 0 0 0,1 0-1 0 0,-1 1 1 0 0,0-1-1 0 0,1 1 1 0 0,0 0 0 0 0,0 0-1 0 0,0 0 1 0 0,0 1-1 0 0,0-1 1 0 0,1 1-1 0 0,8-3 1 0 0,-8 4-67 0 0,1 0 0 0 0,-1 0 0 0 0,1 1 0 0 0,0 0 0 0 0,0 0 0 0 0,-1 1 0 0 0,1-1 0 0 0,-1 1 0 0 0,1 0 0 0 0,0 1 0 0 0,8 3 0 0 0,6 3-98 0 0,31 17 0 0 0,-40-19 28 0 0,119 61 32 0 0,-113-59-81 0 0,34 12-1 0 0,-46-20-99 0 0,-1 1-1 0 0,1-1 1 0 0,0 0 0 0 0,-1 0-1 0 0,1 0 1 0 0,0 0-1 0 0,0-1 1 0 0,-1 0-1 0 0,1 0 1 0 0,0 0-1 0 0,-1-1 1 0 0,0 1-1 0 0,1-1 1 0 0,-1 0 0 0 0,0-1-1 0 0,0 1 1 0 0,0-1-1 0 0,0 1 1 0 0,0-1-1 0 0,3-4 1 0 0,10-14-2947 0 0,4 0-6266 0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9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0 9672 0 0,'-1'1'6142'0'0,"-19"17"97"0"0,18-16-5926 0 0,0 0 0 0 0,1 0 0 0 0,-1 1-1 0 0,0-1 1 0 0,1 0 0 0 0,0 1 0 0 0,0-1 0 0 0,-2 5 0 0 0,-3 17 1055 0 0,4-17-1200 0 0,1-1 0 0 0,-1 1 1 0 0,0 13-1 0 0,2 5-92 0 0,1 0 0 0 0,1 0 1 0 0,1 0-1 0 0,1 0 0 0 0,13 45 0 0 0,-6-34-112 0 0,-7-23-8 0 0,0 0 0 0 0,9 19 0 0 0,-3-4-192 0 0,-10-28 211 0 0,0 0 0 0 0,0 1 0 0 0,0-1 0 0 0,1 1-1 0 0,-1-1 1 0 0,0 0 0 0 0,1 1 0 0 0,-1-1 0 0 0,0 0 0 0 0,1 1 0 0 0,-1-1-1 0 0,1 0 1 0 0,-1 0 0 0 0,0 1 0 0 0,1-1 0 0 0,-1 0 0 0 0,1 0 0 0 0,-1 0-1 0 0,1 0 1 0 0,-1 1 0 0 0,1-1 0 0 0,-1 0 0 0 0,1 0 0 0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49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0,'0'0'4912'0'0,"0"14"351"0"0,6-4-4975 0 0,4 0-72 0 0,-4 4-16 0 0,3-5-424 0 0,3 1-80 0 0,-2-2-16 0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0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1 203 5528 0 0,'1'-1'14097'0'0,"4"-9"-12154"0"0,-3 6-1461 0 0,1-1 0 0 0,-1 1 0 0 0,1-1 0 0 0,0 1 0 0 0,0 0 0 0 0,0 0 0 0 0,1 0 0 0 0,0 1 0 0 0,-1-1 0 0 0,10-5 0 0 0,24-15 1280 0 0,-29 20-1631 0 0,-6 3-103 0 0,0 0 1 0 0,0 0-1 0 0,0 1 1 0 0,1-1-1 0 0,-1 0 0 0 0,0 1 1 0 0,0 0-1 0 0,1-1 1 0 0,-1 1-1 0 0,1 0 1 0 0,-1 0-1 0 0,5 1 0 0 0,-1-1-14 0 0,-1 1-1 0 0,1 0 1 0 0,-1 0-1 0 0,1 1 1 0 0,9 3-1 0 0,-10-3-11 0 0,0 0 0 0 0,1-1 0 0 0,-1 1 1 0 0,0-1-1 0 0,10 0 0 0 0,-14 0 0 0 0,0-1 1 0 0,1 0-1 0 0,-1 0 1 0 0,0 1-1 0 0,0-1 1 0 0,0 1-1 0 0,0-1 1 0 0,0 1-1 0 0,0 0 1 0 0,0-1-1 0 0,0 1 1 0 0,0 0-1 0 0,0-1 1 0 0,0 1-1 0 0,0 0 1 0 0,0 0-1 0 0,0 0 1 0 0,-1 0-1 0 0,2 1 1 0 0,0 2 0 0 0,38 39 61 0 0,0-6-64 0 0,-35-32-24 0 0,1 0-1 0 0,-1 0 1 0 0,1-1 0 0 0,0 0-1 0 0,1 0 1 0 0,-1-1-1 0 0,1 0 1 0 0,-1 0 0 0 0,15 4-1 0 0,-18-7-50 0 0,0 0 0 0 0,0 0 0 0 0,0 0 0 0 0,0 0 0 0 0,0 0 0 0 0,0-1 0 0 0,0 0 0 0 0,-1 1 0 0 0,1-1 0 0 0,0 0 0 0 0,0 0-1 0 0,3-3 1 0 0,2 0-924 0 0,0 0-1 0 0,-1-1 0 0 0,9-7 1 0 0,3-6-1071 0 0</inkml:trace>
  <inkml:trace contextRef="#ctx0" brushRef="#br0" timeOffset="1">827 1 20183 0 0,'0'0'987'0'0,"2"1"-435"0"0,10 7-57 0 0,-9-6-472 0 0,1 1 0 0 0,-1-1-1 0 0,1 0 1 0 0,0 0 0 0 0,-1 0 0 0 0,1-1 0 0 0,5 2-1 0 0,-5-2 234 0 0,0-1-1 0 0,0 1 1 0 0,0 0-1 0 0,0 0 0 0 0,0 0 1 0 0,0 1-1 0 0,0-1 1 0 0,0 1-1 0 0,0 0 1 0 0,-1 0-1 0 0,1 0 0 0 0,-1 1 1 0 0,4 2-1 0 0,0 3 81 0 0,1 0 0 0 0,-2 1 0 0 0,1 0 0 0 0,-1 0 0 0 0,0 1 0 0 0,-1-1 0 0 0,0 1 0 0 0,-1 0 0 0 0,0 1 0 0 0,3 11 0 0 0,-5-13-236 0 0,0 0 0 0 0,0 1 0 0 0,-1-1 0 0 0,0 18 0 0 0,1-1 88 0 0,0 14-26 0 0,-1-1 0 0 0,-2 1 0 0 0,-2-1 1 0 0,-11 56-1 0 0,2-29-626 0 0,10-43-787 0 0,-2-1 0 0 0,-1 0 0 0 0,-10 29 0 0 0,4-29-476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5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1 795 15408 0 0,'0'0'2319'0'0,"3"1"-1595"0"0,1 1-449 0 0,2 0 86 0 0,0 0 0 0 0,-1 0 0 0 0,1 1 0 0 0,-1 0 1 0 0,10 6-1 0 0,9 14 431 0 0,36 44 0 0 0,-39-42-667 0 0,42 39 0 0 0,-57-58-125 0 0,26 16 0 0 0,-21-18 0 0 0,-9-4 0 0 0,-1-1 0 0 0,1 1 0 0 0,-1-1-1 0 0,1 1 1 0 0,-1-1 0 0 0,0 0-1 0 0,1 1 1 0 0,-1-1 0 0 0,0 0 0 0 0,1 0-1 0 0,-1 0 1 0 0,0 0 0 0 0,0 0 0 0 0,0 0-1 0 0,0 0 1 0 0,0-1 0 0 0,0 1 0 0 0,0 0-1 0 0,0-1 1 0 0,-1 1 0 0 0,1 0 0 0 0,0-2-1 0 0,1-1-9 0 0,0 0 0 0 0,-1 1 1 0 0,1-1-1 0 0,-1 0 0 0 0,0 0 0 0 0,-1 0 0 0 0,2-6 0 0 0,-4-18-261 0 0,-1 0-1 0 0,-11-47 1 0 0,5 31 74 0 0,-18-97-69 0 0,12 61 215 0 0,9 56 162 0 0,1 0 1 0 0,1-1-1 0 0,1 1 1 0 0,1-49-1 0 0,3 61 79 0 0,1-1 1 0 0,0 1-1 0 0,0-1 0 0 0,2 1 0 0 0,8-22 0 0 0,-9 28-110 0 0,0 0 0 0 0,0 1 0 0 0,0-1 1 0 0,1 1-1 0 0,0 0 0 0 0,0 0 0 0 0,1 0 0 0 0,-1 1 0 0 0,1-1 0 0 0,0 1 1 0 0,0 0-1 0 0,1 1 0 0 0,6-5 0 0 0,7 0 62 0 0,-1 0 0 0 0,1 2 0 0 0,0 0 0 0 0,30-5 0 0 0,-9 2 21 0 0,-18 5-91 0 0,1 0-1 0 0,27 1 0 0 0,-18 1-21 0 0,232 5 797 0 0,-229-1-846 0 0,263-2-13 0 0,-219-2-40 0 0,40-2 67 0 0,275-51 567 0 0,-296 40-472 0 0,108-23 63 0 0,70-8 35 0 0,-223 39-203 0 0,-3 0 15 0 0,0 2 0 0 0,100 4-1 0 0,-16 4 9 0 0,-86-4 8 0 0,69 8 0 0 0,-70-1-147 0 0,-14-2-280 0 0,-1 1-1 0 0,1 1 0 0 0,33 12 1 0 0,-55-14-960 0 0,0 0 1 0 0,14 10-1 0 0,-23-13-229 0 0,3 4-11 0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1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1 115 6912 0 0,'3'-3'163'0'0,"-3"2"-136"0"0,1 1-1 0 0,0-1 0 0 0,0 1 0 0 0,-1-1 1 0 0,1 0-1 0 0,0 1 0 0 0,0 0 0 0 0,-1-1 1 0 0,1 1-1 0 0,0-1 0 0 0,0 1 0 0 0,0 0 0 0 0,0 0 1 0 0,0-1-1 0 0,0 1 0 0 0,0 0 0 0 0,0 0 1 0 0,-1 0-1 0 0,1 0 0 0 0,1 0 0 0 0,0-1 423 0 0,-1 1-1 0 0,0-1 1 0 0,1 0-1 0 0,-1 0 0 0 0,0 1 1 0 0,1-1-1 0 0,-1 0 0 0 0,0 0 1 0 0,0-1-1 0 0,0 1 0 0 0,0 0 1 0 0,0 0-1 0 0,0 0 0 0 0,1-3 1 0 0,12-12 4482 0 0,45-18-467 0 0,-53 30-4212 0 0,1 0-1 0 0,0 1 0 0 0,0 1 1 0 0,0-1-1 0 0,0 1 1 0 0,0 0-1 0 0,0 0 0 0 0,11 0 1 0 0,14-5 463 0 0,-26 6-551 0 0,-1-1 0 0 0,1 1 0 0 0,0 0 1 0 0,6 0-1 0 0,-11 1-151 0 0,-1 0 0 0 0,1 0 0 0 0,-1 1-1 0 0,1-1 1 0 0,-1 0 0 0 0,1 1 0 0 0,-1-1 0 0 0,0 0 0 0 0,1 1 0 0 0,-1-1 0 0 0,1 0 0 0 0,-1 1 0 0 0,0-1-1 0 0,1 1 1 0 0,-1-1 0 0 0,0 1 0 0 0,0-1 0 0 0,1 1 0 0 0,-1 0 0 0 0,1 0 30 0 0,1 2-9 0 0,1 0 0 0 0,-1 1 0 0 0,0-1 0 0 0,0 0 0 0 0,2 6 0 0 0,-1-3-14 0 0,-3-2 44 0 0,-4 13-101 0 0,-9 20 0 0 0,7-21-256 0 0,1 0 1 0 0,-4 20-1 0 0,2-17-120 0 0,5-16 340 0 0,1-1 1 0 0,0 1 0 0 0,0 0-1 0 0,0 0 1 0 0,1-1 0 0 0,-1 1 0 0 0,0 5-1 0 0,1-4 5 0 0,1 1-1 0 0,-1-1 1 0 0,1 0-1 0 0,0 0 1 0 0,0 0-1 0 0,1 0 1 0 0,-1 0-1 0 0,1-1 1 0 0,0 1-1 0 0,0 0 1 0 0,4 6-1 0 0,-3-5 14 0 0,4 6 47 0 0,1-1 0 0 0,0 1 0 0 0,0-1 0 0 0,0-1 0 0 0,2 0 0 0 0,-1 0 0 0 0,1-1 0 0 0,16 11 0 0 0,-24-17 44 0 0,0 0-1 0 0,0-1 1 0 0,0 1-1 0 0,0 0 1 0 0,0 0 0 0 0,0 0-1 0 0,2 4 1 0 0,-3-4 6 0 0,0 0 1 0 0,0 0 0 0 0,1 0-1 0 0,-1-1 1 0 0,1 1-1 0 0,-1-1 1 0 0,1 1 0 0 0,-1-1-1 0 0,1 1 1 0 0,0-1-1 0 0,0 0 1 0 0,3 2 0 0 0,-4-3 4 0 0,1 1 0 0 0,-1 0 0 0 0,1 0 1 0 0,-1 0-1 0 0,1 0 0 0 0,-1 0 0 0 0,0 0 0 0 0,0 0 1 0 0,1 1-1 0 0,-1-1 0 0 0,0 0 0 0 0,0 1 1 0 0,0-1-1 0 0,-1 0 0 0 0,1 1 0 0 0,0 0 1 0 0,0-1-1 0 0,-1 1 0 0 0,1-1 0 0 0,-1 1 1 0 0,1 0-1 0 0,-1-1 0 0 0,0 4 0 0 0,1 1 53 0 0,-1 0 0 0 0,0 0 0 0 0,-1 0 0 0 0,1 0 0 0 0,-3 6 0 0 0,3-11-85 0 0,0 0-1 0 0,0 0 1 0 0,0 0 0 0 0,0-1 0 0 0,-1 1 0 0 0,1 0 0 0 0,0 0-1 0 0,-1 0 1 0 0,1-1 0 0 0,-1 1 0 0 0,1 0 0 0 0,-1-1-1 0 0,1 1 1 0 0,-1 0 0 0 0,1-1 0 0 0,-2 2 0 0 0,-2 1 33 0 0,2 1-25 0 0,-1 0 0 0 0,0 0 1 0 0,0-1-1 0 0,0 0 0 0 0,0 1 1 0 0,0-1-1 0 0,-1 0 0 0 0,0-1 1 0 0,1 1-1 0 0,-1-1 0 0 0,0 1 1 0 0,0-1-1 0 0,-1 0 0 0 0,1-1 1 0 0,0 1-1 0 0,-1-1 0 0 0,1 0 1 0 0,0 0-1 0 0,-1 0 0 0 0,1-1 1 0 0,-1 1-1 0 0,0-1 0 0 0,1 0 1 0 0,-1 0-1 0 0,-6-2 0 0 0,-13 1-145 0 0,-8-2-620 0 0,30 3 590 0 0,0-1 0 0 0,0 1 1 0 0,0-1-1 0 0,0 0 1 0 0,0 0-1 0 0,0 0 1 0 0,1 0-1 0 0,-1 0 1 0 0,0 0-1 0 0,1 0 1 0 0,-1-1-1 0 0,1 1 0 0 0,-3-3 1 0 0,-8-14-2868 0 0,11 8 815 0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1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11976 0 0,'1'0'546'0'0,"39"-2"93"0"0,-14 0 732 0 0,-8 2 2302 0 0,-7-1-2092 0 0,0 0 0 0 0,0-1 0 0 0,0-1 1 0 0,11-3-1 0 0,29-6 160 0 0,-17 6-1314 0 0,-23 4-443 0 0,0 0 0 0 0,1 1 0 0 0,11-1 0 0 0,0-2-750 0 0,-4-1-1514 0 0,-4 5 646 0 0</inkml:trace>
  <inkml:trace contextRef="#ctx0" brushRef="#br0" timeOffset="1">260 209 9672 0 0,'0'0'1032'0'0,"18"0"-1032"0"0,-2 0 1696 0 0,-1 0 296 0 0,-5 0 63 0 0,6 0 17 0 0,0 0-1576 0 0,-4 0-192 0 0,9-6-5439 0 0,1 2-1049 0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2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7832 0 0,'5'-17'263'0'0,"-3"13"-146"0"0,-1-1-1 0 0,0 1 1 0 0,0-1-1 0 0,0 0 0 0 0,-1 1 1 0 0,1-1-1 0 0,1-7 10590 0 0,11 12-8281 0 0,-11 0-1946 0 0,0 0-258 0 0,-1 0 0 0 0,1 0 0 0 0,0 0 0 0 0,-1 0 1 0 0,1 0-1 0 0,-1 0 0 0 0,1-1 0 0 0,-1 1 0 0 0,1 0 0 0 0,-1-1 0 0 0,0 1 0 0 0,1-1 0 0 0,-1 0 0 0 0,1 1 0 0 0,-1-1 1 0 0,0 0-1 0 0,0 0 0 0 0,1 0 0 0 0,0-1 0 0 0,1 1-41 0 0,1 0 0 0 0,-1-1 0 0 0,1 1 0 0 0,-1 1 0 0 0,1-1 0 0 0,0 0 0 0 0,-1 1 0 0 0,1 0 0 0 0,0 0 0 0 0,-1 0 0 0 0,1 0 0 0 0,7 2 0 0 0,11 0 169 0 0,-20-3-326 0 0,0 1-1 0 0,1 0 1 0 0,-1 0-1 0 0,0 0 1 0 0,0 0-1 0 0,0 1 1 0 0,0-1-1 0 0,0 0 0 0 0,0 1 1 0 0,0-1-1 0 0,0 1 1 0 0,0 0-1 0 0,0 0 1 0 0,0 0-1 0 0,0 0 1 0 0,0 0-1 0 0,0 0 1 0 0,-1 0-1 0 0,1 1 1 0 0,0-1-1 0 0,-1 1 1 0 0,3 2-1 0 0,-2-1-22 0 0,-1 0 0 0 0,0 0 0 0 0,1-1 0 0 0,-1 1-1 0 0,0 0 1 0 0,-1 1 0 0 0,1-1 0 0 0,0 0-1 0 0,-1 0 1 0 0,0 0 0 0 0,0 0 0 0 0,0 0 0 0 0,0 0-1 0 0,0 1 1 0 0,-1-1 0 0 0,0 4 0 0 0,-3 7-117 0 0,0 0 1 0 0,-8 18-1 0 0,-3 7-279 0 0,11-28 164 0 0,0 1-1 0 0,-1-1 1 0 0,-6 10-1 0 0,6-12-27 0 0,0 1-1 0 0,1-1 0 0 0,-5 16 0 0 0,7-21 114 0 0,0 0 1 0 0,1 0 0 0 0,-1 0-1 0 0,-1-1 1 0 0,1 1-1 0 0,-1 0 1 0 0,1-1 0 0 0,-1 1-1 0 0,0-1 1 0 0,0 0-1 0 0,-6 4 1 0 0,-12 14 10 0 0,14-13 170 0 0,5-6 822 0 0,29 6 633 0 0,-22-7-1410 0 0,0 0-1 0 0,0 0 1 0 0,0 0-1 0 0,0-1 1 0 0,0 0-1 0 0,5 0 0 0 0,20 1 347 0 0,-20 0-322 0 0,0-1-1 0 0,-1 0 1 0 0,1-1 0 0 0,10-1-1 0 0,21-1 94 0 0,28-1-163 0 0,-65 4-77 0 0,0-1-1 0 0,0 0 1 0 0,0 1-1 0 0,0-2 1 0 0,0 1-1 0 0,0 0 1 0 0,-1-1 0 0 0,6-2-1 0 0,-6 2-274 0 0,1 1 0 0 0,0-1 0 0 0,0 0 0 0 0,0 1 0 0 0,0 0 1 0 0,0 0-1 0 0,1 0 0 0 0,4 0 0 0 0,10 1-2677 0 0,-7 0-5662 0 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2.7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0 11520 0 0,'-6'6'177'0'0,"-16"8"15022"0"0,19-12-13567 0 0,4-1-1595 0 0,-1 0-1 0 0,1 0 1 0 0,-1 1-1 0 0,1-1 0 0 0,-1 0 1 0 0,0 1-1 0 0,1-1 0 0 0,-1 1 1 0 0,0-1-1 0 0,0 0 0 0 0,0 1 1 0 0,0-1-1 0 0,0 1 1 0 0,-1-1-1 0 0,1 0 0 0 0,0 1 1 0 0,-1 1-1 0 0,0-1 2 0 0,1 1 0 0 0,-1-1 1 0 0,1 1-1 0 0,0-1 0 0 0,0 1 0 0 0,0-1 0 0 0,0 5 0 0 0,1-3-29 0 0,0-1 0 0 0,-1 1 0 0 0,0 0-1 0 0,0 0 1 0 0,0 0 0 0 0,0-1 0 0 0,0 1-1 0 0,-1 0 1 0 0,1 0 0 0 0,-1-1 0 0 0,0 1-1 0 0,0 0 1 0 0,-1-1 0 0 0,1 1 0 0 0,-4 5-1 0 0,1-1-8 0 0,0 1 0 0 0,1-1 0 0 0,-3 12 0 0 0,-5 13-145 0 0,9-28 119 0 0,0 2-109 0 0,-1-1-1 0 0,0 1 0 0 0,-1 0 1 0 0,1-1-1 0 0,-1 0 0 0 0,0 1 1 0 0,-1-2-1 0 0,-6 8 0 0 0,8-10-186 0 0,1-1 0 0 0,-1 1 1 0 0,1-1-1 0 0,0 1 0 0 0,-1 0 0 0 0,2 0 0 0 0,-1 0 0 0 0,0 0 0 0 0,-2 5 0 0 0,4-7-378 0 0,-1 1 1 0 0,0-1-1 0 0,0 1 0 0 0,0 0 1 0 0,-1-1-1 0 0,1 0 1 0 0,0 1-1 0 0,-2 1 1 0 0,-16 7-7382 0 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3.1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12896 0 0,'19'0'594'0'0,"-17"0"-544"0"0,0-1-1 0 0,0 1 0 0 0,1-1 0 0 0,-1 0 1 0 0,0 0-1 0 0,-1 0 0 0 0,1 0 1 0 0,0 0-1 0 0,0 0 0 0 0,0-1 0 0 0,-1 1 1 0 0,1 0-1 0 0,0-1 0 0 0,-1 0 1 0 0,2-1-1 0 0,7-7 333 0 0,-4 6 722 0 0,-1 1 1 0 0,1 0 0 0 0,0 0-1 0 0,0 0 1 0 0,0 1-1 0 0,0 0 1 0 0,0 0-1 0 0,8-1 1 0 0,-6 1-690 0 0,0 2 1 0 0,-1-1-1 0 0,1 1 1 0 0,0 0-1 0 0,-1 1 1 0 0,1 0-1 0 0,0 0 1 0 0,-1 1-1 0 0,1 0 1 0 0,13 5-1 0 0,-9-2-215 0 0,-8-4-110 0 0,0 0 0 0 0,0 1 0 0 0,0 0-1 0 0,0 0 1 0 0,-1 0 0 0 0,1 0 0 0 0,-1 0 0 0 0,0 1 0 0 0,0-1 0 0 0,4 4-1 0 0,20 17 611 0 0,-23-20-636 0 0,0 0 1 0 0,0 1-1 0 0,0-1 1 0 0,0 1-1 0 0,0-1 0 0 0,-1 1 1 0 0,1 0-1 0 0,-1 0 1 0 0,3 6-1 0 0,3 5-58 0 0,1 0-1 0 0,14 17 0 0 0,-14-21-5 0 0,-1 1 0 0 0,0 1-1 0 0,8 16 1 0 0,-7-6 0 0 0,-5-12 0 0 0,-1-1 0 0 0,12 17 0 0 0,-7-14 0 0 0,-2-3 0 0 0,0 0 0 0 0,0 0 0 0 0,-1 0 0 0 0,0 1 0 0 0,-1 0 0 0 0,6 19 0 0 0,-8-18 0 0 0,2 0 0 0 0,0-1 0 0 0,0 0 0 0 0,1 0 0 0 0,0 0 0 0 0,0-1 0 0 0,2 0 0 0 0,-1 0 0 0 0,11 9 0 0 0,1 7-27 0 0,-16-21-9 0 0,0-1 0 0 0,0 1-1 0 0,0-1 1 0 0,1 1-1 0 0,0-1 1 0 0,-1 0-1 0 0,2-1 1 0 0,-1 1-1 0 0,0-1 1 0 0,1 0-1 0 0,4 3 1 0 0,3-2-108 0 0,-1-1 1 0 0,1 0-1 0 0,0-1 0 0 0,-1-1 0 0 0,16 1 0 0 0,-25-2 94 0 0,0 0 0 0 0,0-1-1 0 0,-1 1 1 0 0,1 0 0 0 0,0-1-1 0 0,0 1 1 0 0,0-1 0 0 0,0 0-1 0 0,-1 0 1 0 0,1 1 0 0 0,0-1-1 0 0,-1 0 1 0 0,1 0 0 0 0,-1-1-1 0 0,4-1 1 0 0,7-7-419 0 0,-7 7 102 0 0,-1 1 0 0 0,0-1 0 0 0,0 0 0 0 0,0-1 1 0 0,0 1-1 0 0,0-1 0 0 0,3-4 0 0 0,5-10-1353 0 0</inkml:trace>
  <inkml:trace contextRef="#ctx0" brushRef="#br0" timeOffset="1">825 256 17423 0 0,'0'0'1574'0'0,"1"2"-1292"0"0,0-1-280 0 0,0 1 0 0 0,1-1 0 0 0,-1 0 0 0 0,1 1 0 0 0,-1-1 0 0 0,1 0 0 0 0,0 0 0 0 0,-1 0 0 0 0,4 1 0 0 0,7 5 209 0 0,-10-5 817 0 0,1-2 344 0 0,47 9 2428 0 0,-43-9-3453 0 0,1 0-1 0 0,-1-1 1 0 0,0 1 0 0 0,0-2 0 0 0,1 1 0 0 0,-1-1-1 0 0,11-4 1 0 0,-9 4-220 0 0,73-12 976 0 0,-81 14-1105 0 0,0-1 0 0 0,0 1 1 0 0,0-1-1 0 0,-1 0 0 0 0,1 1 0 0 0,0-1 1 0 0,0 0-1 0 0,0 1 0 0 0,-1-1 0 0 0,1 0 1 0 0,-1 0-1 0 0,1 0 0 0 0,0 0 0 0 0,-1 1 1 0 0,1-1-1 0 0,-1-2 0 0 0,3-1-122 0 0,16-14-430 0 0,-19 18 544 0 0,0 0 0 0 0,0 0 0 0 0,1 0 0 0 0,-1 0 1 0 0,0 0-1 0 0,0 0 0 0 0,0 0 0 0 0,0 0 0 0 0,0 0 0 0 0,0 0 1 0 0,0 0-1 0 0,0 0 0 0 0,0 0 0 0 0,0 0 0 0 0,0 0 0 0 0,1-1 1 0 0,-1 1-1 0 0,0 0 0 0 0,0 0 0 0 0,0 0 0 0 0,0 0 0 0 0,0 0 1 0 0,0 0-1 0 0,0 0 0 0 0,0 0 0 0 0,0 0 0 0 0,0 0 0 0 0,0 0 1 0 0,0 0-1 0 0,0-1 0 0 0,0 1 0 0 0,0 0 0 0 0,0 0 0 0 0,0 0 1 0 0,0 0-1 0 0,0 0 0 0 0,0 0 0 0 0,0 0 0 0 0,0 0 0 0 0,0 0 1 0 0,0-1-1 0 0,0 1 0 0 0,0 0 0 0 0,0 0 0 0 0,0 0 0 0 0,0 0 1 0 0,0 0-1 0 0,0 0 0 0 0,0 0 0 0 0,0 0 0 0 0,0 0 0 0 0,0 0 1 0 0,0 0-1 0 0,0-1 0 0 0,0 1 0 0 0,-1 0 0 0 0,1 0 0 0 0,0 0 1 0 0,0 0-1 0 0,0 0 0 0 0,0 0 0 0 0,0 0 0 0 0,0 0 0 0 0,-1 0-163 0 0,0-1-1 0 0,1 0 0 0 0,-1 1 1 0 0,0-1-1 0 0,1 1 0 0 0,-1-1 1 0 0,1 0-1 0 0,-1 1 0 0 0,1-1 0 0 0,-1 0 1 0 0,1 0-1 0 0,0 1 0 0 0,-1-1 1 0 0,1 0-1 0 0,0 0 0 0 0,-1 0 1 0 0,1 1-1 0 0,0-1 0 0 0,0 0 0 0 0,0 0 1 0 0,0 0-1 0 0,0 0 0 0 0,0 0 1 0 0,0 1-1 0 0,0-1 0 0 0,0 0 1 0 0,0 0-1 0 0,0 0 0 0 0,1 0 0 0 0,-1 1 1 0 0,0-1-1 0 0,1 0 0 0 0,-1 0 1 0 0,0 1-1 0 0,1-1 0 0 0,-1 0 1 0 0,1 0-1 0 0,-1 1 0 0 0,1-1 0 0 0,0 0 1 0 0,-1 1-1 0 0,2-2 0 0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3.5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19351 0 0,'27'-14'1751'0'0,"-16"24"-1199"0"0,-9-8-319 0 0,0 0 0 0 0,0 0 0 0 0,0 0 0 0 0,-1 0 0 0 0,1 0 1 0 0,-1 0-1 0 0,1 0 0 0 0,-1 1 0 0 0,0-1 0 0 0,0 0 0 0 0,0 1 0 0 0,0-1 0 0 0,0 1 0 0 0,0-1 0 0 0,-1 1 0 0 0,1 3 1 0 0,0-3 1 0 0,0 0 0 0 0,0 0 1 0 0,0 0-1 0 0,1 0 1 0 0,-1 0-1 0 0,1 0 1 0 0,0 0-1 0 0,4 4 0 0 0,8 15 521 0 0,-7-5-262 0 0,-1 0-1 0 0,8 30 1 0 0,-3-7-299 0 0,-9-33-168 0 0,0-2-12 0 0,0 1 0 0 0,-1 0-1 0 0,0 0 1 0 0,0 1 0 0 0,1 11 0 0 0,-2-12-27 0 0,1 0 0 0 0,0 1-1 0 0,0-1 1 0 0,1 0 0 0 0,0 0 0 0 0,3 8 0 0 0,7 23-320 0 0,-10-21-399 0 0,-2-13 488 0 0,0 0-1 0 0,0 0 0 0 0,1 0 0 0 0,-1 0 1 0 0,1 0-1 0 0,0 0 0 0 0,0 0 1 0 0,3 5-1 0 0,13 14-1509 0 0,-5-7-21 0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3.8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36 917 9672 0 0,'-9'7'198'0'0,"7"-5"-122"0"0,1-1-1 0 0,-1 0 0 0 0,0 1 0 0 0,1-1 0 0 0,-1 0 0 0 0,0 0 0 0 0,0 0 0 0 0,-2 0 0 0 0,4 0-70 0 0,0-1 0 0 0,-1 0 0 0 0,1 0 0 0 0,0 0 0 0 0,0 0 0 0 0,-1 0-1 0 0,1 0 1 0 0,0 0 0 0 0,0 0 0 0 0,-1 0 0 0 0,1 0 0 0 0,0 0 0 0 0,0 0 0 0 0,-1 0-1 0 0,1 0 1 0 0,0 0 0 0 0,0 0 0 0 0,-1 0 0 0 0,1 0 0 0 0,0 0 0 0 0,0 0 0 0 0,-1 0-1 0 0,1-1 1 0 0,0 1 0 0 0,0 0 0 0 0,0 0 0 0 0,-1 0 0 0 0,1 0 0 0 0,0-1 0 0 0,0 1-1 0 0,0 0 1 0 0,1-27 443 0 0,-1 25-82 0 0,-1 1-1 0 0,1-1 1 0 0,-1 0-1 0 0,1 0 1 0 0,0 0-1 0 0,0 1 0 0 0,-1-1 1 0 0,1 0-1 0 0,1 0 1 0 0,-1 0-1 0 0,0 0 1 0 0,0 1-1 0 0,1-1 0 0 0,-1 0 1 0 0,1 0-1 0 0,-1 1 1 0 0,1-1-1 0 0,0 0 1 0 0,-1 1-1 0 0,1-1 1 0 0,0 0-1 0 0,2-1 0 0 0,19-40 4675 0 0,-18 33-4363 0 0,1 0-1 0 0,1 0 1 0 0,11-18 0 0 0,-11 21-475 0 0,-1 1-33 0 0,1-1 0 0 0,-1 0 0 0 0,-1 0 0 0 0,5-9-1 0 0,-5 6 17 0 0,-2 5-96 0 0,0 0-1 0 0,0 0 1 0 0,1 0 0 0 0,-1 0-1 0 0,1 1 1 0 0,4-5 0 0 0,-1 1-4 0 0,0 2-5 0 0,0-1 0 0 0,-1 0 0 0 0,0 0 0 0 0,0-1 0 0 0,-1 0 0 0 0,0 1 0 0 0,0-2 0 0 0,3-9 0 0 0,26-73 428 0 0,-3 13-265 0 0,-2 1-139 0 0,-16 46-39 0 0,11-46 0 0 0,-16 50-14 0 0,2 0-1 0 0,13-29 1 0 0,-17 43-17 0 0,4-15 22 0 0,-8 24-41 0 0,0 0-1 0 0,0-1 1 0 0,0 1-1 0 0,1 0 1 0 0,0 1-1 0 0,-1-1 0 0 0,1 0 1 0 0,1 0-1 0 0,-1 1 1 0 0,1-1-1 0 0,-1 1 0 0 0,4-4 1 0 0,3-2 52 0 0,-9 9-64 0 0,0 0 1 0 0,1-1-1 0 0,-1 1 0 0 0,0 0 0 0 0,0-1 1 0 0,0 1-1 0 0,0 0 0 0 0,0-1 0 0 0,0 1 1 0 0,0 0-1 0 0,0-1 0 0 0,0 1 0 0 0,0-1 1 0 0,0 1-1 0 0,0 0 0 0 0,-1-1 0 0 0,1 1 1 0 0,0 0-1 0 0,0-1 0 0 0,0 1 0 0 0,0 0 1 0 0,0 0-1 0 0,-1-1 0 0 0,1 1 3 0 0,0-1 0 0 0,0 1 0 0 0,0 0 0 0 0,0-1-1 0 0,1 1 1 0 0,-1 0 0 0 0,0 0 0 0 0,0-1 0 0 0,0 1 0 0 0,0 0 0 0 0,0 0 0 0 0,1 0-1 0 0,-1-1 1 0 0,0 1 0 0 0,0 0 0 0 0,0 0 0 0 0,1 0 0 0 0,-1-1 0 0 0,0 1 0 0 0,0 0 0 0 0,1 0-1 0 0,-1 0 1 0 0,0 0 0 0 0,1 0 0 0 0,-1 0 0 0 0,0 0 0 0 0,0 0 0 0 0,1 0 0 0 0,-1 0-1 0 0,0 0 1 0 0,1-1 0 0 0,-1 2 0 0 0,0-1 0 0 0,0 0 0 0 0,1 0 0 0 0,-1 0 0 0 0,0 0-1 0 0,1 0 1 0 0,-1 9 8 0 0,1 1-1 0 0,0-1 0 0 0,0 0 1 0 0,6 18-1 0 0,-5-19-13 0 0,0 1 0 0 0,-1-1 0 0 0,0 0 0 0 0,0 14 0 0 0,-1-13 0 0 0,1-1 0 0 0,0 1 0 0 0,2 13 0 0 0,11 12 0 0 0,-11-29 0 0 0,-1 1 0 0 0,1-1 0 0 0,-1 1 0 0 0,-1 0 0 0 0,1 0 0 0 0,-1 0 0 0 0,1 7 0 0 0,-2-6 0 0 0,1 1 0 0 0,0-1 0 0 0,0 0 0 0 0,0 0 0 0 0,1 1 0 0 0,0-1 0 0 0,0 0 0 0 0,1-1 0 0 0,7 14 0 0 0,-9-18 3 0 0,1 1 1 0 0,0-1-1 0 0,0 1 0 0 0,-1 0 1 0 0,0 0-1 0 0,1 0 0 0 0,-1 0 1 0 0,0 0-1 0 0,0 0 0 0 0,-1 0 1 0 0,1 0-1 0 0,-1 0 0 0 0,0 0 1 0 0,1 0-1 0 0,-2 6 0 0 0,1-6 1 0 0,0-2-3 0 0,0 0-1 0 0,0 0 1 0 0,0 0 0 0 0,0 0-1 0 0,0 0 1 0 0,0 0-1 0 0,0 0 1 0 0,1 0-1 0 0,-1 0 1 0 0,0 0-1 0 0,0 0 1 0 0,1 0-1 0 0,-1 0 1 0 0,1 0 0 0 0,-1 0-1 0 0,1 1 1 0 0,2 0-2 0 0,-1 0 1 0 0,1-1 0 0 0,0 1-1 0 0,-1 0 1 0 0,1-1 0 0 0,0 1 0 0 0,0-1-1 0 0,5 1 1 0 0,-7-1 4 0 0,1-1 0 0 0,-1 0-1 0 0,0 0 1 0 0,0 0 0 0 0,0 0 0 0 0,0 0 0 0 0,0-1 0 0 0,0 1-1 0 0,0 0 1 0 0,0 0 0 0 0,0-1 0 0 0,0 1 0 0 0,0-1 0 0 0,0 1-1 0 0,0-1 1 0 0,0 1 0 0 0,0-1 0 0 0,0 1 0 0 0,-1-1-1 0 0,1 0 1 0 0,0 1 0 0 0,0-1 0 0 0,-1 0 0 0 0,1 0 0 0 0,0 0-1 0 0,0-1 1 0 0,8-8 32 0 0,-4 6-49 0 0,0 0 0 0 0,0-1 0 0 0,-1 1 0 0 0,0-1 0 0 0,0 0 0 0 0,0-1 0 0 0,-1 1-1 0 0,0-1 1 0 0,0 1 0 0 0,0-1 0 0 0,0 0 0 0 0,1-7 0 0 0,-2 7 2 0 0,1 1 0 0 0,-1-1 0 0 0,1 1 0 0 0,6-8-1 0 0,-6 9 27 0 0,-1 1-1 0 0,1-1 0 0 0,-1 0 0 0 0,0 0 1 0 0,0 0-1 0 0,0-1 0 0 0,-1 1 0 0 0,2-6 0 0 0,-1-1 16 0 0,-2 5-10 0 0,1 0-1 0 0,1 0 1 0 0,-1 0 0 0 0,1 0-1 0 0,0 0 1 0 0,0 0 0 0 0,0 0-1 0 0,7-10 1 0 0,-6 12-20 0 0,0 0 0 0 0,0 0 0 0 0,-1-1 0 0 0,0 1 0 0 0,0-1 0 0 0,0 0 0 0 0,0 1 0 0 0,-1-1 0 0 0,0 0 0 0 0,0 0 0 0 0,0 0 0 0 0,-1 0 0 0 0,1 0 0 0 0,-1 0 0 0 0,-1-10 0 0 0,1 14 0 0 0,-1 0 0 0 0,1 0 0 0 0,0 0 0 0 0,0 0 0 0 0,0 0 0 0 0,0 0 0 0 0,1 0 0 0 0,-1 0 0 0 0,0 0 0 0 0,0-1 0 0 0,1 1 0 0 0,-1 0 0 0 0,0 0 0 0 0,1 0 0 0 0,-1 0 0 0 0,1 0 0 0 0,-1 1 0 0 0,1-1 0 0 0,0 0 0 0 0,-1 0 0 0 0,2-1 0 0 0,3-4 0 0 0,-5 5 0 0 0,0 1 0 0 0,1 0 0 0 0,-1 0 0 0 0,0-1 0 0 0,0 1 0 0 0,1 0 0 0 0,-1 0 0 0 0,0-1 0 0 0,0 1 0 0 0,0 0 0 0 0,0 0 0 0 0,1-1 0 0 0,-1 1 0 0 0,0 0 0 0 0,0-1 0 0 0,0 1 0 0 0,0 0 0 0 0,0-1 0 0 0,0 1 0 0 0,0 0 0 0 0,0-1 0 0 0,0 1 0 0 0,0 0 0 0 0,0-1 0 0 0,0 1 0 0 0,0 0 0 0 0,0-1 0 0 0,0 1 0 0 0,0 0 0 0 0,-1 0 0 0 0,1-1 0 0 0,0 1 0 0 0,0 0 0 0 0,0-1 0 0 0,0 1 0 0 0,-1 0 0 0 0,1 0 0 0 0,0-1 0 0 0,0 1 0 0 0,0 0 0 0 0,-1 0 0 0 0,1-1 0 0 0,0 1 0 0 0,-1 0 0 0 0,1 0 0 0 0,0 0 0 0 0,0 0 0 0 0,-1 0 0 0 0,1-1 0 0 0,0 1 0 0 0,-1 0 0 0 0,1 0 0 0 0,0 0 0 0 0,-1 0 0 0 0,1 0 0 0 0,-12-7 0 0 0,21 15-10 0 0,-1 1 1 0 0,0 0-1 0 0,0 0 1 0 0,-1 1-1 0 0,0 0 1 0 0,7 15-1 0 0,-8-9-2 0 0,-4-10 4 0 0,0-1 0 0 0,1 1 0 0 0,-1-1 1 0 0,1 0-1 0 0,0 0 0 0 0,4 6 1 0 0,5 2-1 0 0,3 4-31 0 0,21 33 0 0 0,-30-42 30 0 0,0 0 0 0 0,1 0 0 0 0,0-1 0 0 0,0 0 0 0 0,0 0 0 0 0,10 5 0 0 0,6 8-41 0 0,-19-17-174 0 0,0 0 0 0 0,0-1 0 0 0,0 1 0 0 0,1-1 0 0 0,-1 1 0 0 0,1-1 0 0 0,0-1 0 0 0,-1 1 0 0 0,1-1 0 0 0,0 1 1 0 0,0-1-1 0 0,6 0 0 0 0,-5 0-1600 0 0,1-1 1 0 0,0 0 0 0 0,-1-1 0 0 0,13-1-1 0 0,4-4-6719 0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5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18 13824 0 0,'-6'7'214'0'0,"4"-5"-57"0"0,0 1 1 0 0,0-1 0 0 0,0 0-1 0 0,-1 0 1 0 0,1 0 0 0 0,-1 0-1 0 0,0 0 1 0 0,-9 4 8984 0 0,44-12-7061 0 0,-30 6-2022 0 0,21 0 638 0 0,0 1 1 0 0,25 4 0 0 0,41 8-69 0 0,-13-2-520 0 0,0-3-1 0 0,91-2 1 0 0,-17-2-35 0 0,33-5-74 0 0,-168 1 0 0 0,17-2-7 0 0,30 0-125 0 0,106-16 0 0 0,-144 12-653 0 0,0 0-1 0 0,0-1 1 0 0,35-17-1 0 0,-43 14-2090 0 0,-5-3-5770 0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6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1 12896 0 0,'0'0'15331'0'0,"0"2"-14816"0"0,-1 4-354 0 0,1 0 1 0 0,-1 0 0 0 0,-1-1-1 0 0,1 1 1 0 0,-4 8 0 0 0,3-7-111 0 0,0 0 1 0 0,0 0-1 0 0,-1 12 1 0 0,-7 57 5 0 0,6-50-51 0 0,1-1 1 0 0,0 1-1 0 0,2 0 1 0 0,4 35-1 0 0,-1-40-4 0 0,8 44-54 0 0,-8-59 36 0 0,0 1 0 0 0,0-1 0 0 0,0 0 0 0 0,1 0 0 0 0,-1 0 1 0 0,2 0-1 0 0,3 6 0 0 0,4 5-117 0 0,-9-13 99 0 0,0-1 0 0 0,0 0 0 0 0,0 0 1 0 0,1 0-1 0 0,-1 0 0 0 0,1 0 1 0 0,-1-1-1 0 0,1 1 0 0 0,0-1 0 0 0,0 1 1 0 0,0-1-1 0 0,1 0 0 0 0,6 3 0 0 0,-6-3-110 0 0,0-1 0 0 0,0 1 0 0 0,1-1-1 0 0,-1 0 1 0 0,1 0 0 0 0,-1-1-1 0 0,1 1 1 0 0,-1-1 0 0 0,1 0 0 0 0,-1 0-1 0 0,1 0 1 0 0,-1-1 0 0 0,1 0-1 0 0,-1 0 1 0 0,0 0 0 0 0,1 0-1 0 0,4-3 1 0 0,-7 3-52 0 0,-1 0 1 0 0,0 0-1 0 0,0 0 0 0 0,0 0 1 0 0,0 0-1 0 0,0 0 0 0 0,0-1 1 0 0,0 1-1 0 0,0 0 0 0 0,0-1 0 0 0,0 1 1 0 0,-1-1-1 0 0,1 1 0 0 0,-1 0 1 0 0,1-1-1 0 0,0-1 0 0 0,0-1-929 0 0,5-11-7114 0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6.5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9 260 20471 0 0,'0'0'1562'0'0,"-1"2"-1065"0"0,-1 0-413 0 0,-1 18 20 0 0,3-20-103 0 0,-2 16 1351 0 0,1 0 0 0 0,3 27-1 0 0,-1-5-161 0 0,0-28-852 0 0,0 1 0 0 0,4 18 0 0 0,1 1-192 0 0,-5-20-149 0 0,0 0-1 0 0,1 0 1 0 0,0 0-1 0 0,1 0 1 0 0,7 17-1 0 0,-5-9-347 0 0,-4-14-3165 0 0</inkml:trace>
  <inkml:trace contextRef="#ctx0" brushRef="#br0" timeOffset="1">168 1 11976 0 0,'2'0'546'0'0,"49"8"576"0"0,13 16 8620 0 0,-59-22-9395 0 0,0 1 0 0 0,-1-1-1 0 0,1 1 1 0 0,-1 0 0 0 0,0 0 0 0 0,0 0 0 0 0,0 0 0 0 0,4 5-1 0 0,27 34 1319 0 0,-17-19-1039 0 0,-14-18-501 0 0,-1 1 1 0 0,1-1 0 0 0,-1 1-1 0 0,0-1 1 0 0,0 1-1 0 0,-1 0 1 0 0,3 11-1 0 0,8 47 334 0 0,-10-41-321 0 0,2 15-6 0 0,-1 70 0 0 0,-7-81-293 0 0,0 0 0 0 0,-2 0 0 0 0,-1 0 0 0 0,-13 38 0 0 0,14-51 19 0 0,1 1-1014 0 0,-2-1-1 0 0,-11 23 0 0 0,1-12-898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6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4608 0 0,'0'0'208'0'0,"2"0"-9"0"0,12 1 2469 0 0,-11-1-1613 0 0,-1 0 0 0 0,0 1 0 0 0,0 0-1 0 0,0-1 1 0 0,0 1 0 0 0,0 0-1 0 0,2 1 1 0 0,-2-1-600 0 0,-1 0 0 0 0,0 0 0 0 0,0-1 0 0 0,0 1 0 0 0,0 0-1 0 0,0 0 1 0 0,0 0 0 0 0,-1 1 0 0 0,1-1 0 0 0,0 0 0 0 0,0 0 0 0 0,0 2-1 0 0,2 14-2273 0 0,-3-14 1862 0 0,1 1 0 0 0,0 0 0 0 0,0 0 0 0 0,0-1 0 0 0,0 1 0 0 0,0 0 0 0 0,1-1 0 0 0,2 4 0 0 0,6 22 174 0 0,-1 25-76 0 0,-7-34-122 0 0,1-1-1 0 0,6 19 0 0 0,-3-4-33 0 0,-5-29-815 0 0,-1 0-1 0 0,1 0 1 0 0,0 0 0 0 0,0-1 0 0 0,1 1 0 0 0,3 8 0 0 0,6 6-5711 0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7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1 15288 0 0,'10'16'697'0'0,"-8"-12"-9"0"0,-2-3-444 0 0,0 4 88 0 0,1 0 0 0 0,0-1 0 0 0,0 1 0 0 0,1-1 0 0 0,-1 1 0 0 0,1-1 0 0 0,0 1 0 0 0,0-1 0 0 0,3 5 0 0 0,9 21 1912 0 0,8 25 276 0 0,10 35-1331 0 0,-2 57 118 0 0,-18-77-693 0 0,-9-49-352 0 0,-1 0 0 0 0,-1 1 1 0 0,-1-1-1 0 0,-5 42 0 0 0,5-58-250 0 0,-1 0 0 0 0,-1 0 1 0 0,1 0-1 0 0,-1 0 0 0 0,0 0 1 0 0,0 0-1 0 0,0 0 1 0 0,0 0-1 0 0,-1 0 0 0 0,0-1 1 0 0,0 0-1 0 0,0 1 0 0 0,-1-1 1 0 0,0 0-1 0 0,1-1 0 0 0,-1 1 1 0 0,-1-1-1 0 0,1 0 0 0 0,0 0 1 0 0,-1 0-1 0 0,1 0 0 0 0,-1-1 1 0 0,0 1-1 0 0,0-1 0 0 0,0-1 1 0 0,0 1-1 0 0,0-1 0 0 0,0 0 1 0 0,-1 0-1 0 0,-7 0 0 0 0,5-1-155 0 0,1-2 0 0 0,0 1-1 0 0,-1-1 1 0 0,1 0 0 0 0,0-1-1 0 0,0 1 1 0 0,0-1 0 0 0,1-1-1 0 0,-1 1 1 0 0,1-1 0 0 0,-9-7-1 0 0,0-1-951 0 0,1 0-1 0 0,1-2 0 0 0,-1 0 0 0 0,-13-20 0 0 0,10 7-1014 0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8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11976 0 0,'6'4'6727'0'0,"4"2"-4231"0"0,0-2-2024 0 0,2 6-280 0 0,-8-4-1336 0 0,7-2-264 0 0</inkml:trace>
  <inkml:trace contextRef="#ctx0" brushRef="#br0" timeOffset="1">59 464 9672 0 0,'0'3'748'0'0,"0"32"6473"0"0,6-24-801 0 0,-4-10-6232 0 0,-1 1 1 0 0,1-1-1 0 0,-1 0 1 0 0,1 0-1 0 0,-1-1 0 0 0,1 1 1 0 0,0 0-1 0 0,-1-1 1 0 0,1 1-1 0 0,0 0 1 0 0,-1-1-1 0 0,1 0 1 0 0,0 1-1 0 0,2-1 1 0 0,23-5 912 0 0,-14 3-820 0 0,0-2-124 0 0,0 2 1 0 0,0 0-1 0 0,1 1 1 0 0,-1 0-1 0 0,1 1 1 0 0,0 0-1 0 0,16 4 1 0 0,-6-2-118 0 0,-19-2-35 0 0,-1 1 1 0 0,1-1-1 0 0,-1 1 0 0 0,1 0 1 0 0,-1 0-1 0 0,8 3 0 0 0,-5-1 4 0 0,-1-1-1 0 0,1 0 1 0 0,0-1-1 0 0,12 2 1 0 0,9 2 12 0 0,-19-3-273 0 0,0 0 1 0 0,0 0-1 0 0,0-1 0 0 0,14 0 0 0 0,-12-1-605 0 0,-2 0-240 0 0,0 0 0 0 0,0 0-1 0 0,-1-1 1 0 0,17-4 0 0 0,-5 1-805 0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58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9216 0 0,'0'0'706'0'0,"2"2"-463"0"0,12 14 3968 0 0,-3 1-49 0 0,-3-8-2951 0 0,0 0-1 0 0,-1 1 0 0 0,-1 0 1 0 0,0 1-1 0 0,0 0 1 0 0,5 13-1 0 0,19 70 995 0 0,-27-85-1953 0 0,1 13-107 0 0,0 0 1 0 0,-2 0-1 0 0,0 38 0 0 0,1 8-115 0 0,-2-3-385 0 0,-1-41-877 0 0,0 0-525 0 0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0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1 133 12440 0 0,'0'1'1253'0'0,"0"-3"-953"0"0,2-3 670 0 0,0-1 0 0 0,1 1 0 0 0,-1 0 0 0 0,1 0 1 0 0,0 0-1 0 0,0 0 0 0 0,5-5 0 0 0,1 0-248 0 0,-6 6-373 0 0,1-1 0 0 0,-1 1 0 0 0,1 1 0 0 0,0-1 0 0 0,0 0 0 0 0,8-4 0 0 0,13-9 1122 0 0,-21 14-1232 0 0,1-1 0 0 0,0 1-1 0 0,0 0 1 0 0,9-4-1 0 0,-6 6-86 0 0,-8 1-135 0 0,1 0 0 0 0,0-1 0 0 0,-1 1 0 0 0,1 0 0 0 0,0 0 0 0 0,-1 0 0 0 0,1 0-1 0 0,-1 0 1 0 0,1-1 0 0 0,0 1 0 0 0,-1 0 0 0 0,1 0 0 0 0,-1-1 0 0 0,1 1 0 0 0,-1-1 0 0 0,1 1 0 0 0,-1 0 0 0 0,2-2-1 0 0,1 2 102 0 0,0 1-89 0 0,-1-1-18 0 0,0 1-1 0 0,-1-1 1 0 0,1 1-1 0 0,0-1 0 0 0,-1 1 1 0 0,1 0-1 0 0,-1 0 1 0 0,1 0-1 0 0,-1-1 1 0 0,1 1-1 0 0,-1 1 0 0 0,0-1 1 0 0,1 0-1 0 0,-1 0 1 0 0,0 0-1 0 0,0 1 1 0 0,0-1-1 0 0,0 1 1 0 0,0-1-1 0 0,0 1 0 0 0,0-1 1 0 0,-1 1-1 0 0,2 3 1 0 0,0 0-5 0 0,0 0 0 0 0,-1 0 0 0 0,1 0 0 0 0,-1 1 0 0 0,-1-1 0 0 0,1 1 0 0 0,-1-1 0 0 0,0 7-1 0 0,-1 3-141 0 0,-5 24 1 0 0,4-31 50 0 0,-2 7-138 0 0,0 0 0 0 0,-1-1 0 0 0,-1 1 0 0 0,-11 19 0 0 0,11-23-11 0 0,-1 3-157 0 0,0-1 1 0 0,-1 0-1 0 0,0 0 0 0 0,-15 16 1 0 0,-29 35 96 0 0,51-63 772 0 0,-1 7 608 0 0,2-8-1047 0 0,-1 1 0 0 0,1-1 0 0 0,0 0 0 0 0,0 1-1 0 0,0-1 1 0 0,0 0 0 0 0,0 1 0 0 0,0-1 0 0 0,0 1 0 0 0,0-1 0 0 0,0 0 0 0 0,0 1-1 0 0,0-1 1 0 0,0 0 0 0 0,0 1 0 0 0,0-1 0 0 0,0 1 0 0 0,0-1 0 0 0,0 0 0 0 0,1 1-1 0 0,-1-1 1 0 0,0 0 0 0 0,0 1 0 0 0,0-1 0 0 0,1 0 0 0 0,-1 1 0 0 0,0-1 0 0 0,0 0-1 0 0,1 0 1 0 0,-1 1 0 0 0,0-1 0 0 0,1 0 0 0 0,2 4 29 0 0,1 0 1 0 0,0 0-1 0 0,0-1 1 0 0,0 0-1 0 0,0 0 1 0 0,1 0-1 0 0,-1 0 1 0 0,1-1-1 0 0,0 0 1 0 0,0 0-1 0 0,0 0 1 0 0,0 0-1 0 0,0-1 1 0 0,0 0-1 0 0,5 1 0 0 0,11 0 27 0 0,1 0-1 0 0,30-3 1 0 0,-18 1-37 0 0,6 1-86 0 0,-19 0-860 0 0,34-3 0 0 0,-6-3-2801 0 0,-27 4 1734 0 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0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15552 0 0,'0'0'1407'0'0,"2"0"-1161"0"0,6-1 345 0 0,0 0 0 0 0,-1 0 0 0 0,9-3 1 0 0,18-4 1680 0 0,22-6-612 0 0,-31 7-1807 0 0,-16 5-353 0 0,1 2-2373 0 0</inkml:trace>
  <inkml:trace contextRef="#ctx0" brushRef="#br0" timeOffset="1">113 199 16328 0 0,'0'0'1933'0'0,"0"2"-897"0"0,2 0-632 0 0,0 0 1 0 0,0 0-1 0 0,0 0 1 0 0,1 0 0 0 0,-1 0-1 0 0,0-1 1 0 0,1 1-1 0 0,-1 0 1 0 0,1-1 0 0 0,5 2-1 0 0,8 6 548 0 0,11 9 51 0 0,-17-13-1403 0 0,-1 1 1 0 0,15 13-1 0 0,-7-8-5553 0 0,8 2-2021 0 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1.4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1 130 19351 0 0,'0'0'1943'0'0,"1"-1"-1783"0"0,17-25 504 0 0,6-8 1539 0 0,-22 29-2066 0 0,1 1 0 0 0,-1 0 0 0 0,1 0 1 0 0,0 0-1 0 0,0 0 0 0 0,0 0 1 0 0,1 0-1 0 0,-1 1 0 0 0,1-1 0 0 0,0 1 1 0 0,0 0-1 0 0,0 1 0 0 0,0-1 0 0 0,1 1 1 0 0,-1-1-1 0 0,1 1 0 0 0,-1 0 1 0 0,1 1-1 0 0,0-1 0 0 0,0 1 0 0 0,0 0 1 0 0,0 0-1 0 0,7 0 0 0 0,20 1 302 0 0,-16-1 53 0 0,0 0 0 0 0,25 4 0 0 0,-40-3-497 0 0,-1 0 0 0 0,1 0 0 0 0,0 1 0 0 0,-1-1 0 0 0,1 0 0 0 0,-1 0 0 0 0,1 1 0 0 0,-1-1 0 0 0,1 0 0 0 0,-1 1 0 0 0,1-1 0 0 0,-1 0 0 0 0,1 1 0 0 0,-1-1 0 0 0,1 1 0 0 0,-1-1 0 0 0,1 1-1 0 0,-1-1 1 0 0,0 1 0 0 0,1-1 0 0 0,-1 1 0 0 0,0-1 0 0 0,0 1 0 0 0,1 0 0 0 0,-1-1 0 0 0,0 1 0 0 0,0-1 0 0 0,0 1 0 0 0,0 0 0 0 0,0-1 0 0 0,0 1 0 0 0,0 0 0 0 0,0-1 0 0 0,0 1 0 0 0,0-1 0 0 0,0 1 0 0 0,0 1 0 0 0,-9 22 127 0 0,8-21-331 0 0,-2 4-16 0 0,-1 1-1 0 0,1-1 0 0 0,-2 0 0 0 0,1 0 0 0 0,-1-1 0 0 0,-8 10 0 0 0,-13 21-124 0 0,25-36 267 0 0,0 1 1 0 0,0-1 0 0 0,0 1 0 0 0,0-1 0 0 0,0 1 0 0 0,1-1 0 0 0,-1 1 0 0 0,1-1 0 0 0,-1 1 0 0 0,1 0 0 0 0,0-1 0 0 0,-1 1 0 0 0,1 0 0 0 0,0-1 0 0 0,0 1 0 0 0,0 0 0 0 0,1-1 0 0 0,-1 1 0 0 0,0 1 0 0 0,1 2 91 0 0,1-1-1 0 0,-1 1 1 0 0,1-1 0 0 0,-1 1 0 0 0,5 6 0 0 0,-3-7-15 0 0,0 0 0 0 0,0 0 0 0 0,1 0 0 0 0,-1-1 0 0 0,1 1 0 0 0,4 3 0 0 0,11 9-6 0 0,-12-9 77 0 0,0-1-1 0 0,0 0 1 0 0,0 0-1 0 0,14 7 1 0 0,-11-7 50 0 0,-1 1 0 0 0,14 11 0 0 0,-15-12 11 0 0,0 0-1 0 0,1 0 0 0 0,-1-1 1 0 0,14 6-1 0 0,1 1 74 0 0,-21-11-178 0 0,-1 0 1 0 0,1 0-1 0 0,-1 1 1 0 0,1-1-1 0 0,-1 0 1 0 0,1 1-1 0 0,-1-1 1 0 0,0 1-1 0 0,1 0 1 0 0,-1-1-1 0 0,1 3 1 0 0,-1-3-11 0 0,-1 1 1 0 0,1-1 0 0 0,0 1 0 0 0,0-1-1 0 0,0 0 1 0 0,0 0 0 0 0,0 0 0 0 0,0 1-1 0 0,1-1 1 0 0,-1 0 0 0 0,0 0-1 0 0,3 1 1 0 0,8 2 10 0 0,5 2-19 0 0,-17-5-3 0 0,1-1 0 0 0,0 1-1 0 0,-1-1 1 0 0,1 1 0 0 0,-1-1 0 0 0,1 1 0 0 0,-1 0 0 0 0,1-1 0 0 0,-1 1 0 0 0,0-1 0 0 0,1 1 0 0 0,-1 0 0 0 0,0-1 0 0 0,1 1 0 0 0,-1 0 0 0 0,0 0 0 0 0,0-1 0 0 0,0 1 0 0 0,1 0 0 0 0,-1 0 0 0 0,0-1 0 0 0,0 2 0 0 0,2 11 52 0 0,-1-12-25 0 0,-1 0 0 0 0,0 0 0 0 0,1 0 0 0 0,-1 0 0 0 0,0 0 1 0 0,1 0-1 0 0,-1 0 0 0 0,0 0 0 0 0,0 0 0 0 0,0 0 0 0 0,0 1 0 0 0,0-1 0 0 0,0 0 1 0 0,0 0-1 0 0,-1 0 0 0 0,1 0 0 0 0,0 0 0 0 0,0 0 0 0 0,-1 0 0 0 0,1 0 0 0 0,-1 0 1 0 0,1 0-1 0 0,-1 0 0 0 0,0 0 0 0 0,1 0 0 0 0,-2 1 0 0 0,-41 24 357 0 0,40-24-368 0 0,-1 0 0 0 0,1-1 0 0 0,-1 1-1 0 0,1-1 1 0 0,-1 0 0 0 0,-4 1 0 0 0,-7 3 13 0 0,-18 13 8 0 0,25-13-27 0 0,-1-1-1 0 0,1 1 0 0 0,-1-1 1 0 0,-10 3-1 0 0,16-6-12 0 0,0 0-42 0 0,0 0-1 0 0,0 0 1 0 0,0 0 0 0 0,0-1 0 0 0,0 1 0 0 0,-1-1 0 0 0,1 1 0 0 0,0-1-1 0 0,0 0 1 0 0,0 0 0 0 0,-1 0 0 0 0,1-1 0 0 0,0 1 0 0 0,0-1 0 0 0,0 0-1 0 0,0 0 1 0 0,-6-2 0 0 0,6 1-137 0 0,1 1 0 0 0,-1-1 0 0 0,1 1-1 0 0,-1-1 1 0 0,1 0 0 0 0,0 0 0 0 0,-1 0 0 0 0,1 0 0 0 0,-3-4-1 0 0,5 6 43 0 0,-1-1 0 0 0,1 0 0 0 0,-1 0 0 0 0,1 0 0 0 0,-1 0 0 0 0,1 0 0 0 0,-1 0 0 0 0,1 0 0 0 0,0 0 0 0 0,0 0 0 0 0,-1 0 0 0 0,1 0 0 0 0,0 0-1 0 0,0 0 1 0 0,0 0 0 0 0,0 0 0 0 0,0 0 0 0 0,0 0 0 0 0,1 0 0 0 0,-1 0 0 0 0,0 0 0 0 0,0 0 0 0 0,1 0 0 0 0,-1 0 0 0 0,0 0 0 0 0,1 1 0 0 0,-1-1 0 0 0,1 0 0 0 0,-1 0-1 0 0,1 0 1 0 0,1-1 0 0 0,7-6-1900 0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1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0 5064 0 0,'-1'0'32'0'0,"0"0"0"0"0,0 0 0 0 0,-1 0 1 0 0,1 0-1 0 0,0 0 0 0 0,0 1 0 0 0,0-1 0 0 0,-1 0 0 0 0,1 0 1 0 0,0 1-1 0 0,0-1 0 0 0,-2 2 0 0 0,2-2 3 0 0,1 1-1 0 0,0 0 1 0 0,-1-1 0 0 0,1 1-1 0 0,-1 0 1 0 0,1-1 0 0 0,0 1 0 0 0,-1 0-1 0 0,1-1 1 0 0,0 1 0 0 0,0 0-1 0 0,0 0 1 0 0,-1-1 0 0 0,1 1-1 0 0,0 0 1 0 0,0 0 0 0 0,-4 8 7840 0 0,4-9-7606 0 0,-1 0-159 0 0,1 0 0 0 0,0 0 0 0 0,0 1 0 0 0,0-1 0 0 0,-1 0 0 0 0,1 0 0 0 0,0 0 0 0 0,0 0 0 0 0,0 0 0 0 0,0 0 0 0 0,-1 1 0 0 0,1-1 1 0 0,0 0-1 0 0,0 0 0 0 0,0 0 0 0 0,0 0 0 0 0,0 1 0 0 0,0-1 0 0 0,-1 0 0 0 0,1 0 0 0 0,0 0 0 0 0,0 1 0 0 0,0-1 0 0 0,0 0 0 0 0,0 0 0 0 0,0 0 0 0 0,0 1 0 0 0,0-1 0 0 0,0 0 0 0 0,0 0 0 0 0,0 0 0 0 0,0 1 0 0 0,0-1 0 0 0,0 0 0 0 0,0 0 0 0 0,0 0 0 0 0,0 1 0 0 0,0-1 0 0 0,1 0 1 0 0,-1 0-1 0 0,0 0 0 0 0,0 1 0 0 0,0-1 0 0 0,0 0 0 0 0,0 0 0 0 0,0 0 0 0 0,1 0 0 0 0,-1 1 0 0 0,0-1 0 0 0,0 0 0 0 0,0 0 0 0 0,0 0 0 0 0,1 0 0 0 0,2 5 817 0 0,-3-5-851 0 0,0 0 0 0 0,1 0 0 0 0,-1 1-1 0 0,0-1 1 0 0,1 0 0 0 0,-1 1-1 0 0,0-1 1 0 0,0 0 0 0 0,1 1 0 0 0,-1-1-1 0 0,0 0 1 0 0,0 1 0 0 0,0-1 0 0 0,1 1-1 0 0,-1-1 1 0 0,0 0 0 0 0,0 1-1 0 0,0-1 1 0 0,0 1 0 0 0,0-1 0 0 0,0 0-1 0 0,0 1 1 0 0,0-1 0 0 0,0 1 0 0 0,0-1-1 0 0,0 1 1 0 0,0-1 0 0 0,0 0-1 0 0,0 1 1 0 0,0-1 0 0 0,-1 1 0 0 0,1-1-1 0 0,0 0 1 0 0,0 1 0 0 0,0-1 0 0 0,-1 0-1 0 0,1 1 1 0 0,0-1 0 0 0,0 0-1 0 0,-1 1 1 0 0,1-1 0 0 0,0 0 0 0 0,-1 1-1 0 0,1-1 1 0 0,0 0 0 0 0,-1 1 0 0 0,-1 0 972 0 0,2 2-911 0 0,1 1 0 0 0,-1-1 0 0 0,1 0 0 0 0,-1 0 1 0 0,0 0-1 0 0,0 1 0 0 0,-1-1 0 0 0,1 0 1 0 0,-1 0-1 0 0,1 0 0 0 0,-1 0 0 0 0,0 0 1 0 0,-3 6-1 0 0,0 7-16 0 0,1-4-73 0 0,2-5-23 0 0,-1 0 1 0 0,0 0 0 0 0,0-1 0 0 0,-1 1 0 0 0,1 0-1 0 0,-6 7 1 0 0,5-8-49 0 0,-1-1-1 0 0,1 1 1 0 0,0 0 0 0 0,0 0-1 0 0,1 1 1 0 0,0-1-1 0 0,0 0 1 0 0,-1 12-1 0 0,2-13-45 0 0,-1 0 0 0 0,1 0 0 0 0,-1 0-1 0 0,0 0 1 0 0,0 0 0 0 0,0-1 0 0 0,-6 9-1 0 0,-9 21-985 0 0,16-32 609 0 0,0 0 0 0 0,0 1 0 0 0,-1-1 0 0 0,1 0-1 0 0,-1 0 1 0 0,1 0 0 0 0,-1 0 0 0 0,-2 2 0 0 0,2-1 207 0 0,-8 10-1771 0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2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40 147 16152 0 0,'-33'-25'737'0'0,"33"24"-703"0"0,-1 1 0 0 0,1-1 0 0 0,-1 0 0 0 0,1 1 0 0 0,-1-1 1 0 0,1 1-1 0 0,-1-1 0 0 0,1 0 0 0 0,0 1 0 0 0,-1-1 0 0 0,1 0 0 0 0,0 0 0 0 0,-1 1 1 0 0,1-1-1 0 0,0 0 0 0 0,0 0 0 0 0,0 1 0 0 0,0-1 0 0 0,0 0 0 0 0,0 0 0 0 0,0 0 1 0 0,0 1-1 0 0,0-2 0 0 0,9-15 141 0 0,-2 4-155 0 0,-6 8 301 0 0,0 1 0 0 0,1-1 0 0 0,-1 1 0 0 0,1-1 0 0 0,0 1-1 0 0,0 0 1 0 0,0 0 0 0 0,1 0 0 0 0,-1 0 0 0 0,1 0 0 0 0,0 0-1 0 0,0 1 1 0 0,1 0 0 0 0,-1-1 0 0 0,5-2 0 0 0,-7 5-192 0 0,1 0 0 0 0,-1 0 0 0 0,0 1 1 0 0,1-1-1 0 0,-1 1 0 0 0,1-1 0 0 0,-1 1 0 0 0,0-1 1 0 0,1 1-1 0 0,-1 0 0 0 0,1-1 0 0 0,-1 1 1 0 0,1 0-1 0 0,-1 0 0 0 0,1 0 0 0 0,-1 0 1 0 0,3 1-1 0 0,1-1 202 0 0,3 0-18 0 0,1 1 0 0 0,-1-1 0 0 0,1 1 0 0 0,-1 1 0 0 0,1 0 0 0 0,-1 0 0 0 0,0 1 0 0 0,0-1 0 0 0,15 9 0 0 0,-19-9-247 0 0,-1 0 0 0 0,0 1 0 0 0,0-1 0 0 0,1 1 0 0 0,-2 0 0 0 0,1 0 0 0 0,4 5 0 0 0,12 13 221 0 0,-5-9-173 0 0,-9-9-71 0 0,-1 0 1 0 0,0 1-1 0 0,0 0 0 0 0,0 0 1 0 0,0 0-1 0 0,-1 0 0 0 0,0 1 1 0 0,4 4-1 0 0,15 34 98 0 0,-2 2 1 0 0,18 56-1 0 0,0 31-77 0 0,-34-121-64 0 0,0-1 0 0 0,1 1 0 0 0,0-1 0 0 0,0 0 0 0 0,10 12 0 0 0,5 9-12 0 0,-16-24-16 0 0,1 0 1 0 0,0 0-1 0 0,1-1 0 0 0,0 0 1 0 0,0 0-1 0 0,0 0 0 0 0,1-1 1 0 0,-1 0-1 0 0,1 0 0 0 0,0-1 1 0 0,15 7-1 0 0,-19-10-1 0 0,1 0 0 0 0,-1 0 0 0 0,1 0 0 0 0,0 0-1 0 0,-1-1 1 0 0,1 1 0 0 0,0-1 0 0 0,-1 0 0 0 0,1 0 0 0 0,0-1 0 0 0,0 1 0 0 0,-1-1 0 0 0,1 0-1 0 0,-1 0 1 0 0,1 0 0 0 0,0 0 0 0 0,-1 0 0 0 0,0-1 0 0 0,4-2 0 0 0,0 0-365 0 0,-1 1 1 0 0,0-2 0 0 0,-1 1-1 0 0,1-1 1 0 0,-1 1 0 0 0,1-1-1 0 0,-2-1 1 0 0,1 1 0 0 0,5-9-1 0 0,-9 12-411 0 0,1 0-1 0 0,-1 0 0 0 0,0-1 1 0 0,0 1-1 0 0,0 0 0 0 0,0-1 1 0 0,0-4-1 0 0,0 4-383 0 0,-1 0 1 0 0,-1 1-1 0 0,1-1 0 0 0,0 0 1 0 0,-1 0-1 0 0,0-3 1 0 0,1 6 1174 0 0</inkml:trace>
  <inkml:trace contextRef="#ctx0" brushRef="#br0" timeOffset="1">726 224 21855 0 0,'-7'-5'486'0'0,"14"7"713"0"0,11 4-484 0 0,-12-6-547 0 0,-1 0-1 0 0,1 0 1 0 0,0 0-1 0 0,0-1 1 0 0,0 0 0 0 0,-1 0-1 0 0,1 0 1 0 0,8-3-1 0 0,-10 2 77 0 0,-1 2 0 0 0,1-1 0 0 0,-1 0 0 0 0,1 1 0 0 0,0-1 0 0 0,7 1 0 0 0,-1 0-157 0 0,8-1-60 0 0,11-2-227 0 0,-17-1-235 0 0,0-1 172 0 0,6-2-1213 0 0,-4 4-4802 0 0,-4 2-1871 0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2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19 762 8288 0 0,'-5'5'-1316'0'0,"-8"11"10638"0"0,20-20-6783 0 0,-5 3-2340 0 0,0-1 1 0 0,0 1-1 0 0,0-1 0 0 0,0 0 1 0 0,-1 0-1 0 0,1 0 1 0 0,0 0-1 0 0,-1 0 1 0 0,0 0-1 0 0,0 0 0 0 0,0-1 1 0 0,0 1-1 0 0,0 0 1 0 0,0-1-1 0 0,0 1 0 0 0,0-5 1 0 0,8-18 843 0 0,3 7-443 0 0,-9 12-383 0 0,1 1-1 0 0,-1-1 1 0 0,4-8 0 0 0,11-47 1101 0 0,1 21-763 0 0,-8 18-246 0 0,-1-1 1 0 0,9-28 0 0 0,-11 26-259 0 0,15-30 0 0 0,-13 32 82 0 0,14-46 0 0 0,-21 59-17 0 0,1 0 0 0 0,0 0 0 0 0,1 0 0 0 0,0 1 0 0 0,11-16 0 0 0,-8 13-6 0 0,0 0 0 0 0,6-16-1 0 0,-5 6-42 0 0,-6 13-39 0 0,0 1 0 0 0,1 0 0 0 0,0 0 0 0 0,0 0 0 0 0,9-11 0 0 0,-6 11 7 0 0,-5 6-23 0 0,0 0 1 0 0,0 0 0 0 0,0 0 0 0 0,0-1 0 0 0,-1 1-1 0 0,1 0 1 0 0,-1-1 0 0 0,1 1 0 0 0,-1-1 0 0 0,0 1-1 0 0,1-6 1 0 0,-2 7-10 0 0,0-1 12 0 0,0 0 0 0 0,1 0 0 0 0,-1-1 1 0 0,0 1-1 0 0,1 0 0 0 0,-1 0 0 0 0,1 0 0 0 0,-1 0 0 0 0,1 0 0 0 0,0 0 0 0 0,0 0 0 0 0,0 0 1 0 0,0 0-1 0 0,0 0 0 0 0,1 1 0 0 0,-1-1 0 0 0,0 0 0 0 0,1 1 0 0 0,2-3 0 0 0,4 0 104 0 0,-6 3 81 0 0,-8 0-314 0 0,6 1 112 0 0,0 0-1 0 0,0 0 0 0 0,0 0 1 0 0,0 0-1 0 0,0 0 0 0 0,0 0 1 0 0,0 0-1 0 0,-1 0 0 0 0,1 0 1 0 0,0 0-1 0 0,0 0 1 0 0,0 0-1 0 0,0 0 0 0 0,0 0 1 0 0,0 0-1 0 0,0 0 0 0 0,-1 0 1 0 0,1 0-1 0 0,0 0 0 0 0,0 0 1 0 0,0 0-1 0 0,0 0 0 0 0,0 0 1 0 0,0 0-1 0 0,0 1 0 0 0,0-1 1 0 0,0 0-1 0 0,-1 0 0 0 0,1 0 1 0 0,0 0-1 0 0,0 0 0 0 0,0 0 1 0 0,0 0-1 0 0,0 0 0 0 0,0 0 1 0 0,0 0-1 0 0,0 1 0 0 0,0-1 1 0 0,0 0-1 0 0,0 0 0 0 0,0 0 1 0 0,0 0-1 0 0,0 0 0 0 0,0 0 1 0 0,0 0-1 0 0,0 1 0 0 0,0-1 1 0 0,0 0-1 0 0,0 0 0 0 0,0 0 1 0 0,2 8 22 0 0,0-1 0 0 0,-1 1 1 0 0,0-1-1 0 0,0 1 0 0 0,0-1 1 0 0,-1 1-1 0 0,-1 8 0 0 0,2 21 244 0 0,-1-34-252 0 0,0 0 0 0 0,0 0 0 0 0,-1 0 0 0 0,1 0-1 0 0,-1 0 1 0 0,1 0 0 0 0,-1-1 0 0 0,0 1 0 0 0,-2 4 0 0 0,2-5-9 0 0,0 1 0 0 0,0-1 1 0 0,0 1-1 0 0,0-1 1 0 0,0 0-1 0 0,1 1 1 0 0,-1-1-1 0 0,1 1 1 0 0,0 0-1 0 0,0-1 1 0 0,0 1-1 0 0,0-1 1 0 0,1 5-1 0 0,0-3-3 0 0,1 1 0 0 0,0-1 0 0 0,0 0 0 0 0,1 1 0 0 0,-1-1 0 0 0,1 0 0 0 0,0 0 0 0 0,0-1 0 0 0,0 1 0 0 0,1-1 0 0 0,-1 1 0 0 0,6 3 0 0 0,-5-4 0 0 0,0 1 0 0 0,0-1 0 0 0,0 1 0 0 0,-1 0 0 0 0,0 0 0 0 0,1 0 0 0 0,-1 0 0 0 0,-1 1 0 0 0,1-1 0 0 0,3 10 0 0 0,-5-12-9 0 0,0 0 0 0 0,0 0-1 0 0,0 0 1 0 0,0 0 0 0 0,1-1 0 0 0,-1 1 0 0 0,1 0-1 0 0,-1-1 1 0 0,1 1 0 0 0,-1-1 0 0 0,1 0 0 0 0,0 1-1 0 0,0-1 1 0 0,0 0 0 0 0,-1 0 0 0 0,1 0 0 0 0,0 0-1 0 0,4 1 1 0 0,10 6-89 0 0,3 10 28 0 0,-4-11 229 0 0,1-5-15 0 0,-10-5-108 0 0,-5 2-33 0 0,0 0 0 0 0,1 0 0 0 0,-1 0 0 0 0,0 1 0 0 0,0-1 0 0 0,1 0 0 0 0,-1 1 0 0 0,0-1-1 0 0,1 1 1 0 0,-1 0 0 0 0,0-1 0 0 0,1 1 0 0 0,-1 0 0 0 0,2 0 0 0 0,1-2 2 0 0,0 1 0 0 0,0-1 0 0 0,0 0 0 0 0,-1-1 0 0 0,1 1 0 0 0,-1-1 0 0 0,1 1-1 0 0,-1-1 1 0 0,6-6 0 0 0,6-5 10 0 0,14-15-15 0 0,-23 25-10 0 0,0 0-1 0 0,0 1 1 0 0,0 0 0 0 0,0 0-1 0 0,1 0 1 0 0,12-3-1 0 0,-16 6 3 0 0,1-1-1 0 0,0 0 0 0 0,-1 1 0 0 0,1 0 0 0 0,0 0 0 0 0,0 0 1 0 0,-1 0-1 0 0,1 1 0 0 0,0-1 0 0 0,-1 1 0 0 0,1 0 0 0 0,0 0 0 0 0,-1 1 1 0 0,6 2-1 0 0,87 42-1218 0 0,-90-43 760 0 0,1-1 0 0 0,-1 1 0 0 0,1-1-1 0 0,11 2 1 0 0,8 2-1781 0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3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21191 0 0,'0'2'480'0'0,"0"-1"-376"0"0,0 1-1 0 0,0-1 1 0 0,1 0-1 0 0,-1 0 1 0 0,0 1-1 0 0,0-1 1 0 0,1 0-1 0 0,-1 0 1 0 0,0 0-1 0 0,1 1 1 0 0,0-1-1 0 0,-1 0 1 0 0,1 0-1 0 0,-1 0 1 0 0,1 0-1 0 0,0 0 1 0 0,0 0-1 0 0,0 0 1 0 0,1 1-1 0 0,0-1 85 0 0,0 1 0 0 0,0-1-1 0 0,0 0 1 0 0,0 0 0 0 0,1 0-1 0 0,-1 0 1 0 0,0-1 0 0 0,0 1-1 0 0,5 0 1 0 0,5 0 459 0 0,-1-1 0 0 0,1 0 0 0 0,17-3 0 0 0,-22 3-478 0 0,120-6 1103 0 0,-43 1-990 0 0,43-4 108 0 0,24-19-409 0 0,-100 17-38 0 0,-1-3-372 0 0,2-1-50 0 0,22-1-1746 0 0,-36 9 130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7.0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1 172 16671 0 0,'0'0'382'0'0,"2"-2"54"0"0,7-3 22 0 0,-1 1 1 0 0,1 0-1 0 0,0 0 1 0 0,-1 1-1 0 0,2 0 0 0 0,-1 1 1 0 0,0-1-1 0 0,0 2 1 0 0,1-1-1 0 0,-1 2 1 0 0,1-1-1 0 0,17 2 1 0 0,-18 0-125 0 0,-4-1-23 0 0,1 0 0 0 0,-1 1 0 0 0,0 0-1 0 0,1 0 1 0 0,-1 0 0 0 0,0 0 0 0 0,10 5 0 0 0,-15-4-258 0 0,1-1-1 0 0,-1 1 1 0 0,1 0 0 0 0,-1-1 0 0 0,0 1 0 0 0,0 0-1 0 0,0 0 1 0 0,0-1 0 0 0,0 1 0 0 0,0 0-1 0 0,-1 2 1 0 0,3 14 178 0 0,-1-16-224 0 0,-1-1 1 0 0,0 1 0 0 0,1-1 0 0 0,-1 1-1 0 0,0 0 1 0 0,0-1 0 0 0,0 1 0 0 0,0-1 0 0 0,-1 1-1 0 0,1-1 1 0 0,0 1 0 0 0,-1-1 0 0 0,1 1-1 0 0,-1-1 1 0 0,0 3 0 0 0,-6 8 5 0 0,5-9-15 0 0,0-1 0 0 0,0 1 1 0 0,1 0-1 0 0,0 0 1 0 0,-1 0-1 0 0,1 0 1 0 0,0 0-1 0 0,0 4 0 0 0,0-2-43 0 0,-1 0-1 0 0,0-1 1 0 0,0 1-1 0 0,0-1 1 0 0,0 0-1 0 0,-1 1 1 0 0,1-1-1 0 0,-1 0 1 0 0,0-1-1 0 0,-6 7 1 0 0,3-4-96 0 0,1 0 0 0 0,1 0-1 0 0,-9 13 1 0 0,4-1-931 0 0,-22 30-1 0 0,29-47 989 0 0,1 0 0 0 0,0 1 0 0 0,0-1 0 0 0,0 1 0 0 0,0-1 0 0 0,0 1 1 0 0,0 0-1 0 0,1-1 0 0 0,-1 1 0 0 0,0 0 0 0 0,1-1 0 0 0,0 1 0 0 0,-1 0 0 0 0,1 0 0 0 0,0 3 0 0 0,-1-4 28 0 0,1 1 0 0 0,-1 0 0 0 0,1-1 0 0 0,-1 1-1 0 0,0-1 1 0 0,1 1 0 0 0,-1-1 0 0 0,0 0 0 0 0,0 1-1 0 0,0-1 1 0 0,0 0 0 0 0,0 0 0 0 0,0 1 0 0 0,-1-1 0 0 0,1 0-1 0 0,0 0 1 0 0,-1 0 0 0 0,1-1 0 0 0,-3 3 0 0 0,1-2-41 0 0,1 1 0 0 0,-1-1 0 0 0,1 1 0 0 0,0 0 0 0 0,0 0 0 0 0,0 0 1 0 0,-3 4-1 0 0,4-5-229 0 0,-1 0-274 0 0,2-1 601 0 0,-9 4-185 0 0,9-4 178 0 0,0 0 1 0 0,0 0 0 0 0,0 1-1 0 0,0-1 1 0 0,0 0-1 0 0,0 1 1 0 0,0-1-1 0 0,0 0 1 0 0,0 1-1 0 0,0-1 1 0 0,0 0 0 0 0,0 1-1 0 0,0-1 1 0 0,0 0-1 0 0,1 0 1 0 0,-1 1-1 0 0,0-1 1 0 0,0 0 0 0 0,0 0-1 0 0,0 1 1 0 0,1-1-1 0 0,-1 0 1 0 0,0 0-1 0 0,0 1 1 0 0,1-1-1 0 0,-1 0 1 0 0,0 0 0 0 0,0 0-1 0 0,1 1 1 0 0,1 0 86 0 0,0 0 58 0 0,3 1-39 0 0,1 0-1 0 0,0 0 1 0 0,-1 0 0 0 0,1-1 0 0 0,0 0 0 0 0,0 0 0 0 0,0-1-1 0 0,7 0 1 0 0,54-5 1098 0 0,-61 5-1088 0 0,12-2-73 0 0,-2 1-261 0 0,-1-1-1 0 0,0 0 1 0 0,1-1-1 0 0,-1-1 0 0 0,17-6 1 0 0,-16 4-842 0 0</inkml:trace>
  <inkml:trace contextRef="#ctx0" brushRef="#br0" timeOffset="1">437 15 15200 0 0,'0'0'6731'0'0,"3"-1"-5841"0"0,39-12 1162 0 0,-39 13-295 0 0,-3 1-1744 0 0,1 1 0 0 0,0-1 0 0 0,0 1 0 0 0,0-1 0 0 0,0 1 0 0 0,0-1 0 0 0,0 0-1 0 0,0 1 1 0 0,0-1 0 0 0,0 0 0 0 0,3 2 0 0 0,2 2-7 0 0,-6-4-7 0 0,1 0 0 0 0,-1-1 0 0 0,1 1 1 0 0,-1-1-1 0 0,0 1 0 0 0,1 0 0 0 0,-1-1 0 0 0,0 1 0 0 0,0 0 0 0 0,0-1 0 0 0,0 1 0 0 0,1 0 1 0 0,-1 0-1 0 0,0-1 0 0 0,0 1 0 0 0,0 0 0 0 0,0-1 0 0 0,-1 1 0 0 0,1 0 0 0 0,0 0 0 0 0,0-1 0 0 0,0 1 1 0 0,0 0-1 0 0,-1-1 0 0 0,1 1 0 0 0,-1 1 0 0 0,-11 13-155 0 0,10-14 127 0 0,2 0 18 0 0,0-1 1 0 0,-1 1 0 0 0,1-1-1 0 0,0 1 1 0 0,-1-1-1 0 0,1 1 1 0 0,0-1-1 0 0,0 1 1 0 0,0 0-1 0 0,0-1 1 0 0,0 1 0 0 0,0-1-1 0 0,-1 1 1 0 0,1 0-1 0 0,0-1 1 0 0,1 1-1 0 0,-1-1 1 0 0,0 1-1 0 0,0 0 1 0 0,0 0 0 0 0,1 1-26 0 0,-1 0-4 0 0,-1 0-1 0 0,1 1 1 0 0,0-1-1 0 0,-1 0 1 0 0,1 1-1 0 0,-1-1 1 0 0,-1 4-1 0 0,1-4-171 0 0,0 1-209 0 0,-3 7 261 0 0,4-9 149 0 0,0-1 1 0 0,0 1-1 0 0,1 0 1 0 0,-1-1-1 0 0,0 1 0 0 0,0-1 1 0 0,1 1-1 0 0,-1-1 1 0 0,1 1-1 0 0,-1-1 1 0 0,0 1-1 0 0,1-1 0 0 0,-1 0 1 0 0,1 1-1 0 0,-1-1 1 0 0,1 1-1 0 0,-1-1 1 0 0,1 0-1 0 0,-1 0 0 0 0,1 1 1 0 0,-1-1-1 0 0,2 0 1 0 0,-1 1-22 0 0,23 13-200 0 0,-23-13 138 0 0,2 0 4 0 0,-3-1 50 0 0,4 1-241 0 0,1 1 0 0 0,-1-2 0 0 0,0 1 1 0 0,1 0-1 0 0,-1-1 0 0 0,0 0 0 0 0,1 0 0 0 0,-1 0 0 0 0,1-1 0 0 0,3 0 0 0 0,2-3-7468 0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3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62 21367 0 0,'-3'-14'1056'0'0,"2"-1"0"0"0,-1-17 0 0 0,-3 44 1005 0 0,5-11-1981 0 0,-1 0 0 0 0,0 1 0 0 0,1-1 1 0 0,-1 0-1 0 0,1 0 0 0 0,-1 0 1 0 0,1 1-1 0 0,0-1 0 0 0,-1 0 1 0 0,1 1-1 0 0,0 1 0 0 0,-5 123-48 0 0,4-92 186 0 0,6 66-1 0 0,-1-39-69 0 0,-3-57-150 0 0,-1 18-85 0 0,6 29 0 0 0,-4-43 50 0 0,0 0 0 0 0,0 0 1 0 0,1 0-1 0 0,0-1 0 0 0,0 1 1 0 0,1-1-1 0 0,5 8 0 0 0,-2-4-109 0 0,0 0-1 0 0,1 0 1 0 0,1-1-1 0 0,0 0 1 0 0,0 0-1 0 0,1-1 1 0 0,0 0-1 0 0,16 10 1 0 0,-23-16-73 0 0,28 13-2855 0 0,-28-15 2176 0 0,0 0-1 0 0,0 0 1 0 0,0-1-1 0 0,0 1 1 0 0,0-1-1 0 0,3 0 0 0 0,15 0-6368 0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3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59 16471 0 0,'0'0'1947'0'0,"1"-1"-924"0"0,2-3-231 0 0,1 0 0 0 0,0 0 0 0 0,1 1 1 0 0,-1-1-1 0 0,1 1 0 0 0,-1 0 0 0 0,9-4 0 0 0,3-2 544 0 0,-11 7-1105 0 0,0-1 0 0 0,0 1 0 0 0,0 0 0 0 0,0 0 0 0 0,1 1 0 0 0,-1 0 1 0 0,1 0-1 0 0,-1 0 0 0 0,7 0 0 0 0,-10 1-184 0 0,1 0-1 0 0,-1-1 1 0 0,1 1 0 0 0,-1 1 0 0 0,1-1 0 0 0,-1 0-1 0 0,0 0 1 0 0,1 1 0 0 0,-1 0 0 0 0,1-1-1 0 0,-1 1 1 0 0,0 0 0 0 0,0 0 0 0 0,1 0-1 0 0,-1 1 1 0 0,0-1 0 0 0,0 0 0 0 0,0 1-1 0 0,0-1 1 0 0,-1 1 0 0 0,4 2 0 0 0,-3 1-36 0 0,0 0 0 0 0,0 0 0 0 0,0 0 0 0 0,0 0 0 0 0,-1 0 0 0 0,0 0 0 0 0,0 0 0 0 0,0 0 0 0 0,-1 0 0 0 0,1 1 0 0 0,-1-1 0 0 0,0 0 0 0 0,-1 0 0 0 0,-1 9 0 0 0,-2 3-127 0 0,-1 0 1 0 0,0-1-1 0 0,-8 16 0 0 0,1-7-715 0 0,-1-1 0 0 0,-17 25 0 0 0,5-11-999 0 0,25-36 1431 0 0,-1-1 253 0 0,0 0 0 0 0,1 0 0 0 0,-1 1 0 0 0,0-1 0 0 0,0 0-1 0 0,0 0 1 0 0,0 0 0 0 0,0 0 0 0 0,0 0 0 0 0,0 0 0 0 0,-1 1 0 0 0,-6-2 3052 0 0,9-1-2488 0 0,8-3-135 0 0,0 1 0 0 0,0 0 0 0 0,1 1 0 0 0,-1 0 0 0 0,1 0 0 0 0,18 0 0 0 0,-14 0-106 0 0,96-1 231 0 0,-82 3-471 0 0,-17 0-224 0 0,1-1 0 0 0,-1-1-1 0 0,22-5 1 0 0,-31 6-59 0 0,-1 0 0 0 0,1 0 1 0 0,-1 0-1 0 0,1 0 0 0 0,-1 0 0 0 0,0-1 0 0 0,1 1 0 0 0,-1 0 1 0 0,0-1-1 0 0,0 1 0 0 0,0-1 0 0 0,0 0 0 0 0,0 1 0 0 0,0-1 1 0 0,-1 0-1 0 0,1 1 0 0 0,-1-1 0 0 0,2-4 0 0 0,1-3-775 0 0,-2 8 832 0 0,0-1-1 0 0,1 1 1 0 0,-1 0-1 0 0,0-1 1 0 0,1 1-1 0 0,-1 0 1 0 0,0 0-1 0 0,4-2 1 0 0,-5 3 282 0 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04.3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0,'0'0'1712'0'0,"2"0"-217"0"0,25 7 2642 0 0,-16-6-3303 0 0,-1 2 1 0 0,1 0 0 0 0,-1 0 0 0 0,1 1 0 0 0,-1 0-1 0 0,14 8 1 0 0,-15-5-462 0 0,1 0 0 0 0,-1 0 0 0 0,-1 1-1 0 0,1 1 1 0 0,-1-1 0 0 0,7 11 0 0 0,-2-1-48 0 0,-1 0-1 0 0,12 26 1 0 0,-18-32-183 0 0,-2 0 0 0 0,0 1 0 0 0,0 0 0 0 0,-1-1-1 0 0,-1 1 1 0 0,2 19 0 0 0,1 10-59 0 0,-3-24-83 0 0,-1 1 0 0 0,-1 0 0 0 0,-2 24 0 0 0,0-20 0 0 0,-2 25 0 0 0,-3 0 0 0 0,-13 48 0 0 0,10-61-436 0 0,-2 0-1 0 0,-1-1 1 0 0,-1-1-1 0 0,-2 0 1 0 0,-36 54-1 0 0,31-60-6702 0 0,-6-2-2294 0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31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180 120 8288 0 0,'0'0'756'0'0,"0"-2"-623"0"0,0-1-328 0 0,0-16 1732 0 0,-5-10 5411 0 0,2 15-2997 0 0,3 12-3729 0 0,0 0 0 0 0,-1 0 1 0 0,1 1-1 0 0,-1-1 0 0 0,1 0 1 0 0,-1 0-1 0 0,1 1 1 0 0,-1-1-1 0 0,0 0 0 0 0,0 1 1 0 0,-2-4-1 0 0,0 3-30 0 0,1-1 1 0 0,-1 0-1 0 0,0 1 0 0 0,0 0 1 0 0,0 0-1 0 0,0 0 0 0 0,0 0 1 0 0,0 0-1 0 0,-1 0 0 0 0,1 1 1 0 0,-1 0-1 0 0,1 0 0 0 0,-1 0 1 0 0,0 0-1 0 0,1 0 0 0 0,-1 1 1 0 0,0-1-1 0 0,1 1 0 0 0,-1 0 1 0 0,0 0-1 0 0,1 1 0 0 0,-1-1 0 0 0,-4 2 1 0 0,5-1-174 0 0,-1 0 0 0 0,1 0-1 0 0,0 1 1 0 0,0-1 0 0 0,0 1 0 0 0,0 0 0 0 0,0 0 0 0 0,0 0 0 0 0,0 0-1 0 0,0 1 1 0 0,1-1 0 0 0,-1 1 0 0 0,1-1 0 0 0,0 1 0 0 0,0 0 0 0 0,0 0-1 0 0,-2 4 1 0 0,0 0-33 0 0,1 1 0 0 0,-1-1 0 0 0,1 1-1 0 0,1-1 1 0 0,-1 1 0 0 0,-1 13 0 0 0,2-8-61 0 0,1 0-1 0 0,0 1 1 0 0,2 13 0 0 0,-1-20 42 0 0,1-1 0 0 0,1 1 0 0 0,-1-1-1 0 0,1 1 1 0 0,0-1 0 0 0,0 0 0 0 0,1 0 0 0 0,3 7 0 0 0,-2-6-3 0 0,17 25-176 0 0,-19-29 181 0 0,0-1 0 0 0,0 0-1 0 0,0 0 1 0 0,0 0 0 0 0,0 0 0 0 0,1 0-1 0 0,-1 0 1 0 0,1-1 0 0 0,-1 1-1 0 0,5 1 1 0 0,-1-1-44 0 0,-1 0 1 0 0,1 0-1 0 0,0-1 0 0 0,10 1 1 0 0,-14-1 64 0 0,0-1-1 0 0,-1 0 1 0 0,1-1 0 0 0,0 1 0 0 0,0 0-1 0 0,-1 0 1 0 0,1-1 0 0 0,0 1 0 0 0,-1-1 0 0 0,1 1-1 0 0,0-1 1 0 0,-1 0 0 0 0,1 0 0 0 0,-1 0 0 0 0,1 0-1 0 0,-1 0 1 0 0,0 0 0 0 0,1 0 0 0 0,-1 0-1 0 0,2-2 1 0 0,6-11-16 0 0,-1 1 1 0 0,0-2-1 0 0,-1 1 0 0 0,11-31 0 0 0,-14 33 7 0 0,1-3 1 0 0,-1 0 0 0 0,0 0 0 0 0,2-25 0 0 0,1 13 18 0 0,-3 13 0 0 0,-3 5 11 0 0,-1 7 132 0 0,-1 13-38 0 0,0-6-98 0 0,1 0 0 0 0,-1 0 0 0 0,1 0 1 0 0,0 0-1 0 0,0 0 0 0 0,1 0 0 0 0,1 7 0 0 0,10 39-14 0 0,-3-18 10 0 0,-6-22-40 0 0,12 48 120 0 0,-12-53-174 0 0,-1 0 0 0 0,1 0 0 0 0,0 1-1 0 0,0-2 1 0 0,1 1 0 0 0,7 10 0 0 0,-10-15-243 0 0,4 4 613 0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32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9672 0 0,'0'0'874'0'0,"2"1"-718"0"0,16 10 1386 0 0,-12-7-269 0 0,0-1 0 0 0,0 0 1 0 0,-1 1-1 0 0,1 0 0 0 0,-1 0 0 0 0,0 1 1 0 0,0 0-1 0 0,6 7 0 0 0,2 7-34 0 0,-7-12-605 0 0,-1 1 0 0 0,8 14 1 0 0,9 20 455 0 0,-13-26-699 0 0,-1 1 0 0 0,6 18 0 0 0,-2 1-190 0 0,-2 1 0 0 0,-1 0 0 0 0,-2 0-1 0 0,-2 1 1 0 0,-2-1 0 0 0,-1 1 0 0 0,-1 0-1 0 0,-7 51 1 0 0,-36 153 449 0 0,9-125-2253 0 0,-14-3-6713 0 0,26-71-994 0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36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67 9440 0 0,'0'0'858'0'0,"0"-2"-610"0"0,0 0-146 0 0,0-2 796 0 0,0 0 1 0 0,0-1 0 0 0,-1 1-1 0 0,1 0 1 0 0,-1 0 0 0 0,0 0-1 0 0,-1 0 1 0 0,-2-7-1 0 0,3 7 176 0 0,1 3-783 0 0,0 0 0 0 0,0 0 0 0 0,0 0 0 0 0,0 1 0 0 0,0-1 0 0 0,0 0 0 0 0,-1 0 0 0 0,1 0 0 0 0,0 1 0 0 0,-1-1 0 0 0,1 0 0 0 0,0 0 0 0 0,-1 1 0 0 0,1-1 0 0 0,-1 0 0 0 0,1 1 0 0 0,-2-2 0 0 0,-8 13 292 0 0,6-7-515 0 0,1-1 0 0 0,-1 1 0 0 0,1 0 0 0 0,1 0 0 0 0,-1 1 0 0 0,0-1 0 0 0,-2 9 0 0 0,-12 36 196 0 0,9-22-215 0 0,5-13-40 0 0,1-1 0 0 0,0 0 0 0 0,1 1 1 0 0,0 0-1 0 0,3 23 0 0 0,-1-5 0 0 0,-1-9-49 0 0,1 1 1 0 0,2-1-1 0 0,0 0 0 0 0,2 0 0 0 0,0 0 0 0 0,2 0 0 0 0,12 28 1 0 0,-10-28-109 0 0,-5-13-14 0 0,0 0-1 0 0,1-1 0 0 0,10 16 0 0 0,-14-23 26 0 0,1 0 1 0 0,0 0-1 0 0,0 1 0 0 0,0-1 0 0 0,0 0 1 0 0,0-1-1 0 0,0 1 0 0 0,0 0 1 0 0,0-1-1 0 0,1 1 0 0 0,-1-1 1 0 0,1 0-1 0 0,-1 0 0 0 0,1 0 1 0 0,0 0-1 0 0,-1 0 0 0 0,1 0 1 0 0,0-1-1 0 0,-1 1 0 0 0,1-1 1 0 0,0 0-1 0 0,0 0 0 0 0,0 0 0 0 0,-1 0 1 0 0,1 0-1 0 0,0-1 0 0 0,0 1 1 0 0,4-2-1 0 0,-3 0-354 0 0,1 0-1 0 0,-1-1 1 0 0,0 1-1 0 0,0-1 1 0 0,1 0-1 0 0,-2 0 0 0 0,1 0 1 0 0,0-1-1 0 0,-1 1 1 0 0,1-1-1 0 0,3-6 1 0 0,5-3-619 0 0,10-11-992 0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36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16 314 6912 0 0,'-5'2'8986'0'0,"4"7"-6800"0"0,0 3-1013 0 0,-1-9-776 0 0,1 0 0 0 0,0 0 0 0 0,0 0 0 0 0,0 1 0 0 0,0-1 0 0 0,1 0 0 0 0,-1 0 0 0 0,1 1 0 0 0,0 4 0 0 0,6 59 1765 0 0,-6-41-1635 0 0,0-8-584 0 0,0 0-1 0 0,-1 1 0 0 0,-3 19 1 0 0,3-29-578 0 0,1 2-4465 0 0</inkml:trace>
  <inkml:trace contextRef="#ctx0" brushRef="#br0" timeOffset="1">117 1 17215 0 0,'0'0'794'0'0,"1"1"-22"0"0,7 6-588 0 0,0 0 1 0 0,0-1 0 0 0,12 6-1 0 0,-11-6 523 0 0,0 0-1 0 0,0 0 0 0 0,15 15 1 0 0,1 6 1034 0 0,26 35 1 0 0,-43-50-1488 0 0,1 1 0 0 0,-2 1 0 0 0,0-1 0 0 0,0 1-1 0 0,7 24 1 0 0,-9-20-77 0 0,2 3-39 0 0,-1 0 0 0 0,-2 0-1 0 0,5 37 1 0 0,-7-27-103 0 0,-2 1 1 0 0,0-1-1 0 0,-2 1 0 0 0,-8 40 0 0 0,-1-22-50 0 0,-9 34-114 0 0,17-71-101 0 0,-1-1-1 0 0,-1 0 1 0 0,0-1 0 0 0,-11 18-1 0 0,13-25-315 0 0,0 0 0 0 0,1 0 0 0 0,-2 0 0 0 0,1-1 0 0 0,0 1 0 0 0,-1-1 0 0 0,-6 5 0 0 0,0-3-1606 0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37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0 303 2760 0 0,'3'1'207'0'0,"8"1"399"0"0,39 10 14128 0 0,-1-5-8067 0 0,-21-4-5866 0 0,0-1 0 0 0,1-2 0 0 0,34-4 0 0 0,23-16-1714 0 0,-84 20 709 0 0,-1 0 0 0 0,1-1 0 0 0,0 1 0 0 0,0-1 1 0 0,0 0-1 0 0,-1 0 0 0 0,1 0 0 0 0,0 0 0 0 0,-1 0 1 0 0,1 0-1 0 0,2-2 0 0 0</inkml:trace>
  <inkml:trace contextRef="#ctx0" brushRef="#br0" timeOffset="1">256 61 16903 0 0,'-1'3'771'0'0,"-5"17"381"0"0,2 1-1 0 0,0-1 1 0 0,0 1-1 0 0,2 0 1 0 0,1 0 0 0 0,1 23-1 0 0,-1-15-205 0 0,1-18-304 0 0,1 23 1 0 0,0 10-30 0 0,-1-33-475 0 0,1 0 1 0 0,0 0-1 0 0,2 13 0 0 0,6 51-222 0 0,-8-62-189 0 0,-1-12 235 0 0,0 0 1 0 0,0 0-1 0 0,0 0 0 0 0,0 0 1 0 0,0 0-1 0 0,0 0 1 0 0,0 0-1 0 0,0 0 0 0 0,0 0 1 0 0,1 0-1 0 0,-1 0 1 0 0,0 0-1 0 0,1 0 0 0 0,-1 0 1 0 0,1 0-1 0 0,-1 0 0 0 0,1 0 1 0 0,-1 0-1 0 0,1 0 1 0 0,0-1-1 0 0,-1 1 0 0 0,1 0 1 0 0,0 0-1 0 0,0-1 0 0 0,-1 1 1 0 0,2 0-1 0 0,2 1-309 0 0,-1-1 0 0 0,1 1-1 0 0,-1-1 1 0 0,1 0 0 0 0,0 0-1 0 0,-1-1 1 0 0,5 1 0 0 0,13-5-2187 0 0</inkml:trace>
  <inkml:trace contextRef="#ctx0" brushRef="#br0" timeOffset="2">649 0 10592 0 0,'0'0'11454'0'0,"-1"2"-9833"0"0,-3 5-1071 0 0,0-1 0 0 0,1 0 0 0 0,0 1-1 0 0,0 0 1 0 0,1-1 0 0 0,-4 15 0 0 0,-4 48 705 0 0,4-24-699 0 0,3-28-484 0 0,2 1 0 0 0,0 0 0 0 0,1 0 0 0 0,1 0 0 0 0,0-1 0 0 0,1 1 0 0 0,1 0 0 0 0,7 19 0 0 0,-5-23-90 0 0,0-1 0 0 0,2 0-1 0 0,-1 0 1 0 0,2-1 0 0 0,0 0-1 0 0,11 13 1 0 0,-16-21-109 0 0,0 0 0 0 0,1-1 0 0 0,0 1 0 0 0,0-1 0 0 0,5 4 0 0 0,-8-6-161 0 0,1 0-1 0 0,0 0 1 0 0,-1 0-1 0 0,1 0 1 0 0,0 0-1 0 0,0-1 1 0 0,0 1-1 0 0,0 0 1 0 0,0-1-1 0 0,0 1 1 0 0,0-1-1 0 0,0 0 1 0 0,0 0-1 0 0,2 0 1 0 0,8-3-1831 0 0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37.9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0,'0'0'622'0'0,"2"0"-512"0"0,11 1-226 0 0,8 2 4857 0 0,18 1 5783 0 0,-24-3-8968 0 0,0 1 1 0 0,0 1-1 0 0,26 7 0 0 0,-18-3-1023 0 0,-22-7-522 0 0,-1 0 0 0 0,0 0-1 0 0,1 1 1 0 0,-1-1 0 0 0,0 0-1 0 0,0 1 1 0 0,1-1 0 0 0,-1 0 0 0 0,0 1-1 0 0,0-1 1 0 0,0 0 0 0 0,1 1 0 0 0,-1-1-1 0 0,0 1 1 0 0,0-1 0 0 0,0 0 0 0 0,0 1-1 0 0,0-1 1 0 0,0 1 0 0 0,0-1-1 0 0,0 0 1 0 0,0 1 0 0 0,0-1 0 0 0,0 1-1 0 0,0 0 25 0 0,3 8 15 0 0,-2-8-41 0 0,-1 1 0 0 0,1 0 0 0 0,-1-1 0 0 0,1 1 0 0 0,-1 0 0 0 0,0-1 0 0 0,1 1 0 0 0,-1 0-1 0 0,0 0 1 0 0,0-1 0 0 0,0 1 0 0 0,-1 0 0 0 0,1-1 0 0 0,0 1 0 0 0,-1 3 0 0 0,0-3-9 0 0,-2 11-70 0 0,-1 0 0 0 0,-1 0 1 0 0,0 0-1 0 0,0-1 0 0 0,-1 0 1 0 0,-15 23-1 0 0,-51 66-1260 0 0,30-39 20 0 0,41-60 1073 0 0,-4 3 1042 0 0,9-7-734 0 0,0 1 1 0 0,-1 0-1 0 0,1 0 0 0 0,0 0 0 0 0,-1 1 0 0 0,1-1 1 0 0,0 1-1 0 0,4 0 0 0 0,16-2 208 0 0,-5-2-99 0 0,-8 3-76 0 0,0-1 0 0 0,0 0 0 0 0,-1-1 0 0 0,1 0 0 0 0,-1-1 0 0 0,0 0 0 0 0,11-7 0 0 0,-11 6-171 0 0,0 0 0 0 0,18-6 0 0 0,-17 7-464 0 0,-1 0 0 0 0,1 0 0 0 0,13-10 0 0 0,-2 1-1412 0 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38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 10136 0 0,'1'0'57'0'0,"0"-1"0"0"0,0 1 0 0 0,0 0 0 0 0,0-1 0 0 0,0 1 0 0 0,0 0 0 0 0,0-1 1 0 0,0 1-1 0 0,0 0 0 0 0,0 0 0 0 0,0 0 0 0 0,2 0 0 0 0,9-1 297 0 0,-9 1 547 0 0,1 0 1 0 0,0 0 0 0 0,-1 1 0 0 0,1-1-1 0 0,0 1 1 0 0,-1 0 0 0 0,1 0 0 0 0,-1 1-1 0 0,1-1 1 0 0,5 4 0 0 0,4 1 1572 0 0,-6-4-1697 0 0,-2 0-441 0 0,0-1 0 0 0,-1 1-1 0 0,1 0 1 0 0,0 0 0 0 0,-1 1 0 0 0,0-1 0 0 0,1 1-1 0 0,-1 0 1 0 0,0 0 0 0 0,-1 0 0 0 0,1 1-1 0 0,6 7 1 0 0,14 24 560 0 0,-14-22-620 0 0,0 0 0 0 0,-2 1 0 0 0,12 25 0 0 0,-12-19-227 0 0,-2 2 0 0 0,0-1-1 0 0,-2 1 1 0 0,0-1 0 0 0,-1 1-1 0 0,-2 0 1 0 0,0 0 0 0 0,-1 1 0 0 0,-1-1-1 0 0,-7 39 1 0 0,3-34-49 0 0,3-12 0 0 0,0 0 0 0 0,-2-1 0 0 0,-6 20 0 0 0,-10 28-214 0 0,14-39-27 0 0,-1-1 1 0 0,-12 25 0 0 0,18-45 152 0 0,0 2-350 0 0,-1 0 0 0 0,0 0 0 0 0,0-1 0 0 0,-1 1 0 0 0,1 0 0 0 0,-1-1 0 0 0,1 0 0 0 0,-1 1 0 0 0,-5 3 1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7.7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14744 0 0,'19'3'255'0'0,"-13"-3"-76"0"0,0 1 1 0 0,0 0 0 0 0,0 1 0 0 0,0 0 0 0 0,6 2 0 0 0,-9-3-123 0 0,0 0 1 0 0,0-1-1 0 0,1 1 0 0 0,-1-1 0 0 0,0 1 0 0 0,6-1 0 0 0,7 1 728 0 0,-8 1-246 0 0,-1-1 0 0 0,1-1-1 0 0,0 1 1 0 0,0-1-1 0 0,0 0 1 0 0,8-2-1 0 0,23-1 514 0 0,8 3-926 0 0,-26 0-6240 0 0,-9 0-799 0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4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0 16128 0 0,'0'0'12271'0'0,"0"2"-11842"0"0,0 31 162 0 0,-1-1-1 0 0,-8 48 0 0 0,-6 15-510 0 0,5-44-125 0 0,7-30-263 0 0,-12 38 1 0 0,3-18-431 0 0,8-26-800 0 0,-12 29 1 0 0,7-29-782 0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4.6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10592 0 0,'0'0'964'0'0,"3"0"-795"0"0,18 0 1249 0 0,-2 0 8533 0 0,11-3-6344 0 0,-28 2-2753 0 0,0 1-322 0 0,7 0-273 0 0,-1-1 0 0 0,0-1 0 0 0,0 0 0 0 0,0 0 0 0 0,10-4 0 0 0,-11 3-137 0 0,1 0 0 0 0,0 1 0 0 0,0 0 1 0 0,0 0-1 0 0,11 0 0 0 0,-16 2-100 0 0,0-1 1 0 0,0 1 0 0 0,0 0 0 0 0,0-1-1 0 0,0 0 1 0 0,4-1 0 0 0,7-2-42 0 0,0 3-83 0 0,-11 1 2 0 0,0-1-93 0 0,0 0-281 0 0,10-2 554 0 0,-1 2-5146 0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5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276 1 16847 0 0,'-16'0'1794'0'0,"14"0"-1701"0"0,-1-1 0 0 0,1 1 0 0 0,-1 0-1 0 0,1 0 1 0 0,-1 0 0 0 0,1 1 0 0 0,0-1 0 0 0,-1 1 0 0 0,-6 2 4835 0 0,9-1-4757 0 0,0 0 0 0 0,-1 0 1 0 0,1 0-1 0 0,-1 0 0 0 0,0 0 1 0 0,1 0-1 0 0,-1 0 1 0 0,0 0-1 0 0,0 0 0 0 0,0 0 1 0 0,0 0-1 0 0,-2 1 1 0 0,-9 19 619 0 0,-2 2-310 0 0,11-21-413 0 0,1 0 0 0 0,0 1 0 0 0,0 0 1 0 0,0-1-1 0 0,0 1 0 0 0,-1 4 0 0 0,0 3-18 0 0,2-6-41 0 0,0 0 0 0 0,-1 0 0 0 0,1-1 0 0 0,-1 1 0 0 0,0 0-1 0 0,-1 0 1 0 0,-3 5 0 0 0,3-4-8 0 0,-1 1 0 0 0,1-1-1 0 0,0 1 1 0 0,1 0 0 0 0,-4 14-1 0 0,-3 10-25 0 0,8-29 9 0 0,1 0-1 0 0,1 0 1 0 0,-1 0 0 0 0,0 0 0 0 0,0-1 0 0 0,1 1-1 0 0,-1 0 1 0 0,1 0 0 0 0,-1 0 0 0 0,1-1 0 0 0,0 1-1 0 0,0 0 1 0 0,0-1 0 0 0,0 1 0 0 0,0-1 0 0 0,2 4-1 0 0,5 8-202 0 0,-6-10 167 0 0,-1-1-1 0 0,1 1 0 0 0,0-1 1 0 0,-1 1-1 0 0,1-1 1 0 0,0 0-1 0 0,0 0 0 0 0,1 0 1 0 0,-1 0-1 0 0,0 0 1 0 0,1-1-1 0 0,-1 1 0 0 0,6 2 1 0 0,13 9-137 0 0,-18-10 143 0 0,9 4 40 0 0,16-4-202 0 0,-17-4 127 0 0,1-1 1 0 0,-1 0-1 0 0,20-7 0 0 0,-20 4 97 0 0,-9 4 378 0 0,0 4-140 0 0,-2-3-245 0 0,0 0-1 0 0,0 0 1 0 0,0 0-1 0 0,1 0 0 0 0,-1 0 1 0 0,0 0-1 0 0,0 0 1 0 0,0 0-1 0 0,0 0 1 0 0,0 0-1 0 0,1 0 0 0 0,-1 1 1 0 0,0-1-1 0 0,0 0 1 0 0,0 0-1 0 0,0 0 0 0 0,0 0 1 0 0,0 0-1 0 0,0 0 1 0 0,0 1-1 0 0,0-1 0 0 0,1 0 1 0 0,-1 0-1 0 0,0 0 1 0 0,0 0-1 0 0,0 1 1 0 0,0-1-1 0 0,0 0 0 0 0,0 0 1 0 0,0 0-1 0 0,0 0 1 0 0,0 0-1 0 0,0 1 0 0 0,0-1 1 0 0,0 0-1 0 0,0 0 1 0 0,0 0-1 0 0,-1 2 21 0 0,0-1-1 0 0,0 0 1 0 0,1 1-1 0 0,-1-1 1 0 0,1 1-1 0 0,0-1 1 0 0,-1 1-1 0 0,1-1 1 0 0,0 1-1 0 0,0-1 1 0 0,0 1 0 0 0,0-1-1 0 0,0 1 1 0 0,0 2-1 0 0,1-2-3 0 0,-1 0 0 0 0,0 0 0 0 0,0 1 0 0 0,0-1 0 0 0,-1 0 1 0 0,1 0-1 0 0,0 1 0 0 0,-1-1 0 0 0,-1 4 0 0 0,-23 32 212 0 0,21-30-194 0 0,0 1-1 0 0,-1-1 1 0 0,0 0-1 0 0,-1 0 1 0 0,0 0-1 0 0,0-1 1 0 0,-1 0-1 0 0,-9 9 1 0 0,2-7 1 0 0,7-5-25 0 0,1 1 1 0 0,0-1 0 0 0,-7 8-1 0 0,2-1-70 0 0,0 0 0 0 0,0-1 0 0 0,-1 0 0 0 0,0-1-1 0 0,-1 0 1 0 0,0-1 0 0 0,0-1 0 0 0,-1 0 0 0 0,-15 5-1 0 0,29-11 24 0 0,-33 7-1824 0 0,19-7-5126 0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5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19207 0 0,'0'0'1920'0'0,"4"-1"-1582"0"0,3-1 305 0 0,0 0 1 0 0,-1-1 0 0 0,1 0-1 0 0,10-6 1 0 0,14-7 1406 0 0,-10 8-921 0 0,29-5 0 0 0,-37 10-1226 0 0,-10 2 77 0 0,1 0-1 0 0,0 1 1 0 0,-1 0 0 0 0,1 0-1 0 0,-1 0 1 0 0,1 0 0 0 0,-1 1 0 0 0,7 0-1 0 0,10 2-3228 0 0,-16 0 256 0 0,5 10-5364 0 0</inkml:trace>
  <inkml:trace contextRef="#ctx0" brushRef="#br0" timeOffset="1">16 295 18143 0 0,'0'0'828'0'0,"4"0"-17"0"0,26 0-324 0 0,-21 0-78 0 0,-1-1 0 0 0,0 0 0 0 0,0-1 1 0 0,0 0-1 0 0,0 0 0 0 0,0-1 0 0 0,-1 0 0 0 0,1 0 1 0 0,-1-1-1 0 0,0 0 0 0 0,8-5 0 0 0,-7 4-165 0 0,1 0-1 0 0,-1 1 1 0 0,1 0 0 0 0,16-5-1 0 0,22-11-2119 0 0,-27 11-4134 0 0,-4 1-1949 0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6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0 139 17047 0 0,'2'-1'405'0'0,"0"0"-1"0"0,-1 0 0 0 0,0 0 0 0 0,1 0 0 0 0,-1-1 0 0 0,0 1 0 0 0,0-1 0 0 0,3-2 0 0 0,9-10 2850 0 0,0 3-1009 0 0,-11 9-2077 0 0,0 0 0 0 0,1 1 0 0 0,-1-1 1 0 0,0 0-1 0 0,1 1 0 0 0,3-2 1 0 0,51-16 1140 0 0,-37 14-848 0 0,29-13-1 0 0,-31 11-397 0 0,1 1 0 0 0,0 1 1 0 0,-1 0-1 0 0,30-2 0 0 0,-45 6-99 0 0,-1 1 0 0 0,0-1 0 0 0,0 1 0 0 0,0-1 0 0 0,1 0 0 0 0,-1 0 0 0 0,0 0 0 0 0,0 0 0 0 0,0-1 0 0 0,2-1 0 0 0,-4 3-14 0 0,0 0 0 0 0,1 0 0 0 0,-1-1 1 0 0,0 1-1 0 0,1 0 0 0 0,-1 0 0 0 0,0 0 0 0 0,1-1 0 0 0,-1 1 0 0 0,0 0 0 0 0,1 0 0 0 0,-1 0 1 0 0,0 0-1 0 0,1 0 0 0 0,-1 0 0 0 0,0 0 0 0 0,1 0 0 0 0,-1 0 0 0 0,0 0 0 0 0,1 0 1 0 0,-1 0-1 0 0,1 0 0 0 0,-1 0 0 0 0,1 0 0 0 0,2 1-1949 0 0</inkml:trace>
  <inkml:trace contextRef="#ctx0" brushRef="#br0" timeOffset="1">166 86 18631 0 0,'-25'11'1866'0'0,"6"-2"-1314"0"0,14-5-287 0 0,1 1 39 0 0,1-3-48 0 0,1-1-1 0 0,0 1 1 0 0,0 0 0 0 0,0-1-1 0 0,0 1 1 0 0,0 0-1 0 0,1 0 1 0 0,-1 1 0 0 0,1-1-1 0 0,-1 0 1 0 0,1 0 0 0 0,0 1-1 0 0,0-1 1 0 0,-1 4 0 0 0,1-4-191 0 0,0 0 0 0 0,-1 0 1 0 0,1 0-1 0 0,0-1 1 0 0,0 1-1 0 0,-1 0 1 0 0,1-1-1 0 0,-1 1 0 0 0,0-1 1 0 0,-2 3-1 0 0,-10 9 306 0 0,14-12-354 0 0,-1 0 1 0 0,1-1-1 0 0,0 1 0 0 0,-1 0 1 0 0,1 0-1 0 0,0-1 1 0 0,0 1-1 0 0,-1 0 0 0 0,1 0 1 0 0,0-1-1 0 0,0 1 1 0 0,0 0-1 0 0,0 0 1 0 0,0-1-1 0 0,0 1 0 0 0,0 0 1 0 0,0 0-1 0 0,1-1 1 0 0,-1 1-1 0 0,0 0 0 0 0,1 1 1 0 0,-1-1-13 0 0,1-1 0 0 0,-1 1 0 0 0,0 0 0 0 0,1-1 0 0 0,-1 1 1 0 0,0 0-1 0 0,0-1 0 0 0,0 1 0 0 0,0 0 0 0 0,0 0 0 0 0,0-1 0 0 0,1 1 0 0 0,-2 0 0 0 0,1 0 1 0 0,0-1-1 0 0,0 1 0 0 0,0 0 0 0 0,0-1 0 0 0,0 1 0 0 0,-1 0 0 0 0,1 0 0 0 0,0-1 0 0 0,0 1 1 0 0,-1 0-1 0 0,1-1 0 0 0,-1 1 0 0 0,1-1 0 0 0,-1 1 0 0 0,0 0 0 0 0,1 0-2 0 0,0-1-1 0 0,0 1 1 0 0,0-1-1 0 0,0 1 1 0 0,-1 0-1 0 0,1-1 1 0 0,0 1 0 0 0,0-1-1 0 0,0 1 1 0 0,1 0-1 0 0,-1-1 1 0 0,0 1-1 0 0,0-1 1 0 0,0 1-1 0 0,0-1 1 0 0,0 1-1 0 0,1-1 1 0 0,-1 1 0 0 0,0 0-1 0 0,0-1 1 0 0,1 1-1 0 0,-1-1 1 0 0,0 0-1 0 0,2 2 1 0 0,-2-2-3 0 0,16 24 0 0 0,-15-22 3 0 0,1 0 0 0 0,1 0 1 0 0,-1 0-1 0 0,0 0 0 0 0,0 0 0 0 0,1-1 0 0 0,-1 1 0 0 0,1-1 0 0 0,-1 1 0 0 0,1-1 1 0 0,-1 0-1 0 0,1 0 0 0 0,5 1 0 0 0,17 9 17 0 0,-16-7 8 0 0,0 0-1 0 0,1 0 1 0 0,-1-1-1 0 0,1 0 1 0 0,0 0-1 0 0,13 1 1 0 0,20 5 427 0 0,-33-6-338 0 0,5 1-48 0 0,-1 0 0 0 0,18 9-1 0 0,-29-12-41 0 0,1 1 0 0 0,-1-1 0 0 0,0 1 0 0 0,0 0-1 0 0,0 0 1 0 0,0 1 0 0 0,0-1 0 0 0,0 1 0 0 0,-1-1-1 0 0,1 1 1 0 0,-1 0 0 0 0,0 0 0 0 0,0 0 0 0 0,0 0-1 0 0,2 5 1 0 0,-3-6-2 0 0,0 1 0 0 0,-1 0 0 0 0,1 0 0 0 0,-1-1 1 0 0,0 1-1 0 0,0 0 0 0 0,0 0 0 0 0,0 0 0 0 0,0-1 0 0 0,-1 1 0 0 0,1 0 0 0 0,-1 0 0 0 0,0-1 0 0 0,0 1 0 0 0,0 0 0 0 0,0-1 0 0 0,0 1 1 0 0,0-1-1 0 0,-1 1 0 0 0,-2 3 0 0 0,-23 17-5 0 0,0-1-1 0 0,-56 33 1 0 0,78-51-14 0 0,-5 1-73 0 0,1 0-1 0 0,-1-1 0 0 0,0 0 1 0 0,-19 5-1 0 0,0 0-177 0 0,26-8 45 0 0,1 0 0 0 0,-1 0 0 0 0,0 0 0 0 0,0-1 0 0 0,1 1-1 0 0,-1-1 1 0 0,-4 1 0 0 0,5-1 15 0 0,1 0 0 0 0,-1-1 1 0 0,1 1-1 0 0,-1-1 0 0 0,1 1 0 0 0,-1-1 0 0 0,1 0 1 0 0,-1 1-1 0 0,1-1 0 0 0,0 0 0 0 0,-1 0 0 0 0,-1-1 1 0 0,2 1-118 0 0,0 0 1 0 0,0 0 0 0 0,0 0 0 0 0,1-1 0 0 0,-1 1 0 0 0,0 0 0 0 0,0 0 0 0 0,1 0-1 0 0,-1-1 1 0 0,1 1 0 0 0,-1 0 0 0 0,1-1 0 0 0,-1-2 0 0 0,0-9-1865 0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6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197 173 18975 0 0,'0'0'2234'0'0,"2"2"-1113"0"0,5 5 45 0 0,-5-6-962 0 0,-1 1-1 0 0,1-1 0 0 0,0 0 0 0 0,-1 1 0 0 0,1 0 0 0 0,-1-1 0 0 0,1 1 0 0 0,-1 0 1 0 0,0 0-1 0 0,0 0 0 0 0,0 0 0 0 0,0 0 0 0 0,0 0 0 0 0,0 0 0 0 0,-1 0 1 0 0,1 0-1 0 0,-1 0 0 0 0,1 1 0 0 0,-1 2 0 0 0,-1 7 123 0 0,-1 1 0 0 0,0-1-1 0 0,-1 0 1 0 0,-1 0 0 0 0,0 0-1 0 0,-10 20 1 0 0,1 0-110 0 0,-1 1-115 0 0,-32 52-1 0 0,12-22-277 0 0,-11 11-373 0 0,10-26-2749 0 0,24-29 1452 0 0</inkml:trace>
  <inkml:trace contextRef="#ctx0" brushRef="#br0" timeOffset="1">122 103 13824 0 0,'1'-2'629'0'0,"8"-11"-216"0"0,0 1 0 0 0,1 0 1 0 0,12-11-1 0 0,-4 3 3944 0 0,-16 18-3928 0 0,0 0 0 0 0,0 1-1 0 0,0-1 1 0 0,0 0 0 0 0,1 1-1 0 0,-1-1 1 0 0,0 1-1 0 0,1 0 1 0 0,-1 0 0 0 0,1 0-1 0 0,-1 0 1 0 0,1 0 0 0 0,-1 0-1 0 0,1 1 1 0 0,0-1-1 0 0,-1 1 1 0 0,1 0 0 0 0,0 0-1 0 0,-1 0 1 0 0,4 0 0 0 0,-3 1-325 0 0,1-1 0 0 0,-1 1 0 0 0,0 0 0 0 0,1 0 0 0 0,-1 0 0 0 0,0 1 0 0 0,0-1 0 0 0,0 1-1 0 0,0 0 1 0 0,0 0 0 0 0,0 0 0 0 0,-1 0 0 0 0,1 0 0 0 0,-1 1 0 0 0,1-1 0 0 0,2 4 0 0 0,0 1 17 0 0,10 11 408 0 0,24 41 0 0 0,-17-19-408 0 0,24 48 114 0 0,-27-50-235 0 0,0-1 0 0 0,33 46 0 0 0,-45-74-8 0 0,0 1 1 0 0,1-1-1 0 0,0-1 1 0 0,0 1-1 0 0,1-1 1 0 0,15 11-1 0 0,-18-15 1 0 0,0 0 0 0 0,1 0-1 0 0,-1-1 1 0 0,1 0-1 0 0,0 0 1 0 0,0-1 0 0 0,0 0-1 0 0,0 0 1 0 0,0 0-1 0 0,0-1 1 0 0,13 1 0 0 0,-2-3-131 0 0,0 0 0 0 0,0-1-1 0 0,0-1 1 0 0,25-7 0 0 0,29-16-4276 0 0,-46 16-5636 0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7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1 18079 0 0,'-1'0'160'0'0,"0"0"-1"0"0,0 0 1 0 0,0 0 0 0 0,1 0-1 0 0,-1 0 1 0 0,0 0-1 0 0,0 1 1 0 0,0-1-1 0 0,1 0 1 0 0,-1 1-1 0 0,0-1 1 0 0,0 1-1 0 0,1-1 1 0 0,-1 1-1 0 0,0-1 1 0 0,1 1-1 0 0,-1-1 1 0 0,0 1-1 0 0,1 0 1 0 0,-1-1-1 0 0,1 1 1 0 0,-1 0-1 0 0,1-1 1 0 0,-1 1-1 0 0,1 0 1 0 0,0 0 0 0 0,-1-1-1 0 0,1 1 1 0 0,0 0-1 0 0,0 0 1 0 0,-1 0-1 0 0,1 0 1 0 0,0-1-1 0 0,0 1 1 0 0,0 2-1 0 0,0 2 229 0 0,0 0 0 0 0,0 1 0 0 0,1-1 0 0 0,1 7 0 0 0,-2-10-224 0 0,0 0-77 0 0,0 0 1 0 0,0 1-1 0 0,0-1 0 0 0,0 0 1 0 0,0 1-1 0 0,-1-1 1 0 0,1 0-1 0 0,-1 0 0 0 0,0 0 1 0 0,0 1-1 0 0,0-1 1 0 0,0 0-1 0 0,0 0 0 0 0,0 0 1 0 0,-3 3-1 0 0,3-3 14 0 0,-1 1 1 0 0,0 0-1 0 0,1 0 1 0 0,-1 0-1 0 0,-1 7 0 0 0,-2 7-32 0 0,0 0-1 0 0,-1 0 1 0 0,-2 0-1 0 0,1 0 1 0 0,-18 26-1 0 0,21-36-66 0 0,1 0-1 0 0,0 0 1 0 0,-3 12 0 0 0,4-13-19 0 0,0 1 0 0 0,0-1 0 0 0,0 0 0 0 0,-1 0 0 0 0,0-1 0 0 0,-5 9 0 0 0,-5 2-247 0 0,9-12 59 0 0,0 1 0 0 0,0 0 0 0 0,1 0 1 0 0,-1 0-1 0 0,1 1 0 0 0,0-1 0 0 0,0 1 1 0 0,1-1-1 0 0,-2 8 0 0 0,3-9-140 0 0,-1 1 1 0 0,0 0-1 0 0,1-1 0 0 0,-1 0 0 0 0,-1 1 0 0 0,1-1 0 0 0,-6 7 1 0 0,-3 4-1642 0 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7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18631 0 0,'1'-2'422'0'0,"3"-10"53"0"0,-3 10-410 0 0,-1 0-1 0 0,1 0 1 0 0,-1 0 0 0 0,1 0-1 0 0,0 0 1 0 0,0 0-1 0 0,0 0 1 0 0,0 1-1 0 0,0-1 1 0 0,0 0-1 0 0,1 1 1 0 0,-1-1 0 0 0,0 1-1 0 0,3-2 1 0 0,17-17 97 0 0,-19 17-56 0 0,1 0 0 0 0,-1 0 0 0 0,1 1 0 0 0,0-1 0 0 0,0 1 0 0 0,1 0 0 0 0,-1-1 1 0 0,0 2-1 0 0,1-1 0 0 0,4-2 0 0 0,5 0 1194 0 0,-10 4 63 0 0,-1 0-97 0 0,2 1-1109 0 0,-1 0 0 0 0,1 0 0 0 0,0 0 0 0 0,-1 0 0 0 0,1 0 0 0 0,-1 1 0 0 0,0 0 0 0 0,1-1 0 0 0,-1 1 0 0 0,0 0 0 0 0,0 1 0 0 0,0-1 0 0 0,-1 0 0 0 0,1 1 0 0 0,0 0 0 0 0,-1-1 0 0 0,0 1 0 0 0,4 5 0 0 0,10 18 425 0 0,-12-21-474 0 0,-1 1 0 0 0,1-1 0 0 0,-1 1-1 0 0,0 0 1 0 0,0 0 0 0 0,3 11 0 0 0,17 60 408 0 0,0 1-269 0 0,2 2-113 0 0,-17-59-129 0 0,-2 0 1 0 0,0 1-1 0 0,3 24 1 0 0,-7-30 3 0 0,0-1-1 0 0,1 1 1 0 0,1 0 0 0 0,0-1 0 0 0,9 20 0 0 0,-6-19 0 0 0,15 30-53 0 0,-19-41 19 0 0,0-1 0 0 0,0 1 1 0 0,1 0-1 0 0,-1-1 0 0 0,1 0 1 0 0,7 6-1 0 0,-7-6-5 0 0,1 0 1 0 0,0-1-1 0 0,-1 1 0 0 0,2-1 0 0 0,-1-1 1 0 0,0 1-1 0 0,0-1 0 0 0,1 0 1 0 0,-1 0-1 0 0,1 0 0 0 0,0-1 1 0 0,-1 0-1 0 0,8 1 0 0 0,-6-2-26 0 0,0-1 0 0 0,0 0 0 0 0,0 0 0 0 0,0 0 0 0 0,0-1 0 0 0,0 0-1 0 0,0 0 1 0 0,-1-1 0 0 0,1 1 0 0 0,-1-2 0 0 0,0 1 0 0 0,0-1 0 0 0,6-4 0 0 0,29-18-603 0 0,-30 20 62 0 0,-1 0 0 0 0,-1 0 1 0 0,1-1-1 0 0,-1 0 1 0 0,15-16-1 0 0,-6-6-1395 0 0</inkml:trace>
  <inkml:trace contextRef="#ctx0" brushRef="#br0" timeOffset="1">932 129 11520 0 0,'-7'6'5657'0'0,"13"-2"-1308"0"0,-1-2-4560 0 0,15 5 4814 0 0,11-3-2985 0 0,-7 0-580 0 0,-16-3-787 0 0,2 1-244 0 0,0 0-1 0 0,19 6 0 0 0,-27-7-227 0 0,9 3-1374 0 0,-9-3 1046 0 0,1 0-1595 0 0</inkml:trace>
  <inkml:trace contextRef="#ctx0" brushRef="#br0" timeOffset="2">936 331 17423 0 0,'0'0'1574'0'0,"2"2"-1057"0"0,1 0-96 0 0,1-1-1 0 0,-1 1 1 0 0,0-1-1 0 0,1 1 1 0 0,-1-1-1 0 0,0 0 1 0 0,1-1-1 0 0,-1 1 1 0 0,1-1-1 0 0,0 1 1 0 0,-1-1-1 0 0,1 0 1 0 0,-1 0-1 0 0,7-1 1 0 0,7-2 896 0 0,29-6-1 0 0,-11-2-756 0 0,-24 7-441 0 0,22-5-1 0 0,-18 5-979 0 0,23-7 0 0 0,7-2-7010 0 0,-8 7-604 0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8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25423 0 0,'0'0'1938'0'0,"2"3"-1323"0"0,1 0-585 0 0,0 0 0 0 0,0 1 0 0 0,0-1 0 0 0,-1 1 0 0 0,0 0-1 0 0,1 0 1 0 0,2 7 0 0 0,-1 3 86 0 0,0-5 228 0 0,-1 0 1 0 0,0 1-1 0 0,-1-1 1 0 0,0 1-1 0 0,1 19 1 0 0,3 95 744 0 0,0 3-249 0 0,-5-96-1422 0 0,1 1 1 0 0,2-1-1 0 0,1 0 1 0 0,1 0-1 0 0,14 39 1 0 0,-11-47-6572 0 0,1-3-2188 0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9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1 691 3680 0 0,'1'0'14910'0'0,"1"-1"-14752"0"0,-1 0-1 0 0,1 1 1 0 0,-1-1 0 0 0,1 0-1 0 0,-1 0 1 0 0,0 0 0 0 0,1 0-1 0 0,-1 0 1 0 0,0 0 0 0 0,0-1-1 0 0,0 1 1 0 0,0 0 0 0 0,0 0-1 0 0,0-1 1 0 0,0 1-1 0 0,0-1 1 0 0,0 1 0 0 0,-1-1-1 0 0,1 1 1 0 0,-1-1 0 0 0,1 1-1 0 0,-1-1 1 0 0,1 0 0 0 0,-1-2-1 0 0,1 3-92 0 0,-1-1 0 0 0,1 1-1 0 0,-1-1 1 0 0,1 1-1 0 0,0-1 1 0 0,0 1-1 0 0,0 0 1 0 0,0-1 0 0 0,0 1-1 0 0,0 0 1 0 0,0 0-1 0 0,0-1 1 0 0,1 1 0 0 0,-1 0-1 0 0,2-1 1 0 0,0 0 21 0 0,-1 1 1 0 0,0-1-1 0 0,0 0 1 0 0,0 0-1 0 0,0 0 1 0 0,0 0-1 0 0,0 0 1 0 0,1-3-1 0 0,7-10 274 0 0,0 1 0 0 0,22-24 0 0 0,-19 24-203 0 0,-1 0 0 0 0,18-29 0 0 0,-21 28-117 0 0,-5 8-15 0 0,0-1-1 0 0,1 1 1 0 0,0-1-1 0 0,6-6 1 0 0,4 0 16 0 0,-11 9-22 0 0,1 1 0 0 0,0-1 0 0 0,-1 0 0 0 0,0 0 0 0 0,0 0 0 0 0,5-9 0 0 0,0-12 59 0 0,-8 21-54 0 0,1-1 0 0 0,0 0 0 0 0,4-8 0 0 0,17-22 68 0 0,-15 25-32 0 0,11-20 0 0 0,-17 27-40 0 0,0-1 1 0 0,-1 1-1 0 0,1-1 0 0 0,-1 1 1 0 0,0-1-1 0 0,0 0 1 0 0,0 0-1 0 0,0-7 1 0 0,-1 9-6 0 0,0 0 0 0 0,0 1 0 0 0,1-1 0 0 0,0 1 0 0 0,-1-1 0 0 0,1 1 0 0 0,0-1 0 0 0,0 1 0 0 0,0-1 0 0 0,3-3 0 0 0,-3 4 1 0 0,0-1-1 0 0,1 1 1 0 0,-1 0 0 0 0,0 0-1 0 0,-1-1 1 0 0,1 1-1 0 0,0 0 1 0 0,-1-1 0 0 0,1 1-1 0 0,-1-5 1 0 0,0-9 83 0 0,-1 14-73 0 0,1-1 0 0 0,0 0-1 0 0,-1 0 1 0 0,1 0-1 0 0,1 0 1 0 0,-1 0 0 0 0,0 1-1 0 0,1-1 1 0 0,-1 0 0 0 0,3-5-1 0 0,3-3 71 0 0,-4 9-69 0 0,-1 1 0 0 0,0-1 1 0 0,-1 1-1 0 0,1-1 1 0 0,0 1-1 0 0,0-1 0 0 0,-1 0 1 0 0,1 1-1 0 0,-1-1 0 0 0,1 0 1 0 0,-1-3-1 0 0,0 3 5 0 0,1 1 0 0 0,-1 0 0 0 0,1-1 1 0 0,-1 1-1 0 0,1 0 0 0 0,-1 0 0 0 0,1-1 0 0 0,0 1 0 0 0,0 0 0 0 0,-1 0 0 0 0,1 0 0 0 0,0 0 0 0 0,0 0 0 0 0,0 0 1 0 0,0 0-1 0 0,0 0 0 0 0,0 0 0 0 0,1 0 0 0 0,-1 1 0 0 0,0-1 0 0 0,0 0 0 0 0,1 1 0 0 0,-1-1 0 0 0,0 1 1 0 0,1 0-1 0 0,1-1 0 0 0,0 0 210 0 0,-1 0 113 0 0,-3 5-333 0 0,1 0 0 0 0,-1 0 1 0 0,1 0-1 0 0,-1 0 0 0 0,-1-1 0 0 0,1 1 0 0 0,0 0 1 0 0,-1-1-1 0 0,-2 5 0 0 0,2-4-3 0 0,0-1-1 0 0,0 1 1 0 0,1 0-1 0 0,0 0 1 0 0,-1-1 0 0 0,1 1-1 0 0,1 0 1 0 0,-1 1-1 0 0,0 4 1 0 0,1-5-9 0 0,-1 0 0 0 0,1 0 0 0 0,-1 0 1 0 0,0 1-1 0 0,-1-1 0 0 0,1 0 0 0 0,-3 4 0 0 0,2-4-12 0 0,1 0 0 0 0,-1 0 1 0 0,1 0-1 0 0,0 0 0 0 0,0 0 0 0 0,0 1 1 0 0,0 4-1 0 0,2 1-12 0 0,0-1 0 0 0,1 1 1 0 0,0-1-1 0 0,4 13 0 0 0,-3-13 14 0 0,-1 0 1 0 0,0 0-1 0 0,0 0 1 0 0,0 12-1 0 0,-3-10 0 0 0,2 0 0 0 0,-1 0 0 0 0,2 0 0 0 0,-1-1 0 0 0,1 1 0 0 0,5 15 0 0 0,-1-11-3 0 0,-3-3-8 0 0,2 0 1 0 0,-1-1 0 0 0,2 1 0 0 0,-1-1 0 0 0,9 11 0 0 0,12 16-2 0 0,-19-30-47 0 0,-6-8 57 0 0,-1 0-1 0 0,0 0 1 0 0,1 0-1 0 0,-1 1 1 0 0,1-1 0 0 0,-1 0-1 0 0,0 0 1 0 0,1 0-1 0 0,-1 0 1 0 0,1 0-1 0 0,-1 0 1 0 0,1 0-1 0 0,-1 0 1 0 0,0 0-1 0 0,1 0 1 0 0,-1 0-1 0 0,1 0 1 0 0,-1-1-1 0 0,0 1 1 0 0,1 0-1 0 0,0 0 1 0 0,5-4 0 0 0,1 1 0 0 0,-1-1 1 0 0,0 0-1 0 0,0-1 0 0 0,-1 1 1 0 0,10-11-1 0 0,26-36 4 0 0,-27 33-3 0 0,-6 7 1 0 0,12-24 0 0 0,5-8 0 0 0,-21 37-9 0 0,0-1 1 0 0,-1-1-1 0 0,0 1 0 0 0,0 0 1 0 0,0-1-1 0 0,-1 0 0 0 0,0 1 1 0 0,-1-1-1 0 0,2-10 1 0 0,1-8-38 0 0,-4 12 34 0 0,-3 5 12 0 0,5 3 0 0 0,-5-1-16 0 0,2 5-63 0 0,3 5-10 0 0,12 16 10 0 0,-12-16 85 0 0,1 0 0 0 0,-1 0 1 0 0,0 0-1 0 0,1 0 0 0 0,-2 0 1 0 0,1 0-1 0 0,0 1 1 0 0,0-1-1 0 0,-1 1 0 0 0,2 4 1 0 0,-2-4-2 0 0,0 0 0 0 0,1 0 0 0 0,-1 0 0 0 0,1 0 0 0 0,0 0 1 0 0,0-1-1 0 0,1 1 0 0 0,2 3 0 0 0,-3-4-2 0 0,1 1 0 0 0,-1-1 0 0 0,1 1 0 0 0,-1 0 0 0 0,-1 0 0 0 0,1 0 0 0 0,0 0 0 0 0,1 8 0 0 0,-2-9-9 0 0,-1-1 0 0 0,1 1 0 0 0,0 0 0 0 0,0-1 0 0 0,0 1 1 0 0,0-1-1 0 0,0 1 0 0 0,1-1 0 0 0,-1 0 0 0 0,1 1 0 0 0,-1-1 0 0 0,1 0 0 0 0,0 0 0 0 0,0 0 0 0 0,0 0 0 0 0,0 0 0 0 0,0-1 0 0 0,1 1 0 0 0,1 1 0 0 0,-2-2-146 0 0,0 1-25 0 0,-1-1 90 0 0,1 0-1 0 0,-1 0 0 0 0,1 0 1 0 0,0-1-1 0 0,-1 1 1 0 0,1 0-1 0 0,0-1 1 0 0,-1 1-1 0 0,1-1 1 0 0,0 1-1 0 0,0-1 0 0 0,-1 0 1 0 0,1 1-1 0 0,0-1 1 0 0,0 0-1 0 0,0-1 1 0 0,-1 1-1 0 0,1 0 1 0 0,3-1-1 0 0,2 0-2023 0 0,0-1-1 0 0,0 0 1 0 0,12-6-1 0 0,3-2-5954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8.2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1 5064 0 0,'-14'1'2594'0'0,"12"0"-1282"0"0,0 0-1 0 0,-1-1 1 0 0,1 1 0 0 0,0 0 0 0 0,0 0 0 0 0,0 0-1 0 0,0 0 1 0 0,0 1 0 0 0,-4 2 0 0 0,-6 10-1795 0 0,10-13 571 0 0,1 1 0 0 0,0 1 0 0 0,0-1 0 0 0,-1 0 0 0 0,1 0 0 0 0,1 0 0 0 0,-1 1 0 0 0,0-1 0 0 0,1 0 0 0 0,-1 1 0 0 0,1-1 0 0 0,-1 5 1 0 0,-3 17 222 0 0,-5-6-124 0 0,7-14-140 0 0,0 0 0 0 0,0 1 0 0 0,0-1 0 0 0,0 1 0 0 0,-1 7 0 0 0,-7 98 280 0 0,6-50-273 0 0,4-38-63 0 0,0 0 0 0 0,2 1 0 0 0,0-1 0 0 0,9 34 0 0 0,3 27-735 0 0,-14-81 581 0 0,1 0-1 0 0,-1 0 1 0 0,1 0 0 0 0,-1 0 0 0 0,1 1-1 0 0,0-1 1 0 0,0 0 0 0 0,0 0-1 0 0,0 0 1 0 0,0-1 0 0 0,0 1 0 0 0,1 0-1 0 0,-1 0 1 0 0,3 2 0 0 0,11 11-6870 0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49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24 13360 0 0,'0'0'612'0'0,"-1"1"-15"0"0,-3 6-382 0 0,13-5 131 0 0,25-1 6930 0 0,-24 0-6460 0 0,-1-1 1 0 0,0 0-1 0 0,12-2 0 0 0,5-1 851 0 0,2-3-1151 0 0,-9 2-110 0 0,-8 3-259 0 0,13-8-282 0 0,-13 3-1494 0 0,-4 2 216 0 0</inkml:trace>
  <inkml:trace contextRef="#ctx0" brushRef="#br0" timeOffset="1">122 161 19839 0 0,'-5'0'150'0'0,"3"0"-91"0"0,1 0 0 0 0,0 0-1 0 0,0 0 1 0 0,-1 0-1 0 0,1 0 1 0 0,0 0 0 0 0,0 0-1 0 0,-1 1 1 0 0,1-1 0 0 0,0 0-1 0 0,0 1 1 0 0,0-1-1 0 0,-3 2 1021 0 0,5-2-1058 0 0,0 0-1 0 0,0 0 1 0 0,1 0-1 0 0,-1 1 1 0 0,0-1 0 0 0,0 0-1 0 0,0 0 1 0 0,1 1 0 0 0,-1-1-1 0 0,2 2 1 0 0,3 0 87 0 0,5-1 541 0 0,0 0 0 0 0,-1-1 1 0 0,1 0-1 0 0,0 0 0 0 0,-1-1 1 0 0,1-1-1 0 0,18-4 0 0 0,-19 3-698 0 0,83-20 1218 0 0,-29 9-3962 0 0,-47 8 1770 0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4:52.1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10 14744 0 0,'-34'-9'12303'0'0,"47"12"-11187"0"0,-12 0-664 0 0,0-1-386 0 0,0 0-1 0 0,0 1 1 0 0,1-1 0 0 0,-1 0-1 0 0,1 0 1 0 0,-1 0 0 0 0,1 0-1 0 0,3 3 1 0 0,-2-3-18 0 0,0 1 0 0 0,-1-1-1 0 0,0 1 1 0 0,0 0 0 0 0,0 0 0 0 0,3 5-1 0 0,32 87 660 0 0,-33-87-669 0 0,-1 1 0 0 0,-1 0-1 0 0,1-1 1 0 0,-2 1 0 0 0,1 0 0 0 0,0 11-1 0 0,5 24-100 0 0,-6-38 57 0 0,6 19-35 0 0,-2 0 0 0 0,3 29 0 0 0,-6-44-341 0 0,0 0-1 0 0,0-1 1 0 0,1 1-1 0 0,6 15 1 0 0,-2-5-370 0 0,0-5-2225 0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0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11520 0 0,'0'0'1546'0'0,"0"2"332"0"0,2 7-94 0 0,2 4 5297 0 0,-5-11-6075 0 0,-4 9 1222 0 0,7-10-2113 0 0,7 4-38 0 0,0-1-119 0 0,-8-4-344 0 0,-1 3-1215 0 0,0 8-518 0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1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 10592 0 0,'0'7'8863'0'0,"10"-10"-8287"0"0,-1 6-288 0 0,3 3 168 0 0</inkml:trace>
  <inkml:trace contextRef="#ctx0" brushRef="#br0" timeOffset="1">394 1 12896 0 0,'10'24'8127'0'0,"-10"-20"-8863"0"0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3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1 147 15664 0 0,'0'0'1417'0'0,"1"-1"-1167"0"0,24-34 2193 0 0,-24 32-2097 0 0,1 1-1 0 0,0 0 0 0 0,0 1 1 0 0,0-1-1 0 0,1 0 1 0 0,-1 0-1 0 0,3-1 1 0 0,8-6 487 0 0,-4 1-356 0 0,1 0-1 0 0,0 0 1 0 0,0 1-1 0 0,1 0 1 0 0,-1 1-1 0 0,2 0 1 0 0,-1 0-1 0 0,1 2 1 0 0,15-6-1 0 0,-11 6-228 0 0,-9 2-181 0 0,-1 0 0 0 0,1 0 0 0 0,-1 0 0 0 0,1 1 0 0 0,0 1 1 0 0,-1-1-1 0 0,1 1 0 0 0,0 0 0 0 0,8 1 0 0 0,-14-1-65 0 0,1 0 1 0 0,-1 1-1 0 0,1-1 0 0 0,-1 0 0 0 0,0 1 0 0 0,0-1 1 0 0,1 1-1 0 0,-1-1 0 0 0,0 1 0 0 0,0-1 0 0 0,0 1 1 0 0,1 0-1 0 0,-1 0 0 0 0,0 0 0 0 0,0 0 0 0 0,0 0 1 0 0,0 0-1 0 0,-1 0 0 0 0,1 0 0 0 0,0 0 0 0 0,0 0 1 0 0,-1 0-1 0 0,1 0 0 0 0,0 0 0 0 0,-1 1 1 0 0,1-1-1 0 0,-1 0 0 0 0,0 1 0 0 0,1-1 0 0 0,-1 2 1 0 0,3 6 0 0 0,-2-6-20 0 0,0 1-1 0 0,0-1 1 0 0,-1 1 0 0 0,1-1-1 0 0,-1 1 1 0 0,0-1 0 0 0,0 1-1 0 0,0 0 1 0 0,0-1 0 0 0,0 1-1 0 0,-1-1 1 0 0,0 1-1 0 0,-1 4 1 0 0,-3 7-199 0 0,-12 24 0 0 0,13-29 147 0 0,-31 56-1093 0 0,21-42 451 0 0,10-18 395 0 0,-1 0-1 0 0,1 0 1 0 0,-1-1 0 0 0,-1 1-1 0 0,1-1 1 0 0,-1-1 0 0 0,-11 9-1 0 0,16-13 144 0 0,2 3-106 0 0,3 7 411 0 0,-3-7 32 0 0,4-3 1 0 0,0 1-1 0 0,0 0 0 0 0,0 0 1 0 0,9 3-1 0 0,-9-2-39 0 0,0-1 1 0 0,0 0-1 0 0,0 0 0 0 0,10 1 0 0 0,-12-2-58 0 0,0-1 0 0 0,0 1 0 0 0,0 0 0 0 0,0 1 0 0 0,1-1 0 0 0,-1 0 0 0 0,0 1 0 0 0,0 0 0 0 0,0 0 0 0 0,0 0 0 0 0,0 0 0 0 0,0 0 0 0 0,0 1 0 0 0,0-1 0 0 0,-1 1 0 0 0,1 0 0 0 0,0-1 0 0 0,-1 1 0 0 0,1 1 0 0 0,2 2 0 0 0,0 1 4 0 0,-1-1 1 0 0,1 1-1 0 0,-1 0 0 0 0,-1 0 1 0 0,1 0-1 0 0,-1 1 0 0 0,0-1 1 0 0,-1 1-1 0 0,1 0 0 0 0,-1 0 1 0 0,0 0-1 0 0,-1 0 0 0 0,0 0 1 0 0,0 0-1 0 0,-1 0 1 0 0,0 0-1 0 0,0 0 0 0 0,0 1 1 0 0,-1-1-1 0 0,0 0 0 0 0,0 0 1 0 0,-1 0-1 0 0,0 0 0 0 0,-3 7 1 0 0,-1-1-19 0 0,-1 0 1 0 0,0 0 0 0 0,-14 18-1 0 0,17-26-23 0 0,-1 1-1 0 0,0-1 1 0 0,0 0-1 0 0,-1 0 1 0 0,1 0-1 0 0,-1-1 1 0 0,0 0-1 0 0,0 0 1 0 0,-10 4-1 0 0,5-3 99 0 0,7-3-103 0 0,0 0 0 0 0,-1 0 0 0 0,1 0 1 0 0,-1-1-1 0 0,1 1 0 0 0,-1-1 0 0 0,1 0 1 0 0,-1 0-1 0 0,0-1 0 0 0,-8 0 0 0 0,-1-1-319 0 0,10 1 116 0 0,0 0 1 0 0,1 0 0 0 0,-1 0 0 0 0,1 0-1 0 0,-1-1 1 0 0,1 0 0 0 0,-1 0 0 0 0,1 0 0 0 0,-1 0-1 0 0,1-1 1 0 0,0 1 0 0 0,-1-1 0 0 0,1 0-1 0 0,-4-3 1 0 0,6 2-2457 0 0,1-8 492 0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3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0 260 3680 0 0,'0'0'284'0'0,"2"3"-187"0"0,5 13 4324 0 0,-1 1 0 0 0,0-1 0 0 0,6 30-1 0 0,-1 24-485 0 0,-7-50-3408 0 0,10 36 0 0 0,0-3-711 0 0,-9-44-260 0 0,-1-2-3890 0 0</inkml:trace>
  <inkml:trace contextRef="#ctx0" brushRef="#br0" timeOffset="1">38 1 7368 0 0,'0'0'12591'0'0,"6"9"-12047"0"0,-3 5-1096 0 0,3 0-216 0 0,-6 2-48 0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4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0 762 17303 0 0,'0'0'5755'0'0,"3"-2"-4447"0"0,9-6-320 0 0,-7 4-431 0 0,1 0 1 0 0,-1 0-1 0 0,1 1 0 0 0,12-6 0 0 0,-13 7-389 0 0,-1 0-1 0 0,0 0 0 0 0,0-1 0 0 0,5-3 0 0 0,15-9 295 0 0,4-1-237 0 0,-16 12-238 0 0,-4 4 0 0 0,0 0-1 0 0,0 1 1 0 0,0-1 0 0 0,-1 2 0 0 0,1-1 0 0 0,10 4-1 0 0,6 0-104 0 0,16 8-88 0 0,-12-3-157 0 0,3 0-56 0 0,-24-7 306 0 0,1-1 1 0 0,-1 1-1 0 0,0-2 1 0 0,1 1-1 0 0,-1-1 1 0 0,9 1-1 0 0,-1-2 24 0 0,-7 0-245 0 0,1 0 0 0 0,14-2 0 0 0,-20 1 226 0 0,0 0 1 0 0,0 0 0 0 0,0 0-1 0 0,0 0 1 0 0,0 0 0 0 0,0-1 0 0 0,0 1-1 0 0,0-1 1 0 0,-1 0 0 0 0,4-2-1 0 0,-2 0-390 0 0,-1 0 0 0 0,1 0 0 0 0,-1 1-1 0 0,0-2 1 0 0,2-4 0 0 0,2-4-1193 0 0</inkml:trace>
  <inkml:trace contextRef="#ctx0" brushRef="#br0" timeOffset="1">586 266 2304 0 0,'3'1'8142'0'0,"-1"0"-7085"0"0,1 0 1 0 0,-1 0-1 0 0,0 0 0 0 0,0 0 0 0 0,1 0 0 0 0,-1 0 0 0 0,3 4 0 0 0,-4-5-908 0 0,-1 0-1 0 0,1 1 0 0 0,-1-1 1 0 0,1 0-1 0 0,-1 0 0 0 0,1 0 1 0 0,-1 1-1 0 0,1-1 0 0 0,-1 0 1 0 0,1 0-1 0 0,-1 0 0 0 0,1 0 1 0 0,-1 0-1 0 0,1 0 0 0 0,-1 0 1 0 0,1 0-1 0 0,-1 0 0 0 0,1 0 1 0 0,-1 0-1 0 0,1 0 1 0 0,0 0-1 0 0,1-1 323 0 0,81-9 4758 0 0,-49 13-4687 0 0,-27-2-585 0 0,0-1 0 0 0,0 1-1 0 0,-1-1 1 0 0,1 0 0 0 0,0-1 0 0 0,0 1-1 0 0,7-3 1 0 0,-2 2-2677 0 0,-1-3 1096 0 0</inkml:trace>
  <inkml:trace contextRef="#ctx0" brushRef="#br0" timeOffset="2">702 1 15200 0 0,'0'0'1172'0'0,"0"2"-766"0"0,-1 0 87 0 0,1 1-1 0 0,0 0 1 0 0,0-1-1 0 0,-1 1 1 0 0,2 0-1 0 0,-1-1 1 0 0,0 1-1 0 0,1 0 1 0 0,-1-1-1 0 0,2 5 1 0 0,2 19 2569 0 0,3 40 238 0 0,-5-45-2806 0 0,7 25 1 0 0,1 7-143 0 0,-6-20-293 0 0,11 40-1 0 0,-11-58-456 0 0,1 0 1 0 0,1-1 0 0 0,0 0-1 0 0,1 0 1 0 0,10 15-1 0 0,3-1-922 0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4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16 20127 0 0,'0'0'2319'0'0,"1"-1"-1403"0"0,3-2-250 0 0,1 1 0 0 0,-1 1 0 0 0,1-1 0 0 0,-1 1 0 0 0,1-1 0 0 0,0 1 0 0 0,4 0 0 0 0,-1 0-461 0 0,-1 0-1 0 0,1 1 0 0 0,0 0 0 0 0,-1 1 0 0 0,1 0 0 0 0,14 3 0 0 0,-20-3-192 0 0,0 0 0 0 0,0 0 0 0 0,0 0 1 0 0,0 0-1 0 0,0 0 0 0 0,0 1 0 0 0,0-1 0 0 0,-1 1 0 0 0,1 0 0 0 0,0-1 1 0 0,-1 1-1 0 0,0 0 0 0 0,1 0 0 0 0,0 2 0 0 0,1 2 13 0 0,0-1-1 0 0,0 0 1 0 0,2 11-1 0 0,-4-11-24 0 0,0-1 0 0 0,0 1 0 0 0,-1 0 0 0 0,1 0 0 0 0,-1 0 0 0 0,-1 7 0 0 0,0 6 0 0 0,0-5-44 0 0,0 1 0 0 0,-1-1 0 0 0,-5 17 0 0 0,2-7-27 0 0,-2 6-314 0 0,-19 53 0 0 0,19-66 71 0 0,0 0 0 0 0,-1 0 1 0 0,0-1-1 0 0,-19 24 1 0 0,20-31 47 0 0,-1 0 0 0 0,1 0 0 0 0,-1-1 0 0 0,-12 8 0 0 0,16-12 155 0 0,0 0-1 0 0,0 0 0 0 0,-1-1 0 0 0,1 1 1 0 0,-1-1-1 0 0,0 0 0 0 0,1-1 0 0 0,-1 1 1 0 0,0-1-1 0 0,0 0 0 0 0,-8 0 0 0 0,1 0-433 0 0,-6-1 2317 0 0,18 0-1755 0 0,0 0 1 0 0,0 0-1 0 0,0 0 1 0 0,0 0-1 0 0,0 0 1 0 0,0 0-1 0 0,0 0 1 0 0,0 0-1 0 0,0 0 1 0 0,0 0-1 0 0,0 0 1 0 0,0 0-1 0 0,0 0 1 0 0,0 0 0 0 0,0 0-1 0 0,0 0 1 0 0,0 0-1 0 0,0 0 1 0 0,0 0-1 0 0,0 0 1 0 0,0 0-1 0 0,0 0 1 0 0,0 0-1 0 0,0 0 1 0 0,0-1-1 0 0,0 1 1 0 0,0 0-1 0 0,0 0 1 0 0,0 0-1 0 0,0 0 1 0 0,0 0-1 0 0,0 0 1 0 0,0 0 0 0 0,0 0-1 0 0,0 0 1 0 0,0 0-1 0 0,0 0 1 0 0,0 0-1 0 0,0 0 1 0 0,0 0-1 0 0,0 0 1 0 0,0 0-1 0 0,0 0 1 0 0,0 0-1 0 0,0 0 1 0 0,0 0-1 0 0,0 0 1 0 0,0 0-1 0 0,0 0 1 0 0,0 0-1 0 0,0 0 1 0 0,-1 0 0 0 0,1 0-1 0 0,0 0 1 0 0,0 0-1 0 0,10-4 342 0 0,10 0-101 0 0,-1 0 1 0 0,27-2 0 0 0,-27 5-24 0 0,0-2 0 0 0,35-8 0 0 0,-43 7-203 0 0,-8 2-25 0 0,0 1 0 0 0,0 0 0 0 0,0 0-1 0 0,0 0 1 0 0,0 0 0 0 0,6 0 0 0 0,65-4-788 0 0,-53 3-2474 0 0,21-5 1 0 0,-36 6 792 0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5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181 331 5064 0 0,'0'0'232'0'0,"1"3"-14"0"0,15 32 2468 0 0,31 45 12715 0 0,-17-33-13735 0 0,-25-39-1447 0 0,-1 0-1 0 0,0 0 1 0 0,0 0-1 0 0,-1 1 0 0 0,0-1 1 0 0,2 12-1 0 0,6 54 941 0 0,-8 44 215 0 0,-3-108-1323 0 0,0 15 71 0 0,-1 0 0 0 0,-9 44-1 0 0,7-54-76 0 0,-1-1-1 0 0,0 0 0 0 0,-1 0 0 0 0,-1-1 1 0 0,0 1-1 0 0,-10 13 0 0 0,11-18-53 0 0,-1 1 30 0 0,1-1 0 0 0,-2 0 0 0 0,1-1 0 0 0,-1 1 0 0 0,-13 11 0 0 0,17-18-53 0 0,0 0 1 0 0,0 0 0 0 0,1-1 0 0 0,-1 1-1 0 0,0-1 1 0 0,-1 1 0 0 0,1-1 0 0 0,0 0-1 0 0,0 0 1 0 0,0-1 0 0 0,-1 1 0 0 0,1-1-1 0 0,0 1 1 0 0,0-1 0 0 0,-1 0 0 0 0,1 0-1 0 0,0 0 1 0 0,-1-1 0 0 0,1 1 0 0 0,0-1-1 0 0,-1 0 1 0 0,1 0 0 0 0,-4-2 0 0 0,-2-1-340 0 0,0 0-1 0 0,1-1 1 0 0,-1 0 0 0 0,1 0 0 0 0,0-1 0 0 0,0 0-1 0 0,0 0 1 0 0,1-1 0 0 0,0 0 0 0 0,1 0-1 0 0,-11-15 1 0 0,-5-14-1685 0 0</inkml:trace>
  <inkml:trace contextRef="#ctx0" brushRef="#br0" timeOffset="1">28 1 14280 0 0,'-6'18'1528'0'0,"16"-9"-409"0"0,1-9 169 0 0,-1 4 40 0 0,2 2 8 0 0,-2-2-536 0 0,-4 6-96 0 0,4-6-32 0 0,5 2 0 0 0,-3 4-672 0 0,4-1-96 0 0,-6-5-32 0 0,2 10-16 0 0,-3-4-1488 0 0,-3 4-304 0 0</inkml:trace>
  <inkml:trace contextRef="#ctx0" brushRef="#br0" timeOffset="2">65 644 13360 0 0,'0'0'1026'0'0,"2"-1"-322"0"0,10-6 4168 0 0,26-10 0 0 0,17-1-787 0 0,-27 9-3236 0 0,-20 6-679 0 0,0 0 1 0 0,-1 1-1 0 0,1 0 1 0 0,0 0 0 0 0,0 1-1 0 0,11-1 1 0 0,14 1 101 0 0,-21 0-193 0 0,0 0 0 0 0,0 2 0 0 0,0-1-1 0 0,-1 1 1 0 0,21 4 0 0 0,43 15-194 0 0,-65-17-78 0 0,0 0-1 0 0,1 0 0 0 0,18 1 1 0 0,-23-3-163 0 0,-1-1 0 0 0,1 0-1 0 0,-1 0 1 0 0,0-1 0 0 0,1 1 0 0 0,-1-1 0 0 0,1 0 0 0 0,-1-1 0 0 0,7-2 0 0 0,-2-1-1102 0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5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10592 0 0,'0'0'818'0'0,"1"0"-532"0"0,4 0 1954 0 0,-2 1 238 0 0,3 0-1586 0 0,1 0-1 0 0,-1 0 1 0 0,0-1-1 0 0,1 0 1 0 0,-1 0-1 0 0,0 0 1 0 0,1-1-1 0 0,-1 0 1 0 0,0 0-1 0 0,12-4 1 0 0,-5 2-480 0 0,-1 1 0 0 0,1 0-1 0 0,23 0 1 0 0,-20 5-561 0 0,5 6-1819 0 0,-21-9 1929 0 0,0 0-1 0 0,0 0 0 0 0,0 0 1 0 0,0 0-1 0 0,0 0 0 0 0,0 0 1 0 0,0 0-1 0 0,0 0 0 0 0,0 0 1 0 0,0 0-1 0 0,0 0 1 0 0,0 0-1 0 0,0 0 0 0 0,0 0 1 0 0,0 0-1 0 0,0 0 0 0 0,0 0 1 0 0,1 0-1 0 0,-1 0 0 0 0,0 0 1 0 0,0 1-833 0 0,0-1 832 0 0,0 0 0 0 0,0 0 1 0 0,0 0-1 0 0,0 1 0 0 0,0-1 1 0 0,0 0-1 0 0,0 0 1 0 0,0 0-1 0 0,0 0 0 0 0,0 0 1 0 0,0 0-1 0 0,0 0 0 0 0,0 0 1 0 0,0 0-358 0 0</inkml:trace>
  <inkml:trace contextRef="#ctx0" brushRef="#br0" timeOffset="1">17 302 5064 0 0,'18'-8'389'0'0,"-14"8"3038"0"0,11 22 7724 0 0,-15-22-11038 0 0,0 1 0 0 0,0-1 0 0 0,0 0-1 0 0,0 1 1 0 0,1-1 0 0 0,-1 1 0 0 0,0-1 0 0 0,0 0-1 0 0,0 1 1 0 0,1-1 0 0 0,-1 0 0 0 0,0 1-1 0 0,0-1 1 0 0,1 0 0 0 0,-1 1 0 0 0,0-1 0 0 0,1 0-1 0 0,-1 0 1 0 0,0 1 0 0 0,1-1 0 0 0,-1 0-1 0 0,0 0 1 0 0,1 1 0 0 0,-1-1 0 0 0,0 0 0 0 0,1 0-1 0 0,-1 0 1 0 0,1 0 0 0 0,-1 0 0 0 0,1 0-1 0 0,14 2 368 0 0,-13-2-210 0 0,15-1 554 0 0,0 0 1 0 0,0 0-1 0 0,30-8 1 0 0,-28 4-1725 0 0,27-12 0 0 0,-17 7-8300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8.8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6448 0 0,'9'3'11655'0'0,"-11"5"-11037"0"0,1 0 0 0 0,0 0 0 0 0,0 0 0 0 0,1 15 0 0 0,1-14-390 0 0,-1 1 0 0 0,-1-1 0 0 0,1 0 0 0 0,-4 15 0 0 0,3-19-223 0 0,0 0 0 0 0,1-1 0 0 0,0 1 1 0 0,0 0-1 0 0,0 0 0 0 0,0 0 1 0 0,1 0-1 0 0,1 4 0 0 0,-1-3 2 0 0,0 1 0 0 0,0-1 0 0 0,0 0 0 0 0,-1 11 0 0 0,-2-8-15 0 0,1-6 3 0 0,1 0 0 0 0,-1 0 0 0 0,1-1 0 0 0,0 1 0 0 0,0 0 0 0 0,0 0 0 0 0,0-1 0 0 0,0 1 0 0 0,1 0 0 0 0,-1 0 0 0 0,1-1 0 0 0,-1 1 0 0 0,1 0 0 0 0,0-1 0 0 0,0 1 0 0 0,1-1 0 0 0,0 4 0 0 0,5 3-202 0 0,-4-5 47 0 0,0 0 0 0 0,0 0 0 0 0,-1 0 0 0 0,1 1 0 0 0,1 5 0 0 0,-2 7-519 0 0</inkml:trace>
  <inkml:trace contextRef="#ctx0" brushRef="#br0" timeOffset="1">614 95 14336 0 0,'2'0'661'0'0,"0"2"-416"0"0,1-1-117 0 0,14 0 1203 0 0,-12-1-768 0 0,14 0 311 0 0,-1 0 0 0 0,0-2 0 0 0,36-6-1 0 0,-39 5-1026 0 0,-12 0-652 0 0,1-5-309 0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7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227 82 11056 0 0,'0'0'505'0'0,"-1"-1"-9"0"0,0 0-485 0 0,0 1 0 0 0,1-1 1 0 0,-1 0-1 0 0,0 1 0 0 0,1-1 0 0 0,-1 0 0 0 0,1 0 1 0 0,-1 1-1 0 0,1-1 0 0 0,-1 0 0 0 0,1 0 1 0 0,0 0-1 0 0,0 0 0 0 0,-1 1 0 0 0,1-3 0 0 0,-7-12 273 0 0,-4 5 1439 0 0,-3-3 1692 0 0,13 11-3229 0 0,0 1 0 0 0,0-1 0 0 0,0 1 0 0 0,0 0 0 0 0,-1 0 0 0 0,1 0 0 0 0,0 0-1 0 0,0 0 1 0 0,-1 0 0 0 0,1 0 0 0 0,-1 0 0 0 0,1 0 0 0 0,-1 1 0 0 0,1-1 0 0 0,-1 1 0 0 0,0-1 0 0 0,1 1 0 0 0,-1-1-1 0 0,0 1 1 0 0,1 0 0 0 0,-1 0 0 0 0,-2 0 0 0 0,1 0 22 0 0,0-1-1 0 0,0 1 1 0 0,0-1 0 0 0,0 0-1 0 0,0 1 1 0 0,-4-3-1 0 0,5 2-129 0 0,0 0 0 0 0,-1 1 0 0 0,1-1 0 0 0,-1 1 0 0 0,1-1 0 0 0,-1 1 0 0 0,0 0 0 0 0,1 0 0 0 0,-1 0 0 0 0,1 0 0 0 0,-1 0 0 0 0,1 1 0 0 0,-1-1-1 0 0,1 1 1 0 0,-1 0 0 0 0,1 0 0 0 0,0 0 0 0 0,-4 2 0 0 0,-1 0 54 0 0,0 1 0 0 0,0 0 0 0 0,1 1-1 0 0,-11 9 1 0 0,15-12-132 0 0,0 0 0 0 0,0 1 0 0 0,1-1 0 0 0,0 1 0 0 0,-1-1 0 0 0,1 1 0 0 0,0-1 0 0 0,0 1 0 0 0,-1 3 0 0 0,-3 9 0 0 0,3-10 0 0 0,0 0 0 0 0,0 0 0 0 0,0 1 0 0 0,1-1 0 0 0,0 1 0 0 0,1-1 0 0 0,-1 1 0 0 0,1-1 0 0 0,0 8 0 0 0,2 5 0 0 0,6 27 0 0 0,-6-38 0 0 0,9 21-2 0 0,-9-24-20 0 0,0 0 1 0 0,0 1-1 0 0,0-1 0 0 0,2 7 1 0 0,-4-8 7 0 0,0-1 8 0 0,0 0 0 0 0,0 0 0 0 0,1 0 1 0 0,-1 0-1 0 0,0 0 0 0 0,1 0 0 0 0,0 0 1 0 0,-1-1-1 0 0,1 1 0 0 0,0 0 1 0 0,0 0-1 0 0,0 0 0 0 0,0-1 0 0 0,0 1 1 0 0,1 0-1 0 0,-1-1 0 0 0,0 1 0 0 0,1-1 1 0 0,-1 0-1 0 0,1 1 0 0 0,3 1 1 0 0,-3-1 28 0 0,1-1 1 0 0,-1 1-1 0 0,0 0 1 0 0,0-1-1 0 0,0 1 1 0 0,0 0-1 0 0,3 4 1 0 0,-4-6-27 0 0,0 1 1 0 0,0-1 0 0 0,0 1 0 0 0,1-1 0 0 0,-1 0 0 0 0,0 0 0 0 0,0 1 0 0 0,0-1 0 0 0,1 0 0 0 0,-1 0 0 0 0,0 0 0 0 0,0-1 0 0 0,1 1 0 0 0,0 0 0 0 0,3-1-34 0 0,12 1-75 0 0,-4-1 31 0 0,-10-1 96 0 0,1-1 0 0 0,0 1-1 0 0,-1-1 1 0 0,1 1 0 0 0,-1-1-1 0 0,0 0 1 0 0,0-1 0 0 0,0 1-1 0 0,3-4 1 0 0,20-36 100 0 0,-21 35-101 0 0,-2 2 10 0 0,-1 0 0 0 0,0 0 0 0 0,0 0 1 0 0,0 0-1 0 0,1-10 0 0 0,-2 11-5 0 0,0 0 0 0 0,0-1 1 0 0,0 1-1 0 0,1 0 1 0 0,0 0-1 0 0,4-8 1 0 0,2 3-11 0 0,-7 9-7 0 0,0 0 0 0 0,0 0 0 0 0,-1 0-1 0 0,1 0 1 0 0,0 0 0 0 0,0 0-1 0 0,-1-1 1 0 0,1 1 0 0 0,-1 0 0 0 0,1 0-1 0 0,-1 0 1 0 0,1-1 0 0 0,-1 1-1 0 0,0 0 1 0 0,1 0 0 0 0,-1-1 0 0 0,0 1-1 0 0,0 0 1 0 0,0-1 0 0 0,0 1-1 0 0,0-2 1 0 0,0-7-19 0 0,1 2 646 0 0,-2 8-618 0 0,1 0 0 0 0,0-1 1 0 0,0 1-1 0 0,-1 0 0 0 0,1 0 1 0 0,0 0-1 0 0,0 0 1 0 0,-1 0-1 0 0,1 0 0 0 0,0 0 1 0 0,0-1-1 0 0,-1 1 0 0 0,1 0 1 0 0,0 0-1 0 0,-1 0 0 0 0,1 0 1 0 0,0 0-1 0 0,0 0 0 0 0,-1 1 1 0 0,1-1-1 0 0,0 0 0 0 0,-1 0 1 0 0,1 0-1 0 0,0 0 0 0 0,0 0 1 0 0,-1 0-1 0 0,1 0 1 0 0,0 0-1 0 0,-1 1 0 0 0,0-1-5 0 0,0 1 1 0 0,0-1-1 0 0,0 0 0 0 0,0 1 1 0 0,0-1-1 0 0,1 1 0 0 0,-1-1 1 0 0,0 1-1 0 0,0-1 0 0 0,0 1 0 0 0,1 0 1 0 0,-1-1-1 0 0,0 1 0 0 0,1 0 1 0 0,-1 0-1 0 0,0 0 0 0 0,1-1 1 0 0,-1 1-1 0 0,1 0 0 0 0,-1 0 0 0 0,1 0 1 0 0,0 0-1 0 0,-1 0 0 0 0,1 0 1 0 0,0 0-1 0 0,0 0 0 0 0,0 0 1 0 0,-1 0-1 0 0,1 0 0 0 0,0 0 0 0 0,0 0 1 0 0,0 0-1 0 0,1 0 0 0 0,-1 0 1 0 0,0 0-1 0 0,0 0 0 0 0,1 0 1 0 0,-1 0-1 0 0,1 1 0 0 0,0 1 4 0 0,-1-1 0 0 0,0 1 0 0 0,1-1 0 0 0,-1 1 0 0 0,0-1 0 0 0,0 1 0 0 0,-1-1 0 0 0,1 1-1 0 0,0-1 1 0 0,-1 1 0 0 0,0 2 0 0 0,0-2-6 0 0,0 0 0 0 0,0 0 0 0 0,1 0 0 0 0,0 0-1 0 0,-1 1 1 0 0,1-1 0 0 0,0 0 0 0 0,1 5 0 0 0,2 0 14 0 0,-1 1 0 0 0,1-1-1 0 0,9 16 1 0 0,-8-15-19 0 0,0-1-1 0 0,0 1 1 0 0,4 15-1 0 0,-5-6 1 0 0,-3-13-3 0 0,1 0 1 0 0,0 0-1 0 0,0 0 0 0 0,1 0 1 0 0,3 7-1 0 0,1 0-29 0 0,-4-8 12 0 0,0-1 0 0 0,0 1-1 0 0,0 0 1 0 0,-1 0 0 0 0,1 0 0 0 0,-1 0-1 0 0,0 0 1 0 0,0 0 0 0 0,0 0-1 0 0,-1 0 1 0 0,1 0 0 0 0,-1 0 0 0 0,0 1-1 0 0,-1 5 1 0 0,1-4-200 0 0,0 1-1 0 0,0 0 0 0 0,1 0 1 0 0,2 12-1 0 0,1 0-2445 0 0,-3 0-3629 0 0,-1-5-1032 0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7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1 402 2304 0 0,'2'1'17029'0'0,"0"0"-16733"0"0,0 0 1 0 0,0-1-1 0 0,1 1 1 0 0,-1-1-1 0 0,0 1 1 0 0,1-1-1 0 0,-1 0 1 0 0,1 0-1 0 0,-1 0 1 0 0,1 0-1 0 0,-1 0 1 0 0,0-1-1 0 0,1 1 1 0 0,-1-1-1 0 0,0 1 0 0 0,1-1 1 0 0,-1 0-1 0 0,0 0 1 0 0,0 0-1 0 0,3-2 1 0 0,23-7 1109 0 0,-25 10-1336 0 0,-1-1 0 0 0,1 1 0 0 0,-1-1 1 0 0,1 0-1 0 0,-1 0 0 0 0,0 0 1 0 0,1 0-1 0 0,-1 0 0 0 0,0 0 1 0 0,3-3-1 0 0,-3 2 178 0 0,41-3 305 0 0,-34 3-541 0 0,1 0-1 0 0,0 1 0 0 0,0 0 1 0 0,0 0-1 0 0,0 1 0 0 0,0 1 1 0 0,0 0-1 0 0,0 0 1 0 0,0 1-1 0 0,-1 0 0 0 0,1 1 1 0 0,12 4-1 0 0,-16-5-16 0 0,0 0-1 0 0,0 0 0 0 0,11 1 1 0 0,-10-2-9 0 0,-1 0 1 0 0,1 0-1 0 0,0 1 0 0 0,9 4 0 0 0,-9-4-222 0 0,-1 1-1 0 0,1-1 0 0 0,0 0 0 0 0,0-1 1 0 0,1 1-1 0 0,-1-2 0 0 0,0 1 0 0 0,0-1 0 0 0,11 0 1 0 0,-15-1-390 0 0,1 1 0 0 0,-1-1 1 0 0,1 0-1 0 0,-1 0 1 0 0,1 0-1 0 0,-1-1 1 0 0,5-2-1 0 0,1 0-3579 0 0,7-5-3142 0 0</inkml:trace>
  <inkml:trace contextRef="#ctx0" brushRef="#br0" timeOffset="1">665 1 16671 0 0,'0'0'1512'0'0,"2"1"-1245"0"0,17 12-81 0 0,-9-13 367 0 0,-3 0-13 0 0,44 14 4772 0 0,-27-11-3962 0 0,1-1 0 0 0,28-2 1 0 0,-29 0-1049 0 0,-19 0-215 0 0,1-1 1 0 0,0 0 0 0 0,9-3-1 0 0,7-1 40 0 0,-4 1-1114 0 0,0 0 1 0 0,22-10-1 0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8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 13360 0 0,'0'0'1026'0'0,"-1"0"-668"0"0,-17 12 1524 0 0,18-12-1728 0 0,-1 1-1 0 0,1-1 0 0 0,0 1 1 0 0,0-1-1 0 0,0 0 1 0 0,0 1-1 0 0,0-1 0 0 0,0 1 1 0 0,0-1-1 0 0,0 1 1 0 0,0-1-1 0 0,0 1 0 0 0,0-1 1 0 0,0 1-1 0 0,0-1 1 0 0,1 0-1 0 0,-1 1 1 0 0,0-1-1 0 0,0 1 0 0 0,0-1 1 0 0,1 1-1 0 0,-1-1 1 0 0,1 1-1 0 0,-1 0 373 0 0,0 1-210 0 0,1 0 0 0 0,-1 0 0 0 0,0 1 0 0 0,0-1 0 0 0,0 0 0 0 0,0 0 0 0 0,0 1 0 0 0,-1 2 0 0 0,0-3-182 0 0,1-1 0 0 0,0 1 0 0 0,0 0 0 0 0,-1 0-1 0 0,1 0 1 0 0,0 0 0 0 0,1 0 0 0 0,-1 0 0 0 0,0 0-1 0 0,1 0 1 0 0,-1 0 0 0 0,2 3 0 0 0,4 13 657 0 0,0 1-1 0 0,-1 0 1 0 0,4 31-1 0 0,-4-19-428 0 0,-4-23-271 0 0,2 1-1 0 0,-1-1 1 0 0,1 0 0 0 0,5 9-1 0 0,-5-10-58 0 0,1 0-1 0 0,-1 1 0 0 0,-1 0 1 0 0,0-1-1 0 0,2 12 0 0 0,-2 3 19 0 0,-1-13-29 0 0,0 0 0 0 0,0-1-1 0 0,1 1 1 0 0,5 16-1 0 0,1-5-155 0 0,2 5-613 0 0,12 45 1 0 0,-13-38-6081 0 0,5-3-2314 0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6:09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1 22431 0 0,'-2'2'514'0'0,"-50"62"1436"0"0,49-61-1912 0 0,0 0-1 0 0,1 1 1 0 0,-1 0-1 0 0,1 0 1 0 0,0-1-1 0 0,1 1 0 0 0,-3 6 1 0 0,-3 8 245 0 0,2-3 66 0 0,0-1 1 0 0,1 1-1 0 0,1-1 1 0 0,1 1-1 0 0,-2 30 1 0 0,3-18-256 0 0,2-1 0 0 0,7 44 1 0 0,2 8 235 0 0,-7-43-93 0 0,14 60 1 0 0,-10-66-240 0 0,-5-19 5 0 0,0-1-1 0 0,0 0 1 0 0,1 0-1 0 0,4 9 1 0 0,-7-18-1 0 0,0 1 0 0 0,0-1 0 0 0,0 1 0 0 0,1-1 0 0 0,-1 0 0 0 0,0 1 0 0 0,0-1 0 0 0,1 1 0 0 0,-1-1 0 0 0,0 0 0 0 0,0 1 0 0 0,1-1 0 0 0,-1 0 0 0 0,0 1 0 0 0,1-1 0 0 0,-1 0 0 0 0,1 0 0 0 0,-1 1 0 0 0,0-1 0 0 0,1 0 0 0 0,0 0 0 0 0,0 0-1 0 0,-1 0 1 0 0,1 0-1 0 0,-1-1 1 0 0,1 1-1 0 0,-1 0 1 0 0,1 0-1 0 0,-1-1 1 0 0,1 1-1 0 0,-1 0 1 0 0,1-1-1 0 0,-1 1 1 0 0,1-1-1 0 0,-1 1 0 0 0,1-1 1 0 0,-1 1-1 0 0,0-1 1 0 0,1 1-1 0 0,-1-1 1 0 0,0 1-1 0 0,1-1 1 0 0,-1 1-1 0 0,0-1 1 0 0,0 1-1 0 0,0-1 1 0 0,1 0-1 0 0,-1 0 0 0 0,4-22 36 0 0,-4 18-40 0 0,16-88 158 0 0,-14 84-136 0 0,0 1 1 0 0,0 0 0 0 0,1 0-1 0 0,0 0 1 0 0,1 0-1 0 0,6-12 1 0 0,3 1 55 0 0,16-22 1 0 0,-26 38-62 0 0,-1 1 1 0 0,0-1 0 0 0,1 1-1 0 0,-1-1 1 0 0,1 1 0 0 0,0 0-1 0 0,0 0 1 0 0,0 1 0 0 0,0-1-1 0 0,0 0 1 0 0,0 1-1 0 0,4-1 1 0 0,0 0 32 0 0,0 0-1 0 0,0 1 1 0 0,0 0-1 0 0,14 1 0 0 0,-14 0-71 0 0,0 2-1 0 0,-1-1 0 0 0,1 1 1 0 0,-1 0-1 0 0,0 0 0 0 0,1 1 1 0 0,8 4-1 0 0,-7-3 10 0 0,-4-1 29 0 0,0-1 0 0 0,0 0 1 0 0,0 1-1 0 0,-1 0 0 0 0,1 0 0 0 0,-1 0 0 0 0,0 0 1 0 0,0 0-1 0 0,0 1 0 0 0,0 0 0 0 0,-1-1 0 0 0,1 1 1 0 0,-1 0-1 0 0,3 7 0 0 0,-3-6-1 0 0,0 1-1 0 0,0 0 1 0 0,-1-1 0 0 0,0 1-1 0 0,0 0 1 0 0,0 0 0 0 0,0 0 0 0 0,-1 0-1 0 0,0 0 1 0 0,-2 9 0 0 0,0 2 117 0 0,-7 20-1 0 0,7-31-122 0 0,0 0 0 0 0,0-1-1 0 0,-1 0 1 0 0,1 1 0 0 0,-1-1-1 0 0,0 0 1 0 0,-7 8-1 0 0,5-7-68 0 0,-44 44-28 0 0,43-45 240 0 0,1-1 0 0 0,-1 0 0 0 0,0 0 1 0 0,1 0-1 0 0,-2-1 0 0 0,1 0 0 0 0,-12 5 0 0 0,-5 0 246 0 0,20-7-416 0 0,-1 1-1 0 0,0-1 0 0 0,0 1 1 0 0,-1-1-1 0 0,1 0 0 0 0,0-1 1 0 0,0 1-1 0 0,0-1 0 0 0,-9 0 1 0 0,1-1-99 0 0,0-1-40 0 0,1 1-1 0 0,-1 1 0 0 0,-19 0 0 0 0,26 1 49 0 0,1-1-1 0 0,-1 0 1 0 0,0 0-1 0 0,0 0 0 0 0,0-1 1 0 0,1 1-1 0 0,-1-1 1 0 0,0 0-1 0 0,1-1 1 0 0,-1 1-1 0 0,1-1 1 0 0,-1 0-1 0 0,1 0 1 0 0,0 0-1 0 0,0-1 1 0 0,0 1-1 0 0,-5-5 1 0 0,-7-9-3257 0 0</inkml:trace>
  <inkml:trace contextRef="#ctx0" brushRef="#br0" timeOffset="1">58 1193 15200 0 0,'0'0'9175'0'0,"2"-1"-7849"0"0,1-1-918 0 0,0 0 0 0 0,0 0 1 0 0,0 0-1 0 0,0-1 0 0 0,0 1 1 0 0,4-5-1 0 0,9-9 409 0 0,11 2-19 0 0,-6 4-242 0 0,-12 4-448 0 0,0 2 1 0 0,0-1 0 0 0,1 2-1 0 0,0-1 1 0 0,0 1 0 0 0,17-3-1 0 0,-5 3 86 0 0,0 1-1 0 0,24 0 1 0 0,-40 2-191 0 0,0 1 0 0 0,0-1 1 0 0,0 1-1 0 0,-1 0 0 0 0,1 0 0 0 0,0 1 0 0 0,-1 0 1 0 0,1 0-1 0 0,8 4 0 0 0,-5 0 5 0 0,1 0 0 0 0,-1 1 0 0 0,16 15 0 0 0,-3-3 12 0 0,2-1-1 0 0,35 20 1 0 0,-37-25-15 0 0,-12-6-5 0 0,1-1 0 0 0,1-1 0 0 0,-1 0 0 0 0,1 0 0 0 0,0-1 0 0 0,17 4 0 0 0,-22-8 0 0 0,0 1 0 0 0,0-1 0 0 0,0-1 0 0 0,0 1 0 0 0,-1-1 0 0 0,1-1 0 0 0,0 1 0 0 0,0-1 0 0 0,11-5 0 0 0,-8 4 0 0 0,-1 0-244 0 0,-1-1 0 0 0,0 1 0 0 0,0-2 1 0 0,-1 1-1 0 0,1-1 0 0 0,-1 0 0 0 0,0 0 0 0 0,0-1 0 0 0,0 0 0 0 0,7-10 0 0 0,-7 8-558 0 0,-1 0 0 0 0,0-1 0 0 0,0 0 0 0 0,-1 0 0 0 0,0 0 0 0 0,-1 0 0 0 0,0-1 0 0 0,5-17 0 0 0,-3-15-8792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9.4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14 8288 0 0,'-2'1'638'0'0,"-8"4"7135"0"0,10 5-2585 0 0,1-5-4772 0 0,-1 0 0 0 0,1 0 0 0 0,0-1 0 0 0,2 7-1 0 0,-1-6-245 0 0,-1-1 0 0 0,0 0 0 0 0,0 1 0 0 0,0-1 0 0 0,-1 1 0 0 0,1-1 0 0 0,-1 9 0 0 0,-1-6-27 0 0,1 0-1 0 0,0-1 1 0 0,2 13 0 0 0,0 8-49 0 0,-2-22-102 0 0,1 0-1 0 0,0 1 1 0 0,0-1-1 0 0,3 8 1 0 0,-3-10-52 0 0,0 1 0 0 0,0-1 0 0 0,0 1 0 0 0,0-1 1 0 0,0 1-1 0 0,-1 0 0 0 0,0-1 0 0 0,1 1 0 0 0,-2 0 1 0 0,1-1-1 0 0,0 1 0 0 0,-2 5 0 0 0,-2 5-1544 0 0,3-1-500 0 0</inkml:trace>
  <inkml:trace contextRef="#ctx0" brushRef="#br0" timeOffset="1">218 0 3224 0 0,'-1'2'7990'0'0,"-11"25"962"0"0,-1 19-5807 0 0,12-43-3086 0 0,0-1-1 0 0,1 1 1 0 0,-1-1-1 0 0,0 1 1 0 0,-1-1-1 0 0,1 0 1 0 0,-2 3-1 0 0,3-4-45 0 0,-1 0-1 0 0,1-1 1 0 0,0 1-1 0 0,0 0 1 0 0,-1-1-1 0 0,1 1 1 0 0,0 0-1 0 0,0-1 0 0 0,0 1 1 0 0,0 0-1 0 0,0 0 1 0 0,0-1-1 0 0,0 1 1 0 0,0 0-1 0 0,0 0 1 0 0,0-1-1 0 0,1 2 1 0 0,-1 1 16 0 0,0 4-9 0 0,0 0 0 0 0,1 0 0 0 0,1 9 0 0 0,-1-15-14 0 0,-1 1 0 0 0,1 0 0 0 0,-1 0 0 0 0,1 0 0 0 0,0 0 0 0 0,0-1 0 0 0,0 1 0 0 0,0 0 0 0 0,0-1 0 0 0,0 1 1 0 0,0-1-1 0 0,0 1 0 0 0,1-1 0 0 0,-1 1 0 0 0,3 0 0 0 0,1 6 35 0 0,-1-2 10 0 0,19 0-26 0 0,-18-5-182 0 0,0-1-1 0 0,0 0 1 0 0,0 0-1 0 0,0 0 0 0 0,1-1 1 0 0,-1 1-1 0 0,0-1 1 0 0,0-1-1 0 0,0 1 0 0 0,0-1 1 0 0,0 0-1 0 0,-1 0 1 0 0,1 0-1 0 0,0 0 1 0 0,-1-1-1 0 0,0 0 0 0 0,1 0 1 0 0,-1 0-1 0 0,0-1 1 0 0,3-3-1 0 0,2-2-1813 0 0</inkml:trace>
  <inkml:trace contextRef="#ctx0" brushRef="#br0" timeOffset="2">362 34 6448 0 0,'-1'1'5470'0'0,"0"2"-4600"0"0,-1 1 0 0 0,1-1 0 0 0,0 1 0 0 0,0-1 0 0 0,0 0 0 0 0,1 1 0 0 0,-1 6 0 0 0,0 31 2570 0 0,1-29-2512 0 0,1 29 661 0 0,-1 32-674 0 0,-1-56-952 0 0,1 0 1 0 0,3 34 0 0 0,-2-47-115 0 0,-1-2-11 0 0,0-1-1 0 0,0 1 1 0 0,1-1 0 0 0,-1 1-1 0 0,0 0 1 0 0,1-1-1 0 0,-1 1 1 0 0,1-1-1 0 0,1 3 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0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 20239 0 0,'0'0'2290'0'0,"0"1"-1840"0"0,-1 6-156 0 0,0 0-1 0 0,0 0 0 0 0,0 0 1 0 0,-1-1-1 0 0,0 1 0 0 0,-7 12 1 0 0,5-8-237 0 0,-7 21 0 0 0,6-13-53 0 0,-1 0 0 0 0,-10 22 1 0 0,11-31-6 0 0,-1 7-150 0 0,1 2-1 0 0,-6 26 0 0 0,8-26 79 0 0,2-8-23 0 0,1-9-17 0 0,0 1-74 0 0,-1-2 158 0 0,1 0-1 0 0,0 1 0 0 0,1-1 0 0 0,-1 0 1 0 0,0 1-1 0 0,0-1 0 0 0,0 0 0 0 0,1 1 1 0 0,-1-1-1 0 0,1 0 0 0 0,-1 0 0 0 0,1 1 1 0 0,-1-1-1 0 0,1 0 0 0 0,0 0 0 0 0,0 0 1 0 0,0 0-1 0 0,-1 0 0 0 0,1 0 0 0 0,0 0 1 0 0,0 0-1 0 0,0 0 0 0 0,0 0 0 0 0,1-1 1 0 0,-1 1-1 0 0,0 0 0 0 0,0-1 0 0 0,0 1 1 0 0,1-1-1 0 0,1 2 0 0 0,4-1 187 0 0,0 0 1 0 0,0 0-1 0 0,-1-1 0 0 0,1 0 1 0 0,8-1-1 0 0,2 1-169 0 0,43-4 286 0 0,-53 3-241 0 0,0 1-1 0 0,0-1 0 0 0,0-1 1 0 0,10-3-1 0 0,7-1-23 0 0,-15 5-89 0 0,-6 0-233 0 0,0 1-1 0 0,0-1 1 0 0,1 1 0 0 0,-1-1-1 0 0,0 0 1 0 0,0 0 0 0 0,6-3-1 0 0,4-5-7661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30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 14568 0 0,'0'0'1320'0'0,"2"-1"-1083"0"0,3-1-202 0 0,-3 0 89 0 0,1 1 0 0 0,0 0 1 0 0,-1 0-1 0 0,1 0 0 0 0,0 1 1 0 0,4-1-1 0 0,-6 1 851 0 0,2-1-705 0 0,-1 1 0 0 0,0 0 1 0 0,0 0-1 0 0,0 0 0 0 0,0 0 1 0 0,1 0-1 0 0,-1 0 0 0 0,0 1 0 0 0,0-1 1 0 0,3 1-1 0 0,-4 0-119 0 0,1 0 0 0 0,-1 0 0 0 0,1 0 0 0 0,-1 0 0 0 0,1 1 0 0 0,-1-1 0 0 0,0 0-1 0 0,0 0 1 0 0,1 1 0 0 0,1 2 0 0 0,7 8 837 0 0,-6-9-890 0 0,-1 1 0 0 0,1-1 0 0 0,-1 1 0 0 0,0 0 0 0 0,0 0 1 0 0,0 0-1 0 0,-1 0 0 0 0,1 1 0 0 0,-1-1 0 0 0,0 1 0 0 0,0-1 0 0 0,-1 1 0 0 0,1 0 0 0 0,0 6 0 0 0,0 6 428 0 0,0-1-1 0 0,-2 34 0 0 0,0-23-375 0 0,-2-6-149 0 0,0 0 1 0 0,-1 0-1 0 0,-8 28 0 0 0,-3 17-31 0 0,10-42-164 0 0,-2 0 1 0 0,0-1-1 0 0,-10 25 0 0 0,-17 28-4266 0 0,24-55-3471 0 0</inkml:trace>
  <inkml:trace contextRef="#ctx0" brushRef="#br0" timeOffset="1">229 35 13272 0 0,'0'0'1201'0'0,"2"-1"-805"0"0,0 1 230 0 0,-1-1 0 0 0,1 1 0 0 0,-1 0 0 0 0,1-1 1 0 0,0 1-1 0 0,-1 0 0 0 0,1 0 0 0 0,0 0 0 0 0,-1 0 0 0 0,1 0 0 0 0,2 1 0 0 0,-2-1-556 0 0,-1 0-1 0 0,0 1 1 0 0,0 0-1 0 0,0-1 0 0 0,0 1 1 0 0,0 0-1 0 0,0-1 0 0 0,0 1 1 0 0,0 0-1 0 0,0 0 1 0 0,-1 0-1 0 0,1 0 0 0 0,0 0 1 0 0,0 0-1 0 0,-1 0 0 0 0,1 0 1 0 0,-1 0-1 0 0,1 0 1 0 0,-1 0-1 0 0,1 2 0 0 0,0 0 115 0 0,5 11 40 0 0,13 44-138 0 0,-19-57-95 0 0,1 0-1 0 0,-1-1 1 0 0,0 1 0 0 0,1 0 0 0 0,-1-1 0 0 0,0 1 0 0 0,1-1 0 0 0,-1 1 0 0 0,1-1 0 0 0,-1 1 0 0 0,1-1 0 0 0,-1 1 0 0 0,1-1 0 0 0,-1 1 0 0 0,1-1 0 0 0,-1 1 0 0 0,2-1 0 0 0,1 3-26 0 0,1 1-33 0 0,-1-1 1 0 0,1 0-1 0 0,0 0 0 0 0,-1 0 0 0 0,1 0 1 0 0,1-1-1 0 0,-1 1 0 0 0,0-1 0 0 0,1 0 1 0 0,-1 0-1 0 0,1-1 0 0 0,-1 1 0 0 0,1-1 1 0 0,0 0-1 0 0,0 0 0 0 0,-1-1 0 0 0,1 1 0 0 0,0-1 1 0 0,0 0-1 0 0,0 0 0 0 0,0-1 0 0 0,0 0 1 0 0,-1 1-1 0 0,1-2 0 0 0,0 1 0 0 0,-1 0 1 0 0,1-1-1 0 0,7-4 0 0 0,6-4-5321 0 0,3 0-1824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30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5528 0 0,'2'1'9138'0'0,"47"11"-3810"0"0,29-3-4273 0 0,-58-7-754 0 0,-5 1-333 0 0,1 0 1 0 0,-1 1-1 0 0,22 8 0 0 0,-35-11-1078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31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16208 0 0,'0'0'1583'0'0,"12"6"-1407"0"0,-2-2-176 0 0,1 2 0 0 0,5-2 0 0 0,0-1 688 0 0,0 7 104 0 0,-1-4 16 0 0,1-2 8 0 0,-4 0-592 0 0,8 2-112 0 0,-3-2-24 0 0,3-4-5815 0 0,2-4-1153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36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57 13824 0 0,'0'0'629'0'0,"4"-4"212"0"0,-4 4-842 0 0,0-1 1 0 0,0 1-1 0 0,1 0 0 0 0,-1-1 0 0 0,0 1 0 0 0,0 0 0 0 0,0-1 1 0 0,1 1-1 0 0,-1 0 0 0 0,0 0 0 0 0,1-1 0 0 0,-1 1 0 0 0,0 0 0 0 0,1 0 1 0 0,-1 0-1 0 0,0-1 0 0 0,1 1 0 0 0,-1 0 0 0 0,0 0 0 0 0,1 0 1 0 0,-1 0-1 0 0,1 0 0 0 0,-1 0 0 0 0,0 0 0 0 0,1 0 0 0 0,-1 0 1 0 0,0 0-1 0 0,1 0 0 0 0,0 0 0 0 0,1-2 1221 0 0,-1 0-935 0 0,0 0-1 0 0,1 0 1 0 0,-1 1 0 0 0,1-1-1 0 0,-1 1 1 0 0,1-1 0 0 0,0 1-1 0 0,-1-1 1 0 0,1 1 0 0 0,0 0-1 0 0,0 0 1 0 0,0 0 0 0 0,0 0 0 0 0,4-1-1 0 0,1-1 310 0 0,1 1 0 0 0,0 0 0 0 0,9-2 0 0 0,34-8 908 0 0,-49 12-1478 0 0,0 0 0 0 0,0 0 0 0 0,-1 0 0 0 0,1 0 0 0 0,0 0 0 0 0,0 0 0 0 0,-1 1 1 0 0,1-1-1 0 0,0 1 0 0 0,-1-1 0 0 0,1 1 0 0 0,0 0 0 0 0,2 1 0 0 0,14 4 105 0 0,-15-5-125 0 0,-1-1-1 0 0,1 0 1 0 0,-1 1-1 0 0,1 0 1 0 0,-1 0-1 0 0,1-1 0 0 0,-1 1 1 0 0,0 1-1 0 0,1-1 1 0 0,-1 0-1 0 0,0 0 1 0 0,0 1-1 0 0,0 0 1 0 0,3 2-1 0 0,-3-1-1 0 0,0-1 1 0 0,-1 1-1 0 0,1 0 0 0 0,-1-1 0 0 0,1 1 0 0 0,-1 0 0 0 0,0 0 0 0 0,0 0 1 0 0,-1 0-1 0 0,1 1 0 0 0,0-1 0 0 0,-1 3 0 0 0,2 6-64 0 0,-2 0 0 0 0,1 0 0 0 0,-2 0 0 0 0,0 0 0 0 0,0 0 0 0 0,-1 0 0 0 0,0 0 0 0 0,-1 0 0 0 0,0-1 0 0 0,-1 1 0 0 0,-9 17 0 0 0,-11 27-890 0 0,18-41 469 0 0,0 0 0 0 0,-14 23 0 0 0,-78 103-2397 0 0,93-134 2817 0 0,-1-1 0 0 0,1 0 0 0 0,-2-1 0 0 0,1 0 0 0 0,0 0-1 0 0,-11 6 1 0 0,-10 8 354 0 0,25-18-231 0 0,1 0 0 0 0,0 0 0 0 0,-1-1 0 0 0,1 1 0 0 0,-1-1-1 0 0,1 1 1 0 0,-1-1 0 0 0,1 0 0 0 0,-3 1 0 0 0,-3 1 2221 0 0,8-4-1769 0 0,1 0-398 0 0,-1 0-1 0 0,1 1 0 0 0,0-1 1 0 0,-1 1-1 0 0,1-1 0 0 0,0 1 1 0 0,0 0-1 0 0,0-1 0 0 0,0 1 1 0 0,0 0-1 0 0,0 0 0 0 0,3 0 1 0 0,33-11 892 0 0,-28 10-706 0 0,12-2 55 0 0,-1 1 0 0 0,1 1-1 0 0,0 0 1 0 0,24 3-1 0 0,-15-1-243 0 0,-20 1-140 0 0,-1 0 0 0 0,19 4 0 0 0,-19-3-264 0 0,1 0-1 0 0,20 1 0 0 0,5 2-2246 0 0,-20-4 112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37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1 543 15664 0 0,'4'1'101'0'0,"-2"-1"51"0"0,0 0 0 0 0,0 1-1 0 0,0 0 1 0 0,0-1 0 0 0,0 1 0 0 0,0 0 0 0 0,0 0 0 0 0,0 0-1 0 0,0 0 1 0 0,0 0 0 0 0,0 0 0 0 0,-1 1 0 0 0,1-1 0 0 0,0 1-1 0 0,-1-1 1 0 0,3 4 0 0 0,-1-1 210 0 0,1-1 0 0 0,0 1 0 0 0,0-1 1 0 0,0 0-1 0 0,0 0 0 0 0,0 0 0 0 0,0-1 0 0 0,1 1 0 0 0,-1-1 0 0 0,1 0 0 0 0,5 1 0 0 0,-9-3-322 0 0,0 0 0 0 0,-1 1-1 0 0,1-1 1 0 0,0 0 0 0 0,-1 0 0 0 0,1 1-1 0 0,0-1 1 0 0,-1 0 0 0 0,1 1 0 0 0,-1-1-1 0 0,1 1 1 0 0,-1-1 0 0 0,1 1-1 0 0,-1-1 1 0 0,1 1 0 0 0,4 4 106 0 0,5 1 236 0 0,0 1 1 0 0,-1 0 0 0 0,0 1-1 0 0,9 9 1 0 0,8 7-530 0 0,-24-23 51 0 0,1 0 128 0 0,-1 0-11 0 0,0-1-1 0 0,0 1 0 0 0,0 0 1 0 0,0 0-1 0 0,0 0 0 0 0,0 0 1 0 0,0 0-1 0 0,-1 0 0 0 0,1 0 1 0 0,2 3-1 0 0,11-8 55 0 0,-5-2-32 0 0,0-17 107 0 0,-10 21-137 0 0,0 0 0 0 0,1 1 0 0 0,-1-1 0 0 0,0 0 0 0 0,0 0 0 0 0,0 0 0 0 0,0 1 0 0 0,0-1 0 0 0,-1 0 0 0 0,1 0 0 0 0,0 0 0 0 0,-1 1 0 0 0,0-1 0 0 0,1 0 0 0 0,-1 1 0 0 0,0-1 0 0 0,0 0 0 0 0,0 1 1 0 0,-1-3-1 0 0,-3-6 56 0 0,0-1-58 0 0,2 3-10 0 0,0-1 0 0 0,0 1 0 0 0,-2 0 0 0 0,1 1 0 0 0,-1-1 0 0 0,-6-8 0 0 0,6 11-1 0 0,2 1 0 0 0,0 1 0 0 0,0-1 0 0 0,0 1 0 0 0,1-1 0 0 0,-1 0 0 0 0,1 0 0 0 0,-4-9 0 0 0,3 5-15 0 0,0 0 0 0 0,-1 0 0 0 0,0 0-1 0 0,0 1 1 0 0,-1-1 0 0 0,-9-9 0 0 0,11 12-1 0 0,1 0 1 0 0,-1 0 0 0 0,1 1-1 0 0,0-2 1 0 0,0 1 0 0 0,1 0-1 0 0,-1 0 1 0 0,1 0 0 0 0,0-1-1 0 0,1 1 1 0 0,-1 0 0 0 0,1-1-1 0 0,0-6 1 0 0,0 2-12 0 0,-1 0 0 0 0,-2-15 0 0 0,0 14 17 0 0,2 8 4 0 0,0 1 0 0 0,1-1 0 0 0,-1 1 0 0 0,1-1 0 0 0,-1 1 0 0 0,1-1 0 0 0,0 0 0 0 0,0 1 0 0 0,0-1 0 0 0,0 1 0 0 0,1-1 0 0 0,-1 1 0 0 0,2-6 0 0 0,0-10-16 0 0,-2 17 19 0 0,0-1 1 0 0,0 1 0 0 0,0-1-1 0 0,0 1 1 0 0,0 0 0 0 0,0-1-1 0 0,1 1 1 0 0,-1-1 0 0 0,0 1-1 0 0,1 0 1 0 0,-1-1-1 0 0,1 1 1 0 0,-1 0 0 0 0,1 0-1 0 0,0-1 1 0 0,0 1 0 0 0,-1 0-1 0 0,1 0 1 0 0,0 0 0 0 0,1-1-1 0 0,1 0 1 0 0,0 0 4 0 0,1-10-62 0 0,-3 11 64 0 0,0-1 0 0 0,0 1 0 0 0,0 0-1 0 0,0 0 1 0 0,0-1 0 0 0,1 1 0 0 0,-1 0-1 0 0,0 0 1 0 0,0 0 0 0 0,1 0 0 0 0,-1 1-1 0 0,1-1 1 0 0,-1 0 0 0 0,0 1 0 0 0,1-1 0 0 0,-1 0-1 0 0,3 1 1 0 0,-4 0-4 0 0,2-1 76 0 0,-1 0-66 0 0,0 0-1 0 0,0-1 0 0 0,1 1 1 0 0,-1 0-1 0 0,0 0 1 0 0,1 0-1 0 0,-1 1 1 0 0,1-1-1 0 0,-1 0 0 0 0,1 0 1 0 0,-1 1-1 0 0,1-1 1 0 0,-1 1-1 0 0,1 0 1 0 0,-1-1-1 0 0,1 1 0 0 0,0 0 1 0 0,2 0-1 0 0,2-1 16 0 0,20-9 81 0 0,-2 0 28 0 0,119-18 197 0 0,-124 24-302 0 0,28-3 0 0 0,9-1-18 0 0,86-16 152 0 0,-46 5-50 0 0,65-18-327 0 0,-92 24-2257 0 0,-57 13-3425 0 0,3 3-1878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38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1 14280 0 0,'-9'3'423'0'0,"0"-1"0"0"0,0 0 1 0 0,0 0-1 0 0,0-1 0 0 0,-1 0 0 0 0,1 0 1 0 0,-1-1-1 0 0,-14-2 0 0 0,-4 1 4137 0 0,26 1-3187 0 0,6 2-1286 0 0,0 0-86 0 0,1 0 0 0 0,-1 1 1 0 0,1-1-1 0 0,-1 1 0 0 0,0 0 1 0 0,0 0-1 0 0,6 7 0 0 0,0-2-1 0 0,9 4 0 0 0,-13-8 0 0 0,1 0 0 0 0,-1 0 0 0 0,-1 1 0 0 0,1-1 0 0 0,5 7 0 0 0,-6-6 0 0 0,1-1 0 0 0,-1 1 0 0 0,10 5 0 0 0,-9-6 0 0 0,0 0 0 0 0,0 0 0 0 0,0 1 0 0 0,5 6 0 0 0,13 15 0 0 0,11 14 0 0 0,-23-13 0 0 0,-10-25 0 0 0,-1-1 0 0 0,0 1 0 0 0,0 0 0 0 0,0 0 0 0 0,0-1 0 0 0,0 1 0 0 0,0 0 0 0 0,0 0 0 0 0,-1 0 0 0 0,1 0 0 0 0,-1 0 0 0 0,1 0 0 0 0,-1 0 0 0 0,0 0 0 0 0,0 0 0 0 0,1 0 0 0 0,-2 0 0 0 0,1 0 0 0 0,-1 4 0 0 0,0 8-36 0 0,1-11 8 0 0,0 1 0 0 0,0-1 0 0 0,-1 1 0 0 0,1-1 0 0 0,-1 0 0 0 0,0 0 0 0 0,0 1 0 0 0,0-1 0 0 0,0 0 0 0 0,0 0 0 0 0,-1 0 0 0 0,0 0 0 0 0,1 0 0 0 0,-1 0 0 0 0,0 0 0 0 0,-4 3 0 0 0,0-1 25 0 0,0-1 0 0 0,0 1 0 0 0,0-1 0 0 0,0-1 0 0 0,-1 1 0 0 0,0-1 0 0 0,-11 3 0 0 0,17-5 3 0 0,-1 0 0 0 0,0-1 0 0 0,1 1 0 0 0,-1-1 0 0 0,0 0 0 0 0,1 0 0 0 0,-1 1 0 0 0,0-1 0 0 0,1 0 0 0 0,-1 0 0 0 0,-3-1 0 0 0,5 1 0 0 0,-1-1 0 0 0,1 1 0 0 0,-1 0 0 0 0,0-1 0 0 0,1 1 0 0 0,-1 0 0 0 0,1-1 0 0 0,-1 1 0 0 0,1-1 0 0 0,-1 1 0 0 0,1-1 0 0 0,0 1 0 0 0,-1-1 0 0 0,1 0 0 0 0,-1 0 0 0 0,-2-3 0 0 0,2 1 65 0 0,-1 1 1 0 0,1 0-1 0 0,0-1 0 0 0,0 1 0 0 0,0 0 0 0 0,0-1 1 0 0,0 0-1 0 0,1 1 0 0 0,-1-1 0 0 0,1 1 0 0 0,-1-1 1 0 0,1-4-1 0 0,-3-14 463 0 0,3 18-460 0 0,0 1 0 0 0,0 0-1 0 0,0 0 1 0 0,0-1 0 0 0,0 1 0 0 0,0 0-1 0 0,1 0 1 0 0,-1-1 0 0 0,1 1-1 0 0,0-2 1 0 0,4-16 169 0 0,-6 3-52 0 0,0 14-150 0 0,1 0-1 0 0,0-1 0 0 0,0 1 1 0 0,0-1-1 0 0,0 1 0 0 0,0-1 1 0 0,1 1-1 0 0,0 0 1 0 0,1-6-1 0 0,24-75 406 0 0,-22 75-369 0 0,-1 1 1 0 0,9-16 0 0 0,1 0-34 0 0,-12 21-65 0 0,1 1 0 0 0,0-1 0 0 0,0 1 0 0 0,-1 0 0 0 0,1-1 0 0 0,1 1 0 0 0,-1 0 0 0 0,0 0 0 0 0,0 0 0 0 0,1 1 0 0 0,-1-1 0 0 0,1 0 0 0 0,0 1-1 0 0,3-2 1 0 0,16-11-1904 0 0,-14 6-665 0 0,6 4-5578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38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3680 0 0,'1'0'8218'0'0,"7"-2"-5672"0"0,2-7 2325 0 0,-8 7-4390 0 0,1-1 1 0 0,-1 1-1 0 0,1 0 1 0 0,-1 0-1 0 0,6-3 0 0 0,3 0 194 0 0,-4 2-210 0 0,0 0 1 0 0,-1-1-1 0 0,9-5 0 0 0,-8 4-3 0 0,1 1 0 0 0,14-7-1 0 0,3-1-222 0 0,-23 11-214 0 0,0 0-1 0 0,0 0 1 0 0,0 0-1 0 0,0 0 1 0 0,1 0-1 0 0,-1 1 1 0 0,4-1-1 0 0,-4 0-26 0 0,0 1 0 0 0,0 0-1 0 0,0-1 1 0 0,0 1-1 0 0,-1-1 1 0 0,1 0-1 0 0,0 0 1 0 0,0 1-1 0 0,-1-1 1 0 0,1 0-1 0 0,0-1 1 0 0,-1 1-1 0 0,1 0 1 0 0,-1 0-1 0 0,0-1 1 0 0,1 1-1 0 0,-1 0 1 0 0,2-4 0 0 0,-2 4-244 0 0,1 0-98 0 0,3-3-138 0 0,-10 0-424 0 0,3 3 232 0 0,-12 9-6318 0 0,9-6 6126 0 0,0 1-1 0 0,1 0 1 0 0,-9 7 0 0 0,3 0-593 0 0,-3 2 891 0 0,-14 14-41 0 0,5-14 974 0 0,17-10-149 0 0,0 0-1 0 0,0 1 1 0 0,0 0 0 0 0,0 0 0 0 0,-5 4 0 0 0,9-5 669 0 0,0-2-743 0 0,-1 1 1 0 0,1-1-1 0 0,0 1 1 0 0,0 0-1 0 0,0-1 1 0 0,0 1-1 0 0,0 0 1 0 0,0-1-1 0 0,0 1 1 0 0,0 0-1 0 0,-1 1 1 0 0,2-1 39 0 0,-1 0 74 0 0,0 0-1 0 0,0 1 1 0 0,0-1-1 0 0,0 1 1 0 0,1-1 0 0 0,-1 1-1 0 0,1-1 1 0 0,-1 1-1 0 0,1-1 1 0 0,-1 1 0 0 0,1-1-1 0 0,0 1 1 0 0,0-1 0 0 0,0 1-1 0 0,0 0 1 0 0,0-1-1 0 0,0 3 1 0 0,0 1 25 0 0,1-3-99 0 0,-1 1 0 0 0,0-1-1 0 0,1 0 1 0 0,0 1-1 0 0,0-1 1 0 0,0 0 0 0 0,0 0-1 0 0,0 0 1 0 0,0 0 0 0 0,0 0-1 0 0,1 0 1 0 0,2 3-1 0 0,-1-1 102 0 0,0-1-1 0 0,0 0 0 0 0,0 0 1 0 0,1-1-1 0 0,-1 1 0 0 0,7 3 1 0 0,3-1 243 0 0,-11-5 496 0 0,-2 1-986 0 0,1 0 1 0 0,-1-1 0 0 0,0 1 0 0 0,1 0-1 0 0,-1-1 1 0 0,1 1 0 0 0,-1-1 0 0 0,1 1 0 0 0,-1 0-1 0 0,1-1 1 0 0,-1 1 0 0 0,1-1 0 0 0,-1 0 0 0 0,1 1-1 0 0,0-1 1 0 0,0 1 0 0 0,31 16 478 0 0,-26-11-224 0 0,-4-2-233 0 0,16 5 123 0 0,-16-9-165 0 0,0 1-1 0 0,-1-1 1 0 0,1 1 0 0 0,0 0 0 0 0,0 0-1 0 0,-1 0 1 0 0,1 0 0 0 0,-1 0 0 0 0,1 0-1 0 0,-1 0 1 0 0,0 0 0 0 0,1 0-1 0 0,1 3 1 0 0,1 1 23 0 0,1 0-1 0 0,0 0 1 0 0,0-1 0 0 0,0 0-1 0 0,1 1 1 0 0,8 3 0 0 0,-12-6-38 0 0,-1-1 2 0 0,1 0 1 0 0,-1 0-1 0 0,0 0 0 0 0,0 0 1 0 0,0 0-1 0 0,0 0 0 0 0,0 1 1 0 0,0-1-1 0 0,0 0 0 0 0,-1 0 1 0 0,2 4-1 0 0,-1-3 1 0 0,0 0 0 0 0,0 0 0 0 0,0 0 0 0 0,0-1 0 0 0,1 1 0 0 0,-1 0 0 0 0,2 1 0 0 0,2 1 0 0 0,-3-3-1 0 0,-1 0 0 0 0,0 0-1 0 0,0-1 1 0 0,0 1 0 0 0,0 0-1 0 0,0 0 1 0 0,0 0 0 0 0,0 0-1 0 0,0 0 1 0 0,0 0 0 0 0,0 0-1 0 0,0 0 1 0 0,-1 1 0 0 0,1-1-1 0 0,0 0 1 0 0,-1 0 0 0 0,1 1-1 0 0,-1-1 1 0 0,0 0-1 0 0,1 3 1 0 0,-1-3-2 0 0,-1 0 0 0 0,1 1 0 0 0,-1-1 0 0 0,0 0-1 0 0,1 0 1 0 0,-1 0 0 0 0,0 0 0 0 0,0 0 0 0 0,1 0 0 0 0,-3 1-1 0 0,3-1 8 0 0,-1 0 0 0 0,0 0 0 0 0,0 0 0 0 0,0-1 0 0 0,0 1 0 0 0,1 0 0 0 0,-1 0 0 0 0,1 1 0 0 0,-1-1 0 0 0,1 0 0 0 0,-1 0 0 0 0,1 0-1 0 0,-1 0 1 0 0,1 0 0 0 0,0 1 0 0 0,0-1 0 0 0,-1 2 0 0 0,1-1 13 0 0,0 0-1 0 0,-1 0 1 0 0,0 0-1 0 0,1 0 1 0 0,-1 0 0 0 0,0 0-1 0 0,0 0 1 0 0,0 0-1 0 0,0-1 1 0 0,-1 1-1 0 0,1 0 1 0 0,0-1-1 0 0,-1 1 1 0 0,1-1 0 0 0,-1 1-1 0 0,1-1 1 0 0,-3 2-1 0 0,-4 5 22 0 0,-5 4 62 0 0,9-10-84 0 0,-1-1 0 0 0,-3 2-13 0 0,2-2 9 0 0,1 1-1 0 0,-1 0 0 0 0,1 1 0 0 0,0-1 1 0 0,-10 7-1 0 0,12-6-29 0 0,0-1 1 0 0,-1 0 0 0 0,1 0-1 0 0,-1 0 1 0 0,1-1-1 0 0,-1 1 1 0 0,0-1-1 0 0,-3 1 1 0 0,3-1-101 0 0,1-1-1 0 0,0 1 1 0 0,-1 1-1 0 0,1-1 1 0 0,0 0-1 0 0,0 1 1 0 0,0 0-1 0 0,0-1 1 0 0,-3 4-1 0 0,4-4-46 0 0,1 0 0 0 0,0 0 0 0 0,0 0 0 0 0,0-1 0 0 0,-1 1 0 0 0,1 0 0 0 0,0-1-1 0 0,-1 0 1 0 0,1 1 0 0 0,0-1 0 0 0,-1 0 0 0 0,1 1 0 0 0,-1-1 0 0 0,-1 0 0 0 0,1 0-586 0 0,0 0 1 0 0,1 0 0 0 0,-1 0 0 0 0,1 1 0 0 0,-1-1 0 0 0,0 1 0 0 0,1-1 0 0 0,-3 2 0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2:50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185 344 2760 0 0,'1'-1'11554'0'0,"0"-2"-11197"0"0,-1 1-1 0 0,1-1 0 0 0,-1 1 1 0 0,0 0-1 0 0,0-1 0 0 0,0 1 0 0 0,-1 0 1 0 0,1-1-1 0 0,0 1 0 0 0,-1 0 1 0 0,1-1-1 0 0,-1 1 0 0 0,0 0 1 0 0,0 0-1 0 0,-2-4 0 0 0,-2-9 788 0 0,3 13-963 0 0,1-1 0 0 0,-1 1 0 0 0,1-1-1 0 0,-1 1 1 0 0,0 0 0 0 0,0 0 0 0 0,-3-3-1 0 0,-5-6 405 0 0,7 7-420 0 0,0 1 0 0 0,0 0 0 0 0,0 1 1 0 0,0-1-1 0 0,-1 1 0 0 0,0-1 0 0 0,-5-2 0 0 0,6 4-95 0 0,-1 0 0 0 0,1 0 0 0 0,0 1 0 0 0,-1-1-1 0 0,1 1 1 0 0,-1-1 0 0 0,1 1 0 0 0,-1 0 0 0 0,1 1-1 0 0,-5 0 1 0 0,-4 3 68 0 0,9-2-133 0 0,0 0 1 0 0,-1 0 0 0 0,1 0-1 0 0,0 1 1 0 0,0-1 0 0 0,0 1-1 0 0,1 0 1 0 0,-1 0 0 0 0,1 0 0 0 0,-1 0-1 0 0,1 0 1 0 0,0 1 0 0 0,0-1-1 0 0,-1 4 1 0 0,0 0-7 0 0,1-1 0 0 0,1 1 0 0 0,-1 0 1 0 0,1 0-1 0 0,0 0 0 0 0,1-1 0 0 0,-1 9 0 0 0,2 6-14 0 0,-1-9-13 0 0,0-1 0 0 0,0 0 1 0 0,-1 0-1 0 0,0 0 1 0 0,-4 13-1 0 0,4-20 25 0 0,0 1-1 0 0,1 0 1 0 0,-1-1 0 0 0,1 1 0 0 0,-1 0 0 0 0,2 0-1 0 0,-1 0 1 0 0,0-1 0 0 0,1 1 0 0 0,0 0-1 0 0,0 0 1 0 0,3 7 0 0 0,0-3 38 0 0,0 1 0 0 0,1-1 0 0 0,0 0 0 0 0,12 16 0 0 0,-16-23-50 0 0,1 0 0 0 0,0 0 0 0 0,0 1 0 0 0,0-1 0 0 0,0 0 0 0 0,0-1 0 0 0,1 1 0 0 0,-1 0 0 0 0,1-1 0 0 0,-1 1 0 0 0,1-1 0 0 0,-1 0 0 0 0,1 0 0 0 0,0 0 0 0 0,-1 0 0 0 0,1 0 0 0 0,0 0 0 0 0,0-1 0 0 0,0 0 0 0 0,-1 1 0 0 0,1-1 0 0 0,0 0 0 0 0,0 0 0 0 0,0-1 0 0 0,0 1 0 0 0,0-1 0 0 0,-1 1 0 0 0,1-1 0 0 0,0 0-1 0 0,0 0 1 0 0,-1 0 0 0 0,1 0 0 0 0,-1 0 0 0 0,1-1 0 0 0,-1 1 0 0 0,1-1 0 0 0,-1 0 0 0 0,0 0 0 0 0,0 0 0 0 0,2-2 0 0 0,1-2 15 0 0,-1 0 0 0 0,0-1 0 0 0,-1 0 0 0 0,1 1 0 0 0,-1-1 0 0 0,-1 0 0 0 0,1 0 0 0 0,-1-1 0 0 0,1-6 0 0 0,2-6 0 0 0,0-2-1 0 0,-2 0 1 0 0,0-1-1 0 0,-2 1 0 0 0,-1-30 0 0 0,0 32-5 0 0,0-4-12 0 0,-1 1 0 0 0,-10-48 0 0 0,5 41 18 0 0,-2-1 0 0 0,-18-45 0 0 0,20 61 0 0 0,5 11 0 0 0,-1-1 0 0 0,1 1 0 0 0,-1 0 0 0 0,0 1 0 0 0,0-1 0 0 0,-4-4 0 0 0,4 6 45 0 0,2 2-31 0 0,-1-1 0 0 0,1 1 0 0 0,-1-1 0 0 0,1 1 0 0 0,0-1 0 0 0,-1 0 0 0 0,1 1 0 0 0,0-1-1 0 0,-1 1 1 0 0,1-1 0 0 0,0 0 0 0 0,0 1 0 0 0,-1-1 0 0 0,1 0 0 0 0,0 1 0 0 0,0-1 0 0 0,0 0 0 0 0,0 1-1 0 0,0-1 1 0 0,0 0 0 0 0,0 1 0 0 0,0-1 0 0 0,1-1 0 0 0,0 10-8 0 0,0 0 1 0 0,1-1-1 0 0,0 1 1 0 0,0-1-1 0 0,4 9 1 0 0,7 22 31 0 0,6 29-38 0 0,-6-24 0 0 0,35 109 64 0 0,-11-49-124 0 0,-33-92-35 0 0,1 1 0 0 0,0-2 0 0 0,7 12 0 0 0,8 17-1330 0 0,-20-39 1275 0 0,0 1 0 0 0,1-1 0 0 0,-1 1 0 0 0,1-1 0 0 0,-1 0 0 0 0,0 1 0 0 0,1-1 0 0 0,-1 0 0 0 0,1 0 0 0 0,-1 1 0 0 0,1-1 0 0 0,-1 0 0 0 0,1 0 0 0 0,-1 0 0 0 0,1 1 1 0 0,-1-1-1 0 0,1 0 0 0 0,-1 0 0 0 0,1 0 0 0 0,0 0 0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2:51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7832 0 0,'0'0'705'0'0,"2"-1"-577"0"0,0 0 249 0 0,1 0 0 0 0,-1 0 0 0 0,0 1 1 0 0,0-1-1 0 0,0 1 0 0 0,1-1 0 0 0,-1 1 0 0 0,0-1 0 0 0,0 1 0 0 0,1 0 1 0 0,-1 0-1 0 0,0 0 0 0 0,1 1 0 0 0,-1-1 0 0 0,0 0 0 0 0,1 1 0 0 0,-1 0 0 0 0,0-1 1 0 0,0 1-1 0 0,0 0 0 0 0,0 0 0 0 0,0 0 0 0 0,0 0 0 0 0,0 1 0 0 0,0-1 0 0 0,0 1 1 0 0,2 2-1 0 0,8 7 854 0 0,-9-8-982 0 0,0-1 1 0 0,-1 1-1 0 0,1-1 1 0 0,-1 1-1 0 0,4 6 1 0 0,15 27 1159 0 0,-2 1 0 0 0,21 61 1 0 0,-25-59-1021 0 0,-6-16-138 0 0,0 2-1 0 0,-2-1 0 0 0,7 34 0 0 0,-2 27 134 0 0,6 47 44 0 0,-17-112-374 0 0,-4 36 1 0 0,0-22-15 0 0,0-5-55 0 0,-2 0-1 0 0,0 0 0 0 0,-14 39 1 0 0,14-55-370 0 0,0 1 0 0 0,-2-1 1 0 0,-10 18-1 0 0,14-26 155 0 0,-12 15-2288 0 0,-1 3-6305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1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1 217 4608 0 0,'2'0'5278'0'0,"1"0"-4423"0"0,0 0 0 0 0,0-1 0 0 0,0 1 1 0 0,0-1-1 0 0,0 0 0 0 0,0 1 0 0 0,0-2 0 0 0,0 1 0 0 0,3-2 0 0 0,1 0-637 0 0,-1 0 0 0 0,1 1-1 0 0,0-1 1 0 0,0 1 0 0 0,0 1 0 0 0,0-1 0 0 0,15 0 0 0 0,9-2 265 0 0,-5 0 9 0 0,-1 1 0 0 0,34 0 1 0 0,6 1 221 0 0,-59 1-661 0 0,107-13 899 0 0,-26 1-595 0 0,106-3 0 0 0,-73 8-187 0 0,-36 4-144 0 0,28-3 12 0 0,221-25 481 0 0,4 2 290 0 0,-163 25-1161 0 0,-6 1 432 0 0,6 5 37 0 0,6-2 6 0 0,-145 1 24 0 0,58 7 0 0 0,-84-6-130 0 0,-1-1 1 0 0,1 0 0 0 0,12-2 0 0 0,-14 1 3 0 0,1 0 1 0 0,0 0-1 0 0,12 2 1 0 0,-6 1-2 0 0,-5-1 7 0 0,-1 0-1 0 0,0 0 0 0 0,11-1 0 0 0,11-1 58 0 0,21-3 88 0 0,-37 3-145 0 0,-11 1 26 0 0,-1 1 1 0 0,3 2-33 0 0,-3-2 138 0 0,-2-27-10411 0 0,0 5 7887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0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0 17215 0 0,'0'0'1736'0'0,"-1"3"-1414"0"0,-4 12 1085 0 0,3-10-754 0 0,0 1 1 0 0,0 0 0 0 0,0-1 0 0 0,0 8 0 0 0,1-10-489 0 0,0 1 0 0 0,0-1 1 0 0,0 1-1 0 0,0 0 0 0 0,-3 3 1 0 0,2-3-43 0 0,1 0 1 0 0,-1 0 0 0 0,1 0-1 0 0,0-1 1 0 0,0 1-1 0 0,-1 5 1 0 0,-4 122 685 0 0,6-128-868 0 0,0 1-1 0 0,1-1 1 0 0,-1 1-1 0 0,1-1 1 0 0,0 0-1 0 0,0 1 1 0 0,0-1-1 0 0,1 0 1 0 0,-1 0-1 0 0,1 1 1 0 0,-1-1-1 0 0,1 0 1 0 0,0-1-1 0 0,1 1 1 0 0,3 4-1 0 0,-5-6-517 0 0,1 0-1014 0 0,8 4-433 0 0</inkml:trace>
  <inkml:trace contextRef="#ctx0" brushRef="#br0" timeOffset="1">422 95 8288 0 0,'0'0'756'0'0,"1"1"-623"0"0,7 7 1408 0 0,-1 1 1 0 0,0 0-1 0 0,-1 0 0 0 0,0 0 0 0 0,0 0 0 0 0,7 19 1 0 0,1 12 287 0 0,0 11-174 0 0,13 102 0 0 0,-25-136-1395 0 0,0 8-65 0 0,0 1 0 0 0,-1 0 0 0 0,-2-1 1 0 0,-4 30-1 0 0,1-27-142 0 0,2-16-31 0 0,0-1 0 0 0,0 1 0 0 0,-8 20 0 0 0,3-15-16 0 0,-7 15 66 0 0,-19 34 0 0 0,28-57-60 0 0,0 0 0 0 0,-1-1 1 0 0,-1 0-1 0 0,1 0 1 0 0,-1 0-1 0 0,-1-1 0 0 0,1 0 1 0 0,-12 8-1 0 0,-34 18-1082 0 0,52-32 898 0 0,-1 0 0 0 0,1 0 1 0 0,-1 0-1 0 0,1-1 0 0 0,-1 1 0 0 0,0 0 1 0 0,1-1-1 0 0,-1 0 0 0 0,0 1 1 0 0,1-1-1 0 0,-1 0 0 0 0,0 0 1 0 0,1 0-1 0 0,-1 0 0 0 0,0 0 1 0 0,1 0-1 0 0,-1 0 0 0 0,0-1 1 0 0,0 1-1 0 0,-1-1 0 0 0,-14-8-7935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1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0,'0'0'464'0'0,"12"2"1404"0"0,5 6 5994 0 0,3 2-4709 0 0,-18-10-2993 0 0,-1 1 0 0 0,0 0 0 0 0,0-1 0 0 0,0 1 0 0 0,1 0 0 0 0,-1 0 0 0 0,0 0 0 0 0,0 0 0 0 0,0 0 0 0 0,1 1 0 0 0,8 6 1155 0 0,-8-7-1220 0 0,-1 0 1 0 0,0-1-1 0 0,0 1 0 0 0,0 0 1 0 0,0 0-1 0 0,0 0 0 0 0,0 0 1 0 0,0 0-1 0 0,0 0 1 0 0,-1 0-1 0 0,2 1 0 0 0,5 6 290 0 0,-2-4-99 0 0,1 0 1 0 0,-1 1-1 0 0,0 0 0 0 0,8 9 0 0 0,9 9 434 0 0,-11-11-459 0 0,-10-11-256 0 0,-1 0 0 0 0,1 0 0 0 0,0 0 1 0 0,-1 0-1 0 0,1 0 0 0 0,0-1 0 0 0,0 1 0 0 0,0 0 0 0 0,0 0 0 0 0,0-1 0 0 0,0 1 0 0 0,0-1 0 0 0,0 1 0 0 0,2 0 0 0 0,-3-1-2 0 0,0 0 0 0 0,0 0 0 0 0,1 1-1 0 0,-1-1 1 0 0,0 0 0 0 0,0 0 0 0 0,0 0 0 0 0,0 1 0 0 0,1-1-1 0 0,-1 0 1 0 0,0 0 0 0 0,0 1 0 0 0,0-1 0 0 0,0 0-1 0 0,0 0 1 0 0,0 1 0 0 0,0-1 0 0 0,1 0 0 0 0,-1 0 0 0 0,0 1-1 0 0,0-1 1 0 0,0 0 0 0 0,0 0 0 0 0,0 1 0 0 0,0-1-1 0 0,0 0 1 0 0,0 1 0 0 0,-1-1 0 0 0,1 0 0 0 0,0 0-1 0 0,0 1 1 0 0,0-1 0 0 0,0 0 0 0 0,-4 11 41 0 0,4-10-10 0 0,-3 13 82 0 0,3-13-105 0 0,0 0 0 0 0,0 0-1 0 0,0 0 1 0 0,-1 0 0 0 0,1 0 0 0 0,0 0 0 0 0,-1 0 0 0 0,1 0-1 0 0,0 0 1 0 0,-1 0 0 0 0,1 0 0 0 0,-1 0 0 0 0,1 0-1 0 0,-1 0 1 0 0,0 0 0 0 0,1-1 0 0 0,-1 1 0 0 0,0 0-1 0 0,0 0 1 0 0,0-1 0 0 0,1 1 0 0 0,-1-1 0 0 0,-2 2 0 0 0,-11 6-28 0 0,-1-1 1 0 0,-18 7 0 0 0,-17 9-2934 0 0,32-12 1359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2.6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12640 0 0,'0'0'6185'0'0,"-1"6"-3851"0"0,0-2-2128 0 0,0 1-1 0 0,-1-1 1 0 0,2 1-1 0 0,-1-1 1 0 0,0 1-1 0 0,1 0 0 0 0,0-1 1 0 0,0 1-1 0 0,2 8 1 0 0,-2 2 46 0 0,0 9-182 0 0,-1-5 8 0 0,2-1 0 0 0,0 1 1 0 0,0 0-1 0 0,6 19 0 0 0,-6-31-117 0 0,1 1 0 0 0,-2-1 0 0 0,1 1 0 0 0,-1 9 0 0 0,0-17 36 0 0,11 15-1379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3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 8752 0 0,'0'0'398'0'0,"14"-9"156"0"0,-11 7 331 0 0,1 1 1 0 0,-1-1 0 0 0,1 1-1 0 0,0 0 1 0 0,-1 0 0 0 0,1 0-1 0 0,7 0 1 0 0,13-4 3376 0 0,-22 4-4112 0 0,0 1-1 0 0,-1 0 0 0 0,1 0 0 0 0,0-1 0 0 0,-1 1 1 0 0,1 0-1 0 0,0 0 0 0 0,-1 1 0 0 0,1-1 1 0 0,0 0-1 0 0,-1 1 0 0 0,4 0 0 0 0,12 2 771 0 0,-13-3-826 0 0,0 0-1 0 0,-1 1 0 0 0,1 0 1 0 0,-1 0-1 0 0,8 2 0 0 0,-11-3-80 0 0,0 1-1 0 0,1-1 0 0 0,-1 0 1 0 0,1 1-1 0 0,-1-1 0 0 0,1 1 0 0 0,-1-1 1 0 0,0 1-1 0 0,1-1 0 0 0,-1 1 1 0 0,0-1-1 0 0,0 1 0 0 0,1-1 1 0 0,-1 1-1 0 0,0-1 0 0 0,0 2 1 0 0,2 1 24 0 0,0-1-26 0 0,-1-1-1 0 0,1 1 1 0 0,-1 0 0 0 0,1-1 0 0 0,-1 1-1 0 0,0 0 1 0 0,0 0 0 0 0,0 0-1 0 0,0 0 1 0 0,0 0 0 0 0,0 0 0 0 0,-1 0-1 0 0,1 0 1 0 0,-1 0 0 0 0,1 0 0 0 0,-1 0-1 0 0,0 1 1 0 0,0-1 0 0 0,0 0 0 0 0,0 3-1 0 0,0 1-30 0 0,0 0 0 0 0,0 0 0 0 0,-1 0-1 0 0,1-1 1 0 0,-1 1 0 0 0,-1 0 0 0 0,1 0 0 0 0,-1-1-1 0 0,0 1 1 0 0,0-1 0 0 0,-1 1 0 0 0,-2 4 0 0 0,0-1-197 0 0,-1-1 1 0 0,0 1 0 0 0,0-1 0 0 0,-1-1 0 0 0,0 1 0 0 0,0-1-1 0 0,-11 8 1 0 0,18-15 201 0 0,-2 2-103 0 0,0 0 0 0 0,0-1 0 0 0,0 1 0 0 0,0-1 0 0 0,0 0 0 0 0,-1 0 0 0 0,-3 2 0 0 0,0-2-61 0 0,1 0 1 0 0,-1 0-1 0 0,0-1 1 0 0,-7 0-1 0 0,12 0 192 0 0,1 0 0 0 0,-1 0-1 0 0,1 0 1 0 0,0 0-1 0 0,-1 0 1 0 0,1 0-1 0 0,-1 0 1 0 0,1 0-1 0 0,-1 0 1 0 0,1 0 0 0 0,-1 0-1 0 0,1-1 1 0 0,0 1-1 0 0,-1 0 1 0 0,1 0-1 0 0,0 0 1 0 0,-1-1 0 0 0,1 1-1 0 0,-1-1 1 0 0,2-5 582 0 0,0 5-554 0 0,0 0 0 0 0,0 0 1 0 0,0 0-1 0 0,0 1 1 0 0,0-1-1 0 0,0 0 0 0 0,0 0 1 0 0,0 1-1 0 0,0-1 0 0 0,0 1 1 0 0,1-1-1 0 0,-1 1 0 0 0,2-1 1 0 0,4 0 53 0 0,1 0 178 0 0,-1 0 0 0 0,1 0 0 0 0,0 1 0 0 0,0 0 0 0 0,13 3 0 0 0,-11-4-205 0 0,-8 1-66 0 0,0-1 0 0 0,1 1 0 0 0,0 0 0 0 0,-1 0 1 0 0,1 1-1 0 0,-1-1 0 0 0,1 0 0 0 0,-1 1 0 0 0,0-1 0 0 0,1 1 0 0 0,4 2 0 0 0,45 14-1772 0 0,-40-14-3749 0 0,-1-2-1815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4.2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11088 0 0,'0'0'1001'0'0,"0"2"-822"0"0,0 2 312 0 0,0 0 0 0 0,1 0-1 0 0,0 0 1 0 0,0 0 0 0 0,0 0 0 0 0,0 0 0 0 0,0 0 0 0 0,4 6 0 0 0,-4-7-282 0 0,0-1 0 0 0,1 0 0 0 0,-1 1 0 0 0,1-1 0 0 0,0 0 1 0 0,-1 0-1 0 0,1 0 0 0 0,0 0 0 0 0,0-1 0 0 0,0 1 0 0 0,0 0 0 0 0,1-1 0 0 0,-1 0 0 0 0,4 2 0 0 0,-4-2-88 0 0,16-10 53 0 0,-14 6-302 0 0,0 0 1 0 0,0 0-1 0 0,-1-1 1 0 0,1 1 0 0 0,4-7-1 0 0,3-10-5595 0 0,-9 8-146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4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3680 0 0,'0'0'13071'0'0,"-3"12"-13191"0"0,3-4-1087 0 0,0 3-217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5.5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 5528 0 0,'0'0'7912'0'0,"1"1"-7044"0"0,4 24 276 0 0,-1-1 0 0 0,0 0 0 0 0,-2 1 0 0 0,-1 30 1 0 0,-14 125 472 0 0,-1-25-1264 0 0,-4 112-150 0 0,15 1-339 0 0,3-266 133 0 0,-5 278 3 0 0,-2-80-40 0 0,1 1-248 0 0,6 333-218 0 0,1-473 371 0 0,-2 53-128 0 0,1 19 13 0 0,-1-80 175 0 0,1-28 54 0 0,-3 27-1 0 0,-2-4 22 0 0,3-37-4 0 0,2-5-30 0 0,-1-1 1 0 0,0 0-1 0 0,-3 9 1 0 0,3-12-217 0 0,0-3-400 0 0,0 1 519 0 0,0 0 0 0 0,0 0 1 0 0,0-1-1 0 0,0 1 0 0 0,0 0 0 0 0,1-1 1 0 0,-1 1-1 0 0,0-1 0 0 0,0 1 1 0 0,0-1-1 0 0,1 1 0 0 0,-1-1 0 0 0,-1 0 1 0 0,-4-5-738 0 0,-10-3-1430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5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6448 0 0,'8'28'2801'0'0,"-6"3"6588"0"0,-1-28-9166 0 0,1 1 0 0 0,-1 0 0 0 0,0 0 1 0 0,1 0-1 0 0,0 0 0 0 0,0-1 0 0 0,0 1 0 0 0,0-1 0 0 0,1 0 0 0 0,-1 1 0 0 0,1-1 0 0 0,0 0 0 0 0,4 3 0 0 0,6 5 178 0 0,12 13 254 0 0,-22-21-558 0 0,0-1 0 0 0,0-1-1 0 0,0 1 1 0 0,0 0 0 0 0,1-1 0 0 0,-1 0 0 0 0,1 1 0 0 0,-1-2 0 0 0,1 1 0 0 0,-1 0 0 0 0,1-1 0 0 0,0 1 0 0 0,-1-1 0 0 0,1 0 0 0 0,0 0 0 0 0,6-1 0 0 0,-5-2-26 0 0,-1 1 1 0 0,1-1 0 0 0,-1 0 0 0 0,1 0 0 0 0,-1-1 0 0 0,0 1 0 0 0,0-1-1 0 0,5-6 1 0 0,3-4-51 0 0,-9 12-61 0 0,0-1-1 0 0,-1 0 1 0 0,1 0 0 0 0,-1-1-1 0 0,0 1 1 0 0,2-5 0 0 0,6-11-979 0 0,3-1-325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6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11976 0 0,'0'0'1082'0'0,"14"-4"2188"0"0,21-4 1475 0 0,27 5-3082 0 0,-46 3-2375 0 0,0 0 0 0 0,21-4-1 0 0,-27 3-6694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6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3680 0 0,'0'0'15221'0'0,"0"8"-12059"0"0,2 50 474 0 0,5 30-2789 0 0,-6-73-797 0 0,-1 26 1 0 0,-1-32-161 0 0,0 0 0 0 0,1 0 0 0 0,1 0 1 0 0,-1 0-1 0 0,2 0 0 0 0,-1 0 0 0 0,5 14 1 0 0,-5-20-262 0 0,3 7-311 0 0,-4-3-3383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7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16439 0 0,'0'0'1491'0'0,"-1"5"-1198"0"0,-4 5-72 0 0,4-8 15 0 0,0 0 0 0 0,0 0 0 0 0,0 0 0 0 0,0-1 0 0 0,0 1 0 0 0,1 0 0 0 0,-1 0 0 0 0,1 0 1 0 0,-1 0-1 0 0,0 4 0 0 0,1 5 474 0 0,-1 0 1 0 0,-1 0-1 0 0,-5 19 1 0 0,5-23-582 0 0,0 1 1 0 0,0 0-1 0 0,1 0 0 0 0,0 0 1 0 0,0 0-1 0 0,1 0 1 0 0,0 0-1 0 0,2 15 0 0 0,0 7 221 0 0,-3-26-314 0 0,1-1 0 0 0,0 1 0 0 0,0-1 0 0 0,0 1 0 0 0,1-1 0 0 0,-1 0 0 0 0,1 1 1 0 0,0-1-1 0 0,0 0 0 0 0,0 1 0 0 0,2 4 0 0 0,-1-5-8 0 0,0 0 0 0 0,0 0 0 0 0,1 0 0 0 0,-1 0 0 0 0,1-1 0 0 0,0 1 1 0 0,-1-1-1 0 0,1 1 0 0 0,0-1 0 0 0,0 0 0 0 0,1 0 0 0 0,-1 0 0 0 0,0-1 0 0 0,1 1 0 0 0,-1-1 1 0 0,1 0-1 0 0,-1 1 0 0 0,6 0 0 0 0,-2-2-51 0 0,-1 1 0 0 0,0-1 0 0 0,1 0-1 0 0,-1-1 1 0 0,0 1 0 0 0,1-1 0 0 0,-1-1 0 0 0,0 1 0 0 0,0-1 0 0 0,8-3 0 0 0,-10 4-301 0 0,-1-1 0 0 0,0 0 1 0 0,0 1-1 0 0,0-1 0 0 0,0 0 0 0 0,4-3 1 0 0,-3 1-760 0 0,2 0-1247 0 0</inkml:trace>
  <inkml:trace contextRef="#ctx0" brushRef="#br0" timeOffset="1">136 66 7832 0 0,'0'0'705'0'0,"-1"8"-562"0"0,-2 3 571 0 0,2-9-49 0 0,0 1-1 0 0,0 0 1 0 0,0 0 0 0 0,0 0 0 0 0,1 0 0 0 0,-1 5 0 0 0,2 17 5398 0 0,2-3-4108 0 0,-2-18-1743 0 0,-1-1 1 0 0,0 1-1 0 0,0 0 1 0 0,0-1-1 0 0,-1 1 1 0 0,0 5-1 0 0,-2 12 216 0 0,3-6-508 0 0,1-1 1 0 0,0 1-1 0 0,1 0 1 0 0,0 0-1 0 0,1-1 1 0 0,6 15 0 0 0,-4-20-3643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1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12440 0 0,'0'0'6247'0'0,"11"0"-4487"0"0,-1-6-1376 0 0,-4 6-216 0 0,4 0-1328 0 0,2 0-248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17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164 329 12352 0 0,'0'0'564'0'0,"1"8"186"0"0,7 17-707 0 0,-5-15 1108 0 0,0 0-1 0 0,3 19 1 0 0,-5-15-84 0 0,4 19 982 0 0,-3-22-1434 0 0,0 0 1 0 0,0 1-1 0 0,-1-1 1 0 0,-1 18 0 0 0,-6 47 1136 0 0,4-52-1317 0 0,-13 66 703 0 0,9-61-931 0 0,1-8-87 0 0,-1-1 0 0 0,0 0 0 0 0,-12 24 0 0 0,16-40-162 0 0,0 0 1 0 0,0 0-1 0 0,-1 0 0 0 0,1-1 0 0 0,-1 1 0 0 0,1-1 0 0 0,-1 0 1 0 0,0 0-1 0 0,0 0 0 0 0,-1 0 0 0 0,-5 4 0 0 0,8-6 18 0 0,-1-1 0 0 0,0 1 0 0 0,1 0 0 0 0,-1-1 0 0 0,0 1 0 0 0,0-1 0 0 0,0 1 0 0 0,1-1 0 0 0,-1 0 0 0 0,0 0-1 0 0,0 0 1 0 0,0 0 0 0 0,0 0 0 0 0,1 0 0 0 0,-1 0 0 0 0,0-1 0 0 0,0 1 0 0 0,0-1 0 0 0,1 1 0 0 0,-1-1 0 0 0,0 0 0 0 0,1 1 0 0 0,-1-1 0 0 0,1 0 0 0 0,-1 0-1 0 0,1 0 1 0 0,-1 0 0 0 0,1-1 0 0 0,-2-1 0 0 0,-1 0-352 0 0,0-1 0 0 0,0 0 0 0 0,1 0 0 0 0,-1-1 0 0 0,1 1 0 0 0,0-1 0 0 0,1 0 0 0 0,-1 1 0 0 0,-2-10 0 0 0,-4-13-1432 0 0</inkml:trace>
  <inkml:trace contextRef="#ctx0" brushRef="#br0" timeOffset="1">66 4 17591 0 0,'0'-3'5488'0'0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20.7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 10592 0 0,'8'0'1266'0'0,"-17"0"620"0"0,-13 0 4425 0 0,22 0-6263 0 0,0 0 0 0 0,0 0 0 0 0,0 0 0 0 0,0 0 0 0 0,0 0-1 0 0,0 0 1 0 0,-1-1 0 0 0,1 1 0 0 0,0 0 0 0 0,0 0 0 0 0,0 0-1 0 0,0 0 1 0 0,0 0 0 0 0,0 0 0 0 0,0 0 0 0 0,-1 0 0 0 0,1 0-1 0 0,0 1 1 0 0,0-1 0 0 0,0 0 0 0 0,0 0 0 0 0,0 0 0 0 0,0 0-1 0 0,0 0 1 0 0,0 0 0 0 0,-1 0 0 0 0,1 0 0 0 0,0 0 0 0 0,0 0-1 0 0,0 0 1 0 0,0 0 0 0 0,0 0 0 0 0,0 0 0 0 0,0 1 0 0 0,0-1-1 0 0,0 0 1 0 0,0 0 0 0 0,0 0 0 0 0,0 0 0 0 0,-1 0 0 0 0,1 0-1 0 0,0 0 1 0 0,0 0 0 0 0,0 1 0 0 0,0-1 0 0 0,0 0 0 0 0,0 0-1 0 0,0 0 1 0 0,0 0 0 0 0,0 0 0 0 0,0 0 0 0 0,0 0 0 0 0,0 1-1 0 0,0-1 1 0 0,0 0 0 0 0,0 0 0 0 0,1 0 0 0 0,-1 0 0 0 0,0 0-1 0 0,0 0 1 0 0,0 0 0 0 0,0 0 0 0 0,0 1 0 0 0,9 7 544 0 0,16 8-514 0 0,-16-11 85 0 0,-1-1 0 0 0,0 2 1 0 0,-1-1-1 0 0,1 1 0 0 0,10 11 0 0 0,-5-4-19 0 0,82 87 453 0 0,-79-82-717 0 0,54 75-155 0 0,-47-59 272 0 0,0-2-38 0 0,0 2 37 0 0,1-1 0 0 0,32 32-1 0 0,-18-29 5 0 0,16 16 0 0 0,-40-37 0 0 0,0-1 0 0 0,2-1 0 0 0,-1-1 0 0 0,28 18 0 0 0,12 7 0 0 0,85 75 0 0 0,13 41-3 0 0,-84-79 82 0 0,24 26 266 0 0,-43-44-467 0 0,3-2 0 0 0,62 49 0 0 0,-75-72 359 0 0,95 76-140 0 0,-98-75-107 0 0,49 56-1 0 0,11 30 22 0 0,-92-113-4 0 0,27 36 48 0 0,55 51 0 0 0,-24-33-55 0 0,-26-12 0 0 0,-7-22 32 0 0,-1 2 0 0 0,-1 1 0 0 0,47 62 0 0 0,-46-56-2 0 0,-23-27-22 0 0,1 0 1 0 0,-1 0 0 0 0,5 9-1 0 0,-5-8 3 0 0,1 0 32 0 0,7 6 20 0 0,-1-4-52 0 0,-9-9-11 0 0,-1 1 0 0 0,12 14 0 0 0,-13-13 0 0 0,9 10 0 0 0,2-2 0 0 0,-7-6 0 0 0,2-1 0 0 0,-4-1-34 0 0,-3-2-140 0 0,0-1-370 0 0,-1-1 417 0 0,1 1-1 0 0,0 0 0 0 0,-1 0 0 0 0,1 0 1 0 0,0-1-1 0 0,-1 1 0 0 0,1 0 0 0 0,-1-1 1 0 0,1 1-1 0 0,0 0 0 0 0,-1-1 0 0 0,1 1 1 0 0,-1-1-1 0 0,1 1 0 0 0,0-1 0 0 0,6-10-6457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21.1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0 3680 0 0,'0'0'17451'0'0,"1"2"-16564"0"0,5 5-157 0 0,5 12 980 0 0,12 21-207 0 0,51 102-385 0 0,-34-70-1034 0 0,5 14 40 0 0,-4-6 8 0 0,-41-79-113 0 0,1 1-1 0 0,0-1 1 0 0,-1 0 0 0 0,1 1-1 0 0,-1-1 1 0 0,0 1-1 0 0,0-1 1 0 0,1 1 0 0 0,-1-1-1 0 0,0 1 1 0 0,0 0-1 0 0,0-1 1 0 0,0 1 0 0 0,-1-1-1 0 0,1 1 1 0 0,0-1-1 0 0,-1 1 1 0 0,1-1 0 0 0,-1 0-1 0 0,1 1 1 0 0,-1-1-1 0 0,0 1 1 0 0,1-1 0 0 0,-1 0-1 0 0,0 0 1 0 0,0 1-1 0 0,0-1 1 0 0,0 0 0 0 0,0 0-1 0 0,-3 2 1 0 0,-4 4 110 0 0,0-1 0 0 0,0 0-1 0 0,-15 8 1 0 0,12-7-65 0 0,-1 0-28 0 0,-1 0-1 0 0,-17 5 1 0 0,-3 2-240 0 0,22-10-197 0 0,1 0 0 0 0,-2-1 0 0 0,1 0 0 0 0,-13 2 0 0 0,-5 0-3057 0 0,11-1-5029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24.3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46 2760 0 0,'-8'-3'9273'0'0,"2"-7"-6650"0"0,-1 4 330 0 0,5 4-2157 0 0,2 2-788 0 0,-1-2 268 0 0,0 1 0 0 0,0 0 0 0 0,0 0-1 0 0,0 0 1 0 0,0-1 0 0 0,0 1 0 0 0,0 0 0 0 0,1-1-1 0 0,-1 1 1 0 0,1-1 0 0 0,-1 1 0 0 0,1-1-1 0 0,-1 1 1 0 0,1-4 0 0 0,0 4 173 0 0,-1 13-302 0 0,0-8-127 0 0,1 0-1 0 0,-1 0 1 0 0,1 0 0 0 0,0 0-1 0 0,0 0 1 0 0,0 0 0 0 0,2 6-1 0 0,-2-6 0 0 0,1 0-1 0 0,-1 0 1 0 0,0-1 0 0 0,-1 1-1 0 0,1 0 1 0 0,-2 5-1 0 0,2-5 12 0 0,-1 0-1 0 0,0 0 0 0 0,1 1 0 0 0,0-1 0 0 0,1 7 1 0 0,-1-1 66 0 0,1 0 1 0 0,-2 17 0 0 0,0-16-35 0 0,0 0 0 0 0,3 15 0 0 0,-1-18-40 0 0,-1 1 1 0 0,0-1-1 0 0,0 1 1 0 0,0-1-1 0 0,-1 1 1 0 0,-1-1-1 0 0,-2 11 1 0 0,-1 2 25 0 0,-3 24 1 0 0,7-39-57 0 0,0 0 1 0 0,1 0-1 0 0,0 0 0 0 0,1-1 1 0 0,-1 1-1 0 0,1 0 1 0 0,0 0-1 0 0,0-1 1 0 0,3 8-1 0 0,2-1-6 0 0,-5-9 8 0 0,0-1 0 0 0,1 1 0 0 0,-1 0 0 0 0,0 0 0 0 0,0 0 0 0 0,-1 0 0 0 0,1 0 0 0 0,0 5 0 0 0,-2 11-11 0 0,0-15 10 0 0,1 0 1 0 0,-1 0-1 0 0,1-1 0 0 0,0 1 0 0 0,1 0 1 0 0,0 5-1 0 0,3 5-5 0 0,-2-11 12 0 0,-1 0 0 0 0,0 0 1 0 0,-1 0-1 0 0,1 0 0 0 0,0 0 0 0 0,-1 1 0 0 0,0-1 0 0 0,0 6 0 0 0,-2 5 0 0 0,1-9 0 0 0,1 0 0 0 0,-1 0 0 0 0,1 0 0 0 0,0 0 0 0 0,0 0 0 0 0,1 0 0 0 0,-1 0 0 0 0,3 9 0 0 0,-1-7-9 0 0,-1 0-1 0 0,0 1 1 0 0,0-1-1 0 0,-1 0 1 0 0,0 1 0 0 0,0-1-1 0 0,-1 1 1 0 0,0-1-1 0 0,0 0 1 0 0,-3 9-1 0 0,3-14-5 0 0,1 0-1 0 0,0 0 0 0 0,0 0 1 0 0,0 0-1 0 0,0 0 1 0 0,0 0-1 0 0,0 0 0 0 0,1 0 1 0 0,-1 0-1 0 0,1 0 1 0 0,-1 0-1 0 0,2 2 0 0 0,-1-2 1 0 0,0 0 0 0 0,-1-1 0 0 0,1 1 0 0 0,-1 0 0 0 0,1 0 0 0 0,-1 0 0 0 0,0 0 0 0 0,0 0 0 0 0,0 0 0 0 0,0 0 0 0 0,0-1 0 0 0,0 1 0 0 0,-1 3 0 0 0,-1 2 21 0 0,1-5 16 0 0,0 1 1 0 0,0 0-1 0 0,1-1 1 0 0,-1 1-1 0 0,1 0 1 0 0,-1 0-1 0 0,1 0 1 0 0,0-1-1 0 0,0 1 0 0 0,0 0 1 0 0,1 0-1 0 0,-1-1 1 0 0,1 1-1 0 0,-1 0 1 0 0,2 4-1 0 0,0-4-11 0 0,-1 1 0 0 0,1 0-1 0 0,-1 0 1 0 0,0-1 0 0 0,-1 1-1 0 0,1 0 1 0 0,-1 0 0 0 0,1 0-1 0 0,-1 0 1 0 0,-1 0 0 0 0,1 0-1 0 0,0 0 1 0 0,-1-1 0 0 0,-1 8-1 0 0,1-5-10 0 0,0-1 0 0 0,1 1 0 0 0,0 0 0 0 0,1 12 0 0 0,0 3 0 0 0,-1-19 0 0 0,0-1 0 0 0,0 1 0 0 0,0-1 0 0 0,1 1 0 0 0,-1-1 0 0 0,1 1 0 0 0,-1-1 0 0 0,1 1 0 0 0,-1-1 0 0 0,1 0 0 0 0,0 1 0 0 0,0-1 0 0 0,-1 0 0 0 0,1 1 0 0 0,1 0 0 0 0,0-1 0 0 0,-1 1 0 0 0,0-1 0 0 0,-1 0 0 0 0,1 1 0 0 0,0-1 0 0 0,0 0 0 0 0,-1 1 0 0 0,1-1 0 0 0,0 1 0 0 0,-1 0 0 0 0,1 2 0 0 0,-1-1-4 0 0,0-1 0 0 0,-1 1 0 0 0,1 0 0 0 0,-1-1 0 0 0,1 1 0 0 0,-1 0 0 0 0,0-1 0 0 0,-2 6 0 0 0,2-5-3 0 0,-1 0 1 0 0,1 0-1 0 0,0 0 0 0 0,1 0 1 0 0,-1 0-1 0 0,0 5 1 0 0,1-4-13 0 0,0-2 16 0 0,0 0 1 0 0,0 0-1 0 0,0 0 0 0 0,0 1 1 0 0,0-1-1 0 0,-1 0 0 0 0,1 0 1 0 0,-1 0-1 0 0,1 0 0 0 0,-1-1 1 0 0,0 1-1 0 0,0 0 0 0 0,1 0 1 0 0,-1 0-1 0 0,-1 0 0 0 0,0 1 1 0 0,1-2-1 0 0,1 0 0 0 0,-1 0 0 0 0,0 1 1 0 0,1-1-1 0 0,-1 0 0 0 0,1 0 0 0 0,0 0 0 0 0,-1 1 1 0 0,1-1-1 0 0,0 0 0 0 0,0 0 0 0 0,0 1 1 0 0,0-1-1 0 0,0 0 0 0 0,0 1 0 0 0,0-1 1 0 0,0 0-1 0 0,1 2 0 0 0,-1 16-11 0 0,-1-17 7 0 0,1 1 0 0 0,0-1 1 0 0,0 1-1 0 0,0-1 0 0 0,0 1 0 0 0,1 0 0 0 0,-1-1 1 0 0,1 1-1 0 0,-1-1 0 0 0,1 0 0 0 0,0 1 0 0 0,0-1 1 0 0,0 1-1 0 0,2 1 0 0 0,-2-1 4 0 0,1 0 0 0 0,-1 0 0 0 0,0 0-1 0 0,0 0 1 0 0,0 0 0 0 0,0 0 0 0 0,-1 1-1 0 0,1 3 1 0 0,2 16 3 0 0,-2-20 0 0 0,0-1 0 0 0,-1 1 0 0 0,1 0 0 0 0,-1 0 0 0 0,0 0 0 0 0,0 0 0 0 0,-1 4 0 0 0,2 2 0 0 0,-1-5 0 0 0,0 0 0 0 0,0 0 0 0 0,0 0 0 0 0,0 0 0 0 0,-2 4 0 0 0,-10 27 0 0 0,11-35 0 0 0,1 1 0 0 0,-1 0 0 0 0,1 0 0 0 0,-1 0 0 0 0,1 0 0 0 0,0 0 0 0 0,0 1 0 0 0,-1-1 0 0 0,1 0 0 0 0,0 0 0 0 0,0 0 0 0 0,0 0 0 0 0,0 0 0 0 0,0 0 0 0 0,0 0 0 0 0,1 0 0 0 0,-1 0 0 0 0,0 0 0 0 0,0 0 0 0 0,1 0 0 0 0,-1 0 0 0 0,1 0 0 0 0,-1 0 0 0 0,1 0 0 0 0,-1 0 0 0 0,1 0 0 0 0,0 0 0 0 0,-1 0 0 0 0,1-1 0 0 0,0 1 0 0 0,1 1 0 0 0,3 5 0 0 0,-4-7 0 0 0,-1 1 0 0 0,0-1 0 0 0,0 0 0 0 0,1 1 0 0 0,-1-1 0 0 0,0 1 0 0 0,0-1 0 0 0,1 1 0 0 0,-1-1 0 0 0,0 1 0 0 0,0-1 0 0 0,0 1 0 0 0,0-1 0 0 0,0 0 0 0 0,0 1 0 0 0,0-1 0 0 0,0 1 0 0 0,0-1 0 0 0,0 1 0 0 0,0-1 0 0 0,0 1 0 0 0,0-1 0 0 0,0 1 0 0 0,0-1 0 0 0,-1 1 0 0 0,1-1 0 0 0,0 1 0 0 0,0-1 0 0 0,0 0 0 0 0,-1 1 0 0 0,1-1 0 0 0,0 1 0 0 0,-1-1 0 0 0,1 0 0 0 0,0 1 0 0 0,-1 0 0 0 0,0-1 0 0 0,1 0 0 0 0,0 1 0 0 0,-1-1 0 0 0,1 0 0 0 0,0 1 0 0 0,-1-1 0 0 0,1 0 0 0 0,0 1 0 0 0,0-1 0 0 0,-1 1 0 0 0,1-1 0 0 0,0 1 0 0 0,0-1 0 0 0,0 1 0 0 0,0-1 0 0 0,-1 1 0 0 0,1-1 0 0 0,0 1 0 0 0,0-1 0 0 0,0 1 0 0 0,0-1 0 0 0,0 1 0 0 0,1 0 0 0 0,2 5-3 0 0,-3-5-2 0 0,0-1 0 0 0,1 0 0 0 0,-1 1-1 0 0,0-1 1 0 0,1 1 0 0 0,-1-1 0 0 0,0 1 0 0 0,0-1-1 0 0,0 1 1 0 0,0-1 0 0 0,1 1 0 0 0,-1 0 0 0 0,0-1-1 0 0,0 1 1 0 0,0-1 0 0 0,0 1 0 0 0,0-1 0 0 0,0 1-1 0 0,0-1 1 0 0,-1 1 0 0 0,1-1 0 0 0,0 1 0 0 0,0-1-1 0 0,0 1 1 0 0,0-1 0 0 0,-1 1 0 0 0,1-1 0 0 0,0 1-1 0 0,0-1 1 0 0,-1 1 0 0 0,1-1 0 0 0,-1 1 0 0 0,1 0 2 0 0,-1-1 1 0 0,1 1 0 0 0,0-1 0 0 0,0 1 0 0 0,0-1 0 0 0,-1 1 0 0 0,1-1-1 0 0,0 1 1 0 0,0-1 0 0 0,0 1 0 0 0,0 0 0 0 0,0-1 0 0 0,0 1 0 0 0,0-1-1 0 0,0 1 1 0 0,0-1 0 0 0,0 1 0 0 0,1 0 0 0 0,-1-1 0 0 0,0 1 0 0 0,0-1-1 0 0,0 1 1 0 0,1-1 0 0 0,-1 1 0 0 0,0-1 0 0 0,1 1 0 0 0,0 0 13 0 0,-1 0 0 0 0,1 0 0 0 0,-1 0 0 0 0,1 0 0 0 0,-1 0 0 0 0,0 0 0 0 0,0 0 0 0 0,1 0 0 0 0,-1 0 0 0 0,0 0 0 0 0,0 1 0 0 0,0-1 0 0 0,0 0 0 0 0,0 0 0 0 0,0 0 0 0 0,0 0 0 0 0,-1 2 0 0 0,0 10 0 0 0,1-12-11 0 0,0 0 0 0 0,0 0 0 0 0,0 0 0 0 0,0 0 0 0 0,0 0 0 0 0,0 0 0 0 0,-1 0 0 0 0,1 0 0 0 0,0 0 0 0 0,-1 0-1 0 0,1 0 1 0 0,0 0 0 0 0,-2 1 0 0 0,1 0 0 0 0,0-1 0 0 0,0 1 0 0 0,1 0 0 0 0,-1 0 0 0 0,0 0 0 0 0,1 0 0 0 0,-1 0 0 0 0,1 1 0 0 0,0-1 0 0 0,-1 0 0 0 0,1 0 0 0 0,0 0 0 0 0,1 4 0 0 0,5 29 0 0 0,-3-26-2 0 0,-3-8 0 0 0,0 0 0 0 0,0 0-1 0 0,0 0 1 0 0,1 0 0 0 0,-1 0 0 0 0,0 0 0 0 0,1 0-1 0 0,-1-1 1 0 0,1 1 0 0 0,-1 0 0 0 0,1 0 0 0 0,-1 0-1 0 0,1-1 1 0 0,-1 1 0 0 0,2 1 0 0 0,1 1-45 0 0,-9 6-74 0 0,3-3 110 0 0,-4-3 38 0 0,9-2-3 0 0,8 3-27 0 0,-10-3-71 0 0,2 0-238 0 0,-1 0 1 0 0,1 0-1 0 0,-1 0 1 0 0,0 1 0 0 0,1-1-1 0 0,-1 0 1 0 0,0 1 0 0 0,0-1-1 0 0,0 1 1 0 0,1 1-1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24.9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1 8752 0 0,'0'0'398'0'0,"-2"0"-3"0"0,-18 0 50 0 0,19 0 253 0 0,0 0-1 0 0,-1 0 1 0 0,1 1-1 0 0,-1-1 0 0 0,1 1 1 0 0,0-1-1 0 0,-1 1 1 0 0,1 0-1 0 0,0-1 0 0 0,0 1 1 0 0,0 0-1 0 0,-2 1 1 0 0,-8 5 740 0 0,9-6-664 0 0,1 2-246 0 0,-5 5-162 0 0,0-1 1 0 0,-11 12-1 0 0,9-10-59 0 0,0 0-1 0 0,-8 12 0 0 0,2-5-124 0 0,12-14-165 0 0,0 1-1 0 0,0-1 0 0 0,0 0 0 0 0,0 1 1 0 0,0 0-1 0 0,1-1 0 0 0,-3 6 0 0 0,-5 9-2223 0 0,8-16 1591 0 0,0 1-1 0 0,0-1 1 0 0,0 1-1 0 0,0-1 1 0 0,0 1 0 0 0,0 0-1 0 0,1-1 1 0 0,-1 1-1 0 0,1 0 1 0 0,-1 2 0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3:25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 4608 0 0,'-15'0'4678'0'0,"35"6"4136"0"0,-4-1-8553 0 0,-14-4 35 0 0,0 0-1 0 0,-1 0 1 0 0,1 0 0 0 0,0 0 0 0 0,-1 0-1 0 0,1 1 1 0 0,-1-1 0 0 0,0 1 0 0 0,3 2-1 0 0,1 2 157 0 0,0-2-112 0 0,0 1-1 0 0,-1 0 1 0 0,1 0 0 0 0,-1 0-1 0 0,-1 0 1 0 0,1 1 0 0 0,3 6-1 0 0,-6-10-293 0 0,1 1 0 0 0,-1-1 0 0 0,1 1 0 0 0,0-1 0 0 0,0 0 0 0 0,0 0 0 0 0,0 0 0 0 0,5 4 0 0 0,10 9 128 0 0,6 13-412 0 0,-9-11 48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33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4144 0 0,'0'0'191'0'0,"2"0"353"0"0,13-7 10222 0 0,-10 5-6742 0 0,-3 2-3442 0 0,0 0-377 0 0,1 0-1 0 0,-1 0 0 0 0,1 0 1 0 0,-1 1-1 0 0,1-1 0 0 0,-1 1 1 0 0,1 0-1 0 0,-1 0 0 0 0,1 0 1 0 0,-1 0-1 0 0,0 0 0 0 0,0 0 1 0 0,0 1-1 0 0,0-1 1 0 0,1 1-1 0 0,-2-1 0 0 0,1 1 1 0 0,0 0-1 0 0,0 0 0 0 0,-1 0 1 0 0,1 0-1 0 0,1 3 0 0 0,14 12 315 0 0,-14-15-505 0 0,0 0 0 0 0,-1 1 0 0 0,1-1 0 0 0,-1 1-1 0 0,0-1 1 0 0,3 4 0 0 0,5 12-4 0 0,-6-13-20 0 0,-1 0 0 0 0,0 0 1 0 0,0 0-1 0 0,0 0 1 0 0,-1 1-1 0 0,0 0 1 0 0,0-1-1 0 0,0 1 0 0 0,-1 0 1 0 0,2 6-1 0 0,-3 70 330 0 0,-1-78-292 0 0,1 1 0 0 0,-1-1-1 0 0,0 1 1 0 0,0-1 0 0 0,-1 1-1 0 0,1-1 1 0 0,-4 7 0 0 0,-5 14 68 0 0,-10 24 42 0 0,7-25-39 0 0,2-5-1456 0 0,8-3-7082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33.6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22 4608 0 0,'0'0'19574'0'0,"0"2"-19246"0"0,-4 48 406 0 0,3-37-719 0 0,-1 0 0 0 0,2 0 0 0 0,0 1 0 0 0,2 17 0 0 0,4 9-57 0 0,4 25-181 0 0,-8-59 184 0 0,-1 0 0 0 0,1 0 0 0 0,0-1 0 0 0,1 1 0 0 0,-1-1 0 0 0,1 1 0 0 0,0-1 0 0 0,6 7 0 0 0,-4-7-29 0 0,0 0-1 0 0,0-1 1 0 0,12 9 0 0 0,3 2-77 0 0,-19-14 137 0 0,1 0 0 0 0,-1 0 0 0 0,1 0 0 0 0,0-1 0 0 0,-1 1 0 0 0,1 0 0 0 0,0-1 0 0 0,-1 1 0 0 0,1-1 0 0 0,0 1 0 0 0,0-1 0 0 0,3 1 1 0 0,9 1-50 0 0,6-1 41 0 0,-15-5 14 0 0,-4 2-4 0 0,5-5 1 0 0,-1 1 1 0 0,0-1 0 0 0,0 0-1 0 0,-1-1 1 0 0,1 1 0 0 0,-2-1-1 0 0,5-11 1 0 0,-2 2 141 0 0,5-23 0 0 0,0 0 82 0 0,-10 34-168 0 0,1 0 0 0 0,-2 0-1 0 0,1 0 1 0 0,-1-11 0 0 0,1-14 169 0 0,-1 26-169 0 0,0 1 0 0 0,0-1 1 0 0,-1 0-1 0 0,1 0 1 0 0,-1 1-1 0 0,0-1 1 0 0,-3-8-1 0 0,-1-2 95 0 0,4 12-113 0 0,0-1-1 0 0,0 1 1 0 0,0-1 0 0 0,-1 1-1 0 0,1 0 1 0 0,-1-1 0 0 0,0 1-1 0 0,0 0 1 0 0,-1 0 0 0 0,1 0-1 0 0,0 1 1 0 0,-1-1 0 0 0,0 0-1 0 0,1 1 1 0 0,-1 0 0 0 0,0-1-1 0 0,0 1 1 0 0,-1 1 0 0 0,1-1-1 0 0,0 0 1 0 0,-1 1 0 0 0,1-1-1 0 0,-1 1 1 0 0,1 0 0 0 0,-5 0-1 0 0,0-1 11 0 0,6 1-34 0 0,0 1 1 0 0,0-1-1 0 0,0 1 0 0 0,0 0 0 0 0,0-1 0 0 0,-1 1 1 0 0,1 0-1 0 0,0 0 0 0 0,0 1 0 0 0,0-1 1 0 0,0 0-1 0 0,0 1 0 0 0,0-1 0 0 0,-2 2 1 0 0,-2 0-3 0 0,0 1 0 0 0,1 0 0 0 0,0 0 0 0 0,0 0 0 0 0,0 1 0 0 0,0 0 0 0 0,0 0 0 0 0,1 0 0 0 0,-5 6 0 0 0,7-7-12 0 0,-1 1 0 0 0,1 0 0 0 0,0 0-1 0 0,0 0 1 0 0,0 0 0 0 0,1 0 0 0 0,-1 0 0 0 0,1 0 0 0 0,0 0 0 0 0,0 1 0 0 0,0-1-1 0 0,1 0 1 0 0,-1 7 0 0 0,2-7 1 0 0,-1-1 0 0 0,0 1 0 0 0,1-1 0 0 0,0 1 0 0 0,0-1 0 0 0,0 0 0 0 0,0 0 0 0 0,0 1 0 0 0,1-1 0 0 0,-1 0 0 0 0,1 0 0 0 0,0 0 0 0 0,0-1 0 0 0,3 5 0 0 0,-2-4 28 0 0,-1-1-1 0 0,0 0 0 0 0,1 0 0 0 0,0-1 1 0 0,-1 1-1 0 0,1 0 0 0 0,0-1 1 0 0,0 0-1 0 0,0 1 0 0 0,-1-1 1 0 0,2 0-1 0 0,-1 0 0 0 0,0-1 1 0 0,3 1-1 0 0,2 0 43 0 0,0 0 0 0 0,1 0 0 0 0,-1-1 0 0 0,13-2 0 0 0,-5-1-127 0 0,-1-1 1 0 0,0 0-1 0 0,-1-1 0 0 0,1-1 0 0 0,13-7 0 0 0,11-4-2848 0 0,-17 9-5792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42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11 9672 0 0,'-12'-4'13875'0'0,"18"0"-9065"0"0,1 3-6712 0 0,9 0 2186 0 0,0 0-1 0 0,0 2 1 0 0,0 0-1 0 0,0 1 0 0 0,23 5 1 0 0,12 2-433 0 0,2 2 251 0 0,-8-1-906 0 0,-15-7-3398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42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5064 0 0,'21'2'12781'0'0,"-21"5"-12349"0"0,0-6 66 0 0,-1 25 1871 0 0,0-21-2157 0 0,0 0 0 0 0,1 1 0 0 0,0-1 0 0 0,0 0 0 0 0,0 0 1 0 0,0 0-1 0 0,1 0 0 0 0,2 9 0 0 0,3 1 20 0 0,-3-9-96 0 0,0 0 0 0 0,-1 0 1 0 0,3 13-1 0 0,0 13 92 0 0,-3-15-120 0 0,1 0 0 0 0,6 21 0 0 0,-1-11-35 0 0,-1 0 1 0 0,4 37-1 0 0,-7-41-54 0 0,1 0 1 0 0,1-1-1 0 0,10 26 0 0 0,-11-31-15 0 0,5 23 1 0 0,2 8-6 0 0,37 103-3308 0 0,-40-127 1058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1.6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9672 0 0,'0'0'6226'0'0,"3"-1"-4449"0"0,12-3-74 0 0,-11 3-1378 0 0,-1 1-1 0 0,0-1 0 0 0,0 0 0 0 0,0 0 0 0 0,1 0 1 0 0,-1-1-1 0 0,0 1 0 0 0,-1-1 0 0 0,4-2 1 0 0,21-13 2221 0 0,-25 16-1788 0 0,24-10 804 0 0,-1 4-1011 0 0,-18 4-472 0 0,0 1 1 0 0,0 0-1 0 0,1 0 0 0 0,-1 1 1 0 0,1 0-1 0 0,-1 0 1 0 0,1 0-1 0 0,0 1 0 0 0,-1 0 1 0 0,10 2-1 0 0,63 16 1 0 0,-32-8-80 0 0,-43-8 1 0 0,0-1-1 0 0,1 0 1 0 0,-1 0-1 0 0,0 0 1 0 0,1-1-1 0 0,-1 1 1 0 0,1-1-1 0 0,-1-1 1 0 0,0 1-1 0 0,8-2 1 0 0,2-2-29 0 0,1 0 0 0 0,17-7 1 0 0,-13 4-476 0 0,0-1-1 0 0,-1-2 1 0 0,0 1 0 0 0,0-2 0 0 0,-1-1-1 0 0,25-20 1 0 0,-21 13-1561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43.3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187 135 10592 0 0,'-1'-1'196'0'0,"-1"-1"-115"0"0,0 1 1 0 0,0-1-1 0 0,1 0 1 0 0,-1 0-1 0 0,0 0 0 0 0,1 1 1 0 0,0-1-1 0 0,-1 0 1 0 0,1-1-1 0 0,0 1 0 0 0,0 0 1 0 0,0 0-1 0 0,1 0 1 0 0,-2-4-1 0 0,2 5 32 0 0,0 1 0 0 0,0-1 0 0 0,0 0 0 0 0,0 0 0 0 0,0 1 0 0 0,0-1 0 0 0,0 0 0 0 0,0 0 0 0 0,0 1 1 0 0,0-1-1 0 0,-1 0 0 0 0,1 0 0 0 0,0 1 0 0 0,-1-1 0 0 0,1 0 0 0 0,0 1 0 0 0,-1-1 0 0 0,1 0 0 0 0,-1 1 0 0 0,1-1 0 0 0,-1 1 0 0 0,1-1 0 0 0,-1 1 0 0 0,0-1 0 0 0,1 1 0 0 0,-1-1 1 0 0,1 1-1 0 0,-1-1 0 0 0,0 1 0 0 0,0 0 0 0 0,1 0 0 0 0,-1-1 0 0 0,0 1 0 0 0,0 0 0 0 0,0 0 0 0 0,-1-1 743 0 0,1 1 0 0 0,-1-1 0 0 0,1 0 0 0 0,-1 1 0 0 0,1-1 0 0 0,-1 0 0 0 0,1 0 0 0 0,0 0 0 0 0,-2-1 0 0 0,2 1-785 0 0,0 1 0 0 0,0 0 0 0 0,0 0-1 0 0,-1 0 1 0 0,1 0 0 0 0,0 0-1 0 0,0 0 1 0 0,0 0 0 0 0,0 0 0 0 0,0 1-1 0 0,-2-1 1 0 0,2 1 39 0 0,-5 1-66 0 0,0 0-1 0 0,0 1 1 0 0,1 0 0 0 0,-1 0 0 0 0,1 0-1 0 0,-1 1 1 0 0,1-1 0 0 0,0 1 0 0 0,1 1-1 0 0,-7 6 1 0 0,-10 7 4 0 0,19-16-51 0 0,0 0-1 0 0,0 0 1 0 0,0 1-1 0 0,0-1 0 0 0,0 0 1 0 0,1 1-1 0 0,-1-1 1 0 0,1 1-1 0 0,-1-1 1 0 0,1 1-1 0 0,-2 5 0 0 0,-4 34-67 0 0,5-28 55 0 0,2-7-17 0 0,0 1 1 0 0,1-1-1 0 0,0 0 0 0 0,0 0 1 0 0,0 0-1 0 0,1 0 1 0 0,0 0-1 0 0,5 11 1 0 0,0 1-121 0 0,-6-16 132 0 0,1 0 0 0 0,-1-1 1 0 0,1 1-1 0 0,0 0 0 0 0,0-1 0 0 0,0 1 0 0 0,0-1 0 0 0,0 0 0 0 0,1 0 1 0 0,-1 0-1 0 0,0 0 0 0 0,1 0 0 0 0,0 0 0 0 0,2 1 0 0 0,11 8-98 0 0,-14-9 104 0 0,4 2-255 0 0,-4-8 12 0 0,0-2 308 0 0,8-17-91 0 0,17-29-1 0 0,-13 19 42 0 0,-13 27 0 0 0,1 1 0 0 0,1-1 0 0 0,-1 0 0 0 0,1 1 0 0 0,6-10 0 0 0,-3 8 0 0 0,-4 5 0 0 0,0 1 0 0 0,-1-1 0 0 0,1 0 0 0 0,-1 0 0 0 0,1 0 0 0 0,-1 0 0 0 0,0 0 0 0 0,0 0 0 0 0,0 0 0 0 0,0-1 0 0 0,0 1 0 0 0,0 0 0 0 0,-1 0 0 0 0,1-1 0 0 0,-1 1 0 0 0,1-5 0 0 0,1-4 0 0 0,5-7 0 0 0,-7 18 0 0 0,0 0 0 0 0,0 0 0 0 0,0 0 0 0 0,0 0 0 0 0,0 0 0 0 0,0-1 0 0 0,0 1 0 0 0,1 0 0 0 0,-1 0 0 0 0,0 0 0 0 0,0 0 0 0 0,0 0 0 0 0,0 0 0 0 0,0 0 0 0 0,-1 0 0 0 0,1 0 0 0 0,0-1 0 0 0,0 1 0 0 0,0 0 0 0 0,0 0 0 0 0,0 0 0 0 0,0 0 0 0 0,0 0 0 0 0,0 0 0 0 0,0 0 0 0 0,0 0 0 0 0,0 0 0 0 0,0 0 0 0 0,0 0 0 0 0,0 0 0 0 0,0-1 0 0 0,0 1 0 0 0,0 0 0 0 0,0 0 0 0 0,0 0 0 0 0,-1 0 0 0 0,1 0 0 0 0,0 0 0 0 0,0 0 0 0 0,0 0 0 0 0,0 0 0 0 0,0 0 0 0 0,0 0 0 0 0,0 0 0 0 0,0 0 0 0 0,0 0 0 0 0,-1 0 0 0 0,0-1 0 0 0,-4 0 11 0 0,4 1-9 0 0,1 0 0 0 0,-1 0 0 0 0,1 0 0 0 0,0 0-1 0 0,-1 1 1 0 0,1-1 0 0 0,-1 0 0 0 0,1 0 0 0 0,-1 0 0 0 0,1 1 0 0 0,0-1 0 0 0,-1 0 0 0 0,1 1 0 0 0,0-1-1 0 0,-1 0 1 0 0,1 1 0 0 0,0-1 0 0 0,-1 0 0 0 0,1 1 0 0 0,0-1 0 0 0,0 1 0 0 0,0-1 0 0 0,-1 1 0 0 0,1-1-1 0 0,0 0 1 0 0,0 1 0 0 0,0-1 0 0 0,0 1 0 0 0,0 0 0 0 0,-1 12 5 0 0,8 13 20 0 0,-6-22-24 0 0,1-1-1 0 0,-1 0 1 0 0,0 0 0 0 0,-1 1-1 0 0,1-1 1 0 0,-1 0-1 0 0,1 1 1 0 0,-1-1 0 0 0,0 7-1 0 0,-1-8-17 0 0,0 1-1 0 0,1-1 1 0 0,-1 0-1 0 0,1 1 1 0 0,0-1-1 0 0,-1 0 1 0 0,1 1 0 0 0,0-1-1 0 0,1 0 1 0 0,-1 1-1 0 0,0-1 1 0 0,1 0-1 0 0,-1 1 1 0 0,1-1-1 0 0,0 0 1 0 0,-1 0-1 0 0,1 0 1 0 0,0 1-1 0 0,2 1 1 0 0,-2-1-32 0 0,0-1 0 0 0,0 0 0 0 0,0 0 0 0 0,-1 0 0 0 0,1 0 0 0 0,-1 1 0 0 0,1 2 0 0 0,-1-3 7 0 0,0 0-1 0 0,1 0 1 0 0,-1 0 0 0 0,0 0-1 0 0,1-1 1 0 0,0 1-1 0 0,-1 0 1 0 0,1 0 0 0 0,0 0-1 0 0,1 1 1 0 0,5 5-222 0 0,-6-7 146 0 0,0 0 0 0 0,0 0 0 0 0,0 0 0 0 0,0 0 1 0 0,0 0-1 0 0,0 0 0 0 0,0 0 0 0 0,0 1 0 0 0,-1-1 0 0 0,1 0 0 0 0,0 0 0 0 0,-1 1 1 0 0,1-1-1 0 0,-1 0 0 0 0,0 1 0 0 0,1 2 0 0 0,5 7-3545 0 0</inkml:trace>
  <inkml:trace contextRef="#ctx0" brushRef="#br0" timeOffset="1">336 64 3224 0 0,'0'0'624'0'0,"2"8"4076"0"0,4 3-1870 0 0,-4-8-2280 0 0,1 0 1 0 0,-1 0-1 0 0,-1 1 1 0 0,1-1-1 0 0,0 1 1 0 0,-1-1-1 0 0,0 1 1 0 0,0-1-1 0 0,0 1 0 0 0,0 0 1 0 0,0 5-1 0 0,-1-7-460 0 0,0 0 43 0 0,0-1-1 0 0,0 1 0 0 0,0 0 0 0 0,0 0 1 0 0,0 0-1 0 0,1 0 0 0 0,-1 0 0 0 0,1 0 1 0 0,-1 0-1 0 0,1-1 0 0 0,0 1 0 0 0,1 2 1 0 0,-1-1 67 0 0,1 0 1 0 0,-1 0 0 0 0,0 0 0 0 0,0 1-1 0 0,0-1 1 0 0,1 7 0 0 0,4 12 464 0 0,-5-18-574 0 0,0-1-1 0 0,0 0 0 0 0,-1 1 0 0 0,0-1 0 0 0,0 1 1 0 0,0-1-1 0 0,0 0 0 0 0,0 1 0 0 0,-1 3 0 0 0,-1 12 320 0 0,2-17-364 0 0,0 0 1 0 0,0-1-1 0 0,0 1 0 0 0,0-1 0 0 0,-1 1 0 0 0,1-1 1 0 0,-1 1-1 0 0,1-1 0 0 0,-1 1 0 0 0,-1 0 0 0 0,2 0 542 0 0,3-17-433 0 0,-4 5-137 0 0,0 8-13 0 0,1 1-1 0 0,0 0 1 0 0,-1 0-1 0 0,1 0 0 0 0,0-1 1 0 0,0 1-1 0 0,0 0 1 0 0,0 0-1 0 0,0-1 0 0 0,0 1 1 0 0,0 0-1 0 0,1 0 1 0 0,-1-2-1 0 0,11-24 3 0 0,27-47 1 0 0,-19 39-10 0 0,-9 18 2 0 0,0 0 0 0 0,18-21 0 0 0,2 7 16 0 0,-28 29 131 0 0,5 11 10 0 0,-5-6-135 0 0,1-1-1 0 0,-1 1 1 0 0,1 1-1 0 0,-1-1 1 0 0,0 0-1 0 0,0 0 1 0 0,0 1-1 0 0,0 0 1 0 0,-1-1 0 0 0,1 1-1 0 0,0 6 1 0 0,2 6 34 0 0,1 26 0 0 0,2 3 17 0 0,-3-24-223 0 0,-1 0 0 0 0,1 22 0 0 0,-4-42 111 0 0,0 0 1 0 0,0-1 0 0 0,1 1 0 0 0,-1-1-1 0 0,0 1 1 0 0,0 0 0 0 0,0-1 0 0 0,1 1 0 0 0,-1-1-1 0 0,0 1 1 0 0,1-1 0 0 0,-1 1 0 0 0,1-1-1 0 0,-1 1 1 0 0,0-1 0 0 0,1 0 0 0 0,-1 1-1 0 0,1-1 1 0 0,0 1 0 0 0,1 1-113 0 0,0 0-27 0 0,-1 0 0 0 0,1 0 0 0 0,-1 0 0 0 0,1 0 0 0 0,0 0 0 0 0,0-1 0 0 0,0 1 1 0 0,0 0-1 0 0,0-1 0 0 0,0 0 0 0 0,4 3 0 0 0,-4-4-959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44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21 261 12984 0 0,'1'-3'111'0'0,"0"0"0"0"0,-1 0 1 0 0,1 0-1 0 0,-1 0 0 0 0,1 0 1 0 0,-1 0-1 0 0,0 0 0 0 0,0 0 1 0 0,-1 0-1 0 0,0-6 1 0 0,-2-15 7492 0 0,1 27-4948 0 0,-4 14-1150 0 0,-4 23-1460 0 0,9 58 283 0 0,1-56-272 0 0,0-29-57 0 0,1 1 0 0 0,0-1 0 0 0,1 1 0 0 0,1-1 0 0 0,0 0 0 0 0,1 1 0 0 0,0-2 0 0 0,1 1 0 0 0,0 0 0 0 0,1-1 0 0 0,0 0 0 0 0,1-1 0 0 0,0 1 0 0 0,1-1 0 0 0,15 16 0 0 0,-20-24-2 0 0,0 0-1 0 0,0 0 1 0 0,0 0-1 0 0,1 0 0 0 0,6 4 1 0 0,9-1-30 0 0,-11-5 19 0 0,7-1 1 0 0,-11-2 12 0 0,0 0 0 0 0,0 0 0 0 0,0 0 0 0 0,0 0 0 0 0,-1 0 0 0 0,1-1 0 0 0,-1 0 0 0 0,1 1 0 0 0,-1-1 0 0 0,3-4 0 0 0,7-9 0 0 0,-1 0 0 0 0,-1-1 0 0 0,0 0 0 0 0,12-28 0 0 0,-14 25 24 0 0,-1 0 0 0 0,-1 0-1 0 0,-1-1 1 0 0,-1 1 0 0 0,-1-1-1 0 0,0-1 1 0 0,0-28 0 0 0,-9-28 114 0 0,1 38-92 0 0,3 33-30 0 0,0-1 0 0 0,-1 1 0 0 0,0 0 0 0 0,0-1 0 0 0,-1 1 0 0 0,-5-11 1 0 0,-5-12 27 0 0,11 25-35 0 0,0 0 0 0 0,-1 0 0 0 0,1 0 0 0 0,-1 0 0 0 0,0 0 0 0 0,-1 1 0 0 0,1-1 0 0 0,-1 1 0 0 0,0 0 0 0 0,-7-5 0 0 0,2 2 9 0 0,0 0 0 0 0,-1 1 0 0 0,0 1 0 0 0,-14-7 0 0 0,22 11-15 0 0,-1 0 0 0 0,0 0 0 0 0,0 1 0 0 0,0-1 0 0 0,0 1 0 0 0,0-1 0 0 0,0 1 0 0 0,0 0 0 0 0,0 0 0 0 0,0 0 0 0 0,0 0 0 0 0,0 1 0 0 0,0-1 0 0 0,0 1 0 0 0,0 0 0 0 0,0 0 0 0 0,1 0 0 0 0,-1 0 0 0 0,0 0 0 0 0,1 1 0 0 0,-1-1 0 0 0,0 1 0 0 0,1 0 0 0 0,-3 2 0 0 0,-1 2-12 0 0,0-1-1 0 0,0 1 0 0 0,1 0 0 0 0,0 1 1 0 0,1-1-1 0 0,-1 1 0 0 0,-6 14 1 0 0,8-14-1 0 0,0 1 1 0 0,1 0-1 0 0,0 0 1 0 0,0 1-1 0 0,1-1 1 0 0,0 0-1 0 0,1 1 1 0 0,-1-1-1 0 0,2 0 1 0 0,-1 1-1 0 0,4 15 1 0 0,0-5-18 0 0,1 0 0 0 0,1 0 0 0 0,15 34 0 0 0,-19-49 27 0 0,0 0 0 0 0,0 0 0 0 0,1-1 0 0 0,-1 1 0 0 0,1-1 0 0 0,0 0 0 0 0,0 0 0 0 0,0 0 0 0 0,0 0 0 0 0,0 0 0 0 0,1-1 0 0 0,-1 1 0 0 0,1-1 0 0 0,-1 0 0 0 0,6 2 0 0 0,2 0 0 0 0,1 0 0 0 0,0-1 0 0 0,22 3 0 0 0,-33-6 0 0 0,3 0-2 0 0,1 0-1 0 0,-1 0 1 0 0,0 0-1 0 0,0-1 1 0 0,1 1-1 0 0,-1-1 0 0 0,0-1 1 0 0,0 1-1 0 0,0 0 1 0 0,0-1-1 0 0,0 0 1 0 0,5-3-1 0 0,7-3-85 0 0,-2 1-364 0 0,0-1 0 0 0,0-1 0 0 0,20-17 0 0 0,-10 7-1740 0 0,-7 8 273 0 0</inkml:trace>
  <inkml:trace contextRef="#ctx0" brushRef="#br0" timeOffset="1">526 157 11520 0 0,'4'2'616'0'0,"0"-1"1"0"0,1 1 0 0 0,-1-1 0 0 0,0 0-1 0 0,0 0 1 0 0,1 0 0 0 0,-1 0 0 0 0,0-1 0 0 0,1 0-1 0 0,-1 0 1 0 0,6 0 0 0 0,-2 0 500 0 0,23-9 2154 0 0,4 4-2415 0 0,-8 2-1663 0 0,34-9 0 0 0,-50 11-4719 0 0</inkml:trace>
  <inkml:trace contextRef="#ctx0" brushRef="#br0" timeOffset="2">607 332 14192 0 0,'0'0'1290'0'0,"3"0"-1062"0"0,5 0-158 0 0,-3-1 49 0 0,0 1 0 0 0,0 0 0 0 0,0 1 0 0 0,-1-1 1 0 0,1 1-1 0 0,9 2 0 0 0,-3 0 493 0 0,0 0 1 0 0,1-1-1 0 0,-1-1 0 0 0,1 0 0 0 0,20 0 1 0 0,-16-1-96 0 0,0 0 0 0 0,21 4 0 0 0,-3 0-325 0 0,-27-4-230 0 0,0 0 1 0 0,-1 1-1 0 0,1 0 1 0 0,7 2-1 0 0,2 1-860 0 0,0-3-328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47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91 2304 0 0,'0'-2'167'0'0,"0"1"-7"0"0,-1-1 1 0 0,1 1-1 0 0,0-1 1 0 0,-1 1 0 0 0,1 0-1 0 0,0-1 1 0 0,-1 1-1 0 0,0 0 1 0 0,-1-3 0 0 0,1 3 405 0 0,1-1 1 0 0,-1 1-1 0 0,0-1 1 0 0,0 0-1 0 0,1 1 0 0 0,-1-1 1 0 0,1 0-1 0 0,0 1 1 0 0,-1-1-1 0 0,1-2 1 0 0,0 1 345 0 0,-1 0 1 0 0,1-1 0 0 0,-1 1-1 0 0,0 0 1 0 0,-1-6 0 0 0,-3-19 10949 0 0,4 61-11683 0 0,0-16-145 0 0,1 0-1 0 0,0 1 1 0 0,1-1 0 0 0,1-1-1 0 0,6 28 1 0 0,-7-40-18 0 0,0 0-1 0 0,0 1 1 0 0,0-1-1 0 0,-1 1 1 0 0,0 0-1 0 0,0-1 1 0 0,0 1-1 0 0,-1 5 1 0 0,-1 15 25 0 0,1 89-713 0 0,0-111 626 0 0,1 0-1 0 0,0 1 1 0 0,-1-1-1 0 0,0 0 1 0 0,0 0-1 0 0,0 0 0 0 0,0 0 1 0 0,-2 3-1 0 0,2-4-69 0 0,0 1-1 0 0,0-1 0 0 0,0 0 0 0 0,0 0 1 0 0,0 0-1 0 0,1 1 0 0 0,-1-1 1 0 0,1 0-1 0 0,-1 1 0 0 0,1-1 1 0 0,0 0-1 0 0,0 1 0 0 0,0-1 0 0 0,0 1 1 0 0,1-1-1 0 0,-1 0 0 0 0,2 4 1 0 0,0-1-442 0 0,1 4-3500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47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 13504 0 0,'0'0'6715'0'0,"0"1"-5960"0"0,0 13 240 0 0,1-7-672 0 0,-1 0 1 0 0,0 1 0 0 0,-1-1-1 0 0,0 1 1 0 0,0-1-1 0 0,-3 11 1 0 0,-11 20 131 0 0,7-22-352 0 0,1 1 1 0 0,1 0 0 0 0,-6 27-1 0 0,4-16-103 0 0,8-14 0 0 0,5-4 0 0 0,-5-9 0 0 0,0 0 0 0 0,1 0 0 0 0,-1 0 0 0 0,1 0 0 0 0,-1 0 0 0 0,1 0 0 0 0,0 0 0 0 0,-1 0 0 0 0,1 0 0 0 0,0 0 0 0 0,-1 0 0 0 0,1-1 0 0 0,0 1 0 0 0,0 0 0 0 0,0-1 0 0 0,1 2 0 0 0,2 0 0 0 0,10 6 0 0 0,-10-6 0 0 0,-1-1 0 0 0,1 0 0 0 0,-1 0 0 0 0,1 0 0 0 0,0-1 0 0 0,6 1 0 0 0,30-5 0 0 0,-29 2 0 0 0,30-8-97 0 0,-37 10-35 0 0,-1 0-1 0 0,0-1 1 0 0,0 1 0 0 0,0-1-1 0 0,0 0 1 0 0,1 0-1 0 0,-1 0 1 0 0,5-3 0 0 0,0 1-1102 0 0,1 2-4328 0 0</inkml:trace>
  <inkml:trace contextRef="#ctx0" brushRef="#br0" timeOffset="1">190 7 5064 0 0,'-4'4'6368'0'0,"5"5"-472"0"0,-1 3-3902 0 0,11 64 2217 0 0,-2 43-2776 0 0,-8-99-1220 0 0,6 35 129 0 0,-3-36-144 0 0,0 35 0 0 0,-2-29-438 0 0,8 48 1 0 0,1 4-2041 0 0,-8-49 671 0 0,3-3-65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53.8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20 132 1840 0 0,'-1'5'77'0'0,"0"-4"-54"0"0,1 0 0 0 0,-1 0 0 0 0,1 0 0 0 0,-1 0 0 0 0,1 1 0 0 0,-16 19 18296 0 0,57-26-16124 0 0,-8 0-1269 0 0,55-8 469 0 0,9 0-495 0 0,-25 8-535 0 0,64-5-155 0 0,-57 4-43 0 0,-48 5-93 0 0,46-8-1 0 0,63-12 40 0 0,-81 14-46 0 0,64-16 1 0 0,-69 10-54 0 0,78-10-1 0 0,-63 13-1388 0 0,-66 9-139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56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6912 0 0,'0'0'528'0'0,"-1"3"-342"0"0,0 3 1419 0 0,0 0 0 0 0,1 1 0 0 0,-1-1 0 0 0,1 1 0 0 0,1-1 0 0 0,0 8 0 0 0,1 16 1515 0 0,-1-20-2613 0 0,0-1 1 0 0,1 1 0 0 0,0-1 0 0 0,5 14-1 0 0,2 10 44 0 0,5 13-111 0 0,-10-35-386 0 0,-1 1-1 0 0,4 19 1 0 0,12 61 69 0 0,-1-6-2910 0 0,-14-74-2905 0 0,1 1-1767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57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0,'0'0'705'0'0,"1"2"-140"0"0,45 34 12435 0 0,-31-25-11807 0 0,-10-8-874 0 0,0 1 0 0 0,0 0-1 0 0,0 0 1 0 0,-1 1 0 0 0,0-1 0 0 0,6 9 0 0 0,5 8 259 0 0,-10-14-392 0 0,1 0 1 0 0,-2 0-1 0 0,1 1 0 0 0,-1-1 1 0 0,6 15-1 0 0,-9-18-126 0 0,1 1-1 0 0,0-1 1 0 0,0 0-1 0 0,0 0 0 0 0,4 4 1 0 0,-4-5-45 0 0,0-1 0 0 0,0 1-1 0 0,-1 0 1 0 0,1 0 0 0 0,-1-1 0 0 0,0 1 0 0 0,0 0-1 0 0,0 0 1 0 0,0 0 0 0 0,0 0 0 0 0,0 1 0 0 0,-1 3-1 0 0,0 5 16 0 0,0 0-1 0 0,-5 23 0 0 0,4-31-62 0 0,0 0-1 0 0,0 0 1 0 0,0 0 0 0 0,-1 0 0 0 0,0 0 0 0 0,1 0 0 0 0,-2 0 0 0 0,1 0 0 0 0,0-1 0 0 0,-1 1 0 0 0,-2 3 0 0 0,2-5-157 0 0,0-1 1 0 0,0 1-1 0 0,0 0 0 0 0,0-1 0 0 0,-1 1 1 0 0,1-1-1 0 0,0 0 0 0 0,-7 1 0 0 0,9-2 163 0 0,-1 0-1 0 0,1 0 1 0 0,-1 0-1 0 0,1 0 1 0 0,0 0-1 0 0,-1 0 1 0 0,1 0-1 0 0,0-1 1 0 0,-1 1-1 0 0,1-1 1 0 0,0 1-1 0 0,0-1 1 0 0,0 1-1 0 0,-1-1 1 0 0,1 0-1 0 0,0 1 1 0 0,0-1-1 0 0,0 0 1 0 0,-2-2-1 0 0,-7-4-114 0 0,7 6 150 0 0,0 0-1 0 0,1-1 1 0 0,-1 1-1 0 0,1-1 1 0 0,-1 0-1 0 0,1 1 1 0 0,0-1-1 0 0,0 0 1 0 0,0 0-1 0 0,0-1 1 0 0,0 1-1 0 0,0 0 1 0 0,0-1-1 0 0,1 1 1 0 0,-1-1-1 0 0,1 1 1 0 0,0-1 0 0 0,0 0-1 0 0,0 1 1 0 0,0-1-1 0 0,0 0 1 0 0,1 0-1 0 0,-1 0 1 0 0,1 0-1 0 0,-1 0 1 0 0,1 0-1 0 0,0 0 1 0 0,1 0-1 0 0,-1 1 1 0 0,0-1-1 0 0,1 0 1 0 0,1-6-1 0 0,-2 9 25 0 0,1-1-1 0 0,-1 0 1 0 0,1 0 0 0 0,-1 1-1 0 0,1-1 1 0 0,-1 0-1 0 0,1 0 1 0 0,-1 1 0 0 0,1-1-1 0 0,-1 1 1 0 0,1-1-1 0 0,0 0 1 0 0,-1 1 0 0 0,1 0-1 0 0,0-1 1 0 0,0 1-1 0 0,-1-1 1 0 0,1 1 0 0 0,0 0-1 0 0,0-1 1 0 0,0 1-1 0 0,-1 0 1 0 0,1 0 0 0 0,0 0-1 0 0,1-1 1 0 0,9-1 154 0 0,-5 0-96 0 0,-1 0 0 0 0,1 1 0 0 0,-1 0-1 0 0,1 0 1 0 0,0 1 0 0 0,-1 0 0 0 0,1 0-1 0 0,0 0 1 0 0,-1 0 0 0 0,1 1 0 0 0,6 1-1 0 0,8 4 302 0 0,34 12 0 0 0,-16-4-157 0 0,39 15 14 0 0,-22-7-2787 0 0,-17-9-4500 0 0,-11-7-1179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57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61 14280 0 0,'0'0'4777'0'0,"-7"2"1276"0"0,-4 7-5649 0 0,9-8-398 0 0,0 0 0 0 0,0 0 0 0 0,1 0 0 0 0,-1 1 0 0 0,0-1 0 0 0,1 0 0 0 0,-1 1 1 0 0,1 0-1 0 0,0-1 0 0 0,-1 1 0 0 0,1 0 0 0 0,0-1 0 0 0,0 1 0 0 0,0 0 0 0 0,-1 3 0 0 0,-4 20 328 0 0,0 0 0 0 0,2 0 0 0 0,1 1 0 0 0,0-1 0 0 0,4 49 0 0 0,0-59-334 0 0,0 7 0 0 0,2 1 0 0 0,1-1 0 0 0,7 27 0 0 0,-8-39-1 0 0,3 9-19 0 0,1 0 0 0 0,0-1-1 0 0,13 23 1 0 0,-17-36 11 0 0,0 0 1 0 0,0 0 0 0 0,1-1-1 0 0,-1 1 1 0 0,1-1 0 0 0,1 0-1 0 0,-1 0 1 0 0,0 0 0 0 0,1-1-1 0 0,0 1 1 0 0,0-1 0 0 0,0 0-1 0 0,0-1 1 0 0,0 1 0 0 0,10 2-1 0 0,-12-4-2 0 0,0-1 0 0 0,0 1 0 0 0,0-1 0 0 0,-1 0 0 0 0,1 0 0 0 0,0 0 0 0 0,0 0 0 0 0,0 0 0 0 0,-1-1 0 0 0,1 1 0 0 0,0-1 0 0 0,0 0 0 0 0,-1 0 0 0 0,1 0 0 0 0,0 0 0 0 0,-1 0 0 0 0,1-1 0 0 0,-1 1-1 0 0,0-1 1 0 0,1 1 0 0 0,-1-1 0 0 0,0 0 0 0 0,0 0 0 0 0,0 0 0 0 0,2-3 0 0 0,2-3 15 0 0,0-1 0 0 0,0 1 0 0 0,-1-1 0 0 0,0 0-1 0 0,7-19 1 0 0,16-55 250 0 0,-24 69-176 0 0,-1 0-1 0 0,0 0 0 0 0,-1 0 0 0 0,0-18 0 0 0,-1 6 38 0 0,-1 14-86 0 0,1 1 1 0 0,-2-14-1 0 0,-3-3-118 0 0,-8-33-1 0 0,9 51 167 0 0,0 0-1 0 0,0 1 1 0 0,-1 0 0 0 0,-1 0-1 0 0,1 0 1 0 0,-13-16-1 0 0,11 16-74 0 0,-2 0 0 0 0,0 1 1 0 0,0 0-1 0 0,0 0 0 0 0,-1 1 0 0 0,0 0 0 0 0,-11-7 0 0 0,15 11-14 0 0,0 1 0 0 0,-1-1 0 0 0,1 1 0 0 0,-1 0 0 0 0,1 0-1 0 0,-1 1 1 0 0,0-1 0 0 0,1 1 0 0 0,-1 1 0 0 0,0-1 0 0 0,0 1-1 0 0,0 0 1 0 0,0 0 0 0 0,1 1 0 0 0,-10 1 0 0 0,6 0-30 0 0,5-1 29 0 0,0-1 0 0 0,0 1 0 0 0,0 0 1 0 0,0 0-1 0 0,1 0 0 0 0,-1 1 0 0 0,0-1 0 0 0,1 1 0 0 0,-1 0 0 0 0,1 0 0 0 0,-1 1 0 0 0,1-1 0 0 0,0 0 1 0 0,0 1-1 0 0,-4 4 0 0 0,2 0-10 0 0,1-1 0 0 0,0 1 0 0 0,1 0 0 0 0,-1 0 0 0 0,1 0 0 0 0,1 0 0 0 0,-1 0 0 0 0,1 1 0 0 0,0-1 0 0 0,1 1 0 0 0,-1 8 0 0 0,2-13 18 0 0,0 1-1 0 0,0-1 1 0 0,1 0 0 0 0,0 1-1 0 0,-1-1 1 0 0,1 0 0 0 0,0 0 0 0 0,0 0-1 0 0,1 0 1 0 0,-1 0 0 0 0,1 0-1 0 0,-1 0 1 0 0,1 0 0 0 0,3 3-1 0 0,-2-2-1 0 0,1 0 0 0 0,-1 1-1 0 0,1-1 1 0 0,0-1-1 0 0,1 1 1 0 0,-1 0 0 0 0,8 4-1 0 0,8 4-13 0 0,-13-8 8 0 0,-1 0 0 0 0,0 0 1 0 0,13 4-1 0 0,1-2-2 0 0,0 0 0 0 0,1-2 0 0 0,-1 0 0 0 0,1-2 0 0 0,27 1 0 0 0,-39-4-302 0 0,0 0 1 0 0,0 0-1 0 0,-1-1 1 0 0,1 0 0 0 0,16-7-1 0 0,17-9-7319 0 0,-20 5-42 0 0</inkml:trace>
  <inkml:trace contextRef="#ctx0" brushRef="#br0" timeOffset="1">706 203 17503 0 0,'0'0'1588'0'0,"2"1"-1304"0"0,6 0-49 0 0,-1 1-1 0 0,0-1 0 0 0,1 0 0 0 0,-1-1 0 0 0,16 0 0 0 0,39-7 2877 0 0,-20 2-2015 0 0,43 1 0 0 0,-17 0-3785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4:58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0,'0'0'1061'0'0,"2"2"-410"0"0,18 12 2047 0 0,-15-10-2054 0 0,0-1 1 0 0,0 1-1 0 0,0-1 0 0 0,0 0 1 0 0,0 0-1 0 0,1-1 0 0 0,-1 1 1 0 0,1-1-1 0 0,0 0 1 0 0,9 1-1 0 0,114 7 3126 0 0,-111-9-3670 0 0,27 7 0 0 0,-38-7-145 0 0,0 0-1 0 0,0 0 1 0 0,0-1-1 0 0,0 0 1 0 0,0 0-1 0 0,8-1 1 0 0,14-1-1628 0 0,-3 1-4994 0 0,-5-4-2207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1.1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4144 0 0,'1'-2'2254'0'0,"4"-3"-999"0"0,-4 4-566 0 0,-1 0 0 0 0,1 0 1 0 0,0 0-1 0 0,0 0 0 0 0,0 0 1 0 0,0 0-1 0 0,-1 1 0 0 0,1-1 0 0 0,0 0 1 0 0,0 1-1 0 0,0-1 0 0 0,1 1 1 0 0,0-2-1 0 0,-1 2-431 0 0,0 0-1 0 0,0 0 1 0 0,0 0-1 0 0,0 0 1 0 0,0 0 0 0 0,0 1-1 0 0,0-1 1 0 0,-1 0-1 0 0,1 0 1 0 0,0 0 0 0 0,0 1-1 0 0,0-1 1 0 0,0 1-1 0 0,-1-1 1 0 0,2 1 0 0 0,0 0 315 0 0,-1 0-479 0 0,0 0 0 0 0,0 0 1 0 0,1 0-1 0 0,-1 0 0 0 0,0 1 0 0 0,-1-1 0 0 0,1 0 0 0 0,0 0 1 0 0,0 1-1 0 0,0-1 0 0 0,-1 0 0 0 0,1 1 0 0 0,-1-1 1 0 0,1 1-1 0 0,0 1 0 0 0,2 5 384 0 0,-1-4-432 0 0,-1 0 0 0 0,1 0 0 0 0,-1 0 0 0 0,0 1 0 0 0,0-1 0 0 0,0 0 0 0 0,0 1 0 0 0,-1-1 0 0 0,0 1 0 0 0,0-1 0 0 0,-1 8 0 0 0,-1 37 61 0 0,0-11-59 0 0,1-19-27 0 0,1-11-13 0 0,-1 0 0 0 0,0 0 0 0 0,-2 11 0 0 0,-4 10-8 0 0,7-24 0 0 0,-1 0 0 0 0,-1 0 0 0 0,1 0 0 0 0,-4 8 0 0 0,0-4-10 0 0,5-8 6 0 0,-1-1 1 0 0,1 1 0 0 0,0 0 0 0 0,0-1 0 0 0,-1 1 0 0 0,1-1 0 0 0,0 1 0 0 0,0 0-1 0 0,0-1 1 0 0,0 1 0 0 0,0 0 0 0 0,0-1 0 0 0,0 1 0 0 0,0 0 0 0 0,0-1 0 0 0,0 1-1 0 0,1 0 1 0 0,-1 2-7 0 0,1 15-57 0 0,2-12 52 0 0,0-2-40 0 0,2 2 0 0 0,4 3 44 0 0,-1-2 1 0 0,5-4-33 0 0,30 1 32 0 0,-23-5 48 0 0,-6-1 1 0 0,51-8 69 0 0,-62 10-161 0 0,4-1-1150 0 0,0-1 833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2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15664 0 0,'0'0'6551'0'0,"1"-1"-5663"0"0,5-1-354 0 0,9-6 1038 0 0,-11 5-1376 0 0,1 0 0 0 0,0 1 1 0 0,-1 0-1 0 0,1 0 1 0 0,0 0-1 0 0,0 0 1 0 0,9-1-1 0 0,12-5 46 0 0,4-1-45 0 0,-23 7-194 0 0,1 0 0 0 0,0-1 0 0 0,8-4 0 0 0,-6 3-541 0 0,-1-1-1 0 0,1 2 0 0 0,0 0 1 0 0,1 0-1 0 0,15-2 0 0 0,-11 4-1501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1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5064 0 0,'0'3'6906'0'0,"1"0"-6340"0"0,0 0 0 0 0,-1 1-1 0 0,1-1 1 0 0,0 0 0 0 0,0 0-1 0 0,1 0 1 0 0,-1 0 0 0 0,1 0-1 0 0,0 0 1 0 0,-1 0 0 0 0,1 0-1 0 0,3 3 1 0 0,11 19 699 0 0,-15-23-1149 0 0,-1 1 0 0 0,1-1 1 0 0,-1 0-1 0 0,1 1 0 0 0,-1-1 1 0 0,0 1-1 0 0,0-1 0 0 0,0 3 1 0 0,0-2-24 0 0,0 0 1 0 0,0-1 0 0 0,0 1 0 0 0,1 0 0 0 0,-1 0 0 0 0,2 3 0 0 0,43 161 1160 0 0,-10-27-1439 0 0,-28-111-305 0 0,-6-23 88 0 0,0 0-1 0 0,0-1 1 0 0,1 1-1 0 0,-1 0 0 0 0,2-1 1 0 0,2 7-1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2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144 116 5528 0 0,'0'0'497'0'0,"0"-2"38"0"0,0-4 1328 0 0,-2-32 8137 0 0,-6 13-6588 0 0,7 23-3142 0 0,0 0 0 0 0,1 0 0 0 0,-1 0 0 0 0,0 0 0 0 0,1 0-1 0 0,-1 0 1 0 0,1-1 0 0 0,0 1 0 0 0,-1 0 0 0 0,1 0 0 0 0,0 0-1 0 0,1-3 1 0 0,-23-3-54 0 0,20 7-217 0 0,0 0 0 0 0,0 0-1 0 0,-1 0 1 0 0,1 1 0 0 0,0-1-1 0 0,-1 1 1 0 0,1-1 0 0 0,0 1-1 0 0,-1 0 1 0 0,1 0 0 0 0,0 0 0 0 0,-1 0-1 0 0,1 0 1 0 0,-1 1 0 0 0,1-1-1 0 0,0 1 1 0 0,-1-1 0 0 0,1 1-1 0 0,0 0 1 0 0,0 0 0 0 0,0 0-1 0 0,-1 0 1 0 0,1 1 0 0 0,0-1 0 0 0,-2 2-1 0 0,0 1-10 0 0,0 0 0 0 0,1 0 0 0 0,-1 0-1 0 0,1 0 1 0 0,0 1 0 0 0,0-1 0 0 0,1 1 0 0 0,-1 0 0 0 0,1 0-1 0 0,-2 5 1 0 0,2-5-74 0 0,0 0-1 0 0,1 0 1 0 0,-1-1-1 0 0,1 1 1 0 0,0 0-1 0 0,0 0 0 0 0,1 1 1 0 0,-1-1-1 0 0,1 0 1 0 0,0 0-1 0 0,1 0 1 0 0,-1 0-1 0 0,1 0 1 0 0,0 0-1 0 0,0 0 1 0 0,1 0-1 0 0,0 0 1 0 0,-1-1-1 0 0,1 1 0 0 0,5 6 1 0 0,-4-4-25 0 0,-2-6-1 0 0,2-1-93 0 0,4 0 208 0 0,-2 1-5 0 0,-1-1 0 0 0,1 0 1 0 0,0 0-1 0 0,-1 0 0 0 0,1-1 1 0 0,-1 1-1 0 0,1-1 0 0 0,-1-1 1 0 0,1 1-1 0 0,-1 0 0 0 0,0-1 1 0 0,0 0-1 0 0,0 0 0 0 0,0 0 1 0 0,5-4-1 0 0,-3 0 84 0 0,0 0-1 0 0,0 0 1 0 0,-1 0 0 0 0,0-1-1 0 0,7-11 1 0 0,12-16-5 0 0,-14 20-119 0 0,-9 12 1353 0 0,0 4-1214 0 0,2 0-71 0 0,0 1 1 0 0,-1-1 1 0 0,1 1-1 0 0,-1 0 1 0 0,1 0 0 0 0,-1 0-1 0 0,0 0 1 0 0,0 1-1 0 0,0-1 1 0 0,-1 0 0 0 0,1 1-1 0 0,-1-1 1 0 0,2 5-1 0 0,10 58 226 0 0,-5-20-156 0 0,1 22-180 0 0,-7-48 88 0 0,9 38-1 0 0,26 52-314 0 0,-26-92-1664 0 0,-5-11-1554 0 0</inkml:trace>
  <inkml:trace contextRef="#ctx0" brushRef="#br0" timeOffset="0.11">426 285 7832 0 0,'0'0'14205'0'0,"2"-1"-13203"0"0,0 0-809 0 0,0 0 0 0 0,0 0 0 0 0,0 0 0 0 0,0 0-1 0 0,0-1 1 0 0,0 1 0 0 0,2-3 0 0 0,6-4-1239 0 0,3 1-5431 0 0,-1 3-854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3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9672 0 0,'0'0'874'0'0,"1"-2"-718"0"0,10-16 1759 0 0,-11 18-1696 0 0,-1-1 0 0 0,1 1 1 0 0,0-1-1 0 0,0 1 0 0 0,0 0 1 0 0,0-1-1 0 0,0 1 0 0 0,0-1 0 0 0,0 1 1 0 0,0-1-1 0 0,1 1 0 0 0,-1 0 0 0 0,0-1 1 0 0,0 1-1 0 0,0-1 0 0 0,0 1 0 0 0,0 0 1 0 0,1-1-1 0 0,-1 0 0 0 0,24-17 4050 0 0,-22 14-3851 0 0,1 1 0 0 0,1 0-1 0 0,-1 0 1 0 0,0 1-1 0 0,1-1 1 0 0,-1 1-1 0 0,7-4 1 0 0,6-3 172 0 0,-8 5-399 0 0,1-1 1 0 0,-1 2 0 0 0,1-1-1 0 0,12-2 1 0 0,20-9 285 0 0,-39 14-468 0 0,3-2-11 0 0,9 7 76 0 0,-9-3-7 0 0,-4-1 19 0 0,-2 14 258 0 0,-1-7-325 0 0,0-1 0 0 0,0 1 0 0 0,-1 0 1 0 0,-5 8-1 0 0,5-9-261 0 0,0 0 1 0 0,1-1-1 0 0,-1 1 1 0 0,1 0-1 0 0,0 0 1 0 0,-1 12 0 0 0,-1 2-1493 0 0,-8 31 0 0 0,10-20 30 0 0,2-27 1640 0 0,-1-1 1 0 0,1 0-1 0 0,0 0 0 0 0,0 1 1 0 0,0-1-1 0 0,0 0 1 0 0,0 0-1 0 0,1 1 0 0 0,0-1 1 0 0,0 0-1 0 0,-1 0 1 0 0,3 5-1 0 0,12 15 397 0 0,-14-22-312 0 0,-1-1-1 0 0,0 1 1 0 0,1-1-1 0 0,-1 0 1 0 0,0 1-1 0 0,1-1 1 0 0,-1 1-1 0 0,1-1 0 0 0,-1 0 1 0 0,1 0-1 0 0,-1 1 1 0 0,1-1-1 0 0,-1 0 1 0 0,1 0-1 0 0,-1 0 1 0 0,1 1-1 0 0,1-1 1 0 0,0 1 56 0 0,34 18 789 0 0,-31-18-612 0 0,-1 0-1 0 0,1 0 1 0 0,-1 0-1 0 0,1 0 0 0 0,5-1 1 0 0,12 3 197 0 0,-21-3-370 0 0,-1 1-1 0 0,1-1 1 0 0,0 0 0 0 0,0 0-1 0 0,0 0 1 0 0,-1 1-1 0 0,1-1 1 0 0,0 0-1 0 0,0 1 1 0 0,-1-1 0 0 0,1 0-1 0 0,0 1 1 0 0,-1-1-1 0 0,1 1 1 0 0,0-1-1 0 0,-1 1 1 0 0,1 0 0 0 0,-1-1-1 0 0,1 1 1 0 0,0 1-1 0 0,0-1 116 0 0,0 1-4 0 0,-1-2-185 0 0,1 0-1 0 0,-1 1 1 0 0,1-1 0 0 0,-1 1-1 0 0,1 0 1 0 0,-1-1-1 0 0,1 1 1 0 0,-1-1-1 0 0,0 1 1 0 0,1 0 0 0 0,-1-1-1 0 0,0 1 1 0 0,0 0-1 0 0,1-1 1 0 0,-1 1-1 0 0,0 0 1 0 0,0-1 0 0 0,0 1-1 0 0,0 0 1 0 0,0-1-1 0 0,0 1 1 0 0,0 0 0 0 0,0 0-1 0 0,0-1 1 0 0,0 1-1 0 0,0 0 1 0 0,-1 0-1 0 0,1 0 13 0 0,0 1-8 0 0,-1 0 1 0 0,1-1 0 0 0,0 1-1 0 0,-1 0 1 0 0,1-1-1 0 0,-1 1 1 0 0,0-1-1 0 0,1 1 1 0 0,-1-1-1 0 0,0 1 1 0 0,0-1-1 0 0,0 1 1 0 0,-2 1 0 0 0,-1 3 99 0 0,-2 4 48 0 0,0 0 0 0 0,-1 0 0 0 0,0-1 0 0 0,0 0 0 0 0,-16 14 0 0 0,8-8 196 0 0,11-11-439 0 0,0 0 0 0 0,0 0-1 0 0,0 0 1 0 0,0-1 0 0 0,0 0-1 0 0,-1 0 1 0 0,-6 4 0 0 0,3-1-471 0 0,5-3-962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3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199 127 14544 0 0,'0'0'662'0'0,"6"-11"252"0"0,-5 5 4 0 0,0 0 0 0 0,0 0 0 0 0,-1 0 1 0 0,0 0-1 0 0,0 0 0 0 0,0-1 0 0 0,-1 1 1 0 0,0 0-1 0 0,-2-6 0 0 0,-7-13-133 0 0,9 24-721 0 0,0 0 0 0 0,0 0 0 0 0,0 0 0 0 0,0 0 0 0 0,-1 0 0 0 0,1 0 0 0 0,0 0 0 0 0,-1 0-1 0 0,1 1 1 0 0,0-1 0 0 0,-1 0 0 0 0,1 1 0 0 0,-1 0 0 0 0,1-1 0 0 0,-1 1 0 0 0,1 0 0 0 0,-1-1 0 0 0,1 1 0 0 0,-4 0 0 0 0,-28 3-2 0 0,26-1-64 0 0,-1 0-1 0 0,1 1 0 0 0,0 0 0 0 0,1 0 0 0 0,-1 1 0 0 0,0 0 0 0 0,1 0 0 0 0,-11 9 0 0 0,8-6-37 0 0,7-5 15 0 0,0 0 0 0 0,0 0 0 0 0,0 0 0 0 0,0 0-1 0 0,0 0 1 0 0,0 1 0 0 0,1-1 0 0 0,-1 1 0 0 0,1-1 0 0 0,-1 1 0 0 0,0 3 0 0 0,-7 30-304 0 0,0 3-28 0 0,6-31 238 0 0,2 0 0 0 0,-1 1 0 0 0,1-1 0 0 0,0 0 0 0 0,1 1 0 0 0,0-1 0 0 0,0 0 0 0 0,1 1 0 0 0,0-1 0 0 0,3 12 0 0 0,-4-19 102 0 0,0 0 1 0 0,0 0-1 0 0,1 1 1 0 0,-1-1-1 0 0,0 0 1 0 0,0 0-1 0 0,1 0 1 0 0,-1 0-1 0 0,1 0 1 0 0,-1 1-1 0 0,1-1 0 0 0,0 0 1 0 0,-1 0-1 0 0,1 0 1 0 0,0 0-1 0 0,0 0 1 0 0,-1-1-1 0 0,1 1 1 0 0,0 0-1 0 0,0 0 1 0 0,0 0-1 0 0,0-1 1 0 0,0 1-1 0 0,0-1 1 0 0,0 1-1 0 0,3 0 0 0 0,3 2-3 0 0,-6-2 24 0 0,0 0-1 0 0,0-1 1 0 0,0 0-1 0 0,0 1 1 0 0,1-1-1 0 0,-1 0 1 0 0,0 0-1 0 0,0 0 1 0 0,1 0-1 0 0,-1 0 1 0 0,0 0-1 0 0,0 0 1 0 0,1 0-1 0 0,-1 0 1 0 0,0 0-1 0 0,0-1 1 0 0,0 1-1 0 0,1 0 1 0 0,0-2-1 0 0,21-13 130 0 0,-13 7-78 0 0,-4 3 25 0 0,-1 0 1 0 0,1-1 0 0 0,-1 0 0 0 0,0 0 0 0 0,0 0 0 0 0,5-10-1 0 0,8-10 176 0 0,60-88 889 0 0,-64 97-810 0 0,-12 16-246 0 0,9 10 53 0 0,-6-1-122 0 0,0 0 1 0 0,-1 1 0 0 0,0-1-1 0 0,-1 1 1 0 0,0 0 0 0 0,-1 0-1 0 0,1 1 1 0 0,-2-1 0 0 0,2 16-1 0 0,2 9 8 0 0,1 13-4 0 0,4 22 16 0 0,-5-41-54 0 0,5 15-109 0 0,-2-11-335 0 0,-6-26 66 0 0,-1 1 0 0 0,1-1 0 0 0,0 1-1 0 0,0-1 1 0 0,0 0 0 0 0,1 0 0 0 0,0 0-1 0 0,1 0 1 0 0,4 6 0 0 0,-2-3-2427 0 0</inkml:trace>
  <inkml:trace contextRef="#ctx0" brushRef="#br0" timeOffset="1">689 80 8288 0 0,'0'0'638'0'0,"0"-15"-47"0"0,0 11 524 0 0,0 0 0 0 0,-1 0 0 0 0,1 0 0 0 0,-1 0-1 0 0,1-1 1 0 0,-3-3 0 0 0,3 6-810 0 0,-1 0-1 0 0,0 1 1 0 0,0-1 0 0 0,0 1 0 0 0,0-1-1 0 0,0 1 1 0 0,0 0 0 0 0,0-1-1 0 0,-1 1 1 0 0,1 0 0 0 0,0 0-1 0 0,-1-1 1 0 0,1 1 0 0 0,-1 0-1 0 0,1 1 1 0 0,-4-3 0 0 0,3 2-109 0 0,-1 0 0 0 0,0 0 1 0 0,0 0-1 0 0,0 0 1 0 0,0 0-1 0 0,0 0 0 0 0,0 1 1 0 0,-1-1-1 0 0,1 1 0 0 0,0 0 1 0 0,0 0-1 0 0,0 0 0 0 0,0 1 1 0 0,-5 0-1 0 0,5 0-135 0 0,0 0-1 0 0,0 1 0 0 0,0 0 1 0 0,-1-1-1 0 0,1 1 1 0 0,1 0-1 0 0,-1 0 0 0 0,0 1 1 0 0,0-1-1 0 0,1 0 0 0 0,0 1 1 0 0,-4 4-1 0 0,-2 3-13 0 0,0 1 0 0 0,-10 19-1 0 0,16-25-48 0 0,0 0-1 0 0,0 0 0 0 0,0 0 1 0 0,0 1-1 0 0,1-1 0 0 0,0 0 1 0 0,0 1-1 0 0,0 9 0 0 0,1-9-8 0 0,0-1 0 0 0,0 1 0 0 0,0-1 0 0 0,1 0 0 0 0,-1 1 0 0 0,1-1 0 0 0,0 0 0 0 0,1 0 0 0 0,0 0-1 0 0,-1 0 1 0 0,2 0 0 0 0,3 8 0 0 0,3-1-9 0 0,1 0 0 0 0,19 16 0 0 0,-20-20 20 0 0,7 8 0 0 0,21 13 0 0 0,-30-23 0 0 0,0 0 0 0 0,0 0 0 0 0,10 13 0 0 0,8 9 0 0 0,-16-22 0 0 0,-7-4 0 0 0,0 0 0 0 0,0 0 0 0 0,1 0 0 0 0,-1 0 0 0 0,-1 1 0 0 0,1-1 0 0 0,0 1 0 0 0,0-1 0 0 0,-1 1 0 0 0,0-1 0 0 0,1 1 0 0 0,-1 0 0 0 0,1 4 0 0 0,-1-4-5 0 0,0 0 0 0 0,0 0 0 0 0,0 1 0 0 0,-1-1 0 0 0,1 0 0 0 0,-1 0 0 0 0,0 0 0 0 0,0 0 0 0 0,0 1 0 0 0,0-1 0 0 0,-1 0 0 0 0,1 0 0 0 0,-1 0 0 0 0,0 0 0 0 0,0 1 0 0 0,0-1 0 0 0,-3 5 0 0 0,0 0-115 0 0,0-1 1 0 0,-1 0-1 0 0,0 0 1 0 0,0-1-1 0 0,-10 10 0 0 0,13-15 105 0 0,0 0-1 0 0,0-1 1 0 0,1 1-1 0 0,-2 0 0 0 0,1-1 1 0 0,0 1-1 0 0,0-1 1 0 0,0 0-1 0 0,0 1 0 0 0,0-1 1 0 0,0 0-1 0 0,0 0 1 0 0,-4-1-1 0 0,0 1-8 0 0,4 0 37 0 0,-1-1 0 0 0,1 1 1 0 0,-1 0-1 0 0,1-1 0 0 0,-1 1 1 0 0,1-1-1 0 0,0 0 0 0 0,-1 1 0 0 0,1-1 1 0 0,0-1-1 0 0,-1 1 0 0 0,1 0 1 0 0,0 0-1 0 0,0-1 0 0 0,0 1 1 0 0,0-1-1 0 0,0 0 0 0 0,1 1 1 0 0,-1-1-1 0 0,0 0 0 0 0,1 0 1 0 0,0 0-1 0 0,-1 0 0 0 0,1-1 1 0 0,0 1-1 0 0,0 0 0 0 0,0 0 1 0 0,0-1-1 0 0,-1-4 0 0 0,0-3 95 0 0,0 0-1 0 0,1 1 1 0 0,0-1-1 0 0,0 0 1 0 0,1 0-1 0 0,2-12 1 0 0,-1 6-37 0 0,2 1 0 0 0,0 0 1 0 0,0-1-1 0 0,2 1 0 0 0,0 1 1 0 0,0-1-1 0 0,2 1 0 0 0,0 0 1 0 0,0 0-1 0 0,1 1 0 0 0,11-14 1 0 0,26-41 72 0 0,-31 45-211 0 0,-6 12-138 0 0,1 1 0 0 0,1-1 0 0 0,0 1 0 0 0,0 1 0 0 0,13-9 0 0 0,1-3-1504 0 0,13-4-6149 0 0,-26 12 773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4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59 2304 0 0,'0'0'17078'0'0,"2"0"-15894"0"0,85-27 4633 0 0,-58 17-4676 0 0,-26 8-1032 0 0,1 0 0 0 0,0 1 0 0 0,0 0 0 0 0,0 0 0 0 0,0 0 0 0 0,1 0 0 0 0,-1 1 0 0 0,5-1-1 0 0,-9 1-102 0 0,0 0 0 0 0,1 1-1 0 0,-1-1 1 0 0,0 0 0 0 0,0 0-1 0 0,1 0 1 0 0,-1 0 0 0 0,0 0-1 0 0,0 0 1 0 0,1 0 0 0 0,-1 0-1 0 0,0 0 1 0 0,0 0 0 0 0,1 0-1 0 0,-1 0 1 0 0,0 0 0 0 0,0 0-1 0 0,1 0 1 0 0,-1 0 0 0 0,0 0-1 0 0,0 0 1 0 0,1-1 0 0 0,-1 1-1 0 0,0 0 1 0 0,0 0 0 0 0,0 0-1 0 0,1 0 1 0 0,-1 0 0 0 0,0-1-1 0 0,0 1 1 0 0,0 0 0 0 0,1 0-1 0 0,-1 0 1 0 0,0-1 0 0 0,0 1-1 0 0,0 0 1 0 0,0 0 0 0 0,0-1-1 0 0,1 1 1 0 0,-1 0-5 0 0,0-1-1 0 0,0 1 1 0 0,0 0 0 0 0,0 0-1 0 0,0 0 1 0 0,0-1 0 0 0,0 1-1 0 0,0 0 1 0 0,0 0 0 0 0,0 0-1 0 0,1 0 1 0 0,-1-1 0 0 0,0 1-1 0 0,0 0 1 0 0,0 0 0 0 0,0 0-1 0 0,0 0 1 0 0,1 0-1 0 0,-1-1 1 0 0,0 1 0 0 0,0 0-1 0 0,0 0 1 0 0,1 0 0 0 0,-1 0-1 0 0,0 0 1 0 0,0 0 0 0 0,0 0-1 0 0,1 0 1 0 0,-1 0 0 0 0,28-3 331 0 0,-25 3-322 0 0,-2-1-7 0 0,0 1 0 0 0,0 0 0 0 0,0 0 0 0 0,0 0 0 0 0,0 0 0 0 0,0 0 0 0 0,0 0 0 0 0,0 0 1 0 0,0 0-1 0 0,0 0 0 0 0,0 0 0 0 0,0 0 0 0 0,-1 1 0 0 0,1-1 0 0 0,0 0 0 0 0,0 1 0 0 0,1 0 0 0 0,16 7 8 0 0,-2 3-11 0 0,-12-8-1 0 0,-1 0 0 0 0,1 0 1 0 0,-1 1-1 0 0,0-1 0 0 0,0 1 0 0 0,-1 0 0 0 0,1 0 1 0 0,-1 0-1 0 0,0 0 0 0 0,0 1 0 0 0,0-1 0 0 0,0 0 0 0 0,-1 1 1 0 0,2 6-1 0 0,0 7-8 0 0,-1 1 0 0 0,0 25 0 0 0,0-3-5 0 0,0-17 5 0 0,-1 0 0 0 0,-4 28 0 0 0,-7 105-631 0 0,9-78-764 0 0,2-45-186 0 0,-5-11-3639 0 0,3-18 2646 0 0,0 5-5026 0 0</inkml:trace>
  <inkml:trace contextRef="#ctx0" brushRef="#br0" timeOffset="1">160 319 16152 0 0,'0'0'1461'0'0,"2"0"-1039"0"0,13-1 830 0 0,0-2-1 0 0,0 1 0 0 0,-1-2 0 0 0,1 0 0 0 0,23-10 1 0 0,-36 14-1222 0 0,56-33 1126 0 0,-28 19-1026 0 0,-10 3-683 0 0,1-5-1831 0 0,-6 9-3555 0 0,-4-2-1804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5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8288 0 0,'0'0'13759'0'0,"0"2"-12943"0"0,0 2-634 0 0,0 1 0 0 0,0-1 0 0 0,1 0 0 0 0,-1 0 0 0 0,1 0-1 0 0,2 5 1 0 0,-3-7-164 0 0,1 0-1 0 0,0 0 1 0 0,0 0-1 0 0,0-1 1 0 0,0 1-1 0 0,0 0 1 0 0,1-1-1 0 0,-1 1 1 0 0,0-1-1 0 0,1 1 1 0 0,-1-1-1 0 0,1 0 0 0 0,-1 1 1 0 0,1-1-1 0 0,0 0 1 0 0,0 0-1 0 0,-1 0 1 0 0,1-1-1 0 0,0 1 1 0 0,3 1-1 0 0,-3-2 12 0 0,-1 0-1 0 0,0 0 1 0 0,0 0-1 0 0,1 0 1 0 0,-1 0 0 0 0,0 0-1 0 0,0 0 1 0 0,1 0-1 0 0,-1 0 1 0 0,0-1-1 0 0,0 1 1 0 0,0 0 0 0 0,0-1-1 0 0,1 1 1 0 0,-1-1-1 0 0,0 0 1 0 0,0 1-1 0 0,0-1 1 0 0,0 0-1 0 0,0 0 1 0 0,1-1 0 0 0,19-24 485 0 0,-15 18-185 0 0,-1 2-169 0 0,10-14 174 0 0,-14 19-316 0 0,-1 0 1 0 0,1 0 0 0 0,0-1-1 0 0,-1 1 1 0 0,1 0 0 0 0,-1 0-1 0 0,0 0 1 0 0,1 0 0 0 0,-1 0-1 0 0,0-1 1 0 0,1 1 0 0 0,-1 0-1 0 0,0 0 1 0 0,0-1 0 0 0,0-1-1 0 0,-14-42 294 0 0,13 44-324 0 0,1 1 0 0 0,-1 0 0 0 0,1 0-1 0 0,-1-1 1 0 0,1 1 0 0 0,-1 0 0 0 0,0 0 0 0 0,1 0-1 0 0,-1 0 1 0 0,1 0 0 0 0,-1-1 0 0 0,1 1 0 0 0,-1 0-1 0 0,0 0 1 0 0,1 1 0 0 0,-1-1 0 0 0,1 0-1 0 0,-2 0 1 0 0,2 0-14 0 0,-3 0-106 0 0,1 0 1 0 0,-1 0 0 0 0,1 1 0 0 0,0-1 0 0 0,-1 0 0 0 0,-3 2 0 0 0,4-1-297 0 0,1 0 0 0 0,-1 0 0 0 0,0 0 0 0 0,1 0 0 0 0,0 0 0 0 0,-1 1 0 0 0,1-1 0 0 0,0 0 0 0 0,-1 1 0 0 0,1-1 0 0 0,0 1 0 0 0,0-1 0 0 0,-1 4 0 0 0,-5 9-7067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6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 4608 0 0,'0'-25'621'0'0,"0"-8"7480"0"0,0 9-4278 0 0,3 14-2717 0 0,-1 3-2801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7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36 105 2760 0 0,'-1'5'248'0'0,"-19"55"11138"0"0,14-40-10138 0 0,0 16 1109 0 0,5-28-1784 0 0,0 1-1 0 0,1-1 0 0 0,-1 0 1 0 0,3 14-1 0 0,-1 1-23 0 0,-1-19-466 0 0,0-1 0 0 0,1 1 0 0 0,0 0 0 0 0,0 0-1 0 0,0-1 1 0 0,0 1 0 0 0,2 3 0 0 0,5 21 342 0 0,4 26 8 0 0,-3-18-229 0 0,-6-25-202 0 0,1-1 0 0 0,-1 0 0 0 0,2 0 0 0 0,-1 0 0 0 0,2 0 0 0 0,-1-1 0 0 0,1 0 0 0 0,0 0 0 0 0,1 0 0 0 0,0-1 0 0 0,1 0 0 0 0,0 0 0 0 0,16 12 0 0 0,-18-17-228 0 0,1 1-1 0 0,-1-1 0 0 0,0 0 1 0 0,13 3-1 0 0,-17-6 89 0 0,0 0-1 0 0,0 1 1 0 0,0-1 0 0 0,0 0 0 0 0,0-1-1 0 0,0 1 1 0 0,0 0 0 0 0,0-1-1 0 0,0 1 1 0 0,0-1 0 0 0,0 1-1 0 0,0-1 1 0 0,0 0 0 0 0,-1 0 0 0 0,1 0-1 0 0,0 0 1 0 0,3-2 0 0 0,10-9-964 0 0</inkml:trace>
  <inkml:trace contextRef="#ctx0" brushRef="#br0" timeOffset="0.64">370 1 2760 0 0,'1'6'40'0'0,"-1"-4"-19"0"0,0 0 0 0 0,0 0 0 0 0,-1-1 0 0 0,1 1 0 0 0,0 0 1 0 0,-1 0-1 0 0,1 0 0 0 0,-1 0 0 0 0,0-1 0 0 0,-1 3 0 0 0,-1 15 6722 0 0,3-17-5864 0 0,-1 0 0 0 0,1 0 1 0 0,0 1-1 0 0,-1-1 0 0 0,1 0 0 0 0,-1 0 0 0 0,0 0 0 0 0,-2 5 2003 0 0,3 6-433 0 0,-1-5-2111 0 0,0 0-1 0 0,-1-1 1 0 0,-2 10-1 0 0,1-4-339 0 0,1-3 2 0 0,0 1 0 0 0,1 0 0 0 0,0-1 0 0 0,1 1 0 0 0,0 0 0 0 0,1 0 0 0 0,0 0 0 0 0,3 11 0 0 0,-4-19 0 0 0,1 0 0 0 0,-1 0 0 0 0,0-1 0 0 0,1 1 0 0 0,-1 0 0 0 0,-1 5 0 0 0,1-5 0 0 0,-1 0 0 0 0,1 0 0 0 0,0 0 0 0 0,1 0 0 0 0,-1 0 0 0 0,0 1 0 0 0,1-1 0 0 0,0 0 0 0 0,0 0 0 0 0,0 0 0 0 0,0-1 0 0 0,0 1 0 0 0,3 4 0 0 0,3 3 0 0 0,-4-7 44 0 0,1-1 0 0 0,-1 1-1 0 0,0-1 1 0 0,1 0 0 0 0,0 0 0 0 0,0 0-1 0 0,-1-1 1 0 0,1 1 0 0 0,0-1 0 0 0,0 0-1 0 0,0 0 1 0 0,0-1 0 0 0,0 1 0 0 0,6-1-1 0 0,12-1 186 0 0,-19 1-226 0 0,0 0 0 0 0,1 0 0 0 0,-1-1 0 0 0,0 1 0 0 0,0-1 0 0 0,1 0 0 0 0,-1 1 0 0 0,0-2 0 0 0,4-1 0 0 0,-3 1-95 0 0,0 0 0 0 0,0 0 0 0 0,0-1 0 0 0,0 1 0 0 0,-1-1 0 0 0,1 0 0 0 0,-1 0 0 0 0,0-1 0 0 0,3-4 0 0 0,4-3-993 0 0,-7 8 530 0 0,-2 2 366 0 0,-1 1 0 0 0,1-1 0 0 0,0 1 0 0 0,-1-1 0 0 0,1 0-1 0 0,-1 1 1 0 0,1-1 0 0 0,-1 1 0 0 0,0-1 0 0 0,1 0 0 0 0,-1 0 0 0 0,0 1 0 0 0,1-1 0 0 0,-1 0-1 0 0,0 0 1 0 0,0 1 0 0 0,0-2 0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7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0,'0'0'926'0'0,"0"10"6880"0"0,0 5-5725 0 0,2 0 0 0 0,-1 0 0 0 0,5 15 1 0 0,0 16-572 0 0,4-8-1090 0 0,-7-21-245 0 0,11 31-1 0 0,-12-44-226 0 0,0 0 0 0 0,-1 0 0 0 0,1-1 1 0 0,1 1-1 0 0,-1 0 0 0 0,0-1 0 0 0,1 1 0 0 0,0-1 0 0 0,0 0 0 0 0,0 0 1 0 0,0 0-1 0 0,5 3 0 0 0,-4-4-179 0 0,0-1 0 0 0,-1 0 0 0 0,1 0 1 0 0,0 0-1 0 0,0-1 0 0 0,0 0 0 0 0,0 1 0 0 0,0-1 0 0 0,0 0 0 0 0,0-1 1 0 0,0 1-1 0 0,7-3 0 0 0,0 2-993 0 0,5-1-3701 0 0,1-7-1371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8.2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97 270 6448 0 0,'0'0'14702'0'0,"-1"0"-13598"0"0,-2 0-903 0 0,-1 1-1 0 0,1-1 1 0 0,0 1 0 0 0,0 0-1 0 0,0 0 1 0 0,1 0 0 0 0,-1 0-1 0 0,0 1 1 0 0,0-1 0 0 0,1 1-1 0 0,-1 0 1 0 0,1 0 0 0 0,-5 4 0 0 0,2-2-79 0 0,0 2 1 0 0,0-1-1 0 0,0 1 1 0 0,1-1 0 0 0,-5 9-1 0 0,6-8-115 0 0,0 0 0 0 0,1 1 0 0 0,-1-1 0 0 0,1 1 0 0 0,0 0 0 0 0,1 0 0 0 0,0-1 0 0 0,0 1 0 0 0,1 0 0 0 0,-1 0 0 0 0,1 0 0 0 0,1 0 0 0 0,-1 0 0 0 0,1 0 0 0 0,1 0 0 0 0,-1 0 0 0 0,6 13 0 0 0,-5-17-63 0 0,1 0 0 0 0,0 0 0 0 0,0 0 0 0 0,0 0 0 0 0,0 0 0 0 0,0 0 1 0 0,1-1-1 0 0,4 3 0 0 0,-6-4 24 0 0,-1-1 0 0 0,1 0 1 0 0,-1 0-1 0 0,0 1 0 0 0,1-1 0 0 0,-1 0 1 0 0,0 0-1 0 0,1-1 0 0 0,-1 1 0 0 0,1 0 1 0 0,-1 0-1 0 0,0 0 0 0 0,1-1 0 0 0,-1 1 0 0 0,0-1 1 0 0,0 1-1 0 0,1-1 0 0 0,-1 0 0 0 0,0 1 1 0 0,0-1-1 0 0,0 0 0 0 0,0 0 0 0 0,2-2 1 0 0,2 0-22 0 0,-1-1 0 0 0,-1-1 0 0 0,1 1 0 0 0,4-8 0 0 0,-4 5-47 0 0,0 0-1 0 0,-1 0 0 0 0,2-10 1 0 0,1-1-86 0 0,6-8-129 0 0,-3-1 0 0 0,0-1 0 0 0,-1 1 0 0 0,4-36-1 0 0,-10 50 242 0 0,-1 1 0 0 0,0-1-1 0 0,-1 0 1 0 0,0 0 0 0 0,-1 0 0 0 0,-3-17-1 0 0,-3-19-86 0 0,6 39 283 0 0,0 0 0 0 0,-1 0 0 0 0,0 0 0 0 0,-6-18-1 0 0,7 26 127 0 0,-1-1 645 0 0,2 3-859 0 0,0 0 1 0 0,0 0 0 0 0,0 0 0 0 0,0 0-1 0 0,0 0 1 0 0,0 0 0 0 0,0 0 0 0 0,0 0 0 0 0,-1 0-1 0 0,1 0 1 0 0,0 0 0 0 0,0 0 0 0 0,0 0-1 0 0,0 0 1 0 0,0 0 0 0 0,0 0 0 0 0,0 0 0 0 0,0 0-1 0 0,0 0 1 0 0,-1 0 417 0 0,1 0-417 0 0,1 4 18 0 0,-1 0 0 0 0,1 0 0 0 0,0 0 0 0 0,0 0 0 0 0,0 0 0 0 0,3 6 1 0 0,-2-4-6 0 0,0-1 0 0 0,0 0 1 0 0,0 1-1 0 0,0 9 0 0 0,4 22 9 0 0,1 1 0 0 0,12 37 0 0 0,4 14-45 0 0,-20-74-462 0 0,2 1 1 0 0,6 16-1 0 0,9 9-3970 0 0,-7-21-2849 0 0</inkml:trace>
  <inkml:trace contextRef="#ctx0" brushRef="#br0" timeOffset="1">422 301 16783 0 0,'0'0'382'0'0,"1"2"54"0"0,2 4-264 0 0,-1 1 1 0 0,0 0-1 0 0,0 0 1 0 0,0 0-1 0 0,1 12 1 0 0,3 13-83 0 0,6 43 1729 0 0,-8-59-1482 0 0,0 1 45 0 0,0 0 0 0 0,3 27 1 0 0,-4-20 105 0 0,8 36 0 0 0,2 17 426 0 0,9 72 740 0 0,-21-126-1641 0 0,-1-17-14 0 0,0-14-1 0 0,-1-104-182 0 0,3-131-400 0 0,2 197 609 0 0,1-16 74 0 0,-4 37 148 0 0,2 0 0 0 0,0-1-1 0 0,2 2 1 0 0,15-49 0 0 0,-19 70-210 0 0,0 1 1 0 0,0-1 0 0 0,0 1-1 0 0,1 0 1 0 0,-1-1 0 0 0,1 1-1 0 0,0 0 1 0 0,-1 0 0 0 0,1 0-1 0 0,0 0 1 0 0,0 1 0 0 0,0-1-1 0 0,1 0 1 0 0,-1 1 0 0 0,4-3-1 0 0,-5 4-7 0 0,1 0-1 0 0,-1 0 1 0 0,1 0 0 0 0,-1 0-1 0 0,1 0 1 0 0,-1 0 0 0 0,0 0-1 0 0,1 0 1 0 0,-1 1-1 0 0,1-1 1 0 0,-1 0 0 0 0,1 1-1 0 0,-1-1 1 0 0,0 1-1 0 0,1 0 1 0 0,-1-1 0 0 0,2 2-1 0 0,3 1 70 0 0,-3-1-69 0 0,-1-1 1 0 0,1 0-1 0 0,-1 1 0 0 0,1 0 0 0 0,-1-1 0 0 0,1 1 1 0 0,-1 0-1 0 0,0 0 0 0 0,0 0 0 0 0,0 1 1 0 0,0-1-1 0 0,2 4 0 0 0,15 32 322 0 0,-18-35-329 0 0,0-2 2 0 0,-1 1-1 0 0,1-1 1 0 0,-1 1 0 0 0,0 0-1 0 0,0-1 1 0 0,1 1 0 0 0,-1-1-1 0 0,0 1 1 0 0,-1 0 0 0 0,1 2-1 0 0,-1-1 25 0 0,1 0 63 0 0,0-1 0 0 0,0 2-97 0 0,0 0-1 0 0,0 0 1 0 0,-1 0-1 0 0,0 0 1 0 0,0-1-1 0 0,0 1 1 0 0,0 0-1 0 0,-1-1 1 0 0,1 1 0 0 0,-4 5-1 0 0,4-7-8 0 0,-1 0 0 0 0,1 0-1 0 0,-1 0 1 0 0,0 0 0 0 0,1 0 0 0 0,-1 0 0 0 0,0-1-1 0 0,0 1 1 0 0,0 0 0 0 0,-1-1 0 0 0,1 0-1 0 0,0 1 1 0 0,0-1 0 0 0,-1 0 0 0 0,1 0 0 0 0,-1 0-1 0 0,-3 0 1 0 0,0 0-158 0 0,0 0-1 0 0,1 0 1 0 0,-1-1-1 0 0,0 0 1 0 0,0 0 0 0 0,1-1-1 0 0,-1 1 1 0 0,0-1-1 0 0,0 0 1 0 0,1-1 0 0 0,-1 1-1 0 0,1-1 1 0 0,-1 0-1 0 0,1-1 1 0 0,0 1-1 0 0,0-1 1 0 0,0 0 0 0 0,-7-6-1 0 0,-19-15-2643 0 0,19 8 552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2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56 11056 0 0,'0'0'1176'0'0,"6"15"-1176"0"0,-2-11 1504 0 0,8 2 2087 0 0,-3-2-1767 0 0,7-4-736 0 0,0 0-160 0 0,11-4-24 0 0,-5-2-8 0 0,-6-4-544 0 0,9 1-120 0 0,9 1-16 0 0,-9-8-8 0 0,-3 2-1576 0 0,9-3-312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39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0,'9'16'232'0'0,"-5"-12"-14"0"0,0-3-352 0 0,0 0 0 0 0,-1 1-1 0 0,1-1 1 0 0,0 1-1 0 0,6 4 1 0 0,-5-2 756 0 0,0 0 0 0 0,0 0-1 0 0,6 6 1 0 0,-4-1 1742 0 0,0 0 0 0 0,-1 0 0 0 0,0 0 0 0 0,7 14 0 0 0,3 3-42 0 0,-12-21-1976 0 0,0 0 1 0 0,-1 1-1 0 0,0-1 0 0 0,4 10 1 0 0,0 0 431 0 0,10 19 1 0 0,-10-21-389 0 0,0 0 1 0 0,8 25 0 0 0,14 78 625 0 0,-26-94-948 0 0,0-1 1 0 0,-1 0-1 0 0,-3 35 0 0 0,-1-8-60 0 0,0-13-80 0 0,0 0 0 0 0,-3-1 0 0 0,-11 50 0 0 0,6-54-227 0 0,-10 40-6952 0 0,10-23-1030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40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38 15808 0 0,'0'-1'362'0'0,"-4"-35"4659"0"0,-1 50-3838 0 0,4-6-1023 0 0,1 1 1 0 0,-1 0-1 0 0,1 0 0 0 0,1 0 1 0 0,0 0-1 0 0,1 8 1 0 0,2 14-163 0 0,-2-15 82 0 0,1 1 0 0 0,9 27 0 0 0,2 14 216 0 0,-5-15-169 0 0,-4-20-70 0 0,3 27-1 0 0,0-18 6 0 0,-7-29-51 0 0,0 0 0 0 0,0 1-1 0 0,0 0 1 0 0,0-1-1 0 0,0 1 1 0 0,-1 0 0 0 0,0-1-1 0 0,1 1 1 0 0,-2 5-1 0 0,-3-1-26 0 0,4-7-5 0 0,0-1 0 0 0,0 1 0 0 0,-1-1 0 0 0,1 1 0 0 0,0-1 0 0 0,-1 1 0 0 0,1-1 0 0 0,-1 0 1 0 0,1 1-1 0 0,-1-1 0 0 0,1 1 0 0 0,-1-1 0 0 0,1 0 0 0 0,-1 1 0 0 0,1-1 0 0 0,-1 0 0 0 0,1 0 0 0 0,-1 1 0 0 0,1-1 0 0 0,-1 0 0 0 0,1 0 0 0 0,-1 0 0 0 0,-1 0 0 0 0,1 0-2 0 0,0-1 0 0 0,0 1 0 0 0,1-1 1 0 0,-1 0-1 0 0,0 1 0 0 0,0-1 0 0 0,0 0 0 0 0,1 0 1 0 0,-1 0-1 0 0,0 0 0 0 0,1 0 0 0 0,-2-1 0 0 0,-1-3 38 0 0,1-1 0 0 0,-1 1-1 0 0,1 0 1 0 0,0-1 0 0 0,1 0-1 0 0,-1 1 1 0 0,1-1 0 0 0,0 0-1 0 0,1 1 1 0 0,-1-1 0 0 0,1 0-1 0 0,0 0 1 0 0,2-11 0 0 0,-2 13-40 0 0,0 0 1 0 0,0 0 0 0 0,0 0-1 0 0,-2-8 1 0 0,1 8-1 0 0,1 0-1 0 0,-1-1 1 0 0,1 1 0 0 0,0-9 0 0 0,3-14 67 0 0,2 0 1 0 0,14-49 0 0 0,-17 72-32 0 0,-1 1 1 0 0,1 0 0 0 0,0-1-1 0 0,0 1 1 0 0,4-4-1 0 0,-3 3 5 0 0,0 0-1 0 0,-1 1 1 0 0,1-1-1 0 0,2-7 0 0 0,1-3 1 0 0,-5 9-38 0 0,1-1 1 0 0,0 2 0 0 0,0-1-1 0 0,0 0 1 0 0,1 0-1 0 0,0 1 1 0 0,0-1-1 0 0,0 1 1 0 0,7-8 0 0 0,-2 5-36 0 0,-1 0 291 0 0,1 1 0 0 0,-1 0 0 0 0,17-10 1 0 0,-23 16-213 0 0,0-1 0 0 0,0 0 0 0 0,0 1 1 0 0,0-1-1 0 0,0 1 0 0 0,1 0 0 0 0,-1-1 1 0 0,0 1-1 0 0,0 0 0 0 0,0-1 1 0 0,1 1-1 0 0,-1 0 0 0 0,0 0 0 0 0,0 0 1 0 0,1 0-1 0 0,-1 0 0 0 0,0 0 0 0 0,0 1 1 0 0,0-1-1 0 0,1 0 0 0 0,-1 1 1 0 0,0-1-1 0 0,0 1 0 0 0,0-1 0 0 0,0 1 1 0 0,0-1-1 0 0,0 1 0 0 0,0 0 1 0 0,0 0-1 0 0,0-1 0 0 0,0 1 0 0 0,0 0 1 0 0,0 0-1 0 0,0 0 0 0 0,-1 0 0 0 0,2 1 1 0 0,0 4-3 0 0,1-1-1 0 0,-1 1 1 0 0,-1-1 0 0 0,1 1 0 0 0,-1 0 0 0 0,1 7 0 0 0,3 9 75 0 0,-4-18-93 0 0,0 0-1 0 0,0 1 1 0 0,0-1-1 0 0,0 0 0 0 0,0 1 1 0 0,-1-1-1 0 0,0 1 1 0 0,0 5-1 0 0,-1 9-2 0 0,1-3 8 0 0,-1-8 5 0 0,1 0-1 0 0,0 0 1 0 0,2 13 0 0 0,1-14-18 0 0,26 42-166 0 0,-20-39 124 0 0,4 1 9 0 0,-5-4 25 0 0,0-1-1 0 0,0 0 1 0 0,13 7 0 0 0,-19-11 8 0 0,1 0 0 0 0,-1-1 0 0 0,0 1 0 0 0,0 0 0 0 0,0 0 0 0 0,0 0 0 0 0,0 0 0 0 0,0 1-1 0 0,2 3 1 0 0,11 12 7 0 0,-6-12-1 0 0,-8-5 0 0 0,1 1 0 0 0,0-1 0 0 0,0 1 0 0 0,0-1 0 0 0,-1 1 0 0 0,1 0 0 0 0,-1 0 0 0 0,1-1 0 0 0,-1 1 0 0 0,0 0 0 0 0,0 0 0 0 0,0 1 0 0 0,0-1 0 0 0,0 0 0 0 0,1 4 0 0 0,3 5 14 0 0,-5-9 51 0 0,1 0 8 0 0,0 0-63 0 0,0 0-1 0 0,-1 1 1 0 0,1-1 0 0 0,-1 0-1 0 0,0 1 1 0 0,0-1-1 0 0,0 1 1 0 0,0-1 0 0 0,0 0-1 0 0,-1 1 1 0 0,1-1-1 0 0,-1 0 1 0 0,0 1 0 0 0,-1 4-1 0 0,-6 3-9 0 0,0-2 1 0 0,6-6 8 0 0,0 0 1 0 0,-1 0-1 0 0,1 0 0 0 0,-1 0 1 0 0,1-1-1 0 0,-1 1 1 0 0,1-1-1 0 0,-1 1 0 0 0,0-1 1 0 0,0 0-1 0 0,-5 2 1 0 0,3-2 40 0 0,-1 1 1 0 0,1 1 0 0 0,0-1 0 0 0,-6 4-1 0 0,6-3-43 0 0,0-1-1 0 0,0 1 1 0 0,-10 2 0 0 0,7-3-184 0 0,0-1 0 0 0,1-1 0 0 0,-1 0 1 0 0,0 0-1 0 0,1 0 0 0 0,-1-1 1 0 0,0 0-1 0 0,1 0 0 0 0,-1-1 0 0 0,1 0 1 0 0,-1 0-1 0 0,-8-5 0 0 0,-1 2-528 0 0,8 5-4517 0 0,10-4 1923 0 0,8-15 750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40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5984 0 0,'14'26'464'0'0,"-6"-18"-39"0"0,12-3 2284 0 0,-3-1-225 0 0,-11-2-1861 0 0,-1 0-1 0 0,1 0 1 0 0,0-1 0 0 0,0 0-1 0 0,-1 0 1 0 0,1 0-1 0 0,0-1 1 0 0,0 0-1 0 0,0 0 1 0 0,0 0-1 0 0,0-1 1 0 0,0 0-1 0 0,7-2 1 0 0,-4 0 154 0 0,-1 1-1 0 0,15-3 1 0 0,-16 4-540 0 0,-4 0-129 0 0,-1-1 0 0 0,1 1-1 0 0,0 0 1 0 0,-1-1 0 0 0,1 0 0 0 0,-1 0 0 0 0,1 0 0 0 0,-1 0 0 0 0,0 0 0 0 0,2-3 0 0 0,4-3 178 0 0,-6 6-211 0 0,0 0 0 0 0,0 0 1 0 0,-1-1-1 0 0,1 1 0 0 0,-1-1 0 0 0,0 0 0 0 0,1 1 0 0 0,-1-1 1 0 0,0 0-1 0 0,-1 0 0 0 0,1 0 0 0 0,0 0 0 0 0,-1 0 1 0 0,1-5-1 0 0,-1 5-4 0 0,-2 0-11 0 0,0 1-92 0 0,0-1 1 0 0,0 0-1 0 0,1 0 1 0 0,-1 0-1 0 0,1-1 1 0 0,0 1-1 0 0,0 0 1 0 0,0 0-1 0 0,0-5 1 0 0,0 7 40 0 0,0 0 0 0 0,1 1 1 0 0,-1-1-1 0 0,0 0 0 0 0,0 0 1 0 0,1 0-1 0 0,-1 1 0 0 0,0-1 0 0 0,0 0 1 0 0,0 1-1 0 0,0-1 0 0 0,0 1 1 0 0,-2-1-1 0 0,2 0 17 0 0,-22-12 339 0 0,22 12-365 0 0,0 1 0 0 0,0-1 0 0 0,0 1 0 0 0,0-1 0 0 0,0 1 0 0 0,0-1 0 0 0,0 1 0 0 0,0 0 0 0 0,0 0 0 0 0,0-1 0 0 0,-1 1 0 0 0,1 0 0 0 0,0 0 0 0 0,0 0 0 0 0,0 0 0 0 0,0 0 0 0 0,-2 1 0 0 0,-7 3 0 0 0,6-2-14 0 0,1 0 0 0 0,0 0 0 0 0,0 0 0 0 0,0 0 0 0 0,0 1 0 0 0,0-1 0 0 0,1 1 0 0 0,-1 0 0 0 0,1 0 0 0 0,0 0 0 0 0,0 0 0 0 0,0 0 0 0 0,0 0 0 0 0,0 1 0 0 0,-1 4 0 0 0,0 1-25 0 0,2-1-1 0 0,-1 1 1 0 0,1-1-1 0 0,0 1 1 0 0,1-1-1 0 0,0 1 1 0 0,0 0-1 0 0,1-1 1 0 0,0 1-1 0 0,4 13 1 0 0,17 35-87 0 0,-20-53 112 0 0,0 0 0 0 0,1 0 0 0 0,0 0 0 0 0,-1-1 0 0 0,1 1-1 0 0,5 4 1 0 0,7 8-64 0 0,-12-13 59 0 0,0 1-1 0 0,0 0 1 0 0,0-1 0 0 0,1 0-1 0 0,0 0 1 0 0,0 0 0 0 0,0 0-1 0 0,0-1 1 0 0,0 1 0 0 0,0-1 0 0 0,9 3-1 0 0,-1-1-133 0 0,0-2 0 0 0,0 1-1 0 0,14 0 1 0 0,18 3-803 0 0,-39-5 751 0 0,-1 0 1 0 0,1 0 0 0 0,0-1 0 0 0,0 1-1 0 0,0-1 1 0 0,0 0 0 0 0,-1-1 0 0 0,1 1-1 0 0,0-1 1 0 0,5-1 0 0 0,8-3-1049 0 0,-11 3 678 0 0,0 0 0 0 0,0-1 0 0 0,7-2 0 0 0,3-3-537 0 0,-12 6 813 0 0,-1 0 0 0 0,1 0 0 0 0,-1-1 0 0 0,0 1 0 0 0,0-1 0 0 0,6-5 0 0 0,-1 0-241 0 0,-2 2-159 0 0,0-1 1 0 0,0 1-1 0 0,-1-2 0 0 0,0 1 1 0 0,0 0-1 0 0,-1-1 0 0 0,5-10 0 0 0,4-5-1200 0 0,-11 19 1578 0 0,0-1 0 0 0,-1 0 0 0 0,1 1-1 0 0,-1-1 1 0 0,0 0 0 0 0,0 0-1 0 0,1-9 1 0 0,2-2-118 0 0,-5 15 734 0 0,1-1 0 0 0,-1 1 0 0 0,1 0 0 0 0,-1 0-1 0 0,0 0 1 0 0,0-1 0 0 0,1 1 0 0 0,-1 0 0 0 0,0-1-1 0 0,0 1 1 0 0,0 0 0 0 0,0-1 0 0 0,-1 1-1 0 0,1 0 1 0 0,0 0 0 0 0,0-1 0 0 0,-1 1 0 0 0,1 0-1 0 0,-1 0 1 0 0,0-2 0 0 0,0 1 28 0 0,0 1-1 0 0,0 0 1 0 0,0-1-1 0 0,1 1 1 0 0,-2 0-1 0 0,1 0 1 0 0,0 0-1 0 0,0 0 1 0 0,0 0-1 0 0,0 0 1 0 0,-1 0-1 0 0,1 0 1 0 0,0 1-1 0 0,-1-1 1 0 0,-1 0-1 0 0,-25-6 2849 0 0,12 4-1024 0 0,13 2-1986 0 0,1 0 0 0 0,-1 1 0 0 0,1 0 0 0 0,-1-1 0 0 0,0 1-1 0 0,1 0 1 0 0,-1 0 0 0 0,0 0 0 0 0,1 1 0 0 0,-1-1 0 0 0,1 1-1 0 0,-1-1 1 0 0,1 1 0 0 0,-1 0 0 0 0,1 0 0 0 0,-1 0 0 0 0,1 0-1 0 0,-1 0 1 0 0,1 1 0 0 0,0-1 0 0 0,0 1 0 0 0,0-1 0 0 0,0 1-1 0 0,0 0 1 0 0,0 0 0 0 0,-3 4 0 0 0,-7 7 325 0 0,11-12-454 0 0,-1 0 0 0 0,1 0 0 0 0,0 0 0 0 0,0 1 0 0 0,0-1 0 0 0,0 0 0 0 0,0 1 0 0 0,0-1 1 0 0,0 1-1 0 0,0-1 0 0 0,0 1 0 0 0,1-1 0 0 0,-1 1 0 0 0,1-1 0 0 0,-1 1 0 0 0,1 0 0 0 0,0-1 0 0 0,-1 1 1 0 0,1 0-1 0 0,0-1 0 0 0,0 4 0 0 0,-4 17 71 0 0,3-20-93 0 0,0 0-1 0 0,0 1 1 0 0,0-1-1 0 0,1 1 1 0 0,0 0-1 0 0,-1-1 1 0 0,1 1-1 0 0,0-1 1 0 0,0 4 0 0 0,5 16-37 0 0,1-2-1 0 0,0 1 1 0 0,1-1 0 0 0,2 0 0 0 0,0 0 0 0 0,17 27 0 0 0,-24-45 27 0 0,-1 1 0 0 0,1-1 0 0 0,0 0 0 0 0,0 0 0 0 0,0 0 0 0 0,0 0 0 0 0,0-1 0 0 0,1 1 0 0 0,3 2 0 0 0,-4-3 0 0 0,1 1 0 0 0,0 0 0 0 0,0 0 0 0 0,-1 1 0 0 0,5 4 0 0 0,-6-6-3 0 0,0 0 0 0 0,0 0 0 0 0,1-1-1 0 0,-1 1 1 0 0,0 0 0 0 0,0 0 0 0 0,1-1 0 0 0,-1 1-1 0 0,0 0 1 0 0,1-1 0 0 0,-1 0 0 0 0,1 1 0 0 0,-1-1-1 0 0,1 0 1 0 0,-1 1 0 0 0,1-1 0 0 0,-1 0 0 0 0,0 0-1 0 0,3-1 1 0 0,-2 1 81 0 0,0 0 3 0 0,-1 0-77 0 0,1 0 0 0 0,0-1-1 0 0,0 1 1 0 0,0-1 0 0 0,0 0 0 0 0,-1 0 0 0 0,1 1-1 0 0,0-1 1 0 0,-1 0 0 0 0,1-1 0 0 0,-1 1 0 0 0,1 0 0 0 0,-1 0-1 0 0,1-1 1 0 0,-1 1 0 0 0,0 0 0 0 0,0-1 0 0 0,0 0-1 0 0,0 1 1 0 0,0-1 0 0 0,0 1 0 0 0,0-1 0 0 0,1-3 0 0 0,1-4 9 0 0,1 0 0 0 0,-2 1 1 0 0,4-17-1 0 0,4-70-299 0 0,-8 81 212 0 0,3-43-334 0 0,-6 55 383 0 0,1-1 5 0 0,6-12-92 0 0,-1 8 12 0 0,-5 7 97 0 0,1-1 0 0 0,0 0 1 0 0,0 1-1 0 0,0-1 0 0 0,0 0 0 0 0,-1 1 0 0 0,1-1 0 0 0,0 0 0 0 0,-1 0 1 0 0,1 0-1 0 0,-1 0 0 0 0,1 0 0 0 0,-1 0 0 0 0,1-1 0 0 0,0 2-1 0 0,0 1-1 0 0,0-1 0 0 0,0 1 1 0 0,0-1-1 0 0,0 1 0 0 0,0-1 0 0 0,0 1 1 0 0,-1 0-1 0 0,1-1 0 0 0,0 1 1 0 0,0 1-1 0 0,0-2 1 0 0,8 9 1 0 0,1 0 0 0 0,-2 1 0 0 0,1 0 1 0 0,13 22-1 0 0,-18-27-13 0 0,-1 0 1 0 0,1 0-1 0 0,0 0 1 0 0,0-1-1 0 0,7 6 1 0 0,13 14-216 0 0,-20-18 61 0 0,1-1 1 0 0,0 1 0 0 0,0-1-1 0 0,1 0 1 0 0,-1 0 0 0 0,12 7-1 0 0,-15-11 13 0 0,0 0-1 0 0,0 1 0 0 0,0-1 1 0 0,-1 1-1 0 0,1 0 0 0 0,0 0 1 0 0,1 2-1 0 0,-2-4 40 0 0,-1 1 0 0 0,1-1 0 0 0,-1 0 0 0 0,1 0 0 0 0,0 0 0 0 0,-1 0 0 0 0,1 0 0 0 0,-1 0 1 0 0,1 0-1 0 0,-1 0 0 0 0,1-1 0 0 0,-1 1 0 0 0,1 0 0 0 0,-1 0 0 0 0,1 0 0 0 0,-1 0 0 0 0,2-1 0 0 0,-2 1-138 0 0,8-1-1626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41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1 114 3680 0 0,'1'2'2341'0'0,"9"18"4179"0"0,5 16-2794 0 0,-4-9-2186 0 0,-6-13-877 0 0,-1-4 3619 0 0,-3-26-2299 0 0,-1 4-1873 0 0,0-1-1 0 0,1 1 0 0 0,5-21 1 0 0,-1 2-100 0 0,-1 19-10 0 0,2 3 29 0 0,0 0-1 0 0,0 0 1 0 0,1 1-1 0 0,0 0 0 0 0,0 0 1 0 0,1 1-1 0 0,0-1 1 0 0,16-9-1 0 0,-21 15-66 0 0,-1 1 1 0 0,0 0-1 0 0,1-1 0 0 0,-1 1 0 0 0,1 0 0 0 0,-1 1 1 0 0,1-1-1 0 0,-1 0 0 0 0,1 1 0 0 0,3-1 0 0 0,-4 1-114 0 0,1 1 235 0 0,5 1 38 0 0,-5-1-59 0 0,1 0 0 0 0,0 1 0 0 0,0-1 0 0 0,-1 0 0 0 0,1 1 0 0 0,5 3 0 0 0,24 32-28 0 0,-31-34-64 0 0,1 0-1 0 0,0 1 0 0 0,-1-1 1 0 0,1 1-1 0 0,-1-1 1 0 0,0 1-1 0 0,2 6 1 0 0,-3-6-18 0 0,1 0 1 0 0,0-1-1 0 0,0 1 1 0 0,0 0-1 0 0,0-1 1 0 0,1 1-1 0 0,-1-1 1 0 0,5 4-1 0 0,0-2 63 0 0,-6-5 2 0 0,0 1-1 0 0,0 0 1 0 0,0-1 0 0 0,0 1-1 0 0,0 0 1 0 0,0 0 0 0 0,0 0 0 0 0,-1 0-1 0 0,1 0 1 0 0,0 0 0 0 0,0 0-1 0 0,-1 0 1 0 0,1 0 0 0 0,0 2 0 0 0,20 35 3 0 0,-20-33-347 0 0,0-2 31 0 0,0-1 0 0 0,-1 1 0 0 0,1-1 0 0 0,0 0 0 0 0,0 0 0 0 0,1 1 0 0 0,-1-1 0 0 0,3 3 0 0 0,4 3-1343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42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2760 0 0,'3'0'7860'0'0,"5"-1"-6078"0"0,-5 1-1500 0 0,-1 0 0 0 0,1-1 0 0 0,0 1 0 0 0,0 0 0 0 0,0 1 0 0 0,0-1 0 0 0,0 0-1 0 0,-1 1 1 0 0,1 0 0 0 0,0-1 0 0 0,0 1 0 0 0,-1 0 0 0 0,4 2 0 0 0,15 11 725 0 0,-18-12-973 0 0,1 0 1 0 0,-1 0-1 0 0,0 0 0 0 0,1 0 0 0 0,-1 1 0 0 0,0 0 0 0 0,-1 0 0 0 0,6 5 0 0 0,6 9 52 0 0,-10-14-105 0 0,-1 1 0 0 0,1 0 0 0 0,-1-1 0 0 0,0 1 0 0 0,3 6 0 0 0,46 97-185 0 0,-39-74 444 0 0,-9-20 157 0 0,2 0-1 0 0,-1 0 1 0 0,10 15 0 0 0,-9-18-330 0 0,-1 0 0 0 0,5 15 0 0 0,-4-10 267 0 0,-2 2 843 0 0,-4-15 66 0 0,1-5-422 0 0,0-2-792 0 0,8-37 131 0 0,-7 27-58 0 0,1 0-1 0 0,10-27 0 0 0,6 9 734 0 0,-18 32-374 0 0,1 1-53 0 0,1 0-310 0 0,0 0 0 0 0,0 0 0 0 0,0 1 0 0 0,0-1 0 0 0,0 1 0 0 0,-1 0 0 0 0,1-1 0 0 0,0 1-1 0 0,0 1 1 0 0,0-1 0 0 0,3 2 0 0 0,-1 1 141 0 0,0 0-1 0 0,0 0 1 0 0,0 1 0 0 0,6 7-1 0 0,-10-11-236 0 0,1 0 0 0 0,-1 1 0 0 0,1-1-1 0 0,0 0 1 0 0,-1 0 0 0 0,1 0 0 0 0,0 0 0 0 0,0-1-1 0 0,-1 1 1 0 0,5 1 0 0 0,11 6-6 0 0,6 19 4 0 0,-19-23-59 0 0,0 0 0 0 0,1 0 0 0 0,-1-1 0 0 0,1 0 0 0 0,-1 1 0 0 0,1-1-1 0 0,0-1 1 0 0,6 3 0 0 0,27 15-1901 0 0,-12-5 369 0 0,-20-11 1076 0 0,1 0 0 0 0,-1 0 0 0 0,9 2 0 0 0,-13-5 329 0 0,0 0 0 0 0,0-1 0 0 0,0 1 0 0 0,0-1-1 0 0,1 0 1 0 0,-1 0 0 0 0,0 0 0 0 0,0 0 0 0 0,0 0-1 0 0,1 0 1 0 0,-1 0 0 0 0,0-1 0 0 0,0 1 0 0 0,4-2-1 0 0,-3 1-21 0 0,-1 0-1 0 0,1-1 0 0 0,-1 1 0 0 0,1 0 1 0 0,-1-1-1 0 0,0 0 0 0 0,0 1 0 0 0,1-1 1 0 0,-1 0-1 0 0,-1 0 0 0 0,1-1 0 0 0,0 1 1 0 0,2-4-1 0 0,-1 0 15 0 0,0-1 1 0 0,0 1 0 0 0,3-13-1 0 0,-4 12 160 0 0,0 1 0 0 0,0-1 0 0 0,1 1 0 0 0,5-10 0 0 0,-6 12 136 0 0,0 1-1 0 0,0-1 1 0 0,0 0-1 0 0,0 0 1 0 0,-1 0 0 0 0,0-1-1 0 0,0 1 1 0 0,0 0 0 0 0,0 0-1 0 0,0-8 1 0 0,0 6 104 0 0,2-11 279 0 0,-2 15-354 0 0,-1 0 1 0 0,1 0-1 0 0,-1 0 1 0 0,1 0-1 0 0,-1 0 1 0 0,0 0-1 0 0,1 0 1 0 0,-1 0-1 0 0,0 0 1 0 0,-1-1-1 0 0,1 1 1 0 0,0 0-1 0 0,-1 0 1 0 0,1 0-1 0 0,-1 0 1 0 0,1 0-1 0 0,-1 0 1 0 0,0 0-1 0 0,0 1 1 0 0,-1-4-1 0 0,0 3 24 0 0,1 0-1 0 0,-1 0 0 0 0,1 0 1 0 0,0 0-1 0 0,0 0 0 0 0,0 0 1 0 0,0-1-1 0 0,0 1 0 0 0,1 0 0 0 0,-2-4 1 0 0,2 5-68 0 0,-1 0 1 0 0,1-1-1 0 0,-1 1 1 0 0,1 0-1 0 0,-1 0 1 0 0,0 0 0 0 0,0 0-1 0 0,0 0 1 0 0,0 0-1 0 0,1 0 1 0 0,-1 0-1 0 0,0 0 1 0 0,-1 1-1 0 0,1-1 1 0 0,0 0-1 0 0,0 1 1 0 0,0-1-1 0 0,0 0 1 0 0,0 1 0 0 0,-2-1-1 0 0,-6-4 664 0 0,8 5-326 0 0,-2 0-306 0 0,1 1 0 0 0,-1-1 0 0 0,1 1 0 0 0,-1 0 0 0 0,1 0 0 0 0,-1 0 0 0 0,-2 2-1 0 0,2-2-26 0 0,3-1-74 0 0,-1 1 0 0 0,1-1 0 0 0,0 0 1 0 0,-1 1-1 0 0,1-1 0 0 0,-1 0 0 0 0,1 1 0 0 0,0-1 1 0 0,-1 0-1 0 0,1 1 0 0 0,0-1 0 0 0,-1 1 0 0 0,1-1 1 0 0,0 1-1 0 0,-1-1 0 0 0,1 1 0 0 0,0-1 0 0 0,0 1 1 0 0,0-1-1 0 0,0 1 0 0 0,0-1 0 0 0,-1 1 0 0 0,1-1 1 0 0,0 1-1 0 0,0-1 0 0 0,0 1 0 0 0,0 0 0 0 0,1 0 1 0 0,-2 4-4 0 0,0 0-11 0 0,0 1 0 0 0,0 0 1 0 0,0 0-1 0 0,1 0 0 0 0,0 0 1 0 0,0 6-1 0 0,6 3-4 0 0,2 3 0 0 0,-8-15 0 0 0,1 0 0 0 0,0 0 0 0 0,0-1 0 0 0,1 1 0 0 0,-1 0 0 0 0,1-1 0 0 0,-1 1 0 0 0,4 3 0 0 0,12 6-20 0 0,-15-11 16 0 0,0 0 0 0 0,0 1 0 0 0,0-1 0 0 0,0 1 0 0 0,0 0 0 0 0,0-1 0 0 0,0 1 0 0 0,0 0 0 0 0,-1 0 0 0 0,3 4 0 0 0,-2-3-2 0 0,-1-1 0 0 0,1 0 0 0 0,0 0-1 0 0,-1 0 1 0 0,1 0 0 0 0,0-1 0 0 0,0 1-1 0 0,0 0 1 0 0,0-1 0 0 0,0 0 0 0 0,4 2 0 0 0,-1-3-37 0 0,11-4 43 0 0,-3-1 52 0 0,-12 2-55 0 0,0 0-3 0 0,10-5-34 0 0,-8 6 39 0 0,0 0-1 0 0,-1 0 1 0 0,1-1 0 0 0,-1 1 0 0 0,1 0-1 0 0,-1-1 1 0 0,0 0 0 0 0,1 1 0 0 0,-1-1-1 0 0,2-5 1 0 0,-3 6 6 0 0,0 0 0 0 0,-1 0 0 0 0,1 0 0 0 0,0 1 0 0 0,1-1 0 0 0,-1 0-1 0 0,0 1 1 0 0,3-3 0 0 0,23-16 39 0 0,-13 13-44 0 0,-2 1 0 0 0,7 9 0 0 0,-3 3 0 0 0,22 21 0 0 0,-28-22-45 0 0,-1 0 0 0 0,0 1-1 0 0,0 0 1 0 0,0 1 0 0 0,-1-1-1 0 0,0 2 1 0 0,0-1 0 0 0,13 18-1 0 0,-17-20 4 0 0,0-1 1 0 0,0 1-1 0 0,10 8 0 0 0,-10-11 35 0 0,0 1-1 0 0,-1 0 1 0 0,0 0 0 0 0,0 1-1 0 0,0-1 1 0 0,0 1 0 0 0,0-1-1 0 0,3 7 1 0 0,3 13-54 0 0,-6-15 35 0 0,1 0-1 0 0,8 15 1 0 0,-5-12 18 0 0,0-3 7 0 0,-2 1 1 0 0,1 0-1 0 0,-1 1 1 0 0,5 14-1 0 0,14 66 56 0 0,0-1 16 0 0,-18-54 17 0 0,-5-29-37 0 0,0 1-1 0 0,0-1 0 0 0,3 10 0 0 0,-1-9 55 0 0,-1 1-1 0 0,0-1 1 0 0,-1 1 0 0 0,1 0 0 0 0,-2-1-1 0 0,1 1 1 0 0,-1 0 0 0 0,0 0-1 0 0,0-1 1 0 0,-3 12 0 0 0,3-18-66 0 0,-1 0 1 0 0,1 1-1 0 0,-1-1 1 0 0,0 1-1 0 0,1-1 1 0 0,-1 0-1 0 0,0 1 1 0 0,0-1-1 0 0,0 0 0 0 0,0 0 1 0 0,0 0-1 0 0,0 0 1 0 0,0 0-1 0 0,0 0 1 0 0,-1 0-1 0 0,-1 1 1 0 0,-22 9 434 0 0,16-8-338 0 0,-2 0-45 0 0,1-1 0 0 0,-1 0 0 0 0,0 0 0 0 0,0-1 0 0 0,0-1-1 0 0,-23-1 1 0 0,4 0-47 0 0,4 1-220 0 0,0-3 0 0 0,0 0 0 0 0,1-1 0 0 0,-29-9 0 0 0,40 8-154 0 0,0 0-1 0 0,1 0 1 0 0,0-2 0 0 0,-13-7-1 0 0,18 8-847 0 0,0 1 0 0 0,0-2-1 0 0,-12-11 1 0 0,4-1-6656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5:42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54 15200 0 0,'-1'-2'350'0'0,"0"-1"-82"0"0,0 1-1 0 0,0-1 1 0 0,0 1 0 0 0,1-1 0 0 0,-1 1-1 0 0,1-1 1 0 0,-1 0 0 0 0,1 1-1 0 0,0-1 1 0 0,0 1 0 0 0,1-5-1 0 0,-1 0 1036 0 0,2 7-221 0 0,28-4 1166 0 0,-25 2-2057 0 0,0 1 1 0 0,0 0-1 0 0,0 0 0 0 0,5 1 0 0 0,4 0 21 0 0,-1 0 0 0 0,0 1-1 0 0,0 1 1 0 0,13 3 0 0 0,-23-4-273 0 0,0-1-1 0 0,0 1 1 0 0,0-1 0 0 0,0 1 0 0 0,0-1-1 0 0,0 0 1 0 0,1 0 0 0 0,4-1-1 0 0,2 0-283 0 0,-7 1-966 0 0</inkml:trace>
  <inkml:trace contextRef="#ctx0" brushRef="#br0" timeOffset="1">70 246 11976 0 0,'0'0'922'0'0,"2"0"-290"0"0,20 0 5516 0 0,-13-1-5333 0 0,1 1 0 0 0,-1 0 0 0 0,12 2 0 0 0,-7 0 456 0 0,28 3 0 0 0,-37-5-1157 0 0,0-1 0 0 0,1 1-1 0 0,-1-1 1 0 0,0 0 0 0 0,1 0-1 0 0,-1 0 1 0 0,10-5 0 0 0,30-8 62 0 0,-17 6-2208 0 0,-5 2-6766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7:54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132 162 11864 0 0,'18'-8'540'0'0,"-15"6"-6"0"0,-3 1-492 0 0,0-1 0 0 0,1 1 0 0 0,-1-1 0 0 0,0 1 0 0 0,0-1 0 0 0,1 1 0 0 0,-1-1 0 0 0,1 1 0 0 0,0 0 0 0 0,-1-1-1 0 0,1 1 1 0 0,0 0 0 0 0,0-1 0 0 0,-1 1 0 0 0,1 0 0 0 0,0 0 0 0 0,0 0 0 0 0,0 0 0 0 0,1 0 0 0 0,0-2 0 0 0,10-9 1843 0 0,-12 11-1755 0 0,0 1 0 0 0,0-1 0 0 0,0 1 0 0 0,0-1 0 0 0,0 1 1 0 0,0-1-1 0 0,0 1 0 0 0,0-1 0 0 0,0 1 0 0 0,0-1 0 0 0,0 1 1 0 0,0-1-1 0 0,-1 1 0 0 0,1 0 0 0 0,0-1 0 0 0,0 1 1 0 0,-1-1-1 0 0,0-3 308 0 0,4-6 516 0 0,-3 9-862 0 0,1 0 1 0 0,-1 0 0 0 0,0 0 0 0 0,1 0-1 0 0,-1 1 1 0 0,0-1 0 0 0,0 0 0 0 0,1 0-1 0 0,-1 0 1 0 0,0 0 0 0 0,0 0 0 0 0,0 0 0 0 0,0 0-1 0 0,0 0 1 0 0,0 0 0 0 0,-1 1 0 0 0,1-1-1 0 0,0 0 1 0 0,0 0 0 0 0,-1 0 0 0 0,1-1-1 0 0,-5-4 689 0 0,1 0 0 0 0,0 0 0 0 0,-1 0-1 0 0,-9-8 1 0 0,7-1 239 0 0,-18 2-704 0 0,24 13-312 0 0,-1 0 0 0 0,1 0 1 0 0,-1-1-1 0 0,1 1 0 0 0,-1 0 0 0 0,1 0 0 0 0,0 0 0 0 0,-1 1 0 0 0,1-1 0 0 0,-1 0 1 0 0,1 1-1 0 0,0-1 0 0 0,-1 0 0 0 0,1 1 0 0 0,-2 0 0 0 0,1 0 2 0 0,-10 6-18 0 0,5-1-42 0 0,0 1-1 0 0,1 0 1 0 0,-1 0-1 0 0,2 0 1 0 0,-1 1-1 0 0,1 0 1 0 0,-6 12-1 0 0,7-11-25 0 0,0 0 0 0 0,1 1 0 0 0,0-1 0 0 0,1 1 0 0 0,0-1 0 0 0,0 1 0 0 0,0 15 0 0 0,1-16 36 0 0,1-6 29 0 0,-1 0 0 0 0,1 1 1 0 0,-1-1-1 0 0,1 0 1 0 0,0 0-1 0 0,1 0 0 0 0,-1 1 1 0 0,1-1-1 0 0,-1 0 0 0 0,1 0 1 0 0,0 0-1 0 0,0 0 1 0 0,0 0-1 0 0,2 4 0 0 0,6 14-59 0 0,-7-16 57 0 0,0-1-1 0 0,1 1 1 0 0,4 9-1 0 0,-6-13 13 0 0,0 0-1 0 0,1 0 0 0 0,-1 1 1 0 0,0-1-1 0 0,0 0 0 0 0,0 0 1 0 0,1 0-1 0 0,-1 0 0 0 0,0-1 1 0 0,1 1-1 0 0,-1 0 1 0 0,1 0-1 0 0,-1-1 0 0 0,1 1 1 0 0,0-1-1 0 0,2 1 0 0 0,11-2 6 0 0,-12 0 2 0 0,0 0 0 0 0,0 0 0 0 0,0-1 0 0 0,0 1-1 0 0,0-1 1 0 0,-1 0 0 0 0,1 1 0 0 0,-1-2 0 0 0,1 1 0 0 0,-1 0-1 0 0,0 0 1 0 0,3-4 0 0 0,2-4 10 0 0,-1 0-1 0 0,6-11 1 0 0,-4 6-7 0 0,-6 11-1 0 0,-1 1 0 0 0,1-1 1 0 0,-1 1-1 0 0,0-1 0 0 0,0 0 0 0 0,0 1 0 0 0,0-7 0 0 0,-1 7-1 0 0,0 0 1 0 0,1 0-1 0 0,-1 0 0 0 0,1 0 0 0 0,0 0 1 0 0,-1 1-1 0 0,2-1 0 0 0,-1 0 0 0 0,0 0 1 0 0,0 1-1 0 0,3-4 0 0 0,-2 4 4 0 0,-1 0-1 0 0,1-1 0 0 0,-1 1 0 0 0,1 0 1 0 0,-1-1-1 0 0,0 0 0 0 0,1-3 1 0 0,5-12 17 0 0,5 26 29 0 0,-10-6-50 0 0,-1 0 0 0 0,1 0 0 0 0,-1 0 0 0 0,0 1 0 0 0,0-1 0 0 0,0 0 0 0 0,0 1 0 0 0,0-1 0 0 0,-1 1 0 0 0,1-1 0 0 0,-1 1 0 0 0,1-1 0 0 0,-1 1 0 0 0,0 4 0 0 0,3 17 30 0 0,-1-15-18 0 0,-1 0 0 0 0,0 0 0 0 0,0 0 0 0 0,-1 0 0 0 0,0 0 0 0 0,-1 1 0 0 0,-2 10 0 0 0,-2 32-5 0 0,7-29-10 0 0,-1 15 0 0 0,-2-27 0 0 0,0 0 0 0 0,0 0 0 0 0,1 0 0 0 0,1 0 0 0 0,2 18 0 0 0,1-13 0 0 0,0-1 0 0 0,-1 0 0 0 0,-1 0 0 0 0,1 20 0 0 0,-3-32-17 0 0,1 0-1 0 0,-1 1 0 0 0,1-1 1 0 0,-1 1-1 0 0,1-1 1 0 0,0 0-1 0 0,1 1 0 0 0,-1-1 1 0 0,2 4-1 0 0,-1-3-55 0 0,0 0-1 0 0,0 0 1 0 0,-1 0-1 0 0,1 0 0 0 0,0 5 1 0 0,-1-1-113 0 0,-1-5 36 0 0,0 0-1 0 0,1 0 1 0 0,-1 0 0 0 0,1 0-1 0 0,0 0 1 0 0,0-1 0 0 0,0 1 0 0 0,0 0-1 0 0,0-1 1 0 0,1 1 0 0 0,-1-1-1 0 0,4 5 1 0 0,0-1-457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7:54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0 6448 0 0,'-34'10'1180'0'0,"9"-2"9019"0"0,23-6-8952 0 0,1-1-1129 0 0,0-1 1 0 0,1 1-1 0 0,-1 0 0 0 0,0 0 0 0 0,0 0 1 0 0,1 0-1 0 0,-1 0 0 0 0,1 0 1 0 0,-1 0-1 0 0,1 0 0 0 0,-1 0 0 0 0,1 0 1 0 0,-1 0-1 0 0,1 0 0 0 0,0 2 0 0 0,0-2-2 0 0,0 1 1 0 0,0 0-1 0 0,1 0 0 0 0,-1 0 0 0 0,1 0 0 0 0,-1 0 0 0 0,1-1 0 0 0,2 5 0 0 0,-3-4-37 0 0,1 1 0 0 0,0 0 0 0 0,0 0 0 0 0,-1-1 0 0 0,0 1 0 0 0,0 0 0 0 0,1 0 0 0 0,-2 0 0 0 0,1 0-1 0 0,-1 3 1 0 0,1-2 24 0 0,0 0 0 0 0,-1 0 0 0 0,1 0 0 0 0,2 8 0 0 0,17 68 534 0 0,-16-67-590 0 0,1 0 0 0 0,0 0-1 0 0,8 17 1 0 0,-7-19-49 0 0,0 1 0 0 0,-1-1-1 0 0,-1 1 1 0 0,4 18 0 0 0,-6-23 2 0 0,0 1 0 0 0,1-1 0 0 0,0 0 0 0 0,0 0 0 0 0,0 0 0 0 0,1 0 0 0 0,0 0 0 0 0,1 0 0 0 0,-1-1 0 0 0,1 0 0 0 0,1 0 0 0 0,-1 0 0 0 0,1 0 0 0 0,0 0 0 0 0,0-1 0 0 0,1 0 0 0 0,-1 0 0 0 0,9 5 0 0 0,-12-9 0 0 0,1 0 0 0 0,-1 1 0 0 0,0-1 0 0 0,1 0 0 0 0,-1 0 0 0 0,1 0 0 0 0,-1-1 0 0 0,1 1 0 0 0,-1-1 0 0 0,5 1 0 0 0,9-1 11 0 0,-15 0-7 0 0,1-1 0 0 0,0 0 0 0 0,0 0 0 0 0,-1 0 0 0 0,1 0 0 0 0,-1 0 0 0 0,1 0 1 0 0,-1-1-1 0 0,0 1 0 0 0,1 0 0 0 0,-1-1 0 0 0,0 1 0 0 0,0-1 0 0 0,0 1 0 0 0,0-1 0 0 0,1-2 0 0 0,12-33 98 0 0,-8 19 27 0 0,-5 13-94 0 0,1 1 0 0 0,-1-1 0 0 0,0 0 1 0 0,0 0-1 0 0,-1 0 0 0 0,1 0 0 0 0,-1 0 0 0 0,-1-8 0 0 0,0 3 45 0 0,-1 0-1 0 0,-1 0 1 0 0,-3-12 0 0 0,4 17-27 0 0,1-1 1 0 0,0 0 0 0 0,0 0-1 0 0,0-12 1 0 0,1 13-13 0 0,0-1 0 0 0,-1 1 0 0 0,0-1 0 0 0,0 1 0 0 0,-3-10 0 0 0,-3-1 34 0 0,-1 2 0 0 0,0-1-1 0 0,-1 1 1 0 0,-16-19 0 0 0,19 27-73 0 0,0 0 1 0 0,0 0-1 0 0,-1 0 1 0 0,1 1-1 0 0,-1 0 1 0 0,-12-6-1 0 0,10 5 6 0 0,7 4-9 0 0,-1 1 0 0 0,1-1 0 0 0,0 0 0 0 0,0 0 0 0 0,0 0 0 0 0,-2-3 0 0 0,4 4-21 0 0,-1-1-1 0 0,0 1 0 0 0,0 0 1 0 0,0 0-1 0 0,0 0 0 0 0,0 0 1 0 0,0 0-1 0 0,0 0 0 0 0,-1 0 1 0 0,1 0-1 0 0,0 1 0 0 0,0-1 1 0 0,-1 0-1 0 0,1 1 0 0 0,0-1 1 0 0,-1 1-1 0 0,1-1 0 0 0,-3 1 1 0 0,-30-1-717 0 0,32 1-408 0 0,-2 1-301 0 0,-11 3-584 0 0,-4 5-3333 0 0,4 0-1085 0 0</inkml:trace>
  <inkml:trace contextRef="#ctx0" brushRef="#br0" timeOffset="1">506 217 17735 0 0,'0'0'1610'0'0,"1"1"-1324"0"0,0 1-212 0 0,0-1-1 0 0,1 0 0 0 0,-1 0 0 0 0,0 0 1 0 0,1-1-1 0 0,-1 1 0 0 0,0 0 0 0 0,1 0 1 0 0,-1-1-1 0 0,1 1 0 0 0,-1-1 0 0 0,1 1 1 0 0,0-1-1 0 0,-1 0 0 0 0,1 0 0 0 0,-1 1 1 0 0,1-1-1 0 0,2 0 0 0 0,40-2 3163 0 0,-24 1-2826 0 0,-11 1-49 0 0,-4 0-278 0 0,0 0 1 0 0,0 0-1 0 0,0 0 0 0 0,0 0 1 0 0,0-1-1 0 0,-1 0 1 0 0,1 0-1 0 0,0 0 1 0 0,0-1-1 0 0,-1 1 1 0 0,9-5-1 0 0,25-13 100 0 0,9-5-1322 0 0,-38 19 33 0 0,-7 5-56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7:55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22487 0 0,'0'0'1715'0'0,"0"3"-1170"0"0,1 9-406 0 0,0 0 1 0 0,1 0-1 0 0,4 14 0 0 0,4 29 1372 0 0,2 21-1146 0 0,26 90-1 0 0,-24-108-301 0 0,-9-41-662 0 0,1 0 0 0 0,0-1-1 0 0,1 0 1 0 0,0-1 0 0 0,2 1 0 0 0,19 27 0 0 0,1-11-935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0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5 15552 0 0,'-4'-5'8995'0'0,"4"9"-6775"0"0,3 15-2538 0 0,1-1 506 0 0,3 124-42 0 0,-8-118-169 0 0,7 43 0 0 0,-6-49-295 0 0,-1-14 258 0 0,1 0 0 0 0,0 0 0 0 0,0 0 1 0 0,1 0-1 0 0,-1 0 0 0 0,1-1 0 0 0,0 1 0 0 0,0 0 0 0 0,1 4 1 0 0,-1-5 98 0 0,-1-2-36 0 0,0 0 1 0 0,1 0 0 0 0,-1 1 0 0 0,1-1 0 0 0,-1 0-1 0 0,1 0 1 0 0,0 1 0 0 0,-1-1 0 0 0,1 0-1 0 0,0 0 1 0 0,0 0 0 0 0,0 0 0 0 0,0 0 0 0 0,0 0-1 0 0,0 0 1 0 0,0 0 0 0 0,0-1 0 0 0,0 1-1 0 0,3 1 1 0 0,-1 0-4 0 0,3 2-14 0 0,0 0 1 0 0,1 0-1 0 0,10 3 1 0 0,-13-6 7 0 0,-1 0-1 0 0,1 0 1 0 0,-1 0 0 0 0,1-1-1 0 0,0 0 1 0 0,-1 0 0 0 0,1 0 0 0 0,0 0-1 0 0,6-2 1 0 0,22-5-508 0 0,52-20 0 0 0,-78 25 307 0 0,9-1-1269 0 0,-13 3 1226 0 0,-1 0 0 0 0,1 0 1 0 0,-1 0-1 0 0,0 0 0 0 0,1-1 1 0 0,-1 1-1 0 0,0 0 0 0 0,1-1 1 0 0,-1 1-1 0 0,0-1 0 0 0,0 0 1 0 0,0 1-1 0 0,1-1 0 0 0,-1 0 0 0 0,0 0 1 0 0,1-1-1 0 0,8-7-4667 0 0,2-1-1132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2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0 112 10136 0 0,'5'-14'464'0'0,"-4"11"-10"0"0,5-3 76 0 0,4-6 2267 0 0,1-4 1281 0 0,-10 15-3887 0 0,0 0 0 0 0,-1 1 0 0 0,1-1 0 0 0,-1 0 0 0 0,1 0 0 0 0,0 0-1 0 0,0 0 1 0 0,-1 1 0 0 0,1-1 0 0 0,0 0 0 0 0,0 1 0 0 0,0-1-1 0 0,0 1 1 0 0,0-1 0 0 0,0 1 0 0 0,0-1 0 0 0,0 1 0 0 0,2-1 0 0 0,10-6 961 0 0,-9 3-866 0 0,1 0-1 0 0,0 0 1 0 0,0 0-1 0 0,0 1 1 0 0,1 0 0 0 0,-1 0-1 0 0,1 0 1 0 0,-1 0-1 0 0,1 1 1 0 0,0 0 0 0 0,0 0-1 0 0,0 1 1 0 0,8-2 0 0 0,-12 3-24 0 0,7 5-174 0 0,7 7-5 0 0,-15-12-81 0 0,-1 0 1 0 0,0 0 0 0 0,0 0-1 0 0,0 1 1 0 0,0-1-1 0 0,0 0 1 0 0,0 0-1 0 0,0 0 1 0 0,1 0 0 0 0,-1 0-1 0 0,0 0 1 0 0,0 0-1 0 0,0 0 1 0 0,0 0-1 0 0,0 0 1 0 0,0 0 0 0 0,0 0-1 0 0,0 1 1 0 0,0-1-1 0 0,0 0 1 0 0,0 0-1 0 0,0 0 1 0 0,1 0 0 0 0,-1 0-1 0 0,0 0 1 0 0,0 0-1 0 0,0 0 1 0 0,0 1-1 0 0,0-1 1 0 0,0 0 0 0 0,0 0-1 0 0,0 0 1 0 0,0 0-1 0 0,0 0 1 0 0,0 0-1 0 0,0 1 1 0 0,0-1 0 0 0,0 0-1 0 0,0 0 1 0 0,0 0-1 0 0,0 0 1 0 0,-1 0-1 0 0,1 10-56 0 0,-1-1-1 0 0,0 1 0 0 0,0-1 0 0 0,-1 1 0 0 0,-1-1 1 0 0,1 0-1 0 0,-9 17 0 0 0,0 3-522 0 0,-4 8-717 0 0,5-11 369 0 0,9-24 722 0 0,0 1 1 0 0,1-1-1 0 0,-1 1 0 0 0,0-1 1 0 0,0 1-1 0 0,-1-1 0 0 0,1 0 1 0 0,0 1-1 0 0,-1-1 0 0 0,-3 4 1 0 0,4-5-236 0 0,0 0 38 0 0,1 0 356 0 0,-1 0 1 0 0,1 0-1 0 0,-1 0 1 0 0,0 0-1 0 0,0 0 1 0 0,1 0-1 0 0,-1-1 1 0 0,0 1-1 0 0,0 0 1 0 0,0 0-1 0 0,-1 0 1 0 0,1 0-24 0 0,-9 6 3056 0 0,47 1-1439 0 0,-32-8-1375 0 0,0 1 1 0 0,1 0 0 0 0,-1 0 0 0 0,7 3-1 0 0,2 0 279 0 0,-6-2-345 0 0,-1 0 1 0 0,1 1 0 0 0,-1 0 0 0 0,8 5 0 0 0,-7-4-235 0 0,-1 0 1 0 0,1-1 0 0 0,10 3 0 0 0,-17-5-25 0 0,2-1-81 0 0,-1 1-1 0 0,1 0 0 0 0,-1-1 0 0 0,1 0 1 0 0,-1 1-1 0 0,1-1 0 0 0,3-1 1 0 0,12-6-7224 0 0,-7-2-39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1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4 6448 0 0,'-4'-4'13526'0'0,"-1"17"-11683"0"0,4-4-1193 0 0,1-7 418 0 0,0 0-570 0 0,0 1-403 0 0,1 0 0 0 0,-1 0 1 0 0,1-1-1 0 0,0 1 0 0 0,0 0 0 0 0,0 0 1 0 0,0-1-1 0 0,3 5 0 0 0,-2-3-12 0 0,-1 0-1 0 0,1-1 0 0 0,0 1 0 0 0,-1 0 0 0 0,0 0 1 0 0,1 5-1 0 0,-2-7-63 0 0,2 17 73 0 0,1 0-1 0 0,1-1 1 0 0,9 31-1 0 0,-9-37-88 0 0,0 0 0 0 0,-1 0 0 0 0,-1 0 0 0 0,2 14 0 0 0,5 26-6 0 0,-2-25-1128 0 0,0-1-1 0 0,2 0 1 0 0,1 0-1 0 0,15 26 1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2.0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247 61 11520 0 0,'-1'-2'4224'0'0,"-1"0"-3803"0"0,1-1 1 0 0,-1 0-1 0 0,1 1 1 0 0,-1-1 0 0 0,0 1-1 0 0,0 0 1 0 0,0 0 0 0 0,0 0-1 0 0,-1 0 1 0 0,1 0-1 0 0,-1 0 1 0 0,1 0 0 0 0,-1 1-1 0 0,1-1 1 0 0,-1 1 0 0 0,-5-2-1 0 0,7 3-310 0 0,0-1-1 0 0,0 1 0 0 0,0 0 0 0 0,0-1 1 0 0,0 1-1 0 0,0-1 0 0 0,0 1 0 0 0,0-1 1 0 0,0 1-1 0 0,1-1 0 0 0,-1 0 0 0 0,0 0 1 0 0,0 1-1 0 0,0-2 0 0 0,0 1-24 0 0,0 0 1 0 0,0 0-1 0 0,0 0 0 0 0,0 0 1 0 0,0 0-1 0 0,0 0 0 0 0,-1 1 1 0 0,1-1-1 0 0,-2-1 1 0 0,-2 1 87 0 0,1 0 1 0 0,-1 0 0 0 0,0 1 0 0 0,1-1 0 0 0,-1 1 0 0 0,1 0 0 0 0,-1 0 0 0 0,0 1 0 0 0,1-1 0 0 0,-9 3 0 0 0,-4 2 56 0 0,-24 10 0 0 0,37-14-235 0 0,1 1 1 0 0,-1 1-1 0 0,1-1 0 0 0,-1 0 0 0 0,1 1 1 0 0,0 0-1 0 0,0-1 0 0 0,0 1 0 0 0,0 0 1 0 0,1 1-1 0 0,-1-1 0 0 0,1 0 0 0 0,0 1 1 0 0,0 0-1 0 0,-2 4 0 0 0,1-3-4 0 0,2 0 1 0 0,-1 0-1 0 0,0 0 0 0 0,1 0 1 0 0,0 1-1 0 0,0-1 0 0 0,1 0 1 0 0,-1 0-1 0 0,1 1 0 0 0,0-1 1 0 0,2 10-1 0 0,-1-7 8 0 0,0-5 0 0 0,-1 0 0 0 0,0-1 0 0 0,1 1 0 0 0,-1-1 0 0 0,1 1 0 0 0,0 0 0 0 0,0-1 0 0 0,0 1 0 0 0,0-1 0 0 0,0 0 0 0 0,0 1 0 0 0,1-1 0 0 0,-1 0 0 0 0,1 0 0 0 0,-1 0 0 0 0,4 3 0 0 0,2-1-85 0 0,1 1 1 0 0,-1-1-1 0 0,1 0 0 0 0,10 3 1 0 0,-14-6 47 0 0,0 0 0 0 0,0 0 0 0 0,0-1 0 0 0,0 1 0 0 0,0-1 0 0 0,0 0 0 0 0,0 0 0 0 0,0 0 0 0 0,0-1 0 0 0,0 1 0 0 0,7-3 1 0 0,-8 2 34 0 0,1-1 1 0 0,0 1-1 0 0,0-1 1 0 0,0 0-1 0 0,-1 0 1 0 0,1 0 0 0 0,-1-1-1 0 0,1 0 1 0 0,2-3-1 0 0,26-31 3 0 0,-4 4-1 0 0,-6 3 54 0 0,-21 29-54 0 0,-1 1 0 0 0,0 0 1 0 0,1-1-1 0 0,-1 1 0 0 0,0 0 1 0 0,1-1-1 0 0,-1 1 1 0 0,1 0-1 0 0,-1 0 0 0 0,1 0 1 0 0,-1-1-1 0 0,0 1 0 0 0,1 0 1 0 0,-1 0-1 0 0,1 0 1 0 0,-1 0-1 0 0,1 0 0 0 0,-1 0 1 0 0,1 0-1 0 0,-1 0 1 0 0,1 0-1 0 0,-1 0 0 0 0,1 0 1 0 0,-1 0-1 0 0,1 0 0 0 0,-1 0 1 0 0,0 0-1 0 0,1 0 1 0 0,-1 0-1 0 0,1 1 0 0 0,-1-1 1 0 0,1 0-1 0 0,-1 0 1 0 0,0 1-1 0 0,1-1 0 0 0,-1 0 1 0 0,0 0-1 0 0,1 1 0 0 0,-1-1 1 0 0,0 1-1 0 0,1-1 1 0 0,-1 0-1 0 0,0 1 0 0 0,1-1 1 0 0,-1 1-1 0 0,0-1 1 0 0,0 0-1 0 0,1 2 0 0 0,2 2 46 0 0,0 0-34 0 0,0 1 1 0 0,0 0 0 0 0,0-1 0 0 0,-1 1 0 0 0,0 0 0 0 0,0 0 0 0 0,0 1-1 0 0,-1-1 1 0 0,2 8 0 0 0,4 13 16 0 0,3 11 6 0 0,7 40 0 0 0,7 27 12 0 0,-6-34-270 0 0,2 11-258 0 0,-8-60-63 0 0,-10-19 413 0 0,0 0-1 0 0,-1 0 1 0 0,0 0-1 0 0,1 1 0 0 0,-1-1 1 0 0,0 0-1 0 0,0 1 1 0 0,0-1-1 0 0,-1 1 1 0 0,1-1-1 0 0,0 4 1 0 0,12-7-5164 0 0,-5-3 315 0 0,-2-5-1126 0 0</inkml:trace>
  <inkml:trace contextRef="#ctx0" brushRef="#br0" timeOffset="1">646 256 17503 0 0,'-2'8'2982'0'0,"4"-7"-1358"0"0,13-10-745 0 0,7-5 140 0 0,-4 7-221 0 0,-14 5-652 0 0,0 0 0 0 0,1 1 0 0 0,-1-1 0 0 0,9 0 0 0 0,-6 0-108 0 0,0 1-1 0 0,-1-1 1 0 0,1-1 0 0 0,0 1-1 0 0,0-1 1 0 0,11-7 0 0 0,-4 1-15 0 0,23-18 1 0 0,-27 18-359 0 0,7-3-2954 0 0</inkml:trace>
  <inkml:trace contextRef="#ctx0" brushRef="#br0" timeOffset="2">737 411 15552 0 0,'0'0'1407'0'0,"0"2"-1015"0"0,1-1-239 0 0,-1 0 0 0 0,0 0-1 0 0,1 0 1 0 0,-1 0-1 0 0,1 0 1 0 0,0 0 0 0 0,-1 0-1 0 0,1 0 1 0 0,0 0-1 0 0,-1-1 1 0 0,1 1-1 0 0,0 0 1 0 0,0 0 0 0 0,0-1-1 0 0,0 1 1 0 0,-1-1-1 0 0,1 1 1 0 0,0-1 0 0 0,0 1-1 0 0,0-1 1 0 0,0 0-1 0 0,0 1 1 0 0,1-1-1 0 0,0 0 1 0 0,13 5 626 0 0,-10-3-519 0 0,1 0-1 0 0,-1 0 1 0 0,1-1-1 0 0,0 0 0 0 0,8 1 1 0 0,0-2-251 0 0,-2 0-8 0 0,0 0 0 0 0,0 0 0 0 0,0-1 0 0 0,1-1 0 0 0,-1 0 0 0 0,-1 0 0 0 0,16-6 0 0 0,3-4-1079 0 0,3 0-4324 0 0,3-1-1909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2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11976 0 0,'0'0'1082'0'0,"0"0"-890"0"0,-3 3 176 0 0,1 8 3841 0 0,-3 24 1663 0 0,5 20-4252 0 0,0-28-1128 0 0,2 8-367 0 0,2 0-1 0 0,15 63 0 0 0,-12-63-101 0 0,-1-5-383 0 0,-3-12-552 0 0,1 1-1 0 0,1-1 0 0 0,11 30 1 0 0,-7-33-1062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3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11976 0 0,'0'0'1082'0'0,"2"0"-580"0"0,18-12 3258 0 0,-18 10-3216 0 0,1 0-1 0 0,0 0 1 0 0,0 0-1 0 0,0 0 1 0 0,0 1 0 0 0,0 0-1 0 0,4-2 1 0 0,0 1 194 0 0,0-1 0 0 0,0 1 0 0 0,12-8 1 0 0,-15 8-482 0 0,1 0-1 0 0,-1-1 1 0 0,1 1 0 0 0,-1 1 0 0 0,1-1 0 0 0,0 1-1 0 0,0 0 1 0 0,0 0 0 0 0,8-1 0 0 0,-9 2-100 0 0,0 0 0 0 0,0 0 0 0 0,-1 1 0 0 0,1-1 0 0 0,0 1 0 0 0,0 0 0 0 0,6 2 0 0 0,-9-3-148 0 0,-1 0-1 0 0,1 0 1 0 0,-1 1 0 0 0,1-1 0 0 0,-1 0 0 0 0,1 0-1 0 0,-1 1 1 0 0,0-1 0 0 0,1 0 0 0 0,-1 0 0 0 0,1 1-1 0 0,-1-1 1 0 0,0 0 0 0 0,1 1 0 0 0,-1-1 0 0 0,0 1-1 0 0,0-1 1 0 0,1 0 0 0 0,-1 1 0 0 0,0-1 0 0 0,0 1-1 0 0,0-1 1 0 0,1 1 0 0 0,-1-1 0 0 0,0 1 0 0 0,0-1-1 0 0,0 1 1 0 0,0-1 0 0 0,0 1 0 0 0,-6 14-86 0 0,-3 2-54 0 0,4 0-274 0 0,-1 1 0 0 0,-1-1 0 0 0,0-1 1 0 0,-20 32-1 0 0,11-20-775 0 0,15-26 876 0 0,-2 11-235 0 0,3-11 519 0 0,-1-1 1 0 0,1 0-1 0 0,0 1 0 0 0,0-1 0 0 0,0 0 0 0 0,0 1 0 0 0,0-1 0 0 0,0 0 0 0 0,0 1 1 0 0,0-1-1 0 0,1 0 0 0 0,-1 1 0 0 0,0-1 0 0 0,1 0 0 0 0,-1 1 0 0 0,1-1 1 0 0,0 0-1 0 0,-1 0 0 0 0,1 0 0 0 0,0 0 0 0 0,0 1 0 0 0,-1-1 0 0 0,1 0 1 0 0,0 0-1 0 0,0 0 0 0 0,0-1 0 0 0,0 1 0 0 0,1 0 0 0 0,-1 0 0 0 0,2 0 0 0 0,2 2 73 0 0,1-2 0 0 0,0 1-1 0 0,0 0 1 0 0,0-1 0 0 0,11 0-1 0 0,14 4 244 0 0,-24-3-170 0 0,0-1 1 0 0,0 1-1 0 0,8-1 0 0 0,20 4 493 0 0,-32-4-575 0 0,-1-1-1 0 0,0 1 1 0 0,1 0 0 0 0,-1 0 0 0 0,0 0-1 0 0,0 0 1 0 0,0 1 0 0 0,0-1-1 0 0,0 1 1 0 0,0-1 0 0 0,-1 1-1 0 0,4 3 1 0 0,-5-4 8 0 0,1 0 0 0 0,0 0 0 0 0,0 0-1 0 0,0 0 1 0 0,0 0 0 0 0,0 0 0 0 0,0 0 0 0 0,0 0-1 0 0,0 0 1 0 0,0-1 0 0 0,0 1 0 0 0,3 1 0 0 0,-4-2-24 0 0,0 0 0 0 0,1 1 1 0 0,-1-1-1 0 0,0 0 1 0 0,0 1-1 0 0,1-1 0 0 0,-1 1 1 0 0,0-1-1 0 0,0 0 1 0 0,0 1-1 0 0,0-1 1 0 0,1 1-1 0 0,-1-1 0 0 0,0 0 1 0 0,0 1-1 0 0,0-1 1 0 0,0 1-1 0 0,0-1 0 0 0,0 1 1 0 0,0 0-1 0 0,0 1 49 0 0,0 1-108 0 0,1 1 0 0 0,-1-1-1 0 0,1 1 1 0 0,-1 0 0 0 0,-1-1 0 0 0,1 1 0 0 0,0-1 0 0 0,-1 1 0 0 0,-1 4-1 0 0,-13 33 132 0 0,15-39-83 0 0,-3 3-2 0 0,0-1 0 0 0,0 0 0 0 0,0 1 0 0 0,-1-1 0 0 0,0-1 0 0 0,1 1 0 0 0,-1 0 0 0 0,-7 4 0 0 0,-4 4 15 0 0,3-1-11 0 0,0-1 0 0 0,0 0-1 0 0,-26 15 1 0 0,33-22-21 0 0,-1 0 1 0 0,1-1-1 0 0,-1 0 1 0 0,0 0 0 0 0,0 0-1 0 0,0 0 1 0 0,0-1-1 0 0,0 0 1 0 0,0 0 0 0 0,0-1-1 0 0,0 1 1 0 0,-10-2-1 0 0,-12-8-1210 0 0,14 4 722 0 0,12 5 340 0 0,-1-1 0 0 0,1 1 0 0 0,-1-1 0 0 0,1 0 0 0 0,0 0 0 0 0,-1 0 0 0 0,1 0 0 0 0,0 0 0 0 0,0-1 0 0 0,-1 1 0 0 0,1-1 0 0 0,0 1 0 0 0,1-1 0 0 0,-1 0 0 0 0,-2-2 0 0 0,4 3-148 0 0,0 1 0 0 0,0-1 0 0 0,0 1 0 0 0,0-1 0 0 0,0 1 0 0 0,0-1 0 0 0,0 0 0 0 0,0 1 0 0 0,0-1 0 0 0,1 1 0 0 0,-1-1 0 0 0,0 1 0 0 0,0-1 0 0 0,1 1 0 0 0,-1 0 0 0 0,0-1 0 0 0,1 1 0 0 0,-1-1 0 0 0,1 0-1 0 0,4-10-7922 0 0</inkml:trace>
  <inkml:trace contextRef="#ctx0" brushRef="#br0" timeOffset="1">537 95 16527 0 0,'0'0'6042'0'0,"0"-1"-5889"0"0,0 1 1 0 0,0-1 0 0 0,0 1 0 0 0,0-1-1 0 0,0 1 1 0 0,0-1 0 0 0,0 1 0 0 0,0-1-1 0 0,0 1 1 0 0,0-1 0 0 0,0 1 0 0 0,0-1 0 0 0,0 1-1 0 0,-1 0 1 0 0,1-1 0 0 0,0 1 0 0 0,0-1-1 0 0,-1 1 1 0 0,1-1 0 0 0,0 1 0 0 0,-1 0-1 0 0,1-1 1 0 0,0 1 0 0 0,-1 0 0 0 0,1-1-1 0 0,0 1 1 0 0,-1 0 0 0 0,1 0 0 0 0,-1-1-1 0 0,0 1 1 0 0,-3-1-65 0 0,3 1-85 0 0,0 0 0 0 0,0 0-1 0 0,1 0 1 0 0,-1 0 0 0 0,0 0-1 0 0,0 0 1 0 0,0 0-1 0 0,0 0 1 0 0,0 0 0 0 0,0-1-1 0 0,0 1 1 0 0,0 0 0 0 0,1-1-1 0 0,-1 1 1 0 0,0 0-1 0 0,0-1 1 0 0,0 0 0 0 0,1 1-1 0 0,-1-1 1 0 0,0 1-1 0 0,1-1 1 0 0,-1 0 0 0 0,0 1-1 0 0,1-1 1 0 0,-1 0 0 0 0,1 0-1 0 0,-1 1 1 0 0,1-1-1 0 0,-1 0 1 0 0,1 0 0 0 0,0 0-1 0 0,-1 0 1 0 0,1 0 0 0 0,0-1-1 0 0,0 2-3 0 0,0 0-1 0 0,0-1 1 0 0,0 1 0 0 0,0 0-1 0 0,0 0 1 0 0,0 0 0 0 0,0 0-1 0 0,0-1 1 0 0,0 1 0 0 0,0 0-1 0 0,-1 0 1 0 0,1 0-1 0 0,0 0 1 0 0,0-1 0 0 0,0 1-1 0 0,0 0 1 0 0,0 0 0 0 0,0 0-1 0 0,0 0 1 0 0,0-1 0 0 0,0 1-1 0 0,-1 0 1 0 0,1 0 0 0 0,0 0-1 0 0,0 0 1 0 0,0 0-1 0 0,0 0 1 0 0,0 0 0 0 0,-1 0-1 0 0,1-1 1 0 0,0 1 0 0 0,0 0-1 0 0,0 0 1 0 0,0 0 0 0 0,-1 0-1 0 0,1 0 1 0 0,0 0 0 0 0,0 0-1 0 0,0 0 1 0 0,0 0-1 0 0,-1 0 1 0 0,1 0 0 0 0,0 0-1 0 0,0 0 1 0 0,0 0 0 0 0,-1 0-1 0 0,1 0 1 0 0,0 0 0 0 0,0 0-1 0 0,0 0 1 0 0,0 1-1 0 0,0-1 1 0 0,-1 0 0 0 0,1 0-1 0 0,0 0 1 0 0,0 0 0 0 0,0 0-1 0 0,0 0 1 0 0,0 0 0 0 0,-1 1-1 0 0,1-1 1 0 0,0 0 0 0 0,-9 7 88 0 0,9-7-97 0 0,-4 5-23 0 0,0-1 0 0 0,1 1 0 0 0,0 0 0 0 0,-1 0 0 0 0,2 0 0 0 0,-1 1 0 0 0,0-1 1 0 0,1 1-1 0 0,0-1 0 0 0,-2 9 0 0 0,4-11-2 0 0,-1-1 0 0 0,1 1 0 0 0,-1-1 0 0 0,1 1 0 0 0,0-1 0 0 0,0 1 1 0 0,0 0-1 0 0,0-1 0 0 0,0 1 0 0 0,1-1 0 0 0,-1 1 0 0 0,1-1 0 0 0,0 0 1 0 0,0 1-1 0 0,0-1 0 0 0,0 0 0 0 0,1 4 0 0 0,-1-5-95 0 0,6 9-294 0 0,-7-9 402 0 0,1 0 0 0 0,0-1-1 0 0,-1 1 1 0 0,1 0 0 0 0,0 0 0 0 0,-1-1-1 0 0,1 1 1 0 0,0 0 0 0 0,0-1-1 0 0,0 1 1 0 0,0-1 0 0 0,-1 1 0 0 0,1-1-1 0 0,0 1 1 0 0,0-1 0 0 0,0 0 0 0 0,0 1-1 0 0,1-1 1 0 0,23 3-23 0 0,-14-5 44 0 0,-10 1-6 0 0,1 0 0 0 0,-1 0 0 0 0,1 0 0 0 0,-1 0 0 0 0,0 0 0 0 0,0 0 0 0 0,0 0 0 0 0,2-3 0 0 0,5-5-97 0 0,1 2 16 0 0,-5 4 40 0 0,0 0 1 0 0,0-1 0 0 0,-1 1 0 0 0,0 0 0 0 0,1-1-1 0 0,2-4 1 0 0,9-13 76 0 0,22-22 0 0 0,-37 43-27 0 0,0-1 38 0 0,1 1 1 0 0,-1-1 0 0 0,1 1-1 0 0,-1-1 1 0 0,1 1-1 0 0,-1 0 1 0 0,1-1-1 0 0,0 1 1 0 0,-1 0-1 0 0,1 0 1 0 0,0-1-1 0 0,-1 1 1 0 0,1 0-1 0 0,-1 0 1 0 0,1 0 0 0 0,0 0-1 0 0,-1 0 1 0 0,1 0-1 0 0,0 0 1 0 0,-1 0-1 0 0,1 0 1 0 0,0 0-1 0 0,-1 0 1 0 0,1 0-1 0 0,0 1 1 0 0,-1-1-1 0 0,1 0 1 0 0,0 0-1 0 0,-1 1 1 0 0,1-1 0 0 0,-1 0-1 0 0,1 1 1 0 0,-1-1-1 0 0,1 0 1 0 0,-1 1-1 0 0,1-1 1 0 0,0 1-1 0 0,1 1-23 0 0,-1-1-1 0 0,1 1 1 0 0,-1 0-1 0 0,0 0 1 0 0,1-1-1 0 0,-1 1 1 0 0,0 0-1 0 0,0 0 1 0 0,0 0-1 0 0,1 3 1 0 0,11 37 134 0 0,7 34 54 0 0,6 42-206 0 0,11 38-108 0 0,-32-140-159 0 0,0 0 1 0 0,14 30-1 0 0,-11-28-490 0 0,-7-16 49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4.2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2434 1 16527 0 0,'0'0'1499'0'0,"-7"3"-1027"0"0,7-3-399 0 0,-1 0 0 0 0,0 0 0 0 0,1 0 0 0 0,-1 0 0 0 0,1 0-1 0 0,-1 1 1 0 0,1-1 0 0 0,-1 0 0 0 0,1 0 0 0 0,0 1 0 0 0,-1-1 0 0 0,1 0 0 0 0,-1 0-1 0 0,1 1 1 0 0,-1-1 0 0 0,1 0 0 0 0,0 1 0 0 0,-1-1 0 0 0,1 1 0 0 0,0-1 0 0 0,-1 1 0 0 0,1-1-1 0 0,0 0 1 0 0,0 1 0 0 0,-1-1 0 0 0,1 1 0 0 0,0-1 0 0 0,0 1 0 0 0,0-1 0 0 0,0 1-1 0 0,0 0 1 0 0,-1 0 0 0 0,-3 12 2143 0 0,3-10-2071 0 0,1 0-1 0 0,-1-1 0 0 0,0 1 0 0 0,1 0 1 0 0,0 0-1 0 0,0 0 0 0 0,-1 0 1 0 0,2 0-1 0 0,-1 0 0 0 0,0-1 1 0 0,1 1-1 0 0,-1 0 0 0 0,1 0 0 0 0,1 3 1 0 0,-1-2-117 0 0,1 0 0 0 0,-1-1 1 0 0,1 1-1 0 0,0 0 1 0 0,0-1-1 0 0,1 0 0 0 0,-1 1 1 0 0,1-1-1 0 0,4 5 0 0 0,1-1-28 0 0,-8-7 0 0 0,0 0 0 0 0,0 1 0 0 0,0-1 0 0 0,0 0 0 0 0,0 0 0 0 0,0 0 0 0 0,0 0 0 0 0,1 0 0 0 0,-1 0 0 0 0,0 1 0 0 0,0-1 0 0 0,0 0 0 0 0,0 0 0 0 0,0 0 0 0 0,1 0 0 0 0,-1 0 0 0 0,0 0 0 0 0,0 0 0 0 0,0 0 0 0 0,0 0 0 0 0,1 0 0 0 0,-1 0 0 0 0,0 0 0 0 0,0 0 0 0 0,0 0 0 0 0,0 0 0 0 0,1 0 0 0 0,-1 0 0 0 0,0 0 0 0 0,0 0 0 0 0,0 0 0 0 0,0 0 0 0 0,1 0 0 0 0,18-1 0 0 0,-9 1 72 0 0,-8-1 19 0 0,-1 1 0 0 0,0 0 0 0 0,1 0-1 0 0,-1-1 1 0 0,0 1 0 0 0,0-1 0 0 0,1 1 0 0 0,-1-1-1 0 0,0 0 1 0 0,0 1 0 0 0,0-1 0 0 0,1 0 0 0 0,-1 0-1 0 0,0 0 1 0 0,0 0 0 0 0,0 0 0 0 0,-1 0 0 0 0,1 0-1 0 0,1-2 1 0 0,0-1-52 0 0,0 0 0 0 0,-1 0 0 0 0,1-1 0 0 0,-1 1-1 0 0,-1-1 1 0 0,1 1 0 0 0,0-6 0 0 0,-1 8-32 0 0,0 0 0 0 0,-1 0 0 0 0,1 0 0 0 0,-1 0 0 0 0,1 0 0 0 0,-1 0 0 0 0,0 0 1 0 0,0 0-1 0 0,1 0 0 0 0,-1 0 0 0 0,-1 0 0 0 0,-1-2 0 0 0,1 2-37 0 0,-1 0 0 0 0,1 0 0 0 0,-1 0 1 0 0,0 1-1 0 0,0-1 0 0 0,0 1 0 0 0,0 0 0 0 0,0 0 0 0 0,0 0 1 0 0,-5-1-1 0 0,-3-1-142 0 0,9 2 11 0 0,0 1 0 0 0,0-1 0 0 0,-1 1 0 0 0,1 0 0 0 0,0-1-1 0 0,0 1 1 0 0,0 0 0 0 0,0 0 0 0 0,0 1 0 0 0,0-1 0 0 0,0 0 0 0 0,0 1 0 0 0,0-1 0 0 0,0 1 0 0 0,0 0 0 0 0,0 0 0 0 0,0 0 0 0 0,0 0 0 0 0,-2 1 0 0 0,-11 7-1497 0 0</inkml:trace>
  <inkml:trace contextRef="#ctx0" brushRef="#br0" timeOffset="1">160 1240 12440 0 0,'1'5'143'0'0,"-1"0"0"0"0,-1 0 1 0 0,1 0-1 0 0,-1 0 1 0 0,0 0-1 0 0,0 0 0 0 0,0 0 1 0 0,-4 8-1 0 0,4-11 34 0 0,-1-1 0 0 0,0 1-1 0 0,0-1 1 0 0,0 0 0 0 0,1 0-1 0 0,-1 0 1 0 0,0 0 0 0 0,0 0-1 0 0,0-1 1 0 0,-1 1 0 0 0,1-1-1 0 0,0 1 1 0 0,0-1 0 0 0,0 1-1 0 0,0-1 1 0 0,0 0-1 0 0,-3 0 1 0 0,-10-1 2307 0 0,8 1-1955 0 0,1 0 0 0 0,0 0 0 0 0,0 0-1 0 0,-1 1 1 0 0,1-1 0 0 0,0 2 0 0 0,0-1 0 0 0,-9 4 0 0 0,13-4-469 0 0,0 0 0 0 0,0 0-1 0 0,0 1 1 0 0,1-1 0 0 0,-1 1 0 0 0,0-1-1 0 0,1 1 1 0 0,-1 0 0 0 0,1-1 0 0 0,0 1 0 0 0,-1 0-1 0 0,1 0 1 0 0,0 0 0 0 0,-1 3 0 0 0,0-1-23 0 0,1-1 0 0 0,0 1 0 0 0,0 0 0 0 0,0 0 0 0 0,0 0 0 0 0,1 0 0 0 0,-1 5 0 0 0,1 13-18 0 0,-1-9-4 0 0,1 1-1 0 0,1-1 1 0 0,0 1 0 0 0,5 18-1 0 0,-2-15-17 0 0,0 2-43 0 0,1-1 1 0 0,1 1-1 0 0,15 31 1 0 0,48 59-1176 0 0,-61-96 599 0 0,0 0 0 0 0,1 0 1 0 0,0-1-1 0 0,1 0 0 0 0,1-1 0 0 0,15 13 1 0 0,-5-4-1733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5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 7368 0 0,'0'0'666'0'0,"0"2"-546"0"0,-3 28 1758 0 0,0 5 4516 0 0,4-15-5368 0 0,1-1 0 0 0,7 31 0 0 0,-6-36-1035 0 0,2 22 137 0 0,-5-28 52 0 0,1-1 0 0 0,1 1 1 0 0,-1-1-1 0 0,6 15 1 0 0,-5-10-55 0 0,-2-7-119 0 0,2 2-14 0 0,-1-10-23 0 0,1-13-40 0 0,-2 13 58 0 0,7-31-11 0 0,-2 10 264 0 0,-1-1-1 0 0,1-38 1 0 0,-5 58-158 0 0,0 0 0 0 0,0 1-1 0 0,0-1 1 0 0,1 1 0 0 0,0-1 0 0 0,0 1 0 0 0,0-1-1 0 0,0 1 1 0 0,4-7 0 0 0,-4 10-37 0 0,-1 0 0 0 0,1 0-1 0 0,0-1 1 0 0,-1 1 0 0 0,1 0 0 0 0,-1 0-1 0 0,1 0 1 0 0,-1-1 0 0 0,0 1 0 0 0,0 0 0 0 0,1-4 1518 0 0,9 14-1764 0 0,-4-2 236 0 0,0-1-1 0 0,0 1 1 0 0,-1 0-1 0 0,0 1 1 0 0,0-1 0 0 0,3 9-1 0 0,-1-3 189 0 0,10 22-4 0 0,-12-25-189 0 0,-1 0 0 0 0,8 11-1 0 0,-8-14-44 0 0,-1 0 0 0 0,0 0-1 0 0,4 12 1 0 0,-4-12-10 0 0,-1 0 1 0 0,1-1-1 0 0,7 13 0 0 0,3-2-38 0 0,-9-13 52 0 0,-2-1-19 0 0,1 1 0 0 0,-1-1-1 0 0,1-1 1 0 0,0 1 0 0 0,0 0-1 0 0,0 0 1 0 0,0-1 0 0 0,0 0-1 0 0,0 0 1 0 0,1 0 0 0 0,-1 0-1 0 0,1 0 1 0 0,4 1 0 0 0,-7-2 18 0 0,0-1 0 0 0,1 0 1 0 0,-1 1-1 0 0,0-1 1 0 0,1 0-1 0 0,-1 0 0 0 0,0 0 1 0 0,1 0-1 0 0,-1 0 1 0 0,0 0-1 0 0,1 0 0 0 0,-1-1 1 0 0,0 1-1 0 0,1 0 1 0 0,-1-1-1 0 0,0 1 0 0 0,0-1 1 0 0,0 1-1 0 0,1-1 1 0 0,-1 0-1 0 0,0 1 1 0 0,0-1-1 0 0,0 0 0 0 0,0 0 1 0 0,0 0-1 0 0,0 0 1 0 0,1-1-1 0 0,2-3-25 0 0,-1 1 0 0 0,0-1 0 0 0,0 0-1 0 0,4-7 1 0 0,9-21 36 0 0,-9 20 0 0 0,-1 0 0 0 0,0 0 0 0 0,6-20 0 0 0,-8 18 110 0 0,0 0-1 0 0,-1 0 1 0 0,-1 0 0 0 0,1-19-1 0 0,-3 26 59 0 0,0 1-1 0 0,-1-1 0 0 0,0 1 1 0 0,-2-13-1 0 0,2 17-138 0 0,-1 0-1 0 0,1 0 0 0 0,-1 0 1 0 0,1 0-1 0 0,-1 0 0 0 0,0 0 1 0 0,0 0-1 0 0,0 1 1 0 0,0-1-1 0 0,-1 1 0 0 0,-3-4 1 0 0,1-2-4 0 0,-2 4 46 0 0,-3 4-9 0 0,8 1-57 0 0,0 0-1 0 0,0-1 0 0 0,0 1 0 0 0,1 0 1 0 0,-1 0-1 0 0,0 0 0 0 0,1 1 1 0 0,-1-1-1 0 0,1 0 0 0 0,-1 0 1 0 0,1 1-1 0 0,0-1 0 0 0,-1 1 1 0 0,1 0-1 0 0,0-1 0 0 0,0 1 1 0 0,0 0-1 0 0,-1 1 0 0 0,1 0-4 0 0,0 0 1 0 0,0-1-1 0 0,0 1 0 0 0,0 0 0 0 0,0 0 0 0 0,0-1 0 0 0,1 1 1 0 0,-1 0-1 0 0,1 0 0 0 0,0 0 0 0 0,0 4 0 0 0,2 2 12 0 0,-1 4 1 0 0,1 0 0 0 0,1 0 0 0 0,0-1 0 0 0,1 1-1 0 0,1-1 1 0 0,0 1 0 0 0,0-1 0 0 0,8 11 0 0 0,-8-16-57 0 0,0-1-1 0 0,1 0 1 0 0,0-1 0 0 0,0 1-1 0 0,14 8 1 0 0,-10-6-18 0 0,-6-6-4 0 0,0 1-1 0 0,-1-1 1 0 0,1 0 0 0 0,0 0-1 0 0,0 0 1 0 0,0-1 0 0 0,1 1-1 0 0,-1-1 1 0 0,7 1-1 0 0,1-1-405 0 0,0 0-1 0 0,15-1 0 0 0,-2-1-967 0 0,-4-1-810 0 0,-4-2-2403 0 0,3 0-1801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5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81 158 5528 0 0,'0'1'5310'0'0,"-12"15"-575"0"0,-1 3-1917 0 0,4-7-990 0 0,2-3-1409 0 0,-15 19 614 0 0,11 5-690 0 0,9-25-321 0 0,0 1 1 0 0,1-1-1 0 0,0 1 1 0 0,1 0-1 0 0,-1-1 1 0 0,2 1-1 0 0,1 14 1 0 0,8 16-467 0 0,-9-36 401 0 0,-1-2 35 0 0,0 0 1 0 0,0 0 0 0 0,0 0-1 0 0,0 0 1 0 0,1 0 0 0 0,-1 0-1 0 0,0-1 1 0 0,0 1 0 0 0,1 0-1 0 0,-1 0 1 0 0,1 0 0 0 0,-1-1-1 0 0,1 1 1 0 0,-1 0 0 0 0,1-1-1 0 0,-1 1 1 0 0,1 0 0 0 0,1 0-1 0 0,-1-1 18 0 0,-1 1-1 0 0,1-1 1 0 0,0 0-1 0 0,0 1 1 0 0,0-1-1 0 0,0 0 1 0 0,0 0-1 0 0,0 0 1 0 0,0 0-1 0 0,0 0 1 0 0,0 0-1 0 0,0 0 1 0 0,0-1-1 0 0,0 1 1 0 0,1 0-1 0 0,0-1 14 0 0,2 0-55 0 0,1-1 0 0 0,0 0 0 0 0,-1 0 0 0 0,1 0-1 0 0,-1-1 1 0 0,0 1 0 0 0,0-1 0 0 0,0 0 0 0 0,0 0 0 0 0,6-7 0 0 0,-8 8 21 0 0,0 0 0 0 0,-1 0 0 0 0,1 0 0 0 0,-1-1 0 0 0,1 1 0 0 0,-1-1 0 0 0,0 1 1 0 0,1-1-1 0 0,-1 0 0 0 0,-1 1 0 0 0,1-1 0 0 0,0 0 0 0 0,-1 0 0 0 0,1 1 0 0 0,-1-1 1 0 0,0 0-1 0 0,0-4 0 0 0,3-18 71 0 0,1 7 115 0 0,-1 0 1 0 0,1-32-1 0 0,-4 48-69 0 0,-1-1 1 0 0,1 0-1 0 0,0 1 0 0 0,-1-1 0 0 0,1 0 0 0 0,-1 1 0 0 0,0-1 1 0 0,0 0-1 0 0,0 1 0 0 0,0-1 0 0 0,0 1 0 0 0,-2-3 0 0 0,3 5-86 0 0,0 0-1 0 0,0-1 1 0 0,0 1 0 0 0,-1 0-1 0 0,1 0 1 0 0,0-1-1 0 0,0 1 1 0 0,1 0 0 0 0,-1-1-1 0 0,0 1 1 0 0,0 0-1 0 0,0-1 1 0 0,0 1-1 0 0,0 0 1 0 0,0 0 0 0 0,0-1-1 0 0,0 1 1 0 0,0 0-1 0 0,1 0 1 0 0,-1-1 0 0 0,0 1-1 0 0,0 0 1 0 0,0 0-1 0 0,1-1 1 0 0,-1 1-1 0 0,0 0-5 0 0,0 0-1 0 0,1 0 0 0 0,-1 0 0 0 0,0 0 0 0 0,0-1 0 0 0,0 1 0 0 0,0 0 1 0 0,0 0-1 0 0,0 0 0 0 0,0 0 0 0 0,1 0 0 0 0,-1 0 0 0 0,0 0 1 0 0,0-1-1 0 0,0 1 0 0 0,0 0 0 0 0,0 0 0 0 0,0 0 0 0 0,0 0 1 0 0,0 0-1 0 0,0-1 0 0 0,0 1 0 0 0,0 0 0 0 0,0 0 0 0 0,0 0 0 0 0,0 0 1 0 0,0 0-1 0 0,0-1 0 0 0,0 1 0 0 0,0 0 0 0 0,0 0 0 0 0,0 0 1 0 0,0 0-1 0 0,0 0 0 0 0,0 0 0 0 0,0-1 0 0 0,-1 1 22 0 0,1-1-1 0 0,-1 0 1 0 0,0 1-1 0 0,1-1 0 0 0,-1 0 1 0 0,1 1-1 0 0,0-1 1 0 0,-1 0-1 0 0,1 0 1 0 0,0 1-1 0 0,-1-1 1 0 0,1 0-1 0 0,0 0 0 0 0,0 0 1 0 0,0 0-1 0 0,0 1 1 0 0,0-1-1 0 0,0 0 1 0 0,0 0-1 0 0,0 0 1 0 0,0 0-1 0 0,0 1 0 0 0,0-2 1 0 0,1-4 160 0 0,-1 4 773 0 0,0 16-900 0 0,0-11-129 0 0,0 0 1 0 0,1-1-1 0 0,-1 1 1 0 0,1 0-1 0 0,0-1 1 0 0,0 1-1 0 0,1 3 1 0 0,2 3 28 0 0,-2 0 38 0 0,-1-5 37 0 0,0 0 1 0 0,1 0-1 0 0,-1 0 0 0 0,1 0 0 0 0,0 0 0 0 0,0 0 0 0 0,0 0 0 0 0,0 0 1 0 0,1-1-1 0 0,4 6 0 0 0,-1-3-167 0 0,-1 1 0 0 0,0 0 0 0 0,0-1 0 0 0,7 15 0 0 0,-11-18-90 0 0,0-1 0 0 0,0 0 0 0 0,1 0 0 0 0,-1 0 0 0 0,0 0 0 0 0,1 0-1 0 0,-1-1 1 0 0,1 1 0 0 0,0 0 0 0 0,0-1 0 0 0,-1 1 0 0 0,1-1 0 0 0,0 0 0 0 0,0 1 0 0 0,0-1 0 0 0,1 0 0 0 0,-1 0 0 0 0,0 0 0 0 0,0-1 0 0 0,0 1 0 0 0,1 0 0 0 0,-1-1-1 0 0,0 0 1 0 0,1 1 0 0 0,-1-1 0 0 0,1 0 0 0 0,-1 0 0 0 0,3-1 0 0 0,6 1-6896 0 0</inkml:trace>
  <inkml:trace contextRef="#ctx0" brushRef="#br0" timeOffset="1">311 192 11952 0 0,'0'0'1082'0'0,"1"1"-890"0"0,1 3-23 0 0,0 0 0 0 0,0-1 0 0 0,0 1 0 0 0,0 0-1 0 0,0-1 1 0 0,1 1 0 0 0,0-1 0 0 0,0 0 0 0 0,0 0 0 0 0,4 3 0 0 0,-5-4 37 0 0,1-1 0 0 0,0 1 0 0 0,-1 0 0 0 0,1 0 0 0 0,-1 0 0 0 0,0 1 0 0 0,0-1 0 0 0,0 1 0 0 0,0-1 0 0 0,0 1 0 0 0,0 0 1 0 0,-1-1-1 0 0,1 1 0 0 0,-1 0 0 0 0,0 0 0 0 0,1 0 0 0 0,-1 0 0 0 0,-1 0 0 0 0,1 1 0 0 0,0-1 0 0 0,-1 0 0 0 0,0 6 0 0 0,0-7-131 0 0,0 0 0 0 0,0 0 0 0 0,0 0-1 0 0,0 0 1 0 0,0-1 0 0 0,1 1-1 0 0,-1 0 1 0 0,0 0 0 0 0,1-1 0 0 0,0 1-1 0 0,-1 0 1 0 0,1-1 0 0 0,0 1-1 0 0,0 0 1 0 0,0-1 0 0 0,0 1 0 0 0,0-1-1 0 0,0 1 1 0 0,0-1 0 0 0,0 0-1 0 0,1 0 1 0 0,-1 1 0 0 0,1-1 0 0 0,2 1-1 0 0,0 2-76 0 0,-3-4 82 0 0,0 1 0 0 0,0 0 1 0 0,0-1-1 0 0,0 1 1 0 0,0-1-1 0 0,0 1 0 0 0,0-1 1 0 0,0 1-1 0 0,0-1 1 0 0,0 0-1 0 0,0 0 1 0 0,2 1-1 0 0,-1-1 679 0 0,-8-22 556 0 0,2 2-729 0 0,1 12-557 0 0,1-1 0 0 0,0 1 0 0 0,1 0-1 0 0,0 0 1 0 0,0-13 0 0 0,-5-27-29 0 0,6 22 0 0 0,0 25 23 0 0,0 0 0 0 0,0 0 0 0 0,0 1 0 0 0,0-1 0 0 0,0 0-1 0 0,0 1 1 0 0,0-1 0 0 0,0 0 0 0 0,0 0 0 0 0,0 1 0 0 0,1-1 0 0 0,-1 0-1 0 0,0 1 1 0 0,0-1 0 0 0,1 0 0 0 0,-1 1 0 0 0,0-1 0 0 0,1 1 0 0 0,-1-1-1 0 0,1 0 1 0 0,-1 1 0 0 0,1-1 0 0 0,-1 1 0 0 0,1-1 0 0 0,0 1-1 0 0,-1 0 1 0 0,1-1 0 0 0,-1 1 0 0 0,1-1 0 0 0,0 1 0 0 0,-1 0 0 0 0,1 0-1 0 0,0-1 1 0 0,-1 1 0 0 0,2 0 0 0 0,0 0-176 0 0,0-2 120 0 0,1 1 0 0 0,-1 0 0 0 0,1 0 1 0 0,0 0-1 0 0,0 0 0 0 0,-1 0 0 0 0,1 1 1 0 0,0-1-1 0 0,0 1 0 0 0,0 0 0 0 0,0 0 1 0 0,0 0-1 0 0,-1 0 0 0 0,1 0 0 0 0,0 1 1 0 0,0-1-1 0 0,4 2 0 0 0,72 8 33 0 0,-67-9 0 0 0,0 0 0 0 0,19-1 0 0 0,-12-1 0 0 0,-16 1 0 0 0,0 0 0 0 0,1-1 0 0 0,-1 1 0 0 0,0-1 0 0 0,7-2 0 0 0,-8 2 0 0 0,1 0 0 0 0,0 0 0 0 0,0 1 0 0 0,0-1 0 0 0,5 0 0 0 0,-5 1 11 0 0,-1 0 0 0 0,1 0 0 0 0,-1-1 0 0 0,1 1-1 0 0,-1-1 1 0 0,1 0 0 0 0,-1 0 0 0 0,0 0 0 0 0,1 0 0 0 0,-1 0-1 0 0,0 0 1 0 0,0-1 0 0 0,0 1 0 0 0,0-1 0 0 0,0 1-1 0 0,0-1 1 0 0,0 0 0 0 0,0 0 0 0 0,-1 0 0 0 0,1 0 0 0 0,-1 0-1 0 0,1 0 1 0 0,-1 0 0 0 0,0-1 0 0 0,0 1 0 0 0,0 0 0 0 0,0-1-1 0 0,0 1 1 0 0,0-4 0 0 0,1 0 65 0 0,-1-1-1 0 0,1 0 1 0 0,-1 0-1 0 0,-1 0 1 0 0,0 0-1 0 0,0 0 1 0 0,0 0-1 0 0,-1 0 1 0 0,-2-10-1 0 0,3 14-61 0 0,-1-1-15 0 0,-11-8 96 0 0,12 12-92 0 0,0 0 0 0 0,0 0 0 0 0,-1 0-1 0 0,1 0 1 0 0,0-1 0 0 0,0 1 0 0 0,0 0-1 0 0,-1 0 1 0 0,1 0 0 0 0,0 0 0 0 0,0 0 0 0 0,-1-1-1 0 0,1 1 1 0 0,0 0 0 0 0,-1 0 0 0 0,1 0 0 0 0,0 0-1 0 0,0 0 1 0 0,-1 0 0 0 0,1 0 0 0 0,0 0-1 0 0,-1 0 1 0 0,1 0 0 0 0,0 0 0 0 0,-1 1 0 0 0,-1-1 0 0 0,-22 0 81 0 0,24 0-71 0 0,-1 0 0 0 0,0 0 0 0 0,1 1 0 0 0,-1-1 0 0 0,1 0 0 0 0,-1 0-1 0 0,0 1 1 0 0,1-1 0 0 0,-1 0 0 0 0,1 1 0 0 0,-1-1 0 0 0,1 1 0 0 0,-1-1 0 0 0,1 0 0 0 0,-1 1-1 0 0,1-1 1 0 0,0 1 0 0 0,-1 1 0 0 0,-1 0 34 0 0,-1 1-67 0 0,1 0-1 0 0,-1 0 1 0 0,1 0-1 0 0,0 0 1 0 0,0 1-1 0 0,0-1 1 0 0,0 1-1 0 0,0-1 1 0 0,1 1 0 0 0,-2 5-1 0 0,-7 42-1318 0 0,8-36 1255 0 0,2-11 51 0 0,-1-1-1 0 0,1 1 1 0 0,1-1-1 0 0,-1 0 1 0 0,0 1-1 0 0,1-1 1 0 0,0 1 0 0 0,-1-1-1 0 0,1 0 1 0 0,1 1-1 0 0,-1-1 1 0 0,0 0-1 0 0,1 0 1 0 0,0 0-1 0 0,-1 0 1 0 0,1 0-1 0 0,1 0 1 0 0,-1-1-1 0 0,4 4 1 0 0,0 0-272 0 0,0 0-1 0 0,1-1 1 0 0,-1 0 0 0 0,1 0-1 0 0,1-1 1 0 0,11 6 0 0 0,-16-9 153 0 0,0 0 0 0 0,0-1 1 0 0,1 0-1 0 0,-1 1 0 0 0,0-1 1 0 0,0-1-1 0 0,1 1 1 0 0,-1 0-1 0 0,0-1 0 0 0,0 1 1 0 0,0-1-1 0 0,6-2 0 0 0,13-3-1279 0 0,-17 5 1027 0 0,1 0 1 0 0,0-1-1 0 0,-1 0 1 0 0,0-1-1 0 0,1 1 0 0 0,-1-1 1 0 0,0 0-1 0 0,0 0 0 0 0,-1 0 1 0 0,1-1-1 0 0,-1 0 0 0 0,1 0 1 0 0,-1 0-1 0 0,6-9 1 0 0,8-8-434 0 0,-15 17 714 0 0,1 1 0 0 0,-1-1 0 0 0,0 0 0 0 0,3-7 0 0 0,4-7 668 0 0,-4 9 344 0 0,-1-1-1 0 0,6-18 1 0 0,-9 23 25 0 0,-1 0 1 0 0,0-1 0 0 0,0 1 0 0 0,0-11 990 0 0,-16 5 631 0 0,13 11-2471 0 0,0-1 1 0 0,1 1-1 0 0,-1-1 0 0 0,0 1 0 0 0,0 0 0 0 0,1-1 0 0 0,-1 1 0 0 0,0 0 0 0 0,0 0 0 0 0,0 0 1 0 0,1 1-1 0 0,-1-1 0 0 0,0 0 0 0 0,0 1 0 0 0,1-1 0 0 0,-1 1 0 0 0,0-1 0 0 0,1 1 1 0 0,-1 0-1 0 0,0 0 0 0 0,1 0 0 0 0,-1 0 0 0 0,1 0 0 0 0,0 0 0 0 0,-1 0 0 0 0,1 0 0 0 0,0 0 1 0 0,0 1-1 0 0,-1-1 0 0 0,0 2 0 0 0,1-1-43 0 0,1-1-16 0 0,-1 0 0 0 0,1-1 1 0 0,0 1-1 0 0,-1 0 1 0 0,1 0-1 0 0,0 0 1 0 0,-1-1-1 0 0,1 1 0 0 0,0 0 1 0 0,0 0-1 0 0,0 0 1 0 0,0-1-1 0 0,0 1 1 0 0,-1 0-1 0 0,2 1 0 0 0,0 12-23 0 0,-1-11 3 0 0,1 0 1 0 0,0-1 0 0 0,-1 1 0 0 0,1-1-1 0 0,0 1 1 0 0,0-1 0 0 0,0 1 0 0 0,1-1 0 0 0,-1 1-1 0 0,4 3 1 0 0,-3-3 5 0 0,-2-2 9 0 0,0 0-1 0 0,1 0 1 0 0,-1-1-1 0 0,1 1 1 0 0,-1 0 0 0 0,1 0-1 0 0,-1 0 1 0 0,1-1-1 0 0,-1 1 1 0 0,1 0-1 0 0,0-1 1 0 0,-1 1-1 0 0,1-1 1 0 0,0 1-1 0 0,0 0 1 0 0,-1-1 0 0 0,1 0-1 0 0,1 1 1 0 0,1 1 20 0 0,3 2 119 0 0,0 0-1 0 0,1-1 0 0 0,6 3 0 0 0,-3-1 63 0 0,-7-3-113 0 0,1 0-1 0 0,-1 0 1 0 0,0 0 0 0 0,0 1 0 0 0,0-1-1 0 0,0 1 1 0 0,0 0 0 0 0,-1 0 0 0 0,1 0 0 0 0,-1 0-1 0 0,0 0 1 0 0,0 1 0 0 0,3 5 0 0 0,2 3 125 0 0,-7-11-203 0 0,1 1 0 0 0,-1-1 0 0 0,1 1 1 0 0,-1-1-1 0 0,0 0 0 0 0,0 1 0 0 0,0-1 0 0 0,0 1 0 0 0,0-1 0 0 0,0 0 0 0 0,0 1 0 0 0,-1 1 0 0 0,1 2-3 0 0,-1 2-8 0 0,0-1 0 0 0,0 0 0 0 0,0 0 0 0 0,-1 0 0 0 0,0 0 0 0 0,0 0 0 0 0,0 0 0 0 0,-1-1 0 0 0,-5 10 0 0 0,-1 1 0 0 0,7-13-75 0 0,-1 0 0 0 0,0 1 0 0 0,0-2 0 0 0,0 1 0 0 0,0 0 0 0 0,-1-1-1 0 0,1 1 1 0 0,-1-1 0 0 0,-4 2 0 0 0,3-1-703 0 0,4-3 574 0 0,0 0 1 0 0,0 0 0 0 0,0 0-1 0 0,-1-1 1 0 0,1 1-1 0 0,0 0 1 0 0,0-1 0 0 0,0 1-1 0 0,1-1 1 0 0,-1 0-1 0 0,0 1 1 0 0,0-1 0 0 0,0 1-1 0 0,0-1 1 0 0,0 0-1 0 0,1 0 1 0 0,-2-1 0 0 0,0-2-383 0 0,0 1 0 0 0,0-1 0 0 0,0 1 1 0 0,1-1-1 0 0,0 0 0 0 0,-1 0 0 0 0,1 0 1 0 0,0-7-1 0 0,0-7-1367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6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1 438 6912 0 0,'2'0'314'0'0,"26"-6"117"0"0,-6 1-432 0 0,39-7 7354 0 0,60-9 1203 0 0,-103 18-8277 0 0,-1-1 1 0 0,1 0-1 0 0,-1-1 1 0 0,0-1 0 0 0,-1 0-1 0 0,24-13 1 0 0,-23 9-1045 0 0,0 0 0 0 0,0-1 0 0 0,22-20 0 0 0,-21 12-1338 0 0</inkml:trace>
  <inkml:trace contextRef="#ctx0" brushRef="#br0" timeOffset="1">288 1 13824 0 0,'0'0'1224'0'0,"0"10"-976"0"0,-4 0-248 0 0,4 3 0 0 0,0 7 1631 0 0,0 0 273 0 0,4 3 56 0 0,2 5 16 0 0,0 5-832 0 0,3 1-168 0 0,3 3-32 0 0,4 6-8 0 0,-6-5-632 0 0,11 3-128 0 0,1 2-24 0 0,0-5-8 0 0,-3 1-1328 0 0,3-8-272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7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213 447 8288 0 0,'0'-1'16'0'0,"1"1"1"0"0,-1 0-1 0 0,0 0 1 0 0,0 0-1 0 0,0 0 1 0 0,0 0-1 0 0,0 0 1 0 0,0 0-1 0 0,0 0 1 0 0,0-1-1 0 0,0 1 1 0 0,0 0-1 0 0,0 0 0 0 0,0 0 1 0 0,0 0-1 0 0,0 0 1 0 0,0 0-1 0 0,0-1 1 0 0,0 1-1 0 0,0 0 1 0 0,0 0-1 0 0,0 0 1 0 0,0 0-1 0 0,0 0 1 0 0,0 0-1 0 0,0-1 1 0 0,0 1-1 0 0,0 0 1 0 0,0 0-1 0 0,0 0 1 0 0,0 0-1 0 0,0 0 1 0 0,0 0-1 0 0,0 0 1 0 0,-1-1-1 0 0,1 1 1 0 0,0 0-1 0 0,0 0 0 0 0,0 0 1 0 0,0 0-1 0 0,0 0 1 0 0,0 0-1 0 0,0 0 1 0 0,0 0-1 0 0,-1 0 1 0 0,1 0-1 0 0,0 0 1 0 0,0 0-1 0 0,0 0 1 0 0,0 0-1 0 0,0 0 1 0 0,0 0-1 0 0,-1 0 1 0 0,1 0-1 0 0,0 0 1 0 0,0 0-1 0 0,0 0 1 0 0,0 0-1 0 0,0 0 1 0 0,0 0-1 0 0,-1 0 1 0 0,1 0-1 0 0,0 0 0 0 0,-18-1 4719 0 0,-8 4 820 0 0,14-1-4760 0 0,-11 4 474 0 0,18-6-1106 0 0,1 1 0 0 0,-1 0 0 0 0,1 0-1 0 0,0 0 1 0 0,0 1 0 0 0,0 0-1 0 0,-6 2 1 0 0,-12 9 39 0 0,18-12-189 0 0,1 0 1 0 0,-1 1-1 0 0,1 0 1 0 0,-1 0-1 0 0,1 0 0 0 0,0 0 1 0 0,0 0-1 0 0,0 1 1 0 0,1-1-1 0 0,-1 1 1 0 0,0 0-1 0 0,1-1 1 0 0,0 1-1 0 0,-1 0 1 0 0,1 1-1 0 0,1-1 0 0 0,-4 6 1 0 0,-1 7 27 0 0,4-13-53 0 0,1 0 1 0 0,0 0-1 0 0,0 1 0 0 0,0-1 1 0 0,0 0-1 0 0,0 1 1 0 0,1-1-1 0 0,-1 1 1 0 0,1 4-1 0 0,0 21-322 0 0,0-28 321 0 0,0-1 1 0 0,0 0-1 0 0,1 1 1 0 0,-1-1-1 0 0,0 1 1 0 0,0-1-1 0 0,1 0 1 0 0,-1 1-1 0 0,0-1 1 0 0,1 0-1 0 0,-1 1 1 0 0,0-1-1 0 0,1 0 1 0 0,-1 0-1 0 0,0 1 1 0 0,1-1-1 0 0,-1 0 1 0 0,1 0-1 0 0,-1 1 1 0 0,0-1-1 0 0,1 0 1 0 0,0 0-1 0 0,0 1-33 0 0,20 26-374 0 0,-20-26 296 0 0,10-2 32 0 0,-5 0 74 0 0,1-1-1 0 0,0-1 1 0 0,0 1-1 0 0,9-6 0 0 0,-13 6 26 0 0,0 0 0 0 0,-1 0 0 0 0,1 0 0 0 0,-1-1 0 0 0,0 1-1 0 0,1 0 1 0 0,-1-1 0 0 0,0 0 0 0 0,-1 1 0 0 0,1-1 0 0 0,0 0-1 0 0,1-6 1 0 0,14-32 181 0 0,-13 33-127 0 0,0-1 0 0 0,0 1 0 0 0,-1-1 0 0 0,3-14 0 0 0,-1 4 44 0 0,-2 9-37 0 0,-2 0 0 0 0,1 0-1 0 0,-1-13 1 0 0,3-18 171 0 0,2 9 14 0 0,-2-1 0 0 0,-1 1 0 0 0,-2-1 1 0 0,-4-45-1 0 0,1 67-139 0 0,0 0 0 0 0,-1 0 1 0 0,-6-13-1 0 0,-2-10 195 0 0,9 26-174 0 0,0 0 0 0 0,0 0 1 0 0,-1 0-1 0 0,-1 0 0 0 0,1 1 0 0 0,-1-1 0 0 0,0 1 0 0 0,-8-10 0 0 0,11 16 385 0 0,0 4-413 0 0,-1 2-105 0 0,0 1 1 0 0,1 0-1 0 0,0 0 1 0 0,0 0-1 0 0,0 0 1 0 0,1-1-1 0 0,0 1 1 0 0,0 0-1 0 0,1 8 1 0 0,3 4-29 0 0,8 30-1 0 0,1 3-34 0 0,-9-31 29 0 0,-1-3 7 0 0,0 0 1 0 0,1 0 0 0 0,1-1-1 0 0,9 21 1 0 0,60 112-168 0 0,-63-129 131 0 0,1 0 1 0 0,1-1-1 0 0,0 0 0 0 0,2-2 0 0 0,0 1 1 0 0,18 15-1 0 0,-28-30 29 0 0,0 1 1 0 0,0-1 0 0 0,1 0-1 0 0,-1 0 1 0 0,1 0 0 0 0,-1-1-1 0 0,1 0 1 0 0,0 0-1 0 0,0 0 1 0 0,0-1 0 0 0,0 0-1 0 0,0 0 1 0 0,1-1 0 0 0,8 0-1 0 0,-12 0 21 0 0,1-1 0 0 0,-1 1 0 0 0,0-1 0 0 0,0 0-1 0 0,0 0 1 0 0,0 0 0 0 0,-1-1 0 0 0,1 1 0 0 0,0-1 0 0 0,0 0 0 0 0,-1 1-1 0 0,1-1 1 0 0,-1 0 0 0 0,4-4 0 0 0,13-9-43 0 0,-18 14 55 0 0,0 1-1 0 0,1-1 1 0 0,-1 0 0 0 0,1 0 0 0 0,-1 0 0 0 0,0 0-1 0 0,0 0 1 0 0,0-1 0 0 0,0 1 0 0 0,0 0-1 0 0,0-1 1 0 0,0 1 0 0 0,0 0 0 0 0,0-1-1 0 0,0 1 1 0 0,-1-1 0 0 0,1 1 0 0 0,-1-1 0 0 0,1 1-1 0 0,-1-1 1 0 0,1 0 0 0 0,-1 1 0 0 0,0-1-1 0 0,0-2 1 0 0,1-3 12 0 0,0 0 31 0 0,0-1 1 0 0,-1 1-1 0 0,0 0 1 0 0,0-1-1 0 0,-1 1 1 0 0,1 0-1 0 0,-2 0 0 0 0,1 0 1 0 0,-1-1-1 0 0,0 1 1 0 0,-3-7-1 0 0,3 11-17 0 0,-1 0 1 0 0,1 1-1 0 0,-1-1 0 0 0,1 1 1 0 0,-1-1-1 0 0,0 1 0 0 0,0 0 1 0 0,0 0-1 0 0,0 0 0 0 0,0 0 0 0 0,-1 1 1 0 0,1-1-1 0 0,0 1 0 0 0,-1 0 1 0 0,1 0-1 0 0,-7-1 0 0 0,9 2-18 0 0,0 0 0 0 0,1 0-1 0 0,-1 0 1 0 0,0 0 0 0 0,1 0-1 0 0,-1-1 1 0 0,1 1 0 0 0,-1 0 0 0 0,0 0-1 0 0,1-1 1 0 0,-1 1 0 0 0,1 0-1 0 0,-1-1 1 0 0,1 1 0 0 0,-2-1 0 0 0,0-1 11 0 0,1 2-19 0 0,1 0 0 0 0,-1 0-1 0 0,1-1 1 0 0,0 1 0 0 0,-1 0 0 0 0,1 0 0 0 0,-1 0-1 0 0,1 0 1 0 0,-1 0 0 0 0,1 0 0 0 0,0-1-1 0 0,-1 1 1 0 0,1 0 0 0 0,-1 0 0 0 0,1 0-1 0 0,-1 0 1 0 0,1 1 0 0 0,-1-1 0 0 0,1 0-1 0 0,-1 0 1 0 0,0 1-2 0 0,0 0 0 0 0,0 1-1 0 0,0-1 1 0 0,0 0 0 0 0,0 0 0 0 0,1 1 0 0 0,-1-1-1 0 0,0 1 1 0 0,1-1 0 0 0,-1 1 0 0 0,1-1-1 0 0,0 1 1 0 0,-1-1 0 0 0,1 1 0 0 0,0-1-1 0 0,0 3 1 0 0,0 29-38 0 0,1-28 14 0 0,0 0 0 0 0,1 0 0 0 0,0 0 0 0 0,-1 0 0 0 0,2 0 0 0 0,-1-1 0 0 0,0 1 0 0 0,1-1 0 0 0,0 1 0 0 0,0-1 0 0 0,0 0 0 0 0,1 0 0 0 0,4 4 0 0 0,8 6-425 0 0,33 24 1 0 0,-46-35 378 0 0,1-1-76 0 0,0 0 0 0 0,0-1-1 0 0,1 1 1 0 0,-1-1-1 0 0,0 0 1 0 0,0 0 0 0 0,1 0-1 0 0,-1-1 1 0 0,0 1 0 0 0,1-1-1 0 0,4-1 1 0 0,18 3-1794 0 0,-14-1 166 0 0,7-1-65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8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105 37 4608 0 0,'-1'-2'10549'0'0,"1"0"-10151"0"0,-2 0 1 0 0,1 0-1 0 0,0 0 0 0 0,0 0 1 0 0,-1 0-1 0 0,1 0 1 0 0,-1 0-1 0 0,1 0 0 0 0,-1 0 1 0 0,0 1-1 0 0,0-1 1 0 0,0 1-1 0 0,0 0 0 0 0,0-1 1 0 0,0 1-1 0 0,0 0 1 0 0,0 0-1 0 0,0 0 0 0 0,-1 0 1 0 0,1 1-1 0 0,-4-2 1 0 0,4 2-304 0 0,0 0 0 0 0,0 0 0 0 0,1 0 1 0 0,-1 0-1 0 0,0 0 0 0 0,0 0 1 0 0,0 1-1 0 0,0-1 0 0 0,0 0 0 0 0,0 1 1 0 0,1 0-1 0 0,-1-1 0 0 0,0 1 0 0 0,0 0 1 0 0,1 0-1 0 0,-1 0 0 0 0,1 0 1 0 0,-1 0-1 0 0,1 0 0 0 0,-1 1 0 0 0,1-1 1 0 0,-1 0-1 0 0,1 1 0 0 0,0-1 0 0 0,0 1 1 0 0,0-1-1 0 0,0 1 0 0 0,-1 2 1 0 0,-1 2-67 0 0,1-1 1 0 0,0 1-1 0 0,0 0 1 0 0,1 0-1 0 0,-1 0 1 0 0,1 0-1 0 0,0 0 0 0 0,1 1 1 0 0,0-1-1 0 0,0 0 1 0 0,0 0-1 0 0,2 11 1 0 0,2 0-117 0 0,0 0 0 0 0,2 0 0 0 0,7 16 1 0 0,-11-29-4 0 0,12 8 1 0 0,-13-11 97 0 0,17 9-147 0 0,-17-10 137 0 0,0 1-1 0 0,0-1 1 0 0,0 1-1 0 0,0-1 1 0 0,0 1 0 0 0,-1-1-1 0 0,1 1 1 0 0,0-1-1 0 0,0 0 1 0 0,0 0-1 0 0,0 1 1 0 0,0-1-1 0 0,0 0 1 0 0,0 0 0 0 0,0 0-1 0 0,0 0 1 0 0,0 0-1 0 0,0 0 1 0 0,2-1-1 0 0,-2 0-1 0 0,1 0 0 0 0,-1 0 0 0 0,1 0 0 0 0,-1 0-1 0 0,1 0 1 0 0,-1 0 0 0 0,0-1 0 0 0,2-2 0 0 0,2-1 14 0 0,-2 2-4 0 0,-1 0 0 0 0,1 0 0 0 0,-1 0 0 0 0,0 0 0 0 0,-1-1 0 0 0,1 1 0 0 0,0 0 0 0 0,-1-1 0 0 0,0 1 0 0 0,0-1 0 0 0,0 0 0 0 0,1-4 0 0 0,0-2 88 0 0,1-6 65 0 0,-1 0-1 0 0,2-21 1 0 0,-4 35 193 0 0,0 4-280 0 0,19 82 44 0 0,3 16-16 0 0,16 41-113 0 0,-12-28-286 0 0,-16-76 146 0 0,18 54-942 0 0,-26-84 899 0 0,17 38-1278 0 0,-3-19-2889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3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1 20183 0 0,'0'0'2676'0'0,"-1"1"-2165"0"0,-6 31 2166 0 0,-12 21-770 0 0,5-15-1661 0 0,9-25-220 0 0,0 0 0 0 0,1 0 0 0 0,1 1 0 0 0,-3 18 0 0 0,5 63 19 0 0,1-53-37 0 0,2-14-178 0 0,7 42-1 0 0,-3-27 0 0 0,-4-30-29 0 0,0 0 0 0 0,1-1-1 0 0,0 1 1 0 0,1-1 0 0 0,6 13-1 0 0,-8-21-138 0 0,0 1-1 0 0,0 0 1 0 0,1-1 0 0 0,0 1-1 0 0,0-1 1 0 0,0 0 0 0 0,1 0-1 0 0,-1 0 1 0 0,1-1 0 0 0,0 1-1 0 0,0-1 1 0 0,0 0-1 0 0,1 0 1 0 0,-1 0 0 0 0,6 2-1 0 0,7 0-7467 0 0</inkml:trace>
  <inkml:trace contextRef="#ctx0" brushRef="#br0" timeOffset="1">475 256 17303 0 0,'0'0'3040'0'0,"1"3"-1745"0"0,1 2-691 0 0,0 1-1 0 0,0 0 1 0 0,-1 0 0 0 0,0 0-1 0 0,0 0 1 0 0,0 10 0 0 0,-3 41 701 0 0,-1-11-755 0 0,1-26-514 0 0,1-18-43 0 0,1-1 0 0 0,-1 1 1 0 0,1 0-1 0 0,0-1 0 0 0,-1 1 1 0 0,1 0-1 0 0,0-1 0 0 0,0 1 0 0 0,0 0 1 0 0,1-1-1 0 0,-1 1 0 0 0,0 0 0 0 0,1-1 1 0 0,-1 1-1 0 0,1 0 0 0 0,0 1 0 0 0,0-1-570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8:09.3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0 630 2760 0 0,'1'-9'247'0'0,"2"-16"18775"0"0,-1 38-17530 0 0,-1-11-1444 0 0,0 1 0 0 0,0 0-1 0 0,-1 0 1 0 0,1-1 0 0 0,-1 1 0 0 0,0 0 0 0 0,0 0-1 0 0,0 5 1 0 0,0-5 230 0 0,0 0 163 0 0,3 0-340 0 0,5 19 733 0 0,-7-19-642 0 0,6-14 337 0 0,-6 9-495 0 0,0 1 0 0 0,0 0 0 0 0,0-1 0 0 0,0 1 0 0 0,0-1 0 0 0,0 1 0 0 0,-1-1 0 0 0,1 1 1 0 0,-1-1-1 0 0,1-2 0 0 0,3-12 127 0 0,1 0 0 0 0,8-18 1 0 0,2-4-70 0 0,-12 33-93 0 0,0-1 1 0 0,0 1 0 0 0,1 0 0 0 0,-1 0 0 0 0,1 0 0 0 0,1 0 0 0 0,-1 1 0 0 0,1 0 0 0 0,-1 0-1 0 0,1 0 1 0 0,7-4 0 0 0,-10 7-7 0 0,1 0 0 0 0,0 0 1 0 0,0 0-1 0 0,0 0 0 0 0,0 0 0 0 0,5 0 0 0 0,7-2-5 0 0,-13 3 13 0 0,0 0 0 0 0,0 0-1 0 0,0-1 1 0 0,0 2 0 0 0,-1-1 0 0 0,1 0 0 0 0,0 0-1 0 0,0 0 1 0 0,0 1 0 0 0,0-1 0 0 0,3 2-1 0 0,24 12 21 0 0,-4-3 3 0 0,-5-6-22 0 0,1-1 0 0 0,-1-1 0 0 0,1-1 0 0 0,35-1 0 0 0,-50-1-2 0 0,-4 0 0 0 0,1 0 0 0 0,0-1 0 0 0,0 1 0 0 0,0-1 0 0 0,0 1 0 0 0,0-1 0 0 0,4-1 0 0 0,1-2 11 0 0,-3 3 42 0 0,-5 1-51 0 0,0 0 0 0 0,0 0-1 0 0,0 0 1 0 0,0 0 0 0 0,1 0-1 0 0,-1 0 1 0 0,0 0 0 0 0,0 0-1 0 0,0 0 1 0 0,0 0 0 0 0,0 0-1 0 0,0 0 1 0 0,1 0 0 0 0,-1 0-1 0 0,0 0 1 0 0,0 0 0 0 0,0 0-1 0 0,0 0 1 0 0,0 0 0 0 0,0 0-1 0 0,0 0 1 0 0,0 0 0 0 0,1 0-1 0 0,-1-1 1 0 0,0 1 0 0 0,0 0-1 0 0,0 0 1 0 0,0 0 0 0 0,0 0-1 0 0,0 0 1 0 0,0 0-1 0 0,0 0 1 0 0,0 0 0 0 0,0 0-1 0 0,0-1 1 0 0,0 1 0 0 0,0 0-1 0 0,0 0 1 0 0,0 0 0 0 0,0 0-1 0 0,1 0 1 0 0,-1 0 0 0 0,0-1-1 0 0,2-6 1 0 0,-1 4 27 0 0,0 0 0 0 0,0 1 0 0 0,0-1 0 0 0,0 0 0 0 0,-1 0 0 0 0,1 1 1 0 0,-1-1-1 0 0,0 0 0 0 0,0 0 0 0 0,0 0 0 0 0,0-3 0 0 0,-1 2-6 0 0,0 0 0 0 0,-1-1 1 0 0,1 1-1 0 0,-1 0 0 0 0,0 0 0 0 0,-3-5 0 0 0,4 8-17 0 0,0 0 0 0 0,0 0 0 0 0,1 0 0 0 0,-1 0 0 0 0,0 0 0 0 0,0 0-1 0 0,-1 0 1 0 0,1 0 0 0 0,0 1 0 0 0,0-1 0 0 0,0 0 0 0 0,0 1 0 0 0,-1-1-1 0 0,1 1 1 0 0,0-1 0 0 0,0 1 0 0 0,-1 0 0 0 0,1 0 0 0 0,0-1 0 0 0,-1 1-1 0 0,1 0 1 0 0,0 0 0 0 0,-1 0 0 0 0,1 0 0 0 0,-3 1 0 0 0,-11 3 18 0 0,11-2-41 0 0,2 1 3 0 0,-1-2 2 0 0,1 0 0 0 0,0 0-1 0 0,0 1 1 0 0,0-1 0 0 0,0 1-1 0 0,0 0 1 0 0,0-1 0 0 0,0 1-1 0 0,0 0 1 0 0,1 0 0 0 0,-1 0-1 0 0,1 0 1 0 0,-1 1 0 0 0,1-1-1 0 0,-1 3 1 0 0,0 1-5 0 0,0-1 0 0 0,1 0 0 0 0,0 0 0 0 0,0 1 0 0 0,0-1-1 0 0,0 0 1 0 0,1 6 0 0 0,1 2-30 0 0,0 0-1 0 0,0 1 0 0 0,2-1 1 0 0,-1-1-1 0 0,7 18 0 0 0,-8-27 27 0 0,0 0 0 0 0,0 0 0 0 0,1 0-1 0 0,-1 0 1 0 0,1 0 0 0 0,-1-1 0 0 0,1 1 0 0 0,0-1 0 0 0,0 1-1 0 0,0-1 1 0 0,0 1 0 0 0,0-1 0 0 0,1 0 0 0 0,-1 0 0 0 0,1 0-1 0 0,2 1 1 0 0,1 1 7 0 0,-2-1 4 0 0,1 0 0 0 0,-1-1 0 0 0,0 1 0 0 0,1-1 0 0 0,0 0 0 0 0,-1 0 0 0 0,1 0 0 0 0,0-1 0 0 0,0 0 0 0 0,0 0 0 0 0,0 0 0 0 0,6 0 0 0 0,-8-1 29 0 0,1 0 0 0 0,-1 0 0 0 0,1-1 0 0 0,0 0 0 0 0,-1 1 0 0 0,1-1 1 0 0,-1 0-1 0 0,0 0 0 0 0,1-1 0 0 0,-1 1 0 0 0,0-1 0 0 0,0 0 0 0 0,0 0 0 0 0,0 0 0 0 0,0 0 0 0 0,0 0 0 0 0,-1-1 0 0 0,1 1 0 0 0,-1-1 0 0 0,4-3 0 0 0,0-1 49 0 0,-1 1 0 0 0,1-1 0 0 0,-1-1 0 0 0,0 1-1 0 0,-1-1 1 0 0,0 0 0 0 0,0 0 0 0 0,5-15 0 0 0,-8 19-40 0 0,0 1 1 0 0,1 0-1 0 0,-1-1 1 0 0,1 1-1 0 0,-1 0 0 0 0,5-4 1 0 0,6-16 157 0 0,-10 18-157 0 0,-1 1 0 0 0,0 0 1 0 0,0-1-1 0 0,-1 1 0 0 0,1-1 0 0 0,-1-5 0 0 0,0 9-17 0 0,-1 0 0 0 0,1 0 0 0 0,0 1-1 0 0,-1-1 1 0 0,1 0 0 0 0,0 0 0 0 0,-1 0 0 0 0,1 1-1 0 0,-1-1 1 0 0,0 0 0 0 0,1 1 0 0 0,-1-1 0 0 0,1 0-1 0 0,-1 1 1 0 0,0-1 0 0 0,0 1 0 0 0,1-1 0 0 0,-1 1-1 0 0,-1-1 1 0 0,-11 1 36 0 0,12 1-48 0 0,0 0-1 0 0,0-1 1 0 0,0 1-1 0 0,0 0 1 0 0,1 0-1 0 0,-1 0 1 0 0,0 0-1 0 0,0 0 1 0 0,1 0-1 0 0,-1 0 1 0 0,1 0-1 0 0,-1 0 1 0 0,1 0-1 0 0,-1 0 1 0 0,1 1-1 0 0,-6 20-121 0 0,6-18 88 0 0,-1 1-1 0 0,1 1-1 0 0,0-1 1 0 0,0 1 0 0 0,1-1-1 0 0,0 0 1 0 0,2 9 0 0 0,-1-4 29 0 0,-2-5-5 0 0,2 0 1 0 0,-1-1-1 0 0,0 1 1 0 0,1 0-1 0 0,0-1 1 0 0,0 1-1 0 0,1-1 0 0 0,-1 0 1 0 0,1 0-1 0 0,0 0 1 0 0,0 0-1 0 0,0 0 1 0 0,0 0-1 0 0,1-1 1 0 0,0 1-1 0 0,-1-1 0 0 0,1 0 1 0 0,0-1-1 0 0,8 5 1 0 0,1-1-79 0 0,-1-1 0 0 0,1-1 0 0 0,0 0 0 0 0,0 0 0 0 0,26 2-1 0 0,-37-5 13 0 0,-1-1 0 0 0,1 0 0 0 0,0 0 0 0 0,-1 0-1 0 0,1 0 1 0 0,-1 0 0 0 0,1-1 0 0 0,-1 1-1 0 0,1 0 1 0 0,-1-1 0 0 0,1 1 0 0 0,-1-1-1 0 0,0 1 1 0 0,1-1 0 0 0,-1 0 0 0 0,0 0-1 0 0,1 1 1 0 0,-1-1 0 0 0,0 0 0 0 0,2-2 0 0 0,1-2-1670 0 0,-1 1 0 0 0,1-1-1 0 0,-1 0 1 0 0,4-8 0 0 0,3-9-5728 0 0</inkml:trace>
  <inkml:trace contextRef="#ctx0" brushRef="#br0" timeOffset="1">856 0 18919 0 0,'0'0'915'0'0,"2"1"-400"0"0,0 0-469 0 0,0 1 1 0 0,0-1 0 0 0,0 1-1 0 0,0 0 1 0 0,-1-1 0 0 0,1 1-1 0 0,0 0 1 0 0,-1 0 0 0 0,1 0-1 0 0,-1 0 1 0 0,0 0 0 0 0,0 0-1 0 0,2 4 1 0 0,-1-3-28 0 0,-1 1-1 0 0,1-1 1 0 0,0 0 0 0 0,0 1-1 0 0,1-1 1 0 0,3 4 0 0 0,5 1 514 0 0,-8-6-338 0 0,0 1 0 0 0,0-1 0 0 0,-1 0 1 0 0,1 1-1 0 0,2 2 0 0 0,5 9 763 0 0,1-2 0 0 0,17 17 0 0 0,-15-15-433 0 0,0 1 0 0 0,-1 0 0 0 0,-1 1 0 0 0,0 0 0 0 0,12 26-1 0 0,-12-22-303 0 0,-2 1-1 0 0,-1 0 1 0 0,0 1-1 0 0,-2-1 1 0 0,7 41-1 0 0,-4-15-34 0 0,-5-26-157 0 0,-1 0-1 0 0,0 0 1 0 0,-1 0 0 0 0,-2 28-1 0 0,-1-43-132 0 0,1 8-227 0 0,-1-1 0 0 0,-1 0-1 0 0,0 0 1 0 0,-1 0-1 0 0,-1-1 1 0 0,-8 23-1 0 0,7-18-1757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0.3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14688 0 0,'0'0'8291'0'0,"1"2"-7879"0"0,1 2-294 0 0,-1 0 0 0 0,1 0 0 0 0,-1 0 0 0 0,0 0 0 0 0,0 1 0 0 0,0 4-1 0 0,5 20 262 0 0,1-2-177 0 0,0 1-1 0 0,-2 0 1 0 0,-1 0-1 0 0,1 48 1 0 0,-2-30-127 0 0,-2-6-5 0 0,-2-26-51 0 0,2 1 0 0 0,0-1-1 0 0,3 16 1 0 0,-1-16 1 0 0,-1 1 0 0 0,0 20 1 0 0,-2-23-23 0 0,0 0 1 0 0,2 0-1 0 0,-1 0 1 0 0,5 14 0 0 0,-3-15-208 0 0,0 1 0 0 0,-1 0 0 0 0,0-1 0 0 0,0 14 1 0 0,-3-22 24 0 0,1 1-404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0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168 101 15808 0 0,'0'0'726'0'0,"-7"-11"259"0"0,5 0-1043 0 0,-6-17 2726 0 0,8 27-2422 0 0,-1-1 0 0 0,0 0 0 0 0,1 1 0 0 0,-1-1 0 0 0,0 1-1 0 0,0-1 1 0 0,0 1 0 0 0,0 0 0 0 0,0-1 0 0 0,0 1 0 0 0,-1 0 0 0 0,1 0-1 0 0,-2-2 1 0 0,-14-8 1080 0 0,-13-6 72 0 0,28 17-1377 0 0,0-1 0 0 0,0 1 0 0 0,1 0 0 0 0,-1 0-1 0 0,0-1 1 0 0,0 2 0 0 0,0-1 0 0 0,1 0 0 0 0,-1 0 0 0 0,0 0 0 0 0,0 1-1 0 0,1-1 1 0 0,-1 1 0 0 0,0-1 0 0 0,1 1 0 0 0,-4 1 0 0 0,5-1-18 0 0,-2-1-4 0 0,1 1 0 0 0,-1 0 1 0 0,0 0-1 0 0,1 0 0 0 0,-1 0 1 0 0,0 0-1 0 0,1 0 0 0 0,-1 1 1 0 0,1-1-1 0 0,0 0 0 0 0,-1 1 1 0 0,1-1-1 0 0,0 1 1 0 0,0 0-1 0 0,0-1 0 0 0,0 1 1 0 0,0 0-1 0 0,1 0 0 0 0,-1-1 1 0 0,0 1-1 0 0,1 0 0 0 0,-1 0 1 0 0,0 3-1 0 0,-2 8-57 0 0,0-8 38 0 0,1-1 0 0 0,0 0 0 0 0,1 1 0 0 0,-1-1 0 0 0,1 1 0 0 0,-1-1 0 0 0,1 1 0 0 0,1 0 0 0 0,-1-1 0 0 0,1 9 0 0 0,-3 13-100 0 0,2-20 90 0 0,0-1 0 0 0,1 0 0 0 0,-1 0 0 0 0,2 8 0 0 0,0-5-8 0 0,0-4 4 0 0,-1-1 0 0 0,1 1 0 0 0,-1 0 1 0 0,0 0-1 0 0,0 0 0 0 0,0 0 0 0 0,0 0 0 0 0,-1 0 1 0 0,1 0-1 0 0,-3 6 0 0 0,2-7 13 0 0,1-1-1 0 0,-1 0 1 0 0,1 0 0 0 0,0 0-1 0 0,-1 0 1 0 0,1 1 0 0 0,0-1-1 0 0,1 0 1 0 0,-1 0 0 0 0,0 0-1 0 0,1 0 1 0 0,-1 1-1 0 0,1-1 1 0 0,1 3 0 0 0,2 15-187 0 0,-4-18 90 0 0,11 5-61 0 0,-8-7 171 0 0,0 1 0 0 0,-1-1 0 0 0,1 0 0 0 0,0 0 0 0 0,-1 0 0 0 0,1 0 0 0 0,0 0 1 0 0,-1 0-1 0 0,1-1 0 0 0,0 1 0 0 0,-1-1 0 0 0,1 0 0 0 0,-1 0 0 0 0,1 0 0 0 0,-1 0 0 0 0,0 0 0 0 0,1-1 0 0 0,-1 1 0 0 0,3-3 1 0 0,0 0 3 0 0,0 0 0 0 0,-1 0 0 0 0,1 0 1 0 0,-1-1-1 0 0,0 1 0 0 0,-1-1 1 0 0,7-10-1 0 0,8-14 27 0 0,-14 23-19 0 0,0 0 0 0 0,0 1-1 0 0,-1-2 1 0 0,0 1 0 0 0,0 0 0 0 0,0-1-1 0 0,2-11 1 0 0,2-2 676 0 0,-7 21-668 0 0,1 1-1 0 0,0 0 1 0 0,-1-1 0 0 0,1 1-1 0 0,0-1 1 0 0,0 0-1 0 0,0 1 1 0 0,0-1 0 0 0,2 3-1 0 0,2 3 20 0 0,0 4-3 0 0,0 1 1 0 0,-1 0-1 0 0,4 15 0 0 0,-5-15-86 0 0,1 0 0 0 0,0 0 0 0 0,6 12 0 0 0,-6-16-157 0 0,-1 0-1 0 0,0 0 1 0 0,0 0-1 0 0,-1 1 0 0 0,0-1 1 0 0,2 13-1 0 0,-2 9-7417 0 0,-2-21 612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1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1 128 14744 0 0,'0'0'2662'0'0,"0"-2"-1471"0"0,3-4-165 0 0,1-1 1 0 0,-1 1 0 0 0,9-10-1 0 0,7-14 1053 0 0,-17 27-1950 0 0,0 1 1 0 0,-1 0-1 0 0,1 0 0 0 0,0-1 1 0 0,0 1-1 0 0,0 0 1 0 0,5-2-1 0 0,7-9 353 0 0,-11 9-375 0 0,0 1 0 0 0,0 0 1 0 0,0 0-1 0 0,0 0 0 0 0,0 1 0 0 0,1-1 0 0 0,-1 1 0 0 0,5-2 0 0 0,-6 4-100 0 0,0 0 1 0 0,0 0-1 0 0,0 0 0 0 0,0 0 0 0 0,0 1 0 0 0,0-1 1 0 0,0 1-1 0 0,0-1 0 0 0,4 3 0 0 0,-2-1-2 0 0,-1 1 0 0 0,1 1 0 0 0,0-1-1 0 0,-1 1 1 0 0,0-1 0 0 0,0 1 0 0 0,0 0 0 0 0,0 0-1 0 0,-1 0 1 0 0,4 7 0 0 0,5 8 6 0 0,1 1-59 0 0,-7-12 2 0 0,-1 0 0 0 0,1-1 0 0 0,8 9 0 0 0,-12-16 40 0 0,-1 1 0 0 0,1-1-1 0 0,-1 0 1 0 0,0 1 0 0 0,1-1 0 0 0,-1 0 0 0 0,1 0-1 0 0,-1 0 1 0 0,1 1 0 0 0,-1-1 0 0 0,1 0-1 0 0,-1 0 1 0 0,1 0 0 0 0,-1 0 0 0 0,1 0-1 0 0,-1 0 1 0 0,1 0 0 0 0,-1 0 0 0 0,2 0-1 0 0,1 0-25 0 0,2 1 3 0 0,-4-1 0 0 0,1 1-1 0 0,0-1 1 0 0,-1 0 0 0 0,1 0 0 0 0,0 1 0 0 0,-1-1 0 0 0,1 0-1 0 0,0 0 1 0 0,-1-1 0 0 0,1 1 0 0 0,0 0 0 0 0,-1 0 0 0 0,1-1-1 0 0,2 0 1 0 0,-2 0-144 0 0,2 0 68 0 0,-1 0 0 0 0,0 0 0 0 0,0-1 0 0 0,0 1 0 0 0,0 0 0 0 0,0-1 0 0 0,-1 0 0 0 0,1 0-1 0 0,0 0 1 0 0,-1 0 0 0 0,1 0 0 0 0,-1 0 0 0 0,0-1 0 0 0,3-2 0 0 0,10-28-2560 0 0,-8 14 1127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1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0,'0'0'17094'0'0,"1"2"-15950"0"0,10 19 584 0 0,-8-15-1464 0 0,0 0 0 0 0,0-1 0 0 0,0 1 0 0 0,-1 0 0 0 0,0 1 0 0 0,2 9 0 0 0,7 112 1089 0 0,-3 1-822 0 0,-7-78-398 0 0,0 40 52 0 0,-2-51-132 0 0,2 0 0 0 0,10 62 0 0 0,37 164-1341 0 0,-43-246-1003 0 0,9 23 0 0 0,-11-36 877 0 0,3 8-6453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1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 2304 0 0,'2'1'3292'0'0,"1"0"-1639"0"0,0 1 1 0 0,0-1-1 0 0,0 1 0 0 0,1-1 1 0 0,-1 0-1 0 0,6 1 0 0 0,0-1-378 0 0,0-1 0 0 0,0 1 0 0 0,9-2 0 0 0,-8 0-831 0 0,0 1 0 0 0,18 2 0 0 0,-16-2-358 0 0,0 0 1 0 0,0 0-1 0 0,0-1 0 0 0,0-1 1 0 0,17-3-1 0 0,-21 3-90 0 0,12-3-114 0 0,-14 0-52 0 0,-4 3 136 0 0,-1 2-29 0 0,-1 0 0 0 0,0 0 0 0 0,1-1 0 0 0,-1 1 1 0 0,0 0-1 0 0,1 0 0 0 0,-1 0 0 0 0,0 0 0 0 0,1-1 0 0 0,-1 1 1 0 0,0 0-1 0 0,1 0 0 0 0,-1 0 0 0 0,1 0 0 0 0,-1 0 1 0 0,0 0-1 0 0,1 0 0 0 0,-1 0 0 0 0,0 0 0 0 0,1 0 1 0 0,-1 0-1 0 0,1 0 0 0 0,-1 0 0 0 0,0 0 0 0 0,1 1 0 0 0</inkml:trace>
  <inkml:trace contextRef="#ctx0" brushRef="#br0" timeOffset="0.52">85 210 12896 0 0,'0'0'1172'0'0,"2"1"-967"0"0,1 0-60 0 0,-1 0-1 0 0,1-1 1 0 0,0 1-1 0 0,0-1 1 0 0,0 0 0 0 0,0 0-1 0 0,0 0 1 0 0,0 0 0 0 0,0 0-1 0 0,4-2 1 0 0,14 0 1624 0 0,3 1-534 0 0,1-1 1 0 0,37-9-1 0 0,-21 2-2785 0 0,-22 4-2919 0 0,1 0-2115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2.5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1 766 16152 0 0,'8'-15'365'0'0,"-7"12"891"0"0,1 4-1036 0 0,5 5 201 0 0,0 0 0 0 0,0 1 1 0 0,-1 0-1 0 0,0 0 0 0 0,8 11 1 0 0,22 19 498 0 0,14 28-135 0 0,-46-60-759 0 0,1 0 0 0 0,0-1 0 0 0,8 6-1 0 0,12 11 21 0 0,-22-18-46 0 0,0 0 0 0 0,0 0 0 0 0,0 0 0 0 0,1-1 0 0 0,-1 0 0 0 0,1 1 0 0 0,5 1 0 0 0,1-1 11 0 0,-8-4-6 0 0,-1 1 0 0 0,1-1 0 0 0,0 1 0 0 0,-1-1 0 0 0,1 0 1 0 0,-1 1-1 0 0,1-1 0 0 0,-1 0 0 0 0,1 0 0 0 0,-1 0 0 0 0,1-1 0 0 0,-1 1 0 0 0,0 0 0 0 0,2-2 0 0 0,-2 1 15 0 0,1 0 193 0 0,-1 2-185 0 0,-1 0 1 0 0,0-1-1 0 0,1 1 0 0 0,-1 0 0 0 0,1-1 0 0 0,-1 1 1 0 0,1-1-1 0 0,-1 1 0 0 0,0-1 0 0 0,1 1 0 0 0,-1-1 0 0 0,0 1 1 0 0,0-1-1 0 0,1 1 0 0 0,-1-1 0 0 0,0 1 0 0 0,0-1 1 0 0,0 1-1 0 0,0-1 0 0 0,1 0 0 0 0,1-12 90 0 0,1-10-378 0 0,-2 1 1 0 0,0-1 0 0 0,-4-32-1 0 0,1 13 254 0 0,2 29-22 0 0,0-1 0 0 0,-5-25 0 0 0,-21-81-26 0 0,4 25 72 0 0,7 40 39 0 0,11 32 111 0 0,1-1 1 0 0,1 1-1 0 0,1-35 0 0 0,1 44 12 0 0,0 9-120 0 0,1-1 0 0 0,-1 1 0 0 0,1 0-1 0 0,0-1 1 0 0,0 1 0 0 0,1 0 0 0 0,-1 0 0 0 0,1 0-1 0 0,0 0 1 0 0,1 0 0 0 0,-1 0 0 0 0,1 0-1 0 0,5-6 1 0 0,-1 3 18 0 0,0 0 0 0 0,1 1 0 0 0,-1 0 0 0 0,2 1 0 0 0,-1-1 0 0 0,10-4 0 0 0,-10 5-22 0 0,1 1 0 0 0,0-1 0 0 0,0 2 0 0 0,0-1 1 0 0,1 1-1 0 0,0 1 0 0 0,-1 0 0 0 0,19-3 0 0 0,40 1 56 0 0,82 4 0 0 0,46-2 40 0 0,-24-4-213 0 0,-71 5 34 0 0,34 3 27 0 0,-36 1 0 0 0,710-30 352 0 0,-635 6-238 0 0,-162 20-100 0 0,93-17 335 0 0,23-4-680 0 0,-87 19-1189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3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6912 0 0,'4'-4'17054'0'0,"7"9"-16415"0"0,-8-1-605 0 0,-1-1 0 0 0,1 1 1 0 0,-1 0-1 0 0,1-1 0 0 0,-1 1 1 0 0,0 1-1 0 0,-1-1 1 0 0,1 0-1 0 0,-1 0 0 0 0,1 0 1 0 0,-1 1-1 0 0,0 4 0 0 0,1 1-11 0 0,3 7-10 0 0,-2 0 1 0 0,0 0-1 0 0,1 31 0 0 0,-4 6-107 0 0,0-53-89 0 0,2 0-879 0 0,0-1 970 0 0,-1 0-1 0 0,1 0 1 0 0,0 0 0 0 0,0 0-1 0 0,0 0 1 0 0,0-1-1 0 0,-1 1 1 0 0,1-1-1 0 0,0 1 1 0 0,0-1 0 0 0,-1 1-1 0 0,1-1 1 0 0,0 0-1 0 0,-1 0 1 0 0,1 0-1 0 0,-1 0 1 0 0,1 0 0 0 0,-1 0-1 0 0,0 0 1 0 0,3-3-1 0 0,18-22-815 0 0,3-3-429 0 0,-25 29 1331 0 0,0-1-1 0 0,0 1 0 0 0,1 0 1 0 0,-1-1-1 0 0,0 1 1 0 0,1 0-1 0 0,-1-1 1 0 0,1 1-1 0 0,-1 0 1 0 0,0 0-1 0 0,1-1 1 0 0,-1 1-1 0 0,1 0 1 0 0,-1 0-1 0 0,1 0 1 0 0,-1 0-1 0 0,1-1 0 0 0,-1 1 1 0 0,1 0-1 0 0,2 0-1 0 0,10-4 8 0 0,-11 6 0 0 0,-1 0 0 0 0,3 0-24 0 0,-1 0-1 0 0,1 0 0 0 0,-1 1 0 0 0,0-1 0 0 0,0 1 1 0 0,0 0-1 0 0,0 0 0 0 0,0 0 0 0 0,-1 1 0 0 0,1-1 1 0 0,-1 0-1 0 0,0 1 0 0 0,0 0 0 0 0,0-1 0 0 0,-1 1 1 0 0,1 0-1 0 0,-1 0 0 0 0,0 0 0 0 0,1 7 0 0 0,-1-8 45 0 0,0 0-1 0 0,0 0 0 0 0,0-1 1 0 0,0 1-1 0 0,1 0 0 0 0,-1-1 1 0 0,1 1-1 0 0,0-1 0 0 0,0 0 1 0 0,-1 1-1 0 0,2-1 0 0 0,-1 0 1 0 0,0 0-1 0 0,5 3 0 0 0,3 2 53 0 0,0-1 0 0 0,13 6 0 0 0,-22-11 8 0 0,0-1 1 0 0,0 1 0 0 0,1-1-1 0 0,-1 1 1 0 0,0-1 0 0 0,0 0-1 0 0,0 0 1 0 0,0 0 0 0 0,1 1-1 0 0,-1-1 1 0 0,0 0 0 0 0,0-1-1 0 0,0 1 1 0 0,1 0 0 0 0,-1 0-1 0 0,0 0 1 0 0,0-1 0 0 0,0 1-1 0 0,0-1 1 0 0,0 1 0 0 0,1-1-1 0 0,-1 1 1 0 0,0-1 0 0 0,1-1-1 0 0,2-1 128 0 0,0 0-1 0 0,-1-1 0 0 0,1 0 0 0 0,4-6 0 0 0,-1 1 330 0 0,-5 7-465 0 0,-1 0 0 0 0,1 0 0 0 0,-1 0 0 0 0,0 0 0 0 0,1-1 1 0 0,-1 1-1 0 0,-1 0 0 0 0,1 0 0 0 0,0-1 0 0 0,0 1 0 0 0,-1 0 0 0 0,1-6 0 0 0,13-36 447 0 0,-13 36-609 0 0,0 0 1 0 0,-1 0-1 0 0,1 0 1 0 0,-2-1-1 0 0,1 1 0 0 0,-1 0 1 0 0,0 0-1 0 0,-1 0 1 0 0,-3-12-1 0 0,-4-17-2071 0 0,8 21 219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3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 14256 0 0,'0'0'689'0'0,"1"0"-302"0"0,1 0-314 0 0,4 0-8 0 0,0 0 1 0 0,-1 0 0 0 0,1 0-1 0 0,0-1 1 0 0,0 0 0 0 0,0 0-1 0 0,-1-1 1 0 0,9-2 0 0 0,-10 2 467 0 0,1 0 0 0 0,-1 1 1 0 0,0 0-1 0 0,1 0 0 0 0,7 0 1 0 0,16-5 2457 0 0,-26 6-2717 0 0,0-1 0 0 0,0 1 0 0 0,0 0 0 0 0,0-1 0 0 0,0 1 0 0 0,0 0 0 0 0,0 0 0 0 0,1 0 0 0 0,1 1 0 0 0,-2-1-290 0 0,1 0 726 0 0,-3 3-540 0 0,4 16 63 0 0,-3-17-245 0 0,0-1 0 0 0,0 1 1 0 0,-1 0-1 0 0,1 0 0 0 0,-1 0 0 0 0,0-1 1 0 0,1 1-1 0 0,-1 0 0 0 0,0 0 0 0 0,0 0 1 0 0,0-1-1 0 0,0 1 0 0 0,0 0 1 0 0,-1 0-1 0 0,1 0 0 0 0,-1 0 0 0 0,0 2 1 0 0,-11 22-497 0 0,10-20 249 0 0,0 0 0 0 0,-1-1 0 0 0,1 1 1 0 0,-1-1-1 0 0,-1 1 0 0 0,1-1 0 0 0,-1 0 0 0 0,0 0 1 0 0,0 0-1 0 0,0-1 0 0 0,-7 6 0 0 0,9-8-229 0 0,0 2 299 0 0,4-3 172 0 0,14-1 337 0 0,-1-1 1 0 0,0-1 0 0 0,0 0-1 0 0,1-1 1 0 0,13-5 0 0 0,-24 7-340 0 0,1 0 0 0 0,-1 0 1 0 0,0 0-1 0 0,0 0 0 0 0,6 1 1 0 0,12-2-1350 0 0,-7 0-1415 0 0,5-3 1344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4.0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14712 0 0,'0'0'1334'0'0,"1"2"-1095"0"0,1-1-87 0 0,0 0 1 0 0,1 0-1 0 0,-1 0 1 0 0,0 0-1 0 0,0 0 1 0 0,1 0-1 0 0,-1-1 1 0 0,0 1-1 0 0,1-1 1 0 0,-1 1-1 0 0,0-1 1 0 0,1 0-1 0 0,-1 0 1 0 0,0 0-1 0 0,1 0 1 0 0,4-2-1 0 0,22 2 1637 0 0,-20 1-1309 0 0,0-1 1 0 0,14-2-1 0 0,5 0 26 0 0,43-4-1792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3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17103 0 0,'0'0'4688'0'0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4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3224 0 0,'0'0'11544'0'0,"5"12"-10327"0"0,-3-7-1204 0 0,-1 1-1 0 0,0-1 1 0 0,0 1 0 0 0,-1-1-1 0 0,1 1 1 0 0,-1-1 0 0 0,0 1-1 0 0,-1-1 1 0 0,-1 11 0 0 0,-2 23-13 0 0,10 84-1175 0 0,-6-100-4178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4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7368 0 0,'0'0'10821'0'0,"3"-1"-9156"0"0,36-20 1930 0 0,-30 16-2982 0 0,0 0 1 0 0,-1 0-1 0 0,18-5 0 0 0,-21 9-453 0 0,1 1 0 0 0,-1-1 0 0 0,1 1-1 0 0,0 0 1 0 0,-1 1 0 0 0,1-1 0 0 0,0 1 0 0 0,-1 0 0 0 0,1 0 0 0 0,-1 1 0 0 0,9 3-1 0 0,-13-4-151 0 0,0-1-1 0 0,0 1 1 0 0,1 0-1 0 0,-1 0 0 0 0,0 0 1 0 0,0-1-1 0 0,0 1 0 0 0,0 0 1 0 0,0 1-1 0 0,0-1 1 0 0,0 0-1 0 0,0 0 0 0 0,-1 0 1 0 0,1 0-1 0 0,0 1 0 0 0,-1-1 1 0 0,1 0-1 0 0,-1 1 0 0 0,1-1 1 0 0,-1 0-1 0 0,1 3 1 0 0,-1 1-6 0 0,1 1 1 0 0,-1 0 0 0 0,0-1 0 0 0,-1 7 0 0 0,0 3-138 0 0,-6-5-85 0 0,3-6 152 0 0,2 3-36 0 0,1-5-2 0 0,1-1 1 0 0,0 0 0 0 0,-1 1-1 0 0,1-1 1 0 0,-1 0 0 0 0,0 0-1 0 0,1 1 1 0 0,-1-1 0 0 0,0 0 0 0 0,0 0-1 0 0,0 0 1 0 0,-2 2 0 0 0,-20 27-1734 0 0,21-28 1386 0 0,0 0 0 0 0,0 1-1 0 0,0-1 1 0 0,1 0 0 0 0,-1 1 0 0 0,-1 2 0 0 0,1-1 384 0 0,1-3 5 0 0,1-1 1 0 0,0 1-1 0 0,0-1 0 0 0,-1 1 1 0 0,1-1-1 0 0,0 1 1 0 0,0-1-1 0 0,0 1 1 0 0,-1-1-1 0 0,1 1 1 0 0,0 0-1 0 0,0-1 0 0 0,0 1 1 0 0,0-1-1 0 0,0 1 1 0 0,0 0-1 0 0,0-1 1 0 0,1 1-1 0 0,-1-1 1 0 0,0 1-1 0 0,0-1 0 0 0,0 1 1 0 0,1 0-1 0 0,7 13-635 0 0,-6-10 766 0 0,2 1 41 0 0,0 0-1 0 0,0 1 1 0 0,1-2-1 0 0,-1 1 1 0 0,1 0-1 0 0,0-1 0 0 0,0 0 1 0 0,1 0-1 0 0,-1 0 1 0 0,1-1-1 0 0,0 0 1 0 0,0 0-1 0 0,7 2 0 0 0,-12-4 363 0 0,1-1-359 0 0,-1 1 0 0 0,0 0 1 0 0,0-1-1 0 0,0 1 0 0 0,0 0 0 0 0,0 0 1 0 0,0 0-1 0 0,0 0 0 0 0,0 0 1 0 0,0 0-1 0 0,1 1 0 0 0,-1 0 70 0 0,1-1-88 0 0,-1 0 1 0 0,0 0 0 0 0,0 0-1 0 0,0 1 1 0 0,0-1 0 0 0,0 0-1 0 0,-1 0 1 0 0,1 1 0 0 0,0-1-1 0 0,0 1 1 0 0,-1-1-1 0 0,1 1 1 0 0,-1-1 0 0 0,0 1-1 0 0,1-1 1 0 0,-1 1 0 0 0,0-1-1 0 0,0 1 1 0 0,0-1 0 0 0,0 1-1 0 0,0-1 1 0 0,0 1 0 0 0,0 0-1 0 0,-1-1 1 0 0,1 1 0 0 0,0-1-1 0 0,-1 1 1 0 0,1-1 0 0 0,-1 0-1 0 0,0 1 1 0 0,1-1 0 0 0,-2 2-1 0 0,-4 7 110 0 0,5-8-169 0 0,0 0-1 0 0,0 0 1 0 0,0 0-1 0 0,0 0 1 0 0,-1 0-1 0 0,1-1 1 0 0,-1 1 0 0 0,1 0-1 0 0,-3 1 1 0 0,-7 11 173 0 0,10-13-200 0 0,1 1 0 0 0,-1-1 0 0 0,0 0 0 0 0,0 1 0 0 0,0-1 0 0 0,0 0 0 0 0,-1 0 0 0 0,1 0 0 0 0,0 0 0 0 0,0 1 0 0 0,-1-2 0 0 0,1 1 0 0 0,-2 1 0 0 0,-2 1 24 0 0,1-1-16 0 0,1 0-1 0 0,-1 0 1 0 0,0-1 0 0 0,0 1-1 0 0,0-1 1 0 0,-4 1 0 0 0,6-2-20 0 0,0 1 0 0 0,0-1 1 0 0,-1 0-1 0 0,1 0 0 0 0,0 0 1 0 0,0 0-1 0 0,0 0 1 0 0,-1 0-1 0 0,1-1 0 0 0,0 1 1 0 0,0-1-1 0 0,0 1 0 0 0,0-1 1 0 0,-3-1-1 0 0,-4 0-139 0 0,5 1 62 0 0,1 0-43 0 0,1 0 0 0 0,0-1 1 0 0,0 1-1 0 0,-1-1 0 0 0,1 0 1 0 0,0 1-1 0 0,1-1 0 0 0,-3-3 1 0 0,-7-9-7130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5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13272 0 0,'0'0'605'0'0,"2"-2"-9"0"0,1-1-558 0 0,1 0 0 0 0,0 1 0 0 0,0-1 1 0 0,0 1-1 0 0,8-4 0 0 0,13-7 184 0 0,29-20 8621 0 0,-51 33-7897 0 0,-1-1-846 0 0,0 1 1 0 0,0 0 0 0 0,1-1 0 0 0,-1 0 0 0 0,0 1 0 0 0,0-1 0 0 0,0 0 0 0 0,0 0 0 0 0,0 0 0 0 0,0 0 0 0 0,0-1-1 0 0,0 1 1 0 0,0-1 0 0 0,-1 1 0 0 0,1-1 0 0 0,-1 1 0 0 0,1-1 0 0 0,1-2 0 0 0,-3 3 379 0 0,0 11-359 0 0,-5 0-146 0 0,5-10 14 0 0,-1 1 1 0 0,1 0-1 0 0,-1 0 0 0 0,1 0 0 0 0,-1 1 0 0 0,1-1 1 0 0,0 0-1 0 0,-1 0 0 0 0,1 0 0 0 0,0 0 1 0 0,0 0-1 0 0,0 0 0 0 0,0 2 0 0 0,-1-2 3 0 0,1 0-1 0 0,0 0 1 0 0,0 1 0 0 0,-1-1-1 0 0,1 0 1 0 0,-1 0-1 0 0,1 0 1 0 0,-1 0 0 0 0,1 0-1 0 0,-1 0 1 0 0,0 1-1 0 0,0-1-18 0 0,0 0-1 0 0,1 0 1 0 0,-1 0-1 0 0,0 1 0 0 0,1-1 1 0 0,-1 0-1 0 0,1 0 1 0 0,0 0-1 0 0,-1 1 0 0 0,1-1 1 0 0,0 1-1 0 0,0-1 20 0 0,0-1-1 0 0,0 0 1 0 0,0 0-1 0 0,0 1 1 0 0,0-1-1 0 0,0 0 0 0 0,0 1 1 0 0,0-1-1 0 0,0 0 1 0 0,0 0-1 0 0,0 1 1 0 0,0-1-1 0 0,0 0 1 0 0,1 0-1 0 0,-1 0 1 0 0,0 1-1 0 0,0-1 1 0 0,0 0-1 0 0,0 0 1 0 0,1 0-1 0 0,-1 1 0 0 0,0-1 1 0 0,0 0-1 0 0,0 0 1 0 0,1 0-1 0 0,-1 0 1 0 0,0 1-1 0 0,0-1 1 0 0,1 0-1 0 0,-1 0 1 0 0,0 0-1 0 0,1 0 1 0 0,-1 0-19 0 0,1 0 1 0 0,-1 1-1 0 0,1-1 1 0 0,-1 0-1 0 0,1 0 1 0 0,-1 1 0 0 0,0-1-1 0 0,1 0 1 0 0,-1 1-1 0 0,1-1 1 0 0,-1 0-1 0 0,0 1 1 0 0,1-1-1 0 0,-1 1 1 0 0,0-1 0 0 0,1 0-1 0 0,-1 1 1 0 0,1 0-1 0 0,3 22-163 0 0,-4-21 124 0 0,0 1-100 0 0,0-2 152 0 0,0 0 0 0 0,0 0 0 0 0,0 0 0 0 0,0 0 0 0 0,0 0 0 0 0,0 0 0 0 0,0 0 0 0 0,0 1 0 0 0,0-1 0 0 0,1 0 1 0 0,-1 0-1 0 0,0 0 0 0 0,1 0 0 0 0,-1 0 0 0 0,1 1 0 0 0,36 14-338 0 0,-35-15-605 0 0,1-1-311 0 0,15 0-62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5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 11976 0 0,'0'0'5671'0'0,"2"0"-4188"0"0,13-5-180 0 0,-11 3-656 0 0,1 0 1 0 0,0 1 0 0 0,11-2-1 0 0,-10 2-388 0 0,1 0-1 0 0,-1 0 1 0 0,0 0 0 0 0,0 0-1 0 0,0-1 1 0 0,10-4-1 0 0,-9 3-194 0 0,0 1 1 0 0,0-1-1 0 0,11-1 0 0 0,-10 2-189 0 0,0 0 0 0 0,-1 0 0 0 0,1-1 0 0 0,-1-1 0 0 0,14-7 1 0 0,-7 4-6007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5.9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8288 0 0,'0'0'888'0'0,"16"6"1032"0"0,-1-2 2688 0 0,1-8-2249 0 0,6-2-1199 0 0,5 6-232 0 0,-7-4-56 0 0,7-2-8 0 0,-5 6-864 0 0,0-4-184 0 0,3-6-32 0 0,3 6-8399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6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81 15488 0 0,'-4'-1'142'0'0,"1"0"231"0"0,-1 1-1 0 0,1-1 1 0 0,-1 0-1 0 0,1 1 0 0 0,-6 0 1 0 0,25-9 1195 0 0,64-19 1898 0 0,-73 26-3241 0 0,1 0-1 0 0,-1-1 0 0 0,9-4 1 0 0,-15 6-179 0 0,0 0 1 0 0,0 1 0 0 0,0-1 0 0 0,0 1 0 0 0,1-1-1 0 0,-1 1 1 0 0,0-1 0 0 0,0 1 0 0 0,0 0 0 0 0,1 0 0 0 0,-1 0-1 0 0,0-1 1 0 0,2 1 0 0 0,4 0 60 0 0,6-3 13 0 0,-4 1-27 0 0,0 0 1 0 0,17-1-1 0 0,-23 3-43 0 0,1-1 13 0 0,10-6-224 0 0,-12 6-592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7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 13704 0 0,'33'0'6678'0'0,"-34"5"-5066"0"0,-2 3-1205 0 0,-1 7 343 0 0,4-15-727 0 0,0 1 1 0 0,0-1 0 0 0,0 1-1 0 0,0-1 1 0 0,0 1 0 0 0,0 0-1 0 0,1-1 1 0 0,-1 1-1 0 0,0-1 1 0 0,0 1 0 0 0,0-1-1 0 0,1 1 1 0 0,-1-1 0 0 0,0 1-1 0 0,0-1 1 0 0,1 0 0 0 0,-1 1-1 0 0,0-1 1 0 0,1 1-1 0 0,-1-1 1 0 0,1 0 0 0 0,-1 1-1 0 0,1 0 1 0 0,-1 0 19 0 0,0-1-1 0 0,-1 1 1 0 0,1 0-1 0 0,-1 0 1 0 0,0 0 0 0 0,1 0-1 0 0,-1-1 1 0 0,1 1-1 0 0,-1 0 1 0 0,0-1 0 0 0,0 1-1 0 0,0 0 1 0 0,0 0-1 0 0,0-1 18 0 0,-19 15 249 0 0,16-12-284 0 0,0-1 1 0 0,0 1-1 0 0,0 0 0 0 0,1 0 1 0 0,-1 0-1 0 0,1 1 1 0 0,-5 6-1 0 0,4 11 106 0 0,3-20-136 0 0,1-1-1 0 0,-1 1 1 0 0,1 0 0 0 0,0 0 0 0 0,-1 0 0 0 0,1 0 0 0 0,0 0 0 0 0,0 1 0 0 0,-1-1 0 0 0,1 0 0 0 0,0 0 0 0 0,0 0 0 0 0,0 0 0 0 0,0 0 0 0 0,0 0 0 0 0,1 0 0 0 0,-1 0 0 0 0,0 0-1 0 0,0 0 1 0 0,1 0 0 0 0,-1 0 0 0 0,1 0 0 0 0,-1 0 0 0 0,1 0 0 0 0,-1 0 0 0 0,1 0 0 0 0,-1 0 0 0 0,1-1 0 0 0,0 1 0 0 0,0 0 0 0 0,-1 0 0 0 0,1-1 0 0 0,1 2 0 0 0,6 8-25 0 0,-7-10 30 0 0,-1 1 0 0 0,0 0 0 0 0,1 0 0 0 0,-1 0 0 0 0,0-1 0 0 0,0 1 0 0 0,1 0 0 0 0,-1 0 0 0 0,0 0 0 0 0,0 0 0 0 0,0-1 0 0 0,0 1 0 0 0,0 0 0 0 0,0 0 0 0 0,-1 1 0 0 0,1-1 0 0 0,0-1 0 0 0,0 1 0 0 0,0-1 0 0 0,-1 1 0 0 0,1-1 0 0 0,0 1 0 0 0,0-1 0 0 0,0 1 0 0 0,0 0 0 0 0,0-1 0 0 0,0 1 0 0 0,1-1 0 0 0,-1 1 0 0 0,0-1 0 0 0,0 1 0 0 0,0-1 0 0 0,0 1 0 0 0,1 0 0 0 0,-1-1 0 0 0,0 1 0 0 0,1-1 0 0 0,-1 0 0 0 0,0 1 0 0 0,1-1 0 0 0,-1 1 0 0 0,0-1 0 0 0,1 1 0 0 0,-1-1 0 0 0,1 0 0 0 0,-1 1 0 0 0,1-1 0 0 0,-1 0 0 0 0,1 0 0 0 0,0 1 0 0 0,6 1-8 0 0,-5-2 3 0 0,0 1-1 0 0,-1-1 1 0 0,1 1-1 0 0,-1-1 0 0 0,1 1 1 0 0,-1-1-1 0 0,1 1 1 0 0,-1 0-1 0 0,1 0 0 0 0,-1 0 1 0 0,0 0-1 0 0,1 0 1 0 0,-1 0-1 0 0,0 0 1 0 0,2 2-1 0 0,0 3-57 0 0,-3-5 61 0 0,1-1 0 0 0,-1 0 0 0 0,0 1 1 0 0,0-1-1 0 0,0 1 0 0 0,0-1 0 0 0,1 0 0 0 0,-1 1 1 0 0,0-1-1 0 0,0 0 0 0 0,1 1 0 0 0,-1-1 0 0 0,0 0 1 0 0,1 0-1 0 0,-1 1 0 0 0,0-1 0 0 0,1 0 1 0 0,-1 0-1 0 0,0 1 0 0 0,1-1 0 0 0,-1 0 0 0 0,1 0 1 0 0,-1 0-1 0 0,0 0 0 0 0,1 1 0 0 0,-1-1 0 0 0,1 0 1 0 0,-1 0-1 0 0,0 0 0 0 0,1 0 0 0 0,0 0 0 0 0,15 3-40 0 0,-15-3 39 0 0,0 1-1 0 0,0-1 1 0 0,0 0 0 0 0,-1 0-1 0 0,1 1 1 0 0,0-1-1 0 0,0 0 1 0 0,-1 1-1 0 0,1-1 1 0 0,0 1 0 0 0,-1-1-1 0 0,1 1 1 0 0,1 1-1 0 0,2 2-8 0 0,-1-3 10 0 0,2 2-24 0 0,-1 0 0 0 0,1 0 0 0 0,-1 0 0 0 0,0 0-1 0 0,0 0 1 0 0,4 6 0 0 0,-5-6-11 0 0,1 0 0 0 0,-1 0 0 0 0,1 0-1 0 0,0-1 1 0 0,0 1 0 0 0,0-1 0 0 0,6 2 0 0 0,17 11-63 0 0,-14-7 40 0 0,21 10 0 0 0,-25-15 55 0 0,-1 2 0 0 0,1-1 1 0 0,-1 1-1 0 0,0 0 0 0 0,0 1 0 0 0,12 11 0 0 0,-15-13 33 0 0,0 2 0 0 0,-1-1-1 0 0,1 0 1 0 0,-1 1-1 0 0,0 0 1 0 0,-1 0 0 0 0,1 0-1 0 0,-1 0 1 0 0,0 0 0 0 0,3 14-1 0 0,-6-19-1 0 0,0 1 0 0 0,0 0 0 0 0,0 0 0 0 0,0-1 0 0 0,0 1 0 0 0,-1 0-1 0 0,1 0 1 0 0,-1-1 0 0 0,1 1 0 0 0,-1 0 0 0 0,0-1 0 0 0,0 1 0 0 0,1-1 0 0 0,-1 1 0 0 0,0-1-1 0 0,-2 2 1 0 0,-7 15 382 0 0,8-14-329 0 0,0 1 1 0 0,0-1-1 0 0,-1 0 0 0 0,1-1 0 0 0,-1 1 0 0 0,0 0 0 0 0,-6 5 0 0 0,-12 16 368 0 0,16-19-372 0 0,-1-1 0 0 0,1 1-1 0 0,-1-1 1 0 0,0 0 0 0 0,0 0 0 0 0,0-1 0 0 0,-1 0-1 0 0,0 0 1 0 0,0 0 0 0 0,-10 3 0 0 0,-14 9 50 0 0,22-12-123 0 0,0 0 1 0 0,-1-1-1 0 0,1 1 0 0 0,-1-2 0 0 0,0 1 0 0 0,-19 1 1 0 0,-65 0-487 0 0,70-5-663 0 0,-1 0 0 0 0,-46-8 0 0 0,37 0-636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8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0 118 6448 0 0,'5'-30'648'0'0,"-4"24"678"0"0,1-1 0 0 0,-1 0 0 0 0,0-9 0 0 0,-1 14-726 0 0,0 0 0 0 0,1 0 1 0 0,-1 0-1 0 0,1 0 1 0 0,0 0-1 0 0,-1 0 1 0 0,3-3-1 0 0,-2 3-128 0 0,0 0 1 0 0,0 1-1 0 0,-1-1 1 0 0,1 0-1 0 0,-1 0 0 0 0,1 0 1 0 0,0-3-1 0 0,2-3 1533 0 0,0 1 118 0 0,-3 11-1616 0 0,35 201 185 0 0,-9-62-649 0 0,-20-119-37 0 0,1 0 0 0 0,1-1-1 0 0,19 40 1 0 0,-11-35-32 0 0,-15-27-37 0 0,0 0 0 0 0,1 0 1 0 0,-1 1-1 0 0,1-1 1 0 0,-1-1-1 0 0,1 1 1 0 0,-1 0-1 0 0,1 0 0 0 0,0-1 1 0 0,-1 1-1 0 0,1 0 1 0 0,2-1-1 0 0,-3 0 44 0 0,0-1-1 0 0,0 1 1 0 0,0-1-1 0 0,0 0 1 0 0,0 1-1 0 0,0-1 1 0 0,-1 0-1 0 0,1 0 1 0 0,0 1 0 0 0,0-1-1 0 0,-1 0 1 0 0,1 0-1 0 0,0 0 1 0 0,-1 0-1 0 0,1 0 1 0 0,-1 0-1 0 0,0 0 1 0 0,1-2-1 0 0,2-3-56 0 0,5-3-36 0 0,-6 7 100 0 0,-1 0 1 0 0,1 1-1 0 0,-1-1 0 0 0,0 0 1 0 0,1 0-1 0 0,-1 0 0 0 0,0 0 1 0 0,0 0-1 0 0,0 0 0 0 0,-1 0 0 0 0,1 0 1 0 0,0 0-1 0 0,-1 0 0 0 0,0 0 1 0 0,1-1-1 0 0,-1 1 0 0 0,0 0 0 0 0,0 0 1 0 0,0-1-1 0 0,0 1 0 0 0,0 0 1 0 0,-1 0-1 0 0,1 0 0 0 0,-2-3 1 0 0,2 3-63 0 0,0 1 23 0 0,-1 0 1 0 0,1 0-1 0 0,0 0 0 0 0,0 0 1 0 0,0 0-1 0 0,-1 0 1 0 0,1 0-1 0 0,0 0 1 0 0,0 0-1 0 0,1 0 1 0 0,-1-1-1 0 0,0 1 1 0 0,0-1-1 0 0,2 1-189 0 0,9-6 192 0 0,-9 7 63 0 0,0-1-1 0 0,0 1 1 0 0,0 0-1 0 0,0 0 1 0 0,0 0-1 0 0,0 1 1 0 0,0-1-1 0 0,0 0 1 0 0,0 1-1 0 0,0-1 1 0 0,0 1-1 0 0,0 0 1 0 0,0 0-1 0 0,0-1 1 0 0,0 1-1 0 0,0 0 1 0 0,-1 1-1 0 0,1-1 1 0 0,0 0-1 0 0,1 2 1 0 0,12 6 0 0 0,-6-3-17 0 0,1 0 0 0 0,12 11 0 0 0,-17-12 26 0 0,0-1 0 0 0,1 0 0 0 0,-1 0-1 0 0,1 0 1 0 0,0-1 0 0 0,-1 0 0 0 0,1 0 0 0 0,1-1 0 0 0,-1 1-1 0 0,8 0 1 0 0,10 1 738 0 0,-22-5-690 0 0,0 0 1 0 0,-1 0 0 0 0,1 0 0 0 0,-1 0-1 0 0,1 0 1 0 0,-1 0 0 0 0,0 0-1 0 0,1-1 1 0 0,-1 1 0 0 0,2-3 0 0 0,-3 4-51 0 0,3-5 78 0 0,0 0-1 0 0,0 0 1 0 0,0 0-1 0 0,-1-1 1 0 0,0 1-1 0 0,0-1 0 0 0,0 1 1 0 0,-1-1-1 0 0,1-6 1 0 0,0-15-141 0 0,-2 0 0 0 0,0-1 0 0 0,-2 1-1 0 0,-1 0 1 0 0,-11-44 0 0 0,9 39-749 0 0,4 24-10 0 0,0-1 0 0 0,-1 1 1 0 0,0 0-1 0 0,-4-11 0 0 0,-7-12-1369 0 0,12 27 1731 0 0,0 0 0 0 0,1 0 0 0 0,-1 0 0 0 0,1-8 0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8.4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11976 0 0,'0'0'922'0'0,"1"0"-600"0"0,34-6 898 0 0,-30 6-661 0 0,-1 0 0 0 0,1-1 0 0 0,-1 0 0 0 0,1 0 0 0 0,-1-1 1 0 0,1 1-1 0 0,-1-1 0 0 0,5-2 0 0 0,16-6 2448 0 0,-24 10-2856 0 0,0-1 0 0 0,0 1 0 0 0,0 0 0 0 0,0 0 0 0 0,0 0 0 0 0,0 0 0 0 0,0 0-1 0 0,1 0 1 0 0,-1 1 0 0 0,0-1 0 0 0,0 0 0 0 0,0 1 0 0 0,0-1 0 0 0,0 0 0 0 0,0 1-1 0 0,0-1 1 0 0,0 1 0 0 0,0-1 0 0 0,0 1 0 0 0,0 0 0 0 0,-1-1 0 0 0,1 1 0 0 0,1 1 0 0 0,-1-1-15 0 0,-1-1-129 0 0,1 0 1 0 0,0 1-1 0 0,-1-1 1 0 0,1 1-1 0 0,0-1 1 0 0,-1 1-1 0 0,1-1 1 0 0,-1 1 0 0 0,1-1-1 0 0,0 1 1 0 0,-1 0-1 0 0,1-1 1 0 0,-1 1-1 0 0,0 0 1 0 0,1-1-1 0 0,-1 1 1 0 0,0 0 0 0 0,1-1-1 0 0,-1 1 1 0 0,0 0-1 0 0,0 0 1 0 0,0 0-1 0 0,1-1 1 0 0,-1 1-1 0 0,0 0 1 0 0,0 0 0 0 0,0-1-1 0 0,0 1 1 0 0,-1 1-1 0 0,-4 15-274 0 0,-1-1-1 0 0,-16 31 1 0 0,9-20-385 0 0,-19 39-1338 0 0,31-65 1724 0 0,2 10-328 0 0,3 1 562 0 0,-4-11 32 0 0,0 0-1 0 0,0 0 0 0 0,1 0 0 0 0,-1 0 1 0 0,1 0-1 0 0,-1 0 0 0 0,1 1 1 0 0,-1-1-1 0 0,1 0 0 0 0,-1-1 1 0 0,1 1-1 0 0,0 0 0 0 0,0 0 0 0 0,0 0 1 0 0,-1 0-1 0 0,1 0 0 0 0,0-1 1 0 0,0 1-1 0 0,0 0 0 0 0,0-1 0 0 0,0 1 1 0 0,0-1-1 0 0,0 1 0 0 0,0-1 1 0 0,1 0-1 0 0,-1 1 0 0 0,0-1 0 0 0,0 0 1 0 0,2 0-1 0 0,5 2 28 0 0,-2 0 29 0 0,1 0 0 0 0,0 0 0 0 0,-1-1 1 0 0,1 0-1 0 0,-1-1 0 0 0,9 1 1 0 0,43-5-586 0 0,-49 3 109 0 0,13-3-4785 0 0,-1-1-1824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8.7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6448 0 0,'2'-1'3570'0'0,"28"-7"4445"0"0,3 3-4102 0 0,-25 4-3594 0 0,50-12 1862 0 0,-22 2-1586 0 0,-3 2-466 0 0,-29 8-203 0 0,0 0 1 0 0,0 0-1 0 0,0-1 1 0 0,0 1 0 0 0,-1-1-1 0 0,1 0 1 0 0,0 0-1 0 0,-1 0 1 0 0,0 0-1 0 0,1-1 1 0 0,5-5-1 0 0,2-1-1412 0 0,0 4-325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6.5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58 2304 0 0,'6'-12'16250'0'0,"-6"10"-15868"0"0,-1-1 0 0 0,1 1-1 0 0,-1-1 1 0 0,0 1 0 0 0,1 0-1 0 0,-1 0 1 0 0,0-1 0 0 0,0 1 0 0 0,0 0-1 0 0,-1 0 1 0 0,1 0 0 0 0,0 0-1 0 0,-1 0 1 0 0,0 0 0 0 0,1 1 0 0 0,-4-3-1 0 0,-17-2 750 0 0,20 6-1105 0 0,0-1 0 0 0,0 1 1 0 0,1 0-1 0 0,-1-1 0 0 0,0 1 0 0 0,0 0 1 0 0,0 0-1 0 0,0 0 0 0 0,1 1 1 0 0,-1-1-1 0 0,0 0 0 0 0,0 1 0 0 0,0-1 1 0 0,1 1-1 0 0,-1 0 0 0 0,0-1 0 0 0,1 1 1 0 0,-1 0-1 0 0,-2 2 0 0 0,-1 1 0 0 0,1 0 0 0 0,-1 1 0 0 0,1-1-1 0 0,-6 8 1 0 0,-3 5-15 0 0,8-12-16 0 0,0 0 0 0 0,1 0 0 0 0,-1 0 0 0 0,1 1 0 0 0,1-1 0 0 0,-1 1 0 0 0,1 0 0 0 0,0 0 0 0 0,0 1 0 0 0,1-1 0 0 0,0 1 0 0 0,0-1 0 0 0,1 1 0 0 0,-1 0 0 0 0,1 7 0 0 0,1-11-12 0 0,0-1-1 0 0,0 0 1 0 0,0 0 0 0 0,1 0-1 0 0,-1 0 1 0 0,1 0-1 0 0,0 0 1 0 0,0 0-1 0 0,-1 0 1 0 0,1 0 0 0 0,2 3-1 0 0,4 7-27 0 0,-7-10-46 0 0,3-2 31 0 0,2-1 34 0 0,-1 1 0 0 0,1-1 0 0 0,-1 1 0 0 0,1-1 0 0 0,-1-1 0 0 0,0 1 0 0 0,1-1 0 0 0,-1 1 0 0 0,0-1 0 0 0,0-1 0 0 0,0 1-1 0 0,0 0 1 0 0,-1-1 0 0 0,1 0 0 0 0,-1 0 0 0 0,1 0 0 0 0,-1 0 0 0 0,0 0 0 0 0,0-1 0 0 0,3-4 0 0 0,1-2-30 0 0,0 1-1 0 0,1 0 0 0 0,13-10 1 0 0,15-18-102 0 0,-27 28 148 0 0,-2 5-33 0 0,3 7 32 0 0,-3 0 11 0 0,-4-1 0 0 0,1 0 0 0 0,-1 0 0 0 0,0 0 0 0 0,0 0 0 0 0,0 0 0 0 0,0 1 0 0 0,4 4 0 0 0,9 15 0 0 0,-9-11 0 0 0,2 14-101 0 0,-9-24 87 0 0,0 0 1 0 0,0-1-1 0 0,0 1 1 0 0,1 0-1 0 0,-1 0 0 0 0,0-1 1 0 0,1 1-1 0 0,-1 0 1 0 0,1-1-1 0 0,-1 1 1 0 0,1 0-1 0 0,-1-1 0 0 0,1 1 1 0 0,-1-1-1 0 0,2 1 1 0 0,-2 0 4 0 0,0-1 0 0 0,0 0 0 0 0,1 0 0 0 0,-1 1 0 0 0,0-1 0 0 0,0 0 1 0 0,0 0-1 0 0,0 1 0 0 0,0-1 0 0 0,1 0 0 0 0,-1 1 0 0 0,0-1 1 0 0,0 0-1 0 0,0 1 0 0 0,0-1 0 0 0,0 0 0 0 0,0 0 0 0 0,0 1 0 0 0,0-1 1 0 0,0 0-1 0 0,0 1 0 0 0,0-1 0 0 0,0 1 0 0 0,-1-1-10 0 0,1 0 0 0 0,0 1 0 0 0,0-1-1 0 0,0 0 1 0 0,0 1 0 0 0,0-1 0 0 0,0 1-1 0 0,0-1 1 0 0,0 0 0 0 0,0 1 0 0 0,0-1-1 0 0,0 0 1 0 0,0 1 0 0 0,1-1 0 0 0,-1 0-1 0 0,0 1 1 0 0,0-1 0 0 0,0 0 0 0 0,0 0-1 0 0,1 1 1 0 0,-1-1 0 0 0,0 0 0 0 0,0 1-1 0 0,0-1 1 0 0,1 0 0 0 0,-1 0 0 0 0,0 1 0 0 0,0-1-1 0 0,1 0 1 0 0,-1 0 0 0 0,1 1 0 0 0,17 13-1979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3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0 526 15088 0 0,'0'0'1799'0'0,"2"-1"-765"0"0,1 0-575 0 0,0-1-1 0 0,0 0 1 0 0,0 0 0 0 0,0 0 0 0 0,0 0-1 0 0,0-1 1 0 0,-1 1 0 0 0,4-4 0 0 0,19-28 2231 0 0,-6 10-1392 0 0,-9 8-750 0 0,-8 13-413 0 0,0 0 1 0 0,0 0-1 0 0,0 0 1 0 0,0 0 0 0 0,4-3-1 0 0,2-2 102 0 0,-6 6-165 0 0,-1 0 1 0 0,1 0-1 0 0,0 0 0 0 0,0 0 0 0 0,0 1 1 0 0,4-3-1 0 0,-4 3 236 0 0,8-4-175 0 0,1 5-80 0 0,-10 1-51 0 0,1 0-1 0 0,0 0 0 0 0,0 0 0 0 0,-1 0 1 0 0,1 1-1 0 0,0-1 0 0 0,-1 0 0 0 0,1 1 0 0 0,1 1 1 0 0,6 6-39 0 0,-5-4-109 0 0,1 0-1 0 0,0 0 1 0 0,5 9-1 0 0,14 14-152 0 0,-13-15 452 0 0,-10-12-144 0 0,1 1-1 0 0,-1 0 1 0 0,0-1-1 0 0,0 1 1 0 0,1-1-1 0 0,-1 0 1 0 0,1 1-1 0 0,-1-1 1 0 0,1 0-1 0 0,-1 0 1 0 0,1 0-1 0 0,0 0 1 0 0,0 0-1 0 0,-1-1 1 0 0,3 2-1 0 0,32 7-353 0 0,-35-8 335 0 0,-1-1 0 0 0,1 0 0 0 0,0 0 0 0 0,0 0-1 0 0,0 0 1 0 0,0 0 0 0 0,-1 0 0 0 0,1 0 0 0 0,0 0 0 0 0,0 0-1 0 0,0 0 1 0 0,0 0 0 0 0,-1 0 0 0 0,1-1 0 0 0,0 1 0 0 0,0 0 0 0 0,0-1-1 0 0,0 0 1 0 0,4-1-37 0 0,-2 2-97 0 0,1-1-1 0 0,-1 0 1 0 0,0-1 0 0 0,0 1-1 0 0,0 0 1 0 0,0-1 0 0 0,0 0-1 0 0,-1 1 1 0 0,1-1 0 0 0,0 0-1 0 0,-1-1 1 0 0,1 1-1 0 0,2-4 1 0 0,7-5-868 0 0,9-4-539 0 0</inkml:trace>
  <inkml:trace contextRef="#ctx0" brushRef="#br0" timeOffset="1">565 105 19895 0 0,'16'0'1668'0'0,"-5"1"-907"0"0,0-1 0 0 0,-1-1 0 0 0,1 0 0 0 0,15-3 1 0 0,42-10 2449 0 0,-37 6-2990 0 0,-22 6-244 0 0,1 0 0 0 0,0-1 0 0 0,-1-1 0 0 0,13-5 0 0 0,68-35-2790 0 0,-68 31 595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9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0,'0'0'528'0'0,"1"2"-342"0"0,4 14 1272 0 0,-3 15 5442 0 0,-1-13-3981 0 0,14 92 1906 0 0,-11-88-4599 0 0,1 0 1 0 0,14 40-1 0 0,-11-40-224 0 0,-7-17-59 0 0,1 0 1 0 0,0 0-1 0 0,0 0 0 0 0,0 0 0 0 0,4 5 1 0 0,2 7-269 0 0,0-3-1538 0 0,-2-6-3260 0 0,3-3-2091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9.4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16152 0 0,'3'-1'737'0'0,"17"-9"380"0"0,28-20 1 0 0,-30 18 895 0 0,1 1-1 0 0,27-12 1 0 0,-27 14-616 0 0,-16 7-1225 0 0,1 0 0 0 0,0 1 0 0 0,0-1 0 0 0,-1 1-1 0 0,1 0 1 0 0,0 0 0 0 0,0 0 0 0 0,0 1 0 0 0,5-1 0 0 0,-7 1-3 0 0,1 13-17 0 0,-3-12-149 0 0,1 0 0 0 0,-1 1-1 0 0,1-1 1 0 0,-1 0 0 0 0,0 1 0 0 0,0-1 0 0 0,0 0 0 0 0,0 1 0 0 0,0-1 0 0 0,0 3 0 0 0,-16 71-12 0 0,15-67-214 0 0,-2 1 0 0 0,1 0 1 0 0,-1-1-1 0 0,0 0 0 0 0,-1 0 1 0 0,0 0-1 0 0,0 0 1 0 0,-7 9-1 0 0,0 2-577 0 0,10-16 641 0 0,0-1 0 0 0,-1 1-1 0 0,1 0 1 0 0,-1-1 0 0 0,0 1 0 0 0,1-1 0 0 0,-1 1-1 0 0,0-1 1 0 0,-5 4 0 0 0,6-6-268 0 0,0 2-389 0 0,1-1 785 0 0,0 0-1 0 0,-1 0 0 0 0,1 0 1 0 0,0 0-1 0 0,0 0 1 0 0,0 1-1 0 0,0-1 0 0 0,0 0 1 0 0,0 0-1 0 0,0 0 1 0 0,0 0-1 0 0,0 0 0 0 0,1 0 1 0 0,-1 0-1 0 0,0 0 0 0 0,1 0 1 0 0,-1 0-1 0 0,1 0 1 0 0,-1 0-1 0 0,1 0 0 0 0,0 1 1 0 0,0 1 96 0 0,1-1 0 0 0,-1 0 0 0 0,1 1 0 0 0,0-1-1 0 0,0 0 1 0 0,0 0 0 0 0,3 2 0 0 0,-3-3 311 0 0,-2 0-339 0 0,1 0 0 0 0,-1 0 0 0 0,0-1 0 0 0,1 1 0 0 0,-1 0 0 0 0,1-1 0 0 0,-1 1 0 0 0,1 0 0 0 0,-1-1 0 0 0,1 1 0 0 0,-1-1 0 0 0,1 1 0 0 0,0-1 0 0 0,-1 1 0 0 0,1-1 0 0 0,0 0 0 0 0,-1 1 0 0 0,1-1 0 0 0,0 0 0 0 0,-1 1 0 0 0,1-1 0 0 0,0 0 0 0 0,0 0-1 0 0,-1 0 1 0 0,1 0 0 0 0,0 1 0 0 0,0-1 0 0 0,1-1 0 0 0,10 6 258 0 0,23 11 533 0 0,-29-14-653 0 0,0 0 1 0 0,-1 0-1 0 0,0 1 1 0 0,1 0 0 0 0,4 4-1 0 0,-8-5 121 0 0,13 11 552 0 0,-13-10-848 0 0,-1-1 0 0 0,1 1 0 0 0,-1 0 0 0 0,1-1 0 0 0,-1 1 0 0 0,0 0 0 0 0,0 0 0 0 0,0 0 0 0 0,-1 0 0 0 0,1 0 0 0 0,-1-1 0 0 0,1 1 0 0 0,-1 0 0 0 0,0 1 0 0 0,0-1 0 0 0,-1 5 0 0 0,0-2 0 0 0,0-1 0 0 0,0 0 0 0 0,0 1 0 0 0,-1-1 0 0 0,0 0 0 0 0,0 0 0 0 0,0 0 0 0 0,-5 7 0 0 0,-11 9 0 0 0,14-17 0 0 0,1 0 0 0 0,-1 0 0 0 0,1 0 0 0 0,-5 7 0 0 0,6-8 3 0 0,0 0 1 0 0,0 1-1 0 0,-1-2 0 0 0,0 1 0 0 0,1 0 1 0 0,-1 0-1 0 0,0-1 0 0 0,0 0 0 0 0,-1 1 0 0 0,1-1 1 0 0,0 0-1 0 0,-1-1 0 0 0,-6 3 0 0 0,0 0-223 0 0,0-1-1 0 0,0 0 0 0 0,-21 2 1 0 0,27-5-208 0 0,-1 0 1 0 0,1 0-1 0 0,0-1 1 0 0,0 1-1 0 0,-1-1 0 0 0,1 0 1 0 0,0-1-1 0 0,0 1 1 0 0,0-1-1 0 0,0 1 1 0 0,0-1-1 0 0,1 0 0 0 0,-1-1 1 0 0,0 1-1 0 0,1-1 1 0 0,0 1-1 0 0,0-1 1 0 0,-4-4-1 0 0,-7-16-2098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09.8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20847 0 0,'0'0'1012'0'0,"2"-1"-438"0"0,8-4-135 0 0,10-5 524 0 0,0 0 0 0 0,25-7 0 0 0,-8 13 1878 0 0,-29 3-2621 0 0,-6 1 29 0 0,0 2-156 0 0,0-1-85 0 0,-1 0-1 0 0,1 1 1 0 0,-1-1-1 0 0,1 1 1 0 0,-1-1-1 0 0,0 1 0 0 0,0-1 1 0 0,0 1-1 0 0,2 2 1 0 0,-3 6-5 0 0,-1-6-9 0 0,-3 109-2504 0 0,4-112 2499 0 0,0 0 1 0 0,0 0 0 0 0,0-1-1 0 0,1 1 1 0 0,-1 0 0 0 0,0 0-1 0 0,1 0 1 0 0,-1 0-1 0 0,1 0 1 0 0,-1-1 0 0 0,1 1-1 0 0,-1 0 1 0 0,1 0-1 0 0,-1-1 1 0 0,1 1 0 0 0,0 0-1 0 0,-1-1 1 0 0,1 1 0 0 0,0-1-1 0 0,0 1 1 0 0,-1-1-1 0 0,1 1 1 0 0,0-1 0 0 0,0 1-1 0 0,0-1 1 0 0,0 0-1 0 0,-1 0 1 0 0,1 1 0 0 0,0-1-1 0 0,0 0 1 0 0,2 0 0 0 0,1 1-18 0 0,0-1 0 0 0,0 0 0 0 0,0 0 0 0 0,0 0 1 0 0,0 0-1 0 0,5-1 0 0 0,25-8-1985 0 0,-1-1-3744 0 0,-22 6-2168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0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16008 0 0,'0'0'1451'0'0,"1"0"-1071"0"0,6 0 288 0 0,0-1-1 0 0,-1 0 0 0 0,1-1 0 0 0,9-2 0 0 0,18-4 813 0 0,15-6-698 0 0,-26 11-792 0 0,17-2 229 0 0,-12 4-3138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1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0,'0'0'748'0'0,"5"5"1093"0"0,0-2-1023 0 0,0 0 1 0 0,-1 0-1 0 0,1-1 0 0 0,0 0 1 0 0,1 0-1 0 0,-1 0 0 0 0,8 1 0 0 0,2 0 86 0 0,-6-2-402 0 0,-1 1-1 0 0,1-1 0 0 0,9 0 1 0 0,6 1 175 0 0,10 0-64 0 0,55-12-507 0 0,-50 2-6298 0 0,-9-1-1073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1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85 115 14336 0 0,'-32'-9'661'0'0,"26"8"-17"0"0,7-1-415 0 0,0 1-226 0 0,-1-1-1 0 0,1 1 1 0 0,-1 0-1 0 0,0-1 1 0 0,0 1-1 0 0,0 0 1 0 0,1-1-1 0 0,-1 1 1 0 0,0 0-1 0 0,-1-3 1 0 0,1 2 100 0 0,0 0 1 0 0,0 0-1 0 0,0 0 1 0 0,0 0-1 0 0,0 0 1 0 0,0 0-1 0 0,1 0 1 0 0,-1 0-1 0 0,2-4 1 0 0,-1 4 296 0 0,0 0 1 0 0,0 0-1 0 0,0 1 0 0 0,0-1 1 0 0,-1 0-1 0 0,1-1 0 0 0,-1 1 1 0 0,1 0-1 0 0,-1 0 0 0 0,0-3 1 0 0,0 5-351 0 0,1-1 1 0 0,-1 0 0 0 0,0 0 0 0 0,0 1-1 0 0,0-1 1 0 0,1 0 0 0 0,-1 1-1 0 0,0-1 1 0 0,1 1 0 0 0,-1-1 0 0 0,1 0-1 0 0,-1 1 1 0 0,1-1 0 0 0,-1 1-1 0 0,1-1 1 0 0,-1 1 0 0 0,1-1 0 0 0,-1 1-1 0 0,1 0 1 0 0,-1-1 0 0 0,2 1-1 0 0,18-10 752 0 0,-8 5 478 0 0,-4 3-1053 0 0,-1 0-1 0 0,1 0 1 0 0,-1 1 0 0 0,1 0-1 0 0,15 0 1 0 0,-20 1-165 0 0,0 0 0 0 0,1 0 0 0 0,-1 1 0 0 0,0 0 0 0 0,1-1-1 0 0,4 3 1 0 0,4 1 6 0 0,-10-4-53 0 0,1 1 0 0 0,-1 0 0 0 0,1-1 0 0 0,-1 1 0 0 0,1 0-1 0 0,-1 0 1 0 0,1 1 0 0 0,-1-1 0 0 0,0 0 0 0 0,1 1 0 0 0,-1 0 0 0 0,0-1-1 0 0,0 1 1 0 0,0 0 0 0 0,-1 0 0 0 0,4 4 0 0 0,-4-4-6 0 0,0 0 0 0 0,0 1-1 0 0,0-1 1 0 0,-1 0 0 0 0,1 0 0 0 0,-1 1 0 0 0,0-1 0 0 0,1 0-1 0 0,-1 1 1 0 0,0-1 0 0 0,0 1 0 0 0,-1-1 0 0 0,1 0 0 0 0,0 1-1 0 0,-1-1 1 0 0,0 0 0 0 0,1 0 0 0 0,-1 1 0 0 0,-2 2 0 0 0,-8 16 6 0 0,9-17-15 0 0,-1 1 0 0 0,1-1 0 0 0,0 1 0 0 0,0 0-1 0 0,0-1 1 0 0,-2 10 0 0 0,4 2 0 0 0,0-13-3 0 0,0 0 0 0 0,-1 0 1 0 0,1 0-1 0 0,0 0 0 0 0,-1 0 1 0 0,1 0-1 0 0,-1 0 1 0 0,0 0-1 0 0,0 0 0 0 0,0 0 1 0 0,-3 3-1 0 0,-7 12-97 0 0,6-12 35 0 0,1 0 0 0 0,0 1-1 0 0,-4 10 1 0 0,-2 13-158 0 0,7-21 72 0 0,0 0 0 0 0,0 0 1 0 0,-1-1-1 0 0,0 1 0 0 0,-8 11 0 0 0,-2 5-333 0 0,12-22 405 0 0,1 0 0 0 0,-1 0 1 0 0,1 0-1 0 0,-1 0 0 0 0,0 0 1 0 0,0 0-1 0 0,0 0 0 0 0,-1-1 1 0 0,1 0-1 0 0,-1 1 1 0 0,1-1-1 0 0,-1 0 0 0 0,0 0 1 0 0,0 0-1 0 0,-4 2 0 0 0,-7 2-176 0 0,11-4 206 0 0,0 0 0 0 0,0-1 0 0 0,0 0 0 0 0,-1 1 1 0 0,1-1-1 0 0,-1 0 0 0 0,-5 0 0 0 0,6-1-89 0 0,3 1 148 0 0,0-1 0 0 0,0 0-1 0 0,0 1 1 0 0,0-1-1 0 0,0 1 1 0 0,-1-1 0 0 0,1 0-1 0 0,0 1 1 0 0,0-1 0 0 0,0 0-1 0 0,-1 1 1 0 0,1-1-1 0 0,0 0 1 0 0,-1 0 0 0 0,1 1-1 0 0,0-1 1 0 0,-1 0 0 0 0,1 0-1 0 0,0 1 1 0 0,-1-1-1 0 0,1 0 1 0 0,0 0 0 0 0,-1 0-1 0 0,1 0 1 0 0,-1 0-1 0 0,1 1 1 0 0,0-1 0 0 0,-1 0-1 0 0,1 0 1 0 0,-1 0 0 0 0,1 0-1 0 0,-1 0 1 0 0,1 0 0 0 0,-15-2 329 0 0,14 2-337 0 0,1 0 0 0 0,0 0 0 0 0,0 0 0 0 0,0 0-1 0 0,-1 0 1 0 0,1 0 0 0 0,0 0 0 0 0,0 0 0 0 0,0 0 0 0 0,0 0 0 0 0,-1 0 0 0 0,1 0 0 0 0,0-1-1 0 0,0 1 1 0 0,0 0 0 0 0,0 0 0 0 0,-1 0 0 0 0,1 0 0 0 0,0 0 0 0 0,0 0 0 0 0,0 0 0 0 0,0 0 0 0 0,0-1-1 0 0,-1 1 1 0 0,1 0 0 0 0,0 0 0 0 0,0 0 0 0 0,0 0 0 0 0,0 0 0 0 0,0-1 0 0 0,0 1 0 0 0,0 0 0 0 0,0 0-1 0 0,0 0 1 0 0,0-1 0 0 0,0 1 0 0 0,0 0 0 0 0,0 0 0 0 0,0 0 0 0 0,0 0 0 0 0,0-1 0 0 0,0 1-1 0 0,0 0 1 0 0,0-1 0 0 0,34-8 550 0 0,-33 9-509 0 0,0-1 0 0 0,0 1-1 0 0,1 0 1 0 0,-1-1-1 0 0,0 1 1 0 0,1 0 0 0 0,-1 0-1 0 0,0 0 1 0 0,1 0-1 0 0,-1 0 1 0 0,2 0 0 0 0,6 1 55 0 0,17-4 101 0 0,-9 1 14 0 0,0 0 0 0 0,21 2 0 0 0,-30 2-213 0 0,19-1 28 0 0,-23 0 24 0 0,0-1 0 0 0,0 0 0 0 0,0 1 0 0 0,0 0 0 0 0,0 0 0 0 0,7 3 0 0 0,3 1 44 0 0,2-4 11 0 0,-14-1-126 0 0,1 0 1 0 0,-1 1-1 0 0,1-1 1 0 0,-1 1-1 0 0,1-1 1 0 0,-1 1-1 0 0,4 1 0 0 0,9 2-337 0 0,0-3-547 0 0,-12-1-274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2.3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82 2304 0 0,'-18'9'8016'0'0,"55"-22"2403"0"0,1-1-7119 0 0,-8 3-2166 0 0,-22 8-772 0 0,1 0 0 0 0,16-4 0 0 0,-11 5-130 0 0,-1-1 0 0 0,0 0 0 0 0,1-1 0 0 0,16-7 0 0 0,-19 7-151 0 0,18-1 16 0 0,-26 4-164 0 0,0-6-2900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2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1 7832 0 0,'-5'2'229'0'0,"-19"5"687"0"0,22-6 851 0 0,1-1-1262 0 0,0 1 0 0 0,1 0 1 0 0,-1-1-1 0 0,1 1 0 0 0,-1 0 0 0 0,1 0 1 0 0,0-1-1 0 0,-1 1 0 0 0,1 0 1 0 0,0 0-1 0 0,-1 0 0 0 0,1-1 1 0 0,0 1-1 0 0,0 0 0 0 0,0 1 1 0 0,-3 15 2629 0 0,3-16-3349 0 0,-1 0 340 0 0,1 0 0 0 0,0 0 1 0 0,0 0-1 0 0,0 0 0 0 0,0 0 0 0 0,1 0 1 0 0,-1 0-1 0 0,0 0 0 0 0,0 0 0 0 0,1 0 0 0 0,-1 0 1 0 0,0 0-1 0 0,1 0 0 0 0,-1 0 0 0 0,2 1 1 0 0,1 6 210 0 0,-7 8 489 0 0,4-15-779 0 0,-1 0 1 0 0,1 0-1 0 0,-1 1 1 0 0,1-1 0 0 0,0 0-1 0 0,0 1 1 0 0,-1-1 0 0 0,1 0-1 0 0,0 1 1 0 0,0-1 0 0 0,0 1-1 0 0,0-1 1 0 0,1 0 0 0 0,-1 1-1 0 0,0-1 1 0 0,1 0 0 0 0,-1 1-1 0 0,1 0 1 0 0,0 0 3 0 0,0 0 0 0 0,0 0 1 0 0,0 0-1 0 0,0 0 0 0 0,0 0 0 0 0,-1 0 1 0 0,1 0-1 0 0,-1 0 0 0 0,0 0 0 0 0,1 0 1 0 0,-1 0-1 0 0,0 0 0 0 0,0 4 0 0 0,0-4-11 0 0,0-1-28 0 0,0 0-1 0 0,0 0 1 0 0,0 0-1 0 0,1 0 1 0 0,-1 0-1 0 0,1 0 1 0 0,-1 0-1 0 0,0 0 1 0 0,1 0-1 0 0,0 0 1 0 0,-1-1-1 0 0,1 1 1 0 0,-1 0 0 0 0,1 0-1 0 0,0-1 1 0 0,0 1-1 0 0,0 0 1 0 0,19 13 139 0 0,-8-7-47 0 0,32 23 206 0 0,-28-19-90 0 0,32 25-1 0 0,-44-33-190 0 0,0 0 1 0 0,1-1-1 0 0,0 1 0 0 0,-1-1 0 0 0,1 0 1 0 0,0 0-1 0 0,7 2 0 0 0,2 1 73 0 0,-10-1 18 0 0,-2-1-79 0 0,0 1-1 0 0,0-1 1 0 0,0 1 0 0 0,1-1-1 0 0,3 4 1 0 0,11 16 151 0 0,-17-21-177 0 0,1-1-1 0 0,0 1 0 0 0,-1-1 0 0 0,1 1 0 0 0,-1-1 0 0 0,1 1 0 0 0,-1 0 1 0 0,0-1-1 0 0,0 1 0 0 0,0 0 0 0 0,0-1 0 0 0,0 1 0 0 0,0-1 0 0 0,0 1 1 0 0,-1 1-1 0 0,1-2-8 0 0,0 0 1 0 0,0 0-1 0 0,0 0 1 0 0,0 0 0 0 0,0 0-1 0 0,1 0 1 0 0,-1 0-1 0 0,0 0 1 0 0,0 0-1 0 0,1 0 1 0 0,-1-1-1 0 0,0 1 1 0 0,1 0 0 0 0,-1 0-1 0 0,1 0 1 0 0,-1 0-1 0 0,1-1 1 0 0,-1 1-1 0 0,2 1 1 0 0,-2-2-1 0 0,1 1-1 0 0,-1-1 1 0 0,1 1 0 0 0,-1-1 0 0 0,1 1-1 0 0,-1 0 1 0 0,1-1 0 0 0,-1 1 0 0 0,0 0-1 0 0,1 0 1 0 0,-1-1 0 0 0,0 1 0 0 0,0 0 0 0 0,0 0-1 0 0,0-1 1 0 0,1 1 0 0 0,-1 0 0 0 0,0 0-1 0 0,0 0 1 0 0,0-1 0 0 0,0 1 0 0 0,-1 0-1 0 0,1 1 1 0 0,-6 8 67 0 0,4-8-54 0 0,1-1-1 0 0,0 1 0 0 0,0 0 1 0 0,0-1-1 0 0,1 1 0 0 0,-1 0 1 0 0,0-1-1 0 0,1 1 0 0 0,-1 0 1 0 0,1 0-1 0 0,-1 0 0 0 0,1 0 0 0 0,0-1 1 0 0,0 3-1 0 0,3 11 70 0 0,-3-14-84 0 0,1 0 0 0 0,-1 0 0 0 0,1 0 0 0 0,-1 0 0 0 0,0 0 0 0 0,1 1 0 0 0,-1-1 0 0 0,0 0 0 0 0,0 0 0 0 0,0 0 0 0 0,0 0 0 0 0,0 1 1 0 0,0-1-1 0 0,0 0 0 0 0,0 0 0 0 0,0 0 0 0 0,0 1 0 0 0,-1-1 0 0 0,1 0 0 0 0,-1 0 0 0 0,1 0 0 0 0,-1 0 0 0 0,1 0 0 0 0,-1 0 0 0 0,-1 2 0 0 0,-15 7 22 0 0,12-7-14 0 0,0 0-1 0 0,1 0 1 0 0,-1 0-1 0 0,1 1 1 0 0,-6 4-1 0 0,5-4-11 0 0,1 0 0 0 0,-1 0 0 0 0,0-1 0 0 0,0 1 0 0 0,-1-2-1 0 0,1 1 1 0 0,-1 0 0 0 0,1-1 0 0 0,-11 3 0 0 0,-10 4-35 0 0,-24 11-1388 0 0,-82 22 1 0 0,90-29-801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3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0 152 11520 0 0,'0'0'1452'0'0,"0"-5"1744"0"0,0 4-2812 0 0,0-1 0 0 0,0 0 0 0 0,0 1 0 0 0,0-1 0 0 0,1 0 1 0 0,-1 1-1 0 0,0-1 0 0 0,1 1 0 0 0,-1-1 0 0 0,1 0 1 0 0,0 1-1 0 0,0-3 0 0 0,6-16 5196 0 0,-1 31-5463 0 0,-1 0 1 0 0,-1 1-1 0 0,5 16 1 0 0,-3-8-123 0 0,21 70 69 0 0,-23-81-51 0 0,0 0 0 0 0,9 16 1 0 0,4 7 10 0 0,-3 0-122 0 0,-13-31 39 0 0,0-2-326 0 0,7-12 210 0 0,-5 10 110 0 0,0-2 1 0 0,0 1-1 0 0,-1 0 1 0 0,0-1 0 0 0,0 1-1 0 0,0-1 1 0 0,0 1-1 0 0,1-8 1 0 0,-2 9 20 0 0,-1-1 1 0 0,1 1-1 0 0,0 0 1 0 0,0 0-1 0 0,1 0 1 0 0,-1 0-1 0 0,3-5 1 0 0,3-4-133 0 0,-1-13-435 0 0,-6 23 594 0 0,1 1 0 0 0,-1 0 0 0 0,1 1 0 0 0,-1-1 1 0 0,1 0-1 0 0,0 0 0 0 0,-1 0 0 0 0,1 0 0 0 0,0 0 0 0 0,0 1 0 0 0,0-1 0 0 0,0 0 0 0 0,0 1 0 0 0,-1-1 0 0 0,1 0 0 0 0,0 1 0 0 0,0-1 0 0 0,0 1 0 0 0,1 0 0 0 0,-1-1 1 0 0,0 1-1 0 0,0 0 0 0 0,0 0 0 0 0,0 0 0 0 0,0-1 0 0 0,0 1 0 0 0,0 0 0 0 0,0 0 0 0 0,1 1 0 0 0,-1-1 0 0 0,0 0 0 0 0,0 0 0 0 0,0 0 0 0 0,0 1 0 0 0,0-1 0 0 0,0 1 1 0 0,0-1-1 0 0,0 1 0 0 0,0-1 0 0 0,0 1 0 0 0,0-1 0 0 0,0 1 0 0 0,0 1 0 0 0,36 21-91 0 0,-18-9 43 0 0,-16-12 65 0 0,0 0 0 0 0,-1 1-1 0 0,1-1 1 0 0,1-1 0 0 0,5 4-1 0 0,-2-1 1 0 0,0 0-1 0 0,-1 0 1 0 0,1 0 0 0 0,-1 1-1 0 0,8 7 1 0 0,-7-6 17 0 0,0 0 0 0 0,1-1 1 0 0,8 6-1 0 0,-5-6 190 0 0,0 0 0 0 0,12 4 0 0 0,-19-7-81 0 0,0-1-1 0 0,0 0 0 0 0,1 0 0 0 0,-1-1 0 0 0,0 1 0 0 0,1-1 1 0 0,-1 0-1 0 0,8-1 0 0 0,0-1 166 0 0,-11 2-265 0 0,0 0 1 0 0,0 0 0 0 0,0 0-1 0 0,0 0 1 0 0,0 0-1 0 0,0 0 1 0 0,0 0-1 0 0,0-1 1 0 0,0 1 0 0 0,0 0-1 0 0,0-1 1 0 0,0 1-1 0 0,0-1 1 0 0,0 1-1 0 0,0-1 1 0 0,0 1-1 0 0,0-1 1 0 0,-1 0 0 0 0,1 1-1 0 0,0-1 1 0 0,0 0-1 0 0,-1 0 1 0 0,1 0-1 0 0,-1 0 1 0 0,1 1 0 0 0,0-1-1 0 0,-1 0 1 0 0,0 0-1 0 0,1-2 1 0 0,3-5 170 0 0,0 0 1 0 0,-1-1 0 0 0,0 1-1 0 0,-1-1 1 0 0,0 0 0 0 0,0 0-1 0 0,-1 0 1 0 0,0-12-1 0 0,-2 3-131 0 0,0 0 0 0 0,-6-22-1 0 0,-2-18-554 0 0,8 51 315 0 0,-1-1-1 0 0,1 0 0 0 0,-6-12 1 0 0,-1-6-1101 0 0,-1-3-1451 0 0,2 5-4144 0 0,1 5-397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3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16559 0 0,'23'0'374'0'0,"-18"0"54"0"0,-4-1 22 0 0,7-1-320 0 0,-1 0-1 0 0,1 0 0 0 0,10-1 0 0 0,-10 2 153 0 0,1 0 0 0 0,-1-1 0 0 0,10-4-1 0 0,-4 1 1018 0 0,0 1 0 0 0,1 0-1 0 0,-1 0 1 0 0,0 1 0 0 0,20 0-1 0 0,-30 2-1062 0 0,-4 1-230 0 0,1 0-1 0 0,0 0 1 0 0,0 0 0 0 0,-1 0-1 0 0,1 0 1 0 0,0 1 0 0 0,0-1-1 0 0,-1 0 1 0 0,1 0 0 0 0,0 1 0 0 0,-1-1-1 0 0,1 0 1 0 0,0 1 0 0 0,-1-1-1 0 0,1 1 1 0 0,0-1 0 0 0,-1 1-1 0 0,2 0 1 0 0,-1 0-6 0 0,0-1 0 0 0,0 1 0 0 0,0-1 0 0 0,0 1 0 0 0,0-1 0 0 0,-1 1 0 0 0,1 0 0 0 0,0 0 0 0 0,0-1 0 0 0,0 1 0 0 0,-1 0 0 0 0,1 0 0 0 0,0 0 0 0 0,-1 0 0 0 0,1 0 0 0 0,-1 0 0 0 0,1 0 0 0 0,-1 0 0 0 0,1 0 0 0 0,-1 0 0 0 0,0 0 0 0 0,1 0 0 0 0,-1 0 0 0 0,0 1 0 0 0,0-1 0 0 0,0 0 0 0 0,0 0 0 0 0,0 0 0 0 0,0 0 0 0 0,0 0 0 0 0,0 0 0 0 0,-1 1 0 0 0,0 1 0 0 0,0 1 0 0 0,0 3 0 0 0,-1 0 0 0 0,0-1 0 0 0,-4 8 0 0 0,-2 8 0 0 0,6-18 0 0 0,0 0 0 0 0,0 1 0 0 0,0-1 0 0 0,0 0 0 0 0,-1-1 0 0 0,1 1 0 0 0,-5 4 0 0 0,-5 7 0 0 0,-2 5-245 0 0,10-13-312 0 0,4-5 506 0 0,-1-1-456 0 0,1 0 54 0 0,1 0 442 0 0,-1-1-1 0 0,0 1 1 0 0,0 0 0 0 0,1-1 0 0 0,-1 1 0 0 0,0-1 0 0 0,1 1 0 0 0,-1-1 0 0 0,1 1 0 0 0,-1-1 0 0 0,0 1 0 0 0,1-1 0 0 0,0 1 0 0 0,2 1 41 0 0,0 0 0 0 0,1-1-1 0 0,-1 0 1 0 0,0 1 0 0 0,1-1 0 0 0,-1-1-1 0 0,1 1 1 0 0,-1 0 0 0 0,1-1 0 0 0,-1 0-1 0 0,6 0 1 0 0,44-4 1288 0 0,-35 2-1017 0 0,-1-1-762 0 0,-1-1 1 0 0,28-10-1 0 0,-27 8-1038 0 0,4 0-132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4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35 15952 0 0,'0'0'1445'0'0,"0"-2"-1191"0"0,0 2-227 0 0,0-1-1 0 0,0 0 0 0 0,0 0 0 0 0,0 0 0 0 0,1 0 0 0 0,-1 0 0 0 0,0 1 0 0 0,0-1 0 0 0,1 0 0 0 0,-1 0 0 0 0,0 0 0 0 0,1 1 0 0 0,-1-1 0 0 0,1 0 1 0 0,-1 0-1 0 0,1 1 0 0 0,-1-1 0 0 0,1 0 0 0 0,-1 1 0 0 0,1-1 0 0 0,0 1 0 0 0,-1-1 0 0 0,1 1 0 0 0,0-1 0 0 0,0 1 0 0 0,-1-1 0 0 0,1 1 1 0 0,0 0-1 0 0,0-1 0 0 0,0 1 0 0 0,1-1 0 0 0,-1 1 302 0 0,11-5 2084 0 0,-10 4-2013 0 0,0 0-1 0 0,0 0 1 0 0,0 0-1 0 0,0 0 1 0 0,0 1-1 0 0,0-1 1 0 0,0 1 0 0 0,0 0-1 0 0,0-1 1 0 0,0 1-1 0 0,0 0 1 0 0,0 0-1 0 0,0 0 1 0 0,4 1 0 0 0,10 2 184 0 0,24 8 1 0 0,-38-10-566 0 0,0 0 0 0 0,0 0-1 0 0,0 0 1 0 0,0 1-1 0 0,0-1 1 0 0,0 1 0 0 0,0-1-1 0 0,-1 1 1 0 0,3 3-1 0 0,2 1 7 0 0,-4-4-15 0 0,-1 0 0 0 0,1 1 0 0 0,-1-1 0 0 0,1 0 0 0 0,-1 1-1 0 0,0-1 1 0 0,0 0 0 0 0,0 1 0 0 0,0-1 0 0 0,0 1 0 0 0,-1 0-1 0 0,1-1 1 0 0,-1 1 0 0 0,0 0 0 0 0,0-1 0 0 0,0 1-1 0 0,0-1 1 0 0,-1 5 0 0 0,1-1-10 0 0,-1 0 0 0 0,0-1-1 0 0,0 1 1 0 0,-1 0 0 0 0,1 0-1 0 0,-1-1 1 0 0,-5 10 0 0 0,-12 13-120 0 0,11-16 7 0 0,0 0 0 0 0,-6 16 0 0 0,7-14-205 0 0,0 1 0 0 0,-1-1 1 0 0,0-1-1 0 0,-1 0 0 0 0,0 0 0 0 0,-20 20 0 0 0,11-9-302 0 0,14-19 430 0 0,0 0 1 0 0,1 0-1 0 0,-2 0 0 0 0,1 0 1 0 0,-6 5-1 0 0,3-5-22 0 0,1-1-104 0 0,0 0 0 0 0,1 1 0 0 0,-1-1-1 0 0,-5 8 1 0 0,10-10 252 0 0,0-1 0 0 0,0 0 0 0 0,0 0 0 0 0,1 0 0 0 0,-1 0 0 0 0,0 0 0 0 0,0 0 0 0 0,-1 0 0 0 0,1-1 0 0 0,0 1 0 0 0,0 0 0 0 0,-2 0 0 0 0,-3 3 117 0 0,11-3 1293 0 0,10 0-369 0 0,16-4-434 0 0,-21 3-314 0 0,0-1 0 0 0,-1 0 1 0 0,17-4-1 0 0,43-11 388 0 0,-15 4-311 0 0,3-1-1091 0 0,-51 11 656 0 0,1 1-848 0 0,12-11-13159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3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17359 0 0,'0'0'1574'0'0,"2"-1"-1144"0"0,22-4 1558 0 0,-21 5-1711 0 0,1-1-1 0 0,0 1 1 0 0,0-1-1 0 0,0 0 1 0 0,0 0-1 0 0,0-1 1 0 0,-1 1 0 0 0,1-1-1 0 0,0 1 1 0 0,-1-1-1 0 0,5-3 1 0 0,-8 4 91 0 0,4 1-296 0 0,0-1 1 0 0,-1 0-1 0 0,1 0 1 0 0,0 0-1 0 0,6-4 1 0 0,2 1-100 0 0,-9 3-500 0 0</inkml:trace>
  <inkml:trace contextRef="#ctx0" brushRef="#br0" timeOffset="1">91 217 11056 0 0,'0'0'1176'0'0,"12"0"-1176"0"0,-2 0 864 0 0,5-4 128 0 0,3 4 24 0 0,2 0 8 0 0,1-10-641 0 0,1 6-127 0 0,6-2-32 0 0,-3-2-6999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4.4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6912 0 0,'47'-14'314'0'0,"-45"14"-289"0"0,0-1 0 0 0,-1 1-1 0 0,1 0 1 0 0,0-1-1 0 0,-1 0 1 0 0,1 1-1 0 0,0-1 1 0 0,-1 0-1 0 0,1 0 1 0 0,-1 1-1 0 0,1-1 1 0 0,-1-1 0 0 0,1 1-1 0 0,-1 0 1 0 0,0 0-1 0 0,2-2 1 0 0,-2 2-14 0 0,1 0 0 0 0,0 0 0 0 0,-1 0 0 0 0,1 0 0 0 0,-1 0 0 0 0,1 1 1 0 0,0-1-1 0 0,0 0 0 0 0,-1 1 0 0 0,1-1 0 0 0,3 1 0 0 0,1-2 349 0 0,-5 2-257 0 0,1 0 475 0 0,1-1 0 0 0,0 0-1 0 0,-1 1 1 0 0,1-1 0 0 0,-1 0-1 0 0,0-1 1 0 0,1 1 0 0 0,-1 0-1 0 0,8-6 4622 0 0,-4 5-3966 0 0,-1 1-318 0 0,6-1 18 0 0,0 0 0 0 0,13 1 0 0 0,-20 0-551 0 0,-1 1 1 0 0,1 0 0 0 0,0-1 0 0 0,0 0 0 0 0,3-1 0 0 0,-5 2-327 0 0,-1-1 0 0 0,1 1 1 0 0,-1-1-1 0 0,1 1 0 0 0,0 0 0 0 0,-1 0 1 0 0,1-1-1 0 0,0 1 0 0 0,-1 0 0 0 0,1 1 1 0 0,0-1-1 0 0,-1 0 0 0 0,1 0 0 0 0,-1 1 1 0 0,3 0-1 0 0,-2 0 507 0 0,-1-1-549 0 0,0 0 0 0 0,0 1 0 0 0,0-1 1 0 0,0 1-1 0 0,0-1 0 0 0,0 1 0 0 0,0-1 1 0 0,0 1-1 0 0,0-1 0 0 0,0 1 0 0 0,0 0 1 0 0,0 0-1 0 0,-1 0 0 0 0,2 1 0 0 0,-2-2 3 0 0,1 1-9 0 0,0 0 0 0 0,-1 0 0 0 0,1-1-1 0 0,-1 1 1 0 0,1 0 0 0 0,-1 0 0 0 0,1 0 0 0 0,-1 0-1 0 0,0 0 1 0 0,1 0 0 0 0,-1 0 0 0 0,0 1-1 0 0,3 46 115 0 0,-3-43-151 0 0,0 0 0 0 0,-1 0 0 0 0,0 1 0 0 0,1-1 1 0 0,-2-1-1 0 0,1 1 0 0 0,-3 6 0 0 0,-2 0-55 0 0,4-8 54 0 0,1 0 0 0 0,-1-1 1 0 0,1 1-1 0 0,0 0 0 0 0,0 0 1 0 0,0 0-1 0 0,0 0 0 0 0,0 0 1 0 0,0 4-1 0 0,1-2-81 0 0,-1 0 0 0 0,1-1 0 0 0,-1 1 0 0 0,0 0 0 0 0,-1 0 0 0 0,1-1 0 0 0,-1 1-1 0 0,0-1 1 0 0,0 1 0 0 0,0-1 0 0 0,0 0 0 0 0,-1 0 0 0 0,-5 8 0 0 0,5-9-25 0 0,0 1-1 0 0,1 0 0 0 0,-1 0 1 0 0,1 0-1 0 0,0 0 1 0 0,1 0-1 0 0,-1 0 0 0 0,1 1 1 0 0,-1-1-1 0 0,1 1 1 0 0,0-1-1 0 0,0 8 0 0 0,1-10 64 0 0,-1 0-1 0 0,1 1 0 0 0,-1-1 1 0 0,0 0-1 0 0,0 1 0 0 0,0-1 1 0 0,0 0-1 0 0,0 0 0 0 0,0 0 1 0 0,-1 0-1 0 0,1 0 0 0 0,-1 0 1 0 0,0 0-1 0 0,1 0 0 0 0,-4 1 1 0 0,3-1 25 0 0,1-1 0 0 0,-1 1 1 0 0,1-1-1 0 0,-1 1 0 0 0,1 0 1 0 0,0-1-1 0 0,-1 1 0 0 0,1 0 1 0 0,0 0-1 0 0,0 0 1 0 0,0 0-1 0 0,0 0 0 0 0,1 0 1 0 0,-2 4-1 0 0,2-5 19 0 0,0 0 1 0 0,0 1-1 0 0,0-1 1 0 0,-1 1-1 0 0,1-1 1 0 0,-1 0-1 0 0,1 1 1 0 0,-1-1-1 0 0,1 0 1 0 0,-1 0-1 0 0,0 1 1 0 0,0-1-1 0 0,0 0 1 0 0,1 0-1 0 0,-1 0 1 0 0,0 0-1 0 0,-2 2 1 0 0,0-2 3 0 0,0 1 1 0 0,1-1 0 0 0,-1 1-1 0 0,0-1 1 0 0,0 0-1 0 0,-5 1 1 0 0,-5 3-1 0 0,13-5 24 0 0,0 0-1 0 0,-1 1 1 0 0,1-1 0 0 0,0 0 0 0 0,0 1 0 0 0,0-1 0 0 0,0 0-1 0 0,0 1 1 0 0,0-1 0 0 0,0 0 0 0 0,0 0 0 0 0,0 1 0 0 0,0-1-1 0 0,0 0 1 0 0,0 1 0 0 0,0-1 0 0 0,0 0 0 0 0,0 1 0 0 0,0-1-1 0 0,0 0 1 0 0,0 0 0 0 0,1 1 0 0 0,-1 1 165 0 0,15 1 476 0 0,-12-2-28 0 0,10-1 648 0 0,24 0-276 0 0,-34 0-527 0 0,14 0 357 0 0,5-1-384 0 0,-12 1-297 0 0,1-1 0 0 0,-1 2 0 0 0,1-1 0 0 0,-1 1 1 0 0,1 1-1 0 0,17 5 0 0 0,-26-6 27 0 0,3-1-107 0 0,7 0-44 0 0,-4 0-2 0 0,0 1 1 0 0,0-1-1 0 0,0-1 1 0 0,0 0-1 0 0,15-3 1 0 0,3-2-284 0 0,-23 5-29 0 0,1 1 1 0 0,-1 0-1 0 0,0-1 1 0 0,0 0 0 0 0,0 0-1 0 0,0 1 1 0 0,-1-2 0 0 0,1 1-1 0 0,0 0 1 0 0,0-1 0 0 0,-1 1-1 0 0,1-1 1 0 0,0 0-1 0 0,-1 0 1 0 0,0 0 0 0 0,3-3-1 0 0,4-8-7958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4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12440 0 0,'17'-5'565'0'0,"-14"4"-5"0"0,-1 1-363 0 0,1 0 9 0 0,0-1 0 0 0,1 1 0 0 0,-1-1 0 0 0,0 0 0 0 0,7-2 0 0 0,16-5 5287 0 0,-13 5-4406 0 0,-1 0 0 0 0,0-1 0 0 0,0-1 1 0 0,16-8-1 0 0,16-5 201 0 0,-30 10-956 0 0,-11 5-309 0 0,6-5-7 0 0,-8 7-150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5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1 11056 0 0,'0'0'852'0'0,"0"0"-560"0"0,-3 3 6 0 0,0 8 2932 0 0,-1-7-2248 0 0,3-3-758 0 0,1-1 0 0 0,-1 1 0 0 0,0 0 0 0 0,0-1 0 0 0,1 1 0 0 0,-1 0 0 0 0,1 0 0 0 0,-1 0 0 0 0,0 0 0 0 0,1-1 0 0 0,0 1 0 0 0,-1 0 0 0 0,1 0 0 0 0,-1 0 0 0 0,1 0 0 0 0,0 0 0 0 0,0 2 0 0 0,-1-1 20 0 0,1 0 1 0 0,-1 0-1 0 0,1 0 0 0 0,-1 0 1 0 0,0 0-1 0 0,0 0 0 0 0,0 0 0 0 0,0 0 1 0 0,0-1-1 0 0,-2 3 0 0 0,-4 9 740 0 0,4 5-306 0 0,6-12-487 0 0,1-3-146 0 0,15 22 292 0 0,-4-6-298 0 0,-11-15-23 0 0,0 0-1 0 0,0-1 1 0 0,0 1 0 0 0,1-1-1 0 0,0 0 1 0 0,0 0-1 0 0,0-1 1 0 0,6 3-1 0 0,9 5 69 0 0,-20-10-79 0 0,1 0 0 0 0,-1 1 1 0 0,1-1-1 0 0,-1 0 0 0 0,1 0 0 0 0,-1 1 0 0 0,0-1 0 0 0,1 0 0 0 0,-1 1 1 0 0,0-1-1 0 0,1 0 0 0 0,-1 1 0 0 0,0-1 0 0 0,0 0 0 0 0,1 1 0 0 0,-1-1 0 0 0,0 1 1 0 0,0-1-1 0 0,1 1 0 0 0,1 3 10 0 0,4 1 9 0 0,0-1 1 0 0,0 0-1 0 0,1-1 1 0 0,7 4-1 0 0,-12-6 154 0 0,2 0-76 0 0,-3 0-87 0 0,1-1-4 0 0,-1 1 1 0 0,0-1-1 0 0,0 1 0 0 0,1-1 1 0 0,-1 1-1 0 0,0-1 1 0 0,0 1-1 0 0,0 0 0 0 0,0 0 1 0 0,1-1-1 0 0,-1 1 0 0 0,-1 0 1 0 0,1 0-1 0 0,0 0 0 0 0,0 0 1 0 0,1 2-1 0 0,-1-1 93 0 0,1-1 0 0 0,16 19 108 0 0,-17-18 48 0 0,0 0-124 0 0,13 18 119 0 0,-15-20-246 0 0,1 1 0 0 0,0 0 0 0 0,0-1 0 0 0,0 1 0 0 0,0-1 0 0 0,0 1 0 0 0,-1 0 0 0 0,1-1 0 0 0,0 1 0 0 0,0-1 0 0 0,-1 1 0 0 0,1-1 0 0 0,0 1 0 0 0,-1-1 0 0 0,1 1 0 0 0,-1-1 0 0 0,1 1 0 0 0,-1-1 0 0 0,1 0 0 0 0,-1 1 0 0 0,0 0 0 0 0,0-1 18 0 0,-7 11 78 0 0,3-5-103 0 0,0 0 0 0 0,0-1-1 0 0,-1 1 1 0 0,0-1-1 0 0,0-1 1 0 0,0 1 0 0 0,-1-1-1 0 0,0 0 1 0 0,1-1-1 0 0,-9 4 1 0 0,11-6-183 0 0,0 0 1 0 0,0 0 0 0 0,0 0-1 0 0,0 0 1 0 0,0-1-1 0 0,0 1 1 0 0,0-1-1 0 0,0 0 1 0 0,-7-1 0 0 0,8 0-536 0 0,-1 1 1 0 0,1-1-1 0 0,0 0 0 0 0,0 0 1 0 0,0 0-1 0 0,-6-3 1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5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11056 0 0,'8'3'309'0'0,"-5"-2"-216"0"0,0 0-1 0 0,1-1 1 0 0,-1 1 0 0 0,0-1 0 0 0,0 1-1 0 0,0-1 1 0 0,0 0 0 0 0,6-1 0 0 0,37-5 3983 0 0,-44 6-3527 0 0,0 0 1 0 0,-1 0 0 0 0,1-1 0 0 0,0 1 0 0 0,0 0 0 0 0,0-1 0 0 0,0 0 0 0 0,3-1 0 0 0,5-2 272 0 0,1 3 9 0 0,-8 0-543 0 0,1 1 1 0 0,-1-1-1 0 0,0 1 1 0 0,0-1-1 0 0,0 0 1 0 0,0 0-1 0 0,4-2 1 0 0,-4 1-242 0 0,0 1 1 0 0,0-1-1 0 0,0 1 1 0 0,0 0 0 0 0,0 0-1 0 0,0 1 1 0 0,6-1-1 0 0,-6 0-48 0 0,1 0 0 0 0,0 1 1 0 0,-1-1-1 0 0,8-3 0 0 0,-7 2-125 0 0,1-1-1 0 0,1 1 1 0 0,-1 1 0 0 0,0-1-1 0 0,0 1 1 0 0,9-2 0 0 0,6 0-5826 0 0,2-3-2094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5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125 136 14280 0 0,'-15'0'1102'0'0,"15"0"-1090"0"0,0 0-1 0 0,0 0 1 0 0,0 0 0 0 0,0 0-1 0 0,0 0 1 0 0,0-1 0 0 0,0 1-1 0 0,-1 0 1 0 0,1 0-1 0 0,0 0 1 0 0,0 0 0 0 0,0-1-1 0 0,0 1 1 0 0,0 0 0 0 0,0 0-1 0 0,0 0 1 0 0,0-1 0 0 0,0 1-1 0 0,0 0 1 0 0,0 0-1 0 0,0 0 1 0 0,0 0 0 0 0,0-1-1 0 0,0 1 1 0 0,0 0 0 0 0,0 0-1 0 0,0 0 1 0 0,0 0-1 0 0,0-1 1 0 0,1 1 0 0 0,-1 0-1 0 0,0 0 1 0 0,0 0 0 0 0,0 0-1 0 0,0-1 1 0 0,0 1-1 0 0,0 0 1 0 0,1 0 0 0 0,2-7-40 0 0,8-1 317 0 0,-10 7-123 0 0,0 1 1 0 0,0-1-1 0 0,0 1 0 0 0,0-1 0 0 0,-1 0 0 0 0,1 1 1 0 0,0-1-1 0 0,0 0 0 0 0,0 1 0 0 0,-1-1 1 0 0,1 0-1 0 0,-1 0 0 0 0,1 0 0 0 0,0 1 1 0 0,-1-1-1 0 0,1 0 0 0 0,-1 0 0 0 0,1-2 0 0 0,-2-3 913 0 0,1 6-992 0 0,0-1 0 0 0,0 1 0 0 0,0-1 1 0 0,-1 1-1 0 0,1-1 0 0 0,0 1 0 0 0,0-1 1 0 0,0 1-1 0 0,0-1 0 0 0,0 1 0 0 0,0-1 1 0 0,1 1-1 0 0,-1 0 0 0 0,0-1 0 0 0,0 1 1 0 0,0-1-1 0 0,0 1 0 0 0,0-1 1 0 0,1 1-1 0 0,-1-1 0 0 0,0 1 0 0 0,0 0 1 0 0,1-1-1 0 0,-1 1 0 0 0,0-1 0 0 0,1 1 1 0 0,-1 0-1 0 0,0-1 0 0 0,2 1 0 0 0,3-4 403 0 0,-4 3-413 0 0,-1 1 0 0 0,1 0 0 0 0,0-1-1 0 0,-1 1 1 0 0,1 0 0 0 0,-1-1 0 0 0,1 1-1 0 0,-1-1 1 0 0,1 1 0 0 0,-1-1 0 0 0,1 1-1 0 0,-1-1 1 0 0,1 1 0 0 0,-1-1 0 0 0,0 0-1 0 0,1 1 1 0 0,-1-1 0 0 0,0 1 0 0 0,1-1-1 0 0,-1 0 1 0 0,0 1 0 0 0,0-1 0 0 0,0 0-1 0 0,0 0 1 0 0,0 1 0 0 0,0-1 0 0 0,0 0-1 0 0,0 1 1 0 0,0-1 0 0 0,0 0 0 0 0,0 1-1 0 0,0-1 1 0 0,0 0 0 0 0,0 1 0 0 0,-1-1-1 0 0,1 0 1 0 0,-1-1 0 0 0,-1-3 430 0 0,0 0 0 0 0,-1-1 0 0 0,-5-8 0 0 0,7 12-452 0 0,-1 1 0 0 0,0-1-1 0 0,1 1 1 0 0,-1-1 0 0 0,0 1 0 0 0,0-1-1 0 0,0 1 1 0 0,0 0 0 0 0,0 0 0 0 0,0 0-1 0 0,-4-1 1 0 0,3 1-47 0 0,0 0 0 0 0,0 0 1 0 0,-1 1-1 0 0,1-1 0 0 0,0 1 0 0 0,0 0 0 0 0,0 0 0 0 0,-1 0 0 0 0,1 0 1 0 0,0 1-1 0 0,0-1 0 0 0,0 1 0 0 0,0 0 0 0 0,-1 0 0 0 0,1 0 1 0 0,0 0-1 0 0,1 1 0 0 0,-1-1 0 0 0,-3 3 0 0 0,2-2-4 0 0,1 1 1 0 0,-1-1-1 0 0,1 1 0 0 0,0 0 1 0 0,0 0-1 0 0,0 0 0 0 0,1 1 1 0 0,-1-1-1 0 0,1 0 0 0 0,0 1 1 0 0,-1 0-1 0 0,2 0 0 0 0,-1-1 1 0 0,-1 6-1 0 0,2-7 5 0 0,1 0-1 0 0,0 0 1 0 0,0 1-1 0 0,0-1 0 0 0,0 0 1 0 0,0 0-1 0 0,1 1 1 0 0,-1-1-1 0 0,1 2 1 0 0,0-1 5 0 0,-1-1-1 0 0,1 0 1 0 0,-1 0 0 0 0,0 1 0 0 0,0-1 0 0 0,0 0-1 0 0,0 1 1 0 0,0-1 0 0 0,-1 4 0 0 0,-4 5 39 0 0,4-9-49 0 0,1-1-1 0 0,-1 0 1 0 0,0 0-1 0 0,1 1 1 0 0,-1-1-1 0 0,1 0 0 0 0,-1 1 1 0 0,1-1-1 0 0,0 1 1 0 0,-1-1-1 0 0,1 1 1 0 0,0-1-1 0 0,0 1 0 0 0,0-1 1 0 0,0 1-1 0 0,1 1 1 0 0,5 7-137 0 0,-5-9 102 0 0,0 0 1 0 0,-1 0-1 0 0,1 0 0 0 0,0 0 0 0 0,0 0 1 0 0,-1 0-1 0 0,1 0 0 0 0,-1 0 1 0 0,1 0-1 0 0,-1 0 0 0 0,1 1 1 0 0,-1-1-1 0 0,0 0 0 0 0,0 0 0 0 0,1 3 1 0 0,-1 3-119 0 0,1 23-636 0 0,0-28 750 0 0,-1-1 0 0 0,0 0-1 0 0,0 1 1 0 0,1-1 0 0 0,-1 0 0 0 0,1 1-1 0 0,0-1 1 0 0,-1 0 0 0 0,1 0 0 0 0,0 0-1 0 0,-1 0 1 0 0,1 0 0 0 0,0 0 0 0 0,0 0-1 0 0,0 0 1 0 0,0 0 0 0 0,0 0 0 0 0,0 0-1 0 0,2 0 1 0 0,-1 0-227 0 0,10 3-164 0 0,-6-2 373 0 0,1-2-1 0 0,-1 1 0 0 0,1-1 1 0 0,-1 0-1 0 0,0 0 1 0 0,1 0-1 0 0,-1-1 1 0 0,0 0-1 0 0,1 0 0 0 0,-1-1 1 0 0,0 0-1 0 0,0 0 1 0 0,0-1-1 0 0,0 1 1 0 0,-1-1-1 0 0,1 0 0 0 0,-1-1 1 0 0,1 1-1 0 0,-1-1 1 0 0,0 0-1 0 0,6-7 1 0 0,-10 10 54 0 0,1-1 1 0 0,0 1 0 0 0,0-1-1 0 0,1 1 1 0 0,-1 0 0 0 0,0-1-1 0 0,0 1 1 0 0,4-1-1 0 0,-5 2 9 0 0,0 0-1 0 0,1-1 1 0 0,-1 1 0 0 0,0-1-1 0 0,0 1 1 0 0,0-1-1 0 0,1 1 1 0 0,-1-1-1 0 0,0 0 1 0 0,0 1-1 0 0,0-1 1 0 0,0 0-1 0 0,0 0 1 0 0,0 0-1 0 0,0 0 1 0 0,0 0-1 0 0,0 0 1 0 0,-1 0-1 0 0,1 0 1 0 0,0 0-1 0 0,-1-1 1 0 0,1 1-1 0 0,-1 0 1 0 0,1 0-1 0 0,-1-1 1 0 0,1 1-1 0 0,-1 0 1 0 0,0 0-1 0 0,0-2 1 0 0,2-8 176 0 0,-1 10-115 0 0,-1 0 1 0 0,0 0-1 0 0,1 0 1 0 0,-1 0-1 0 0,0 0 1 0 0,0 0-1 0 0,0 0 1 0 0,0 0-1 0 0,0 0 0 0 0,0 0 1 0 0,0 0-1 0 0,0 0 1 0 0,0 0-1 0 0,0 0 1 0 0,0 0-1 0 0,-1 0 0 0 0,1 0 1 0 0,0 0-1 0 0,-1 0 1 0 0,-1-2 1071 0 0,9 18-703 0 0,-4-9-379 0 0,1-1 0 0 0,-1 1 0 0 0,-1 0 0 0 0,1-1 0 0 0,-1 2 0 0 0,0-1 0 0 0,3 12 0 0 0,-4-12-30 0 0,0 0 0 0 0,0-1 0 0 0,0 1 0 0 0,1-1 1 0 0,0 0-1 0 0,0 0 0 0 0,0 1 0 0 0,1-1 0 0 0,0-1 0 0 0,4 7 0 0 0,-1-2 10 0 0,-4-5-22 0 0,-1 0 1 0 0,1-1-1 0 0,0 1 1 0 0,-1 0-1 0 0,0 1 1 0 0,0-1-1 0 0,0 0 1 0 0,-1 0-1 0 0,1 5 1 0 0,-1-3 13 0 0,1 0 1 0 0,0 0 0 0 0,3 10 0 0 0,1-4-42 0 0,-3-8-18 0 0,0 0 0 0 0,-1 1 0 0 0,0 0 0 0 0,2 8 0 0 0,-2 0-43 0 0,-1-6-15 0 0,1 0 0 0 0,0 0 0 0 0,0 0 0 0 0,1 1 1 0 0,-1-1-1 0 0,5 10 0 0 0,-5-16 20 0 0,0 1 1 0 0,0 0-1 0 0,0 0 0 0 0,0 0 1 0 0,-1-1-1 0 0,1 1 1 0 0,-1 0-1 0 0,1 0 0 0 0,-1 0 1 0 0,0 0-1 0 0,0 0 1 0 0,0 0-1 0 0,0 0 0 0 0,0 0 1 0 0,0 0-1 0 0,-1 0 1 0 0,1 0-1 0 0,0 0 1 0 0,-1 0-1 0 0,0 0 0 0 0,1 0 1 0 0,-3 2-1 0 0,3-3 0 0 0,0 0 0 0 0,-1 0 0 0 0,1 0 0 0 0,0 0-1 0 0,0 0 1 0 0,0 0 0 0 0,0 0 0 0 0,0 0 0 0 0,0 0 0 0 0,0 0-1 0 0,0 0 1 0 0,1 0 0 0 0,-1 0 0 0 0,0 0 0 0 0,0 0 0 0 0,1 0-1 0 0,0 1 1 0 0,1 6-1888 0 0,-2 3-4390 0 0,-5-2-1632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6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0,'3'1'10366'0'0,"19"3"-9200"0"0,0-2 0 0 0,0 0 0 0 0,0-2 0 0 0,32-3 0 0 0,7 1-647 0 0,-8-2-931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6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5528 0 0,'0'0'584'0'0,"10"4"-584"0"0,5 5 2456 0 0,1-5 464 0 0,0 2 96 0 0,2-2 23 0 0,1-4-1991 0 0,3 0-400 0 0,-1 0-72 0 0,-5 0-24 0 0,6-4-552 0 0,5 4 0 0 0,-7-6-96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7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9528 0 0,'30'40'860'0'0,"-29"-40"-793"0"0,0 0-1 0 0,-1 0 1 0 0,1 0 0 0 0,0 1 0 0 0,-1-2 0 0 0,1 1-1 0 0,0 0 1 0 0,-1 0 0 0 0,1 0 0 0 0,0 0 0 0 0,-1 0 0 0 0,1 0-1 0 0,0-1 1 0 0,-1 1 0 0 0,2-1 0 0 0,19-3 10323 0 0,-27-1-9144 0 0,7 7 314 0 0,7 11 31 0 0,-7-11-2008 0 0,0-1 428 0 0,-1 0 0 0 0,1 0-1 0 0,-1 0 1 0 0,1 0 0 0 0,-1 0-1 0 0,1 0 1 0 0,-1 0 0 0 0,0 0 0 0 0,0 0-1 0 0,1 0 1 0 0,-1 0 0 0 0,0 0-1 0 0,0 1 1 0 0,0-1 0 0 0,0 0 0 0 0,0 0-1 0 0,0 0 1 0 0,-1 0 0 0 0,1 0-1 0 0,0 0 1 0 0,-1 0 0 0 0,1 0 0 0 0,0 0-1 0 0,-2 2 1 0 0,1-2 2 0 0,1 1-1 0 0,-1-1 1 0 0,1 1-1 0 0,-1 0 1 0 0,1-1-1 0 0,-1 1 1 0 0,1-1-1 0 0,0 1 1 0 0,0 0-1 0 0,0-1 1 0 0,0 1 0 0 0,0 0-1 0 0,0-1 1 0 0,1 3-1 0 0,4 14 49 0 0,-3-9-29 0 0,1 0 0 0 0,-1 0-1 0 0,-1 0 1 0 0,2 17 0 0 0,-6 13 27 0 0,1-27-53 0 0,2 0 0 0 0,0 18-1 0 0,2-14 21 0 0,-1-11-21 0 0,-1 0 0 0 0,1 0 0 0 0,-1 0 0 0 0,0 0-1 0 0,0 0 1 0 0,-1 7 0 0 0,-5 6-5 0 0,5-14 0 0 0,-1 0 0 0 0,1-1 0 0 0,0 1 0 0 0,0 0 0 0 0,1 0 0 0 0,-1 0 0 0 0,1 7 0 0 0,7 18 1 0 0,-5-24-15 0 0,-1 0-1 0 0,1 0 0 0 0,-1 0 0 0 0,-1 0 0 0 0,2 8 0 0 0,-3-10-13 0 0,1-1-1 0 0,0 1 0 0 0,0-1 1 0 0,0 1-1 0 0,0-1 0 0 0,1 0 1 0 0,-1 1-1 0 0,1-1 0 0 0,0 1 1 0 0,-1-1-1 0 0,1 0 1 0 0,0 1-1 0 0,0-1 0 0 0,0 0 1 0 0,1 0-1 0 0,-1 0 0 0 0,1 0 1 0 0,-1 0-1 0 0,1 0 0 0 0,-1 0 1 0 0,1 0-1 0 0,4 2 1 0 0,-4-2-412 0 0,0-1-365 0 0,-2-1 633 0 0,1 1 0 0 0,0-1 0 0 0,0 1 1 0 0,-1-1-1 0 0,1 0 0 0 0,0 1 0 0 0,0-1 1 0 0,0 0-1 0 0,0 0 0 0 0,-1 1 0 0 0,1-1 1 0 0,0 0-1 0 0,0 0 0 0 0,0 0 0 0 0,0 0 1 0 0,0 0-1 0 0,0 0 0 0 0,0 0 0 0 0,-1-1 0 0 0,3 1 1 0 0,4-8-1719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7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0 17535 0 0,'0'0'1338'0'0,"-1"1"-917"0"0,-11 7 235 0 0,11-8-572 0 0,0 0 1 0 0,1 0 0 0 0,-1 1 0 0 0,0-1-1 0 0,1 1 1 0 0,-1-1 0 0 0,0 0 0 0 0,1 1 0 0 0,-1-1-1 0 0,1 1 1 0 0,-1-1 0 0 0,1 1 0 0 0,-1 0 0 0 0,1-1-1 0 0,-1 1 1 0 0,0 1 166 0 0,1-1-138 0 0,0 0 0 0 0,0 0 0 0 0,-1-1 0 0 0,1 1 1 0 0,0 0-1 0 0,1-1 0 0 0,-1 1 0 0 0,0 0 0 0 0,0 0 1 0 0,0-1-1 0 0,0 1 0 0 0,0 0 0 0 0,1-1 0 0 0,-1 1 1 0 0,0 0-1 0 0,1 0 0 0 0,1 3 207 0 0,-2 2-100 0 0,1 0 0 0 0,-1 0 0 0 0,-1 0 0 0 0,1 0 0 0 0,-1 0 0 0 0,-1 6 0 0 0,1-8-75 0 0,1-1-91 0 0,-1 0 0 0 0,1-1 1 0 0,0 1-1 0 0,1 0 0 0 0,-1 0 0 0 0,0-1 0 0 0,1 1 1 0 0,0 0-1 0 0,-1-1 0 0 0,1 1 0 0 0,1 2 0 0 0,0-1-19 0 0,-1-1 0 0 0,0 1 0 0 0,0-1 0 0 0,0 1 0 0 0,0 0 0 0 0,0 6 0 0 0,-2 17 117 0 0,0-16-101 0 0,1-1 0 0 0,0 1 0 0 0,0 0 0 0 0,4 17 1 0 0,13 61 23 0 0,-11-50-76 0 0,-5-34 1 0 0,1 1 0 0 0,0 0 0 0 0,0-1 0 0 0,0 1 0 0 0,7 9 0 0 0,-6-10 0 0 0,0 0 0 0 0,0 1 0 0 0,-1-1 0 0 0,0 1 0 0 0,0-1 0 0 0,2 9 0 0 0,-3-11 0 0 0,0 0 0 0 0,0 0 0 0 0,1 0 0 0 0,-1 0 0 0 0,1-1 0 0 0,0 1 0 0 0,-1 0 0 0 0,1-1 0 0 0,1 1 0 0 0,-1-1 0 0 0,0 0 0 0 0,1 1 0 0 0,-1-1 0 0 0,1 0 0 0 0,0-1 0 0 0,-1 1 0 0 0,1 0 0 0 0,0-1 0 0 0,0 0 0 0 0,0 1 0 0 0,0-1 0 0 0,0-1 0 0 0,0 1 0 0 0,1 0 0 0 0,-1-1 0 0 0,0 1 0 0 0,0-1 0 0 0,0 0 0 0 0,5 0 0 0 0,11-4 17 0 0,-11 2 42 0 0,-1 1 1 0 0,0 0-1 0 0,9 0 1 0 0,-16 1-48 0 0,1-1 0 0 0,0 1 0 0 0,0 0 0 0 0,-1 0 0 0 0,1 0 0 0 0,0-1 0 0 0,-1 1 0 0 0,1-1 0 0 0,0 1 0 0 0,-1 0 0 0 0,1-1 0 0 0,-1 1 0 0 0,1-1 0 0 0,-1 1 0 0 0,1-1 0 0 0,0 0 0 0 0,2-3 31 0 0,4-1-2 0 0,-4 4-13 0 0,-1-1 0 0 0,0 0 0 0 0,0 1 0 0 0,1-1 0 0 0,-1 0 0 0 0,0 0 0 0 0,-1 0 0 0 0,4-4 0 0 0,-5 5-12 0 0,0-1-1 0 0,1 1 1 0 0,-1 0-1 0 0,0-1 1 0 0,0 1 0 0 0,0-1-1 0 0,1 1 1 0 0,-2 0-1 0 0,1-1 1 0 0,0 1-1 0 0,0-1 1 0 0,0 1-1 0 0,-1 0 1 0 0,1-1-1 0 0,0 1 1 0 0,-1 0-1 0 0,0-1 1 0 0,1 1-1 0 0,-1 0 1 0 0,0-2-1 0 0,-3-4 83 0 0,4 5-78 0 0,-1 0 0 0 0,0 0 1 0 0,0 0-1 0 0,0 0 1 0 0,0 0-1 0 0,0 0 0 0 0,-1 0 1 0 0,1 0-1 0 0,-1 1 1 0 0,1-1-1 0 0,-1 1 0 0 0,1-1 1 0 0,-1 1-1 0 0,0-1 1 0 0,0 1-1 0 0,-2-1 0 0 0,-12-3 16 0 0,-24-5 0 0 0,34 10-170 0 0,0 0 0 0 0,0 1 0 0 0,0-1 0 0 0,0 1 0 0 0,0 0-1 0 0,0 0 1 0 0,0 1 0 0 0,1 0 0 0 0,-1 0 0 0 0,1 0-1 0 0,-1 0 1 0 0,1 1 0 0 0,-10 7 0 0 0,1 2-1686 0 0,-4 6-479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4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14544 0 0,'0'1'7317'0'0,"0"2"-7125"0"0,-1 1 30 0 0,1 0-1 0 0,0 0 0 0 0,0 0 1 0 0,1 0-1 0 0,-1 0 1 0 0,1 0-1 0 0,0 0 0 0 0,0 0 1 0 0,0-1-1 0 0,0 1 0 0 0,1 0 1 0 0,-1 0-1 0 0,1-1 1 0 0,3 6-1 0 0,32 37 784 0 0,-35-43-970 0 0,0 1-1 0 0,1-1 1 0 0,-1 0-1 0 0,0 1 1 0 0,-1-1-1 0 0,1 1 1 0 0,-1 0 0 0 0,0 0-1 0 0,1-1 1 0 0,-2 1-1 0 0,2 8 1 0 0,6 19 134 0 0,-1-13-91 0 0,-4-10-40 0 0,1 0-1 0 0,-2 0 1 0 0,1 0 0 0 0,-1 0 0 0 0,0 1 0 0 0,-1-1-1 0 0,1 12 1 0 0,-2-2-12 0 0,1-5-11 0 0,-1 0 1 0 0,0 0-1 0 0,-1 0 0 0 0,-1 0 1 0 0,0-1-1 0 0,-4 15 1 0 0,4-23-15 0 0,1 0 1 0 0,0 0 0 0 0,0 0 0 0 0,1 1 0 0 0,-1 4-1 0 0,1-6 1 0 0,0 0-1 0 0,0 0 0 0 0,-1 1 0 0 0,1-1 0 0 0,-1 0 0 0 0,0-1 1 0 0,0 1-1 0 0,-2 4 0 0 0,2-4 11 0 0,-7 12 22 0 0,1 0-1 0 0,-7 19 1 0 0,12-29-36 0 0,0-1 1 0 0,0 1-1 0 0,0-1 0 0 0,-1 0 0 0 0,0 0 0 0 0,1 0 0 0 0,-1 0 1 0 0,-1-1-1 0 0,-6 7 0 0 0,7-7-16 0 0,2-1-224 0 0,0-1 195 0 0,0 0 0 0 0,0-1 0 0 0,1 1 0 0 0,-1 0 1 0 0,0-1-1 0 0,0 1 0 0 0,0 0 0 0 0,0-1 0 0 0,0 1 1 0 0,0-1-1 0 0,-1 1 0 0 0,1 0-5 0 0,-1 0-143 0 0,1 0 40 0 0,0-1 0 0 0,0 1 0 0 0,0-1 0 0 0,0 0 0 0 0,0 1 0 0 0,0-1 0 0 0,0 0 0 0 0,0 0 0 0 0,0 0 0 0 0,0 1 0 0 0,0-1 0 0 0,-2 0 0 0 0,-5 0-1947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8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0 135 11056 0 0,'0'-20'11486'0'0,"2"23"-10447"0"0,4 9-712 0 0,0 0 0 0 0,-1 0 0 0 0,0 0 0 0 0,-1 0 0 0 0,-1 1 0 0 0,3 18 0 0 0,-5-23-237 0 0,0-1-1 0 0,1 0 1 0 0,5 13 0 0 0,-5-14-68 0 0,0 0 0 0 0,0 0 0 0 0,0 0 0 0 0,-1 1 0 0 0,0-1 0 0 0,0 8 0 0 0,-1-8-9 0 0,0 0 0 0 0,1 0 1 0 0,0 1 0 0 0,0-1 0 0 0,2 7-1 0 0,-2-7-14 0 0,0-2 1 0 0,7 16 0 0 0,-7-20-17 0 0,-1 1 0 0 0,1 0 0 0 0,0 0-1 0 0,-1-1 1 0 0,1 1 0 0 0,0 0 0 0 0,-1-1 0 0 0,1 1-1 0 0,0-1 1 0 0,0 1 0 0 0,0-1 0 0 0,0 1 0 0 0,-1-1-1 0 0,1 0 1 0 0,0 1 0 0 0,0-1 0 0 0,0 0 0 0 0,0 0-1 0 0,0 0 1 0 0,0 1 0 0 0,0-1 0 0 0,0 0 0 0 0,0 0-1 0 0,0 0 1 0 0,1-1 0 0 0,1 1 16 0 0,0-2-127 0 0,19-25-102 0 0,-13 17 153 0 0,-1-1 0 0 0,9-14 0 0 0,23-31-171 0 0,-39 53 241 0 0,2-1 5 0 0,13-4-13 0 0,-16 8 14 0 0,3-1-4 0 0,-1 0-1 0 0,1 0 1 0 0,-1 1-1 0 0,1-1 1 0 0,0 1-1 0 0,-1-1 1 0 0,1 1-1 0 0,0 0 1 0 0,0 0-1 0 0,-1 0 1 0 0,5 1-1 0 0,-6-1 6 0 0,-1 0 0 0 0,1 0 0 0 0,-1 0 0 0 0,1 0 0 0 0,-1 1 0 0 0,1-1 0 0 0,-1 0 0 0 0,1 0 0 0 0,-1 1 0 0 0,1-1 0 0 0,-1 0 0 0 0,1 1 0 0 0,-1-1 0 0 0,1 1 0 0 0,-1-1 0 0 0,1 1 0 0 0,0 7 0 0 0,-1-8 0 0 0,0 1 0 0 0,0 0 0 0 0,0 0 0 0 0,0 0 0 0 0,0-1 0 0 0,0 1 0 0 0,0 0 0 0 0,0 0 0 0 0,1-1 0 0 0,-1 1 0 0 0,0 0 0 0 0,1 0 0 0 0,-1-1 0 0 0,0 1 0 0 0,1 0 0 0 0,-1-1 0 0 0,1 1 0 0 0,-1-1 0 0 0,1 1 0 0 0,-1 0 0 0 0,2 0 0 0 0,3 2 12 0 0,-4-2-6 0 0,0 0 0 0 0,0 0 0 0 0,0 0 1 0 0,0-1-1 0 0,0 1 0 0 0,0 0 0 0 0,0 1 0 0 0,0-1 0 0 0,1 2 1 0 0,-2-3-3 0 0,1 1 0 0 0,-1 0 0 0 0,0-1 0 0 0,1 1 0 0 0,-1 0 0 0 0,0-1 0 0 0,1 1 0 0 0,-1 0 0 0 0,1-1 0 0 0,-1 1 0 0 0,1-1 0 0 0,0 1 0 0 0,-1-1 0 0 0,1 1 0 0 0,-1-1 0 0 0,1 0 0 0 0,0 1 0 0 0,-1-1 0 0 0,1 0 1 0 0,0 1-1 0 0,-1-1 0 0 0,1 0 0 0 0,0 0 0 0 0,0 1 0 0 0,-1-1 0 0 0,1 0 0 0 0,1 0 0 0 0,-1 0 0 0 0,-1 0-1 0 0,1 0 1 0 0,-1 0 0 0 0,0 0 0 0 0,1 0 0 0 0,-1 0-1 0 0,0 0 1 0 0,1 0 0 0 0,-1 0 0 0 0,0 0-1 0 0,1 0 1 0 0,-1 0 0 0 0,0 0 0 0 0,1 0-1 0 0,-1 1 1 0 0,0-1 0 0 0,1 0 0 0 0,-1 0 0 0 0,0 0-1 0 0,1 1 1 0 0,-1-1 0 0 0,0 0 0 0 0,0 0-1 0 0,1 1 1 0 0,-1-1 0 0 0,0 0 0 0 0,0 1-1 0 0,1-1 1 0 0,6 6 112 0 0,14-2 1440 0 0,-19-4-1298 0 0,9-10 180 0 0,-8 5-376 0 0,0-1-1 0 0,0 0 0 0 0,-1 0 1 0 0,0 0-1 0 0,0 0 1 0 0,0 0-1 0 0,-1 0 0 0 0,2-11 1 0 0,-1-54-50 0 0,-2 55-1 0 0,-7-83-2128 0 0,0 73-987 0 0,4 14-1921 0 0,-2-7-2776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18.8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15896 0 0,'0'0'1595'0'0,"4"-1"-1461"0"0,36-2-215 0 0,30 3 5701 0 0,-43 0-2882 0 0,-24 0-1045 0 0,-1 2-1329 0 0,2 0-268 0 0,-3-2-70 0 0,0 1 1 0 0,1 0-1 0 0,-1-1 1 0 0,0 1 0 0 0,0 0-1 0 0,1 0 1 0 0,-1 0-1 0 0,0 0 1 0 0,0 0-1 0 0,0 0 1 0 0,0 0 0 0 0,0 0-1 0 0,0 1 1 0 0,-1-1-1 0 0,1 0 1 0 0,0 0-1 0 0,-1 1 1 0 0,1-1 0 0 0,0 1-1 0 0,-1-1 1 0 0,0 0-1 0 0,1 1 1 0 0,-1-1 0 0 0,0 3-1 0 0,0 0-16 0 0,0 0 0 0 0,0-1 1 0 0,0 1-1 0 0,-1 0 0 0 0,0 0 0 0 0,1 0 0 0 0,-1-1 1 0 0,-1 1-1 0 0,1 0 0 0 0,-3 4 0 0 0,-5 10-138 0 0,1 0 0 0 0,-7 21 0 0 0,14-35 97 0 0,1-1 0 0 0,-1 1-1 0 0,1-1 1 0 0,0 0 0 0 0,1 7 0 0 0,-1 1-43 0 0,1-1 63 0 0,3-2-9 0 0,-3-6-81 0 0,8 6-119 0 0,-7-7 185 0 0,1 2 8 0 0,1-1-1 0 0,-1 0 1 0 0,1 0 0 0 0,0-1-1 0 0,-1 1 1 0 0,1-1 0 0 0,0 0-1 0 0,0 0 1 0 0,0 0 0 0 0,0 0-1 0 0,0-1 1 0 0,0 1 0 0 0,1-1-1 0 0,-1 0 1 0 0,5-1 0 0 0,8-1 54 0 0,-1-1 1 0 0,25-8-1 0 0,-25 6-631 0 0,27-4-1 0 0,-24 9-1729 0 0,7 0-6351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1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19319 0 0,'0'0'6619'0'0,"-1"2"-6074"0"0,-1 2-504 0 0,0 0 0 0 0,1 0 0 0 0,-1 0 0 0 0,1 1 0 0 0,-1-1 0 0 0,1 0 0 0 0,1 1 0 0 0,-1-1 0 0 0,1 1 0 0 0,-1-1 0 0 0,2 8 0 0 0,1 5 203 0 0,6 30-1 0 0,0-1-90 0 0,-6-28-153 0 0,1 0 0 0 0,8 30 0 0 0,-10-42 0 0 0,0 0 0 0 0,0 0 0 0 0,0 0 0 0 0,0 9 0 0 0,-1-10 0 0 0,0 0 0 0 0,0 0 0 0 0,1 0 0 0 0,0-1 0 0 0,0 1 0 0 0,3 8 0 0 0,2 1 0 0 0,0-1 0 0 0,14 21 0 0 0,-20-33-4 0 0,0-1 0 0 0,1 1 0 0 0,-1-1 0 0 0,1 1 0 0 0,0 0 0 0 0,-1-1 0 0 0,1 1 0 0 0,0-1 0 0 0,-1 1 0 0 0,1-1 0 0 0,0 0 0 0 0,-1 1 0 0 0,1-1 0 0 0,0 0 0 0 0,1 1 0 0 0,-1-1-39 0 0,0 0-1 0 0,1 0 0 0 0,-1 0 1 0 0,0 0-1 0 0,1 0 0 0 0,-1 0 1 0 0,0-1-1 0 0,1 1 0 0 0,-1 0 1 0 0,0-1-1 0 0,1 1 1 0 0,-1-1-1 0 0,0 0 0 0 0,0 1 1 0 0,0-1-1 0 0,0 0 0 0 0,0 0 1 0 0,0 1-1 0 0,0-1 1 0 0,0 0-1 0 0,2-2 0 0 0,17-25-908 0 0,-17 23 952 0 0,-2 3-1 0 0,1-1-1 0 0,-1 1 0 0 0,0-1 1 0 0,0 0-1 0 0,-1 1 0 0 0,1-1 1 0 0,0 0-1 0 0,-1 1 1 0 0,0-6-1 0 0,3-12 2 0 0,3 1 0 0 0,-4 13 0 0 0,0 0 0 0 0,0 0 0 0 0,-1 0 0 0 0,0 0 0 0 0,1-8 0 0 0,-2 14 0 0 0,0-1 0 0 0,0 1 0 0 0,0 0 0 0 0,0-1 0 0 0,0 1 0 0 0,0 0 0 0 0,0-1 0 0 0,0 1 0 0 0,0 0 0 0 0,0-1 0 0 0,0 1 0 0 0,0 0 0 0 0,0-1 0 0 0,0 1 0 0 0,0 0 0 0 0,1-1 0 0 0,-1 1 0 0 0,0 0 0 0 0,0-1 0 0 0,0 1 0 0 0,1 0 0 0 0,-1 0 0 0 0,1-1 0 0 0,0 0-27 0 0,0 0 0 0 0,1 1 0 0 0,-1-1 0 0 0,0 1 0 0 0,1-1 0 0 0,-1 1 0 0 0,1 0 0 0 0,-1-1 0 0 0,0 1 0 0 0,1 0 0 0 0,-1 0-1 0 0,1 0 1 0 0,-1 0 0 0 0,1 0 0 0 0,-1 0 0 0 0,1 1 0 0 0,-1-1 0 0 0,1 0 0 0 0,-1 1 0 0 0,0-1 0 0 0,1 1 0 0 0,0 0 0 0 0,3 2-186 0 0,0 0 0 0 0,-1 1 1 0 0,1-1-1 0 0,6 8 0 0 0,10 8-149 0 0,-8-10 362 0 0,-10-6 0 0 0,-1 0 0 0 0,1-1 0 0 0,1 0 0 0 0,-1 1 0 0 0,0-1 0 0 0,0 0 0 0 0,1-1 0 0 0,-1 1 0 0 0,1-1 0 0 0,-1 1 0 0 0,1-1 0 0 0,0 0 0 0 0,0 0 0 0 0,-1-1 0 0 0,1 1 0 0 0,7-1 0 0 0,-7 0 0 0 0,0-1 0 0 0,0 1 0 0 0,0-1 0 0 0,0 1 0 0 0,0 1 0 0 0,0-1 0 0 0,0 0 0 0 0,7 3 0 0 0,-9-3 26 0 0,0 1 0 0 0,0-1 0 0 0,-1 0 0 0 0,1 0 0 0 0,0 0 0 0 0,0 0 0 0 0,0 0-1 0 0,0 0 1 0 0,-1 0 0 0 0,1-1 0 0 0,0 1 0 0 0,2-1 0 0 0,18-3 385 0 0,-21 4-358 0 0,0 0 0 0 0,0 0-1 0 0,0 0 1 0 0,0-1-1 0 0,0 1 1 0 0,0 0 0 0 0,0-1-1 0 0,0 1 1 0 0,0 0 0 0 0,0-1-1 0 0,0 1 1 0 0,0-1 0 0 0,0 0-1 0 0,-1 1 1 0 0,1-1-1 0 0,0 0 1 0 0,0 1 0 0 0,1-3-1 0 0,0 1 56 0 0,-1 0-1 0 0,1-1 0 0 0,-1 1 1 0 0,0-1-1 0 0,0 0 0 0 0,0 1 1 0 0,1-4-1 0 0,0-3 176 0 0,0 1-1 0 0,-1-1 1 0 0,0 0 0 0 0,0-9-1 0 0,-5-56-262 0 0,3 69-20 0 0,1 0 0 0 0,-1 1 0 0 0,0-1 0 0 0,0 0 0 0 0,-1 0 0 0 0,-2-7 0 0 0,-4-9 0 0 0,5 10-558 0 0,-1 1-1 0 0,0 0 0 0 0,-1 0 1 0 0,-9-15-1 0 0,13 24-600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1.9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14600 0 0,'15'23'1320'0'0,"-12"-22"-1083"0"0,-3-1-233 0 0,1 0 1 0 0,0 0-1 0 0,0 0 1 0 0,0 0-1 0 0,0 0 1 0 0,0 0 0 0 0,0 0-1 0 0,-1 0 1 0 0,1 0-1 0 0,0 0 1 0 0,0 0-1 0 0,0-1 1 0 0,0 1-1 0 0,-1 0 1 0 0,1-1-1 0 0,0 1 1 0 0,0 0-1 0 0,0-1 1 0 0,1 0-1 0 0,1-2 114 0 0,7-1 887 0 0,0 0 1 0 0,0 1-1 0 0,13-2 0 0 0,-14 3-365 0 0,20-9 327 0 0,-26 9-856 0 0,1 1 0 0 0,-1-1 0 0 0,1 1 1 0 0,0-1-1 0 0,0 1 0 0 0,-1 0 0 0 0,1 1 0 0 0,0-1 0 0 0,0 1 0 0 0,6-1 0 0 0,1 20-4009 0 0,-6-14 2364 0 0</inkml:trace>
  <inkml:trace contextRef="#ctx0" brushRef="#br0" timeOffset="1">87 179 15488 0 0,'0'8'226'0'0,"0"-7"-160"0"0,-1 1-1 0 0,1-1 1 0 0,0 1 0 0 0,0-1-1 0 0,0 1 1 0 0,0 0 0 0 0,0-1-1 0 0,0 1 1 0 0,1-1-1 0 0,-1 1 1 0 0,0-1 0 0 0,1 1-1 0 0,-1-1 1 0 0,1 1 0 0 0,0-1-1 0 0,-1 1 1 0 0,3 1-1 0 0,7 3 181 0 0,1-4 905 0 0,0 0 1 0 0,12 0-1 0 0,7 1 516 0 0,-25-2-1500 0 0,0-1 0 0 0,0 0 0 0 0,1 0 0 0 0,-1-1 0 0 0,0 1-1 0 0,9-4 1 0 0,20 0 378 0 0,-29 3-778 0 0,0 1 0 0 0,1 0 0 0 0,-1-1 0 0 0,0 0-1 0 0,1-1 1 0 0,-1 1 0 0 0,0-1 0 0 0,0 0 0 0 0,5-3 0 0 0,4-1-372 0 0,18-8-2056 0 0,-8-5-4221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2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21191 0 0,'0'0'2984'0'0,"1"2"-2258"0"0,1 6-496 0 0,0 0 1 0 0,0 0 0 0 0,-1-1 0 0 0,0 1-1 0 0,0 0 1 0 0,-1 0 0 0 0,0 0-1 0 0,0 0 1 0 0,-1 0 0 0 0,-2 9 0 0 0,2-6-137 0 0,-19 149 227 0 0,19-151-342 0 0,0 1 1 0 0,1 0 0 0 0,0 0-1 0 0,0-1 1 0 0,1 1 0 0 0,0 0-1 0 0,5 17 1 0 0,-5-23 18 0 0,1-1 0 0 0,-1 1 0 0 0,1-1 0 0 0,0 0 0 0 0,-1 1 0 0 0,2-1 0 0 0,-1 0-1 0 0,0 0 1 0 0,0 0 0 0 0,1-1 0 0 0,3 4 0 0 0,0 0 3 0 0,1-1 1 0 0,0 1-1 0 0,15 8 0 0 0,-18-13-1 0 0,-1 1 0 0 0,1-1 0 0 0,0 0 0 0 0,0 0 0 0 0,0-1 0 0 0,0 1 0 0 0,0-1 0 0 0,0 0 0 0 0,4 0 0 0 0,23 2 0 0 0,-28-1 0 0 0,1-1 0 0 0,0 1 0 0 0,-1-1 0 0 0,1-1 0 0 0,0 1 0 0 0,-1 0 0 0 0,1-1 0 0 0,0 0 0 0 0,-1 0 0 0 0,1 0 0 0 0,5-2 0 0 0,18-5 0 0 0,-17 5-439 0 0,-1-1 0 0 0,1 0 0 0 0,0 0 0 0 0,14-10 0 0 0,0 0-2215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2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0,'0'2'6318'0'0,"0"20"515"0"0,1-12-6033 0 0,0-1-1 0 0,0 0 1 0 0,1 0 0 0 0,3 10 0 0 0,-1-3-434 0 0,0 1 0 0 0,-1-1 0 0 0,-1 1 0 0 0,0-1 0 0 0,-2 24 0 0 0,1-15-221 0 0,4 37 0 0 0,0-30-137 0 0,-3-16-43 0 0,6 25 0 0 0,0-12-529 0 0,3 12-858 0 0,-9-37-240 0 0,0 0 0 0 0,0 0-1 0 0,0 0 1 0 0,5 6 0 0 0,3-1-6703 0 0</inkml:trace>
  <inkml:trace contextRef="#ctx0" brushRef="#br0" timeOffset="1">410 418 16671 0 0,'0'0'1632'0'0,"6"13"-1456"0"0,0 3-176 0 0,-12-2 0 0 0,6 0 0 0 0,0 5 1040 0 0,0 5 176 0 0,6 3 32 0 0,-6 1 0 0 0,-6-3-584 0 0,12 3-120 0 0,-2-4-32 0 0,2 3 0 0 0,0 3-1504 0 0,-3-7-312 0 0,3-5-56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3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11 21823 0 0,'0'0'498'0'0,"-1"2"72"0"0,-1 2-406 0 0,1-1 0 0 0,0 1 0 0 0,1 0 0 0 0,-1 0 0 0 0,1 0 0 0 0,0 0 0 0 0,0 5 0 0 0,-1-7-154 0 0,1 0-1 0 0,0 0 1 0 0,0 1 0 0 0,0-1-1 0 0,1 0 1 0 0,-1 0-1 0 0,0 0 1 0 0,1 1 0 0 0,-1-1-1 0 0,1 0 1 0 0,0 0-1 0 0,0 0 1 0 0,0 0-1 0 0,0 0 1 0 0,0 0 0 0 0,1 2-1 0 0,4 5 143 0 0,2 13 514 0 0,-1 0 0 0 0,7 47 0 0 0,-9-44-175 0 0,-2-7-236 0 0,-1-2-79 0 0,7 20 1 0 0,-1-14-177 0 0,12 36 0 0 0,-9-40 0 0 0,1-5 0 0 0,-9-12 0 0 0,0 1 0 0 0,0 4 0 0 0,-2-5 0 0 0,-1 0 0 0 0,1 0 0 0 0,-1 0 0 0 0,1 0 0 0 0,0 0 0 0 0,-1-1 0 0 0,1 1 0 0 0,0 0 0 0 0,0 0 0 0 0,0 0 0 0 0,0-1 0 0 0,1 2 0 0 0,12 4-16 0 0,-13-6 4 0 0,0 0 0 0 0,0 0 0 0 0,0 0 0 0 0,-1-1 0 0 0,1 1-1 0 0,0 0 1 0 0,0-1 0 0 0,0 1 0 0 0,-1 0 0 0 0,1-1 0 0 0,0 1 0 0 0,0-1 0 0 0,-1 1-1 0 0,1-1 1 0 0,0 1 0 0 0,-1-1 0 0 0,1 0 0 0 0,-1 1 0 0 0,1-1 0 0 0,0 0 0 0 0,-1 1 0 0 0,0-1-1 0 0,1-1 1 0 0,0 0-4 0 0,0 1 0 0 0,0-1-1 0 0,-1 0 1 0 0,1 0 0 0 0,-1 0-1 0 0,0 1 1 0 0,1-1 0 0 0,-1 0-1 0 0,0 0 1 0 0,0 0 0 0 0,0-2 0 0 0,-1-4 50 0 0,0 0 0 0 0,1 1 0 0 0,0-1 1 0 0,1 1-1 0 0,-1-1 0 0 0,2 1 0 0 0,-1-1 1 0 0,1 1-1 0 0,4-13 0 0 0,-5 18-48 0 0,0-1 1 0 0,-1 1-1 0 0,1-1 1 0 0,-1 0-1 0 0,1 0 0 0 0,-1 1 1 0 0,0-1-1 0 0,0 0 0 0 0,0 1 1 0 0,0-1-1 0 0,-2-4 0 0 0,2 2-70 0 0,-1 4 43 0 0,1 0 0 0 0,0 0 1 0 0,0 0-1 0 0,0 0 0 0 0,0 0 0 0 0,0 0 0 0 0,0 0 0 0 0,1 0 0 0 0,-1 0 0 0 0,0 0 1 0 0,0 0-1 0 0,1 0 0 0 0,-1 0 0 0 0,1 0 0 0 0,-1 0 0 0 0,1 0 0 0 0,-1 0 0 0 0,1 0 1 0 0,-1 0-1 0 0,1 0 0 0 0,0 1 0 0 0,0-1 0 0 0,-1 0 0 0 0,1 0 0 0 0,0 1 0 0 0,0-1 0 0 0,0 1 1 0 0,0-1-1 0 0,0 1 0 0 0,0-1 0 0 0,1 0 0 0 0,1 0-84 0 0,-2 0-103 0 0,3 1-7 0 0,11 1-77 0 0,22 5 0 0 0,-27-4 86 0 0,-5 1-180 0 0,23 21-68 0 0,-27-24 473 0 0,-1 1 1 0 0,0-1 0 0 0,1 0-1 0 0,-1 0 1 0 0,1 0 0 0 0,-1 0-1 0 0,0 1 1 0 0,1-1 0 0 0,-1 0-1 0 0,0 0 1 0 0,1 1 0 0 0,-1-1-1 0 0,0 0 1 0 0,1 1 0 0 0,-1-1-1 0 0,0 0 1 0 0,0 1 0 0 0,1-1 0 0 0,-1 0-1 0 0,0 1 1 0 0,0-1 0 0 0,0 1-1 0 0,0-1 1 0 0,0 0 0 0 0,1 1-1 0 0,-1-1 1 0 0,0 1 0 0 0,0-1-1 0 0,0 1 1 0 0,0-1 0 0 0,0 0-1 0 0,0 1 1 0 0,0-1 0 0 0,0 1-1 0 0,0-1 1 0 0,-1 1 0 0 0,1-1-1 0 0,0 0 1 0 0,0 1 0 0 0,0-1-1 0 0,0 0 1 0 0,-1 1 0 0 0,1-1 0 0 0,0 1-1 0 0,-1 0 1 0 0,1-1 0 0 0,0 0 0 0 0,-1 1 0 0 0,1-1 0 0 0,0 1 0 0 0,0-1 0 0 0,-1 1 0 0 0,1-1 0 0 0,0 1 0 0 0,0 0 1 0 0,0-1-1 0 0,0 1 0 0 0,0-1 0 0 0,0 1 0 0 0,0-1 0 0 0,0 1 0 0 0,0-1 0 0 0,0 1 0 0 0,0-1 0 0 0,0 1 0 0 0,0-1 0 0 0,0 1 0 0 0,1 0 0 0 0,-1-1 0 0 0,0 1 0 0 0,0-1 0 0 0,1 0 0 0 0,-1 1 0 0 0,0-1 0 0 0,1 1 0 0 0,-1-1 0 0 0,0 1 0 0 0,1-1 0 0 0,-1 0 0 0 0,1 1 0 0 0,-1-1 0 0 0,19 18 56 0 0,-17-16 238 0 0,16-2 548 0 0,-14 0 154 0 0,-2-2-422 0 0,10-7-35 0 0,12-9 177 0 0,-23 17-692 0 0,0 0 1 0 0,1 0 0 0 0,-1 0 0 0 0,0-1-1 0 0,-1 1 1 0 0,1 0 0 0 0,0 0 0 0 0,0-1-1 0 0,0 1 1 0 0,-1 0 0 0 0,1-1 0 0 0,-1 1-1 0 0,1-1 1 0 0,-1 1 0 0 0,0-1 0 0 0,1-1-1 0 0,-3-8 144 0 0,2 9-150 0 0,-1 1-1 0 0,1 0 0 0 0,0 0 0 0 0,0-1 1 0 0,0 1-1 0 0,0 0 0 0 0,0-1 0 0 0,0 1 1 0 0,0 0-1 0 0,0-1 0 0 0,0 1 0 0 0,0 0 1 0 0,2-3-1 0 0,4-9 83 0 0,-5 12-88 0 0,0-1 1 0 0,0 1-1 0 0,0 0 0 0 0,0-1 1 0 0,-1 1-1 0 0,1-1 0 0 0,-1 1 1 0 0,1-1-1 0 0,-1 1 0 0 0,1-1 1 0 0,-1 0-1 0 0,0 1 0 0 0,0-1 1 0 0,0 1-1 0 0,1-1 0 0 0,-2 0 1 0 0,1 1-1 0 0,0-1 0 0 0,0 0 1 0 0,-1 1-1 0 0,1-1 0 0 0,0 1 1 0 0,-1-1-1 0 0,0 1 0 0 0,1-1 1 0 0,-3-2-1 0 0,1 0 4 0 0,1 0 1 0 0,-1 0-1 0 0,1-1 0 0 0,0 1 1 0 0,0-1-1 0 0,0 1 0 0 0,0-1 1 0 0,1-5-1 0 0,0 6-21 0 0,-1 0-1 0 0,1 0 1 0 0,-1 0-1 0 0,1 0 1 0 0,-1 0-1 0 0,0 0 1 0 0,-1 0-1 0 0,1 0 1 0 0,-1 0 0 0 0,1 1-1 0 0,-1-1 1 0 0,-4-4-1 0 0,6 7 5 0 0,-2-1-66 0 0,0 0 0 0 0,0 0 0 0 0,0-1-1 0 0,1 1 1 0 0,-1 0 0 0 0,1-1 0 0 0,-1 0 0 0 0,1 1-1 0 0,0-1 1 0 0,0 0 0 0 0,0 0 0 0 0,0 0 0 0 0,1 0 0 0 0,-1 1-1 0 0,1-6 1 0 0,-1 7-14 0 0,1 0 0 0 0,0-1 1 0 0,0 1-1 0 0,-1 0 0 0 0,1 0 0 0 0,-1 0 0 0 0,1-1 0 0 0,-1 1 1 0 0,1 0-1 0 0,-1 0 0 0 0,0 0 0 0 0,0 0 0 0 0,1 0 0 0 0,-1 0 0 0 0,-2-1 1 0 0,2 1-44 0 0,1 1 0 0 0,-1-1 0 0 0,1 1 1 0 0,-1-1-1 0 0,0 0 0 0 0,1 1 0 0 0,-1-1 1 0 0,1 0-1 0 0,-1 1 0 0 0,1-1 0 0 0,0 0 1 0 0,-1 0-1 0 0,1 0 0 0 0,0 1 0 0 0,0-1 1 0 0,-1 0-1 0 0,1 0 0 0 0,0 0 0 0 0,0 1 1 0 0,0-1-1 0 0,0-2 0 0 0,0 2-40 0 0,1 0-1 0 0,-1 1 0 0 0,1-1 1 0 0,-1 0-1 0 0,1 0 0 0 0,0 0 1 0 0,-1 0-1 0 0,1 1 0 0 0,0-1 1 0 0,0 0-1 0 0,1 0 0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3.4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0 7368 0 0,'-9'2'231'0'0,"8"-1"59"0"0,-1-1-1 0 0,0 1 1 0 0,1-1 0 0 0,-1 0-1 0 0,0 1 1 0 0,1-1 0 0 0,-1 0 0 0 0,-2-1-1 0 0,46 12 6750 0 0,-23-9-5480 0 0,0-1 0 0 0,0 0-1 0 0,0-2 1 0 0,22-2 0 0 0,-20 2-684 0 0,-18 1-826 0 0,0 0-1 0 0,-1 0 1 0 0,1 0-1 0 0,0-1 0 0 0,-1 1 1 0 0,1 0-1 0 0,3-2 1 0 0,-5 1 51 0 0</inkml:trace>
  <inkml:trace contextRef="#ctx0" brushRef="#br0" timeOffset="1">113 203 11976 0 0,'0'0'1280'0'0,"16"0"4607"0"0,3 0-3775 0 0,3 6-1048 0 0,-6-6-208 0 0,-4-6-48 0 0,3 6-8 0 0,1 0-632 0 0,0-4-168 0 0,0-6 0 0 0,-5 0-6624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3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23039 0 0,'0'0'1760'0'0,"4"1"-1205"0"0,3 3-512 0 0,-1 0-1 0 0,1 0 1 0 0,8 8 0 0 0,-8-7 118 0 0,-1 0 0 0 0,1 0 1 0 0,10 5-1 0 0,-13-9-46 0 0,-1 0 0 0 0,1 0 0 0 0,-1 0 0 0 0,1 0 0 0 0,-1 0-1 0 0,1 0 1 0 0,-1-1 0 0 0,1 0 0 0 0,0 0 0 0 0,-1 0 0 0 0,7-1-1 0 0,28-8-67 0 0,-37 9-84 0 0,1 0 0 0 0,-1 0 0 0 0,1-1 0 0 0,0 1 0 0 0,-1-1-1 0 0,1 1 1 0 0,-1-1 0 0 0,1 1 0 0 0,-1-1 0 0 0,1 0 0 0 0,-1 1 0 0 0,3-3 0 0 0,5-2-1158 0 0,10-2-5118 0 0,-2-6-2116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4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23039 0 0,'0'0'2315'0'0,"-1"2"-2051"0"0,1-1-219 0 0,0-1 1 0 0,0 1-1 0 0,-1-1 0 0 0,1 1 0 0 0,0-1 1 0 0,0 1-1 0 0,0 0 0 0 0,0-1 1 0 0,0 1-1 0 0,0 0 0 0 0,0-1 1 0 0,0 1-1 0 0,0 0 0 0 0,0-1 1 0 0,0 1-1 0 0,0-1 0 0 0,0 1 0 0 0,0 0 1 0 0,1-1-1 0 0,-1 1 0 0 0,0-1 1 0 0,0 1-1 0 0,1-1 0 0 0,-1 1 1 0 0,0 0-1 0 0,1-1 0 0 0,-1 1 1 0 0,1-1-1 0 0,0 1 0 0 0,1 3-15 0 0,0-2 67 0 0,-1 1 0 0 0,0-1 1 0 0,0 1-1 0 0,0-1 0 0 0,0 1 0 0 0,0 0 0 0 0,-1-1 0 0 0,1 1 0 0 0,-1 0 1 0 0,0 0-1 0 0,0-1 0 0 0,0 1 0 0 0,0 0 0 0 0,0 0 0 0 0,0-1 0 0 0,-1 1 1 0 0,1 0-1 0 0,-1-1 0 0 0,-2 6 0 0 0,2-3 8 0 0,1-4-78 0 0,-1 0 0 0 0,1 1 0 0 0,0-1 0 0 0,0 1 0 0 0,0-1 0 0 0,0 0 0 0 0,0 1-1 0 0,1-1 1 0 0,-1 0 0 0 0,0 1 0 0 0,1-1 0 0 0,-1 1 0 0 0,0-1 0 0 0,1 0 0 0 0,0 0 0 0 0,-1 1 0 0 0,1-1 0 0 0,0 0-1 0 0,0 0 1 0 0,1 2 0 0 0,-1-2-24 0 0,0 0-1 0 0,0 0 0 0 0,0 1 1 0 0,-1-1-1 0 0,1 0 1 0 0,0 1-1 0 0,-1-1 0 0 0,1 0 1 0 0,-1 1-1 0 0,1-1 0 0 0,-1 0 1 0 0,1 1-1 0 0,-1-1 1 0 0,0 1-1 0 0,0-1 0 0 0,0 1 1 0 0,0 1-1 0 0,-4 9-2 0 0,4-10 0 0 0,-1-1 0 0 0,0 1 0 0 0,1-1 0 0 0,-1 1 0 0 0,1 0 0 0 0,0-1 0 0 0,-1 1 0 0 0,1 0 0 0 0,0-1 0 0 0,0 1 0 0 0,0 0 0 0 0,0-1 0 0 0,0 1 0 0 0,1 2 0 0 0,4 9 0 0 0,-4-11 0 0 0,0 0 0 0 0,0 0 0 0 0,0 0 0 0 0,-1 0 0 0 0,1 0 0 0 0,-1 1 0 0 0,1-1 0 0 0,-1 0 0 0 0,0 0 0 0 0,0 0 0 0 0,0 1 0 0 0,0-1 0 0 0,0 0 0 0 0,0 0 0 0 0,-1 3 0 0 0,-5 9 0 0 0,6-13 0 0 0,-1 0 0 0 0,0 1 0 0 0,0-1 0 0 0,1 1 0 0 0,-1-1 0 0 0,1 1 0 0 0,0-1 0 0 0,-1 1 0 0 0,1 0 0 0 0,0-1 0 0 0,0 1 0 0 0,0-1 0 0 0,0 4 0 0 0,3 3 0 0 0,-2-3 0 0 0,-5 9 0 0 0,1-7 0 0 0,3-6 0 0 0,0 4 0 0 0,15 4 0 0 0,23 9 0 0 0,-28-13 0 0 0,-14-1 0 0 0,5-3 0 0 0,-1-1 0 0 0,0 0 0 0 0,1 1 0 0 0,-1-1 0 0 0,1 0 0 0 0,-1 0 0 0 0,1 0 0 0 0,-1 0 0 0 0,1 0 0 0 0,-1 1 0 0 0,1-1 0 0 0,-1 0 0 0 0,1 0 0 0 0,-1 0 0 0 0,1 0 0 0 0,-1 0 0 0 0,1 0 0 0 0,-1-1 0 0 0,1 1 0 0 0,-1 0 0 0 0,1 0 0 0 0,0-1 0 0 0,18-3 0 0 0,-15 4 0 0 0,27-4 0 0 0,-24 3 0 0 0,-1 1 0 0 0,1-1 0 0 0,-1 0 0 0 0,0 0 0 0 0,1-1 0 0 0,-1 0 0 0 0,0 0 0 0 0,0-1 0 0 0,0 0 0 0 0,0 0 0 0 0,-1 0 0 0 0,8-5 0 0 0,-10 6-5 0 0,4-3-60 0 0,0 1 0 0 0,0-1 0 0 0,-1 0 0 0 0,0 0 0 0 0,10-11 0 0 0,4 1-684 0 0,-18 13 417 0 0,0 1 0 0 0,1-1-1 0 0,-1 1 1 0 0,0-1-1 0 0,0 0 1 0 0,0 0-1 0 0,0 0 1 0 0,2-3-1 0 0,-2-4-1459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5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7368 0 0,'2'0'8479'0'0,"7"-1"-2820"0"0,17-11-4006 0 0,-24 12-1774 0 0,0-1 0 0 0,0 1 0 0 0,0-1-1 0 0,0 1 1 0 0,0 0 0 0 0,0 0 0 0 0,0 0 0 0 0,-1 0 0 0 0,1 0-1 0 0,3 1 1 0 0,1-1-463 0 0,-4 0-499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4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8 17503 0 0,'-38'-7'803'0'0,"37"6"-763"0"0,0 1 1 0 0,1 0-1 0 0,-1 0 0 0 0,0 0 1 0 0,0 1-1 0 0,1-1 0 0 0,-1 0 1 0 0,0 0-1 0 0,0 0 0 0 0,1 0 1 0 0,-1 1-1 0 0,0-1 0 0 0,1 0 1 0 0,-1 1-1 0 0,0-1 0 0 0,1 1 1 0 0,-1-1-1 0 0,0 0 0 0 0,1 1 1 0 0,-1-1-1 0 0,1 1 0 0 0,-1 0 1 0 0,1-1-1 0 0,-1 1 0 0 0,-6 18 75 0 0,4-9 74 0 0,2-6 268 0 0,0 0-1 0 0,0 0 0 0 0,1 0 1 0 0,0 0-1 0 0,-1 1 1 0 0,1-1-1 0 0,1 0 1 0 0,0 7-1 0 0,1 10 964 0 0,-1 5-32 0 0,2-1 1 0 0,8 36 0 0 0,-5-27-1006 0 0,22 99-23 0 0,-18-74-519 0 0,-8-39 79 0 0,7 25 0 0 0,45 133-1736 0 0,-45-157-201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5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17967 0 0,'0'15'142'0'0,"0"-11"-51"0"0,0 1 1 0 0,0-1-1 0 0,0 1 1 0 0,-1-1-1 0 0,1 1 1 0 0,-1-1-1 0 0,-2 7 1 0 0,2-3 398 0 0,1-6 829 0 0,1-1-526 0 0,9 19-253 0 0,0-1-1 0 0,-1 1 0 0 0,-1 1 0 0 0,8 30 0 0 0,19 46-1064 0 0,-12-38 428 0 0,-13-36-386 0 0,1 6-3782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5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86 3224 0 0,'-3'-13'234'0'0,"2"11"-230"0"0,1 1 0 0 0,-1 0 0 0 0,1-1 0 0 0,0 1 1 0 0,-1-1-1 0 0,1 1 0 0 0,0-1 0 0 0,0 1 0 0 0,0-1 0 0 0,0 1 1 0 0,0-1-1 0 0,1-1 0 0 0,2-11 933 0 0,-1-9 10662 0 0,-1 22-10312 0 0,2-1-1015 0 0,-1 1-1 0 0,1 0 0 0 0,-1-1 0 0 0,1 1 0 0 0,0 0 0 0 0,-1 0 0 0 0,1 1 0 0 0,0-1 0 0 0,0 1 1 0 0,-1-1-1 0 0,1 1 0 0 0,6 0 0 0 0,15-2 1316 0 0,-16 1-1251 0 0,0 1 0 0 0,0 0 0 0 0,0 1 0 0 0,0 0 0 0 0,0 1 0 0 0,11 2 0 0 0,11 2 260 0 0,-22-5-481 0 0,0 1 1 0 0,0-1-1 0 0,0 2 0 0 0,0-1 0 0 0,0 1 0 0 0,0 0 0 0 0,-1 0 0 0 0,1 1 0 0 0,-1 0 1 0 0,0 1-1 0 0,0-1 0 0 0,-1 1 0 0 0,9 8 0 0 0,-13-9 79 0 0,3 3 204 0 0,3 2-382 0 0,-7-7-46 0 0,0 1 1 0 0,0 0-1 0 0,0-1 0 0 0,-1 1 1 0 0,1 0-1 0 0,-1-1 0 0 0,1 1 1 0 0,-1 0-1 0 0,0 0 0 0 0,0 0 1 0 0,0-1-1 0 0,0 1 0 0 0,-1 0 1 0 0,1 0-1 0 0,-1-1 0 0 0,1 1 1 0 0,-1 0-1 0 0,-2 2 0 0 0,0 3-106 0 0,-1-1-1 0 0,0 1 0 0 0,-1-1 1 0 0,0 0-1 0 0,-6 6 0 0 0,-6 1-500 0 0,14-13 473 0 0,0 1 1 0 0,0 0 0 0 0,1 0-1 0 0,-1 0 1 0 0,1 1 0 0 0,-1-1 0 0 0,-2 4-1 0 0,1 0-138 0 0,2-3 180 0 0,1-1-1 0 0,-1 1 0 0 0,0-1 1 0 0,0 0-1 0 0,0 1 1 0 0,0-1-1 0 0,0 0 0 0 0,-1 0 1 0 0,1 0-1 0 0,-1-1 0 0 0,1 1 1 0 0,-1 0-1 0 0,-2 0 1 0 0,4-1 69 0 0,0-1-1 0 0,0 1 1 0 0,0-1 0 0 0,0 1 0 0 0,0 0 0 0 0,0-1 0 0 0,0 1 0 0 0,0 0 0 0 0,1 0-1 0 0,-1-1 1 0 0,0 1 0 0 0,0 0 0 0 0,1 0 0 0 0,-1 0 0 0 0,1 0 0 0 0,-1 0 0 0 0,1 0 0 0 0,-1 2-1 0 0,1-3 50 0 0,-1 3-438 0 0,1-3 424 0 0,0 0 1 0 0,0 1 0 0 0,-1-1-1 0 0,1 0 1 0 0,0 1 0 0 0,0-1-1 0 0,0 0 1 0 0,0 1 0 0 0,0-1-1 0 0,0 0 1 0 0,0 0-1 0 0,0 1 1 0 0,0-1 0 0 0,0 0-1 0 0,1 1 1 0 0,-1-1 0 0 0,0 0-1 0 0,0 1 1 0 0,0-1 0 0 0,0 0-1 0 0,0 0 1 0 0,0 1 0 0 0,1-1-1 0 0,-1 0 1 0 0,0 0-1 0 0,0 1 1 0 0,0-1 0 0 0,1 0-1 0 0,-1 0 1 0 0,0 0 0 0 0,1 1-1 0 0,6 8-28 0 0,-5-7 68 0 0,-1 0-1 0 0,1 0 0 0 0,0 0 0 0 0,0 0 0 0 0,0 0 0 0 0,0-1 0 0 0,0 1 1 0 0,0-1-1 0 0,1 1 0 0 0,-1-1 0 0 0,1 0 0 0 0,-1 0 0 0 0,1 0 1 0 0,3 1-1 0 0,25 9 522 0 0,-26-9-476 0 0,-1 0 1 0 0,1 0 0 0 0,0-1 0 0 0,-1 1-1 0 0,8 0 1 0 0,-4 0 222 0 0,1 0 0 0 0,-1 0 1 0 0,13 6-1 0 0,-5-2 148 0 0,-13-5-356 0 0,0 0 0 0 0,-1 1 0 0 0,1-1 0 0 0,-1 1 0 0 0,1 0 0 0 0,-1-1 0 0 0,1 1 0 0 0,-1 0 0 0 0,0 0 0 0 0,0 1 0 0 0,0-1 0 0 0,0 0 0 0 0,-1 1 0 0 0,1-1 0 0 0,0 1 0 0 0,-1-1 0 0 0,0 1 0 0 0,2 5 0 0 0,0 0 67 0 0,-2-1-1 0 0,1 1 1 0 0,-1 0 0 0 0,0-1 0 0 0,0 15-1 0 0,-2-10-148 0 0,-3-9 0 0 0,2-2 0 0 0,-5 8 0 0 0,4-6 0 0 0,1-1 0 0 0,0 1 0 0 0,-1-1 0 0 0,1 1 0 0 0,-5 2 0 0 0,-8 6 0 0 0,-12 6 0 0 0,16-12-44 0 0,-1 0 0 0 0,0-1 0 0 0,0 0 0 0 0,0-1 0 0 0,0-1 0 0 0,-1 0 0 0 0,-13 1 0 0 0,24-3-204 0 0,-5 4-1365 0 0,4-3 168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5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5528 0 0,'2'7'568'0'0,"1"-1"1144"0"0,1 0 0 0 0,-1 1 1 0 0,0 0-1 0 0,-1-1 0 0 0,3 10 1 0 0,10 25 2939 0 0,0-7-3072 0 0,23 45 100 0 0,-33-70-1559 0 0,1-1 0 0 0,-1 1-1 0 0,1-1 1 0 0,1 0 0 0 0,0 0 0 0 0,8 7-1 0 0,-13-13 88 0 0,-2-2-216 0 0,1 0 0 0 0,-1 0 1 0 0,0 0-1 0 0,0 0 0 0 0,0 1 0 0 0,0-1 0 0 0,0 0 0 0 0,0 0 0 0 0,0 0 0 0 0,0 0 0 0 0,0 0 0 0 0,0 0 0 0 0,0 0 1 0 0,0 1-1 0 0,1-1 0 0 0,-1 0 0 0 0,0 0 0 0 0,0 0 0 0 0,0 0 0 0 0,0 0 0 0 0,0 0 0 0 0,0 0 0 0 0,1 0 0 0 0,-1 0 1 0 0,0 0-1 0 0,0 0 0 0 0,0 0 0 0 0,0 0 0 0 0,0 0 0 0 0,1 0 0 0 0,-1 0 0 0 0,0 0 0 0 0,0 0 0 0 0,0 0 1 0 0,0 0-1 0 0,0 0 0 0 0,1 0 0 0 0,-1 0 0 0 0,0 0 0 0 0,0 0 0 0 0,0 0 0 0 0,0 0 0 0 0,4-7 19 0 0,0 0 0 0 0,-1 0 0 0 0,1-1 0 0 0,-2 1 0 0 0,1-1 0 0 0,-1 0 0 0 0,0 1 0 0 0,-1-1 0 0 0,0 0 0 0 0,0 0 0 0 0,-1-12 0 0 0,6-64 53 0 0,-6 19 67 0 0,0 63-54 0 0,2 3-59 0 0,0 0-1 0 0,0 0 1 0 0,0 0-1 0 0,0 0 1 0 0,0 0-1 0 0,0 0 1 0 0,0 1-1 0 0,3 2 1 0 0,-2-2-2 0 0,12 10 25 0 0,-1 0 1 0 0,0 0 0 0 0,19 25-1 0 0,15 13-1142 0 0,-38-40-644 0 0,-6-2-3701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6.2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1 361 11056 0 0,'11'30'1373'0'0,"-11"-29"-1290"0"0,0-1-1 0 0,0 0 1 0 0,1 1-1 0 0,-1-1 1 0 0,0 0-1 0 0,0 0 1 0 0,1 1 0 0 0,-1-1-1 0 0,0 0 1 0 0,1 0-1 0 0,-1 0 1 0 0,0 0-1 0 0,1 0 1 0 0,-1 1 0 0 0,1-1-1 0 0,-1 0 1 0 0,0 0-1 0 0,1 0 1 0 0,-1 0 0 0 0,0 0-1 0 0,1 0 1 0 0,-1 0-1 0 0,1 0 1 0 0,-1 0-1 0 0,0 0 1 0 0,1 0 0 0 0,-1 0-1 0 0,1-1 1 0 0,0 1 310 0 0,4 0 280 0 0,0-1 0 0 0,1 0 0 0 0,-1 0 0 0 0,7-2-1 0 0,-9 2-329 0 0,1 0-1 0 0,0 0 1 0 0,-1 0-1 0 0,1 0 1 0 0,0 1-1 0 0,0 0 0 0 0,0 0 1 0 0,7 0-1 0 0,-9 0-217 0 0,1 0 0 0 0,-1 0 0 0 0,0 0 0 0 0,0 0 0 0 0,1 0 0 0 0,-1-1 0 0 0,0 1 0 0 0,0-1 0 0 0,1 0 0 0 0,-1 1-1 0 0,3-3 1 0 0,13-3 438 0 0,-9 5-225 0 0,-6 0-230 0 0,1 1 0 0 0,-1-1 0 0 0,1 1 0 0 0,-1 0 0 0 0,1 0 0 0 0,-1 0 0 0 0,7 1 0 0 0,22 1-186 0 0,-21-3-8378 0 0</inkml:trace>
  <inkml:trace contextRef="#ctx0" brushRef="#br0" timeOffset="1">38 1 6912 0 0,'5'19'314'0'0,"-4"-15"-6"0"0,0-1-198 0 0,9 20 299 0 0,16 38 11512 0 0,11 15-8117 0 0,12 45-2271 0 0,-29-78-1385 0 0,-14-31-123 0 0,0 0 1 0 0,8 25-1 0 0,-8-15-25 0 0,-5-15 0 0 0,0 0 0 0 0,1-1 0 0 0,0 0 0 0 0,0 1 0 0 0,0-1 0 0 0,1 0 0 0 0,0 0 0 0 0,8 10 0 0 0,-6-7-261 0 0,2-1 0 0 0,-1-1 0 0 0,1 1 0 0 0,0-1 0 0 0,1 0-1 0 0,12 8 1 0 0,-5-8-1839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6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29 6912 0 0,'-1'0'446'0'0,"1"1"-1"0"0,-1-1 1 0 0,0 0 0 0 0,1 0 0 0 0,-1 0 0 0 0,0 1 0 0 0,0-1 0 0 0,1 0-1 0 0,-1 0 1 0 0,0 0 0 0 0,0 0 0 0 0,1 0 0 0 0,-1 0 0 0 0,0-1 0 0 0,1 1-1 0 0,-1 0 1 0 0,0 0 0 0 0,0 0 0 0 0,1-1 0 0 0,-1 1 0 0 0,-1-1 0 0 0,-17-11 4701 0 0,2 1-3120 0 0,14 10-1863 0 0,1 0 1 0 0,0 1-1 0 0,-1-1 0 0 0,1 0 0 0 0,-1 1 0 0 0,1 0 0 0 0,-1-1 0 0 0,1 1 1 0 0,-1 0-1 0 0,1 0 0 0 0,-1 0 0 0 0,1 1 0 0 0,-1-1 0 0 0,1 1 0 0 0,-1-1 0 0 0,-2 2 1 0 0,3-1-114 0 0,0 1-1 0 0,-1-1 1 0 0,1 1 0 0 0,0 0 0 0 0,0 0 0 0 0,0 0 0 0 0,0 0 0 0 0,0 0 0 0 0,0 0 0 0 0,1 1 0 0 0,-1-1 0 0 0,1 0 0 0 0,0 1 0 0 0,-1 0 0 0 0,0 2-1 0 0,0 1-105 0 0,0-1 0 0 0,0 1 0 0 0,0 0 0 0 0,1 0-1 0 0,0-1 1 0 0,0 1 0 0 0,0 0 0 0 0,1 0-1 0 0,0 0 1 0 0,1 10 0 0 0,0-12-28 0 0,0 1 0 0 0,0 0 0 0 0,0-1 0 0 0,1 1 0 0 0,0-1 0 0 0,0 0 0 0 0,0 0 0 0 0,0 0 0 0 0,1 0-1 0 0,-1 0 1 0 0,1 0 0 0 0,0 0 0 0 0,0-1 0 0 0,7 6 0 0 0,2 3 83 0 0,-8-8 4 0 0,-1 0-1 0 0,1-1 0 0 0,0 1 0 0 0,0-1 0 0 0,5 3 0 0 0,9-2 241 0 0,-16-4-214 0 0,-1 0 0 0 0,1 1 0 0 0,-1-1 0 0 0,1 0 0 0 0,-1 1-1 0 0,0-1 1 0 0,1 1 0 0 0,-1-1 0 0 0,1 1 0 0 0,-1-1 0 0 0,0 1 0 0 0,0 0 0 0 0,2 1 0 0 0,21 23 726 0 0,-22-23-706 0 0,-1 0 1 0 0,0-1 0 0 0,1 2-1 0 0,-1-1 1 0 0,0 0 0 0 0,0 0-1 0 0,0 0 1 0 0,0 0 0 0 0,0 1-1 0 0,-1-1 1 0 0,1 0 0 0 0,0 4-1 0 0,-1-3-48 0 0,0 0 0 0 0,0 0 0 0 0,0 0 0 0 0,0 0 0 0 0,-1 0 0 0 0,1-1 0 0 0,-1 1 0 0 0,0 0 0 0 0,1 0 0 0 0,-3 3 0 0 0,0 5 96 0 0,2-7-36 0 0,-1 0 0 0 0,1 1 0 0 0,-1-1 0 0 0,1 0 0 0 0,-1 0 0 0 0,0 0 0 0 0,-1-1 0 0 0,1 1 0 0 0,-1 0 0 0 0,1-1 0 0 0,-5 5 0 0 0,-3 2-41 0 0,0 0 1 0 0,-13 8-1 0 0,20-15-23 0 0,0-1 0 0 0,0 0-1 0 0,-1 0 1 0 0,1-1 0 0 0,-1 1 0 0 0,1-1 0 0 0,-1 0-1 0 0,-5 2 1 0 0,-3 0-31 0 0,10-2-19 0 0,0 0-1 0 0,0-1 1 0 0,0 0 0 0 0,0 1-1 0 0,-1-1 1 0 0,1 0 0 0 0,0 0-1 0 0,0 0 1 0 0,0 0 0 0 0,0-1 0 0 0,0 1-1 0 0,0 0 1 0 0,0-1 0 0 0,0 0-1 0 0,0 1 1 0 0,0-1 0 0 0,0 0 0 0 0,0 0-1 0 0,0 0 1 0 0,0 0 0 0 0,1 0-1 0 0,-1-1 1 0 0,0 1 0 0 0,1 0-1 0 0,-1-1 1 0 0,1 0 0 0 0,-1 1 0 0 0,0-3-1 0 0,-2-1-351 0 0,1 0 0 0 0,0 0 1 0 0,1 0-1 0 0,-1-1 0 0 0,1 1 0 0 0,0-1 0 0 0,1 0 0 0 0,-1 1 0 0 0,0-8 0 0 0,2 11 169 0 0,0-1 0 0 0,0 1 0 0 0,0-1 0 0 0,0 1 0 0 0,0-1 0 0 0,1 1 0 0 0,-1-1 0 0 0,1 1 0 0 0,0-1 0 0 0,0 1 0 0 0,2-5 0 0 0,0-1-494 0 0,4-16-1481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6.9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15088 0 0,'0'0'693'0'0,"7"5"219"0"0,-4-2-830 0 0,0 0 0 0 0,0 1 0 0 0,-1-1 1 0 0,1 1-1 0 0,-1-1 0 0 0,0 1 0 0 0,0 0 0 0 0,2 6 0 0 0,11 38 3169 0 0,-7-21-1841 0 0,0-7-224 0 0,15 28 1 0 0,-14-31-1027 0 0,-1 0-1 0 0,7 23 1 0 0,-11-32-303 0 0</inkml:trace>
  <inkml:trace contextRef="#ctx0" brushRef="#br0" timeOffset="1">26 28 15952 0 0,'0'0'3435'0'0,"1"-1"-2501"0"0,9-14 408 0 0,-9 14-718 0 0,0-1-405 0 0,0 1-269 0 0,0 0 0 0 0,1 1 1 0 0,-1-1-1 0 0,0 0 0 0 0,0 1 1 0 0,0-1-1 0 0,0 1 0 0 0,0-1 0 0 0,1 1 1 0 0,-1-1-1 0 0,0 1 0 0 0,0 0 0 0 0,3 0 1 0 0,13-1-5839 0 0,-7 1-962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7.2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17503 0 0,'0'0'858'0'0,"1"2"-378"0"0,8 24 86 0 0,20 70 5029 0 0,-15-46-4150 0 0,-13-46-1344 0 0,0 1 0 0 0,-1-1 0 0 0,1 1 0 0 0,-1-1-1 0 0,-1 9 1 0 0,1-9-44 0 0,0 0-1 0 0,0 0 1 0 0,0 0-1 0 0,0 1 1 0 0,2 6-1 0 0,15 40 144 0 0,-17-50-200 0 0,0-1 0 0 0,0 0 0 0 0,0 1 0 0 0,0-1 0 0 0,0 0 0 0 0,0 1 0 0 0,0-1 0 0 0,0 0 0 0 0,0 1 0 0 0,0-1 0 0 0,0 1 0 0 0,1-1 0 0 0,-1 0 0 0 0,0 1 0 0 0,0-1 0 0 0,0 0 0 0 0,1 0 0 0 0,-1 1 0 0 0,0-1 0 0 0,0 0 0 0 0,1 0 0 0 0,-1 1 0 0 0,0-1 0 0 0,1 0 0 0 0,-1 0 0 0 0,0 1 0 0 0,0-1 0 0 0,1 0 0 0 0,0 0 0 0 0,3-4 0 0 0,-4 4 0 0 0,2-4 0 0 0,0-1 0 0 0,0 1 0 0 0,-1-1 0 0 0,0 1 0 0 0,1-1 0 0 0,0-7 0 0 0,2-10 0 0 0,10-16 0 0 0,1 1 0 0 0,21-39 0 0 0,-28 60 0 0 0,-5 9 0 0 0,1 0 0 0 0,0 0 0 0 0,0 1 0 0 0,9-12 0 0 0,-9 15-14 0 0,-3 2 21 0 0,0 0 0 0 0,0 0 0 0 0,1 0 0 0 0,-1 0-1 0 0,-1 0 1 0 0,1 0 0 0 0,0 0 0 0 0,0 0 0 0 0,0 0-1 0 0,-1 0 1 0 0,1-1 0 0 0,0-1 0 0 0,-1 3 24 0 0,1 0 0 0 0,-1 0-1 0 0,0 0 1 0 0,0 0 0 0 0,0-1 0 0 0,0 1 0 0 0,0 0 0 0 0,0 0 0 0 0,0 0 0 0 0,1 0-1 0 0,-1 0 1 0 0,0 0 0 0 0,0 0 0 0 0,0-1 0 0 0,0 1 0 0 0,1 0 0 0 0,-1 0 0 0 0,0 0-1 0 0,0 0 1 0 0,0 0 0 0 0,0 0 0 0 0,1 0 0 0 0,-1 0 0 0 0,0 0 0 0 0,0 0 0 0 0,0 0-1 0 0,0 0 1 0 0,1 0 0 0 0,-1 0 0 0 0,0 0 0 0 0,0 0 0 0 0,0 0 0 0 0,0 0 0 0 0,1 0-1 0 0,-1 0 1 0 0,0 1 0 0 0,0-1 0 0 0,0 0 0 0 0,0 0 0 0 0,1 0 0 0 0,-1 0 0 0 0,0 0-1 0 0,0 0 1 0 0,0 1 0 0 0,24 8 561 0 0,-16-2-576 0 0,-4-1-16 0 0,0 0 0 0 0,-1 0 0 0 0,0 1 0 0 0,0 0 0 0 0,-1-1 0 0 0,2 9 0 0 0,8 19 0 0 0,9 23 0 0 0,-16-42 0 0 0,0 0 0 0 0,12 25 0 0 0,-13-33-19 0 0,-1-1 0 0 0,-1 1-1 0 0,3 8 1 0 0,-4-11-100 0 0,0 0 1 0 0,0 0-1 0 0,1 0 0 0 0,-1-1 0 0 0,1 1 0 0 0,0 0 0 0 0,0-1 1 0 0,0 1-1 0 0,1-1 0 0 0,4 6 0 0 0,0 0-449 0 0,2 2-665 0 0,-9-10 1154 0 0,1-1 0 0 0,-1 0 1 0 0,0 0-1 0 0,0 1 0 0 0,1-1 1 0 0,-1 0-1 0 0,0 0 0 0 0,1 0 0 0 0,-1 0 1 0 0,0 1-1 0 0,1-1 0 0 0,-1 0 1 0 0,0 0-1 0 0,1 0 0 0 0,-1 0 1 0 0,0 0-1 0 0,1 0 0 0 0,-1 0 0 0 0,0 0 1 0 0,1 0-1 0 0,-1 0 0 0 0,1 0 1 0 0,-1 0-1 0 0,0 0 0 0 0,1 0 0 0 0,-1 0 1 0 0,0-1-1 0 0,1 1 0 0 0,-1 0 1 0 0,1 0-1 0 0,9-11-3113 0 0,-5 0-4654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7.6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 10592 0 0,'-4'23'964'0'0,"-8"-26"8641"0"0,8 10-6040 0 0,1 0-3441 0 0,1-1 1 0 0,0 1 0 0 0,0-1-1 0 0,1 1 1 0 0,-1-1-1 0 0,2 1 1 0 0,-1 0 0 0 0,1 0-1 0 0,0-1 1 0 0,0 1-1 0 0,1 0 1 0 0,1 7 0 0 0,1 1 128 0 0,1 0 1 0 0,0 0 0 0 0,1-1 0 0 0,8 17 0 0 0,-10-24-254 0 0,36 67 0 0 0,-34-66 0 0 0,1 0 0 0 0,0 0 0 0 0,0 0 0 0 0,1-1 0 0 0,0 0 0 0 0,11 8 0 0 0,-16-14 0 0 0,-1 1 0 0 0,1-1 0 0 0,0 0 0 0 0,0-1 0 0 0,0 1 0 0 0,0 0 0 0 0,0 0 0 0 0,0-1 0 0 0,0 1 0 0 0,1-1 0 0 0,-1 0 0 0 0,0 0 0 0 0,0 1 0 0 0,0-1 0 0 0,0-1 0 0 0,0 1 0 0 0,0 0 0 0 0,1 0 0 0 0,-1-1 0 0 0,3-1 0 0 0,3-1 0 0 0,1 0 0 0 0,-1-1 0 0 0,13-9 0 0 0,-11 7 0 0 0,-7 4 28 0 0,0 0 0 0 0,0 0 1 0 0,0-1-1 0 0,-1 0 0 0 0,1 1 0 0 0,-1-1 0 0 0,0 0 0 0 0,1 0 0 0 0,-1 0 0 0 0,-1 0 1 0 0,1-1-1 0 0,0 1 0 0 0,1-5 0 0 0,2-8 340 0 0,6-30 0 0 0,-3 13-58 0 0,-7 21-210 0 0,0 1 0 0 0,0-1 0 0 0,-1 1 0 0 0,-1-1 0 0 0,-1-12 0 0 0,1 14-92 0 0,-4-13-8 0 0,4 21 0 0 0,0-1 0 0 0,0 0 0 0 0,1 1 0 0 0,-1-1 0 0 0,1 0 0 0 0,-1 0 0 0 0,1 1 0 0 0,0-1 0 0 0,0 0 0 0 0,1-4 0 0 0,1-9 0 0 0,-6 11 0 0 0,0 1 0 0 0,3 3 0 0 0,1 1 0 0 0,0 0 0 0 0,-1-1 0 0 0,1 1 0 0 0,0 0 0 0 0,-1-1 0 0 0,1 1 0 0 0,-1 0 0 0 0,1 0 0 0 0,-1-1 0 0 0,1 1 0 0 0,-1 0 0 0 0,1 0 0 0 0,-1 0 0 0 0,1 0 0 0 0,-1-1 0 0 0,1 1 0 0 0,-1 0 0 0 0,1 0 0 0 0,-1 0 0 0 0,0 0 0 0 0,1 0 0 0 0,-1 0 0 0 0,1 1 0 0 0,-1-1 0 0 0,1 0 0 0 0,-1 0 0 0 0,1 0 0 0 0,-1 0 0 0 0,1 1 0 0 0,-1-1 0 0 0,1 0 0 0 0,-1 0 0 0 0,1 1 0 0 0,0-1 0 0 0,-1 0 0 0 0,1 1 0 0 0,-1-1 0 0 0,1 0 0 0 0,0 1 0 0 0,-1-1 0 0 0,1 1 0 0 0,-1 0 0 0 0,1-1 0 0 0,-2 4 0 0 0,-1 1 0 0 0,1-1 0 0 0,0 1 0 0 0,1-1 0 0 0,-1 1 0 0 0,1 0 0 0 0,0-1 0 0 0,-1 7 0 0 0,1-1 0 0 0,-1 0 0 0 0,2 0 0 0 0,-1-1 0 0 0,2 1 0 0 0,-1 0 0 0 0,1 0 0 0 0,1-1 0 0 0,0 1 0 0 0,0 0 0 0 0,1-1 0 0 0,5 14 0 0 0,-5-15 0 0 0,0-1 0 0 0,0 0 0 0 0,-1 1 0 0 0,0-1 0 0 0,0 1 0 0 0,-1 0 0 0 0,1 11 0 0 0,-1-15 2 0 0,0 0-1 0 0,0 0 1 0 0,0-1 0 0 0,0 1 0 0 0,1 0-1 0 0,-1-1 1 0 0,1 1 0 0 0,0-1-1 0 0,0 0 1 0 0,0 0 0 0 0,1 1-1 0 0,-1-1 1 0 0,1-1 0 0 0,-1 1-1 0 0,1 0 1 0 0,4 2 0 0 0,-2-1-45 0 0,0 0 0 0 0,1 0 0 0 0,-1-1 0 0 0,1 0 0 0 0,0 0 0 0 0,0-1 0 0 0,0 1 0 0 0,0-1 0 0 0,7 1 0 0 0,-4-1-112 0 0,-5-1 63 0 0,0 0 0 0 0,0-1 0 0 0,-1 1 0 0 0,1-1 0 0 0,0 0 0 0 0,0 0 0 0 0,0 0 0 0 0,4-1 0 0 0,-4 0 71 0 0,2 0-347 0 0,1 0 0 0 0,-1 0-1 0 0,0-1 1 0 0,0 0 0 0 0,1-1 0 0 0,-2 1-1 0 0,1-1 1 0 0,0 0 0 0 0,-1-1 0 0 0,1 1 0 0 0,8-8-1 0 0,33-36-1769 0 0,-2-1-20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8.2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74 9672 0 0,'13'-17'748'0'0,"-13"16"-739"0"0,1 1 1 0 0,-1 0-1 0 0,0 0 1 0 0,0-1-1 0 0,0 1 1 0 0,1 0-1 0 0,-1 0 1 0 0,0-1-1 0 0,0 1 0 0 0,0 0 1 0 0,0 0-1 0 0,0-1 1 0 0,0 1-1 0 0,0 0 1 0 0,0 0-1 0 0,0-1 1 0 0,0 1-1 0 0,0 0 1 0 0,0-1-1 0 0,0 1 1 0 0,0 0-1 0 0,0 0 1 0 0,0-1-1 0 0,0 1 1 0 0,0 0-1 0 0,0-1 1 0 0,-5-14 743 0 0,-2-4 5965 0 0,-2 4 4673 0 0,10 20-11383 0 0,0-1 1 0 0,0 0-1 0 0,0 0 1 0 0,0 1-1 0 0,1-1 1 0 0,0 0-1 0 0,0 0 1 0 0,0 0-1 0 0,0 0 1 0 0,4 4-1 0 0,-4-5-8 0 0,-1 0 0 0 0,1 0 0 0 0,-1 0 0 0 0,0 0 0 0 0,0 0 0 0 0,1 5 0 0 0,5 14 0 0 0,-5-19 0 0 0,-2-2 0 0 0,1 1 0 0 0,0 0 0 0 0,0 0 0 0 0,-1 0 0 0 0,1-1 0 0 0,-1 1 0 0 0,0 0 0 0 0,1 0 0 0 0,-1 0 0 0 0,0 0 0 0 0,0 3 0 0 0,0-2-8 0 0,0-1-1 0 0,1 1 0 0 0,-1 0 1 0 0,1-1-1 0 0,0 1 1 0 0,0 0-1 0 0,0-1 1 0 0,0 1-1 0 0,0-1 1 0 0,0 0-1 0 0,1 1 1 0 0,-1-1-1 0 0,1 0 0 0 0,3 3 1 0 0,12 22-131 0 0,-13-18 42 0 0,7 12-164 0 0,-9-19 111 0 0,2 4-123 0 0,-1 2 180 0 0,-2-6 63 0 0,-1 0-1 0 0,1 0 1 0 0,0 0 0 0 0,0 0 0 0 0,0-1 0 0 0,0 1-1 0 0,0 0 1 0 0,0-1 0 0 0,0 1 0 0 0,0 0-1 0 0,2 1 1 0 0,-2-3-130 0 0,1 0-4 0 0,-1 0 151 0 0,-1 0 0 0 0,1 0 0 0 0,-1 0-1 0 0,1 0 1 0 0,0-1 0 0 0,-1 1 0 0 0,1 0 0 0 0,-1 0 0 0 0,1-1-1 0 0,-1 1 1 0 0,1 0 0 0 0,0-1 0 0 0,-1 1 0 0 0,0-1 0 0 0,1 1-1 0 0,-1-1 1 0 0,1 1 0 0 0,-1-1 0 0 0,1 1 0 0 0,-1-1 0 0 0,0 1-1 0 0,0-1 1 0 0,1 1 0 0 0,-1-1 0 0 0,0-1 0 0 0,7-22-193 0 0,-1 3 8 0 0,-1 8 102 0 0,0 3-6 0 0,0 0 0 0 0,10-14 0 0 0,-13 20 58 0 0,1-1-1 0 0,-1 1 1 0 0,0 0-1 0 0,3-8 0 0 0,-4 9-3 0 0,0-1 0 0 0,0 1 0 0 0,1 0 0 0 0,-1 0 0 0 0,1 0-1 0 0,2-2 1 0 0,-2 2-176 0 0,8-6 15 0 0,-10 9 213 0 0,1-1 1 0 0,-1 1 0 0 0,1 0-1 0 0,-1-1 1 0 0,0 1-1 0 0,1 0 1 0 0,-1-1 0 0 0,1 1-1 0 0,-1 0 1 0 0,1 0-1 0 0,-1-1 1 0 0,1 1-1 0 0,-1 0 1 0 0,1 0 0 0 0,0 0-1 0 0,-1 0 1 0 0,1 0-1 0 0,-1 0 1 0 0,1 0 0 0 0,-1 0-1 0 0,1 0 1 0 0,-1 0-1 0 0,1 0 1 0 0,-1 0-1 0 0,1 0 1 0 0,-1 0 0 0 0,1 1-1 0 0,0-1 1 0 0,-1 0-1 0 0,0 0 1 0 0,1 1 0 0 0,-1-1-1 0 0,1 0 1 0 0,-1 0-1 0 0,1 1 1 0 0,-1-1-1 0 0,1 1 1 0 0,-1-1 0 0 0,0 0-1 0 0,1 1 1 0 0,-1-1-1 0 0,0 1 1 0 0,0-1 0 0 0,1 1-1 0 0,-1-1 1 0 0,0 1-1 0 0,1 0 1 0 0,58 81 8 0 0,-54-74-9 0 0,1-1 0 0 0,0-1-1 0 0,14 13 1 0 0,-13-13 32 0 0,0 0 1 0 0,-1 0-1 0 0,10 14 0 0 0,-9-9 11 0 0,-6-9-18 0 0,1 1-1 0 0,0 0 0 0 0,-1-1 1 0 0,1 1-1 0 0,0 0 1 0 0,0-1-1 0 0,0 0 1 0 0,1 0-1 0 0,-1 0 0 0 0,1 0 1 0 0,4 4-1 0 0,6 1 302 0 0,-13-7-307 0 0,1 1 1 0 0,0-1 0 0 0,-1 1-1 0 0,1-1 1 0 0,0 1-1 0 0,0-1 1 0 0,-1 0 0 0 0,1 1-1 0 0,0-1 1 0 0,0 0-1 0 0,0 1 1 0 0,0-1 0 0 0,-1 0-1 0 0,1 0 1 0 0,0 0-1 0 0,0 0 1 0 0,0 0-1 0 0,0 0 1 0 0,0 0 0 0 0,0 0-1 0 0,0 0 1 0 0,-1 0-1 0 0,1-1 1 0 0,0 1 0 0 0,0 0-1 0 0,0-1 1 0 0,0 1-1 0 0,-1 0 1 0 0,2-1 0 0 0,0 0 262 0 0,8-14 537 0 0,-9 11-755 0 0,0 0 1 0 0,1-1-1 0 0,-1 1 0 0 0,-1 0 1 0 0,1-1-1 0 0,-1 1 1 0 0,0-1-1 0 0,0 1 1 0 0,0-1-1 0 0,0 1 0 0 0,-1-1 1 0 0,0 1-1 0 0,0-1 1 0 0,-2-6-1 0 0,1 4-44 0 0,1-1-1 0 0,-1 1 0 0 0,1-10 1 0 0,0 12-50 0 0,1 0 1 0 0,-1 0-1 0 0,0 0 1 0 0,0 0-1 0 0,-3-8 1 0 0,2 9-453 0 0,1 1 0 0 0,0-1-1 0 0,0 0 1 0 0,0 0 0 0 0,0 1 0 0 0,1-1-1 0 0,-1 0 1 0 0,1 0 0 0 0,0 0 0 0 0,1-7 0 0 0,4-5-8459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5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1 762 7832 0 0,'0'0'705'0'0,"2"-1"-577"0"0,13-5 1851 0 0,-7 3 1182 0 0,0 0-1 0 0,-1-1 1 0 0,11-7 0 0 0,-8 1-2383 0 0,-8 8-491 0 0,0 0 0 0 0,0 0 1 0 0,1 0-1 0 0,-1 0 1 0 0,1 1-1 0 0,-1-1 1 0 0,1 1-1 0 0,3-2 1 0 0,-2 1-34 0 0,-1 0 0 0 0,1 0 0 0 0,-1 0 0 0 0,1 0 0 0 0,5-6 0 0 0,-7 6-187 0 0,1 1-1 0 0,0-1 0 0 0,-1 0 0 0 0,1 1 0 0 0,0-1 0 0 0,4 0 1 0 0,3-3 135 0 0,-8 5-180 0 0,0-1 0 0 0,0 0 1 0 0,0 1-1 0 0,-1-1 0 0 0,1 1 0 0 0,0 0 0 0 0,3 0 1 0 0,2-1-4 0 0,-2 0 8 0 0,-3 0-23 0 0,0 1-1 0 0,1 0 0 0 0,-1-1 1 0 0,0 1-1 0 0,0 0 0 0 0,0 0 0 0 0,0 1 1 0 0,1-1-1 0 0,-1 0 0 0 0,0 1 1 0 0,0-1-1 0 0,0 1 0 0 0,0 0 1 0 0,0 0-1 0 0,2 1 0 0 0,2-1-2 0 0,-1 1 1 0 0,1-1-1 0 0,-1 0 0 0 0,11 0 0 0 0,-11 0-13 0 0,0-1-1 0 0,1 1 1 0 0,-1 0-1 0 0,0 0 1 0 0,0 0-1 0 0,5 3 1 0 0,-5-3-24 0 0,0 0 0 0 0,-1 0 0 0 0,1 0 0 0 0,0 0 0 0 0,-1-1 0 0 0,1 0 0 0 0,9-1 0 0 0,-4 1-36 0 0,-7 0-66 0 0,0 0-19 0 0,-2 0 136 0 0,1 0-1 0 0,-1 0 1 0 0,0 1-1 0 0,1-1 1 0 0,-1-1-1 0 0,1 1 1 0 0,-1 0-1 0 0,0 0 1 0 0,0 0-1 0 0,1-1 1 0 0,-1 1-1 0 0,0-1 0 0 0,1 1 1 0 0,-1-1-1 0 0,0 1 1 0 0,0-1-1 0 0,0 0 1 0 0,0 0-1 0 0,0 1 1 0 0,0-1-1 0 0,0 0 1 0 0,0 0-1 0 0,0 0 1 0 0,0 0-1 0 0,0 0 1 0 0,0 0-1 0 0,-1-1 1 0 0,1 1-1 0 0,1-2 1 0 0,-1-1-63 0 0,1 1 1 0 0,0 0-1 0 0,0 0 1 0 0,0-1-1 0 0,0 1 1 0 0,0 1-1 0 0,0-1 1 0 0,1 0-1 0 0,0 1 1 0 0,-1-1-1 0 0,1 1 1 0 0,0 0-1 0 0,5-4 1 0 0,16-13-1240 0 0,-8-4-252 0 0,-3-1-65 0 0</inkml:trace>
  <inkml:trace contextRef="#ctx0" brushRef="#br0" timeOffset="1">662 1 3224 0 0,'1'0'240'0'0,"2"0"-147"0"0,0 1 109 0 0,12 3 12504 0 0,-13 0-10617 0 0,1 0-789 0 0,2 2-455 0 0,0-1-1 0 0,1 0 1 0 0,0-1-1 0 0,0 1 1 0 0,0-1 0 0 0,13 6-1 0 0,-3-1-27 0 0,-14-8-680 0 0,1 1-1 0 0,-1 0 1 0 0,0 0-1 0 0,1 0 0 0 0,-1 0 1 0 0,0 1-1 0 0,2 2 1 0 0,12 13 596 0 0,-13-16-682 0 0,-1 0-1 0 0,1 0 0 0 0,-1 0 0 0 0,0 0 0 0 0,1 0 0 0 0,-1 0 1 0 0,0 0-1 0 0,-1 1 0 0 0,1-1 0 0 0,0 1 0 0 0,-1 0 0 0 0,1-1 1 0 0,-1 1-1 0 0,0 0 0 0 0,0 0 0 0 0,0 0 0 0 0,0 0 0 0 0,-1-1 0 0 0,1 1 1 0 0,0 5-1 0 0,-1-3 10 0 0,1 1 0 0 0,1-1 0 0 0,-1 0 0 0 0,1 0 0 0 0,0 0 0 0 0,0 0 0 0 0,5 8 0 0 0,-3-7-20 0 0,-1 0 1 0 0,0 0-1 0 0,-1 0 0 0 0,1 1 0 0 0,1 8 0 0 0,1 17 63 0 0,5 22-75 0 0,-9-48-24 0 0,0 1 1 0 0,0 0-1 0 0,0 0 1 0 0,-1 0-1 0 0,0-1 0 0 0,0 1 1 0 0,0 0-1 0 0,-1 0 1 0 0,0 0-1 0 0,-1-1 1 0 0,-2 9-1 0 0,2-4-33 0 0,0 0 1 0 0,2 0-1 0 0,-1-1 0 0 0,2 15 1 0 0,-1-12-61 0 0,0-1 0 0 0,-2 21 1 0 0,0-20-148 0 0,1 0 1 0 0,1 15-1 0 0,0-20-208 0 0,0 1-1 0 0,0-1 0 0 0,0 0 1 0 0,-1 0-1 0 0,-1 0 0 0 0,1 0 1 0 0,-4 9-1 0 0,-9 8-1370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8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9296 0 0,'0'0'1440'0'0,"12"-6"-976"0"0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8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31 8288 0 0,'0'-20'11734'0'0,"-7"15"-7511"0"0,4 0-2534 0 0,6 10-900 0 0,-2-3-450 0 0,0-1-10 0 0,19 44 518 0 0,-3-5-324 0 0,-11-23-376 0 0,13 21 0 0 0,-11-23-126 0 0,1 1 1 0 0,11 31-1 0 0,-19-44-190 0 0,1-2-71 0 0,5 6-16 0 0,-6-7 58 0 0,0 0 0 0 0,-1 0 0 0 0,1-1 1 0 0,0 1-1 0 0,-1 0 0 0 0,1 0 0 0 0,0-1 1 0 0,-1 1-1 0 0,1 0 0 0 0,-1-1 0 0 0,1 1 1 0 0,-1 0-1 0 0,1-1 0 0 0,-1 1 0 0 0,1-1 0 0 0,-1 1 1 0 0,1-1-1 0 0,-1 1 0 0 0,1-1 0 0 0,-1 0 1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9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0,'6'11'735'0'0,"-6"-10"-436"0"0,1 1 0 0 0,-1-1 0 0 0,1 0 1 0 0,0 0-1 0 0,-1 1 0 0 0,1-1 0 0 0,0 0 1 0 0,0 0-1 0 0,0 0 0 0 0,0 0 0 0 0,0 0 0 0 0,0 0 1 0 0,0 0-1 0 0,0-1 0 0 0,0 1 0 0 0,0 0 1 0 0,0 0-1 0 0,0-1 0 0 0,1 1 0 0 0,-1-1 1 0 0,0 1-1 0 0,0-1 0 0 0,1 0 0 0 0,1 1 0 0 0,76 14 1923 0 0,-43-6-2205 0 0,-30-7-115 0 0,1 0 0 0 0,-1 0 1 0 0,1-1-1 0 0,-1 0 0 0 0,1 0 0 0 0,0-1 0 0 0,7 0 0 0 0,-3 0-233 0 0,-1 0 0 0 0,20 2 0 0 0,9 1-958 0 0,-35-3 1100 0 0,0 1 0 0 0,0-1 0 0 0,0 1 0 0 0,0 0 0 0 0,0 0 0 0 0,-1 0 0 0 0,1 1 0 0 0,0-1 0 0 0,4 3 0 0 0,7 3-517 0 0,-11-8 193 0 0,-2 0 484 0 0,0 0 1 0 0,0 0 0 0 0,0 0-1 0 0,0 0 1 0 0,0 0 0 0 0,0 1 0 0 0,1-1-1 0 0,5 0 4433 0 0,-11-10 629 0 0,-3 10-4807 0 0,-16-3-144 0 0,21 4-61 0 0,1 0 0 0 0,-1 0 0 0 0,0 0 0 0 0,0 0 0 0 0,0 0 0 0 0,0 1 0 0 0,0-1 0 0 0,1 0 0 0 0,-1 1 0 0 0,0-1 0 0 0,0 0 0 0 0,0 1 0 0 0,1-1 0 0 0,-1 1 0 0 0,0-1 0 0 0,1 1 0 0 0,-1 0 0 0 0,0-1 0 0 0,1 1 0 0 0,-1 0 0 0 0,1-1 0 0 0,-1 2 0 0 0,-8 5 994 0 0,9-6-998 0 0,-1-1 1 0 0,1 0-1 0 0,0 0 0 0 0,-1 0 1 0 0,1 1-1 0 0,-1-1 1 0 0,1 0-1 0 0,0 1 0 0 0,-1-1 1 0 0,1 0-1 0 0,0 1 0 0 0,-1-1 1 0 0,1 0-1 0 0,0 1 0 0 0,-1-1 1 0 0,1 1-1 0 0,0-1 0 0 0,0 1 1 0 0,0-1-1 0 0,-1 0 0 0 0,1 1 1 0 0,0-1-1 0 0,0 1 1 0 0,0 0-1 0 0,-1 7-128 0 0,0-1 0 0 0,1 1 1 0 0,0-1-1 0 0,0 1 0 0 0,1 0 0 0 0,0-1 1 0 0,0 1-1 0 0,1-1 0 0 0,0 0 0 0 0,0 0 1 0 0,0 1-1 0 0,1-1 0 0 0,0-1 0 0 0,7 12 1 0 0,-8-15 82 0 0,1 0 0 0 0,-1 0 0 0 0,0 0 0 0 0,1 0 0 0 0,4 3 0 0 0,1 1 30 0 0,-2-1-5 0 0,0-1-1 0 0,1 0 0 0 0,11 7 0 0 0,10 8 83 0 0,-20-14 272 0 0,17 16 923 0 0,-24-21-1087 0 0,1 0-1 0 0,-1 1 1 0 0,0-1-1 0 0,0 0 1 0 0,0 1-1 0 0,0-1 1 0 0,0 1-1 0 0,0 0 1 0 0,0-1-1 0 0,0 1 1 0 0,-1 0-1 0 0,1 0 1 0 0,-1-1-1 0 0,1 3 1 0 0,-12 1 69 0 0,-4 7-146 0 0,14-10-99 0 0,-1 0 0 0 0,0 0 0 0 0,0-1 1 0 0,0 1-1 0 0,0-1 0 0 0,0 1 0 0 0,0-1 0 0 0,0 0 0 0 0,0 0 0 0 0,-1 0 1 0 0,-3 1-1 0 0,-11-2-116 0 0,15-1 59 0 0,-1 1 0 0 0,1 0 0 0 0,-1 0 0 0 0,1 0 0 0 0,-1 0 0 0 0,1 0 0 0 0,-1 1 0 0 0,1-1 0 0 0,-1 1 0 0 0,-2 0 0 0 0,1 0-243 0 0,0 0 0 0 0,1-1-1 0 0,-1 1 1 0 0,0-1 0 0 0,0 0-1 0 0,0 0 1 0 0,1-1 0 0 0,-1 1-1 0 0,0-1 1 0 0,0 0 0 0 0,1 0-1 0 0,-1 0 1 0 0,0 0 0 0 0,1 0-1 0 0,-4-3 1 0 0,-4-1-8241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39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24 16583 0 0,'-6'2'7118'0'0,"15"66"-5270"0"0,-8-64-1847 0 0,-1-1 1 0 0,1 1 0 0 0,-1-1 0 0 0,1 1 0 0 0,0-1-1 0 0,0 0 1 0 0,2 4 0 0 0,-1-3 11 0 0,-1 0-1 0 0,0-1 1 0 0,0 1 0 0 0,0 0 0 0 0,1 4-1 0 0,0 6 401 0 0,0 1-1 0 0,6 16 0 0 0,3 12 311 0 0,-9-38-704 0 0,-2-4-19 0 0,1 1-1 0 0,-1-1 1 0 0,1 0 0 0 0,-1 0 0 0 0,1 0 0 0 0,-1 1 0 0 0,0-1-1 0 0,0 0 1 0 0,0 0 0 0 0,0 1 0 0 0,0-1 0 0 0,0 0 0 0 0,0 1-1 0 0,0 0 1 0 0,-2 6-22 0 0,-2-11-48 0 0,-2-8-239 0 0,5 7 114 0 0,0 1 1 0 0,0-1-1 0 0,0 0 1 0 0,0-8-1 0 0,-4-17-407 0 0,4 23 612 0 0,0 1-1 0 0,1-1 1 0 0,0 0-1 0 0,-1 1 0 0 0,2-1 1 0 0,-1 0-1 0 0,1 1 1 0 0,0-1-1 0 0,0 1 1 0 0,4-11-1 0 0,-1-1 273 0 0,-1 6 83 0 0,1-1 0 0 0,8-16 0 0 0,2-7 130 0 0,-12 30-516 0 0,1 0 0 0 0,0 1 0 0 0,0-1-1 0 0,0 1 1 0 0,0-1 0 0 0,1 1 0 0 0,5-5 0 0 0,-7 7-90 0 0,-1 2 109 0 0,0 1-1 0 0,0-1 1 0 0,0 0-1 0 0,0 0 1 0 0,0 1-1 0 0,0-1 1 0 0,0 0-1 0 0,0 1 1 0 0,0-1-1 0 0,0 1 1 0 0,-1 0 0 0 0,1-1-1 0 0,0 1 1 0 0,0-1-1 0 0,0 1 1 0 0,-1 0-1 0 0,1 0 1 0 0,0 0-1 0 0,11 18 141 0 0,-9-15-126 0 0,28 63 77 0 0,-29-62-180 0 0,0 0-1 0 0,0-1 1 0 0,0 1-1 0 0,2 10 0 0 0,-4-11-129 0 0,2 1-1 0 0,-1-1 1 0 0,0 1-1 0 0,5 7 1 0 0,4 8-820 0 0,7 9-1543 0 0,-7-15 614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0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0 188 7368 0 0,'0'0'4096'0'0,"3"-1"-2262"0"0,10-2-250 0 0,-10 1-1270 0 0,1 1 0 0 0,0 0 0 0 0,0 0 0 0 0,-1 0-1 0 0,1 1 1 0 0,0 0 0 0 0,0-1 0 0 0,0 1 0 0 0,-1 0-1 0 0,1 1 1 0 0,0-1 0 0 0,0 1 0 0 0,4 1-1 0 0,-7-2-200 0 0,1 0 0 0 0,-1 1-1 0 0,1-1 1 0 0,0 0 0 0 0,-1 0-1 0 0,1 0 1 0 0,-1 0 0 0 0,1 0-1 0 0,0 0 1 0 0,-1-1 0 0 0,1 1-1 0 0,-1 0 1 0 0,1-1 0 0 0,2-1-1 0 0,-2 1 137 0 0,1 1 0 0 0,-1-1 0 0 0,0 0 0 0 0,1 1 0 0 0,-1-1 0 0 0,0 1 0 0 0,1 0 0 0 0,3 0 0 0 0,-4-2 496 0 0,4-6-156 0 0,-4 7-443 0 0,0-1-1 0 0,-1 0 1 0 0,1 1 0 0 0,-1-1 0 0 0,1 0 0 0 0,-1 0 0 0 0,0 0 0 0 0,0 0 0 0 0,0 0 0 0 0,0 0 0 0 0,0 0 0 0 0,0-4 0 0 0,0 2 50 0 0,-2 3-137 0 0,1 0 0 0 0,0 0 1 0 0,0 0-1 0 0,1 0 0 0 0,-1 0 0 0 0,0-1 1 0 0,0 1-1 0 0,0 0 0 0 0,1 0 1 0 0,-1 0-1 0 0,1 0 0 0 0,-1 0 0 0 0,1 0 1 0 0,-1 0-1 0 0,1 0 0 0 0,1-1 0 0 0,-3 0 187 0 0,-1-2-186 0 0,1 0-1 0 0,0 0 1 0 0,1 0 0 0 0,-1 0-1 0 0,1-1 1 0 0,-1 1 0 0 0,1-5-1 0 0,-2-20 128 0 0,1 29-180 0 0,1-1 0 0 0,0 1 0 0 0,0-1 1 0 0,-1 0-1 0 0,1 1 0 0 0,0-1 0 0 0,-1 1 1 0 0,1-1-1 0 0,-1 1 0 0 0,1-1 0 0 0,0 1 0 0 0,-1-1 1 0 0,1 1-1 0 0,-1-1 0 0 0,1 1 0 0 0,-1-1 1 0 0,0 1-1 0 0,-3-3 11 0 0,1-1-11 0 0,3 3-5 0 0,-1-1 0 0 0,0 1 0 0 0,0 0 0 0 0,1 0 0 0 0,-1 0 1 0 0,0-1-1 0 0,0 1 0 0 0,0 0 0 0 0,-1 0 0 0 0,1 0 0 0 0,0 1 0 0 0,0-1 1 0 0,0 0-1 0 0,-1 0 0 0 0,1 1 0 0 0,0-1 0 0 0,-1 0 0 0 0,1 1 0 0 0,-1 0 0 0 0,1-1 1 0 0,-1 1-1 0 0,1 0 0 0 0,-1 0 0 0 0,1-1 0 0 0,-1 1 0 0 0,1 0 0 0 0,-2 1 0 0 0,1-1 0 0 0,-1-1 0 0 0,1 1 0 0 0,0 0 0 0 0,0-1 0 0 0,0 0-1 0 0,-5-1 1 0 0,7 2-4 0 0,-1-1-1 0 0,0 1 1 0 0,0-1-1 0 0,1 1 1 0 0,-1 0-1 0 0,0-1 1 0 0,0 1 0 0 0,0 0-1 0 0,1 0 1 0 0,-1 0-1 0 0,0-1 1 0 0,0 1-1 0 0,0 0 1 0 0,0 0-1 0 0,1 0 1 0 0,-1 0-1 0 0,0 1 1 0 0,0-1-1 0 0,0 0 1 0 0,1 0 0 0 0,-1 0-1 0 0,0 1 1 0 0,0-1-1 0 0,0 0 1 0 0,1 1-1 0 0,-1-1 1 0 0,0 1-1 0 0,1-1 1 0 0,-1 1-1 0 0,0-1 1 0 0,1 1 0 0 0,-1-1-1 0 0,1 1 1 0 0,-2 1-1 0 0,-2 3-35 0 0,1 0-1 0 0,0 1 1 0 0,0 0 0 0 0,0-1 0 0 0,0 1-1 0 0,-2 11 1 0 0,4-13 23 0 0,0 0 1 0 0,0 0 0 0 0,0 0-1 0 0,0 0 1 0 0,1 0-1 0 0,0 0 1 0 0,0 0 0 0 0,0 0-1 0 0,1 0 1 0 0,-1 0-1 0 0,2 5 1 0 0,1-2 6 0 0,-2-2-8 0 0,1-1-1 0 0,-1 1 0 0 0,0-1 1 0 0,1 9-1 0 0,0-4-62 0 0,0 1-1 0 0,0-1 1 0 0,0 1-1 0 0,2-1 1 0 0,-1 0-1 0 0,1 0 1 0 0,0 0-1 0 0,1 0 1 0 0,0-1-1 0 0,0 0 1 0 0,1 0-1 0 0,0 0 1 0 0,0-1-1 0 0,1 0 1 0 0,13 12-1 0 0,-11-11-170 0 0,-8-6 188 0 0,0-1 0 0 0,-1 0 0 0 0,1-1 1 0 0,0 1-1 0 0,0 0 0 0 0,0 0 0 0 0,0 0 0 0 0,0 0 0 0 0,0-1 0 0 0,0 1 0 0 0,0 0 0 0 0,1-1 0 0 0,-1 1 0 0 0,0-1 0 0 0,0 0 0 0 0,0 1 0 0 0,1-1 1 0 0,0 0-1 0 0,31-2-3001 0 0,38-8 0 0 0,-64 9 2477 0 0,0 0 0 0 0,1-1-1 0 0,-1 1 1 0 0,0-2-1 0 0,0 1 1 0 0,0-1-1 0 0,-1 0 1 0 0,1-1-1 0 0,-1 1 1 0 0,0-1 0 0 0,0-1-1 0 0,9-7 1 0 0,13-14-1608 0 0,-18 18 1321 0 0,0-1 0 0 0,0-1-1 0 0,12-16 1 0 0,-15 17 567 0 0,0 0 0 0 0,0 1-1 0 0,13-11 1 0 0,-20 19 319 0 0,0-1 0 0 0,0 1 0 0 0,0-1 0 0 0,0 1 0 0 0,1-1 0 0 0,-1 1 0 0 0,0 0 0 0 0,0-1 0 0 0,0 1 0 0 0,0-1 0 0 0,0 1 0 0 0,0 0 0 0 0,0-1 0 0 0,0 1-1 0 0,0-1 1 0 0,-1 1 0 0 0,1 0 0 0 0,0-1 0 0 0,0 1 0 0 0,0-1 0 0 0,0 1 0 0 0,-1 0 0 0 0,1-1 0 0 0,0 1 0 0 0,0 0 0 0 0,-1-1 0 0 0,1 1 0 0 0,0 0 0 0 0,-1-1 0 0 0,0 0 139 0 0,1 0 117 0 0,-1-1-1 0 0,1 0 0 0 0,-1 1 1 0 0,1-1-1 0 0,-1 1 0 0 0,1-1 1 0 0,0 0-1 0 0,-1 1 0 0 0,1-1 1 0 0,0 0-1 0 0,0 1 0 0 0,1-1 1 0 0,-1 0-1 0 0,0 1 0 0 0,0-1 1 0 0,1 0-1 0 0,-1 1 1 0 0,1-1-1 0 0,0 1 0 0 0,-1-1 1 0 0,1 1-1 0 0,0-1 0 0 0,1-1 1 0 0,-2 2-106 0 0,1 1-99 0 0,-1-1-1 0 0,0 1 1 0 0,0 0 0 0 0,0 0 0 0 0,0 0-1 0 0,0-1 1 0 0,0 1 0 0 0,0 0 0 0 0,0 0 0 0 0,0 0-1 0 0,1-1 1 0 0,-1 1 0 0 0,0 0 0 0 0,0 0-1 0 0,0-1 1 0 0,0 1 0 0 0,0 0 0 0 0,0 0-1 0 0,0-1 1 0 0,-1 1 0 0 0,1 0 0 0 0,0 0-1 0 0,0 0 1 0 0,0-1 0 0 0,0 1 0 0 0,0 0-1 0 0,0 0 1 0 0,0 0 0 0 0,0-1 0 0 0,-1 1-1 0 0,1 0 1 0 0,0 0 0 0 0,0 0 0 0 0,0 0-1 0 0,0-1 1 0 0,-1 1 0 0 0,1 0 0 0 0,0 0-1 0 0,0 0 1 0 0,0 0 0 0 0,-1 0 0 0 0,1 0-1 0 0,0-1 1 0 0,-1 1 0 0 0,-10-1 778 0 0,7 1-300 0 0,1-1-168 0 0,2 1-267 0 0,1 0 0 0 0,-1 0 0 0 0,0 0 0 0 0,1 0 1 0 0,-1 0-1 0 0,0 0 0 0 0,1 0 0 0 0,-1-1 0 0 0,0 1 0 0 0,1 0 0 0 0,-1 0 0 0 0,1-1 0 0 0,-1 1 0 0 0,1 0 0 0 0,-1-1 0 0 0,0 1 0 0 0,1-1 0 0 0,-1 1 0 0 0,1-1 0 0 0,0 1 0 0 0,-1-1 0 0 0,1 1 0 0 0,-1-1 0 0 0,1 1 0 0 0,0-1 0 0 0,-1 0 0 0 0,1 0 47 0 0,-1 0 1 0 0,1 1-1 0 0,-1-1 1 0 0,0 0-1 0 0,1 1 0 0 0,-1-1 1 0 0,0 1-1 0 0,1-1 0 0 0,-1 0 1 0 0,0 1-1 0 0,1 0 0 0 0,-1-1 1 0 0,0 1-1 0 0,0-1 1 0 0,0 1-1 0 0,1 0 0 0 0,-2-1 1 0 0,1 1-8 0 0,0 0 0 0 0,0 0 1 0 0,0-1-1 0 0,0 1 0 0 0,0-1 1 0 0,1 1-1 0 0,-1-1 0 0 0,0 1 1 0 0,0-1-1 0 0,0 1 0 0 0,1-1 1 0 0,-1 1-1 0 0,-1-2 0 0 0,1 0 795 0 0,-7 2 15 0 0,3 0-807 0 0,0 0 0 0 0,-1 0 0 0 0,1 1 0 0 0,0 0-1 0 0,-1 0 1 0 0,1 0 0 0 0,0 1 0 0 0,-6 2 0 0 0,8-3-137 0 0,1 0 1 0 0,0 0-1 0 0,0 0 0 0 0,0 0 1 0 0,0 1-1 0 0,0-1 0 0 0,0 0 1 0 0,0 1-1 0 0,0 0 0 0 0,1-1 1 0 0,-1 1-1 0 0,0 0 0 0 0,1 0 1 0 0,0 0-1 0 0,-1 0 0 0 0,1 0 1 0 0,0 0-1 0 0,-2 5 0 0 0,-1 8-8 0 0,-10 20-1 0 0,7-20-17 0 0,7-13 5 0 0,-1 0-1 0 0,1 1 1 0 0,-1-1-1 0 0,1 0 1 0 0,0 1-1 0 0,0-1 0 0 0,0 0 1 0 0,0 1-1 0 0,0-1 1 0 0,1 0-1 0 0,-1 1 0 0 0,1-1 1 0 0,-1 0-1 0 0,1 0 1 0 0,0 0-1 0 0,0 1 0 0 0,2 2 1 0 0,-1-2-9 0 0,-1 1-1 0 0,0 0 1 0 0,1 0 0 0 0,0 8-1 0 0,-1-5-12 0 0,0 0-16 0 0,-1 0 0 0 0,2 1 1 0 0,-1-1-1 0 0,3 8 0 0 0,-3-12 28 0 0,0-1 0 0 0,1 0 1 0 0,-1 1-1 0 0,0-1 0 0 0,1 0 0 0 0,-1 0 0 0 0,1 0 0 0 0,0 0 0 0 0,0 0 0 0 0,0 0 0 0 0,0 0 0 0 0,0 0 1 0 0,0-1-1 0 0,0 1 0 0 0,4 1 0 0 0,2 0-34 0 0,-6-2 38 0 0,0-1 0 0 0,0 1 0 0 0,-1-1 0 0 0,1 1 0 0 0,0 0 0 0 0,-1 0 0 0 0,1 0-1 0 0,0 0 1 0 0,-1 0 0 0 0,2 2 0 0 0,0 2-41 0 0,-3-5 51 0 0,0 1 1 0 0,0-1 0 0 0,0 0-1 0 0,1 1 1 0 0,-1-1 0 0 0,0 0-1 0 0,0 1 1 0 0,1-1 0 0 0,-1 0-1 0 0,0 1 1 0 0,0-1-1 0 0,1 0 1 0 0,-1 1 0 0 0,0-1-1 0 0,1 0 1 0 0,-1 0 0 0 0,0 1-1 0 0,1-1 1 0 0,-1 0 0 0 0,0 0-1 0 0,1 0 1 0 0,-1 0 0 0 0,1 0-1 0 0,-1 1 1 0 0,0-1 0 0 0,1 0-1 0 0,-1 0 1 0 0,1 0 0 0 0,-1 0-1 0 0,0 0 1 0 0,1 0 0 0 0,-1 0-1 0 0,1 0 1 0 0,-1 0 0 0 0,1-1-1 0 0,3 1-16 0 0,3-1 36 0 0,9-12-204 0 0,-13 10 177 0 0,20-14-6 0 0,-23 17 15 0 0,1 0 1 0 0,-1 0-1 0 0,0 0 0 0 0,0 0 0 0 0,0 0 1 0 0,0 0-1 0 0,0 0 0 0 0,0 0 0 0 0,1 0 0 0 0,-1 0 1 0 0,0 0-1 0 0,0 0 0 0 0,0-1 0 0 0,0 1 1 0 0,0 0-1 0 0,0 0 0 0 0,0 0 0 0 0,0 0 0 0 0,0 0 1 0 0,1 0-1 0 0,-1-1 0 0 0,0 1 0 0 0,0 0 1 0 0,0 0-1 0 0,0 0 0 0 0,0 0 0 0 0,0 0 0 0 0,0 0 1 0 0,0-1-1 0 0,0 1 0 0 0,0 0 0 0 0,0 0 1 0 0,0 0-1 0 0,0 0 0 0 0,0 0 0 0 0,0-1 0 0 0,0 1 1 0 0,0 0-1 0 0,0 0 0 0 0,-1 0 0 0 0,1 0 1 0 0,0-3-34 0 0,-1 0 1 0 0,1 0 0 0 0,-1 0 0 0 0,1 0-1 0 0,0 0 1 0 0,0 0 0 0 0,1 0 0 0 0,-1 0 0 0 0,0 0-1 0 0,1 1 1 0 0,0-1 0 0 0,0 0 0 0 0,0 0-1 0 0,2-5 1 0 0,-2 8 30 0 0,-1-1 0 0 0,0 0-1 0 0,1 1 1 0 0,-1-1 0 0 0,0 0-1 0 0,1 1 1 0 0,-1-1 0 0 0,0 0-1 0 0,0 1 1 0 0,0-1 0 0 0,0 0-1 0 0,0 1 1 0 0,0-1 0 0 0,0 0-1 0 0,0 0 1 0 0,0 1 0 0 0,0-1-1 0 0,0 0 1 0 0,0 0 0 0 0,0 1-1 0 0,-1-1 1 0 0,1 0 0 0 0,0 1-1 0 0,0-1 1 0 0,-1 0 0 0 0,1 1-1 0 0,0-1 1 0 0,-1 1 0 0 0,1-1-1 0 0,-1 0 1 0 0,1 1 0 0 0,-1-1-1 0 0,0 0 1 0 0,0 0 2 0 0,0 0 0 0 0,0 0 0 0 0,0 0-1 0 0,0 0 1 0 0,1 0 0 0 0,-1 0 0 0 0,0 0 0 0 0,1 0 0 0 0,-1 0-1 0 0,1 0 1 0 0,0 0 0 0 0,-1 0 0 0 0,1-1 0 0 0,0 1 0 0 0,-1 0-1 0 0,1-3 1 0 0,4-13 161 0 0,-3 13-98 0 0,0 1 0 0 0,-1 0 0 0 0,1 0 0 0 0,-1-1-1 0 0,1-5 1 0 0,-1 8-72 0 0,0 0-1 0 0,0-1 1 0 0,0 1-1 0 0,0-1 1 0 0,0 1 0 0 0,1-1-1 0 0,-1 1 1 0 0,0 0-1 0 0,1-1 1 0 0,-1 1-1 0 0,1 0 1 0 0,-1-1-1 0 0,1 1 1 0 0,0 0 0 0 0,0-1-1 0 0,-1 1 1 0 0,1 0-1 0 0,0 0 1 0 0,0 0-1 0 0,0 0 1 0 0,0 0 0 0 0,1 0-1 0 0,-1 0 1 0 0,0 0-1 0 0,0 1 1 0 0,0-1-1 0 0,1 0 1 0 0,-1 1-1 0 0,0-1 1 0 0,1 1 0 0 0,-1-1-1 0 0,0 1 1 0 0,1 0-1 0 0,-1-1 1 0 0,1 1-1 0 0,-1 0 1 0 0,1 0-1 0 0,-1 0 1 0 0,1 0 0 0 0,-1 0-1 0 0,0 1 1 0 0,3-1-1 0 0,-3 1 12 0 0,1-1 0 0 0,-1 1 0 0 0,0-1 0 0 0,0 1 0 0 0,0 0 0 0 0,0-1 0 0 0,0 1 0 0 0,0 0 0 0 0,0 0 0 0 0,-1 0 0 0 0,1 0 0 0 0,0 0 0 0 0,0-1 0 0 0,-1 2 0 0 0,1-1 0 0 0,0 0 0 0 0,-1 0 0 0 0,1 0 0 0 0,-1 0 0 0 0,1 0 0 0 0,-1 0 0 0 0,0 0 0 0 0,1 1 0 0 0,-1-1 0 0 0,0 0 0 0 0,0 0 0 0 0,0 3 0 0 0,5 14 34 0 0,15 30 454 0 0,7 21 354 0 0,-13-38-602 0 0,-11-25-194 0 0,0 1 0 0 0,0 0 0 0 0,0 0 1 0 0,2 12-1 0 0,0 10-361 0 0,6 26-645 0 0,-6-33 809 0 0,0-1-1 0 0,-2 1 0 0 0,2 38 0 0 0,-5-60 151 0 0,6 35 1 0 0,-4-29 0 0 0,0-1 0 0 0,-1 1 0 0 0,0 0 0 0 0,0 0 0 0 0,-1-1 0 0 0,1 1 0 0 0,-1 0 0 0 0,-1 6 0 0 0,-1-5 0 0 0,0-1 0 0 0,0 0 0 0 0,-5 10 0 0 0,-6 15 0 0 0,13-28 0 0 0,-1 0 0 0 0,0-1 0 0 0,-1 1 0 0 0,1-1 0 0 0,0 1 0 0 0,-1-1 0 0 0,1 0 0 0 0,-1 1 0 0 0,0-1 0 0 0,0 0 0 0 0,0 0 0 0 0,0 0 0 0 0,0-1 0 0 0,0 1 0 0 0,-1 0 0 0 0,1-1 0 0 0,0 1 0 0 0,-6 1 0 0 0,-1 1 0 0 0,-1 0 0 0 0,0-1 0 0 0,1 0 0 0 0,-1-1 0 0 0,0 0 0 0 0,0-1 0 0 0,-1 0 0 0 0,1 0 0 0 0,0-1 0 0 0,-16-2 0 0 0,23 2 0 0 0,1 0 0 0 0,-1 0 0 0 0,1-1 0 0 0,-1 1 0 0 0,1-1 0 0 0,-1 0 0 0 0,-3-2 0 0 0,3 1-15 0 0,1 0 0 0 0,0 0 0 0 0,0 0 1 0 0,-1 0-1 0 0,2 0 0 0 0,-3-3 0 0 0,-4-5-117 0 0,5 8 81 0 0,1 0-1 0 0,0-1 0 0 0,0 1 0 0 0,0-1 1 0 0,0 1-1 0 0,1-1 0 0 0,-1 1 0 0 0,0-1 1 0 0,1 0-1 0 0,0 0 0 0 0,0 0 1 0 0,0 0-1 0 0,0 0 0 0 0,0 0 0 0 0,1 0 1 0 0,-1 0-1 0 0,1 0 0 0 0,0-5 1 0 0,1-67-4725 0 0,7 47 2994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0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5 21047 0 0,'0'0'1603'0'0,"0"-2"-1092"0"0,0 2-505 0 0,0 0-1 0 0,0 0 1 0 0,0 0 0 0 0,-1 0 0 0 0,1 0 0 0 0,0 0 0 0 0,0 0 0 0 0,0 0 0 0 0,0 0 0 0 0,0 0 0 0 0,0 0 0 0 0,0 0 0 0 0,0 0 0 0 0,0 0-1 0 0,0 0 1 0 0,0 0 0 0 0,0 0 0 0 0,0 0 0 0 0,-1 0 0 0 0,1 0 0 0 0,0 0 0 0 0,0 0 0 0 0,0 0 0 0 0,0 0 0 0 0,0-1 0 0 0,0 1 0 0 0,0 0-1 0 0,0 0 1 0 0,0 0 0 0 0,0 0 0 0 0,0 0 0 0 0,0 0 0 0 0,0 0 0 0 0,0 0 0 0 0,0 0 0 0 0,0 0 0 0 0,0 0 0 0 0,0 0 0 0 0,0 0 0 0 0,0 0-1 0 0,0-1 1 0 0,0 1 0 0 0,0 0 0 0 0,0 0 0 0 0,0 0 0 0 0,0 0 0 0 0,0 0 0 0 0,-8 4 384 0 0,6-4 136 0 0,0 2 18 0 0,-31 28 1014 0 0,32-30-1515 0 0,1 1-1 0 0,-1-1 1 0 0,1 1-1 0 0,-1 0 1 0 0,1-1 0 0 0,-1 1-1 0 0,1-1 1 0 0,0 1-1 0 0,-1 0 1 0 0,1-1 0 0 0,0 1-1 0 0,0-1 1 0 0,-1 1-1 0 0,1 0 1 0 0,0 0-1 0 0,0-1 1 0 0,0 1 0 0 0,0 1-1 0 0,-1 2 77 0 0,-7 15 38 0 0,6-17-153 0 0,1 1 1 0 0,0-1-1 0 0,-1 0 1 0 0,1 1-1 0 0,0 0 1 0 0,0-1 0 0 0,0 1-1 0 0,1-1 1 0 0,-1 1-1 0 0,1 0 1 0 0,-1 0-1 0 0,1-1 1 0 0,0 1-1 0 0,0 0 1 0 0,1 4 0 0 0,1 0-4 0 0,0-1 1 0 0,-1 1-1 0 0,0 0 1 0 0,0 0-1 0 0,0-1 1 0 0,-1 10-1 0 0,0-16-5 0 0,0 1 0 0 0,0 0 0 0 0,0 0 0 0 0,0 0 0 0 0,0-1 0 0 0,0 1 0 0 0,0 0 0 0 0,0 0 0 0 0,0-1 0 0 0,1 1 0 0 0,-1 0 0 0 0,0 0 0 0 0,1-1 0 0 0,-1 1 0 0 0,0 0 0 0 0,1-1 0 0 0,-1 1 0 0 0,1 0 0 0 0,-1-1 0 0 0,1 1 0 0 0,-1 0 0 0 0,2 0 0 0 0,-1 0-19 0 0,0-1 0 0 0,-1 1 0 0 0,1 0 0 0 0,0 0 0 0 0,0 0 0 0 0,-1 0-1 0 0,1 0 1 0 0,0 0 0 0 0,-1 0 0 0 0,1 0 0 0 0,0 2 0 0 0,4 11-175 0 0,-3-10 79 0 0,0 1 0 0 0,0-1 0 0 0,-1 1 0 0 0,0 0 0 0 0,0-1 1 0 0,0 1-1 0 0,0 0 0 0 0,-1 0 0 0 0,1-1 0 0 0,-2 8 1 0 0,1-9 182 0 0,2-5 12 0 0,2-2-92 0 0,0-1 0 0 0,-1 1 1 0 0,0-1-1 0 0,4-6 0 0 0,-4 5-20 0 0,1 0 1 0 0,0 0-1 0 0,0 1 0 0 0,6-7 0 0 0,-8 10 35 0 0,-1 0-1 0 0,0 1 0 0 0,1-1 1 0 0,-1 0-1 0 0,0 0 0 0 0,0 1 1 0 0,0-1-1 0 0,1-4 0 0 0,9-13 77 0 0,-6 14 6 0 0,-3 2 26 0 0,0 1 1 0 0,0-1-1 0 0,0 0 0 0 0,0 0 1 0 0,0 1-1 0 0,0-1 0 0 0,-1-1 1 0 0,1 1-1 0 0,-1 0 0 0 0,2-7 1 0 0,6-15 423 0 0,-9 24-522 0 0,0 0-1 0 0,0 1 0 0 0,1-1 1 0 0,-1 0-1 0 0,0 0 0 0 0,1 0 1 0 0,-1 0-1 0 0,1 1 0 0 0,-1-1 1 0 0,1 0-1 0 0,0 0 0 0 0,-1 1 1 0 0,1-1-1 0 0,0 0 0 0 0,-1 1 1 0 0,1-1-1 0 0,0 1 0 0 0,0-1 1 0 0,-1 1-1 0 0,1-1 0 0 0,0 1 1 0 0,0 0-1 0 0,0-1 0 0 0,1 1 0 0 0,0 0 10 0 0,-1 1-5 0 0,12 17 91 0 0,-3-6-93 0 0,-8-10-7 0 0,0 0 0 0 0,0 0 0 0 0,0 0 1 0 0,-1 0-1 0 0,1 1 0 0 0,-1-1 1 0 0,1 0-1 0 0,-1 1 0 0 0,2 3 0 0 0,-3-5-13 0 0,1 0-1 0 0,-1 0 0 0 0,1 0 1 0 0,-1 0-1 0 0,1 0 0 0 0,0-1 1 0 0,0 1-1 0 0,-1 0 0 0 0,1 0 0 0 0,0 0 1 0 0,0-1-1 0 0,0 1 0 0 0,0 0 1 0 0,0-1-1 0 0,0 1 0 0 0,0-1 0 0 0,0 1 1 0 0,1-1-1 0 0,14 10-300 0 0,-12-5-145 0 0,-4-4 333 0 0,1 0 0 0 0,-1-1 0 0 0,0 1 1 0 0,1-1-1 0 0,-1 1 0 0 0,0-1 0 0 0,1 1 0 0 0,-1-1 1 0 0,1 1-1 0 0,-1-1 0 0 0,1 1 0 0 0,-1-1 0 0 0,1 1 1 0 0,-1-1-1 0 0,1 0 0 0 0,-1 1 0 0 0,1-1 0 0 0,0 0 1 0 0,-1 1-1 0 0,1-1 0 0 0,-1 0 0 0 0,1 0 0 0 0,0 0 1 0 0,-1 0-1 0 0,1 0 0 0 0,0 1 0 0 0,-1-1 0 0 0,1 0 1 0 0,0-1-1 0 0,-1 1 0 0 0,1 0 0 0 0,0 0 0 0 0,-1 0 1 0 0,1 0-1 0 0,0 0 0 0 0,-1-1 0 0 0,1 1 0 0 0,0-1 1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1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11 337 6912 0 0,'-9'23'314'0'0,"8"-18"-6"0"0,3-5 250 0 0,6-2 1237 0 0,-1 1-1 0 0,1-1 1 0 0,-1 0 0 0 0,0 0 0 0 0,0-1 0 0 0,0 0-1 0 0,10-6 1 0 0,12-4 38 0 0,1-4-505 0 0,-25 14-1224 0 0,0 0 0 0 0,0 0 1 0 0,1 1-1 0 0,10-4 1 0 0,49-17-2061 0 0</inkml:trace>
  <inkml:trace contextRef="#ctx0" brushRef="#br0" timeOffset="1">11 1 17215 0 0,'23'19'794'0'0,"-20"-15"-372"0"0,-4-4-72 0 0,1 0-344 0 0,0 0 1 0 0,0 0 0 0 0,-1 0-1 0 0,1 0 1 0 0,0 0 0 0 0,0 0-1 0 0,0 0 1 0 0,-1 0 0 0 0,1 0-1 0 0,0 0 1 0 0,0 0 0 0 0,0 0-1 0 0,-1 0 1 0 0,1 0 0 0 0,0 0-1 0 0,0 0 1 0 0,0 0 0 0 0,0 1-1 0 0,-1-1 1 0 0,1 0 0 0 0,0 0-1 0 0,0 0 1 0 0,0 0 0 0 0,0 0-1 0 0,-1 0 1 0 0,1 0 0 0 0,0 1-1 0 0,0-1 1 0 0,0 0 0 0 0,0 0-1 0 0,0 0 1 0 0,0 0 0 0 0,-1 1-1 0 0,1-1 1 0 0,0 0 0 0 0,0 0-1 0 0,0 0 1 0 0,0 1-1 0 0,0-1 1 0 0,0 0 0 0 0,0 0-1 0 0,0 0 1 0 0,0 1 0 0 0,0-1-1 0 0,0 0 1 0 0,0 0 0 0 0,0 0-1 0 0,0 1 1 0 0,5 9-12 0 0,-3-7 177 0 0,0 6 295 0 0,0-3 268 0 0,-1 0 1 0 0,1 1-1 0 0,0-1 1 0 0,1 0-1 0 0,4 8 1 0 0,-5-10-507 0 0,1 1-7 0 0,1 1-1 0 0,-2-1 0 0 0,1 1 1 0 0,-1-1-1 0 0,0 1 0 0 0,2 7 1 0 0,-2 2 182 0 0,-1-10-266 0 0,-1 0 0 0 0,1 0 1 0 0,0 0-1 0 0,1 0 0 0 0,-1 0 1 0 0,1 0-1 0 0,3 6 0 0 0,8 8 196 0 0,-10-16-277 0 0,0 1 0 0 0,0 0-1 0 0,0 0 1 0 0,-1 0 0 0 0,0 1-1 0 0,3 6 1 0 0,3 25 235 0 0,-6-24-175 0 0,1 0 0 0 0,8 22 1 0 0,-2-14-69 0 0,-6-15-39 0 0,0 1-1 0 0,0-1 0 0 0,-1 1 0 0 0,0-1 1 0 0,0 1-1 0 0,-1 0 0 0 0,1 0 1 0 0,0 8-1 0 0,-3 5-32 0 0,0-17 14 0 0,1 0 0 0 0,0 0 0 0 0,0 1 0 0 0,-1-1-1 0 0,2 0 1 0 0,-1 0 0 0 0,0 1 0 0 0,0-1 0 0 0,1 0-1 0 0,-1 0 1 0 0,1 1 0 0 0,-1-1 0 0 0,1 0 0 0 0,0 0-1 0 0,0 0 1 0 0,0 0 0 0 0,0 0 0 0 0,0 0 0 0 0,1 0-1 0 0,2 2 1 0 0,5 5-96 0 0,-8-8-27 0 0,1 0-1 0 0,-1 0 1 0 0,0 1-1 0 0,1-1 0 0 0,-1 0 1 0 0,0 1-1 0 0,0-1 1 0 0,0 1-1 0 0,1-1 1 0 0,-2 1-1 0 0,1-1 0 0 0,0 1 1 0 0,0 0-1 0 0,-1 0 1 0 0,1-1-1 0 0,0 4 1 0 0,-1-3-1119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1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16 360 5984 0 0,'16'-15'333'0'0,"-4"4"-110"0"0,-11 10-161 0 0,-3 5-40 0 0,0 0 857 0 0,1 1 0 0 0,0-1 0 0 0,0 1-1 0 0,0-1 1 0 0,0 1 0 0 0,1-1 0 0 0,-1 1 0 0 0,1-1 0 0 0,1 1 0 0 0,-1-1 0 0 0,0 1 0 0 0,1-1 0 0 0,0 1-1 0 0,3 8 1 0 0,6 19 1177 0 0,-9-26-1884 0 0,0 0 1 0 0,1 0-1 0 0,0 0 1 0 0,0 0-1 0 0,1-1 1 0 0,-1 1-1 0 0,1-1 1 0 0,4 6-1 0 0,-6-10-157 0 0,-1 0 1 0 0,1 0-1 0 0,0 0 0 0 0,-1 1 0 0 0,1-1 0 0 0,-1 0 1 0 0,0 0-1 0 0,1 1 0 0 0,-1-1 0 0 0,0 0 0 0 0,0 1 1 0 0,1-1-1 0 0,-1 0 0 0 0,0 0 0 0 0,-1 2 0 0 0,1-1-14 0 0,0-1 0 0 0,0 0 0 0 0,0 0-1 0 0,0 0 1 0 0,0 0 0 0 0,1 1-1 0 0,-1-1 1 0 0,0 0 0 0 0,0 0 0 0 0,1 0-1 0 0,-1 0 1 0 0,1 0 0 0 0,-1 0-1 0 0,1 0 1 0 0,-1 0 0 0 0,1 0 0 0 0,1 1-1 0 0,1 1-31 0 0,1 0-1 0 0,-1 0 1 0 0,1 0-1 0 0,6 2 0 0 0,5 5-1688 0 0</inkml:trace>
  <inkml:trace contextRef="#ctx0" brushRef="#br0" timeOffset="1">0 0 17159 0 0,'22'0'376'0'0,"-12"0"1368"0"0,0 10-1624 0 0,-4-6 0 0 0,9 2-1544 0 0,-3 4-3471 0 0,-2-6-881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1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0 123 11664 0 0,'5'-1'99'0'0,"13"-5"251"0"0,-18 6-331 0 0,1 0 0 0 0,-1 0 0 0 0,1 0 0 0 0,-1 0 0 0 0,1 0-1 0 0,-1 0 1 0 0,1 0 0 0 0,-1 1 0 0 0,1-1 0 0 0,-1 0 0 0 0,1 0 0 0 0,-1 0 0 0 0,1 0-1 0 0,-1 1 1 0 0,1-1 0 0 0,-1 0 0 0 0,1 0 0 0 0,-1 1 0 0 0,0-1 0 0 0,1 0-1 0 0,-1 1 1 0 0,0-1 0 0 0,1 1 0 0 0,-1-1 0 0 0,0 0 0 0 0,1 1 0 0 0,-1-1-1 0 0,0 1 1 0 0,0-1 0 0 0,1 1 0 0 0,-1 0 0 0 0,3 10 132 0 0,-2-9-146 0 0,-1 1 0 0 0,1-1 0 0 0,0 1 0 0 0,0-1 0 0 0,0 1 0 0 0,0-1 0 0 0,0 1 0 0 0,1-1 0 0 0,-1 0 0 0 0,1 0 0 0 0,2 3 0 0 0,3 4 731 0 0,-1 0 1 0 0,0 0 0 0 0,-1 0-1 0 0,0 1 1 0 0,0 0 0 0 0,-1 0 0 0 0,0 0-1 0 0,4 19 1 0 0,0-2 780 0 0,-7-23-1330 0 0,1-1-1 0 0,0 1 0 0 0,0 0 0 0 0,0 0 0 0 0,0-1 0 0 0,1 0 0 0 0,-1 1 1 0 0,1-1-1 0 0,0 0 0 0 0,0 0 0 0 0,0 0 0 0 0,6 3 0 0 0,-1 4-120 0 0,9 21 1132 0 0,-17-29-631 0 0,16-2-342 0 0,-15-1-207 0 0,-1 0-1 0 0,1 0 1 0 0,0 1-1 0 0,-1-1 1 0 0,1 0-1 0 0,-1 0 1 0 0,1 0-1 0 0,-1 0 1 0 0,0 0-1 0 0,1 0 1 0 0,-1 0-1 0 0,0 0 0 0 0,0 0 1 0 0,0 0-1 0 0,0-2 1 0 0,1-1 46 0 0,0 1-52 0 0,0 0 0 0 0,0 0 0 0 0,1 1 1 0 0,-1-1-1 0 0,1 0 0 0 0,2-4 0 0 0,-2 6-23 0 0,-1-1 1 0 0,0 0 0 0 0,1 0 0 0 0,-1 0-1 0 0,0 0 1 0 0,0-1 0 0 0,0 1-1 0 0,-1 0 1 0 0,1 0 0 0 0,-1 0-1 0 0,1-1 1 0 0,0-4 0 0 0,-1-9-64 0 0,1-1-1 0 0,4-24 1 0 0,-2-6 74 0 0,-3 36 0 0 0,1 1 0 0 0,1-15 0 0 0,1 17 0 0 0,-4-1 0 0 0,2 8 3 0 0,-1 0 0 0 0,0 1 0 0 0,1-1 0 0 0,-1 0-1 0 0,0 1 1 0 0,1-1 0 0 0,-1 0 0 0 0,1 1 0 0 0,-1-1 0 0 0,1 0 0 0 0,-1 1-1 0 0,1-1 1 0 0,-1 1 0 0 0,2-1 0 0 0,16 15 898 0 0,-16-13-859 0 0,0 0 0 0 0,0-1 0 0 0,1 1 0 0 0,-1-1 0 0 0,0 1-1 0 0,0-1 1 0 0,1 0 0 0 0,-1 0 0 0 0,0 0 0 0 0,5-1 0 0 0,3 0 37 0 0,-10 1-72 0 0,1 0-1 0 0,0 0 1 0 0,-1 0 0 0 0,1 0-1 0 0,-1 0 1 0 0,1 0 0 0 0,0 0-1 0 0,-1 1 1 0 0,1-1 0 0 0,0 0-1 0 0,-1 0 1 0 0,1 0 0 0 0,-1 1-1 0 0,1-1 1 0 0,-1 0-1 0 0,1 1 1 0 0,-1-1 0 0 0,1 0-1 0 0,-1 1 1 0 0,1-1 0 0 0,-1 1-1 0 0,1-1 1 0 0,-1 1 0 0 0,1-1-1 0 0,-1 1 1 0 0,0-1-1 0 0,1 1 1 0 0,-1-1 0 0 0,0 1-1 0 0,0-1 1 0 0,1 1 0 0 0,-1 0-1 0 0,0-1 1 0 0,0 1 0 0 0,0-1-1 0 0,0 2 1 0 0,0-1-1 0 0,1-1 0 0 0,-1 1 0 0 0,0-1 0 0 0,0 1 0 0 0,0-1-1 0 0,0 1 1 0 0,0-1 0 0 0,0 1 0 0 0,1 0 0 0 0,-1-1 0 0 0,0 0 0 0 0,0 1 0 0 0,1-1 0 0 0,-1 1 0 0 0,0-1 0 0 0,1 1 0 0 0,-1-1 0 0 0,1 0 0 0 0,-1 1 0 0 0,0-1 0 0 0,1 0-1 0 0,-1 1 1 0 0,1-1 0 0 0,-1 0 0 0 0,1 1 0 0 0,-1-1 0 0 0,1 0 0 0 0,-1 0 0 0 0,1 0 0 0 0,-1 0 0 0 0,1 1 0 0 0,-1-1 0 0 0,1 0 0 0 0,0 0 0 0 0,-1 0 0 0 0,1 0-1 0 0,9-1 16 0 0,-9 1-21 0 0,0 0 0 0 0,0-1 1 0 0,0 1-1 0 0,0 0 0 0 0,0 0 0 0 0,0 0 0 0 0,0 0 0 0 0,0 0 1 0 0,1 0-1 0 0,-1 0 0 0 0,0 1 0 0 0,0-1 0 0 0,0 0 1 0 0,0 0-1 0 0,0 1 0 0 0,0-1 0 0 0,-1 1 0 0 0,1-1 0 0 0,0 1 1 0 0,0-1-1 0 0,0 1 0 0 0,0-1 0 0 0,0 1 0 0 0,-1 0 0 0 0,1 0 1 0 0,0-1-1 0 0,0 1 0 0 0,-1 0 0 0 0,1 0 0 0 0,-1 0 0 0 0,1 0 1 0 0,-1 0-1 0 0,1 0 0 0 0,-1 1 0 0 0,1-2 0 0 0,-1 1 0 0 0,0-1 0 0 0,0 0 0 0 0,0 1 0 0 0,1-1 0 0 0,-1 1 0 0 0,0-1 0 0 0,0 0 0 0 0,1 1 0 0 0,-1-1 0 0 0,0 0 0 0 0,1 1 0 0 0,-1-1 0 0 0,0 0 0 0 0,1 1 0 0 0,-1-1 0 0 0,1 0 0 0 0,-1 0 0 0 0,1 0 0 0 0,-1 1 0 0 0,0-1 0 0 0,1 0 0 0 0,-1 0 0 0 0,1 0 0 0 0,0 0 0 0 0,12-2 0 0 0,-11 1 0 0 0,-1 1 0 0 0,0 0 0 0 0,0-1 0 0 0,1 1 0 0 0,-1 0 0 0 0,1 0 0 0 0,-1-1 0 0 0,0 1 0 0 0,1 0 0 0 0,-1 0 0 0 0,0 1 0 0 0,1-1 0 0 0,-1 0 0 0 0,0 0 0 0 0,1 1 0 0 0,-1-1 0 0 0,2 1 0 0 0,-2 0 0 0 0,0 0 0 0 0,1 0 0 0 0,-1 0 0 0 0,0-1 0 0 0,1 1 0 0 0,-1 0 0 0 0,0-1 0 0 0,1 0 0 0 0,-1 1 0 0 0,1-1 0 0 0,-1 0 0 0 0,0 1 0 0 0,1-1 0 0 0,-1 0 0 0 0,1 0 0 0 0,1 0 0 0 0,-2-1 0 0 0,0 1 0 0 0,0 0 0 0 0,0-1 0 0 0,0 1 0 0 0,0-1 0 0 0,-1 1 0 0 0,1-1 0 0 0,0 1 0 0 0,0-1 0 0 0,-1 0 0 0 0,1 1 0 0 0,1-3 0 0 0,1 0 0 0 0,21-12 0 0 0,-14 6 0 0 0,-2-12 0 0 0,6 11 0 0 0,3-1 0 0 0,-17 10 0 0 0,1 1 0 0 0,-1-1 0 0 0,1 1 0 0 0,-1-1 0 0 0,1 0 0 0 0,-1 1 0 0 0,1-1 0 0 0,-1 1 0 0 0,1-1 0 0 0,-1 0 0 0 0,0 1 0 0 0,1-1 0 0 0,-1 0 0 0 0,0 0 0 0 0,0 1 0 0 0,0-1 0 0 0,0 0 0 0 0,1 1 0 0 0,-1-1 0 0 0,0-1 0 0 0,-5-10-2 0 0,4 11 8 0 0,0 0 0 0 0,1 0 0 0 0,-1 0-1 0 0,0-1 1 0 0,1 1 0 0 0,0 0 0 0 0,-1 0 0 0 0,1 0 0 0 0,0-1 0 0 0,-1 1 0 0 0,1 0 0 0 0,0-2 0 0 0,4-8 257 0 0,-4 10-221 0 0,1 0-1 0 0,-1 0 1 0 0,0 0-1 0 0,1 0 0 0 0,-1 0 1 0 0,0 0-1 0 0,1 0 1 0 0,-1 0-1 0 0,0 0 0 0 0,0 0 1 0 0,0 0-1 0 0,0 0 1 0 0,0 0-1 0 0,0 0 0 0 0,0 0 1 0 0,0 0-1 0 0,0 0 1 0 0,-1 0-1 0 0,1 0 0 0 0,0 1 1 0 0,-1-1-1 0 0,1 0 1 0 0,0 0-1 0 0,-1 0 0 0 0,1 0 1 0 0,-2-1-1 0 0,-17-13 538 0 0,7 7-550 0 0,11 8-29 0 0,0-1 0 0 0,0 0 0 0 0,0 1 0 0 0,0-1 0 0 0,0 1 0 0 0,-1-1 0 0 0,1 1 0 0 0,0-1 0 0 0,0 1 0 0 0,0 0 0 0 0,-1 0 0 0 0,1 0 0 0 0,0 0 0 0 0,-1 0 0 0 0,1 0 0 0 0,0 0 0 0 0,0 0 0 0 0,-1 0 0 0 0,1 0 0 0 0,0 1 0 0 0,0-1 0 0 0,-2 1 0 0 0,1 0 0 0 0,0 0 0 0 0,0 0 0 0 0,0 0 0 0 0,0 0 0 0 0,0 0 0 0 0,0 0 0 0 0,1 1 0 0 0,-1-1 0 0 0,0 0 0 0 0,-2 3 0 0 0,3-2-8 0 0,0 0 0 0 0,1 0 0 0 0,-1 0 0 0 0,0 0 0 0 0,1 1 0 0 0,-1-1 0 0 0,1 0 0 0 0,-1 0-1 0 0,1 0 1 0 0,0 0 0 0 0,0 3 0 0 0,-2 11-296 0 0,-9 8-331 0 0,8-20 522 0 0,1 0 0 0 0,0 0 0 0 0,1 0 0 0 0,-1 0 0 0 0,1 0 0 0 0,-2 4 0 0 0,-3 63-52 0 0,6-68 165 0 0,0-1 0 0 0,0 1 0 0 0,0-1 0 0 0,1 1 0 0 0,-1-1 0 0 0,0 0 0 0 0,1 1 0 0 0,-1-1 0 0 0,1 0 0 0 0,0 1 0 0 0,0-1 0 0 0,0 0 0 0 0,0 0 0 0 0,2 3 0 0 0,-2-3 0 0 0,1 1 0 0 0,-1 0 0 0 0,1 0 0 0 0,-1 0 0 0 0,0 0 0 0 0,0 0 0 0 0,-1 1 0 0 0,1 3 0 0 0,0-6 0 0 0,-2 2 0 0 0,1-1 0 0 0,0 0 0 0 0,1 0 0 0 0,-1 1 0 0 0,0-1 0 0 0,1 0 0 0 0,-1 1 0 0 0,1-1 0 0 0,0 0 0 0 0,0 0 0 0 0,-1 0 0 0 0,1 0 0 0 0,1 0 0 0 0,-1 0 0 0 0,0 0 0 0 0,0 0 0 0 0,1 0 0 0 0,-1-1 0 0 0,1 1 0 0 0,0 0 0 0 0,-1-1 0 0 0,4 2 0 0 0,25 22 0 0 0,-7-6 0 0 0,-19-17-34 0 0,-1 0-1 0 0,1 0 1 0 0,0 0 0 0 0,0-1-1 0 0,0 0 1 0 0,0 0-1 0 0,0 0 1 0 0,0 0 0 0 0,1-1-1 0 0,-1 1 1 0 0,0-1-1 0 0,5-1 1 0 0,14 3-384 0 0,18 1-2484 0 0,-14-4-3123 0 0,-1-2-1686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2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21191 0 0,'1'2'480'0'0,"2"8"-55"0"0,0 1 0 0 0,0-1-1 0 0,1 19 1 0 0,-2-12-296 0 0,5 2-119 0 0,-5-17 15 0 0,-1 1 0 0 0,0-1 0 0 0,0 0 0 0 0,-1 1 0 0 0,1-1 1 0 0,1 5-1 0 0,6 53 2336 0 0,3 26 169 0 0,-2-15-1858 0 0,0 0-225 0 0,-7-31-2292 0 0,13 66 0 0 0,-10-87-217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6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14888 0 0,'1'19'1615'0'0,"-1"-20"-1506"0"0,1 1-1 0 0,-1-1 0 0 0,0 0 1 0 0,1 0-1 0 0,0 1 0 0 0,-1-1 1 0 0,1 0-1 0 0,-1 1 0 0 0,1-1 1 0 0,0 0-1 0 0,-1 1 0 0 0,1-1 1 0 0,0 1-1 0 0,0-1 0 0 0,-1 1 1 0 0,1 0-1 0 0,0-1 0 0 0,0 1 1 0 0,0 0-1 0 0,0-1 0 0 0,1 1 1 0 0,22-1 2687 0 0,-1 0-1088 0 0,25-3-176 0 0,-18 0-1036 0 0,13-3-157 0 0,0 1-166 0 0,-34 5-243 0 0,1 0 0 0 0,13-4 0 0 0,-18 4-1755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2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20991 0 0,'-1'-21'1154'0'0,"1"0"2281"0"0,2 23-2008 0 0,3 13-843 0 0,-2-1-584 0 0,4 15 0 0 0,1 0 0 0 0,17 38 0 0 0,11 37 0 0 0,-26-76 0 0 0,-5-12 2 0 0,-1-14-1 0 0,-3-1-4 0 0,0 8-8 0 0,-1-7-53 0 0,1-6-182 0 0,3-29-141 0 0,-3 26 182 0 0,-1-1 0 0 0,1 1 0 0 0,4-14 0 0 0,4-13-107 0 0,3-19 176 0 0,-8 36 136 0 0,-4 14 0 0 0,0 3 0 0 0,0-1 0 0 0,0 1 0 0 0,0-1 0 0 0,0 0 0 0 0,0 1 0 0 0,0-1 0 0 0,1 1 0 0 0,-1-1 0 0 0,0 0 0 0 0,0 1 0 0 0,0-1 0 0 0,1 1 0 0 0,-1-1 0 0 0,0 1 0 0 0,1-2 0 0 0,1 1 0 0 0,0 1 0 0 0,0-1 0 0 0,0 0 0 0 0,0 1 0 0 0,0-1 0 0 0,0 1 0 0 0,0 0 0 0 0,0-1 0 0 0,0 1 0 0 0,0 0 0 0 0,0 0 0 0 0,0 0 0 0 0,0 1 0 0 0,0-1 0 0 0,4 2 0 0 0,-2-2 0 0 0,0 1 0 0 0,-1 1 0 0 0,1-1 0 0 0,0 0 0 0 0,-1 1 0 0 0,1 0 0 0 0,-1 0 0 0 0,4 2 0 0 0,2 6 0 0 0,-7-8 0 0 0,0 1 0 0 0,0-1 0 0 0,0 0 0 0 0,0-1 0 0 0,0 1 0 0 0,0 0 0 0 0,0-1 0 0 0,0 1 0 0 0,5 2 0 0 0,5-1-6 0 0,-6-1 14 0 0,1 0 1 0 0,-1 0 0 0 0,0 1 0 0 0,8 5 0 0 0,-11-7 99 0 0,0 0 1 0 0,-1 0 0 0 0,1 0 0 0 0,0-1-1 0 0,0 1 1 0 0,-1-1 0 0 0,6 1-1 0 0,6 1 328 0 0,-12-1-220 0 0,0-2-7 0 0,-1 1-201 0 0,0 0-1 0 0,1-1 1 0 0,-1 1-1 0 0,0 0 1 0 0,0-1-1 0 0,0 1 1 0 0,0-1-1 0 0,0 0 1 0 0,1 1-1 0 0,-1-1 1 0 0,0 0-1 0 0,0 1 1 0 0,-1-1-1 0 0,1 0 0 0 0,0 0 1 0 0,0 0-1 0 0,0 0 1 0 0,0 0-1 0 0,-1 0 1 0 0,1 0-1 0 0,-1 0 1 0 0,1 0-1 0 0,-1 0 1 0 0,1-1-1 0 0,-1 1 1 0 0,1-2-1 0 0,0-1-1 0 0,3-21 451 0 0,-4 23 39 0 0,0-1 15 0 0,-15-47 139 0 0,13 44-656 0 0,-1 0 0 0 0,1 0 0 0 0,-1 1 0 0 0,-1-1 0 0 0,1 0 0 0 0,-6-6 0 0 0,4 6-43 0 0,1 1-1 0 0,0-1 1 0 0,0 0 0 0 0,-3-7-1 0 0,-13-20-3400 0 0,19 32 3054 0 0,0-1 1 0 0,1 1-1 0 0,-1-1 0 0 0,1 1 1 0 0,-1-1-1 0 0,1 1 1 0 0,-1-1-1 0 0,1 1 0 0 0,0-4 1 0 0,-1 1-828 0 0,-2-10-6612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3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17503 0 0,'0'0'1759'0'0,"3"1"-1614"0"0,2 3-121 0 0,-3-3-17 0 0,-1 0 0 0 0,1 1 1 0 0,0-1-1 0 0,0 0 1 0 0,-1 0-1 0 0,1 0 0 0 0,0 0 1 0 0,0 0-1 0 0,0-1 0 0 0,0 1 1 0 0,1 0-1 0 0,-1-1 1 0 0,0 0-1 0 0,0 1 0 0 0,0-1 1 0 0,0 0-1 0 0,4 0 0 0 0,5-5 441 0 0,-9 4-324 0 0,0 0 1 0 0,-1 0 0 0 0,1 0 0 0 0,0 0 0 0 0,0 0 0 0 0,0 1 0 0 0,0-1 0 0 0,0 1-1 0 0,3-1 1 0 0,10 3 615 0 0,-13-1-587 0 0,1-1 1 0 0,0 0-1 0 0,0 1 0 0 0,0-1 1 0 0,0 0-1 0 0,0 0 1 0 0,3-1-1 0 0,0-1 58 0 0,-3 1-110 0 0,-1 0 1 0 0,1 0-1 0 0,-1 0 0 0 0,1 1 1 0 0,0-1-1 0 0,0 1 0 0 0,-1 0 1 0 0,1 0-1 0 0,0 0 0 0 0,0 0 1 0 0,-1 0-1 0 0,1 0 0 0 0,0 1 0 0 0,-1-1 1 0 0,1 1-1 0 0,0 0 0 0 0,-1 0 1 0 0,1 0-1 0 0,4 2 0 0 0,-3 0 26 0 0,0-1-1 0 0,1-1 1 0 0,-1 1 0 0 0,1 0-1 0 0,-1-1 1 0 0,1 0-1 0 0,0 0 1 0 0,-1 0-1 0 0,1-1 1 0 0,0 0 0 0 0,-1 0-1 0 0,1 0 1 0 0,0 0-1 0 0,-1-1 1 0 0,1 1 0 0 0,8-4-1 0 0,2 1-297 0 0,-12 5-380 0 0,-2-1 15 0 0</inkml:trace>
  <inkml:trace contextRef="#ctx0" brushRef="#br0" timeOffset="1">132 252 21191 0 0,'0'0'1027'0'0,"2"-1"-448"0"0,13-15 123 0 0,-4 13-682 0 0,6 0 76 0 0,-13 2 16 0 0,-1 0 0 0 0,1 0 0 0 0,0 1 0 0 0,-1-1 0 0 0,1 1 0 0 0,0 0 0 0 0,-1 0 0 0 0,1 0 0 0 0,-1 1 0 0 0,1-1 0 0 0,6 3 0 0 0,7 5 368 0 0,-16-7-422 0 0,1 0 0 0 0,0 0 0 0 0,0 0 0 0 0,0 0 0 0 0,0 0 0 0 0,0-1-1 0 0,0 1 1 0 0,0 0 0 0 0,0-1 0 0 0,0 0 0 0 0,1 1 0 0 0,-1-1 0 0 0,0 0 0 0 0,0 0-1 0 0,0 0 1 0 0,4-1 0 0 0,2-1 98 0 0,-1 0 23 0 0,-1 0 0 0 0,1 1 0 0 0,0 0 0 0 0,11-1 0 0 0,-15 2-217 0 0,-1 0 1 0 0,1-1-1 0 0,-1 1 1 0 0,1-1-1 0 0,-1 1 1 0 0,1-1-1 0 0,-1 0 1 0 0,0 0-1 0 0,0 0 1 0 0,5-3-1 0 0,11-8-4832 0 0,-14 9 2670 0 0,11-8-6383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3.4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18975 0 0,'2'9'267'0'0,"-2"-6"-72"0"0,1 1 0 0 0,0 0 0 0 0,0 0 0 0 0,1 0 0 0 0,-1 0 1 0 0,1-1-1 0 0,-1 1 0 0 0,5 4 0 0 0,5 1-162 0 0,-6-6 240 0 0,1 0 0 0 0,0-1 0 0 0,0 1 0 0 0,0-2 0 0 0,0 1-1 0 0,1 0 1 0 0,-1-1 0 0 0,0 0 0 0 0,0-1 0 0 0,1 1 0 0 0,-1-1 0 0 0,1-1-1 0 0,12-1 1 0 0,5-1 528 0 0,-19 3-683 0 0,-1 0 0 0 0,1-1 0 0 0,0 0 0 0 0,0 0 0 0 0,-1 0 0 0 0,1 0 0 0 0,-1-1 0 0 0,1 0 0 0 0,4-2 1 0 0,-4 1-93 0 0,0 0 0 0 0,0 1 0 0 0,-1 0 1 0 0,2 0-1 0 0,-1 0 0 0 0,0 1 0 0 0,0-1 1 0 0,0 1-1 0 0,10 0 0 0 0,-12 0-81 0 0,0 1 0 0 0,0-1 0 0 0,0 0 0 0 0,0 0 0 0 0,0 0 0 0 0,0-1 0 0 0,0 1 0 0 0,-1-1 0 0 0,1 1 0 0 0,0-1 0 0 0,-1 0 0 0 0,0 0 0 0 0,1 0 0 0 0,3-4 0 0 0,7-6-629 0 0,3-2-215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3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22719 0 0,'0'0'2284'0'0,"1"2"-2093"0"0,3 7 180 0 0,0 1 1 0 0,0 0-1 0 0,-1 0 1 0 0,-1 0-1 0 0,0 0 0 0 0,0 1 1 0 0,0 16-1 0 0,1-1-289 0 0,-2-13-38 0 0,-1-1 0 0 0,0 16 0 0 0,-1-12-13 0 0,1 0 0 0 0,0 0 0 0 0,6 29 0 0 0,-5-41-31 0 0,-1 2 0 0 0,0 15 0 0 0,1-10 11 0 0,0-10 0 0 0,0 0 1 0 0,0 1 0 0 0,-1-1-1 0 0,1 0 1 0 0,0 0 0 0 0,0 0-1 0 0,0 0 1 0 0,0 0-1 0 0,0 0 1 0 0,1 0 0 0 0,-1-1-1 0 0,0 1 1 0 0,0 0 0 0 0,0 0-1 0 0,1-1 1 0 0,1 1-1 0 0,25 5 162 0 0,2 0 71 0 0,-2 2-53 0 0,-26-7-178 0 0,0-1 0 0 0,0 0 0 0 0,-1 0 0 0 0,1 0 0 0 0,0 0 0 0 0,-1 0 0 0 0,1 0 1 0 0,0 0-1 0 0,-1-1 0 0 0,1 1 0 0 0,0 0 0 0 0,-1-1 0 0 0,1 0 0 0 0,0 1 0 0 0,1-2 0 0 0,8-7 48 0 0,5-4 2 0 0,4 3-48 0 0,0-2 0 0 0,35-28-1 0 0,-6-6-1119 0 0,-46 44 741 0 0,0-1 0 0 0,0 0 0 0 0,-1-1-1 0 0,1 1 1 0 0,2-4 0 0 0,-4 4-168 0 0,6-6-2031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39:44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0 15200 0 0,'-1'2'1172'0'0,"-8"14"-442"0"0,0 12 6201 0 0,8-20-6399 0 0,0 0 0 0 0,0 0 0 0 0,0 0 0 0 0,1 0 1 0 0,0 0-1 0 0,2 9 0 0 0,29 222 2821 0 0,-27-217-3209 0 0,12 35 0 0 0,1 3 88 0 0,-16-56-184 0 0,0 1-343 0 0,0 0 0 0 0,0 0 0 0 0,1 1 0 0 0,0-1 0 0 0,0 0-1 0 0,0 0 1 0 0,1 0 0 0 0,4 6 0 0 0,3 2-2823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15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282 151 11520 0 0,'0'0'886'0'0,"0"-1"-582"0"0,-26-41 3964 0 0,21 31-2911 0 0,-1 1 1 0 0,-1 0-1 0 0,0 1 1 0 0,0 0-1 0 0,-1 0 0 0 0,-14-14 1 0 0,15 16-1283 0 0,4 5-20 0 0,1 0 0 0 0,0 0 0 0 0,0 1-1 0 0,-1-1 1 0 0,1 0 0 0 0,-1 1 0 0 0,1 0 0 0 0,-1 0 0 0 0,0-1-1 0 0,0 1 1 0 0,1 1 0 0 0,-1-1 0 0 0,0 0 0 0 0,0 1 0 0 0,0-1-1 0 0,-4 1 1 0 0,1 0-23 0 0,0 0 1 0 0,0 1-1 0 0,0 0 0 0 0,0 0 0 0 0,0 0 0 0 0,0 1 1 0 0,-6 2-1 0 0,9-3-30 0 0,0 1 1 0 0,0-1-1 0 0,0 1 0 0 0,0 0 1 0 0,0 0-1 0 0,1 0 1 0 0,-1 0-1 0 0,1 0 0 0 0,-1 1 1 0 0,1-1-1 0 0,0 1 1 0 0,0 0-1 0 0,0-1 0 0 0,0 1 1 0 0,-1 3-1 0 0,-2 5-11 0 0,-1 0-55 0 0,0 0-1 0 0,1 1 0 0 0,1-1 0 0 0,0 1 0 0 0,1 0 0 0 0,0 0 0 0 0,0 0 0 0 0,0 16 0 0 0,3-13-75 0 0,0 0 1 0 0,1 0-1 0 0,0 0 0 0 0,1 0 1 0 0,1-1-1 0 0,6 18 1 0 0,-8-30 88 0 0,0 0 0 0 0,0-1 0 0 0,0 1 0 0 0,0-1 1 0 0,1 1-1 0 0,-1-1 0 0 0,1 0 0 0 0,-1 0 0 0 0,1 1 1 0 0,-1-1-1 0 0,1 0 0 0 0,-1 0 0 0 0,1-1 0 0 0,0 1 1 0 0,0 0-1 0 0,3 1 0 0 0,-3-2 39 0 0,0 1 1 0 0,1 0 0 0 0,-1-1-1 0 0,1 1 1 0 0,-1-1-1 0 0,1 0 1 0 0,-1 0-1 0 0,1 0 1 0 0,-1 0-1 0 0,1 0 1 0 0,4-1-1 0 0,-2-1 11 0 0,-1 0 0 0 0,0 0 0 0 0,1 0-1 0 0,-1-1 1 0 0,0 0 0 0 0,0 0 0 0 0,-1 0 0 0 0,1 0 0 0 0,-1 0-1 0 0,5-6 1 0 0,1-3 2 0 0,15-26 0 0 0,-8 11-2 0 0,10-19 1 0 0,-25 44 4 0 0,0 1-1 0 0,0 0 0 0 0,-1-1 1 0 0,1 1-1 0 0,-1 0 0 0 0,1-1 1 0 0,-1 1-1 0 0,1 0 1 0 0,-1-1-1 0 0,0 1 0 0 0,0-3 1 0 0,0 3-1 0 0,0 0 1 0 0,0 0 0 0 0,1 0-1 0 0,-1 0 1 0 0,0 0 0 0 0,0 1-1 0 0,1-1 1 0 0,-1 0 0 0 0,0 0-1 0 0,1 0 1 0 0,-1 0 0 0 0,1-1-1 0 0,-2-2 106 0 0,-1 3 358 0 0,3 4-442 0 0,0 0-1 0 0,0 0 1 0 0,0 0 0 0 0,0 1-1 0 0,0 3 1 0 0,3 10-13 0 0,1-2-8 0 0,-2 0-1 0 0,1 0 0 0 0,0 18 1 0 0,-2-17-47 0 0,0-1 1 0 0,1 1 0 0 0,6 17-1 0 0,0 4-368 0 0,-7-26-83 0 0,1 0 1 0 0,4 13-1 0 0,-5-19 34 0 0,-1 0 0 0 0,0 0 0 0 0,0-1 0 0 0,0 1 0 0 0,-1 0 0 0 0,1 0 0 0 0,-2 6 0 0 0,1-9 172 0 0,0 8-1544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15.6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8752 0 0,'0'0'11753'0'0,"2"-1"-10708"0"0,2-2-625 0 0,-1 1 0 0 0,0 0 1 0 0,0-1-1 0 0,0 0 0 0 0,5-5 0 0 0,14-14 843 0 0,-11 12-959 0 0,-10 8-258 0 0,0 1 0 0 0,1 0 0 0 0,-1-1 1 0 0,1 1-1 0 0,-1 0 0 0 0,1-1 0 0 0,-1 1 1 0 0,1 0-1 0 0,0 0 0 0 0,0 0 0 0 0,-1 0 0 0 0,1 1 1 0 0,0-1-1 0 0,2 0 0 0 0,-1 1-15 0 0,0-1-1 0 0,-1 0 0 0 0,1 1 1 0 0,0-1-1 0 0,-1 0 1 0 0,1 0-1 0 0,-1 0 1 0 0,0 0-1 0 0,1-1 0 0 0,3-2 1 0 0,-3 4 12 0 0,0 1-38 0 0,0 0 1 0 0,0 1-1 0 0,0-1 1 0 0,0 1-1 0 0,-1 0 1 0 0,1 0-1 0 0,0 0 1 0 0,-1 0-1 0 0,0 0 1 0 0,1 1-1 0 0,-1-1 1 0 0,0 1 0 0 0,3 4-1 0 0,1 1-8 0 0,14 15-69 0 0,35 31-1 0 0,-52-52 51 0 0,-1-1 0 0 0,1 1 1 0 0,0-1-1 0 0,-1 0 0 0 0,1 0 0 0 0,0 0 0 0 0,0 0 1 0 0,0-1-1 0 0,0 1 0 0 0,0-1 0 0 0,-1 0 0 0 0,1 0 1 0 0,0 0-1 0 0,0 0 0 0 0,0 0 0 0 0,0 0 1 0 0,0-1-1 0 0,0 0 0 0 0,4-1 0 0 0,-4 1-90 0 0,1 1 1 0 0,-1-1-1 0 0,0 0 0 0 0,0-1 0 0 0,0 1 0 0 0,0-1 0 0 0,0 1 0 0 0,0-1 0 0 0,0 0 1 0 0,-1 0-1 0 0,1 0 0 0 0,-1 0 0 0 0,1-1 0 0 0,-1 1 0 0 0,0-1 0 0 0,0 1 0 0 0,2-5 1 0 0,3-4-1300 0 0,8-2-56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16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12896 0 0,'0'0'9489'0'0,"3"0"-8868"0"0,120 0 1704 0 0,-121 0-2558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16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0,'0'0'666'0'0,"2"2"-546"0"0,10 10 499 0 0,-9-9 690 0 0,0-1-1 0 0,0 0 0 0 0,0 1 0 0 0,1-1 0 0 0,-1 0 1 0 0,1-1-1 0 0,-1 1 0 0 0,1-1 0 0 0,5 2 0 0 0,12-1 94 0 0,18 3 650 0 0,-34-4-2125 0 0,0 0 1 0 0,0 0-1 0 0,0 0 0 0 0,0-1 0 0 0,0 0 1 0 0,0 0-1 0 0,0 0 0 0 0,0 0 1 0 0,8-3-1 0 0,3-3-1198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18.1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0,'0'0'528'0'0,"13"1"9922"0"0,8 15-5490 0 0,16 0-3104 0 0,-11-6-851 0 0,-24-9-937 0 0,1-1 0 0 0,-1 1 0 0 0,0-1 0 0 0,1 1 0 0 0,-1-1 0 0 0,1 0 0 0 0,-1 0 0 0 0,6 0 0 0 0,12 0 288 0 0,-5 2-237 0 0,1-1-1 0 0,25-2 1 0 0,-12 0-187 0 0,-27 1-91 0 0,0 0 1 0 0,0-1-1 0 0,0 1 0 0 0,1 0 0 0 0,-1-1 1 0 0,0 0-1 0 0,4-1 0 0 0,9-3-6931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6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15664 0 0,'0'0'1695'0'0,"15"-6"-1695"0"0,-5 6 0 0 0,6 0 856 0 0,2-4 136 0 0,1-6 24 0 0,3 7 8 0 0,-6-3-320 0 0,11 2-56 0 0,-5-6-8 0 0,3 0-8 0 0,-3 6-632 0 0,6-6-184 0 0,-3 0-8 0 0,7-3-9223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20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1 122 3224 0 0,'0'-1'143'0'0,"21"-46"527"0"0,-16 39 2610 0 0,-1 0 0 0 0,1 0 0 0 0,11-13 0 0 0,-15 21-2864 0 0,0-1 1 0 0,0 0-1 0 0,-1 0 0 0 0,1 0 1 0 0,0 0-1 0 0,0 0 0 0 0,-1 0 1 0 0,1 0-1 0 0,-1-1 0 0 0,2-1 1 0 0,2-4 405 0 0,-3 6-540 0 0,0 0 1 0 0,0 0-1 0 0,0 0 0 0 0,0 1 0 0 0,0-1 0 0 0,0 0 0 0 0,0 1 0 0 0,0-1 0 0 0,0 1 1 0 0,1 0-1 0 0,-1-1 0 0 0,0 1 0 0 0,0 0 0 0 0,3-1 0 0 0,-3 1 141 0 0,1 2-246 0 0,5 5-20 0 0,-6 1-131 0 0,0-1 0 0 0,0 0 0 0 0,-1 1-1 0 0,0-1 1 0 0,0 1 0 0 0,-2 11-1 0 0,2-16 6 0 0,-2 7 30 0 0,0-1 0 0 0,-1 0 1 0 0,0 1-1 0 0,-7 14 0 0 0,-2 7-243 0 0,0 0-231 0 0,7-22 247 0 0,2 1-1 0 0,-1-1 1 0 0,-2 12 0 0 0,-6 18-72 0 0,3-11 126 0 0,8-19 94 0 0,1-7-72 0 0,0-1-79 0 0,0 0 171 0 0,0 0 1 0 0,0 0 0 0 0,1 1-1 0 0,-1-1 1 0 0,0 0 0 0 0,1 0-1 0 0,-1 0 1 0 0,1 0 0 0 0,-1 0-1 0 0,1 0 1 0 0,0 0 0 0 0,-1 0-1 0 0,1 0 1 0 0,0 0-1 0 0,0 0 1 0 0,0 0 0 0 0,0-1-1 0 0,-1 1 1 0 0,1 0 0 0 0,0-1-1 0 0,0 1 1 0 0,0 0 0 0 0,2 0-1 0 0,3 1 34 0 0,0 0 0 0 0,0 0-1 0 0,8 2 1 0 0,-5-2-21 0 0,1 0 0 0 0,-1-1 0 0 0,1 0 0 0 0,15 0 0 0 0,8-6 77 0 0,-26 4-70 0 0,0-1 1 0 0,0 1 0 0 0,9 0 0 0 0,-7 1-120 0 0,0 0-1 0 0,0-1 1 0 0,0 0 0 0 0,16-4-1 0 0,-23 4-363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20.6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9216 0 0,'0'2'7145'0'0,"1"51"-1525"0"0,7 29-2622 0 0,-2-15-2368 0 0,-5-40-492 0 0,2 27-50 0 0,3 29-309 0 0,-5-63 85 0 0,-1-16 43 0 0,0 0-1 0 0,0 0 1 0 0,0 0 0 0 0,1 0 0 0 0,0 0 0 0 0,0-1 0 0 0,2 7 0 0 0,1 8-505 0 0,-2-6-1685 0 0,2-3-2608 0 0</inkml:trace>
  <inkml:trace contextRef="#ctx0" brushRef="#br0" timeOffset="1">419 105 3224 0 0,'1'2'14495'0'0,"15"47"-8772"0"0,-5 3-4107 0 0,-7-36-1386 0 0,0 0 1 0 0,0 1-1 0 0,1 23 1 0 0,-2-9-209 0 0,2 41-457 0 0,-5-70 77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21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2 9216 0 0,'-6'-2'13902'0'0,"11"28"-16266"0"0,-4-11 1121 0 0</inkml:trace>
  <inkml:trace contextRef="#ctx0" brushRef="#br0" timeOffset="0.8">1 759 9672 0 0,'1'-2'10019'0'0,"2"-6"-8928"0"0,-1 2-498 0 0,0 0-1 0 0,1 0 1 0 0,0 0 0 0 0,0 1-1 0 0,5-7 1 0 0,-3 6-94 0 0,0-1-257 0 0,1 0 0 0 0,0 0-1 0 0,0 0 1 0 0,0 1 0 0 0,8-6-1 0 0,-10 10-194 0 0,-1 0 1 0 0,0 0-1 0 0,1 1 0 0 0,-1-1 1 0 0,1 1-1 0 0,0 0 0 0 0,-1-1 1 0 0,1 2-1 0 0,0-1 0 0 0,0 0 0 0 0,0 1 1 0 0,0 0-1 0 0,-1-1 0 0 0,7 2 1 0 0,-10-1-48 0 0,1 0 0 0 0,0 0 1 0 0,0-1-1 0 0,-1 1 0 0 0,1 0 1 0 0,0 0-1 0 0,0 0 1 0 0,-1 0-1 0 0,1 1 0 0 0,0-1 1 0 0,-1 0-1 0 0,1 0 1 0 0,0 0-1 0 0,0 1 0 0 0,-1-1 1 0 0,1 0-1 0 0,0 1 1 0 0,-1-1-1 0 0,1 0 0 0 0,-1 1 1 0 0,1-1-1 0 0,0 1 1 0 0,-1-1-1 0 0,1 1 0 0 0,0 0 1 0 0,1 2-1 0 0,7 1 0 0 0,-4-1 0 0 0,0-1 0 0 0,-1 1 0 0 0,1 0 0 0 0,-1 0 0 0 0,7 7 0 0 0,-4-5 0 0 0,0-1 0 0 0,0 0 0 0 0,0-1 0 0 0,0 1 0 0 0,0-1 0 0 0,13 3 0 0 0,-16-6 0 0 0,0 1 1 0 0,1-1-1 0 0,-1 0 0 0 0,0 0 0 0 0,0 0 1 0 0,1-1-1 0 0,4-1 0 0 0,18-1-22 0 0,-21 3-46 0 0,-1-1-1 0 0,0 0 1 0 0,1 0-1 0 0,-1 0 1 0 0,0-1-1 0 0,0 0 1 0 0,0 0-1 0 0,0 0 1 0 0,9-6 0 0 0,-6 3-488 0 0,1-1 1 0 0,-1 0 0 0 0,-1 0-1 0 0,11-11 1 0 0,-8 5-1092 0 0,-4-5-65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21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1 295 16152 0 0,'0'0'1461'0'0,"2"-1"-1019"0"0,11-5 1913 0 0,24-9 0 0 0,-21 9-1433 0 0,6-1 440 0 0,-17 6-1167 0 0,0-1 0 0 0,0 0 0 0 0,0 1 0 0 0,0-2 0 0 0,0 1 0 0 0,7-6 0 0 0,-9 6-164 0 0,-1 0-1 0 0,1 1 1 0 0,0-1 0 0 0,0 0 0 0 0,0 1 0 0 0,0 0-1 0 0,0 0 1 0 0,0-1 0 0 0,0 2 0 0 0,0-1-1 0 0,7-1 1 0 0,-8 2-112 0 0,-1 0 1 0 0,1-1-1 0 0,-1 0 0 0 0,1 1 1 0 0,-1-1-1 0 0,1 0 0 0 0,-1 0 1 0 0,0 0-1 0 0,1 0 0 0 0,-1 0 0 0 0,0 0 1 0 0,0 0-1 0 0,2-2 0 0 0,3-3-1621 0 0</inkml:trace>
  <inkml:trace contextRef="#ctx0" brushRef="#br0" timeOffset="1">129 0 11976 0 0,'0'2'5266'0'0,"0"40"2235"0"0,2 1-4682 0 0,0 45-1735 0 0,4 21-816 0 0,-6-95-845 0 0,2-1 1 0 0,0 1 0 0 0,0-1-1 0 0,1 1 1 0 0,9 23-1 0 0,-6-23-1183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23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59 15000 0 0,'0'0'27'0'0,"0"0"1"0"0,0 0 0 0 0,0 0-1 0 0,0 0 1 0 0,0 0 0 0 0,0 0-1 0 0,1 0 1 0 0,-1 0 0 0 0,0 0 0 0 0,0 0-1 0 0,0 0 1 0 0,0 0 0 0 0,0 0-1 0 0,0 0 1 0 0,0 0 0 0 0,0 0-1 0 0,0 0 1 0 0,1 0 0 0 0,-1 0 0 0 0,0 0-1 0 0,0 0 1 0 0,0 0 0 0 0,0 0-1 0 0,0 0 1 0 0,0 0 0 0 0,0 0-1 0 0,0 0 1 0 0,0 0 0 0 0,0 0 0 0 0,0 0-1 0 0,1 0 1 0 0,-1 0 0 0 0,0 0-1 0 0,0 0 1 0 0,0 0 0 0 0,0 0-1 0 0,0-1 1 0 0,0 1 0 0 0,0 0 0 0 0,0 0-1 0 0,0 0 1 0 0,0 0 0 0 0,0 0-1 0 0,0 0 1 0 0,0 0 0 0 0,0 0-1 0 0,0 0 1 0 0,0-1 0 0 0,1 0 14 0 0,0-1 1 0 0,0 1-1 0 0,0-1 0 0 0,0 1 1 0 0,0-1-1 0 0,0 1 1 0 0,0 0-1 0 0,0-1 0 0 0,3-1 1 0 0,9-5 1571 0 0,-9 4-820 0 0,2 1 1 0 0,-1-1-1 0 0,0 1 0 0 0,10-3 0 0 0,3 4 369 0 0,-15 2-1037 0 0,-1 0-1 0 0,1 0 1 0 0,0 0 0 0 0,-1-1-1 0 0,1 1 1 0 0,-1-1-1 0 0,4 0 1 0 0,-3-1-42 0 0,-1 1 0 0 0,1 0 0 0 0,0 0 0 0 0,0 1 0 0 0,0-1 1 0 0,0 0-1 0 0,0 1 0 0 0,0 0 0 0 0,0 0 0 0 0,0 0 0 0 0,0 0 0 0 0,0 0 0 0 0,0 1 0 0 0,4 0 1 0 0,4 3 232 0 0,1 0 0 0 0,19 11 1 0 0,-23-11-182 0 0,-7-3-128 0 0,-1 0-1 0 0,0-1 1 0 0,1 1-1 0 0,-1-1 1 0 0,0 1-1 0 0,1 0 1 0 0,-1-1-1 0 0,0 1 0 0 0,0 0 1 0 0,0-1-1 0 0,0 1 1 0 0,0 0-1 0 0,0-1 1 0 0,0 1-1 0 0,0 0 0 0 0,0-1 1 0 0,0 1-1 0 0,0 1 1 0 0,0-1 12 0 0,0 3-5 0 0,1 0 0 0 0,-1 1 0 0 0,0-1 0 0 0,0 0 0 0 0,-1 0 0 0 0,1 0 0 0 0,-1 0 0 0 0,0 0 0 0 0,0 0 0 0 0,0 0 0 0 0,-1 0 0 0 0,-3 6 0 0 0,-1 0-47 0 0,0 0-1 0 0,-1 0 1 0 0,-9 9 0 0 0,6-9-189 0 0,2 1-1 0 0,-8 12 0 0 0,-44 66-1760 0 0,56-83 1337 0 0,3-5 567 0 0,0 0 0 0 0,1-1 1 0 0,-1 1-1 0 0,1 0 0 0 0,-1 0 0 0 0,1 0 1 0 0,-1 0-1 0 0,1 0 0 0 0,0 0 1 0 0,-1 0-1 0 0,1 2 0 0 0,15 5 299 0 0,-9-5-94 0 0,-4-2-51 0 0,0 1-1 0 0,1-1 1 0 0,-1 0-1 0 0,1 1 0 0 0,-1-1 1 0 0,0 0-1 0 0,1 0 1 0 0,0-1-1 0 0,-1 1 1 0 0,1-1-1 0 0,-1 1 0 0 0,1-1 1 0 0,3 0-1 0 0,35 6 948 0 0,-35-5-856 0 0,1-1-1 0 0,-1 1 1 0 0,0 1 0 0 0,1-1-1 0 0,8 4 1 0 0,11 2 268 0 0,-19-5-157 0 0,-6-2-250 0 0,1 0 0 0 0,-1 0-1 0 0,1 0 1 0 0,-1 1-1 0 0,1-1 1 0 0,-1 0 0 0 0,0 1-1 0 0,1-1 1 0 0,-1 1-1 0 0,0 0 1 0 0,1 0 0 0 0,-1-1-1 0 0,1 2 1 0 0,0 0 68 0 0,3 12 125 0 0,0 1-105 0 0,-5-9-95 0 0,-1-1 0 0 0,1 1 0 0 0,-1 0-1 0 0,0-1 1 0 0,-1 1 0 0 0,0-1 0 0 0,1 0-1 0 0,-2 1 1 0 0,1-1 0 0 0,-1 0 0 0 0,1 0 0 0 0,-1 0-1 0 0,-6 6 1 0 0,0-1-40 0 0,0 0 1 0 0,-1 0-1 0 0,0-1 0 0 0,-19 13 0 0 0,28-21 13 0 0,-5 4-15 0 0,0-1 1 0 0,0 0-1 0 0,0 0 1 0 0,0-1 0 0 0,-1 1-1 0 0,1-1 1 0 0,-1-1 0 0 0,0 1-1 0 0,-9 1 1 0 0,7-3-90 0 0,0 0 1 0 0,-1 0 0 0 0,1-1-1 0 0,0 0 1 0 0,-1-1 0 0 0,1 0 0 0 0,-11-3-1 0 0,17 3 97 0 0,-8-3-935 0 0,10 3 395 0 0,6-13-821 0 0,-3 1-366 0 0,7 2-400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24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235 217 12352 0 0,'0'0'1118'0'0,"1"2"-746"0"0,1 1 805 0 0,1 1 0 0 0,0-1 0 0 0,0 1 0 0 0,5 3 0 0 0,-5-4-794 0 0,1 0 1 0 0,-1 0 0 0 0,0 0 0 0 0,0 0 0 0 0,0 1 0 0 0,-1 0 0 0 0,1-1 0 0 0,1 6 0 0 0,2 7 93 0 0,-1 1-1 0 0,-1 0 1 0 0,-1 0 0 0 0,0 1 0 0 0,0 19 0 0 0,-1-17-305 0 0,-2-6-12 0 0,-2 24 0 0 0,0-1-8 0 0,2-20-49 0 0,-1-1 0 0 0,-1 1-1 0 0,0-1 1 0 0,-1 1 0 0 0,-1-1-1 0 0,-1 0 1 0 0,0-1-1 0 0,-10 22 1 0 0,11-29-51 0 0,0 0-1 0 0,-1 0 1 0 0,0 0-1 0 0,-1 0 1 0 0,1-1-1 0 0,-1 0 1 0 0,0-1-1 0 0,-1 1 1 0 0,0-1-1 0 0,0 0 1 0 0,0-1 0 0 0,-1 0-1 0 0,0 0 1 0 0,0 0-1 0 0,0-1 1 0 0,-15 5-1 0 0,9-4-115 0 0,6-2-177 0 0,-1-1 1 0 0,1 0 0 0 0,-15 2-1 0 0,20-3 139 0 0,-1-1-1 0 0,1 0 0 0 0,-1-1 1 0 0,1 1-1 0 0,-1-1 0 0 0,1 0 0 0 0,-1 1 1 0 0,1-1-1 0 0,0-1 0 0 0,-1 1 0 0 0,1 0 1 0 0,-4-4-1 0 0,-10-5-1853 0 0,1-3-487 0 0</inkml:trace>
  <inkml:trace contextRef="#ctx0" brushRef="#br0" timeOffset="1">75 1 17047 0 0,'0'0'3710'0'0,"3"0"-2690"0"0,4 3-750 0 0,0 0 1 0 0,-1 0-1 0 0,1 0 1 0 0,-1 1-1 0 0,1 0 1 0 0,-1 0-1 0 0,0 0 1 0 0,7 7-1 0 0,-13-10-588 0 0,1 0-1 0 0,-1-1 1 0 0,1 1-1 0 0,-1-1 1 0 0,1 1-1 0 0,-1 0 1 0 0,1 0-1 0 0,-1-1 1 0 0,0 1-1 0 0,1 0 1 0 0,-1 0-1 0 0,0-1 1 0 0,1 1-1 0 0,-1 1 0 0 0,1 2-1724 0 0,5 12-5435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25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49 18199 0 0,'9'-5'830'0'0,"-8"4"-14"0"0,0 0-526 0 0,1-2 104 0 0,1-1-1 0 0,0 1 0 0 0,-1 0 1 0 0,1 0-1 0 0,0 0 0 0 0,0 1 1 0 0,0-1-1 0 0,1 1 0 0 0,-1-1 1 0 0,1 1-1 0 0,-1 0 0 0 0,1 0 1 0 0,0 1-1 0 0,4-2 0 0 0,-5 2-238 0 0,-1 1 0 0 0,1-1 1 0 0,0 1-1 0 0,0 0 0 0 0,0-1 0 0 0,0 2 0 0 0,4-1 0 0 0,9 1 207 0 0,-13 0-315 0 0,0-1 0 0 0,0 1 1 0 0,0 0-1 0 0,0 0 0 0 0,-1 0 1 0 0,1 1-1 0 0,0-1 0 0 0,-1 1 1 0 0,1-1-1 0 0,-1 1 0 0 0,0 0 1 0 0,1 0-1 0 0,1 3 0 0 0,2 0-26 0 0,-1 0 0 0 0,0 1 0 0 0,0 0 0 0 0,4 8-1 0 0,2 6-8 0 0,-8-13 3 0 0,1-1 0 0 0,0 1-1 0 0,5 7 1 0 0,13 19 0 0 0,1 1-34 0 0,-8-16-76 0 0,-11-12 64 0 0,0-1 1 0 0,1 0-1 0 0,-1 0 1 0 0,7 4-1 0 0,-9-7-4 0 0,0 0 0 0 0,1-1 0 0 0,-1 0 1 0 0,1 0-1 0 0,-1 1 0 0 0,1-1 0 0 0,-1-1 0 0 0,1 1 0 0 0,0 0 0 0 0,0-1 0 0 0,-1 1 0 0 0,1-1 0 0 0,4 0 0 0 0,1 0-101 0 0,-3 0-72 0 0,0 0-1 0 0,0 0 0 0 0,1 0 1 0 0,-1-1-1 0 0,7-1 0 0 0,-10 1 75 0 0,1 0-1 0 0,-1-1 0 0 0,0 1 1 0 0,1 0-1 0 0,-1-1 0 0 0,0 1 1 0 0,0-1-1 0 0,0 0 0 0 0,0 1 0 0 0,-1-1 1 0 0,1 0-1 0 0,0 0 0 0 0,1-4 1 0 0,12-16-1793 0 0,1-2-440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49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82 20 8752 0 0,'0'0'673'0'0,"-12"-20"13936"0"0,13 22-14145 0 0,10 19-161 0 0,-2 0-1 0 0,0 1 1 0 0,-2 0 0 0 0,9 38-1 0 0,-10-24-183 0 0,-1 0 0 0 0,1 52 0 0 0,-2-26-56 0 0,-2-35-63 0 0,-4 53 0 0 0,1-71 0 0 0,0 0 0 0 0,1 0 0 0 0,2 15 0 0 0,-2-18 13 0 0,0 0 0 0 0,0 0 1 0 0,0 0-1 0 0,-1 0 0 0 0,-2 9 0 0 0,40-129 194 0 0,-35 108-198 0 0,0 0 0 0 0,1 0 0 0 0,0 1 0 0 0,0-1 0 0 0,6-7 0 0 0,-7 11-7 0 0,0-1-1 0 0,0 0 1 0 0,1 1-1 0 0,-1 0 1 0 0,1 0-1 0 0,-1-1 1 0 0,1 1-1 0 0,0 1 1 0 0,0-1 0 0 0,0 0-1 0 0,0 1 1 0 0,4-2-1 0 0,6 2-1 0 0,-8 0 0 0 0,-4 1 0 0 0,0-1 0 0 0,0 1 0 0 0,0 0 0 0 0,0 0 0 0 0,1 0 0 0 0,-1 0 0 0 0,0 0 0 0 0,0 0 0 0 0,0 0 0 0 0,0 1 0 0 0,1-1 0 0 0,-1 0 0 0 0,0 1 0 0 0,2 0 0 0 0,2 1 0 0 0,1 0 0 0 0,-1 0 0 0 0,0 0 0 0 0,0 1 0 0 0,0 0 0 0 0,9 6 0 0 0,-7 1 11 0 0,-4-4 48 0 0,0 1 1 0 0,0-1-1 0 0,0 1 0 0 0,-1 0 1 0 0,0-1-1 0 0,0 1 1 0 0,-1 0-1 0 0,0 0 0 0 0,0 0 1 0 0,-1 11-1 0 0,0-15-39 0 0,0-1 0 0 0,-1 1 0 0 0,1 0 0 0 0,-1-1 0 0 0,0 1 0 0 0,0-1 0 0 0,0 1 0 0 0,0-1 0 0 0,0 1 0 0 0,0-1 0 0 0,-1 0 0 0 0,1 0 0 0 0,-1 1 0 0 0,1-1-1 0 0,-1 0 1 0 0,0 0 0 0 0,0-1 0 0 0,0 1 0 0 0,0 0 0 0 0,-3 1 0 0 0,-5 4 48 0 0,-1-1 0 0 0,0 0-1 0 0,-12 4 1 0 0,17-8-46 0 0,-3 2-3 0 0,0-1-1 0 0,-1 0 1 0 0,1 0 0 0 0,-1-1-1 0 0,0-1 1 0 0,1 0 0 0 0,-1 0-1 0 0,0-1 1 0 0,0 0 0 0 0,0 0-1 0 0,-12-3 1 0 0,-4-1-14 0 0,21 4-14 0 0,0-1 1 0 0,0 1 0 0 0,0-1-1 0 0,0 0 1 0 0,0-1-1 0 0,0 1 1 0 0,-9-5-1 0 0,-2-2-152 0 0,13 7 37 0 0,-1 0 1 0 0,1-1-1 0 0,0 0 1 0 0,-1 1 0 0 0,1-1-1 0 0,0-1 1 0 0,0 1-1 0 0,0 0 1 0 0,-4-5 0 0 0,7 6 24 0 0,0 0 0 0 0,-1 0 0 0 0,1 0 1 0 0,0 0-1 0 0,0 0 0 0 0,0 0 1 0 0,0 0-1 0 0,0 0 0 0 0,0 0 1 0 0,0 0-1 0 0,0 0 0 0 0,0 0 1 0 0,0 0-1 0 0,0 0 0 0 0,1 0 0 0 0,-1 0 1 0 0,0 0-1 0 0,1 1 0 0 0,-1-1 1 0 0,1 0-1 0 0,0-1 0 0 0,1-2-852 0 0,2-9-1396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49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66 10592 0 0,'0'0'13351'0'0,"-1"3"-12427"0"0,-5 24 546 0 0,-12 41-265 0 0,-9 20-622 0 0,-12 35-342 0 0,-45 113-331 0 0,74-193 86 0 0,7-29-2019 0 0,0-1-3472 0 0</inkml:trace>
  <inkml:trace contextRef="#ctx0" brushRef="#br0" timeOffset="1">362 34 4144 0 0,'1'-1'191'0'0,"7"-7"-57"0"0,5-16 20674 0 0,-13 27-19816 0 0,0 16-197 0 0,1-9-499 0 0,-1-1 0 0 0,0 1-1 0 0,-2 14 1 0 0,-1-9-197 0 0,-9 46 121 0 0,-37 108 0 0 0,40-142-206 0 0,-7 30 0 0 0,-1 7-78 0 0,14-56-16 0 0,1 0-1 0 0,0-1 1 0 0,1 1 0 0 0,-1 0 0 0 0,1 14-1 0 0,-3 14-454 0 0,3-29-43 0 0,0 1 0 0 0,0 0 0 0 0,1 0 0 0 0,0 11 0 0 0,1-1-1714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0.1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57 18223 0 0,'0'0'836'0'0,"1"-1"-18"0"0,1-6-528 0 0,-1-7 1313 0 0,0 12-1386 0 0,-1 1 0 0 0,0 0 0 0 0,0 0 0 0 0,0 0 1 0 0,0 0-1 0 0,0 0 0 0 0,0-1 0 0 0,-1 1 0 0 0,1 0 0 0 0,0 0 0 0 0,0 0 0 0 0,-1 0 0 0 0,1 0 0 0 0,-1 0 1 0 0,1 0-1 0 0,-1 0 0 0 0,0-1 0 0 0,0 1-161 0 0,1 0 40 0 0,0 0 0 0 0,-1 0 1 0 0,1 1-1 0 0,0-1 0 0 0,-1 0 0 0 0,1 1 1 0 0,-1-1-1 0 0,1 0 0 0 0,-1 1 1 0 0,0-1-1 0 0,1 1 0 0 0,-1-1 0 0 0,0 1 1 0 0,1-1-1 0 0,-1 1 0 0 0,0-1 1 0 0,1 1-1 0 0,-1 0 0 0 0,0-1 0 0 0,0 1 1 0 0,0 0-1 0 0,1 0 0 0 0,-1 0 0 0 0,0-1 1 0 0,0 1-1 0 0,0 0 0 0 0,1 0 1 0 0,-2 0-1 0 0,-2 0-51 0 0,1 1 1 0 0,-1-1-1 0 0,1 0 0 0 0,0 1 1 0 0,0 0-1 0 0,-1-1 1 0 0,1 1-1 0 0,0 1 1 0 0,0-1-1 0 0,0 0 0 0 0,0 1 1 0 0,0 0-1 0 0,-4 2 1 0 0,3-1-43 0 0,1 1 0 0 0,-1 0 0 0 0,1-1 1 0 0,-1 1-1 0 0,1 0 0 0 0,1 0 1 0 0,-1 1-1 0 0,-3 5 0 0 0,-7 15-3 0 0,8-18-19 0 0,1 0 0 0 0,0 1 0 0 0,0 0-1 0 0,-3 12 1 0 0,-14 67-453 0 0,21-82 420 0 0,-1 0-1 0 0,1 0 1 0 0,1 0 0 0 0,-1 0-1 0 0,0-1 1 0 0,2 6-1 0 0,1 13-257 0 0,-3-20 147 0 0,1-2-30 0 0,0 0 159 0 0,1 0 0 0 0,-1 0 1 0 0,0-1-1 0 0,0 1 1 0 0,1 0-1 0 0,-1 0 1 0 0,0-1-1 0 0,1 1 0 0 0,-1-1 1 0 0,1 1-1 0 0,-1-1 1 0 0,1 0-1 0 0,-1 1 0 0 0,1-1 1 0 0,-1 0-1 0 0,3 0 1 0 0,-1 0 6 0 0,0-1 0 0 0,0 1 0 0 0,0-1 1 0 0,0 0-1 0 0,0 0 0 0 0,0 0 0 0 0,0 0 0 0 0,3-2 1 0 0,0 0 10 0 0,-1 0 1 0 0,0-1-1 0 0,0 1 1 0 0,0-1 0 0 0,-1 0-1 0 0,1-1 1 0 0,-1 1 0 0 0,7-10-1 0 0,12-23 74 0 0,-2-1 1 0 0,18-45-1 0 0,-38 81 146 0 0,0 0-63 0 0,-1 2-132 0 0,0 0 0 0 0,0 0 0 0 0,0 0 0 0 0,0 0-1 0 0,0 0 1 0 0,0-1 0 0 0,0 1 0 0 0,0 0 0 0 0,0 0 0 0 0,1 0-1 0 0,-1 0 1 0 0,0 0 0 0 0,0 0 0 0 0,0 0 0 0 0,0 0 0 0 0,0-1-1 0 0,0 1 1 0 0,0 0 0 0 0,0 0 0 0 0,1 0 0 0 0,-1 0 0 0 0,0 0-1 0 0,0 0 1 0 0,0 0 0 0 0,0 0 0 0 0,0 0 0 0 0,0 0 0 0 0,1 0-1 0 0,-1 0 1 0 0,0 0 0 0 0,0 0 0 0 0,0 0 0 0 0,0 0 0 0 0,0 0-1 0 0,1 0 1 0 0,-1 0 0 0 0,0 0 0 0 0,0 0 0 0 0,0 0 0 0 0,0 0-1 0 0,0 0 1 0 0,0 0 0 0 0,1 0 0 0 0,-1 0 0 0 0,0 0 0 0 0,0 0-1 0 0,0 1 1 0 0,0-1 0 0 0,0 0 0 0 0,0 0 0 0 0,0 0 0 0 0,1 0-1 0 0,-1 0 1 0 0,5 12 186 0 0,4 26-155 0 0,-7-28 11 0 0,1 4-84 0 0,11 24 0 0 0,-5-15-141 0 0,9 15-655 0 0,-14-31-268 0 0,0 0 1 0 0,-1 0-1 0 0,0 1 1 0 0,0-1 0 0 0,3 13-1 0 0,-6-10-6473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7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89 17503 0 0,'0'0'1588'0'0,"0"-2"-1304"0"0,0-1-224 0 0,1 0 0 0 0,-1 1 0 0 0,1-1-1 0 0,0 0 1 0 0,0 1 0 0 0,0-1 0 0 0,2-2 0 0 0,-2 2 242 0 0,0 0 0 0 0,0 1 1 0 0,0-1-1 0 0,0 0 1 0 0,0 0-1 0 0,0 1 0 0 0,0-5 1 0 0,-1 7-208 0 0,1-1 0 0 0,-1 1 0 0 0,1-1 0 0 0,-1 1 0 0 0,1-1 0 0 0,-1 1 0 0 0,1-1 0 0 0,0 1 0 0 0,-1 0 0 0 0,1-1 1 0 0,0 1-1 0 0,-1 0 0 0 0,1 0 0 0 0,1-1 0 0 0,-1 1 97 0 0,34-21 1380 0 0,-34 20-1448 0 0,1 0 1 0 0,0 1-1 0 0,-1-1 0 0 0,1 0 0 0 0,-1 1 1 0 0,1 0-1 0 0,0-1 0 0 0,-1 1 0 0 0,4 0 0 0 0,4-1 170 0 0,-3 0-195 0 0,0 0 0 0 0,0 0-1 0 0,-1 1 1 0 0,1-1-1 0 0,0 2 1 0 0,0-1 0 0 0,-1 0-1 0 0,1 1 1 0 0,0 0 0 0 0,-1 1-1 0 0,1-1 1 0 0,-1 1 0 0 0,1 0-1 0 0,-1 1 1 0 0,0-1 0 0 0,0 1-1 0 0,0 0 1 0 0,0 0 0 0 0,0 0-1 0 0,-1 1 1 0 0,1 0 0 0 0,-1 0-1 0 0,0 0 1 0 0,0 0 0 0 0,0 1-1 0 0,5 9 1 0 0,-7-10-184 0 0,0 1-1 0 0,0 0 0 0 0,0 0 1 0 0,-1 0-1 0 0,0 0 1 0 0,0 0-1 0 0,0 0 0 0 0,-1 0 1 0 0,0 0-1 0 0,0 0 1 0 0,0 0-1 0 0,0 0 0 0 0,-1 0 1 0 0,0 0-1 0 0,0 0 1 0 0,0 0-1 0 0,-1 0 1 0 0,1 0-1 0 0,-4 6 0 0 0,-4 6-267 0 0,-1 0-1 0 0,-1-1 1 0 0,-23 28-1 0 0,12-17-128 0 0,18-21 170 0 0,-1 0-1 0 0,-1-1 0 0 0,1 0 0 0 0,-1 0 1 0 0,0 0-1 0 0,-7 4 0 0 0,-43 20-3177 0 0,35-18 2611 0 0,18-11 875 0 0,3 1 12 0 0,-1-1 0 0 0,0 0 0 0 0,0 0 0 0 0,1 1 0 0 0,-1-1 0 0 0,0 1 0 0 0,-5 5 5430 0 0,12-11-5058 0 0,-3 4-279 0 0,0 0-1 0 0,0 0 1 0 0,0 0-1 0 0,0 1 1 0 0,0-1-1 0 0,0 1 1 0 0,1 0-1 0 0,5 0 1 0 0,30 4 1052 0 0,-18-2-979 0 0,-5 0 15 0 0,0 1 1 0 0,0 0-1 0 0,0 2 0 0 0,15 5 1 0 0,-12-2 580 0 0,-17-6-819 0 0,1-1 0 0 0,0 0 0 0 0,-1 1 0 0 0,1-1 0 0 0,0-1 0 0 0,0 1 0 0 0,0 0 1 0 0,-1-1-1 0 0,1 1 0 0 0,6-1 0 0 0,-3 0-117 0 0,0 1 0 0 0,1 0 0 0 0,7 2 0 0 0,-7-2 55 0 0,-1 1 0 0 0,1-1 1 0 0,9 0-1 0 0,-6-1-284 0 0,22-1-6846 0 0,-16-2-1370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0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2288 158 18287 0 0,'0'0'5330'0'0,"2"-1"-4209"0"0,2-2-769 0 0,1 0 0 0 0,-1 0 0 0 0,0-1 0 0 0,0 1 0 0 0,-1-1 0 0 0,1 0 0 0 0,5-9 0 0 0,-5 8-123 0 0,0-1 0 0 0,0 1-1 0 0,1 0 1 0 0,-1 1 0 0 0,1-1-1 0 0,6-3 1 0 0,-8 6-168 0 0,-1 0-7 0 0,0 1 0 0 0,0 0-1 0 0,1-1 1 0 0,-1 1 0 0 0,0 0-1 0 0,1 0 1 0 0,-1 0 0 0 0,1 1-1 0 0,-1-1 1 0 0,1 0 0 0 0,4 1-1 0 0,13-4 81 0 0,-18 4-117 0 0,0-1-1 0 0,0 0 1 0 0,1 1-1 0 0,-1 0 0 0 0,0 0 1 0 0,1-1-1 0 0,-1 1 1 0 0,0 0-1 0 0,1 1 1 0 0,3 0-1 0 0,39 9-24 0 0,0-3 0 0 0,47 3 0 0 0,-72-8-8 0 0,38-3-1 0 0,-50 1-50 0 0,0-1-1 0 0,0-1 1 0 0,1 0 0 0 0,-1 0-1 0 0,0 0 1 0 0,-1-1-1 0 0,12-5 1 0 0,-2-1-174 0 0,-8 5-304 0 0,-1-1 1 0 0,1 0 0 0 0,-1 0 0 0 0,0-1 0 0 0,13-12 0 0 0,-5 0-986 0 0</inkml:trace>
  <inkml:trace contextRef="#ctx0" brushRef="#br0" timeOffset="1">1 1033 8288 0 0,'6'-6'13311'0'0,"-6"2"-12351"0"0,0-2-480 0 0,3 3 288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1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13360 0 0,'0'0'10231'0'0,"12"6"-12463"0"0,-3-2 936 0 0</inkml:trace>
  <inkml:trace contextRef="#ctx0" brushRef="#br0" timeOffset="1">394 1 10592 0 0,'0'0'4432'0'0,"12"0"-2601"0"0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1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3224 0 0,'1'-1'4032'0'0,"17"-9"5775"0"0,-1-3-5170 0 0,-12 9-4062 0 0,0 0-1 0 0,0 0 1 0 0,0 1 0 0 0,0 0 0 0 0,12-5 0 0 0,-15 7-118 0 0,11-8 516 0 0,-12 8-940 0 0,0 0 0 0 0,0 0 0 0 0,0 0 0 0 0,1 0 0 0 0,-1 0 0 0 0,0 1 0 0 0,0-1 0 0 0,1 0 0 0 0,-1 1 0 0 0,0-1 0 0 0,1 1 0 0 0,-1-1-1 0 0,1 1 1 0 0,-1 0 0 0 0,0 0 0 0 0,1 0 0 0 0,-1-1 0 0 0,1 1 0 0 0,-1 1 0 0 0,2-1 0 0 0,6 2 166 0 0,0 1 1 0 0,-1 1-1 0 0,9 4 0 0 0,-2-1-73 0 0,-9-4-81 0 0,0 0 1 0 0,0 1-1 0 0,6 5 0 0 0,-7-5-17 0 0,-1-1-1 0 0,1 0 1 0 0,0 0-1 0 0,0 0 1 0 0,10 4-1 0 0,-9-5-10 0 0,-1-1-1 0 0,1 0 1 0 0,-1 0-1 0 0,1 0 1 0 0,0 0-1 0 0,-1-1 1 0 0,1 0-1 0 0,0 0 1 0 0,-1 0-1 0 0,7-2 1 0 0,6 0 23 0 0,-15 2-35 0 0,1-1 0 0 0,0 1 0 0 0,0-1 0 0 0,0 0 0 0 0,-1 0 0 0 0,1 0 0 0 0,0-1 0 0 0,3-1 0 0 0,4-3-149 0 0,0 0-1 0 0,-1-1 1 0 0,0 0-1 0 0,0-1 1 0 0,12-13-1 0 0,-6 6-1218 0 0,1-2-415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2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 19839 0 0,'0'0'1991'0'0,"1"1"-1824"0"0,4 8 79 0 0,-1 0 0 0 0,0 0 0 0 0,-1 0 1 0 0,1 0-1 0 0,1 11 0 0 0,7 52 963 0 0,-7-34-1093 0 0,-2-8 68 0 0,-2-1 0 0 0,-1 1 0 0 0,-5 41 0 0 0,4-44-158 0 0,0-15-26 0 0,1 0-1 0 0,-2 0 1 0 0,-4 20-1 0 0,2-18-92 0 0,-7 20-179 0 0,10-27 268 0 0,1-5 79 0 0,-9-26 210 0 0,9 18-283 0 0,0 0-1 0 0,0 0 1 0 0,1 0 0 0 0,0-1 0 0 0,0 1 0 0 0,0 1-1 0 0,1-1 1 0 0,4-11 0 0 0,-3 11-1 0 0,-2 2-1 0 0,2-1-1 0 0,-1 1 1 0 0,0 0 0 0 0,5-6-1 0 0,3-6 34 0 0,-9 15-9 0 0,0-1-1 0 0,0 1 1 0 0,0-1 0 0 0,0 1 0 0 0,0-1 0 0 0,0 1-1 0 0,1 0 1 0 0,-1 0 0 0 0,1-1 0 0 0,-1 1-1 0 0,1 0 1 0 0,1-1 0 0 0,11-8 212 0 0,-11 9-209 0 0,-1-1 0 0 0,1 0 0 0 0,-1 1 0 0 0,1-1 0 0 0,0 1 0 0 0,0 0-1 0 0,0 0 1 0 0,0 0 0 0 0,0 0 0 0 0,0 1 0 0 0,0-1 0 0 0,0 1 0 0 0,0 0 0 0 0,0 0 0 0 0,5 0 0 0 0,-4 0-4 0 0,-1 1 1 0 0,1-1-1 0 0,0 1 1 0 0,0 0-1 0 0,-1 0 1 0 0,1 0-1 0 0,0 0 1 0 0,-1 1-1 0 0,1 0 1 0 0,-1-1 0 0 0,0 1-1 0 0,0 0 1 0 0,4 3-1 0 0,0 2 43 0 0,-1 0-1 0 0,1 0 1 0 0,-2 0-1 0 0,1 1 0 0 0,-1 0 1 0 0,0 0-1 0 0,0 0 1 0 0,-1 0-1 0 0,0 1 1 0 0,3 12-1 0 0,-1-8-6 0 0,-6-11-54 0 0,1 0 0 0 0,0 0 1 0 0,0 0-1 0 0,-1-1 0 0 0,1 1 1 0 0,-1 0-1 0 0,1 0 0 0 0,-1 0 1 0 0,0 0-1 0 0,0 1 0 0 0,0-1 1 0 0,0 3-1 0 0,-2 11 14 0 0,2-12 16 0 0,0-1 1 0 0,0 0-1 0 0,-1 1 0 0 0,1-1 0 0 0,-1 0 0 0 0,0 0 1 0 0,0 1-1 0 0,0-1 0 0 0,0 0 0 0 0,0 0 1 0 0,-1 0-1 0 0,1 0 0 0 0,-3 3 0 0 0,-1-2 14 0 0,0 0 1 0 0,-1 0-1 0 0,1 0 1 0 0,-1-1-1 0 0,1 0 0 0 0,-1 0 1 0 0,0 0-1 0 0,-1-1 0 0 0,-10 4 1 0 0,-5-1-4 0 0,-37 3-1 0 0,49-7-135 0 0,0-1 0 0 0,1-1-1 0 0,-1 0 1 0 0,1 0-1 0 0,-1 0 1 0 0,1-2-1 0 0,-1 1 1 0 0,-9-5-1 0 0,-17-10-3913 0 0,32 13 819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2.9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1 690 20447 0 0,'0'0'996'0'0,"1"-1"-432"0"0,13-19 102 0 0,-11 16-640 0 0,-1 1 0 0 0,1-1 0 0 0,-1 0 0 0 0,1 1 0 0 0,0-1 0 0 0,7-5 0 0 0,25-17 3447 0 0,-29 20-3149 0 0,0 1 1 0 0,1 0-1 0 0,0 0 1 0 0,0 0-1 0 0,1 1 1 0 0,12-6-1 0 0,-16 9-290 0 0,6-3 131 0 0,-1 2 0 0 0,1-1 0 0 0,0 1 0 0 0,-1 1 0 0 0,13-1 0 0 0,-17 2-165 0 0,0 0 0 0 0,0 1 0 0 0,0 0 0 0 0,0 0 0 0 0,0 0 0 0 0,0 0 0 0 0,0 1 0 0 0,0 0 0 0 0,-1 0 0 0 0,1 1 0 0 0,-1-1 0 0 0,1 1 0 0 0,-1 0 0 0 0,0 0 0 0 0,0 0 0 0 0,0 0 0 0 0,3 5 0 0 0,40 39 0 0 0,-43-43 0 0 0,0-1 0 0 0,0 0 0 0 0,1 1 0 0 0,8 3 0 0 0,-12-6 0 0 0,1 0 0 0 0,0 0 0 0 0,0-1 0 0 0,0 1 0 0 0,0-1 0 0 0,0 1 0 0 0,0-1 0 0 0,0 0 0 0 0,-1 0 0 0 0,1 0 0 0 0,0 0 0 0 0,0 0 0 0 0,0 0 0 0 0,0-1 0 0 0,0 1 0 0 0,4-2 0 0 0,-1 0-187 0 0,0 0 0 0 0,0-1 0 0 0,0 0 1 0 0,0 0-1 0 0,0 0 0 0 0,0 0 0 0 0,-1-1 0 0 0,0 0 0 0 0,0 0 0 0 0,5-6 0 0 0,1-3-1344 0 0,-1 0 0 0 0,9-21 0 0 0,-11 22 619 0 0,8-12-7270 0 0</inkml:trace>
  <inkml:trace contextRef="#ctx0" brushRef="#br0" timeOffset="0.06">772 41 21191 0 0,'19'0'999'0'0,"0"0"0"0"0,0-2-1 0 0,0 0 1 0 0,0-1 0 0 0,23-8-1 0 0,-16 5-391 0 0,8-3-664 0 0,-7 2-442 0 0,-17 6-2252 0 0</inkml:trace>
  <inkml:trace contextRef="#ctx0" brushRef="#br0" timeOffset="1.06">809 212 18343 0 0,'0'0'2008'0'0,"10"10"-2008"0"0,6-6 0 0 0,5-4 824 0 0,-5 0 136 0 0,6-4 32 0 0,-1-2 8 0 0,1 2-584 0 0,3-5-112 0 0,-3 5-24 0 0,0-2-6944 0 0,5-4-1391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3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18 15664 0 0,'-28'-18'11695'0'0,"30"20"-11290"0"0,1 3-295 0 0,0 0 0 0 0,0-1 0 0 0,0 1 0 0 0,-1 0-1 0 0,0 0 1 0 0,0 0 0 0 0,0 1 0 0 0,1 6 0 0 0,8 49 165 0 0,-9-44-184 0 0,8 44-28 0 0,6 53 94 0 0,6 28-637 0 0,-18-128 168 0 0,8 38-4037 0 0,-11-42 2318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4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287 158 9672 0 0,'-1'1'11495'0'0,"-21"16"-8024"0"0,13-12-2910 0 0,1 2 1 0 0,0-1 0 0 0,0 1-1 0 0,-7 8 1 0 0,-22 22-260 0 0,26-27-237 0 0,1 0 0 0 0,-16 19 0 0 0,-30 42-164 0 0,-14 22-50 0 0,65-82 149 0 0,5 2 15 0 0,0-10 21 0 0,1 0 1 0 0,0-1-1 0 0,-1 1 0 0 0,1 0 1 0 0,0-1-1 0 0,0 1 0 0 0,0-1 1 0 0,1 1-1 0 0,-1-1 1 0 0,1 0-1 0 0,-1 1 0 0 0,1-1 1 0 0,0 0-1 0 0,0 0 0 0 0,2 2 1 0 0,0-1 24 0 0,0-1 0 0 0,-1 1-1 0 0,1-1 1 0 0,0 0 0 0 0,0 0 0 0 0,0-1 0 0 0,1 1 0 0 0,6 1 0 0 0,2-1 57 0 0,-1-1 0 0 0,0 0 0 0 0,1 0 0 0 0,-1-1 0 0 0,24-4 0 0 0,-18 1-98 0 0,0-1 0 0 0,-1-1 0 0 0,1 0-1 0 0,17-10 1 0 0,9-4-5331 0 0,-29 12 1578 0 0,6-3-5134 0 0</inkml:trace>
  <inkml:trace contextRef="#ctx0" brushRef="#br0" timeOffset="1">815 107 18223 0 0,'0'0'1654'0'0,"0"-2"-1364"0"0,6-16-311 0 0,-5 8 2311 0 0,0 1 0 0 0,0-18-1 0 0,-1 26-2138 0 0,0 0-1 0 0,-1 0 1 0 0,1-1-1 0 0,-1 1 1 0 0,1 0-1 0 0,-1 0 1 0 0,1-1-1 0 0,-1 1 1 0 0,0 0 0 0 0,-1-1-1 0 0,-1-3 198 0 0,2 3-305 0 0,0 1-1 0 0,-1-1 1 0 0,1 1 0 0 0,0-1-1 0 0,-1 1 1 0 0,0-1 0 0 0,1 1-1 0 0,-1 0 1 0 0,0 0 0 0 0,1 0-1 0 0,-1 0 1 0 0,0 0-1 0 0,0 0 1 0 0,0 0 0 0 0,0 1-1 0 0,0-1 1 0 0,0 0 0 0 0,0 1-1 0 0,0 0 1 0 0,0 0 0 0 0,0 0-1 0 0,-1-1 1 0 0,1 2 0 0 0,-2-1-1 0 0,-1 0-28 0 0,-1 1-1 0 0,1 0 1 0 0,0-1-1 0 0,0 2 1 0 0,0-1-1 0 0,0 1 1 0 0,1-1 0 0 0,-10 6-1 0 0,7-3-67 0 0,0 1 0 0 0,1 0 1 0 0,0 1-1 0 0,-1-1 0 0 0,2 1 0 0 0,-1 1 0 0 0,1-1 1 0 0,0 1-1 0 0,0 0 0 0 0,-6 11 0 0 0,10-15 31 0 0,-3 2-41 0 0,1 1 0 0 0,0-1 0 0 0,0 1 0 0 0,0 0 0 0 0,1 0-1 0 0,-1 0 1 0 0,2 0 0 0 0,-1 1 0 0 0,-1 8 0 0 0,2-2-68 0 0,0-8 47 0 0,0 1-1 0 0,0-1 1 0 0,1 0-1 0 0,0 0 1 0 0,0 0-1 0 0,0 0 1 0 0,0 1-1 0 0,1-1 1 0 0,2 9-1 0 0,-2-13 65 0 0,0 0-1 0 0,0 0 0 0 0,-1 0 0 0 0,1 0 1 0 0,0 0-1 0 0,0 0 0 0 0,0 0 0 0 0,0-1 0 0 0,0 1 1 0 0,0 0-1 0 0,0-1 0 0 0,1 1 0 0 0,-1-1 1 0 0,0 1-1 0 0,0-1 0 0 0,0 0 0 0 0,0 1 0 0 0,1-1 1 0 0,-1 0-1 0 0,0 0 0 0 0,0 0 0 0 0,1 0 1 0 0,-1 0-1 0 0,2 0 0 0 0,2 0-11 0 0,-1-1 0 0 0,1 0 0 0 0,0 0 0 0 0,6-2 0 0 0,-5 0 51 0 0,-1 0 0 0 0,1-1-1 0 0,-1 0 1 0 0,0 0 0 0 0,0 0-1 0 0,-1-1 1 0 0,8-8 0 0 0,-6 7 16 0 0,64-76 507 0 0,-44 50-218 0 0,-14 20-159 0 0,-10 11-122 0 0,-1-1 0 0 0,1 1-1 0 0,0-1 1 0 0,-1 0 0 0 0,1 1-1 0 0,1-5 1 0 0,-2 5 110 0 0,12 1 649 0 0,-9 2-770 0 0,-1-1 0 0 0,0 1 0 0 0,0 0 0 0 0,-1 0 0 0 0,1 0 0 0 0,0 0 0 0 0,-1 0 0 0 0,1 0 0 0 0,-1 1 0 0 0,1 0 0 0 0,-1-1 0 0 0,0 1 0 0 0,0 0 0 0 0,-1 0 0 0 0,3 3 0 0 0,1 6-73 0 0,-1-1 0 0 0,6 24 0 0 0,-3-11 175 0 0,2 23-1248 0 0,-4-14-633 0 0,-3-7-1372 0 0,-4-9-3265 0 0,-3-3-1326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5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16727 0 0,'0'0'5914'0'0,"2"-1"-4534"0"0,10-10-255 0 0,-9 7-802 0 0,1 1 1 0 0,1-1 0 0 0,-1 1-1 0 0,1 0 1 0 0,-1 0 0 0 0,6-2-1 0 0,17-10 1204 0 0,-22 11-1278 0 0,1 1 0 0 0,0 0-1 0 0,0 0 1 0 0,6-2 0 0 0,13-4 255 0 0,-20 7-420 0 0,1 0 0 0 0,0 0 0 0 0,0 1 0 0 0,0-1 1 0 0,0 1-1 0 0,9 0 0 0 0,-1 1-30 0 0,-5-1-26 0 0,-1 1 1 0 0,0 1 0 0 0,0-1-1 0 0,1 1 1 0 0,11 4-1 0 0,27 8-17 0 0,-26-7-11 0 0,-18-6 0 0 0,0 1 0 0 0,0-1 0 0 0,0 1 0 0 0,0 0 0 0 0,-1 0 0 0 0,1 1 0 0 0,0-1 0 0 0,3 2 0 0 0,22 13-218 0 0,43 19 0 0 0,-65-33-68 0 0,0 1 0 0 0,0 0-1 0 0,1-1 1 0 0,-1 0 0 0 0,1-1 0 0 0,-1 1 0 0 0,1-1-1 0 0,-1-1 1 0 0,1 1 0 0 0,0-1 0 0 0,-1 0-1 0 0,1-1 1 0 0,-1 1 0 0 0,8-3 0 0 0,8-5-6390 0 0,-4 4-1990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5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11976 0 0,'0'10'622'0'0,"0"8"3910"0"0,12-18-429 0 0,4-1-2993 0 0,0-1 1 0 0,22-5 0 0 0,7 0-873 0 0,-44 7-246 0 0,87-7-3516 0 0,-85 7 1788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6.2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16328 0 0,'0'0'1591'0'0,"4"4"-1415"0"0,-4 6-176 0 0,11-6 0 0 0,-1 2 840 0 0,2 3 136 0 0,-2-5 24 0 0,6-4 8 0 0,-5 0-536 0 0,9-4-112 0 0,-2 8-16 0 0,1-8-8 0 0,9-2-1048 0 0,-2-3-216 0 0,-5 5-32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8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120 374 5064 0 0,'-2'-3'12286'0'0,"-7"-9"-6583"0"0,7 9-5394 0 0,1 0 1 0 0,-1 0 0 0 0,0 0 0 0 0,-1 1-1 0 0,1-1 1 0 0,0 1 0 0 0,-1 0-1 0 0,1 0 1 0 0,-4-3 0 0 0,4 5 169 0 0,-9 0-47 0 0,6-1-374 0 0,-11 2 150 0 0,12 0-195 0 0,1 0-1 0 0,0 0 1 0 0,0 0-1 0 0,0 0 1 0 0,0 1-1 0 0,-4 2 1 0 0,-2 5-24 0 0,9-7 7 0 0,-1-1-66 0 0,-5 12-86 0 0,4-10 105 0 0,1 0 0 0 0,0-1 0 0 0,0 1 0 0 0,1 0 0 0 0,-1 0 0 0 0,1 0 0 0 0,-1-1 0 0 0,1 1-1 0 0,0 0 1 0 0,0 0 0 0 0,0 0 0 0 0,0 0 0 0 0,1 5 0 0 0,2 0-129 0 0,-1 0-1 0 0,1 0 0 0 0,5 9 0 0 0,-2-2-106 0 0,-5-13 222 0 0,1 0 1 0 0,-1 1 0 0 0,1-1 0 0 0,-1 0 0 0 0,1 0-1 0 0,0 0 1 0 0,3 2 0 0 0,-2-1-22 0 0,-2-2 61 0 0,0-1 0 0 0,-1 0 1 0 0,1 0-1 0 0,-1 1 1 0 0,1-1-1 0 0,-1 0 1 0 0,1 0-1 0 0,0 0 1 0 0,-1 0-1 0 0,1 1 1 0 0,-1-1-1 0 0,1 0 0 0 0,0 0 1 0 0,-1 0-1 0 0,1 0 1 0 0,0-1-1 0 0,-1 1 1 0 0,1 0-1 0 0,-1 0 1 0 0,1 0-1 0 0,-1 0 1 0 0,1-1-1 0 0,0 1 0 0 0,15-8-268 0 0,-12 6 249 0 0,0-1 11 0 0,0 1 0 0 0,0-1 0 0 0,0-1 0 0 0,0 1-1 0 0,-1-1 1 0 0,1 1 0 0 0,-1-1 0 0 0,0 0 0 0 0,0 0 0 0 0,0 0 0 0 0,-1-1 0 0 0,1 1 0 0 0,1-6-1 0 0,4-9 24 0 0,-2 0-1 0 0,5-21 0 0 0,-5 14-45 0 0,-3 11 54 0 0,-1 0-1 0 0,0 0 1 0 0,-1 0-1 0 0,-2-24 1 0 0,0 6 3 0 0,-5-51 119 0 0,5 72 10 0 0,0-1 0 0 0,-1 0-1 0 0,-7-18 1 0 0,5 15 105 0 0,-5-1 403 0 0,8 15 378 0 0,2 4-848 0 0,2 5-110 0 0,-1-1-1 0 0,1 1 1 0 0,-1 1-1 0 0,-1-1 0 0 0,1 0 1 0 0,0 8-1 0 0,3 15 40 0 0,3 2-86 0 0,-5-15 14 0 0,1-1-1 0 0,9 22 1 0 0,8 24-19 0 0,-16-44-189 0 0,2 0-1 0 0,-1-1 1 0 0,12 21-1 0 0,-14-31-419 0 0,0 0 0 0 0,-1 0-1 0 0,3 10 1 0 0,-1-2-1800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7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34 13360 0 0,'-14'4'977'0'0,"11"-2"-872"0"0,-1-1-1 0 0,0 0 1 0 0,0 0 0 0 0,0-1-1 0 0,-6 1 1 0 0,-17-3 2559 0 0,26 2-2542 0 0,1 0 0 0 0,-1 0 0 0 0,0 0 0 0 0,0 0 0 0 0,1-1 0 0 0,-1 1 0 0 0,0 0 0 0 0,0 0 0 0 0,1 0 0 0 0,-1-1 0 0 0,0 1 0 0 0,1 0 0 0 0,-1-1 0 0 0,0 1 0 0 0,1-1 0 0 0,-1 1 0 0 0,1-1 0 0 0,-1 1 0 0 0,1-1 0 0 0,-1 1 0 0 0,1-1 0 0 0,-1 1 0 0 0,1-1 0 0 0,-1 0 0 0 0,0-2 2126 0 0,2 3-2114 0 0,-1-1 0 0 0,0 0 0 0 0,0 1 0 0 0,0-1-1 0 0,0 1 1 0 0,1-1 0 0 0,-1 0 0 0 0,0 1 0 0 0,1-1 0 0 0,-1 1-1 0 0,0-1 1 0 0,1 1 0 0 0,-1-1 0 0 0,1 1 0 0 0,0-2 0 0 0,2 0 19 0 0,1 0 0 0 0,-1 0 0 0 0,0 0 0 0 0,1 0 0 0 0,-1 0 0 0 0,1 1 0 0 0,-1-1 0 0 0,1 1 0 0 0,0 0 0 0 0,-1 0 0 0 0,5 0 0 0 0,5 0 143 0 0,26 1 1 0 0,-14 1-92 0 0,-6 0-211 0 0,1 1 1 0 0,24 6-1 0 0,-25-4-506 0 0,2 3-1044 0 0,-5-1-5603 0 0,-6-5-796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8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0 279 14400 0 0,'0'0'1305'0'0,"2"2"-934"0"0,38 48 4095 0 0,-38-48-4332 0 0,-1 1 0 0 0,1-1 0 0 0,-1 0 0 0 0,0 1 0 0 0,0-1 0 0 0,0 1 0 0 0,0 0 0 0 0,0-1 0 0 0,-1 1-1 0 0,1 0 1 0 0,-1 0 0 0 0,1 3 0 0 0,3 15 370 0 0,-1-4-364 0 0,0 0 0 0 0,-1 0 0 0 0,0 0 0 0 0,-2 23 0 0 0,-3-12-117 0 0,0 14-383 0 0,3-40-51 0 0</inkml:trace>
  <inkml:trace contextRef="#ctx0" brushRef="#br0" timeOffset="1">53 0 12896 0 0,'0'0'10599'0'0,"10"10"-10599"0"0,-4 0-1392 0 0,-6-2-320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8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1 408 19351 0 0,'0'0'940'0'0,"1"-2"-406"0"0,2-4-373 0 0,-1 1 0 0 0,0-1 0 0 0,3-9 1 0 0,-4 8 52 0 0,2 1 1 0 0,-1-1 0 0 0,4-6 0 0 0,4-6 1400 0 0,-6 12-1227 0 0,-1 0 1 0 0,1 0 0 0 0,1 0-1 0 0,-1 1 1 0 0,1 0 0 0 0,0 0-1 0 0,0 0 1 0 0,10-8 0 0 0,7-4-216 0 0,-20 16-156 0 0,-1 1-1 0 0,1-1 0 0 0,0 1 1 0 0,0 0-1 0 0,0 0 1 0 0,0 0-1 0 0,0 0 0 0 0,0 0 1 0 0,0 1-1 0 0,0-1 1 0 0,1 1-1 0 0,-1-1 0 0 0,0 1 1 0 0,0 0-1 0 0,1 0 1 0 0,-1 0-1 0 0,0 0 1 0 0,0 0-1 0 0,1 0 0 0 0,-1 0 1 0 0,0 1-1 0 0,0-1 1 0 0,0 1-1 0 0,0 0 0 0 0,1 0 1 0 0,-1 0-1 0 0,3 2 1 0 0,5 3 121 0 0,0 1 1 0 0,-1-1-1 0 0,0 2 1 0 0,10 10 0 0 0,-2-2-28 0 0,58 44 485 0 0,-71-57-665 0 0,-1-1-1 0 0,1 1 1 0 0,0-1-1 0 0,0 0 1 0 0,0 0-1 0 0,5 1 1 0 0,8 4-108 0 0,-11-3 116 0 0,1-1-1 0 0,-1 0 0 0 0,1-1 1 0 0,14 5-1 0 0,-19-7 4 0 0,1 0 0 0 0,0 1 0 0 0,0-1 0 0 0,0 0 0 0 0,0 0 0 0 0,0-1 0 0 0,-1 1 0 0 0,1 0 0 0 0,0-1 0 0 0,0 0-1 0 0,0 0 1 0 0,-1 0 0 0 0,1 0 0 0 0,-1 0 0 0 0,5-3 0 0 0,26-16-3326 0 0,-23 8 1696 0 0</inkml:trace>
  <inkml:trace contextRef="#ctx0" brushRef="#br0" timeOffset="1">644 24 14744 0 0,'0'0'1136'0'0,"1"2"-509"0"0,0 0-289 0 0,0 0 0 0 0,0 0 0 0 0,0-1-1 0 0,0 1 1 0 0,1 0 0 0 0,-1-1-1 0 0,0 1 1 0 0,1-1 0 0 0,-1 0-1 0 0,1 1 1 0 0,0-1 0 0 0,-1 0-1 0 0,1 0 1 0 0,0 0 0 0 0,0 0-1 0 0,2 1 1 0 0,1-1 136 0 0,0 1 0 0 0,-1-1 0 0 0,1 0 0 0 0,0 0 0 0 0,0-1 0 0 0,7 1 0 0 0,-5-2-169 0 0,1 0 0 0 0,-1 0-1 0 0,0 0 1 0 0,0-1 0 0 0,7-2 0 0 0,28-7 200 0 0,-37 10-515 0 0,-1-1 0 0 0,1 1-1 0 0,0-1 1 0 0,-1 0-1 0 0,8-5 1 0 0,9-4-438 0 0,-14 4-503 0 0,-7 7 839 0 0,1 0-1 0 0,-1 0 1 0 0,0-1 0 0 0,0 1-1 0 0,0 0 1 0 0,0 0 0 0 0,1 0-1 0 0,-1-1 1 0 0,0 1-1 0 0,0 0 1 0 0,0 0 0 0 0,1 0-1 0 0,-1 0 1 0 0,0-1 0 0 0,0 1-1 0 0,1 0 1 0 0,-1 0 0 0 0,0 0-1 0 0,0 0 1 0 0,1 0-1 0 0,-1 0 1 0 0,0 0 0 0 0,0 0-1 0 0,1 0 1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0:59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17735 0 0,'0'-20'4246'0'0,"0"23"-2972"0"0,5 39 1340 0 0,5 84-627 0 0,-5-32-1892 0 0,-4-86-115 0 0,-1 1 0 0 0,-2 13 0 0 0,1-16-36 0 0,0 0 0 0 0,1-1 1 0 0,0 1-1 0 0,0 0 1 0 0,0-1-1 0 0,1 1 0 0 0,2 10 1 0 0,12 29-2862 0 0</inkml:trace>
  <inkml:trace contextRef="#ctx0" brushRef="#br0" timeOffset="1">225 53 19351 0 0,'0'0'940'0'0,"2"1"-406"0"0,49 8 172 0 0,-32-7 401 0 0,31 9 0 0 0,-31-6-45 0 0,-15-5-820 0 0,0 1 0 0 0,-1-1 0 0 0,1 1 0 0 0,-1 0 0 0 0,1 1 0 0 0,-1-1 0 0 0,6 3 0 0 0,39 28 709 0 0,-47-31-853 0 0,0 2 13 0 0,0 6-70 0 0,0-1-1 0 0,-1 1 1 0 0,0-1-1 0 0,0 1 1 0 0,-1 0 0 0 0,0-1-1 0 0,0 1 1 0 0,-5 14-1 0 0,0-3-36 0 0,-2-1 0 0 0,-15 31-1 0 0,17-41-66 0 0,1-1 0 0 0,-1 0 1 0 0,-1 0-1 0 0,1-1 0 0 0,-1 0 0 0 0,-9 7 0 0 0,12-11-243 0 0,0 1-1 0 0,-1-2 1 0 0,1 1-1 0 0,-10 4 1 0 0,2-3-2696 0 0,1-3-3414 0 0,0-1-889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0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62 162 10136 0 0,'0'0'15281'0'0,"-6"4"-14135"0"0,-1 4-980 0 0,1-1-1 0 0,0 1 1 0 0,1 0-1 0 0,0 0 1 0 0,0 0-1 0 0,1 1 1 0 0,-5 11-1 0 0,7-12-163 0 0,0 0 0 0 0,0 0 0 0 0,1 0 0 0 0,0 0 0 0 0,1 1-1 0 0,0-1 1 0 0,1 14 0 0 0,0 3-1 0 0,-1-19-37 0 0,1 1 0 0 0,-1-1 0 0 0,1 1 0 0 0,0-1 1 0 0,1 0-1 0 0,0 0 0 0 0,0 0 0 0 0,0 0 0 0 0,1 0 0 0 0,-1 0 0 0 0,1-1 0 0 0,1 1 0 0 0,-1-1 0 0 0,1 0 0 0 0,8 10 1 0 0,-10-14 3 0 0,0-1 1 0 0,-1 1 0 0 0,1 0-1 0 0,-1-1 1 0 0,1 1 0 0 0,0-1-1 0 0,0 1 1 0 0,-1-1 0 0 0,1 0-1 0 0,0 0 1 0 0,0 0 0 0 0,0 0-1 0 0,-1 0 1 0 0,3 0 0 0 0,1 0-90 0 0,-2-1 36 0 0,1 1 1 0 0,-1-1-1 0 0,0 1 1 0 0,0-1-1 0 0,1 0 1 0 0,-1 0-1 0 0,0-1 1 0 0,0 1-1 0 0,5-3 1 0 0,26-19-2058 0 0,-30 20 1697 0 0,11-11-2144 0 0,1-1-5072 0 0</inkml:trace>
  <inkml:trace contextRef="#ctx0" brushRef="#br0" timeOffset="1">467 179 3224 0 0,'0'0'143'0'0,"2"2"-3"0"0,4 7-111 0 0,-4 4-29 0 0,0 5 2225 0 0,8 9 5870 0 0,1 9-521 0 0,-9-26-6643 0 0,1 0 1 0 0,6 15-1 0 0,-5-15-507 0 0,0 1 0 0 0,3 14-1 0 0,2 14-395 0 0,-5-23 215 0 0,-1 0 1 0 0,0-1-1 0 0,1 26 1 0 0,-3-21 344 0 0,6 31 1 0 0,-4-35-338 0 0,-1 0 0 0 0,-1 0 1 0 0,0 26-1 0 0,-2-30-149 0 0,0 7 47 0 0,-1 1 0 0 0,-1-1 1 0 0,-1 0-1 0 0,-7 23 0 0 0,1-15-70 0 0,-2-1 0 0 0,-18 30 0 0 0,28-51-68 0 0,0 0 0 0 0,0 0 1 0 0,0 0-1 0 0,0 1 0 0 0,0 5 0 0 0,-6 18-11 0 0,7-28-33 0 0,1 0 0 0 0,-1 0 0 0 0,0 0 1 0 0,0 0-1 0 0,1 0 0 0 0,-1 0 0 0 0,0-1 0 0 0,0 1 0 0 0,0 0 0 0 0,0-1 0 0 0,0 1 0 0 0,0 0 0 0 0,0-1 1 0 0,0 1-1 0 0,0-1 0 0 0,0 0 0 0 0,0 1 0 0 0,-1-1 0 0 0,1 0 0 0 0,0 0 0 0 0,0 1 0 0 0,0-1 0 0 0,-2 0 1 0 0,1 0-55 0 0,1 0 1 0 0,-1 0-1 0 0,0 0 1 0 0,0-1 0 0 0,0 1-1 0 0,0 0 1 0 0,1-1-1 0 0,-1 1 1 0 0,0-1 0 0 0,0 1-1 0 0,1-1 1 0 0,-1 0-1 0 0,0 0 1 0 0,1 0 0 0 0,-3-1-1 0 0,1-2-391 0 0,0 0 0 0 0,0-1 0 0 0,0 1 0 0 0,1 0 0 0 0,-1-1 0 0 0,1 0 0 0 0,0 1 0 0 0,-1-8 0 0 0,1 7-466 0 0,-7-18-7341 0 0</inkml:trace>
  <inkml:trace contextRef="#ctx0" brushRef="#br0" timeOffset="2">446 0 12896 0 0,'0'0'9719'0'0,"9"10"-9031"0"0,3 0 24 0 0,-2-2-392 0 0,6 2-672 0 0,-10-1-128 0 0,0 5-24 0 0,-2 2-8743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0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6448 0 0,'2'0'17183'0'0,"17"-15"-14080"0"0,-3 2-1674 0 0,3-4-426 0 0,-18 15-566 0 0,3 2-297 0 0,0-1 0 0 0,-1 1 0 0 0,1-1 0 0 0,-1 0 0 0 0,7-2-1 0 0,-6 1-105 0 0,-1 1-1 0 0,0 0 0 0 0,0 0 1 0 0,1 0-1 0 0,-1 1 0 0 0,0-1 0 0 0,1 1 1 0 0,-1 0-1 0 0,4 0 0 0 0,12 4-17 0 0,-1 1-1 0 0,0 0 1 0 0,-1 1 0 0 0,21 11-1 0 0,-36-16-13 0 0,29 13 1 0 0,-19-8-13 0 0,0 0 1 0 0,20 6-1 0 0,-28-11-10 0 0,1 0 0 0 0,-1 0 1 0 0,1 0-1 0 0,0-1 0 0 0,-1 0 0 0 0,1 0 0 0 0,-1 0 0 0 0,1 0 1 0 0,-1-1-1 0 0,1 0 0 0 0,6-1 0 0 0,-1-1-309 0 0,0-1 0 0 0,0 1 0 0 0,18-11-1 0 0,-5-3-7613 0 0,-8 1-1236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2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12440 0 0,'0'0'4993'0'0,"2"1"-3715"0"0,50 17 3714 0 0,-35-13-4389 0 0,-11-3-368 0 0,0-1 0 0 0,0 1 0 0 0,0-1 0 0 0,12 1 0 0 0,94 4-14 0 0,-108-6-126 0 0,0 0 0 0 0,0 0 0 0 0,0-1 0 0 0,0 1 0 0 0,0-1 0 0 0,7-2 0 0 0,-9 2 125 0 0,6-2-414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3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0 19551 0 0,'0'0'1967'0'0,"3"2"-1678"0"0,7 4 398 0 0,-7-4 206 0 0,10 4 1439 0 0,-11-5-2265 0 0,-1 1 0 0 0,1 0 0 0 0,-1 0 0 0 0,0-1 0 0 0,1 1 0 0 0,-1 0 0 0 0,0 0 0 0 0,0 0 0 0 0,0 1 0 0 0,-1-1 0 0 0,1 0 0 0 0,0 0 0 0 0,-1 0 0 0 0,1 1 1 0 0,-1 3-1 0 0,0 0-16 0 0,0 0 1 0 0,-1-1 0 0 0,0 1 0 0 0,0 0 0 0 0,-4 9 0 0 0,-4 17-29 0 0,5-16-154 0 0,-1 0 1 0 0,-1 0-1 0 0,-13 26 0 0 0,15-34-35 0 0,0 1 0 0 0,0-1 0 0 0,-4 16 0 0 0,-7 20-527 0 0,15-42 901 0 0,-1-1-113 0 0,0-1-95 0 0,1 0 0 0 0,0 0 1 0 0,0 0-1 0 0,0 0 1 0 0,0 0-1 0 0,0 0 0 0 0,-1 0 1 0 0,1 0-1 0 0,0 1 1 0 0,0-1-1 0 0,0 0 0 0 0,0 0 1 0 0,0 0-1 0 0,0 0 1 0 0,0 1-1 0 0,-1-1 0 0 0,1 0 1 0 0,0 0-1 0 0,0 0 1 0 0,0 0-1 0 0,0 1 1 0 0,0-1-1 0 0,0 0 0 0 0,0 0 1 0 0,0 0-1 0 0,0 0 1 0 0,0 1-1 0 0,0-1 0 0 0,0 0 1 0 0,0 0-1 0 0,0 0 1 0 0,0 1-1 0 0,0-1 0 0 0,0 0 1 0 0,0 0-1 0 0,0 0 1 0 0,1 0-1 0 0,-1 1 0 0 0,0-1 1 0 0,0 0-1 0 0,0 0 1 0 0,0 0-1 0 0,0 0 1 0 0,0 0-1 0 0,0 1 0 0 0,1-1 1 0 0,-1 0-1 0 0,0 0 1 0 0,0 0-1 0 0,7 4-3 0 0,-7-4 4 0 0,26 6-1 0 0,-23-5 6 0 0,1 0-1 0 0,0 0 0 0 0,-1-1 1 0 0,1 1-1 0 0,0-1 1 0 0,-1 0-1 0 0,1 0 0 0 0,0 0 1 0 0,0 0-1 0 0,-1-1 1 0 0,1 0-1 0 0,4-1 1 0 0,25-2 531 0 0,-21 4-305 0 0,-5 0-85 0 0,1 0 0 0 0,-1-1 0 0 0,13-2 0 0 0,15 3-140 0 0,-35 0-5 0 0,0 0 0 0 0,0 0 0 0 0,1 0 1 0 0,-1 0-1 0 0,0 0 0 0 0,0 0 0 0 0,1 0 0 0 0,-1 0 1 0 0,0 0-1 0 0,0 0 0 0 0,1 0 0 0 0,-1 0 0 0 0,0 0 1 0 0,0-1-1 0 0,0 1 0 0 0,1 0 0 0 0,-1 0 0 0 0,0 0 1 0 0,0 0-1 0 0,1 0 0 0 0,-1-1 0 0 0,0 1 0 0 0,0 0 1 0 0,0 0-1 0 0,0 0 0 0 0,1 0 0 0 0,-1-1 0 0 0,0 1 1 0 0,3-3-1083 0 0,1 3-2401 0 0,4 0 745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3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0 146 9672 0 0,'0'1'8795'0'0,"1"11"-7405"0"0,0-1-1 0 0,1 0 1 0 0,5 18-1 0 0,3 18-96 0 0,-8-20-946 0 0,-1 1 0 0 0,-2 29-1 0 0,0 33-81 0 0,4-31-190 0 0,3 37-104 0 0,-1-39-545 0 0,0-30-2152 0 0</inkml:trace>
  <inkml:trace contextRef="#ctx0" brushRef="#br0" timeOffset="1">281 0 14192 0 0,'0'0'1290'0'0,"0"3"-1062"0"0,6 31 2373 0 0,-6-29-1914 0 0,1 0-1 0 0,0 0 0 0 0,0 0 0 0 0,2 7 0 0 0,2 9 762 0 0,8 59 1427 0 0,16 81-913 0 0,-20-105-1829 0 0,-9-46-272 0 0,1 0 1 0 0,1 0-1 0 0,0 0 1 0 0,0 0-1 0 0,1 0 0 0 0,0-1 1 0 0,7 16-1 0 0,1-15-2874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4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1 15752 0 0,'0'0'6866'0'0,"-2"0"-5850"0"0,-15 2 147 0 0,-7 0 606 0 0,14 6-1370 0 0,8-7-334 0 0,-9 11 30 0 0,1-1-1 0 0,-10 14 1 0 0,-7 8 6 0 0,21-26-120 0 0,1 1 0 0 0,0 0 1 0 0,0 0-1 0 0,0 0 0 0 0,1 0 0 0 0,1 1 0 0 0,-1 0 0 0 0,-1 10 0 0 0,4-18 19 0 0,0 4-10 0 0,0-1 1 0 0,0 1 0 0 0,0 0-1 0 0,0-1 1 0 0,1 1 0 0 0,0 7-1 0 0,1 5-17 0 0,1-14 2 0 0,0 0 17 0 0,2 4 55 0 0,-1-1 0 0 0,1 0 0 0 0,0 0 0 0 0,0-1-1 0 0,1 1 1 0 0,8 8 0 0 0,-12-13-37 0 0,1 1 1 0 0,0-1-1 0 0,-1 0 0 0 0,1 0 1 0 0,0 1-1 0 0,0-1 0 0 0,0 0 1 0 0,0-1-1 0 0,0 1 0 0 0,0 0 1 0 0,0 0-1 0 0,0-1 0 0 0,0 0 1 0 0,1 1-1 0 0,-1-1 0 0 0,0 0 1 0 0,0 0-1 0 0,0 0 0 0 0,0 0 1 0 0,1 0-1 0 0,-1-1 0 0 0,3 0 0 0 0,10 0 73 0 0,-7 0-170 0 0,-1 0 0 0 0,1-1 0 0 0,0 1 0 0 0,-1-1 0 0 0,0-1 0 0 0,8-3 0 0 0,10-2-745 0 0,-20 6 494 0 0,0 0-1 0 0,0-1 1 0 0,0 1 0 0 0,9-7-1 0 0,5-2-1180 0 0,-2 3 123 0 0</inkml:trace>
  <inkml:trace contextRef="#ctx0" brushRef="#br0" timeOffset="1">624 44 9216 0 0,'0'0'18029'0'0,"0"1"-17276"0"0,-6 40 144 0 0,8-18-767 0 0,0 0-1 0 0,6 25 1 0 0,-5-30-111 0 0,0 5-75 0 0,-3-18-6 0 0,1 0 0 0 0,0 0 0 0 0,0-1 1 0 0,3 11-1 0 0,-3-6-410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8:08.4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 10592 0 0,'0'0'818'0'0,"1"-2"-199"0"0,2-5 1926 0 0,1 0 0 0 0,1 0 0 0 0,6-10 0 0 0,0 5-1219 0 0,17-3 1553 0 0,-25 12-2730 0 0,0 0 1 0 0,0 1-1 0 0,0-1 0 0 0,0 1 1 0 0,0 0-1 0 0,1-1 0 0 0,-1 2 0 0 0,1-1 1 0 0,-1 0-1 0 0,1 1 0 0 0,0-1 1 0 0,-1 1-1 0 0,1 0 0 0 0,5-1 1 0 0,16-1 615 0 0,-10 6-635 0 0,-1 1 0 0 0,1 0 0 0 0,20 9 0 0 0,-32-11-127 0 0,0 0 0 0 0,1 0 0 0 0,-1 0 1 0 0,0 1-1 0 0,5 4 0 0 0,11 8 43 0 0,-17-14-45 0 0,1 0 0 0 0,-1 1 0 0 0,1 0-1 0 0,-1-1 1 0 0,0 1 0 0 0,0 0 0 0 0,0 0 0 0 0,0 1-1 0 0,0-1 1 0 0,0 0 0 0 0,0 1 0 0 0,-1-1-1 0 0,3 5 1 0 0,4 4-1 0 0,-2-8 0 0 0,0 0 0 0 0,1 0 0 0 0,0 0 0 0 0,-1 0 0 0 0,1-1 0 0 0,0 0 0 0 0,0-1 0 0 0,8 1 0 0 0,-14-2 0 0 0,5 1-22 0 0,1-1-1 0 0,0 0 1 0 0,-1-1 0 0 0,1 1 0 0 0,-1-1-1 0 0,1-1 1 0 0,-1 1 0 0 0,0-1-1 0 0,1 0 1 0 0,-1-1 0 0 0,0 1 0 0 0,0-1-1 0 0,0 0 1 0 0,-1-1 0 0 0,1 1-1 0 0,-1-1 1 0 0,6-5 0 0 0,18-20-1373 0 0,-12 7-5857 0 0,-4-1-1763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5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0,'0'0'9919'0'0,"2"1"-9536"0"0,1 2-408 0 0,1 0-1 0 0,0 0 1 0 0,-1 0 0 0 0,1 0-1 0 0,-1 0 1 0 0,0 1 0 0 0,0-1-1 0 0,0 1 1 0 0,2 5 0 0 0,1 6-1153 0 0</inkml:trace>
  <inkml:trace contextRef="#ctx0" brushRef="#br0" timeOffset="1">54 738 9216 0 0,'1'0'10831'0'0,"4"-5"-8956"0"0,-1-1-1201 0 0,0 0-1 0 0,-1-1 1 0 0,1 0 0 0 0,-1 1-1 0 0,-1-1 1 0 0,5-14 0 0 0,-6 17-540 0 0,1 0-1 0 0,0 0 1 0 0,1 0 0 0 0,-1 1 0 0 0,1-1-1 0 0,-1 1 1 0 0,1 0 0 0 0,0 0 0 0 0,0 0 0 0 0,0 0-1 0 0,1 0 1 0 0,4-3 0 0 0,6-5 224 0 0,-10 9-327 0 0,-1 0 1 0 0,1 1-1 0 0,0 0 0 0 0,0-1 1 0 0,0 1-1 0 0,0 1 0 0 0,0-1 0 0 0,0 0 1 0 0,0 1-1 0 0,0 0 0 0 0,1 0 1 0 0,-1 0-1 0 0,0 1 0 0 0,0-1 1 0 0,0 1-1 0 0,0 0 0 0 0,0 0 0 0 0,4 2 1 0 0,58 19 5 0 0,-61-21-90 0 0,0 0-1 0 0,-1 0 1 0 0,1 0-1 0 0,0-1 1 0 0,8 1-1 0 0,-11-1 38 0 0,6-1-530 0 0,1 0-1 0 0,0 0 1 0 0,0-1 0 0 0,0 0-1 0 0,-1 0 1 0 0,16-7 0 0 0,1-1-781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5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1 243 4144 0 0,'0'0'17191'0'0,"3"0"-16008"0"0,4 0-562 0 0,3 0-9 0 0,-1 0 0 0 0,1-1 0 0 0,16-2 0 0 0,90-17 752 0 0,-68 9-2048 0 0,-37 8 328 0 0,-8 1 12 0 0,4-1-2890 0 0</inkml:trace>
  <inkml:trace contextRef="#ctx0" brushRef="#br0" timeOffset="1">123 1 11976 0 0,'0'0'1474'0'0,"0"2"-244"0"0,0 15 1981 0 0,4 22 1 0 0,6 18-390 0 0,4 33-1468 0 0,-4 13-938 0 0,-8-88-408 0 0,1-1-1 0 0,0 1 0 0 0,1-1 1 0 0,8 20-1 0 0,3 3-2473 0 0,-2-7-3319 0 0,-7-13-1736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6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1 119 19151 0 0,'12'-1'677'0'0,"1"0"-1"0"0,21-5 1 0 0,3-1 485 0 0,-13 3 686 0 0,-16 2-939 0 0,0 1-1 0 0,15-1 1 0 0,-17 2-700 0 0,-2 0 2 0 0,0 0 0 0 0,0 0 0 0 0,0 0 0 0 0,0 1 1 0 0,0-1-1 0 0,0 1 0 0 0,6 2 0 0 0,2 1 172 0 0,-9-3-89 0 0,0 0-19 0 0,-2 0-251 0 0,1-1-1 0 0,0 1 1 0 0,0 1 0 0 0,-1-1-1 0 0,1 0 1 0 0,0 0-1 0 0,-1 0 1 0 0,1 1 0 0 0,-1-1-1 0 0,0 1 1 0 0,0-1-1 0 0,1 1 1 0 0,-1 0 0 0 0,0-1-1 0 0,0 1 1 0 0,0 0-1 0 0,-1 0 1 0 0,1 0 0 0 0,0 0-1 0 0,-1 0 1 0 0,1 0-1 0 0,-1 0 1 0 0,0 0 0 0 0,1 0-1 0 0,-1 0 1 0 0,0 0-1 0 0,0 0 1 0 0,0 0 0 0 0,-1 0-1 0 0,1 0 1 0 0,0 0 0 0 0,-1 0-1 0 0,-1 3 1 0 0,-1 3-74 0 0,-1 1-1 0 0,0-1 1 0 0,-1 0 0 0 0,0-1 0 0 0,0 1 0 0 0,-12 13-1 0 0,-5 6-292 0 0,-15 14-805 0 0,34-38 1010 0 0,1-1 1 0 0,-1 1-1 0 0,1-1 0 0 0,-1 1 1 0 0,0-1-1 0 0,-4 3 0 0 0,-10 8-924 0 0,16-12 722 0 0,5 19-902 0 0,5-7 1201 0 0,-3-10 75 0 0,-3-1-13 0 0,5 2 20 0 0,-3 1 54 0 0,1-2 0 0 0,0 1 0 0 0,1 0 0 0 0,-1-1 0 0 0,1 0 0 0 0,12 3 0 0 0,-16-6-11 0 0,-2 0-48 0 0,1 0 0 0 0,-1 0 0 0 0,0 1 0 0 0,0-1-1 0 0,0 0 1 0 0,1 0 0 0 0,-1 1 0 0 0,0-1-1 0 0,0 0 1 0 0,0 1 0 0 0,0-1 0 0 0,0 1 0 0 0,0 0-1 0 0,0-1 1 0 0,0 1 0 0 0,0 0 0 0 0,0 0 0 0 0,0-1-1 0 0,1 2 1 0 0,11 2 603 0 0,-10-4-14 0 0,-2 2-313 0 0,2 0-220 0 0,-1 1 0 0 0,0-1 0 0 0,0 1 0 0 0,0 0 0 0 0,-1-1 0 0 0,1 1-1 0 0,-1 0 1 0 0,3 6 0 0 0,-4-8-79 0 0,1 1 0 0 0,-1 0 0 0 0,0-1 0 0 0,1 1 0 0 0,-1 0 0 0 0,0-1 0 0 0,0 1-1 0 0,0 0 1 0 0,0-1 0 0 0,0 1 0 0 0,-1 0 0 0 0,1-1 0 0 0,0 1 0 0 0,-1-1 0 0 0,1 1 0 0 0,-1 0 0 0 0,0-1 0 0 0,0 1 0 0 0,-1 1-1 0 0,-9 15 59 0 0,10-15-78 0 0,-1 0-1 0 0,1-1 1 0 0,-1 1-1 0 0,1 0 1 0 0,-1-1-1 0 0,0 1 1 0 0,0-1-1 0 0,0 0 1 0 0,-1 0-1 0 0,1 1 1 0 0,0-1-1 0 0,-1-1 1 0 0,1 1-1 0 0,-1 0 0 0 0,0-1 1 0 0,1 1-1 0 0,-1-1 1 0 0,0 0-1 0 0,0 0 1 0 0,0 0-1 0 0,-4 1 1 0 0,0-1-49 0 0,4-1-8 0 0,0 1-1 0 0,0-1 0 0 0,0 0 0 0 0,0 1 0 0 0,0-1 1 0 0,0-1-1 0 0,1 1 0 0 0,-4-1 0 0 0,-5-1-386 0 0,9 1 263 0 0,0 1 1 0 0,0 0-1 0 0,0-1 0 0 0,0 0 0 0 0,0 0 1 0 0,0 1-1 0 0,0-1 0 0 0,0-1 0 0 0,0 1 1 0 0,0 0-1 0 0,-3-3 0 0 0,-14-18-4229 0 0,12 11-3557 0 0</inkml:trace>
  <inkml:trace contextRef="#ctx0" brushRef="#br0" timeOffset="1">416 1 11520 0 0,'0'0'1040'0'0,"1"2"-854"0"0,5 18 469 0 0,8 20 6426 0 0,-12-34-6217 0 0,1 1 1 0 0,-1-1-1 0 0,0 1 0 0 0,0 0 1 0 0,0 8-1 0 0,3 8 153 0 0,11 30 594 0 0,4 16-519 0 0,7 25-662 0 0,-21-71-468 0 0,-4-16-166 0 0,0 1 0 0 0,0 0 0 0 0,0-1-1 0 0,0 12 1 0 0,-2-19 131 0 0,0 1 0 0 0,0 0 0 0 0,0-1 0 0 0,0 1 0 0 0,0 0 0 0 0,0-1 0 0 0,0 1 0 0 0,0 0 0 0 0,1-1 0 0 0,-1 1 0 0 0,0-1 0 0 0,0 1 0 0 0,1 0 0 0 0,-1-1 0 0 0,1 1 0 0 0,-1-1 0 0 0,0 1 0 0 0,1-1 0 0 0,-1 1 0 0 0,1-1 0 0 0,-1 0 0 0 0,1 1 0 0 0,-1-1 0 0 0,2 1 0 0 0,0 0-992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6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21 10136 0 0,'-16'1'8753'0'0,"0"3"-3527"0"0,-15 10-2082 0 0,22-9-3144 0 0,1 1 1 0 0,0 0-1 0 0,0 0 0 0 0,-11 13 0 0 0,7-6 88 0 0,1 1-1 0 0,0 0 0 0 0,-9 15 1 0 0,18-24-81 0 0,1-1 0 0 0,-1 0 0 0 0,1 1 0 0 0,0-1 0 0 0,0 1 0 0 0,-1 5 0 0 0,1 0-3 0 0,1-6-9 0 0,-1 0 1 0 0,1 1-1 0 0,1-1 0 0 0,-1 0 1 0 0,1 0-1 0 0,0 1 0 0 0,0-1 1 0 0,0 0-1 0 0,0 0 0 0 0,1 0 1 0 0,-1 0-1 0 0,1-1 1 0 0,0 1-1 0 0,0 0 0 0 0,1-1 1 0 0,-1 1-1 0 0,6 5 0 0 0,-4-6-29 0 0,-1 0 0 0 0,1 0 0 0 0,0 0-1 0 0,0 0 1 0 0,0-1 0 0 0,1 0 0 0 0,-1 0 0 0 0,1 0-1 0 0,-1 0 1 0 0,1-1 0 0 0,-1 0 0 0 0,1 0 0 0 0,0 0-1 0 0,0 0 1 0 0,0-1 0 0 0,-1 0 0 0 0,1 0 0 0 0,0 0-1 0 0,7-1 1 0 0,5-1-584 0 0,19-4-162 0 0,-11-2-6426 0 0,-9-1-669 0 0</inkml:trace>
  <inkml:trace contextRef="#ctx0" brushRef="#br0" timeOffset="1">533 1 5064 0 0,'2'2'3409'0'0,"11"13"5032"0"0,-1 3-3555 0 0,-6-7-4231 0 0,-1 0-1 0 0,0 0 1 0 0,-1 0 0 0 0,0 1 0 0 0,-1-1-1 0 0,3 19 1 0 0,0 1-116 0 0,-3-16-285 0 0,-1 0-1 0 0,2 24 1 0 0,1 85 533 0 0,-4-108-685 0 0,0 0 1 0 0,-1 0-1 0 0,0 0 1 0 0,-1 0-1 0 0,-5 25 0 0 0,-3 14 102 0 0,7-39-149 0 0,0 0 0 0 0,-7 21 1 0 0,3-17-4 0 0,4-10-22 0 0,-1 0 1 0 0,-7 15-1 0 0,8-22-30 0 0,1-1 0 0 0,-1 1 0 0 0,0 0-1 0 0,0-1 1 0 0,0 0 0 0 0,0 1-1 0 0,0-1 1 0 0,0 0 0 0 0,0 0 0 0 0,-1 0-1 0 0,1 0 1 0 0,-6 3 0 0 0,4-5-96 0 0,1 1 0 0 0,-1 0 1 0 0,1-1-1 0 0,-1 0 0 0 0,1 0 1 0 0,-1 0-1 0 0,0 0 0 0 0,1 0 0 0 0,-1-1 1 0 0,1 1-1 0 0,-1-1 0 0 0,1 0 1 0 0,-4-2-1 0 0,-12-6-2097 0 0,1-2-3859 0 0,2-7-2565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7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12896 0 0,'0'0'2608'0'0,"10"0"-1177"0"0,-4 0 1513 0 0,4 6-2176 0 0,2-2-136 0 0,-2-4-32 0 0,5 4-8 0 0,-9 6-1040 0 0,4-5 120 0 0,2 3-8383 0 0</inkml:trace>
  <inkml:trace contextRef="#ctx0" brushRef="#br0" timeOffset="1">32 536 12440 0 0,'0'0'1125'0'0,"2"0"-928"0"0,1-1 427 0 0,0 1 0 0 0,0-1 1 0 0,0 0-1 0 0,0 0 0 0 0,0 0 0 0 0,0 0 0 0 0,0-1 0 0 0,0 0 0 0 0,0 1 0 0 0,0-1 1 0 0,-1 0-1 0 0,1 0 0 0 0,3-4 0 0 0,8-5 1265 0 0,-10 7-1446 0 0,1 0 1 0 0,0 0 0 0 0,-1-1-1 0 0,6-8 1 0 0,14-14 775 0 0,0 5-426 0 0,10-9 137 0 0,-31 28-876 0 0,0 1-1 0 0,1 0 0 0 0,-1 0 0 0 0,1 0 1 0 0,0 1-1 0 0,0-1 0 0 0,-1 1 0 0 0,1 0 0 0 0,6-1 1 0 0,12-2 54 0 0,-17 2-97 0 0,0 1 0 0 0,0 0 1 0 0,0 1-1 0 0,0-1 0 0 0,0 1 0 0 0,0 0 0 0 0,8 1 0 0 0,13 3-15 0 0,1-1 0 0 0,-1-2 0 0 0,0 0 0 0 0,1-2 0 0 0,-1 0 0 0 0,30-7 0 0 0,-38 4-179 0 0,28-9 0 0 0,-39 10-202 0 0,1 0 0 0 0,-1-1 1 0 0,0 0-1 0 0,0 0 1 0 0,0 0-1 0 0,7-8 1 0 0,2-2-947 0 0,0-2-12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7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0 19263 0 0,'0'0'1472'0'0,"-2"1"-1008"0"0,-3 1-381 0 0,0 0-1 0 0,1 1 0 0 0,-1 0 0 0 0,1 0 0 0 0,-1 0 0 0 0,1 0 1 0 0,0 1-1 0 0,0-1 0 0 0,0 1 0 0 0,0 0 0 0 0,1 1 1 0 0,0-1-1 0 0,0 0 0 0 0,0 1 0 0 0,0 0 0 0 0,-3 7 1 0 0,3-5-7 0 0,1 0 1 0 0,-1 0 0 0 0,1 0 0 0 0,0 0 0 0 0,1 0 0 0 0,0 1 0 0 0,0-1 0 0 0,0 1 0 0 0,1-1 0 0 0,0 0-1 0 0,3 15 1 0 0,0-5-69 0 0,2 0 0 0 0,0-1 0 0 0,1 0 0 0 0,0 0 0 0 0,16 26 0 0 0,-17-33-62 0 0,1 0 1 0 0,0-1-1 0 0,1 1 1 0 0,0-1-1 0 0,0-1 1 0 0,1 1-1 0 0,0-1 1 0 0,0-1-1 0 0,1 0 0 0 0,13 8 1 0 0,-18-12-184 0 0,-1 0-1 0 0,1-1 1 0 0,0 1 0 0 0,-1-1 0 0 0,1 0-1 0 0,0 0 1 0 0,0 0 0 0 0,0-1 0 0 0,0 0-1 0 0,0 1 1 0 0,-1-1 0 0 0,1-1-1 0 0,0 1 1 0 0,0 0 0 0 0,0-1 0 0 0,0 0-1 0 0,0 0 1 0 0,-1 0 0 0 0,1 0 0 0 0,0-1-1 0 0,-1 1 1 0 0,6-4 0 0 0,7-5-1628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8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12928 0 0,'0'0'1172'0'0,"-1"1"-967"0"0,-2 3-55 0 0,0-1 0 0 0,0 1 1 0 0,-1-1-1 0 0,1 1 0 0 0,-1-1 1 0 0,-6 4-1 0 0,9-6 16 0 0,0 0 0 0 0,0 0 0 0 0,1 0 0 0 0,-1 0 0 0 0,0 0 0 0 0,0 0 1 0 0,1 1-1 0 0,-1-1 0 0 0,1 0 0 0 0,-1 0 0 0 0,1 1 0 0 0,-1-1 0 0 0,1 0 0 0 0,0 1 0 0 0,0-1 1 0 0,-1 2-1 0 0,1 28 1765 0 0,0-24-1565 0 0,0 3-138 0 0,1 0 0 0 0,0 0 0 0 0,1 0 0 0 0,0 0-1 0 0,0 0 1 0 0,1 0 0 0 0,1-1 0 0 0,0 1 0 0 0,0-1 0 0 0,0 0 0 0 0,9 12 0 0 0,2 2-107 0 0,-11-15-103 0 0,0-1 0 0 0,1 0 0 0 0,0 0 0 0 0,0 0 0 0 0,1-1 0 0 0,-1 0 0 0 0,2 0-1 0 0,12 10 1 0 0,-19-16-17 0 0,2 2 4 0 0,1 0 0 0 0,-1 0 0 0 0,1-1 0 0 0,0 1 0 0 0,0-1 1 0 0,-1 0-1 0 0,1 1 0 0 0,0-1 0 0 0,0 0 0 0 0,0-1 0 0 0,0 1 1 0 0,0 0-1 0 0,0-1 0 0 0,0 0 0 0 0,1 0 0 0 0,5 0 0 0 0,2-1 64 0 0,-10 1-57 0 0,0 0 0 0 0,1 0 0 0 0,-1 0 1 0 0,0 0-1 0 0,0 0 0 0 0,0 0 1 0 0,1 0-1 0 0,-1 0 0 0 0,0 0 1 0 0,0-1-1 0 0,0 1 0 0 0,1-1 1 0 0,-1 1-1 0 0,0-1 0 0 0,0 1 1 0 0,0-1-1 0 0,0 0 0 0 0,0 1 0 0 0,0-1 1 0 0,0 0-1 0 0,0 0 0 0 0,0 0 1 0 0,-1 0-1 0 0,1 1 0 0 0,0-1 1 0 0,0 0-1 0 0,-1-1 0 0 0,2 0 1 0 0,6-16 236 0 0,-6 15-200 0 0,0-1 1 0 0,0 1-1 0 0,-1-1 0 0 0,1 0 1 0 0,-1 0-1 0 0,0 1 0 0 0,0-1 1 0 0,0 0-1 0 0,0-5 0 0 0,-2-1-24 0 0,1 0 1 0 0,-2-1-1 0 0,1 1 0 0 0,-1 0 0 0 0,-1 0 1 0 0,0 0-1 0 0,0 1 0 0 0,-1-1 0 0 0,0 1 0 0 0,-1-1 1 0 0,0 1-1 0 0,0 1 0 0 0,-1-1 0 0 0,0 1 0 0 0,-1 0 1 0 0,1 0-1 0 0,-2 1 0 0 0,1 0 0 0 0,-1 0 0 0 0,0 1 1 0 0,-10-7-1 0 0,11 10-281 0 0,1 0 0 0 0,-1 1 0 0 0,1-1 0 0 0,-1 1 0 0 0,0 1 0 0 0,-11-2 0 0 0,6 1-72 0 0,10 2 207 0 0,0 0-1 0 0,0-1 1 0 0,0 1 0 0 0,0 0-1 0 0,0 1 1 0 0,0-1 0 0 0,0 0-1 0 0,0 0 1 0 0,0 1 0 0 0,0 0-1 0 0,0-1 1 0 0,0 1 0 0 0,0 0 0 0 0,1 0-1 0 0,-1 0 1 0 0,0 0 0 0 0,0 0-1 0 0,1 0 1 0 0,-1 0 0 0 0,0 1-1 0 0,-1 1 1 0 0,1 0-482 0 0,-1 0 0 0 0,1 0-1 0 0,0 0 1 0 0,0 0 0 0 0,0 0 0 0 0,0 1 0 0 0,1-1-1 0 0,0 0 1 0 0,-2 6 0 0 0,2-5-1978 0 0</inkml:trace>
  <inkml:trace contextRef="#ctx0" brushRef="#br0" timeOffset="1">266 89 8288 0 0,'0'0'638'0'0,"7"6"-58"0"0,11 8 6447 0 0,5 13-3674 0 0,-7-7-1642 0 0,-12-16-1445 0 0,-1 0 1 0 0,0 1 0 0 0,-1-1-1 0 0,1 1 1 0 0,-1 0 0 0 0,4 9-1 0 0,-4-7-108 0 0,1-1 0 0 0,0 1 0 0 0,5 7 0 0 0,-7-11-175 0 0,0 0 0 0 0,0 1 0 0 0,0-1 0 0 0,0 0 0 0 0,-1 0 0 0 0,1 1 1 0 0,-1-1-1 0 0,0 1 0 0 0,0-1 0 0 0,0 5 0 0 0,0-3 197 0 0,0-2 746 0 0,-1-6-846 0 0,-2-7-77 0 0,0 0 1 0 0,1 1-1 0 0,1-1 0 0 0,-1-16 0 0 0,2 21-3 0 0,-1-4-2 0 0,2-1 0 0 0,-1 0-1 0 0,1 1 1 0 0,4-14-1 0 0,1-7-45 0 0,6-15 28 0 0,-11 41 30 0 0,1 0 1 0 0,-1 0-1 0 0,1 1 0 0 0,0-1 0 0 0,0 0 1 0 0,1 1-1 0 0,-1-1 0 0 0,4-3 0 0 0,-4 5 282 0 0,0 3-281 0 0,0-1 0 0 0,0 1-1 0 0,-1 0 1 0 0,1 0 0 0 0,0 0-1 0 0,0 0 1 0 0,-1 0 0 0 0,1 0-1 0 0,-1 1 1 0 0,1-1 0 0 0,-1 0 0 0 0,1 1-1 0 0,-1-1 1 0 0,0 1 0 0 0,2 2-1 0 0,1 3-1 0 0,-1-1-1 0 0,6 15 1 0 0,-4-8 101 0 0,1 5 101 0 0,8 33 1 0 0,-7-21-407 0 0,-2-9 0 0 0,-3-12 287 0 0,0-1 0 0 0,0 0 0 0 0,1 0 0 0 0,4 10 0 0 0,4 3 216 0 0,-10-19 336 0 0,4-12-561 0 0,5-2-45 0 0,-3 4-5 0 0,0 0 0 0 0,-1-1 0 0 0,6-11 0 0 0,10-14 50 0 0,-17 27-61 0 0,0-1 0 0 0,0 0 0 0 0,5-10 0 0 0,-7 9-22 0 0,-2 6 0 0 0,0 0 0 0 0,0 0 0 0 0,1 0 0 0 0,-1 1 0 0 0,0-1 0 0 0,1 0 0 0 0,0 1 0 0 0,-1-1 0 0 0,1 1 0 0 0,4-4 0 0 0,-6 6 0 0 0,1-1 0 0 0,-1 1 0 0 0,0 0 0 0 0,0 0 0 0 0,1 0 0 0 0,-1-1 0 0 0,0 1 0 0 0,1 0 0 0 0,-1 0 0 0 0,0 0 0 0 0,1 0 0 0 0,-1 0 0 0 0,0-1 0 0 0,1 1 0 0 0,-1 0 0 0 0,0 0 0 0 0,1 0 0 0 0,-1 0 0 0 0,0 0 0 0 0,1 0 0 0 0,-1 0 0 0 0,1 0 0 0 0,-1 1 0 0 0,0-1 0 0 0,1 0 0 0 0,1 3 0 0 0,-1 1 0 0 0,0 0 0 0 0,0-1 0 0 0,0 1 0 0 0,0 0 0 0 0,0 4 0 0 0,3 9 0 0 0,42 122-321 0 0,-37-95-61 0 0,-8-34 217 0 0,1 0 0 0 0,0-1 0 0 0,1 1 0 0 0,3 9 0 0 0,22 34-3915 0 0,-19-39 2056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9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0 157 11976 0 0,'0'0'546'0'0,"1"2"-10"0"0,3 20-322 0 0,12 19 1826 0 0,-10-28-810 0 0,-1-1 1 0 0,5 23-1 0 0,13 54 785 0 0,2 13-392 0 0,-13-55-1145 0 0,-8-34-167 0 0,-1 1-1 0 0,0 0 1 0 0,1 23 0 0 0,-4-33 812 0 0,-4-18-1033 0 0,-1-5 189 0 0,0 1-1 0 0,1-1 1 0 0,1 0-1 0 0,0 0 0 0 0,1-21 1 0 0,8-96-523 0 0,0 89 440 0 0,3 0 1 0 0,19-62-1 0 0,-23 96-196 0 0,1 0 0 0 0,0 1 0 0 0,0 0 0 0 0,2 0 0 0 0,-1 1 0 0 0,19-21 0 0 0,-23 28 0 0 0,-3 3 0 0 0,0 1 0 0 0,1 0 0 0 0,-1-1 0 0 0,0 1 0 0 0,0 0 0 0 0,0 0 0 0 0,1-1 0 0 0,-1 1 0 0 0,0 0 0 0 0,1 0 0 0 0,-1-1 0 0 0,0 1 0 0 0,0 0 0 0 0,1 0 0 0 0,-1 0 0 0 0,0-1 0 0 0,1 1 0 0 0,-1 0 0 0 0,0 0 0 0 0,1 0 0 0 0,-1 0 0 0 0,0 0 0 0 0,1 0 0 0 0,-1 0 0 0 0,0 0 0 0 0,1 0 0 0 0,-1 0 0 0 0,0 0 0 0 0,1 0 0 0 0,-1 0 0 0 0,0 0 0 0 0,1 0 0 0 0,-1 0 0 0 0,1 0 0 0 0,-1 0 0 0 0,0 1 0 0 0,0-1 0 0 0,1 0 0 0 0,-1 0 0 0 0,0 0 0 0 0,1 0 0 0 0,-1 1 0 0 0,0-1 0 0 0,0 0 0 0 0,1 0 0 0 0,-1 1 0 0 0,0-1 0 0 0,0 0 0 0 0,1 1 0 0 0,-1-1 0 0 0,0 0 0 0 0,0 0 0 0 0,0 1 0 0 0,0-1 0 0 0,0 0 0 0 0,1 1 0 0 0,-1-1 0 0 0,0 0 0 0 0,0 1 0 0 0,0-1 0 0 0,0 1 0 0 0,0-1 0 0 0,0 1 0 0 0,3 5 75 0 0,-1 0-1 0 0,0 0 1 0 0,0 0 0 0 0,0 1-1 0 0,-1-1 1 0 0,1 1 0 0 0,-2-1-1 0 0,1 1 1 0 0,-1-1-1 0 0,-1 12 1 0 0,-1 5 472 0 0,-9 38 0 0 0,6-42-471 0 0,2-8-220 0 0,-1 0 0 0 0,0 0 0 0 0,0-1 0 0 0,-2 0 0 0 0,1 0 1 0 0,-1 0-1 0 0,0-1 0 0 0,-1 1 0 0 0,0-2 0 0 0,-10 10 0 0 0,16-17 96 0 0,-1 1 0 0 0,0 0 0 0 0,0-1 1 0 0,-1 0-1 0 0,1 0 0 0 0,0 1 0 0 0,0-1 0 0 0,-1 0 0 0 0,1-1 0 0 0,0 1 0 0 0,-1 0 0 0 0,1-1 1 0 0,-1 1-1 0 0,1-1 0 0 0,-1 0 0 0 0,1 0 0 0 0,-1 0 0 0 0,1 0 0 0 0,-3-1 0 0 0,3 1-226 0 0,0 0-1 0 0,-1 0 1 0 0,1-1 0 0 0,0 1-1 0 0,0-1 1 0 0,0 0 0 0 0,0 1-1 0 0,0-1 1 0 0,0 0-1 0 0,1 0 1 0 0,-1 0 0 0 0,0-1-1 0 0,0 1 1 0 0,1 0-1 0 0,-1-1 1 0 0,1 1 0 0 0,-1-1-1 0 0,1 1 1 0 0,-1-1-1 0 0,1 1 1 0 0,-2-5 0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09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 10136 0 0,'0'0'13843'0'0,"-1"2"-13113"0"0,-6 10 15 0 0,4-9-617 0 0,1 1-1 0 0,0-1 1 0 0,0 0 0 0 0,1 1 0 0 0,-2 3 0 0 0,0 3 108 0 0,-1 3-37 0 0,0 0 1 0 0,1 0-1 0 0,0 0 0 0 0,0 21 1 0 0,2 1-131 0 0,0-17-383 0 0,1-1 0 0 0,0 1 0 0 0,2 0 0 0 0,0-1 0 0 0,6 24 0 0 0,-3-21 298 0 0,-4-14 13 0 0,1 0 0 0 0,0 0 1 0 0,0 0-1 0 0,0 0 1 0 0,6 9-1 0 0,-1-6-77 0 0,-6-9 63 0 0,0 1-1 0 0,0-1 1 0 0,0 0 0 0 0,0 1-1 0 0,-1-1 1 0 0,1 0 0 0 0,0 0-1 0 0,0 0 1 0 0,0 0-1 0 0,0 0 1 0 0,0 0 0 0 0,0 0-1 0 0,-1 0 1 0 0,1 0-1 0 0,0 0 1 0 0,0 0 0 0 0,1-1-1 0 0,-1 1 11 0 0,0-1 5 0 0,0 1-1 0 0,0 0 0 0 0,0-1 1 0 0,0 0-1 0 0,0 1 1 0 0,0-1-1 0 0,0 1 1 0 0,0-1-1 0 0,0 0 0 0 0,-1 0 1 0 0,1 0-1 0 0,0 1 1 0 0,0-1-1 0 0,-1 0 0 0 0,1 0 1 0 0,0-2-1 0 0,11-21-20 0 0,-6 10 18 0 0,-1 4 45 0 0,-1-1 1 0 0,0 0-1 0 0,-1 0 0 0 0,0-1 0 0 0,1-13 1 0 0,8-28 101 0 0,-6 34-81 0 0,-1 1 0 0 0,-1-1 0 0 0,-1-1-1 0 0,1-25 1 0 0,2-21 1274 0 0,-6 65-487 0 0,1 2-824 0 0,0 0 0 0 0,0 0 0 0 0,0 0 1 0 0,0 0-1 0 0,-1 0 0 0 0,1 0 0 0 0,0 0 1 0 0,-1 1-1 0 0,2 1 0 0 0,-2-2 7 0 0,8 14 65 0 0,-2 1-1 0 0,8 27 0 0 0,-8-23-14 0 0,10 23 0 0 0,-8-23-97 0 0,6 23 0 0 0,5 13-63 0 0,-17-51-4 0 0,-1 0-1 0 0,1 0 1 0 0,-1 1-1 0 0,0-1 1 0 0,0 0-1 0 0,-1 1 1 0 0,1-1-1 0 0,-2 7 1 0 0,1-10 33 0 0,1 0-76 0 0,-1 0-1 0 0,0 0 1 0 0,1 0-1 0 0,0 0 0 0 0,-1 0 1 0 0,1 0-1 0 0,0-1 1 0 0,0 1-1 0 0,2 2 1 0 0,-3-3 39 0 0,1 1-786 0 0,3 8-4694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0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1 475 17215 0 0,'10'41'1880'0'0,"-9"-27"-1479"0"0,2-10-116 0 0,-1-1-31 0 0,12 19 1635 0 0,-1 2 0 0 0,-1 0 0 0 0,13 37 0 0 0,-20-32-1889 0 0,-5-29 0 0 0,0 1 0 0 0,1-1 0 0 0,-1 1 0 0 0,0-1 0 0 0,0 1 0 0 0,0-1 0 0 0,0 1 0 0 0,0-1 0 0 0,1 1 0 0 0,-1-1 0 0 0,0 1 0 0 0,0-1 0 0 0,1 1 0 0 0,-1-1 0 0 0,0 0 0 0 0,1 1 0 0 0,-1-1 0 0 0,0 1 0 0 0,1-1 0 0 0,0 0 0 0 0,-1 0 0 0 0,0-1 0 0 0,1 1 0 0 0,-1 0 0 0 0,1-1 0 0 0,-1 1 0 0 0,0 0 0 0 0,0-1 0 0 0,1 1 0 0 0,-1-1 0 0 0,0 1 0 0 0,0-1 0 0 0,1 1 0 0 0,-1-1 0 0 0,0 1 0 0 0,0-1 0 0 0,0 1 0 0 0,0-1 0 0 0,1-6 0 0 0,0 1 0 0 0,0-1 0 0 0,-1 0 0 0 0,0 1 0 0 0,-1-10 0 0 0,0-3 0 0 0,1-17-25 0 0,-1-14-251 0 0,2 0 0 0 0,15-89 0 0 0,-12 112-349 0 0,-2 15 462 0 0,1-1 0 0 0,4-13-1 0 0,3-3 164 0 0,-6 25-13 0 0,-3 3-52 0 0,21 5-369 0 0,-12 0 322 0 0,1 3 19 0 0,-10-7 90 0 0,23 24 57 0 0,-22-22-5 0 0,-1 0 0 0 0,1 0 1 0 0,0 0-1 0 0,-1 0 1 0 0,0 0-1 0 0,1 1 1 0 0,-1-1-1 0 0,0 0 0 0 0,0 1 1 0 0,0-1-1 0 0,0 0 1 0 0,0 4-1 0 0,-1-6-36 0 0,0 0-1 0 0,0 0 0 0 0,0 1 1 0 0,0-1-1 0 0,0 0 1 0 0,1 0-1 0 0,-1 1 1 0 0,0-1-1 0 0,0 0 0 0 0,0 0 1 0 0,0 0-1 0 0,0 1 1 0 0,1-1-1 0 0,-1 0 0 0 0,0 0 1 0 0,0 0-1 0 0,0 1 1 0 0,1-1-1 0 0,-1 0 1 0 0,0 0-1 0 0,0 0 0 0 0,0 0 1 0 0,1 0-1 0 0,-1 0 1 0 0,0 0-1 0 0,1 1 0 0 0,6 5-3079 0 0,-2 2 2097 0 0,-2 0-1 0 0,1 1 1 0 0,-1 0-1 0 0,0-1 1 0 0,-1 1-1 0 0,0 0 1 0 0,1 18 0 0 0,3 40-1988 0 0,-5-57 2848 0 0,0 0 0 0 0,1 0 0 0 0,3 15 0 0 0,-4-23 1084 0 0,7 3 610 0 0,0-1-1611 0 0,4 1-130 0 0</inkml:trace>
  <inkml:trace contextRef="#ctx0" brushRef="#br0" timeOffset="1">192 1 10592 0 0,'0'0'5959'0'0,"11"10"-4231"0"0,-1 0-2400 0 0,2-6-480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6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4608 0 0,'0'0'2460'0'0,"12"0"5989"0"0,-9 0-7998 0 0,1 0 1 0 0,0 1-1 0 0,-1-1 1 0 0,1 1 0 0 0,-1 0-1 0 0,1 0 1 0 0,-1 1-1 0 0,1-1 1 0 0,-1 1-1 0 0,0-1 1 0 0,0 1-1 0 0,0 0 1 0 0,5 4-1 0 0,2 3 524 0 0,0 0 0 0 0,12 16 0 0 0,-17-20-739 0 0,-1 2-27 0 0,0 1-1 0 0,0-1 0 0 0,-1 1 1 0 0,0-1-1 0 0,0 1 1 0 0,-1 0-1 0 0,2 11 1 0 0,1-2 19 0 0,0 5 95 0 0,-2 1 0 0 0,3 37-1 0 0,-3-23-94 0 0,-3-13-148 0 0,0 0 0 0 0,-2 0 0 0 0,-1-1 0 0 0,0 1 0 0 0,-12 37 0 0 0,7-38-155 0 0,0-1 0 0 0,-2 1 0 0 0,-12 21 0 0 0,20-41-162 0 0,1 0 1 0 0,-2 0-1 0 0,1-1 0 0 0,0 1 0 0 0,-5 4 1 0 0,2-2-1278 0 0,-3 3-24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6:50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9384 0 0,'0'0'15853'0'0,"-1"2"-17195"0"0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0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36 10592 0 0,'0'0'818'0'0,"0"2"-532"0"0,-1 6 403 0 0,1 0 0 0 0,-4 15 1 0 0,3-21-230 0 0,1 1 0 0 0,0-1 0 0 0,0 1 0 0 0,0-1 0 0 0,0 1 0 0 0,0-1 0 0 0,1 1 0 0 0,-1-1 0 0 0,2 5 0 0 0,1 11 1854 0 0,3 52 4007 0 0,-6-69-5708 0 0,5-15-455 0 0,0-1-175 0 0,0-1 0 0 0,-2 1 1 0 0,3-23-1 0 0,-4 29 17 0 0,1 0 0 0 0,0 1 0 0 0,0 0 0 0 0,0 0 0 0 0,1 0 0 0 0,0 0 0 0 0,7-10 0 0 0,-4 9 0 0 0,3 1 0 0 0,-8 7-2 0 0,1 1 0 0 0,-1-1 0 0 0,1 0 0 0 0,0 1 0 0 0,-1 0 0 0 0,1-1 0 0 0,-1 1 0 0 0,1 0 0 0 0,-1 1 0 0 0,1-1 0 0 0,0 0 0 0 0,-1 1 0 0 0,1-1 0 0 0,-1 1 0 0 0,1 0 0 0 0,-1 0 0 0 0,0 0 0 0 0,1 0 0 0 0,-1 0 0 0 0,0 0 0 0 0,0 1 0 0 0,0-1 0 0 0,1 1 0 0 0,-2 0 0 0 0,3 1 0 0 0,0 1 0 0 0,-1-1 1 0 0,1 1-1 0 0,-1-1 0 0 0,0 1 1 0 0,0 0-1 0 0,-1 0 0 0 0,1 1 1 0 0,-1-1-1 0 0,0 0 0 0 0,0 1 1 0 0,3 9-1 0 0,-3 3 5 0 0,-2-15-30 0 0,0 0 0 0 0,0 0 1 0 0,0 0-1 0 0,0 0 1 0 0,1 0-1 0 0,-1-1 1 0 0,1 1-1 0 0,-1 0 0 0 0,1 0 1 0 0,0 0-1 0 0,0-1 1 0 0,0 1-1 0 0,0 0 1 0 0,0-1-1 0 0,2 3 1 0 0,2 2-182 0 0,4 6-514 0 0,22 20 0 0 0,-27-29-72 0 0,1 1 1 0 0,-1-1 0 0 0,1 0-1 0 0,10 5 1 0 0,1 1-1438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1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109 327 14400 0 0,'0'0'1305'0'0,"-4"-5"-1050"0"0,1 2 170 0 0,1 0 0 0 0,-1 0 0 0 0,0 0 0 0 0,0 0 0 0 0,0 0 0 0 0,0 1 0 0 0,-1-1 0 0 0,-4-1 0 0 0,7 3-219 0 0,0 0 1 0 0,0 1 0 0 0,-1-1 0 0 0,1 1-1 0 0,0-1 1 0 0,-1 1 0 0 0,1 0 0 0 0,-1-1-1 0 0,1 1 1 0 0,-1 0 0 0 0,1 0 0 0 0,0 0-1 0 0,-1 0 1 0 0,1 0 0 0 0,-1 0 0 0 0,1 1-1 0 0,-1-1 1 0 0,1 0 0 0 0,0 1 0 0 0,-1-1-1 0 0,1 1 1 0 0,-2 0 0 0 0,1 1-96 0 0,-1 0-1 0 0,1-1 1 0 0,1 1 0 0 0,-1 0-1 0 0,0 0 1 0 0,0 0 0 0 0,1 0 0 0 0,-1 1-1 0 0,1-1 1 0 0,0 0 0 0 0,-2 4-1 0 0,0 2-117 0 0,0 0 0 0 0,1 0-1 0 0,-1 1 1 0 0,2-1-1 0 0,-1 0 1 0 0,1 14 0 0 0,0 5-118 0 0,0-19 119 0 0,1 1 0 0 0,0-1 0 0 0,0 1 1 0 0,1-1-1 0 0,0 1 0 0 0,0-1 0 0 0,1 0 0 0 0,0 1 0 0 0,1-1 0 0 0,0 0 0 0 0,0 0 1 0 0,0-1-1 0 0,6 10 0 0 0,-8-17 1 0 0,-1 0 0 0 0,0 1 0 0 0,1-1 1 0 0,-1 0-1 0 0,0 0 0 0 0,1 0 0 0 0,-1 1 0 0 0,1-1 1 0 0,-1 0-1 0 0,0 0 0 0 0,1 0 0 0 0,-1 0 1 0 0,1 0-1 0 0,-1 0 0 0 0,0 0 0 0 0,1 0 0 0 0,-1 0 1 0 0,1 0-1 0 0,-1 0 0 0 0,1 0 0 0 0,-1 0 0 0 0,0 0 1 0 0,1 0-1 0 0,0-1 0 0 0,0 1-8 0 0,1-1 12 0 0,0 1 0 0 0,0-1 0 0 0,0 1 0 0 0,0-1 0 0 0,0 0 0 0 0,0 0 0 0 0,-1 0 0 0 0,1 0 0 0 0,0 0 0 0 0,0 0 0 0 0,-1-1 0 0 0,1 1 0 0 0,-1 0 0 0 0,2-3 0 0 0,17-26 3 0 0,-4 7 8 0 0,2-6 37 0 0,-15 24 49 0 0,-1 0 0 0 0,1 1-1 0 0,0-1 1 0 0,1 1 0 0 0,-1-1 0 0 0,1 1 0 0 0,0 0 0 0 0,0 1-1 0 0,5-5 1 0 0,-6 6-30 0 0,0 0 1 0 0,0 1-1 0 0,-1-1 0 0 0,1 1 0 0 0,0-1 0 0 0,0 1 1 0 0,7-1-1 0 0,-9 2-55 0 0,1 0-1 0 0,-1 0 1 0 0,1 0 0 0 0,-1 0 0 0 0,0 0-1 0 0,1 0 1 0 0,-1 1 0 0 0,1-1 0 0 0,-1 1 0 0 0,0-1-1 0 0,1 1 1 0 0,-1 0 0 0 0,0-1 0 0 0,1 1-1 0 0,-1 0 1 0 0,0 0 0 0 0,0 0 0 0 0,0 0-1 0 0,0 0 1 0 0,0 0 0 0 0,1 1 0 0 0,9 12-22 0 0,-1 0 0 0 0,-1 0 0 0 0,0 1 1 0 0,-1 0-1 0 0,-1 0 0 0 0,6 17 0 0 0,10 21-144 0 0,-8-18-309 0 0,18 65 0 0 0,-7-15 208 0 0,-18-58 527 0 0,-1 0-1 0 0,5 40 0 0 0,-6-32-170 0 0,-3-14 10 0 0,2 27 0 0 0,-5-41-55 0 0,0 1 1 0 0,0-1-1 0 0,-1 0 1 0 0,0 1-1 0 0,0-1 1 0 0,-1 0-1 0 0,-3 10 1 0 0,2-14-27 0 0,1 0 0 0 0,-1 0 0 0 0,0-1 0 0 0,-1 1 0 0 0,1-1 0 0 0,0 0 0 0 0,-1 1 0 0 0,1-1 0 0 0,-1-1 0 0 0,0 1 0 0 0,-6 2 0 0 0,-1-2 40 0 0,0 0 1 0 0,0-1 0 0 0,-1 0-1 0 0,1-1 1 0 0,-16-1-1 0 0,-2 0-152 0 0,13 0-58 0 0,1 1-1 0 0,-1-2 0 0 0,1 0 0 0 0,0-1 1 0 0,-21-7-1 0 0,28 7-127 0 0,1 0 0 0 0,-1 0 1 0 0,1-1-1 0 0,-1 1 0 0 0,1-2 0 0 0,0 1 0 0 0,1-1 1 0 0,-1 0-1 0 0,1 0 0 0 0,0-1 0 0 0,-10-12 1 0 0,-2-8-1570 0 0</inkml:trace>
  <inkml:trace contextRef="#ctx0" brushRef="#br0" timeOffset="1">988 219 18799 0 0,'0'-31'862'0'0,"0"25"1368"0"0,0 8-1826 0 0,1 1-1 0 0,-1-1 1 0 0,1 1-1 0 0,0-1 1 0 0,0 0-1 0 0,0 1 1 0 0,1 2-1 0 0,6 15 709 0 0,2 30 549 0 0,-4-22-1521 0 0,-1 1-1 0 0,2 48 1 0 0,-5-53-1532 0 0,0-3-3316 0 0</inkml:trace>
  <inkml:trace contextRef="#ctx0" brushRef="#br0" timeOffset="2">923 1 15408 0 0,'0'0'1687'0'0,"6"15"-1687"0"0,0 3 0 0 0,-6-8-6831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2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1 188 16671 0 0,'0'0'1971'0'0,"1"-1"-950"0"0,45-92 6492 0 0,-31 60-6251 0 0,-12 28-1086 0 0,0 0 1 0 0,0 1 0 0 0,0-1 0 0 0,1 1-1 0 0,5-7 1 0 0,3-3 107 0 0,-10 13-259 0 0,-1 0 1 0 0,0 0 0 0 0,1 0 0 0 0,-1-1-1 0 0,1 2 1 0 0,0-1 0 0 0,-1 0 0 0 0,1 0-1 0 0,0 0 1 0 0,-1 1 0 0 0,1-1 0 0 0,0 1-1 0 0,0-1 1 0 0,0 1 0 0 0,-1 0 0 0 0,1 0-1 0 0,0 0 1 0 0,0 0 0 0 0,0 0-1 0 0,3 1 1 0 0,4 0-37 0 0,0 1 0 0 0,16 5 0 0 0,-20-6 33 0 0,3 2-46 0 0,0 1 0 0 0,0 0 0 0 0,-1 0 0 0 0,13 8 0 0 0,-15-8-22 0 0,0 0-1 0 0,0-1 0 0 0,1 0 0 0 0,-1 0 0 0 0,1 0 0 0 0,0-1 1 0 0,0 0-1 0 0,0 0 0 0 0,10 2 0 0 0,-1-4-254 0 0,0 1 0 0 0,0-2 0 0 0,27-4 0 0 0,14-8-3961 0 0,-34 8-4627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2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80 14280 0 0,'-5'-29'1376'0'0,"4"27"-1090"0"0,1-1-1 0 0,0 0 1 0 0,1 0-1 0 0,-1 0 1 0 0,1 0 0 0 0,-1 0-1 0 0,1 0 1 0 0,0 0-1 0 0,0 1 1 0 0,0-1 0 0 0,0 0-1 0 0,3-4 1 0 0,-3 6 43 0 0,1 0 0 0 0,-1 0 0 0 0,0 0 0 0 0,0 0 1 0 0,1 1-1 0 0,-1-1 0 0 0,0 0 0 0 0,1 1 0 0 0,-1-1 0 0 0,1 1 1 0 0,-1 0-1 0 0,1-1 0 0 0,-1 1 0 0 0,1 0 0 0 0,-1 0 0 0 0,3 0 1 0 0,-2 1-192 0 0,-1 0 1 0 0,1 0 0 0 0,-1 0-1 0 0,1 0 1 0 0,-1 0 0 0 0,1 1 0 0 0,-1-1-1 0 0,0 0 1 0 0,0 1 0 0 0,0-1-1 0 0,2 4 1 0 0,1 0 143 0 0,3 4-80 0 0,-1-1 0 0 0,-1 2 0 0 0,1-1 1 0 0,-1 0-1 0 0,-1 1 0 0 0,0 0 0 0 0,-1 0 0 0 0,1 0 0 0 0,-2 0 0 0 0,0 1 0 0 0,2 14 0 0 0,-2 4-312 0 0,-1 0 0 0 0,-2 1 0 0 0,-1-1-1 0 0,-1 0 1 0 0,-1-1 0 0 0,-10 36-1 0 0,8-45-1864 0 0,-9 22 0 0 0,5-17-7055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3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12440 0 0,'0'0'12709'0'0,"2"1"-12113"0"0,4 1-353 0 0,0-1 0 0 0,0 1 0 0 0,0-1 0 0 0,1-1 0 0 0,7 1-1 0 0,-6-1-103 0 0,0 1 0 0 0,-1 0 0 0 0,14 3 0 0 0,-12-1 64 0 0,1-1-1 0 0,0 0 1 0 0,-1-1 0 0 0,14 0 0 0 0,-1 1-1844 0 0,7 1-3303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3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7368 0 0,'1'-16'20047'0'0,"2"23"-19344"0"0,5 28-137 0 0,-2 0 0 0 0,4 56 0 0 0,-1-8-327 0 0,1 24-109 0 0,-5-53-132 0 0,-4-20 3 0 0,-1-22-6 0 0,1-1 1 0 0,2 15 0 0 0,2 13-72 0 0,-4-25-74 0 0,1-1 0 0 0,0 0 0 0 0,5 14 0 0 0,-6-24-4 0 0,0-1 0 0 0,0 1 0 0 0,-1 0 1 0 0,1 0-1 0 0,-1-1 0 0 0,0 5 0 0 0,0-5-813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4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10592 0 0,'0'0'5228'0'0,"3"0"-2958"0"0,23 0 3602 0 0,1-2-3784 0 0,28 0-720 0 0,-39 2-1277 0 0,22-4-1 0 0,-17 1-82 0 0,33 1 0 0 0,-54 2-154 0 0,1 0 0 0 0,0 0 0 0 0,0 0 0 0 0,0 0-1 0 0,0 0 1 0 0,-1 1 0 0 0,1-1 0 0 0,0 0 0 0 0,0 0 0 0 0,0 1 0 0 0,-1-1 0 0 0,1 1-1 0 0,0-1 1 0 0,0 1 0 0 0,-1-1 0 0 0,1 1 0 0 0,-1-1 0 0 0,1 1 0 0 0,0 0-1 0 0,-1-1 1 0 0,1 1 0 0 0,-1 0 0 0 0,1 0 0 0 0,-1-1 0 0 0,0 1 0 0 0,1 0-1 0 0,-1 0 1 0 0,0 0 0 0 0,0-1 0 0 0,1 1 0 0 0,-1 0 0 0 0,0 0 0 0 0,0 0 0 0 0,0 0-1 0 0,0 0 1 0 0,0-1 0 0 0,0 2 0 0 0</inkml:trace>
  <inkml:trace contextRef="#ctx0" brushRef="#br0" timeOffset="1">38 185 6912 0 0,'2'3'4038'0'0,"12"18"8926"0"0,4-17-10946 0 0,-4 1-1455 0 0,6-3-450 0 0,-1-1 1 0 0,1 0-1 0 0,-1-1 0 0 0,29-5 0 0 0,7-3-8225 0 0,-28 4-45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4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16583 0 0,'0'0'1975'0'0,"2"1"-1170"0"0,6 1 304 0 0,1-1 0 0 0,-1 0 0 0 0,1-1 0 0 0,0 1 0 0 0,-1-2 0 0 0,18-1 0 0 0,12-1-690 0 0,-5 1-381 0 0,-22 2-439 0 0,0-1 0 0 0,0-1-1 0 0,0 0 1 0 0,11-4 0 0 0,-18 4-2201 0 0,6-2-5829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5.3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42 171 14280 0 0,'0'0'9446'0'0,"1"3"-8321"0"0,2 4-374 0 0,0-2-506 0 0,0 1 0 0 0,-1-1 1 0 0,0 1-1 0 0,0-1 0 0 0,-1 1 1 0 0,1 0-1 0 0,-1 0 0 0 0,-1 0 1 0 0,1 0-1 0 0,-1 0 0 0 0,0 7 1 0 0,0-11-240 0 0,-6 42 170 0 0,-19 66-1 0 0,5-45-455 0 0,16-51 178 0 0,2-8-54 0 0,0 0 0 0 0,1 1 0 0 0,-1 7-1 0 0,4-12 96 0 0,-1 0 56 0 0,1 1-3 0 0,13 4 77 0 0,-10-5-27 0 0,0-1-1 0 0,1 1 0 0 0,-1-2 1 0 0,1 1-1 0 0,-1 0 1 0 0,1-1-1 0 0,-1 0 1 0 0,1-1-1 0 0,-1 1 1 0 0,1-1-1 0 0,10-3 0 0 0,27-1 174 0 0,23-5-395 0 0,-65 10 111 0 0,1 0 0 0 0,0 0 0 0 0,-1-1 0 0 0,1 1 0 0 0,-1-1 0 0 0,1 1-1 0 0,-1-1 1 0 0,1 0 0 0 0,-1 1 0 0 0,0-1 0 0 0,2-1 0 0 0,-1 0-252 0 0,0 1-662 0 0</inkml:trace>
  <inkml:trace contextRef="#ctx0" brushRef="#br0" timeOffset="1">176 327 6448 0 0,'0'0'17053'0'0,"1"1"-15707"0"0,2 6-857 0 0,0 1 0 0 0,0-1 0 0 0,-1 0 0 0 0,0 1-1 0 0,0-1 1 0 0,1 16 0 0 0,4 18 273 0 0,-3-23-459 0 0,2 27 0 0 0,1 5-73 0 0,9 63-225 0 0,-12-90-134 0 0,-4-18 57 0 0,1 0 0 0 0,0-1-1 0 0,0 1 1 0 0,0 0 0 0 0,1-1-1 0 0,-1 0 1 0 0,1 1 0 0 0,4 6-1 0 0,-4-9-326 0 0,2 4 544 0 0</inkml:trace>
  <inkml:trace contextRef="#ctx0" brushRef="#br0" timeOffset="2">441 0 6912 0 0,'0'2'6328'0'0,"0"20"-1752"0"0,0-5-2839 0 0,0-1 1 0 0,1 0-1 0 0,4 29 1 0 0,26 113 1486 0 0,-17-77-2521 0 0,-6-25-386 0 0,1 2-124 0 0,-6-33-205 0 0,1 0 0 0 0,11 36 0 0 0,1-15-949 0 0,-15-45 835 0 0,-1 0 1 0 0,1-1-1 0 0,-1 1 1 0 0,1 0 0 0 0,0 0-1 0 0,-1-1 1 0 0,1 1-1 0 0,0 0 1 0 0,0-1-1 0 0,0 1 1 0 0,-1-1-1 0 0,1 1 1 0 0,0-1 0 0 0,0 1-1 0 0,0-1 1 0 0,0 0-1 0 0,0 1 1 0 0,0-1-1 0 0,0 0 1 0 0,0 0-1 0 0,0 0 1 0 0,2 0 0 0 0,14-5-10176 0 0,-1-3 3777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5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241 21 15808 0 0,'0'0'2930'0'0,"0"-3"-1566"0"0,0-4-423 0 0,0 1 2717 0 0,-2 5-3473 0 0,0 1 0 0 0,1-1 1 0 0,-1 0-1 0 0,0 1 1 0 0,0 0-1 0 0,0-1 1 0 0,1 1-1 0 0,-1 0 1 0 0,0 0-1 0 0,-2 0 1 0 0,-2 1-17 0 0,1 0 0 0 0,-1 0 0 0 0,1 0 0 0 0,0 1 0 0 0,-1 0 0 0 0,-7 4 1 0 0,-3 0-73 0 0,9-3-86 0 0,0 1-1 0 0,0-1 1 0 0,0 1 0 0 0,0 1-1 0 0,1-1 1 0 0,0 1 0 0 0,0 0-1 0 0,0 1 1 0 0,0-1 0 0 0,-6 9-1 0 0,-3 7-166 0 0,-23 40 0 0 0,32-50 143 0 0,3-7 4 0 0,1 0-3 0 0,0-1 0 0 0,0 1 0 0 0,0-1 0 0 0,0 1 1 0 0,1 0-1 0 0,0-1 0 0 0,-1 1 0 0 0,1 0 0 0 0,1 0 1 0 0,-1 0-1 0 0,0 8 0 0 0,1-8 22 0 0,-1 0 1 0 0,1 0-1 0 0,1 0 0 0 0,-1 0 1 0 0,0 0-1 0 0,1 0 0 0 0,0 0 1 0 0,0 0-1 0 0,0 0 0 0 0,1 0 1 0 0,-1 0-1 0 0,1-1 0 0 0,0 1 1 0 0,0 0-1 0 0,0-1 0 0 0,0 0 1 0 0,1 1-1 0 0,-1-1 0 0 0,1 0 1 0 0,0 0-1 0 0,0-1 0 0 0,0 1 1 0 0,6 3-1 0 0,-1 0 47 0 0,1-1 0 0 0,-1 0 0 0 0,1 0 0 0 0,0-1 0 0 0,16 5 1 0 0,48 9 254 0 0,-7-3 1 0 0,-54-11-254 0 0,0-1 1 0 0,0-1-1 0 0,0 0 0 0 0,19 0 0 0 0,12 2-113 0 0,-32-2-396 0 0,1-1 1 0 0,18 0-1 0 0,-26-1-556 0 0,0-1 0 0 0,-1 1-1 0 0,1-1 1 0 0,0 0 0 0 0,-1 0 0 0 0,1 0-1 0 0,3-2 1 0 0,9-6-7492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6:50.8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12928 0 0,'0'0'1172'0'0,"0"2"-967"0"0,0 6 2636 0 0,0-5-2242 0 0,0-3-568 0 0,-1 1 0 0 0,1-1 0 0 0,0 0-1 0 0,0 1 1 0 0,0-1 0 0 0,0 0 0 0 0,0 1-1 0 0,0-1 1 0 0,0 0 0 0 0,0 1 0 0 0,0-1 0 0 0,0 1-1 0 0,1-1 1 0 0,-1 0 0 0 0,0 1 0 0 0,0-1-1 0 0,0 0 1 0 0,0 1 0 0 0,0-1 0 0 0,1 0-1 0 0,-1 1 1 0 0,13 13 77 0 0,-3-12-977 0 0,-8-2 590 0 0,10 0-1143 0 0</inkml:trace>
  <inkml:trace contextRef="#ctx0" brushRef="#br0" timeOffset="1">273 0 5064 0 0,'0'0'14199'0'0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6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17159 0 0,'0'0'2686'0'0,"2"2"-1774"0"0,0 0-682 0 0,1 0 1 0 0,0 0-1 0 0,0 0 1 0 0,0 0-1 0 0,0 0 1 0 0,0-1-1 0 0,1 0 1 0 0,-1 0-1 0 0,0 0 1 0 0,1 0-1 0 0,-1 0 1 0 0,1 0-1 0 0,5-1 1 0 0,5 1 522 0 0,0-1 1 0 0,19-3 0 0 0,-1-2-263 0 0,0-1 1 0 0,32-12 0 0 0,-35 10-440 0 0,-14 3-41 0 0,10-2-24 0 0,-6 4-74 0 0,10-1-409 0 0,-9 4-2877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7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 6448 0 0,'1'0'3693'0'0,"43"-2"7011"0"0,24-7-6117 0 0,-65 9-4468 0 0,57-12 1864 0 0,-37 10-1439 0 0,50-3 449 0 0,-40 4-689 0 0,59-12-1 0 0,-48 6-386 0 0,-18 2-385 0 0,1-2 0 0 0,31-12 0 0 0,-11-4-3461 0 0,-34 18 2026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7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6 213 21511 0 0,'0'0'1628'0'0,"1"0"-1104"0"0,19 3-316 0 0,43 3 2090 0 0,-11-3-592 0 0,-39-3-1353 0 0,0 1 1 0 0,1 0-1 0 0,-1 1 0 0 0,23 6 1 0 0,-30-6-346 0 0,8 3-5 0 0,0 0 0 0 0,-1 0 1 0 0,25 14-1 0 0,40 24-3 0 0,-67-36 0 0 0,32 22 0 0 0,-40-26 0 0 0,1 0 0 0 0,-1 0 0 0 0,0 1 0 0 0,0-1 0 0 0,0 0 0 0 0,0 1 0 0 0,0 0 0 0 0,-1 0 0 0 0,3 4 0 0 0,-4-4 0 0 0,1 0 0 0 0,-1-1 0 0 0,0 1 0 0 0,0 0 0 0 0,0 0 0 0 0,-1 0 0 0 0,1 0 0 0 0,-1 0 0 0 0,0 5 0 0 0,0-7 0 0 0,-1 0 0 0 0,1 1 0 0 0,-1-1 0 0 0,0 0 0 0 0,1 1 0 0 0,-1-1 0 0 0,0 0 0 0 0,0 0 0 0 0,-1 0 0 0 0,1 0 0 0 0,0 0 0 0 0,-1 0 0 0 0,1 0 0 0 0,-1 0 0 0 0,0-1 0 0 0,-2 3 0 0 0,-18 13 0 0 0,-1-2 0 0 0,0 0 0 0 0,-29 13 0 0 0,5-3 0 0 0,-50 22 0 0 0,59-27-36 0 0,9-6-292 0 0,1 1 1 0 0,-27 21-1 0 0,25-20-719 0 0,8-5-744 0 0</inkml:trace>
  <inkml:trace contextRef="#ctx0" brushRef="#br0" timeOffset="1">905 1 12896 0 0,'-17'0'541'0'0,"2"0"12120"0"0,16 1-12555 0 0,0 0 1 0 0,0 0-1 0 0,0 1 1 0 0,0-1 0 0 0,0 0-1 0 0,-1 1 1 0 0,1-1-1 0 0,0 1 1 0 0,-1-1-1 0 0,1 1 1 0 0,-1-1-1 0 0,0 1 1 0 0,1 1-1 0 0,-1-1 52 0 0,15 33 380 0 0,-12-29-465 0 0,0 0 0 0 0,0 1 0 0 0,-1-1-1 0 0,0 0 1 0 0,2 13 0 0 0,-1-4-35 0 0,0 0 0 0 0,0 0-1 0 0,1 0 1 0 0,9 20 0 0 0,-3-8 8 0 0,4 28 0 0 0,-7-28-107 0 0,12 33 1 0 0,-7-23-325 0 0,-11-31 195 0 0,1 0 1 0 0,0 1 0 0 0,0-1-1 0 0,0-1 1 0 0,1 1 0 0 0,0 0-1 0 0,0-1 1 0 0,0 1 0 0 0,1-1-1 0 0,6 8 1 0 0,14 6-2898 0 0,-11-9-3443 0 0,-2 0-731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8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270 199 15488 0 0,'-21'-12'712'0'0,"17"10"-17"0"0,-11-7-405 0 0,-4-1-90 0 0,18 9-124 0 0,-1 1 73 0 0,1-1 1 0 0,-1 1 0 0 0,1 0 0 0 0,-1-1-1 0 0,1 1 1 0 0,0-1 0 0 0,-1 0 0 0 0,1 1-1 0 0,0-1 1 0 0,0 0 0 0 0,0 0-1 0 0,-1 0 1 0 0,1 0 0 0 0,0 0 0 0 0,0 0-1 0 0,-1-2 1 0 0,2 3-1 0 0,-1-1 0 0 0,1 0 1 0 0,-1 0-1 0 0,0 0 0 0 0,1 0 0 0 0,-1 0 0 0 0,0 1 1 0 0,0-1-1 0 0,0 0 0 0 0,1 1 0 0 0,-1-1 0 0 0,0 0 0 0 0,0 1 1 0 0,0-1-1 0 0,0 1 0 0 0,0 0 0 0 0,0-1 0 0 0,0 1 1 0 0,-2-1-1 0 0,-22 0 941 0 0,16 2-648 0 0,7-1 139 0 0,-1 0-47 0 0,-2 0-452 0 0,1 1 1 0 0,0 0 0 0 0,-1 0-1 0 0,1 0 1 0 0,0 0 0 0 0,0 1 0 0 0,0-1-1 0 0,0 1 1 0 0,0 0 0 0 0,0 0 0 0 0,0 1-1 0 0,-3 3 1 0 0,0-1 32 0 0,1 0-1 0 0,0 1 1 0 0,0-1-1 0 0,0 1 1 0 0,-8 14-1 0 0,13-18-99 0 0,0 0 1 0 0,0 0-1 0 0,0 0 0 0 0,0 0 0 0 0,0 0 1 0 0,0 1-1 0 0,1-1 0 0 0,-1 0 0 0 0,1 5 0 0 0,-1-4-9 0 0,1 0 0 0 0,-1-1-1 0 0,1 1 1 0 0,-1 0 0 0 0,0 0-1 0 0,-1 3 1 0 0,0-3-6 0 0,1 0 0 0 0,-1 0 0 0 0,1 0 0 0 0,0 0 0 0 0,0 0 0 0 0,0 0 0 0 0,0 0 0 0 0,1 1 0 0 0,-1-1 0 0 0,1 0 0 0 0,0 1 0 0 0,0-1 0 0 0,0 0 0 0 0,1 5 0 0 0,-1-2 12 0 0,1 0 1 0 0,-1 0-1 0 0,0 0 0 0 0,-2 10 1 0 0,0 9 82 0 0,2-24-84 0 0,0 0-1 0 0,0 0 0 0 0,0 1 0 0 0,1-1 1 0 0,-1 0-1 0 0,1 0 0 0 0,-1 0 0 0 0,1 1 0 0 0,-1-1 1 0 0,1 0-1 0 0,0 0 0 0 0,-1 0 0 0 0,1 0 0 0 0,0 0 1 0 0,0 0-1 0 0,0 0 0 0 0,-1 0 0 0 0,1-1 0 0 0,0 1 1 0 0,0 0-1 0 0,1 0 0 0 0,-1-1 0 0 0,0 1 0 0 0,1 0 1 0 0,18 14 73 0 0,-15-11-115 0 0,0 0 0 0 0,1-1 0 0 0,0 1 0 0 0,-1-1 0 0 0,1 0-1 0 0,1-1 1 0 0,-1 1 0 0 0,0-1 0 0 0,0 0 0 0 0,1-1-1 0 0,-1 1 1 0 0,10-1 0 0 0,5 1 30 0 0,0-1-1 0 0,36-3 1 0 0,-44 0-92 0 0,0 0 1 0 0,0-2-1 0 0,24-8 0 0 0,-15 4-745 0 0,-18 6 321 0 0,1 1 0 0 0,0-1 0 0 0,0 0 1 0 0,-1-1-1 0 0,0 1 0 0 0,1-1 0 0 0,7-6 0 0 0,3-4-7746 0 0</inkml:trace>
  <inkml:trace contextRef="#ctx0" brushRef="#br0" timeOffset="1">557 20 12440 0 0,'-5'-2'-1020'0'0,"-9"1"8872"0"0,23 8-2887 0 0,-6-7-3629 0 0,84-2 1714 0 0,-84 2-2990 0 0,1-1 1 0 0,-1 0-1 0 0,0 0 0 0 0,1 0 1 0 0,3-2-1 0 0,7-2-25 0 0,-4 2-34 0 0,-3 1-81 0 0,0 1 0 0 0,0-1 0 0 0,13 0-1 0 0,-18 2-132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8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0,'0'0'1472'0'0,"10"10"15"0"0,-4 0 249 0 0,9-6 56 0 0,1 2 0 0 0,0-2-912 0 0,-6 0-184 0 0,7 2-40 0 0,3-2-8 0 0,2-8-576 0 0,-1 4-72 0 0,1 0-96 0 0,0 0-6576 0 0,9-6-1311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9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13824 0 0,'-15'0'12058'0'0,"16"2"-11713"0"0,1 2-226 0 0,0 0-1 0 0,-1 1 0 0 0,1-1 1 0 0,-1 0-1 0 0,2 9 0 0 0,-2-6-65 0 0,0-1 1 0 0,1 0-1 0 0,4 11 0 0 0,12 14 39 0 0,-14-24-112 0 0,1-1 0 0 0,-1 1 0 0 0,-1 1 0 0 0,1-1 0 0 0,-1 0 0 0 0,2 9 0 0 0,10 70-3012 0 0,-14-67 1217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19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18399 0 0,'0'0'422'0'0,"2"1"56"0"0,1 1-397 0 0,-1-1-1 0 0,1 1 0 0 0,-1-1 1 0 0,1 0-1 0 0,-1 0 0 0 0,1 0 1 0 0,0-1-1 0 0,-1 1 0 0 0,1-1 0 0 0,0 1 1 0 0,0-1-1 0 0,0 0 0 0 0,-1 0 1 0 0,7-1-1 0 0,5 0 323 0 0,23-7-1 0 0,-25 6 468 0 0,42-9 1241 0 0,-18 5-901 0 0,61-20 0 0 0,-91 25-1177 0 0,0-1 1 0 0,0 0 0 0 0,0 1-1 0 0,8 0 1 0 0,3-1-235 0 0,-13 1 55 0 0,-1 1 0 0 0,0 0 0 0 0,1 1 0 0 0,-1-1 0 0 0,6 2 0 0 0,11 1-6838 0 0,-8-3-1113 0 0</inkml:trace>
  <inkml:trace contextRef="#ctx0" brushRef="#br0" timeOffset="1">230 255 13824 0 0,'0'0'1246'0'0,"1"2"-739"0"0,0 0-114 0 0,-1-1 0 0 0,0 1 1 0 0,1-1-1 0 0,-1 1 0 0 0,0 0 0 0 0,0-1 0 0 0,0 1 1 0 0,0 0-1 0 0,0 0 0 0 0,0-1 0 0 0,0 1 1 0 0,-1 0-1 0 0,-1 4 1883 0 0,1-4-1208 0 0,-31 86 1553 0 0,30-83-2587 0 0,0-1 0 0 0,0 1 1 0 0,0-1-1 0 0,-1 1 0 0 0,-5 5 1 0 0,-5 8 8 0 0,8-8-43 0 0,2 1 0 0 0,5 0 14 0 0,-2-8 50 0 0,-3 4 17 0 0,3-5 471 0 0,21-1-131 0 0,-17 0-362 0 0,0-1-1 0 0,0 1 1 0 0,1-1-1 0 0,-1 0 1 0 0,0-1-1 0 0,0 1 1 0 0,9-3-1 0 0,24-9 117 0 0,102-28 530 0 0,-88 31-908 0 0,-48 8 62 0 0,2-1-2456 0 0,-3 0 891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0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14 13824 0 0,'0'0'1061'0'0,"-1"0"-1049"0"0,1 0-1 0 0,0 1 1 0 0,0-1 0 0 0,0 0 0 0 0,0 0-1 0 0,0 0 1 0 0,-1 0 0 0 0,1 0-1 0 0,0 0 1 0 0,0 0 0 0 0,0 0 0 0 0,0 0-1 0 0,-1 0 1 0 0,1 0 0 0 0,0 0 0 0 0,0 0-1 0 0,0 0 1 0 0,0 0 0 0 0,0-1 0 0 0,-1 1-1 0 0,1 0 1 0 0,0 0 0 0 0,0 0-1 0 0,0 0 1 0 0,0 0 0 0 0,-8-13 11723 0 0,8 15-11548 0 0,1 0 0 0 0,0 1 0 0 0,-1-1 0 0 0,1 1 0 0 0,0-1 0 0 0,0 0 0 0 0,0 0 0 0 0,3 4 0 0 0,1 3 147 0 0,-4-5-201 0 0,1 1-1 0 0,-1 0 1 0 0,0-1 0 0 0,1 8 0 0 0,-2-7-122 0 0,1 0 1 0 0,0 0-1 0 0,0 0 1 0 0,3 7-1 0 0,5 9-10 0 0,-5-14 15 0 0,0 0 0 0 0,-1 1 0 0 0,-1 0 0 0 0,1 0 0 0 0,-1 0 0 0 0,-1 0 0 0 0,2 8 0 0 0,-1 7 62 0 0,0 6 2 0 0,1 1 1 0 0,10 38-1 0 0,-7-30-198 0 0,-5-32 72 0 0,-1 0 1 0 0,1 0 0 0 0,0 0 0 0 0,0 0 0 0 0,1-1-1 0 0,0 1 1 0 0,0 0 0 0 0,0-1 0 0 0,4 7-1 0 0,4 1-365 0 0,-7-9 172 0 0,-1-1 1 0 0,1 1 0 0 0,-1-1-1 0 0,1 1 1 0 0,-1 0-1 0 0,0 0 1 0 0,-1 0 0 0 0,3 6-1 0 0,-2 12-2749 0 0,3-6-5879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0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1 13824 0 0,'-9'65'1061'0'0,"8"-62"-1012"0"0,1 0 1 0 0,-1 0 0 0 0,0-1-1 0 0,0 1 1 0 0,0 0 0 0 0,-2 3-1 0 0,3-5-47 0 0,0-1 0 0 0,-1 1 0 0 0,1-1 0 0 0,0 1 0 0 0,-1-1 0 0 0,1 1 0 0 0,-1-1 0 0 0,1 1 0 0 0,-1-1 0 0 0,1 1 0 0 0,-1-1 0 0 0,1 0 0 0 0,-1 1 0 0 0,1-1 0 0 0,-1 0 0 0 0,0 0 0 0 0,1 1 0 0 0,-1-1 0 0 0,0 0 0 0 0,-1 0 67 0 0,0 0 0 0 0,0-1 0 0 0,0 1 0 0 0,1-1 0 0 0,-1 1 0 0 0,0-1 0 0 0,0 0 0 0 0,0 0 0 0 0,1 0 0 0 0,-1 1 0 0 0,0-2 0 0 0,1 1 0 0 0,-3-2 0 0 0,-1 0 434 0 0,0 0-1 0 0,-1 0 0 0 0,1 0 1 0 0,-1 1-1 0 0,0 0 0 0 0,0 0 1 0 0,0 0-1 0 0,0 1 1 0 0,-11-1-1 0 0,16 2-405 0 0,-1 0 0 0 0,0 0 0 0 0,1 0 0 0 0,-1 0 0 0 0,1 1 1 0 0,-1-1-1 0 0,1 1 0 0 0,-1-1 0 0 0,1 1 0 0 0,0 0 0 0 0,-1 0 0 0 0,1-1 0 0 0,0 1 0 0 0,-1 0 0 0 0,1 0 0 0 0,0 0 0 0 0,0 0 0 0 0,0 1 1 0 0,0-1-1 0 0,0 0 0 0 0,0 0 0 0 0,0 1 0 0 0,0-1 0 0 0,1 0 0 0 0,-1 1 0 0 0,0-1 0 0 0,1 1 0 0 0,-1-1 0 0 0,1 1 0 0 0,0-1 1 0 0,-1 3-1 0 0,0 0-43 0 0,1 0 0 0 0,-1 0 1 0 0,1 0-1 0 0,0 0 1 0 0,0 0-1 0 0,0 0 1 0 0,1 1-1 0 0,0-1 1 0 0,-1 0-1 0 0,1 0 0 0 0,2 3 1 0 0,5 10-32 0 0,0 0 0 0 0,1-2-1 0 0,1 1 1 0 0,1-1 0 0 0,17 19 0 0 0,-5-9-374 0 0,1-1 0 0 0,30 22 0 0 0,-49-43 177 0 0,-1 1 0 0 0,1-1 0 0 0,0-1 0 0 0,0 1 0 0 0,0-1 1 0 0,0 0-1 0 0,1 0 0 0 0,-1 0 0 0 0,0-1 0 0 0,1 1 0 0 0,-1-1 0 0 0,1-1 0 0 0,6 1 0 0 0,20-6-3451 0 0,-22 5 1555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1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54 5528 0 0,'0'0'422'0'0,"-1"1"20"0"0,0 1 287 0 0,-1 0 1 0 0,0 0-1 0 0,1 1 1 0 0,-1-1-1 0 0,1 0 0 0 0,-1 1 1 0 0,1-1-1 0 0,0 1 1 0 0,0 0-1 0 0,1-1 1 0 0,-1 1-1 0 0,0 3 0 0 0,0-1-235 0 0,1 0-1 0 0,-1 1 1 0 0,1-1-1 0 0,1 1 0 0 0,-1-1 1 0 0,2 7-1 0 0,-1-6-327 0 0,1 0 0 0 0,-1 0-1 0 0,1 0 1 0 0,1 0 0 0 0,-1 0-1 0 0,1 0 1 0 0,0 0 0 0 0,0-1 0 0 0,1 1-1 0 0,0-1 1 0 0,7 8 0 0 0,-8-11-118 0 0,0 0 1 0 0,-1 0 0 0 0,1-1-1 0 0,0 1 1 0 0,1-1 0 0 0,-1 1-1 0 0,0-1 1 0 0,5 1 0 0 0,13 6 193 0 0,-18-6-215 0 0,0-1-1 0 0,0 1 1 0 0,0-1 0 0 0,0 0 0 0 0,1 0 0 0 0,-1 0 0 0 0,0-1 0 0 0,1 1 0 0 0,-1-1 0 0 0,0 0-1 0 0,1 0 1 0 0,-1 0 0 0 0,0 0 0 0 0,1 0 0 0 0,-1-1 0 0 0,0 1 0 0 0,5-2 0 0 0,-8 1-14 0 0,1 1 1 0 0,0 0-1 0 0,0 0 1 0 0,0 0-1 0 0,0 0 1 0 0,0-1 0 0 0,0 1-1 0 0,-1 0 1 0 0,1 1-1 0 0,0-1 1 0 0,0 0-1 0 0,0 0 1 0 0,0 0 0 0 0,-1 0-1 0 0,1 1 1 0 0,0-1-1 0 0,0 0 1 0 0,0 1-1 0 0,-1-1 1 0 0,2 1-1 0 0,-1 0 5 0 0,0-1-1 0 0,-1 0 0 0 0,1-1 0 0 0,0 1 0 0 0,-1 0 0 0 0,1 0 0 0 0,0-1 0 0 0,-1 1 0 0 0,1 0 0 0 0,0-1 0 0 0,-1 1 0 0 0,1-1 0 0 0,-1 1 0 0 0,1-1 0 0 0,-1 1 0 0 0,1-1 0 0 0,-1 1 0 0 0,1-1 0 0 0,-1 1 0 0 0,0-1 0 0 0,1-1 1 0 0,-1 2-6 0 0,3-4 69 0 0,-1 0 0 0 0,0-1 0 0 0,0 0 0 0 0,0 1 0 0 0,0-1 0 0 0,-1 0 0 0 0,0 0 0 0 0,0 0 1 0 0,0 0-1 0 0,0 0 0 0 0,-1 0 0 0 0,0 0 0 0 0,0 0 0 0 0,0 0 0 0 0,-1 0 0 0 0,0 0 0 0 0,-2-9 0 0 0,-1 1 38 0 0,-1 0 0 0 0,0 0-1 0 0,-1 0 1 0 0,-1 1 0 0 0,-9-15 0 0 0,14 23-145 0 0,0 1 0 0 0,-1 0 1 0 0,1 0-1 0 0,-1 0 0 0 0,1 0 1 0 0,-1 0-1 0 0,0 0 0 0 0,0 1 1 0 0,0-1-1 0 0,0 1 0 0 0,-1 0 1 0 0,1 0-1 0 0,-1 0 0 0 0,1 1 1 0 0,-1-1-1 0 0,0 1 0 0 0,1 0 1 0 0,-1 0-1 0 0,0 0 0 0 0,0 0 1 0 0,0 1-1 0 0,0-1 1 0 0,0 1-1 0 0,1 0 0 0 0,-1 0 1 0 0,0 1-1 0 0,0-1 0 0 0,-4 2 1 0 0,5-1-112 0 0,0 1 0 0 0,0 0 0 0 0,1-1 0 0 0,-1 1 0 0 0,0 0 0 0 0,1 1 0 0 0,0-1 1 0 0,-1 0-1 0 0,1 1 0 0 0,0-1 0 0 0,-2 5 0 0 0,-18 30-3210 0 0,16-22 1443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6:51.5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231 104 6448 0 0,'0'-1'498'0'0,"0"-6"-50"0"0,0 4 314 0 0,0 0 1 0 0,0 0-1 0 0,0 0 0 0 0,-1 0 0 0 0,1 0 0 0 0,-1 0 0 0 0,0 0 0 0 0,0 1 0 0 0,0-1 0 0 0,-3-5 0 0 0,2 5-195 0 0,0 0 0 0 0,-1-1 0 0 0,0 1 0 0 0,0 0 0 0 0,-6-5 0 0 0,4 5 84 0 0,1 0 0 0 0,-1 0 0 0 0,0 0 0 0 0,0 1 0 0 0,-7-3 0 0 0,-12-6 326 0 0,22 10-936 0 0,0 0 1 0 0,0 1 0 0 0,1-1-1 0 0,-1 1 1 0 0,-1-1-1 0 0,1 1 1 0 0,0 0-1 0 0,0-1 1 0 0,0 1-1 0 0,0 0 1 0 0,0 1-1 0 0,0-1 1 0 0,0 0-1 0 0,0 1 1 0 0,0-1-1 0 0,0 1 1 0 0,0-1-1 0 0,-3 2 1 0 0,-1 1-25 0 0,0 0-1 0 0,1 0 1 0 0,-1 0 0 0 0,1 0 0 0 0,-6 5-1 0 0,6-4-48 0 0,0 0 0 0 0,0 1 0 0 0,1-1 0 0 0,-1 1 0 0 0,1 0 0 0 0,0 1 0 0 0,1-1 0 0 0,-1 1 0 0 0,1-1 0 0 0,0 1 0 0 0,0 0 0 0 0,1 0 0 0 0,0 0 0 0 0,0 1 0 0 0,0-1 0 0 0,1 1 0 0 0,-1 9 0 0 0,1 31-278 0 0,2-26 194 0 0,-1-18 97 0 0,-1 1 0 0 0,2-1 1 0 0,-1 1-1 0 0,0 0 0 0 0,2 5 1 0 0,1-1-3 0 0,0 0 0 0 0,1 0 0 0 0,-1 0 0 0 0,2 0 1 0 0,-1-1-1 0 0,1 1 0 0 0,0-1 0 0 0,1-1 0 0 0,7 9 1 0 0,-10-13 9 0 0,1 0 1 0 0,-1 0 0 0 0,0-1-1 0 0,1 1 1 0 0,-1-1-1 0 0,1 1 1 0 0,-1-1 0 0 0,8 1-1 0 0,1-2 1 0 0,-8-1 4 0 0,0-1 0 0 0,-1 1 0 0 0,1-1 0 0 0,0 1 1 0 0,-1-1-1 0 0,1 0 0 0 0,-1-1 0 0 0,0 1 1 0 0,6-5-1 0 0,-4 3 6 0 0,-1 0 1 0 0,0 0 0 0 0,0-1-1 0 0,-1 1 1 0 0,1-1 0 0 0,4-8-1 0 0,6-15 1 0 0,-4 6 4 0 0,14-35 0 0 0,-15 14 48 0 0,-9 43-53 0 0,0 0 0 0 0,0 0 0 0 0,1 1 0 0 0,-1-1 0 0 0,0 0 0 0 0,0 0 0 0 0,0 0 0 0 0,0 0 0 0 0,0 0 0 0 0,0 0 0 0 0,0 0 0 0 0,0 1 0 0 0,0-1 0 0 0,0 0 0 0 0,0 0 0 0 0,1 0 0 0 0,-1 0 0 0 0,0 0 0 0 0,0 0 0 0 0,0 0 0 0 0,0 0 0 0 0,0 0 0 0 0,0 0 0 0 0,1 0 0 0 0,-1 0 0 0 0,0 0 0 0 0,0 0 0 0 0,0 0 0 0 0,0 0 0 0 0,0 0 0 0 0,0 0 0 0 0,1 0 0 0 0,-1 0 0 0 0,0 0 0 0 0,0 0 0 0 0,0 0 0 0 0,0 0 0 0 0,0 0 0 0 0,0 0 0 0 0,1 0 0 0 0,-1 0 0 0 0,0 0 0 0 0,0 0 0 0 0,0 0 0 0 0,0 0 0 0 0,0 0 0 0 0,0 0 0 0 0,0 0 0 0 0,1-1 0 0 0,-1 1 0 0 0,0 0 0 0 0,0 0 0 0 0,0 0 0 0 0,0 0 0 0 0,0 0 0 0 0,0 0 0 0 0,0 0 0 0 0,0-1 0 0 0,0 1 0 0 0,0 0 0 0 0,0 0 0 0 0,6 13 0 0 0,-5-12 0 0 0,0 2 0 0 0,0 0 0 0 0,0 1-1 0 0,-1-1 1 0 0,1 1-1 0 0,-1-1 1 0 0,0 0 0 0 0,0 1-1 0 0,0-1 1 0 0,0 1 0 0 0,0-1-1 0 0,-2 5 1 0 0,1-3 17 0 0,1 0-1 0 0,-1 0 1 0 0,1 0 0 0 0,0 0 0 0 0,1 6-1 0 0,3 16 116 0 0,-2-8-208 0 0,7 24-1 0 0,-4-6-616 0 0,-5-31 248 0 0,1 0 0 0 0,0 1 0 0 0,0-1 1 0 0,2 7-1 0 0,7 3-1433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2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10136 0 0,'1'4'118'0'0,"-1"-1"-48"0"0,1 0 0 0 0,-1-1 0 0 0,1 1 0 0 0,0 0-1 0 0,0-1 1 0 0,0 1 0 0 0,0-1 0 0 0,0 1 0 0 0,1-1-1 0 0,-1 1 1 0 0,1-1 0 0 0,-1 0 0 0 0,4 3 0 0 0,3-4 1835 0 0,-2 12 2495 0 0,-2-3-2963 0 0,1-1 0 0 0,0-1 0 0 0,6 9 0 0 0,-6-11-1230 0 0,-1 1 0 0 0,0-1-1 0 0,0 1 1 0 0,-1 0 0 0 0,5 13 0 0 0,9 49 497 0 0,-13-57-616 0 0,-3-10-72 0 0,-1-1 1 0 0,0 1-1 0 0,1 0 1 0 0,-1 0-1 0 0,0-1 0 0 0,0 1 1 0 0,0 0-1 0 0,0 0 1 0 0,0-1-1 0 0,-1 4 0 0 0,1-3 83 0 0,0-13-93 0 0,0-26 0 0 0,0 33-8 0 0,1 1 1 0 0,-1 0-1 0 0,1-1 1 0 0,0 1-1 0 0,0 0 1 0 0,0 0-1 0 0,0-1 1 0 0,4-4-1 0 0,47-86-122 0 0,-46 84 124 0 0,-6 9 0 0 0,0 0 0 0 0,1 0 0 0 0,-1 1 0 0 0,0-1 0 0 0,1 0 0 0 0,0 0 0 0 0,-1 1 0 0 0,1-1 0 0 0,-1 0 0 0 0,1 1 0 0 0,0-1 0 0 0,-1 1 0 0 0,2-2 0 0 0,4 3 0 0 0,-5-1 0 0 0,12 1 30 0 0,-10 3-11 0 0,-1-2-8 0 0,22 16 92 0 0,-24-18-100 0 0,1 0 0 0 0,-1 0 1 0 0,0 1-1 0 0,1-1 0 0 0,-1 0 1 0 0,0 0-1 0 0,1 1 0 0 0,-1-1 1 0 0,0 0-1 0 0,0 1 0 0 0,1-1 0 0 0,-1 0 1 0 0,0 1-1 0 0,0-1 0 0 0,1 0 1 0 0,-1 1-1 0 0,0-1 0 0 0,0 1 0 0 0,0-1 1 0 0,0 1-1 0 0,0 0 0 0 0,1 1 10 0 0,19 61 307 0 0,-13-34-56 0 0,-5-26-230 0 0,-1-2-17 0 0,-1 0 1 0 0,0 0-1 0 0,1-1 0 0 0,-1 1 1 0 0,0 0-1 0 0,0 0 1 0 0,1-1-1 0 0,-1 1 0 0 0,0 0 1 0 0,0 0-1 0 0,0 0 1 0 0,0 0-1 0 0,0-1 0 0 0,0 1 1 0 0,0 0-1 0 0,0 0 0 0 0,-1 1 1 0 0,2-4-14 0 0,0 0-1 0 0,-1 1 1 0 0,1-1 0 0 0,0 1-1 0 0,0-1 1 0 0,0 0 0 0 0,0 1 0 0 0,0 0-1 0 0,1-1 1 0 0,-1 1 0 0 0,0 0 0 0 0,1-1-1 0 0,1 0 1 0 0,8-8 8 0 0,5-13 43 0 0,-12 17-53 0 0,1-1 0 0 0,-1 1 0 0 0,1 1 0 0 0,0-1 1 0 0,9-7-1 0 0,12-10 163 0 0,-24 22-158 0 0,-1 1 0 0 0,1-1-1 0 0,-1 0 1 0 0,1 0 0 0 0,-1 1-1 0 0,1-1 1 0 0,0 1 0 0 0,-1-1 0 0 0,1 1-1 0 0,0 0 1 0 0,0 0 0 0 0,-1 0-1 0 0,1 0 1 0 0,0 0 0 0 0,-1 0 0 0 0,1 0-1 0 0,0 0 1 0 0,0 1 0 0 0,-1-1-1 0 0,1 1 1 0 0,-1-1 0 0 0,1 1-1 0 0,0 0 1 0 0,-1 0 0 0 0,1-1 0 0 0,-1 1-1 0 0,3 2 1 0 0,2 2 35 0 0,0 1 0 0 0,0 0 1 0 0,0 0-1 0 0,7 11 0 0 0,-3-3-21 0 0,2 2-445 0 0,17 31 1 0 0,-6-8-304 0 0,-10-19-1662 0 0,-4-6-3473 0 0,-4-4-1696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2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3 132 13360 0 0,'-1'1'161'0'0,"1"1"1"0"0,-1 0 0 0 0,1 0 0 0 0,0 0 0 0 0,0-1-1 0 0,0 1 1 0 0,0 0 0 0 0,0 0 0 0 0,0 0 0 0 0,0 0-1 0 0,0-1 1 0 0,1 1 0 0 0,-1 0 0 0 0,1 0 0 0 0,-1 0-1 0 0,2 2 1 0 0,16 33 2196 0 0,-13-27-1731 0 0,0 2 56 0 0,0 0-1 0 0,6 26 1 0 0,-5-13-95 0 0,14 66 594 0 0,-2-3-394 0 0,4 12-97 0 0,-6-23-189 0 0,-16-76-501 0 0,2 5 51 0 0,-1 0-1 0 0,0 0 1 0 0,0 0-1 0 0,0 0 1 0 0,-1 0-1 0 0,0 10 1 0 0,0 1-34 0 0,0-17-16 0 0,0 1-1 0 0,0-1 1 0 0,0 0 0 0 0,0 0 0 0 0,0 0-1 0 0,0 1 1 0 0,0-1 0 0 0,0 0 0 0 0,0 0-1 0 0,0 0 1 0 0,0 1 0 0 0,0-1 0 0 0,0 0-1 0 0,0 0 1 0 0,0 1 0 0 0,0-1 0 0 0,0 0-1 0 0,-1 0 1 0 0,1 0 0 0 0,0 0 0 0 0,0 1-1 0 0,0-1 1 0 0,0 0 0 0 0,0 0 0 0 0,0 0-1 0 0,-1 0 1 0 0,1 1 0 0 0,0-1 0 0 0,0 0-1 0 0,0 0 1 0 0,0 0 0 0 0,-1 0 0 0 0,1 0-1 0 0,0 0 1 0 0,0 0 0 0 0,0 1 0 0 0,-1-1-1 0 0,1 0 1 0 0,0 0 0 0 0,0 0 0 0 0,-1 0-1 0 0,1 0 1 0 0,0 0 0 0 0,0 0 0 0 0,0 0-1 0 0,-1 0 1 0 0,1 0 0 0 0,0 0 0 0 0,0 0-1 0 0,0 0 1 0 0,-1-1 0 0 0,1 1 0 0 0,0 0-1 0 0,0 0 1 0 0,-1 0 0 0 0,-8-6 29 0 0,8 5-32 0 0,-2-1-1 0 0,0-1 0 0 0,-1 0 0 0 0,1 0 1 0 0,0-1-1 0 0,1 1 0 0 0,-1 0 0 0 0,0-1 0 0 0,1 0 0 0 0,0 0 1 0 0,0 0-1 0 0,0 0 0 0 0,1 0 0 0 0,-1 0 0 0 0,1 0 0 0 0,0 0 1 0 0,-1-6-1 0 0,-2-3-2 0 0,-6-33-22 0 0,1 0 1 0 0,2 0-1 0 0,0-55 0 0 0,5 74 1 0 0,2 3-16 0 0,0-1-1 0 0,7-38 0 0 0,-5 44 39 0 0,2-5 160 0 0,0 1 0 0 0,1 1-1 0 0,11-32 1 0 0,-12 43-71 0 0,1 0-1 0 0,0 1 1 0 0,0 0-1 0 0,1 0 0 0 0,0 0 1 0 0,1 1-1 0 0,0 0 1 0 0,16-16-1 0 0,-5 13 321 0 0,-6 5-8 0 0,-8 7-178 0 0,14 6-169 0 0,-14-2-37 0 0,-2 0 24 0 0,1-2 56 0 0,-1 2 0 0 0,1-1 0 0 0,-1 0-1 0 0,0 0 1 0 0,0 1 0 0 0,0-1 0 0 0,-1 1 0 0 0,1-1 0 0 0,-1 1 0 0 0,0 0 0 0 0,0 0 0 0 0,0 0 0 0 0,0 0-1 0 0,-1-1 1 0 0,0 1 0 0 0,1 0 0 0 0,-1 0 0 0 0,-1 4 0 0 0,-1 9-91 0 0,0 0 0 0 0,-8 28 0 0 0,7-33-118 0 0,0-1 0 0 0,-1 0 0 0 0,-1 0 0 0 0,0 0 0 0 0,0 0 0 0 0,-1 0 0 0 0,-1-1 0 0 0,1 0 0 0 0,-2-1 0 0 0,1 0 0 0 0,-19 17 0 0 0,26-25 35 0 0,-1-1 1 0 0,0 1-1 0 0,1 0 0 0 0,-1-1 1 0 0,0 1-1 0 0,0-1 0 0 0,0 1 1 0 0,0-1-1 0 0,0 0 0 0 0,0 1 0 0 0,1-1 1 0 0,-1 0-1 0 0,0 1 0 0 0,0-1 1 0 0,0 0-1 0 0,0 0 0 0 0,0 0 1 0 0,0 0-1 0 0,0 0 0 0 0,0 0 1 0 0,0 0-1 0 0,0 0 0 0 0,0-1 0 0 0,-1 1 1 0 0,0-1-170 0 0,0 0 0 0 0,1 0-1 0 0,-1-1 1 0 0,1 1 0 0 0,-1 0 0 0 0,1-1 0 0 0,-1 1 0 0 0,1-1 0 0 0,0 1 0 0 0,0-1 0 0 0,0 0 0 0 0,-1-1 0 0 0,1 2 116 0 0,1 0 1 0 0,-1 0 0 0 0,1 0 0 0 0,-1 1 0 0 0,1-1 0 0 0,0 0 0 0 0,0 0-1 0 0,-1 0 1 0 0,1 0 0 0 0,0 0 0 0 0,0 0 0 0 0,0 0 0 0 0,0 0-1 0 0,0 0 1 0 0,0 1 0 0 0,0-1 0 0 0,1 0 0 0 0,-1 0 0 0 0,1-2-1 0 0,0-1-291 0 0,0-10-1174 0 0</inkml:trace>
  <inkml:trace contextRef="#ctx0" brushRef="#br0" timeOffset="1">424 37 10136 0 0,'1'-2'5146'0'0,"2"-19"2915"0"0,-19 19-6550 0 0,14 2-1414 0 0,-1 0-1 0 0,1-1 1 0 0,0 1 0 0 0,0 0-1 0 0,0 0 1 0 0,-1 0-1 0 0,1 1 1 0 0,0-1 0 0 0,0 0-1 0 0,0 1 1 0 0,0 0-1 0 0,0-1 1 0 0,0 1 0 0 0,0 0-1 0 0,0 0 1 0 0,-3 2 0 0 0,1 0-42 0 0,0 0 1 0 0,0 0 0 0 0,0 1 0 0 0,0 0 0 0 0,1-1 0 0 0,0 1 0 0 0,0 0 0 0 0,0 1 0 0 0,0-1 0 0 0,0 1 0 0 0,1-1 0 0 0,0 1 0 0 0,0 0 0 0 0,0 0 0 0 0,1 0-1 0 0,0 0 1 0 0,0 0 0 0 0,0 0 0 0 0,0 7 0 0 0,-1 21-56 0 0,1-25 0 0 0,1 0 0 0 0,-1 0 0 0 0,2 0 0 0 0,-1 0 0 0 0,1 1 0 0 0,0-1 0 0 0,0 0 0 0 0,5 12 0 0 0,-4-14 0 0 0,0-1 0 0 0,0 0 0 0 0,1 0 0 0 0,-1 0 0 0 0,1-1 0 0 0,0 1 0 0 0,1-1 0 0 0,-1 1 0 0 0,1-1 0 0 0,5 5 0 0 0,1-5 0 0 0,-8-3 0 0 0,-1-1 0 0 0,1 1 0 0 0,0-1 0 0 0,-1 0 0 0 0,1 0 0 0 0,0 0 0 0 0,0 0 0 0 0,-1 0 0 0 0,1 0 0 0 0,0 0 0 0 0,0 0 0 0 0,-1-1 0 0 0,1 1 0 0 0,0 0 0 0 0,-1-1 0 0 0,1 0 0 0 0,0 1 0 0 0,-1-1 0 0 0,1 0 0 0 0,-1 0 0 0 0,1 0 0 0 0,-1 0 0 0 0,0 0 0 0 0,1 0 0 0 0,1-2 0 0 0,6-5 0 0 0,-6 5 1 0 0,0 1-1 0 0,0-1 0 0 0,-1 0 1 0 0,1 1-1 0 0,-1-1 1 0 0,1 0-1 0 0,-1-1 0 0 0,0 1 1 0 0,2-4-1 0 0,0-2-7 0 0,0 0 1 0 0,4-15-1 0 0,3-14-256 0 0,-4 19 314 0 0,-2-1 1 0 0,0 0-1 0 0,-1 0 0 0 0,1-26 1 0 0,-4 43-111 0 0,3-4 55 0 0,-3 5 137 0 0,1 5-66 0 0,7 8-37 0 0,11 18 36 0 0,-16-21-47 0 0,1 0 0 0 0,9 11 0 0 0,-10-13-20 0 0,1 1 0 0 0,-1-1 0 0 0,5 11 0 0 0,21 44-463 0 0,2 6-1704 0 0,-26-53-556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3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1 185 5064 0 0,'0'0'232'0'0,"2"1"416"0"0,1 2 494 0 0,0 0 1 0 0,0 0-1 0 0,-1 0 1 0 0,1 0-1 0 0,0 0 1 0 0,-1 0-1 0 0,0 1 1 0 0,0-1-1 0 0,0 1 1 0 0,0 0 0 0 0,2 6-1 0 0,6 13-126 0 0,15 33 2121 0 0,-24-54-3048 0 0,0 0 1 0 0,0 0-1 0 0,-1 0 0 0 0,1-1 0 0 0,-1 1 1 0 0,0 0-1 0 0,1 0 0 0 0,-1 4 0 0 0,1 8 428 0 0,-1 2 292 0 0,0-15 68 0 0,0-12-476 0 0,0-2-339 0 0,1 0 0 0 0,0 0-1 0 0,1 0 1 0 0,6-22 0 0 0,-2 13-40 0 0,-4 15-14 0 0,0 0-1 0 0,0 0 1 0 0,1 0 0 0 0,0 1 0 0 0,0-1-1 0 0,7-10 1 0 0,-6 12-8 0 0,1 0 0 0 0,0 0 0 0 0,-1 1 0 0 0,2-1 0 0 0,-1 1 0 0 0,0 0 0 0 0,1 1 0 0 0,0 0 0 0 0,-1 0 0 0 0,1 0 0 0 0,0 0 0 0 0,11-2 0 0 0,-6 4 0 0 0,-6 2 3 0 0,-1-1 0 0 0,1 1 0 0 0,0 1-1 0 0,-1-1 1 0 0,1 1 0 0 0,0 0 0 0 0,-1 0-1 0 0,0 0 1 0 0,1 0 0 0 0,-1 1 0 0 0,0 0 0 0 0,0 0-1 0 0,-1 0 1 0 0,1 0 0 0 0,-1 0 0 0 0,1 1-1 0 0,-1 0 1 0 0,0 0 0 0 0,0 0 0 0 0,-1 0 0 0 0,1 0-1 0 0,2 6 1 0 0,-5-9-3 0 0,0 0 0 0 0,1 1 0 0 0,-1-1 0 0 0,0 0 0 0 0,1 1 0 0 0,-1-1 0 0 0,0 1 0 0 0,0-1 0 0 0,0 0 0 0 0,0 1 0 0 0,0-1 0 0 0,-1 3 0 0 0,0 14 0 0 0,3-13-364 0 0,-2 0-1 0 0,1 0 0 0 0,-1 0 1 0 0,1 0-1 0 0,-1 0 1 0 0,-1 0-1 0 0,1 0 0 0 0,-3 8 1 0 0,3-1-2689 0 0,0-1-4932 0 0</inkml:trace>
  <inkml:trace contextRef="#ctx0" brushRef="#br0" timeOffset="1">262 0 11056 0 0,'0'1'267'0'0,"0"-1"1"0"0,0 1 0 0 0,0-1 0 0 0,0 1 0 0 0,0 0 0 0 0,0-1-1 0 0,0 1 1 0 0,0-1 0 0 0,0 1 0 0 0,0-1 0 0 0,1 1 0 0 0,-1-1-1 0 0,0 1 1 0 0,0-1 0 0 0,0 1 0 0 0,1 0 0 0 0,-1-1-1 0 0,0 0 1 0 0,1 2 0 0 0,8-3 3778 0 0,-8 1-4969 0 0,2-1 1869 0 0,14 2-1588 0 0,47 2-5373 0 0,-61-3 3967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3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14688 0 0,'0'0'332'0'0,"1"3"50"0"0,0 1-219 0 0,1 3-72 0 0,-1 0 0 0 0,1 0 1 0 0,1-1-1 0 0,-1 1 0 0 0,1-1 1 0 0,0 0-1 0 0,6 9 0 0 0,48 58 5588 0 0,-56-71-5431 0 0,1 0-1 0 0,-1 0 1 0 0,0 0-1 0 0,0 0 1 0 0,0 1 0 0 0,1 3-1 0 0,6 10 3489 0 0,-3-26-3564 0 0,-3 5-172 0 0,0-1 0 0 0,-1 0 0 0 0,2-10 0 0 0,-3 11 0 0 0,1-1 0 0 0,1 0 0 0 0,-1 1 0 0 0,4-10 0 0 0,4-6 13 0 0,-6 14-1 0 0,0 0 1 0 0,0 0 0 0 0,0 1 0 0 0,1-1-1 0 0,0 1 1 0 0,6-7-1 0 0,-7 10 42 0 0,2-4-41 0 0,5 5-13 0 0,-3-1 0 0 0,2 2 0 0 0,13 12 0 0 0,-18-8-19 0 0,0 0 0 0 0,0 1 1 0 0,0-1-1 0 0,-1 1 0 0 0,1 0 0 0 0,-1 0 0 0 0,0 1 0 0 0,0-1 1 0 0,-1 1-1 0 0,3 4 0 0 0,-2-3-119 0 0,0 0-1 0 0,0-1 1 0 0,0 0 0 0 0,1 0 0 0 0,0 0 0 0 0,7 7 0 0 0,21 12-1718 0 0,-23-18 195 0 0,1 1 0 0 0,8 8 0 0 0,-17-14 1436 0 0,0 0-1 0 0,0 0 1 0 0,1-1-1 0 0,-1 1 1 0 0,0 0-1 0 0,1-1 1 0 0,-1 1-1 0 0,0-1 1 0 0,1 0-1 0 0,-1 1 1 0 0,0-1-1 0 0,1 0 1 0 0,-1 0-1 0 0,1 0 1 0 0,-1 0-1 0 0,1 0 1 0 0,-1 0-1 0 0,0 0 1 0 0,1 0-1 0 0,-1-1 1 0 0,1 1 0 0 0,-1-1-1 0 0,3 0 1 0 0,13-2-1565 0 0,-16 3 1712 0 0,0 0 0 0 0,-1 0 1 0 0,1 0-1 0 0,0 0 0 0 0,-1 0 0 0 0,1-1 0 0 0,0 1 1 0 0,-1 0-1 0 0,1 0 0 0 0,0 0 0 0 0,-1-1 0 0 0,1 1 1 0 0,-1 0-1 0 0,1-1 0 0 0,-1 1 0 0 0,1 0 0 0 0,-1-1 1 0 0,1 1-1 0 0,-1-1 0 0 0,1 1 0 0 0,-1-1 1 0 0,1 1-1 0 0,-1-1 0 0 0,0 1 0 0 0,1-1 0 0 0,0-1-884 0 0,2 1 2 0 0,-1 0 979 0 0,1 0 1 0 0,-1 0-1 0 0,0-1 1 0 0,0 1-1 0 0,0-1 1 0 0,0 1 0 0 0,0-1-1 0 0,0 0 1 0 0,3-3-1 0 0,-2 2 444 0 0,-1 1 561 0 0,-2 2-887 0 0,1 0 0 0 0,0 0-1 0 0,0-1 1 0 0,-1 1 0 0 0,1 0-1 0 0,0-1 1 0 0,-1 1 0 0 0,1-1-1 0 0,0 1 1 0 0,-1-1 0 0 0,1 1 0 0 0,-1-1-1 0 0,1 1 1 0 0,-1-1 0 0 0,1 0-1 0 0,-1 1 1 0 0,1-1 0 0 0,-1 0-1 0 0,1 1 1 0 0,-1-1 0 0 0,0 0-1 0 0,0 0 1 0 0,1 0 0 0 0,1-22 1897 0 0,-1 8-510 0 0,1 8-980 0 0,-1 0 0 0 0,0-1 0 0 0,0 1 0 0 0,-1-1 1 0 0,0 1-1 0 0,-1-1 0 0 0,1 1 0 0 0,-1-1 0 0 0,-1 1 0 0 0,1 0 0 0 0,-2 0 1 0 0,1-1-1 0 0,0 1 0 0 0,-1 1 0 0 0,-7-12 0 0 0,7 13-316 0 0,2 3-167 0 0,1 1 1 0 0,-1 0-1 0 0,1 0 1 0 0,-1 0-1 0 0,0 0 1 0 0,1 0-1 0 0,-1 0 1 0 0,0 0-1 0 0,0 0 1 0 0,0 0 0 0 0,0 0-1 0 0,0 0 1 0 0,0 1-1 0 0,0-1 1 0 0,0 0-1 0 0,0 1 1 0 0,0-1-1 0 0,0 1 1 0 0,-1-1-1 0 0,1 1 1 0 0,0-1-1 0 0,-3 1 1 0 0,3 0 171 0 0,-1 0-77 0 0,2 0-151 0 0,-1 0 0 0 0,1 0-1 0 0,0-1 1 0 0,0 1-1 0 0,-1 0 1 0 0,1 0 0 0 0,0 0-1 0 0,0 0 1 0 0,-1 0-1 0 0,1 0 1 0 0,0 0 0 0 0,-1 0-1 0 0,1 0 1 0 0,0 0-1 0 0,0 0 1 0 0,-1 0 0 0 0,1 0-1 0 0,0 1 1 0 0,0-1-1 0 0,-1 0 1 0 0,1 0 0 0 0,0 0-1 0 0,0 0 1 0 0,-1 0-1 0 0,1 0 1 0 0,0 1 0 0 0,0-1-1 0 0,0 0 1 0 0,-1 0-1 0 0,1 0 1 0 0,0 1 0 0 0,0-1-1 0 0,0 0 1 0 0,-1 1-1 0 0,-1 5-14 0 0,0 0 0 0 0,1 0-1 0 0,-1 1 1 0 0,1-1-1 0 0,0 1 1 0 0,1-1-1 0 0,0 1 1 0 0,0-1-1 0 0,0 1 1 0 0,1-1-1 0 0,-1 1 1 0 0,3 7-1 0 0,3 5-28 0 0,-2-3 36 0 0,1-1-1 0 0,1 0 1 0 0,11 24-1 0 0,-4-18 4 0 0,0 0 0 0 0,20 23 0 0 0,14 9 15 0 0,22 27-111 0 0,-57-65 174 0 0,1-1 0 0 0,0-1 0 0 0,16 13 1 0 0,-21-20-186 0 0,4 6 358 0 0,0 1-1 0 0,-1 0 0 0 0,-1 0 0 0 0,0 1 1 0 0,14 26-1 0 0,-17-26-270 0 0,-1 0-1 0 0,-1 1 1 0 0,0 0 0 0 0,4 21-1 0 0,-9-31 48 0 0,0 0-1 0 0,0-1 1 0 0,0 1-1 0 0,0 0 1 0 0,-1-1-1 0 0,0 1 0 0 0,0 0 1 0 0,0-1-1 0 0,0 1 1 0 0,-3 5-1 0 0,1-6 0 0 0,1-1 1 0 0,-1 1-1 0 0,0-1 0 0 0,0 0 1 0 0,0 0-1 0 0,-1 0 0 0 0,1-1 1 0 0,-1 1-1 0 0,1-1 0 0 0,-1 1 1 0 0,0-1-1 0 0,-6 2 0 0 0,-7 3 171 0 0,-25 7-1 0 0,8-3-253 0 0,0-3 1 0 0,-40 6 0 0 0,64-13-245 0 0,-1 0 0 0 0,1-1 0 0 0,-1 0 0 0 0,1 0 1 0 0,-1-1-1 0 0,1-1 0 0 0,-1 0 0 0 0,1 0 1 0 0,0-1-1 0 0,0 0 0 0 0,-17-8 0 0 0,26 10 222 0 0,-15-10-2278 0 0,6-1-3560 0 0,1-1-1973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4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255 240 18743 0 0,'0'-17'6070'0'0,"2"18"-5336"0"0,3 5-441 0 0,0-1 0 0 0,0 1 0 0 0,0 0 0 0 0,-1 0 0 0 0,0 0 0 0 0,0 1 0 0 0,-1 0 0 0 0,0-1 0 0 0,5 16 0 0 0,-1 1-24 0 0,8 46 0 0 0,-5 11-141 0 0,-7-58-127 0 0,-1 39-1 0 0,0-12-13 0 0,-1-39-75 0 0,-1 0 0 0 0,0 0-1 0 0,-1 0 1 0 0,-1 12 0 0 0,1-19-21 0 0,0 1 0 0 0,0-1 0 0 0,0 1-1 0 0,0-1 1 0 0,0 0 0 0 0,-1 1 0 0 0,0-1 0 0 0,1 0 0 0 0,-1 0-1 0 0,0 0 1 0 0,-1 0 0 0 0,1-1 0 0 0,0 1 0 0 0,-5 3 0 0 0,6-6-25 0 0,0 1 0 0 0,-1-1 0 0 0,1 0 0 0 0,-1 1 1 0 0,1-1-1 0 0,0 0 0 0 0,-1 0 0 0 0,1 0 0 0 0,-1 0 1 0 0,1-1-1 0 0,-1 1 0 0 0,1 0 0 0 0,0 0 0 0 0,-1-1 1 0 0,1 1-1 0 0,0-1 0 0 0,-2 0 0 0 0,1 0-289 0 0,-9-5-1372 0 0,0-7-56 0 0</inkml:trace>
  <inkml:trace contextRef="#ctx0" brushRef="#br0" timeOffset="1">1 0 7832 0 0,'2'0'10387'0'0,"1"0"-10043"0"0,0 1 0 0 0,0-1-1 0 0,0 1 1 0 0,0-1 0 0 0,0 1-1 0 0,0 0 1 0 0,0 0 0 0 0,0 0-1 0 0,-1 1 1 0 0,1-1-1 0 0,0 1 1 0 0,0-1 0 0 0,-1 1-1 0 0,3 2 1 0 0,28 16 104 0 0,-23-13-1261 0 0,20 10 0 0 0,-23-13-413 0 0,9 5-6376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4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18919 0 0,'0'0'3075'0'0,"1"1"-1936"0"0,2 0-801 0 0,0-1 0 0 0,0 0 1 0 0,0 1-1 0 0,0-1 0 0 0,-1 0 1 0 0,1 0-1 0 0,0 0 0 0 0,0-1 1 0 0,0 1-1 0 0,0-1 0 0 0,3-1 1 0 0,17-1 671 0 0,2 0-13 0 0,-22 2-925 0 0,0 0-1 0 0,0 1 0 0 0,-1 0 0 0 0,1-1 0 0 0,0 1 0 0 0,0 0 1 0 0,6 1-1 0 0,-5-1-20 0 0,1 1 1 0 0,-1-1-1 0 0,1-1 0 0 0,-1 1 1 0 0,8-2-1 0 0,13-1 91 0 0,-17 4-117 0 0,1 0 1 0 0,13 3-1 0 0,8 1-18 0 0,-26-5-14 0 0,-1 0-1 0 0,1 0 1 0 0,0 1-1 0 0,0 0 1 0 0,0 0-1 0 0,0 0 1 0 0,-1 0-1 0 0,1 1 1 0 0,0-1-1 0 0,-1 1 1 0 0,1 0-1 0 0,-1 0 1 0 0,0 0 0 0 0,5 5-1 0 0,-6-5-30 0 0,1 0 1 0 0,-1 1-1 0 0,1-1 0 0 0,-1 0 1 0 0,1 0-1 0 0,0 0 1 0 0,0-1-1 0 0,-1 1 0 0 0,1-1 1 0 0,6 3-1 0 0,34 6-854 0 0,-21-6 286 0 0,-17-3 282 0 0,1 0 0 0 0,0 0 0 0 0,-1-1 0 0 0,1 0 0 0 0,10-1 0 0 0,16-5-3908 0 0,-12 0-3967 0 0</inkml:trace>
  <inkml:trace contextRef="#ctx0" brushRef="#br0" timeOffset="1">841 0 18143 0 0,'0'0'1639'0'0,"1"2"-1350"0"0,44 71 2262 0 0,-27-43 282 0 0,-13-22-2417 0 0,0 0 0 0 0,-1 0-1 0 0,0 1 1 0 0,4 10 0 0 0,-3 2-343 0 0,-1 0 1 0 0,0 0-1 0 0,-2 1 1 0 0,-1-1-1 0 0,-1 32 1 0 0,0-25-1091 0 0,-1-2-5546 0 0,-4 1-2200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5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12440 0 0,'12'-11'1432'0'0,"-10"10"-1253"0"0,-1-1 0 0 0,0 1 0 0 0,0 0 0 0 0,1 0 0 0 0,-1-1 0 0 0,1 1 0 0 0,-1 0 0 0 0,1 0 0 0 0,-1 0 0 0 0,1 1 0 0 0,0-1 0 0 0,-1 0 0 0 0,1 1 0 0 0,3-1 0 0 0,3-1 642 0 0,1 2-1 0 0,0-1 1 0 0,0 1 0 0 0,0 1 0 0 0,-1 0 0 0 0,1 0-1 0 0,14 4 1 0 0,-8-1-244 0 0,0 1 0 0 0,-1 1 0 0 0,22 11 0 0 0,-21-8-171 0 0,-1 2-1 0 0,0 0 1 0 0,-1 0 0 0 0,21 23-1 0 0,-29-28-358 0 0,0 0-1 0 0,0 1 0 0 0,-1-1 1 0 0,0 1-1 0 0,0 0 0 0 0,0 0 1 0 0,-1 1-1 0 0,0-1 0 0 0,-1 1 1 0 0,2 9-1 0 0,-2-12-20 0 0,-2 0 0 0 0,1 0 1 0 0,0 0-1 0 0,-1 0 0 0 0,0 1 0 0 0,0-1 1 0 0,-1 0-1 0 0,0 0 0 0 0,1 0 0 0 0,-2 1 1 0 0,1-1-1 0 0,-1 0 0 0 0,1-1 0 0 0,-1 1 1 0 0,-1 0-1 0 0,-3 6 0 0 0,2-4-60 0 0,-1-1 0 0 0,0 0 1 0 0,0 0-1 0 0,-1 0 0 0 0,1-1 0 0 0,-1 0 0 0 0,0 0 0 0 0,-1-1 0 0 0,1 1 0 0 0,-1-1 1 0 0,0-1-1 0 0,0 1 0 0 0,0-1 0 0 0,-1 0 0 0 0,1-1 0 0 0,-1 0 0 0 0,1 0 1 0 0,-1-1-1 0 0,-10 2 0 0 0,4-3-172 0 0,-4 0 6 0 0,-28-3 0 0 0,38 1-593 0 0,-1 1 1 0 0,1-2-1 0 0,-10-3 1 0 0,7 1-5184 0 0,-1 1-1778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5.8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10 17503 0 0,'0'0'6043'0'0,"-6"-4"-3739"0"0,4 3-2147 0 0,-1 0 0 0 0,1 1 0 0 0,0-1 0 0 0,-1 0 0 0 0,1 1 0 0 0,0-1 0 0 0,-1 1 0 0 0,1 0 0 0 0,0 0 0 0 0,-1 0 0 0 0,1 0 1 0 0,-1 0-1 0 0,1 1 0 0 0,0-1 0 0 0,-1 1 0 0 0,1-1 0 0 0,0 1 0 0 0,-5 1 0 0 0,4 0-130 0 0,0 0 1 0 0,0 0-1 0 0,0 0 1 0 0,0 0-1 0 0,0 0 1 0 0,1 0-1 0 0,-1 1 1 0 0,1-1-1 0 0,-1 1 1 0 0,1 0-1 0 0,0 0 1 0 0,-2 3-1 0 0,-10 15 10 0 0,11-17-30 0 0,-1 0-1 0 0,2 0 0 0 0,-1 1 0 0 0,0-1 0 0 0,1 1 0 0 0,-4 9 0 0 0,3-4-22 0 0,1 0 0 0 0,-1 0 0 0 0,1 0 0 0 0,1 1-1 0 0,0-1 1 0 0,1 0 0 0 0,0 0 0 0 0,0 1 0 0 0,2 11 0 0 0,2-5-62 0 0,10 31-1 0 0,-11-41 53 0 0,0 0-1 0 0,1-1 0 0 0,0 1 0 0 0,0-1 0 0 0,0 1 1 0 0,10 9-1 0 0,-7-7-32 0 0,1-2-1 0 0,14 12 1 0 0,-19-17 46 0 0,0 0 0 0 0,0 0-1 0 0,0 0 1 0 0,1-1 0 0 0,-1 1-1 0 0,0-1 1 0 0,1 0 0 0 0,-1 0-1 0 0,1 0 1 0 0,-1 0 0 0 0,1-1-1 0 0,4 1 1 0 0,7-2-84 0 0,0-1-1 0 0,0 0 1 0 0,-1-1 0 0 0,1-1-1 0 0,17-7 1 0 0,-14 3-577 0 0,-1-1 1 0 0,0-1-1 0 0,0 0 0 0 0,-1-1 1 0 0,-1-1-1 0 0,27-27 0 0 0,-25 21-722 0 0</inkml:trace>
  <inkml:trace contextRef="#ctx0" brushRef="#br0" timeOffset="1">460 6 3680 0 0,'0'0'284'0'0,"1"2"-187"0"0,6 7 1302 0 0,-3-9-335 0 0,-3-1-311 0 0,46 5 12344 0 0,-30-1-11270 0 0,-15-3-1533 0 0,1 1 0 0 0,0 0 0 0 0,0-1 0 0 0,-1 0 0 0 0,1 0 1 0 0,0 0-1 0 0,3 0 0 0 0,69-14 2939 0 0,-67 12-3190 0 0,1 1 1 0 0,0 0-1 0 0,18 0 0 0 0,-22-1-1395 0 0,0 0-2135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6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0,'1'37'4014'0'0,"-1"-36"-3631"0"0,0-1-1 0 0,0 1 0 0 0,0-1 1 0 0,0 1-1 0 0,1 0 0 0 0,-1-1 1 0 0,0 1-1 0 0,1-1 0 0 0,-1 1 1 0 0,0-1-1 0 0,1 1 0 0 0,-1-1 1 0 0,0 1-1 0 0,1-1 0 0 0,-1 1 0 0 0,1-1 1 0 0,-1 1-1 0 0,2 0 0 0 0,2 2 1400 0 0,-3-2-1369 0 0,0 0 0 0 0,0 0 0 0 0,0 0 0 0 0,1-1 0 0 0,-1 1 0 0 0,0 0 0 0 0,0-1 0 0 0,1 1 0 0 0,-1-1 0 0 0,0 1 0 0 0,1-1 0 0 0,1 0 0 0 0,0 0-82 0 0,0 0 0 0 0,0 0 1 0 0,0 0-1 0 0,0-1 0 0 0,0 0 0 0 0,0 1 1 0 0,4-3-1 0 0,16-3 1200 0 0,-3 5-960 0 0,18-3 134 0 0,56-14-1904 0 0,-72 13-4993 0 0,0-1-2087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7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51 9216 0 0,'0'0'706'0'0,"-10"-10"3928"0"0,10 9-4272 0 0,-1 1 1 0 0,1-1-1 0 0,-1 0 0 0 0,1 1 1 0 0,-1-1-1 0 0,1 0 1 0 0,-1 0-1 0 0,1 0 1 0 0,0 1-1 0 0,0-1 1 0 0,-1 0-1 0 0,1 0 1 0 0,0 0-1 0 0,0 0 1 0 0,0 0-1 0 0,0 0 1 0 0,0 1-1 0 0,0-1 1 0 0,0 0-1 0 0,0 0 1 0 0,0 0-1 0 0,1-1 1 0 0,-1 1-205 0 0,1 0 1 0 0,0 0 0 0 0,-1 0 0 0 0,1 0-1 0 0,0 0 1 0 0,0 0 0 0 0,0 1-1 0 0,-1-1 1 0 0,1 0 0 0 0,0 0-1 0 0,0 1 1 0 0,0-1 0 0 0,0 1 0 0 0,2-2-1 0 0,2 1-15 0 0,0-1 1 0 0,0 1-1 0 0,0 0 0 0 0,0 0 0 0 0,0 0 0 0 0,8 0 0 0 0,-2 2 145 0 0,0 0 0 0 0,0 0-1 0 0,12 4 1 0 0,12 2 37 0 0,-31-7-306 0 0,1 1-1 0 0,-1 0 1 0 0,0 1 0 0 0,0-1 0 0 0,1 1-1 0 0,-1 0 1 0 0,-1 0 0 0 0,1 0-1 0 0,0 1 1 0 0,0-1 0 0 0,-1 1-1 0 0,0 0 1 0 0,1 0 0 0 0,-1 0-1 0 0,0 0 1 0 0,3 6 0 0 0,-4-7-28 0 0,0 1 1 0 0,0 0-1 0 0,0 0 0 0 0,-1 0 1 0 0,1 0-1 0 0,-1 0 1 0 0,0 1-1 0 0,0-1 1 0 0,0 0-1 0 0,0 1 1 0 0,-1-1-1 0 0,1 0 0 0 0,-1 1 1 0 0,0-1-1 0 0,0 1 1 0 0,0-1-1 0 0,0 0 1 0 0,-1 1-1 0 0,0-1 1 0 0,1 0-1 0 0,-3 6 0 0 0,-23 37-824 0 0,25-44 764 0 0,1-1-1 0 0,-1 1 0 0 0,0-1 1 0 0,0 0-1 0 0,0 1 1 0 0,0-1-1 0 0,0 0 0 0 0,0 1 1 0 0,0-1-1 0 0,0 0 1 0 0,-1 0-1 0 0,1 0 0 0 0,0 0 1 0 0,-1 0-1 0 0,1 0 1 0 0,-1-1-1 0 0,1 1 0 0 0,-1 0 1 0 0,-1 0-1 0 0,-19 13-1282 0 0,20-14 1059 0 0,15 6 138 0 0,-1-2 470 0 0,0 0-1 0 0,1-1 0 0 0,0 0 0 0 0,0-1 1 0 0,0-1-1 0 0,14 0 0 0 0,-25-1 6 0 0,5 8 1359 0 0,-7-4-1660 0 0,1 0 0 0 0,0-1 0 0 0,-1 1 0 0 0,0 0 0 0 0,0-1 0 0 0,0 1 0 0 0,-1 0 0 0 0,1-1 0 0 0,-2 6 0 0 0,-11 34 87 0 0,10-36-78 0 0,-1 2-25 0 0,0-1 0 0 0,0 0-1 0 0,-1-1 1 0 0,-6 9 0 0 0,4-6-4 0 0,1-1-62 0 0,-1 0 0 0 0,0-1 0 0 0,-1 0 0 0 0,1 0 0 0 0,-2-1-1 0 0,1 0 1 0 0,-1 0 0 0 0,-18 10 0 0 0,23-16-88 0 0,0 1-1 0 0,0-1 1 0 0,0 0-1 0 0,0 0 1 0 0,0 0 0 0 0,0-1-1 0 0,0 0 1 0 0,-1 1-1 0 0,1-1 1 0 0,0-1-1 0 0,0 1 1 0 0,0-1 0 0 0,-5 0-1 0 0,7 0-498 0 0,2-9-851 0 0,1-15-1754 0 0,4 9 1421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6:51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1 159 8752 0 0,'0'-1'2685'0'0,"0"-4"-1755"0"0,1 0 0 0 0,-1 0 0 0 0,2 0-1 0 0,-1 1 1 0 0,0-1 0 0 0,1 0 0 0 0,3-7 0 0 0,21-32 3179 0 0,-20 37-3629 0 0,0-1 1 0 0,1 1 0 0 0,9-7 0 0 0,0-1-106 0 0,-14 14-366 0 0,0-1-1 0 0,0 0 1 0 0,0 1 0 0 0,0-1-1 0 0,1 1 1 0 0,-1 0 0 0 0,1 0-1 0 0,-1 0 1 0 0,1 0-1 0 0,-1 0 1 0 0,1 0 0 0 0,-1 1-1 0 0,1-1 1 0 0,0 1 0 0 0,-1 0-1 0 0,1 0 1 0 0,0 0-1 0 0,-1 0 1 0 0,1 0 0 0 0,0 1-1 0 0,-1-1 1 0 0,1 1 0 0 0,0 0-1 0 0,-1-1 1 0 0,1 1-1 0 0,-1 0 1 0 0,1 1 0 0 0,-1-1-1 0 0,0 0 1 0 0,1 1 0 0 0,2 2-1 0 0,14 14-8 0 0,-16-15 0 0 0,1 0 0 0 0,-1 0 0 0 0,0 1 0 0 0,0-1 0 0 0,0 1 0 0 0,0 0 0 0 0,0-1 0 0 0,-1 1 0 0 0,0 0 0 0 0,3 5 0 0 0,-3-4 0 0 0,0 0 0 0 0,1-1 0 0 0,0 0 0 0 0,0 1 0 0 0,0-1 0 0 0,0 0 0 0 0,1-1 0 0 0,-1 1 0 0 0,1-1 0 0 0,0 1 0 0 0,0-1 0 0 0,5 3 0 0 0,7 6 0 0 0,-12-9 0 0 0,1 0 0 0 0,-1-1 0 0 0,1 1 0 0 0,0-1 0 0 0,5 2 0 0 0,15 8 0 0 0,-23-11-14 0 0,0 0 0 0 0,0-1 0 0 0,1 1 0 0 0,-1-1 0 0 0,0 1 0 0 0,0-1 0 0 0,0 0-1 0 0,0 0 1 0 0,1 0 0 0 0,-1 0 0 0 0,0 0 0 0 0,0 0 0 0 0,1 0 0 0 0,-1-1 0 0 0,0 1 0 0 0,0-1 0 0 0,3-1 0 0 0,1 0-155 0 0,0-1 0 0 0,1 0 0 0 0,-2 0 1 0 0,9-5-1 0 0,-11 6-201 0 0,-1 0 1 0 0,0-1 0 0 0,1 1-1 0 0,-1 0 1 0 0,3-5-1 0 0,0 0-1276 0 0,10-10-5977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7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0,'1'1'12006'0'0,"10"10"-10535"0"0,-1-1-1 0 0,-1 1 0 0 0,0 0 1 0 0,9 16-1 0 0,2 1-1090 0 0,-10-12-373 0 0,-1 1-1 0 0,0 0 1 0 0,7 20 0 0 0,-12-25-5 0 0,30 72-2 0 0,12 31 0 0 0,-13-54 0 0 0,-13-25-1766 0 0,-20-35 1666 0 0,0-1 0 0 0,0 1 0 0 0,1 0 0 0 0,-1-1 0 0 0,0 1 0 0 0,1-1 0 0 0,-1 1 0 0 0,1-1 0 0 0,-1 1 0 0 0,1-1 0 0 0,-1 1 0 0 0,1-1 0 0 0,-1 0 1 0 0,1 1-1 0 0,-1-1 0 0 0,1 0 0 0 0,1 1 0 0 0,-1 0-271 0 0,11-3-5381 0 0</inkml:trace>
  <inkml:trace contextRef="#ctx0" brushRef="#br0" timeOffset="1">441 256 19375 0 0,'0'0'1944'0'0,"-1"-2"-1778"0"0,-1-4-9 0 0,1 5-72 0 0,1 1-1 0 0,-1 0 1 0 0,1-1-1 0 0,-1 1 1 0 0,0 0-1 0 0,1 0 1 0 0,-1-1-1 0 0,1 1 1 0 0,-1 0 0 0 0,0 0-1 0 0,1 0 1 0 0,-1 0-1 0 0,1 0 1 0 0,-1 0-1 0 0,0 0 1 0 0,0 0 0 0 0,0 0 158 0 0,-3 0 38 0 0,0-1 1 0 0,0 1-1 0 0,0 1 0 0 0,0-1 0 0 0,0 1 1 0 0,0-1-1 0 0,0 1 0 0 0,0 0 0 0 0,0 0 0 0 0,0 1 1 0 0,-4 1-1 0 0,1 0 20 0 0,2-1-251 0 0,0 1 1 0 0,0 0-1 0 0,0-1 0 0 0,1 2 0 0 0,-1-1 0 0 0,1 0 0 0 0,-5 6 1 0 0,-27 32 155 0 0,29-33-198 0 0,-33 45-8 0 0,35-45 0 0 0,1-1 0 0 0,0 0 0 0 0,0 1 0 0 0,1-1 0 0 0,-4 17 0 0 0,5-16-3 0 0,1 1 1 0 0,0 0-1 0 0,1 13 0 0 0,0-18 8 0 0,0 0 0 0 0,0 0 0 0 0,1 0 0 0 0,0-1 0 0 0,0 1 0 0 0,0 0-1 0 0,0-1 1 0 0,0 1 0 0 0,1-1 0 0 0,2 6 0 0 0,0-4 87 0 0,-1 1 0 0 0,1-2 0 0 0,1 1 0 0 0,-1 0 0 0 0,1-1 0 0 0,-1 0 0 0 0,1 0 0 0 0,0 0 0 0 0,1-1 1 0 0,-1 1-1 0 0,1-1 0 0 0,-1-1 0 0 0,1 1 0 0 0,0-1 0 0 0,0 0 0 0 0,0 0 0 0 0,0-1 0 0 0,12 2 0 0 0,5-3-36 0 0,0-2-1 0 0,0 0 1 0 0,43-11 0 0 0,-56 11-55 0 0,36-10-1377 0 0,0-1-1 0 0,51-23 1 0 0,-70 26-7910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8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17423 0 0,'2'7'266'0'0,"2"9"1042"0"0,-3-14-1026 0 0,6 3 278 0 0,0 0 0 0 0,0 0-1 0 0,0-1 1 0 0,0 1 0 0 0,14 4 0 0 0,-10-4 136 0 0,-1 0 1 0 0,18 12-1 0 0,15 22 526 0 0,-18-16-796 0 0,-17-15-315 0 0,-1 0 0 0 0,0 1-1 0 0,0 0 1 0 0,-1 0-1 0 0,8 13 1 0 0,1 3 75 0 0,-12-20-160 0 0,0 1 0 0 0,0 0 1 0 0,-1 0-1 0 0,0 0 1 0 0,0 0-1 0 0,0 0 0 0 0,-1 1 1 0 0,1-1-1 0 0,-2 1 1 0 0,1 6-1 0 0,0 7 8 0 0,-1-16-24 0 0,1 0 1 0 0,-1 0 0 0 0,0 0-1 0 0,0-1 1 0 0,-1 1 0 0 0,1 0-1 0 0,-1 0 1 0 0,0 0 0 0 0,0 0-1 0 0,0 0 1 0 0,0-1 0 0 0,-4 7-1 0 0,1-3-65 0 0,-1 1 0 0 0,0-1 0 0 0,0-1 0 0 0,0 1 0 0 0,-1-1 0 0 0,0 0 0 0 0,0 0 0 0 0,-13 9 1 0 0,14-12 11 0 0,1-1 0 0 0,-1 1 0 0 0,0-1 0 0 0,0 0 0 0 0,1 0 0 0 0,-1-1 0 0 0,0 1 0 0 0,-1-1 0 0 0,1 0 0 0 0,0-1 0 0 0,0 1 1 0 0,0-1-1 0 0,0 0 0 0 0,-1 0 0 0 0,-8-2 0 0 0,7 0-281 0 0,0 0 1 0 0,0 0-1 0 0,0-1 1 0 0,-12-5-1 0 0,16 7 109 0 0,1-1-1 0 0,0 1 1 0 0,0 0-1 0 0,0-1 1 0 0,-1 1-1 0 0,1-1 1 0 0,1 0-1 0 0,-1 0 0 0 0,0 1 1 0 0,0-1-1 0 0,1 0 1 0 0,-1-1-1 0 0,1 1 1 0 0,-1 0-1 0 0,1 0 1 0 0,0-1-1 0 0,-1-2 1 0 0,1-8-1539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9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5 11520 0 0,'0'0'886'0'0,"-1"-1"-582"0"0,-2-3 7 0 0,-4 8 3037 0 0,-6-2-573 0 0,11-3-2460 0 0,0 1 1 0 0,0 0-1 0 0,0 0 0 0 0,1 1 0 0 0,-1-1 0 0 0,0 0 0 0 0,0 1 0 0 0,0-1 0 0 0,1 1 0 0 0,-4 1 0 0 0,-10 7 1043 0 0,10-6-1169 0 0,0 0 1 0 0,0-1-1 0 0,0 2 1 0 0,1-1-1 0 0,0 0 1 0 0,-1 1-1 0 0,1 0 1 0 0,1 0-1 0 0,-1 0 1 0 0,0 0-1 0 0,1 1 1 0 0,-5 8-1 0 0,-7 19-108 0 0,-11 38 0 0 0,21-55-60 0 0,1 0-1 0 0,1 1 0 0 0,0-1 1 0 0,-1 32-1 0 0,5-37-20 0 0,-1 0 0 0 0,1 0 0 0 0,0-1 0 0 0,1 1 0 0 0,0 0 0 0 0,1-1 0 0 0,0 1 0 0 0,0-1 0 0 0,6 11 0 0 0,-5-14 0 0 0,-1-1 0 0 0,1 1 0 0 0,0-1 0 0 0,0 0 0 0 0,0 0 0 0 0,1 0 0 0 0,-1 0 0 0 0,1-1 0 0 0,0 0 0 0 0,1 0 0 0 0,-1 0 0 0 0,1-1 0 0 0,0 0 0 0 0,12 5 0 0 0,-11-5-38 0 0,1 0-1 0 0,0 0 0 0 0,0-1 1 0 0,0-1-1 0 0,0 1 0 0 0,0-1 1 0 0,0 0-1 0 0,1-1 0 0 0,-1 0 1 0 0,0-1-1 0 0,9-1 0 0 0,7-1-128 0 0,-14 2-73 0 0,0-1-1 0 0,0 0 0 0 0,11-4 1 0 0,-3 0-393 0 0,16-7-6103 0 0,-12-1-901 0 0</inkml:trace>
  <inkml:trace contextRef="#ctx0" brushRef="#br0" timeOffset="1">512 80 7368 0 0,'12'-24'5646'0'0,"26"24"1137"0"0,2-2-3873 0 0,46 0-651 0 0,-82 2-2217 0 0,0-1-1 0 0,0 0 1 0 0,0 0 0 0 0,0 0 0 0 0,0 0 0 0 0,0 0-1 0 0,7-5 1 0 0,13-3-96 0 0,-23 9-28 0 0,0 0-1 0 0,0 0 1 0 0,0 0-1 0 0,0 0 1 0 0,0 0 0 0 0,0 1-1 0 0,0-1 1 0 0,0 0 0 0 0,0 0-1 0 0,0 1 1 0 0,0-1 0 0 0,0 1-1 0 0,0-1 1 0 0,0 1 0 0 0,1 1-1 0 0,0-2-155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29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0,'0'0'2512'0'0,"16"0"-832"0"0,5 4 48 0 0,-5-4 15 0 0,6 0-1135 0 0,-1-4-224 0 0,-1 4-40 0 0,7 0-7967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30.4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1 156 17159 0 0,'0'0'1558'0'0,"1"-1"-1282"0"0,7-3 539 0 0,0 1 0 0 0,0 0-1 0 0,1 0 1 0 0,10-1 0 0 0,-4 2 21 0 0,8-2 563 0 0,-18 3-1143 0 0,-3-1-173 0 0,0 1 0 0 0,1 0 0 0 0,-1 0 0 0 0,0 1 0 0 0,1-1 0 0 0,-1 0 0 0 0,1 1 0 0 0,-1-1 0 0 0,1 1 0 0 0,0 0 0 0 0,-1 0 0 0 0,1 0 0 0 0,-1 0 0 0 0,1 1 0 0 0,-1-1 0 0 0,1 1 0 0 0,-1-1 0 0 0,6 3 0 0 0,4 3 220 0 0,-11-5-294 0 0,1 0 0 0 0,0 0 0 0 0,0 0 0 0 0,0 0 0 0 0,-1 0 1 0 0,1 0-1 0 0,0 0 0 0 0,-1 1 0 0 0,1-1 0 0 0,-1 1 0 0 0,0-1 1 0 0,1 1-1 0 0,-1-1 0 0 0,2 4 0 0 0,-1-2-19 0 0,-1-2 30 0 0,0 0 1 0 0,0 0 0 0 0,0 0 0 0 0,0 0 0 0 0,-1 0 0 0 0,1 0 0 0 0,0 0 0 0 0,-1 0 0 0 0,1 0-1 0 0,-1 0 1 0 0,1 2 0 0 0,0 3-75 0 0,-1 0-1 0 0,-1 0 1 0 0,1 0-1 0 0,-1 0 0 0 0,0 0 1 0 0,0 0-1 0 0,-1 0 1 0 0,0-1-1 0 0,0 1 1 0 0,-4 7-1 0 0,2-4-238 0 0,1-1-1 0 0,-5 15 0 0 0,-5 13-979 0 0,12-34 1190 0 0,1-1 1 0 0,-1 1-1 0 0,0 0 1 0 0,0 0-1 0 0,0-1 1 0 0,0 1-1 0 0,0-1 1 0 0,-1 1-1 0 0,1-1 1 0 0,0 1-1 0 0,-1-1 1 0 0,1 0-1 0 0,-1 0 1 0 0,-2 2-1 0 0,3-3 49 0 0,1 0-1 0 0,-1 1 1 0 0,0-1-1 0 0,1 0 1 0 0,-1 1 0 0 0,1-1-1 0 0,-1 0 1 0 0,1 1-1 0 0,-1-1 1 0 0,1 0-1 0 0,-1 1 1 0 0,1-1-1 0 0,0 1 1 0 0,-1-1-1 0 0,1 1 1 0 0,0-1 0 0 0,-1 1-1 0 0,1-1 1 0 0,0 1-1 0 0,-1 0 1 0 0,1-1-1 0 0,0 1 1 0 0,0-1-1 0 0,0 1 1 0 0,0 0-1 0 0,0-1 1 0 0,-1 2 0 0 0,2-1 38 0 0,-1 0 1 0 0,0 0-1 0 0,1 1 1 0 0,-1-1-1 0 0,1 0 1 0 0,0 0-1 0 0,-1 0 1 0 0,1 0-1 0 0,0 0 1 0 0,-1 0-1 0 0,1-1 1 0 0,0 1-1 0 0,1 1 1 0 0,1 1 82 0 0,0-1 1 0 0,0 1 0 0 0,1-1-1 0 0,-1 0 1 0 0,1 0 0 0 0,-1-1 0 0 0,7 3-1 0 0,-9-4-56 0 0,1 1 0 0 0,0-1 0 0 0,-1 1 0 0 0,1-1 0 0 0,0 1 0 0 0,-1 0 0 0 0,1 0-1 0 0,-1-1 1 0 0,1 1 0 0 0,-1 0 0 0 0,1 1 0 0 0,-1-1 0 0 0,0 0 0 0 0,3 2 0 0 0,-3-1 19 0 0,1 0 0 0 0,-1-1 0 0 0,1 1 0 0 0,0-1 0 0 0,0 0 0 0 0,0 1 0 0 0,3 0 0 0 0,-3 0 4 0 0,1-1-1 0 0,-1 1 0 0 0,1-1 1 0 0,-1 1-1 0 0,0 0 1 0 0,1 0-1 0 0,-1 0 0 0 0,0 1 1 0 0,0-1-1 0 0,0 0 1 0 0,2 6-1 0 0,10 10 341 0 0,-12-15-342 0 0,-1-1 1 0 0,0 0-1 0 0,0 1 1 0 0,0-1-1 0 0,0 1 1 0 0,0-1-1 0 0,0 1 1 0 0,-1-1-1 0 0,1 1 1 0 0,-1 0-1 0 0,0-1 1 0 0,0 1-1 0 0,0 0 1 0 0,-1 4-1 0 0,1 1-48 0 0,0-7 4 0 0,0-1 0 0 0,-1 1 0 0 0,1-1 1 0 0,0 0-1 0 0,-1 1 0 0 0,1-1 1 0 0,0 1-1 0 0,-1-1 0 0 0,1 0 0 0 0,-1 0 1 0 0,1 1-1 0 0,-1-1 0 0 0,1 0 1 0 0,-1 0-1 0 0,1 0 0 0 0,-1 1 0 0 0,1-1 1 0 0,-1 0-1 0 0,0 0 0 0 0,0 0 17 0 0,-16 10 117 0 0,14-8-133 0 0,0-1 0 0 0,0 1 0 0 0,1-1 1 0 0,-1 1-1 0 0,0-1 0 0 0,-1 0 0 0 0,1 0 0 0 0,0 0 1 0 0,0-1-1 0 0,0 1 0 0 0,-6 0 0 0 0,-14 1-109 0 0,19-2 5 0 0,1 1 0 0 0,-1-1 0 0 0,1 0 0 0 0,0 0 0 0 0,-1 0 0 0 0,1 0 0 0 0,-1 0 0 0 0,1-1 0 0 0,0 1 0 0 0,-1-1 0 0 0,1 0 0 0 0,0 0 0 0 0,-5-2 0 0 0,1 0-591 0 0,-5-2-254 0 0,0-15-12927 0 0</inkml:trace>
  <inkml:trace contextRef="#ctx0" brushRef="#br0" timeOffset="1">494 5 2760 0 0,'3'-5'23806'0'0,"-6"12"-22260"0"0,0 1-1612 0 0,-1 0 0 0 0,-3 17 0 0 0,-1 29 704 0 0,2-15-501 0 0,1 1-1 0 0,2 68 1 0 0,6-65-45 0 0,10 124 108 0 0,-10-146-409 0 0,-3-9 36 0 0,2 0 1 0 0,0 0-1 0 0,0 0 0 0 0,1 0 1 0 0,0 0-1 0 0,9 20 0 0 0,-5-19 86 0 0,1 1-1 0 0,1-1 1 0 0,-1 0 0 0 0,2-1-1 0 0,0 0 1 0 0,0 0-1 0 0,24 18 1 0 0,-27-24-254 0 0,0-1 1 0 0,0 0 0 0 0,1 0 0 0 0,14 6-1 0 0,-19-10-71 0 0,1 0 1 0 0,-1 0-1 0 0,1 0 0 0 0,-1-1 0 0 0,1 1 0 0 0,-1-1 1 0 0,1 0-1 0 0,-1 0 0 0 0,1 0 0 0 0,0 0 0 0 0,-1-1 0 0 0,1 1 1 0 0,-1-1-1 0 0,1 0 0 0 0,3-1 0 0 0,9-7-6698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31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3224 0 0,'0'0'18822'0'0,"1"3"-17503"0"0,24 41 1569 0 0,-18-33-2498 0 0,0 1 0 0 0,-1 0 1 0 0,7 19-1 0 0,0 0-150 0 0,0 1-167 0 0,-5-7-285 0 0,3 10-32 0 0,-8-8-8989 0 0,-3-14 1283 0 0</inkml:trace>
  <inkml:trace contextRef="#ctx0" brushRef="#br0" timeOffset="1">1 360 3224 0 0,'5'40'143'0'0,"-5"-40"-141"0"0,0 0 1 0 0,0 0-1 0 0,0 0 1 0 0,0 1-1 0 0,0-1 1 0 0,0 0-1 0 0,0 0 0 0 0,0 1 1 0 0,0-1-1 0 0,0 0 1 0 0,0 0-1 0 0,0 0 1 0 0,0 1-1 0 0,0-1 1 0 0,0 0-1 0 0,0 0 1 0 0,0 1-1 0 0,0-1 1 0 0,1 0-1 0 0,-1 0 1 0 0,0 0-1 0 0,0 0 1 0 0,0 1-1 0 0,0-1 1 0 0,1 0-1 0 0,-1 0 1 0 0,0 0-1 0 0,0 0 1 0 0,0 0-1 0 0,1 1 1 0 0,-1-1-1 0 0,0 0 1 0 0,0 0-1 0 0,0 0 1 0 0,1 0-1 0 0,-1 0 1 0 0,0 0-1 0 0,0 0 1 0 0,1 0-1 0 0,-1 0 1 0 0,0 0-1 0 0,0 0 1 0 0,0 0-1 0 0,1 0 1 0 0,-1 0-1 0 0,0 0 1 0 0,0 0-1 0 0,1 0 1 0 0,-1 0-1 0 0,0 0 1 0 0,0-1-1 0 0,0 1 1 0 0,1 0-1 0 0,-1 0 1 0 0,0 0-1 0 0,0 0 1 0 0,0 0-1 0 0,1 0 0 0 0,-1-1 1 0 0,0 1-1 0 0,0 0 1 0 0,0 0-1 0 0,0 0 1 0 0,0-1-1 0 0,0 1 1 0 0,1 0-1 0 0,-1-1 1 0 0,7-5 912 0 0,-5 4 5 0 0,0 0 0 0 0,0 0 1 0 0,0 0-1 0 0,0 1 0 0 0,0-1 1 0 0,0 1-1 0 0,1-1 0 0 0,-1 1 1 0 0,0 0-1 0 0,1 0 0 0 0,-1 0 1 0 0,1 0-1 0 0,0 0 0 0 0,-1 0 1 0 0,1 1-1 0 0,0-1 0 0 0,5 1 1 0 0,1-1 187 0 0,1 0 0 0 0,0-1 1 0 0,11-3-1 0 0,1 0-172 0 0,-17 4-751 0 0,1-1 0 0 0,-1 0 0 0 0,0-1 0 0 0,0 1 0 0 0,0-1 1 0 0,9-6-1 0 0,14-8 376 0 0,-26 17-542 0 0,0-1-1 0 0,0 0 1 0 0,0 1 0 0 0,0-1-1 0 0,0 1 1 0 0,0-1-1 0 0,0 1 1 0 0,0 0-1 0 0,0 0 1 0 0,0 0-1 0 0,0 0 1 0 0,4 1-1 0 0,-4 0-72 0 0,0-1 0 0 0,0 1-1 0 0,0-1 1 0 0,0 0-1 0 0,0 1 1 0 0,0-1-1 0 0,0 0 1 0 0,1 0-1 0 0,-1 0 1 0 0,0-1-1 0 0,0 1 1 0 0,0 0-1 0 0,0-1 1 0 0,0 1-1 0 0,0-1 1 0 0,0 0 0 0 0,0 0-1 0 0,0 0 1 0 0,0 0-1 0 0,0 0 1 0 0,0 0-1 0 0,-1 0 1 0 0,1-1-1 0 0,0 1 1 0 0,-1-1-1 0 0,3-2 1 0 0,3-3-1561 0 0</inkml:trace>
  <inkml:trace contextRef="#ctx0" brushRef="#br0" timeOffset="2">225 531 11056 0 0,'0'0'505'0'0,"0"8"170"0"0,0-6-634 0 0,0-1 0 0 0,0 1 0 0 0,0 0 1 0 0,0-1-1 0 0,-1 1 0 0 0,1 0 1 0 0,0-1-1 0 0,-1 1 0 0 0,-1 2 0 0 0,0 7 2117 0 0,0 2 4551 0 0,-1-3-4309 0 0,-1 2-1526 0 0,-12 80 1583 0 0,10-64-2386 0 0,5-27-65 0 0,1 1 1 0 0,0-1 0 0 0,0 1 0 0 0,0-1 0 0 0,1 0 0 0 0,-1 1-1 0 0,0-1 1 0 0,0 0 0 0 0,1 1 0 0 0,-1-1 0 0 0,1 0 0 0 0,-1 1-1 0 0,1-1 1 0 0,0 0 0 0 0,-1 0 0 0 0,2 2 0 0 0,1 1 55 0 0,-3-4-54 0 0,0 1-1 0 0,1-1 1 0 0,-1 1-1 0 0,1-1 1 0 0,-1 0-1 0 0,0 1 0 0 0,1-1 1 0 0,-1 0-1 0 0,1 1 1 0 0,-1-1-1 0 0,1 0 1 0 0,-1 1-1 0 0,1-1 1 0 0,-1 0-1 0 0,1 0 1 0 0,-1 0-1 0 0,2 0 1 0 0,1 1 19 0 0,0 1-5 0 0,0 0 0 0 0,0-1 1 0 0,1 1-1 0 0,-1-1 0 0 0,1 0 1 0 0,-1 0-1 0 0,0-1 0 0 0,1 1 1 0 0,-1-1-1 0 0,1 1 0 0 0,0-1 1 0 0,-1 0-1 0 0,1-1 0 0 0,-1 1 1 0 0,1 0-1 0 0,4-2 0 0 0,6-2-19 0 0,-1-1-1 0 0,24-11 1 0 0,-20 9-35 0 0,-9 2-354 0 0,1 0 0 0 0,-1 0-1 0 0,0-1 1 0 0,-1 0 0 0 0,1 0-1 0 0,-1-1 1 0 0,0 0 0 0 0,10-14-1 0 0,-7 7-1710 0 0,-5 0-86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31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23 512 19783 0 0,'-11'22'956'0'0,"10"-20"-413"0"0,0 6 108 0 0,-1-2-313 0 0,0 1 1 0 0,1-1-1 0 0,-1 0 0 0 0,1 1 1 0 0,0-1-1 0 0,1 1 1 0 0,0-1-1 0 0,0 1 1 0 0,0-1-1 0 0,1 1 0 0 0,2 10 1 0 0,15 45 1489 0 0,13 59-142 0 0,-28-110-1643 0 0,0 0 0 0 0,1-1 1 0 0,7 13-1 0 0,5 16-186 0 0,-15-37 102 0 0,-1 0 0 0 0,1-1 0 0 0,-1 1 1 0 0,1-1-1 0 0,0 1 0 0 0,0-1 0 0 0,0 1 1 0 0,0-1-1 0 0,0 0 0 0 0,0 1 0 0 0,0-1 1 0 0,0 0-1 0 0,0 0 0 0 0,1 0 0 0 0,-1 0 1 0 0,0 0-1 0 0,1 0 0 0 0,-1 0 0 0 0,1 0 1 0 0,2 1-1 0 0,-3-2-1099 0 0,-1-23-16394 0 0</inkml:trace>
  <inkml:trace contextRef="#ctx0" brushRef="#br0" timeOffset="1">176 48 7368 0 0,'-3'-4'113'0'0,"2"4"-87"0"0,1-1 0 0 0,-1 0 0 0 0,1 0-1 0 0,-1 0 1 0 0,0 0 0 0 0,1 1 0 0 0,0-1-1 0 0,-1 0 1 0 0,1 0 0 0 0,-1 0 0 0 0,1 0 0 0 0,0-2-1 0 0,0 1 48 0 0,0 0-1 0 0,0 0 0 0 0,1 0 0 0 0,-1 1 0 0 0,1-1 0 0 0,-1 0 1 0 0,1 0-1 0 0,0 0 0 0 0,0 0 0 0 0,0 1 0 0 0,1-3 0 0 0,-1 3 246 0 0,-1 1 0 0 0,0-1 0 0 0,1 1 0 0 0,-1-1 0 0 0,1 1 0 0 0,-1-1 0 0 0,1 1 0 0 0,0 0 0 0 0,-1-1 0 0 0,1 1 0 0 0,-1 0 0 0 0,1-1 0 0 0,-1 1 0 0 0,1 0 0 0 0,0 0 0 0 0,-1 0 0 0 0,1-1 0 0 0,0 1 0 0 0,-1 0 0 0 0,1 0 0 0 0,0 0 0 0 0,-1 0 0 0 0,1 0 0 0 0,0 0 0 0 0,0 1 0 0 0,18 4 6774 0 0,-7-1-6233 0 0,-6-2-511 0 0,0 0-1 0 0,0 1 1 0 0,0-1 0 0 0,-1 1-1 0 0,1 1 1 0 0,-1-1-1 0 0,10 8 1 0 0,-1 2 110 0 0,-1 1 1 0 0,0 0 0 0 0,22 32-1 0 0,23 55 364 0 0,-45-73-628 0 0,-2 1 1 0 0,-1 0-1 0 0,12 60 1 0 0,-13-50-97 0 0,-1 7-40 0 0,-2 0 0 0 0,-2 1 1 0 0,-2 64-1 0 0,-2-62-318 0 0,-1-1 0 0 0,-3 1 0 0 0,-18 84 0 0 0,16-112-598 0 0,-1-1 0 0 0,-16 33-1 0 0,1-10-1646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32.1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3224 0 0,'1'-2'16239'0'0,"2"-3"-15831"0"0,-1 1 0 0 0,1 0 0 0 0,0 0 0 0 0,0 0 0 0 0,0 0 0 0 0,1 1 0 0 0,-1-1 0 0 0,1 1 0 0 0,0 0 0 0 0,0 0 0 0 0,0 0 0 0 0,0 1 0 0 0,0-1 0 0 0,1 1 0 0 0,-1 0 0 0 0,1 0 0 0 0,7-2 0 0 0,0 1-135 0 0,1 0-1 0 0,21-1 0 0 0,-28 4-140 0 0,0 0 0 0 0,0 0-1 0 0,-1 1 1 0 0,1 0-1 0 0,0 0 1 0 0,-1 0-1 0 0,1 1 1 0 0,7 3-1 0 0,1 1 196 0 0,-10-5-297 0 0,-1 0 1 0 0,0 0-1 0 0,0 0 0 0 0,0 1 1 0 0,0-1-1 0 0,0 1 0 0 0,0 0 0 0 0,0 0 1 0 0,-1 0-1 0 0,1 0 0 0 0,-1 0 1 0 0,1 0-1 0 0,2 4 0 0 0,1 4 22 0 0,-3-6-49 0 0,0 0-1 0 0,-1-1 1 0 0,1 1-1 0 0,-1 0 1 0 0,0 1-1 0 0,0-1 1 0 0,-1 0-1 0 0,1 0 1 0 0,-1 1 0 0 0,1 5-1 0 0,1 11 4 0 0,1 32 1 0 0,-4-46-28 0 0,0 0 1 0 0,-1-1 0 0 0,1 1-1 0 0,-1 0 1 0 0,-1-1 0 0 0,1 1-1 0 0,-1-1 1 0 0,0 1 0 0 0,-4 6-1 0 0,4-9-66 0 0,-1-1 0 0 0,1 1-1 0 0,-1 0 1 0 0,0-1-1 0 0,-1 1 1 0 0,1-1-1 0 0,0 0 1 0 0,-8 5-1 0 0,-31 16-1291 0 0,41-24 1350 0 0,-2 1-167 0 0,-1 0 1 0 0,1 0-1 0 0,-1 0 1 0 0,1 0-1 0 0,-1-1 1 0 0,1 1-1 0 0,-1-1 1 0 0,1 0-1 0 0,-6-1 1 0 0,1 1-1012 0 0,-1-2-1843 0 0,8 1 2472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32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1 12896 0 0,'0'0'1594'0'0,"-12"0"6347"0"0,9 0-7715 0 0,-1 0-1 0 0,1 1 0 0 0,0-1 1 0 0,-1 1-1 0 0,1 0 1 0 0,0 0-1 0 0,-1 0 0 0 0,1 1 1 0 0,0-1-1 0 0,0 1 1 0 0,0 0-1 0 0,0-1 0 0 0,0 1 1 0 0,0 1-1 0 0,1-1 1 0 0,-1 0-1 0 0,1 1 0 0 0,0-1 1 0 0,-4 5-1 0 0,-5 6-125 0 0,6-7-58 0 0,0 0 1 0 0,0 0 0 0 0,0 0 0 0 0,1 1-1 0 0,0 0 1 0 0,0-1 0 0 0,0 1-1 0 0,-2 9 1 0 0,1 4-43 0 0,1 0 0 0 0,1 0 0 0 0,1 1 0 0 0,0-1 0 0 0,2 29 0 0 0,0-34 0 0 0,1-11 6 0 0,-1 1 0 0 0,0-1 1 0 0,1 0-1 0 0,0 0 0 0 0,0 1 0 0 0,0-1 0 0 0,0 0 0 0 0,1 0 0 0 0,2 5 0 0 0,2 1 8 0 0,0-1 0 0 0,9 11 0 0 0,-5-8-35 0 0,-7-8-26 0 0,0 0 0 0 0,1 0 1 0 0,0-1-1 0 0,0 0 0 0 0,0 1 1 0 0,0-2-1 0 0,0 1 0 0 0,1 0 1 0 0,-1-1-1 0 0,10 4 1 0 0,-2-2-195 0 0,0-1 1 0 0,0 0 0 0 0,16 2 0 0 0,-22-5 205 0 0,0 0 0 0 0,0 0 0 0 0,0-1 0 0 0,0 0 0 0 0,0 0 0 0 0,0 0 0 0 0,0-1 0 0 0,0 1 0 0 0,-1-2 0 0 0,1 1 0 0 0,0 0 0 0 0,-1-1 0 0 0,0 0 0 0 0,6-4 0 0 0,0-1-129 0 0,0-1-1 0 0,0 0 0 0 0,-1 0 0 0 0,0-1 1 0 0,9-12-1 0 0,13-25-1864 0 0,-16 23 235 0 0</inkml:trace>
  <inkml:trace contextRef="#ctx0" brushRef="#br0" timeOffset="1">421 52 9672 0 0,'0'0'7001'0'0,"3"1"-5025"0"0,23 12 264 0 0,-24-12-2098 0 0,-1-1 1 0 0,0 1-1 0 0,1-1 1 0 0,-1 1-1 0 0,0-1 1 0 0,1 0-1 0 0,-1 0 1 0 0,1 0-1 0 0,-1 0 1 0 0,0 0-1 0 0,1 0 1 0 0,-1 0-1 0 0,1 0 0 0 0,1-1 1 0 0,3 1 174 0 0,-6 0-306 0 0,9 0 441 0 0,0 0 1 0 0,0-1-1 0 0,0 0 1 0 0,13-3 0 0 0,-16 3-299 0 0,-1 0 1 0 0,0 0 0 0 0,1 0 0 0 0,8 0-1 0 0,-8 1-25 0 0,0 0-1 0 0,0-1 0 0 0,10-2 0 0 0,5 2-3930 0 0</inkml:trace>
  <inkml:trace contextRef="#ctx0" brushRef="#br0" timeOffset="2">575 243 5528 0 0,'0'0'584'0'0,"6"8"2072"0"0,9-2 504 0 0,1-2 104 0 0,0 1 15 0 0,6-5-2255 0 0,-1 0-448 0 0,1 0-88 0 0,-1 0-16 0 0,-5-9-2392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33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6448 0 0,'0'0'498'0'0,"1"-2"116"0"0,0 0 4 0 0,0 0 1 0 0,0 0-1 0 0,0 0 1 0 0,0 0-1 0 0,0 0 1 0 0,1 0-1 0 0,-1 0 0 0 0,1 1 1 0 0,-1-1-1 0 0,1 0 1 0 0,-1 1-1 0 0,1-1 1 0 0,2 0-1 0 0,11-9 2910 0 0,-11 8-2759 0 0,0 0-1 0 0,0 0 1 0 0,1 0-1 0 0,5-3 1 0 0,3 2 33 0 0,-1 0 0 0 0,1 0 1 0 0,0 2-1 0 0,14-2 1 0 0,-20 3-611 0 0,0 0 1 0 0,0 1 0 0 0,0 0 0 0 0,0 1-1 0 0,0 0 1 0 0,0 0 0 0 0,0 0-1 0 0,12 5 1 0 0,-18-6-165 0 0,1 1 0 0 0,-1 0 0 0 0,0 0 0 0 0,1 1 0 0 0,-1-1 0 0 0,0 0 0 0 0,0 0 0 0 0,0 1 0 0 0,0-1 0 0 0,0 1 0 0 0,1 2 0 0 0,0-2-36 0 0,-1 1 7 0 0,1-1-1 0 0,-1 1 1 0 0,1 0 0 0 0,-1-1-1 0 0,0 1 1 0 0,0 0 0 0 0,0 0-1 0 0,-1 0 1 0 0,1 0 0 0 0,-1 0-1 0 0,1 0 1 0 0,-1 0 0 0 0,0 5-1 0 0,-2 1-74 0 0,1-1-1 0 0,-1 1 1 0 0,-4 11 0 0 0,1-5-193 0 0,3-10 86 0 0,0 0 1 0 0,-1 0 0 0 0,1-1-1 0 0,-1 1 1 0 0,0-1-1 0 0,0 0 1 0 0,-7 7 0 0 0,-10 14-1198 0 0,19-23 868 0 0,2 0-398 0 0,2 1 1006 0 0,0 1 1 0 0,0 0 0 0 0,0-1 0 0 0,0 0-1 0 0,1 1 1 0 0,-1-2 0 0 0,1 1 0 0 0,0 0 0 0 0,0-1-1 0 0,0 1 1 0 0,5 1 0 0 0,-1 0 289 0 0,1-1 0 0 0,-1 0 0 0 0,1 0 0 0 0,15 2 0 0 0,8 7 892 0 0,-30-11-954 0 0,-2 0-311 0 0,0 0 1 0 0,0-1 0 0 0,0 1-1 0 0,0 0 1 0 0,0 0 0 0 0,0 0-1 0 0,0 0 1 0 0,0 0 0 0 0,-1 0-1 0 0,1 0 1 0 0,0 0-1 0 0,-1 1 1 0 0,-4 6 78 0 0,-1 0 0 0 0,1 0 0 0 0,-1 0 0 0 0,-1-1 0 0 0,-7 8 0 0 0,9-12-104 0 0,0 0-1 0 0,0-1 1 0 0,0 1 0 0 0,0-1-1 0 0,0 0 1 0 0,-7 2 0 0 0,-8 3-147 0 0,1 0-248 0 0,1-2 1 0 0,-1 0 0 0 0,-31 3-1 0 0,11-2-2010 0 0,28-3 528 0 0,-3-2-78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6:52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0 8752 0 0,'42'0'793'0'0,"-41"14"1147"0"0,-1-10-1390 0 0,1-1 0 0 0,-1 0 0 0 0,1 1 1 0 0,0-1-1 0 0,0 0 0 0 0,0 0 0 0 0,2 4 0 0 0,-2-4-215 0 0,1 0 0 0 0,-1 1 0 0 0,0-1 0 0 0,0 0 0 0 0,-1 1 0 0 0,1-1 0 0 0,0 5 0 0 0,-2 8 259 0 0,-1 1 0 0 0,-1 0 0 0 0,-7 26 1 0 0,4-18-348 0 0,-27 94 2 0 0,2-3 181 0 0,17-70-357 0 0,-14 86-1 0 0,21-92-315 0 0,4-20-1070 0 0,-3 37 0 0 0,6-38-9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33.6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1 212 7368 0 0,'0'0'568'0'0,"2"0"-374"0"0,5 0 1019 0 0,1-1-1 0 0,-1 0 0 0 0,0 0 0 0 0,1-1 1 0 0,-1 0-1 0 0,8-3 0 0 0,44-21 6715 0 0,5-2-5445 0 0,170-48 704 0 0,-216 70-3164 0 0,0-1 1 0 0,0-2-1 0 0,20-12 1 0 0,5-2-557 0 0,-35 20 149 0 0,-7 2-713 0 0</inkml:trace>
  <inkml:trace contextRef="#ctx0" brushRef="#br0" timeOffset="1">363 189 5984 0 0,'-1'1'464'0'0,"-1"2"-372"0"0,2-3-115 0 0,-4 19 628 0 0,4-18-331 0 0,-1 0-1 0 0,1 0 0 0 0,-1 0 0 0 0,1 0 0 0 0,-1 0 0 0 0,1 0 1 0 0,-1 0-1 0 0,1-1 0 0 0,-1 1 0 0 0,0 0 0 0 0,-1 1 1 0 0,2-1 314 0 0,-1 0 0 0 0,0 0 0 0 0,0 0 0 0 0,0 0 0 0 0,0 0 0 0 0,1 0 0 0 0,-1 0 0 0 0,1 0 0 0 0,-1 1 0 0 0,0 0 0 0 0,-7 20 4605 0 0,6-18-4494 0 0,0 1-1 0 0,0-1 1 0 0,0 1 0 0 0,1 0-1 0 0,0 0 1 0 0,-2 10 0 0 0,-2 36-53 0 0,4-37-719 0 0,1-9 170 0 0,0 0 0 0 0,0 0 0 0 0,0 1-1 0 0,0-1 1 0 0,1 0 0 0 0,0 0 0 0 0,0 1 0 0 0,0-1 0 0 0,1 0-1 0 0,3 9 1 0 0,-1 1-615 0 0,-3-6 239 0 0,-1-8 752 0 0,2 0-125 0 0,3 1-265 0 0,0-1 0 0 0,0 1 0 0 0,0-1 0 0 0,1 0-1 0 0,-1 0 1 0 0,0-1 0 0 0,0 0 0 0 0,1 0 0 0 0,-1 0 0 0 0,0 0 0 0 0,0-1-1 0 0,0 0 1 0 0,7-1 0 0 0,68-32 469 0 0,-73 32-540 0 0,0-1 0 0 0,-1 0 1 0 0,0-1-1 0 0,1 1 0 0 0,-1-1 0 0 0,0 0 0 0 0,-1-1 0 0 0,8-7 0 0 0,-4 4-264 0 0,-2 0 0 0 0,1-1 0 0 0,-1 0-1 0 0,9-16 1 0 0,-3-2-2422 0 0,-8 11 196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1:34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7832 0 0,'-1'2'3926'0'0,"-4"6"-275"0"0,-10 21 4807 0 0,14-27-8252 0 0,1 0 0 0 0,-1 0 0 0 0,1 0 0 0 0,-1 0 0 0 0,1 0 0 0 0,0 0 0 0 0,0 0 0 0 0,0 0-1 0 0,0 0 1 0 0,0 1 0 0 0,1-1 0 0 0,-1 0 0 0 0,2 4 0 0 0,-2-3-34 0 0,1-1 0 0 0,0 1 0 0 0,-1 0 0 0 0,0 0 0 0 0,0 0 0 0 0,0 0 0 0 0,0 0 0 0 0,-1 4 0 0 0,1 19 509 0 0,5 6-202 0 0,2 0-1 0 0,12 37 1 0 0,-5-26-344 0 0,39 106-313 0 0,-52-148 161 0 0,5 15-1589 0 0,15 24 0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29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14280 0 0,'0'0'10435'0'0,"1"2"-9891"0"0,6 8-296 0 0,-2 1-1 0 0,1 0 0 0 0,-1 0 1 0 0,-1 1-1 0 0,0-1 1 0 0,2 13-1 0 0,10 76 146 0 0,3 108-1 0 0,-12-106-169 0 0,-5-50 51 0 0,-2-33-369 0 0,1 0 0 0 0,0-1 1 0 0,6 25-1 0 0,-3-23-75 0 0,-3-13 92 0 0,0-1 0 0 0,1 1 1 0 0,0-1-1 0 0,3 8 0 0 0,-4-13-235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0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204 157 11976 0 0,'0'0'1082'0'0,"0"-2"-890"0"0,-4-27 8207 0 0,3 25-6777 0 0,-4-16 841 0 0,5 16-2154 0 0,-1 0 1 0 0,1 1-1 0 0,-1-1 0 0 0,0 1 1 0 0,-2-4-1 0 0,-2-5 192 0 0,3 7-376 0 0,0 1 1 0 0,-1-1 0 0 0,1 1 0 0 0,-1-1-1 0 0,1 1 1 0 0,-1 0 0 0 0,0 0-1 0 0,-1 1 1 0 0,1-1 0 0 0,-1 0-1 0 0,-7-5 1 0 0,9 8-114 0 0,0 0 1 0 0,0 0-1 0 0,1 0 0 0 0,-1 0 0 0 0,0 0 0 0 0,0 0 1 0 0,0 1-1 0 0,0-1 0 0 0,0 1 0 0 0,0-1 0 0 0,0 1 1 0 0,0 0-1 0 0,0 0 0 0 0,0 0 0 0 0,0 0 0 0 0,0 0 1 0 0,0 0-1 0 0,0 1 0 0 0,0-1 0 0 0,0 1 0 0 0,0-1 1 0 0,0 1-1 0 0,0 0 0 0 0,0 0 0 0 0,-3 1 0 0 0,-4 2-1 0 0,6-3-21 0 0,1-1-1 0 0,-1 1 1 0 0,1 0-1 0 0,-1 0 1 0 0,1 0-1 0 0,0 0 1 0 0,0 1-1 0 0,-1-1 0 0 0,1 1 1 0 0,0-1-1 0 0,0 1 1 0 0,0 0-1 0 0,1 0 1 0 0,-1 0-1 0 0,0-1 1 0 0,1 2-1 0 0,-1-1 0 0 0,1 0 1 0 0,0 0-1 0 0,-3 5 1 0 0,-2 15-190 0 0,-16 60 141 0 0,20-71 63 0 0,0 0 0 0 0,1 0-1 0 0,1 0 1 0 0,-1 0 0 0 0,3 17 0 0 0,0-4-275 0 0,-2-21 234 0 0,0 0 1 0 0,0 0 0 0 0,0 0-1 0 0,1 0 1 0 0,-1 0 0 0 0,1 0-1 0 0,0 0 1 0 0,0 0 0 0 0,0 0-1 0 0,0 0 1 0 0,0 0 0 0 0,0-1-1 0 0,1 1 1 0 0,3 4 0 0 0,-2-3 16 0 0,0 0 0 0 0,0-1 1 0 0,0 1-1 0 0,0-1 0 0 0,5 4 1 0 0,-6-6 6 0 0,1 0 0 0 0,-1 0 0 0 0,0 0 0 0 0,1 0 0 0 0,-1 0 0 0 0,1 0 0 0 0,-1-1 0 0 0,1 1 0 0 0,-1-1 0 0 0,1 0 0 0 0,0 1 0 0 0,2-1 0 0 0,2-1-21 0 0,-1 1-1 0 0,1-1 0 0 0,-1-1 1 0 0,0 1-1 0 0,1-1 0 0 0,-1 0 1 0 0,0 0-1 0 0,11-6 1 0 0,3-4-718 0 0,22-16 0 0 0,-24 15-247 0 0,-7 4-576 0 0,0-1-340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0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15664 0 0,'0'0'1417'0'0,"9"-1"161"0"0,9-12 2842 0 0,-8 6-2757 0 0,17-16-1 0 0,4-3 53 0 0,-6 15-981 0 0,-14 7-548 0 0,-9 4-159 0 0,0-1 0 0 0,-1 1 0 0 0,1 0 0 0 0,0 0 0 0 0,0 1 0 0 0,-1-1 0 0 0,1 0 0 0 0,0 1 0 0 0,-1-1 0 0 0,1 1 0 0 0,0-1-1 0 0,-1 1 1 0 0,1 0 0 0 0,-1-1 0 0 0,1 1 0 0 0,-1 0 0 0 0,1 0 0 0 0,1 2 0 0 0,4 6 66 0 0,11 12-71 0 0,-9-12-77 0 0,-2 1 1 0 0,1-1 0 0 0,8 17-1 0 0,-13-20 57 0 0,1 0-1 0 0,0-1 0 0 0,0 1 0 0 0,1 0 0 0 0,-1-1 1 0 0,1 0-1 0 0,0 0 0 0 0,0-1 0 0 0,1 1 0 0 0,0-1 0 0 0,-1 0 1 0 0,1-1-1 0 0,1 0 0 0 0,-1 0 0 0 0,0 0 0 0 0,1 0 1 0 0,10 2-1 0 0,-15-4-52 0 0,1-1 0 0 0,-1 1 1 0 0,0-1-1 0 0,0 0 0 0 0,0 1 0 0 0,1-1 0 0 0,-1 0 1 0 0,0 0-1 0 0,1 0 0 0 0,-1-1 0 0 0,0 1 1 0 0,0-1-1 0 0,0 1 0 0 0,1-1 0 0 0,-1 0 1 0 0,0 1-1 0 0,4-3 0 0 0,-2 0-85 0 0,-1 0 0 0 0,1-1 0 0 0,-1 1 0 0 0,0 0 0 0 0,1-1 0 0 0,-2 0 0 0 0,6-7 0 0 0,3-5-856 0 0,-8 13 576 0 0,0-1 1 0 0,0-1-1 0 0,-1 1 1 0 0,1 0-1 0 0,-1-1 0 0 0,0 1 1 0 0,2-7-1 0 0,0-7-1184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0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17503 0 0,'0'0'1588'0'0,"1"-2"-1304"0"0,4-6 2715 0 0,-3 8-1363 0 0,-1 1-1438 0 0,1 0 0 0 0,0 0 0 0 0,-1 0 0 0 0,1 0 0 0 0,-1 0 0 0 0,1 0-1 0 0,-1 0 1 0 0,1 1 0 0 0,-1-1 0 0 0,0 0 0 0 0,0 1 0 0 0,1-1 0 0 0,-1 1 0 0 0,0-1 0 0 0,0 1 0 0 0,-1 0 0 0 0,1 0 0 0 0,0-1 0 0 0,0 1 0 0 0,-1 0 0 0 0,1 2 0 0 0,1 6 12 0 0,0 1 1 0 0,0 19-1 0 0,1 1 73 0 0,1 2-38 0 0,0 50 0 0 0,0 6-50 0 0,3-6-256 0 0,-3-29 52 0 0,22 107 1 0 0,-23-150-203 0 0,0-1 0 0 0,1 0 1 0 0,10 19-1 0 0,10 6-3310 0 0,-9-21-5793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1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16727 0 0,'0'0'1514'0'0,"3"1"-1102"0"0,1-1-111 0 0,0 1 0 0 0,0-1 1 0 0,0 0-1 0 0,0 0 0 0 0,0 0 0 0 0,0-1 1 0 0,0 1-1 0 0,5-2 0 0 0,22-3 1306 0 0,-22 5-1385 0 0,-1-1 1 0 0,0 0-1 0 0,0 0 0 0 0,0-1 0 0 0,1-1 0 0 0,-2 1 0 0 0,10-5 1 0 0,14-2 35 0 0,-25 8-264 0 0,0-1-1 0 0,0 0 1 0 0,8-3 0 0 0,-11 3-43 0 0,1 1 1 0 0,-1 0-1 0 0,0 0 0 0 0,1 0 0 0 0,5-1 1 0 0,3-1-1765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1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17535 0 0,'1'2'803'0'0,"2"10"4"0"0,-2-9-778 0 0,-1 0 1 0 0,1 0-1 0 0,0 0 1 0 0,0 0-1 0 0,0-1 1 0 0,0 1-1 0 0,0 0 1 0 0,0-1-1 0 0,4 5 0 0 0,-1-4 383 0 0,0-1-1 0 0,0 1 0 0 0,1-1 1 0 0,-1 0-1 0 0,1 0 0 0 0,-1 0 1 0 0,1-1-1 0 0,0 0 0 0 0,0 0 1 0 0,0 0-1 0 0,8 0 0 0 0,6 1 627 0 0,0-1 0 0 0,36-4 0 0 0,39-13-1434 0 0,-67 12-648 0 0,4 0-62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2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19351 0 0,'0'0'4479'0'0,"1"3"-3174"0"0,11 35-432 0 0,-2 0 0 0 0,-2 1 0 0 0,-1 0 0 0 0,2 66 0 0 0,2-22-687 0 0,-1-11-140 0 0,-5-17-316 0 0,13 60-1 0 0,-15-88-327 0 0,0-3-1925 0 0,2-8-3446 0 0,5 3-2684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4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1 700 6912 0 0,'0'0'10710'0'0,"2"2"-10061"0"0,6 7-118 0 0,1 1 1 0 0,-2 0-1 0 0,13 20 0 0 0,-13-19-349 0 0,57 87 559 0 0,-41-61-632 0 0,28 40-36 0 0,-46-69-52 0 0,-5-8-20 0 0,0 0-1 0 0,0 0 1 0 0,0-1-1 0 0,0 1 1 0 0,0 0 0 0 0,0 0-1 0 0,0 0 1 0 0,0 0-1 0 0,0 0 1 0 0,0 0 0 0 0,0 0-1 0 0,0 0 1 0 0,0 0 0 0 0,0 0-1 0 0,0 0 1 0 0,0 0-1 0 0,0 0 1 0 0,0 0 0 0 0,0 0-1 0 0,0 0 1 0 0,0 0-1 0 0,0 0 1 0 0,0 0 0 0 0,0 0-1 0 0,1 0 1 0 0,-1 0-1 0 0,0-1 1 0 0,0 1 0 0 0,0 0-1 0 0,0 0 1 0 0,0 0 0 0 0,0 0-1 0 0,0 0 1 0 0,0 0-1 0 0,0 0 1 0 0,0 0 0 0 0,0 0-1 0 0,0 0 1 0 0,0 0-1 0 0,0 0 1 0 0,0 0 0 0 0,0 0-1 0 0,1 1 1 0 0,-1-1-1 0 0,0 0 1 0 0,0 0 0 0 0,0 0-1 0 0,0 0 1 0 0,0 0-1 0 0,0 0 1 0 0,0 0 0 0 0,0 0-1 0 0,0 0 1 0 0,0 0 0 0 0,0 0-1 0 0,0 0 1 0 0,0 0-1 0 0,0 0 1 0 0,0 0 0 0 0,0 0-1 0 0,0 0 1 0 0,0 0-1 0 0,0 0 1 0 0,0 0 0 0 0,0 0-1 0 0,0 0 1 0 0,0 1-1 0 0,0-1 1 0 0,0 0 0 0 0,2-2-4 0 0,0-1 0 0 0,0 1 0 0 0,-1-1 0 0 0,1 1 0 0 0,-1-1 0 0 0,1 1 0 0 0,-1-1 0 0 0,0 0 0 0 0,0 0 0 0 0,-1 1 0 0 0,1-1 0 0 0,0 0 0 0 0,0-5 0 0 0,1-44-38 0 0,-2 31-127 0 0,0 0-1 0 0,-2 1 1 0 0,0-1-1 0 0,-1 0 1 0 0,-2 1-1 0 0,0-1 1 0 0,-1 1-1 0 0,-12-27 1 0 0,-46-123-287 0 0,58 153 455 0 0,0-1 0 0 0,2 0 0 0 0,0 0 0 0 0,1 0 0 0 0,-1-35 0 0 0,5 32 97 0 0,1 1-1 0 0,6-28 1 0 0,-7 45-93 0 0,0 0 0 0 0,0 0 0 0 0,1 0 0 0 0,-1 0 0 0 0,1 1 0 0 0,-1-1 0 0 0,1 1 0 0 0,0-1 0 0 0,0 1 0 0 0,0-1 0 0 0,0 1 0 0 0,1 0 0 0 0,-1 0 0 0 0,4-2 0 0 0,-1 0 215 0 0,1 0 0 0 0,-1 1-1 0 0,1 0 1 0 0,0 0 0 0 0,9-3 0 0 0,35-4 1389 0 0,-8 1-916 0 0,138-29-95 0 0,-125 27-287 0 0,9-2-45 0 0,-26 3-64 0 0,60-7-1 0 0,144 1 72 0 0,-21 22-141 0 0,62 7-115 0 0,-116-7-19 0 0,340-2 70 0 0,-269-4-58 0 0,-107 1 142 0 0,-31-1 98 0 0,309 3 221 0 0,-215 3-8 0 0,98-9-108 0 0,-232 0-316 0 0,-20 2-41 0 0,-1-3 0 0 0,1-1 0 0 0,-1-1-1 0 0,42-14 1 0 0,-75 18-7 0 0,66-23-187 0 0,-62 21 13 0 0,-1-1 0 0 0,0 0-1 0 0,0 0 1 0 0,0-1 0 0 0,9-8 0 0 0,-17 13 36 0 0,0 0 0 0 0,0 1 0 0 0,-1-1 0 0 0,1 0 0 0 0,0 0 0 0 0,-1 0 0 0 0,1 0 0 0 0,0 1 0 0 0,-1-1 0 0 0,1 0 0 0 0,-1 0 0 0 0,0 0 0 0 0,1 0 0 0 0,-1 0 0 0 0,1-2 0 0 0,-1 1-169 0 0,1-9-1246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6:52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1 16152 0 0,'0'0'1846'0'0,"1"2"-1177"0"0,0 7-131 0 0,-1 0 0 0 0,1 1 0 0 0,-2-1 0 0 0,1 0 0 0 0,-1 0 0 0 0,-4 13 0 0 0,2-5-68 0 0,-52 217 2132 0 0,42-186-2709 0 0,-46 195-412 0 0,57-235 231 0 0,-1 1 0 0 0,-6 14 1 0 0,-2 4-1912 0 0,5 8-5762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4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69 9672 0 0,'-1'-2'336'0'0,"1"0"-401"0"0,-3-7 2706 0 0,-2 9 937 0 0,4 0-3046 0 0,1 0 0 0 0,-1-1 0 0 0,0 1 0 0 0,0 0-1 0 0,0 0 1 0 0,0 0 0 0 0,0 1 0 0 0,1-1-1 0 0,-1 0 1 0 0,0 0 0 0 0,0 0 0 0 0,0 1 0 0 0,0-1-1 0 0,-3 4-426 0 0,1-1-1 0 0,0 1 1 0 0,1-1-1 0 0,-1 1 1 0 0,1 0 0 0 0,0 0-1 0 0,0 0 1 0 0,0 0-1 0 0,0 1 1 0 0,0-1-1 0 0,1 0 1 0 0,0 1-1 0 0,0-1 1 0 0,0 1 0 0 0,1-1-1 0 0,0 1 1 0 0,0 0-1 0 0,0-1 1 0 0,0 1-1 0 0,0-1 1 0 0,1 1-1 0 0,0-1 1 0 0,2 7 0 0 0,5 16-398 0 0,-7-21 282 0 0,0-1 1 0 0,1 0-1 0 0,0 0 1 0 0,0 0-1 0 0,4 7 1 0 0,2 3 157 0 0,-6-12-113 0 0,-1 0 1 0 0,1 0-1 0 0,0 0 1 0 0,0 0-1 0 0,0 0 1 0 0,1-1-1 0 0,-1 1 1 0 0,0 0-1 0 0,1-1 1 0 0,5 4-1 0 0,28 17-34 0 0,-24-14 0 0 0,-11-8 0 0 0,0 1 0 0 0,0-1 0 0 0,1 0 0 0 0,-1 0 0 0 0,0-1 0 0 0,1 1 0 0 0,-1 0 0 0 0,0 0 0 0 0,1-1 0 0 0,-1 1 0 0 0,1 0 0 0 0,-1-1 0 0 0,1 0 0 0 0,-1 1 0 0 0,1-1 0 0 0,-1 0 0 0 0,1 0 0 0 0,-1 0 0 0 0,1 0 0 0 0,0 0 0 0 0,-1 0 0 0 0,1 0 0 0 0,-1 0 0 0 0,1-1 0 0 0,-1 1 0 0 0,1 0 0 0 0,-1-1 0 0 0,1 0 0 0 0,-1 1 0 0 0,1-1 0 0 0,1-1 0 0 0,1 0 19 0 0,-1 0 0 0 0,1-1-1 0 0,-1 1 1 0 0,0-1 0 0 0,0 1 0 0 0,0-1 0 0 0,0 0-1 0 0,0 0 1 0 0,-1-1 0 0 0,1 1 0 0 0,-1 0-1 0 0,0-1 1 0 0,0 0 0 0 0,0 1 0 0 0,0-1-1 0 0,-1 0 1 0 0,2-6 0 0 0,-1 2 59 0 0,0 1 0 0 0,-1-1 0 0 0,0 1-1 0 0,0-1 1 0 0,-1 0 0 0 0,0 1 0 0 0,0-1 0 0 0,-2-12 0 0 0,-1 10-31 0 0,-1 0 1 0 0,0 0-1 0 0,0 0 0 0 0,-1 1 0 0 0,0-1 1 0 0,0 1-1 0 0,-1 1 0 0 0,-1-1 1 0 0,-7-8-1 0 0,-9-13-60 0 0,20 26-31 0 0,-1 1 1 0 0,1-1-1 0 0,-1 1 1 0 0,1 0-1 0 0,-1 0 0 0 0,0 0 1 0 0,0 0-1 0 0,-1 1 1 0 0,1 0-1 0 0,0 0 1 0 0,-1 0-1 0 0,0 0 1 0 0,1 1-1 0 0,-1 0 1 0 0,0 0-1 0 0,1 0 0 0 0,-11 0 1 0 0,13 1-78 0 0,0 0 1 0 0,0 1-1 0 0,0 0 0 0 0,0-1 1 0 0,0 1-1 0 0,0 0 0 0 0,0 0 1 0 0,0 0-1 0 0,1 0 0 0 0,-1 1 1 0 0,0-1-1 0 0,1 0 0 0 0,-1 1 1 0 0,1-1-1 0 0,-1 1 0 0 0,-1 2 1 0 0,-1 1-1792 0 0,0 1 0 0 0,0-1 0 0 0,1 0 0 0 0,-3 8 1 0 0,0-3-4761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5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15664 0 0,'0'0'1719'0'0,"11"4"-2519"0"0,15-8-2223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5.4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84 18343 0 0,'0'0'1660'0'0,"2"0"-1232"0"0,4-3 225 0 0,0 1-1 0 0,0 0 0 0 0,9-1 1 0 0,-10 1-411 0 0,-1 1 1 0 0,1-1-1 0 0,0 0 1 0 0,-1-1-1 0 0,0 1 1 0 0,1-1-1 0 0,-1 0 1 0 0,0 0-1 0 0,0 0 1 0 0,5-6 0 0 0,9-5-181 0 0,-1 3-142 0 0,-13 9-384 0 0,0 0-1 0 0,-1 0 1 0 0,0 0-1 0 0,7-6 1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5.8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53 113 23039 0 0,'0'0'2315'0'0,"0"0"-2183"0"0,-1 0 0 0 0,0 0 0 0 0,1 0 0 0 0,-1 0 0 0 0,1 0 0 0 0,-1 0 0 0 0,0 0 0 0 0,1 0 1 0 0,-1 0-1 0 0,1 0 0 0 0,-1 0 0 0 0,0 0 0 0 0,1 0 0 0 0,-1 1 0 0 0,1-1 0 0 0,-2 1 0 0 0,-2 8-116 0 0,1 4-16 0 0,3-10-2 0 0,0 0 0 0 0,1 1 1 0 0,-1-1-1 0 0,1 0 0 0 0,0 0 0 0 0,0 1 0 0 0,0-1 0 0 0,1 0 0 0 0,-1 0 0 0 0,1 0 0 0 0,-1 0 1 0 0,1-1-1 0 0,3 5 0 0 0,3 2-14 0 0,1 0 1 0 0,12 10 0 0 0,-10-9 4 0 0,-3-4-4 0 0,0 0 0 0 0,0-1-1 0 0,1 0 1 0 0,-1 0 0 0 0,11 3-1 0 0,22 13-17 0 0,-28-15 36 0 0,-12-6-4 0 0,0 0 1 0 0,0 1-1 0 0,0-1 1 0 0,0 0-1 0 0,0 1 1 0 0,0-1-1 0 0,0 1 0 0 0,0-1 1 0 0,-1 1-1 0 0,1 0 1 0 0,0 0-1 0 0,1 1 1 0 0,2 3 16 0 0,0 1 0 0 0,0 0 0 0 0,5 11 0 0 0,-6-13-5 0 0,-3-3-7 0 0,1 1 0 0 0,0-1-1 0 0,-1 0 1 0 0,1 0 0 0 0,-1 0-1 0 0,1 1 1 0 0,-1-1 0 0 0,0 0-1 0 0,0 0 1 0 0,1 1 0 0 0,-1-1 0 0 0,0 0-1 0 0,0 1 1 0 0,0-1 0 0 0,0 0-1 0 0,0 0 1 0 0,-1 1 0 0 0,1-1-1 0 0,0 0 1 0 0,-1 0 0 0 0,1 1-1 0 0,-1 0 1 0 0,-1 4 1 0 0,0-1-1 0 0,-1 0 1 0 0,0 0-1 0 0,1 0 1 0 0,-2-1-1 0 0,1 1 1 0 0,0-1-1 0 0,-1 0 1 0 0,0 0-1 0 0,0 0 1 0 0,0 0-1 0 0,0-1 1 0 0,-1 1-1 0 0,0-1 1 0 0,1 0-1 0 0,-1 0 1 0 0,0-1-1 0 0,0 0 1 0 0,0 0-1 0 0,-1 0 1 0 0,1 0-1 0 0,-1-1 1 0 0,-5 1-1 0 0,6-2 5 0 0,1 1 0 0 0,0-1 1 0 0,0 1-1 0 0,0 0 0 0 0,-5 1 0 0 0,7-1-22 0 0,-1 0 1 0 0,1 0-1 0 0,-1-1 0 0 0,0 1 1 0 0,0-1-1 0 0,1 1 0 0 0,-1-1 1 0 0,0 0-1 0 0,-2-1 0 0 0,-4 0-493 0 0,0-1-1 0 0,0 0 1 0 0,-9-4-1 0 0,15 4 177 0 0,0 1 0 0 0,-1-1-1 0 0,1 1 1 0 0,0-1 0 0 0,0 0 0 0 0,1 0 0 0 0,-1 0-1 0 0,0-1 1 0 0,1 1 0 0 0,-4-5 0 0 0,-6-8-1644 0 0</inkml:trace>
  <inkml:trace contextRef="#ctx0" brushRef="#br0" timeOffset="1">262 36 11520 0 0,'0'0'1040'0'0,"2"0"-854"0"0,6 1-228 0 0,18-2 1169 0 0,-9-3 2583 0 0,4-2 1324 0 0,14-2-1834 0 0,-18 4-1906 0 0,-14 3-1146 0 0,7-1 602 0 0,1-1-1 0 0,18 0 1 0 0,-21 2-573 0 0,1-2-157 0 0,-9 3-20 0 0,0 0 0 0 0,0 0 0 0 0,1 0 0 0 0,-1 0 0 0 0,0 0 0 0 0,1 0 0 0 0,-1 0 0 0 0,0 1 0 0 0,0-1 0 0 0,1 0 0 0 0,-1 0 0 0 0,0 0 0 0 0,0 0 0 0 0,0 1 0 0 0,1-1 0 0 0,-1 0 0 0 0,0 0 0 0 0,0 0 0 0 0,0 1 0 0 0,1-1 0 0 0,-1 0 0 0 0,0 0 0 0 0,0 1 0 0 0,0-1 0 0 0,1 3 0 0 0,0-1 1 0 0,-1 1-1 0 0,0-1 1 0 0,1 1-1 0 0,-1 0 0 0 0,0-1 1 0 0,0 1-1 0 0,0-1 1 0 0,-1 1-1 0 0,1 0 1 0 0,-1-1-1 0 0,1 1 0 0 0,-3 3 1 0 0,1 1-19 0 0,-1 0 1 0 0,0-1 0 0 0,-7 13-1 0 0,2 2-852 0 0,5-11 420 0 0,2-8 7 0 0,1 0 294 0 0,-1 6 133 0 0,-1 5 16 0 0,5-3 0 0 0,-1-7 0 0 0,-1-1 0 0 0,1-1 0 0 0,-1 1 0 0 0,1 0 0 0 0,0 0 0 0 0,0-1 0 0 0,0 1 0 0 0,0-1 0 0 0,0 1 0 0 0,0-1 0 0 0,1 0 0 0 0,-1 0 0 0 0,0 0 0 0 0,1 0 0 0 0,-1 0 0 0 0,0 0 0 0 0,1-1 0 0 0,-1 1 0 0 0,1-1 0 0 0,-1 0 0 0 0,5 0 0 0 0,1 0 0 0 0,0 0 0 0 0,-1 0 0 0 0,1-1 0 0 0,0 0 0 0 0,12-3 0 0 0,-18 3-178 0 0,-1 1-1 0 0,0-1 1 0 0,1 1-1 0 0,-1-1 1 0 0,0 0-1 0 0,1 0 1 0 0,-1 0-1 0 0,0 1 1 0 0,0-1-1 0 0,2-2 1 0 0,12-8-5495 0 0,5 3-2938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6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19351 0 0,'0'0'1943'0'0,"3"1"-1643"0"0,46 13 3380 0 0,-31-11-3130 0 0,-4-1 47 0 0,0 0 0 0 0,16 0 0 0 0,-21-2-597 0 0,0-1 0 0 0,0 0 0 0 0,12-2 0 0 0,16-1 0 0 0,-18 0-1838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6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0,'0'0'622'0'0,"2"0"-512"0"0,6 5 1172 0 0,2 8 5538 0 0,2 16 4769 0 0,-6-16-12322 0 0,-2-1 1034 0 0,-1 0-1 0 0,0 0 1 0 0,1 13 0 0 0,3 9-374 0 0,2 5 14 0 0,-5-19-578 0 0,1 0 0 0 0,9 23 0 0 0,-8-33-1534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6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18799 0 0,'0'0'915'0'0,"0"2"-402"0"0,0 4-227 0 0,0-2-247 0 0,0 0 0 0 0,0-1 0 0 0,0 1 0 0 0,1 0 0 0 0,-1-1 0 0 0,1 1 0 0 0,0 0-1 0 0,2 6 1 0 0,-1-5 148 0 0,1-1 0 0 0,-1 1 0 0 0,1 0 0 0 0,0-1 0 0 0,0 0 0 0 0,0 0 0 0 0,0 0 0 0 0,1 0 0 0 0,0 0 0 0 0,0-1 0 0 0,0 0 0 0 0,6 4 0 0 0,4 1-115 0 0,0 0 1 0 0,32 9-1 0 0,-45-16-72 0 0,1 0 0 0 0,0 0 0 0 0,-1 0 0 0 0,1-1 0 0 0,0 1 0 0 0,0-1 0 0 0,-1 1 0 0 0,1-1 0 0 0,0 0 0 0 0,0 0 0 0 0,0 0 0 0 0,0 0 0 0 0,-1 0 0 0 0,1 0 0 0 0,0 0 0 0 0,0-1 0 0 0,0 1 0 0 0,2-1 0 0 0,3-2 0 0 0,-4 3 0 0 0,0 0 0 0 0,1-1 0 0 0,-1 0 0 0 0,0 0 0 0 0,1 0 0 0 0,-1 0 0 0 0,0-1 0 0 0,0 1 0 0 0,0-1 0 0 0,0 0 0 0 0,0 1 0 0 0,0-1 0 0 0,0-1 0 0 0,-1 1 0 0 0,1 0 0 0 0,-1-1 0 0 0,0 1 0 0 0,0-1 0 0 0,1 0 0 0 0,-2 0 0 0 0,4-4 0 0 0,0-3 206 0 0,-1 0-1 0 0,0 1 1 0 0,-1-1 0 0 0,0-1-1 0 0,-1 1 1 0 0,0 0-1 0 0,0-1 1 0 0,-1 1 0 0 0,0-17-1 0 0,0 17-205 0 0,2 0 0 0 0,26 63 0 0 0,-18-28 0 0 0,-1 0 0 0 0,0 1 0 0 0,-2 0 0 0 0,5 28 0 0 0,-1 20 0 0 0,-2 0 0 0 0,-1 102 0 0 0,-8-144 0 0 0,-3 32 0 0 0,2-59 0 0 0,-1 0 0 0 0,0-1 0 0 0,-1 1 0 0 0,-1 5 0 0 0,1-6 0 0 0,0 0 0 0 0,1 1 0 0 0,0 0 0 0 0,-1 5 0 0 0,1-7 40 0 0,1 0-1 0 0,0 0 0 0 0,-1 0 1 0 0,0 0-1 0 0,0 0 1 0 0,0-1-1 0 0,0 1 0 0 0,0 0 1 0 0,0-1-1 0 0,-1 1 0 0 0,1-1 1 0 0,-1 1-1 0 0,0-1 1 0 0,0 0-1 0 0,0 1 0 0 0,0-1 1 0 0,0 0-1 0 0,0 0 1 0 0,-1-1-1 0 0,1 1 0 0 0,0 0 1 0 0,-1-1-1 0 0,0 1 0 0 0,1-1 1 0 0,-5 1-1 0 0,-3 1 107 0 0,0 0 1 0 0,0-1-1 0 0,0-1 0 0 0,0 0 1 0 0,0 0-1 0 0,-11-1 0 0 0,17 0-181 0 0,1-1-1 0 0,-1 1 1 0 0,1-1 0 0 0,0 0-1 0 0,-1 0 1 0 0,1 0 0 0 0,0 0-1 0 0,-1 0 1 0 0,1-1 0 0 0,0 0-1 0 0,0 1 1 0 0,0-1 0 0 0,0 0-1 0 0,-2-3 1 0 0,-6-5-341 0 0,1 0-1 0 0,-11-14 1 0 0,3 3-133 0 0,11 11-460 0 0,-1 0 0 0 0,1-1 0 0 0,1 0 0 0 0,0 0 0 0 0,0-1 0 0 0,1 0 0 0 0,-6-21 0 0 0,-2-17-5854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7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51 9216 0 0,'0'0'421'0'0,"2"0"-12"0"0,24-13 185 0 0,-20 12 67 0 0,-2 0 1095 0 0,0 0 0 0 0,1 0 0 0 0,-1-1 1 0 0,0 0-1 0 0,0 1 0 0 0,7-5 0 0 0,-9 4-1548 0 0,-1 1 0 0 0,1 0 0 0 0,0 0 0 0 0,0 0 0 0 0,-1 0 0 0 0,1 0 0 0 0,0 1 1 0 0,0-1-1 0 0,3 0 0 0 0,15-7 1435 0 0,-11 5-1049 0 0,-1 1 202 0 0,-8 12-809 0 0,-2-2-168 0 0,-1-1 1 0 0,0 1-1 0 0,0-1 0 0 0,-6 12 0 0 0,8-17-3 0 0,-3 8-174 0 0,-1 12 94 0 0,5-19 142 0 0,0-2 111 0 0,4 6-9 0 0,0-1 0 0 0,0 0 1 0 0,0 0-1 0 0,6 6 0 0 0,-8-11 90 0 0,0 1 1 0 0,1-1-1 0 0,-1 1 0 0 0,0-1 0 0 0,1 0 1 0 0,0 0-1 0 0,-1 0 0 0 0,1 0 0 0 0,-1-1 1 0 0,5 2-1 0 0,-1-1-242 0 0,0 0 0 0 0,0-1 0 0 0,0 1-1 0 0,0-1 1 0 0,0 0 0 0 0,-1-1 0 0 0,1 1 0 0 0,0-1 0 0 0,0 0 0 0 0,0-1 0 0 0,10-3 0 0 0,4-3-674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7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13360 0 0,'0'0'1209'0'0,"3"0"-741"0"0,63-10 7558 0 0,-64 10-7563 0 0,0 0-88 0 0,33 0-1805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38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0 451 17479 0 0,'0'0'1580'0'0,"3"1"-1296"0"0,29 4-117 0 0,-17-8 250 0 0,-7 0-83 0 0,8 0 358 0 0,5-1 210 0 0,-1 0 0 0 0,-1-2 0 0 0,1 0 0 0 0,30-14 0 0 0,-38 14-243 0 0,25-7 0 0 0,-27 10-669 0 0,-1 0 0 0 0,1-1-1 0 0,-1 0 1 0 0,14-9 0 0 0,-10 6-2162 0 0,6-7-6698 0 0</inkml:trace>
  <inkml:trace contextRef="#ctx0" brushRef="#br0" timeOffset="1">602 1 21623 0 0,'0'0'1959'0'0,"2"2"-1612"0"0,1 1-52 0 0,1 1 0 0 0,-1-1 0 0 0,0 1 1 0 0,0 0-1 0 0,0 0 0 0 0,-1 1 0 0 0,1-1 1 0 0,-1 0-1 0 0,0 1 0 0 0,0-1 0 0 0,-1 1 1 0 0,3 8-1 0 0,-1 7 290 0 0,3 37 0 0 0,-4-33-283 0 0,1 95 256 0 0,-4-75-528 0 0,6 49 1 0 0,0-57-88 0 0,3 27-21 0 0,3 69 71 0 0,0 33-5280 0 0,-11-134 3377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6:53.2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328 378 11520 0 0,'0'0'528'0'0,"-2"0"-16"0"0,0 0-432 0 0,2-1-74 0 0,-1 1 1 0 0,0 0 0 0 0,0 0 0 0 0,1 0-1 0 0,-1-1 1 0 0,0 1 0 0 0,1 0-1 0 0,-1-1 1 0 0,0 1 0 0 0,1-1 0 0 0,-1 1-1 0 0,1-1 1 0 0,-1 1 0 0 0,1-1 0 0 0,-1 1-1 0 0,1-1 1 0 0,-1 1 0 0 0,0-2 0 0 0,-1 0 396 0 0,0 1 0 0 0,0-1 1 0 0,0 1-1 0 0,0 0 0 0 0,0 0 1 0 0,-5-2-1 0 0,-8-4 4335 0 0,7 2-3238 0 0,0 2 1 0 0,0-1 0 0 0,-17-4-1 0 0,-5-1-272 0 0,24 7-1225 0 0,0 1 0 0 0,0 0 0 0 0,0 0 0 0 0,0 1 1 0 0,-1 0-1 0 0,1 0 0 0 0,0 0 0 0 0,0 1 0 0 0,-1 0 0 0 0,1 0 0 0 0,-10 3 0 0 0,-17 3-8 0 0,29-6 5 0 0,0 0 0 0 0,-1 0 0 0 0,1 1 0 0 0,0 0 0 0 0,0 0 0 0 0,0 0 0 0 0,0 0 0 0 0,0 1 0 0 0,0-1 0 0 0,1 1 0 0 0,-1 0 0 0 0,1 0 0 0 0,0 1 0 0 0,0-1 0 0 0,0 1 0 0 0,0-1 0 0 0,0 1 0 0 0,1 0 0 0 0,0 0 0 0 0,0 0 0 0 0,0 0 0 0 0,0 1 0 0 0,-1 6 0 0 0,2-7-90 0 0,0 1 0 0 0,1-1 0 0 0,-1 0 0 0 0,1 1 0 0 0,0-1 0 0 0,1 1 0 0 0,-1-1 0 0 0,1 0 0 0 0,1 5 0 0 0,1 14-370 0 0,-2-15 380 0 0,0-1-1 0 0,1 0 1 0 0,-1 0-1 0 0,2 0 1 0 0,-1 0-1 0 0,1-1 1 0 0,5 11-1 0 0,-6-14 83 0 0,-1 0 0 0 0,1 0 0 0 0,0 0-1 0 0,0-1 1 0 0,0 1 0 0 0,1-1 0 0 0,-1 1 0 0 0,0-1-1 0 0,1 0 1 0 0,0 0 0 0 0,-1 0 0 0 0,1 0 0 0 0,0-1-1 0 0,0 1 1 0 0,0-1 0 0 0,0 0 0 0 0,0 1 0 0 0,0-1-1 0 0,4 0 1 0 0,8-2-2 0 0,-12 0 0 0 0,0 0 0 0 0,-1 0 0 0 0,1-1 0 0 0,-1 1 0 0 0,0-1 0 0 0,0 1 0 0 0,1-1 0 0 0,-1 0 0 0 0,0 0 0 0 0,0 0 0 0 0,-1 0 0 0 0,4-4 0 0 0,0-3 0 0 0,0 0 0 0 0,5-12 0 0 0,-5 10 0 0 0,18-35 0 0 0,-12 28 0 0 0,-2 0 0 0 0,0-1 0 0 0,6-21 0 0 0,-3 1 0 0 0,-7 24 5 0 0,0-1-1 0 0,5-31 1 0 0,-6 13 20 0 0,-2 0 0 0 0,-1 1 1 0 0,-1-1-1 0 0,-6-34 0 0 0,5 63-19 0 0,0 0 1 0 0,0 0-1 0 0,-1 1 0 0 0,0-1 1 0 0,-4-6-1 0 0,2 4 22 0 0,0 1-31 0 0,3 6-62 0 0,0 1-12 0 0,0 1 115 0 0,0-1-1 0 0,0 1 0 0 0,0 0 0 0 0,0-1 0 0 0,0 1 1 0 0,1 0-1 0 0,-1 0 0 0 0,1 0 0 0 0,-1 2 1 0 0,-1 22-119 0 0,2-1 1 0 0,1 1-1 0 0,1 0 1 0 0,9 39-1 0 0,-9-47 66 0 0,6 20 31 0 0,1 11 72 0 0,-5-32 43 0 0,-1 1 0 0 0,12 29 0 0 0,-5-17-213 0 0,-3-10-475 0 0,15 31-1 0 0,-4-12-4002 0 0,-13-26-2987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0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35 15200 0 0,'0'39'696'0'0,"0"-31"-14"0"0,-1-9-439 0 0,-4-8 3001 0 0,5 9-3088 0 0,-1 0 1 0 0,0 0-1 0 0,0 0 1 0 0,1 0-1 0 0,-1 0 1 0 0,0 0-1 0 0,1 0 1 0 0,-1 0-1 0 0,0 0 1 0 0,0 0 0 0 0,1 1-1 0 0,-1-1 1 0 0,0 0-1 0 0,0 1 1 0 0,-3 2-43 0 0,1 0 0 0 0,0 1-1 0 0,0-1 1 0 0,0 1 0 0 0,1-1 0 0 0,-1 1 0 0 0,1 0 0 0 0,0 0 0 0 0,0 0 0 0 0,0 1 0 0 0,1-1 0 0 0,-1 0 0 0 0,1 1 0 0 0,0-1 0 0 0,0 1 0 0 0,1-1-1 0 0,-1 1 1 0 0,1-1 0 0 0,0 6 0 0 0,0 8-100 0 0,1 0 0 0 0,1 1 0 0 0,1-1 0 0 0,0 0 0 0 0,10 32 0 0 0,-10-43-14 0 0,0 0 0 0 0,0 0 0 0 0,0 0 0 0 0,1 0 0 0 0,0-1 0 0 0,0 1 0 0 0,7 6 0 0 0,4 10 24 0 0,-10-15-38 0 0,0 0 1 0 0,0-1 0 0 0,11 11-1 0 0,-14-16 33 0 0,-1-1-1 0 0,1 1 0 0 0,0-1 1 0 0,0 0-1 0 0,-1 1 0 0 0,1-1 0 0 0,0 0 1 0 0,0 0-1 0 0,0 0 0 0 0,0-1 1 0 0,0 1-1 0 0,1 0 0 0 0,-1-1 1 0 0,0 0-1 0 0,0 1 0 0 0,0-1 1 0 0,0 0-1 0 0,1 0 0 0 0,-1 0 1 0 0,3-1-1 0 0,-2 1-4 0 0,-1-1 0 0 0,1 0 1 0 0,-1 0-1 0 0,1 0 0 0 0,-1 0 0 0 0,0-1 1 0 0,1 1-1 0 0,-1-1 0 0 0,0 1 1 0 0,0-1-1 0 0,0 0 0 0 0,0 0 0 0 0,0 0 1 0 0,0 0-1 0 0,-1 0 0 0 0,1 0 0 0 0,-1 0 1 0 0,1-1-1 0 0,-1 1 0 0 0,0 0 0 0 0,0-1 1 0 0,0 1-1 0 0,1-5 0 0 0,1-6-7 0 0,0 0-1 0 0,-1 0 1 0 0,1-20-1 0 0,-2 24 129 0 0,0-7-68 0 0,0-1 0 0 0,-1 1 1 0 0,-1-1-1 0 0,-1 1 1 0 0,0 0-1 0 0,-1-1 0 0 0,-1 1 1 0 0,-1 0-1 0 0,0 1 1 0 0,-1-1-1 0 0,0 1 1 0 0,-1 0-1 0 0,-1 1 0 0 0,-1 0 1 0 0,-10-14-1 0 0,15 23-156 0 0,-1 0 0 0 0,0 0 0 0 0,0 0-1 0 0,-1 1 1 0 0,1 0 0 0 0,-1 0 0 0 0,0 1-1 0 0,0-1 1 0 0,0 1 0 0 0,0 1 0 0 0,-7-3 0 0 0,12 5-72 0 0,0 0 1 0 0,0 0-1 0 0,0 0 1 0 0,0 0-1 0 0,0 0 1 0 0,0 0-1 0 0,0 0 1 0 0,0 0-1 0 0,0 0 1 0 0,0 1-1 0 0,0-1 1 0 0,0 0-1 0 0,0 1 1 0 0,0-1-1 0 0,0 1 1 0 0,1-1-1 0 0,-1 1 1 0 0,0-1-1 0 0,0 1 1 0 0,0-1-1 0 0,1 1 1 0 0,-1 0 0 0 0,0 0-1 0 0,1-1 1 0 0,-1 1-1 0 0,1 0 1 0 0,-1 0-1 0 0,1 0 1 0 0,-1-1-1 0 0,1 1 1 0 0,-1 0-1 0 0,1 2 1 0 0,-6 10-1626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0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15664 0 0,'0'0'2751'0'0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0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 18343 0 0,'1'-2'80'0'0,"0"0"-1"0"0,0 1 1 0 0,0-1-1 0 0,0 0 0 0 0,0 0 1 0 0,0 1-1 0 0,0-1 0 0 0,0 1 1 0 0,0-1-1 0 0,1 1 0 0 0,-1-1 1 0 0,1 1-1 0 0,-1 0 0 0 0,1 0 1 0 0,0-1-1 0 0,-1 1 1 0 0,1 0-1 0 0,0 1 0 0 0,0-1 1 0 0,0 0-1 0 0,0 0 0 0 0,-1 1 1 0 0,1-1-1 0 0,4 1 0 0 0,2-1 590 0 0,1 0 0 0 0,-1 0-1 0 0,9-3 1 0 0,-11 2-226 0 0,-1 1 0 0 0,1 0 0 0 0,0 0 0 0 0,0 0-1 0 0,0 1 1 0 0,1-1 0 0 0,-1 2 0 0 0,0-1 0 0 0,8 2 0 0 0,-9-1-404 0 0,-1 0-16 0 0,0 0 0 0 0,0 0 0 0 0,0 1 0 0 0,0-1 0 0 0,5 4 0 0 0,-8-4-22 0 0,0 0-1 0 0,1 0 0 0 0,-1 0 1 0 0,0 0-1 0 0,0 1 1 0 0,0-1-1 0 0,0 0 0 0 0,0 0 1 0 0,0 1-1 0 0,-1-1 0 0 0,1 1 1 0 0,0-1-1 0 0,-1 1 0 0 0,1-1 1 0 0,-1 1-1 0 0,1-1 0 0 0,-1 1 1 0 0,1 2-1 0 0,0 13-228 0 0,0 1-1 0 0,-1-1 0 0 0,0 1 1 0 0,-2-1-1 0 0,0 0 1 0 0,-5 20-1 0 0,-3 1-803 0 0,-24 60 0 0 0,31-91 712 0 0,1 0-78 0 0,-1-1 1 0 0,1 0-1 0 0,-1 1 1 0 0,0-1-1 0 0,-1 0 0 0 0,0 0 1 0 0,0-1-1 0 0,0 1 1 0 0,-9 8-1 0 0,0 0-500 0 0,11-11 901 0 0,1-1 1 0 0,-1 0-1 0 0,0 0 1 0 0,1 0-1 0 0,-1 0 1 0 0,0 0-1 0 0,0-1 1 0 0,0 1-1 0 0,0-1 1 0 0,-1 1 0 0 0,1-1-1 0 0,0 0 1 0 0,-1 1-1 0 0,1-1 1 0 0,-1 0-1 0 0,-3 0 1 0 0,5-1 89 0 0,1 0 1 0 0,0 0-1 0 0,-1 0 0 0 0,1 0 1 0 0,0 0-1 0 0,0 0 0 0 0,-1 0 1 0 0,1-1-1 0 0,0 1 1 0 0,-1 0-1 0 0,1 0 0 0 0,0 0 1 0 0,0 0-1 0 0,0-1 0 0 0,-1 1 1 0 0,1 0-1 0 0,0 0 1 0 0,0-1-1 0 0,0 1 0 0 0,-1 0 1 0 0,1-1-1 0 0,0 1 0 0 0,0 0 1 0 0,0 0-1 0 0,0-1 1 0 0,0 1-1 0 0,0 0 0 0 0,0-1 1 0 0,0 1-1 0 0,0 0 0 0 0,0-1 1 0 0,0 1-1 0 0,0 0 1 0 0,0-1-1 0 0,1-10 943 0 0,-1 9-943 0 0,1-1 0 0 0,0 1 1 0 0,0 0-1 0 0,0-1 0 0 0,0 1 1 0 0,0 0-1 0 0,0 0 0 0 0,1 0 1 0 0,-1 0-1 0 0,1 0 1 0 0,-1 0-1 0 0,1 0 0 0 0,0 0 1 0 0,0 1-1 0 0,0-1 0 0 0,0 1 1 0 0,0-1-1 0 0,0 1 0 0 0,4-2 1 0 0,3-1 71 0 0,1 0 0 0 0,-1 1 1 0 0,17-3-1 0 0,-9 2 172 0 0,-10 2-247 0 0,0 1 0 0 0,0 0 0 0 0,0 0 0 0 0,0 1 0 0 0,0-1 0 0 0,0 2 0 0 0,0-1 0 0 0,0 1 1 0 0,0 0-1 0 0,0 0 0 0 0,0 1 0 0 0,0 0 0 0 0,0 0 0 0 0,-1 1 0 0 0,1 0 0 0 0,-1 0 0 0 0,12 7 0 0 0,-15-7-271 0 0,0-1 0 0 0,0 0-1 0 0,1 0 1 0 0,-1-1 0 0 0,0 1-1 0 0,1-1 1 0 0,-1 1 0 0 0,0-1-1 0 0,1 0 1 0 0,0 0 0 0 0,-1-1-1 0 0,1 1 1 0 0,0-1 0 0 0,7 0-1 0 0,3-3-2680 0 0,-3 7-5315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1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58 17503 0 0,'0'0'1588'0'0,"2"0"-1304"0"0,21-5-41 0 0,-20 4 846 0 0,3-3 1885 0 0,16-6-1991 0 0,0 1 1 0 0,0 1 0 0 0,34-7-1 0 0,-10 10-983 0 0,-22 5-829 0 0,-21 0-124 0 0</inkml:trace>
  <inkml:trace contextRef="#ctx0" brushRef="#br0" timeOffset="1">54 5 20991 0 0,'0'0'7340'0'0,"1"1"-7001"0"0,9 11-93 0 0,0-1 0 0 0,-1 1 1 0 0,12 23-1 0 0,-20-33-246 0 0,1 1 0 0 0,-2 0 0 0 0,1-1 0 0 0,0 1 0 0 0,-1 0 0 0 0,1 5 0 0 0,0-5 0 0 0,-1-1 0 0 0,0 1 0 0 0,1 0 0 0 0,0 0 0 0 0,-1-1 0 0 0,3 4 0 0 0,6 13 0 0 0,1-1 0 0 0,23 31 0 0 0,-30-45 0 0 0,0 1 0 0 0,0-1 0 0 0,-1 1 0 0 0,3 6 0 0 0,8 12 0 0 0,-7-13-8 0 0,0-1 1 0 0,-1 1-1 0 0,0 0 0 0 0,-1 0 0 0 0,5 18 0 0 0,-7-22 6 0 0,0 0-1 0 0,-1 0 1 0 0,0 1-1 0 0,0-1 1 0 0,-1 0-1 0 0,0 1 1 0 0,0-1-1 0 0,0 0 0 0 0,-1 0 1 0 0,0 1-1 0 0,-3 9 1 0 0,3-14 4 0 0,0-1 1 0 0,0 1 0 0 0,0 0-1 0 0,0-1 1 0 0,0 1-1 0 0,0 0 1 0 0,-1-1 0 0 0,1 1-1 0 0,-1-1 1 0 0,1 0-1 0 0,-1 0 1 0 0,1 1 0 0 0,-1-1-1 0 0,0 0 1 0 0,-2 1-1 0 0,-15 11 10 0 0,16-10-52 0 0,-1 1-1 0 0,0-1 1 0 0,1-1 0 0 0,-1 1-1 0 0,-1 0 1 0 0,1-1-1 0 0,0 0 1 0 0,0 0 0 0 0,-1 0-1 0 0,0-1 1 0 0,1 1 0 0 0,-1-1-1 0 0,0 0 1 0 0,-9 1-1 0 0,6-2-100 0 0,-1-1 0 0 0,0 1-1 0 0,1-1 1 0 0,-1-1-1 0 0,1 1 1 0 0,0-1-1 0 0,-13-5 1 0 0,18 6-238 0 0,0-1 1 0 0,0 1-1 0 0,0-1 0 0 0,1 0 1 0 0,-1 0-1 0 0,0 0 0 0 0,1 0 1 0 0,-4-3-1 0 0,-4-5-1596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1.6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0 380 21191 0 0,'2'-1'480'0'0,"0"0"-375"0"0,0 0 0 0 0,0 0-1 0 0,0 1 1 0 0,0-1 0 0 0,0 1-1 0 0,0-1 1 0 0,0 1 0 0 0,0 0-1 0 0,0 0 1 0 0,3 0 0 0 0,-2 0-9 0 0,1 0 1 0 0,-1-1 0 0 0,0 1-1 0 0,1-1 1 0 0,-1 1 0 0 0,4-2-1 0 0,4-1 212 0 0,0 0 0 0 0,0 1-1 0 0,0 0 1 0 0,0 1-1 0 0,0 1 1 0 0,14 0 0 0 0,-13 0 247 0 0,0 0 1 0 0,1-1 0 0 0,-1 0-1 0 0,22-5 1 0 0,-23 3-675 0 0,-1 2 1 0 0,1-1-1 0 0,0 2 0 0 0,0-1 0 0 0,15 2 1 0 0,1 0-859 0 0,-16-2-1206 0 0,-1-4-6688 0 0</inkml:trace>
  <inkml:trace contextRef="#ctx0" brushRef="#br0" timeOffset="1">266 0 12896 0 0,'-3'10'217'0'0,"3"-7"-93"0"0,-1 0 1 0 0,1 0-1 0 0,0 0 1 0 0,-1 0-1 0 0,1 0 1 0 0,1 0-1 0 0,-1 1 1 0 0,0-1-1 0 0,1 0 1 0 0,-1 0 0 0 0,1 0-1 0 0,2 4 1 0 0,0 7 2334 0 0,1 0 1995 0 0,3 22-1 0 0,10 78-1055 0 0,-14-86-3893 0 0,1-1-1 0 0,1 0 0 0 0,15 44 1 0 0,-10-39-716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2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54 8752 0 0,'0'2'41'0'0,"1"1"28"0"0,-1-1-1 0 0,0 1 0 0 0,-1-1 1 0 0,1 1-1 0 0,0-1 0 0 0,-1 0 1 0 0,1 1-1 0 0,-1-1 0 0 0,0 1 1 0 0,-1 2-1 0 0,-3 12 555 0 0,4-15-25 0 0,1 0 1 0 0,1 0-1 0 0,-1 1 1 0 0,0-1 0 0 0,0 0-1 0 0,1 0 1 0 0,-1 0-1 0 0,1 1 1 0 0,0-1 0 0 0,0 0-1 0 0,0 0 1 0 0,0 0-1 0 0,0 0 1 0 0,0 0-1 0 0,2 2 1 0 0,22 29 3487 0 0,-19-26-3960 0 0,0 0 0 0 0,1-1 0 0 0,0 0 0 0 0,0-1 0 0 0,0 0 0 0 0,1 0 0 0 0,0 0 0 0 0,0-1 0 0 0,13 5 0 0 0,-18-8-119 0 0,-1 0 0 0 0,1 0 0 0 0,0-1 0 0 0,-1 0 0 0 0,1 1-1 0 0,-1-1 1 0 0,1 0 0 0 0,0 0 0 0 0,-1 0 0 0 0,1-1 0 0 0,-1 1 0 0 0,1-1-1 0 0,-1 1 1 0 0,1-1 0 0 0,-1 0 0 0 0,4-1 0 0 0,-3 0-2 0 0,0 0 0 0 0,0 0-1 0 0,0-1 1 0 0,0 1 0 0 0,-1-1 0 0 0,1 1 0 0 0,0-1 0 0 0,-1 0-1 0 0,0 0 1 0 0,0 0 0 0 0,2-4 0 0 0,0 2 38 0 0,-1-1 0 0 0,0-1 0 0 0,0 1 0 0 0,-1 0 0 0 0,0-1 0 0 0,0 0 0 0 0,1-10 0 0 0,2-5 79 0 0,-4 18-87 0 0,0-1 0 0 0,0 0 0 0 0,0 0 0 0 0,-1 0 0 0 0,0-1-1 0 0,0 1 1 0 0,0-7 0 0 0,-3-6 65 0 0,2 13-69 0 0,1 0-1 0 0,-1 0 1 0 0,0 0-1 0 0,0 0 1 0 0,-1 0-1 0 0,-3-9 1 0 0,4 13 258 0 0,11 12-698 0 0,-1 2 485 0 0,0 0 0 0 0,0 1 0 0 0,-2 0 1 0 0,0 1-1 0 0,0 0 0 0 0,-2 0 0 0 0,5 16 1 0 0,2 4-207 0 0,-8-20 85 0 0,0 1 0 0 0,-1 0 0 0 0,1 30 0 0 0,-3-33 51 0 0,1-1-6 0 0,-1-1 0 0 0,7 18 0 0 0,-6-20 0 0 0,1 0 0 0 0,-2 1 0 0 0,2 12 0 0 0,-2-15 4 0 0,3 72 398 0 0,-7 95 0 0 0,1-139-222 0 0,2-27-121 0 0,0 1-1 0 0,-1-1 1 0 0,0 1-1 0 0,0-1 1 0 0,-1 1-1 0 0,0-1 1 0 0,0 0-1 0 0,-1 0 1 0 0,-6 13-1 0 0,6-16-20 0 0,0 0-1 0 0,0 0 0 0 0,-1-1 1 0 0,0 1-1 0 0,0-1 0 0 0,-1 0 1 0 0,1 0-1 0 0,-1 0 0 0 0,1-1 1 0 0,-1 1-1 0 0,-1-1 0 0 0,1 0 1 0 0,0-1-1 0 0,-1 1 0 0 0,1-1 1 0 0,-1 0-1 0 0,1-1 0 0 0,-1 1 1 0 0,-11 0-1 0 0,9-1-58 0 0,0-1 1 0 0,0-1-1 0 0,0 1 0 0 0,0-2 1 0 0,0 1-1 0 0,1-1 0 0 0,-1 0 1 0 0,-9-4-1 0 0,11 4-9 0 0,-4-1-108 0 0,0-1 0 0 0,0-1 0 0 0,1 0 0 0 0,-1 0 0 0 0,1-1 0 0 0,0 0 0 0 0,0 0 0 0 0,-8-9 0 0 0,11 8-478 0 0,-1 0 1 0 0,1 0-1 0 0,0 0 0 0 0,0-1 0 0 0,-7-13 0 0 0,1-8-1255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2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17247 0 0,'2'-9'302'0'0,"-2"6"-211"0"0,1 1 0 0 0,0 0-1 0 0,-1-1 1 0 0,1 1-1 0 0,0-1 1 0 0,0 1 0 0 0,0 0-1 0 0,1 0 1 0 0,-1 0 0 0 0,0-1-1 0 0,1 1 1 0 0,0 1 0 0 0,-1-1-1 0 0,1 0 1 0 0,0 0-1 0 0,0 1 1 0 0,0-1 0 0 0,3-1-1 0 0,-3 1 423 0 0,1 0-1 0 0,0 0 1 0 0,-1 0-1 0 0,1 1 0 0 0,0-1 1 0 0,0 1-1 0 0,0 0 0 0 0,0 0 1 0 0,0 0-1 0 0,0 0 0 0 0,1 1 1 0 0,-1-1-1 0 0,4 1 1 0 0,12 9 393 0 0,-18-9-896 0 0,0 1 0 0 0,-1-1 0 0 0,1 1-1 0 0,-1-1 1 0 0,0 0 0 0 0,1 1 0 0 0,-1-1-1 0 0,1 1 1 0 0,-1 0 0 0 0,0-1 0 0 0,1 1 0 0 0,-1-1-1 0 0,0 1 1 0 0,0 0 0 0 0,1-1 0 0 0,-1 1-1 0 0,0 0 1 0 0,0-1 0 0 0,0 1 0 0 0,0-1 0 0 0,0 2-1 0 0,0-1 8 0 0,1 2-17 0 0,-1 0 0 0 0,1 0 0 0 0,-1 1 0 0 0,0-1 0 0 0,-1 0 0 0 0,1 0 0 0 0,0 1 0 0 0,-2 5 0 0 0,-2 14 0 0 0,4-16 3 0 0,-1 1 1 0 0,0-1-1 0 0,-4 15 0 0 0,3-15-59 0 0,0 1 0 0 0,0 0 0 0 0,0 15 1 0 0,1-21 7 0 0,1 0 1 0 0,0 0-1 0 0,0-1 1 0 0,0 1-1 0 0,0 0 1 0 0,1 0-1 0 0,-1-1 1 0 0,0 1-1 0 0,1 0 1 0 0,-1 0-1 0 0,1-1 1 0 0,0 1-1 0 0,-1-1 1 0 0,1 1-1 0 0,0-1 1 0 0,0 1-1 0 0,0-1 1 0 0,0 1-1 0 0,0-1 1 0 0,0 0-1 0 0,0 1 1 0 0,1-1-1 0 0,-1 0 1 0 0,0 0-1 0 0,1 0 1 0 0,-1 0-1 0 0,1 0 1 0 0,-1 0-1 0 0,1 0 1 0 0,0-1-1 0 0,-1 1 1 0 0,1-1-1 0 0,0 1 1 0 0,-1-1-1 0 0,1 1 1 0 0,2-1-1 0 0,1 1 48 0 0,0-1 0 0 0,1 1 0 0 0,-1-1 0 0 0,0 0 0 0 0,0 0 0 0 0,10-3 0 0 0,-3-1 0 0 0,26-15-1584 0 0,-12 6-192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2.8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12896 0 0,'1'7'398'0'0,"2"4"-96"0"0,0 0 0 0 0,-1 0 0 0 0,0 14 2777 0 0,1-24-1423 0 0,5 2-1024 0 0,-1-1 0 0 0,1-1 0 0 0,0 1 0 0 0,0-1 0 0 0,0-1 0 0 0,0 1 0 0 0,1-1 0 0 0,13-2 0 0 0,-11 0-380 0 0,0 0 1 0 0,0 0-1 0 0,-1-1 1 0 0,1-1-1 0 0,-1 0 0 0 0,13-6 1 0 0,-16 6-165 0 0,0 0-177 0 0,0 0-1 0 0,0 0 1 0 0,0 1 0 0 0,0 0-1 0 0,0 1 1 0 0,11-3 0 0 0,-17 5-1250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3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15664 0 0,'6'23'1695'0'0,"6"-27"-1695"0"0,-2 4 0 0 0,0 0 808 0 0,2 4 128 0 0,-3-4 24 0 0,7-4 8 0 0,0-2-776 0 0,6 3-192 0 0,-1-3 0 0 0,1-8-8471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3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13824 0 0,'0'-23'13221'0'0,"1"24"-12379"0"0,1 3-557 0 0,0 1-1 0 0,0-1 1 0 0,-1 1-1 0 0,3 8 1 0 0,-3-7-137 0 0,1 0-1 0 0,0 0 1 0 0,0 0-1 0 0,0 0 1 0 0,4 6-1 0 0,0-1-81 0 0,-2 0-1 0 0,1 1 0 0 0,-2 0 1 0 0,1 0-1 0 0,2 25 1 0 0,1 1-28 0 0,5 23 17 0 0,3 17-82 0 0,-7-44-100 0 0,-5-18-80 0 0,9 24-1 0 0,4 11-1984 0 0,-10-27 895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6:53.6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14456 0 0,'0'0'1728'0'0,"7"-9"1890"0"0,-5 6-3167 0 0,0-1 0 0 0,0 1 0 0 0,0 0 0 0 0,1 0 0 0 0,-1 0 0 0 0,1 1 0 0 0,0-1-1 0 0,0 1 1 0 0,3-3 0 0 0,-5 4-368 0 0,0 1 0 0 0,0-1-1 0 0,0 0 1 0 0,-1 1 0 0 0,1-1 0 0 0,0 0-1 0 0,-1 1 1 0 0,1-1 0 0 0,-1 0-1 0 0,1 0 1 0 0,0 0 0 0 0,-1 1 0 0 0,0-1-1 0 0,1-2 1 0 0,4-4-92 0 0,-2 5 62 0 0,0 0 0 0 0,1 0-1 0 0,-1 1 1 0 0,1-1 0 0 0,-1 1 0 0 0,1 0-1 0 0,5-2 1 0 0,-8 3-17 0 0,1 0 460 0 0,1 0 14 0 0,46 4 142 0 0,-40-4-637 0 0,0 1 0 0 0,-1 0 0 0 0,12 3 0 0 0,-2 0-4 0 0,-6-2 22 0 0,-4 0-30 0 0,1-1 1 0 0,-1 1-1 0 0,0 0 0 0 0,0 1 1 0 0,9 4-1 0 0,19 8-3 0 0,-24-10 0 0 0,0-1 0 0 0,14 9 0 0 0,-18-9-2 0 0,0 0 0 0 0,0-1 0 0 0,1 0 0 0 0,-1 0 0 0 0,1-1 0 0 0,0 0 0 0 0,10 0 0 0 0,-18-2-1 0 0,2 0-14 0 0,-1 0 0 0 0,0 0 0 0 0,0-1 0 0 0,0 1 0 0 0,1-1 0 0 0,-1 1-1 0 0,0-1 1 0 0,0 0 0 0 0,0 0 0 0 0,0 0 0 0 0,0 0 0 0 0,0 0 0 0 0,-1 0-1 0 0,1-1 1 0 0,0 1 0 0 0,1-2 0 0 0,29-29-617 0 0,-31 31 616 0 0,14-23-1649 0 0,-3-3-4368 0 0,-2-1-2188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4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0 15200 0 0,'0'0'1378'0'0,"-2"0"-1135"0"0,1 0-201 0 0,0 0 1 0 0,0 0 0 0 0,0 0-1 0 0,0 1 1 0 0,0-1-1 0 0,0 0 1 0 0,0 0 0 0 0,0 1-1 0 0,1-1 1 0 0,-1 0-1 0 0,0 1 1 0 0,-1 0 0 0 0,1 0 350 0 0,0 0 0 0 0,0 0 1 0 0,0 0-1 0 0,0 1 0 0 0,0-1 1 0 0,0 0-1 0 0,0 0 1 0 0,0 1-1 0 0,1-1 0 0 0,-1 0 1 0 0,1 1-1 0 0,-1-1 1 0 0,0 3-1 0 0,-1 4 285 0 0,1 0 1 0 0,0 0-1 0 0,0 0 0 0 0,0 11 0 0 0,2-10-703 0 0,0-1-1 0 0,0 1 0 0 0,1-1 0 0 0,0 0 0 0 0,0 1 0 0 0,7 12 1 0 0,-4-9-23 0 0,1-1 1 0 0,0 0 0 0 0,1-1 0 0 0,0 1-1 0 0,1-1 1 0 0,0-1 0 0 0,1 1-1 0 0,12 10 1 0 0,-17-17 102 0 0,1 0 0 0 0,-1 0 1 0 0,1 0-1 0 0,-1 0 0 0 0,1 0 0 0 0,0-1 0 0 0,0 0 0 0 0,8 2 0 0 0,-10-3-80 0 0,0-1-1 0 0,-1 1 1 0 0,1-1 0 0 0,0 0-1 0 0,-1 1 1 0 0,1-1-1 0 0,0-1 1 0 0,-1 1 0 0 0,1 0-1 0 0,0-1 1 0 0,-1 1-1 0 0,1-1 1 0 0,0 0 0 0 0,-1 0-1 0 0,1 0 1 0 0,-1 0-1 0 0,1 0 1 0 0,2-2 0 0 0,-2 1 34 0 0,0-1 0 0 0,-1 0 0 0 0,1 1 0 0 0,0-1 0 0 0,-1 0 1 0 0,0 0-1 0 0,0-1 0 0 0,0 1 0 0 0,0 0 0 0 0,0-1 0 0 0,0 1 1 0 0,-1-1-1 0 0,0 1 0 0 0,0-1 0 0 0,1-5 0 0 0,0-4-36 0 0,0-1 0 0 0,-2-26 0 0 0,0 27-18 0 0,0 5 31 0 0,1 1 1 0 0,0-1 0 0 0,2-11-1 0 0,1 10 25 0 0,-2 6 21 0 0,5-5-48 0 0,-5 9-7 0 0,-1 0 19 0 0,7 4 4 0 0,-1 1 0 0 0,-1 0 0 0 0,1 1 0 0 0,-1-1 0 0 0,10 14 0 0 0,3 4 0 0 0,-15-19 0 0 0,0 0 0 0 0,-1 0 0 0 0,0 0 0 0 0,0 1 0 0 0,2 5 0 0 0,9 14 0 0 0,-1 1 0 0 0,0 0 0 0 0,-1 0 0 0 0,-2 1 0 0 0,12 46 0 0 0,-17-53 0 0 0,3 9 0 0 0,-2 1 0 0 0,4 56 0 0 0,-7 62 0 0 0,-3-138 0 0 0,1-4 0 0 0,-2 0 0 0 0,1 0 0 0 0,0 0 0 0 0,-1-1 0 0 0,-1 1 0 0 0,1 0 0 0 0,-1 0 0 0 0,1 0 0 0 0,-2-1 0 0 0,-3 8 0 0 0,-2 3-17 0 0,5-9 277 0 0,-1 0 0 0 0,1-1 0 0 0,-8 10 0 0 0,9-14-202 0 0,1-1 0 0 0,-1 1 0 0 0,1-1 0 0 0,-1 1 0 0 0,0-1 0 0 0,0 1 1 0 0,0-1-1 0 0,0 0 0 0 0,0 0 0 0 0,0 0 0 0 0,0 0 0 0 0,0 0 0 0 0,-1 0 0 0 0,1-1 0 0 0,-4 1 0 0 0,-2 0-74 0 0,1-1 1 0 0,-1 0-1 0 0,0 0 0 0 0,1-1 0 0 0,-1 0 0 0 0,1 0 0 0 0,-1-1 1 0 0,1 0-1 0 0,0 0 0 0 0,0-1 0 0 0,0 0 0 0 0,0 0 1 0 0,0-1-1 0 0,1 0 0 0 0,-11-7 0 0 0,6 2-517 0 0,1 0 1 0 0,0 0-1 0 0,0-1 0 0 0,1-1 1 0 0,1 1-1 0 0,-1-1 0 0 0,-11-22 1 0 0,5 6-1650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4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89 9216 0 0,'0'0'421'0'0,"2"-1"-12"0"0,32-16-247 0 0,62-25 13769 0 0,-82 37-12982 0 0,-9 2-504 0 0,0 1 1 0 0,1 1-1 0 0,-1-1 1 0 0,9-1-1 0 0,6-2 397 0 0,-16 3-681 0 0,0 1 0 0 0,0 0 0 0 0,0 0 0 0 0,0 0 0 0 0,1 0 0 0 0,-1 1 0 0 0,0-1 0 0 0,6 1 0 0 0,-10 1-164 0 0,1-1 0 0 0,-1 1 0 0 0,1 0 0 0 0,-1-1 0 0 0,1 1-1 0 0,-1 0 1 0 0,0-1 0 0 0,1 1 0 0 0,-1 0 0 0 0,0-1 0 0 0,1 1 0 0 0,-1 0 0 0 0,0 0 0 0 0,0-1 0 0 0,0 1 0 0 0,1 1 0 0 0,-1-1 0 0 0,1 2-33 0 0,0 1 1 0 0,-1-1-1 0 0,1 0 0 0 0,-1 1 1 0 0,0-1-1 0 0,0 0 0 0 0,0 1 1 0 0,0-1-1 0 0,0 0 0 0 0,-2 7 1 0 0,-13 33-671 0 0,8-25 476 0 0,4-10 122 0 0,-1 0 1 0 0,0 0-1 0 0,-1 0 0 0 0,-6 8 0 0 0,-3 6-349 0 0,13-21-29 0 0,-5 12-466 0 0,3-2 802 0 0,3-11 153 0 0,0 1 0 0 0,0-1-1 0 0,0 1 1 0 0,0-1 0 0 0,0 1-1 0 0,1-1 1 0 0,-1 1 0 0 0,0-1-1 0 0,0 1 1 0 0,0-1 0 0 0,1 1-1 0 0,-1-1 1 0 0,0 0 0 0 0,0 1-1 0 0,1-1 1 0 0,-1 1 0 0 0,1 0-1 0 0,1 0 112 0 0,1 0-1 0 0,-1 0 1 0 0,1-1 0 0 0,0 1-1 0 0,-1 0 1 0 0,1-1 0 0 0,0 1-1 0 0,-1-1 1 0 0,1 0 0 0 0,0 0-1 0 0,-1 0 1 0 0,5-1-1 0 0,2 1 173 0 0,0-1-259 0 0,-1 0 0 0 0,0 0 0 0 0,1-1 0 0 0,-1 0 0 0 0,12-5 0 0 0,13-3-853 0 0,-26 9 433 0 0,0-1 0 0 0,-1 0 0 0 0,1 0 1 0 0,9-6-1 0 0,6-5-630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4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16583 0 0,'-1'0'168'0'0,"1"1"0"0"0,0-1 0 0 0,0 1 0 0 0,0-1-1 0 0,0 1 1 0 0,0 0 0 0 0,0-1 0 0 0,0 1-1 0 0,1-1 1 0 0,-1 1 0 0 0,0-1 0 0 0,0 1-1 0 0,0-1 1 0 0,1 1 0 0 0,-1-1 0 0 0,0 1-1 0 0,0-1 1 0 0,1 1 0 0 0,-1-1 0 0 0,1 2-1 0 0,9-3 5720 0 0,8 0-5434 0 0,-9 2-241 0 0,0 0-1 0 0,0-1 1 0 0,9 0 0 0 0,-9-1-178 0 0,-1 1 1 0 0,0 0 0 0 0,17 3-1 0 0,-1-1-227 0 0,-22-2-47 0 0,1 0 0 0 0,-1 0 0 0 0,0 0 0 0 0,1 0 0 0 0,-1 0 0 0 0,1 0 0 0 0,-1 1 0 0 0,0-1 0 0 0,1 1 0 0 0,-1 0 0 0 0,0 0 0 0 0,4 1 0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5.1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18631 0 0,'6'17'2040'0'0,"4"-17"-2040"0"0,6-4 0 0 0,-4 4 1000 0 0,3-4 184 0 0,7-1 32 0 0,-6 1 0 0 0,0-2-1040 0 0,-1 2-176 0 0,13-6-104 0 0,-7 6 8 0 0,5-6-1312 0 0,2 0-256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5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32 110 23039 0 0,'0'0'1760'0'0,"-2"1"-1205"0"0,-6 4-363 0 0,-2 1-99 0 0,8-2 278 0 0,3 11-209 0 0,1 1 1 0 0,0-1 0 0 0,1 0-1 0 0,1 0 1 0 0,0-1-1 0 0,1 1 1 0 0,1-1-1 0 0,0 0 1 0 0,1 0-1 0 0,0-1 1 0 0,17 23-1 0 0,-12-18-146 0 0,-9-12-19 0 0,0-1 1 0 0,1 0-1 0 0,-1-1 1 0 0,1 1-1 0 0,5 5 0 0 0,-2-4-26 0 0,-5-4 8 0 0,0 0 0 0 0,1 0 0 0 0,-1 0 0 0 0,1 0 1 0 0,-1 0-1 0 0,1-1 0 0 0,0 1 0 0 0,4 1 0 0 0,-3-1-5 0 0,15 5-80 0 0,-18-7 101 0 0,1 0 1 0 0,-1 0-1 0 0,1 0 0 0 0,0 0 0 0 0,-1-1 0 0 0,1 1 0 0 0,-1 0 1 0 0,1-1-1 0 0,-1 1 0 0 0,1-1 0 0 0,0 1 0 0 0,-1-1 1 0 0,0 0-1 0 0,1 1 0 0 0,-1-1 0 0 0,3-2 0 0 0,-2 1 6 0 0,0 1 0 0 0,0-1 0 0 0,0 0-1 0 0,0 1 1 0 0,-1-1 0 0 0,1 0 0 0 0,-1 0-1 0 0,1 0 1 0 0,-1 0 0 0 0,2-4 0 0 0,6-17 51 0 0,-6 17-2 0 0,0-1 0 0 0,-1 0 0 0 0,1 0 0 0 0,-2 0 1 0 0,1-1-1 0 0,-1 1 0 0 0,1-11 0 0 0,-2-6 136 0 0,-1 0 0 0 0,-6-33 0 0 0,5 46-136 0 0,-1 0 0 0 0,0 0 0 0 0,-1 0 0 0 0,0 1 0 0 0,-1 0 1 0 0,0 0-1 0 0,-9-14 0 0 0,8 15 5 0 0,0 1 0 0 0,-1 0 0 0 0,1 1 0 0 0,-2 0 0 0 0,1 0 0 0 0,-1 0 0 0 0,-12-8 0 0 0,17 13-153 0 0,0 1 0 0 0,0-1 0 0 0,0 1-1 0 0,0-1 1 0 0,0 1 0 0 0,0 0 0 0 0,0 0 0 0 0,0 0 0 0 0,-1 0 0 0 0,1 1 0 0 0,0 0 0 0 0,0-1 0 0 0,-1 1 0 0 0,1 0-1 0 0,0 1 1 0 0,-1-1 0 0 0,1 0 0 0 0,0 1 0 0 0,-1 0 0 0 0,1 0 0 0 0,0 0 0 0 0,0 0 0 0 0,0 0 0 0 0,0 1-1 0 0,0-1 1 0 0,0 1 0 0 0,-3 2 0 0 0,-26 21-3780 0 0,21-7-4503 0 0</inkml:trace>
  <inkml:trace contextRef="#ctx0" brushRef="#br0" timeOffset="1">462 129 10136 0 0,'0'0'10703'0'0,"12"-9"-7231"0"0,-2-1-3104 0 0,2-4-624 0 0,-2 4-120 0 0,5 0-24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5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6 23039 0 0,'-2'-3'-105'0'0,"-1"0"1348"0"0,2 11 126 0 0,1-8-1348 0 0,0 1 0 0 0,0 0 1 0 0,0-1-1 0 0,0 1 0 0 0,0-1 0 0 0,0 1 1 0 0,0 0-1 0 0,0-1 0 0 0,0 1 1 0 0,0 0-1 0 0,1-1 0 0 0,-1 1 0 0 0,0-1 1 0 0,0 1-1 0 0,1 0 0 0 0,-1-1 0 0 0,0 1 1 0 0,1-1-1 0 0,-1 1 0 0 0,0-1 0 0 0,1 1 1 0 0,-1-1-1 0 0,1 1 0 0 0,-1-1 1 0 0,1 0-1 0 0,-1 1 0 0 0,1-1 0 0 0,-1 0 1 0 0,1 1-1 0 0,0-1 0 0 0,-1 0 0 0 0,1 0 1 0 0,-1 1-1 0 0,1-1 0 0 0,0 0 0 0 0,-1 0 1 0 0,2 0-1 0 0,0 1 123 0 0,4 1-11 0 0,0 0 0 0 0,0 0-1 0 0,1 0 1 0 0,-1-1 0 0 0,0 0 0 0 0,1 0 0 0 0,-1 0 0 0 0,1-1-1 0 0,-1 0 1 0 0,11-2 0 0 0,20-3 983 0 0,-35 4-1085 0 0,0 0 0 0 0,0 1 0 0 0,0 0 0 0 0,1-1 0 0 0,-1 1 0 0 0,0 0 0 0 0,0 0 0 0 0,0 0 0 0 0,0 0 0 0 0,0 1 0 0 0,0-1 0 0 0,4 2 0 0 0,23 3 154 0 0,-27-4-185 0 0,0-1 0 0 0,0 1-1 0 0,0-1 1 0 0,0 1 0 0 0,0 0 0 0 0,0 0-1 0 0,0 0 1 0 0,-1 0 0 0 0,1 0 0 0 0,0 0-1 0 0,-1 0 1 0 0,1 0 0 0 0,-1 1 0 0 0,1-1-1 0 0,1 4 1 0 0,0-1 1 0 0,0 0 1 0 0,0 1-1 0 0,-1-1 1 0 0,0 1-1 0 0,0 0 1 0 0,2 4-1 0 0,0 9-26 0 0,0 0 0 0 0,3 27 0 0 0,-7-45 23 0 0,14 180-39 0 0,-1-87-723 0 0,-11-75 132 0 0,6 24 0 0 0,-5-29-15 0 0,-1 1 0 0 0,0-1 0 0 0,0 15 0 0 0,-2-24 192 0 0,1 1-333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6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1 128 17423 0 0,'0'0'795'0'0,"1"0"-16"0"0,41 3 853 0 0,39-15 4213 0 0,-51 8-4697 0 0,-21 3-862 0 0,1 0 0 0 0,-1-1 1 0 0,0 0-1 0 0,0 0 0 0 0,0-1 0 0 0,15-7 1 0 0,3-2-273 0 0,-22 10-85 0 0,0 1 0 0 0,0-1 0 0 0,-1-1 0 0 0,1 1 0 0 0,-1-1 0 0 0,7-4 0 0 0,-9 5 10 0 0,1 0 0 0 0,-1 0 0 0 0,1 0 0 0 0,0 0 0 0 0,4-1 0 0 0,-4 1-124 0 0,-1 1-1 0 0,1 0 1 0 0,-1-1 0 0 0,1 1-1 0 0,-1-1 1 0 0,0 0-1 0 0,0 0 1 0 0,3-2 0 0 0,9-13-1550 0 0,-3 2-80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46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1 161 8752 0 0,'5'-5'319'0'0,"0"0"-108"0"0,1 0-1 0 0,-2-1 1 0 0,1 1-1 0 0,7-13 1 0 0,-11 17 261 0 0,0-1 0 0 0,0 0 0 0 0,1 1 0 0 0,-1-1 0 0 0,1 1 0 0 0,-1-1 0 0 0,1 1 0 0 0,-1-1 0 0 0,1 1 0 0 0,0 0 0 0 0,-1 0 0 0 0,1 0 0 0 0,0 0 0 0 0,2-1 0 0 0,-1 1 221 0 0,-1 0-1 0 0,1 0 0 0 0,-1-1 1 0 0,0 1-1 0 0,0-1 0 0 0,0 1 1 0 0,0-1-1 0 0,3-3 0 0 0,-4 4-555 0 0,1 0-1 0 0,-1 0 0 0 0,0 0 0 0 0,1 0 0 0 0,-1 0 1 0 0,1 0-1 0 0,-1 0 0 0 0,1 0 0 0 0,-1 1 1 0 0,1-1-1 0 0,0 1 0 0 0,-1-1 0 0 0,1 1 0 0 0,0-1 1 0 0,2 1-1 0 0,-3 0-62 0 0,0 0-1 0 0,0 0 1 0 0,0 0 0 0 0,0-1-1 0 0,1 1 1 0 0,-1 0 0 0 0,0 0-1 0 0,0-1 1 0 0,0 1 0 0 0,0-1-1 0 0,0 1 1 0 0,0-1 0 0 0,0 0-1 0 0,0 1 1 0 0,0-1 0 0 0,0 0-1 0 0,0 0 1 0 0,0 1 0 0 0,-1-1-1 0 0,2-1 1 0 0,-2-4 234 0 0,0 5-305 0 0,0 1 0 0 0,0 0 0 0 0,0-1 0 0 0,0 1 0 0 0,0 0 0 0 0,0 0 0 0 0,0-1 0 0 0,0 1 0 0 0,0 0 0 0 0,0-1 0 0 0,0 1 1 0 0,0 0-1 0 0,0 0 0 0 0,0-1 0 0 0,0 1 0 0 0,1 0 0 0 0,-1-1 0 0 0,0 1 0 0 0,0 0 0 0 0,0 0 0 0 0,0-1 0 0 0,0 1 0 0 0,1 0 0 0 0,-1 0 0 0 0,0-1 0 0 0,0 1 0 0 0,1 0 1 0 0,-1 0-1 0 0,0 0 0 0 0,0 0 0 0 0,1-1 0 0 0,-1 1 0 0 0,0 0 0 0 0,0 0 0 0 0,1 0 0 0 0,-1 0 0 0 0,11-6 288 0 0,1 0 1 0 0,20-6-1 0 0,-11 4-410 0 0,-11 3-27 0 0,-10 5 141 0 0,0 0 0 0 0,-1 0 0 0 0,1 0 0 0 0,0 0 0 0 0,0 0 0 0 0,0 0 0 0 0,0 0 0 0 0,0 0 0 0 0,0 0 0 0 0,0 0 0 0 0,0 0 0 0 0,0 0 0 0 0,0 0 1 0 0,0 0-1 0 0,0 0 0 0 0,0 0 0 0 0,0 0 0 0 0,0 0 0 0 0,0 0 0 0 0,0 0 0 0 0,0 0 0 0 0,-1 0 0 0 0,1 0 0 0 0,0 0 0 0 0,0 0 0 0 0,0 0 0 0 0,0 0 0 0 0,0 0 0 0 0,0 0 0 0 0,0 0 0 0 0,0 0 0 0 0,0 0 0 0 0,0 0 0 0 0,0 0 0 0 0,0-1 0 0 0,0 1 0 0 0,0 0 0 0 0,0 0 1 0 0,0 0-1 0 0,0 0 0 0 0,0 0 0 0 0,0 0 0 0 0,0 0 0 0 0,0 0 0 0 0,0 0 0 0 0,0 0 0 0 0,0 0 0 0 0,0 0 0 0 0,0 0 0 0 0,0 0 0 0 0,0 0 0 0 0,0 0 0 0 0,0 0 0 0 0,0-1 0 0 0,-1 1-256 0 0,-4 0-3412 0 0,-7 1-1975 0 0,8-1 4867 0 0,0 1 0 0 0,0-1 0 0 0,0 0 0 0 0,0 0 0 0 0,0 0-1 0 0,0-1 1 0 0,0 1 0 0 0,0-1 0 0 0,-5-2 0 0 0,-3 8-2079 0 0,6 1 3034 0 0,5-4-97 0 0,0-1 0 0 0,0 0 0 0 0,0 0 1 0 0,0 0-1 0 0,0 0 0 0 0,-1 0 0 0 0,1 0 0 0 0,-3 1 0 0 0,3-1 1085 0 0,-2 3 283 0 0,-2 3-759 0 0,0 1 1 0 0,0 0-1 0 0,1 0 0 0 0,0 0 1 0 0,0 1-1 0 0,1-1 0 0 0,-3 12 0 0 0,5-16-233 0 0,0 0 0 0 0,0 0-1 0 0,-1 0 1 0 0,-3 8 0 0 0,3-9-208 0 0,1-1-1 0 0,0 1 1 0 0,-1 0 0 0 0,1 0 0 0 0,0 0 0 0 0,1 0 0 0 0,-1 0 0 0 0,1 0-1 0 0,-1 5 1 0 0,1-4 65 0 0,0 0-1 0 0,-1 0 0 0 0,1 0 1 0 0,-1 0-1 0 0,0-1 0 0 0,0 1 1 0 0,0 0-1 0 0,0 0 0 0 0,-3 4 1 0 0,4-7-242 0 0,0 0 0 0 0,-1 1 0 0 0,1-1 0 0 0,0 0 0 0 0,0 1 0 0 0,0-1 0 0 0,0 0 0 0 0,1 1 0 0 0,-1-1 0 0 0,0 0 0 0 0,1 0 0 0 0,-1 1 0 0 0,0-1 0 0 0,1 0 0 0 0,0 0 0 0 0,-1 0 0 0 0,1 0 0 0 0,0 0 0 0 0,-1 1 0 0 0,1-1 0 0 0,0 0 0 0 0,0-1 0 0 0,2 3 0 0 0,5 9 524 0 0,-6-9-510 0 0,-1 0 1 0 0,1 1-1 0 0,0-1 1 0 0,0 0-1 0 0,1 0 1 0 0,-1 0 0 0 0,1 0-1 0 0,-1 0 1 0 0,1-1-1 0 0,0 1 1 0 0,0-1 0 0 0,0 0-1 0 0,0 0 1 0 0,1 0-1 0 0,-1 0 1 0 0,5 2-1 0 0,1-1 39 0 0,-1 1 0 0 0,-1 1 0 0 0,1-1 0 0 0,-1 1-1 0 0,1 0 1 0 0,10 11 0 0 0,14 14 608 0 0,-2-4-166 0 0,-10-10-294 0 0,-20-16-261 0 0,1 0-1 0 0,-1 1 1 0 0,0-1 0 0 0,1 1-1 0 0,-1-1 1 0 0,0 0 0 0 0,1 1-1 0 0,-1-1 1 0 0,0 1 0 0 0,0-1-1 0 0,1 1 1 0 0,-1-1 0 0 0,0 1-1 0 0,0 0 1 0 0,0-1 0 0 0,0 1-1 0 0,1-1 1 0 0,-1 1 0 0 0,0-1-1 0 0,0 1 1 0 0,0-1 0 0 0,0 1-1 0 0,-1 0 1 0 0,1-1 0 0 0,0 1-1 0 0,0-1 1 0 0,0 1 0 0 0,0-1-1 0 0,0 1 1 0 0,-1-1 0 0 0,1 1-1 0 0,0-1 1 0 0,-1 1 0 0 0,1-1-1 0 0,-1 1 1 0 0,1 0-2 0 0,-1 0-1 0 0,1-1 0 0 0,0 1 1 0 0,-1-1-1 0 0,1 1 1 0 0,0 0-1 0 0,0-1 1 0 0,-1 1-1 0 0,1-1 1 0 0,0 1-1 0 0,0 0 1 0 0,0-1-1 0 0,0 1 1 0 0,0 0-1 0 0,0-1 1 0 0,0 1-1 0 0,0 0 1 0 0,0-1-1 0 0,0 1 1 0 0,0 0-1 0 0,0-1 1 0 0,1 1-1 0 0,-1 0 1 0 0,0-1-1 0 0,0 1 1 0 0,1 0-1 0 0,6 7 60 0 0,-7-8-56 0 0,1 1 0 0 0,0 0 0 0 0,-1-1 0 0 0,1 1 0 0 0,0-1 0 0 0,-1 1 0 0 0,1 0 0 0 0,-1 0 0 0 0,1-1 0 0 0,-1 1 0 0 0,0 0 0 0 0,1 0 0 0 0,-1 0 0 0 0,0 0 0 0 0,1-1 0 0 0,-1 1 0 0 0,0 0 0 0 0,0 0 0 0 0,0 0 0 0 0,0 0 0 0 0,0 0 0 0 0,0 0 0 0 0,0 0 0 0 0,0 0 0 0 0,0-1 0 0 0,0 1 0 0 0,0 0 0 0 0,-1 0 0 0 0,1 0 0 0 0,0 0 0 0 0,-1 1 0 0 0,0-1 7 0 0,1 1 0 0 0,0-1-1 0 0,-1 0 1 0 0,1 0 0 0 0,0 1-1 0 0,0-1 1 0 0,0 0 0 0 0,0 1-1 0 0,0-1 1 0 0,0 0 0 0 0,0 1-1 0 0,1-1 1 0 0,-1 0-1 0 0,0 1 1 0 0,1-1 0 0 0,-1 0-1 0 0,1 0 1 0 0,-1 0 0 0 0,2 2-1 0 0,-2-1 1 0 0,1-1 0 0 0,0 1 0 0 0,0 0-1 0 0,-1 0 1 0 0,1 0 0 0 0,-1 0 0 0 0,1 0-1 0 0,-1 3 1 0 0,0-4-18 0 0,-1 0 0 0 0,1 0 0 0 0,-1 1-1 0 0,1-1 1 0 0,-1 0 0 0 0,0 0 0 0 0,1 0 0 0 0,-1 0 0 0 0,0 1 0 0 0,0-1-1 0 0,0 0 1 0 0,0 0 0 0 0,0-1 0 0 0,0 1 0 0 0,-1 1 0 0 0,-4 3-17 0 0,3-2 9 0 0,1 0-1 0 0,-1 0 1 0 0,0 0 0 0 0,1 1 0 0 0,0-1 0 0 0,0 0 0 0 0,-3 5 0 0 0,0 1 8 0 0,0-4 12 0 0,0 0 0 0 0,-1 0 1 0 0,0-1-1 0 0,1 1 0 0 0,-1-1 0 0 0,-1-1 0 0 0,1 1 0 0 0,0-1 1 0 0,-1 0-1 0 0,-11 3 0 0 0,-7 1-1306 0 0,-43 5 0 0 0,35-7-1653 0 0,3-1-6670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1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21191 0 0,'1'-2'451'0'0,"8"-14"-689"0"0,-9 15 586 0 0,0 1 1 0 0,0-1-1 0 0,1 1 0 0 0,-1-1 0 0 0,0 0 0 0 0,0 1 0 0 0,0-1 0 0 0,0 0 0 0 0,0 1 0 0 0,0-1 0 0 0,0 0 0 0 0,0 1 1 0 0,0-1-1 0 0,-1 0 0 0 0,1 0 0 0 0,1 2-317 0 0,0-1 1 0 0,0 1-1 0 0,0 0 1 0 0,0-1 0 0 0,0 1-1 0 0,1-1 1 0 0,-1 1-1 0 0,0-1 1 0 0,0 0-1 0 0,0 1 1 0 0,1-1-1 0 0,-1 0 1 0 0,0 0-1 0 0,0 0 1 0 0,1 0-1 0 0,-1 0 1 0 0,0 0-1 0 0,1 0 1 0 0,1-1-1 0 0,24-5 308 0 0,-15 3-77 0 0,0 1-1 0 0,22-2 0 0 0,68 0-4923 0 0,-91 4-4155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1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19031 0 0,'0'0'1912'0'0,"3"-1"-1753"0"0,99-36 3873 0 0,-97 35-4051 0 0,0-1-1 0 0,-1 0 1 0 0,1 0-1 0 0,-1 0 1 0 0,0 0 0 0 0,6-7-1 0 0,9-5-492 0 0,67-42-4313 0 0,-57 33 3019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7:12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13160 0 0,'10'14'9143'0'0,"-10"-1"-8483"0"0,0-11-545 0 0,2 41-61 0 0,10 59 0 0 0,-10-90-57 0 0,13 66 54 0 0,4 27 26 0 0,-18-97-120 0 0,1 0 1 0 0,0 0-1 0 0,0-1 0 0 0,0 1 0 0 0,1-1 0 0 0,0 0 0 0 0,6 10 1 0 0,-8-15-72 0 0,4-17-358 0 0,-4 8 456 0 0,1 0-1 0 0,1 0 0 0 0,5-14 0 0 0,4-7 31 0 0,-11 26-17 0 0,0 0 0 0 0,1 1-1 0 0,-1-1 1 0 0,1 1 0 0 0,0 0 0 0 0,-1-1 0 0 0,1 1 0 0 0,0 0-1 0 0,0 0 1 0 0,0 0 0 0 0,0 0 0 0 0,0 0 0 0 0,0 1 0 0 0,3-2-1 0 0,-1 1-57 0 0,-1 0 18 0 0,0 0 0 0 0,0 0 1 0 0,1 0-1 0 0,-1 1 0 0 0,0 0 1 0 0,1-1-1 0 0,-1 1 0 0 0,0 0 1 0 0,1 1-1 0 0,-1-1 1 0 0,6 2-1 0 0,16 0 517 0 0,-20-1-438 0 0,-1-1 1 0 0,0 1-1 0 0,0 0 0 0 0,0 0 0 0 0,0 0 0 0 0,0 1 0 0 0,0-1 1 0 0,0 1-1 0 0,0 0 0 0 0,3 2 0 0 0,33 26 124 0 0,-38-29 138 0 0,3 9-90 0 0,-5-8-167 0 0,0 0 0 0 0,0 0 0 0 0,0 0 0 0 0,0 0 0 0 0,0 0 0 0 0,-1 0 0 0 0,1 0 0 0 0,-2 3-1 0 0,0 6 114 0 0,2-10-128 0 0,-1 1 1 0 0,1-1-1 0 0,-1 0 1 0 0,1 1-1 0 0,-1-1 1 0 0,0 0-1 0 0,1 0 1 0 0,-1 0-1 0 0,0 1 1 0 0,0-1-1 0 0,0 0 1 0 0,0 0 0 0 0,0 0-1 0 0,0 0 1 0 0,0 0-1 0 0,-1-1 1 0 0,-1 2-1 0 0,-1 2 101 0 0,-9 6 64 0 0,-1-2 0 0 0,1 1 0 0 0,-1-1 0 0 0,-1-1 0 0 0,-17 6 0 0 0,20-9-189 0 0,-1-1-1 0 0,-17 3 0 0 0,20-4 10 0 0,-37 2-291 0 0,37-3 103 0 0,8-1-182 0 0,2 0 245 0 0,-1 0 0 0 0,1 0-1 0 0,-1 0 1 0 0,1 0 0 0 0,-1 0 0 0 0,1-1 0 0 0,-1 1 0 0 0,1 0-1 0 0,0 0 1 0 0,-1 0 0 0 0,1-1 0 0 0,-1 1 0 0 0,1 0 0 0 0,0 0-1 0 0,-1-1 1 0 0,1 1 0 0 0,-1 0 0 0 0,1-1 0 0 0,0 1 0 0 0,0-1 0 0 0,-1 1-1 0 0,1 0 1 0 0,-1-1 0 0 0,2-3-710 0 0,-1 0 0 0 0,1 0 0 0 0,0 0 0 0 0,2-7 0 0 0,1-3-5866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2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19375 0 0,'0'0'1759'0'0,"2"1"-1448"0"0,5 0 225 0 0,-1 0 1 0 0,1 0-1 0 0,0 0 1 0 0,0-1-1 0 0,0 0 1 0 0,0 0-1 0 0,0-1 0 0 0,0 0 1 0 0,11-3-1 0 0,28-1 1747 0 0,-9 5-1408 0 0,-36 1-869 0 0,0 0-1 0 0,-1 0 1 0 0,1 1-1 0 0,-1-1 1 0 0,0 0-1 0 0,1 0 1 0 0,-1 1-1 0 0,0-1 1 0 0,0 0-1 0 0,0 0 1 0 0,0 1-1 0 0,0-1 1 0 0,0 3-1 0 0,-14 37-322 0 0,10-31 289 0 0,3-4-59 0 0,-1 0-1 0 0,-1 0 0 0 0,1 0 1 0 0,-1-1-1 0 0,-6 10 1 0 0,-10 9-493 0 0,-6 8-150 0 0,23-29 630 0 0,1 0 0 0 0,-1 0 1 0 0,1 0-1 0 0,0 0 0 0 0,0 0 1 0 0,0 0-1 0 0,0 1 0 0 0,0-1 1 0 0,1 0-1 0 0,-1 6 0 0 0,1-8 58 0 0,0 0 0 0 0,0 1 0 0 0,0-1 1 0 0,0 0-1 0 0,0 0 0 0 0,0 1 0 0 0,1-1 0 0 0,-1 0 0 0 0,0 0 0 0 0,1 1 0 0 0,-1-1 0 0 0,1 0 0 0 0,-1 0 1 0 0,1 0-1 0 0,0 0 0 0 0,-1 0 0 0 0,1 0 0 0 0,0 0 0 0 0,0 0 0 0 0,1 2 0 0 0,16 15-11 0 0,-14-13 199 0 0,0 0 1 0 0,0-1 0 0 0,0 0 0 0 0,1 0 0 0 0,-1 0 0 0 0,7 3 0 0 0,-2-1 205 0 0,-1 0 1 0 0,0 1-1 0 0,0 0 0 0 0,0 0 1 0 0,7 10-1 0 0,2 0 124 0 0,-17-16-444 0 0,0 0-1 0 0,1 1 1 0 0,-1-1-1 0 0,0 0 1 0 0,0 0-1 0 0,0 0 1 0 0,0 1-1 0 0,0-1 1 0 0,0 0-1 0 0,0 0 1 0 0,0 1-1 0 0,0-1 0 0 0,-1 0 1 0 0,1 0-1 0 0,0 0 1 0 0,-1 0-1 0 0,1 1 1 0 0,-2 0-1 0 0,1 3 30 0 0,0-2-10 0 0,1-2-66 0 0,0 1 0 0 0,-1-1 0 0 0,1 1 0 0 0,0-1 0 0 0,-1 0 1 0 0,1 1-1 0 0,-1-1 0 0 0,0 1 0 0 0,1-1 0 0 0,-1 0 0 0 0,0 0 0 0 0,0 1 0 0 0,0-1 1 0 0,0 0-1 0 0,0 0 0 0 0,0 0 0 0 0,0 0 0 0 0,-2 1 0 0 0,-8 11-95 0 0,11-11 105 0 0,-1 0 0 0 0,0-1 1 0 0,0 0-1 0 0,0 1 1 0 0,-1-1-1 0 0,1 1 0 0 0,0-1 1 0 0,-2 2-1 0 0,-16 8-134 0 0,0-1 1 0 0,-33 12-1 0 0,9 2-3485 0 0,41-23 3139 0 0,-1 1-1 0 0,0-1 1 0 0,1 1 0 0 0,-1 0-1 0 0,1-1 1 0 0,0 1-1 0 0,-1 0 1 0 0,1 1-1 0 0,-2 2 1 0 0,1-2-690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2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22319 0 0,'9'0'506'0'0,"-8"0"71"0"0,2 0 32 0 0,17-1-9 0 0,33-6-1 0 0,-32 3 1073 0 0,38-1 0 0 0,0-1-283 0 0,-37 3-1178 0 0,0 0 0 0 0,0-1 0 0 0,41-13 0 0 0,-46 11-183 0 0,3 0-28 0 0,-11-2-32 0 0,-7 6 47 0 0,-1 1 0 0 0,0 0 0 0 0,0 0 0 0 0,1-1 0 0 0,-1 1 0 0 0,1 0 0 0 0,-1 0 1 0 0,1 1-1 0 0,0-1 0 0 0,-1 0 0 0 0,1 1 0 0 0,2-2 0 0 0,8 0-2546 0 0,-5 0-1979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2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21191 0 0,'0'0'480'0'0,"-1"2"67"0"0,-7 17 754 0 0,7-12-1161 0 0,1-3 378 0 0,-1-1-1 0 0,1 0 0 0 0,-1 1 1 0 0,1-1-1 0 0,-3 6 0 0 0,-2 13 707 0 0,5-19-1095 0 0,0 0 0 0 0,-1-1 1 0 0,1 1-1 0 0,-1-1 0 0 0,1 1 0 0 0,-1-1 0 0 0,0 1 0 0 0,-1 1 0 0 0,-4 16 281 0 0,5-16-428 0 0,-1 0 1 0 0,1 0-1 0 0,0 0 1 0 0,-5 7-1 0 0,-3 13-62 0 0,8-11 80 0 0,5 10 0 0 0,-1-12 0 0 0,-1-8 26 0 0,0 0 0 0 0,-1 0 0 0 0,1 0 0 0 0,0 0 0 0 0,0 0 0 0 0,1-1 0 0 0,-1 1 0 0 0,4 3 0 0 0,-1-3 5 0 0,5 1-5 0 0,-4-3-16 0 0,1-1 0 0 0,-1 0 0 0 0,1 0-1 0 0,-1 0 1 0 0,1-1 0 0 0,-1 0 0 0 0,8-2 0 0 0,44-17 290 0 0,-39 13-123 0 0,6-6-157 0 0,-21 10-64 0 0,0 1 1 0 0,1-1-1 0 0,-1 1 1 0 0,1 0 0 0 0,-1 1-1 0 0,5-2 1 0 0,-7 3 10 0 0,17-6-888 0 0,-18 5 865 0 0,-1 1 0 0 0,1 0 1 0 0,-1 0-1 0 0,1-1 0 0 0,-1 1 0 0 0,0 0 0 0 0,1 0 0 0 0,-1-1 0 0 0,1 1 1 0 0,-1 0-1 0 0,0-1 0 0 0,1 1 0 0 0,-1-1 0 0 0,0 1 0 0 0,0-1 1 0 0,1 1-1 0 0,-1 0 0 0 0,0-1 0 0 0,0 1 0 0 0,0-1 0 0 0,0 1 1 0 0,1-1-1 0 0,-1 1 0 0 0,0-1 0 0 0,0 1 0 0 0,0-1 0 0 0,0 1 1 0 0,0-1-1 0 0,0 1 0 0 0,0-1 0 0 0,0 1 0 0 0,-1-1 0 0 0,1 1 1 0 0,0-1-1 0 0,0 0 0 0 0,0 1 29 0 0,0 0 1 0 0,0 0-1 0 0,0 0 1 0 0,-1 0-1 0 0,1 0 1 0 0,0-1-1 0 0,0 1 1 0 0,0 0-1 0 0,0 0 1 0 0,0 0-1 0 0,0 0 1 0 0,0 0-1 0 0,0 0 0 0 0,0 0 1 0 0,0 0-1 0 0,0 0 1 0 0,0-1-1 0 0,0 1 1 0 0,0 0-1 0 0,1 0 1 0 0,-1 0-1 0 0,0 0 1 0 0,0 0-1 0 0,0 0 1 0 0,0 0-1 0 0,0 0 1 0 0,0 0-1 0 0,0 0 1 0 0,0-1-1 0 0,0 1 1 0 0,0 0-1 0 0,0 0 0 0 0,0 0 1 0 0,0 0-1 0 0,0 0 1 0 0,1 0-1 0 0,-1 0 1 0 0,0 0-1 0 0,0 0 1 0 0,0 0-1 0 0,0 0 1 0 0,0 0-1 0 0,0 0 1 0 0,0 0-1 0 0,0 0 1 0 0,0 0-1 0 0,1 0 1 0 0,11-8-1900 0 0,-1-2-282 0 0</inkml:trace>
  <inkml:trace contextRef="#ctx0" brushRef="#br0" timeOffset="1">134 67 22319 0 0,'0'0'1083'0'0,"-1"2"-474"0"0,-2 8-386 0 0,1 0 0 0 0,-1 0 1 0 0,0 14-1 0 0,1-9 372 0 0,1-5-211 0 0,2-1 1 0 0,0 1-1 0 0,0-1 0 0 0,0 1 0 0 0,1-1 0 0 0,1 0 0 0 0,5 15 0 0 0,-1 0-81 0 0,-2-7-70 0 0,-2 1-1 0 0,2 28 0 0 0,-4-33-205 0 0,0-5-55 0 0,1-1 0 0 0,0 0 0 0 0,0 0 0 0 0,1 0 0 0 0,0-1 0 0 0,0 1 0 0 0,0-1 0 0 0,1 1 0 0 0,0-1 0 0 0,7 7 0 0 0,12 24-367 0 0,-20-32 88 0 0,-1 0-296 0 0,1 0-1 0 0,0-1 0 0 0,0 0 1 0 0,6 8-1 0 0,2 1-8695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57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11 16847 0 0,'0'0'1522'0'0,"-11"0"-334"0"0,10 0-1038 0 0,0 0 0 0 0,0 0 0 0 0,0 0 0 0 0,0 0 0 0 0,0 0 0 0 0,0 0 0 0 0,0 0 0 0 0,0 0 0 0 0,0 1 0 0 0,0-1 0 0 0,0 0 0 0 0,0 1 0 0 0,0-1 0 0 0,0 0 0 0 0,1 1 0 0 0,-1 0 0 0 0,0-1 0 0 0,0 1 0 0 0,0-1 0 0 0,1 1 0 0 0,-1 0 0 0 0,0 0 0 0 0,0-1 1 0 0,1 1-1 0 0,-1 1 0 0 0,0 0-8 0 0,1-1 1 0 0,-1 1-1 0 0,1 0 1 0 0,0 0-1 0 0,-1-1 1 0 0,1 1-1 0 0,0 0 1 0 0,0 0-1 0 0,0-1 1 0 0,1 1 0 0 0,-1 0-1 0 0,0 0 1 0 0,1 2-1 0 0,3 5 32 0 0,-1 1 0 0 0,1-1 0 0 0,11 18 0 0 0,1 0-258 0 0,36 45 1 0 0,-35-52-99 0 0,-12-12 188 0 0,1 0 1 0 0,1-1-1 0 0,-1 0 1 0 0,1-1 0 0 0,13 10-1 0 0,-19-15 5 0 0,6 3 31 0 0,-1 0 0 0 0,1 0-1 0 0,-1-1 1 0 0,1 0 0 0 0,13 4-1 0 0,-18-6-57 0 0,0-1-1 0 0,0 0 0 0 0,0 1 0 0 0,-1-1 1 0 0,1 0-1 0 0,0-1 0 0 0,0 1 0 0 0,0 0 1 0 0,0 0-1 0 0,0-1 0 0 0,-1 1 1 0 0,1-1-1 0 0,0 0 0 0 0,0 1 0 0 0,0-1 1 0 0,-1 0-1 0 0,1 0 0 0 0,-1 0 0 0 0,1 0 1 0 0,-1 0-1 0 0,1 0 0 0 0,-1-1 1 0 0,1 1-1 0 0,-1 0 0 0 0,0-1 0 0 0,0 1 1 0 0,0-1-1 0 0,1-1 0 0 0,1-2-60 0 0,0-1 1 0 0,0 1-1 0 0,-1 0 0 0 0,0-1 1 0 0,0 1-1 0 0,0-1 0 0 0,1-8 0 0 0,2-41-328 0 0,-3 30 226 0 0,-2 10 26 0 0,-2-24 1 0 0,0 5 71 0 0,2 29 60 0 0,0 0 0 0 0,-1 1 0 0 0,0-1 0 0 0,1 0 0 0 0,-2 1 0 0 0,1-1 0 0 0,0 1 0 0 0,-1-1-1 0 0,0 1 1 0 0,-4-7 0 0 0,5 9 192 0 0,2 3-136 0 0,1 0 1 0 0,-1 0-1 0 0,1 0 1 0 0,-1 0-1 0 0,1 0 1 0 0,-1 1-1 0 0,0-1 1 0 0,1 0-1 0 0,-1 1 1 0 0,0-1-1 0 0,2 4 0 0 0,0 0 17 0 0,49 63-209 0 0,-33-44-152 0 0,19 31 1 0 0,-25-35 406 0 0,-6-7 45 0 0,-1-1 0 0 0,9 24-1 0 0,0 2 120 0 0,13 28 211 0 0,26 91 0 0 0,-54-155-448 0 0,4 8-9 0 0,-1 1 0 0 0,-1 0 0 0 0,1 0 0 0 0,-1 13 0 0 0,-1-21 29 0 0,-1 0 0 0 0,0 1 0 0 0,-1-1-1 0 0,1 0 1 0 0,0 0 0 0 0,-1-1 0 0 0,0 1 0 0 0,0 0-1 0 0,0 0 1 0 0,0 0 0 0 0,0 0 0 0 0,0-1 0 0 0,-1 1-1 0 0,1 0 1 0 0,-1-1 0 0 0,0 1 0 0 0,0-1 0 0 0,0 0-1 0 0,0 0 1 0 0,0 0 0 0 0,-3 2 0 0 0,-2 2 31 0 0,0-2 0 0 0,-1 1 0 0 0,0-1 0 0 0,0 0 0 0 0,0 0 0 0 0,-1-1 0 0 0,1-1 0 0 0,-13 4 0 0 0,2-3 69 0 0,-1-1-1 0 0,-31-1 0 0 0,-151-15 372 0 0,192 12-838 0 0,0-1 0 0 0,0 1 0 0 0,0-1 0 0 0,1-1 0 0 0,-12-5 0 0 0,20 8-99 0 0,-6-2 141 0 0,5-1-3129 0 0,2-8-4760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57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 18799 0 0,'0'0'4250'0'0,"3"-1"-3532"0"0,26-7 136 0 0,-16 4-635 0 0,0 1-1 0 0,19-10 1 0 0,1 2-212 0 0,-28 9-154 0 0,1 0 0 0 0,-1 0 0 0 0,10-4-1 0 0,-14 5 107 0 0,-1 1 0 0 0,0 0-1 0 0,1 0 1 0 0,-1 0 0 0 0,0-1-1 0 0,1 1 1 0 0,-1 0 0 0 0,1 0-1 0 0,-1 0 1 0 0,0 0 0 0 0,1 0-1 0 0,-1 0 1 0 0,1-1-1 0 0,-1 1 1 0 0,1 0 0 0 0,-1 0-1 0 0,1 0 1 0 0,-1 1 0 0 0,0-1-1 0 0,1 0 1 0 0,-1 0 0 0 0,1 0-1 0 0,0 0 1 0 0,6 1-2415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2:58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10136 0 0,'0'0'918'0'0,"1"1"-758"0"0,4 9 1320 0 0,-4-8-1074 0 0,0-1 1 0 0,-1 1-1 0 0,1-1 1 0 0,0 1 0 0 0,0-1-1 0 0,0 1 1 0 0,0-1 0 0 0,0 1-1 0 0,0-1 1 0 0,0 0-1 0 0,1 0 1 0 0,-1 0 0 0 0,0 0-1 0 0,1 0 1 0 0,-1 0 0 0 0,1 0-1 0 0,-1 0 1 0 0,1 0-1 0 0,-1-1 1 0 0,1 1 0 0 0,-1 0-1 0 0,1-1 1 0 0,3 1 0 0 0,14 2-19 0 0,0-2 1 0 0,0 0 0 0 0,22-2 0 0 0,-24 0-1465 0 0,1-1 0 0 0,17-6 1 0 0,11-5-741 0 0,-6-1-22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07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16272 0 0,'1'19'281'0'0,"-1"-14"-149"0"0,0-1 0 0 0,0 0 0 0 0,0 1 0 0 0,1-1 0 0 0,0 1 0 0 0,0-1 0 0 0,0 0 0 0 0,3 7 0 0 0,-3-10-80 0 0,0 1 1 0 0,0-1-1 0 0,0 0 1 0 0,0 1-1 0 0,0-1 1 0 0,0 0-1 0 0,0 0 1 0 0,0 0-1 0 0,1 0 1 0 0,-1 0-1 0 0,0 0 1 0 0,1 0-1 0 0,-1 0 1 0 0,4 1-1 0 0,18 5 1017 0 0,-8-5-475 0 0,-1-1 0 0 0,1 0 0 0 0,0-1 1 0 0,-1 0-1 0 0,23-4 0 0 0,-14 0-319 0 0,45-1-1 0 0,-63 4-293 0 0,-1 1 1 0 0,0-1-1 0 0,0 0 0 0 0,0 0 0 0 0,0 0 0 0 0,0-1 1 0 0,6-3-1 0 0,-5 3-561 0 0,1-1 0 0 0,0 1 0 0 0,8-2 0 0 0,-3 3-750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08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20879 0 0,'0'0'472'0'0,"0"3"68"0"0,0 8 194 0 0,-1-4-570 0 0,1-1 0 0 0,0 1 1 0 0,0 0-1 0 0,1 0 0 0 0,0-1 0 0 0,0 1 1 0 0,1 0-1 0 0,-1-1 0 0 0,5 9 0 0 0,0-3 229 0 0,0 0 0 0 0,-1 1 0 0 0,-1-1 0 0 0,4 14 0 0 0,-3-9-335 0 0,9 21-1 0 0,12 19-177 0 0,-22-47-481 0 0,0 0-1 0 0,0 0 0 0 0,2 14 1 0 0,-3-11-1397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08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13824 0 0,'0'0'1061'0'0,"2"0"-692"0"0,49 5 6688 0 0,-29-4-6081 0 0,-1-2 0 0 0,1 0-1 0 0,-1-2 1 0 0,32-7 0 0 0,-28 3-853 0 0,0-1 0 0 0,31-15 0 0 0,9-5-2175 0 0,-29 14-320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4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24 397 11976 0 0,'-15'28'5537'0'0,"7"-8"-35"0"0,8-17-5410 0 0,-1-1 0 0 0,1 0 0 0 0,0 0 0 0 0,0 1 0 0 0,0-1 0 0 0,0 0 0 0 0,1 1-1 0 0,-1-1 1 0 0,1 0 0 0 0,-1 0 0 0 0,1 1 0 0 0,0-1 0 0 0,0 0 0 0 0,0 0 0 0 0,0 0 0 0 0,0 0 0 0 0,3 3 0 0 0,6 14 420 0 0,-9-16-467 0 0,0-1 1 0 0,0 1 0 0 0,0-1-1 0 0,1 1 1 0 0,-1-1 0 0 0,1 0-1 0 0,0 1 1 0 0,-1-1 0 0 0,1 0-1 0 0,0 0 1 0 0,0 0 0 0 0,5 2-1 0 0,3 2 32 0 0,-1 1 0 0 0,0 0 0 0 0,0 0-1 0 0,12 14 1 0 0,13 8 5 0 0,3 2-84 0 0,-29-27 2 0 0,-4-7 1 0 0,-2-10-7 0 0,-2 10-1 0 0,0-3-6 0 0,0-1 0 0 0,0 1 0 0 0,-1 0 0 0 0,0-1 0 0 0,0 1 0 0 0,-1 0 0 0 0,-2-9 0 0 0,-4-10-95 0 0,6 16 65 0 0,-1 0-1 0 0,0 1 0 0 0,-8-13 1 0 0,6 11 16 0 0,0-1-1 0 0,-4-12 1 0 0,3 8-26 0 0,-14-26 0 0 0,9 18-1 0 0,0 1 16 0 0,-10-31 0 0 0,9 22 24 0 0,8 21 15 0 0,0 1-1 0 0,1-1 1 0 0,-5-20-1 0 0,-2-17 0 0 0,10 45 2 0 0,0 0 0 0 0,0 1-1 0 0,0-1 1 0 0,0 0 0 0 0,0 0 0 0 0,0 1-1 0 0,0-1 1 0 0,0 0 0 0 0,1 0-1 0 0,-1 1 1 0 0,1-1 0 0 0,-1 1 0 0 0,1-1-1 0 0,0 0 1 0 0,0 1 0 0 0,1-2 0 0 0,0-1 7 0 0,1 0 0 0 0,-1 1 0 0 0,1 0 0 0 0,6-6 0 0 0,-6 7 1 0 0,0 1 0 0 0,-1-1 0 0 0,1 1 0 0 0,0 0 0 0 0,0 0 0 0 0,0 0 0 0 0,0 1 0 0 0,0-1 0 0 0,5 0-1 0 0,10-2 25 0 0,99-23 427 0 0,-20 5 8 0 0,-73 16-264 0 0,29-3 1 0 0,-30 6-49 0 0,30-8 1 0 0,-27 4-66 0 0,0 2-1 0 0,35-3 1 0 0,-2 2-2 0 0,-45 4-83 0 0,25 2-1 0 0,-30 0-9 0 0,0-1 1 0 0,0 0-1 0 0,0 0 1 0 0,0-1-1 0 0,0 0 1 0 0,10-2-1 0 0,-38 3-377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7:12.6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6912 0 0,'0'0'622'0'0,"1"1"-512"0"0,49 45 7898 0 0,-39-35-7001 0 0,-1 1 0 0 0,0 0 0 0 0,-1 0 1 0 0,0 1-1 0 0,13 25 0 0 0,-17-26-790 0 0,0 0 0 0 0,-1 1-1 0 0,0-1 1 0 0,0 1 0 0 0,-2-1-1 0 0,1 1 1 0 0,-2 0 0 0 0,0 0-1 0 0,0 0 1 0 0,-1 0 0 0 0,-2 15-1 0 0,-1 35 695 0 0,3-41-823 0 0,-1 0 1 0 0,-1-1 0 0 0,-5 26 0 0 0,-20 62-75 0 0,22-91-56 0 0,-2 0-1 0 0,-1-1 1 0 0,0 0-1 0 0,-16 25 1 0 0,23-40 32 0 0,-5 7-153 0 0,-1 0 1 0 0,0-1 0 0 0,0 0 0 0 0,-10 9 0 0 0,-18 10-7451 0 0,19-21 316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4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11056 0 0,'0'-2'275'0'0,"0"1"-228"0"0,0 1 0 0 0,0-1-1 0 0,0 1 1 0 0,1-1 0 0 0,-1 0 0 0 0,0 1 0 0 0,0-1 0 0 0,1 1 0 0 0,-1-1 0 0 0,0 1 0 0 0,1-1 0 0 0,-1 1 0 0 0,0-1 0 0 0,1 1-1 0 0,-1 0 1 0 0,1-1 0 0 0,-1 1 0 0 0,1-1 0 0 0,-1 1 0 0 0,1 0 0 0 0,-1 0 0 0 0,1-1 0 0 0,-1 1 0 0 0,1 0 0 0 0,19-12 9276 0 0,-17 10-8850 0 0,0 0 0 0 0,0 1 0 0 0,0-1 0 0 0,1 1-1 0 0,-1 0 1 0 0,0 0 0 0 0,1 0 0 0 0,6 0 0 0 0,-6 0-289 0 0,-1 1-1 0 0,0-1 1 0 0,1 0 0 0 0,-1 0-1 0 0,0-1 1 0 0,0 1 0 0 0,5-3-1 0 0,-4 1-53 0 0,0 1 1 0 0,0 1-1 0 0,0-1 0 0 0,0 1 1 0 0,6-2-1 0 0,-7 3 6 0 0,0 0 0 0 0,0 0 0 0 0,0 0 0 0 0,0 0 0 0 0,1 0 0 0 0,4 2 0 0 0,-5-1-105 0 0,-1-1-1 0 0,0 1 1 0 0,0-1-1 0 0,1 0 1 0 0,-1 1-1 0 0,0-1 1 0 0,1-1-1 0 0,-1 1 1 0 0,5-1-1 0 0,-7 3-24 0 0,0-1 0 0 0,1 1 0 0 0,-1-1 0 0 0,1 0 0 0 0,0 1 0 0 0,-1-1 0 0 0,1 1 0 0 0,0-1 0 0 0,0 0 0 0 0,0 0 0 0 0,0 0 0 0 0,1 2 0 0 0,2 1 8 0 0,0 7 34 0 0,-11 19-100 0 0,7-21-54 0 0,0 0 0 0 0,-1 0 0 0 0,0 0 0 0 0,-4 15-1 0 0,2-11-391 0 0,2 1 0 0 0,-1 0-1 0 0,2 0 1 0 0,1 19-1 0 0,0-5-54 0 0,-1-26 329 0 0,2 0-16 0 0,3 0 96 0 0,13 8-680 0 0,-1 12 424 0 0,-5-16 418 0 0,-9-5 75 0 0,0 1 46 0 0,24 12 167 0 0,-24-12-132 0 0,-1 0-108 0 0,-1 0 0 0 0,1 0 0 0 0,0 0 0 0 0,0 0 0 0 0,0 0 0 0 0,0-1 0 0 0,0 1 0 0 0,4 2 0 0 0,7 0 346 0 0,-10-3 588 0 0,1 0-533 0 0,0 0-357 0 0,13 6 254 0 0,-16-6 126 0 0,-4-1-444 0 0,1 0 0 0 0,-1 1 0 0 0,0 0 0 0 0,1-1 0 0 0,-1 1 0 0 0,-5 3 0 0 0,1-1-4 0 0,-28 9-55 0 0,-56 14 0 0 0,42-17-597 0 0,0-5-2197 0 0,47-4 2565 0 0,1 0-1 0 0,0 0 1 0 0,0 0-1 0 0,-1 0 1 0 0,1 1-1 0 0,0-1 1 0 0,0 0-1 0 0,-1 1 1 0 0,1-1-1 0 0,0 1 1 0 0,0 0-1 0 0,0-1 0 0 0,0 1 1 0 0,-2 1-1 0 0,1 0-557 0 0,-8 4-6993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4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16783 0 0,'0'0'1522'0'0,"2"0"-1250"0"0,4 2 2 0 0,0-1 0 0 0,1 0 0 0 0,-1 0 0 0 0,1 0 0 0 0,-1-1 0 0 0,12-1 0 0 0,40-6 4037 0 0,-41 4-3783 0 0,20-2 1551 0 0,64 1-1 0 0,44-3-1906 0 0,-23-6-43 0 0,-95 8 41 0 0,6 0-37 0 0,-25 5-468 0 0,0 0 1 0 0,14-3-1 0 0,-19 3-302 0 0,-1 0-142 0 0,8 0-2134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43:15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 17967 0 0,'2'0'827'0'0,"7"0"-22"0"0,3-2-517 0 0,5-4 49 0 0,-6 1 626 0 0,-1 2 1 0 0,1-1 0 0 0,0 1-1 0 0,14-1 1 0 0,-5 1 31 0 0,0 2-1 0 0,1 0 1 0 0,35 4-1 0 0,-44-2-779 0 0,-10-2-164 0 0,1 1-1 0 0,-1 0 0 0 0,0 0 0 0 0,1 0 1 0 0,-1 1-1 0 0,0-1 0 0 0,0 1 0 0 0,1-1 0 0 0,-1 1 1 0 0,0 0-1 0 0,0 0 0 0 0,3 1 0 0 0,1 1 13 0 0,1 0 0 0 0,0 0 0 0 0,8 3 0 0 0,-8-4-39 0 0,-1 0-1 0 0,1 1 1 0 0,0 0 0 0 0,-1 0-1 0 0,8 5 1 0 0,-13-7-21 0 0,0 0 0 0 0,0 0 0 0 0,0 0 1 0 0,0 1-1 0 0,0-1 0 0 0,0 0 0 0 0,0 0 1 0 0,-1 1-1 0 0,1-1 0 0 0,0 0 0 0 0,-1 1 0 0 0,1-1 1 0 0,-1 1-1 0 0,1-1 0 0 0,0 3 0 0 0,-1-2-3 0 0,0 0 1 0 0,1 0-1 0 0,-1 0 0 0 0,1-1 0 0 0,0 1 0 0 0,-1 0 0 0 0,1-1 0 0 0,0 1 1 0 0,0-1-1 0 0,0 1 0 0 0,0-1 0 0 0,2 3 0 0 0,3 1-1 0 0,-4-4 0 0 0,-1 0 1 0 0,1 0-1 0 0,-1 0 0 0 0,0 0 0 0 0,1 0 1 0 0,-1 1-1 0 0,0-1 0 0 0,0 1 0 0 0,0-1 1 0 0,0 1-1 0 0,0-1 0 0 0,0 1 0 0 0,0-1 0 0 0,0 1 1 0 0,-1 0-1 0 0,1 0 0 0 0,0 2 0 0 0,-8 12-44 0 0,6-14 33 0 0,-1 1 0 0 0,1-1 0 0 0,0 1 0 0 0,0-1 0 0 0,0 1 0 0 0,-1 4 0 0 0,1 3-116 0 0,1-8 87 0 0,0 0-1 0 0,-1 1 1 0 0,1-1 0 0 0,0 0-1 0 0,-1 0 1 0 0,1 0 0 0 0,-1 1-1 0 0,0-1 1 0 0,0 0 0 0 0,0 0-1 0 0,-2 2 1 0 0,-8 10-460 0 0,-23 21 0 0 0,-1 1-803 0 0,25-26 731 0 0,0 1 0 0 0,-1-1 0 0 0,0-1 0 0 0,0 0 0 0 0,-1-1 0 0 0,0 0 0 0 0,-1 0 0 0 0,1-1 0 0 0,-1-1 0 0 0,-1-1 0 0 0,-25 8 0 0 0,29-10 450 0 0,0-1 0 0 0,0 0 0 0 0,0 0 0 0 0,-12-1 0 0 0,22-1 251 0 0,-1-1 0 0 0,1 0 0 0 0,-1 1 0 0 0,1-1-1 0 0,-1 0 1 0 0,1 0 0 0 0,-1 0 0 0 0,1 0 0 0 0,0 1 0 0 0,0-1 0 0 0,-1 0-1 0 0,1 0 1 0 0,0 0 0 0 0,0 0 0 0 0,0 0 0 0 0,0 0 0 0 0,0 0 0 0 0,0 0 0 0 0,0 0-1 0 0,0-1 1 0 0,1-1-9 0 0,0 1 0 0 0,0-1 0 0 0,0 1 0 0 0,0-1 0 0 0,1 1 0 0 0,-1 0 0 0 0,1 0 0 0 0,-1 0 0 0 0,1-1 0 0 0,0 2 0 0 0,0-1 0 0 0,0 0 0 0 0,0 0 0 0 0,0 0 0 0 0,0 1 0 0 0,0-1 0 0 0,1 1-1 0 0,-1 0 1 0 0,0 0 0 0 0,1 0 0 0 0,-1 0 0 0 0,5-1 0 0 0,10-5 492 0 0,-15 6-523 0 0,0 0 1 0 0,0 0-1 0 0,0 0 1 0 0,0 0-1 0 0,0 0 1 0 0,0 1-1 0 0,0-1 1 0 0,1 1 0 0 0,2-1-1 0 0,25-4 459 0 0,-22 3-401 0 0,-1 1 1 0 0,0 0-1 0 0,1 0 1 0 0,-1 0-1 0 0,1 1 1 0 0,-1 0-1 0 0,13 2 1 0 0,29 7 495 0 0,-40-9-590 0 0,0 2-1 0 0,0-1 1 0 0,0 1 0 0 0,0 1-1 0 0,14 5 1 0 0,43 30 168 0 0,-31-17-171 0 0,-24-14-79 0 0,0 0 0 0 0,0-1 0 0 0,1 0 0 0 0,0 0 0 0 0,23 6 0 0 0,-17-7-278 0 0,-12-5-925 0 0,7-5-402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5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47 2304 0 0,'-7'-4'18559'0'0,"-2"0"-17301"0"0,1-1 0 0 0,-13-8-1 0 0,7 4-447 0 0,11 7-745 0 0,0 0 0 0 0,0 1 1 0 0,0 0-1 0 0,0-1 0 0 0,0 1 0 0 0,0 1 1 0 0,0-1-1 0 0,0 0 0 0 0,0 1 1 0 0,-1-1-1 0 0,1 1 0 0 0,0 0 0 0 0,0 0 1 0 0,-1 0-1 0 0,1 1 0 0 0,0-1 0 0 0,0 1 1 0 0,0 0-1 0 0,-6 2 0 0 0,-5 2-65 0 0,12-4 0 0 0,-1 0 0 0 0,0 0 0 0 0,1 0 0 0 0,-1 1 0 0 0,1-1 0 0 0,-1 1 0 0 0,1-1 0 0 0,0 1 0 0 0,0 0 0 0 0,-4 3 0 0 0,2 1-3 0 0,-1 1 0 0 0,1-1 0 0 0,-1 1-1 0 0,2-1 1 0 0,-1 1 0 0 0,1 0 0 0 0,-4 14 0 0 0,0 2-21 0 0,-3 27 0 0 0,9-44 11 0 0,0 0 0 0 0,1-1 0 0 0,-1 1 0 0 0,1 0 0 0 0,0 0 1 0 0,2 11-1 0 0,2-3 7 0 0,1 0 1 0 0,8 21-1 0 0,-12-31-18 0 0,4 4 2 0 0,16 4-72 0 0,-19-11 91 0 0,1 0 1 0 0,-1 0-1 0 0,1-1 0 0 0,-1 1 1 0 0,1-1-1 0 0,-1 1 0 0 0,1-1 0 0 0,0 0 1 0 0,-1 1-1 0 0,1-1 0 0 0,0-1 0 0 0,-1 1 1 0 0,1 0-1 0 0,-1-1 0 0 0,1 1 0 0 0,-1-1 1 0 0,1 0-1 0 0,2-1 0 0 0,2-1-2 0 0,0-1-1 0 0,-1 0 0 0 0,0-1 1 0 0,11-9-1 0 0,-12 10 13 0 0,-1-1 0 0 0,1 0 0 0 0,-1 0 1 0 0,0-1-1 0 0,0 1 0 0 0,3-7 0 0 0,10-15 7 0 0,-12 21-14 0 0,-3 0-10 0 0,7 13-33 0 0,1 7 13 0 0,-1 1 0 0 0,0 0 0 0 0,0 0 0 0 0,7 20 1 0 0,-15-32-9 0 0,-1-1 0 0 0,1 1 0 0 0,0-1 0 0 0,-1 1 0 0 0,0 0 0 0 0,1 0 1 0 0,-1-1-1 0 0,0 4 0 0 0,0-3-56 0 0,-1-1 1 0 0,2 1 0 0 0,-1 0-1 0 0,0-1 1 0 0,0 1 0 0 0,1-1-1 0 0,-1 1 1 0 0,1-1-1 0 0,0 1 1 0 0,0-1 0 0 0,2 4-1 0 0,0-1-121 0 0,-2-4 78 0 0,0 0 0 0 0,0 0 0 0 0,-1 1 0 0 0,1-1 0 0 0,-1 0-1 0 0,1 0 1 0 0,-1 0 0 0 0,1 0 0 0 0,-1 0 0 0 0,1 1 0 0 0,-1-1 0 0 0,0 0 0 0 0,0 0-1 0 0,0 2 1 0 0,1 10-1799 0 0,4-3-72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5.7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0 112 7832 0 0,'2'-1'8642'0'0,"1"0"-8113"0"0,-1-1 0 0 0,1 0 0 0 0,0 0 0 0 0,-1 0 0 0 0,0 0 1 0 0,1 0-1 0 0,-1 0 0 0 0,3-4 0 0 0,-2 2-216 0 0,0 1 1 0 0,0 0-1 0 0,1 0 1 0 0,4-4-1 0 0,33-23 1130 0 0,-39 29-1394 0 0,-1 0 0 0 0,1 0-1 0 0,-1 0 1 0 0,0 0 0 0 0,1 0 0 0 0,-1-1 0 0 0,0 1-1 0 0,0 0 1 0 0,0-1 0 0 0,1-1 0 0 0,-1 1-17 0 0,0 0-1 0 0,1 0 1 0 0,-1 1-1 0 0,0-1 1 0 0,1 1 0 0 0,-1-1-1 0 0,1 1 1 0 0,-1-1 0 0 0,1 1-1 0 0,0 0 1 0 0,-1 0 0 0 0,1 0-1 0 0,0 0 1 0 0,0 0 0 0 0,0 0-1 0 0,0 1 1 0 0,0-1 0 0 0,0 0-1 0 0,0 1 1 0 0,0 0 0 0 0,2-1-1 0 0,8 1 1 0 0,0 3-45 0 0,1 1 1 0 0,0 0-1 0 0,-1 1 0 0 0,0 0 0 0 0,0 0 1 0 0,12 9-1 0 0,1-4-148 0 0,-13-6 43 0 0,20 2-443 0 0,-29-5 314 0 0,0-2-23 0 0,16-4-270 0 0,-14 4 189 0 0,1 0-1 0 0,-1-1 0 0 0,1 1 1 0 0,-1-1-1 0 0,0 0 0 0 0,0-1 0 0 0,0 1 1 0 0,0-1-1 0 0,0 0 0 0 0,6-6 1 0 0,4-4-1171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6.1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1 317 13216 0 0,'0'0'2560'0'0,"3"0"-1298"0"0,42-5 2865 0 0,-14 2-2740 0 0,-26 3-1288 0 0,0-1 0 0 0,0 1 0 0 0,0-1 0 0 0,-1 1 1 0 0,1-1-1 0 0,6-2 0 0 0,58-22-1094 0 0,-59 21-335 0 0,0-1-56 0 0</inkml:trace>
  <inkml:trace contextRef="#ctx0" brushRef="#br0" timeOffset="1">125 0 4608 0 0,'0'0'208'0'0,"0"2"-9"0"0,2 2-264 0 0,-1 0 1 0 0,-1 0 0 0 0,1 0 0 0 0,0 0-1 0 0,-1 6 1 0 0,1 4 1475 0 0,1 0 3999 0 0,1 11 1354 0 0,-1-21-6289 0 0,2 6 235 0 0,-1 0 0 0 0,0 0 0 0 0,0 1 0 0 0,-1-1 0 0 0,1 15 0 0 0,-2-12-530 0 0,1-1 1 0 0,0 0 0 0 0,0 0 0 0 0,2 0-1 0 0,4 15 1 0 0,-1-7-344 0 0,-4-13 89 0 0,0 1-1 0 0,1-1 1 0 0,0 0 0 0 0,5 7-1 0 0,2 3-104 0 0,-9-13-91 0 0,0-1 0 0 0,0 0 0 0 0,0 1 0 0 0,1-1 0 0 0,0 0 0 0 0,-1 0-1 0 0,1 0 1 0 0,0-1 0 0 0,6 5 0 0 0,6 3-1133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6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148 441 4608 0 0,'-1'-12'17491'0'0,"-1"11"-17183"0"0,-1-10 1988 0 0,2 10-2233 0 0,0 1 1 0 0,0-1-1 0 0,0 0 0 0 0,0 1 0 0 0,0-1 1 0 0,0 0-1 0 0,0 0 0 0 0,0 0 0 0 0,1 0 1 0 0,-1 0-1 0 0,0 0 0 0 0,0-1 0 0 0,-4-5 122 0 0,4 6-162 0 0,-1 0 0 0 0,1 0 1 0 0,-1 0-1 0 0,1 0 0 0 0,-1 1 1 0 0,1-1-1 0 0,-1 0 0 0 0,0 1 1 0 0,1-1-1 0 0,-1 1 0 0 0,0 0 0 0 0,1-1 1 0 0,-1 1-1 0 0,0 0 0 0 0,0 0 1 0 0,1 0-1 0 0,-1 0 0 0 0,0 0 1 0 0,0 1-1 0 0,1-1 0 0 0,-1 0 0 0 0,0 1 1 0 0,1-1-1 0 0,-1 1 0 0 0,0 0 1 0 0,-2 1-1 0 0,-4 3-23 0 0,1-1 1 0 0,1 1-1 0 0,-1 0 1 0 0,-7 7 0 0 0,14-11 0 0 0,-3 2-30 0 0,0 1-1 0 0,1-1 0 0 0,-1 1 1 0 0,1 0-1 0 0,0 0 0 0 0,0-1 1 0 0,1 1-1 0 0,-1 1 0 0 0,1-1 1 0 0,0 0-1 0 0,-1 7 1 0 0,-6 16-248 0 0,7-24 242 0 0,1-1 0 0 0,-1 0 0 0 0,1 1 0 0 0,-1-1-1 0 0,1 1 1 0 0,0-1 0 0 0,0 1 0 0 0,0-1 0 0 0,0 1 0 0 0,1 3 0 0 0,1 10-139 0 0,-2-12 118 0 0,1-1 0 0 0,-1 0 1 0 0,1 0-1 0 0,0 1 0 0 0,0-1 0 0 0,0 0 0 0 0,0 0 0 0 0,1 0 0 0 0,-1 0 0 0 0,1 0 0 0 0,0 0 1 0 0,0-1-1 0 0,0 1 0 0 0,0 0 0 0 0,0-1 0 0 0,0 0 0 0 0,1 1 0 0 0,-1-1 0 0 0,1 0 0 0 0,0 0 1 0 0,0-1-1 0 0,-1 1 0 0 0,4 1 0 0 0,-4-2 41 0 0,0-1 0 0 0,-1 1 0 0 0,1-1 1 0 0,0 0-1 0 0,-1 0 0 0 0,1 1 0 0 0,0-1 0 0 0,0 0 1 0 0,-1 0-1 0 0,1 0 0 0 0,0-1 0 0 0,-1 1 0 0 0,1 0 0 0 0,0-1 1 0 0,-1 1-1 0 0,1-1 0 0 0,0 1 0 0 0,2-3 0 0 0,1 0 15 0 0,-1 0-1 0 0,1 0 0 0 0,0-1 0 0 0,3-4 1 0 0,1 0-9 0 0,-1-2 1 0 0,0 1-1 0 0,-1-1 1 0 0,0 0 0 0 0,-1 0-1 0 0,6-13 1 0 0,0-2 16 0 0,13-45 0 0 0,-2-13 50 0 0,-21 71-59 0 0,0 0 0 0 0,-1 1 0 0 0,0-1 1 0 0,-1 0-1 0 0,-1-14 0 0 0,1 19 0 0 0,0 0-1 0 0,0 0 1 0 0,2-12-1 0 0,-1 13-10 0 0,0-1 1 0 0,-1 1-1 0 0,0-11 0 0 0,-4-11 0 0 0,-1-19 24 0 0,5 38 26 0 0,-1 0 1 0 0,-1 0-1 0 0,0 0 0 0 0,-2-9 0 0 0,1 11 59 0 0,2-1-1 0 0,-1 1 0 0 0,-1-15 0 0 0,3 19 1125 0 0,-4 36-1181 0 0,2 1 0 0 0,0 0 0 0 0,6 56 0 0 0,0-44-40 0 0,-4-27 0 0 0,7 34 0 0 0,10 29-364 0 0,24 95-1477 0 0,-31-143-631 0 0,-4-1-5178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7.3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15696 0 0,'0'0'5329'0'0,"1"-9"-1771"0"0,3 2-3023 0 0,-3 5-426 0 0,0 0-1 0 0,0 0 1 0 0,0 0 0 0 0,1 0-1 0 0,-1 0 1 0 0,0 1 0 0 0,1-1-1 0 0,-1 0 1 0 0,3-1 0 0 0,-3 3-81 0 0,-1-1 1 0 0,1 1 0 0 0,-1 0 0 0 0,0 0 0 0 0,1-1 0 0 0,-1 1-1 0 0,0 0 1 0 0,1-1 0 0 0,-1 1 0 0 0,0 0 0 0 0,0-1-1 0 0,1 1 1 0 0,-1 0 0 0 0,0-1 0 0 0,0 1 0 0 0,0-1 0 0 0,1 1-1 0 0,-1 0 1 0 0,0-1 0 0 0,0 1 0 0 0,0-1 0 0 0,0 1 0 0 0,0 0-1 0 0,0-1 1 0 0,0 1 0 0 0,0-1 0 0 0,0 0 0 0 0,0 1-4 0 0,0-1 1 0 0,0 1-1 0 0,0-1 0 0 0,0 1 1 0 0,0-1-1 0 0,0 1 0 0 0,0-1 1 0 0,0 1-1 0 0,1-1 0 0 0,-1 1 1 0 0,0-1-1 0 0,0 1 1 0 0,0-1-1 0 0,1 1 0 0 0,-1-1 1 0 0,0 1-1 0 0,1-1 0 0 0,0 0 1 0 0,17-15 342 0 0,-16 14-267 0 0,-1 1-44 0 0,2 0-43 0 0,0 0 0 0 0,0 0 0 0 0,0 0 0 0 0,1 0 0 0 0,-1 1 0 0 0,4-1 0 0 0,3-1-5 0 0,1 3-9 0 0,24 15 0 0 0,-21-9 0 0 0,0-1 0 0 0,24 6 0 0 0,-1-2-62 0 0,28 6 117 0 0,-57-15-114 0 0,0 0 0 0 0,0-1-1 0 0,-1 0 1 0 0,1 0 0 0 0,0-1 0 0 0,12-2 0 0 0,-12 1-431 0 0,-1 0 0 0 0,0 0 0 0 0,12-6 0 0 0,6-7-6014 0 0,0 1-1786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7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19 161 5528 0 0,'0'0'15946'0'0,"0"3"-15493"0"0,9 45 371 0 0,-9-45-792 0 0,0 0 0 0 0,0 0-1 0 0,0 1 1 0 0,0-1 0 0 0,0 0-1 0 0,-1 0 1 0 0,0 3 0 0 0,0-3-16 0 0,0 0 0 0 0,1 0 0 0 0,0 0 0 0 0,-1 0 0 0 0,1 0 0 0 0,1 4 0 0 0,1 5-5 0 0,-1-7-2 0 0,0-1 0 0 0,-1 0 0 0 0,1 0-1 0 0,-1 1 1 0 0,0-1 0 0 0,0 0 0 0 0,-1 7 0 0 0,-1-6-8 0 0,0 1-3 0 0,6 15 15 0 0,-3-13 46 0 0,-1-6 338 0 0,-1-3-375 0 0,1 0-1 0 0,0 0 0 0 0,0 0 0 0 0,-1 1 0 0 0,1-1 1 0 0,0 0-1 0 0,-1 0 0 0 0,1 0 0 0 0,-1 0 1 0 0,1 1-1 0 0,-1-1 0 0 0,0 0 0 0 0,1 1 1 0 0,-1-1-1 0 0,0 0 0 0 0,1 1 0 0 0,-2-2 1 0 0,1 2-2 0 0,0-1-1 0 0,0 0 1 0 0,0 0 0 0 0,0 0 0 0 0,0 0 0 0 0,0-1 0 0 0,0 1 0 0 0,0 0 0 0 0,1 0 0 0 0,-2-3 0 0 0,-4-43 246 0 0,5 30-240 0 0,0 0 0 0 0,2-1 0 0 0,0 1 0 0 0,0 0 0 0 0,2 0 0 0 0,0 1 0 0 0,6-19 0 0 0,-6 26-35 0 0,1 1 0 0 0,-1-1 0 0 0,1 1 0 0 0,1 0-1 0 0,-1 0 1 0 0,1 1 0 0 0,1-1 0 0 0,7-8 0 0 0,-8 11-130 0 0,0 0 1 0 0,1 1 0 0 0,-1-1 0 0 0,1 1 0 0 0,0 0 0 0 0,9-4 0 0 0,-5 4-1048 0 0,2 0-4556 0 0,0-2-1480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8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9216 0 0,'0'0'13373'0'0,"1"-1"-12823"0"0,9-17 499 0 0,-8 12-873 0 0,1 1 0 0 0,0 0 1 0 0,0 0-1 0 0,0 0 0 0 0,0 0 0 0 0,1 1 0 0 0,0-1 0 0 0,0 1 1 0 0,9-7-1 0 0,-8 8-125 0 0,1 0 0 0 0,-1 0 0 0 0,0 1 1 0 0,1 0-1 0 0,0 0 0 0 0,-1 0 0 0 0,1 1 0 0 0,7-1 1 0 0,-11 1-45 0 0,0 1-7 0 0,-1-1 1 0 0,1 1 0 0 0,-1 0-1 0 0,1-1 1 0 0,0 1 0 0 0,-1 0-1 0 0,1 0 1 0 0,0 0-1 0 0,0 1 1 0 0,-1-1 0 0 0,1 0-1 0 0,0 0 1 0 0,-1 1-1 0 0,1-1 1 0 0,-1 1 0 0 0,1 0-1 0 0,-1-1 1 0 0,1 1 0 0 0,-1 0-1 0 0,1 0 1 0 0,-1 0-1 0 0,0 0 1 0 0,2 2 0 0 0,5 3-3 0 0,2 0-59 0 0,-1 1 0 0 0,-1 0-1 0 0,1 0 1 0 0,9 11 0 0 0,-16-15 5 0 0,1 0 0 0 0,0-1 0 0 0,0 0 0 0 0,0 1 0 0 0,0-1 0 0 0,0 0 0 0 0,1-1 1 0 0,-1 1-1 0 0,1 0 0 0 0,-1-1 0 0 0,7 2 0 0 0,-1-2-295 0 0,1 1 1 0 0,-1-1-1 0 0,14-1 0 0 0,-22 0 287 0 0,0 0 0 0 0,1 0 0 0 0,-1-1 0 0 0,1 1 0 0 0,-1-1 0 0 0,0 1-1 0 0,1-1 1 0 0,-1 1 0 0 0,0-1 0 0 0,0 0 0 0 0,1 0 0 0 0,-1 1 0 0 0,0-1-1 0 0,0 0 1 0 0,1-2 0 0 0,8-4-323 0 0,-6 5 157 0 0,-1 0-1 0 0,0 0 1 0 0,0 0 0 0 0,-1 0 0 0 0,1 0 0 0 0,0-1-1 0 0,-1 1 1 0 0,1-1 0 0 0,2-3 0 0 0,8-15-5122 0 0,-13 21 5214 0 0,10-15-6260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7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255 73 14688 0 0,'0'0'332'0'0,"4"-4"456"0"0,-17-16-130 0 0,-19-21 5681 0 0,31 41-6234 0 0,0-1 0 0 0,1 0 0 0 0,-1 1 0 0 0,0-1 1 0 0,0 0-1 0 0,0 1 0 0 0,0-1 0 0 0,0 1 1 0 0,0-1-1 0 0,0 1 0 0 0,0 0 0 0 0,0 0 0 0 0,0-1 1 0 0,-1 1-1 0 0,1 0 0 0 0,0 0 0 0 0,0 0 0 0 0,0 0 1 0 0,0 0-1 0 0,-2 0 0 0 0,-25 7 910 0 0,9-2-485 0 0,11-3-484 0 0,1 1 1 0 0,-1 1-1 0 0,1 0 0 0 0,-1 0 0 0 0,1 0 1 0 0,0 1-1 0 0,-9 7 0 0 0,0 0-8 0 0,-20 21-123 0 0,34-32 54 0 0,0 1 1 0 0,0-1-1 0 0,1 1 1 0 0,-1 0-1 0 0,1-1 1 0 0,-1 1-1 0 0,1 0 1 0 0,0 0-1 0 0,0 0 1 0 0,-1 0-1 0 0,1 0 1 0 0,1 0-1 0 0,-1 0 1 0 0,0 0-1 0 0,0 4 1 0 0,0 1-126 0 0,0 0 0 0 0,1 0 0 0 0,0 11 0 0 0,1-3 141 0 0,-1-13 38 0 0,0-1 0 0 0,0 1-1 0 0,1 0 1 0 0,-1 0 0 0 0,0-1-1 0 0,1 1 1 0 0,0 0 0 0 0,-1-1-1 0 0,1 1 1 0 0,0-1 0 0 0,2 3 0 0 0,3 11 144 0 0,-5-14-177 0 0,-1 1-1 0 0,1-1 1 0 0,-1 0 0 0 0,1 1-1 0 0,-1-1 1 0 0,1 0 0 0 0,0 1-1 0 0,-1-1 1 0 0,1 0 0 0 0,0 0-1 0 0,0 0 1 0 0,0 1-1 0 0,0-1 1 0 0,0 0 0 0 0,0-1-1 0 0,1 1 1 0 0,-1 0 0 0 0,0 0-1 0 0,0 0 1 0 0,1-1 0 0 0,-1 1-1 0 0,0 0 1 0 0,1-1-1 0 0,-1 1 1 0 0,0-1 0 0 0,1 0-1 0 0,-1 0 1 0 0,3 1 0 0 0,3 0-22 0 0,-4 0 10 0 0,1 0 1 0 0,-1 0-1 0 0,1-1 0 0 0,-1 0 0 0 0,1 1 0 0 0,-1-1 0 0 0,1-1 1 0 0,-1 1-1 0 0,0 0 0 0 0,1-1 0 0 0,-1 0 0 0 0,1 0 1 0 0,-1 0-1 0 0,0 0 0 0 0,1 0 0 0 0,-1-1 0 0 0,0 1 0 0 0,0-1 1 0 0,0 0-1 0 0,0 0 0 0 0,0 0 0 0 0,2-3 0 0 0,6-6 56 0 0,0 0 0 0 0,-1 0 0 0 0,15-24 0 0 0,-13 19 28 0 0,-3 3-132 0 0,-1-1-1 0 0,8-16 0 0 0,-1 1-29 0 0,-11 21 92 0 0,1 0 34 0 0,-4 8-25 0 0,-1 0 0 0 0,0 0-1 0 0,1 0 1 0 0,-1 0 0 0 0,0 0 0 0 0,1 0-1 0 0,-1 0 1 0 0,0 0 0 0 0,1 1 0 0 0,-1-1-1 0 0,0 0 1 0 0,1 0 0 0 0,-1 0-1 0 0,0 0 1 0 0,0 1 0 0 0,1-1 0 0 0,-1 0-1 0 0,0 0 1 0 0,0 1 0 0 0,1-1 0 0 0,-1 0-1 0 0,0 0 1 0 0,0 1 0 0 0,0-1 0 0 0,1 0-1 0 0,-1 1 1 0 0,0-1 0 0 0,0 0-1 0 0,0 1 1 0 0,2 4 9 0 0,1 0-1 0 0,-2 0 0 0 0,1 0 0 0 0,-1 0 1 0 0,1 0-1 0 0,-1 0 0 0 0,-1 1 1 0 0,1 6-1 0 0,3 16 38 0 0,-2-20-122 0 0,0 0 1 0 0,0-1 0 0 0,1 1-1 0 0,0-1 1 0 0,6 10-1 0 0,-7-13-289 0 0,-1 0 0 0 0,1 0-1 0 0,0 1 1 0 0,-1-1 0 0 0,0 0 0 0 0,0 1-1 0 0,0-1 1 0 0,0 6 0 0 0,1 9-2683 0 0,-1-5-3935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3.6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73 5064 0 0,'0'0'389'0'0,"-1"-1"67"0"0,-2-4 1726 0 0,-22-33 5721 0 0,23 36-7673 0 0,0-1 0 0 0,-1 0 0 0 0,0 1 0 0 0,1-1 1 0 0,-1 1-1 0 0,0 0 0 0 0,0 0 0 0 0,0 0 0 0 0,-7-3 0 0 0,4 4 130 0 0,0 0-1 0 0,1 1 0 0 0,-1 0 1 0 0,0-1-1 0 0,1 2 0 0 0,-7 0 0 0 0,-1-1 13 0 0,11 1-333 0 0,-1-1 0 0 0,1 0 1 0 0,0 1-1 0 0,0 0 0 0 0,0-1 0 0 0,0 1 0 0 0,0 0 0 0 0,0 0 1 0 0,0 0-1 0 0,1 0 0 0 0,-1 0 0 0 0,0 0 0 0 0,-2 2 0 0 0,-9 6 140 0 0,9-7-165 0 0,2-1-13 0 0,0 0 0 0 0,0 0-1 0 0,0 0 1 0 0,0 0 0 0 0,0 0 0 0 0,0 0 0 0 0,0 1 0 0 0,0-1 0 0 0,1 1 0 0 0,-1-1 0 0 0,1 1 0 0 0,-1-1-1 0 0,-1 3 1 0 0,-4 6-1 0 0,5-8-2 0 0,0 1 1 0 0,0 0-1 0 0,1 0 0 0 0,-1 0 1 0 0,0 0-1 0 0,1 0 1 0 0,-2 6-1 0 0,0 2-53 0 0,1 0-1 0 0,1 1 1 0 0,-1 22 0 0 0,1-17-61 0 0,1-13 88 0 0,0 0 0 0 0,0 0 0 0 0,0 0 0 0 0,0 0 0 0 0,0 0 0 0 0,1 0 0 0 0,0 0 0 0 0,1 4 0 0 0,2 5-2 0 0,-2-6 26 0 0,0 0 1 0 0,1 0-1 0 0,-1-1 0 0 0,1 0 1 0 0,1 1-1 0 0,-1-1 0 0 0,1 0 1 0 0,5 6-1 0 0,6 5-492 0 0,-14-16 235 0 0,12 5-245 0 0,-12-6 498 0 0,0 1 0 0 0,0-1-1 0 0,0 1 1 0 0,0-1 0 0 0,1 0-1 0 0,-1 1 1 0 0,0-1-1 0 0,0 0 1 0 0,1 0 0 0 0,-1 0-1 0 0,0 0 1 0 0,0 0 0 0 0,1 0-1 0 0,-1 0 1 0 0,0 0-1 0 0,0-1 1 0 0,1 1 0 0 0,-1-1-1 0 0,0 1 1 0 0,0 0 0 0 0,0-1-1 0 0,0 0 1 0 0,0 1-1 0 0,0-1 1 0 0,0 0 0 0 0,0 1-1 0 0,0-1 1 0 0,0 0 0 0 0,0 0-1 0 0,0 0 1 0 0,0 0 0 0 0,0 0-1 0 0,-1 0 1 0 0,1 0-1 0 0,0-2 1 0 0,22-22 293 0 0,29-44-209 0 0,-51 67 280 0 0,1 1-292 0 0,16-7 64 0 0,-18 8-122 0 0,1 1-1 0 0,-1-1 1 0 0,1 0-1 0 0,-1 0 1 0 0,0 1 0 0 0,1-1-1 0 0,-1 0 1 0 0,1 0-1 0 0,-1 1 1 0 0,0-1-1 0 0,1 1 1 0 0,-1-1-1 0 0,0 0 1 0 0,1 1-1 0 0,-1-1 1 0 0,0 1-1 0 0,0-1 1 0 0,1 1-1 0 0,-1-1 1 0 0,0 1-1 0 0,0 0 1 0 0,0-1 0 0 0,1 1 1 0 0,0 1 0 0 0,0-1 0 0 0,-1 0 0 0 0,1 0-1 0 0,0 0 1 0 0,0 0 0 0 0,0 0 0 0 0,1 0-1 0 0,-1 0 1 0 0,2 1 0 0 0,10 9 62 0 0,25 55 161 0 0,-27-51-329 0 0,-10-13-41 0 0,0 0 0 0 0,1-1 0 0 0,-1 1 0 0 0,0 0 0 0 0,0-1 0 0 0,0 1 0 0 0,0 0 0 0 0,1 3 0 0 0,2 3-1089 0 0,-3-6-61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8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0,'0'0'602'0'0,"2"2"-144"0"0,4 2 1180 0 0,0-1 1 0 0,0 1 0 0 0,11 3 0 0 0,-14-6-1253 0 0,0 0 0 0 0,0 0 1 0 0,0 0-1 0 0,0-1 0 0 0,0 1 1 0 0,0-1-1 0 0,0 0 0 0 0,0 0 0 0 0,0 0 1 0 0,0 0-1 0 0,0-1 0 0 0,4 0 1 0 0,25-5 1171 0 0,-22 4-1720 0 0,-8 1-756 0 0</inkml:trace>
  <inkml:trace contextRef="#ctx0" brushRef="#br0" timeOffset="1">60 160 5984 0 0,'0'0'541'0'0,"2"1"-445"0"0,14 9 1485 0 0,-12-6-240 0 0,0-2 0 0 0,1 1 0 0 0,-1 0 0 0 0,9 3 1 0 0,-7-3 68 0 0,14 4 2373 0 0,8-5-1849 0 0,-3 0-8168 0 0,-15-2-559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9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18 7368 0 0,'-4'16'11783'0'0,"7"-16"-10776"0"0,8 0-247 0 0,-2 1-409 0 0,-1-1 1 0 0,1 0-1 0 0,0-1 1 0 0,0 0-1 0 0,-1 0 1 0 0,1-1-1 0 0,11-4 1 0 0,-16 4-239 0 0,0 1 1 0 0,0 0-1 0 0,-1-1 1 0 0,1 1 0 0 0,0 1-1 0 0,8-2 1 0 0,33-5 126 0 0,-23 0-2667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19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11056 0 0,'3'5'156'0'0,"-2"-2"-69"0"0,1-1 0 0 0,-1 0 0 0 0,0 0 0 0 0,1 1 0 0 0,-1-1 0 0 0,1 0 0 0 0,0 0 0 0 0,-1-1 0 0 0,1 1 0 0 0,0 0 0 0 0,3 2 0 0 0,3 0 548 0 0,0-1-1 0 0,0 1 1 0 0,1-1 0 0 0,-1 0 0 0 0,1-1 0 0 0,-1 0 0 0 0,1-1 0 0 0,0 0 0 0 0,0 0-1 0 0,0 0 1 0 0,0-1 0 0 0,-1-1 0 0 0,1 0 0 0 0,0 0 0 0 0,0 0 0 0 0,14-5 0 0 0,0 1-645 0 0,2 0-6254 0 0,-9-1-943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1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12440 0 0,'0'0'9942'0'0,"2"0"-9243"0"0,7 1-439 0 0,0 1 0 0 0,0 0-1 0 0,0 0 1 0 0,0 1 0 0 0,-1 0 0 0 0,15 7 0 0 0,-11-5-157 0 0,0 0-1 0 0,18 5 0 0 0,19-4-1988 0 0,-34-2 812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1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10592 0 0,'0'0'12725'0'0,"0"2"-12100"0"0,1 21 110 0 0,0-13-608 0 0,-1 1 0 0 0,-1 0 0 0 0,-1 11 0 0 0,-2 8-84 0 0,-1 60 0 0 0,0-25-531 0 0,-1-36 96 0 0,12-4-45 0 0,-6-22 186 0 0,11 16 35 0 0,9-1 150 0 0,-16-15 72 0 0,-1 0 0 0 0,1-1 0 0 0,0 1 0 0 0,0-1 0 0 0,0 0 0 0 0,0 0 0 0 0,0 0 0 0 0,1 0 0 0 0,-1-1 0 0 0,8 2 0 0 0,42 15-6 0 0,-18-4 12 0 0,-34-14 47 0 0,9 0-2546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2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2760 0 0,'-13'13'11187'0'0,"13"-11"-10503"0"0,-2 11 4786 0 0,7 22-4559 0 0,1-3 398 0 0,4 48 337 0 0,-10-66-1579 0 0,6 29-1 0 0,0-6-91 0 0,-3-20-598 0 0,1-1 0 0 0,0 0 0 0 0,2 0 0 0 0,8 19-1 0 0,-8-21-6967 0 0</inkml:trace>
  <inkml:trace contextRef="#ctx0" brushRef="#br0" timeOffset="1">305 142 13848 0 0,'0'2'630'0'0,"15"30"401"0"0,-5-12 828 0 0,-2 0 0 0 0,8 25 0 0 0,3 7-1244 0 0,-15-34-549 0 0,-2-10-50 0 0,0 0 0 0 0,0 0 0 0 0,4 11 0 0 0,-1-10-90 0 0,-4-8-310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2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0,'0'0'7239'0'0,"10"16"-7503"0"0,-4-2 72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3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0 342 9216 0 0,'1'-1'12965'0'0,"18"-16"-11583"0"0,-13 12-1125 0 0,0 0 0 0 0,0 0-1 0 0,0-1 1 0 0,-1 0 0 0 0,5-7-1 0 0,-8 11-181 0 0,0 0 0 0 0,0-1 1 0 0,0 1-1 0 0,0 0 0 0 0,0 0 0 0 0,4-3 0 0 0,8-9 287 0 0,-13 13-346 0 0,0 0 0 0 0,-1 0 0 0 0,1 0 0 0 0,0 0 0 0 0,0 0 0 0 0,0 0 0 0 0,1 1 0 0 0,-1-1 0 0 0,0 0 0 0 0,0 1 0 0 0,0-1 0 0 0,0 1 0 0 0,1-1 0 0 0,-1 1 0 0 0,0-1 0 0 0,1 1 0 0 0,-1 0 0 0 0,0 0 0 0 0,0 0 0 0 0,1-1 0 0 0,-1 1 0 0 0,0 0 0 0 0,1 1 0 0 0,-1-1 0 0 0,0 0 0 0 0,1 0 0 0 0,-1 1 0 0 0,0-1 0 0 0,2 1 0 0 0,31 23 40 0 0,-14-10-40 0 0,-10-9-16 0 0,-4-1 0 0 0,0-1 0 0 0,0 1 0 0 0,1-1 0 0 0,-1-1 0 0 0,1 1 0 0 0,0-1 0 0 0,0 0 0 0 0,0-1 0 0 0,0 0 0 0 0,7 1 0 0 0,-3-2 36 0 0,-1 1-253 0 0,0-1 0 0 0,0-1 0 0 0,1 0 0 0 0,-1 0 0 0 0,0-1-1 0 0,13-4 1 0 0,6-3-1190 0 0,-5 0-5551 0 0,-13 4-240 0 0</inkml:trace>
  <inkml:trace contextRef="#ctx0" brushRef="#br0" timeOffset="1">565 9 10592 0 0,'0'0'1350'0'0,"2"2"-40"0"0,5 0 81 0 0,1 1 0 0 0,-1-2 0 0 0,0 1 0 0 0,11 1 1 0 0,-3-1-877 0 0,-6-1 16 0 0,0-1 0 0 0,0 1-1 0 0,0-2 1 0 0,-1 1 0 0 0,11-3-1 0 0,19 0 306 0 0,9 2-644 0 0,-42 0-545 0 0,0-1-1 0 0,0 1 1 0 0,0-1-1 0 0,-1 0 1 0 0,1 0-1 0 0,8-6 1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3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 16208 0 0,'-19'20'1491'0'0,"17"-19"-1238"0"0,0 1 1 0 0,-1 0-1 0 0,1 0 1 0 0,0 0-1 0 0,0 1 0 0 0,0-1 1 0 0,1 0-1 0 0,-1 1 0 0 0,1-1 1 0 0,-1 1-1 0 0,1 0 0 0 0,0 0 1 0 0,0-1-1 0 0,0 1 0 0 0,-1 4 1 0 0,-6 71 3419 0 0,8-51-3220 0 0,0-1 1 0 0,7 41-1 0 0,-2-16-340 0 0,-4-30-114 0 0,5 23 0 0 0,-4-38-66 0 0,-1 0 1 0 0,1 1 0 0 0,0-1-1 0 0,1 0 1 0 0,-1 0 0 0 0,1 0-1 0 0,7 10 1 0 0,-7-13 13 0 0,15 17-2091 0 0,-7-10-42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3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11520 0 0,'0'0'886'0'0,"2"0"-582"0"0,2-1 234 0 0,0 1-1 0 0,1-1 1 0 0,-1 0 0 0 0,8-3-1 0 0,-7 3 390 0 0,-1-1 1 0 0,0 1-1 0 0,1 0 0 0 0,8-1 0 0 0,23-3 3012 0 0,-2 0-1891 0 0,45 15 62 0 0,-77-10-2079 0 0,-1 0 0 0 0,1 0 0 0 0,-1 1 0 0 0,0-1 0 0 0,1 0 0 0 0,-1 1 0 0 0,0-1 0 0 0,1 1 0 0 0,-1-1-1 0 0,0 1 1 0 0,0 0 0 0 0,1-1 0 0 0,-1 1 0 0 0,0 0 0 0 0,0 0 0 0 0,0 0 0 0 0,0 0 0 0 0,1 1 0 0 0,-2-2-32 0 0,1 1 4 0 0,-1-1 0 0 0,0 1 0 0 0,0-1 0 0 0,0 0 0 0 0,0 1 1 0 0,0-1-1 0 0,0 1 0 0 0,0-1 0 0 0,0 1 0 0 0,0-1 0 0 0,0 1 0 0 0,0-1 0 0 0,0 1 1 0 0,0-1-1 0 0,0 1 0 0 0,0-1 0 0 0,0 0 0 0 0,-1 1 0 0 0,1-1 0 0 0,0 1 0 0 0,-1 0 1 0 0,1 0 0 0 0,-1 3-16 0 0,0 0-1 0 0,-1 0 1 0 0,1 0-1 0 0,-1 0 1 0 0,0-1-1 0 0,1 1 1 0 0,-2-1-1 0 0,-2 5 1 0 0,-25 26-578 0 0,24-26 387 0 0,-13 8-538 0 0,16-14 510 0 0,-1 1 1 0 0,1-1 0 0 0,0 1 0 0 0,0 0-1 0 0,-5 6 1 0 0,-13 23-1534 0 0,20-31 1191 0 0,-5 13-1470 0 0,6-12 1878 0 0,0 10 18 0 0,1 7 31 0 0,1-16 143 0 0,1 0-11 0 0,0 3 115 0 0,1 0 1 0 0,0-1-1 0 0,0 1 1 0 0,0-1-1 0 0,1 1 0 0 0,0-1 1 0 0,0-1-1 0 0,10 9 1 0 0,-8-8 139 0 0,1 1 0 0 0,0-2 1 0 0,0 1-1 0 0,1-1 0 0 0,12 5 1 0 0,12 6 622 0 0,-14 1-336 0 0,-11-9-381 0 0,-7-6-126 0 0,0 0 0 0 0,0-1 0 0 0,0 1 0 0 0,0 0 0 0 0,0 0 0 0 0,0 0 0 0 0,-1 0 0 0 0,1 0 1 0 0,0 0-1 0 0,-1 0 0 0 0,1 0 0 0 0,0 1 0 0 0,-1-1 0 0 0,1 0 0 0 0,-1 0 0 0 0,0 0 0 0 0,1 1 0 0 0,-1-1 0 0 0,0 0 0 0 0,0 0 0 0 0,0 1 0 0 0,0 1 1 0 0,-1 0 8 0 0,0-1 1 0 0,0 1 0 0 0,0-1 0 0 0,0 1-1 0 0,0-1 1 0 0,-1 0 0 0 0,1 1 0 0 0,-3 2 0 0 0,-10 17 225 0 0,14-21-279 0 0,-1-1 1 0 0,1 1-1 0 0,0-1 1 0 0,-1 0 0 0 0,1 1-1 0 0,-1-1 1 0 0,1 0-1 0 0,-1 1 1 0 0,1-1-1 0 0,-1 0 1 0 0,1 1-1 0 0,-1-1 1 0 0,1 0 0 0 0,-1 0-1 0 0,1 0 1 0 0,-1 1-1 0 0,0-1 1 0 0,0 0-1 0 0,-2 1 12 0 0,-5 3-5 0 0,-1-1-1 0 0,1 0 0 0 0,-18 4 0 0 0,22-6-9 0 0,0 0 1 0 0,0-1 0 0 0,0 1 0 0 0,0-1 0 0 0,0 0 0 0 0,0 0 0 0 0,0-1 0 0 0,0 1 0 0 0,0-1-1 0 0,0 0 1 0 0,-6-2 0 0 0,-3-2-621 0 0,-15-8 962 0 0,17 4-3182 0 0,4-3-4503 0 0,6 2-119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4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1 147 12384 0 0,'0'0'1118'0'0,"2"-3"-922"0"0,-1 2-297 0 0,9-11 1443 0 0,0 0-1 0 0,-1 0 0 0 0,11-20 0 0 0,-18 28-1157 0 0,0 0-1 0 0,0 0 1 0 0,0 1-1 0 0,1-1 1 0 0,-1 1-1 0 0,1 0 1 0 0,0 0-1 0 0,6-6 1 0 0,0 1 212 0 0,-7 6-247 0 0,-1 0 0 0 0,1 0 0 0 0,0 0-1 0 0,0 1 1 0 0,0-1 0 0 0,0 1 0 0 0,4-3 0 0 0,36-10 1169 0 0,-31 15-1338 0 0,9 12-242 0 0,-15-11 222 0 0,-1-1 1 0 0,0 1 0 0 0,0 1 0 0 0,0-1-1 0 0,0 1 1 0 0,0 0 0 0 0,0 0 0 0 0,0 0-1 0 0,5 6 1 0 0,20 16-3 0 0,-21-18-7 0 0,-7-6 38 0 0,-1 0 1 0 0,1 0-1 0 0,0 0 0 0 0,0 0 0 0 0,0 0 0 0 0,0 0 0 0 0,0-1 0 0 0,0 1 1 0 0,0 0-1 0 0,1-1 0 0 0,-1 1 0 0 0,0-1 0 0 0,0 1 0 0 0,0-1 1 0 0,1 1-1 0 0,-1-1 0 0 0,3 1 0 0 0,11 3-140 0 0,-12-3 83 0 0,-1-1-1 0 0,0 1 1 0 0,1 0 0 0 0,-1-1-1 0 0,1 1 1 0 0,-1-1-1 0 0,1 0 1 0 0,-1 1 0 0 0,6-2-1 0 0,1-1-312 0 0,4-2-1628 0 0,-3 2-2420 0 0,6-2-1995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4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154 166 15344 0 0,'0'0'745'0'0,"1"2"-327"0"0,1 2-192 0 0,0-1-189 0 0,-1 0 1 0 0,1-1-1 0 0,0 1 0 0 0,0 0 1 0 0,1-1-1 0 0,-1 0 0 0 0,3 3 0 0 0,0 0 312 0 0,-1 1 0 0 0,0 0 0 0 0,0 0 0 0 0,-1 0-1 0 0,1 0 1 0 0,-1 0 0 0 0,-1 1 0 0 0,1-1 0 0 0,2 11-1 0 0,1 1 237 0 0,-3-12-380 0 0,-1 0 1 0 0,0-1-1 0 0,1 12 1 0 0,0 4 139 0 0,7 67 1210 0 0,-9-76-1343 0 0,-1 1-1 0 0,-1-1 1 0 0,0 1-1 0 0,0-1 1 0 0,-5 14-1 0 0,-9 42 533 0 0,8-45-572 0 0,-6 17-74 0 0,-22 43 0 0 0,26-62-58 0 0,-2 0 0 0 0,-1-1 0 0 0,-18 26 0 0 0,23-39-25 0 0,4-3-30 0 0,0 0 1 0 0,0 0-1 0 0,-1-1 1 0 0,1 0-1 0 0,-5 4 1 0 0,7-7 0 0 0,1 1 0 0 0,-1-1 0 0 0,0 1 0 0 0,0-1 0 0 0,0 0 0 0 0,1 1 0 0 0,-1-1 0 0 0,0 0 0 0 0,0 0 0 0 0,0 1 0 0 0,0-1 0 0 0,0 0 0 0 0,0 0 0 0 0,0 0 0 0 0,1 0 0 0 0,-1 0 0 0 0,0 0 0 0 0,0-1 0 0 0,0 1 0 0 0,0 0 0 0 0,0 0 0 0 0,0 0 0 0 0,1-1 0 0 0,-1 1 0 0 0,0-1 0 0 0,0 1 0 0 0,0-1 0 0 0,1 1 0 0 0,-1-1 0 0 0,0 1 0 0 0,1-1 0 0 0,-2-1 0 0 0,-2-2-550 0 0,1 0 0 0 0,0 0 1 0 0,0-1-1 0 0,0 1 1 0 0,0-1-1 0 0,-3-9 1 0 0,-2-3-4219 0 0,-2-6-2596 0 0</inkml:trace>
  <inkml:trace contextRef="#ctx0" brushRef="#br0" timeOffset="0.75">26 1 12552 0 0,'0'0'5111'0'0,"12"10"-4703"0"0,-3-1-5207 0 0,7 1-993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4.7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16527 0 0,'0'0'1980'0'0,"13"5"1531"0"0,-9-4-3138 0 0,1 0 1 0 0,-1-1-1 0 0,1 1 0 0 0,-1-1 1 0 0,1 0-1 0 0,0 0 0 0 0,-1 0 1 0 0,1-1-1 0 0,-1 1 0 0 0,6-2 1 0 0,29-4 1104 0 0,-36 5-1386 0 0,1 0-1 0 0,-1 1 0 0 0,1-1 1 0 0,0 1-1 0 0,-1-1 0 0 0,7 1 1 0 0,29-2 88 0 0,-3-1-163 0 0,-22 3-5 0 0,-1-1 0 0 0,0-1-1 0 0,21-5 1 0 0,-13 0-329 0 0,-1-2-1 0 0,28-17 1 0 0,-5-3-4509 0 0,-31 19 3012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6.5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11056 0 0,'0'0'12061'0'0,"1"2"-11503"0"0,5 5-306 0 0,1 0-1 0 0,0 0 0 0 0,0-1 1 0 0,0 1-1 0 0,1-1 1 0 0,0-1-1 0 0,0 0 0 0 0,9 5 1 0 0,-10-7-306 0 0,0 0 0 0 0,0 0 0 0 0,1-1 0 0 0,-1 0 0 0 0,1 0-1 0 0,13 1 1 0 0,-12-2-1237 0 0,1-1 0 0 0,-1 0-1 0 0,9-1 1 0 0,-2-2-6279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6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1 181 4144 0 0,'13'2'12255'0'0,"-10"0"-11839"0"0,-1 1-1 0 0,0-1 1 0 0,1 1-1 0 0,-1-1 1 0 0,0 1-1 0 0,0 0 1 0 0,-1 0-1 0 0,1 0 1 0 0,-1 0-1 0 0,1 0 1 0 0,-1 1-1 0 0,1 3 1 0 0,4 16 139 0 0,-1 0 0 0 0,-1 1 0 0 0,2 32 0 0 0,-6-44-567 0 0,1-1 0 0 0,0 1 1 0 0,1-1-1 0 0,0 1 1 0 0,7 19-1 0 0,-9-29-84 0 0,2-1-601 0 0,-1 0 470 0 0,0 0 0 0 0,-1 0 0 0 0,1-1 0 0 0,0 1 1 0 0,-1 0-1 0 0,1-1 0 0 0,0 1 0 0 0,0 0 0 0 0,-1-1 0 0 0,1 1 0 0 0,1 0 0 0 0</inkml:trace>
  <inkml:trace contextRef="#ctx0" brushRef="#br0" timeOffset="1">72 0 3224 0 0,'-25'5'20077'0'0,"28"-3"-17780"0"0,1 1-5120 0 0,-3-2 2767 0 0,4 4-240 0 0,0-1-1 0 0,0 1 1 0 0,0 1-1 0 0,3 5 1 0 0,0 0-1318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7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1 166 11976 0 0,'0'0'922'0'0,"0"-1"-600"0"0,0-2 2432 0 0,10-25 2117 0 0,-10 27-4791 0 0,0 0 1 0 0,0 1 0 0 0,0-1 0 0 0,1 0 0 0 0,-1 0-1 0 0,0 1 1 0 0,1-1 0 0 0,-1 0 0 0 0,0 1 0 0 0,1-1-1 0 0,-1 0 1 0 0,1 1 0 0 0,-1-1 0 0 0,1 0 0 0 0,0 1-1 0 0,-1-1 1 0 0,2 0 0 0 0,0-1 137 0 0,32-32 1360 0 0,-31 31-1425 0 0,0 0-1 0 0,0 0 1 0 0,1 0-1 0 0,-1 0 1 0 0,6-3-1 0 0,12-10 413 0 0,-18 13-471 0 0,1 0 0 0 0,0 1 1 0 0,-1-1-1 0 0,1 1 0 0 0,0 0 0 0 0,0 0 0 0 0,0 0 0 0 0,0 1 0 0 0,1-1 0 0 0,7-1 1 0 0,-5 2-60 0 0,0 0 1 0 0,1 0 0 0 0,-1 1 0 0 0,0 0 0 0 0,12 1 0 0 0,-16-1-32 0 0,0 0 0 0 0,0 1 0 0 0,0 0 0 0 0,0-1 0 0 0,-1 1 0 0 0,1 0 0 0 0,0 0 0 0 0,0 0 1 0 0,0 1-1 0 0,-1-1 0 0 0,1 1 0 0 0,3 2 0 0 0,7 4 7 0 0,15 3 11 0 0,-18-7-14 0 0,1 0-1 0 0,0 0 1 0 0,19 4 0 0 0,-25-8-91 0 0,1 0-1 0 0,-1 0 0 0 0,0 0 1 0 0,1-1-1 0 0,-1 1 1 0 0,0-1-1 0 0,0 0 1 0 0,0-1-1 0 0,8-2 1 0 0,-1-2-423 0 0,1 0 0 0 0,15-10 0 0 0,-22 12-532 0 0,1 0-1 0 0,-1-1 1 0 0,6-6 0 0 0,0-2-6559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7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5064 0 0,'3'0'3353'0'0,"10"2"-268"0"0,13 4 3456 0 0,-25-5-6288 0 0,0-1-1 0 0,1 0 0 0 0,-1 0 0 0 0,1 0 0 0 0,-1 0 0 0 0,1 0 0 0 0,-1 0 0 0 0,1 0 0 0 0,-1 0 0 0 0,0-1 1 0 0,1 1-1 0 0,-1 0 0 0 0,0-1 0 0 0,1 1 0 0 0,-1-1 0 0 0,0 0 0 0 0,1 1 0 0 0,-1-1 0 0 0,1-1 0 0 0,3-1 610 0 0,1 1-584 0 0,1 0 0 0 0,-1 0 0 0 0,1 1 0 0 0,-1-1 1 0 0,1 1-1 0 0,0 1 0 0 0,7-1 0 0 0,22-2-48 0 0,-17-1-874 0 0,0 2 1 0 0,21-1-1 0 0,-23 3-484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8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32 8752 0 0,'0'0'793'0'0,"2"-1"-290"0"0,7-4 6189 0 0,3 0-3312 0 0,-8 3-2898 0 0,1 0 1 0 0,-1 1-1 0 0,0 0 0 0 0,1 0 0 0 0,6-1 0 0 0,-10 2-364 0 0,0 0 1 0 0,0 0 0 0 0,0 0 0 0 0,0 0 0 0 0,0-1 0 0 0,0 1 0 0 0,-1 0-1 0 0,1-1 1 0 0,0 1 0 0 0,0 0 0 0 0,0-1 0 0 0,-1 1 0 0 0,1-1 0 0 0,1 0-1 0 0,3-3 180 0 0,0 3-67 0 0,0 1 1 0 0,1-1 0 0 0,-1 1-1 0 0,0-1 1 0 0,0 1 0 0 0,7 1-1 0 0,11 0 999 0 0,-21-1-1226 0 0,13 3 195 0 0,-12-1-171 0 0,-1-1-1 0 0,1 1 1 0 0,-1 0-1 0 0,1 0 1 0 0,-1 0-1 0 0,0 0 1 0 0,3 4-1 0 0,-2-4-49 0 0,-3-1 18 0 0,1-1 1 0 0,-1 1-1 0 0,1 0 1 0 0,-1 0-1 0 0,0 0 0 0 0,1 0 1 0 0,-1 0-1 0 0,0 0 1 0 0,0 0-1 0 0,1-1 1 0 0,-1 1-1 0 0,0 0 1 0 0,0 0-1 0 0,0 0 0 0 0,0 1 1 0 0,1 3 2 0 0,0 10-50 0 0,0-1 0 0 0,0 1 0 0 0,-2-1-1 0 0,-3 29 1 0 0,1-32-56 0 0,-1-1 1 0 0,0 1-1 0 0,-1-1 0 0 0,0-1 0 0 0,0 1 1 0 0,-9 11-1 0 0,11-16 46 0 0,-49 62-1493 0 0,38-46 950 0 0,-41 56-2350 0 0,51-71 2674 0 0,0-1 0 0 0,1 0 0 0 0,-6 10 0 0 0,-9 18-444 0 0,18-32 768 0 0,-1 0 0 0 0,0 0 0 0 0,0 0 0 0 0,1 0 0 0 0,-1 1 0 0 0,1-1 0 0 0,-1 0 0 0 0,1 0 0 0 0,0 1-1 0 0,0-1 1 0 0,-1 0 0 0 0,1 3 0 0 0,5 3 625 0 0,-3-5-709 0 0,0 0 123 0 0,0-1 0 0 0,0 1 1 0 0,-1-1-1 0 0,2 1 0 0 0,-1-1 0 0 0,0 0 0 0 0,0 0 0 0 0,0 0 0 0 0,0 0 0 0 0,1-1 0 0 0,-1 1 0 0 0,0 0 0 0 0,1-1 0 0 0,-1 0 0 0 0,1 1 1 0 0,2-1-1 0 0,42-2 863 0 0,-45 1-917 0 0,3 1 79 0 0,1-1-1 0 0,-1 0 1 0 0,1 0-1 0 0,-1 0 0 0 0,0-1 1 0 0,0 1-1 0 0,1-1 1 0 0,-1-1-1 0 0,-1 1 1 0 0,1-1-1 0 0,0 0 0 0 0,0 0 1 0 0,4-4-1 0 0,-2 2-10 0 0,0 0 0 0 0,0 0-1 0 0,13-5 1 0 0,17-11-403 0 0,-34 19 212 0 0,-1 0 0 0 0,1 0 1 0 0,-1 0-1 0 0,0 0 0 0 0,1-1 0 0 0,-1 1 1 0 0,0-1-1 0 0,-1 1 0 0 0,1-1 0 0 0,2-5 1 0 0,-2-2-3077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8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7368 0 0,'2'0'12267'0'0,"28"6"-8948"0"0,-10-3-1948 0 0,-11-2-1030 0 0,-1 0 0 0 0,0-1 0 0 0,0 1 0 0 0,0-2 0 0 0,0 1 0 0 0,15-3 0 0 0,19-1 203 0 0,-36 4-517 0 0,-4 0-22 0 0,0 0 0 0 0,-1 0 1 0 0,1 0-1 0 0,0 0 0 0 0,-1 0 0 0 0,1 0 0 0 0,0 0 0 0 0,-1-1 0 0 0,1 1 0 0 0,0-1 0 0 0,-1 1 0 0 0,1-1 0 0 0,-1 1 0 0 0,3-2 0 0 0,-1 0-86 0 0,1 0 0 0 0,0 1 0 0 0,0-1-1 0 0,0 1 1 0 0,0 0 0 0 0,0 0 0 0 0,8 0-1 0 0,-6 1-332 0 0,-1-1-1 0 0,1 0 1 0 0,-1 0-1 0 0,0-1 1 0 0,7-2-1 0 0,10-8-5609 0 0,4 2-1814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9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207 199 5528 0 0,'0'0'422'0'0,"2"2"-276"0"0,0-1 344 0 0,0 1 1 0 0,-1 0-1 0 0,1 0 1 0 0,-1 0-1 0 0,1 0 1 0 0,-1 0-1 0 0,1 0 1 0 0,-1 1-1 0 0,0-1 0 0 0,0 0 1 0 0,0 1-1 0 0,-1-1 1 0 0,1 0-1 0 0,-1 1 1 0 0,1 2-1 0 0,0 6 1878 0 0,0 0-1 0 0,-2 15 1 0 0,0-16-1842 0 0,1 1 0 0 0,2 14 1 0 0,2 0 148 0 0,-2-17-516 0 0,0-1 1 0 0,-1 0 0 0 0,0 1-1 0 0,-1-1 1 0 0,0 0-1 0 0,0 9 1 0 0,-1-3 7 0 0,0-1 0 0 0,2 1 1 0 0,1 16-1 0 0,0-15-44 0 0,-1-1-1 0 0,-2 25 1 0 0,-7 114 578 0 0,7-141-706 0 0,1 0 0 0 0,-2 0-1 0 0,1 0 1 0 0,-2 0 0 0 0,1 0-1 0 0,-1-1 1 0 0,-1 1 0 0 0,0-1-1 0 0,-1 0 1 0 0,0 0 0 0 0,0 0-1 0 0,-1-1 1 0 0,0 0 0 0 0,0 0-1 0 0,-1 0 1 0 0,-12 11 0 0 0,18-19-66 0 0,0-1 0 0 0,-1 1 0 0 0,1 0 0 0 0,0 0 1 0 0,-1-1-1 0 0,1 1 0 0 0,0-1 0 0 0,-1 1 1 0 0,1-1-1 0 0,-1 1 0 0 0,1-1 0 0 0,0 0 0 0 0,-1 0 1 0 0,1 0-1 0 0,-1 0 0 0 0,1 0 0 0 0,-1 0 1 0 0,1 0-1 0 0,-1 0 0 0 0,1-1 0 0 0,-1 1 0 0 0,1 0 1 0 0,0-1-1 0 0,-3 0 0 0 0,2-1-243 0 0,-1 1 0 0 0,1 0 0 0 0,-1-1-1 0 0,1 0 1 0 0,-1 1 0 0 0,1-1 0 0 0,0 0 0 0 0,0 0 0 0 0,0 0 0 0 0,-2-4-1 0 0,-3-7-2053 0 0</inkml:trace>
  <inkml:trace contextRef="#ctx0" brushRef="#br0" timeOffset="1">1 10 3680 0 0,'1'-1'3058'0'0,"4"0"319"0"0,1-1-1 0 0,-1 0 1 0 0,10 0-1 0 0,-3 1-1572 0 0,1 0-3722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29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15200 0 0,'0'0'9153'0'0,"9"1"-8197"0"0,-6 0-840 0 0,0-1 1 0 0,1 0 0 0 0,-1 0-1 0 0,0 0 1 0 0,0 0 0 0 0,0 0-1 0 0,0-1 1 0 0,0 1 0 0 0,0-1-1 0 0,-1 0 1 0 0,1 0 0 0 0,0 0-1 0 0,5-3 1 0 0,3-1 54 0 0,0-1 0 0 0,12-8 0 0 0,-20 12-164 0 0,0 0 0 0 0,0 1 1 0 0,0 0-1 0 0,0 0 0 0 0,0 0 0 0 0,1 0 0 0 0,-1 0 0 0 0,0 0 0 0 0,5 1 0 0 0,10-3-6 0 0,55-7-1 0 0,-48 6-526 0 0,-2 0 1 0 0,1-2-1 0 0,0-1 0 0 0,-1-1 0 0 0,39-19 1 0 0,-45 18-1570 0 0,4 2-88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4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1 345 15552 0 0,'0'0'761'0'0,"2"-1"-337"0"0,2 0-313 0 0,0-1 0 0 0,-1 0 1 0 0,1 0-1 0 0,6-6 0 0 0,-6 5-103 0 0,1 0-1 0 0,-1 0 0 0 0,0 1 1 0 0,7-3-1 0 0,20-4 730 0 0,7-2 507 0 0,-24 6-936 0 0,2 1-1 0 0,-1 1 1 0 0,0 0-1 0 0,1 1 1 0 0,-1 1-1 0 0,25 0 0 0 0,-14-1-73 0 0,-14 1-1549 0 0,-2 0-3503 0 0</inkml:trace>
  <inkml:trace contextRef="#ctx0" brushRef="#br0" timeOffset="1">178 1 15344 0 0,'0'0'1817'0'0,"0"2"-1057"0"0,1 8-126 0 0,0 0 0 0 0,1 0 1 0 0,0 0-1 0 0,1-1 0 0 0,0 1 1 0 0,4 9-1 0 0,-1-3-259 0 0,6 24 0 0 0,-4-10-313 0 0,1-1 0 0 0,23 49 0 0 0,-18-45-310 0 0,-9-24-239 0 0,-1-1 1 0 0,1 1 0 0 0,1-1 0 0 0,-1 0 0 0 0,12 12-1 0 0,-10-10-1445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0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11520 0 0,'-1'3'283'0'0,"1"-2"-236"0"0,0 0-1 0 0,-1 0 0 0 0,1-1 0 0 0,0 1 0 0 0,0 0 1 0 0,0 0-1 0 0,1 0 0 0 0,-1 0 0 0 0,0 0 1 0 0,0-1-1 0 0,0 1 0 0 0,0 0 0 0 0,1 0 0 0 0,-1 0 1 0 0,0-1-1 0 0,1 1 0 0 0,-1 0 0 0 0,1 0 0 0 0,-1-1 1 0 0,1 1-1 0 0,-1 0 0 0 0,2 0 0 0 0,-1 1 793 0 0,1-1 228 0 0,1 2-720 0 0,1-1 1 0 0,0 1 0 0 0,0-1 0 0 0,1 0 0 0 0,-1-1 0 0 0,0 1-1 0 0,8 1 1 0 0,37 6 1294 0 0,-28-5-1148 0 0,-14-3-362 0 0,1 0 0 0 0,-1 0-1 0 0,1-1 1 0 0,0 0 0 0 0,-1 0-1 0 0,1-1 1 0 0,0 0 0 0 0,-1 0 0 0 0,10-4-1 0 0,-16 5-464 0 0,12-3 728 0 0,-6 2-6343 0 0</inkml:trace>
  <inkml:trace contextRef="#ctx0" brushRef="#br0" timeOffset="1">76 162 9672 0 0,'6'18'1048'0'0,"4"-8"-1048"0"0,2-4 0 0 0,-2-2 0 0 0,5-4 896 0 0,1 3 160 0 0,2-3 32 0 0,-2 0 8 0 0,-7-3-640 0 0,7 3-128 0 0,6 0-24 0 0,-1-4-4520 0 0,1-6-904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1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11520 0 0,'-3'24'204'0'0,"2"-15"-36"0"0,-1 0-1 0 0,0 0 0 0 0,0-1 0 0 0,-5 13 9369 0 0,15-27-7324 0 0,-6 5-2140 0 0,0 1 0 0 0,0 0 0 0 0,-1-1 0 0 0,1 0 0 0 0,0 1 0 0 0,-1-1 1 0 0,1 0-1 0 0,-1 0 0 0 0,2-1 0 0 0,-2 1-47 0 0,0 1 1 0 0,-1 0 0 0 0,1 0-1 0 0,0-1 1 0 0,0 1-1 0 0,-1 0 1 0 0,1 0 0 0 0,0 0-1 0 0,0 0 1 0 0,0 0-1 0 0,-1 0 1 0 0,1 0-1 0 0,0 0 1 0 0,0 0 0 0 0,-1 0-1 0 0,1 0 1 0 0,0 1-1 0 0,0-1 1 0 0,1 1 33 0 0,4 0-5 0 0,0-1 0 0 0,0 1-1 0 0,1-1 1 0 0,-1 0 0 0 0,0 0-1 0 0,9-2 1 0 0,-11 1-42 0 0,0 1 0 0 0,1 0 0 0 0,-1 0 0 0 0,0 1 0 0 0,0-1 0 0 0,4 2 0 0 0,12 1-108 0 0,-10-3-23 0 0,-8 1-51 0 0,0-1-1 0 0,0 0 0 0 0,-1 0 0 0 0,1 0 1 0 0,0 0-1 0 0,0 0 0 0 0,0 0 0 0 0,0 0 1 0 0,0-1-1 0 0,0 1 0 0 0,2-1 0 0 0,6-4-2049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1.4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16008 0 0,'0'0'1451'0'0,"1"1"-1195"0"0,12 2 484 0 0,0 1-1 0 0,1-2 0 0 0,-1 1 0 0 0,0-2 0 0 0,1 0 0 0 0,0 0 0 0 0,-1-2 0 0 0,15-1 0 0 0,-8-3-262 0 0,-16 4-398 0 0,-1 0 0 0 0,1 1 0 0 0,-1-1 1 0 0,1 0-1 0 0,3 1 0 0 0,5-1-8 0 0,-1 0 0 0 0,1-1 0 0 0,-1 0 0 0 0,0 0 0 0 0,0-1 0 0 0,11-5 0 0 0,14-6-5760 0 0,-27 10 2520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1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1 4608 0 0,'-2'2'160'0'0,"-1"1"1"0"0,0 0-1 0 0,0-1 0 0 0,-6 4 1 0 0,-1-2 2565 0 0,8-3-1831 0 0,1-1 1 0 0,-1 1 0 0 0,1 0-1 0 0,-1 0 1 0 0,1 0-1 0 0,0 0 1 0 0,0 0 0 0 0,-1 0-1 0 0,1 1 1 0 0,0-1-1 0 0,0 0 1 0 0,0 1 0 0 0,0-1-1 0 0,0 0 1 0 0,0 2-1 0 0,-8 10 387 0 0,7-11-1139 0 0,-1 1-1 0 0,1 0 1 0 0,1-1-1 0 0,-1 1 1 0 0,0 0-1 0 0,1 0 1 0 0,-1 0-1 0 0,1 0 1 0 0,-1 4-1 0 0,-9 34 350 0 0,8-28-463 0 0,-5 61-355 0 0,7-69 164 0 0,1-1-1 0 0,0 0 1 0 0,1 1-1 0 0,-1-1 1 0 0,1 0-1 0 0,0 1 1 0 0,0-1 0 0 0,0 0-1 0 0,0 0 1 0 0,1 0-1 0 0,0 0 1 0 0,3 6-1 0 0,-3-7 140 0 0,0 1-1 0 0,1-2 0 0 0,-1 1 1 0 0,1 0-1 0 0,0 0 1 0 0,-1-1-1 0 0,1 0 0 0 0,6 4 1 0 0,6 5-29 0 0,-8-6 58 0 0,-1-1-1 0 0,2 0 0 0 0,-1-1 1 0 0,0 0-1 0 0,1 0 1 0 0,-1 0-1 0 0,1-1 0 0 0,0 0 1 0 0,8 1-1 0 0,12 3 27 0 0,-1 1 130 0 0,-12-4-31 0 0,23 10 0 0 0,-15-5-112 0 0,-19-7-19 0 0,0 1 0 0 0,1-1 0 0 0,-1 1 0 0 0,0 0 0 0 0,0 0 0 0 0,0 1-1 0 0,0-1 1 0 0,5 5 0 0 0,-2 0 0 0 0,0-1 0 0 0,0 1 0 0 0,7 9 0 0 0,-12-13 0 0 0,0 0 0 0 0,0 0 0 0 0,-1 0 0 0 0,1 0 0 0 0,-1 0 0 0 0,1 0 0 0 0,-1 1 0 0 0,0-1 0 0 0,0 1 0 0 0,0-1 0 0 0,-1 0 0 0 0,1 7 0 0 0,2 11 337 0 0,-2-20-259 0 0,-1 1-1 0 0,1 0 0 0 0,-1 0 0 0 0,0-1 1 0 0,1 1-1 0 0,-1 0 0 0 0,0 0 1 0 0,0 0-1 0 0,0-1 0 0 0,0 1 0 0 0,-1 0 1 0 0,1 0-1 0 0,0 0 0 0 0,-1-1 0 0 0,1 1 1 0 0,-1 0-1 0 0,0-1 0 0 0,1 1 1 0 0,-3 2-1 0 0,-4 6-55 0 0,-1-1-1 0 0,0 0 1 0 0,0 0 0 0 0,-1-1 0 0 0,0 0 0 0 0,-1 0-1 0 0,0-1 1 0 0,0-1 0 0 0,0 1 0 0 0,-1-2-1 0 0,-14 6 1 0 0,-34 8 250 0 0,53-17-296 0 0,-1 0 0 0 0,0 0 0 0 0,0-1 1 0 0,1 0-1 0 0,-15 1 0 0 0,19-2-69 0 0,0-1 1 0 0,0 1 0 0 0,0 0-1 0 0,0-1 1 0 0,0 1 0 0 0,0-1-1 0 0,0 0 1 0 0,0 1 0 0 0,0-1-1 0 0,0 0 1 0 0,1 0 0 0 0,-1 0-1 0 0,0-1 1 0 0,1 1 0 0 0,-1 0-1 0 0,0-1 1 0 0,1 1 0 0 0,0-1-1 0 0,-1 1 1 0 0,1-1 0 0 0,0 0-1 0 0,0 1 1 0 0,0-1 0 0 0,-1-2-1 0 0,1 3-34 0 0,1 0 0 0 0,-1 0-1 0 0,1 0 1 0 0,-1 0-1 0 0,1 0 1 0 0,0 0 0 0 0,0 0-1 0 0,-1 0 1 0 0,1 0-1 0 0,0 0 1 0 0,0 0 0 0 0,0-1-1 0 0,0 1 1 0 0,0 0 0 0 0,0 0-1 0 0,1 0 1 0 0,-1 0-1 0 0,0 0 1 0 0,1 0 0 0 0,-1 0-1 0 0,0 0 1 0 0,1 0-1 0 0,0-2 1 0 0,9-11-7347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2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29 215 12896 0 0,'0'2'997'0'0,"-1"0"-850"0"0,8 20 1135 0 0,12 64 4978 0 0,-11-55-5083 0 0,-5-14-803 0 0,2 0 1 0 0,7 18 0 0 0,-3 1-403 0 0,-9-34-189 0 0</inkml:trace>
  <inkml:trace contextRef="#ctx0" brushRef="#br0" timeOffset="1">23 1 9216 0 0,'0'0'421'0'0,"-11"5"150"0"0,0-1 6928 0 0,11-4-7344 0 0,0 1 1 0 0,0-1 0 0 0,0 0 0 0 0,0 0 0 0 0,-1 0-1 0 0,1 1 1 0 0,0-1 0 0 0,0 0 0 0 0,0 0-1 0 0,0 0 1 0 0,0 1 0 0 0,0-1 0 0 0,0 0 0 0 0,0 0-1 0 0,0 0 1 0 0,1 1 0 0 0,-1-1 0 0 0,0 0-1 0 0,0 0 1 0 0,0 1 0 0 0,0 0 719 0 0,1 1-869 0 0,0-1 1 0 0,1 1 0 0 0,-1 0-1 0 0,0-1 1 0 0,0 1 0 0 0,-1 0-1 0 0,1 0 1 0 0,0-1 0 0 0,0 1-1 0 0,0 2 1 0 0,-1-1-34 0 0,3 4-171 0 0,5 13-5818 0 0,-2-10-725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2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0 687 15408 0 0,'0'0'5519'0'0,"2"-1"-4232"0"0,2-1-946 0 0,0 0 0 0 0,-1 0 0 0 0,1-1 0 0 0,-1 1 1 0 0,0-1-1 0 0,0 0 0 0 0,0 0 0 0 0,5-6 0 0 0,-4 4-32 0 0,1 0 0 0 0,-1 1-1 0 0,11-8 1 0 0,38-22 819 0 0,-48 32-1107 0 0,-1 1 1 0 0,1-1-1 0 0,0 1 0 0 0,0 0 1 0 0,-1 0-1 0 0,1 0 0 0 0,0 1 1 0 0,0-1-1 0 0,0 1 0 0 0,0 1 1 0 0,6 0-1 0 0,1 2-21 0 0,0 0 0 0 0,0 1 0 0 0,0 0 0 0 0,14 8 0 0 0,10 4 0 0 0,-23-12-30 0 0,-6-1 1 0 0,0 0-1 0 0,1 0 1 0 0,0-1 0 0 0,0 0-1 0 0,0 0 1 0 0,0-1-1 0 0,0 0 1 0 0,15 0-1 0 0,-7-3-198 0 0,-7 2-120 0 0,0 0 0 0 0,0-2-1 0 0,0 1 1 0 0,0-1 0 0 0,15-5 0 0 0,-3-2-1472 0 0</inkml:trace>
  <inkml:trace contextRef="#ctx0" brushRef="#br0" timeOffset="1">1039 232 11520 0 0,'0'0'886'0'0,"1"2"-334"0"0,4 8 4260 0 0,-3-8-4468 0 0,-1 1 0 0 0,1-1 0 0 0,0 0 0 0 0,0 1 0 0 0,0-1-1 0 0,0 0 1 0 0,0 0 0 0 0,0 0 0 0 0,1-1 0 0 0,-1 1 0 0 0,1 0 0 0 0,-1-1 0 0 0,1 0 0 0 0,-1 0 0 0 0,1 1-1 0 0,0-1 1 0 0,4 0 0 0 0,2 2 135 0 0,0-1 1 0 0,1 0-1 0 0,-1-1 0 0 0,15 0 1 0 0,-16 0-392 0 0,0-2 0 0 0,-1 1 0 0 0,1-1 1 0 0,0-1-1 0 0,0 1 0 0 0,-1-1 1 0 0,1 0-1 0 0,9-5 0 0 0,0 2-188 0 0,-14 4-93 0 0,-1 0 1 0 0,1 1 0 0 0,-1-1-1 0 0,1 0 1 0 0,-1 0 0 0 0,3-2 0 0 0,5-1-1291 0 0,-8 3-76 0 0</inkml:trace>
  <inkml:trace contextRef="#ctx0" brushRef="#br0" timeOffset="2">1192 0 10592 0 0,'0'0'964'0'0,"-1"2"-795"0"0,-6 4 251 0 0,5-4 372 0 0,1 0 0 0 0,-1 0 0 0 0,1 0 0 0 0,0 0 0 0 0,0 0 0 0 0,0 0 0 0 0,-1 0 0 0 0,2 0 0 0 0,-2 3 0 0 0,1 0 218 0 0,0 1 0 0 0,0-1 0 0 0,0 0 0 0 0,1 11 0 0 0,10 53 1149 0 0,-10-56-2040 0 0,1-1 1 0 0,4 15 0 0 0,-3-15-25 0 0,-1 0 1 0 0,1 13-1 0 0,0 17-99 0 0,2-1-1 0 0,12 55 1 0 0,-16-93-275 0 0,1 1 1 0 0,0 0-1 0 0,0 0 0 0 0,0-1 1 0 0,0 1-1 0 0,1 0 0 0 0,0-1 1 0 0,0 0-1 0 0,0 1 0 0 0,0-1 1 0 0,0 0-1 0 0,0 0 0 0 0,1 0 1 0 0,0 0-1 0 0,3 3 0 0 0,10 8-8312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3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0 11520 0 0,'-7'6'1190'0'0,"-14"1"-633"0"0,18-7-69 0 0,0 1 0 0 0,1 0-1 0 0,-1-1 1 0 0,0 1 0 0 0,0 1 0 0 0,0-1 0 0 0,1 0 0 0 0,-1 1 0 0 0,-2 1 0 0 0,-5 5 1307 0 0,5-4-1252 0 0,1 0 0 0 0,-1 0 1 0 0,1 0-1 0 0,0 1 0 0 0,0-1 1 0 0,0 1-1 0 0,-5 8 0 0 0,1 4-345 0 0,1 0-1 0 0,0 0 1 0 0,1 0-1 0 0,1 1 1 0 0,0 0-1 0 0,2 0 0 0 0,0 1 1 0 0,1-1-1 0 0,0 0 1 0 0,3 28-1 0 0,3-7-177 0 0,1 0 0 0 0,13 44 0 0 0,-14-70-35 0 0,1-1 0 0 0,0-1-1 0 0,1 1 1 0 0,0-1 0 0 0,1 0 0 0 0,12 16 0 0 0,-14-21-109 0 0,0-1 1 0 0,1 0 0 0 0,-1-1 0 0 0,1 1-1 0 0,0-1 1 0 0,0 0 0 0 0,9 4 0 0 0,-10-5-643 0 0,1-1 0 0 0,0 0 0 0 0,0 0 1 0 0,12 2-1 0 0,3-3-7184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3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2304 0 0,'-1'2'81'0'0,"0"-1"-51"0"0,1-1-1 0 0,-1 1 1 0 0,1-1 0 0 0,-3 12 10308 0 0,12-15-5507 0 0,-9 3-4689 0 0,1 0 0 0 0,-1-1-1 0 0,1 1 1 0 0,-1 0-1 0 0,1-1 1 0 0,0 1 0 0 0,-1 0-1 0 0,1 0 1 0 0,0-1 0 0 0,-1 1-1 0 0,1 0 1 0 0,0 0 0 0 0,-1 0-1 0 0,1 0 1 0 0,0 0 0 0 0,-1 0-1 0 0,1 0 1 0 0,0 0 0 0 0,21-1 2492 0 0,-5 1-267 0 0,26 1 1 0 0,-32 2-1618 0 0,-4 1-52 0 0,9 6-507 0 0,-13-6-183 0 0,-3-1 13 0 0,1-1-17 0 0,0 0 0 0 0,-1-1 0 0 0,1 1 0 0 0,-1 0 0 0 0,1 0 0 0 0,-1 0 0 0 0,0 0 0 0 0,0-1 0 0 0,0 1 0 0 0,0 0 0 0 0,0 0 0 0 0,0 0 0 0 0,0 0 0 0 0,-1-1 0 0 0,1 1 0 0 0,0 0 0 0 0,-1 0 0 0 0,0 0 0 0 0,1-1 0 0 0,-2 3 0 0 0,-3 3-100 0 0,1 0 0 0 0,-1 0 0 0 0,-8 9 0 0 0,8-11-136 0 0,0 1 0 0 0,1 0 1 0 0,-6 10-1 0 0,5-8-259 0 0,0 0 0 0 0,0-1 0 0 0,0 1-1 0 0,-12 10 1 0 0,16-16-21 0 0,1 21-1453 0 0,0-19 1948 0 0,1-1 0 0 0,0 1 0 0 0,0-1 0 0 0,0 1 0 0 0,0-1 0 0 0,1 1 0 0 0,-1-1 0 0 0,1 0 1 0 0,0 0-1 0 0,0 0 0 0 0,0 0 0 0 0,1 0 0 0 0,-1 0 0 0 0,1-1 0 0 0,-1 1 0 0 0,1-1 0 0 0,0 1 0 0 0,0-1 0 0 0,3 2 0 0 0,20 11 317 0 0,-21-11-132 0 0,1 0-1 0 0,0-1 0 0 0,9 4 1 0 0,63 27 1957 0 0,-77-34-2066 0 0,-1 1 1 0 0,1-1-1 0 0,0 0 0 0 0,0 1 1 0 0,0-1-1 0 0,0 1 0 0 0,-1 0 1 0 0,1-1-1 0 0,0 1 1 0 0,-1-1-1 0 0,1 1 0 0 0,0 0 1 0 0,-1 0-1 0 0,1-1 0 0 0,-1 1 1 0 0,2 2-1 0 0,-2-2 585 0 0,1 1-561 0 0,0 0-60 0 0,0 1 0 0 0,0-1 0 0 0,-1 0 0 0 0,1 1 0 0 0,-1-1 0 0 0,1 1 0 0 0,-1 0 0 0 0,0-1 0 0 0,0 1 0 0 0,0-1 0 0 0,-1 1 0 0 0,1-1 0 0 0,-1 1 0 0 0,1-1 0 0 0,-1 1 0 0 0,-1 3 0 0 0,-1 2-41 0 0,-1 0 0 0 0,1 0 0 0 0,-10 14-1 0 0,8-16 90 0 0,0 0-1 0 0,0-1 0 0 0,-1 0 1 0 0,0 0-1 0 0,0 0 0 0 0,0-1 1 0 0,-12 7-1 0 0,10-8-3 0 0,1 0-1 0 0,-1-1 1 0 0,0-1 0 0 0,0 1-1 0 0,1-1 1 0 0,-1 0 0 0 0,0-1-1 0 0,0 0 1 0 0,0 0 0 0 0,-15-3-1 0 0,20 2-155 0 0,-1 0-1 0 0,0 0 0 0 0,1-1 0 0 0,-1 1 0 0 0,1-1 0 0 0,0 0 0 0 0,-1 0 0 0 0,1 0 0 0 0,0 0 0 0 0,-3-3 0 0 0,4 3-230 0 0,-9-17-3544 0 0,11 6 731 0 0,5 2-4765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4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11520 0 0,'0'0'886'0'0,"2"1"-582"0"0,2 1 645 0 0,-1-1 0 0 0,0 0 0 0 0,1 0 0 0 0,-1 0 0 0 0,1 0 0 0 0,-1-1 0 0 0,1 1 0 0 0,-1-1 0 0 0,6 0 0 0 0,32-6 3463 0 0,-18 2-3834 0 0,-18 3-489 0 0,0 0-1 0 0,0-1 1 0 0,-1 1 0 0 0,1-1-1 0 0,9-5 1 0 0,9-4-103 0 0,11-2-1360 0 0,-10 6-5142 0 0,-3 2-1998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4.4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0,'0'0'9938'0'0,"4"1"-8745"0"0,9 2-570 0 0,-8-2-417 0 0,0 0 0 0 0,0 0 1 0 0,0 0-1 0 0,-1 0 1 0 0,1-1-1 0 0,0 1 1 0 0,0-1-1 0 0,0-1 0 0 0,5 0 1 0 0,-3 0-7 0 0,-1 0-1 0 0,1 1 1 0 0,0-1 0 0 0,-1 1-1 0 0,1 1 1 0 0,0-1 0 0 0,-1 1 0 0 0,1 1-1 0 0,9 2 1 0 0,-15-4-185 0 0,0 0-1 0 0,-1 0 1 0 0,1 0 0 0 0,0 0 0 0 0,0 1-1 0 0,-1-1 1 0 0,1 0 0 0 0,0-1-1 0 0,0 1 1 0 0,-1 0 0 0 0,1 0-1 0 0,0 0 1 0 0,-1 0 0 0 0,1-1 0 0 0,0 1-1 0 0,-1 0 1 0 0,1 0 0 0 0,1-2-1 0 0,2 1 24 0 0,-1 0-3 0 0,-2 1-21 0 0,0-1 0 0 0,0 1 0 0 0,-1 0 0 0 0,1 0 1 0 0,0 0-1 0 0,0 0 0 0 0,0 0 0 0 0,0 0 0 0 0,0 0 0 0 0,0 0 0 0 0,0 0 0 0 0,0 0 0 0 0,-1 1 0 0 0,1-1 0 0 0,1 1 0 0 0,12 3 12 0 0,-12-3-20 0 0,0 0-1 0 0,0 0 1 0 0,-1-1 0 0 0,1 1 0 0 0,0 0 0 0 0,0 0 0 0 0,0 1-1 0 0,-1-1 1 0 0,3 2 0 0 0,1 8-22 0 0,-3-6 0 0 0,-1 0-30 0 0,1 0-1 0 0,-1 0 0 0 0,0 0 1 0 0,-1 0-1 0 0,1 0 1 0 0,-1 0-1 0 0,0 0 0 0 0,0 0 1 0 0,-1 5-1 0 0,0 2-176 0 0,-1-1 1 0 0,-7 21-1 0 0,-41 85-1991 0 0,17-45-84 0 0,16-21 195 0 0,11-26 1273 0 0,6-21 754 0 0,-1-1 1 0 0,0 1 0 0 0,0-1 0 0 0,0 1 0 0 0,0-1-1 0 0,-2 4 1 0 0,2-6 288 0 0,3 4 1986 0 0,2-3-2047 0 0,1 1-1 0 0,-1-1 1 0 0,0 0 0 0 0,1-1-1 0 0,-1 1 1 0 0,1-1 0 0 0,-1 0 0 0 0,1 0-1 0 0,0 0 1 0 0,-1-1 0 0 0,1 1-1 0 0,0-1 1 0 0,0-1 0 0 0,-1 1-1 0 0,1 0 1 0 0,0-1 0 0 0,8-2 0 0 0,-2 0 92 0 0,-5 2-146 0 0,0 0 0 0 0,0-1-1 0 0,-1 0 1 0 0,1 0-1 0 0,-1 0 1 0 0,1 0-1 0 0,8-6 1 0 0,14-12-112 0 0,14-10-686 0 0,-38 27 71 0 0,-1 0 1 0 0,0 0 0 0 0,0-1 0 0 0,-1 1 0 0 0,3-5 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4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12784 0 0,'3'20'586'0'0,"-2"-16"-15"0"0,-1 6-344 0 0,0-7-194 0 0,1-1 1 0 0,-1 1-1 0 0,1-1 1 0 0,-1 1-1 0 0,1 0 1 0 0,0-1-1 0 0,0 0 1 0 0,1 1 0 0 0,1 3-1 0 0,-1-3 213 0 0,0 0 0 0 0,-1 0 0 0 0,1 1 0 0 0,-1-1 0 0 0,1 4 1 0 0,16 98 3524 0 0,-13-72-3223 0 0,-3-16-295 0 0,2 31 0 0 0,-4-25-42 0 0,-1 1 13 0 0,2 0 1 0 0,0 0-1 0 0,9 43 1 0 0,-4-45 772 0 0,-2-18-597 0 0,-3-3-448 0 0,0-4-107 0 0,0 0 215 0 0,1 1 0 0 0,0-1-1 0 0,-1 1 1 0 0,1-1 0 0 0,0 1-1 0 0,0 0 1 0 0,3-3 0 0 0,2-2 9 0 0,-3 3-53 0 0,0 0-1 0 0,1 0 0 0 0,-1 1 1 0 0,1-1-1 0 0,-1 1 0 0 0,1 0 1 0 0,0 1-1 0 0,6-3 0 0 0,17-11-7 0 0,-26 15-25 0 0,-1 0 13 0 0,-1 1-1 0 0,1-1 1 0 0,-1 1-1 0 0,1-1 0 0 0,0 1 1 0 0,-1 0-1 0 0,1 0 1 0 0,0-1-1 0 0,-1 1 0 0 0,1 0 1 0 0,0 0-1 0 0,-1 0 1 0 0,1-1-1 0 0,0 1 1 0 0,-1 0-1 0 0,1 0 0 0 0,1 0 1 0 0,26-2-117 0 0,-12 2 107 0 0,10 8 14 0 0,-6 0 0 0 0,-16-5 0 0 0,0 2 0 0 0,21 21 0 0 0,-23-24-2 0 0,0 1 0 0 0,0-1 1 0 0,0 1-1 0 0,-1-1 0 0 0,1 1 0 0 0,-1 0 0 0 0,0 0 0 0 0,1 0 0 0 0,-1 0 0 0 0,0 0 0 0 0,-1 0 1 0 0,1 0-1 0 0,0 6 0 0 0,-1-2 238 0 0,0-1 1 0 0,-1 1-1 0 0,1-1 0 0 0,-1 0 1 0 0,-4 13-1 0 0,4-17-189 0 0,0-1 0 0 0,0 1-1 0 0,0-1 1 0 0,0 1 0 0 0,-1-1 0 0 0,1 1-1 0 0,0-1 1 0 0,-1 0 0 0 0,1 0 0 0 0,-1 0-1 0 0,1 1 1 0 0,-4 0 0 0 0,-6 6-47 0 0,9-6 0 0 0,1-1 0 0 0,-1 0 0 0 0,1 0-1 0 0,-1 1 1 0 0,0-1 0 0 0,1-1 0 0 0,-1 1 0 0 0,0 0-1 0 0,1 0 1 0 0,-1 0 0 0 0,0-1 0 0 0,0 1 0 0 0,-3-1-1 0 0,-2 2-14 0 0,5-1-6 0 0,0 0-2 0 0,0 0 0 0 0,1-1 0 0 0,-1 1-1 0 0,0 0 1 0 0,0-1 0 0 0,0 1 0 0 0,0-1 0 0 0,0 1-1 0 0,0-1 1 0 0,0 0 0 0 0,0 0 0 0 0,1 0 0 0 0,-1 0-1 0 0,0 0 1 0 0,0-1 0 0 0,-4 0 0 0 0,6 1-6 0 0,-1 0 0 0 0,1 0-1 0 0,-1-1 1 0 0,1 1 0 0 0,-1 0 0 0 0,0 0 0 0 0,1 0 0 0 0,-1 0 0 0 0,0 0-1 0 0,1 0 1 0 0,-1 0 0 0 0,1 1 0 0 0,-1-1 0 0 0,1 0 0 0 0,-1 0 0 0 0,0 0-1 0 0,1 1 1 0 0,-1-1 0 0 0,1 0 0 0 0,-1 0 0 0 0,1 1 0 0 0,-1-1 0 0 0,1 0-1 0 0,-1 1 1 0 0,1-1 0 0 0,-1 1 0 0 0,0 0 0 0 0,1-1-116 0 0,0-1 1 0 0,0 1 0 0 0,-1-1-1 0 0,1 1 1 0 0,0 0-1 0 0,-1-1 1 0 0,1 1-1 0 0,0 0 1 0 0,-1 0 0 0 0,1-1-1 0 0,-1 1 1 0 0,1 0-1 0 0,0 0 1 0 0,-1-1-1 0 0,1 1 1 0 0,-1 0 0 0 0,1 0-1 0 0,-1 0 1 0 0,1 0-1 0 0,-1 0 1 0 0,1 0-1 0 0,-1 0 1 0 0,1 0 0 0 0,-1 0-1 0 0,-8-1-2653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4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0,'0'0'125'0'0,"1"2"-3"0"0,1 4-120 0 0,-2-5 432 0 0,1 1 0 0 0,-1-1 0 0 0,1 0 0 0 0,-1 1 0 0 0,1-1 0 0 0,0 0 0 0 0,-1 1 0 0 0,1-1 0 0 0,0 0 0 0 0,0 0 0 0 0,0 0 0 0 0,0 1 0 0 0,0-1 0 0 0,0 0 0 0 0,0 0 0 0 0,0-1 0 0 0,2 2 0 0 0,5 2 5634 0 0,-1 4-3056 0 0,2-1-1542 0 0,-4-5-666 0 0,1 0 0 0 0,-1-1 0 0 0,1 0 0 0 0,9 1 0 0 0,1 1 34 0 0,-6-2-471 0 0,1-1 1 0 0,-1 0-1 0 0,1-1 1 0 0,-1 1-1 0 0,0-2 1 0 0,11-2-1 0 0,1 0-109 0 0,-17 3-247 0 0,0 0 0 0 0,0-1 0 0 0,-1 1 0 0 0,9-6 0 0 0,-8 5-59 0 0,-1 0 0 0 0,0 0 0 0 0,1 1 0 0 0,5-2 0 0 0,31-8-1092 0 0,-18 2-2436 0 0,-8 8 1481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5.5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0,'2'1'7266'0'0,"7"4"-3437"0"0,10 4 829 0 0,9 9-2013 0 0,-24-16-2436 0 0,0 1 1 0 0,0 0 0 0 0,-1 0-1 0 0,0 0 1 0 0,1 1-1 0 0,-1-1 1 0 0,0 1 0 0 0,-1 0-1 0 0,5 8 1 0 0,4 8 567 0 0,1 0 0 0 0,24 32 0 0 0,-28-42-609 0 0,-2 0-87 0 0,1 0 1 0 0,-2 0-1 0 0,1 1 1 0 0,-1 0-1 0 0,-1 0 1 0 0,0 0 0 0 0,0 0-1 0 0,1 14 1 0 0,-1 1 115 0 0,-1 1 1 0 0,0 42-1 0 0,-4-52-188 0 0,-1 0 0 0 0,-1 1 1 0 0,-1-1-1 0 0,0 0 0 0 0,-1 0 0 0 0,-8 18 0 0 0,12-35-9 0 0,-18 42-22 0 0,14-32-12 0 0,0 0 1 0 0,0 1 0 0 0,1-1-1 0 0,-3 15 1 0 0,0 11-597 0 0,-6 25-1142 0 0,4-22-5069 0 0,0-8-1390 0 0</inkml:trace>
  <inkml:trace contextRef="#ctx0" brushRef="#br0" timeOffset="1">524 394 14744 0 0,'0'0'1334'0'0,"0"2"-914"0"0,11 21 1863 0 0,-9-19-1969 0 0,0 0-1 0 0,0-1 1 0 0,-1 1 0 0 0,1 0 0 0 0,-1 0 0 0 0,0-1-1 0 0,0 1 1 0 0,0 0 0 0 0,0 0 0 0 0,-1 5 0 0 0,2 8 517 0 0,0-1 1 0 0,0 1-1 0 0,11 31 1 0 0,-7-26-243 0 0,6 37 0 0 0,-5 148 238 0 0,-7-177-787 0 0,-2-8 84 0 0,0 0 0 0 0,-10 41-1 0 0,1-5-3 0 0,10-52-300 0 0,0 1 0 0 0,-1-1-1 0 0,0 0 1 0 0,0 0 0 0 0,-1 0 0 0 0,0 0-1 0 0,0 0 1 0 0,0 0 0 0 0,0-1 0 0 0,-1 1-1 0 0,0-1 1 0 0,0 0 0 0 0,-1 0-1 0 0,-8 7 1 0 0,12-11 5 0 0,1-1-1 0 0,-1 0 1 0 0,1 0 0 0 0,-1 0-1 0 0,1 0 1 0 0,-1-1-1 0 0,1 1 1 0 0,-1 0 0 0 0,1 0-1 0 0,-1 0 1 0 0,1 0 0 0 0,-1 0-1 0 0,1-1 1 0 0,-1 1-1 0 0,1 0 1 0 0,-1 0 0 0 0,0-1-1 0 0,0 0-805 0 0,-11-5-6896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5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16583 0 0,'0'0'7592'0'0,"15"0"-7176"0"0,-3 4-416 0 0,4 2-432 0 0,0 8-1144 0 0</inkml:trace>
  <inkml:trace contextRef="#ctx0" brushRef="#br0" timeOffset="1">32 687 17103 0 0,'0'0'9574'0'0,"2"-1"-9090"0"0,22-15 911 0 0,-21 13-1284 0 0,1 0 0 0 0,0 0 0 0 0,0 1 0 0 0,0-1 0 0 0,0 1 0 0 0,1 0 0 0 0,-1 0 0 0 0,0 1 0 0 0,1-1 0 0 0,0 1 0 0 0,-1 0 0 0 0,6-1 0 0 0,10 0 31 0 0,-16 1-132 0 0,-1 1 1 0 0,1-1-1 0 0,-1 1 1 0 0,1 0 0 0 0,-1 0-1 0 0,5 1 1 0 0,1 0-16 0 0,19 4-88 0 0,46 12 0 0 0,-56-12 167 0 0,-11-3-45 0 0,0 0 0 0 0,0 0 1 0 0,7 4-1 0 0,-5-2-28 0 0,0 0 0 0 0,1-1 0 0 0,-1-1 0 0 0,1 1 0 0 0,-1-1 0 0 0,1-1 0 0 0,0 0 0 0 0,0 0 0 0 0,0-1 0 0 0,17-1 0 0 0,-14-2-245 0 0,-1-1 0 0 0,0 0 0 0 0,0 0 1 0 0,0-1-1 0 0,15-8 0 0 0,-26 12 220 0 0,21-13-1530 0 0,0-5-424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7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0 5528 0 0,'0'2'103'0'0,"0"0"-1"0"0,0 0 1 0 0,-1 0 0 0 0,1-1 0 0 0,-1 1-1 0 0,1 0 1 0 0,-1 0 0 0 0,0-1 0 0 0,0 1-1 0 0,0 0 1 0 0,1-1 0 0 0,-2 1 0 0 0,1-1-1 0 0,0 1 1 0 0,0-1 0 0 0,-2 2 0 0 0,-4 6 4382 0 0,5-7-3485 0 0,0 1 0 0 0,1-1-1 0 0,-1 1 1 0 0,1 0 0 0 0,0-1 0 0 0,0 1 0 0 0,0 0 0 0 0,0 0 0 0 0,-1 5 0 0 0,2-2-376 0 0,0 0 0 0 0,0-1-1 0 0,0 1 1 0 0,3 10 0 0 0,-1 13-66 0 0,-2-22-530 0 0,0 1 0 0 0,1-1 0 0 0,2 13 1 0 0,7 26 412 0 0,-3 1 1 0 0,2 60-1 0 0,-8-90-499 0 0,6 49 95 0 0,1 32-2 0 0,-7-74-110 0 0,6 36 0 0 0,-4-37-530 0 0,2 36-1 0 0,-5-46-518 0 0,0-13 1032 0 0,0 1-1 0 0,0-1 1 0 0,0 0-1 0 0,0 1 1 0 0,0-1-1 0 0,0 0 1 0 0,1 0 0 0 0,-1 1-1 0 0,0-1 1 0 0,0 0-1 0 0,0 0 1 0 0,0 0-1 0 0,1 1 1 0 0,-1-1 0 0 0,0 0-1 0 0,0 0 1 0 0,1 0-1 0 0,-1 0 1 0 0,0 1 0 0 0,0-1-1 0 0,1 0 1 0 0,-1 0-1 0 0,0 0 1 0 0,0 0-1 0 0,1 0 1 0 0,4 1-1581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7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2760 0 0,'5'20'12354'0'0,"-1"-7"-9295"0"0,-1 4-1760 0 0,0 14 374 0 0,-3-29-1563 0 0,1 1-1 0 0,-1 0 1 0 0,0 0 0 0 0,1-1 0 0 0,0 1 0 0 0,-1 0 0 0 0,1-1-1 0 0,2 3 1 0 0,3 15 602 0 0,2 31-222 0 0,3 101 1 0 0,-5-90-427 0 0,-4-76-6 0 0,2-6-63 0 0,1-130 4 0 0,-5 90 247 0 0,11-92 0 0 0,3 75 593 0 0,-13 72-719 0 0,-1 4-101 0 0,0 1 0 0 0,0 0 0 0 0,0-1 0 0 0,0 1 0 0 0,0-1 0 0 0,0 1 0 0 0,0 0 0 0 0,0-1 0 0 0,0 1 0 0 0,0 0 0 0 0,0-1 0 0 0,0 1 0 0 0,1 0 1 0 0,-1-1-1 0 0,0 1 0 0 0,0 0 0 0 0,0 0 0 0 0,1-1 0 0 0,-1 1 0 0 0,0 0 0 0 0,0 0 0 0 0,1-1 0 0 0,-1 1 0 0 0,0 0 0 0 0,1-1 0 0 0,1 1 3 0 0,0 0 0 0 0,0-1-1 0 0,0 1 1 0 0,0 0-1 0 0,0 0 1 0 0,0 1 0 0 0,0-1-1 0 0,0 0 1 0 0,3 1 0 0 0,47 13 48 0 0,-46-12-161 0 0,-1 0 0 0 0,0 0 0 0 0,1 0 0 0 0,-1 0 0 0 0,0 1 0 0 0,0 0 0 0 0,7 6 0 0 0,15 8-1761 0 0,-12-11-3964 0 0,-4 2-1835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8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1 186 14456 0 0,'2'12'232'0'0,"2"25"842"0"0,-3-39-808 0 0,1 0 1 0 0,-1 0-1 0 0,1 0 0 0 0,0 1 0 0 0,-1-1 0 0 0,1 1 1 0 0,0-1-1 0 0,0 1 0 0 0,0 0 0 0 0,0 0 0 0 0,4-2 1 0 0,5-4 1345 0 0,11-21 489 0 0,41-29 498 0 0,-47 39-2139 0 0,-14 16-416 0 0,-1 0-1 0 0,1-1 1 0 0,0 1-1 0 0,0 0 1 0 0,0 0-1 0 0,0 1 1 0 0,0-1-1 0 0,0 0 1 0 0,0 1-1 0 0,0-1 1 0 0,4-1-1 0 0,3-1 111 0 0,-6 2-117 0 0,-1 1 0 0 0,0 0 0 0 0,1 0 0 0 0,-1 0-1 0 0,1 0 1 0 0,0 0 0 0 0,-1 1 0 0 0,1-1 0 0 0,-1 1 0 0 0,1 0 0 0 0,0 0 0 0 0,3 0 0 0 0,-4 0-26 0 0,0 0 0 0 0,0 1 0 0 0,0-1 0 0 0,0 1 1 0 0,0 0-1 0 0,-1 0 0 0 0,1-1 0 0 0,0 1 1 0 0,0 0-1 0 0,-1 0 0 0 0,1 1 0 0 0,2 1 0 0 0,-2-1-2 0 0,20 12 45 0 0,-18-10-49 0 0,1-1 1 0 0,-1 1 0 0 0,0 0 0 0 0,0 0 0 0 0,0 0 0 0 0,-1 0 0 0 0,6 9 0 0 0,-2-3 1 0 0,0-1-1 0 0,0 0 1 0 0,15 13 0 0 0,20 12-7 0 0,-36-28-31 0 0,-5-5 17 0 0,0-1 1 0 0,-1 1-1 0 0,1 0 1 0 0,0 0-1 0 0,-1-1 0 0 0,1 1 1 0 0,0 0-1 0 0,0-1 1 0 0,-1 1-1 0 0,1-1 1 0 0,0 1-1 0 0,0-1 1 0 0,0 1-1 0 0,0-1 1 0 0,0 0-1 0 0,0 1 1 0 0,0-1-1 0 0,0 0 0 0 0,0 0 1 0 0,0 0-1 0 0,0 0 1 0 0,0 0-1 0 0,0 0 1 0 0,0 0-1 0 0,0 0 1 0 0,0 0-1 0 0,0 0 1 0 0,0 0-1 0 0,0-1 1 0 0,0 1-1 0 0,0 0 0 0 0,-1-1 1 0 0,1 1-1 0 0,1-1 1 0 0,3-1-115 0 0,-1 0 1 0 0,0 0 0 0 0,0-1-1 0 0,0 1 1 0 0,0-1 0 0 0,0 0-1 0 0,-1 0 1 0 0,1 0-1 0 0,-1-1 1 0 0,1 1 0 0 0,-1-1-1 0 0,-1 1 1 0 0,1-1 0 0 0,4-8-1 0 0,-7 11 108 0 0,4-4-176 0 0,0-1 1 0 0,-1 0 0 0 0,0-1 0 0 0,0 1 0 0 0,-1 0 0 0 0,0-1-1 0 0,0 1 1 0 0,1-9 0 0 0,8-67-2921 0 0,-5 50 1161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8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 2304 0 0,'0'0'101'0'0,"-1"1"1"0"0,1 0 2 0 0,-18 16 15534 0 0,23 5-10634 0 0,4-7-4771 0 0,0 1 0 0 0,-2 0 0 0 0,1 0 0 0 0,-2 0 0 0 0,0 1-1 0 0,4 24 1 0 0,13 110 1924 0 0,-11-55-1582 0 0,-10-81-570 0 0,37 196 335 0 0,4-21-637 0 0,-36-156 184 0 0,22 79-1024 0 0,-23-89-587 0 0,0-2-4399 0 0,0-6-1875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8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0,'7'33'15034'0'0,"60"-28"-11534"0"0,-41 1-2953 0 0,-22-4-561 0 0,0-1 0 0 0,0 0-1 0 0,0 0 1 0 0,0 0 0 0 0,8 0-1 0 0,-5-1-7 0 0,-1 1 0 0 0,0-1 0 0 0,1 2 0 0 0,7 1 0 0 0,-6-1-413 0 0,0 0-1 0 0,1-1 1 0 0,-1 1 0 0 0,13-1 0 0 0,-18-1-1811 0 0</inkml:trace>
  <inkml:trace contextRef="#ctx0" brushRef="#br0" timeOffset="1">63 227 6912 0 0,'0'0'622'0'0,"1"2"-512"0"0,3 2 750 0 0,-1 0 0 0 0,0 0 0 0 0,1 0 0 0 0,0 0 1 0 0,0-1-1 0 0,0 0 0 0 0,1 1 0 0 0,-1-1 0 0 0,1-1 0 0 0,-1 1 1 0 0,1-1-1 0 0,0 0 0 0 0,0 0 0 0 0,6 2 0 0 0,2-1-304 0 0,-1 0 0 0 0,1 0 0 0 0,0-1 0 0 0,24 0 0 0 0,-24-2-824 0 0,23-4 1 0 0,-4-3-5479 0 0,-6-2-1571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39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1008 18023 0 0,'0'0'407'0'0,"0"0"-359"0"0,0-1 0 0 0,0 1 0 0 0,0-1 0 0 0,0 1-1 0 0,0-1 1 0 0,0 1 0 0 0,0 0 0 0 0,0-1 0 0 0,0 1 0 0 0,0-1 0 0 0,0 1-1 0 0,0-1 1 0 0,0 1 0 0 0,1 0 0 0 0,-1-1 0 0 0,0 1 0 0 0,0 0 0 0 0,0-1 0 0 0,1 0-1 0 0,7-5 393 0 0,-7 5-385 0 0,0 0 0 0 0,0 0-1 0 0,0 1 1 0 0,1-1 0 0 0,-1 0-1 0 0,0 0 1 0 0,1 1 0 0 0,-1-1-1 0 0,1 1 1 0 0,-1-1 0 0 0,1 1-1 0 0,-1 0 1 0 0,1-1 0 0 0,-1 1-1 0 0,1 0 1 0 0,-1 0 0 0 0,1 0-1 0 0,-1 0 1 0 0,1 0 0 0 0,-1 1-1 0 0,1-1 1 0 0,-1 0 0 0 0,1 1-1 0 0,-1-1 1 0 0,0 1 0 0 0,1-1-1 0 0,-1 1 1 0 0,1 0-1 0 0,-1 0 1 0 0,0 0 0 0 0,0-1-1 0 0,2 3 1 0 0,3 1 281 0 0,5 1 108 0 0,-8-4-367 0 0,0 0-1 0 0,-1 0 1 0 0,1 1 0 0 0,0-1-1 0 0,0 1 1 0 0,-1 0 0 0 0,1 0-1 0 0,-1 0 1 0 0,1 0 0 0 0,-1 0 0 0 0,0 1-1 0 0,0-1 1 0 0,2 4 0 0 0,27 42 569 0 0,44 55 1 0 0,-51-76-582 0 0,-17-18-6 0 0,1-32-114 0 0,-7 20-29 0 0,0 0-1 0 0,-1-1 0 0 0,1 1 1 0 0,-1-1-1 0 0,1 1 0 0 0,-1-6 1 0 0,1-9-213 0 0,0 4 211 0 0,0-1 0 0 0,-1 1 0 0 0,-1 0 0 0 0,-2-15 0 0 0,-13-61 228 0 0,7 51-22 0 0,4 15-107 0 0,-16-40 1 0 0,11 39-23 0 0,-6-31 0 0 0,-34-198-63 0 0,47 224 107 0 0,1-1-1 0 0,1 0 0 0 0,4-43 1 0 0,-2 67 9 0 0,0-1 1 0 0,0 0 0 0 0,1 1 0 0 0,0-1-1 0 0,0 1 1 0 0,1 0 0 0 0,0 0 0 0 0,0 0-1 0 0,1 0 1 0 0,0 0 0 0 0,0 1 0 0 0,7-9-1 0 0,-8 11 2 0 0,1 0-1 0 0,0 0 0 0 0,0 1 0 0 0,0-1 0 0 0,1 1 0 0 0,-1 0 0 0 0,1 0 0 0 0,0 1 0 0 0,0-1 0 0 0,0 1 0 0 0,0 0 1 0 0,0 0-1 0 0,0 1 0 0 0,1 0 0 0 0,-1 0 0 0 0,0 0 0 0 0,1 0 0 0 0,5 1 0 0 0,6-1 5 0 0,0-1 0 0 0,24-5-1 0 0,17-2-54 0 0,4 5 4 0 0,66-7-122 0 0,20-3-11 0 0,-2 0 56 0 0,-63 8 74 0 0,-23 3 28 0 0,419-53 290 0 0,-356 41-416 0 0,-25 0 4 0 0,23-3 71 0 0,-51 11 110 0 0,82-6 106 0 0,431 9 424 0 0,-462 7-576 0 0,33 3 38 0 0,210 9 88 0 0,-111-7-82 0 0,590 2 582 0 0,-579-11-193 0 0,61 6 57 0 0,-51-7-623 0 0,-89-1 76 0 0,67-5 30 0 0,0-1-2650 0 0,-204 9 794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0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 9216 0 0,'0'0'706'0'0,"-4"2"917"0"0,-3 5 272 0 0,4-2-803 0 0,1-1-1 0 0,0 1 1 0 0,0-1 0 0 0,-1 8 0 0 0,-3 22 777 0 0,5-18-1628 0 0,1 0-1 0 0,3 21 1 0 0,2-8-98 0 0,11 37 0 0 0,-1-1-88 0 0,-5-25-55 0 0,26 68 0 0 0,-21-67 0 0 0,-4-12-117 0 0,2 0 0 0 0,19 35-1 0 0,-30-61 23 0 0,1 1-1 0 0,-1-1 0 0 0,0 0 1 0 0,1 0-1 0 0,0 0 1 0 0,0 0-1 0 0,0-1 0 0 0,0 1 1 0 0,0-1-1 0 0,0 1 0 0 0,5 1 1 0 0,13 3-5785 0 0,-10-6-340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5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10136 0 0,'0'0'13082'0'0,"2"-1"-12418"0"0,0-1-525 0 0,-1 1 0 0 0,0 0 1 0 0,1-1-1 0 0,-1 1 0 0 0,1 0 1 0 0,0 0-1 0 0,-1 0 0 0 0,1 1 0 0 0,0-1 1 0 0,2-1-1 0 0,-3 0 234 0 0,0 0-298 0 0,0 0 1 0 0,0 0-1 0 0,0 0 0 0 0,0 0 1 0 0,0 0-1 0 0,0 0 0 0 0,1 1 0 0 0,-1-1 1 0 0,1 0-1 0 0,2-2 0 0 0,-1 2 11 0 0,0 0-1 0 0,1 1 1 0 0,-1-1-1 0 0,1 1 1 0 0,0-1-1 0 0,6 0 1 0 0,-4-1-75 0 0,0 1-6 0 0,19 1-4 0 0,-21 1-1 0 0,0 0 0 0 0,0 0 0 0 0,0 0 0 0 0,0 0 0 0 0,0 1 0 0 0,0-1 0 0 0,0 1 0 0 0,-1 0 0 0 0,1 0 0 0 0,0 1 0 0 0,0-1 0 0 0,0 1 0 0 0,4 3 0 0 0,29 14 0 0 0,11 4-318 0 0,-11-3-200 0 0,-33-18 373 0 0,0 0-1 0 0,0 0 1 0 0,0 0 0 0 0,0 0-1 0 0,0-1 1 0 0,0 0 0 0 0,1 0-1 0 0,-1 0 1 0 0,1 0-1 0 0,-1-1 1 0 0,0 1 0 0 0,9-2-1 0 0,-10 1-163 0 0,0 0 0 0 0,0-1 0 0 0,0 1 0 0 0,0-1 0 0 0,-1 0 0 0 0,1 0 0 0 0,0 0 0 0 0,0 0 0 0 0,-1-1 0 0 0,1 1 0 0 0,-1-1 0 0 0,0 1 0 0 0,1-1 0 0 0,-1 0 0 0 0,0 0 0 0 0,0 0 0 0 0,0 0 0 0 0,0-1 0 0 0,0 1-1 0 0,2-5 1 0 0,6-13-1610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0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9216 0 0,'5'12'976'0'0,"-2"-9"-997"0"0,-2-1 107 0 0,1 0-1 0 0,-1 1 1 0 0,1-2-1 0 0,0 1 1 0 0,-1 0-1 0 0,1 0 1 0 0,3 1-1 0 0,13 3 3406 0 0,6 0 447 0 0,-16-4-3358 0 0,-1 0 0 0 0,1-1 0 0 0,1 0 0 0 0,-1 0 0 0 0,0-1-1 0 0,10 0 1 0 0,-13-1-473 0 0,11 0-19 0 0,0-2 1 0 0,-1 1 0 0 0,23-8 0 0 0,-31 7-345 0 0,14-5-5981 0 0,-5-1-771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1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11 10136 0 0,'0'0'777'0'0,"2"1"-505"0"0,3 4 442 0 0,0-1 0 0 0,0 0 1 0 0,0-1-1 0 0,0 1 0 0 0,0-1 0 0 0,1 0 0 0 0,-1 0 1 0 0,1-1-1 0 0,0 0 0 0 0,0 0 0 0 0,9 2 0 0 0,19 3 1616 0 0,-22-4-1838 0 0,-1-1 0 0 0,1 0 1 0 0,14 1-1 0 0,-21-3-361 0 0,-2 0-195 0 0,0 0 0 0 0,0 0-1 0 0,0 0 1 0 0,1 0 0 0 0,-1-1 0 0 0,0 1 0 0 0,0-1 0 0 0,0 0-1 0 0,4-1 1 0 0,-5 1-460 0 0</inkml:trace>
  <inkml:trace contextRef="#ctx0" brushRef="#br0" timeOffset="1">96 1 1840 0 0,'-1'1'133'0'0,"-4"4"-353"0"0,-8 7 1645 0 0,12-11-1031 0 0,0-1 0 0 0,0 1 0 0 0,0 0 0 0 0,0-1 0 0 0,0 1-1 0 0,0-1 1 0 0,0 0 0 0 0,-1 1 0 0 0,1-1 0 0 0,0 0 0 0 0,0 0 0 0 0,-6 3 3503 0 0,-9 20 1290 0 0,-18 25-1405 0 0,33-46-3684 0 0,0 1-1 0 0,0 0 0 0 0,0 0 1 0 0,0 0-1 0 0,0 0 0 0 0,1-1 1 0 0,0 1-1 0 0,-1 0 0 0 0,1 0 1 0 0,0 0-1 0 0,0 0 0 0 0,1 0 1 0 0,-1 0-1 0 0,2 4 0 0 0,-2-5-63 0 0,4 13 256 0 0,10 22-1 0 0,-11-31-228 0 0,-1-1 0 0 0,1 0-1 0 0,1 0 1 0 0,-1 0 0 0 0,0-1 0 0 0,1 1 0 0 0,0-1-1 0 0,5 4 1 0 0,11 6 164 0 0,5 6 46 0 0,-17-12-139 0 0,1 0 1 0 0,10 6-1 0 0,-10-7 24 0 0,0 1-1 0 0,8 8 1 0 0,14 11 243 0 0,-26-23-295 0 0,1 0 0 0 0,-1 1 1 0 0,0-1-1 0 0,0 1 0 0 0,-1 0 0 0 0,1 0 0 0 0,-1 1 0 0 0,5 7 0 0 0,-9-12-61 0 0,1 0 0 0 0,-1 0-1 0 0,1 1 1 0 0,-1-1 0 0 0,1 0 0 0 0,-1 0-1 0 0,0 0 1 0 0,0 0 0 0 0,0 0-1 0 0,1 0 1 0 0,-1 1 0 0 0,0-1 0 0 0,0 0-1 0 0,-1 0 1 0 0,1 0 0 0 0,0 0 0 0 0,0 1-1 0 0,0-1 1 0 0,-1 0 0 0 0,1 0-1 0 0,-1 0 1 0 0,1 0 0 0 0,-1 0 0 0 0,1 0-1 0 0,-1 0 1 0 0,1 0 0 0 0,-1 0 0 0 0,-1 1-1 0 0,-1 1-22 0 0,-1-1-1 0 0,1 0 0 0 0,-1 0 1 0 0,0 0-1 0 0,1 0 1 0 0,-8 2-1 0 0,-11 6 28 0 0,16-7-95 0 0,0 1 0 0 0,-1-1 1 0 0,1 0-1 0 0,0 0 0 0 0,-1-1 1 0 0,0 0-1 0 0,0 0 0 0 0,-13 1 1 0 0,16-3-341 0 0,-1 0-1 0 0,1 0 1 0 0,-1 0 0 0 0,1-1 0 0 0,-1 1 0 0 0,-5-3-1 0 0,6 2-643 0 0,0 0 0 0 0,0-1 0 0 0,0 0 0 0 0,0 0 0 0 0,0 0 0 0 0,0-1 0 0 0,-3-2 0 0 0,-3-4-5930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1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15488 0 0,'0'0'1407'0'0,"1"1"-1161"0"0,4 4-63 0 0,0 0-1 0 0,-1-1 1 0 0,2 0 0 0 0,9 7 0 0 0,-3-4 863 0 0,10 7 516 0 0,-15-10-988 0 0,-1-1-1 0 0,-1 1 0 0 0,1 0 0 0 0,-1 0 0 0 0,1 1 0 0 0,-1-1 0 0 0,6 8 1 0 0,3 7-403 0 0,54 76 1201 0 0,-59-80-1198 0 0,-1 0 1 0 0,0 0-1 0 0,-2 1 0 0 0,10 31 0 0 0,-5-10-143 0 0,-6-24 10 0 0,-1 1-1 0 0,0 0 1 0 0,2 26-1 0 0,-4-20 11 0 0,-1-1-1 0 0,-1 1 1 0 0,-1-1-1 0 0,0 1 1 0 0,-8 33-1 0 0,4-19-125 0 0,5-30 54 0 0,0 1-1 0 0,-1-1 0 0 0,0 0 0 0 0,1 1 1 0 0,-1-1-1 0 0,-1 0 0 0 0,1 0 0 0 0,0 0 0 0 0,-1 0 1 0 0,0 0-1 0 0,-4 6 0 0 0,-8 11-1133 0 0,11-16 238 0 0,0 0 0 0 0,-1-1 0 0 0,1 1 0 0 0,-8 6 0 0 0,-5 3-7270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2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17215 0 0,'12'0'1320'0'0,"-1"-3"-1136"0"0,-1 2 0 0 0,1-1-1 0 0,20 1 1 0 0,-24 1 510 0 0,0 0 0 0 0,1-1 0 0 0,-1 1 0 0 0,0-1 0 0 0,7-2 0 0 0,-11 2-487 0 0,-1 1 1 0 0,1-1-1 0 0,-1 1 1 0 0,1 0-1 0 0,-1 0 0 0 0,1 0 1 0 0,-1 1-1 0 0,0-1 1 0 0,1 0-1 0 0,-1 1 0 0 0,1 0 1 0 0,-1-1-1 0 0,0 1 1 0 0,1 0-1 0 0,-1 0 0 0 0,0 0 1 0 0,4 3-1 0 0,-5-4-186 0 0,0 1-7 0 0,0 14 83 0 0,0-11-86 0 0,-1-2-10 0 0,1 1 0 0 0,-1-1 0 0 0,0 0 0 0 0,0 0 0 0 0,0 0 0 0 0,0 1 0 0 0,0-1 1 0 0,-1 0-1 0 0,1 0 0 0 0,-1 3 0 0 0,-3 5 42 0 0,-3 10-72 0 0,8-14 9 0 0,-2 1 15 0 0,-2 2 5 0 0,3 0-13 0 0,1-7-1 0 0,0 1 0 0 0,1-1 0 0 0,-1 0 0 0 0,1 0 1 0 0,0 1-1 0 0,0-1 0 0 0,0-1 0 0 0,0 1 0 0 0,0 0 0 0 0,0 0 1 0 0,0-1-1 0 0,3 2 0 0 0,10 8-70 0 0,-14-10 77 0 0,0-1 0 0 0,0 1 0 0 0,0-1 1 0 0,0 1-1 0 0,0-1 0 0 0,0 1 0 0 0,0-1 0 0 0,0 0 0 0 0,0 1 1 0 0,0-1-1 0 0,0 0 0 0 0,1 0 0 0 0,-1 0 0 0 0,0 0 1 0 0,2 0-1 0 0,6 1-92 0 0,53 7-2117 0 0,-37-7-5413 0 0</inkml:trace>
  <inkml:trace contextRef="#ctx0" brushRef="#br0" timeOffset="1">543 445 17359 0 0,'5'25'795'0'0,"-4"-20"-16"0"0,3 8 446 0 0,-2-11-1009 0 0,-1 0 1 0 0,0 0-1 0 0,1 0 1 0 0,0 0-1 0 0,0 0 1 0 0,-1 0-1 0 0,1-1 1 0 0,0 1-1 0 0,0-1 0 0 0,1 1 1 0 0,-1-1-1 0 0,0 0 1 0 0,0 1-1 0 0,1-1 1 0 0,-1 0-1 0 0,4 0 1 0 0,7 5 380 0 0,7-1 82 0 0,-18-5-572 0 0,0 0 1 0 0,0 1 0 0 0,0-1-1 0 0,0 0 1 0 0,0 1 0 0 0,0 0 0 0 0,3 1-1 0 0,-4-1 405 0 0,2-1 0 0 0,13 4-335 0 0,-11-2-140 0 0,1 0 0 0 0,-1-1-1 0 0,1 0 1 0 0,-1 0-1 0 0,1 0 1 0 0,0-1-1 0 0,-1 0 1 0 0,1 0-1 0 0,0 0 1 0 0,-1-1 0 0 0,11-2-1 0 0,-2-2-254 0 0,-9 4-89 0 0,0-1-1 0 0,-1 1 1 0 0,1-1-1 0 0,-1 0 1 0 0,1-1-1 0 0,-1 1 1 0 0,0-1-1 0 0,6-5 1 0 0,0-1-2649 0 0,1-1-5118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2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10592 0 0,'0'0'1360'0'0,"-1"2"-2"0"0,-2 10 631 0 0,-1-1 0 0 0,-1 14 0 0 0,3-16-1041 0 0,2-4-420 0 0,0 1 0 0 0,0-1 0 0 0,0 0 1 0 0,2 10-1 0 0,-1 8 687 0 0,0-7-582 0 0,0 1 1 0 0,4 21 0 0 0,10 83 712 0 0,1 9-1580 0 0,-12-117-636 0 0,0 0 0 0 0,0 0 1 0 0,1 0-1 0 0,1-1 0 0 0,0 0 1 0 0,9 13-1 0 0,-13-23 613 0 0,0 0-1 0 0,0 0 1 0 0,0 0-1 0 0,0 0 1 0 0,0 0 0 0 0,0-1-1 0 0,4 3 1 0 0,-5-3 205 0 0</inkml:trace>
  <inkml:trace contextRef="#ctx0" brushRef="#br0" timeOffset="1">768 4 17591 0 0,'0'0'1595'0'0,"-2"0"-1116"0"0,-14 0 3281 0 0,14 2-2463 0 0,-3 3-1106 0 0,0 0 0 0 0,1 0 0 0 0,-1 0 0 0 0,1 1 0 0 0,1 0 1 0 0,-1 0-1 0 0,1 0 0 0 0,0 0 0 0 0,0 1 0 0 0,0-1 0 0 0,1 1 0 0 0,0-1 0 0 0,0 1 0 0 0,0 10 0 0 0,-2 24-188 0 0,3 0-1 0 0,1 1 0 0 0,2-1 0 0 0,12 73 0 0 0,-9-91-2 0 0,-4-10 0 0 0,2 0 0 0 0,-1 0 0 0 0,2 0 0 0 0,0 0 0 0 0,1 0 0 0 0,0-1 0 0 0,0 0 0 0 0,9 13 0 0 0,17 31 0 0 0,-29-54-111 0 0,0 0 0 0 0,0 0-1 0 0,1-1 1 0 0,-1 1 0 0 0,1 0-1 0 0,-1-1 1 0 0,1 1 0 0 0,0-1-1 0 0,0 0 1 0 0,0 0 0 0 0,0 0 0 0 0,-1-1-1 0 0,1 1 1 0 0,6 0 0 0 0,10 3-997 0 0,-17-3 908 0 0,0 0 0 0 0,0-1 0 0 0,0 0 0 0 0,0 1 0 0 0,1-1 1 0 0,-1 0-1 0 0,0 0 0 0 0,0 0 0 0 0,0 0 0 0 0,0 0 0 0 0,0-1 0 0 0,0 1 0 0 0,3-2 0 0 0,10-3-1672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3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10592 0 0,'0'0'964'0'0,"3"0"-795"0"0,3-1 876 0 0,0 1 0 0 0,1-1 1 0 0,10-4-1 0 0,-13 4-349 0 0,0-1 0 0 0,0 1 0 0 0,0 0 1 0 0,0 1-1 0 0,0-1 0 0 0,0 1 0 0 0,0-1 0 0 0,1 1 1 0 0,-1 0-1 0 0,0 1 0 0 0,0-1 0 0 0,7 2 1 0 0,-9-1-498 0 0,0 0 1 0 0,0-1-1 0 0,0 1 1 0 0,-1-1 0 0 0,1 0-1 0 0,0 0 1 0 0,0 0-1 0 0,3 0 1 0 0,-3 0-137 0 0,-1 0 0 0 0,0 0 0 0 0,0 0 0 0 0,0 0 0 0 0,1 0 0 0 0,-1 0 0 0 0,0 0-1 0 0,0 1 1 0 0,0-1 0 0 0,0 0 0 0 0,1 1 0 0 0,0 0 0 0 0,24 5 1336 0 0,-26-6-1368 0 0,1 0-18 0 0,-1 0 0 0 0,1 0-1 0 0,0 1 1 0 0,-1-1-1 0 0,1 0 1 0 0,-1 0-1 0 0,1 0 1 0 0,-1 1 0 0 0,1-1-1 0 0,-1 0 1 0 0,1 1-1 0 0,-1-1 1 0 0,1 0 0 0 0,-1 1-1 0 0,0-1 1 0 0,1 0-1 0 0,-1 1 1 0 0,1 0-1 0 0,0 1-9 0 0,0-1 0 0 0,-1 1 0 0 0,1 0 0 0 0,0-1 0 0 0,-1 1 0 0 0,0 0-1 0 0,1 0 1 0 0,-1-1 0 0 0,0 1 0 0 0,0 0 0 0 0,0 0 0 0 0,0 0 0 0 0,0-1-1 0 0,0 1 1 0 0,0 0 0 0 0,-1 1 0 0 0,0 2 16 0 0,-2 6-116 0 0,0-1 0 0 0,0 1-1 0 0,-1-1 1 0 0,-9 18 0 0 0,-2 5-566 0 0,10-23 363 0 0,4-9-52 0 0,-6 8-762 0 0,6-8 1086 0 0,0 0 0 0 0,0 0 0 0 0,0-1 0 0 0,1 1 0 0 0,-1 0 0 0 0,1 0 0 0 0,-1 0 0 0 0,0 0 1 0 0,1 0-1 0 0,0 0 0 0 0,-1 1 0 0 0,1-1 0 0 0,0 0 0 0 0,-1 0 0 0 0,1 0 0 0 0,0 0 0 0 0,0 0 0 0 0,0 0 1 0 0,0 1-1 0 0,0-1 0 0 0,0 0 0 0 0,0 0 0 0 0,0 0 0 0 0,1 2 0 0 0,0 0 29 0 0,-1-1-1 0 0,1 1 0 0 0,0-1 1 0 0,0 1-1 0 0,0-1 0 0 0,0 1 1 0 0,1-1-1 0 0,-1 0 0 0 0,0 0 1 0 0,1 0-1 0 0,0 1 0 0 0,0-1 1 0 0,-1-1-1 0 0,1 1 0 0 0,3 2 1 0 0,3 2 20 0 0,0-1 1 0 0,17 8 0 0 0,1 1-25 0 0,-4-5-77 0 0,-22-9 106 0 0,1 0 0 0 0,-1 0-1 0 0,1 0 1 0 0,-1 1 0 0 0,1-1-1 0 0,-1 0 1 0 0,0 0 0 0 0,1 1-1 0 0,-1-1 1 0 0,1 0 0 0 0,-1 1-1 0 0,0-1 1 0 0,1 1 0 0 0,-1-1-1 0 0,0 0 1 0 0,1 1 0 0 0,-1-1-1 0 0,0 1 1 0 0,0-1 0 0 0,0 1 0 0 0,1 0-1 0 0,0 2 98 0 0,13 18 712 0 0,-13-19-453 0 0,0-1-243 0 0,0 1-119 0 0,0 0 1 0 0,-1 0-1 0 0,1 0 0 0 0,-1 0 0 0 0,0 0 0 0 0,1 0 0 0 0,-1 0 1 0 0,0 0-1 0 0,0 0 0 0 0,0 1 0 0 0,0-1 0 0 0,-1 0 1 0 0,1 0-1 0 0,-1 0 0 0 0,1 0 0 0 0,-1 0 0 0 0,0 0 0 0 0,-1 2 1 0 0,-3 8 67 0 0,-14 20 0 0 0,12-20-60 0 0,2-3-23 0 0,2-3-17 0 0,0 0 0 0 0,-1 0 0 0 0,0 0 0 0 0,0-1-1 0 0,-10 10 1 0 0,-5 6-224 0 0,17-18 222 0 0,0-1 1 0 0,0 1-1 0 0,-1 0 0 0 0,1-1 1 0 0,-1 0-1 0 0,0 1 1 0 0,1-1-1 0 0,-1 0 0 0 0,0 0 1 0 0,0 0-1 0 0,-1-1 0 0 0,-4 3 1 0 0,3-3 66 0 0,-1 1 0 0 0,1-1 0 0 0,-1 0 1 0 0,0 0-1 0 0,0 0 0 0 0,1-1 0 0 0,-1 0 0 0 0,0 0 1 0 0,-6-1-1 0 0,9 0-80 0 0,0 1 0 0 0,0 0 0 0 0,0 0 0 0 0,0 0 0 0 0,-1 0 0 0 0,1 1 1 0 0,0-1-1 0 0,-4 2 0 0 0,6-2-13 0 0,0 1-1 0 0,0-1 1 0 0,0 1 0 0 0,0-1 0 0 0,0 1-1 0 0,1-1 1 0 0,-1 1 0 0 0,0-1 0 0 0,0 1-1 0 0,0 0 1 0 0,1-1 0 0 0,-1 1 0 0 0,0 0-1 0 0,1 0 1 0 0,-1 0 0 0 0,0 0 0 0 0,1-1-1 0 0,0 1 1 0 0,-1 0 0 0 0,1 0 0 0 0,-1 0-1 0 0,1 0 1 0 0,0 0 0 0 0,0 0 0 0 0,-1 0-1 0 0,1 0 1 0 0,0 0 0 0 0,0 2 0 0 0,-3-30-2979 0 0,6 7 878 0 0,3-3-89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3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9672 0 0,'0'0'748'0'0,"2"0"-162"0"0,15 1 3786 0 0,0 1 0 0 0,21 5 0 0 0,-21-4-3271 0 0,-12-3-896 0 0,0 1 0 0 0,0-1 0 0 0,0 0 0 0 0,0-1 0 0 0,1 1-1 0 0,-1-1 1 0 0,8-2 0 0 0,-6 1-55 0 0,1 1-1 0 0,-1 0 1 0 0,8 0-1 0 0,3 1-236 0 0,31-5 0 0 0,-5-4-3870 0 0,-23 3-4580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4.1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15664 0 0,'0'0'1417'0'0,"11"5"63"0"0,-3-3-692 0 0,-1 1 1 0 0,1-1 0 0 0,0 0 0 0 0,0-1-1 0 0,0 1 1 0 0,10-1 0 0 0,18 3 552 0 0,-28-3-1022 0 0,0 0 1 0 0,1-1-1 0 0,-1 0 0 0 0,0-1 0 0 0,0 0 1 0 0,11-2-1 0 0,-7 1 388 0 0,25-2 0 0 0,-25 5-543 0 0,-6-1-102 0 0,0 0 1 0 0,0 0-1 0 0,1 0 0 0 0,-1-1 0 0 0,9-2 1 0 0,-5 3-21 0 0,1 3-31 0 0,-10-3-11 0 0,-1 1 0 0 0,0-1 0 0 0,1 0 0 0 0,-1 0 0 0 0,1 0 0 0 0,-1 0 0 0 0,0 0 0 0 0,1 1 0 0 0,-1-1 0 0 0,0 0 0 0 0,1 0 0 0 0,-1 1 0 0 0,0-1 0 0 0,1 0 0 0 0,-1 1 0 0 0,0-1 0 0 0,0 0 0 0 0,1 1 0 0 0,-1-1 0 0 0,0 0 0 0 0,1 1 0 0 0,-2 7 9 0 0,1-1 0 0 0,-1 0 1 0 0,0 0-1 0 0,-1 0 0 0 0,0 0 0 0 0,-4 12 0 0 0,-5 14-213 0 0,8-20 14 0 0,-1-1 0 0 0,-1 0 1 0 0,0 0-1 0 0,-10 18 0 0 0,10-22 26 0 0,1 0 1 0 0,1 0-1 0 0,-6 17 1 0 0,-2 6-293 0 0,8-23 316 0 0,0 1-1 0 0,0-1 0 0 0,1 1 0 0 0,0-1 0 0 0,1 1 0 0 0,-1 15 0 0 0,-4 28-582 0 0,7-45 719 0 0,1 0 0 0 0,-1 0 1 0 0,1-1-1 0 0,1 1 0 0 0,-1-1 0 0 0,1 0 0 0 0,0 1 0 0 0,1-1 0 0 0,7 10 1 0 0,-11-16 27 0 0,1 1 0 0 0,-1 0 0 0 0,0-1 1 0 0,1 0-1 0 0,-1 1 0 0 0,1-1 1 0 0,0 1-1 0 0,-1-1 0 0 0,1 0 1 0 0,-1 1-1 0 0,1-1 0 0 0,0 0 1 0 0,-1 1-1 0 0,1-1 0 0 0,-1 0 0 0 0,1 0 1 0 0,0 0-1 0 0,0 0 0 0 0,0 1 1 0 0,3-1 103 0 0,-2 1-69 0 0,-1 0 0 0 0,0 0-1 0 0,1 0 1 0 0,-1-1 0 0 0,1 1-1 0 0,-1 0 1 0 0,1-1 0 0 0,0 0-1 0 0,-1 1 1 0 0,2-1 0 0 0,-2 0-38 0 0,0 0-1 0 0,0-1 1 0 0,0 1 0 0 0,0-1 0 0 0,0 1 0 0 0,0-1 0 0 0,0 1-1 0 0,0-1 1 0 0,-1 0 0 0 0,1 1 0 0 0,0-1 0 0 0,0 0-1 0 0,-1 1 1 0 0,1-1 0 0 0,1-2 0 0 0,3-3 28 0 0,1 1 1 0 0,0 0-1 0 0,10-8 0 0 0,14-12 59 0 0,43-48-7056 0 0</inkml:trace>
  <inkml:trace contextRef="#ctx0" brushRef="#br0" timeOffset="1">79 227 11520 0 0,'2'1'9198'0'0,"3"2"-8786"0"0,-1 0 0 0 0,1 0-1 0 0,0-1 1 0 0,-1 0 0 0 0,1 0 0 0 0,0 0 0 0 0,1-1-1 0 0,-1 1 1 0 0,0-1 0 0 0,0 0 0 0 0,0-1 0 0 0,1 1-1 0 0,8-2 1 0 0,6 4 244 0 0,-17-2-545 0 0,0 0 0 0 0,0-1-1 0 0,0 0 1 0 0,1 1 0 0 0,-1-1 0 0 0,6-1 0 0 0,61-16 1206 0 0,4 2-1650 0 0,-65 12-341 0 0,0 1 0 0 0,0-1 1 0 0,0-1-1 0 0,0 1 0 0 0,0-1 0 0 0,-1-1 0 0 0,0 0 0 0 0,0 0 1 0 0,13-11-1 0 0,11-10-1449 0 0,-3 2-12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4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6448 0 0,'12'5'2396'0'0,"0"0"-1"0"0,0 1 1 0 0,-1 1 0 0 0,15 10 0 0 0,2 4 294 0 0,-23-17-2245 0 0,0 1 1 0 0,0 0-1 0 0,0 0 1 0 0,-1 0-1 0 0,5 8 1 0 0,6 8 435 0 0,-10-15-587 0 0,-1 1-1 0 0,0 0 1 0 0,0 0 0 0 0,0 1-1 0 0,4 12 1 0 0,11 42 840 0 0,-14-43-911 0 0,-1 4 6 0 0,0 1 1 0 0,-1-1-1 0 0,-2 1 1 0 0,-1 25-1 0 0,0-37-119 0 0,0 21-5 0 0,-2-1 1 0 0,-7 37-1 0 0,4-45-252 0 0,-9 25-1 0 0,0-3 362 0 0,7-24-321 0 0,-1 1 1 0 0,-2-1 0 0 0,-16 29 0 0 0,-2 5-1199 0 0,25-50 585 0 0,0 0 0 0 0,0 0-1 0 0,-1-1 1 0 0,0 0-1 0 0,0 1 1 0 0,0-1-1 0 0,-7 6 1 0 0,-1-4-1406 0 0</inkml:trace>
  <inkml:trace contextRef="#ctx0" brushRef="#br0" timeOffset="1">353 1 16328 0 0,'0'0'1475'0'0,"2"0"-1212"0"0,4 0-34 0 0,37 0 7770 0 0,-42 0-7897 0 0,0 0 0 0 0,-1 0 0 0 0,1 1 0 0 0,0-1-1 0 0,-1 0 1 0 0,1 0 0 0 0,0 1 0 0 0,-1-1 0 0 0,1 1 0 0 0,0-1 0 0 0,-1 0 0 0 0,1 1 0 0 0,-1-1 0 0 0,1 1 0 0 0,-1-1-1 0 0,1 1 1 0 0,-1 0 0 0 0,0-1 0 0 0,1 1 0 0 0,0 1 0 0 0,5 11 214 0 0,0 23-227 0 0,-1 9-89 0 0,-1-17 0 0 0,1-18 0 0 0,1-2-5 0 0,-3-2 7 0 0,1-1 0 0 0,-1 0 0 0 0,1 0 0 0 0,0 0 0 0 0,8 7 0 0 0,-9-11-6 0 0,-1 1-1 0 0,0-1 1 0 0,1 0 0 0 0,-1 0 0 0 0,1 0 0 0 0,-1 0 0 0 0,1 0 0 0 0,-1 0 0 0 0,1-1 0 0 0,0 1 0 0 0,-1-1 0 0 0,1 0 0 0 0,0 0 0 0 0,-1 0 0 0 0,1 0 0 0 0,0 0 0 0 0,3-1-1 0 0,1 0-255 0 0,0-1 0 0 0,1 0-1 0 0,-1 0 1 0 0,0-1 0 0 0,0 0 0 0 0,-1 0-1 0 0,9-5 1 0 0,1-5-847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5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13 16152 0 0,'0'-1'248'0'0,"-1"1"1"0"0,1 0 0 0 0,0-1 0 0 0,0 1 0 0 0,-1-1 0 0 0,1 1 0 0 0,0 0 0 0 0,0-1 0 0 0,0 1 0 0 0,0-1 0 0 0,-1 1 0 0 0,1-1 0 0 0,0 1 0 0 0,0 0 0 0 0,0-1 0 0 0,0 1 0 0 0,0-1 0 0 0,0 1 0 0 0,0-1-1 0 0,0 1 1 0 0,0-1 0 0 0,0 1 0 0 0,1 0 0 0 0,-1-1 0 0 0,0 1 0 0 0,0-1 0 0 0,7 1 3958 0 0,-1 3-5640 0 0,12 7 2147 0 0,-15-8-620 0 0,-1 0 1 0 0,1 0-1 0 0,0-1 0 0 0,0 1 0 0 0,0-1 0 0 0,4 1 1 0 0,21 6 415 0 0,-15-4-327 0 0,0 0-1 0 0,14 1 1 0 0,72 13-218 0 0,-71-7-469 0 0,-10-3-3061 0 0,-10-5 1709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5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0 256 3224 0 0,'2'20'6328'0'0,"7"-16"-3200"0"0,-6-3-2554 0 0,0 0 0 0 0,0 1 0 0 0,0-1 1 0 0,0 0-1 0 0,0-1 0 0 0,0 1 1 0 0,1 0-1 0 0,-1-1 0 0 0,0 0 0 0 0,4 0 1 0 0,1-1-72 0 0,0 0 1 0 0,-1 0 0 0 0,1 1 0 0 0,0 0-1 0 0,0 1 1 0 0,0-1 0 0 0,9 3-1 0 0,27 1 733 0 0,-3-3-364 0 0,45-2-840 0 0,-81 0-297 0 0,0-1 1 0 0,0 1 0 0 0,-1-1-1 0 0,1 1 1 0 0,-1-1-1 0 0,1 0 1 0 0,-1-1-1 0 0,0 1 1 0 0,1-1 0 0 0,-1 0-1 0 0,6-6 1 0 0,0 3-1570 0 0</inkml:trace>
  <inkml:trace contextRef="#ctx0" brushRef="#br0" timeOffset="1">303 0 19351 0 0,'0'0'1943'0'0,"1"3"-1783"0"0,2 2-137 0 0,-2-3-12 0 0,0 1 1 0 0,0-1 0 0 0,0 1 0 0 0,0-1 0 0 0,0 1 0 0 0,0-1 0 0 0,-1 1-1 0 0,1 3 1 0 0,2 19 1372 0 0,-2-20-1137 0 0,-1-1 0 0 0,1 1-1 0 0,-1-1 1 0 0,0 1 0 0 0,0 8-1 0 0,-1-6-124 0 0,0 0 0 0 0,0 0 1 0 0,1 1-1 0 0,0-1 0 0 0,1 0 0 0 0,1 12 0 0 0,1-1-40 0 0,-2 1 1 0 0,0 27-1 0 0,-1-28-73 0 0,0 1-1 0 0,6 35 1 0 0,-3-27-9 0 0,-2-21-8 0 0,-1 0-1 0 0,1 0 1 0 0,0 0 0 0 0,1 0 0 0 0,-1 0 0 0 0,1-1 0 0 0,3 7 0 0 0,37 52-2804 0 0,-31-48-2423 0 0,0-1-2284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5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0,'2'30'14906'0'0,"10"-19"-12724"0"0,-10-9-1959 0 0,0 0-1 0 0,1 0 1 0 0,-1 0 0 0 0,1 0-1 0 0,0 0 1 0 0,-1 0-1 0 0,1-1 1 0 0,0 1-1 0 0,5 1 1 0 0,9 2 201 0 0,83 23 1205 0 0,-84-24-2015 0 0,0-2 0 0 0,0 0 0 0 0,0-1 1 0 0,25-1-1 0 0,-15-3-6049 0 0,1-3-2128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6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78 15664 0 0,'0'0'1417'0'0,"0"2"-1167"0"0,-5 13 171 0 0,4-13-249 0 0,1 0 1 0 0,-1 0-1 0 0,0 0 0 0 0,1-1 0 0 0,-1 1 0 0 0,1 0 0 0 0,0 0 1 0 0,-1 0-1 0 0,1 0 0 0 0,0 3 0 0 0,8 29 2248 0 0,-8-23-2085 0 0,0-1 0 0 0,1 1 1 0 0,1 0-1 0 0,2 12 0 0 0,7 28 302 0 0,-9-34-553 0 0,1 0 1 0 0,1-1-1 0 0,9 23 1 0 0,-8-27-71 0 0,-2-7-14 0 0,-1 0 1 0 0,0 0 0 0 0,0 0-1 0 0,0 0 1 0 0,-1 0 0 0 0,2 8-1 0 0,-3-8-75 0 0,0 0-1 0 0,1 0 0 0 0,0 0 1 0 0,0-1-1 0 0,1 1 0 0 0,0 0 1 0 0,-1 0-1 0 0,1-1 0 0 0,1 1 1 0 0,-1-1-1 0 0,1 1 1 0 0,0-1-1 0 0,0 0 0 0 0,3 4 1 0 0,7 7-1109 0 0,-2-1-58 0 0</inkml:trace>
  <inkml:trace contextRef="#ctx0" brushRef="#br0" timeOffset="1">281 34 19351 0 0,'-1'-1'826'0'0,"5"-1"-245"0"0,15-5 29 0 0,25-6-367 0 0,-34 11-89 0 0,9-1 1606 0 0,31-2 0 0 0,-46 5-1644 0 0,4 0 176 0 0,0-1 1 0 0,0 2 0 0 0,-1-1-1 0 0,1 1 1 0 0,0 1 0 0 0,0 0-1 0 0,12 4 1 0 0,-6-1 22 0 0,-11-4-226 0 0,1 0 1 0 0,-1 1-1 0 0,0-1 1 0 0,1 1 0 0 0,-1 0-1 0 0,0 0 1 0 0,0 0-1 0 0,0 0 1 0 0,0 0 0 0 0,0 1-1 0 0,-1-1 1 0 0,1 1 0 0 0,3 4-1 0 0,-4-3-53 0 0,-1-3-26 0 0,0 0 0 0 0,0 0 0 0 0,0 0 0 0 0,-1 0 0 0 0,1 0 0 0 0,0 0-1 0 0,-1 0 1 0 0,1 0 0 0 0,-1 0 0 0 0,1 0 0 0 0,-1 1 0 0 0,1-1 0 0 0,-1 0 0 0 0,0 0 0 0 0,0 1 0 0 0,1-1 0 0 0,-1 0 0 0 0,0 1 0 0 0,0-1 0 0 0,0 0 0 0 0,-1 0 0 0 0,1 1 0 0 0,0-1 0 0 0,0 0 0 0 0,-1 0 0 0 0,1 1 0 0 0,-2 1 0 0 0,-5 15-143 0 0,7-15 104 0 0,-1-1 0 0 0,0 1 0 0 0,0-1 0 0 0,0 1 0 0 0,0-1 0 0 0,0 0 1 0 0,-2 4-1 0 0,-13 11-341 0 0,12-14 274 0 0,1 0 0 0 0,0 0 0 0 0,0 0 0 0 0,0 1 0 0 0,1-1 0 0 0,-1 1 0 0 0,1 0 0 0 0,-1-1 0 0 0,1 1 0 0 0,1 0 0 0 0,-3 7 0 0 0,4-3-131 0 0,0-7 205 0 0,0 0 0 0 0,0-1 1 0 0,0 1-1 0 0,0 0 1 0 0,-1-1-1 0 0,1 1 1 0 0,0 0-1 0 0,0-1 0 0 0,0 1 1 0 0,0 0-1 0 0,-1-1 1 0 0,1 1-1 0 0,0 0 1 0 0,-1-1-1 0 0,1 1 1 0 0,0-1-1 0 0,-1 1 0 0 0,1-1 1 0 0,-1 1-1 0 0,1-1 1 0 0,-1 1-1 0 0,1-1 1 0 0,-1 1-1 0 0,1-1 0 0 0,-1 1 1 0 0,1-1-1 0 0,-1 0 1 0 0,0 1-1 0 0,0-1 24 0 0,-10 8-674 0 0,0 0 1 0 0,-1-1 0 0 0,0 0 0 0 0,-22 9 0 0 0,32-16 565 0 0,-2 1-30 0 0,0 0 136 0 0,0 0 0 0 0,1 0 0 0 0,-1 0-1 0 0,0 0 1 0 0,-3 2 0 0 0,5-2 53 0 0,5 0 1 0 0,41 21 72 0 0,83 12 1264 0 0,-115-31-972 0 0,-1 1 1 0 0,0 0 0 0 0,0 1 0 0 0,20 12 0 0 0,-22-7-16 0 0,-2-1-397 0 0,3 7-240 0 0,-10-15 234 0 0,1-1-1 0 0,-1 1 1 0 0,0 0 0 0 0,0-1-1 0 0,1 1 1 0 0,-1 0-1 0 0,0-1 1 0 0,0 1 0 0 0,0 0-1 0 0,0-1 1 0 0,0 1-1 0 0,0 0 1 0 0,0-1 0 0 0,0 1-1 0 0,0 0 1 0 0,0-1-1 0 0,0 1 1 0 0,0 0 0 0 0,-1-1-1 0 0,1 2 1 0 0,-1-1 30 0 0,1 0 0 0 0,-1 0 0 0 0,1 0 0 0 0,0 0-1 0 0,0 1 1 0 0,-1-1 0 0 0,1 0 0 0 0,0 0 0 0 0,0 0 0 0 0,0 0 0 0 0,0 0 0 0 0,1 2 0 0 0,-1 7 225 0 0,-2-5-161 0 0,0 0 1 0 0,0 0-1 0 0,0 0 0 0 0,-1-1 1 0 0,0 1-1 0 0,1-1 1 0 0,-2 1-1 0 0,1-1 0 0 0,-6 5 1 0 0,7-6-52 0 0,-1-1 1 0 0,0 1-1 0 0,0-1 0 0 0,-1 0 1 0 0,1 0-1 0 0,0 0 1 0 0,-1 0-1 0 0,-5 1 0 0 0,-34 10 364 0 0,24-8-343 0 0,7-1-67 0 0,-6 2-25 0 0,0-1-1 0 0,0-1 0 0 0,-1-1 0 0 0,-33 2 0 0 0,39-4-418 0 0,0 0-1 0 0,-1 0 1 0 0,-21 6-1 0 0,5 3-7931 0 0,17-6 56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7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10136 0 0,'0'29'464'0'0,"0"-28"-441"0"0,0-1 0 0 0,0 1 0 0 0,0 0 0 0 0,0-1 0 0 0,0 1 0 0 0,0 0 0 0 0,0-1 0 0 0,0 1 0 0 0,0-1 1 0 0,0 1-1 0 0,0 0 0 0 0,0-1 0 0 0,-1 1 0 0 0,1-1 0 0 0,0 1 0 0 0,0-1 0 0 0,-1 2 0 0 0,0-1 6 0 0,0 0-1 0 0,1 1 1 0 0,-1-1-1 0 0,1 0 0 0 0,-1 0 1 0 0,1 1-1 0 0,0-1 1 0 0,0 0-1 0 0,-1 1 1 0 0,1-1-1 0 0,0 1 1 0 0,0-1-1 0 0,0 0 0 0 0,1 1 1 0 0,-1 4 4635 0 0,1-6-4470 0 0,0-1 1 0 0,0 1-1 0 0,0 0 0 0 0,0 0 0 0 0,0-1 1 0 0,-1 1-1 0 0,1-1 0 0 0,0 1 0 0 0,0 0 1 0 0,0-1-1 0 0,-1 0 0 0 0,1 1 1 0 0,1-2-1 0 0,-1 1-136 0 0,0 1 0 0 0,-1-1 0 0 0,1 0 0 0 0,0 1 1 0 0,0-1-1 0 0,0 1 0 0 0,0-1 0 0 0,0 1 0 0 0,0-1 0 0 0,0 1 0 0 0,0 0 1 0 0,0-1-1 0 0,0 1 0 0 0,1 0 0 0 0,1 0 94 0 0,0 1 0 0 0,-1-1 0 0 0,1 1 0 0 0,0 0 1 0 0,-1 0-1 0 0,1 0 0 0 0,-1 0 0 0 0,4 2 0 0 0,14 6 751 0 0,2-4 165 0 0,-1 2 1 0 0,37 15-1 0 0,-41-10-619 0 0,-16-11-402 0 0,1 1 0 0 0,0-1 0 0 0,0 1 0 0 0,0-1 0 0 0,0 0 0 0 0,0 0 1 0 0,0 0-1 0 0,0 0 0 0 0,0 0 0 0 0,4 1 0 0 0,-5-2-32 0 0,-1 0 0 0 0,1 0 1 0 0,0 0-1 0 0,0 0 0 0 0,-1 0 0 0 0,1 0 1 0 0,0 0-1 0 0,0 0 0 0 0,0 0 0 0 0,-1 1 1 0 0,1-1-1 0 0,0 0 0 0 0,-1 0 0 0 0,1 1 1 0 0,0-1-1 0 0,0 1 0 0 0,-1-1 0 0 0,1 0 1 0 0,-1 1-1 0 0,1-1 0 0 0,0 1 0 0 0,-1 0 1 0 0,1-1-1 0 0,-1 1 0 0 0,1-1 0 0 0,-1 1 1 0 0,0 0-1 0 0,1 0 0 0 0,13 19 190 0 0,-12-18-195 0 0,0 0 0 0 0,-1 1 0 0 0,0-1 1 0 0,1 0-1 0 0,-1 1 0 0 0,0-1 1 0 0,0 1-1 0 0,0-1 0 0 0,0 1 1 0 0,-1 0-1 0 0,1-1 0 0 0,-1 1 1 0 0,1 0-1 0 0,-1 4 0 0 0,-2 11-190 0 0,-1-1-1 0 0,0 0 1 0 0,-1 0-1 0 0,-10 27 1 0 0,13-44 176 0 0,-4 16-446 0 0,-1-1 0 0 0,0-1 0 0 0,-2 1 0 0 0,1-1 0 0 0,-2-1 0 0 0,-13 18 0 0 0,9-13-185 0 0,-7 8-146 0 0,15-21 765 0 0,3-3 245 0 0,-1-1 0 0 0,1 1 0 0 0,0 0 0 0 0,0 1 0 0 0,0-1 0 0 0,0 0 0 0 0,-1 3 0 0 0,17 1 123 0 0,1-1 0 0 0,0 0 0 0 0,0-1 0 0 0,19 2 0 0 0,-13-3-28 0 0,-9-1-169 0 0,0-1 0 0 0,0 0 0 0 0,16-1 0 0 0,-23 0-131 0 0,7-1-32 0 0,-1 0 0 0 0,1-1 0 0 0,-1 0 0 0 0,0-1 0 0 0,0 0 0 0 0,12-6 0 0 0,-10 4-172 0 0,-9 3 23 0 0,0 0-1 0 0,0 1 0 0 0,0-1 1 0 0,0-1-1 0 0,0 1 0 0 0,-1 0 0 0 0,1-1 1 0 0,-1 0-1 0 0,1 0 0 0 0,5-6 1 0 0,20-29-4006 0 0,-16 16-3239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8.1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7368 0 0,'3'0'12367'0'0,"3"1"-9227"0"0,0-1-2944 0 0,1 0 1 0 0,0 1-1 0 0,10 2 1 0 0,-6 1 203 0 0,-8-2-292 0 0,0-1-1 0 0,0 0 1 0 0,0 1-1 0 0,0-2 0 0 0,0 1 1 0 0,0 0-1 0 0,1 0 1 0 0,-1-1-1 0 0,0 0 0 0 0,0 0 1 0 0,1 0-1 0 0,-1 0 1 0 0,0 0-1 0 0,0-1 0 0 0,0 1 1 0 0,6-3-1 0 0,19-1 588 0 0,-24 4-652 0 0,-1 0-1 0 0,1 0 1 0 0,-1-1 0 0 0,0 1 0 0 0,1-1 0 0 0,-1 0 0 0 0,0 0 0 0 0,1 0 0 0 0,-1-1 0 0 0,4-2 0 0 0,10-5-346 0 0,5-3 693 0 0,-21 11-709 0 0,0 0-1 0 0,0 0 0 0 0,-1 1 1 0 0,1-1-1 0 0,0 0 1 0 0,0 0-1 0 0,-1 0 1 0 0,1 0-1 0 0,-1 0 1 0 0,1 0-1 0 0,-1 0 1 0 0,1 0-1 0 0,-1 0 1 0 0,0 0-1 0 0,1 0 1 0 0,-1 0-1 0 0,0-1 1 0 0,0-1-1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8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 16847 0 0,'-3'4'132'0'0,"0"1"0"0"0,0 0 0 0 0,0 0 0 0 0,0 0 0 0 0,1 0 0 0 0,0 1 0 0 0,0-1 0 0 0,0 1 0 0 0,1-1 0 0 0,0 1 0 0 0,0-1 0 0 0,0 1 0 0 0,1 10 0 0 0,-4 36 1806 0 0,3-31-1132 0 0,1-4 182 0 0,2 22 0 0 0,-2-37-919 0 0,1 0-1 0 0,-1 0 0 0 0,1 0 0 0 0,0 0 0 0 0,-1 0 1 0 0,1 0-1 0 0,0 0 0 0 0,1 0 0 0 0,-1-1 1 0 0,0 1-1 0 0,0 0 0 0 0,1-1 0 0 0,-1 1 0 0 0,1-1 1 0 0,-1 1-1 0 0,1-1 0 0 0,0 0 0 0 0,0 1 1 0 0,2 0-1 0 0,16 14 546 0 0,-15-10-549 0 0,-3-4-59 0 0,-1 0 0 0 0,1 0 0 0 0,0 0-1 0 0,0 0 1 0 0,0 0 0 0 0,0 0 0 0 0,1-1 0 0 0,-1 1 0 0 0,0-1 0 0 0,1 1 0 0 0,-1-1 0 0 0,1 0 0 0 0,-1 0 0 0 0,1 0-1 0 0,0 0 1 0 0,4 0 0 0 0,4 1-7 0 0,0 1 0 0 0,0 0 0 0 0,0 0 0 0 0,13 7 0 0 0,10 2 38 0 0,-28-10 40 0 0,1 0-1 0 0,0 0 1 0 0,0 1-1 0 0,-1 0 1 0 0,0 0-1 0 0,1 1 1 0 0,-1 0-1 0 0,0 0 1 0 0,-1 0-1 0 0,1 1 1 0 0,-1-1-1 0 0,0 1 1 0 0,0 1-1 0 0,0-1 1 0 0,6 11-1 0 0,-10-15-61 0 0,-1 1-1 0 0,1-1 0 0 0,0 1 0 0 0,-1-1 1 0 0,1 1-1 0 0,-1-1 0 0 0,0 1 1 0 0,1-1-1 0 0,-1 1 0 0 0,0-1 1 0 0,0 1-1 0 0,0-1 0 0 0,0 1 1 0 0,0 0-1 0 0,0-1 0 0 0,-1 1 1 0 0,0 2-1 0 0,0-1 44 0 0,0 0 1 0 0,-1 0 0 0 0,1 0-1 0 0,-1 0 1 0 0,0 0-1 0 0,0 0 1 0 0,-4 5-1 0 0,1-3 23 0 0,-1 1 1 0 0,0-1-1 0 0,1-1 0 0 0,-2 1 0 0 0,1-1 1 0 0,0 0-1 0 0,-8 3 0 0 0,-8 4-133 0 0,11-6-25 0 0,-1 0 0 0 0,1-1 0 0 0,-13 4 0 0 0,9-5-1360 0 0,0 0 0 0 0,1-1 0 0 0,-20-1 0 0 0,21-1-6750 0 0</inkml:trace>
  <inkml:trace contextRef="#ctx0" brushRef="#br0" timeOffset="1">720 189 9216 0 0,'0'8'338'0'0,"-1"12"273"0"0,-3-9 3596 0 0,6-7-2821 0 0,1 0 1 0 0,-1 0-1 0 0,1-1 1 0 0,6 6 0 0 0,-8-8-1205 0 0,0 1 1 0 0,1-1 0 0 0,-1 0 0 0 0,1 0 0 0 0,-1 0 0 0 0,1 0 0 0 0,0-1-1 0 0,-1 1 1 0 0,1 0 0 0 0,0-1 0 0 0,-1 1 0 0 0,1-1 0 0 0,0 1-1 0 0,3-1 1 0 0,-4 0-54 0 0,0 0 0 0 0,0 1 0 0 0,0-1 0 0 0,0 0 0 0 0,0 0 0 0 0,0 1 0 0 0,0-1 0 0 0,0 1 0 0 0,0-1 0 0 0,0 1 0 0 0,2 0 0 0 0,6 4 377 0 0,4-1-195 0 0,5 1 117 0 0,24 10-1 0 0,-34-13-378 0 0,-1 0-1 0 0,0 0 1 0 0,1 0-1 0 0,-1-1 1 0 0,1 0-1 0 0,0 0 0 0 0,11-1 1 0 0,17 2 39 0 0,-30-2-215 0 0,1 0 1 0 0,0 0-1 0 0,-1 0 0 0 0,1-1 0 0 0,0 0 1 0 0,-1 0-1 0 0,9-3 0 0 0,-11 3-32 0 0,0-1-1 0 0,0 1 1 0 0,-1-1-1 0 0,1 0 1 0 0,0 0-1 0 0,-1 0 0 0 0,1 0 1 0 0,-1-1-1 0 0,0 1 1 0 0,0-1-1 0 0,0 0 1 0 0,3-4-1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9.1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8752 0 0,'0'2'933'0'0,"0"0"1"0"0,-1 0 0 0 0,1 0 0 0 0,-1 0-1 0 0,1 1 1 0 0,-1-1 0 0 0,0 0 0 0 0,-1 2-1 0 0,1-2-229 0 0,0 0 0 0 0,0 0 0 0 0,1 0 0 0 0,-1 0 0 0 0,1 0 0 0 0,-1 0 0 0 0,1 0 0 0 0,-1 3 0 0 0,1 1-273 0 0,0 1-70 0 0,0-1 1 0 0,0 0 0 0 0,1 0 0 0 0,0 1-1 0 0,0-1 1 0 0,2 7 0 0 0,1-1-97 0 0,-2 0 1 0 0,1 1-1 0 0,0 12 0 0 0,-1-11-160 0 0,6 28-1 0 0,7 10-142 0 0,-8-21-348 0 0,2-1 0 0 0,19 43 1 0 0,-14-43-951 0 0,-3-5-58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49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1 6912 0 0,'-2'20'8978'0'0,"-26"-26"-2662"0"0,27 6-6173 0 0,1 0 1 0 0,-1 0-1 0 0,0 0 1 0 0,1 0-1 0 0,-1 0 0 0 0,1 1 1 0 0,-1-1-1 0 0,1 0 0 0 0,-1 0 1 0 0,0 1-1 0 0,1-1 1 0 0,-1 0-1 0 0,1 1 0 0 0,-1-1 1 0 0,1 1-1 0 0,-1 0 0 0 0,-3 2 236 0 0,0-2-227 0 0,2 0-135 0 0,1-1-1 0 0,-1 0 1 0 0,1 1-1 0 0,0-1 0 0 0,-1 1 1 0 0,1 0-1 0 0,0-1 0 0 0,0 1 1 0 0,-1 0-1 0 0,1 0 0 0 0,0-1 1 0 0,0 1-1 0 0,0 0 0 0 0,0 0 1 0 0,0 0-1 0 0,0 1 0 0 0,0-1 1 0 0,0 0-1 0 0,1 0 0 0 0,-1 0 1 0 0,0 1-1 0 0,1-1 1 0 0,-1 0-1 0 0,0 2 0 0 0,-14 31 396 0 0,12-28-250 0 0,-1 1 0 0 0,1 0 0 0 0,0 0 0 0 0,1 1 0 0 0,0-1 0 0 0,-2 13 0 0 0,2 23-14 0 0,2-27-142 0 0,-4 26 1 0 0,3-32 19 0 0,0-1 0 0 0,1 1 0 0 0,0 0 0 0 0,0-1 1 0 0,1 1-1 0 0,0-1 0 0 0,0 1 0 0 0,1-1 0 0 0,5 15 0 0 0,4 14 8 0 0,-7-20-24 0 0,1-1-1 0 0,0 0 1 0 0,15 31-1 0 0,-2-17-584 0 0,24 31 1 0 0,-31-47 261 0 0,0-1 0 0 0,2-1 0 0 0,-1 0 1 0 0,17 13-1 0 0,-25-23-35 0 0,0 0 1 0 0,0-1-1 0 0,1 1 0 0 0,-1-1 0 0 0,0 0 1 0 0,1 0-1 0 0,-1 0 0 0 0,10 2 1 0 0,13-3-7610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0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0,'1'2'4618'0'0,"0"-2"-4464"0"0,-1 1-1 0 0,1-1 1 0 0,-1 1 0 0 0,1-1-1 0 0,0 1 1 0 0,-1-1 0 0 0,1 0-1 0 0,-1 1 1 0 0,1-1-1 0 0,0 0 1 0 0,-1 1 0 0 0,1-1-1 0 0,0 0 1 0 0,-1 0 0 0 0,1 0-1 0 0,0 0 1 0 0,-1 0 0 0 0,1 0-1 0 0,0 0 1 0 0,-1 0-1 0 0,1 0 1 0 0,0 0 0 0 0,0 0-1 0 0,-1 0 1 0 0,1 0 0 0 0,0 0-1 0 0,-1-1 1 0 0,1 1-1 0 0,0 0 1 0 0,0-1 0 0 0,1 1-25 0 0,0 0 0 0 0,0 0 0 0 0,0 0 0 0 0,0 0 0 0 0,0 0 0 0 0,0 0 0 0 0,0 1 0 0 0,0-1 0 0 0,0 1 0 0 0,0 0 0 0 0,1 0 0 0 0,18 4 1025 0 0,-14-4-888 0 0,0 0 0 0 0,0 1 0 0 0,0 0 0 0 0,0 0 0 0 0,-1 1-1 0 0,1-1 1 0 0,-1 1 0 0 0,0 1 0 0 0,1-1 0 0 0,-1 1 0 0 0,-1 1 0 0 0,1-1-1 0 0,-1 1 1 0 0,8 7 0 0 0,-3 4 109 0 0,-9-14-222 0 0,0-1-26 0 0,0 0-113 0 0,-1-1-11 0 0,1 0 0 0 0,-1 0-1 0 0,1 1 1 0 0,-1-1 0 0 0,1 0-1 0 0,-1 1 1 0 0,1-1 0 0 0,-1 0-1 0 0,1 1 1 0 0,-1-1 0 0 0,0 1-1 0 0,1-1 1 0 0,-1 1 0 0 0,0-1-1 0 0,1 1 1 0 0,-1-1 0 0 0,0 1-1 0 0,0-1 1 0 0,0 1 0 0 0,1-1-1 0 0,-1 1 1 0 0,0-1 0 0 0,0 1-1 0 0,0 0 1 0 0,0-1 0 0 0,0 1-1 0 0,0-1 1 0 0,0 1 0 0 0,0-1-1 0 0,0 1 1 0 0,0 0 0 0 0,0 0-1 0 0,-1 5-66 0 0,0 1-1 0 0,0-1 0 0 0,-1 0 0 0 0,1 0 0 0 0,-1 0 1 0 0,-1 0-1 0 0,1 0 0 0 0,-1 0 0 0 0,0 0 0 0 0,0-1 1 0 0,-1 1-1 0 0,1-1 0 0 0,-8 8 0 0 0,4-5-296 0 0,7-7 314 0 0,-1-1 0 0 0,0 0 0 0 0,0 1-1 0 0,1-1 1 0 0,-1 0 0 0 0,0 0-1 0 0,0 0 1 0 0,1 0 0 0 0,-1 0 0 0 0,0 0-1 0 0,0 0 1 0 0,1 0 0 0 0,-1 0-1 0 0,0 0 1 0 0,0 0 0 0 0,1 0-1 0 0,-1 0 1 0 0,-1-1 0 0 0,-17 1-1539 0 0,11 1 1149 0 0,8-1 421 0 0,-1 0-1 0 0,1 0 1 0 0,0 0-1 0 0,0 0 0 0 0,-1 0 1 0 0,1 0-1 0 0,0 0 1 0 0,0 0-1 0 0,-1 1 1 0 0,1-1-1 0 0,0 0 1 0 0,0 0-1 0 0,0 0 0 0 0,-1 0 1 0 0,1 0-1 0 0,0 1 1 0 0,0-1-1 0 0,0 0 1 0 0,-1 0-1 0 0,1 0 1 0 0,0 1-1 0 0,0-1 0 0 0,0 0 1 0 0,0 0-1 0 0,0 1 1 0 0,0-1-1 0 0,0 0 1 0 0,-1 0-1 0 0,1 1 1 0 0,0-1-1 0 0,0 0 0 0 0,0 1 1 0 0,0-1-1 0 0,0 0 1 0 0,0 0-1 0 0,0 1 1 0 0,0-1-1 0 0,0 0 1 0 0,0 0-1 0 0,1 1 0 0 0,-1-1 1 0 0,0 0-1 0 0,0 0 1 0 0,0 1-1 0 0,0-1 1 0 0,4 10-71 0 0,0-5 133 0 0,1-1 0 0 0,-1-1 0 0 0,0 1 0 0 0,1 0 0 0 0,0-1-1 0 0,10 5 1 0 0,-8-4 146 0 0,-1 0 0 0 0,12 8-1 0 0,-5-2 197 0 0,-11-9-294 0 0,-1 0 0 0 0,1 0 0 0 0,0 1 0 0 0,0-1 0 0 0,-1 1 0 0 0,1 0 1 0 0,0-1-1 0 0,-1 1 0 0 0,0 0 0 0 0,3 3 0 0 0,4 10 309 0 0,-6-11-317 0 0,0 0 0 0 0,0-1 0 0 0,0 1-1 0 0,0 0 1 0 0,-1 0 0 0 0,2 5 0 0 0,-2-5-41 0 0,0 0-1 0 0,-1 1 1 0 0,0-1 0 0 0,1 0 0 0 0,-1 0-1 0 0,-1 0 1 0 0,1 0 0 0 0,0 0 0 0 0,-1 1-1 0 0,0-1 1 0 0,0 0 0 0 0,0 0 0 0 0,-1 0-1 0 0,1-1 1 0 0,-4 7 0 0 0,-2 3 3 0 0,5-9-34 0 0,0 0-1 0 0,0-1 0 0 0,0 1 0 0 0,0-1 1 0 0,-1 1-1 0 0,1-1 0 0 0,-1 0 1 0 0,0 0-1 0 0,0 0 0 0 0,0 0 1 0 0,0-1-1 0 0,-5 4 0 0 0,1-2 7 0 0,1-1-1 0 0,-1 1 1 0 0,0-1 0 0 0,-1-1-1 0 0,-9 3 1 0 0,14-4-28 0 0,0-1 0 0 0,0 1-1 0 0,-1-1 1 0 0,1 0 0 0 0,0 0 0 0 0,-1 0 0 0 0,1-1 0 0 0,0 1 0 0 0,-1-1 0 0 0,1 0 0 0 0,0 0-1 0 0,0 0 1 0 0,0 0 0 0 0,-4-2 0 0 0,3 1-44 0 0,1 0-1 0 0,0 0 0 0 0,1-1 1 0 0,-1 1-1 0 0,0-1 1 0 0,1 1-1 0 0,-1-1 1 0 0,1 0-1 0 0,0 0 0 0 0,0 0 1 0 0,0 0-1 0 0,0 0 1 0 0,0 0-1 0 0,1-1 1 0 0,-1 1-1 0 0,1-1 0 0 0,0 1 1 0 0,0-1-1 0 0,0-3 1 0 0,0 0-506 0 0,0-1 1 0 0,1 1 0 0 0,0-11 0 0 0,5-19-6463 0 0,1 10-623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0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10592 0 0,'0'0'818'0'0,"2"1"-220"0"0,5 1 1024 0 0,0 0 0 0 0,-1 1 0 0 0,13 8 0 0 0,-11-7-131 0 0,-1 0 0 0 0,16 6 0 0 0,-13-7-820 0 0,0 0 1 0 0,-1 0 0 0 0,1-1 0 0 0,0-1-1 0 0,17 1 1 0 0,-19-2-624 0 0,0 1 1 0 0,-1-2-1 0 0,1 1 0 0 0,0-1 0 0 0,-1 0 1 0 0,1-1-1 0 0,-1 0 0 0 0,0 0 1 0 0,9-4-1 0 0,27-13-4209 0 0,-32 15-4368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0.9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17159 0 0,'9'22'1558'0'0,"-8"-21"-1495"0"0,1 0 0 0 0,-1 0 0 0 0,0-1 1 0 0,1 1-1 0 0,-1-1 0 0 0,0 1 0 0 0,1-1 0 0 0,-1 0 0 0 0,1 1 1 0 0,-1-1-1 0 0,1 0 0 0 0,-1 0 0 0 0,0 0 0 0 0,1 0 1 0 0,-1 0-1 0 0,2-1 0 0 0,-1 1 239 0 0,3 1 327 0 0,-1-1 1 0 0,1 1-1 0 0,-1 0 1 0 0,8 2-1 0 0,6 2 666 0 0,-11-4-971 0 0,-1 1 0 0 0,1 1-1 0 0,-1-1 1 0 0,0 1-1 0 0,0 0 1 0 0,0 0 0 0 0,0 1-1 0 0,8 5 1 0 0,-10-5-212 0 0,1-1 1 0 0,-1 0-1 0 0,1 0 1 0 0,0 0-1 0 0,0 0 1 0 0,0-1-1 0 0,0 0 1 0 0,0 0-1 0 0,1-1 1 0 0,-1 1-1 0 0,10 0 1 0 0,-14-2-106 0 0,0 0 0 0 0,0 0 0 0 0,0 0 0 0 0,0 0 0 0 0,0 0 0 0 0,0 0 0 0 0,0 1 1 0 0,0-1-1 0 0,0 0 0 0 0,0 0 0 0 0,0 1 0 0 0,0-1 0 0 0,0 1 0 0 0,0-1 0 0 0,0 1 0 0 0,0-1 0 0 0,0 1 1 0 0,-1-1-1 0 0,2 2 0 0 0,9 6 107 0 0,-5-2-26 0 0,-5-2-78 0 0,1-1 1 0 0,-1 1 0 0 0,-1-1-1 0 0,1 1 1 0 0,0-1-1 0 0,-1 1 1 0 0,0-1 0 0 0,0 1-1 0 0,0 0 1 0 0,0-1-1 0 0,-1 1 1 0 0,-1 6-1 0 0,-1 2-4 0 0,0 0-1 0 0,-9 19 0 0 0,8-22-68 0 0,0 0 0 0 0,0-1 0 0 0,-1 1 0 0 0,0-1 0 0 0,0 0 0 0 0,-1 0 0 0 0,-13 13 0 0 0,9-11-81 0 0,1 0 0 0 0,1 1 1 0 0,0 0-1 0 0,1 1 0 0 0,0 0 0 0 0,0 0 0 0 0,-5 16 0 0 0,6-15 55 0 0,4-8 65 0 0,-1 1-1 0 0,2-1 1 0 0,-1 1 0 0 0,1 0-1 0 0,0 0 1 0 0,0 0-1 0 0,0 0 1 0 0,1 0 0 0 0,0 0-1 0 0,0 0 1 0 0,1 0 0 0 0,0-1-1 0 0,1 9 1 0 0,-2-13 25 0 0,1 0 1 0 0,-1 1-1 0 0,0-1 0 0 0,0 0 1 0 0,1 0-1 0 0,-1 0 0 0 0,1 0 1 0 0,-1 0-1 0 0,1 0 0 0 0,-1 0 1 0 0,1 0-1 0 0,-1 0 1 0 0,1 0-1 0 0,0 0 0 0 0,0 0 1 0 0,0-1-1 0 0,-1 1 0 0 0,1 0 1 0 0,0 0-1 0 0,0-1 0 0 0,0 1 1 0 0,0-1-1 0 0,0 1 1 0 0,0-1-1 0 0,0 1 0 0 0,0-1 1 0 0,0 1-1 0 0,1-1 0 0 0,-1 0 1 0 0,0 0-1 0 0,2 1 0 0 0,12 3 173 0 0,-10-3-131 0 0,0 1 0 0 0,0-1 0 0 0,0 0-1 0 0,0 0 1 0 0,0 0 0 0 0,1-1 0 0 0,-1 1 0 0 0,0-1 0 0 0,0-1-1 0 0,1 1 1 0 0,-1-1 0 0 0,0 0 0 0 0,10-3 0 0 0,18-2 118 0 0,-29 6-187 0 0,1-1 0 0 0,0 1 0 0 0,0-1 0 0 0,-1-1 0 0 0,1 1 0 0 0,-1-1 0 0 0,1 0 0 0 0,-1 0 0 0 0,0 0 0 0 0,1 0 0 0 0,-1-1 0 0 0,0 1 0 0 0,-1-1 0 0 0,1 0 0 0 0,0-1 0 0 0,-1 1 0 0 0,0-1 0 0 0,0 1 0 0 0,0-1 0 0 0,0 0 0 0 0,0 0 0 0 0,-1 0 0 0 0,0 0 0 0 0,3-8 0 0 0,5-4-637 0 0,-8 11 71 0 0,1 1-1 0 0,-1 0 1 0 0,0-1-1 0 0,0 1 1 0 0,3-9 0 0 0,-4-2-7937 0 0</inkml:trace>
  <inkml:trace contextRef="#ctx0" brushRef="#br0" timeOffset="1">47 176 18399 0 0,'-4'37'1668'0'0,"5"-36"-1612"0"0,-1 0 0 0 0,1 0 0 0 0,0 1 0 0 0,0-1 0 0 0,-1 0 0 0 0,1 0 0 0 0,0 0 0 0 0,0 0 0 0 0,0 0 0 0 0,0 0 0 0 0,0 0 0 0 0,0 0 0 0 0,1 0 0 0 0,-1 0 0 0 0,0 0 0 0 0,0-1 0 0 0,2 2 0 0 0,0-1 320 0 0,3 3 269 0 0,0-1-1 0 0,1 0 1 0 0,0 0 0 0 0,0-1-1 0 0,0 1 1 0 0,0-2-1 0 0,8 2 1 0 0,54 4 911 0 0,-35-5-1001 0 0,-24-2-643 0 0,1 0 1 0 0,-1-1-1 0 0,0 0 0 0 0,1-1 0 0 0,-1 0 0 0 0,0 0 1 0 0,0-1-1 0 0,0-1 0 0 0,0 0 0 0 0,0 0 0 0 0,-1 0 1 0 0,13-9-1 0 0,42-22-3605 0 0,-43 22 1623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6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164 130 13824 0 0,'1'-3'629'0'0,"0"-1"-462"0"0,0 0-1 0 0,0-1 1 0 0,-1 1 0 0 0,1-8 0 0 0,-1 11-153 0 0,0-1 0 0 0,0 0 0 0 0,-1 1 0 0 0,1-1 1 0 0,0 0-1 0 0,-1 1 0 0 0,1-1 0 0 0,-1 0 0 0 0,1 1 0 0 0,-1-1 1 0 0,0 1-1 0 0,1-1 0 0 0,-1 1 0 0 0,0-1 0 0 0,0 1 0 0 0,-3-3 1 0 0,-23-26 5026 0 0,22 23-3884 0 0,-1 0 0 0 0,0 1 1 0 0,-7-6-1 0 0,5 8-846 0 0,-10 1-89 0 0,14 4-90 0 0,1 1 6 0 0,0-2-129 0 0,0 1 1 0 0,0 0-1 0 0,-1 0 1 0 0,1 1-1 0 0,0-1 1 0 0,0 1-1 0 0,0 0 1 0 0,1 0 0 0 0,-1-1-1 0 0,0 2 1 0 0,1-1-1 0 0,-1 0 1 0 0,1 1-1 0 0,-1-1 1 0 0,1 1-1 0 0,0-1 1 0 0,0 1 0 0 0,1 0-1 0 0,-1 0 1 0 0,0 0-1 0 0,1 0 1 0 0,0 0-1 0 0,-1 4 1 0 0,0-1-53 0 0,0 0-1 0 0,1 0 1 0 0,-1 1 0 0 0,2-1-1 0 0,-1 0 1 0 0,1 0 0 0 0,0 1-1 0 0,0-1 1 0 0,0 1 0 0 0,1-1-1 0 0,0 0 1 0 0,0 0 0 0 0,4 9-1 0 0,4 9 44 0 0,-7-19 0 0 0,-1 0 0 0 0,1-1 0 0 0,1 1 0 0 0,-1 0 0 0 0,6 7 0 0 0,-4-7 0 0 0,-1 0 0 0 0,0 0 0 0 0,1-1 0 0 0,0 1 0 0 0,0-1 0 0 0,0 0 0 0 0,1 0 0 0 0,-1 0 0 0 0,1 0 0 0 0,0-1 0 0 0,0 0 0 0 0,9 4 0 0 0,13 5 0 0 0,-14-10-73 0 0,-11-2-304 0 0,18 0-7347 0 0</inkml:trace>
  <inkml:trace contextRef="#ctx0" brushRef="#br0" timeOffset="1">24 541 17503 0 0,'0'0'1338'0'0,"2"-2"-917"0"0,27-23 470 0 0,-20 17 134 0 0,0 1-1 0 0,12-7 0 0 0,-18 12-844 0 0,1 0 0 0 0,0 0 0 0 0,0 0 0 0 0,0 1 0 0 0,0-1 1 0 0,0 1-1 0 0,0 0 0 0 0,0 0 0 0 0,0 1 0 0 0,1-1 0 0 0,-1 1 0 0 0,7 1 0 0 0,9 3-180 0 0,-16-2 0 0 0,-3 0 0 0 0,13 7 0 0 0,-11-6 0 0 0,1-1 0 0 0,-1 1 0 0 0,1-1 0 0 0,0 0 0 0 0,4 1 0 0 0,-3-2 0 0 0,-1 0 0 0 0,13 11 0 0 0,-10-6-77 0 0,1-1 1 0 0,0-1-1 0 0,0 1 0 0 0,0-1 1 0 0,15 4-1 0 0,-18-6-150 0 0,0-1 0 0 0,0 1 0 0 0,0-1 0 0 0,0 0-1 0 0,1-1 1 0 0,-1 0 0 0 0,0 1 0 0 0,0-2 0 0 0,0 1 0 0 0,1 0 0 0 0,6-3 0 0 0,-10 2-177 0 0,0 0 0 0 0,0 0 0 0 0,0 0 0 0 0,0 0 0 0 0,0 0 0 0 0,-1 0 0 0 0,1-1 0 0 0,0 1 0 0 0,2-4 0 0 0,2-2-2272 0 0,12-7-4070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1.3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13704 0 0,'0'0'629'0'0,"0"3"-13"0"0,3 2-565 0 0,0 0 0 0 0,0 1 0 0 0,0-1-1 0 0,4 5 1 0 0,-1-1 151 0 0,8 10 2405 0 0,-10-14-1900 0 0,0 0-1 0 0,-1 0 1 0 0,1 0-1 0 0,-1 0 1 0 0,3 9-1 0 0,2 8 276 0 0,-4-8 86 0 0,11 21 1 0 0,-9-21-714 0 0,-1 1 0 0 0,-1-1 0 0 0,0 1-1 0 0,3 27 1 0 0,-2-7-45 0 0,2 22 18 0 0,-4-23-282 0 0,-3-25-59 0 0,0 0-1 0 0,0 0 0 0 0,-1-1 0 0 0,-2 14 1 0 0,-2 11-59 0 0,4-19-100 0 0,-1 0-1 0 0,0-1 1 0 0,-1 1 0 0 0,-1 0-1 0 0,0-1 1 0 0,-1 0-1 0 0,-12 25 1 0 0,0-1-4087 0 0,7-22-3911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1.8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17855 0 0,'0'0'1618'0'0,"2"1"-1332"0"0,6 2-215 0 0,-7-3-19 0 0,0 1 1 0 0,0-1 0 0 0,0 1 0 0 0,0-1 0 0 0,0 0 0 0 0,0 1-1 0 0,0-1 1 0 0,0 0 0 0 0,0 0 0 0 0,1 0 0 0 0,-1 0-1 0 0,0 0 1 0 0,0 0 0 0 0,0 0 0 0 0,0 0 0 0 0,0 0 0 0 0,1-1-1 0 0,-1 1 1 0 0,2-1 0 0 0,-2 1 108 0 0,0 0 0 0 0,0 0 0 0 0,0-1 0 0 0,0 2 0 0 0,1-1 0 0 0,-1 0 0 0 0,0 0 0 0 0,0 0 0 0 0,0 0 0 0 0,0 1 0 0 0,0-1-1 0 0,0 1 1 0 0,0-1 0 0 0,2 2 0 0 0,-2-2-78 0 0,0 0 38 0 0,-1 0-1 0 0,1 0 0 0 0,0 0 1 0 0,0-1-1 0 0,0 1 0 0 0,0 0 0 0 0,-1 0 1 0 0,1 0-1 0 0,0-1 0 0 0,0 1 1 0 0,-1-1-1 0 0,1 1 0 0 0,0 0 1 0 0,0-1-1 0 0,-1 1 0 0 0,1-1 1 0 0,-1 1-1 0 0,2-2 0 0 0,1 0 408 0 0,22-12 2431 0 0,-19 40-3292 0 0,-6-19 260 0 0,0-1 0 0 0,0 1 0 0 0,1 0 0 0 0,0-1 0 0 0,0 1 0 0 0,0-1 0 0 0,4 9 0 0 0,-4-13 66 0 0,1-1 0 0 0,-1 0 0 0 0,1 1 0 0 0,0-1 0 0 0,-1 0 0 0 0,1 0 0 0 0,0 0 1 0 0,0 0-1 0 0,-1 0 0 0 0,1-1 0 0 0,0 1 0 0 0,0-1 0 0 0,0 1 0 0 0,0-1 0 0 0,0 1 0 0 0,0-1 0 0 0,3 0 0 0 0,5 1-7 0 0,-5 0 10 0 0,-1-1-1 0 0,1-1 0 0 0,-1 1 0 0 0,1 0 0 0 0,-1-1 0 0 0,1 0 0 0 0,-1 0 0 0 0,1-1 0 0 0,-1 1 0 0 0,0-1 0 0 0,8-4 0 0 0,6-2-125 0 0,-13 6-275 0 0,1-1-1 0 0,-1 0 1 0 0,0 0 0 0 0,0 0-1 0 0,8-7 1 0 0,-4 4-1332 0 0,7-7-6941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2.2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0,'8'19'498'0'0,"-7"-18"-392"0"0,-1 0-1 0 0,0 0 1 0 0,1-1 0 0 0,-1 1-1 0 0,0 0 1 0 0,1-1-1 0 0,-1 1 1 0 0,1 0-1 0 0,-1-1 1 0 0,1 1-1 0 0,-1 0 1 0 0,1-1-1 0 0,-1 1 1 0 0,1-1-1 0 0,0 1 1 0 0,-1-1-1 0 0,1 0 1 0 0,0 1-1 0 0,-1-1 1 0 0,1 0-1 0 0,0 1 1 0 0,1-1-1 0 0,9 7 5548 0 0,-9-5-5380 0 0,0 0 0 0 0,0 0 0 0 0,0-1-1 0 0,0 1 1 0 0,1 0 0 0 0,-1-1 0 0 0,0 1 0 0 0,1-1-1 0 0,-1 0 1 0 0,1 0 0 0 0,-1 0 0 0 0,1 0 0 0 0,0 0-1 0 0,-1-1 1 0 0,1 1 0 0 0,0-1 0 0 0,-1 0-1 0 0,1 1 1 0 0,0-1 0 0 0,0 0 0 0 0,-1-1 0 0 0,1 1-1 0 0,0 0 1 0 0,0-1 0 0 0,-1 0 0 0 0,1 0 0 0 0,-1 1-1 0 0,1-1 1 0 0,3-2 0 0 0,-4 2-178 0 0,0 0 0 0 0,0 1 0 0 0,0-1-1 0 0,-1 1 1 0 0,1-1 0 0 0,0 1 0 0 0,0 0 0 0 0,0 0 0 0 0,0 0 0 0 0,0 0 0 0 0,3 1-1 0 0,-3-1-52 0 0,0 1-1 0 0,-1-1 0 0 0,1 0 1 0 0,0 0-1 0 0,-1 0 0 0 0,1 0 1 0 0,0 0-1 0 0,-1-1 0 0 0,1 1 1 0 0,0 0-1 0 0,-1-1 1 0 0,1 1-1 0 0,-1-1 0 0 0,1 1 1 0 0,-1-1-1 0 0,1 0 0 0 0,2-1 1 0 0,-2 0-4 0 0,0 1 0 0 0,0 0 0 0 0,1 0 0 0 0,-1 0 1 0 0,1 0-1 0 0,-1 0 0 0 0,4 0 0 0 0,-3 0-40 0 0,-1 1-1 0 0,0-1 1 0 0,0 1 0 0 0,1-1-1 0 0,-1 0 1 0 0,0 0 0 0 0,0 0 0 0 0,0 0-1 0 0,0 0 1 0 0,2-3 0 0 0,-2 2-326 0 0,3-4 470 0 0</inkml:trace>
  <inkml:trace contextRef="#ctx0" brushRef="#br0" timeOffset="1">101 186 3680 0 0,'5'19'360'0'0,"5"-19"-360"0"0,2 4 0 0 0,4-4 0 0 0,5 0 3336 0 0,-5-4 632 0 0,6-2 120 0 0,3 6 23 0 0,-3 0-2695 0 0,0 0-536 0 0,-1 6-112 0 0,-1-12-16 0 0,2 2-1888 0 0,-1-5-376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2.6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8 19351 0 0,'0'0'46'0'0,"0"0"1"0"0,0-1-1 0 0,0 1 0 0 0,0 0 0 0 0,0 0 0 0 0,0-1 0 0 0,0 1 0 0 0,0 0 0 0 0,0-1 0 0 0,0 1 0 0 0,0 0 0 0 0,0 0 0 0 0,0-1 0 0 0,0 1 0 0 0,0 0 0 0 0,0-1 0 0 0,-1 1 1 0 0,1 0-1 0 0,0 0 0 0 0,0-1 0 0 0,0 1 0 0 0,0 0 0 0 0,0 0 0 0 0,-1 0 0 0 0,1-1 0 0 0,0 1 0 0 0,0 0 0 0 0,-1-1 0 0 0,-4 7 1350 0 0,3-3-997 0 0,1-1 0 0 0,0 0 0 0 0,0 1 0 0 0,0-1-1 0 0,1 1 1 0 0,-1 0 0 0 0,0 3 0 0 0,-2 24 891 0 0,2-21-1083 0 0,0-1 0 0 0,0 1-1 0 0,1 0 1 0 0,1 9 0 0 0,10 129-186 0 0,-2-15-25 0 0,-7-98 4 0 0,-2-23 0 0 0,1 0 0 0 0,0 0 0 0 0,6 21 0 0 0,7 9-3588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3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19351 0 0,'0'0'2243'0'0,"0"3"-1500"0"0,1 1-466 0 0,0 1 0 0 0,-1-1 0 0 0,0 1 0 0 0,0-1 0 0 0,0 1 0 0 0,0-1 0 0 0,-1 0 1 0 0,0 1-1 0 0,0-1 0 0 0,0 0 0 0 0,0 1 0 0 0,-2 3 0 0 0,0 3-66 0 0,1-1 0 0 0,1 1 1 0 0,-1 0-1 0 0,2-1 0 0 0,0 1 0 0 0,1 15 0 0 0,0 1-13 0 0,0-6-198 0 0,1 1 0 0 0,5 23 0 0 0,-1-10 0 0 0,-3-21 0 0 0,0-1 0 0 0,1 1 0 0 0,1-1 0 0 0,8 16 0 0 0,1 6 0 0 0,-12-30-13 0 0,1-1 1 0 0,-1 1-1 0 0,1-1 0 0 0,0 0 0 0 0,0 0 0 0 0,1 0 0 0 0,-1 0 1 0 0,1-1-1 0 0,0 1 0 0 0,0-1 0 0 0,7 5 0 0 0,7 6-47 0 0,-13-11 35 0 0,0 0 0 0 0,1 0 0 0 0,-1 0 0 0 0,0 0 0 0 0,1-1 0 0 0,-1 0 0 0 0,11 3 0 0 0,-15-5 23 0 0,16 3-62 0 0,-14-4 61 0 0,0 0-1 0 0,0 0 1 0 0,0-1 0 0 0,0 1-1 0 0,-1-1 1 0 0,1 1 0 0 0,0-1-1 0 0,-1 0 1 0 0,1 0-1 0 0,2-4 1 0 0,23-23-40 0 0,-27 27 43 0 0,1-1 0 0 0,-1 1-1 0 0,0 0 1 0 0,0 0 0 0 0,0-1 0 0 0,0 1-1 0 0,0-4 1 0 0,8-15 26 0 0,-8 18-20 0 0,8-14 148 0 0,-8 16-143 0 0,-1 1 1 0 0,0-1-1 0 0,0 0 0 0 0,0 0 0 0 0,0 0 0 0 0,0 0 0 0 0,0 0 0 0 0,0 0 0 0 0,0 1 0 0 0,-1-1 0 0 0,1 0 0 0 0,0 0 0 0 0,0 0 0 0 0,-1 0 0 0 0,1 1 0 0 0,0-1 0 0 0,-1 0 0 0 0,1 0 0 0 0,-1 1 0 0 0,0-2 0 0 0,0 1 1 0 0,0-1 1 0 0,1 1-1 0 0,-1 0 0 0 0,0-1 0 0 0,1 1 1 0 0,-1-1-1 0 0,1 1 0 0 0,0 0 0 0 0,-1-1 0 0 0,1-2 1 0 0,0 3-13 0 0,0 0 0 0 0,0 0 0 0 0,0-1 0 0 0,-1 1 0 0 0,1 0 0 0 0,0 0 0 0 0,0 0 0 0 0,-1 0 0 0 0,1 0 1 0 0,-1 0-1 0 0,1 0 0 0 0,-1 0 0 0 0,1 0 0 0 0,-1 1 0 0 0,-1-3 0 0 0,-1 1 0 0 0,0 1 0 0 0,0-1 0 0 0,0 1 0 0 0,0-1 0 0 0,0 1 0 0 0,0 0 0 0 0,0 0 0 0 0,-1 1 0 0 0,-5-2 0 0 0,-32 0 0 0 0,34 3-227 0 0,0 0-1 0 0,0 0 1 0 0,0 1-1 0 0,0 0 1 0 0,1 0-1 0 0,-1 1 1 0 0,1-1-1 0 0,-1 2 0 0 0,1-1 1 0 0,0 1-1 0 0,-8 5 1 0 0,-4 3-2676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3.4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172 100 5984 0 0,'7'-10'581'0'0,"6"-11"-861"0"0,-13 20 487 0 0,1 0 0 0 0,-1 0 1 0 0,1 0-1 0 0,-1 0 0 0 0,0 0 1 0 0,1 0-1 0 0,-1 0 0 0 0,0 0 1 0 0,0 0-1 0 0,0 0 0 0 0,0 0 0 0 0,0 0 1 0 0,0 0-1 0 0,0 0 0 0 0,0 0 1 0 0,0 0-1 0 0,0 0 0 0 0,-1-1 1 0 0,4-8 7996 0 0,-4 9-8007 0 0,1 1 1 0 0,0-1-1 0 0,0 1 1 0 0,0-1-1 0 0,0 1 1 0 0,-1 0-1 0 0,1-1 0 0 0,0 1 1 0 0,0-1-1 0 0,-1 1 1 0 0,1-1-1 0 0,0 1 0 0 0,-1 0 1 0 0,1-1-1 0 0,0 1 1 0 0,-1-1-1 0 0,1 1 1 0 0,0 0-1 0 0,-1 0 0 0 0,1-1 1 0 0,-1 1-1 0 0,1 0 1 0 0,-1 0-1 0 0,1-1 0 0 0,-1 1 1 0 0,1 0-1 0 0,-1 0 1 0 0,1 0-1 0 0,-1 0 1 0 0,1 0-1 0 0,-1 0 0 0 0,1 0 1 0 0,-1 0-1 0 0,1 0 1 0 0,-1 0-1 0 0,0 0 1 0 0,-4-5 1829 0 0,-18-7-1240 0 0,5 2-190 0 0,17 10-589 0 0,0 0 0 0 0,1-1 0 0 0,-1 1 0 0 0,0 0 0 0 0,0 0 0 0 0,1 0 0 0 0,-1-1 0 0 0,0 1 0 0 0,0 0 0 0 0,1 0 0 0 0,-1 0 0 0 0,0 0 0 0 0,0 0 0 0 0,0 1 0 0 0,0-1 0 0 0,-4 1 7 0 0,-13-1 49 0 0,17 0-63 0 0,0 0 1 0 0,0 1-1 0 0,0-1 0 0 0,0 0 0 0 0,0 0 0 0 0,0 1 1 0 0,0-1-1 0 0,0 0 0 0 0,1 1 0 0 0,-1-1 1 0 0,0 1-1 0 0,-1 0 0 0 0,-5 6-80 0 0,1 0 1 0 0,-1 0-1 0 0,1 1 0 0 0,1 0 1 0 0,-1 0-1 0 0,1 0 0 0 0,1 0 1 0 0,0 1-1 0 0,0 0 0 0 0,0 0 1 0 0,-2 12-1 0 0,-4 3-223 0 0,8-21 252 0 0,0-1 1 0 0,1 1 0 0 0,0 0 0 0 0,-1-1-1 0 0,1 1 1 0 0,0 0 0 0 0,1 0 0 0 0,-1 0-1 0 0,0 0 1 0 0,1 0 0 0 0,-1 0 0 0 0,1 0-1 0 0,1 5 1 0 0,6 8-247 0 0,-6-14 239 0 0,0 0 1 0 0,0 1-1 0 0,1-1 1 0 0,-2 1-1 0 0,1-1 1 0 0,0 0 0 0 0,0 4-1 0 0,-1-4 3 0 0,0 0 0 0 0,1 0 0 0 0,-1 0 0 0 0,0-1 0 0 0,1 1 0 0 0,-1 0 0 0 0,1 0 0 0 0,0 0-1 0 0,0 0 1 0 0,-1-1 0 0 0,1 1 0 0 0,2 2 0 0 0,-1-2-9 0 0,0-1 0 0 0,0 0 0 0 0,0 1 0 0 0,0-1 0 0 0,0 0 0 0 0,0 0 0 0 0,0-1 0 0 0,0 1 0 0 0,0 0 0 0 0,5 0 0 0 0,-2 1-13 0 0,0-1 3 0 0,-1 0 0 0 0,0 0 0 0 0,0 0-1 0 0,1 0 1 0 0,-1-1 0 0 0,1 0 0 0 0,-1 0 0 0 0,0 0 0 0 0,1 0 0 0 0,-1-1 0 0 0,5-1 0 0 0,30-5-63 0 0,-38 7 130 0 0,-1 0 1 0 0,1 0-1 0 0,0-1 0 0 0,-1 1 1 0 0,1 0-1 0 0,0 0 0 0 0,-1-1 1 0 0,1 1-1 0 0,-1 0 0 0 0,1-1 1 0 0,0 1-1 0 0,-1 0 1 0 0,1-1-1 0 0,-1 1 0 0 0,1-1 1 0 0,-1 1-1 0 0,1-2 0 0 0,3-2-21 0 0,16-5 94 0 0,-17 8-39 0 0,1-1 1 0 0,-1 1-1 0 0,1-1 0 0 0,-1 0 0 0 0,1 0 0 0 0,-1 0 0 0 0,0-1 1 0 0,0 1-1 0 0,4-5 0 0 0,23-38 1104 0 0,-29 44-1084 0 0,-1 0 1 0 0,1 0 0 0 0,-1 0-1 0 0,0 0 1 0 0,1 1-1 0 0,-1-1 1 0 0,0 0 0 0 0,0 0-1 0 0,0 0 1 0 0,1 0-1 0 0,-1 0 1 0 0,-1-2-1 0 0,1 2-26 0 0,0 1-1 0 0,0-1 1 0 0,0 1-1 0 0,0-1 1 0 0,0 1-1 0 0,0-1 1 0 0,0 1-1 0 0,0-1 0 0 0,0 1 1 0 0,0-1-1 0 0,1 1 1 0 0,-1 0-1 0 0,0-1 1 0 0,0 1-1 0 0,0-1 1 0 0,0 1-1 0 0,1-1 1 0 0,-1 1-1 0 0,0 0 0 0 0,1-1 1 0 0,-1 1-1 0 0,0 0 1 0 0,0-1-1 0 0,2 0 978 0 0,4-3-615 0 0,-2 1 188 0 0,1 11-268 0 0,-4-6-298 0 0,0 0 0 0 0,0 0-1 0 0,-1 0 1 0 0,1 0 0 0 0,-1 0-1 0 0,0 0 1 0 0,0 0 0 0 0,0 0 0 0 0,0 0-1 0 0,0 0 1 0 0,0 0 0 0 0,0 0-1 0 0,-1 4 1 0 0,0-4 4 0 0,1 1 0 0 0,-1 0-1 0 0,1 0 1 0 0,0 0 0 0 0,0 0-1 0 0,0 3 1 0 0,5 19 6 0 0,-1-7-9 0 0,-1 0 0 0 0,0 26 0 0 0,5 51 303 0 0,0 0-358 0 0,-7-74-268 0 0,1-1-1 0 0,9 37 1 0 0,2 14-634 0 0,-9-38-1118 0 0,2-5-3836 0 0,0 1-2499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4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1 9216 0 0,'0'0'830'0'0,"-5"5"-668"0"0,-1-3 1306 0 0,0 0 0 0 0,0 1 0 0 0,0-1 0 0 0,0 2 0 0 0,0-1 0 0 0,1 0 0 0 0,0 1 1 0 0,-8 7-1 0 0,4-2-612 0 0,6-6-743 0 0,1-1 0 0 0,-1 1 0 0 0,1-1 0 0 0,0 1 0 0 0,0 0 0 0 0,0 0 0 0 0,0 0 0 0 0,-1 4 0 0 0,-4 11 143 0 0,1 1 1 0 0,0-1-1 0 0,2 1 1 0 0,0 0-1 0 0,2 1 0 0 0,0-1 1 0 0,1 0-1 0 0,1 28 1 0 0,3-21-257 0 0,0-1-1 0 0,2 1 1 0 0,0-1 0 0 0,2 0 0 0 0,17 42-1 0 0,-11-35-110 0 0,3-1-1 0 0,0-1 0 0 0,22 31 0 0 0,-27-46-101 0 0,1 0 0 0 0,1-1 0 0 0,0 0-1 0 0,1 0 1 0 0,0-2 0 0 0,1 0-1 0 0,17 11 1 0 0,-27-21-125 0 0,0 1-1 0 0,0-1 1 0 0,0 1 0 0 0,0-2-1 0 0,9 3 1 0 0,12 1-5938 0 0,-6-4-1113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4.7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14 10856 0 0,'0'0'12935'0'0,"-1"-1"-12572"0"0,1 0-285 0 0,-1 1 1 0 0,1 0-1 0 0,0 0 0 0 0,0 0 1 0 0,0-1-1 0 0,0 1 1 0 0,0 0-1 0 0,0 0 0 0 0,0-1 1 0 0,0 1-1 0 0,0 0 0 0 0,0 0 1 0 0,0 0-1 0 0,0-1 1 0 0,0 1-1 0 0,0 0 0 0 0,0 0 1 0 0,1 0-1 0 0,-1-1 1 0 0,0 1-1 0 0,0 0 0 0 0,0 0 1 0 0,0 0-1 0 0,0-1 0 0 0,0 1 1 0 0,0 0-1 0 0,1 0 1 0 0,-1 0-1 0 0,0 0 0 0 0,0-1 1 0 0,0 1-1 0 0,0 0 0 0 0,1 0 1 0 0,-1 0-1 0 0,0 0 1 0 0,0 0-1 0 0,1 0 0 0 0,-1 0 1 0 0,0 0-1 0 0,0-1 0 0 0,0 1 1 0 0,1 0-1 0 0,-1 0 1 0 0,0 0-1 0 0,20-3 842 0 0,29 2-1368 0 0,-42 1 763 0 0,116 0 440 0 0,-101 3-451 0 0,-21-1-232 0 0,7 6-12 0 0,-5-4-58 0 0,0-1 1 0 0,0 1-1 0 0,0 0 0 0 0,-1 0 0 0 0,3 4 0 0 0,-2-1-3 0 0,-2-7 1 0 0,-1 1 0 0 0,1 0 0 0 0,-1-1 0 0 0,1 1 0 0 0,-1 0 0 0 0,0 0 0 0 0,1-1 0 0 0,-1 1 0 0 0,0 0 0 0 0,1 0 0 0 0,-1 0 0 0 0,0 0 0 0 0,0-1 0 0 0,0 1 0 0 0,0 0 0 0 0,0 0 0 0 0,0 1 0 0 0,0 2 0 0 0,3 1 14 0 0,-3-4-8 0 0,1 0-1 0 0,-1 0 1 0 0,0 0 0 0 0,1 0 0 0 0,-1 0 0 0 0,0 0-1 0 0,0 0 1 0 0,1 0 0 0 0,-1 0 0 0 0,0 0 0 0 0,0 2-1 0 0,-1 0 0 0 0,1-1-1 0 0,-1 1 1 0 0,0 0-1 0 0,0-1 1 0 0,0 0-1 0 0,0 1 1 0 0,0-1-1 0 0,-1 0 1 0 0,-1 3-1 0 0,-17 15-49 0 0,11-12-3 0 0,8-7-34 0 0,0-1 76 0 0,-1 0 1 0 0,1 1-1 0 0,0-1 0 0 0,0 0 0 0 0,-1 1 0 0 0,1-1 0 0 0,0 1 0 0 0,0-1 0 0 0,0 1 0 0 0,0-1 0 0 0,-2 2 0 0 0,-4 2 17 0 0,-33 6 56 0 0,33-7-86 0 0,6-2-86 0 0,2-1-587 0 0,41 26 633 0 0,3 3 48 0 0,-40-26 34 0 0,-1 1 1 0 0,1 0 0 0 0,-1 0 0 0 0,0 0 0 0 0,-1 1-1 0 0,7 9 1 0 0,-1-4 209 0 0,-8-9-208 0 0,0 0 0 0 0,0 0 0 0 0,0 0 0 0 0,0 0 0 0 0,0 0 0 0 0,-1 0 0 0 0,1 0 0 0 0,0 0 0 0 0,-1 0 0 0 0,1 0 0 0 0,-1 0 0 0 0,1 1 0 0 0,-1-1 0 0 0,1 0 0 0 0,-1 0 0 0 0,0 1 0 0 0,0-1 0 0 0,1 2 0 0 0,-1 0-29 0 0,0-1 0 0 0,0 1 0 0 0,-1 0 0 0 0,1-1 0 0 0,-1 1 0 0 0,1-1 0 0 0,-1 1 0 0 0,0-1 0 0 0,0 1 0 0 0,0-1 0 0 0,0 1 0 0 0,-2 2 0 0 0,-3 6 4 0 0,5-9 1 0 0,1 0 0 0 0,-1-1 0 0 0,-1 1 0 0 0,1 0 0 0 0,0 0 0 0 0,0-1-1 0 0,0 1 1 0 0,-1-1 0 0 0,1 1 0 0 0,-1-1 0 0 0,-2 2 0 0 0,-10 7 19 0 0,9-6-14 0 0,0 0-1 0 0,0-1 1 0 0,0 0-1 0 0,0-1 1 0 0,-8 4-1 0 0,-10 2-50 0 0,14-5-14 0 0,1 0 0 0 0,-1 0 1 0 0,1-1-1 0 0,-1 0 0 0 0,0-1 1 0 0,-12 1-1 0 0,17-2-84 0 0,1 0 0 0 0,-1 0 0 0 0,0-1 0 0 0,1 1 0 0 0,-1-1 0 0 0,1 1 1 0 0,-5-3-1 0 0,7 3 29 0 0,0-1 1 0 0,0 1-1 0 0,0-1 0 0 0,0 0 1 0 0,0 0-1 0 0,0 1 1 0 0,0-1-1 0 0,0 0 1 0 0,1 0-1 0 0,-1 0 1 0 0,0 0-1 0 0,1 0 1 0 0,-1 0-1 0 0,1 0 0 0 0,-1 0 1 0 0,1 0-1 0 0,-1-1 1 0 0,1 1-1 0 0,0 0 1 0 0,0 0-1 0 0,-1 0 1 0 0,1 0-1 0 0,0-1 1 0 0,0 1-1 0 0,0 0 0 0 0,0-2 1 0 0,1-16-1839 0 0,4 0-79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5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16903 0 0,'0'0'1528'0'0,"2"0"-1254"0"0,86 6 3302 0 0,-25-2-803 0 0,3 2-1548 0 0,-15-7-3039 0 0,-34-4 636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5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8288 0 0,'3'2'8827'0'0,"5"2"-8077"0"0,0-1-1 0 0,0 0 0 0 0,1-1 0 0 0,-1 0 0 0 0,1 0 1 0 0,-1 0-1 0 0,1-1 0 0 0,0-1 0 0 0,10 0 0 0 0,11 2 146 0 0,39 4 817 0 0,-47-3-1344 0 0,-11-1-149 0 0,1 0 0 0 0,15 5 0 0 0,-24-6-94 0 0,-1 0-43 0 0,0 0-71 0 0,0 1 0 0 0,-1-1 0 0 0,1 1 0 0 0,0-1 0 0 0,0 1 1 0 0,-1 0-1 0 0,1-1 0 0 0,-1 1 0 0 0,1 0 0 0 0,-1 0 0 0 0,0 0 0 0 0,2 4 1 0 0,0 1 4 0 0,5 11-16 0 0,-9-13 0 0 0,0-1 0 0 0,1 1-52 0 0,-1 0 0 0 0,1 0 0 0 0,-1 0 0 0 0,0 0 0 0 0,0 0 1 0 0,-1 0-1 0 0,1 0 0 0 0,-5 8 0 0 0,-1 0-453 0 0,-16 20 1 0 0,17-24 264 0 0,-1 0 1 0 0,1 1 0 0 0,1 0-1 0 0,-9 20 1 0 0,-20 49-2249 0 0,24-58 1551 0 0,1 0 0 0 0,1 1 0 0 0,-10 40 0 0 0,17-58 883 0 0,1 1 0 0 0,0-1 0 0 0,0 0 0 0 0,0 1 0 0 0,0-1 0 0 0,1 0 1 0 0,0 1-1 0 0,0-1 0 0 0,0 0 0 0 0,3 7 0 0 0,1 3 188 0 0,-5-12-54 0 0,1 0-1 0 0,0 0 1 0 0,0 0-1 0 0,0 0 0 0 0,1 0 1 0 0,-1 0-1 0 0,0-1 1 0 0,1 1-1 0 0,-1 0 0 0 0,1-1 1 0 0,0 0-1 0 0,-1 1 0 0 0,1-1 1 0 0,0 0-1 0 0,0 1 1 0 0,0-1-1 0 0,0 0 0 0 0,4 1 1 0 0,-3-1 73 0 0,0 0 0 0 0,0 0 0 0 0,0 0 0 0 0,0-1 0 0 0,0 1 0 0 0,1-1 0 0 0,-1 0 0 0 0,0 0 0 0 0,1 0 0 0 0,-1 0 0 0 0,0-1 0 0 0,6-1 0 0 0,0-1 171 0 0,-2 2-234 0 0,0-1 0 0 0,0-1 0 0 0,-1 0 0 0 0,10-5 0 0 0,1-2-60 0 0,-1-2 0 0 0,19-16 0 0 0,-29 22-231 0 0,0 0 0 0 0,0 0 0 0 0,-1-1 1 0 0,0 0-1 0 0,0 0 0 0 0,0 0 0 0 0,6-15 0 0 0,-5 3-666 0 0</inkml:trace>
  <inkml:trace contextRef="#ctx0" brushRef="#br0" timeOffset="1">118 252 6912 0 0,'2'1'3610'0'0,"0"1"-2621"0"0,1 0-1 0 0,0 0 1 0 0,-1-1-1 0 0,1 1 0 0 0,0-1 1 0 0,0 0-1 0 0,4 1 1 0 0,24 3 3357 0 0,-12-6-2918 0 0,29-3 1 0 0,-36 3-1124 0 0,68-9 1132 0 0,20-4-3174 0 0,-89 13 1062 0 0,-1-1 0 0 0,13-5 0 0 0,-1-1-443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6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1 232 4608 0 0,'0'0'905'0'0,"12"5"7528"0"0,-9-4-7952 0 0,0 0-1 0 0,0 0 0 0 0,0-1 0 0 0,1 1 1 0 0,-1-1-1 0 0,0 0 0 0 0,0 0 0 0 0,0 0 1 0 0,1 0-1 0 0,-1 0 0 0 0,0-1 0 0 0,0 1 1 0 0,0-1-1 0 0,5-2 0 0 0,-6 3-334 0 0,0 0 0 0 0,0-1 0 0 0,0 1-1 0 0,0 0 1 0 0,0 0 0 0 0,1 0 0 0 0,-1 0 0 0 0,0 0 0 0 0,0 1 0 0 0,0-1-1 0 0,0 1 1 0 0,0-1 0 0 0,0 1 0 0 0,0 0 0 0 0,3 1 0 0 0,5 2 305 0 0,-10-4-424 0 0,1 0-1 0 0,-1 1 1 0 0,1-1 0 0 0,-1 0-1 0 0,1 0 1 0 0,-1 0-1 0 0,1 0 1 0 0,-1 0-1 0 0,1-1 1 0 0,-1 1 0 0 0,1 0-1 0 0,-1 0 1 0 0,0 0-1 0 0,1 0 1 0 0,-1 0 0 0 0,1-1-1 0 0,-1 1 1 0 0,1 0-1 0 0,-1 0 1 0 0,1-1-1 0 0,1 0 28 0 0,13-4 31 0 0,-11 4-98 0 0,-1 1 0 0 0,0-1 1 0 0,0 0-1 0 0,0-1 0 0 0,0 1 0 0 0,0 0 1 0 0,0-1-1 0 0,0 0 0 0 0,3-3 1 0 0,12-5-1221 0 0,-3 2-4708 0 0</inkml:trace>
  <inkml:trace contextRef="#ctx0" brushRef="#br0" timeOffset="1">128 24 16903 0 0,'-6'-24'1528'0'0,"6"24"-1368"0"0,0 1 0 0 0,-1-1 0 0 0,1 0-1 0 0,-1 1 1 0 0,1-1 0 0 0,0 1 0 0 0,-1-1 0 0 0,1 1-1 0 0,0-1 1 0 0,-1 0 0 0 0,1 1 0 0 0,0-1-1 0 0,-1 1 1 0 0,1 0 0 0 0,0-1 0 0 0,0 1-1 0 0,0-1 1 0 0,0 1 0 0 0,0-1 0 0 0,0 1-1 0 0,0-1 1 0 0,0 1 0 0 0,0-1 0 0 0,0 1-1 0 0,0 0 1 0 0,-1 21 3131 0 0,2-19-3913 0 0,-1 7 919 0 0,2 0 1 0 0,2 15-1 0 0,2 6-44 0 0,19 119 67 0 0,-19-117-787 0 0,2-1 0 0 0,14 40 0 0 0,-19-66 122 0 0,-1 0-189 0 0,0 0 1 0 0,1 0 0 0 0,0-1-1 0 0,0 1 1 0 0,5 6 0 0 0,7 4-1121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6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0 125 9672 0 0,'0'0'748'0'0,"1"1"-232"0"0,6 12 1318 0 0,8 12 1382 0 0,-9-17-2136 0 0,0 1-1 0 0,0 0 1 0 0,6 14-1 0 0,11 17 1396 0 0,-15-28-1980 0 0,-1 1-1 0 0,0 1 0 0 0,0-1 1 0 0,7 25-1 0 0,0-6-55 0 0,-11-24-338 0 0,1-1 0 0 0,-1 1 1 0 0,4 13-1 0 0,4 31 134 0 0,-3 0 1 0 0,-1 0-1 0 0,-3 1 0 0 0,-4 64 0 0 0,-10-56-276 0 0,10-59-41 0 0,-1 0 0 0 0,1 0 0 0 0,-1 0 0 0 0,0-1 0 0 0,0 1 1 0 0,0 0-1 0 0,0-1 0 0 0,0 1 0 0 0,0-1 0 0 0,0 1 0 0 0,0-1 0 0 0,-1 1 0 0 0,1-1 0 0 0,-1 0 1 0 0,-1 2-1 0 0,-8 4-6752 0 0</inkml:trace>
  <inkml:trace contextRef="#ctx0" brushRef="#br0" timeOffset="1">118 7 18511 0 0,'0'0'1683'0'0,"2"0"-1390"0"0,27-3-163 0 0,-24 2 460 0 0,1 0 1 0 0,0 0 0 0 0,-1 1-1 0 0,1 0 1 0 0,11 1 0 0 0,2 0 956 0 0,-16-1-1322 0 0,0 0-1 0 0,0 0 0 0 0,0 0 1 0 0,-1 1-1 0 0,1-1 1 0 0,0 1-1 0 0,2 0 0 0 0,-3 0-168 0 0,-1-1-1 0 0,0 1 0 0 0,0-1 1 0 0,0 1-1 0 0,0 0 1 0 0,0 0-1 0 0,0-1 0 0 0,0 1 1 0 0,0 0-1 0 0,-1 0 1 0 0,1 0-1 0 0,0 0 0 0 0,0 0 1 0 0,-1 0-1 0 0,1 0 1 0 0,-1 0-1 0 0,1 1 0 0 0,-1-1 1 0 0,1 0-1 0 0,-1 0 1 0 0,1 3-1 0 0,-1 1-42 0 0,1 0-1 0 0,-1 0 0 0 0,-1 10 1 0 0,1-4 65 0 0,0-10-81 0 0,0 13-254 0 0,0 1 0 0 0,4 22 0 0 0,-3-33 230 0 0,0-1-1 0 0,0 1 0 0 0,0-1 1 0 0,0 0-1 0 0,0 1 0 0 0,0-1 1 0 0,1 0-1 0 0,0 0 0 0 0,0 0 1 0 0,0 0-1 0 0,0 0 0 0 0,0 0 0 0 0,0-1 1 0 0,1 1-1 0 0,-1-1 0 0 0,4 3 1 0 0,-5-4-59 0 0,10 4-31 0 0,-7-2 101 0 0,3-1-46 0 0,0-1 0 0 0,0 0 1 0 0,0 0-1 0 0,0 0 0 0 0,0-1 0 0 0,0 0 0 0 0,0 0 0 0 0,0-1 0 0 0,0 0 1 0 0,8-2-1 0 0,18-7-7696 0 0,-16 1-399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6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15200 0 0,'0'0'1172'0'0,"1"2"-766"0"0,3 1-4 0 0,1 1 1 0 0,-1-1-1 0 0,0 0 0 0 0,1 0 1 0 0,0 0-1 0 0,0-1 0 0 0,0 0 1 0 0,0 0-1 0 0,0 0 0 0 0,0 0 1 0 0,0-1-1 0 0,1 0 0 0 0,-1 0 0 0 0,0 0 1 0 0,10 0-1 0 0,6-2 461 0 0,-1 0-1 0 0,38-8 1 0 0,-55 8-929 0 0,8 1-2218 0 0</inkml:trace>
  <inkml:trace contextRef="#ctx0" brushRef="#br0" timeOffset="1">188 166 9672 0 0,'0'0'1032'0'0,"9"4"-1032"0"0,7 2 0 0 0,0-6 3216 0 0,0-6-2064 0 0,11 2-1336 0 0,-5-6-264 0 0,15-7-48 0 0,-5-3-16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7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10592 0 0,'-1'2'818'0'0,"-5"5"-1082"0"0,-2 7 2836 0 0,5 5 4272 0 0,4 1-2402 0 0,5 11-2635 0 0,0-5-1064 0 0,-4-16-572 0 0,1 1-1 0 0,8 16 1 0 0,3 9-10 0 0,24 86-336 0 0,-37-118 77 0 0,0-1 1 0 0,1 1-1 0 0,-1 0 0 0 0,1-1 0 0 0,0 1 0 0 0,0-1 0 0 0,1 1 0 0 0,-1-1 0 0 0,1 0 0 0 0,2 3 0 0 0,-3-4-68 0 0,-1-1-643 0 0,2 5 1257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7.6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0 17503 0 0,'-1'9'1588'0'0,"-4"4"-838"0"0,1 1-1 0 0,-3 16 1 0 0,-3 12 1801 0 0,8-34-2276 0 0,1 0 0 0 0,0 1 0 0 0,0-1-1 0 0,1 0 1 0 0,0 1 0 0 0,0-1 0 0 0,1 0-1 0 0,0 1 1 0 0,5 14 0 0 0,-5-14-203 0 0,0 17 7 0 0,0-26-74 0 0,-1 1-1 0 0,0 0 1 0 0,1-1 0 0 0,-1 1-1 0 0,1-1 1 0 0,-1 1 0 0 0,0 0-1 0 0,1-1 1 0 0,0 1 0 0 0,-1-1 0 0 0,1 1-1 0 0,-1-1 1 0 0,1 0 0 0 0,-1 1-1 0 0,2 0 1 0 0,0 0 7 0 0,5 8 42 0 0,-6-7-37 0 0,0-1-1 0 0,0 1 1 0 0,0-1 0 0 0,0 1 0 0 0,0-1 0 0 0,1 0 0 0 0,-1 0-1 0 0,0 0 1 0 0,3 2 0 0 0,17 11 217 0 0,-15-9-194 0 0,0-1 1 0 0,0 0-1 0 0,1 0 0 0 0,0 0 1 0 0,10 3-1 0 0,-6-3-40 0 0,-8-3 0 0 0,-1 0 0 0 0,1 0 0 0 0,0 0 0 0 0,-1-1 0 0 0,1 1 0 0 0,0-1 0 0 0,-1 1 0 0 0,1-1 0 0 0,0 0 0 0 0,-1 0 0 0 0,6-1 0 0 0,11-2 52 0 0,-13 2-36 0 0,0 1 0 0 0,0-1 0 0 0,-1 0 0 0 0,1-1 0 0 0,-1 0 1 0 0,1 1-1 0 0,-1-2 0 0 0,1 1 0 0 0,-1-1 0 0 0,0 1 0 0 0,0-1 0 0 0,6-5 0 0 0,-5 2-589 0 0,-1 0-1 0 0,1 0 0 0 0,-1 0 0 0 0,0 0 0 0 0,6-12 0 0 0,-2 5-1084 0 0</inkml:trace>
  <inkml:trace contextRef="#ctx0" brushRef="#br0" timeOffset="1">230 75 19263 0 0,'-2'2'4'0'0,"0"-1"133"0"0,1 0 0 0 0,0 1 0 0 0,0-1 0 0 0,0 0 0 0 0,0 0 0 0 0,0 1 0 0 0,0-1 0 0 0,0 1 0 0 0,0 1 0 0 0,0 1 10 0 0,0 0 0 0 0,0 0 0 0 0,1 0 0 0 0,0 0 0 0 0,0 5 0 0 0,6 27 2623 0 0,10 40 140 0 0,4 50-1605 0 0,-17-93-1490 0 0,-3-20 26 0 0,1-1 0 0 0,1 0 0 0 0,3 13 0 0 0,-4-21-41 0 0,2 5-587 0 0,-1 0 0 0 0,1 0 0 0 0,9 16 0 0 0</inkml:trace>
  <inkml:trace contextRef="#ctx0" brushRef="#br0" timeOffset="2">470 4 13360 0 0,'0'0'1026'0'0,"1"3"-390"0"0,0 2 311 0 0,0 1 0 0 0,-1-1 0 0 0,1 1 0 0 0,-1-1 0 0 0,0 1 0 0 0,0-1 0 0 0,-1 1 0 0 0,-1 9 0 0 0,1-12-739 0 0,1-1 1 0 0,0 0-1 0 0,0 1 1 0 0,1-1-1 0 0,-1 0 1 0 0,0 1-1 0 0,1-1 1 0 0,0 0-1 0 0,-1 0 1 0 0,3 5 0 0 0,1 6 615 0 0,-2-9-711 0 0,-1 0-1 0 0,1-1 1 0 0,0 1 0 0 0,0-1-1 0 0,0 0 1 0 0,4 5 0 0 0,-4-5-55 0 0,0 0 1 0 0,0 0-1 0 0,0 0 1 0 0,0 1 0 0 0,0-1-1 0 0,1 5 1 0 0,-3-6-42 0 0,1-1-1 0 0,0 1 1 0 0,0 0 0 0 0,0-1-1 0 0,0 1 1 0 0,0-1 0 0 0,0 1 0 0 0,0-1-1 0 0,0 0 1 0 0,0 1 0 0 0,1-1-1 0 0,-1 0 1 0 0,0 0 0 0 0,1 0 0 0 0,-1 0-1 0 0,1 0 1 0 0,0 0 0 0 0,1 1 0 0 0,0-1 2 0 0,-1 0 1 0 0,0 0 0 0 0,0 1 0 0 0,0-1 0 0 0,0 1 0 0 0,0-1 0 0 0,0 1 0 0 0,0 0 0 0 0,-1 0 0 0 0,3 2 0 0 0,-1 1 28 0 0,1-1 0 0 0,-1 1 0 0 0,1-1 0 0 0,0 0 0 0 0,8 6 0 0 0,-1 3 131 0 0,-10-11-152 0 0,0-1 0 0 0,0 0 0 0 0,0 1 0 0 0,0-1 0 0 0,0 0-1 0 0,0 0 1 0 0,0 0 0 0 0,0 0 0 0 0,3 2 0 0 0,0-1 12 0 0,18 6 157 0 0,-17-7-179 0 0,-1-1-1 0 0,1 1 1 0 0,-1-1 0 0 0,1 0 0 0 0,-1 0 0 0 0,1 0 0 0 0,-1-1 0 0 0,9-2-1 0 0,38-13-19 0 0,-20 6-193 0 0,-1-1-1749 0 0,-14 4-4578 0 0,8 1-2443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8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0 21191 0 0,'-74'4'1606'0'0,"67"2"-904"0"0,1-2-353 0 0,8-2-271 0 0,-1-2-46 0 0,-1 0 1 0 0,0 0-1 0 0,0 0 1 0 0,0 0-1 0 0,0 0 1 0 0,0 0-1 0 0,1 0 1 0 0,-1 0-1 0 0,0 0 1 0 0,0 0-1 0 0,0 0 1 0 0,0 0-1 0 0,0 1 1 0 0,0-1-1 0 0,1 0 1 0 0,-1 0-1 0 0,0 0 1 0 0,0 0-1 0 0,0 0 1 0 0,0 0-1 0 0,0 0 1 0 0,0 0-1 0 0,0 1 1 0 0,0-1-1 0 0,1 0 1 0 0,-1 0-1 0 0,0 0 1 0 0,0 0-1 0 0,0 0 1 0 0,0 0-1 0 0,0 1 0 0 0,0-1 1 0 0,0 0-1 0 0,0 0 1 0 0,0 0-1 0 0,0 0 1 0 0,0 0-1 0 0,0 1 1 0 0,0-1-1 0 0,0 0 1 0 0,0 0-1 0 0,0 0 1 0 0,0 0-1 0 0,-1 2 47 0 0,1-1 0 0 0,-1 1-1 0 0,1-1 1 0 0,-1 0 0 0 0,1 1-1 0 0,0-1 1 0 0,0 1 0 0 0,0-1-1 0 0,0 1 1 0 0,0-1 0 0 0,0 1-1 0 0,0-1 1 0 0,0 1 0 0 0,1-1-1 0 0,-1 0 1 0 0,0 1 0 0 0,1-1-1 0 0,-1 1 1 0 0,1-1 0 0 0,0 0-1 0 0,-1 1 1 0 0,1-1-1 0 0,0 0 1 0 0,0 0 0 0 0,0 0-1 0 0,0 0 1 0 0,2 2 0 0 0,-2 0-74 0 0,1 0 0 0 0,-1-1 0 0 0,0 1 0 0 0,0 0 0 0 0,0 0 0 0 0,0-1 0 0 0,0 1 1 0 0,-1 0-1 0 0,1 0 0 0 0,-1 0 0 0 0,0 0 0 0 0,0 0 0 0 0,0 0 0 0 0,0 0 0 0 0,-1 4 0 0 0,0 16 206 0 0,8 5 70 0 0,-5-23-227 0 0,-1 0 0 0 0,0 0 0 0 0,0 0 0 0 0,0 0 1 0 0,0 0-1 0 0,-1 1 0 0 0,0-1 0 0 0,0 6 0 0 0,-3 4-10 0 0,1-10-44 0 0,1 0 0 0 0,1-1 0 0 0,-1 1 0 0 0,1 0 0 0 0,-1 0 1 0 0,1 0-1 0 0,1 0 0 0 0,0 6 0 0 0,9 17 7 0 0,-8-23-14 0 0,0 0-1 0 0,0 1 0 0 0,-1-1 0 0 0,3 12 0 0 0,-4 9-115 0 0,0-19 57 0 0,0 0 0 0 0,0-1 1 0 0,1 1-1 0 0,1 6 0 0 0,3 2-311 0 0,0 0 0 0 0,8 16 0 0 0,6 15-2825 0 0,-7-17 1161 0 0,-10-27 1784 0 0,-1 0 1 0 0,1 0-1 0 0,0-1 0 0 0,0 1 1 0 0,0 0-1 0 0,0-1 1 0 0,5 4-1 0 0,-7-5 248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9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15808 0 0,'0'0'3445'0'0,"3"-2"-2491"0"0,2 0-650 0 0,0-1 0 0 0,0 1 0 0 0,0 0 0 0 0,0 1 0 0 0,1-1 0 0 0,-1 1 0 0 0,0 0-1 0 0,7-1 1 0 0,48 0 1168 0 0,-48 2-1199 0 0,16 6 279 0 0,-5-2-328 0 0,-19-2-137 0 0,3 6-70 0 0,-5-7 11 0 0,-1 0 1 0 0,0 1-1 0 0,0-1 0 0 0,0 0 0 0 0,0 1 0 0 0,0-1 0 0 0,0 1 0 0 0,-1-1 1 0 0,1 1-1 0 0,0-1 0 0 0,-1 1 0 0 0,1-1 0 0 0,-1 1 0 0 0,1 0 0 0 0,-1-1 1 0 0,0 1-1 0 0,0 0 0 0 0,0-1 0 0 0,0 1 0 0 0,0 0 0 0 0,0-1 0 0 0,0 1 1 0 0,0 0-1 0 0,-1-1 0 0 0,1 1 0 0 0,-1 0 0 0 0,1-1 0 0 0,-2 2 0 0 0,-1 8 115 0 0,2-9-207 0 0,0 0-1 0 0,0 1 1 0 0,0-1 0 0 0,0 0 0 0 0,0 0 0 0 0,-1 0-1 0 0,1 0 1 0 0,-1 0 0 0 0,1 0 0 0 0,-4 2-1 0 0,-4 7-596 0 0,8-10 129 0 0,-2 1-286 0 0,2-2 768 0 0,1 0 1 0 0,0 0-1 0 0,0 0 0 0 0,-1 0 1 0 0,1 0-1 0 0,0 0 0 0 0,0 0 1 0 0,0 0-1 0 0,-1 0 0 0 0,1 0 1 0 0,0 0-1 0 0,0 0 0 0 0,0 0 1 0 0,-1 1-1 0 0,1-1 0 0 0,0 0 1 0 0,0 0-1 0 0,0 0 0 0 0,-1 0 1 0 0,1 0-1 0 0,0 0 0 0 0,0 1 1 0 0,0-1-1 0 0,0 0 0 0 0,-1 0 1 0 0,1 0-1 0 0,0 0 0 0 0,0 1 1 0 0,0-1-1 0 0,0 0 0 0 0,0 0 1 0 0,0 0-1 0 0,0 1 0 0 0,0 2-7 0 0,0 1 0 0 0,0-1 0 0 0,0 1 0 0 0,1-1 0 0 0,0 0-1 0 0,0 1 1 0 0,0-1 0 0 0,0 0 0 0 0,0 0 0 0 0,1 1 0 0 0,-1-1 0 0 0,1 0-1 0 0,0 0 1 0 0,0-1 0 0 0,0 1 0 0 0,0 0 0 0 0,1-1 0 0 0,-1 1 0 0 0,1-1 0 0 0,2 2-1 0 0,22 19 704 0 0,-1 2 0 0 0,0 0-1 0 0,22 31 1 0 0,-28-17 147 0 0,-19-38-759 0 0,-1-1 0 0 0,1 1 0 0 0,-1 0 0 0 0,0-1 0 0 0,0 1 0 0 0,1 0 0 0 0,-1-1 0 0 0,0 1 0 0 0,0 0 0 0 0,0-1 0 0 0,0 1 0 0 0,0 0 0 0 0,0-1 0 0 0,0 1 0 0 0,0 0 0 0 0,0-1 0 0 0,0 1 0 0 0,0 0-1 0 0,-1 0 1 0 0,1-1 0 0 0,0 1 0 0 0,0-1 0 0 0,-1 1 0 0 0,1 0 0 0 0,0-1 0 0 0,-1 2 0 0 0,-14 15 155 0 0,10-12-104 0 0,1 0-7 0 0,-1-1 1 0 0,0 1-1 0 0,0-1 1 0 0,0 0-1 0 0,0-1 0 0 0,-1 1 1 0 0,0-1-1 0 0,0 0 1 0 0,0 0-1 0 0,-7 2 0 0 0,0-1-68 0 0,-1 0 0 0 0,0-1-1 0 0,-22 3 1 0 0,-14-5-387 0 0,33-1 114 0 0,14 0-175 0 0,-3-8-552 0 0,5 7 943 0 0,1 1 0 0 0,-1-1 0 0 0,0 1 0 0 0,1-1 0 0 0,-1 1 0 0 0,1-1 0 0 0,-1 1-1 0 0,1-1 1 0 0,-1 0 0 0 0,1 1 0 0 0,-1-1 0 0 0,1 0 0 0 0,0 1 0 0 0,-1-1 0 0 0,1 0 0 0 0,0 0 0 0 0,0 0 0 0 0,-1 0 0 0 0,1-15-1712 0 0,0 2-412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3:59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13704 0 0,'0'0'629'0'0,"0"2"-13"0"0,0-1-604 0 0,1 1 0 0 0,-1-1 0 0 0,0 1 0 0 0,1-1 0 0 0,-1 0 0 0 0,1 1 0 0 0,-1-1 1 0 0,1 0-1 0 0,-1 1 0 0 0,1-1 0 0 0,0 0 0 0 0,0 0 0 0 0,0 0 0 0 0,0 0 0 0 0,0 0 0 0 0,0 0 0 0 0,1 1 0 0 0,23 16 582 0 0,-20-15-119 0 0,-1-1-114 0 0,-1 0 0 0 0,1 0-1 0 0,0 0 1 0 0,0-1-1 0 0,0 0 1 0 0,0 0-1 0 0,0 0 1 0 0,0 0-1 0 0,0-1 1 0 0,0 0-1 0 0,5 1 1 0 0,5-2 661 0 0,27-5 0 0 0,-11 1-673 0 0,-18 3-707 0 0,-1-1 0 0 0,0 0 0 0 0,0-1 0 0 0,0 0 0 0 0,0-1 0 0 0,13-8 0 0 0,-8 3-7043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0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15664 0 0,'-1'1'1417'0'0,"1"-1"-1408"0"0,0 0-1 0 0,0 0 1 0 0,0 0 0 0 0,0 0 0 0 0,0 0 0 0 0,0 0 0 0 0,0 1-1 0 0,0-1 1 0 0,0 0 0 0 0,-1 0 0 0 0,1 0 0 0 0,0 0-1 0 0,0 0 1 0 0,0 0 0 0 0,0 0 0 0 0,0 0 0 0 0,0 1 0 0 0,0-1-1 0 0,0 0 1 0 0,0 0 0 0 0,0 0 0 0 0,0 0 0 0 0,0 0-1 0 0,0 0 1 0 0,0 0 0 0 0,0 1 0 0 0,0-1 0 0 0,0 0-1 0 0,0 0 1 0 0,1 0 0 0 0,-1 0 0 0 0,0 0 0 0 0,0 0 0 0 0,0 0-1 0 0,0 0 1 0 0,0 0 0 0 0,0 1 0 0 0,0-1 0 0 0,0 0-1 0 0,0 0 1 0 0,0 0 0 0 0,0 0 0 0 0,0 0 0 0 0,1 0 0 0 0,-1 0-1 0 0,0 0 1 0 0,0 0 0 0 0,0 0 0 0 0,4 3 300 0 0,0-1 0 0 0,0 0 0 0 0,1 0 0 0 0,-1 0 0 0 0,0-1 0 0 0,1 1 0 0 0,-1-1 0 0 0,1 0 0 0 0,0 0 0 0 0,5 0 0 0 0,54 0 2869 0 0,-44-1-2614 0 0,-4 0-17 0 0,-2-1-178 0 0,0 1-1 0 0,-1 0 1 0 0,1 2 0 0 0,-1-1 0 0 0,1 1 0 0 0,20 7 0 0 0,-33-8 12 0 0,0 0-259 0 0,10 17 171 0 0,-10-16-288 0 0,0-1-1 0 0,-1 1 1 0 0,1 0-1 0 0,-1 0 1 0 0,1 0-1 0 0,-1 0 1 0 0,0-1-1 0 0,0 1 1 0 0,1 0-1 0 0,-1 0 1 0 0,-1 0 0 0 0,1 0-1 0 0,0 0 1 0 0,0 0-1 0 0,-1 0 1 0 0,1-1-1 0 0,-1 1 1 0 0,1 0-1 0 0,-2 2 1 0 0,-3 7-44 0 0,0-1 0 0 0,-7 10 0 0 0,7-11-20 0 0,-70 103-4150 0 0,63-92 2968 0 0,8-13 730 0 0,-1 0 0 0 0,1 0 0 0 0,1 1 0 0 0,-5 11 0 0 0,3-5-385 0 0,4-12 816 0 0,0 0 1 0 0,0-1 0 0 0,0 1 0 0 0,0 0 0 0 0,1 0-1 0 0,-1-1 1 0 0,1 1 0 0 0,-1 0 0 0 0,1 0-1 0 0,0 0 1 0 0,0 0 0 0 0,0 0 0 0 0,0 0-1 0 0,0 0 1 0 0,0 0 0 0 0,0-1 0 0 0,1 1 0 0 0,-1 0-1 0 0,1 0 1 0 0,-1 0 0 0 0,1 0 0 0 0,0-1-1 0 0,-1 1 1 0 0,1 0 0 0 0,2 2 0 0 0,1 1 125 0 0,-3-2 51 0 0,1 0-1 0 0,0 0 0 0 0,0-1 0 0 0,0 1 1 0 0,0 0-1 0 0,0-1 0 0 0,1 0 0 0 0,-1 1 1 0 0,1-1-1 0 0,0 0 0 0 0,-1 0 0 0 0,1 0 0 0 0,0-1 1 0 0,0 1-1 0 0,0-1 0 0 0,7 2 0 0 0,-3-2 133 0 0,1 0 0 0 0,0 0-1 0 0,0-1 1 0 0,0 0 0 0 0,-1-1-1 0 0,1 0 1 0 0,0 0 0 0 0,0-1-1 0 0,-1 1 1 0 0,1-2 0 0 0,13-5-1 0 0,-9 3 100 0 0,-7 3-251 0 0,1 0 0 0 0,-1 0 0 0 0,0-1 0 0 0,0 1 0 0 0,0-1 1 0 0,0 0-1 0 0,0-1 0 0 0,0 1 0 0 0,-1-1 0 0 0,0 0 0 0 0,5-6 1 0 0,-1 0-331 0 0,-6 9 82 0 0,-1 0 0 0 0,0 0 1 0 0,0 0-1 0 0,0 0 0 0 0,0-1 0 0 0,0 1 0 0 0,0 0 1 0 0,0-1-1 0 0,-1 1 0 0 0,1-1 0 0 0,0 1 0 0 0,-1-1 0 0 0,1-2 1 0 0</inkml:trace>
  <inkml:trace contextRef="#ctx0" brushRef="#br0" timeOffset="1">57 223 15952 0 0,'0'0'1445'0'0,"1"2"-1191"0"0,0 1-89 0 0,0 0 0 0 0,1-1 0 0 0,-1 1 0 0 0,1 0 0 0 0,0-1-1 0 0,0 1 1 0 0,0-1 0 0 0,0 0 0 0 0,0 1 0 0 0,1-1 0 0 0,-1 0-1 0 0,1 0 1 0 0,-1-1 0 0 0,1 1 0 0 0,0 0 0 0 0,4 1 0 0 0,-2-1 299 0 0,1 1 1 0 0,0-1 0 0 0,0 0 0 0 0,0-1 0 0 0,0 1 0 0 0,0-1 0 0 0,11 1 0 0 0,6-2 462 0 0,-10 0-660 0 0,0 0-1 0 0,0 0 0 0 0,-1-2 0 0 0,16-2 0 0 0,-11-1-598 0 0,0 0-1 0 0,0-1 1 0 0,0 0-1 0 0,-1-2 1 0 0,22-13 0 0 0,-21 11-1610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0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2304 0 0,'3'1'712'0'0,"3"1"1382"0"0,29 5 13681 0 0,-20-8-16310 0 0,14-4 2260 0 0,60-14 1035 0 0,-80 16-2759 0 0,0 1-1 0 0,1 1 1 0 0,-1 0-1 0 0,16-1 1 0 0,-25 2-327 0 0,1 0 1 0 0,-1 0 0 0 0,1 0-1 0 0,-1 0 1 0 0,1 0-1 0 0,-1 0 1 0 0,1 0-1 0 0,-1-1 1 0 0,1 1-1 0 0,-1 0 1 0 0,1 0-1 0 0,-1-1 1 0 0,0 1-1 0 0,1 0 1 0 0,-1-1-1 0 0,1 0 1 0 0</inkml:trace>
  <inkml:trace contextRef="#ctx0" brushRef="#br0" timeOffset="1">113 156 12440 0 0,'0'0'1328'0'0,"10"4"-1328"0"0,2 0 1296 0 0,3 2 215 0 0,-5-6 49 0 0,12 4 8 0 0,-6 2-856 0 0,5-6-168 0 0,1-6-32 0 0,-1 6 0 0 0,1-4-512 0 0,4-2-160 0 0,-5 2 0 0 0,7-6-8519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1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13616 0 0,'0'0'1610'0'0,"1"2"-787"0"0,2 0-508 0 0,0 2 122 0 0,1 0-1 0 0,0 0 1 0 0,0 0 0 0 0,0-1-1 0 0,0 1 1 0 0,1-1-1 0 0,-1 0 1 0 0,1 0 0 0 0,0-1-1 0 0,0 0 1 0 0,0 0-1 0 0,0 0 1 0 0,8 2 0 0 0,40 9 1053 0 0,-20-9-882 0 0,-24-2-514 0 0,0 0 0 0 0,1-1 0 0 0,0 0 1 0 0,14-2-1 0 0,-8 0-331 0 0,1-2 0 0 0,-1 0 0 0 0,25-8 0 0 0,-39 10-7 0 0,-1 0 0 0 0,1 1 0 0 0,0-1-1 0 0,-1 0 1 0 0,1 0 0 0 0,-1 0 0 0 0,1-1 0 0 0,-1 1 0 0 0,1 0 0 0 0,-1 0-1 0 0,0-1 1 0 0,0 1 0 0 0,2-3 0 0 0,-3 4 202 0 0,12-14-1749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7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183 455 15200 0 0,'0'0'1172'0'0,"-1"0"-766"0"0,-2 0-314 0 0,0-1-1 0 0,1 1 1 0 0,-1-1-1 0 0,0 0 1 0 0,1 0-1 0 0,-1 0 0 0 0,1 0 1 0 0,0 0-1 0 0,-1-1 1 0 0,1 1-1 0 0,0-1 1 0 0,-3-2-1 0 0,2 2 230 0 0,0 0 0 0 0,1 0 1 0 0,-1 0-1 0 0,0 1 0 0 0,0-1 0 0 0,0 1 0 0 0,0-1 0 0 0,0 1 0 0 0,-4-1 0 0 0,-13-2 1235 0 0,-12-2 755 0 0,31 6-2303 0 0,0 0 1 0 0,1-1-1 0 0,-1 1 1 0 0,1 0-1 0 0,-1 0 1 0 0,1 0-1 0 0,-1 0 1 0 0,1 0-1 0 0,-1 0 1 0 0,1 0-1 0 0,-1 1 1 0 0,0-1 0 0 0,1 0-1 0 0,-1 0 1 0 0,1 0-1 0 0,-1 0 1 0 0,1 1-1 0 0,-1-1 1 0 0,1 0-1 0 0,0 1 1 0 0,-1-1-1 0 0,1 0 1 0 0,-1 1-1 0 0,1-1 1 0 0,-1 0-1 0 0,1 1 1 0 0,0-1-1 0 0,-1 1 1 0 0,1-1 0 0 0,0 1-1 0 0,0-1 1 0 0,-1 2-1 0 0,-11 13 200 0 0,3-4-173 0 0,7-9-36 0 0,0 0 0 0 0,0 0 0 0 0,0 0 0 0 0,0 1 0 0 0,1-1 0 0 0,-1 1 0 0 0,1-1 0 0 0,-1 1 0 0 0,1-1 0 0 0,0 1 0 0 0,0 0 1 0 0,0 0-1 0 0,0-1 0 0 0,0 1 0 0 0,1 0 0 0 0,-1 3 0 0 0,1 8-55 0 0,-1-11 30 0 0,1 0 0 0 0,0 0 1 0 0,0 1-1 0 0,0-1 0 0 0,0 0 0 0 0,0 0 0 0 0,1 0 0 0 0,-1 0 0 0 0,1 0 1 0 0,0 0-1 0 0,0 0 0 0 0,0 0 0 0 0,2 4 0 0 0,2-2-49 0 0,-4-4 58 0 0,0 0-1 0 0,0 0 1 0 0,-1 0 0 0 0,1 0-1 0 0,0 0 1 0 0,-1 0-1 0 0,1 0 1 0 0,0 0 0 0 0,-1 0-1 0 0,1 0 1 0 0,-1 0-1 0 0,1 0 1 0 0,-1 2 0 0 0,1-1-36 0 0,0 1 1 0 0,0 0 0 0 0,0-1-1 0 0,0 1 1 0 0,0-1 0 0 0,1 0-1 0 0,-1 1 1 0 0,1-1 0 0 0,-1 0-1 0 0,1 0 1 0 0,0 0 0 0 0,0 0-1 0 0,0 0 1 0 0,0 0 0 0 0,0 0-1 0 0,0-1 1 0 0,1 1 0 0 0,-1-1-1 0 0,1 0 1 0 0,-1 0 0 0 0,1 1-1 0 0,-1-2 1 0 0,5 2 0 0 0,-5-1 5 0 0,0 0 0 0 0,1-1 0 0 0,-1 0 0 0 0,1 1 1 0 0,-1-1-1 0 0,1 0 0 0 0,-1 0 0 0 0,0 0 0 0 0,1-1 1 0 0,-1 1-1 0 0,1-1 0 0 0,-1 1 0 0 0,0-1 0 0 0,1 0 1 0 0,-1 0-1 0 0,0 0 0 0 0,0 0 0 0 0,0 0 1 0 0,4-2-1 0 0,0-2 14 0 0,0 0 1 0 0,0 0-1 0 0,-1 0 1 0 0,9-10-1 0 0,-13 13 31 0 0,4-3-4 0 0,0 0 1 0 0,-1 0-1 0 0,1-1 1 0 0,-1 0-1 0 0,-1 0 1 0 0,1 0-1 0 0,-1 0 1 0 0,0 0-1 0 0,0-1 1 0 0,-1 1-1 0 0,3-14 1 0 0,9-40-6 0 0,-10 45 11 0 0,0-1 0 0 0,-1 0 0 0 0,0 0 0 0 0,-2 0 0 0 0,1-18 0 0 0,-3 18 0 0 0,0 1 0 0 0,4-25 0 0 0,-2 22 11 0 0,0 0 0 0 0,-2 0 0 0 0,-1-20 0 0 0,-2-17 9 0 0,4 48-11 0 0,0-1 1 0 0,-1 1-1 0 0,0-1 0 0 0,0 1 0 0 0,-1 0 0 0 0,-2-10 0 0 0,1 0 93 0 0,3 16-89 0 0,0 0-1 0 0,0 0 1 0 0,0 0-1 0 0,0 0 1 0 0,0 0-1 0 0,0 0 1 0 0,0 0-1 0 0,-1 1 0 0 0,1-1 1 0 0,0 0-1 0 0,0 0 1 0 0,-1 0-1 0 0,1 0 1 0 0,-1 0-1 0 0,1 0 1 0 0,-1 0-1 0 0,1 1 0 0 0,-1-1 1 0 0,0 0-1 0 0,1 0 1 0 0,-2-1-1 0 0,1 2 364 0 0,0 3-332 0 0,1 1 0 0 0,-1-1 0 0 0,0 0 0 0 0,0 0 0 0 0,-1 1 0 0 0,1-1 0 0 0,-3 3 0 0 0,3-2-8 0 0,-1-1 0 0 0,0 1 0 0 0,1 0 0 0 0,0 0 0 0 0,-2 5 0 0 0,1 19 39 0 0,1 0 1 0 0,2 0-1 0 0,7 54 0 0 0,-3-45-56 0 0,-1 15-15 0 0,-3-29-10 0 0,1 0 0 0 0,1-1 0 0 0,7 28 0 0 0,-6-35-84 0 0,0 1-1 0 0,-1 0 1 0 0,-1-1 0 0 0,0 30-1 0 0,-1-38-70 0 0,-1 0-1 0 0,1 0 0 0 0,0 0 0 0 0,1 0 1 0 0,-1 0-1 0 0,5 8 0 0 0,4 24-1923 0 0,-4-9 406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1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 6912 0 0,'0'0'622'0'0,"0"2"-512"0"0,1 1-81 0 0,-1 1-82 0 0,-5 11 545 0 0,2-8 1450 0 0,1 0 0 0 0,0 0 0 0 0,0 0 1 0 0,1 0-1 0 0,-1 9 0 0 0,1-4-602 0 0,1-1-1 0 0,3 20 1 0 0,2 2-1062 0 0,14 43 0 0 0,-16-67 93 0 0,13 39-549 0 0,2-2 0 0 0,31 56 0 0 0,-48-101 162 0 0,1 4-179 0 0,1-1 0 0 0,-1-1 0 0 0,1 1 0 0 0,0 0 0 0 0,1-1 0 0 0,4 5 0 0 0,8 9-6540 0 0,-10-8-190 0 0</inkml:trace>
  <inkml:trace contextRef="#ctx0" brushRef="#br0" timeOffset="1">1 630 10592 0 0,'0'0'818'0'0,"12"5"1072"0"0,0-1-483 0 0,-1-1 0 0 0,1 0 1 0 0,15 2-1 0 0,70-1 2085 0 0,-74-4-3061 0 0,2 1-92 0 0,1-2 1 0 0,37-5-1 0 0,6-12-2094 0 0,-37 8-6168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1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12440 0 0,'0'0'957'0'0,"0"1"-624"0"0,0 8-357 0 0,0-5 440 0 0,0 0 0 0 0,0-1 0 0 0,0 1-1 0 0,0 0 1 0 0,1-1 0 0 0,-1 1 0 0 0,1-1 0 0 0,2 5 0 0 0,1 4 1256 0 0,-1 0-1 0 0,3 21 1 0 0,2 4-843 0 0,-3-14-401 0 0,-5-18-406 0 0,1 0 0 0 0,0 0 0 0 0,0 0 0 0 0,1 0-1 0 0,0-1 1 0 0,2 6 0 0 0,2 2-15 0 0,-1 0 0 0 0,0 0 0 0 0,6 21 0 0 0,-7-20-182 0 0,0-1 0 0 0,10 22-1 0 0,1 1-2439 0 0,-11-24 1077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2.4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14888 0 0,'0'0'680'0'0,"-1"2"-11"0"0,0-2-657 0 0,1 0 0 0 0,0 1 0 0 0,-1-1 0 0 0,1 0 0 0 0,0 0 0 0 0,0 1 0 0 0,-1-1 0 0 0,1 0 0 0 0,0 1 0 0 0,0-1 0 0 0,0 0 0 0 0,-1 1 0 0 0,1-1 0 0 0,0 1 0 0 0,0-1 0 0 0,0 0 0 0 0,0 1 0 0 0,0-1 0 0 0,0 1 0 0 0,9 3 174 0 0,-7-3 642 0 0,3 1 278 0 0,23 6 491 0 0,-1-2 1 0 0,35 5 0 0 0,-51-10-1226 0 0,0 0 1 0 0,0 2-1 0 0,-1-1 0 0 0,15 6 1 0 0,-20-6-225 0 0,0 0-1 0 0,0 0 1 0 0,0 1 0 0 0,0 0-1 0 0,0 0 1 0 0,0 1 0 0 0,-1-1-1 0 0,0 1 1 0 0,0 0 0 0 0,4 5 0 0 0,0-1-6 0 0,9 16 92 0 0,-16-22-230 0 0,0-1 1 0 0,-1 0 0 0 0,1 0 0 0 0,-1 1 0 0 0,0-1 0 0 0,1 1 0 0 0,-1-1 0 0 0,0 0 0 0 0,0 1 0 0 0,0-1 0 0 0,0 1-1 0 0,0-1 1 0 0,0 0 0 0 0,0 1 0 0 0,0-1 0 0 0,-1 1 0 0 0,1-1 0 0 0,-1 3 0 0 0,-6 23 68 0 0,6-22-89 0 0,0 0-1 0 0,0-1 1 0 0,0 1-1 0 0,-3 7 1 0 0,-25 53-1104 0 0,27-63 989 0 0,1 1 1 0 0,-1-1 0 0 0,0 0 0 0 0,1 0-1 0 0,-1 0 1 0 0,-3 2 0 0 0,4-3 30 0 0,-1 0 0 0 0,1 0 0 0 0,0 0 0 0 0,-1 1 0 0 0,1-1 0 0 0,0 1 0 0 0,0-1 0 0 0,0 1 0 0 0,0-1 0 0 0,0 1 0 0 0,0-1 0 0 0,0 3 0 0 0,1-3 1 0 0,0 0 0 0 0,-1 1 0 0 0,1-1 0 0 0,0 0 1 0 0,-1 0-1 0 0,1 0 0 0 0,-1 0 0 0 0,1 0 0 0 0,-1 0 0 0 0,1 0 1 0 0,-1 0-1 0 0,1 0 0 0 0,-1 0 0 0 0,0-1 0 0 0,0 1 1 0 0,0 0-1 0 0,1 0 0 0 0,-1 0 0 0 0,0-1 0 0 0,0 1 0 0 0,0-1 1 0 0,0 1-1 0 0,0-1 0 0 0,0 1 0 0 0,0-1 0 0 0,0 1 1 0 0,0-1-1 0 0,-1 0 0 0 0,-1 1 0 0 0,-10 3-986 0 0,12-4 417 0 0,-2 1 144 0 0,-4 1 283 0 0,-1-1-1 0 0,1 0 0 0 0,0 0 0 0 0,-13-1 0 0 0,18 0 175 0 0,0-1 113 0 0,-11-4 3403 0 0,24 5-2008 0 0,-9 0-1341 0 0,9 0 419 0 0,1 1 0 0 0,0-1 0 0 0,15 4 0 0 0,-18-2-277 0 0,1-1-1 0 0,-1-1 1 0 0,15 0-1 0 0,-14-1-28 0 0,0 1 0 0 0,0 1 0 0 0,14 2 0 0 0,44 7 353 0 0,-18 0-411 0 0,13 2-2731 0 0,-48-11 1205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2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13824 0 0,'0'0'1664'0'0,"12"5"2103"0"0,-9-3-3403 0 0,0 0 0 0 0,1 0-1 0 0,-1 0 1 0 0,1-1-1 0 0,0 0 1 0 0,-1 0-1 0 0,8 2 1 0 0,5 1 446 0 0,-6-2-340 0 0,0 0 0 0 0,0-1 0 0 0,16 1 0 0 0,8 0 346 0 0,10 2-26 0 0,-36-5-682 0 0,-1 2 1 0 0,1-1-1 0 0,-1 1 0 0 0,1 0 1 0 0,-1 0-1 0 0,0 1 1 0 0,1 0-1 0 0,-1 1 1 0 0,0-1-1 0 0,10 6 0 0 0,-15-6-106 0 0,0-1 0 0 0,0 0-1 0 0,0 1 1 0 0,0-1-1 0 0,-1 1 1 0 0,1 0-1 0 0,-1 0 1 0 0,1 0 0 0 0,-1 0-1 0 0,1 0 1 0 0,-1 0-1 0 0,0 0 1 0 0,0 0-1 0 0,0 0 1 0 0,0 0 0 0 0,0 1-1 0 0,-1-1 1 0 0,1 0-1 0 0,-1 1 1 0 0,1-1-1 0 0,-1 0 1 0 0,0 1 0 0 0,0-1-1 0 0,0 1 1 0 0,0 2-1 0 0,-2 5-210 0 0,0 0 0 0 0,-1 0 0 0 0,0 0 0 0 0,-7 15 0 0 0,2-4-457 0 0,6-17 434 0 0,0 0 0 0 0,0 0 0 0 0,0-1 0 0 0,-1 1 0 0 0,1-1 0 0 0,-5 5 0 0 0,-9 13-780 0 0,1 1-83 0 0,11-15 887 0 0,-1 0 1 0 0,1 1-1 0 0,0-1 1 0 0,0 1-1 0 0,1-1 1 0 0,0 1-1 0 0,0 0 1 0 0,-1 11-1 0 0,3-18 239 0 0,1 1-1 0 0,0-1 0 0 0,0 1 1 0 0,0 0-1 0 0,0-1 0 0 0,1 1 1 0 0,-1-1-1 0 0,0 1 0 0 0,1-1 1 0 0,-1 1-1 0 0,1-1 0 0 0,-1 1 1 0 0,1-1-1 0 0,0 1 0 0 0,0-1 1 0 0,-1 0-1 0 0,1 1 0 0 0,0-1 1 0 0,0 0-1 0 0,0 0 0 0 0,0 1 1 0 0,1-1-1 0 0,-1 0 0 0 0,0 0 1 0 0,2 1-1 0 0,3 1 123 0 0,0 1-1 0 0,0-1 1 0 0,0 0 0 0 0,10 3-1 0 0,-11-4-84 0 0,0-1 1 0 0,0 0-1 0 0,1 0 0 0 0,-1 0 0 0 0,0-1 0 0 0,0 0 0 0 0,1 0 1 0 0,-1 0-1 0 0,0-1 0 0 0,6-1 0 0 0,8-3 150 0 0,26-9 0 0 0,-22 6-124 0 0,-7 2-13 0 0,-1-2 0 0 0,28-17 0 0 0,-38 22-457 0 0,0-1-1 0 0,0 1 1 0 0,-1-1-1 0 0,1 0 1 0 0,-1-1 0 0 0,0 1-1 0 0,0-1 1 0 0,0 0-1 0 0,2-5 1 0 0,-4-3-6846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3.5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17647 0 0,'0'0'1772'0'0,"2"2"-1624"0"0,2 2-70 0 0,1 0-1 0 0,-1 0 0 0 0,1 0 1 0 0,0 0-1 0 0,1-1 0 0 0,-1 0 1 0 0,0 0-1 0 0,1 0 0 0 0,6 1 1 0 0,8 4 731 0 0,-10-5-220 0 0,-1 1 1 0 0,1-1-1 0 0,20 3 0 0 0,-2-2 38 0 0,13 1 66 0 0,-9-7-1664 0 0,0-2 0 0 0,0 0 1 0 0,0-3-1 0 0,60-19 0 0 0,-45 8-779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3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0,'0'0'756'0'0,"2"0"-248"0"0,10 5 1834 0 0,-9-4-1405 0 0,1 1 1 0 0,0-1-1 0 0,0 0 0 0 0,0 0 1 0 0,0 0-1 0 0,0 0 0 0 0,5 0 1 0 0,6-1 343 0 0,7 0 165 0 0,32-4 1 0 0,-14-1-1207 0 0,-30 4-267 0 0</inkml:trace>
  <inkml:trace contextRef="#ctx0" brushRef="#br0" timeOffset="1">65 68 16991 0 0,'0'0'828'0'0,"3"1"-360"0"0,8 6-81 0 0,-8-5-357 0 0,1 1 0 0 0,0-1 1 0 0,0 0-1 0 0,0 0 0 0 0,6 2 0 0 0,14 3-78 0 0,-4-2 739 0 0,-1 0 0 0 0,25 3 1 0 0,-11-2 135 0 0,-27-4-779 0 0,0-1 0 0 0,0 1 0 0 0,0-1 0 0 0,10 0-1 0 0,-10-1 20 0 0,8 0-458 0 0,1 0 0 0 0,-1-1 0 0 0,0 0 0 0 0,0-1 0 0 0,0-1 0 0 0,17-5 0 0 0,14-7-1231 0 0,-10-3-9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5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0,'0'0'2662'0'0,"0"2"-884"0"0,3 33 2340 0 0,10 22-2583 0 0,20 37-1546 0 0,-13-37-654 0 0,-15-43 623 0 0,4 0 62 0 0,-6-12-99 0 0,0-1-71 0 0,-2 0-1274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5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4144 0 0,'0'0'191'0'0,"1"0"-11"0"0,22-1 4708 0 0,0-2 1 0 0,24-5 0 0 0,-35 6-4907 0 0,18-3 1361 0 0,-1-2-1 0 0,39-14 0 0 0,-54 13-1223 0 0,-13 8-113 0 0,0-1 1 0 0,0 0-1 0 0,0 1 0 0 0,0-1 1 0 0,0 0-1 0 0,1 1 1 0 0,-1 0-1 0 0,0-1 1 0 0,0 1-1 0 0,0 0 1 0 0,1-1-1 0 0,0 1 1 0 0,0 0-138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6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9216 0 0,'0'0'706'0'0,"-1"1"-463"0"0,-3 6 72 0 0,3-5 656 0 0,0 0 1 0 0,0 1-1 0 0,0-1 1 0 0,0 0-1 0 0,1 1 1 0 0,-1 3-1 0 0,-3 7 1300 0 0,4-12-2094 0 0,0 0 1 0 0,-1-1-1 0 0,1 1 0 0 0,0 0 0 0 0,0-1 0 0 0,0 1 0 0 0,0 0 0 0 0,0-1 0 0 0,0 1 0 0 0,0 0 0 0 0,0 0 0 0 0,0-1 0 0 0,0 1 0 0 0,1 0 0 0 0,-1-1 0 0 0,0 1 0 0 0,0 0 0 0 0,1-1 0 0 0,-1 1 1 0 0,0 0-1 0 0,1-1 0 0 0,-1 1 0 0 0,1 0 0 0 0,1 2-100 0 0,2 6 166 0 0,1-1 0 0 0,1 0 1 0 0,-1 0-1 0 0,1-1 0 0 0,1 1 0 0 0,-1-1 1 0 0,1-1-1 0 0,11 9 0 0 0,-1-3-313 0 0,1-1 0 0 0,21 10 0 0 0,-21-11-6 0 0,0 0 1 0 0,19 15 0 0 0,-25-15 201 0 0,0 0-1 0 0,-1 1 1 0 0,-1 0-1 0 0,0 1 1 0 0,0 0-1 0 0,-1 1 1 0 0,10 18-1 0 0,-18-29-105 0 0,0 0-1 0 0,0 0 1 0 0,0 0-1 0 0,0 0 1 0 0,0 0-1 0 0,0 1 1 0 0,-1-1-1 0 0,1 0 1 0 0,-1 1-1 0 0,0-1 1 0 0,1 4-1 0 0,-2-5-5 0 0,1 0 0 0 0,0 0 0 0 0,-1 0 1 0 0,1 0-1 0 0,0 0 0 0 0,-1 0 0 0 0,1 0 0 0 0,-1 0 0 0 0,1 0 0 0 0,-1 0 0 0 0,0 0 0 0 0,0 0 1 0 0,-1 1-1 0 0,0 0-23 0 0,-1 1 41 0 0,-1 0-1 0 0,1 0 1 0 0,-1 0 0 0 0,0 0 0 0 0,0-1 0 0 0,0 0 0 0 0,0 1-1 0 0,0-2 1 0 0,0 1 0 0 0,-1 0 0 0 0,1-1 0 0 0,-1 0 0 0 0,-7 1-1 0 0,-6 0-210 0 0,0-1 0 0 0,-22-1-1 0 0,16 0-134 0 0,17 0-21 0 0,0-1 0 0 0,1 1 0 0 0,-1-1 0 0 0,1 0 0 0 0,-1-1 0 0 0,1 1-1 0 0,0-1 1 0 0,-12-6 0 0 0,10 4-628 0 0</inkml:trace>
  <inkml:trace contextRef="#ctx0" brushRef="#br0" timeOffset="1">756 195 12440 0 0,'-8'15'565'0'0,"7"-12"-5"0"0,4 9 4 0 0,-2-11-101 0 0,-1 1-1 0 0,1 0 1 0 0,0 0 0 0 0,1 0-1 0 0,-1 0 1 0 0,0-1 0 0 0,0 1-1 0 0,1-1 1 0 0,2 3 0 0 0,-3-3-254 0 0,-1-1 0 0 0,1 1 0 0 0,0 0 0 0 0,0 0 0 0 0,0 0 0 0 0,0 0 0 0 0,-1 0 1 0 0,1 0-1 0 0,0 0 0 0 0,-1 0 0 0 0,1 0 0 0 0,-1 0 0 0 0,1 0 0 0 0,-1 0 0 0 0,0 0 1 0 0,1 0-1 0 0,-1 1 0 0 0,0-1 0 0 0,0 0 0 0 0,0 2 0 0 0,-2 3 543 0 0,1-5-687 0 0,1-1 0 0 0,-1 1 0 0 0,1 0 0 0 0,0-1 0 0 0,-1 1 0 0 0,1 0-1 0 0,0 0 1 0 0,-1-1 0 0 0,1 1 0 0 0,0 0 0 0 0,0 0 0 0 0,0 0 0 0 0,0-1 0 0 0,0 1 0 0 0,0 0-1 0 0,0 0 1 0 0,0 0 0 0 0,0-1 0 0 0,0 1 0 0 0,1 1 0 0 0,3 8 398 0 0,-3-9-401 0 0,0 1-1 0 0,0-1 0 0 0,-1 1 0 0 0,1-1 0 0 0,0 1 0 0 0,-1 0 1 0 0,1-1-1 0 0,-1 1 0 0 0,0 0 0 0 0,1-1 0 0 0,-1 1 0 0 0,0 0 1 0 0,0 0-1 0 0,0-1 0 0 0,0 1 0 0 0,-1 0 0 0 0,1 0 0 0 0,0-1 1 0 0,-1 1-1 0 0,0 2 0 0 0,0-2-34 0 0,1 0 0 0 0,-1 1 0 0 0,1-1 1 0 0,-1 1-1 0 0,1 0 0 0 0,0-1 0 0 0,0 1 0 0 0,0-1 0 0 0,0 1 1 0 0,1-1-1 0 0,-1 1 0 0 0,1-1 0 0 0,-1 1 0 0 0,2 2 0 0 0,-1-2-4 0 0,0 1 0 0 0,0-1 0 0 0,-1 0 0 0 0,1 1 0 0 0,-1-1 0 0 0,0 1-1 0 0,0-1 1 0 0,0 5 0 0 0,-6 19-103 0 0,5-20-32 0 0,-1-1 0 0 0,1 1 0 0 0,0-1 1 0 0,0 1-1 0 0,1 0 0 0 0,0 10 1 0 0,1-16 7 0 0,-1 0 1 0 0,0 1 0 0 0,0-1-1 0 0,0 0 1 0 0,-1 0-1 0 0,1 1 1 0 0,0-1 0 0 0,0 0-1 0 0,-1 0 1 0 0,1 1 0 0 0,-1-1-1 0 0,1 0 1 0 0,-1 0 0 0 0,1 0-1 0 0,-1 0 1 0 0,0 0 0 0 0,1 0-1 0 0,-1 0 1 0 0,0 0 0 0 0,-1 1-1 0 0,-2 3-1183 0 0,-4 9-7232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7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6912 0 0,'30'24'15003'0'0,"-26"-22"-14549"0"0,1 0-1 0 0,-1 0 0 0 0,1 0 1 0 0,-1 0-1 0 0,7 6 0 0 0,-11-8-405 0 0,1 1 1 0 0,0-1-1 0 0,0 1 0 0 0,-1-1 0 0 0,1 1 0 0 0,0-1 1 0 0,0 0-1 0 0,-1 1 0 0 0,1-1 0 0 0,0 0 0 0 0,0 0 1 0 0,0 1-1 0 0,0-1 0 0 0,0 0 0 0 0,1 0 0 0 0,3 0 77 0 0,35 5 315 0 0,0-1-1 0 0,46-3 0 0 0,-85-1-438 0 0,16-1-4 0 0,0-1 1 0 0,21-4-1 0 0,-14 1-176 0 0,-11 2-140 0 0,-1-1 0 0 0,0 0 0 0 0,0 0-1 0 0,13-8 1 0 0,-2 1-954 0 0,-7 6 254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7.7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1 465 5984 0 0,'0'0'29'0'0,"0"0"0"0"0,0 1 0 0 0,0-1 0 0 0,-1 0 0 0 0,1 1 0 0 0,0-1 0 0 0,0 0 0 0 0,0 1 0 0 0,0-1 0 0 0,0 1 0 0 0,0-1 0 0 0,0 0 0 0 0,0 1 0 0 0,0-1 0 0 0,1 0 0 0 0,-1 1 0 0 0,0-1 0 0 0,0 0 0 0 0,0 1 0 0 0,0-1 0 0 0,0 0 0 0 0,0 0 0 0 0,1 1 0 0 0,-1-1 1 0 0,0 0-1 0 0,0 1 0 0 0,1-1 0 0 0,3-8 2014 0 0,1-1 233 0 0,-2-4 3019 0 0,-1 4-4084 0 0,1 3-180 0 0,0 0 1 0 0,1 1-1 0 0,-1 0 0 0 0,9-10 1 0 0,5-7 804 0 0,-16 22-1799 0 0,-1-1 0 0 0,0 1 0 0 0,1 0 0 0 0,-1 0 0 0 0,1-1 0 0 0,-1 1 0 0 0,1 0 0 0 0,0 0 0 0 0,-1 0 0 0 0,1-1 0 0 0,-1 1 0 0 0,1 0 0 0 0,-1 0 0 0 0,1 0 0 0 0,-1 0 0 0 0,1 0 0 0 0,0 0 0 0 0,0 1 0 0 0,2-1 74 0 0,25-4 515 0 0,-22 7-395 0 0,-3-1-198 0 0,15 5 82 0 0,-11-5-92 0 0,0 1 0 0 0,-1 0 1 0 0,0 0-1 0 0,0 0 0 0 0,0 1 0 0 0,7 4 1 0 0,-10-5-15 0 0,1 0 1 0 0,0-1-1 0 0,-1 0 1 0 0,1 0-1 0 0,0 0 1 0 0,6 1-1 0 0,-7-2-9 0 0,-1 0 0 0 0,1 0 0 0 0,0 0 0 0 0,-1 0 0 0 0,1 1 0 0 0,0-1 0 0 0,-1 1 0 0 0,0 0 0 0 0,1-1 0 0 0,-1 1 0 0 0,0 0 0 0 0,0 0 0 0 0,3 4 0 0 0,-4-5 0 0 0,0 0 0 0 0,0 0 0 0 0,0 0 0 0 0,0 0 0 0 0,1 0 0 0 0,-1 0 0 0 0,1 0 0 0 0,-1 0 0 0 0,0 0 0 0 0,1-1 0 0 0,-1 1 0 0 0,1 0 0 0 0,0-1 0 0 0,-1 1 0 0 0,1-1 0 0 0,2 0 0 0 0,4 2 0 0 0,-1 2 0 0 0,-5-2 0 0 0,0-1 0 0 0,-1 0 0 0 0,1 0 0 0 0,0 0 0 0 0,0 0 0 0 0,0-1 0 0 0,0 1 0 0 0,0 0 0 0 0,3 0 0 0 0,41 9-44 0 0,-44-9-28 0 0,0-1 0 0 0,0 0 0 0 0,0 1 0 0 0,1-1 0 0 0,-1 0 0 0 0,0 0 0 0 0,0 0 0 0 0,0-1 0 0 0,0 1-1 0 0,0 0 1 0 0,0-1 0 0 0,0 1 0 0 0,0-1 0 0 0,0 0 0 0 0,0 0 0 0 0,0 1 0 0 0,0-1 0 0 0,3-2 0 0 0,1-2-1225 0 0,1 0 1 0 0,-1 0 0 0 0,11-12 0 0 0,1-2-6177 0 0</inkml:trace>
  <inkml:trace contextRef="#ctx0" brushRef="#br0" timeOffset="0.99">581 58 10592 0 0,'28'-12'818'0'0,"-27"12"-785"0"0,-1 0 0 0 0,1 0-1 0 0,9-7 9019 0 0,-4 9-8276 0 0,0 0 0 0 0,-1-1-1 0 0,1 1 1 0 0,12 0 0 0 0,14-2 601 0 0,37-1-530 0 0,-60 0-830 0 0,0 1-36 0 0,1-1 0 0 0,-1 0 0 0 0,1 0 0 0 0,-1-1-1 0 0,1-1 1 0 0,-1 0 0 0 0,15-6 0 0 0,-15-1-1108 0 0,-4 5 92 0 0,9-5-1015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0:54:09.8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237 55 9672 0 0,'0'0'440'0'0,"16"0"12153"0"0,-27-6-11073 0 0,6 3-1228 0 0,-37-17 1420 0 0,41 19-1326 0 0,-3 0-279 0 0,0 1 0 0 0,0-1 0 0 0,0-1 0 0 0,0 1 0 0 0,0-1 0 0 0,0 1 0 0 0,-5-4 0 0 0,2 0-36 0 0,6 5-68 0 0,0-1 0 0 0,0 0 0 0 0,0 1 1 0 0,0-1-1 0 0,0 0 0 0 0,0 1 0 0 0,-1-1 1 0 0,1 1-1 0 0,0 0 0 0 0,0-1 0 0 0,0 1 1 0 0,0 0-1 0 0,-1 0 0 0 0,1 0 0 0 0,0 0 1 0 0,0 0-1 0 0,-3 0 0 0 0,-14 1 4 0 0,12-1-26 0 0,1 0 0 0 0,0 1-1 0 0,-1 0 1 0 0,1 0 0 0 0,0 1-1 0 0,0-1 1 0 0,0 1 0 0 0,0 0-1 0 0,0 1 1 0 0,0-1 0 0 0,1 1-1 0 0,-6 3 1 0 0,8-4-47 0 0,-1 0 0 0 0,0 0-1 0 0,1 1 1 0 0,-1-1 0 0 0,1 0 0 0 0,0 1-1 0 0,-1 0 1 0 0,1 0 0 0 0,1 0 0 0 0,-1-1-1 0 0,0 2 1 0 0,1-1 0 0 0,-1 0 0 0 0,1 0-1 0 0,0 0 1 0 0,0 1 0 0 0,0-1 0 0 0,1 0-1 0 0,-1 6 1 0 0,0 9-99 0 0,0-13 142 0 0,1-1 1 0 0,0 1-1 0 0,0 0 0 0 0,0-1 0 0 0,0 1 0 0 0,1-1 0 0 0,-1 1 1 0 0,1-1-1 0 0,0 1 0 0 0,3 6 0 0 0,11 18 11 0 0,-15-28 10 0 0,1 1-1 0 0,-1-1 0 0 0,1 1 1 0 0,0-1-1 0 0,-1 1 0 0 0,1-1 1 0 0,0 0-1 0 0,0 1 1 0 0,0-1-1 0 0,0 0 0 0 0,0 0 1 0 0,0 0-1 0 0,0 0 0 0 0,1 0 1 0 0,-1 0-1 0 0,0 0 1 0 0,0 0-1 0 0,1 0 0 0 0,-1-1 1 0 0,1 1-1 0 0,-1 0 0 0 0,3 0 1 0 0,25 14 2 0 0,-25-13-7 0 0,-1-1 0 0 0,1 1 0 0 0,0-1 1 0 0,0 0-1 0 0,0 0 0 0 0,-1 0 0 0 0,1 0 0 0 0,0-1 0 0 0,0 1 0 0 0,0-1 0 0 0,0 0 0 0 0,8-2 0 0 0,-5 1-11 0 0,0 0 0 0 0,0-1 0 0 0,0 0 0 0 0,0-1 0 0 0,0 1 0 0 0,8-6 0 0 0,-14 8 19 0 0,1-1-1 0 0,-1-1 1 0 0,1 1-1 0 0,-1 0 0 0 0,1 0 1 0 0,-1 0-1 0 0,0-1 1 0 0,0 1-1 0 0,0-1 1 0 0,1 1-1 0 0,-1-1 1 0 0,-1 1-1 0 0,1-1 1 0 0,0 0-1 0 0,0 1 0 0 0,-1-1 1 0 0,2-2-1 0 0,7-15 86 0 0,-1 9-32 0 0,-6 9-48 0 0,-1 0-1 0 0,0 0 1 0 0,0 0-1 0 0,1 0 1 0 0,-1-1 0 0 0,0 1-1 0 0,0 0 1 0 0,-1-1-1 0 0,1 1 1 0 0,0-1-1 0 0,0 1 1 0 0,-1-1-1 0 0,1 0 1 0 0,-1 1 0 0 0,1-1-1 0 0,-1 1 1 0 0,1-4-1 0 0,-1 3-5 0 0,0 1 0 0 0,0 0-1 0 0,0 0 1 0 0,1 0 0 0 0,-1 0 0 0 0,0-1-1 0 0,1 1 1 0 0,-1 0 0 0 0,1 0-1 0 0,-1 0 1 0 0,1 0 0 0 0,-1 0 0 0 0,1 0-1 0 0,0 0 1 0 0,0 0 0 0 0,-1 0 0 0 0,1 1-1 0 0,0-1 1 0 0,0 0 0 0 0,0 0-1 0 0,0 1 1 0 0,1-2 0 0 0,10-10 442 0 0,-11 11 554 0 0,3 1-553 0 0,9 2-294 0 0,1 23-133 0 0,-13-21-16 0 0,1 0 0 0 0,-1-1 0 0 0,0 1 0 0 0,0 0 0 0 0,0 0 0 0 0,0 0 0 0 0,-1 0 0 0 0,0 0 0 0 0,1 0 0 0 0,-1-1 0 0 0,-2 8 0 0 0,2 14 0 0 0,2-13 0 0 0,1 1 0 0 0,0 0 0 0 0,6 17 0 0 0,5 18 0 0 0,-9-29 0 0 0,0-1 0 0 0,1 0 0 0 0,13 25 0 0 0,5 15 0 0 0,-17-40 0 0 0,1 0 0 0 0,14 23 0 0 0,3 5 0 0 0,-23-42-316 0 0,0-1 0 0 0,-1 0 0 0 0,1 0-1 0 0,0 0 1 0 0,4 4 0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03:27.55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294 1504 7312 0 0,'0'0'5088'0'0,"-1"2"-4482"0"0,-3 9-48 0 0,3-8-186 0 0,1 6 449 0 0,1 13 956 0 0,-1-22-1761 0 0,0 0 0 0 0,0 0 0 0 0,0 0 1 0 0,0 0-1 0 0,0 0 0 0 0,0-1 0 0 0,0 1 1 0 0,0 0-1 0 0,0 0 0 0 0,0 0 0 0 0,0 0 1 0 0,0 0-1 0 0,0 0 0 0 0,0 0 0 0 0,0 0 1 0 0,0 0-1 0 0,0 0 0 0 0,0 0 0 0 0,1 0 1 0 0,-1 0-1 0 0,0 0 0 0 0,0 0 1 0 0,0 0-1 0 0,0 0 0 0 0,0 0 0 0 0,0 0 1 0 0,0 0-1 0 0,0 0 0 0 0,0 0 0 0 0,0 0 1 0 0,0 0-1 0 0,0 0 0 0 0,0 0 0 0 0,0 0 1 0 0,0 0-1 0 0,0 0 0 0 0,0 0 0 0 0,0 0 1 0 0,0 0-1 0 0,0 0 0 0 0,1 0 0 0 0,-1 0 1 0 0,0 0-1 0 0,0 0 0 0 0,0 0 0 0 0,0 0 1 0 0,0 0-1 0 0,0 1 0 0 0,0-1 0 0 0,0 0 1 0 0,0 0-1 0 0,0 0 0 0 0,0 0 0 0 0,0 0 1 0 0,3-14 620 0 0,-1 4-370 0 0,-2 0 0 0 0,1 0 0 0 0,-1 0 0 0 0,-2-11 0 0 0,1-13 687 0 0,-5-32 198 0 0,0 12-929 0 0,1-9 311 0 0,0 5-126 0 0,5 50-329 0 0,-1 0 0 0 0,0 0 0 0 0,-3-11 0 0 0,-2-13 149 0 0,4 13-91 0 0,1 5-15 0 0,0 1 1 0 0,-5-16-1 0 0,3 12 21 0 0,-1 0-1 0 0,0-26 1 0 0,2 24-64 0 0,-6-32 1 0 0,3 24-28 0 0,-6-16 43 0 0,8 34-72 0 0,1-1 1 0 0,0 1-1 0 0,-2-18 1 0 0,0 0 58 0 0,2 10 165 0 0,1 0 0 0 0,1-17 0 0 0,0 16-388 0 0,-3-26-1 0 0,1 17 254 0 0,1 0 1 0 0,2-29-1 0 0,0 7-602 0 0,-1-55 513 0 0,6 58 59 0 0,-5 42-83 0 0,-1 1 0 0 0,0 0 0 0 0,1-1 0 0 0,0 1 1 0 0,1-5-1 0 0,3-15 29 0 0,-5-66 199 0 0,6 45-61 0 0,-6 12-54 0 0,0 30-114 0 0,0 1 0 0 0,0 0 0 0 0,1 0 1 0 0,-2-1-1 0 0,1 1 0 0 0,0 0 0 0 0,0 0 0 0 0,0-1 0 0 0,0 1 0 0 0,-1 0 0 0 0,1 0 0 0 0,-1-1 0 0 0,1 1 0 0 0,-2-1 0 0 0,0-6-107 0 0,3 5 65 0 0,-3-10-68 0 0,0 3 46 0 0,0-2 77 0 0,-3 1 32 0 0,0 3-33 0 0,1 3 4 0 0,4 4 116 0 0,-7 0-55 0 0,5 1-67 0 0,2 0-6 0 0,-1 0 0 0 0,1 0 1 0 0,-1 0-1 0 0,1 0 0 0 0,-1 0 0 0 0,0 0 0 0 0,1 0 0 0 0,-1 0 0 0 0,1 0 0 0 0,-1-1 0 0 0,1 1 0 0 0,-1 0 0 0 0,1 0 0 0 0,-1-1 0 0 0,1 1 0 0 0,-1 0 0 0 0,1-1 0 0 0,0 1 0 0 0,-1-1 0 0 0,1 1 1 0 0,-1 0-1 0 0,1-1 0 0 0,0 1 0 0 0,-1-1 0 0 0,1 1 0 0 0,0-2 0 0 0,-1 2 2 0 0,0 1 1 0 0,0-1-1 0 0,0 0 1 0 0,0 0-1 0 0,0 0 1 0 0,0 1-1 0 0,1-1 0 0 0,-1 1 1 0 0,0-1-1 0 0,0 0 1 0 0,-1 2-1 0 0,-3 1 0 0 0,-1 2 25 0 0,-5 6-8 0 0,6-6-12 0 0,4-4-9 0 0,0 0 0 0 0,0 0 0 0 0,0-1 0 0 0,0 1 0 0 0,0 1 0 0 0,0-1 0 0 0,1 0 0 0 0,-1 0 1 0 0,0 0-1 0 0,1 0 0 0 0,-1 1 0 0 0,1-1 0 0 0,-1 0 0 0 0,1 0 0 0 0,-1 2 0 0 0,-4 6 0 0 0,3-6 0 0 0,-1 1 0 0 0,0 1 0 0 0,1-1 0 0 0,-3 7 0 0 0,4-8 0 0 0,-1 0 0 0 0,1 0 0 0 0,0 0 0 0 0,-1-1 0 0 0,0 1 0 0 0,0 0 0 0 0,1-1 0 0 0,-2 1 0 0 0,1-1 0 0 0,0 1 0 0 0,0-1 0 0 0,-1 0 0 0 0,-4 3 0 0 0,5-4 0 0 0,0 0 0 0 0,0 0 0 0 0,0 0 0 0 0,0 0 0 0 0,0 0 0 0 0,0 1 0 0 0,1-1 0 0 0,-1 1 0 0 0,0-1 0 0 0,1 1 0 0 0,0 0 0 0 0,-1-1 0 0 0,1 1 0 0 0,0 0 0 0 0,0 0 0 0 0,-1 0 0 0 0,2 0 0 0 0,-1 0 0 0 0,0 0 0 0 0,0 0 0 0 0,1 0 0 0 0,-1 0 0 0 0,1 0 0 0 0,-1 3 0 0 0,-1 7 0 0 0,-5-5-22 0 0,-5 10-194 0 0,11-16 100 0 0,-9 2-1573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03:27.98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6448 0 0,'6'5'1128'0'0,"8"0"8375"0"0,-5-5-9560 0 0,-8 0 134 0 0,-1 0 0 0 0,1 1 0 0 0,-1-1 0 0 0,1 0 0 0 0,-1 0 0 0 0,0 1-1 0 0,1-1 1 0 0,-1 0 0 0 0,1 1 0 0 0,-1-1 0 0 0,0 0 0 0 0,1 1 0 0 0,-1-1 0 0 0,0 1 0 0 0,1-1 0 0 0,-1 0-1 0 0,0 1 1 0 0,1 0 0 0 0,0 1 150 0 0,3 1 87 0 0,0-1 1 0 0,0 1-1 0 0,0-1 0 0 0,8 4 0 0 0,-9-4-162 0 0,1-1 0 0 0,-1 1-1 0 0,1 0 1 0 0,-1 0-1 0 0,0 0 1 0 0,1 0 0 0 0,-1 1-1 0 0,4 4 1 0 0,5 8 317 0 0,0 0 1 0 0,18 31-1 0 0,23 41 243 0 0,-21-42-535 0 0,-13-21-172 0 0,-15-19-118 0 0,0-1 0 0 0,0 1-1 0 0,-1 0 1 0 0,6 10 0 0 0,10 15-684 0 0,-17-28-573 0 0,3 8-2190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03:29.24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1151 71 8720 0 0,'-33'-12'1116'0'0,"31"11"-448"0"0,-1 0 0 0 0,1 1 1 0 0,-1-1-1 0 0,1 1 0 0 0,0 0 1 0 0,-1-1-1 0 0,1 1 0 0 0,-1 1 1 0 0,1-1-1 0 0,-5 1 0 0 0,-2 0 244 0 0,9-1-886 0 0,0 0-1 0 0,-1 0 0 0 0,1 0 0 0 0,0 0 0 0 0,0 0 0 0 0,0 0 0 0 0,0 0 0 0 0,-1 0 0 0 0,1 0 0 0 0,0 0 0 0 0,0 0 1 0 0,0 0-1 0 0,0 0 0 0 0,-1 0 0 0 0,1 0 0 0 0,0 0 0 0 0,0 0 0 0 0,0 1 0 0 0,0-1 0 0 0,0 0 0 0 0,-1 0 1 0 0,1 0-1 0 0,0 0 0 0 0,0 0 0 0 0,0 1 0 0 0,0-1 0 0 0,0 0 0 0 0,0 0 0 0 0,0 0 0 0 0,0 0 0 0 0,0 1 0 0 0,-1-1 1 0 0,1 0-1 0 0,0 0 0 0 0,0 0 0 0 0,0 1 0 0 0,0-1 12 0 0,0 1 1 0 0,0-1-1 0 0,0 0 0 0 0,0 0 1 0 0,0 1-1 0 0,0-1 1 0 0,0 0-1 0 0,0 1 0 0 0,-1-1 1 0 0,1 0-1 0 0,0 0 0 0 0,0 1 1 0 0,0-1-1 0 0,0 0 0 0 0,-1 0 1 0 0,1 1-1 0 0,0-1 1 0 0,0 0-1 0 0,-1 0 0 0 0,1 0 1 0 0,0 1-1 0 0,0-1 0 0 0,-1 0 1 0 0,-1 1 120 0 0,-1-1 0 0 0,1 0 1 0 0,0 1-1 0 0,0-1 0 0 0,-1 0 0 0 0,1 0 1 0 0,0 0-1 0 0,-1-1 0 0 0,1 1 0 0 0,-3-1 1 0 0,-15-1 771 0 0,19 2-902 0 0,1 1-1 0 0,-1-1 0 0 0,0 0 1 0 0,1 0-1 0 0,-1 1 0 0 0,0-1 1 0 0,1 0-1 0 0,-1 0 1 0 0,1 1-1 0 0,-1-1 0 0 0,1 1 1 0 0,-1-1-1 0 0,1 1 0 0 0,-1-1 1 0 0,1 1-1 0 0,-1-1 1 0 0,1 1-1 0 0,-1-1 0 0 0,1 1 1 0 0,0-1-1 0 0,-1 1 0 0 0,1 0 1 0 0,0-1-1 0 0,0 1 1 0 0,0 0-1 0 0,-1 0 0 0 0,1 1 712 0 0,-11 0-264 0 0,10-1-454 0 0,0-1 0 0 0,1 0 0 0 0,-1 1 0 0 0,0-1 0 0 0,0 0 1 0 0,1 0-1 0 0,-1 0 0 0 0,0 1 0 0 0,0-1 0 0 0,1 0 0 0 0,-1 0 0 0 0,0 0 1 0 0,0 0-1 0 0,0-1 0 0 0,1 1 0 0 0,-1 0 0 0 0,0 0 0 0 0,0 0 0 0 0,1-1 0 0 0,-1 1 1 0 0,0 0-1 0 0,0-1 0 0 0,1 1 0 0 0,-1 0 0 0 0,1-1 0 0 0,-1 1 0 0 0,-1-2 1 0 0,1 1 14 0 0,0 0 1 0 0,-1 0-1 0 0,1 0 0 0 0,-1 0 1 0 0,1 0-1 0 0,-1 0 1 0 0,0 0-1 0 0,1 0 1 0 0,-1 1-1 0 0,0-1 1 0 0,0 1-1 0 0,1-1 1 0 0,-5 0-1 0 0,-24 2 80 0 0,26 0-3 0 0,-1 0 0 0 0,1-1 0 0 0,-1 0-1 0 0,1 0 1 0 0,0 0 0 0 0,-1-1-1 0 0,1 1 1 0 0,-7-3 0 0 0,-41-11 664 0 0,48 12-774 0 0,-1 1-1 0 0,0 0 1 0 0,-1-1 0 0 0,1 1-1 0 0,0 1 1 0 0,0-1 0 0 0,0 1-1 0 0,0 0 1 0 0,0 0 0 0 0,-1 1-1 0 0,-7 1 1 0 0,-3 3 15 0 0,12-8 34 0 0,2 2-6 0 0,-4 0-5 0 0,0 0 0 0 0,0 1 0 0 0,0-1 0 0 0,0 2 0 0 0,0-1 0 0 0,0 1 0 0 0,0-1 0 0 0,0 2 0 0 0,-11 2-1 0 0,6-3-33 0 0,-13-2 57 0 0,7 0-53 0 0,12 0-10 0 0,0 1-1 0 0,0 0 0 0 0,0 0 0 0 0,0 0 0 0 0,0 1 0 0 0,0 0 0 0 0,0-1 0 0 0,-7 4 0 0 0,10-4-20 0 0,0 1 0 0 0,0-1 0 0 0,0 1 0 0 0,0-1 0 0 0,0 0 0 0 0,-1 0-1 0 0,1 0 1 0 0,0 0 0 0 0,0 0 0 0 0,0 0 0 0 0,0-1 0 0 0,0 1 0 0 0,-4-2 0 0 0,3 1 25 0 0,0 0 1 0 0,0 1 0 0 0,0-1 0 0 0,0 1 0 0 0,0 0-1 0 0,0 0 1 0 0,0 0 0 0 0,-5 0 0 0 0,3 2 89 0 0,0-1 0 0 0,0 1 0 0 0,-9 4 0 0 0,12-5-98 0 0,0-1 7 0 0,1 0-1 0 0,0 1 1 0 0,0-1-1 0 0,0 0 1 0 0,0 0 0 0 0,0 1-1 0 0,-1-1 1 0 0,1 0-1 0 0,0 0 1 0 0,0-1 0 0 0,0 1-1 0 0,0 0 1 0 0,0 0-1 0 0,-1 0 1 0 0,0-1-1 0 0,0 0-1 0 0,1 1-1 0 0,-1-1 1 0 0,0 1-1 0 0,1 0 1 0 0,-1 0-1 0 0,0 0 1 0 0,1 0-1 0 0,-4 0 1 0 0,-3 2 28 0 0,5-2-28 0 0,1 1-1 0 0,-1-1 1 0 0,1 1-1 0 0,-1-1 1 0 0,1 0-1 0 0,-1 0 1 0 0,1 0 0 0 0,-1 0-1 0 0,1-1 1 0 0,-1 1-1 0 0,1-1 1 0 0,-1 1-1 0 0,1-1 1 0 0,-3-1-1 0 0,4 2-1 0 0,0-1 0 0 0,0 1 0 0 0,0-1 0 0 0,0 1 0 0 0,0 0 0 0 0,0-1 0 0 0,0 1 0 0 0,0 0 0 0 0,0 0 0 0 0,0 0 0 0 0,0 0 0 0 0,0 0 0 0 0,0 0 0 0 0,0 0 0 0 0,-1 0 0 0 0,1 0 0 0 0,0 0 0 0 0,0 1 0 0 0,0-1 0 0 0,0 0 0 0 0,0 1 0 0 0,0-1 0 0 0,-1 2 0 0 0,0-1 2 0 0,0 0 1 0 0,0 0-1 0 0,0 0 0 0 0,0-1 1 0 0,0 1-1 0 0,0-1 0 0 0,0 1 1 0 0,0-1-1 0 0,0 1 0 0 0,0-1 0 0 0,-1 0 1 0 0,1 0-1 0 0,0 0 0 0 0,0 0 1 0 0,0-1-1 0 0,0 1 0 0 0,0-1 1 0 0,0 1-1 0 0,-3-2 0 0 0,-20-2 16 0 0,18 4-18 0 0,1-1 0 0 0,0 0 0 0 0,0-1 0 0 0,0 0 0 0 0,0 0 0 0 0,-6-2 0 0 0,-18-7 0 0 0,11 7 0 0 0,13 3 0 0 0,-1 0 0 0 0,1 0 0 0 0,-1 0 0 0 0,1 1 0 0 0,-8 1 0 0 0,-16-1 0 0 0,22-2 0 0 0,-3 2 0 0 0,-14 4 0 0 0,13-1 0 0 0,12-3 0 0 0,0 0 0 0 0,0 0 0 0 0,0 0 0 0 0,0 1 0 0 0,0-1 0 0 0,-1 0 0 0 0,1 0 0 0 0,0 0 0 0 0,0 0 0 0 0,0 0 0 0 0,0 0 0 0 0,0 0 0 0 0,0 0 0 0 0,-1 0 0 0 0,1 0 0 0 0,0 0 0 0 0,0 0 0 0 0,0 0 0 0 0,0 0 0 0 0,0 0 0 0 0,-1 0 0 0 0,1 0 0 0 0,0 0 0 0 0,0 0 0 0 0,0 0 0 0 0,0 0 0 0 0,0-1 0 0 0,0 1 0 0 0,0 0 0 0 0,-1 0 0 0 0,1 0 0 0 0,0 0 0 0 0,0 0 0 0 0,0 0 0 0 0,0 0 0 0 0,0-1 0 0 0,-11-6 0 0 0,7 2-16 0 0,4 5 13 0 0,-1 0 0 0 0,1 0 0 0 0,0-1-1 0 0,0 1 1 0 0,0 0 0 0 0,0 0 0 0 0,-1 0 0 0 0,1 0-1 0 0,0 0 1 0 0,0 0 0 0 0,0-1 0 0 0,0 1-1 0 0,-1 0 1 0 0,1 0 0 0 0,0 0 0 0 0,0 0 0 0 0,-1 0-1 0 0,1 0 1 0 0,0 0 0 0 0,0 0 0 0 0,0 0 0 0 0,-1 0-1 0 0,1 0 1 0 0,0 0 0 0 0,0 0 0 0 0,-1 0 0 0 0,1 0-1 0 0,0 0 1 0 0,0 0 0 0 0,-1 1 0 0 0,-6-2-506 0 0,-3-7-1372 0 0,9 7 1440 0 0,0 0 1 0 0,1 0 0 0 0,-1 0 0 0 0,1 0 0 0 0,0 0 0 0 0,-1 0-1 0 0,1 0 1 0 0,0 0 0 0 0,0 0 0 0 0,0-1 0 0 0,0-1-1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03:29.62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191 1 6448 0 0,'0'21'280'0'0,"0"5"5506"0"0,0-26-5636 0 0,0-1 1 0 0,-1 0-1 0 0,1 1 0 0 0,0-1 0 0 0,0 1 0 0 0,-1-1 0 0 0,1 1 0 0 0,0-1 1 0 0,-1 1-1 0 0,1-1 0 0 0,-1 1 0 0 0,1 0 0 0 0,0-1 0 0 0,-1 1 0 0 0,1-1 1 0 0,-1 1-1 0 0,1 0 0 0 0,-1-1 0 0 0,1 1 0 0 0,-1 0 0 0 0,1 0 0 0 0,-1-1 1 0 0,0 1-1 0 0,1 0 0 0 0,-1 0 0 0 0,1 0 0 0 0,-1 0 0 0 0,0 0 0 0 0,1 0 1 0 0,-1 0-1 0 0,1 0 0 0 0,-1 0 0 0 0,0 0 0 0 0,1 0 0 0 0,-2 0 0 0 0,1 0-31 0 0,1 0-2 0 0,-1 0-1 0 0,1 0 1 0 0,-1 0-1 0 0,1 0 1 0 0,-1 0-1 0 0,1 0 0 0 0,0 0 1 0 0,-1-1-1 0 0,1 1 1 0 0,-1 0-1 0 0,1 0 1 0 0,-1 0-1 0 0,1-1 1 0 0,0 1-1 0 0,-1 0 1 0 0,1-1-1 0 0,0 1 1 0 0,-1 0-1 0 0,1-1 1 0 0,-1 0-1 0 0,1 1-69 0 0,0 0 0 0 0,-1-1 0 0 0,1 1 1 0 0,0 0-1 0 0,0-1 0 0 0,-1 1 0 0 0,1 0 0 0 0,-1-1 0 0 0,1 1 0 0 0,0 0 0 0 0,-1 0 0 0 0,1 0 0 0 0,0-1 0 0 0,-1 1 0 0 0,1 0 1 0 0,-1 0-1 0 0,1 0 0 0 0,-1 0 0 0 0,1 0 0 0 0,0 0 0 0 0,-1 0 0 0 0,1 0 0 0 0,-1 0 0 0 0,1 0 0 0 0,-1 0 0 0 0,1 0 0 0 0,-1 0 1 0 0,1 0-1 0 0,-1 0 0 0 0,-9 1 312 0 0,8-1-282 0 0,0 0 1 0 0,0 0 0 0 0,0 1-1 0 0,-1-1 1 0 0,1 0 0 0 0,0 1 0 0 0,0-1-1 0 0,0 1 1 0 0,0 0 0 0 0,0 0 0 0 0,0 0-1 0 0,-3 2 1 0 0,-5 5 54 0 0,-3-4-50 0 0,12-4-81 0 0,-1 1-1 0 0,0-1 1 0 0,1 1-1 0 0,-1-1 0 0 0,1 1 1 0 0,-1 0-1 0 0,1 0 1 0 0,0 0-1 0 0,-1 0 1 0 0,1-1-1 0 0,0 2 1 0 0,-1-1-1 0 0,1 0 0 0 0,0 0 1 0 0,-2 3-1 0 0,-3 6 0 0 0,1 1 0 0 0,-7 19 0 0 0,4-10 0 0 0,-13 41-65 0 0,19-55 23 0 0,1 1 0 0 0,0-1 0 0 0,0 1 0 0 0,0 0 0 0 0,1 10 0 0 0,0-14 23 0 0,0-2 17 0 0,0-1-1 0 0,0 0 0 0 0,0 0 0 0 0,0 0 1 0 0,0 1-1 0 0,0-1 0 0 0,0 0 1 0 0,1 0-1 0 0,-1 0 0 0 0,0 1 0 0 0,0-1 1 0 0,0 0-1 0 0,-1 0 0 0 0,1 1 1 0 0,0-1-1 0 0,0 0 0 0 0,0 0 0 0 0,0 0 1 0 0,0 1-1 0 0,0-1 0 0 0,0 0 0 0 0,0 0 1 0 0,0 0-1 0 0,0 1 0 0 0,-1-1 1 0 0,1 0-1 0 0,0 0 0 0 0,0 0 0 0 0,0 0 1 0 0,0 0-1 0 0,0 1 0 0 0,-1-1 1 0 0,1 0-1 0 0,0 0 0 0 0,-3 3-5 0 0,2 11-27 0 0,1-13 32 0 0,0-1 1 0 0,1 1-1 0 0,-1-1 1 0 0,0 1-1 0 0,0 0 0 0 0,0-1 1 0 0,1 1-1 0 0,-1-1 1 0 0,0 1-1 0 0,1-1 1 0 0,-1 1-1 0 0,1-1 1 0 0,-1 1-1 0 0,0-1 1 0 0,1 1-1 0 0,-1-1 1 0 0,1 1-1 0 0,-1-1 1 0 0,2 1-1 0 0,0 1 0 0 0,0 0 9 0 0,0 0-1 0 0,0 0 1 0 0,1 0-1 0 0,-1 0 1 0 0,0-1-1 0 0,1 1 0 0 0,-1-1 1 0 0,1 1-1 0 0,0-1 1 0 0,-1 0-1 0 0,6 1 1 0 0,-6-1 1 0 0,-1 0 0 0 0,0 0 0 0 0,1-1 0 0 0,-1 1 1 0 0,0 0-1 0 0,1 0 0 0 0,-1 0 0 0 0,0 1 0 0 0,0-1 1 0 0,0 0-1 0 0,0 0 0 0 0,0 1 0 0 0,1 1 0 0 0,0-1 5 0 0,-1 0-1 0 0,0 0 0 0 0,1 0 1 0 0,-1-1-1 0 0,1 1 1 0 0,-1 0-1 0 0,1-1 0 0 0,0 1 1 0 0,2 1-1 0 0,6 1 50 0 0,0 0-1 0 0,0 0 0 0 0,13 2 1 0 0,-2 0-15 0 0,-18-5-47 0 0,1 0 0 0 0,0-1 0 0 0,0 1-1 0 0,-1-1 1 0 0,1 0 0 0 0,0 0 0 0 0,7-1 0 0 0,16 0 53 0 0,106 6 1065 0 0,-128-6-1123 0 0,0 1-1 0 0,0-1 1 0 0,1 0-1 0 0,-1 0 0 0 0,7-3 1 0 0,-8 2-171 0 0,0 1-1 0 0,0 0 1 0 0,1 0 0 0 0,-1 0 0 0 0,0 0-1 0 0,1 1 1 0 0,-1-1 0 0 0,0 1 0 0 0,7 1-1 0 0,9 4-810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03:59.356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30 8288 0 0,'0'0'381'0'0,"1"-1"-6"0"0,19-8-227 0 0,-15 7 544 0 0,1 0 0 0 0,-1 0 0 0 0,0 1 0 0 0,1 0 0 0 0,-1 0 0 0 0,7 1 0 0 0,23-6 2890 0 0,-25 4-2855 0 0,-1 1 1 0 0,1 0-1 0 0,0 0 0 0 0,10 1 0 0 0,-15 0-292 0 0,-4 0-395 0 0,0 0 1 0 0,0 0 0 0 0,0 1-1 0 0,0-1 1 0 0,0 0 0 0 0,0 0-1 0 0,0 1 1 0 0,0-1 0 0 0,0 0-1 0 0,0 1 1 0 0,0-1 0 0 0,1 2-1 0 0,-1-2 13 0 0,1 1 932 0 0,4 5-185 0 0,-4-2-629 0 0,0-1-95 0 0,-1 0-1 0 0,0 0 1 0 0,0 0-1 0 0,0 0 1 0 0,-1 0 0 0 0,2 5-1 0 0,-2-6 32 0 0,-6 12 70 0 0,2 1-151 0 0,2-8-15 0 0,0 1 0 0 0,0-1 0 0 0,-1 0-1 0 0,-5 11 1 0 0,0 3-222 0 0,4-8 112 0 0,2-5-22 0 0,0-5-29 0 0,1 1 0 0 0,0-1 0 0 0,0 1 0 0 0,1-1 0 0 0,-2 7 1 0 0,2 3-329 0 0,0-10-51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03:59.77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136 0 2304 0 0,'-2'1'3312'0'0,"-5"2"-45"0"0,-12 7 5723 0 0,9-1-7894 0 0,9-8-961 0 0,0 1 0 0 0,0-1 0 0 0,-1 1 0 0 0,1-1 0 0 0,0 0 0 0 0,-1 0 1 0 0,1 0-1 0 0,-1 1 0 0 0,0-1 0 0 0,1-1 0 0 0,-1 1 0 0 0,0 0 0 0 0,1 0 0 0 0,-1-1 1 0 0,0 1-1 0 0,0-1 0 0 0,-2 1 0 0 0,2-1-56 0 0,0 1 0 0 0,0-1 0 0 0,0 1 1 0 0,1-1-1 0 0,-1 1 0 0 0,0 0 0 0 0,0 0 0 0 0,0 0 1 0 0,1 0-1 0 0,-1 0 0 0 0,0 0 0 0 0,1 0 0 0 0,-1 1 0 0 0,-1 1 1 0 0,-4 7 71 0 0,1 1 0 0 0,1-1 0 0 0,0 1 0 0 0,0 0 0 0 0,-3 13 0 0 0,7-22-146 0 0,1 0 0 0 0,-1 0-1 0 0,1 0 1 0 0,0 0-1 0 0,0 0 1 0 0,0 1 0 0 0,0-1-1 0 0,0 3 1 0 0,-1 16 113 0 0,1-18-107 0 0,-1 1 0 0 0,1 0 0 0 0,0-1 0 0 0,0 1 0 0 0,1 0 0 0 0,-1-1 0 0 0,1 1 0 0 0,0 0 0 0 0,1 5 0 0 0,14 33-157 0 0,-14-39 136 0 0,-1-1 64 0 0,0 0 0 0 0,1 0 1 0 0,-1 0-1 0 0,1 0 1 0 0,-1 0-1 0 0,1 0 0 0 0,0-1 1 0 0,0 1-1 0 0,0-1 0 0 0,0 1 1 0 0,0-1-1 0 0,3 2 1 0 0,25 9 307 0 0,-25-11-346 0 0,1 1 0 0 0,0-1 0 0 0,-1 0 0 0 0,1 0 1 0 0,0-1-1 0 0,-1 1 0 0 0,1-2 0 0 0,0 1 0 0 0,6-1 0 0 0,19-1 2 0 0,9-1-109 0 0,-22 0-184 0 0,-3 1-1010 0 0,24-8 1 0 0,-18 1-6646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04:01.93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94 4 13760 0 0,'0'0'1633'0'0,"-5"10"5421"0"0,2-10-7155 0 0,-9-1 2118 0 0,11 0-1962 0 0,1 1 0 0 0,-1 0 1 0 0,1 0-1 0 0,0-1 0 0 0,0 1 1 0 0,-1 0-1 0 0,1 0 0 0 0,0-1 1 0 0,-1 1-1 0 0,1 0 0 0 0,0-1 1 0 0,0 1-1 0 0,0-1 0 0 0,-1 1 1 0 0,1 0-1 0 0,0-1 0 0 0,0 1 1 0 0,0-1-1 0 0,0 1 0 0 0,0 0 1 0 0,0-1-1 0 0,0 1 0 0 0,0-1 1 0 0,0 1-1 0 0,0-1 0 0 0,0 1 1 0 0,0-3 237 0 0,1 4-1034 0 0,-1-1 735 0 0,1 1 0 0 0,-1-1 0 0 0,1 1-1 0 0,-1-1 1 0 0,1 1 0 0 0,-1-1 0 0 0,0 1 0 0 0,1-1-1 0 0,-1 1 1 0 0,0-1 0 0 0,1 1 0 0 0,-1-1-1 0 0,0 1 1 0 0,0-1 0 0 0,0 1 0 0 0,1 0-1 0 0,-1-1 1 0 0,0 1 0 0 0,0 1 0 0 0,3 16 273 0 0,-2-17-414 0 0,1 10-41 0 0,0-4 212 0 0,0 1 0 0 0,0 1 0 0 0,-1-1 0 0 0,0 12 0 0 0,0-14 23 0 0,0 0 0 0 0,-1 0 0 0 0,2 0 0 0 0,2 10 0 0 0,-2-10-81 0 0,0 0 1 0 0,-1 0-1 0 0,0 0 0 0 0,1 11 0 0 0,-2 1 52 0 0,1 1-1 0 0,1-1 1 0 0,1 1-1 0 0,0-1 1 0 0,2 0-1 0 0,0 0 1 0 0,8 19-1 0 0,1-2-173 0 0,-13-33-49 0 0,1 0-19 0 0,2 1 14 0 0,-3-2 258 0 0,1 1 1 0 0,-1-1-1 0 0,1 0 1 0 0,0 1-1 0 0,-1-1 1 0 0,1 0-1 0 0,0 0 1 0 0,0 0-1 0 0,0 0 1 0 0,0-1-1 0 0,0 1 0 0 0,3 1 1 0 0,-3-2-49 0 0,0-1-1 0 0,0 1 1 0 0,-1 0 0 0 0,1 0 0 0 0,0-1-1 0 0,0 1 1 0 0,-1-1 0 0 0,1 1 0 0 0,0-1-1 0 0,-1 0 1 0 0,1 0 0 0 0,-1 0 0 0 0,1 0-1 0 0,-1 0 1 0 0,1 0 0 0 0,-1 0 0 0 0,0 0-1 0 0,1 0 1 0 0,1-3 0 0 0,1-2 24 0 0,-1 1-1 0 0,0-1 1 0 0,0 0 0 0 0,3-7-1 0 0,5-11 21 0 0,2-6-79 0 0,-5 9-54 0 0,-7 19 60 0 0,0 0 1 0 0,0 0-1 0 0,-1 0 0 0 0,1-1 0 0 0,-1 1 0 0 0,1 0 0 0 0,-1-3 0 0 0,2-9-105 0 0,2 4 227 0 0,-1-1 0 0 0,-1 0-1 0 0,0 0 1 0 0,1-21 0 0 0,-6-5-557 0 0,2 35 907 0 0,0 15-1113 0 0,0-8 649 0 0,0-2 20 0 0,0 0-1 0 0,1 0 1 0 0,-1 0-1 0 0,1 0 1 0 0,-1 0-1 0 0,1 0 1 0 0,0 0-1 0 0,0 0 1 0 0,1 5-1 0 0,4 33-64 0 0,-2-26 50 0 0,0-1 0 0 0,-1 1 1 0 0,0 17-1 0 0,-1-20 5 0 0,0 1 0 0 0,0 0 0 0 0,2-1 0 0 0,6 25 0 0 0,-6-27 10 0 0,0 1 0 0 0,2 17 1 0 0,-3-16 4 0 0,0 1 0 0 0,5 13 1 0 0,-6-24 1 0 0,0 1 0 0 0,0-1 0 0 0,0 1 0 0 0,-1-1 0 0 0,1 1 0 0 0,-1 0-1 0 0,1-1 1 0 0,-1 1 0 0 0,0-1 0 0 0,-1 4 0 0 0,1-4 2 0 0,-1-1 0 0 0,1 0-1 0 0,0 0 1 0 0,0 1 0 0 0,-1-1 0 0 0,1 0-1 0 0,0 0 1 0 0,0 1 0 0 0,0-1 0 0 0,0 0-1 0 0,0 0 1 0 0,1 1 0 0 0,-1-1 0 0 0,0 0-1 0 0,0 1 1 0 0,1-1 0 0 0,-1 0-1 0 0,1 0 1 0 0,-1 0 0 0 0,1 0 0 0 0,0 0-1 0 0,-1 1 1 0 0,1-1 0 0 0,1 1 0 0 0,-2-2 4 0 0,0 1 1 0 0,0 0-1 0 0,0-1 1 0 0,0 1-1 0 0,0-1 1 0 0,0 1-1 0 0,0 0 1 0 0,0-1-1 0 0,-1 1 1 0 0,1-1-1 0 0,0 1 1 0 0,0 0-1 0 0,-1-1 1 0 0,1 1-1 0 0,-1 0 1 0 0,0 1 21 0 0,0 2 56 0 0,0 1-1 0 0,-1 0 0 0 0,0-1 0 0 0,0 1 1 0 0,0-1-1 0 0,-4 6 0 0 0,5-8-36 0 0,-1 0 1 0 0,1-1-1 0 0,0 1 1 0 0,-1 0-1 0 0,0-1 0 0 0,1 1 1 0 0,-1-1-1 0 0,0 0 0 0 0,0 0 1 0 0,0 0-1 0 0,0 1 0 0 0,0-2 1 0 0,0 1-1 0 0,0 0 0 0 0,0 0 1 0 0,0-1-1 0 0,-3 1 1 0 0,-27 2 525 0 0,-47-1 1 0 0,-20 0-361 0 0,90 0-311 0 0,0 0 0 0 0,0 0 0 0 0,-8 3-1 0 0,-8 3-7778 0 0,14-4-652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31.97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228 53 10136 0 0,'0'0'777'0'0,"-7"-3"-196"0"0,-41-18 10715 0 0,45 20-10989 0 0,0 0 0 0 0,1-1 0 0 0,-1 1 0 0 0,0-1 0 0 0,1 1 0 0 0,-6-5 0 0 0,7 5-219 0 0,-1-1 0 0 0,1 1 0 0 0,-1 0 0 0 0,1 0 0 0 0,-1 0 0 0 0,0-1 1 0 0,1 2-1 0 0,-1-1 0 0 0,0 0 0 0 0,0 0 0 0 0,0 0 0 0 0,0 1 0 0 0,0-1 0 0 0,0 1 1 0 0,0 0-1 0 0,0 0 0 0 0,0-1 0 0 0,0 1 0 0 0,0 0 0 0 0,0 1 0 0 0,0-1 1 0 0,0 0-1 0 0,-2 1 0 0 0,-1 2-55 0 0,-1-1 1 0 0,1 1-1 0 0,-1 1 1 0 0,1-1-1 0 0,0 1 1 0 0,0 0-1 0 0,0 0 1 0 0,1 0-1 0 0,-1 1 1 0 0,1-1-1 0 0,0 1 1 0 0,1 0-1 0 0,-1 0 1 0 0,1 1-1 0 0,0-1 1 0 0,-4 9-1 0 0,3-6-45 0 0,1 0 0 0 0,0 1 0 0 0,0 0 0 0 0,0-1 0 0 0,1 1 0 0 0,-1 12 0 0 0,1-11-30 0 0,2 1-1 0 0,-1-1 1 0 0,1 0 0 0 0,3 14-1 0 0,-2-8-23 0 0,-1-14 49 0 0,0 1 0 0 0,0-1-1 0 0,0 1 1 0 0,1 0 0 0 0,-1-1 0 0 0,1 1-1 0 0,0-1 1 0 0,-1 0 0 0 0,2 3 0 0 0,1 2-25 0 0,-3-5 22 0 0,1 0 1 0 0,0 0-1 0 0,-1 0 1 0 0,1-1-1 0 0,0 1 1 0 0,0 0-1 0 0,0-1 1 0 0,2 4-1 0 0,7 4-56 0 0,-10-9 71 0 0,1 0-1 0 0,-1 1 1 0 0,1-1 0 0 0,0 0-1 0 0,-1 0 1 0 0,1 0-1 0 0,-1 1 1 0 0,1-1-1 0 0,0 0 1 0 0,-1 0 0 0 0,1 0-1 0 0,0 0 1 0 0,-1 0-1 0 0,1 0 1 0 0,0 0 0 0 0,0-1-1 0 0,2 0-7 0 0,0 0 0 0 0,1 0 0 0 0,-1 0 0 0 0,0-1 0 0 0,0 0-1 0 0,0 1 1 0 0,0-1 0 0 0,0 0 0 0 0,-1-1 0 0 0,1 1 0 0 0,0 0 0 0 0,-1-1 0 0 0,0 1-1 0 0,0-1 1 0 0,0 0 0 0 0,2-3 0 0 0,11-12-20 0 0,-10 12 35 0 0,0 0-1 0 0,-1 0 1 0 0,1 0-1 0 0,5-13 1 0 0,12-37-17 0 0,-10 25-11 0 0,-11 28-141 0 0,8 13-233 0 0,-7-6 399 0 0,1-1 0 0 0,-1 1-1 0 0,0-1 1 0 0,-1 1-1 0 0,1 0 1 0 0,1 5 0 0 0,6 13 266 0 0,-7-18-218 0 0,-1-2-44 0 0,0 1 1 0 0,1-1-1 0 0,-1 1 0 0 0,0 0 1 0 0,0 0-1 0 0,1 4 1 0 0,-1-3-101 0 0,0 1 1 0 0,1-1-1 0 0,-1 0 1 0 0,1 0-1 0 0,0 0 1 0 0,0 0-1 0 0,1-1 0 0 0,3 6 1 0 0,-3-6-130 0 0,-1 1 1 0 0,0 0-1 0 0,1-1 0 0 0,-1 1 1 0 0,0 0-1 0 0,-1 0 0 0 0,1 0 1 0 0,1 6-1 0 0,3 8-3294 0 0,-1-3-2724 0 0,-4 0 390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32.34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1 144 13504 0 0,'0'0'2692'0'0,"2"-1"-1315"0"0,2-3-442 0 0,1 0-1 0 0,0 0 1 0 0,-1 0 0 0 0,8-10 0 0 0,9-8 1160 0 0,-12 13-1519 0 0,-7 7-462 0 0,-1 0 0 0 0,1 0 0 0 0,0 0 0 0 0,0 0 0 0 0,1 0-1 0 0,-1 1 1 0 0,0-1 0 0 0,1 1 0 0 0,-1-1 0 0 0,1 1 0 0 0,-1 0 0 0 0,1 0-1 0 0,0 0 1 0 0,-1 0 0 0 0,1 0 0 0 0,4 0 0 0 0,11 0 252 0 0,-13 1-284 0 0,0-1-1 0 0,-1 1 1 0 0,1 0 0 0 0,7 1-1 0 0,-6 0-54 0 0,0 0-1 0 0,0 1 0 0 0,0 0 1 0 0,0-1-1 0 0,0 2 0 0 0,-1-1 0 0 0,1 1 1 0 0,-1 0-1 0 0,6 3 0 0 0,-4-2-20 0 0,0 0-1 0 0,0-1 1 0 0,1 0-1 0 0,-1-1 0 0 0,1 0 1 0 0,-1 0-1 0 0,1 0 1 0 0,0-1-1 0 0,-1 0 1 0 0,10-1-1 0 0,-10 0-32 0 0,1-2 1 0 0,-1 1-1 0 0,1-1 1 0 0,-1 0-1 0 0,0 0 0 0 0,0-1 1 0 0,0 0-1 0 0,0 0 0 0 0,12-9 1 0 0,-7 6-305 0 0,-8 3 43 0 0,1 0 0 0 0,-1 1 0 0 0,0-1 0 0 0,-1-1 0 0 0,7-5 0 0 0,7-11-6557 0 0,-1-4-1248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8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13416 0 0,'0'0'1216'0'0,"1"-1"-1000"0"0,62-52 8287 0 0,-61 51-8330 0 0,1-1-1 0 0,0 1 0 0 0,0 0 0 0 0,0 0 1 0 0,0 0-1 0 0,1 0 0 0 0,-1 1 1 0 0,0-1-1 0 0,1 1 0 0 0,-1 0 1 0 0,1 0-1 0 0,5-1 0 0 0,-7 3-154 0 0,0-1-1 0 0,0 1 1 0 0,0-1 0 0 0,0 1-1 0 0,0 0 1 0 0,0 0-1 0 0,0 0 1 0 0,-1 0 0 0 0,1 1-1 0 0,0-1 1 0 0,0 0-1 0 0,1 3 1 0 0,10 5 29 0 0,-5-4-22 0 0,1 1 0 0 0,-1 0 0 0 0,0 0 0 0 0,10 10 0 0 0,15 12-26 0 0,-28-24-26 0 0,0-1 0 0 0,0 0 0 0 0,0 0 1 0 0,1 0-1 0 0,-1-1 0 0 0,8 3 0 0 0,-11-5-23 0 0,0 1 1 0 0,0-1-1 0 0,0 0 0 0 0,0 1 1 0 0,0-1-1 0 0,1 0 0 0 0,-1 0 1 0 0,0 0-1 0 0,0-1 1 0 0,0 1-1 0 0,0 0 0 0 0,1-1 1 0 0,-1 1-1 0 0,0-1 1 0 0,0 0-1 0 0,0 0 0 0 0,0 0 1 0 0,0 0-1 0 0,0 0 0 0 0,-1 0 1 0 0,4-3-1 0 0,31-23-3743 0 0,-24 18 1882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8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8752 0 0,'-4'5'673'0'0,"3"-4"-617"0"0,1-1 0 0 0,0 0-1 0 0,0 0 1 0 0,-1 1 0 0 0,1-1-1 0 0,0 0 1 0 0,0 0 0 0 0,-1 1 0 0 0,1-1-1 0 0,0 0 1 0 0,0 1 0 0 0,0-1 0 0 0,-1 0-1 0 0,1 1 1 0 0,0-1 0 0 0,0 0-1 0 0,0 1 1 0 0,0-1 0 0 0,0 0 0 0 0,0 1-1 0 0,0-1 1 0 0,0 1 0 0 0,0-1 0 0 0,0 0-1 0 0,0 1 1 0 0,0-1 0 0 0,0 0-1 0 0,0 1 1 0 0,0-1 0 0 0,0 0 0 0 0,1 1-1 0 0,-1-1 1 0 0,0 0 0 0 0,0 1 0 0 0,0-1-1 0 0,0 0 1 0 0,1 1 0 0 0,-1-1-1 0 0,1 1 1 0 0,0 0 495 0 0,-1 2 172 0 0,1-1-1 0 0,0 1 1 0 0,-1-1-1 0 0,0 1 1 0 0,1-1 0 0 0,-1 1-1 0 0,-1 4 1 0 0,1-3-28 0 0,0-1 0 0 0,0 1 0 0 0,0-1 0 0 0,1 1-1 0 0,0 5 1 0 0,1-3-334 0 0,-1 1 0 0 0,0-1-1 0 0,-1 1 1 0 0,0 0-1 0 0,0 12 1 0 0,-1-11-205 0 0,1 0 0 0 0,0 0 0 0 0,0 1 0 0 0,3 10 0 0 0,-1-6-45 0 0,0 0 0 0 0,-1 0 0 0 0,-1 19-1 0 0,-1-19-103 0 0,1 1-1 0 0,1 0 0 0 0,5 26 0 0 0,-2-23-106 0 0,3 30-1 0 0,-6-41-92 0 0,0 0 0 0 0,0-1 1 0 0,0 1-1 0 0,1 0 0 0 0,4 10 0 0 0,8 10-6030 0 0,1-5-1515 0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3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97 3224 0 0,'-9'-12'21567'0'0,"6"29"-21141"0"0,2-14-420 0 0,1-1 1 0 0,-1 1 0 0 0,1 0-1 0 0,0-1 1 0 0,-1 1 0 0 0,1 0-1 0 0,1 2 1 0 0,5 63 37 0 0,3 10-15 0 0,-5-56-34 0 0,-1 0 0 0 0,1 28 1 0 0,2-3-214 0 0,-6-44 145 0 0,-2-5-406 0 0,-1-1 462 0 0,0-1-1 0 0,0 0 1 0 0,0 1-1 0 0,0-1 1 0 0,0 0-1 0 0,1-1 1 0 0,0 1-1 0 0,0 0 1 0 0,0-1-1 0 0,0 1 1 0 0,1-1-1 0 0,0 1 1 0 0,-1-7-1 0 0,-8-23-73 0 0,6 21 80 0 0,1 0 0 0 0,0-1 0 0 0,1 1 0 0 0,1 0 0 0 0,0-1 0 0 0,0 1-1 0 0,2-1 1 0 0,1-16 0 0 0,-1 25 1 0 0,0 0 0 0 0,0 0 0 0 0,0 0 0 0 0,1 1 0 0 0,3-8 0 0 0,2-10 10 0 0,-5 16 9 0 0,0 0-1 0 0,0 0 1 0 0,0 1-1 0 0,1-1 1 0 0,0 1-1 0 0,0-1 1 0 0,0 1-1 0 0,1 0 0 0 0,0 0 1 0 0,0 0-1 0 0,0 1 1 0 0,0-1-1 0 0,1 1 1 0 0,0 0-1 0 0,0 0 1 0 0,9-5-1 0 0,3-1 97 0 0,-14 7-92 0 0,1 1 0 0 0,-1 0 1 0 0,1 0-1 0 0,-1 0 0 0 0,1 1 0 0 0,0-1 1 0 0,0 1-1 0 0,4-1 0 0 0,-5 1 16 0 0,1 0 0 0 0,0 1 0 0 0,0-1 0 0 0,0 1 0 0 0,0 0 0 0 0,0 0 0 0 0,-1 0 0 0 0,1 1 0 0 0,0-1 0 0 0,0 1 0 0 0,0 0 0 0 0,-1 0 0 0 0,6 2 0 0 0,-8-2-22 0 0,0-1 1 0 0,0 0-1 0 0,0 0 1 0 0,0 1-1 0 0,0-1 0 0 0,0 0 1 0 0,0 1-1 0 0,0-1 1 0 0,-1 1-1 0 0,1-1 1 0 0,0 1-1 0 0,0 0 1 0 0,-1-1-1 0 0,1 1 1 0 0,0 0-1 0 0,-1-1 1 0 0,1 1-1 0 0,-1 0 1 0 0,1 0-1 0 0,0 1 1 0 0,4 4 51 0 0,3 3-35 0 0,-6 2 42 0 0,-1-7-58 0 0,-1 1 1 0 0,0-1-1 0 0,-1 1 0 0 0,1-1 0 0 0,-1 1 1 0 0,1-1-1 0 0,-1 0 0 0 0,-1 1 0 0 0,1-1 1 0 0,-4 8-1 0 0,1-5-54 0 0,1 0 0 0 0,-1-1 0 0 0,-1 1 0 0 0,1-1 1 0 0,-1 0-1 0 0,0-1 0 0 0,-1 1 0 0 0,1-1 0 0 0,-8 6 0 0 0,7-7-6 0 0,0 0-1 0 0,-1 0 0 0 0,1-1 1 0 0,-1 1-1 0 0,1-2 1 0 0,-1 1-1 0 0,0-1 0 0 0,0 0 1 0 0,0 0-1 0 0,-11 0 1 0 0,23 9-55 0 0,0-5 120 0 0,0 0 1 0 0,0-1-1 0 0,0 0 1 0 0,1 0-1 0 0,-1 0 1 0 0,1 0 0 0 0,1-1-1 0 0,-1 0 1 0 0,0-1-1 0 0,1 1 1 0 0,0-1-1 0 0,0 0 1 0 0,0-1-1 0 0,14 4 1 0 0,-12-3 3 0 0,0 0 1 0 0,14 7 0 0 0,7 3 3 0 0,15 8-415 0 0,-26-11 172 0 0,5-2-3455 0 0,-17-5 546 0 0,9 1-4156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3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0 152 12552 0 0,'0'0'2414'0'0,"2"1"-1231"0"0,8 2 506 0 0,-1-1 0 0 0,16 3 0 0 0,-22-5-1509 0 0,0 0 1 0 0,0 1-1 0 0,1-1 1 0 0,-1 0-1 0 0,0-1 0 0 0,0 1 1 0 0,0 0-1 0 0,0-1 0 0 0,0 0 1 0 0,0 0-1 0 0,6-2 1 0 0,-8 3-173 0 0,-1 0 0 0 0,1-1 0 0 0,-1 1 1 0 0,1 0-1 0 0,-1 0 0 0 0,1-1 0 0 0,0 1 1 0 0,-1 0-1 0 0,1 0 0 0 0,-1 0 0 0 0,1 0 1 0 0,-1 0-1 0 0,1 0 0 0 0,0 0 0 0 0,-1 0 1 0 0,1 0-1 0 0,0 1 0 0 0,2-1-10 0 0,11-2 53 0 0,-11 1 0 0 0,-1 0 0 0 0,1-1 0 0 0,-1 1 0 0 0,1-1 0 0 0,-1 0 0 0 0,0 0 0 0 0,1 0 0 0 0,-1 0 0 0 0,0 0 0 0 0,0 0 0 0 0,0-1 0 0 0,-1 1 0 0 0,1-1 0 0 0,-1 1 0 0 0,1-1 0 0 0,-1 0 0 0 0,0 0 1 0 0,0 1-1 0 0,1-5 0 0 0,0-3 141 0 0,0-1 0 0 0,-1 0 0 0 0,0 1 0 0 0,-1-13 0 0 0,0 22-192 0 0,0-2 0 0 0,-2-7 0 0 0,-13-7 0 0 0,12 15 18 0 0,0 1 0 0 0,0-1 1 0 0,0 1-1 0 0,0 0 0 0 0,0 0 0 0 0,-6-1 0 0 0,7 2-2 0 0,0 0 1 0 0,-1 1-1 0 0,1-1 1 0 0,-1 1 0 0 0,1 0-1 0 0,0 0 1 0 0,0-1-1 0 0,-1 1 1 0 0,1 1-1 0 0,0-1 1 0 0,0 0-1 0 0,0 1 1 0 0,0-1-1 0 0,0 1 1 0 0,1-1-1 0 0,-1 1 1 0 0,0 0-1 0 0,1 0 1 0 0,-1 0-1 0 0,1 0 1 0 0,-1 0-1 0 0,0 3 1 0 0,-1-1-29 0 0,1 1 0 0 0,0 0 0 0 0,0 0 0 0 0,0 0 0 0 0,1 0 0 0 0,-1 0 0 0 0,1 1 0 0 0,1-1 0 0 0,-1 9 0 0 0,0-3-21 0 0,1 10-6 0 0,0 0-1 0 0,2 0 1 0 0,6 36-1 0 0,-4-42 28 0 0,-4-11 5 0 0,1 0 0 0 0,0 0 0 0 0,0 0 1 0 0,0 0-1 0 0,1 0 0 0 0,-1 0 0 0 0,1 0 1 0 0,0-1-1 0 0,0 1 0 0 0,4 4 1 0 0,7 11-32 0 0,-10-14 24 0 0,0-1 0 0 0,0 0 0 0 0,1 0-1 0 0,-1 0 1 0 0,1 0 0 0 0,-1 0 0 0 0,1-1-1 0 0,8 6 1 0 0,-8-7-151 0 0,0 1 0 0 0,0-2 0 0 0,1 1-1 0 0,-1 0 1 0 0,0-1 0 0 0,1 0 0 0 0,-1 0 0 0 0,1 0-1 0 0,-1-1 1 0 0,1 0 0 0 0,0 1 0 0 0,6-2 0 0 0,-6 0-563 0 0,0 0 0 0 0,0 0 0 0 0,0 0 0 0 0,-1-1 0 0 0,1 1 1 0 0,7-5-1 0 0,-1 1-6093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4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43 3224 0 0,'-2'2'5974'0'0,"1"-1"-5458"0"0,-1 0 0 0 0,1 1-1 0 0,-1-1 1 0 0,1 1-1 0 0,0-1 1 0 0,0 1-1 0 0,0 0 1 0 0,0 0-1 0 0,0-1 1 0 0,0 1 0 0 0,0 0-1 0 0,0 0 1 0 0,1 0-1 0 0,-1 0 1 0 0,1 0-1 0 0,-1 3 1 0 0,1 0-138 0 0,-1 0-1 0 0,1 0 1 0 0,0 0-1 0 0,1-1 1 0 0,-1 1-1 0 0,2 6 1 0 0,2 9 299 0 0,-3-16-562 0 0,0 0-1 0 0,-1 0 0 0 0,2 0 1 0 0,-1 0-1 0 0,0 0 0 0 0,1 0 1 0 0,3 6-1 0 0,1 0 77 0 0,-5-7-150 0 0,0 0-1 0 0,1 0 0 0 0,0 0 0 0 0,0 0 0 0 0,0 0 0 0 0,0 0 0 0 0,0-1 1 0 0,0 1-1 0 0,1-1 0 0 0,-1 0 0 0 0,1 0 0 0 0,4 3 0 0 0,2-1 52 0 0,-7-4-81 0 0,0 1 0 0 0,-1-1-1 0 0,2 0 1 0 0,-1 0 0 0 0,0 1-1 0 0,0-1 1 0 0,0 0 0 0 0,0-1-1 0 0,2 1 1 0 0,1-1 12 0 0,-4 1-19 0 0,0 0 0 0 0,1 0 1 0 0,-1 0-1 0 0,0 0 0 0 0,0 0 1 0 0,0-1-1 0 0,1 1 0 0 0,-1-1 1 0 0,0 1-1 0 0,0-1 0 0 0,0 1 0 0 0,0-1 1 0 0,0 1-1 0 0,0-1 0 0 0,0 0 1 0 0,0 0-1 0 0,1 0 0 0 0,5-4 12 0 0,7-4 66 0 0,-13 3-70 0 0,-1 3 1 0 0,12-20 25 0 0,3-7-2 0 0,-14 20-36 0 0,0 0 0 0 0,4 3-10 0 0,-4 6 8 0 0,-1 0 1 0 0,1 1-1 0 0,0-1 0 0 0,0 1 1 0 0,-1-1-1 0 0,1 1 1 0 0,0 0-1 0 0,0-1 1 0 0,0 1-1 0 0,-1 0 1 0 0,1-1-1 0 0,0 1 1 0 0,0 0-1 0 0,0 0 0 0 0,0 0 1 0 0,0 0-1 0 0,-1 0 1 0 0,1 0-1 0 0,0 0 1 0 0,0 0-1 0 0,0 0 1 0 0,0 0-1 0 0,0 1 0 0 0,-1-1 1 0 0,1 0-1 0 0,0 1 1 0 0,0-1-1 0 0,0 0 1 0 0,-1 1-1 0 0,1-1 1 0 0,0 1-1 0 0,0-1 1 0 0,0 2-1 0 0,3 1-9 0 0,0 1-1 0 0,0 0 1 0 0,-1 0 0 0 0,5 7-1 0 0,0-1 4 0 0,0-1 13 0 0,1 0 0 0 0,0 0 0 0 0,1-1-1 0 0,11 8 1 0 0,-8-8 144 0 0,-10-7-105 0 0,-1 0 0 0 0,1 0 0 0 0,-1 0 0 0 0,0 1 0 0 0,0-1 0 0 0,0 1 0 0 0,0 0 1 0 0,3 2-1 0 0,-4-4 60 0 0,1 1 0 0 0,-1-1 1 0 0,1 1-1 0 0,-1-1 1 0 0,0 0-1 0 0,1 0 1 0 0,-1 0-1 0 0,1 0 1 0 0,-1 0-1 0 0,1 0 0 0 0,-1 0 1 0 0,1-1-1 0 0,-1 1 1 0 0,3-1-1 0 0,-3-2-43 0 0,1 0-1 0 0,0 0 0 0 0,-1-1 1 0 0,0 1-1 0 0,0 0 0 0 0,0-1 1 0 0,0 1-1 0 0,0-1 0 0 0,-1 1 1 0 0,0-1-1 0 0,1 1 1 0 0,-1-1-1 0 0,-1 0 0 0 0,1 1 1 0 0,-1-6-1 0 0,-1-14 22 0 0,4 8-81 0 0,-2 14-4 0 0,1-1 1 0 0,-1 1-1 0 0,0-1 0 0 0,0 1 0 0 0,0-1 0 0 0,0 1 0 0 0,0-1 0 0 0,0 1 0 0 0,-1-1 0 0 0,0-2 1 0 0,1 2-53 0 0,-1 0 1 0 0,1 0 0 0 0,-1 0-1 0 0,1-1 1 0 0,0 1 0 0 0,0 0 0 0 0,0 0-1 0 0,0-1 1 0 0,0 1 0 0 0,0 0 0 0 0,1 0-1 0 0,-1-1 1 0 0,1 1 0 0 0,1-2 0 0 0,0-1-310 0 0,0 1 0 0 0,0 0 1 0 0,1 0-1 0 0,0 0 0 0 0,4-4 1 0 0,0-5-914 0 0,-7 12 1139 0 0,0 0-1 0 0,1 0 0 0 0,-1 0 0 0 0,1 0 0 0 0,-1 0 0 0 0,1 0 0 0 0,-1 0 0 0 0,1 0 0 0 0,0 0 0 0 0,-1 1 0 0 0,1-1 1 0 0,0 0-1 0 0,0 0 0 0 0,0 0 0 0 0,0 1 0 0 0,-1-1 0 0 0,1 0 0 0 0,0 1 0 0 0,0-1 0 0 0,2 0 0 0 0,1-1-168 0 0,0 0-1 0 0,1 1 0 0 0,-1-1 0 0 0,0 1 0 0 0,1 0 0 0 0,-1 0 0 0 0,0 0 0 0 0,1 0 0 0 0,-1 1 0 0 0,1 0 1 0 0,-1 0-1 0 0,1 0 0 0 0,-1 1 0 0 0,6 0 0 0 0,-5 1 673 0 0,-1 0-1 0 0,0 1 1 0 0,0-1 0 0 0,0 1-1 0 0,6 4 1 0 0,-3-2 139 0 0,-3-2-150 0 0,-1 0 0 0 0,1 1 0 0 0,-1-1 1 0 0,0 0-1 0 0,0 1 0 0 0,0 0 0 0 0,0 0 0 0 0,3 6 0 0 0,14 37 1574 0 0,-8-18-1213 0 0,-7-17-361 0 0,-1 0 0 0 0,6 23 0 0 0,3 9 302 0 0,-13-42-492 0 0,6-12-74 0 0,14-31-101 0 0,2-2 53 0 0,-18 36 15 0 0,-1 1 0 0 0,0 0 0 0 0,0-1 0 0 0,-1 1 0 0 0,3-14 0 0 0,2-5-254 0 0,2 10-26 0 0,-7 11 146 0 0,5-4 49 0 0,5 4 42 0 0,-9 3-1 0 0,8 0 142 0 0,-6 5-31 0 0,-1 1-126 0 0,6 6 76 0 0,11 19 0 0 0,-16-21-51 0 0,1-1 0 0 0,0 0-1 0 0,1 0 1 0 0,13 13 0 0 0,5-7-26 0 0,-24-13-21 0 0,1 0 1 0 0,-1 0-1 0 0,0 0 1 0 0,1 0-1 0 0,-1 1 1 0 0,0-1-1 0 0,0 0 1 0 0,0 0-1 0 0,0 1 1 0 0,1 1-1 0 0,1 1-156 0 0,-1-2 84 0 0,-1 0 1 0 0,0 0-1 0 0,0 0 0 0 0,0 0 0 0 0,0 1 0 0 0,0-1 0 0 0,1 4 1 0 0,-2-6 73 0 0,1 3-626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4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0,'0'0'10655'0'0,"15"4"-10751"0"0,1 2-64 0 0,-6-3-7615 0 0</inkml:trace>
  <inkml:trace contextRef="#ctx0" brushRef="#br0" timeOffset="1">186 85 15344 0 0,'0'0'704'0'0,"2"0"-15"0"0,19 0-867 0 0,5 1 2145 0 0,-1-2-1 0 0,1 0 1 0 0,33-7 0 0 0,-8-2-306 0 0,-28 6-1197 0 0,44-14 0 0 0,-40 10-504 0 0,-18 5-441 0 0,0 1 0 0 0,0-1-1 0 0,0-1 1 0 0,12-6 0 0 0,-7 2-2142 0 0,-1 3-5467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5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11520 0 0,'0'0'11362'0'0,"0"2"-10206"0"0,-2 7-813 0 0,0-1 0 0 0,1 1 0 0 0,0 0 0 0 0,0 0 0 0 0,1 0 0 0 0,0-1 0 0 0,2 14 0 0 0,22 95 184 0 0,-18-90-524 0 0,1-1 1 0 0,2 0 0 0 0,0-1-1 0 0,16 29 1 0 0,20 17-4 0 0,-10-17 0 0 0,-30-46-27 0 0,1-1 0 0 0,0 1 0 0 0,0-2 0 0 0,0 1 0 0 0,1-1 0 0 0,0 0 0 0 0,1 0 0 0 0,-1-1-1 0 0,1 1 1 0 0,0-2 0 0 0,0 1 0 0 0,11 3 0 0 0,-17-7 22 0 0,1-1 0 0 0,-1 1 0 0 0,0-1 0 0 0,0 0 0 0 0,0 1 0 0 0,0-1 0 0 0,0 0 0 0 0,1 0 0 0 0,-1-1 0 0 0,0 1 0 0 0,0 0 0 0 0,0-1 0 0 0,0 1 0 0 0,0-1 0 0 0,0 0 0 0 0,0 1 0 0 0,0-1 0 0 0,0 0-1 0 0,0 0 1 0 0,0-1 0 0 0,0 1 0 0 0,0 0 0 0 0,-1 0 0 0 0,1-1 0 0 0,-1 1 0 0 0,3-4 0 0 0,2-1-11 0 0,-1 0 0 0 0,-1 0 0 0 0,1 0 0 0 0,-1-1 0 0 0,0 0 0 0 0,4-9 0 0 0,-5 6 16 0 0,0 1 0 0 0,4-20 0 0 0,0-4 0 0 0,-5 26-49 0 0,-1 0-1 0 0,0 0 1 0 0,0 0-1 0 0,-1 0 1 0 0,0 0 0 0 0,0 0-1 0 0,-1 0 1 0 0,1 0-1 0 0,-1 0 1 0 0,-4-10 0 0 0,1 4-110 0 0,-1 0 0 0 0,0 1 0 0 0,-1-1 1 0 0,-8-12-1 0 0,13 24 153 0 0,1 1 1 0 0,0 0 0 0 0,-1 0-1 0 0,1-1 1 0 0,0 1-1 0 0,-1 0 1 0 0,1 0-1 0 0,0 0 1 0 0,-1 0-1 0 0,1 0 1 0 0,-1-1-1 0 0,1 1 1 0 0,-1 0 0 0 0,1 0-1 0 0,0 0 1 0 0,-1 0-1 0 0,1 0 1 0 0,-1 0-1 0 0,1 0 1 0 0,0 0-1 0 0,-1 0 1 0 0,1 1 0 0 0,-1-1-1 0 0,1 0 1 0 0,0 0-1 0 0,-1 0 1 0 0,1 0-1 0 0,-1 1 1 0 0,-10 4 450 0 0,11-5-445 0 0,-2 2 67 0 0,0 0 1 0 0,0 0-1 0 0,0 0 1 0 0,0 1-1 0 0,1-1 1 0 0,-1 0 0 0 0,1 1-1 0 0,-1 0 1 0 0,1-1-1 0 0,0 1 1 0 0,0-1 0 0 0,0 1-1 0 0,0 0 1 0 0,0 0-1 0 0,0 3 1 0 0,0 0-77 0 0,0 0 0 0 0,1-1 0 0 0,-1 1 1 0 0,1 0-1 0 0,0-1 0 0 0,1 1 0 0 0,0 6 0 0 0,1-1 2 0 0,1 1 0 0 0,0-1 0 0 0,1 0 0 0 0,0 0 0 0 0,0 0 0 0 0,1-1-1 0 0,1 1 1 0 0,9 13 0 0 0,0-5-5 0 0,-11-12 5 0 0,1-1-1 0 0,0-1 1 0 0,0 1-1 0 0,0-1 1 0 0,0 0 0 0 0,11 8-1 0 0,-9-9-26 0 0,1 1-1 0 0,0-1 1 0 0,0 0-1 0 0,0-1 1 0 0,0 0-1 0 0,1 0 1 0 0,-1-1-1 0 0,1 0 1 0 0,0 0-1 0 0,16 0 1 0 0,-14-2-2450 0 0,0-1 0 0 0,18-3 1 0 0,-1-1-5574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6.4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90 11520 0 0,'0'-2'886'0'0,"0"-8"-422"0"0,0 8 1494 0 0,-10-4 316 0 0,5 2-1411 0 0,-3-3-151 0 0,0 1-1 0 0,-1 0 0 0 0,0 1 1 0 0,-16-8-1 0 0,1 5-77 0 0,17 6-395 0 0,0 0 0 0 0,0-1 0 0 0,0 0 1 0 0,0 0-1 0 0,-6-5 0 0 0,9 8 132 0 0,2 1-331 0 0,0-1 0 0 0,1 1 1 0 0,-1-1-1 0 0,0 1 0 0 0,1 0 0 0 0,-1 0 1 0 0,0 0-1 0 0,1 0 0 0 0,-1 0 0 0 0,1 0 0 0 0,0 0 1 0 0,-1 0-1 0 0,1 0 0 0 0,0 1 0 0 0,0-1 1 0 0,-1 0-1 0 0,1 1 0 0 0,0-1 0 0 0,1 1 1 0 0,-1 0-1 0 0,0-1 0 0 0,-1 4 0 0 0,-5 15-352 0 0,6-17 310 0 0,-1 0-1 0 0,1 0 1 0 0,0 0-1 0 0,0 0 1 0 0,1 1-1 0 0,-1-1 1 0 0,0 6-1 0 0,1-5-6 0 0,0 1-1 0 0,0-1 1 0 0,0 1-1 0 0,1-1 1 0 0,0 1-1 0 0,0-1 1 0 0,0 0-1 0 0,0 1 1 0 0,1-1-1 0 0,-1 0 1 0 0,1 0-1 0 0,0 0 1 0 0,0 0-1 0 0,1 0 1 0 0,-1-1-1 0 0,6 6 1 0 0,-7-7-8 0 0,0-1-1 0 0,1 1 1 0 0,-1-1 0 0 0,0 1 0 0 0,0 0-1 0 0,0-1 1 0 0,1 5 0 0 0,-2-5 10 0 0,1 0 1 0 0,-1 0-1 0 0,1 0 0 0 0,0 0 1 0 0,-1 0-1 0 0,1 0 0 0 0,0 0 1 0 0,-1 0-1 0 0,1 0 1 0 0,0 0-1 0 0,0 0 0 0 0,0 0 1 0 0,0-1-1 0 0,1 2 1 0 0,1 1-5 0 0,15 4-72 0 0,-14-4 59 0 0,7 0-17 0 0,-9-3 40 0 0,0 0-1 0 0,0 0 0 0 0,0-1 1 0 0,0 1-1 0 0,1-1 0 0 0,-1 0 1 0 0,0 1-1 0 0,3-3 0 0 0,-1 1 2 0 0,-1 0 0 0 0,1-1 0 0 0,0 1 0 0 0,-1-1 0 0 0,1 0 0 0 0,-1 0 0 0 0,0 0 0 0 0,0-1 0 0 0,0 1 0 0 0,3-7 0 0 0,4-6 0 0 0,8-21 0 0 0,-11 23 0 0 0,25-41-304 0 0,-29 45 281 0 0,-2 7 54 0 0,-1 1 881 0 0,1 12-752 0 0,1-8-148 0 0,-1 1 0 0 0,0-1 0 0 0,0 1 0 0 0,1-1 0 0 0,-1 0 0 0 0,1 0-1 0 0,0 1 1 0 0,2 1 0 0 0,-1-1-6 0 0,-1-1 0 0 0,0 0 0 0 0,-1 1 0 0 0,1-1 0 0 0,0 1 0 0 0,0 0 0 0 0,1 3 0 0 0,26 73-1301 0 0,-27-76 1111 0 0,-1 0-1 0 0,0 0 1 0 0,-1 0 0 0 0,1 0-1 0 0,0 0 1 0 0,-1 0-1 0 0,0 1 1 0 0,1-1 0 0 0,-2 4-1 0 0,1-2-853 0 0,0 8-6467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6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11976 0 0,'2'0'8379'0'0,"4"0"-7247"0"0,1-1 0 0 0,0 1 0 0 0,12-5 0 0 0,41-16 994 0 0,-17 4-1067 0 0,11-7-313 0 0,-37 15-531 0 0,-14 7-179 0 0,-1 1 0 0 0,1-1-1 0 0,0 1 1 0 0,0-1-1 0 0,0 1 1 0 0,0 0 0 0 0,0 0-1 0 0,6-1 1 0 0,186-4-116 0 0,-190 6 40 0 0,64 6-1804 0 0,-30 2-4135 0 0,-32-6 3650 0 0,23 5-5893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7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17 148 18511 0 0,'0'0'2127'0'0,"1"1"-1532"0"0,3 0-336 0 0,-1 0-1 0 0,0 1 1 0 0,0 0 0 0 0,0 0 0 0 0,0 0 0 0 0,0 0 0 0 0,0 0-1 0 0,-1 1 1 0 0,1-1 0 0 0,3 5 0 0 0,22 33 205 0 0,-14-18-307 0 0,-7-10-167 0 0,7 7-300 0 0,-14-18 48 0 0,1-1 0 0 0,-1 0 0 0 0,1 1 0 0 0,-1-1 0 0 0,0 1 0 0 0,1-1 0 0 0,-1 1 0 0 0,0-1 0 0 0,1 1 0 0 0,-1-1 0 0 0,0 1 0 0 0,0-1 0 0 0,0 1 0 0 0,1 0 0 0 0,-1-1 0 0 0,0 1 0 0 0,0-1 1 0 0,0 1-1 0 0,0-1 0 0 0,0 2 0 0 0</inkml:trace>
  <inkml:trace contextRef="#ctx0" brushRef="#br0" timeOffset="1">1 0 6912 0 0,'0'0'14125'0'0,"2"0"-14053"0"0,10 1-647 0 0,-1 0 0 0 0,1 0-1 0 0,-1 1 1 0 0,1 1 0 0 0,12 4 0 0 0,-12-2-1475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7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1 117 1840 0 0,'1'3'133'0'0,"0"1"46"0"0,1 0 0 0 0,0 0 0 0 0,0 0 0 0 0,1 0-1 0 0,-1 0 1 0 0,6 6 0 0 0,-6-8 738 0 0,-1 0 1 0 0,1 0-1 0 0,-1 0 0 0 0,1 0 1 0 0,-1 0-1 0 0,0 0 0 0 0,2 4 1 0 0,12 16 5796 0 0,-9-13 1171 0 0,-5-9-7857 0 0,-1-1-1 0 0,1 0 0 0 0,0 1 1 0 0,0-1-1 0 0,0 0 0 0 0,0 0 1 0 0,-1 0-1 0 0,1 1 1 0 0,0-1-1 0 0,-1 0 0 0 0,1 0 1 0 0,-1 0-1 0 0,1 0 0 0 0,0-1 1 0 0,8-21 253 0 0,-4 9-163 0 0,-2 7-88 0 0,-1 1-17 0 0,1 0 1 0 0,0 0-1 0 0,0 0 0 0 0,1 0 1 0 0,-1 0-1 0 0,8-8 1 0 0,14-17-353 0 0,-19 23 509 0 0,0-1 0 0 0,1 1 0 0 0,0 1 0 0 0,11-11 1 0 0,-15 16-142 0 0,-1 0 0 0 0,1 1 1 0 0,0-1-1 0 0,-1 1 1 0 0,1-1-1 0 0,0 1 1 0 0,0 0-1 0 0,0 0 1 0 0,0 0-1 0 0,0 0 0 0 0,0 1 1 0 0,0-1-1 0 0,0 1 1 0 0,0 0-1 0 0,0 0 1 0 0,0 0-1 0 0,0 0 1 0 0,0 1-1 0 0,0-1 0 0 0,5 2 1 0 0,-3 0 6 0 0,0 0 1 0 0,-1 0-1 0 0,1 0 0 0 0,0 1 1 0 0,-1 0-1 0 0,1 0 0 0 0,-1 0 1 0 0,0 1-1 0 0,0-1 0 0 0,0 1 1 0 0,5 7-1 0 0,69 74-36 0 0,-68-76-329 0 0,0 1 0 0 0,1-2 0 0 0,0 1 0 0 0,0-1 0 0 0,1-1 0 0 0,0 0 0 0 0,23 9 0 0 0,-7-5-1135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7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6912 0 0,'3'-4'229'0'0,"-2"3"-206"0"0,0 0 1 0 0,-1 1-1 0 0,1-1 1 0 0,0 0-1 0 0,-1 0 0 0 0,1 0 1 0 0,-1 0-1 0 0,1 0 0 0 0,-1 0 1 0 0,0 1-1 0 0,1-3 1 0 0,-1 1 27 0 0,0 0 1 0 0,0 0 0 0 0,0 0 0 0 0,0 0 0 0 0,-1 0 0 0 0,1 0 0 0 0,0 0-1 0 0,-5-11 11140 0 0,6 7-5541 0 0,10 42-3536 0 0,-2-21-2023 0 0,-2 1 1 0 0,0 0-1 0 0,-1 0 0 0 0,8 31 0 0 0,-10-30-110 0 0,8 21 0 0 0,-7-26 108 0 0,-1 1 0 0 0,-1 0 1 0 0,4 20-1 0 0,-6-26-135 0 0,0-1 1 0 0,1 0-1 0 0,0 0 1 0 0,0 0-1 0 0,0 0 1 0 0,5 8-1 0 0,-4-10 1 0 0,-1 1-1 0 0,0 0 1 0 0,0 0-1 0 0,0 0 0 0 0,0 1 1 0 0,-1-1-1 0 0,0 0 0 0 0,1 10 1 0 0,-1-15-2 0 0,-1 1 1 0 0,1 0-1 0 0,0-1 1 0 0,-1 1-1 0 0,1-1 1 0 0,0 1-1 0 0,0-1 1 0 0,0 1 0 0 0,-1-1-1 0 0,1 1 1 0 0,0-1-1 0 0,0 0 1 0 0,0 1-1 0 0,0-1 1 0 0,0 0-1 0 0,0 0 1 0 0,0 0 0 0 0,0 0-1 0 0,0 0 1 0 0,0 0-1 0 0,0 0 1 0 0,-1 0-1 0 0,3 0 1 0 0,24-24 251 0 0,-19 18-181 0 0,-1-1 0 0 0,1 1 0 0 0,-1-2 0 0 0,10-12 0 0 0,-15 16-24 0 0,1 1-1 0 0,0 0 1 0 0,0-1-1 0 0,0 1 1 0 0,1 0-1 0 0,-1 1 1 0 0,1-1-1 0 0,0 1 1 0 0,6-4 0 0 0,0 1 19 0 0,0 1 0 0 0,20-6 1 0 0,-20 7 1 0 0,-10 3-18 0 0,1 0 0 0 0,0 0 0 0 0,-1 0 0 0 0,1 0-1 0 0,0 1 1 0 0,-1-1 0 0 0,1 0 0 0 0,0 1 0 0 0,-1-1 0 0 0,1 0 0 0 0,0 1 0 0 0,-1-1 0 0 0,1 1 0 0 0,-1-1 0 0 0,1 1 0 0 0,0 0-1 0 0,0 1 2 0 0,5 1-1 0 0,-4-2 2 0 0,-1 0-1 0 0,1 0 0 0 0,0 0 1 0 0,0 0-1 0 0,0 1 0 0 0,-1-1 0 0 0,1 1 1 0 0,-1-1-1 0 0,1 1 0 0 0,-1-1 1 0 0,1 1-1 0 0,-1 0 0 0 0,0 0 1 0 0,0 0-1 0 0,1 2 0 0 0,-1-2-3 0 0,0 0-1 0 0,0-1 0 0 0,0 1 1 0 0,0 0-1 0 0,1-1 0 0 0,-1 1 1 0 0,0-1-1 0 0,1 0 0 0 0,-1 1 1 0 0,3 0-1 0 0,7 9-54 0 0,-7-6-275 0 0,0-1 1 0 0,0 1 0 0 0,1-1 0 0 0,-1 0 0 0 0,1 0 0 0 0,0 0 0 0 0,0-1 0 0 0,0 0 0 0 0,0 0-1 0 0,7 3 1 0 0,-1-4-2180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8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6 233 8288 0 0,'18'-20'638'0'0,"-18"20"-629"0"0,0 0-1 0 0,0 0 1 0 0,0 0-1 0 0,0 0 1 0 0,0-1-1 0 0,0 1 1 0 0,0 0-1 0 0,0 0 0 0 0,0 0 1 0 0,0 0-1 0 0,1 0 1 0 0,-1-1-1 0 0,0 1 1 0 0,0 0-1 0 0,0 0 1 0 0,0 0-1 0 0,0 0 0 0 0,0 0 1 0 0,1 0-1 0 0,-1 0 1 0 0,0 0-1 0 0,0 0 1 0 0,0-1-1 0 0,0 1 0 0 0,0 0 1 0 0,1 0-1 0 0,-1 0 1 0 0,0 0-1 0 0,0 0 1 0 0,0 0-1 0 0,0 0 1 0 0,1 0-1 0 0,-1 0 0 0 0,0 0 1 0 0,0 0-1 0 0,0 0 1 0 0,0 0-1 0 0,1 0 1 0 0,-1 0-1 0 0,0 0 1 0 0,0 0-1 0 0,0 1 0 0 0,0-1 1 0 0,0 0-1 0 0,1 0 1 0 0,-1 0-1 0 0,0 0 1 0 0,3 2 383 0 0,0 0 1 0 0,-1 0-1 0 0,1 1 1 0 0,-1-1 0 0 0,1 0-1 0 0,-1 1 1 0 0,0 0-1 0 0,3 4 1 0 0,-3-4-122 0 0,1-1 0 0 0,-1 0-1 0 0,0 0 1 0 0,1 0 0 0 0,0 0 0 0 0,0 0 0 0 0,-1-1-1 0 0,1 1 1 0 0,0-1 0 0 0,0 0 0 0 0,0 1 0 0 0,1-1-1 0 0,-1-1 1 0 0,4 2 0 0 0,8 2 893 0 0,-13-3-350 0 0,1-2-57 0 0,2-1-423 0 0,0 1 0 0 0,0-1 0 0 0,0-1 0 0 0,0 1 1 0 0,-1-1-1 0 0,1 1 0 0 0,7-7 0 0 0,-9 7-194 0 0,-1 0 0 0 0,1 0 1 0 0,-1-1-1 0 0,0 1 0 0 0,0-1 1 0 0,0 1-1 0 0,0-1 0 0 0,0 0 0 0 0,-1 0 1 0 0,1 0-1 0 0,-1 0 0 0 0,0 0 1 0 0,0 0-1 0 0,2-6 0 0 0,-2 2 14 0 0,0 1 0 0 0,1 0 1 0 0,0 0-1 0 0,0 0 0 0 0,4-7 0 0 0,0 1-55 0 0,-6 10-105 0 0,1 0 0 0 0,-1 0 0 0 0,1 0 0 0 0,-1 0 0 0 0,0 0 0 0 0,1-1 0 0 0,-1 1 0 0 0,0 0 0 0 0,0 0 0 0 0,-1 0 0 0 0,1-1 0 0 0,-2-3 0 0 0,0-11-40 0 0,2 15 52 0 0,1 0 0 0 0,-2-1 0 0 0,1 1 0 0 0,0 0 0 0 0,0-1 0 0 0,-1 1 0 0 0,1 0 0 0 0,-1-1 0 0 0,0 1 0 0 0,1 0 0 0 0,-1 0 0 0 0,0 0 0 0 0,0-1 0 0 0,-1 1 0 0 0,1 0 0 0 0,0 1 0 0 0,-1-1 0 0 0,1 0 0 0 0,-1 0 0 0 0,-2-2 0 0 0,-9-11 8 0 0,12 13-15 0 0,-1 0 0 0 0,1 0 1 0 0,-1 0-1 0 0,1 0 0 0 0,-1 1 0 0 0,0-1 1 0 0,0 0-1 0 0,0 1 0 0 0,1-1 1 0 0,-2 1-1 0 0,1-1 0 0 0,0 1 0 0 0,0 0 1 0 0,0 0-1 0 0,0 0 0 0 0,-1 0 1 0 0,1 1-1 0 0,-1-1 0 0 0,-2 0 1 0 0,-2 1-37 0 0,1 0 1 0 0,0 1 0 0 0,0-1-1 0 0,0 1 1 0 0,0 1 0 0 0,0-1-1 0 0,0 1 1 0 0,-9 4 0 0 0,12-4 8 0 0,-1 0 1 0 0,0 0-1 0 0,1 1 0 0 0,-1 0 1 0 0,1-1-1 0 0,0 1 1 0 0,0 0-1 0 0,0 1 0 0 0,0-1 1 0 0,0 1-1 0 0,1-1 0 0 0,0 1 1 0 0,-3 5-1 0 0,2-3 7 0 0,0 0 3 0 0,-1 0 0 0 0,2 0 0 0 0,-1 0 0 0 0,1 1-1 0 0,0-1 1 0 0,0 1 0 0 0,1-1 0 0 0,-1 1 0 0 0,1 13 0 0 0,-2 25-40 0 0,2-32 48 0 0,0 0 0 0 0,1 0 0 0 0,0 0 0 0 0,1 0 0 0 0,3 14 0 0 0,-1-15 10 0 0,0 1 0 0 0,1-2 0 0 0,0 1 0 0 0,1 0 0 0 0,0-1 0 0 0,1 0 0 0 0,10 15 0 0 0,-7-9 0 0 0,-9-15 0 0 0,1 0 0 0 0,0 1 0 0 0,0-1 0 0 0,0 0 0 0 0,1 0 0 0 0,-1 0 0 0 0,0 0 0 0 0,1 0 0 0 0,-1 0 0 0 0,4 2 0 0 0,2 1 0 0 0,1-1 0 0 0,0 0 0 0 0,0-1 0 0 0,1 1 0 0 0,-1-2 0 0 0,1 1 0 0 0,12 1 0 0 0,-15-3-10 0 0,-1-1-1 0 0,1 0 1 0 0,-1-1 0 0 0,1 1-1 0 0,8-3 1 0 0,1 1-94 0 0,-13 2 3 0 0,0-1 1 0 0,0 1 0 0 0,-1 0 0 0 0,1-1-1 0 0,0 1 1 0 0,-1-1 0 0 0,1 0-1 0 0,0 1 1 0 0,-1-1 0 0 0,1 0 0 0 0,-1 0-1 0 0,1 0 1 0 0,-1 0 0 0 0,0 0 0 0 0,1-1-1 0 0,0 0 1 0 0,10-8-5133 0 0,7-3-2214 0 0</inkml:trace>
  <inkml:trace contextRef="#ctx0" brushRef="#br0" timeOffset="1">112 788 18863 0 0,'-10'-20'9027'0'0,"12"19"-8671"0"0,14-11 839 0 0,-13 9-1175 0 0,1 0 0 0 0,-1 1 0 0 0,1-1 0 0 0,6-2-1 0 0,-1 1 45 0 0,3 0-24 0 0,4 0-13 0 0,-15 4-27 0 0,0 0 0 0 0,0 0 0 0 0,1 0 0 0 0,-1 1 0 0 0,0-1 0 0 0,0 0 0 0 0,0 1 0 0 0,0-1 0 0 0,0 1 0 0 0,2 0 0 0 0,55 34-65 0 0,-51-30-239 0 0,58 39-1311 0 0,-59-41 1614 0 0,0 0-1 0 0,0 0 1 0 0,0-1-1 0 0,0 0 1 0 0,0 0-1 0 0,1 0 1 0 0,-1-1-1 0 0,0 0 1 0 0,1 0-1 0 0,8-1 1 0 0,-9 1 1 0 0,14 0-208 0 0,-17-2-2 0 0,0 0 1 0 0,1 0-1 0 0,-1 0 0 0 0,0 0 1 0 0,1-1-1 0 0,3-1 0 0 0,4-7-3702 0 0,-3-2-4275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8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41 12264 0 0,'-22'14'1112'0'0,"18"-1"-896"0"0,3-10 204 0 0,0 1 0 0 0,0 0 0 0 0,0-1 0 0 0,1 1 1 0 0,-1 6-1 0 0,1-7-62 0 0,0-1 0 0 0,0 1 0 0 0,-1 0 0 0 0,1-1 0 0 0,-1 1 0 0 0,1-1 0 0 0,-1 1 0 0 0,-2 4 0 0 0,3-7-343 0 0,0 0 0 0 0,0 0 0 0 0,0 0 0 0 0,0 0 0 0 0,0 0 0 0 0,0 0 0 0 0,0 1 0 0 0,0-1 0 0 0,0 0 0 0 0,0 0 0 0 0,0 0 0 0 0,0 0 0 0 0,0 0 0 0 0,0 0 0 0 0,0 0 0 0 0,0 0-1 0 0,0 1 1 0 0,0-1 0 0 0,0 0 0 0 0,0 0 0 0 0,0 0 0 0 0,0 0 0 0 0,0 0 0 0 0,0 0 0 0 0,0 0 0 0 0,0 0 0 0 0,0 1 0 0 0,0-1 0 0 0,0 0 0 0 0,0 0 0 0 0,0 0 0 0 0,0 0 0 0 0,1 0 0 0 0,-1 0-1 0 0,0 0 1 0 0,0 0 0 0 0,0 0 0 0 0,0 0 0 0 0,0 0 0 0 0,0 0 0 0 0,0 1 0 0 0,0-1 0 0 0,0 0 0 0 0,1 0 0 0 0,-1 0 0 0 0,0 0 0 0 0,0 0 0 0 0,3 2 266 0 0,-1-1-120 0 0,1 1 0 0 0,-1-1 0 0 0,0 1 1 0 0,0-1-1 0 0,0 1 0 0 0,0 0 0 0 0,0 0 1 0 0,-1 0-1 0 0,4 4 0 0 0,-4-4-72 0 0,0 0 0 0 0,0 0 0 0 0,1 0 0 0 0,-1 0 0 0 0,1-1 0 0 0,-1 1 1 0 0,1 0-1 0 0,0-1 0 0 0,0 1 0 0 0,0-1 0 0 0,0 0 0 0 0,0 1 0 0 0,0-1 0 0 0,0 0 0 0 0,3 1 0 0 0,0 0 139 0 0,0 0 1 0 0,0-1-1 0 0,0 0 0 0 0,0 0 0 0 0,0 0 0 0 0,10 0 1 0 0,22-1 360 0 0,-34 0-56 0 0,0 0-322 0 0,2-2-109 0 0,1 1 0 0 0,-1-1 0 0 0,0-1 0 0 0,1 1 0 0 0,-1-1 1 0 0,0 1-1 0 0,-1-2 0 0 0,1 1 0 0 0,0 0 0 0 0,-1-1 0 0 0,5-5 0 0 0,-8 8-78 0 0,-1 0 1 0 0,1-1-1 0 0,0 1 0 0 0,-1 0 1 0 0,1-1-1 0 0,-1 1 0 0 0,0-1 1 0 0,0 1-1 0 0,1-1 0 0 0,-1 1 1 0 0,0-1-1 0 0,0 1 0 0 0,0-1 1 0 0,-1 1-1 0 0,1-1 0 0 0,0 1 1 0 0,0 0-1 0 0,-1-1 0 0 0,1 1 1 0 0,-2-3-1 0 0,-1-13 201 0 0,2 14-205 0 0,1 1 1 0 0,-1-1-1 0 0,0 1 0 0 0,0 0 1 0 0,0 0-1 0 0,0-1 0 0 0,0 1 1 0 0,0 0-1 0 0,0 0 0 0 0,-1 0 1 0 0,1 0-1 0 0,-1 0 0 0 0,0 1 0 0 0,1-1 1 0 0,-1 0-1 0 0,0 1 0 0 0,-3-3 1 0 0,-11-12 81 0 0,12 12-97 0 0,0-1 1 0 0,0 1-1 0 0,-1 0 0 0 0,1 0 0 0 0,-1 0 1 0 0,0 1-1 0 0,-5-3 0 0 0,8 5-25 0 0,0-1 0 0 0,0 1 0 0 0,0 0 0 0 0,0 0 0 0 0,0 0 0 0 0,-1 1 0 0 0,1-1-1 0 0,0 0 1 0 0,0 1 0 0 0,-1 0 0 0 0,1-1 0 0 0,0 1 0 0 0,-1 0 0 0 0,1 0 0 0 0,0 0 0 0 0,-1 1 0 0 0,1-1-1 0 0,0 0 1 0 0,-1 1 0 0 0,-2 1 0 0 0,-2 2-140 0 0,3-2-100 0 0,0 0-1 0 0,-1 0 1 0 0,1 1-1 0 0,0-1 1 0 0,1 1-1 0 0,-1 0 1 0 0,1 1-1 0 0,-1-1 0 0 0,-3 6 1 0 0,5-8-188 0 0,1 0 247 0 0,0-1 0 0 0,1 0 0 0 0,-1 1 0 0 0,1-1 0 0 0,-1 1 0 0 0,0-1 0 0 0,1 1-1 0 0,-1 0 1 0 0,1-1 0 0 0,-1 1 0 0 0,1-1 0 0 0,-1 1 0 0 0,1 0 0 0 0,0-1 0 0 0,-1 2 0 0 0,1 5-1881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8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78 3224 0 0,'0'1'40'0'0,"-1"1"0"0"0,1-1 0 0 0,0 0 0 0 0,0 0 0 0 0,1 0 0 0 0,-1 1 0 0 0,0-1 1 0 0,0 0-1 0 0,0 0 0 0 0,1 0 0 0 0,-1 0 0 0 0,1 0 0 0 0,-1 1 0 0 0,1-1 0 0 0,0 1 0 0 0,2-1 306 0 0,-1 0 1 0 0,1-1-1 0 0,0 1 0 0 0,0 0 0 0 0,-1-1 1 0 0,1 0-1 0 0,0 0 0 0 0,0 1 0 0 0,0-2 1 0 0,3 1-1 0 0,-1 0 753 0 0,-1 0 1812 0 0,0 0-185 0 0,27 3 559 0 0,-29-2-1911 0 0,0 1-130 0 0,2 2-854 0 0,17 22 905 0 0,-20-25-1255 0 0,-1 0-1 0 0,1 0 1 0 0,0 0 0 0 0,-1 0-1 0 0,1 0 1 0 0,0 0 0 0 0,-1 0-1 0 0,0 0 1 0 0,1 0 0 0 0,-1 0-1 0 0,1 0 1 0 0,-1 0 0 0 0,0 0-1 0 0,0 0 1 0 0,0 1 0 0 0,0-1-1 0 0,0 0 1 0 0,0 0 0 0 0,0 0-1 0 0,0 0 1 0 0,0 0 0 0 0,0 0-1 0 0,-1 2 1 0 0,1-3-36 0 0,0 0-1 0 0,0 0 1 0 0,0 0 0 0 0,0 1-1 0 0,-1-1 1 0 0,1 0 0 0 0,0 0-1 0 0,0 0 1 0 0,0 0 0 0 0,0 0-1 0 0,0 0 1 0 0,0 0 0 0 0,0 0-1 0 0,0 0 1 0 0,0 0 0 0 0,0 0 0 0 0,0 0-1 0 0,0 0 1 0 0,0 1 0 0 0,0-1-1 0 0,0 0 1 0 0,0 0 0 0 0,0 0-1 0 0,0 0 1 0 0,0 0 0 0 0,0 0-1 0 0,0 0 1 0 0,0 0 0 0 0,0 0-1 0 0,0 0 1 0 0,0 0 0 0 0,0 0-1 0 0,0 1 1 0 0,0-1 0 0 0,1 0-1 0 0,-1 0 1 0 0,0 0 0 0 0,0 0-1 0 0,0 0 1 0 0,0 0 0 0 0,0 0 0 0 0,0 0-1 0 0,0 0 1 0 0,0 0 0 0 0,0 0-1 0 0,0 0 1 0 0,0 0 0 0 0,0 0-1 0 0,0 0 1 0 0,0 0 0 0 0,1 0-1 0 0,-1 0 1 0 0,0 0 0 0 0,6 7 127 0 0,7 8 588 0 0,29 0 185 0 0,-40-14-712 0 0,5-2 93 0 0,-9-2-210 0 0,2 2-54 0 0,-1 1-1 0 0,0-1 1 0 0,1 0-1 0 0,-1 0 1 0 0,1 0-1 0 0,0 1 0 0 0,-1-1 1 0 0,1 0-1 0 0,0 0 1 0 0,-1 0-1 0 0,1 0 1 0 0,0 0-1 0 0,0 0 0 0 0,0-1 1 0 0,0-2 59 0 0,0 0-1 0 0,-1 0 1 0 0,1-1-1 0 0,-1 1 1 0 0,0 0 0 0 0,-2-6-1 0 0,2 8-97 0 0,0 1-1 0 0,1-1 0 0 0,-1 0 1 0 0,1 1-1 0 0,-1-1 1 0 0,1 0-1 0 0,0 1 0 0 0,0-1 1 0 0,0 0-1 0 0,0 1 0 0 0,0-1 1 0 0,0 0-1 0 0,0 1 1 0 0,0-1-1 0 0,1 0 0 0 0,-1 1 1 0 0,1-1-1 0 0,-1 0 1 0 0,1 1-1 0 0,-1-1 0 0 0,1 1 1 0 0,0-1-1 0 0,0 1 0 0 0,2-3 1 0 0,-3 3 12 0 0,1-1-1 0 0,-1 1 1 0 0,1 0 0 0 0,-1-1 0 0 0,1 1-1 0 0,-1 0 1 0 0,0-1 0 0 0,0 1-1 0 0,1 0 1 0 0,-1-1 0 0 0,0 1 0 0 0,0-1-1 0 0,-1 1 1 0 0,1-3 0 0 0,0 4 22 0 0,-1-1-1 0 0,1 0 1 0 0,0 0 0 0 0,0 0-1 0 0,0 0 1 0 0,0 0 0 0 0,0 0 0 0 0,0 0-1 0 0,0 0 1 0 0,0 0 0 0 0,1 0-1 0 0,-1 0 1 0 0,0 0 0 0 0,0 0 0 0 0,1 0-1 0 0,-1 0 1 0 0,1 0 0 0 0,-1 0-1 0 0,1 0 1 0 0,-1 0 0 0 0,1 1 0 0 0,0-1-1 0 0,-1 0 1 0 0,1 0 0 0 0,1 0 0 0 0,15-19 111 0 0,-15 18-120 0 0,0-1-1 0 0,0 0 1 0 0,0 1 0 0 0,1-1-1 0 0,-1 1 1 0 0,1 0-1 0 0,-1 0 1 0 0,1 0-1 0 0,0 0 1 0 0,-1 0 0 0 0,5-1-1 0 0,10-4-6 0 0,2-1 0 0 0,-13 8 0 0 0,-1 1 0 0 0,-3-1 0 0 0,0 0 0 0 0,1 0 0 0 0,-1 1 0 0 0,0-1 0 0 0,1 0 0 0 0,-1 1 0 0 0,0-1 0 0 0,0 1 0 0 0,0 0 0 0 0,0 0 0 0 0,0 0 0 0 0,1 0 0 0 0,-1 0 0 0 0,-1 0 0 0 0,1 0 0 0 0,0 1 0 0 0,0-1 0 0 0,0 1 0 0 0,-1-1 0 0 0,1 1 0 0 0,-1 0 0 0 0,2 2 0 0 0,13 13-43 0 0,-13-15 16 0 0,0 1 0 0 0,-1 0 1 0 0,1-1-1 0 0,-1 1 1 0 0,1 0-1 0 0,-1 0 1 0 0,0 1-1 0 0,0-1 0 0 0,-1 0 1 0 0,3 7-1 0 0,-3-8-12 0 0,0 0 0 0 0,0 0 0 0 0,0 0 0 0 0,0-1 0 0 0,1 1 0 0 0,-1 0 0 0 0,0-1 0 0 0,1 1 0 0 0,-1-1-1 0 0,1 0 1 0 0,0 1 0 0 0,-1-1 0 0 0,1 0 0 0 0,2 1 0 0 0,9 7-1695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9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16903 0 0,'6'-23'1648'0'0,"3"19"-1464"0"0,3 4 392 0 0,-2 0 1544 0 0,2-6-2120 0 0,-2 6 0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9.4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67 7368 0 0,'-13'7'11710'0'0,"14"-8"-11246"0"0,7-6 3465 0 0,2-2-3239 0 0,0 4-94 0 0,-1 0 0 0 0,1 0 0 0 0,0 1 1 0 0,18-6-1 0 0,14-1 108 0 0,-29 7-555 0 0,1 0 0 0 0,18-2-1 0 0,1 3 47 0 0,-21 5-208 0 0,-15 3-16 0 0,1 0-2 0 0,2-4 26 0 0,0-1 0 0 0,0 1 0 0 0,0 0 0 0 0,0 0 1 0 0,0 0-1 0 0,0 0 0 0 0,0-1 0 0 0,0 1 0 0 0,0 0 0 0 0,0 0 1 0 0,0 0-1 0 0,-1 0 0 0 0,1 0 0 0 0,0-1 0 0 0,-1 1 0 0 0,1 0 1 0 0,0 0-1 0 0,-1-1 0 0 0,1 1 0 0 0,-1 0 0 0 0,0 0 0 0 0,-18 19-182 0 0,16-18 141 0 0,1 1 1 0 0,-1-1-1 0 0,1 1 0 0 0,-1 0 1 0 0,-2 4-1 0 0,-5 31-466 0 0,5-29 312 0 0,1 0 1 0 0,0 0-1 0 0,0 1 1 0 0,1 0-1 0 0,0 0 1 0 0,1 0-1 0 0,0 0 0 0 0,-1 14 1 0 0,0-6-124 0 0,2-16 296 0 0,0-1 1 0 0,1 0-1 0 0,-1 1 0 0 0,1-1 0 0 0,0 1 1 0 0,-1-1-1 0 0,1 1 0 0 0,0-1 0 0 0,0 1 0 0 0,0-1 1 0 0,0 1-1 0 0,0 0 0 0 0,0-1 0 0 0,0 1 0 0 0,1-1 1 0 0,-1 1-1 0 0,1-1 0 0 0,-1 1 0 0 0,1-1 0 0 0,0 2 1 0 0,6 5-95 0 0,-5-7 95 0 0,-1 0 1 0 0,0 0 0 0 0,1 0-1 0 0,-1 1 1 0 0,0-1 0 0 0,0 0 0 0 0,0 1-1 0 0,0-1 1 0 0,0 1 0 0 0,-1-1 0 0 0,1 1-1 0 0,0 0 1 0 0,-1-1 0 0 0,1 1 0 0 0,0 2-1 0 0,-4 14-269 0 0,3-17 290 0 0,0 1-1 0 0,-1-1 1 0 0,1 1-1 0 0,0-1 1 0 0,0 1-1 0 0,0-1 1 0 0,0 1-1 0 0,0-1 1 0 0,0 1-1 0 0,0-1 1 0 0,0 0-1 0 0,1 1 0 0 0,-1-1 1 0 0,0 1-1 0 0,1-1 1 0 0,-1 0-1 0 0,1 1 1 0 0,0-1-1 0 0,1 2 1 0 0,0 2 72 0 0,1-1-1 0 0,0 0 1 0 0,0 0 0 0 0,6 6-1 0 0,-9-10-62 0 0,0 1 0 0 0,0-1 0 0 0,0 0 0 0 0,0 0 0 0 0,0 0 0 0 0,0 0 0 0 0,0 1 0 0 0,0-1 0 0 0,0 0 0 0 0,0 0 0 0 0,0 0 0 0 0,0 0 0 0 0,0 1 0 0 0,0-1 0 0 0,0 0 0 0 0,0 0 0 0 0,0 0-1 0 0,0 0 1 0 0,0 1 0 0 0,0-1 0 0 0,0 0 0 0 0,0 0 0 0 0,0 0 0 0 0,0 0 0 0 0,0 1 0 0 0,0-1 0 0 0,0 0 0 0 0,0 0 0 0 0,0 0 0 0 0,0 0 0 0 0,-1 0 0 0 0,1 1 0 0 0,0-1 0 0 0,0 0 0 0 0,0 0 0 0 0,-1 0 0 0 0,1 0-9 0 0,0 0 0 0 0,0 0 1 0 0,0 0-1 0 0,0 0 1 0 0,0 0-1 0 0,0 1 0 0 0,0-1 1 0 0,0 0-1 0 0,0 0 0 0 0,-1 0 1 0 0,1 0-1 0 0,0 0 1 0 0,0 0-1 0 0,0 0 0 0 0,0 0 1 0 0,0 0-1 0 0,0 0 0 0 0,0 1 1 0 0,0-1-1 0 0,0 0 1 0 0,0 0-1 0 0,0 0 0 0 0,0 0 1 0 0,0 0-1 0 0,0 0 0 0 0,0 0 1 0 0,0 0-1 0 0,0 1 1 0 0,0-1-1 0 0,0 0 0 0 0,0 0 1 0 0,0 0-1 0 0,0 0 0 0 0,0 0 1 0 0,0 0-1 0 0,0 0 1 0 0,0 1-1 0 0,0-1 0 0 0,0 0 1 0 0,0 0-1 0 0,0 0 0 0 0,0 0 1 0 0,0 0-1 0 0,0 0 1 0 0,0 0-1 0 0,1 0 0 0 0,-1 0 1 0 0,0 0-1 0 0,0 1 0 0 0,0-1 1 0 0,0 0-1 0 0,0 0 1 0 0,13 4-178 0 0,-11-3 165 0 0,0-1 0 0 0,-1 1 0 0 0,1-1 0 0 0,-1 0 0 0 0,1 1 0 0 0,0-1 0 0 0,-1 0 0 0 0,4-1 0 0 0,4 0 56 0 0,1 0 1 0 0,-1-1-1 0 0,0-1 1 0 0,0 1-1 0 0,0-1 0 0 0,0-1 1 0 0,-1 0-1 0 0,1 0 0 0 0,-1-1 1 0 0,14-10-1 0 0,-18 12-131 0 0,-1 1 0 0 0,1-1 0 0 0,0 1 0 0 0,0 0 0 0 0,0 0 0 0 0,5-2 0 0 0,4-2-689 0 0,-12 5 693 0 0,0 1 1 0 0,0-1-1 0 0,0 1 1 0 0,0-1-1 0 0,0 0 1 0 0,0 1-1 0 0,0-1 1 0 0,-1 0-1 0 0,1 0 1 0 0,0 0-1 0 0,-1 1 1 0 0,1-1-1 0 0,0 0 1 0 0,-1 0-1 0 0,1 0 1 0 0,-1 0-1 0 0,1 0 1 0 0,-1 0-1 0 0,0 0 1 0 0,0 0-1 0 0,1 0 1 0 0,-1-1-1 0 0,0 1 1 0 0,0 0-1 0 0,0 0 1 0 0,0 0-1 0 0,0 0 1 0 0,0 0-1 0 0,0 0 1 0 0,0 0-1 0 0,-1 0 1 0 0,1 0-1 0 0,-1-2 1 0 0,0-8-747 0 0,1 10 717 0 0,0 0 1 0 0,1 0-1 0 0,-1 0 1 0 0,0 0-1 0 0,1 0 0 0 0,-1 0 1 0 0,1 0-1 0 0,-1 0 1 0 0,1 0-1 0 0,0 0 1 0 0,-1 0-1 0 0,1 0 1 0 0,0 0-1 0 0,0 0 1 0 0,0 1-1 0 0,1-2 0 0 0</inkml:trace>
  <inkml:trace contextRef="#ctx0" brushRef="#br0" timeOffset="1">45 199 2760 0 0,'10'10'17643'0'0,"-8"-10"-15957"0"0,2 1-1264 0 0,13 4 828 0 0,1-1 0 0 0,0-1-1 0 0,30 1 1 0 0,-30-5-277 0 0,32-6 0 0 0,-8 1-766 0 0,-38 5-235 0 0,0 0 1 0 0,0 0-1 0 0,0 0 0 0 0,0-1 0 0 0,0 1 1 0 0,0-1-1 0 0,0 0 0 0 0,6-5 1 0 0,-5 4-130 0 0,-1 1 0 0 0,1-1 1 0 0,9-3-1 0 0,-1 2-193 0 0,-10 4 128 0 0,1-2-1 0 0,0 1 1 0 0,-1 0-1 0 0,1-1 1 0 0,0 1-1 0 0,-1-1 1 0 0,0 0-1 0 0,1 0 1 0 0,-1-1-1 0 0,4-3 1 0 0,14-10-1730 0 0,5-4-79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49.9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47 21191 0 0,'0'0'480'0'0,"-2"3"67"0"0,-17 38 645 0 0,17-37-1094 0 0,1-1-1 0 0,0 1 0 0 0,0 0 1 0 0,0 0-1 0 0,1 0 1 0 0,-1 0-1 0 0,1 0 1 0 0,0 0-1 0 0,1 7 1 0 0,-1-10 20 0 0,0 1 1 0 0,1 0-1 0 0,-1 0 1 0 0,0-1-1 0 0,-1 1 1 0 0,1 0 0 0 0,0 0-1 0 0,0-1 1 0 0,-1 1-1 0 0,1 0 1 0 0,-1-1-1 0 0,0 1 1 0 0,-1 2-1 0 0,1-2 17 0 0,0 0-1 0 0,0 0 0 0 0,1 0 0 0 0,-1 0 1 0 0,1 0-1 0 0,-1 0 0 0 0,1 0 0 0 0,-1 4 1 0 0,1 6 75 0 0,0-10-194 0 0,0 1 1 0 0,0 0-1 0 0,0 0 1 0 0,0 0 0 0 0,0 0-1 0 0,1 0 1 0 0,1 4-1 0 0,0-3-17 0 0,0 1-1 0 0,0-1 1 0 0,1 0-1 0 0,-1 0 1 0 0,1 0-1 0 0,0 0 1 0 0,4 3-1 0 0,5 6 2 0 0,2-3 0 0 0,-10-8 0 0 0,1 1 0 0 0,0-1 0 0 0,-1 0 0 0 0,1 0 0 0 0,0-1 0 0 0,0 0 0 0 0,1 1 0 0 0,-1-2 0 0 0,0 1 0 0 0,0 0 0 0 0,9-1 0 0 0,-7-1 0 0 0,0 0 0 0 0,0-1 0 0 0,-1 1 0 0 0,1-1 0 0 0,0-1 0 0 0,0 1 0 0 0,10-7 0 0 0,-13 7 11 0 0,-1-1 0 0 0,0 0 0 0 0,0 0 0 0 0,0 0 0 0 0,0 0 0 0 0,-1-1-1 0 0,1 1 1 0 0,-1-1 0 0 0,0 1 0 0 0,3-7 0 0 0,4-5 333 0 0,-7 12-253 0 0,0-1 0 0 0,-1 1 0 0 0,0-1 0 0 0,1 1 0 0 0,-1-1 0 0 0,0 1 0 0 0,-1-1 0 0 0,1 0 0 0 0,-1 1 0 0 0,1-1 0 0 0,-1 0 0 0 0,0 1 0 0 0,-1-1 0 0 0,1 0 0 0 0,-1 1 0 0 0,1-1 0 0 0,-3-6 0 0 0,-1-13-113 0 0,4 18 22 0 0,0 0 0 0 0,-1 1 0 0 0,0-1 0 0 0,0 1 0 0 0,0-1 0 0 0,0 1 0 0 0,-1-1 0 0 0,0 1 0 0 0,1 0 0 0 0,-2-1 0 0 0,1 1 0 0 0,-5-6 0 0 0,-4-7-4 0 0,9 14-15 0 0,0 0 1 0 0,1 0 0 0 0,-2 0 0 0 0,1 0-1 0 0,0 0 1 0 0,0 0 0 0 0,-1 1 0 0 0,0 0-1 0 0,1-1 1 0 0,-1 1 0 0 0,0 0 0 0 0,0 0-1 0 0,-4-2 1 0 0,3 2-164 0 0,0 1-1 0 0,-1 0 0 0 0,1-1 1 0 0,0 1-1 0 0,-1 1 1 0 0,1-1-1 0 0,-1 1 1 0 0,1-1-1 0 0,-1 1 0 0 0,1 0 1 0 0,0 1-1 0 0,-1-1 1 0 0,-4 2-1 0 0,-8 10-3706 0 0,15-10 2714 0 0,7 6-2449 0 0,-1-5-271 0 0,3-1 3595 0 0,-1 0 1 0 0,1 0-1 0 0,0 0 1 0 0,-1-1 0 0 0,1-1-1 0 0,0 1 1 0 0,0-1 0 0 0,0 0-1 0 0,-1 0 1 0 0,1-1-1 0 0,0 0 1 0 0,10-3 0 0 0,82-10 4891 0 0,-96 14-4254 0 0,1 0 0 0 0,-1 0 0 0 0,0 0 1 0 0,0 1-1 0 0,1-1 0 0 0,-1 1 1 0 0,0-1-1 0 0,0 1 0 0 0,0 0 1 0 0,0 0-1 0 0,0 1 0 0 0,0-1 0 0 0,0 1 1 0 0,4 2-1 0 0,1 0-186 0 0,-7-3-86 0 0,1 0 76 0 0,1 0-1 0 0,-1 0 0 0 0,0 0 0 0 0,0 0 0 0 0,0 0 0 0 0,0 0 0 0 0,0 1 0 0 0,0-1 0 0 0,0 1 0 0 0,-1-1 0 0 0,1 1 1 0 0,0 0-1 0 0,-1 0 0 0 0,1 0 0 0 0,-1 0 0 0 0,0 0 0 0 0,0 0 0 0 0,0 0 0 0 0,0 0 0 0 0,1 4 0 0 0,-1-3-27 0 0,-1-1 0 0 0,1 1-1 0 0,0 0 1 0 0,0 0 0 0 0,0-1-1 0 0,1 1 1 0 0,-1-1 0 0 0,1 1 0 0 0,-1-1-1 0 0,1 1 1 0 0,2 2 0 0 0,6 8 253 0 0,-10-12-341 0 0,1 0 0 0 0,-1 0 0 0 0,1 0 0 0 0,-1 0 0 0 0,1 0 0 0 0,-1 0 0 0 0,0 0 0 0 0,1 0 0 0 0,-1 0 0 0 0,0 0 0 0 0,0 1 0 0 0,0-1 0 0 0,0 0 0 0 0,0 0 0 0 0,0 0 0 0 0,0 0 0 0 0,-1 0 0 0 0,1 1-1 0 0,0-1 1 0 0,-1 0 0 0 0,1 0 0 0 0,0 0 0 0 0,-1 0 0 0 0,0 0 0 0 0,1 0 0 0 0,-2 1 0 0 0,2-1-9 0 0,-1 1-1 0 0,0-1 1 0 0,0 1 0 0 0,1-1-1 0 0,-1 0 1 0 0,1 1-1 0 0,-1-1 1 0 0,1 1 0 0 0,0-1-1 0 0,0 1 1 0 0,-1 0-1 0 0,1-1 1 0 0,1 3 0 0 0,0-1 23 0 0,1 1 1 0 0,0-1 0 0 0,0 1 0 0 0,0-1 0 0 0,0 0 0 0 0,0 1 0 0 0,1-1 0 0 0,0-1 0 0 0,-1 1 0 0 0,1 0 0 0 0,0-1 0 0 0,4 3-1 0 0,-2 0 83 0 0,4 3 154 0 0,-9-7-263 0 0,0-1 1 0 0,0 0-1 0 0,0 0 0 0 0,0 1 0 0 0,0-1 1 0 0,1 0-1 0 0,-1 1 0 0 0,0-1 0 0 0,0 0 1 0 0,0 1-1 0 0,0-1 0 0 0,0 0 0 0 0,0 0 1 0 0,0 1-1 0 0,0-1 0 0 0,0 0 0 0 0,-1 1 1 0 0,1-1-1 0 0,0 0 0 0 0,0 0 0 0 0,0 1 1 0 0,0-1-1 0 0,0 0 0 0 0,0 1 0 0 0,-1-1 1 0 0,1 0-1 0 0,0 1 0 0 0,0-1-9 0 0,0 0-1 0 0,0 0 0 0 0,0 0 1 0 0,0 0-1 0 0,-1 0 0 0 0,1 0 1 0 0,0 0-1 0 0,0 0 0 0 0,0 0 1 0 0,0 1-1 0 0,0-1 1 0 0,0 0-1 0 0,0 0 0 0 0,0 0 1 0 0,0 0-1 0 0,0 0 0 0 0,0 0 1 0 0,0 0-1 0 0,0 0 0 0 0,0 0 1 0 0,0 0-1 0 0,0 1 1 0 0,0-1-1 0 0,1 0 0 0 0,-1 0 1 0 0,0 0-1 0 0,0 0 0 0 0,0 0 1 0 0,0 0-1 0 0,0 0 0 0 0,0 0 1 0 0,0 0-1 0 0,0 0 1 0 0,0 0-1 0 0,0 0 0 0 0,0 1 1 0 0,0-1-1 0 0,0 0 0 0 0,0 0 1 0 0,1 0-1 0 0,-1 0 0 0 0,0 0 1 0 0,0 0-1 0 0,0 0 1 0 0,0 0-1 0 0,0 0 0 0 0,0 0 1 0 0,0 0-1 0 0,0 0 0 0 0,0 0 1 0 0,0 0-1 0 0,1 0 1 0 0,-1 0-1 0 0,0 0 0 0 0,0 0 1 0 0,0 0-1 0 0,0 0 0 0 0,0 0 1 0 0,0 0-1 0 0,0 0 0 0 0,0 0 1 0 0,5 2-45 0 0,-1 0-1 0 0,0 0 1 0 0,0 1 0 0 0,6 4 0 0 0,-9-5-151 0 0,28 2 4 0 0,-28-5 202 0 0,-1 0-1 0 0,1 1 0 0 0,-1-1 1 0 0,0 0-1 0 0,1 0 0 0 0,-1 0 1 0 0,0 1-1 0 0,1-1 1 0 0,-1 0-1 0 0,0 0 0 0 0,0 0 1 0 0,0 1-1 0 0,1-3 0 0 0,-1 2 19 0 0,2-4 35 0 0,1-1 7 0 0,0 1-1 0 0,0-1 1 0 0,-1 0-1 0 0,3-12 1 0 0,-3 12-72 0 0,0 0 0 0 0,0 0 0 0 0,0 1 0 0 0,0-1 0 0 0,1 1 0 0 0,0 0-1 0 0,0 0 1 0 0,8-10 0 0 0,-5 8-3 0 0,-1 0 0 0 0,-1 0-1 0 0,7-13 1 0 0,-9 15 1 0 0,1 0 0 0 0,1 0 0 0 0,-1 0 0 0 0,1 0 0 0 0,-1 1 0 0 0,1 0 0 0 0,8-7 0 0 0,-7 6 49 0 0,0 0-1 0 0,0 0 1 0 0,0 0 0 0 0,7-11-1 0 0,-12 14-34 0 0,1 1 1 0 0,0-1-1 0 0,0 1 0 0 0,0-1 1 0 0,0 1-1 0 0,0-1 0 0 0,0 1 0 0 0,0 0 1 0 0,1 0-1 0 0,-1 0 0 0 0,0 0 1 0 0,1 0-1 0 0,-1 0 0 0 0,1 0 0 0 0,-1 0 1 0 0,1 0-1 0 0,1 0 0 0 0,1 0 69 0 0,0 1-1 0 0,-1 0 1 0 0,1 0-1 0 0,0 0 1 0 0,0 0-1 0 0,6 2 1 0 0,-7-2-8 0 0,0 1-31 0 0,0 1 0 0 0,0-1 0 0 0,0 1 1 0 0,1-1-1 0 0,-1 1 0 0 0,-1 0 0 0 0,1 0 0 0 0,0 0 0 0 0,0 0 0 0 0,-1 1 0 0 0,0-1 0 0 0,1 1 0 0 0,2 3 1 0 0,1 2 2 0 0,15 17 126 0 0,-15-17-188 0 0,-1-1 0 0 0,1-1 1 0 0,1 1-1 0 0,7 6 0 0 0,-3-5-315 0 0,35 30-3092 0 0,-35-31-3142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0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0 256 20015 0 0,'0'0'2004'0'0,"2"1"-1834"0"0,2 0-49 0 0,0 0 0 0 0,0 0 0 0 0,0 0 0 0 0,0 0 0 0 0,0 0 0 0 0,0-1 0 0 0,0 0 1 0 0,0 0-1 0 0,0 0 0 0 0,0 0 0 0 0,0-1 0 0 0,0 1 0 0 0,5-3 0 0 0,24 0 2140 0 0,-10 1-1695 0 0,1 0 1 0 0,-1-1 0 0 0,0-2 0 0 0,38-12 0 0 0,-44 12-650 0 0,0-1 0 0 0,-1 0 0 0 0,25-15 0 0 0,-38 20-1 0 0,-1 0-1 0 0,1 0 0 0 0,0 0 1 0 0,-1 0-1 0 0,1 0 0 0 0,0 1 1 0 0,3-1-1 0 0,14-5-2766 0 0</inkml:trace>
  <inkml:trace contextRef="#ctx0" brushRef="#br0" timeOffset="1">164 0 16727 0 0,'0'0'1514'0'0,"-1"2"-1242"0"0,-1 5 319 0 0,0 0 0 0 0,0 0 0 0 0,0 0 0 0 0,1 0 0 0 0,0 1 0 0 0,1 13 0 0 0,6 47 3189 0 0,-2-28-3243 0 0,-3-24-469 0 0,0-1 0 0 0,1 0 1 0 0,1-1-1 0 0,1 1 0 0 0,0 0 0 0 0,0-1 0 0 0,2 0 0 0 0,-1 0 0 0 0,11 15 0 0 0,-9-20-841 0 0,0-1-1 0 0,0 0 1 0 0,1-1-1 0 0,1 1 1 0 0,15 9-1 0 0,-15-12-5072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0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63 18023 0 0,'0'0'1364'0'0,"0"-2"-924"0"0,0-2-411 0 0,0 1 0 0 0,0-1 0 0 0,-1 0 0 0 0,1 0-1 0 0,-1 1 1 0 0,0-1 0 0 0,-2-4 0 0 0,3 7 125 0 0,-1-1 0 0 0,0 1 0 0 0,0-1-1 0 0,0 1 1 0 0,0 0 0 0 0,0-1 0 0 0,0 1 0 0 0,0 0 0 0 0,0 0 0 0 0,0 0-1 0 0,-1 0 1 0 0,1 0 0 0 0,0 0 0 0 0,-1 0 0 0 0,1 0 0 0 0,-1 0 0 0 0,1 1 0 0 0,-1-1-1 0 0,-2 0 1 0 0,1 0 5 0 0,1 0 0 0 0,-1 0 0 0 0,1 1 0 0 0,-1 0 0 0 0,0-1 0 0 0,0 1 0 0 0,1 0 0 0 0,-1 0 0 0 0,0 0 0 0 0,1 0 0 0 0,-1 1 0 0 0,0-1 0 0 0,1 1 0 0 0,-1 0 0 0 0,0-1 0 0 0,-2 2 0 0 0,2 0-94 0 0,0 0-1 0 0,-1 0 1 0 0,1 0 0 0 0,0 0 0 0 0,0 0-1 0 0,0 1 1 0 0,0-1 0 0 0,1 1 0 0 0,-1 0-1 0 0,1-1 1 0 0,-1 1 0 0 0,1 0 0 0 0,-3 6 0 0 0,2-1-135 0 0,0 0 1 0 0,0 0-1 0 0,1 0 1 0 0,0 0-1 0 0,0 0 1 0 0,1 0-1 0 0,0 0 1 0 0,1 1 0 0 0,-1-1-1 0 0,2 0 1 0 0,1 13-1 0 0,2-7-143 0 0,-1-11 207 0 0,-1 0 0 0 0,0-1 0 0 0,1 1 0 0 0,-1-1-1 0 0,1 0 1 0 0,3 3 0 0 0,6 0 6 0 0,-6-4 0 0 0,-3 1 0 0 0,-1-1 0 0 0,1 0 0 0 0,0-1 0 0 0,0 1 0 0 0,-1 0 0 0 0,1-1 0 0 0,0 0 0 0 0,0 1 0 0 0,0-1 0 0 0,0 0 0 0 0,0 0 0 0 0,-1-1 0 0 0,1 1 0 0 0,0-1 0 0 0,0 1 0 0 0,0-1 0 0 0,-1 0 0 0 0,1 0 0 0 0,0 0 0 0 0,3-2 0 0 0,7-6 30 0 0,-7 6 20 0 0,-1 0 0 0 0,1 0 0 0 0,-1-1 0 0 0,0 0 0 0 0,0 0 0 0 0,7-8 0 0 0,-11 10-15 0 0,1-1 0 0 0,-1 1-1 0 0,1 0 1 0 0,-1 1 0 0 0,1-1-1 0 0,0 0 1 0 0,0 0 0 0 0,-1 1-1 0 0,1-1 1 0 0,0 1 0 0 0,1 0-1 0 0,-1-1 1 0 0,0 1 0 0 0,0 0-1 0 0,1 0 1 0 0,-1 0 0 0 0,0 1-1 0 0,3-1 1 0 0,-1-1 20 0 0,0 0-1 0 0,0 0 1 0 0,-1 0-1 0 0,1 0 1 0 0,-1-1 0 0 0,0 1-1 0 0,5-6 1 0 0,-6 6 9 0 0,0 0 0 0 0,-1 0 1 0 0,2 1-1 0 0,-1-1 0 0 0,0 0 0 0 0,0 1 0 0 0,0-1 1 0 0,1 1-1 0 0,-1 0 0 0 0,1 0 0 0 0,-1 0 0 0 0,1 0 1 0 0,3 0-1 0 0,-3 2 16 0 0,1 0 1 0 0,-1 1-1 0 0,1-1 0 0 0,-1 1 1 0 0,0 0-1 0 0,1 0 0 0 0,-1 0 1 0 0,0 0-1 0 0,0 1 0 0 0,3 3 1 0 0,3 5 10 0 0,-1 1 0 0 0,0 0-1 0 0,0 1 1 0 0,10 24 0 0 0,-11-22-365 0 0,1 1 0 0 0,1-1-1 0 0,11 14 1 0 0,0-3-312 0 0,7 9-4320 0 0,-22-25-3473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1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20127 0 0,'0'0'1826'0'0,"0"3"-1504"0"0,1 3-69 0 0,0 0-1 0 0,0 0 0 0 0,0-1 1 0 0,1 1-1 0 0,2 6 0 0 0,6 21 1424 0 0,38 191 1066 0 0,-44-207-2847 0 0,11 22 0 0 0,-2 0-369 0 0,-10-32 10 0 0,-1 0 0 0 0,1 0 0 0 0,0 0 0 0 0,0-1 0 0 0,1 1 0 0 0,4 6 0 0 0,10 11-8371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1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183 148 5064 0 0,'-1'-1'2361'0'0,"-29"-34"7200"0"0,13 10-6370 0 0,17 24-3093 0 0,-1 1 0 0 0,1-1 0 0 0,0 0 1 0 0,0 0-1 0 0,0 1 0 0 0,0-1 0 0 0,1 0 1 0 0,-1 0-1 0 0,0 1 0 0 0,0-1 0 0 0,0 0 1 0 0,0 1-1 0 0,1-1 0 0 0,-1 0 0 0 0,0 1 1 0 0,1-1-1 0 0,0 0 0 0 0,0-1 212 0 0,-1-1-129 0 0,0 0-1 0 0,0 0 0 0 0,0 0 0 0 0,-1 0 1 0 0,1 1-1 0 0,-1-1 0 0 0,1 0 0 0 0,-1 0 1 0 0,-2-4-1 0 0,0-1 197 0 0,3 7-336 0 0,0 1 0 0 0,0 0-1 0 0,-1-1 1 0 0,1 1 0 0 0,0-1 0 0 0,-1 1-1 0 0,1-1 1 0 0,0 1 0 0 0,-1 0 0 0 0,1-1-1 0 0,-1 1 1 0 0,1 0 0 0 0,0 0 0 0 0,-1-1-1 0 0,1 1 1 0 0,-1 0 0 0 0,1 0 0 0 0,-1-1-1 0 0,1 1 1 0 0,-2 0 0 0 0,-1-1 117 0 0,-1-2-60 0 0,3 1-10 0 0,-1 0 0 0 0,0 0-1 0 0,0 1 1 0 0,0-1 0 0 0,0 1 0 0 0,0 0 0 0 0,0 0 0 0 0,0-1-1 0 0,0 1 1 0 0,0 0 0 0 0,-1 1 0 0 0,1-1 0 0 0,-1 0-1 0 0,1 1 1 0 0,0-1 0 0 0,-1 1 0 0 0,1 0 0 0 0,-1 0 0 0 0,1 0-1 0 0,-5 0 1 0 0,4 1-90 0 0,0 0 1 0 0,0 0-1 0 0,1 0 0 0 0,-1 0 1 0 0,0 0-1 0 0,0 0 0 0 0,1 1 1 0 0,-1 0-1 0 0,0-1 0 0 0,1 1 1 0 0,0 0-1 0 0,-1 0 0 0 0,1 0 1 0 0,0 0-1 0 0,0 1 0 0 0,0-1 0 0 0,0 1 1 0 0,1-1-1 0 0,-1 1 0 0 0,1-1 1 0 0,0 1-1 0 0,-1 0 0 0 0,1 0 1 0 0,-1 5-1 0 0,0 0-59 0 0,0 0 0 0 0,0 1 1 0 0,1-1-1 0 0,0 1 0 0 0,1-1 1 0 0,0 1-1 0 0,2 14 0 0 0,8 12-227 0 0,-10-35 280 0 0,0 1-1 0 0,0-1 1 0 0,0 1-1 0 0,1-1 1 0 0,-1 1-1 0 0,0-1 1 0 0,1 0-1 0 0,-1 1 0 0 0,0-1 1 0 0,1 1-1 0 0,-1-1 1 0 0,0 0-1 0 0,1 1 1 0 0,-1-1-1 0 0,1 0 1 0 0,-1 1-1 0 0,0-1 1 0 0,1 0-1 0 0,-1 0 1 0 0,1 1-1 0 0,-1-1 1 0 0,1 0-1 0 0,-1 0 1 0 0,1 0-1 0 0,-1 0 1 0 0,1 0-1 0 0,0 1 1 0 0,-1-1-1 0 0,1 0 0 0 0,-1 0 1 0 0,1 0-1 0 0,-1-1 1 0 0,1 1-1 0 0,-1 0 1 0 0,1 0-1 0 0,-1 0 1 0 0,1 0-1 0 0,-1 0 1 0 0,1-1-1 0 0,-1 1 1 0 0,1 0-1 0 0,-1 0 1 0 0,1-1-1 0 0,-1 1 1 0 0,0 0-1 0 0,1-1 1 0 0,-1 1-1 0 0,1-1 1 0 0,20-17 46 0 0,-21 17-43 0 0,10-10 5 0 0,-5 7 0 0 0,-1-1 0 0 0,0 0 0 0 0,0 0 0 0 0,0 0 0 0 0,6-11 0 0 0,27-50-21 0 0,-36 64-88 0 0,-5-5 367 0 0,7 15-359 0 0,1 1 1 0 0,0-1-1 0 0,0-1 0 0 0,0 1 0 0 0,8 10 0 0 0,15 27 34 0 0,-22-38-465 0 0,0 0-1 0 0,1 0 0 0 0,-1-1 1 0 0,1 1-1 0 0,13 9 0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1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17479 0 0,'0'0'1750'0'0,"1"3"-1604"0"0,-1-1-132 0 0,1 0-1 0 0,0 0 1 0 0,-1 0-1 0 0,1 0 1 0 0,0 0-1 0 0,0-1 1 0 0,0 1-1 0 0,1 0 1 0 0,-1-1-1 0 0,3 4 0 0 0,-3-4 159 0 0,0 0-1 0 0,0 0 1 0 0,0 1-1 0 0,-1-1 1 0 0,1 0 0 0 0,0 1-1 0 0,-1-1 1 0 0,1 1-1 0 0,-1-1 1 0 0,1 0-1 0 0,-1 1 1 0 0,0-1-1 0 0,1 1 1 0 0,-1 1-1 0 0,4 12 1296 0 0,-1-5-1155 0 0,0-1-1 0 0,-1 1 0 0 0,0-1 1 0 0,0 1-1 0 0,0 18 0 0 0,-1-24-204 0 0,5 3-86 0 0,-6-7-21 0 0,1 0 0 0 0,-1 0 0 0 0,1 1 0 0 0,-1-1 0 0 0,1 0 0 0 0,-1 0 0 0 0,1 0 0 0 0,-1 0 0 0 0,1 0 0 0 0,-1 0 0 0 0,1 0 0 0 0,-1 0 0 0 0,1 0 0 0 0,-1 0 0 0 0,1 0 0 0 0,-1 0 0 0 0,1-1 0 0 0,3 0 0 0 0,-1-1 0 0 0,0 0 0 0 0,0 0 0 0 0,0 0 0 0 0,0-1 0 0 0,0 1 0 0 0,-1-1 0 0 0,1 1 0 0 0,-1-1 0 0 0,3-4 0 0 0,10-10 0 0 0,-6 9 12 0 0,-3 2 34 0 0,0 1 0 0 0,0 0 0 0 0,12-8 0 0 0,-15 12-36 0 0,-1 0-1 0 0,1 0 0 0 0,0 0 1 0 0,-1 0-1 0 0,1 0 0 0 0,0 0 1 0 0,0 1-1 0 0,0-1 0 0 0,0 1 1 0 0,0 0-1 0 0,-1 0 0 0 0,1 0 1 0 0,0 0-1 0 0,3 1 0 0 0,-2 1-24 0 0,0-1 0 0 0,0 0 0 0 0,-1 1 0 0 0,1 0 0 0 0,-1 0 0 0 0,0 0 0 0 0,1 0 0 0 0,-1 0 0 0 0,0 1 0 0 0,0 0-1 0 0,0-1 1 0 0,-1 1 0 0 0,1 0 0 0 0,-1 0 0 0 0,4 7 0 0 0,-1-4-2 0 0,0 0 0 0 0,10 10 0 0 0,10 9-306 0 0,-18-18-158 0 0,0 0 0 0 0,15 11 0 0 0,-20-16-54 0 0,1 0 1 0 0,0 0-1 0 0,1-1 1 0 0,-1 0-1 0 0,0 1 1 0 0,0-1-1 0 0,1 0 0 0 0,-1 0 1 0 0,0-1-1 0 0,1 1 1 0 0,-1-1-1 0 0,5 1 1 0 0,7-1-5914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9.4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0,'0'0'7599'0'0,"3"0"-6965"0"0,0 1-540 0 0,14 3 514 0 0,0-1 0 0 0,32 2 0 0 0,-45-4-572 0 0,-1-1-1 0 0,0 0 0 0 0,1 1 0 0 0,-1-1 1 0 0,5 3-1 0 0,12 2 1 0 0,-14-5-46 0 0,0 1-1 0 0,-1 0 0 0 0,1 0 1 0 0,-1 1-1 0 0,8 2 0 0 0,5 1-958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2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95 532 11976 0 0,'0'0'1082'0'0,"0"-2"-890"0"0,-6-8-91 0 0,5 9 121 0 0,0-1 0 0 0,0 1 0 0 0,0-1 0 0 0,0 1 0 0 0,0-1 0 0 0,0 1 0 0 0,1-1 0 0 0,-1 1 0 0 0,1-1 0 0 0,-1-5 5442 0 0,-2 7-5391 0 0,0 0-1 0 0,0 0 1 0 0,0 1-1 0 0,0-1 1 0 0,0 0-1 0 0,0 1 0 0 0,1 0 1 0 0,-1 0-1 0 0,0 0 1 0 0,1 0-1 0 0,-1 0 1 0 0,0 0-1 0 0,1 1 1 0 0,-1 0-1 0 0,1-1 0 0 0,-2 3 1 0 0,1-1-206 0 0,1-1 0 0 0,0 1 0 0 0,0 0-1 0 0,0 0 1 0 0,0 0 0 0 0,0 0 0 0 0,1 1 0 0 0,0-1 0 0 0,-1 0 0 0 0,1 1 0 0 0,0-1 0 0 0,0 6 0 0 0,0-2-59 0 0,0-1 0 0 0,0 0 1 0 0,1 0-1 0 0,0 0 0 0 0,0 1 1 0 0,0-1-1 0 0,1 0 0 0 0,0 0 1 0 0,0 0-1 0 0,1 0 0 0 0,-1 0 1 0 0,2 0-1 0 0,-1 0 0 0 0,0 0 1 0 0,1-1-1 0 0,0 1 0 0 0,0-1 1 0 0,1 0-1 0 0,6 7 0 0 0,-6-7-12 0 0,-3-5-1 0 0,0 1 1 0 0,1 0 0 0 0,-1 0 0 0 0,0 0-1 0 0,-1 0 1 0 0,1 0 0 0 0,0 0 0 0 0,0 0-1 0 0,0 0 1 0 0,-1 0 0 0 0,1 0 0 0 0,0 1-1 0 0,0 1 1 0 0,10 1-60 0 0,-7-3 46 0 0,-1 0 0 0 0,1 1-1 0 0,0-2 1 0 0,0 1 0 0 0,0 0 0 0 0,0-1-1 0 0,4 0 1 0 0,-6 0 8 0 0,0 0 0 0 0,0 0 0 0 0,-1 0 0 0 0,1-1 0 0 0,0 1 0 0 0,0-1 0 0 0,0 1 0 0 0,-1-1 0 0 0,1 0 0 0 0,0 1 0 0 0,-1-1 0 0 0,1 0 0 0 0,-1 0 0 0 0,1 0 0 0 0,-1 0 0 0 0,1-1 0 0 0,-1 1 0 0 0,3-3 0 0 0,2-4-45 0 0,-3 4 15 0 0,1 1 0 0 0,-1-2 0 0 0,0 1 0 0 0,-1 0-1 0 0,1 0 1 0 0,1-7 0 0 0,19-55-501 0 0,-20 55 386 0 0,-1-1 1 0 0,0 0 0 0 0,-1 1-1 0 0,0-1 1 0 0,0 0 0 0 0,-3-22-1 0 0,-1 14-63 0 0,-1-1 0 0 0,0 1 0 0 0,-8-21 0 0 0,-33-72-71 0 0,22 59 415 0 0,8 4 181 0 0,2 6 34 0 0,9 32-123 0 0,-1 1 0 0 0,0-1 0 0 0,-1 1-1 0 0,-11-18 1 0 0,-20-19 1184 0 0,33 46-38 0 0,4 2-1298 0 0,0 0 0 0 0,0 0 0 0 0,0 0 0 0 0,0 0 0 0 0,0 0 0 0 0,0 0 0 0 0,0 0 0 0 0,0 0 0 0 0,0 0-1 0 0,0 0 1 0 0,-1 0 0 0 0,1 0 0 0 0,0 0 0 0 0,0 0 0 0 0,0 0 0 0 0,0 0 0 0 0,0 0 0 0 0,0 0 0 0 0,0 0 0 0 0,0 8-246 0 0,1-1 243 0 0,-1 0-1 0 0,2 1 0 0 0,-1-1 0 0 0,1 0 0 0 0,5 11 0 0 0,1 9 36 0 0,40 170 30 0 0,-44-172-230 0 0,1 0-1 0 0,1-1 1 0 0,1 1 0 0 0,15 32-1 0 0,-2-16-1153 0 0,50 73 0 0 0,-33-65-968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2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62 17591 0 0,'0'0'399'0'0,"-2"-3"60"0"0,-18-37 7187 0 0,26 50-7087 0 0,32 97 273 0 0,-29-82-723 0 0,-1 0-104 0 0,2-1 0 0 0,0 1 0 0 0,26 41 0 0 0,-30-56-5 0 0,3-5-19 0 0,-7-7-16 0 0,0 1 0 0 0,0-1-1 0 0,0 1 1 0 0,0-1-1 0 0,-1 0 1 0 0,1 0-1 0 0,-1 1 1 0 0,2-4-1 0 0,1 1-59 0 0,-2 0 106 0 0,0 1 1 0 0,1-1-1 0 0,-1 1 1 0 0,-1-1-1 0 0,1 0 1 0 0,0 0 0 0 0,-1 0-1 0 0,0 0 1 0 0,0 0-1 0 0,1-6 1 0 0,-1-4 60 0 0,1-24-1 0 0,-2-80-692 0 0,2 108 621 0 0,7 1 0 0 0,-6 8 24 0 0,0 0 0 0 0,0 0 0 0 0,0 0-1 0 0,0 0 1 0 0,0 0 0 0 0,0 1 0 0 0,0 0-1 0 0,0-1 1 0 0,0 1 0 0 0,5 1 0 0 0,-2-1 67 0 0,0 0 0 0 0,0 1 0 0 0,0 0 0 0 0,8 3 0 0 0,59 19-482 0 0,-25-9 185 0 0,-45-13 215 0 0,-1-1 1 0 0,0 1-1 0 0,1-1 0 0 0,-1 1 0 0 0,0-1 1 0 0,1 0-1 0 0,-1 0 0 0 0,0 0 0 0 0,1 0 0 0 0,-1 0 1 0 0,5-2-1 0 0,-2 0 16 0 0,0 0 0 0 0,1 0 0 0 0,-1-1 0 0 0,0 0 0 0 0,4-4 1 0 0,-8 7 59 0 0,0 0-77 0 0,-1-1 0 0 0,1 1 0 0 0,-1-1 1 0 0,0 1-1 0 0,1 0 0 0 0,-1-1 0 0 0,1 1 0 0 0,-1-1 1 0 0,0 1-1 0 0,1-1 0 0 0,-1 1 0 0 0,0-1 1 0 0,0 1-1 0 0,0-1 0 0 0,1 1 0 0 0,-1-1 0 0 0,0 1 1 0 0,0-1-1 0 0,0 1 0 0 0,0-1 0 0 0,0 1 0 0 0,0-1 1 0 0,0 0-1 0 0,0 1 0 0 0,0-1 0 0 0,-1-15 104 0 0,-3 9-43 0 0,1 3-68 0 0,0 1-1 0 0,-1-1 0 0 0,1 1 0 0 0,-1 0 0 0 0,0 0 0 0 0,0 1 0 0 0,0-1 0 0 0,0 1 0 0 0,-1 0 0 0 0,1 0 0 0 0,-1 0 1 0 0,1 1-1 0 0,-1-1 0 0 0,0 1 0 0 0,1 0 0 0 0,-1 1 0 0 0,0-1 0 0 0,0 1 0 0 0,0 0 0 0 0,1 0 0 0 0,-1 0 0 0 0,0 1 1 0 0,0-1-1 0 0,1 1 0 0 0,-1 1 0 0 0,0-1 0 0 0,1 1 0 0 0,-1-1 0 0 0,-7 5 0 0 0,9-4-17 0 0,0 1 1 0 0,0-1-1 0 0,1 1 0 0 0,-1 0 0 0 0,1 0 1 0 0,-1 0-1 0 0,1 0 0 0 0,0 0 0 0 0,0 0 0 0 0,0 0 1 0 0,0 1-1 0 0,1-1 0 0 0,-1 1 0 0 0,1-1 1 0 0,0 1-1 0 0,0 0 0 0 0,0-1 0 0 0,0 5 0 0 0,0 6-14 0 0,0 0 0 0 0,1 0-1 0 0,3 20 1 0 0,-2-28 27 0 0,0 0 0 0 0,0-1 1 0 0,1 1-1 0 0,0-1 0 0 0,3 8 0 0 0,4 11-45 0 0,-7-17 42 0 0,1-1-1 0 0,-1 0 1 0 0,2 0 0 0 0,-1 0-1 0 0,1 0 1 0 0,0 0-1 0 0,0-1 1 0 0,0 0 0 0 0,1 0-1 0 0,0 0 1 0 0,0 0 0 0 0,7 4-1 0 0,-7-5-26 0 0,0 0 1 0 0,1-1-1 0 0,0 0 0 0 0,-1 0 1 0 0,1-1-1 0 0,0 0 0 0 0,0 0 0 0 0,1 0 1 0 0,-1-1-1 0 0,0 1 0 0 0,0-2 0 0 0,1 1 1 0 0,-1-1-1 0 0,0 0 0 0 0,1 0 1 0 0,9-2-1 0 0,-8-1-243 0 0,-1 0 0 0 0,1 0 1 0 0,-1-1-1 0 0,0 0 0 0 0,0 0 1 0 0,0-1-1 0 0,-1 0 0 0 0,1 0 0 0 0,5-8 1 0 0,18-12-2636 0 0,-15 12 656 0 0,-2-3-71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3.3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1 100 10048 0 0,'0'0'912'0'0,"0"3"-754"0"0,3 2 450 0 0,-1 0 0 0 0,1 1 0 0 0,0-1 0 0 0,0-1 0 0 0,6 9 0 0 0,4 6 2008 0 0,-12-18-1601 0 0,1 2-21 0 0,12 14 2253 0 0,-11-13-2469 0 0,-3-4-716 0 0,0 0 0 0 0,1 0-1 0 0,-1 0 1 0 0,0 0 0 0 0,0 0-1 0 0,0 1 495 0 0,1-1-495 0 0,-1 0 1 0 0,0 0 0 0 0,0 0-1 0 0,0 0 1 0 0,0 0 0 0 0,0 0-1 0 0,0 0 1 0 0,0 0 0 0 0,0 1-1 0 0,0-1 1 0 0,0 0 0 0 0,0 0-1 0 0,0 0 1 0 0,0 0 0 0 0,0 0 0 0 0,0 0-1 0 0,0 0 1 0 0,0 0 0 0 0,0 0-1 0 0,0 1 1 0 0,0-1 0 0 0,0 0-1 0 0,0 0 1 0 0,0 0 0 0 0,0 0-1 0 0,0 0 1 0 0,-1 1 493 0 0,1-1-493 0 0,0 0 0 0 0,0 0-1 0 0,-2-1-17 0 0,0 0-1 0 0,0 0 1 0 0,0 0-1 0 0,0 0 1 0 0,1 0-1 0 0,-1 0 1 0 0,0-1-1 0 0,1 1 1 0 0,-1-1-1 0 0,1 1 0 0 0,-1-1 1 0 0,1 0-1 0 0,0 1 1 0 0,0-1-1 0 0,0 0 1 0 0,0 0-1 0 0,0 0 1 0 0,-1-3-1 0 0,0 2-31 0 0,0-1 0 0 0,1 1 0 0 0,-1-1 0 0 0,1 0-1 0 0,0 1 1 0 0,0-1 0 0 0,1 0 0 0 0,-1 0 0 0 0,1 0-1 0 0,-1-7 1 0 0,5 1-12 0 0,-4 8 0 0 0,1-1 0 0 0,0 1 0 0 0,0-1 0 0 0,-1 1 0 0 0,1-1 0 0 0,-1-3 0 0 0,0 3-1 0 0,0-1 0 0 0,0 0-1 0 0,0 0 1 0 0,0 1 0 0 0,1-1-1 0 0,-1 0 1 0 0,1 1 0 0 0,0-1-1 0 0,0 0 1 0 0,2-4-1 0 0,12-19-320 0 0,-14 26 171 0 0,1 0-345 0 0,0 0 452 0 0,0 0 1 0 0,0 1-1 0 0,1-1 0 0 0,-1 0 0 0 0,0 1 1 0 0,0 0-1 0 0,1-1 0 0 0,-1 1 0 0 0,0 0 1 0 0,1 0-1 0 0,-1 0 0 0 0,0 1 0 0 0,1-1 1 0 0,3 1-1 0 0,3 2-108 0 0,-1 0 0 0 0,14 7-1 0 0,-16-7 110 0 0,0 0 0 0 0,0 0 0 0 0,1-1 0 0 0,10 3 0 0 0,-13-4 32 0 0,-1 0 0 0 0,1 0 0 0 0,-1 0 0 0 0,0 0 0 0 0,7 4 0 0 0,-7-3 10 0 0,0-1 0 0 0,0 1-1 0 0,0-1 1 0 0,0 0 0 0 0,1 0 0 0 0,4 1 0 0 0,73 16-106 0 0,-73-17 112 0 0,0 0 0 0 0,0 0 0 0 0,0 0 0 0 0,13-2 0 0 0,-19 1-32 0 0,1 0 1 0 0,0-1-1 0 0,0 1 1 0 0,0-1-1 0 0,0 0 1 0 0,-1 0-1 0 0,1 0 1 0 0,0 0-1 0 0,-1 0 1 0 0,1-1-1 0 0,0 1 1 0 0,-1-1-1 0 0,0 0 1 0 0,1 1 0 0 0,-1-1-1 0 0,2-3 1 0 0,4-4-415 0 0,1-2-1244 0 0,-2 1-3711 0 0,3-3-2035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3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9216 0 0,'-1'4'1087'0'0,"-1"0"0"0"0,1-1 1 0 0,-1 1-1 0 0,1 0 0 0 0,0 0 0 0 0,1 0 1 0 0,-1 0-1 0 0,1 0 0 0 0,0 0 0 0 0,0 5 1 0 0,-2 14 647 0 0,1-6-798 0 0,0 1 0 0 0,4 31 0 0 0,-2-29-654 0 0,13 105 822 0 0,-3-41-840 0 0,-7-51-206 0 0,10 89 46 0 0,-9-96-198 0 0,1 1 1 0 0,14 38 0 0 0,-10-35-70 0 0,-5-15-632 0 0,9 20 0 0 0,-12-30-267 0 0,1 0 0 0 0,1 1-1 0 0,6 8 1 0 0,5 0-6846 0 0</inkml:trace>
  <inkml:trace contextRef="#ctx0" brushRef="#br0" timeOffset="1">297 445 11056 0 0,'0'0'852'0'0,"0"2"-560"0"0,0 4 389 0 0,1 0 1 0 0,0 0 0 0 0,1-1 0 0 0,3 12 0 0 0,5 16 2948 0 0,1 21-492 0 0,-1-9-1896 0 0,-9-35-1144 0 0,2 0 0 0 0,-1-1 0 0 0,1 1 0 0 0,0-1 0 0 0,7 14 0 0 0,0-10-138 0 0,-6-12-60 0 0,-3-1 22 0 0,0 0-221 0 0,0 1 139 0 0,-1-1 1 0 0,1 0 0 0 0,0 1 0 0 0,0-1 0 0 0,-1 0-1 0 0,1 1 1 0 0,0-1 0 0 0,0 0 0 0 0,0 0-1 0 0,-1 1 1 0 0,1-1 0 0 0,0 0 0 0 0,0 0 0 0 0,0 0-1 0 0,0 0 1 0 0,-1 0 0 0 0,1 0 0 0 0,0-1 0 0 0,0 1-1 0 0,0 0 1 0 0,-1 0 0 0 0,1-1 0 0 0,0 1-1 0 0,0 0 1 0 0,1-1 0 0 0,8-4-7063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4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11520 0 0,'0'0'8551'0'0,"10"3"-8263"0"0,0 7-16 0 0,1-4-1024 0 0,5 2-208 0 0,6 2-32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4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4 18975 0 0,'0'0'432'0'0,"-1"0"66"0"0,-61-4 652 0 0,60 4-1029 0 0,0 1 0 0 0,0-1-1 0 0,0 0 1 0 0,0 1-1 0 0,0-1 1 0 0,0 1 0 0 0,0 0-1 0 0,0-1 1 0 0,1 1-1 0 0,-1 0 1 0 0,0 0 0 0 0,0 0-1 0 0,1 1 1 0 0,-1-1 0 0 0,0 0-1 0 0,1 0 1 0 0,0 1-1 0 0,-1-1 1 0 0,1 1 0 0 0,0 0-1 0 0,-1-1 1 0 0,1 1-1 0 0,0 0 1 0 0,0 0 0 0 0,-1 3-1 0 0,1-2 183 0 0,-1 0 0 0 0,0 0 0 0 0,1 1 0 0 0,-2-1 0 0 0,-3 4 0 0 0,4-4-138 0 0,0 0 0 0 0,-1 0 0 0 0,1 0 0 0 0,1 0 0 0 0,-4 6 0 0 0,4-5-79 0 0,0 1-1 0 0,0-1 1 0 0,1 0-1 0 0,-1 1 0 0 0,1-1 1 0 0,0 0-1 0 0,0 1 1 0 0,1 7-1 0 0,0-7-65 0 0,0 1 0 0 0,-1 0 0 0 0,0 0 0 0 0,-1 8 0 0 0,0-11-27 0 0,0 0 0 0 0,1 0-1 0 0,0 0 1 0 0,-1 1 0 0 0,1-1-1 0 0,0 0 1 0 0,1 0-1 0 0,0 6 1 0 0,1-5-21 0 0,0 0-1 0 0,-1-1 1 0 0,2 1-1 0 0,-1 0 1 0 0,0-1 0 0 0,4 5-1 0 0,-1-2-163 0 0,0-1 1 0 0,0 1-1 0 0,1-1 0 0 0,0 0 1 0 0,0-1-1 0 0,0 1 0 0 0,0-1 1 0 0,1 0-1 0 0,10 4 0 0 0,-6-3-165 0 0,0-1-1 0 0,1-1 0 0 0,0 0 1 0 0,-1 0-1 0 0,17 1 1 0 0,-18-5-371 0 0,-1 1 0 0 0,0-1 0 0 0,0-1 0 0 0,0 1 0 0 0,0-2 0 0 0,0 1 1 0 0,0-1-1 0 0,0 0 0 0 0,-1-1 0 0 0,1 0 0 0 0,14-10 0 0 0,-14 8-116 0 0,0-1 0 0 0,-1-1-1 0 0,0 0 1 0 0,8-9-1 0 0,14-13-722 0 0,-21 21 1669 0 0,0-2 1 0 0,0 1-1 0 0,0-1 1 0 0,8-17-1 0 0,-16 26 1213 0 0,-1-6 2871 0 0,1 6-3521 0 0,-1-1 0 0 0,0 1 0 0 0,0-1 1 0 0,-1 1-1 0 0,1-1 0 0 0,0 1 0 0 0,-2-4 0 0 0,2 5-560 0 0,-1 0-1 0 0,0 0 1 0 0,1 0-1 0 0,-1 0 0 0 0,0 0 1 0 0,1 0-1 0 0,-1 0 1 0 0,0 1-1 0 0,0-1 1 0 0,0 0-1 0 0,0 0 1 0 0,0 1-1 0 0,0-1 0 0 0,0 1 1 0 0,0-1-1 0 0,0 1 1 0 0,0-1-1 0 0,0 1 1 0 0,0 0-1 0 0,-2-1 1 0 0,0 0 166 0 0,0 0 0 0 0,0 1 0 0 0,-1-1 0 0 0,1 1 0 0 0,0-1 0 0 0,-1 1 0 0 0,1 0 0 0 0,0 0 0 0 0,-4 1 1 0 0,5 0-181 0 0,0-1 0 0 0,1 1 0 0 0,-1 0 0 0 0,1-1 0 0 0,-1 1 0 0 0,0 0 0 0 0,1 0 0 0 0,-1 0 0 0 0,1 0 0 0 0,0 0 0 0 0,-1 0 0 0 0,1 1 0 0 0,0-1 0 0 0,0 0 0 0 0,0 1 0 0 0,0-1 0 0 0,-2 4 0 0 0,-9 15 212 0 0,7-14-243 0 0,2 0 0 0 0,-1 1-1 0 0,1-1 1 0 0,0 1 0 0 0,0 0-1 0 0,-2 10 1 0 0,3-6-60 0 0,1 0 0 0 0,0 0 0 0 0,0 1 0 0 0,2-1 0 0 0,-1 0 0 0 0,2 1 0 0 0,-1-1 0 0 0,1 0 0 0 0,1 0 0 0 0,0 0 0 0 0,5 12 0 0 0,-6-19 0 0 0,3 6 0 0 0,-3-8 0 0 0,0 0 0 0 0,0-1 0 0 0,0 0 0 0 0,0 1 0 0 0,1-1 0 0 0,-1 0 0 0 0,4 1 0 0 0,-3-1-5 0 0,0 1-1 0 0,1-2 1 0 0,-1 1 0 0 0,1 0-1 0 0,0-1 1 0 0,-1 0 0 0 0,1 1-1 0 0,-1-1 1 0 0,1-1 0 0 0,0 1-1 0 0,-1-1 1 0 0,1 1 0 0 0,-1-1-1 0 0,1 0 1 0 0,-1 0 0 0 0,0 0-1 0 0,6-3 1 0 0,-3 0-14 0 0,0 1-1 0 0,0-1 0 0 0,0 0 1 0 0,-1-1-1 0 0,1 1 1 0 0,-1-1-1 0 0,0 0 1 0 0,4-7-1 0 0,8-9-204 0 0,30-42 120 0 0,-45 60 106 0 0,1 0 1 0 0,-1 0-1 0 0,1 1 0 0 0,0-1 0 0 0,-1 1 0 0 0,7-5 0 0 0,10-9 135 0 0,-18 15-124 0 0,0 0-1 0 0,0 0 1 0 0,0 0-1 0 0,0 0 1 0 0,0 0 0 0 0,0 1-1 0 0,0-1 1 0 0,0 0-1 0 0,0 0 1 0 0,0 1-1 0 0,0-1 1 0 0,1 1 0 0 0,-1-1-1 0 0,0 1 1 0 0,0 0-1 0 0,1 0 1 0 0,-1-1-1 0 0,0 1 1 0 0,3 0-1 0 0,-2 0 13 0 0,0 1-1 0 0,0-1 0 0 0,0 1 0 0 0,0 0 1 0 0,0-1-1 0 0,0 1 0 0 0,0 0 0 0 0,0 0 0 0 0,0 0 1 0 0,-1 0-1 0 0,3 3 0 0 0,4 3 34 0 0,-1 0-1 0 0,0 1 1 0 0,0 0 0 0 0,6 10 0 0 0,-10-13-81 0 0,1-1 22 0 0,0 1-1 0 0,-1-1 1 0 0,10 7-1 0 0,5 6-111 0 0,26 26-760 0 0,-29-31 498 0 0,-13-11 237 0 0,0 1 1 0 0,0-1-1 0 0,0 0 0 0 0,-1 1 1 0 0,1-1-1 0 0,0 1 0 0 0,-1-1 1 0 0,1 1-1 0 0,-1 0 1 0 0,2 3-1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4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23 4144 0 0,'-1'-1'191'0'0,"-14"-16"26"0"0,15 16-176 0 0,-1 1 1 0 0,1-1-1 0 0,-1 1 0 0 0,1 0 1 0 0,-1-1-1 0 0,1 1 0 0 0,-1 0 1 0 0,0 0-1 0 0,1-1 0 0 0,-1 1 1 0 0,1 0-1 0 0,-1 0 0 0 0,0 0 1 0 0,1 0-1 0 0,-2-1 0 0 0,2 1 355 0 0,-11 6 8706 0 0,11-5-8706 0 0,-4 14 5089 0 0,10 20-1598 0 0,-6-35-3876 0 0,5 20 797 0 0,2-1-1 0 0,10 21 1 0 0,5 13-167 0 0,1 18-118 0 0,14 75 0 0 0,-26-102-625 0 0,1 0 0 0 0,3 0 0 0 0,27 55 0 0 0,-33-82-625 0 0,0 0 1 0 0,1-1-1 0 0,19 23 0 0 0,4 1-8430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5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51 18975 0 0,'0'0'930'0'0,"-2"-1"-410"0"0,1-2-355 0 0,-20-11 438 0 0,20 14-536 0 0,1 0 0 0 0,-1-1 0 0 0,1 1 0 0 0,-1 0 0 0 0,1-1 0 0 0,-1 1 0 0 0,1-1 0 0 0,0 1 0 0 0,-1-1 0 0 0,1 1 0 0 0,0 0 0 0 0,0-1 0 0 0,-1 1 0 0 0,1-1 0 0 0,0 1 0 0 0,0-1 0 0 0,0 0 0 0 0,-1 1 0 0 0,1-1 0 0 0,0 1 0 0 0,0-1 0 0 0,0 1 0 0 0,0-1 0 0 0,0 1 0 0 0,0-2 0 0 0,0 2 75 0 0,0-2 972 0 0,-12-7 629 0 0,10 8-1617 0 0,-1-1-1 0 0,1 1 1 0 0,-1 0 0 0 0,0 0 0 0 0,1 0 0 0 0,-1 1-1 0 0,0-1 1 0 0,0 1 0 0 0,1-1 0 0 0,-1 1-1 0 0,-4 0 1 0 0,4 2 29 0 0,0 3-154 0 0,1 0 0 0 0,0-1 0 0 0,0 1 1 0 0,0 0-1 0 0,0 0 0 0 0,1 0 0 0 0,0 0 0 0 0,0 0 1 0 0,0 1-1 0 0,1-1 0 0 0,-1 0 0 0 0,1 0 0 0 0,1 0 1 0 0,-1 1-1 0 0,1-1 0 0 0,0 0 0 0 0,2 7 0 0 0,-1-4-1 0 0,0 0 0 0 0,1 0-1 0 0,0 0 1 0 0,1-1 0 0 0,0 1-1 0 0,0-1 1 0 0,0 0-1 0 0,1 0 1 0 0,0 0 0 0 0,11 10-1 0 0,-9-12-222 0 0,0-1 1 0 0,0 1-1 0 0,1-2 0 0 0,-1 1 0 0 0,1-1 0 0 0,0 0 0 0 0,13 3 1 0 0,-17-6-246 0 0,0 0 0 0 0,1 1 0 0 0,-1-2 0 0 0,1 1 0 0 0,-1 0 0 0 0,0-1 0 0 0,1 0 0 0 0,-1 0 0 0 0,0 0 0 0 0,0 0 1 0 0,0-1-1 0 0,0 0 0 0 0,0 0 0 0 0,0 0 0 0 0,0 0 0 0 0,0-1 0 0 0,6-5 0 0 0,0-2-6118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5.6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19 3224 0 0,'-9'6'14643'0'0,"6"9"-13152"0"0,2-13-1274 0 0,1 1 0 0 0,-1-1 0 0 0,1 1 1 0 0,-1 0-1 0 0,1-1 0 0 0,0 1 0 0 0,0 0 0 0 0,1 2 1 0 0,1 7 395 0 0,-1-7-337 0 0,-1-1-1 0 0,1 1 0 0 0,1-1 0 0 0,-1 1 0 0 0,0-1 0 0 0,5 8 1 0 0,14 20 974 0 0,-11-21-689 0 0,0 0-436 0 0,11 5 104 0 0,-19-15 32 0 0,2-1-125 0 0,20-3 128 0 0,-21 2-136 0 0,7-8 135 0 0,-7 8-231 0 0,-1 0 0 0 0,0 0 0 0 0,0 0 0 0 0,1-1 0 0 0,-1 1 0 0 0,0 0 0 0 0,0-1 1 0 0,0 1-1 0 0,-1-1 0 0 0,1 1 0 0 0,0-1 0 0 0,0 1 0 0 0,-1-1 0 0 0,1 0 0 0 0,-1 1 0 0 0,0-1 0 0 0,1-3 0 0 0,-1 2 4 0 0,0 0-1 0 0,-1 0 0 0 0,1 0 0 0 0,-1 1 0 0 0,0-1 0 0 0,0 0 1 0 0,0 0-1 0 0,0 0 0 0 0,-2-3 0 0 0,-1-2 1 0 0,0 1 0 0 0,0-1 0 0 0,0 1 0 0 0,-1 0 0 0 0,0 1 0 0 0,-1-1 0 0 0,-11-10 0 0 0,12 12-149 0 0,-1 1-1 0 0,1 0 1 0 0,-1 1-1 0 0,1-1 1 0 0,-1 1 0 0 0,0 0-1 0 0,-1 1 1 0 0,1-1-1 0 0,0 1 1 0 0,-1 1-1 0 0,1-1 1 0 0,-14 0 0 0 0,2-7-1150 0 0,18 9 1108 0 0,-1 0-1 0 0,0 0 1 0 0,1 0-1 0 0,-1 0 1 0 0,1 0 0 0 0,-1 0-1 0 0,1 0 1 0 0,-1 1 0 0 0,0-1-1 0 0,1 0 1 0 0,-1 0 0 0 0,1 0-1 0 0,-1 1 1 0 0,1-1-1 0 0,-1 0 1 0 0,1 0 0 0 0,-1 1-1 0 0,1-1 1 0 0,0 0 0 0 0,-1 1-1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6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2760 0 0,'8'-3'362'0'0,"-4"2"2490"0"0,-1 3-642 0 0,0-1 0 0 0,0 0 0 0 0,0 1 0 0 0,0 0-1 0 0,4 2 1 0 0,12 15 1628 0 0,-15-14-3572 0 0,1 1-1 0 0,-1 1 0 0 0,0-1 1 0 0,5 13-1 0 0,-7-15-161 0 0,0-1 1 0 0,0 0-1 0 0,0 1 1 0 0,0-1-1 0 0,3 3 1 0 0,6 9 369 0 0,-10-13-267 0 0,3-2-147 0 0,5-1 346 0 0,-8 0-399 0 0,-1 0 1 0 0,0 1 0 0 0,1-1-1 0 0,-1 0 1 0 0,0 1 0 0 0,0-1 0 0 0,1 0-1 0 0,-1 0 1 0 0,0 1 0 0 0,0-1 0 0 0,0 0-1 0 0,0 1 1 0 0,0-1 0 0 0,0 0-1 0 0,0-1 1 0 0,0 0-1 0 0,0-1-1 0 0,1 1 0 0 0,-1 0 0 0 0,1 0 1 0 0,-1 0-1 0 0,1 0 0 0 0,0 0 1 0 0,0 0-1 0 0,0 0 0 0 0,1-2 1 0 0,-1 2-4 0 0,0 0 1 0 0,0 0 0 0 0,0 0 0 0 0,0 0 0 0 0,0 0 0 0 0,-1 0 0 0 0,1 1 0 0 0,-1-2-1 0 0,0 1 1 0 0,1-2 0 0 0,-1 0 1 0 0,1 0-1 0 0,0 0 1 0 0,0-1-1 0 0,0 1 0 0 0,0 0 1 0 0,1 0-1 0 0,-1 0 1 0 0,1 0-1 0 0,3-4 1 0 0,7-18 14 0 0,-10 21-19 0 0,1 0 0 0 0,-1 0 0 0 0,1-1 0 0 0,4-4 0 0 0,7-14 0 0 0,-12 19 0 0 0,6 6 0 0 0,-3 3 31 0 0,0 0-1 0 0,-1 0 1 0 0,0 1-1 0 0,1 0 1 0 0,-2 0-1 0 0,1 0 1 0 0,0 0-1 0 0,2 7 0 0 0,14 18 80 0 0,10-7-110 0 0,-28-19 0 0 0,20 15 0 0 0,-12-15 0 0 0,0-4 0 0 0,-8-1 0 0 0,0 0 0 0 0,0 0 0 0 0,0 0 0 0 0,0 0 0 0 0,0 0 0 0 0,0 0 0 0 0,-1-1 0 0 0,1 1 0 0 0,-1 0 0 0 0,1-1 0 0 0,-1 1 0 0 0,1-1 0 0 0,-1 0 0 0 0,0 0 0 0 0,0 1 0 0 0,0-1 0 0 0,0 0 0 0 0,0 0 0 0 0,0 0 0 0 0,0 0 0 0 0,-1 0 0 0 0,1 0 0 0 0,0-3 0 0 0,0 2 0 0 0,0-1 0 0 0,1 1 0 0 0,-1 0 0 0 0,1 0 0 0 0,-1 1 0 0 0,1-1 0 0 0,0 0 0 0 0,0 0 0 0 0,1 1 0 0 0,-1 0 0 0 0,0-1 0 0 0,1 1 0 0 0,0 0 0 0 0,3-2 0 0 0,-2 1 0 0 0,-1 1 0 0 0,1 0 0 0 0,0 0 0 0 0,-1 0 0 0 0,1 0 0 0 0,0 1 0 0 0,0-1 0 0 0,0 1 0 0 0,1 0 0 0 0,7 0 0 0 0,-8 1-7 0 0,1 0-1 0 0,0 1 0 0 0,0 0 1 0 0,-1 0-1 0 0,1 0 0 0 0,-1 1 1 0 0,1-1-1 0 0,-1 1 0 0 0,0 0 1 0 0,1 1-1 0 0,-1-1 1 0 0,0 1-1 0 0,-1-1 0 0 0,1 1 1 0 0,0 0-1 0 0,-1 1 0 0 0,1-1 1 0 0,-1 0-1 0 0,0 1 0 0 0,0 0 1 0 0,4 7-1 0 0,8 11-892 0 0,2-1-1 0 0,28 30 1 0 0,-43-50-501 0 0,-2-1 1320 0 0,0 0 1 0 0,0 0 0 0 0,1 0 0 0 0,-1 0 0 0 0,0 0 0 0 0,1 0 0 0 0,-1 0-1 0 0,0 0 1 0 0,0 0 0 0 0,1 0 0 0 0,-1 0 0 0 0,0 0 0 0 0,1 0 0 0 0,-1 1-1 0 0,0-1 1 0 0,0 0 0 0 0,1 0 0 0 0,-1 0 0 0 0,0 0 0 0 0,0 1-1 0 0,1-1 1 0 0,-1 0 0 0 0,0 0 0 0 0,0 0 0 0 0,0 1 0 0 0,1-1 0 0 0,-1 1-31 0 0,0-1 0 0 0,1 0 0 0 0,-1 1 0 0 0,0-1 0 0 0,1 0 0 0 0,-1 1 0 0 0,1-1 0 0 0,-1 0 0 0 0,0 1 0 0 0,1-1 0 0 0,-1 0 0 0 0,1 0 0 0 0,-1 0 0 0 0,1 1 0 0 0,-1-1 0 0 0,1 0 0 0 0,-1 0 0 0 0,0 0 1 0 0,1 0-1 0 0,-1 0 0 0 0,1 0 0 0 0,0 0 0 0 0,9 0-1718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29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1 497 4144 0 0,'1'2'9026'0'0,"1"4"-7014"0"0,-1-3-1730 0 0,-1-1 1 0 0,1 0-1 0 0,0 0 0 0 0,0 0 1 0 0,0 0-1 0 0,0 0 0 0 0,1 0 0 0 0,-1 0 1 0 0,0 0-1 0 0,1 0 0 0 0,-1-1 1 0 0,1 1-1 0 0,2 1 0 0 0,10 7 407 0 0,-9-6-494 0 0,1-1 0 0 0,-1 1-1 0 0,1-1 1 0 0,0 0 0 0 0,10 4-1 0 0,-5-4-299 0 0,37 10 523 0 0,-17-10-6226 0 0,-11-3-848 0 0</inkml:trace>
  <inkml:trace contextRef="#ctx0" brushRef="#br0" timeOffset="1">884 1 6448 0 0,'0'0'498'0'0,"-11"3"5140"0"0,4-1-5276 0 0,1 0-1 0 0,0 1 1 0 0,0 0 0 0 0,0 0 0 0 0,0 0 0 0 0,1 1 0 0 0,0-1 0 0 0,-1 1 0 0 0,1 1 0 0 0,0-1-1 0 0,1 1 1 0 0,-1 0 0 0 0,1 0 0 0 0,0 0 0 0 0,0 0 0 0 0,1 1 0 0 0,-1-1 0 0 0,1 1 0 0 0,-2 7-1 0 0,-1 1 357 0 0,1 0-1 0 0,1 0 0 0 0,0 1 0 0 0,1 0 1 0 0,1-1-1 0 0,0 1 0 0 0,0 22 0 0 0,1 4-717 0 0,0-18 0 0 0,1-1 0 0 0,1 1 0 0 0,1 0 0 0 0,7 33 0 0 0,39 94 0 0 0,-40-131 0 0 0,2 1 0 0 0,0-1 0 0 0,1-1 0 0 0,0 0 0 0 0,20 22 0 0 0,-16-21-1078 0 0,1-1 1 0 0,1-1-1 0 0,0 0 0 0 0,35 25 0 0 0,-21-27-6428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6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1 115 10680 0 0,'0'0'3870'0'0,"1"2"-2370"0"0,26 71 2868 0 0,4 46-3135 0 0,11 88-574 0 0,-41-198 323 0 0,-5-19-669 0 0,-4-24-39 0 0,1 6-37 0 0,5 21-140 0 0,0 1-1 0 0,0-1 1 0 0,1 0 0 0 0,-1-12-1 0 0,0-34 338 0 0,1 34-271 0 0,0-1 0 0 0,1 0 0 0 0,4-28 0 0 0,7-5 70 0 0,25-72 0 0 0,-34 121-195 0 0,-1 0-1 0 0,1 0 0 0 0,0 0 1 0 0,0 0-1 0 0,1 1 0 0 0,-1-1 1 0 0,1 1-1 0 0,0-1 0 0 0,0 1 1 0 0,0 0-1 0 0,0 0 0 0 0,0 0 1 0 0,1 1-1 0 0,0-1 0 0 0,6-3 1 0 0,6-4 231 0 0,-15 9-219 0 0,0 1 0 0 0,0 0 0 0 0,0 0 0 0 0,0-1 0 0 0,0 1-1 0 0,0 0 1 0 0,0 0 0 0 0,0 0 0 0 0,0 0 0 0 0,0 0 0 0 0,0 0 0 0 0,0 1 0 0 0,0-1 0 0 0,0 0 0 0 0,0 0 0 0 0,0 1 0 0 0,0-1 0 0 0,0 1 0 0 0,0-1 0 0 0,0 1 0 0 0,0-1 0 0 0,0 1-1 0 0,1 0 1 0 0,18 16 305 0 0,-19-15-331 0 0,1-1 0 0 0,-1 1 0 0 0,0 0 0 0 0,0 0 0 0 0,-1 0 0 0 0,1 1 0 0 0,0-1 0 0 0,-1 0 0 0 0,1 0 0 0 0,-1 0 0 0 0,1 0 0 0 0,-1 1 0 0 0,0-1 0 0 0,0 0 1 0 0,0 0-1 0 0,0 0 0 0 0,-1 4 0 0 0,1 16 42 0 0,0-18-60 0 0,0 1 0 0 0,0-1 1 0 0,-1 1-1 0 0,1 0 0 0 0,-1-1 0 0 0,0 1 0 0 0,0-1 1 0 0,0 0-1 0 0,-1 1 0 0 0,1-1 0 0 0,-1 0 1 0 0,0 0-1 0 0,-1 0 0 0 0,1 0 0 0 0,-1 0 1 0 0,1 0-1 0 0,-1-1 0 0 0,0 0 0 0 0,0 1 1 0 0,-1-1-1 0 0,-5 4 0 0 0,-11 9-258 0 0,17-13 140 0 0,-1 0 1 0 0,0-1 0 0 0,1 1 0 0 0,-9 4 0 0 0,10-7-181 0 0,2 0 148 0 0,-1 0 1 0 0,1 0-1 0 0,-1 0 0 0 0,1 0 1 0 0,-1 0-1 0 0,1 0 0 0 0,-1 0 0 0 0,1 0 1 0 0,0 0-1 0 0,-1 0 0 0 0,1 0 0 0 0,-1 0 1 0 0,1 0-1 0 0,-1-1 0 0 0,1 1 1 0 0,-1 0-1 0 0,1 0 0 0 0,0-1 0 0 0,-1 1 1 0 0,1 0-1 0 0,0 0 0 0 0,-1-1 0 0 0,1 1 1 0 0,0 0-1 0 0,-1-1 0 0 0,1 1 1 0 0,0-1-1 0 0,-1 1 0 0 0,1 0 0 0 0,0-1 1 0 0,0 1-1 0 0,0-1 0 0 0,0 1 1 0 0,-1-1-1 0 0,1 1 0 0 0,0-1 0 0 0,0 1 1 0 0,0 0-1 0 0,0-1 0 0 0,0 1 0 0 0,0-1 1 0 0,0-1-225 0 0,1 0 0 0 0,-1 1 0 0 0,1-1 0 0 0,-1 0 1 0 0,1 1-1 0 0,-1-1 0 0 0,1 1 0 0 0,0-1 0 0 0,0 1 0 0 0,0-1 1 0 0,1-1-1 0 0,12-6-1929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6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3680 0 0,'2'-1'284'0'0,"9"-5"711"0"0,-7 6-742 0 0,2 0 3567 0 0,-5 0-3394 0 0,0 0 0 0 0,0-1-1 0 0,-1 1 1 0 0,1 0 0 0 0,0 0 0 0 0,0 0 0 0 0,-1 0 0 0 0,1 0 0 0 0,0-1 0 0 0,0 2 0 0 0,-1-1 0 0 0,1 0 0 0 0,0 0-1 0 0,0 0 1 0 0,-1 0 0 0 0,1 0 0 0 0,0 1 0 0 0,-1-1 0 0 0,1 0 0 0 0,0 1 0 0 0,1 0 0 0 0,-1 0-128 0 0,0 0 1 0 0,1 0-1 0 0,-1 0 0 0 0,0 1 1 0 0,0-1-1 0 0,0 0 0 0 0,0 1 1 0 0,0-1-1 0 0,1 3 1 0 0,0 3-27 0 0,1-1 1 0 0,-1 1 0 0 0,-1-1 0 0 0,2 9 0 0 0,-2-9-114 0 0,1 0 1 0 0,0 0 0 0 0,0-1-1 0 0,4 9 1 0 0,3 7 23 0 0,-5-10-153 0 0,1-1-1 0 0,0 1 1 0 0,0-1-1 0 0,1 0 1 0 0,1-1-1 0 0,0 1 0 0 0,0-1 1 0 0,0-1-1 0 0,1 1 1 0 0,15 11-1 0 0,-14-10-29 0 0,-8-9 14 0 0,0 0-1 0 0,-1 0 1 0 0,1 0 0 0 0,0 0-1 0 0,0 0 1 0 0,0 0-1 0 0,-1-1 1 0 0,1 1-1 0 0,0 0 1 0 0,0 0 0 0 0,0-1-1 0 0,0 1 1 0 0,0 0-1 0 0,1-1 1 0 0,-1 1-1 0 0,0-1 1 0 0,0 1 0 0 0,0-1-1 0 0,0 0 1 0 0,1 0-1 0 0,-1 1 1 0 0,0-1-1 0 0,0 0 1 0 0,0 0 0 0 0,2 0-1 0 0,1 0 106 0 0,-1-1 0 0 0,0 1 0 0 0,0-1 1 0 0,0 0-1 0 0,1 0 0 0 0,3-2 0 0 0,-3 2-43 0 0,0-1 1 0 0,-1 0-1 0 0,1 0 1 0 0,-1 0-1 0 0,0-1 0 0 0,0 1 1 0 0,0-1-1 0 0,0 0 1 0 0,0 0-1 0 0,0 0 0 0 0,-1 0 1 0 0,1 0-1 0 0,-1 0 1 0 0,0-1-1 0 0,0 1 1 0 0,0-1-1 0 0,-1 0 0 0 0,1 0 1 0 0,0-4-1 0 0,-1 3 26 0 0,0-1 1 0 0,0 0-1 0 0,0 1 0 0 0,-1-1 0 0 0,0 0 1 0 0,0 1-1 0 0,-1-1 0 0 0,0 0 0 0 0,0 0 0 0 0,0 1 1 0 0,0-1-1 0 0,-5-10 0 0 0,4 11-73 0 0,0 0 1 0 0,-1 0-1 0 0,0 0 0 0 0,1 1 0 0 0,-1-1 0 0 0,-1 0 1 0 0,1 1-1 0 0,-1 0 0 0 0,-5-5 0 0 0,7 7-23 0 0,0-1-1 0 0,0 1 0 0 0,0 0 1 0 0,0-1-1 0 0,0 1 1 0 0,1-1-1 0 0,-1 0 0 0 0,-1-4 1 0 0,2 4-5 0 0,0 1 1 0 0,0-1 0 0 0,-1 0 0 0 0,1 1-1 0 0,-1 0 1 0 0,1-1 0 0 0,-1 1-1 0 0,-3-3 1 0 0,3 3-71 0 0,0 0 0 0 0,0 1 0 0 0,0 0-1 0 0,-1-1 1 0 0,1 1 0 0 0,0 0 0 0 0,-1 0 0 0 0,1 0 0 0 0,-1 0-1 0 0,1 0 1 0 0,-1 1 0 0 0,1-1 0 0 0,-1 1 0 0 0,0 0 0 0 0,1 0-1 0 0,-5 0 1 0 0,7 0 65 0 0,-1 0-1 0 0,1 0 0 0 0,-1 0 1 0 0,1 0-1 0 0,0 0 1 0 0,-1 0-1 0 0,1 0 0 0 0,-1 0 1 0 0,1 0-1 0 0,0 0 1 0 0,-1 1-1 0 0,1-1 0 0 0,0 0 1 0 0,-1 0-1 0 0,1 0 1 0 0,0 1-1 0 0,-1-1 0 0 0,1 0 1 0 0,0 0-1 0 0,-1 1 1 0 0,1-1-1 0 0,0 0 0 0 0,-1 1 1 0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7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0 158 6912 0 0,'0'0'528'0'0,"2"0"-342"0"0,10 2-87 0 0,-9-1 387 0 0,-1-1-1 0 0,0 1 1 0 0,0-1 0 0 0,1 0 0 0 0,-1 1 0 0 0,0-1 0 0 0,5-1 0 0 0,18-3 3855 0 0,-24 4-4207 0 0,0 0 0 0 0,-1 0 0 0 0,1 0 1 0 0,-1 0-1 0 0,1 0 0 0 0,0 1 0 0 0,-1-1 0 0 0,1 0 1 0 0,-1 0-1 0 0,1 1 0 0 0,-1-1 0 0 0,1 0 0 0 0,-1 1 1 0 0,1-1-1 0 0,-1 1 0 0 0,0-1 0 0 0,1 0 0 0 0,-1 1 1 0 0,1-1-1 0 0,-1 2 0 0 0,2 0 362 0 0,3 1-68 0 0,0 1 0 0 0,-1 0-1 0 0,1 0 1 0 0,-1 0-1 0 0,0 1 1 0 0,0-1 0 0 0,-1 1-1 0 0,0 0 1 0 0,1 0-1 0 0,-1 0 1 0 0,-1 1 0 0 0,1-1-1 0 0,1 8 1 0 0,12 32 149 0 0,-9-27-446 0 0,8 32 0 0 0,-10-37-121 0 0,0-7 5 0 0,-4-5 57 0 0,9-8 76 0 0,-5 3-134 0 0,-1-1 0 0 0,0 0 0 0 0,0 0 0 0 0,0-1 0 0 0,0 1 0 0 0,-1-1 0 0 0,0 0 0 0 0,4-9 0 0 0,4-7 17 0 0,15-30-31 0 0,5-4 11 0 0,-29 50 2 0 0,1 0 0 0 0,0 1 1 0 0,1-1-1 0 0,-1 1 0 0 0,1 0 0 0 0,0 0 1 0 0,7-7-1 0 0,9-10 189 0 0,-18 20-163 0 0,0-1 1 0 0,1 0 0 0 0,-1 1-1 0 0,1-1 1 0 0,4-2-1 0 0,-5 4 525 0 0,0 2-376 0 0,7 10 45 0 0,14 20-1 0 0,-10-12-234 0 0,5 3-17 0 0,1-1 0 0 0,24 21-1 0 0,-39-39 6 0 0,0 0-1 0 0,0 0 1 0 0,0 0-1 0 0,0 0 1 0 0,1 0-1 0 0,-1-1 0 0 0,1 0 1 0 0,6 2-1 0 0,3 1-26 0 0,25 15 0 0 0,-37-19 40 0 0,0 0 1 0 0,0-1-1 0 0,1 1 0 0 0,-1 0 0 0 0,0-1 0 0 0,1 0 0 0 0,-1 1 1 0 0,0-1-1 0 0,1 0 0 0 0,-1 0 0 0 0,0 0 0 0 0,1-1 0 0 0,-1 1 1 0 0,0 0-1 0 0,0-1 0 0 0,5-1 0 0 0,11-2 3 0 0,-11 3 19 0 0,0-1 0 0 0,0 0-1 0 0,0 0 1 0 0,0 0 0 0 0,0-1 0 0 0,-1 0-1 0 0,1 0 1 0 0,-1-1 0 0 0,0 0-1 0 0,8-6 1 0 0,-5 3 17 0 0,-1-1 0 0 0,1 0 0 0 0,-1 0 0 0 0,-1-1 0 0 0,11-15 0 0 0,-15 19-29 0 0,0 0-1 0 0,0 0 1 0 0,-1-1-1 0 0,0 1 1 0 0,0 0-1 0 0,0-1 1 0 0,-1 0-1 0 0,0 1 1 0 0,1-8-1 0 0,-2 10-3 0 0,0 0 0 0 0,0 1 0 0 0,0-1 0 0 0,0 0 0 0 0,0 0 0 0 0,-1 0-1 0 0,1 1 1 0 0,-1-1 0 0 0,0 0 0 0 0,0 0 0 0 0,0 1 0 0 0,0-1 0 0 0,0 1 0 0 0,0-1 0 0 0,-1 1 0 0 0,1-1 0 0 0,-1 1-1 0 0,0 0 1 0 0,0 0 0 0 0,-2-2 0 0 0,4 3-4 0 0,-1 1 0 0 0,0-1 0 0 0,0 0 0 0 0,0 1 0 0 0,0 0 0 0 0,0-1 0 0 0,0 1 0 0 0,0-1 0 0 0,0 1 0 0 0,-1 0 0 0 0,0 0 0 0 0,-6-2 11 0 0,7 2-14 0 0,0-1 1 0 0,0 1-1 0 0,0 0 0 0 0,0-1 0 0 0,0 1 0 0 0,0 0 1 0 0,0 0-1 0 0,0 0 0 0 0,0 0 0 0 0,0 0 1 0 0,0 0-1 0 0,0 0 0 0 0,0 0 0 0 0,0 0 0 0 0,0 0 1 0 0,0 1-1 0 0,0-1 0 0 0,0 0 0 0 0,1 1 1 0 0,-1-1-1 0 0,0 1 0 0 0,0-1 0 0 0,0 1 0 0 0,0-1 1 0 0,0 1-1 0 0,1-1 0 0 0,-1 1 0 0 0,0 0 0 0 0,-1 1 1 0 0,1 0-4 0 0,1 0 0 0 0,-1 0 0 0 0,0 0 0 0 0,1 0 0 0 0,-1 0 1 0 0,1 0-1 0 0,0 0 0 0 0,-1 0 0 0 0,1 3 0 0 0,0-1 7 0 0,-1-1-7 0 0,1 0-1 0 0,-1 1 1 0 0,1-1-1 0 0,0 0 0 0 0,0 0 1 0 0,0 0-1 0 0,1 0 1 0 0,-1 0-1 0 0,1 0 1 0 0,-1 0-1 0 0,1 0 1 0 0,0 0-1 0 0,0 0 1 0 0,0 0-1 0 0,1 0 1 0 0,-1-1-1 0 0,1 1 0 0 0,0 0 1 0 0,-1-1-1 0 0,1 1 1 0 0,0-1-1 0 0,0 0 1 0 0,1 1-1 0 0,-1-1 1 0 0,3 2-1 0 0,7 5 6 0 0,1 0 0 0 0,0 0 0 0 0,0-2 0 0 0,0 1 0 0 0,1-2 0 0 0,0 0 0 0 0,23 7 0 0 0,-33-12-14 0 0,1-1 0 0 0,-1 0 0 0 0,0 0-1 0 0,0 0 1 0 0,1 0 0 0 0,-1-1 0 0 0,0 1 0 0 0,0-1-1 0 0,6-2 1 0 0,-4 1-38 0 0,1 1 0 0 0,0 0 0 0 0,9-1-1 0 0,-12 2-29 0 0,0 0 0 0 0,0-1-1 0 0,1 0 1 0 0,-1 0 0 0 0,0 0-1 0 0,0 0 1 0 0,0 0 0 0 0,0-1-1 0 0,0 0 1 0 0,-1 0 0 0 0,1 0-1 0 0,0 0 1 0 0,-1-1 0 0 0,0 0-1 0 0,5-4 1 0 0,4-5-436 0 0,-2 0 1 0 0,17-24-1 0 0,-10 12-333 0 0,-1 2-298 0 0,6-8-910 0 0,-12 14 1200 0 0,-10 15 740 0 0,1-1 1 0 0,0 1-1 0 0,0-1 1 0 0,0 0-1 0 0,0 1 0 0 0,0-1 1 0 0,0 1-1 0 0,0 0 1 0 0,2-3-1 0 0,-2 4-428 0 0,-1-1-15 0 0,0 1 543 0 0,1-1 0 0 0,-1 1 1 0 0,0 0-1 0 0,0 0 0 0 0,0 0 1 0 0,0-1-1 0 0,0 1 0 0 0,0 0 1 0 0,0 0-1 0 0,0-1 0 0 0,1 1 1 0 0,-1 0-1 0 0,0 0 0 0 0,0 0 0 0 0,0 0 1 0 0,1-1-1 0 0,-1 1 0 0 0,0 0 1 0 0,0 0-1 0 0,0 0 0 0 0,1 0 1 0 0,-1 0-1 0 0,0-1 0 0 0,1 1 1 0 0,-1 0 0 0 0,0 0 1 0 0,1 0 0 0 0,-1 0-1 0 0,0 0 1 0 0,1-1-1 0 0,-1 1 1 0 0,0 0 0 0 0,0 0-1 0 0,1 0 1 0 0,-1-1 0 0 0,0 1-1 0 0,0 0 1 0 0,1 0 0 0 0,-1-1-1 0 0,1-4 4627 0 0,-1 6-4545 0 0,0 0 0 0 0,0 0 0 0 0,0 0 0 0 0,0 0 1 0 0,0 0-1 0 0,0-1 0 0 0,0 1 0 0 0,-1 0 0 0 0,1 0 0 0 0,0 0 0 0 0,-1 0 0 0 0,1 0 1 0 0,0-1-1 0 0,-1 1 0 0 0,0 1 0 0 0,0-1 137 0 0,1 0-153 0 0,0 0 1 0 0,-1-1-1 0 0,1 1 1 0 0,0 0 0 0 0,0-1-1 0 0,-1 1 1 0 0,1 0-1 0 0,0 0 1 0 0,0-1 0 0 0,0 1-1 0 0,0 0 1 0 0,0 0-1 0 0,0-1 1 0 0,0 1 0 0 0,0 0-1 0 0,0 0 1 0 0,1 0-1 0 0,-1 2 116 0 0,-4 63 2332 0 0,-2-19-345 0 0,7-45-1982 0 0,2 1-103 0 0,-3-1-51 0 0,1-1 1 0 0,0 0 0 0 0,0 1 0 0 0,-1-1-1 0 0,1 1 1 0 0,0-1 0 0 0,-1 1 0 0 0,0-1-1 0 0,1 1 1 0 0,-1-1 0 0 0,0 1 0 0 0,0-1-1 0 0,1 1 1 0 0,-1 0 0 0 0,-1 1-1 0 0,1-1 141 0 0,2-2-150 0 0,-1-1 0 0 0,0 1-1 0 0,0-1 1 0 0,0 0 0 0 0,1 1-1 0 0,-1-1 1 0 0,0 0 0 0 0,0 0-1 0 0,0 0 1 0 0,0 1 0 0 0,0-1-1 0 0,0 0 1 0 0,-1 0 0 0 0,1 0-1 0 0,0-1 1 0 0,0 1 0 0 0,-1 0-1 0 0,1 0 1 0 0,0 0 0 0 0,-1 0-1 0 0,1-1 1 0 0,-1 1 0 0 0,1-2-1 0 0,5-11-6 0 0,63-98 78 0 0,-67 109-59 0 0,1 0 0 0 0,0 0 0 0 0,0 0 0 0 0,0 0 0 0 0,0 0 0 0 0,1 1 0 0 0,-1-1 0 0 0,1 1-1 0 0,5-3 1 0 0,6-3 182 0 0,-14 7-174 0 0,1 1 0 0 0,0 0 0 0 0,-1-1 0 0 0,1 1 0 0 0,-1 0 0 0 0,1 0 0 0 0,0 0 0 0 0,-1 0 0 0 0,1 0 0 0 0,0 0 0 0 0,-1 1 0 0 0,1-1 0 0 0,-1 0 0 0 0,3 2 0 0 0,3-1 64 0 0,-5 0-79 0 0,0-1 1 0 0,-1 0-1 0 0,1 1 0 0 0,0-1 0 0 0,0 1 1 0 0,0 0-1 0 0,0 0 0 0 0,0 0 0 0 0,0 0 1 0 0,-1 0-1 0 0,1 0 0 0 0,-1 0 0 0 0,1 0 1 0 0,0 0-1 0 0,-1 1 0 0 0,0-1 0 0 0,1 1 1 0 0,-1-1-1 0 0,0 1 0 0 0,0 0 0 0 0,2 2 1 0 0,2 5-9 0 0,-1-6 7 0 0,3 17 13 0 0,-6-18-41 0 0,0 0 0 0 0,0 0-1 0 0,0 0 1 0 0,0 0 0 0 0,1 0 0 0 0,-1-1-1 0 0,1 1 1 0 0,-1 0 0 0 0,3 1 0 0 0,7 11-113 0 0,-5-5-34 0 0,-5-6 89 0 0,1 0 0 0 0,-1 0 0 0 0,1 0-1 0 0,0 0 1 0 0,0-1 0 0 0,0 1 0 0 0,0-1-1 0 0,5 4 1 0 0,-5-4-267 0 0,9 8 198 0 0,-7-2-4224 0 0,4-5 1051 0 0,16-10-6130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7.8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1 227 8288 0 0,'0'0'638'0'0,"2"-1"-414"0"0,0 0-115 0 0,0 0-1 0 0,0 0 0 0 0,0-1 0 0 0,0 1 0 0 0,0-1 0 0 0,4-3 0 0 0,11-9 4054 0 0,-6 6-1574 0 0,-9 6-2102 0 0,1 0 0 0 0,-1 0 0 0 0,1 0 1 0 0,-1 1-1 0 0,1-1 0 0 0,0 1 0 0 0,-1 0 0 0 0,4-1 1 0 0,4-1 438 0 0,0-1 1 0 0,0 0-1 0 0,12-7 1 0 0,-11 5-35 0 0,23-8 0 0 0,93-34 1891 0 0,-90 36-2536 0 0,-28 9-267 0 0,-1 1-1 0 0,1-1 1 0 0,-1-1-1 0 0,13-7 1 0 0,-4 1-266 0 0,-7 4-623 0 0,0 0-1 0 0,15-12 0 0 0,-13 8-1493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3:58.2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21743 0 0,'0'1'496'0'0,"-1"51"1352"0"0,1 52 28 0 0,2-54-1008 0 0,-3-40-663 0 0,1 1 0 0 0,1-1-1 0 0,-1 1 1 0 0,2-1 0 0 0,-1 0 0 0 0,2 0 0 0 0,-1 0-1 0 0,1 0 1 0 0,8 18 0 0 0,-3-14-353 0 0,13 20 1 0 0,-18-30 97 0 0,0 0 0 0 0,-1-1 1 0 0,1 0-1 0 0,1 0 0 0 0,-1 0 0 0 0,0 0 0 0 0,1 0 1 0 0,-1 0-1 0 0,1-1 0 0 0,7 4 0 0 0,0-2-397 0 0,0-1 0 0 0,0 0-1 0 0,0-1 1 0 0,1 0-1 0 0,-1 0 1 0 0,0-1 0 0 0,1-1-1 0 0,-1 0 1 0 0,1 0-1 0 0,-1-1 1 0 0,0-1 0 0 0,0 0-1 0 0,20-6 1 0 0,-19 3-233 0 0,0 0 1 0 0,0-1 0 0 0,0-1-1 0 0,-1 1 1 0 0,16-14-1 0 0,20-12-391 0 0,-34 24 972 0 0,0-1 0 0 0,-1-1 0 0 0,0 0 0 0 0,-1 0 0 0 0,17-21 1 0 0,-25 26 372 0 0,1 0 1 0 0,-1 0-1 0 0,0 0 1 0 0,-1 0 0 0 0,1 0-1 0 0,-1-1 1 0 0,0 1 0 0 0,0-1-1 0 0,-1 0 1 0 0,1 0 0 0 0,-1 1-1 0 0,-1-1 1 0 0,1-8 0 0 0,-1 13-164 0 0,0 0-1 0 0,-1 1 1 0 0,1-1 0 0 0,0 0 0 0 0,-1 1 0 0 0,1-1-1 0 0,-1 1 1 0 0,1-1 0 0 0,-1 0 0 0 0,1 1 0 0 0,-1 0-1 0 0,1-1 1 0 0,-1 1 0 0 0,1-1 0 0 0,-1 1 0 0 0,0 0 0 0 0,-1-1-1 0 0,1-1 52 0 0,0 1 0 0 0,-1 0 0 0 0,1 0 1 0 0,-1 0-1 0 0,0 0 0 0 0,1 1 0 0 0,-1-1 0 0 0,1 0 0 0 0,-1 1 0 0 0,0-1 0 0 0,0 1 0 0 0,0-1 0 0 0,1 1 0 0 0,-1 0 0 0 0,0 0 0 0 0,0 0 0 0 0,0 0 0 0 0,1 0 0 0 0,-1 0 0 0 0,0 0 0 0 0,0 1 0 0 0,1-1 0 0 0,-1 1 0 0 0,0-1 0 0 0,-2 2 1 0 0,2-1-89 0 0,1 0 0 0 0,0 0 0 0 0,-1 0 0 0 0,1 0 0 0 0,0 0 0 0 0,0 1 0 0 0,-1-1 1 0 0,1 0-1 0 0,0 1 0 0 0,-1 1 0 0 0,-1 1 72 0 0,2-2-107 0 0,-1 0 0 0 0,1-1 0 0 0,0 1 0 0 0,0 0 0 0 0,0 0 0 0 0,0 0 0 0 0,0 0 0 0 0,0 0 0 0 0,1 0 0 0 0,-1 0 0 0 0,1 0 0 0 0,-1 0 0 0 0,1 1 0 0 0,0-1 0 0 0,0 0-1 0 0,0 0 1 0 0,0 0 0 0 0,0 0 0 0 0,0 0 0 0 0,1 1 0 0 0,-1-1 0 0 0,1 0 0 0 0,0 2 0 0 0,2 3-2 0 0,0-1-1 0 0,0 1 0 0 0,0-1 1 0 0,1 0-1 0 0,8 11 0 0 0,15 10 90 0 0,-5-6 60 0 0,-4-3 100 0 0,-11-12 1 0 0,1 2 0 0 0,-1-1 0 0 0,6 10 0 0 0,-11-15-204 0 0,-1 0-1 0 0,0 0 0 0 0,0 0 1 0 0,0 1-1 0 0,0-1 1 0 0,0 0-1 0 0,0 0 0 0 0,-1 0 1 0 0,1 1-1 0 0,-1-1 1 0 0,1 0-1 0 0,-1 1 1 0 0,0-1-1 0 0,0 1 0 0 0,0-1 1 0 0,0 0-1 0 0,0 1 1 0 0,-1 3-1 0 0,-1-3-21 0 0,1 0 0 0 0,-1 0-1 0 0,0 0 1 0 0,0 0 0 0 0,0 0 0 0 0,-1 0-1 0 0,1 0 1 0 0,0 0 0 0 0,-1-1 0 0 0,0 1 0 0 0,0-1-1 0 0,1 0 1 0 0,-2 0 0 0 0,1 0 0 0 0,-6 2-1 0 0,-2 2-38 0 0,-1-1-1 0 0,0-1 0 0 0,-13 4 0 0 0,-40 6-1087 0 0,60-13 641 0 0,-1 0 0 0 0,1-1 0 0 0,-1 1 0 0 0,1-1 0 0 0,-11-1 0 0 0,-15 0-7257 0 0,4 4-1492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48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1747 0 7832 0 0,'16'0'16511'0'0,"-17"1"-16464"0"0,0-1-1 0 0,1 0 1 0 0,-1 1 0 0 0,0-1-1 0 0,1 0 1 0 0,-1 1-1 0 0,0-1 1 0 0,1 1-1 0 0,-1-1 1 0 0,0 1 0 0 0,1 0-1 0 0,-1-1 1 0 0,1 1-1 0 0,-1 0 1 0 0,0 0-1 0 0,-5 6 281 0 0,-9 9 80 0 0,-6 5-135 0 0,15-17-212 0 0,1 1 0 0 0,0 0 0 0 0,0 0 0 0 0,0 1 0 0 0,-5 8 0 0 0,-7 8-21 0 0,-38 55 91 0 0,-12-5-117 0 0,15-16 13 0 0,-53 72-1 0 0,34-35-25 0 0,0-2 0 0 0,-113 129-122 0 0,102-128 68 0 0,-121 179-34 0 0,107-136 32 0 0,31-41 34 0 0,-35 44-20 0 0,1-7 42 0 0,-30 37 0 0 0,96-127-80 0 0,-31 54-1 0 0,-19 23-375 0 0,2-4 936 0 0,66-96-823 0 0,14-16 383 0 0,2-5-538 0 0,19-23-2733 0 0,-10 16 1296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48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5528 0 0,'0'0'18919'0'0,"-1"1"-18407"0"0,-1 4-466 0 0,0 0-1 0 0,1 0 0 0 0,-1-1 1 0 0,1 1-1 0 0,0 0 0 0 0,1 0 1 0 0,-1 0-1 0 0,1 0 0 0 0,0 0 1 0 0,0 0-1 0 0,0 1 1 0 0,3 8-1 0 0,-1 19-12 0 0,-1-20 62 0 0,0-1-1 0 0,5 20 1 0 0,1 7-174 0 0,-4-19 18 0 0,-1-4 5 0 0,0 33 1 0 0,-1-31 52 0 0,2-14 6 0 0,-1-2 11 0 0,8 11 39 0 0,0-4-40 0 0,-5-8-20 0 0,0 0 0 0 0,0 0 1 0 0,0 0-1 0 0,0 0 0 0 0,1-1 0 0 0,-1 0 0 0 0,0 0 0 0 0,0 0 0 0 0,1-1 0 0 0,6-1 0 0 0,-2 0 3 0 0,5-1 4 0 0,-9 0 0 0 0,0 1 0 0 0,0-2 0 0 0,-1 1 0 0 0,8-6 0 0 0,-1 1 0 0 0,-9 6 0 0 0,12-8-25 0 0,0 1-1 0 0,32-13 0 0 0,-16 11-522 0 0,13-5-1651 0 0,-18 4-3177 0 0,-2-5-2119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0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37 4608 0 0,'0'0'353'0'0,"-1"-2"-231"0"0,-1 0 202 0 0,-6-12-626 0 0,0 4 8769 0 0,-11 6-4657 0 0,16 3-3405 0 0,-1 0-1 0 0,1 0 0 0 0,-1 0 1 0 0,1 1-1 0 0,0-1 0 0 0,-8 1 1 0 0,-10 1 1166 0 0,18-1-1417 0 0,0 0 1 0 0,0 0 0 0 0,0 0-1 0 0,0 1 1 0 0,1-1-1 0 0,-1 0 1 0 0,0 1 0 0 0,0 0-1 0 0,0 0 1 0 0,-5 2 0 0 0,-6 4 384 0 0,12-6-519 0 0,1-1 0 0 0,-1 1 0 0 0,1 0 0 0 0,-1-1 0 0 0,1 1 0 0 0,0 0 0 0 0,-1 0 0 0 0,1 0 0 0 0,0 0-1 0 0,0 0 1 0 0,-2 2 0 0 0,-21 20 291 0 0,19-20-284 0 0,1 1 0 0 0,-1 0 0 0 0,-6 9 0 0 0,6-6-42 0 0,0 0-1 0 0,1 1 1 0 0,-1-1 0 0 0,1 1-1 0 0,1 0 1 0 0,0 1 0 0 0,0-1-1 0 0,0 1 1 0 0,1-1 0 0 0,0 1-1 0 0,0 16 1 0 0,1-15-40 0 0,1-1 1 0 0,1 1-1 0 0,0-1 1 0 0,1 1-1 0 0,-1-1 1 0 0,2 0-1 0 0,5 16 1 0 0,17 34-293 0 0,-25-58 350 0 0,0-1-1 0 0,0 0 1 0 0,0 0-1 0 0,0 0 1 0 0,0 0-1 0 0,0 0 1 0 0,0 0-1 0 0,0 0 1 0 0,0 0-1 0 0,0 1 1 0 0,0-1-1 0 0,0 0 1 0 0,0 0-1 0 0,0 0 1 0 0,0 0-1 0 0,0 0 1 0 0,0 0-1 0 0,0 0 1 0 0,0 0-1 0 0,0 0 1 0 0,0 0-1 0 0,0 0 1 0 0,1 1-1 0 0,-1-1 1 0 0,0 0-1 0 0,0 0 1 0 0,0 0-1 0 0,0 0 1 0 0,0 0-1 0 0,0 0 1 0 0,0 0-1 0 0,0 0 1 0 0,0 0-1 0 0,1 0 1 0 0,-1 0-1 0 0,0 0 0 0 0,0 0 1 0 0,0 0-1 0 0,0 0 1 0 0,0 0-1 0 0,0 0 1 0 0,0 0-1 0 0,1 0 1 0 0,-1 0-1 0 0,0 0 1 0 0,2 0 2 0 0,0 1 0 0 0,0-1 1 0 0,0 1-1 0 0,-1 0 0 0 0,1-1 1 0 0,0 1-1 0 0,0 0 0 0 0,0 0 0 0 0,-1 0 1 0 0,1 1-1 0 0,-1-1 0 0 0,1 0 0 0 0,-1 1 1 0 0,1-1-1 0 0,-1 1 0 0 0,0-1 1 0 0,1 1-1 0 0,-1-1 0 0 0,1 3 0 0 0,12 12-5 0 0,0-9 0 0 0,-11-6-3 0 0,0 0-1 0 0,0 0 1 0 0,-1 0 0 0 0,1 1-1 0 0,-1-1 1 0 0,1 1-1 0 0,-1 0 1 0 0,1 0 0 0 0,-1 0-1 0 0,0 0 1 0 0,0 0-1 0 0,0 0 1 0 0,0 0 0 0 0,0 1-1 0 0,0-1 1 0 0,-1 1-1 0 0,3 5 1 0 0,0-2-74 0 0,2 4 97 0 0,0 1 0 0 0,4 11 1 0 0,-9-20 152 0 0,-1-1-151 0 0,0-1 0 0 0,0 1 0 0 0,0-1 0 0 0,0 1 0 0 0,0-1 0 0 0,0 1 0 0 0,0-1-1 0 0,0 1 1 0 0,0-1 0 0 0,0 1 0 0 0,0-1 0 0 0,0 1 0 0 0,0-1 0 0 0,0 1 0 0 0,-1-1 0 0 0,1 0-1 0 0,0 1 1 0 0,-1 0 0 0 0,-7 6 29 0 0,5-5-34 0 0,1 1-1 0 0,-1-1 0 0 0,1 0 1 0 0,-1 1-1 0 0,1 0 0 0 0,-4 5 1 0 0,3-6 36 0 0,-6-1-28 0 0,-7 8 98 0 0,14-9-76 0 0,0 0 51 0 0,-9-1 109 0 0,10 1-188 0 0,0 0 1 0 0,0-1-1 0 0,0 1 0 0 0,1 0 1 0 0,-1-1-1 0 0,0 1 0 0 0,1 0 1 0 0,-1-1-1 0 0,0 1 0 0 0,1-1 1 0 0,-1 1-1 0 0,1-1 0 0 0,-1 1 1 0 0,0-1-1 0 0,1 1 0 0 0,-1-1 1 0 0,1 1-1 0 0,-1-1 0 0 0,1 0 1 0 0,0 1-1 0 0,-1-1 0 0 0,1 0 1 0 0,0 0-1 0 0,-1 1 0 0 0,1-1 1 0 0,0 0-1 0 0,0 0 0 0 0,0 1 1 0 0,0-1-1 0 0,0-1 0 0 0,0-3-33 0 0,0 0-1 0 0,0-1 0 0 0,2-9 0 0 0,0-3-25 0 0,-1 4 162 0 0,0 1 1 0 0,1-1-1 0 0,0 1 0 0 0,8-27 1 0 0,25-50 94 0 0,-22 59-273 0 0,-6 18 56 0 0,-1 0 0 0 0,13-17 0 0 0,7-14 0 0 0,-23 37-70 0 0,1 1 0 0 0,0-1 1 0 0,1 1-1 0 0,9-10 0 0 0,8-12-618 0 0,-21 26 296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1.4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95 13824 0 0,'1'2'5761'0'0,"0"-1"-5431"0"0,0 1 0 0 0,0 0 1 0 0,-1 0-1 0 0,1 0 0 0 0,-1 0 1 0 0,1 0-1 0 0,-1 4 0 0 0,0-4 726 0 0,0 0-28 0 0,0 12-592 0 0,-1 0-1 0 0,-3 13 1 0 0,-2 34 1396 0 0,5-49-1790 0 0,0 0 0 0 0,0 0 0 0 0,2 24 0 0 0,0-3-45 0 0,2-3-2585 0 0,7 34 1 0 0,-6-41 553 0 0,-2-30 1530 0 0,0-1 0 0 0,-1 1 0 0 0,0 0 0 0 0,0-1 0 0 0,-1 1 0 0 0,-1-14 0 0 0,0-22-1129 0 0,1 35 1460 0 0,0 0 1 0 0,0 1-1 0 0,-1-1 1 0 0,1 0 0 0 0,-4-9-1 0 0,1-2 507 0 0,3 17-247 0 0,-1-1-1 0 0,1 1 1 0 0,-1 0-1 0 0,1-1 0 0 0,-1 1 1 0 0,0-1-1 0 0,-2-3 1 0 0,1-4 1097 0 0,2 5-873 0 0,-4-2 208 0 0,-1-6 4195 0 0,7 6-1007 0 0,29 24-2761 0 0,-27-15-898 0 0,0 0 1 0 0,0 0-1 0 0,0 1 1 0 0,0 0-1 0 0,0 0 1 0 0,-1 0-1 0 0,1 0 1 0 0,-1 0-1 0 0,6 8 1 0 0,-5-6-6 0 0,1-1 0 0 0,-1 1-1 0 0,1-1 1 0 0,0 1 0 0 0,7 4 0 0 0,-7-6-10 0 0,0 1-1 0 0,0 0 1 0 0,0 0-1 0 0,-1 0 1 0 0,0 1-1 0 0,6 7 1 0 0,-5-6-1 0 0,-1 0 1 0 0,1-1 0 0 0,1 1-1 0 0,7 5 1 0 0,6 5 64 0 0,-15-12-78 0 0,-1-1 1 0 0,1 0-1 0 0,-1 0 0 0 0,1 0 1 0 0,0 0-1 0 0,0-1 1 0 0,1 1-1 0 0,-1-1 1 0 0,0 0-1 0 0,5 1 0 0 0,3-1 19 0 0,-10-1-12 0 0,0-1 1 0 0,0 1-1 0 0,0-1 0 0 0,0 1 1 0 0,0-1-1 0 0,0 0 0 0 0,0 0 1 0 0,0 0-1 0 0,1 0 0 0 0,-1 0 1 0 0,0-1-1 0 0,0 1 0 0 0,0-1 1 0 0,0 1-1 0 0,3-2 0 0 0,-5 2 274 0 0,1 0-289 0 0,-1-1-1 0 0,1 1 1 0 0,-1 0 0 0 0,1 0-1 0 0,-1 0 1 0 0,1 0-1 0 0,-1 0 1 0 0,1 0 0 0 0,-1 0-1 0 0,1-1 1 0 0,-1 1-1 0 0,0 0 1 0 0,1 0 0 0 0,-1-1-1 0 0,0 1 1 0 0,1 0-1 0 0,-1-1 1 0 0,1 1 0 0 0,-1 0-1 0 0,0-1 1 0 0,0 1-1 0 0,1 0 1 0 0,-1-1 0 0 0,0 1-1 0 0,0-1 1 0 0,1 1-1 0 0,-1-1 1 0 0,3-16 85 0 0,0 3 19 0 0,-1 6-85 0 0,-1-1 1 0 0,1 0-1 0 0,-1 1 0 0 0,-1-1 0 0 0,0 0 0 0 0,0 0 1 0 0,-1 1-1 0 0,0-1 0 0 0,-4-16 0 0 0,-3-4-129 0 0,-19-44-1 0 0,5 14-519 0 0,13 34-465 0 0,-3-9-1852 0 0,6 11-3769 0 0,0-4-1109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4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1840 0 0,'0'0'18866'0'0,"1"1"-18717"0"0,2 3-87 0 0,-2-3-37 0 0,0 0 0 0 0,0 0 0 0 0,0 0 0 0 0,0 1 0 0 0,0-1 0 0 0,0 0 0 0 0,0 1 0 0 0,-1-1 0 0 0,1 0-1 0 0,-1 1 1 0 0,1-1 0 0 0,-1 1 0 0 0,1-1 0 0 0,-1 1 0 0 0,0-1 0 0 0,1 1 0 0 0,-1 0 0 0 0,0-1-1 0 0,0 3 1 0 0,-1-2-16 0 0,1 0 0 0 0,0 0 0 0 0,1 1-1 0 0,-1-1 1 0 0,0 0 0 0 0,1 0-1 0 0,-1 0 1 0 0,1 1 0 0 0,0-1 0 0 0,1 4-1 0 0,3 6-8 0 0,-8-7 0 0 0,2-4 0 0 0,1 0 0 0 0,0 0 0 0 0,0 1 0 0 0,0-1 0 0 0,0 1 0 0 0,0-1 0 0 0,0 1 0 0 0,0-1 0 0 0,1 1 0 0 0,-1-1 0 0 0,0 0 0 0 0,1 3 0 0 0,2 10 0 0 0,3 66 0 0 0,4 52 450 0 0,0-17-701 0 0,0 24 603 0 0,-3-66-167 0 0,4 41-137 0 0,10 84 911 0 0,-17-101-1675 0 0,-4-69 575 0 0,6 50-1 0 0,-2-47 142 0 0,-1 40 0 0 0,1 0 0 0 0,-4-60-20 0 0,0 1-1 0 0,-2 14 1 0 0,0-14-64 0 0,2-1 0 0 0,0 18 0 0 0,4 69-335 0 0,2 3 578 0 0,5-28 373 0 0,-1 27-629 0 0,-5-42 114 0 0,-4 85 1 0 0,-2-73-559 0 0,-4 12 1304 0 0,-1-25 62 0 0,6-54-830 0 0,0 0-1 0 0,-1 0 1 0 0,1 0-1 0 0,0 0 0 0 0,1 0 1 0 0,-1 4-1 0 0,1-5-140 0 0,-1 1-1 0 0,0 0 1 0 0,0-1 0 0 0,0 1-1 0 0,0-1 1 0 0,-1 6-1 0 0,0 0 240 0 0,0 0-1 0 0,1 0 1 0 0,0 0-1 0 0,1 10 0 0 0,-1 0 665 0 0,-4 12-592 0 0,4-24-165 0 0,1 17 0 0 0,0-18 4 0 0,-1 1 0 0 0,1-1 0 0 0,-1 1 0 0 0,-1 6 0 0 0,-1 36-225 0 0,2-36-77 0 0,0-6-2423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0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19351 0 0,'0'0'439'0'0,"4"-6"596"0"0,-2 1-796 0 0,-1 3-214 0 0,0-1 1 0 0,1 0-1 0 0,-1 1 1 0 0,0 0-1 0 0,1-1 1 0 0,-1 1-1 0 0,1 0 1 0 0,0 0-1 0 0,-1 0 1 0 0,1 0-1 0 0,0 0 0 0 0,1 0 1 0 0,-1 0-1 0 0,0 1 1 0 0,4-3-1 0 0,12-5 841 0 0,-18 9-830 0 0,0 0-1 0 0,0 0 1 0 0,0 0 0 0 0,1 0 0 0 0,-1 0 0 0 0,0 0 0 0 0,0 0-1 0 0,0 0 1 0 0,0 0 0 0 0,0 0 0 0 0,1 0 0 0 0,-1 0 0 0 0,0 0 0 0 0,0 0-1 0 0,0 0 1 0 0,0 0 0 0 0,0 0 0 0 0,0 0 0 0 0,1 0 0 0 0,-1 0 0 0 0,0 0-1 0 0,0 0 1 0 0,0 0 0 0 0,0 0 0 0 0,0 0 0 0 0,0 1 0 0 0,1-1 0 0 0,-1 0-1 0 0,0 0 1 0 0,0 0 0 0 0,0 0 0 0 0,0 0 0 0 0,0 0 0 0 0,0 0-1 0 0,0 0 1 0 0,0 1 0 0 0,0-1 0 0 0,0 0 0 0 0,0 0 0 0 0,1 0 0 0 0,-1 0-6 0 0,0 0-1 0 0,0 1 1 0 0,0-1 0 0 0,0 0 0 0 0,0 0 0 0 0,0 0 0 0 0,0 0 0 0 0,0 0 0 0 0,0 0 0 0 0,0 0 0 0 0,0 1 0 0 0,0-1 0 0 0,0 0 0 0 0,0 0 0 0 0,1 0 0 0 0,-1 0 0 0 0,0 0 0 0 0,0 0 0 0 0,0 0-1 0 0,0 0 1 0 0,0 0 0 0 0,0 0 0 0 0,0 0 0 0 0,1 0 0 0 0,-1 0 0 0 0,0 0 0 0 0,0 1 0 0 0,0-1 0 0 0,0 0 0 0 0,0 0 0 0 0,0 0 0 0 0,1 0 0 0 0,-1 0 0 0 0,0 0 0 0 0,0-1 0 0 0,0 1 0 0 0,0 0-1 0 0,0 0 1 0 0,0 0 0 0 0,1 0 0 0 0,-1 0 0 0 0,0 0 0 0 0,0 0 0 0 0,0 0 0 0 0,0 0 0 0 0,0 0 0 0 0,0 0 0 0 0,0 0 0 0 0,2-1 7 0 0,-1 0 0 0 0,0 0 1 0 0,1 0-1 0 0,-1 1 0 0 0,0-1 0 0 0,1 1 0 0 0,-1-1 1 0 0,0 1-1 0 0,1-1 0 0 0,-1 1 0 0 0,1 0 0 0 0,-1 0 1 0 0,1 0-1 0 0,-1 0 0 0 0,4 0 0 0 0,-1 0 93 0 0,0 1 0 0 0,0 0 0 0 0,0 0 0 0 0,0 0 0 0 0,6 4 0 0 0,-2-2 31 0 0,0 1 0 0 0,-1 1 0 0 0,0 0 0 0 0,0 0 0 0 0,11 10 0 0 0,-13-8-161 0 0,0 0 0 0 0,0 1 0 0 0,0 0 0 0 0,-1 0 0 0 0,0 0 0 0 0,-1 0 0 0 0,0 1 0 0 0,0-1 0 0 0,3 15 0 0 0,-6-18-22 0 0,1-1 0 0 0,-1 1 0 0 0,0-1-1 0 0,0 1 1 0 0,0 0 0 0 0,0-1 0 0 0,-1 1-1 0 0,-2 6 1 0 0,-12 37-322 0 0,15-46 330 0 0,-11 30-597 0 0,8-22 301 0 0,0 1 0 0 0,-1-1 1 0 0,0 0-1 0 0,-1 0 0 0 0,-7 12 0 0 0,-1-4-251 0 0,3-4-71 0 0,1-1 1 0 0,-8 17-1 0 0,13-23 398 0 0,0-1-1 0 0,-1 1 0 0 0,0-1 0 0 0,0 0 0 0 0,-1-1 1 0 0,0 1-1 0 0,1-1 0 0 0,-2 0 0 0 0,-8 5 0 0 0,7-3 37 0 0,2-3 1917 0 0,12-10-1017 0 0,10-7-367 0 0,-13 10-221 0 0,0 0-1 0 0,0 1 1 0 0,1-1-1 0 0,-1 1 0 0 0,1-1 1 0 0,7-2-1 0 0,9-4 200 0 0,-9 3-145 0 0,0 1 0 0 0,0 1 0 0 0,0-1 0 0 0,1 2 0 0 0,0 0 0 0 0,0 0-1 0 0,0 1 1 0 0,14-1 0 0 0,-22 3-264 0 0,73 2-700 0 0,-27 5-7034 0 0,-40-6 849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4.6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3 223 8752 0 0,'0'0'2122'0'0,"-1"3"-790"0"0,0 21 6436 0 0,2-14-7787 0 0,0-8 638 0 0,0 0-19 0 0,3 5-130 0 0,-2-3-236 0 0,0 0-1 0 0,0-1 1 0 0,1 1-1 0 0,0-1 1 0 0,-1 0 0 0 0,7 6-1 0 0,14 12 1487 0 0,-23-21-1706 0 0,1 0 0 0 0,-1 0 0 0 0,0 0-1 0 0,0 1 1 0 0,0-1 0 0 0,0 0 0 0 0,0 0 0 0 0,1 0 0 0 0,-1 0-1 0 0,0 0 1 0 0,0 0 0 0 0,0 0 0 0 0,1 0 0 0 0,-1 0-1 0 0,0 0 1 0 0,0 1 0 0 0,0-1 0 0 0,1 0 0 0 0,-1 0-1 0 0,0 0 1 0 0,0 0 0 0 0,0 0 0 0 0,1 0 0 0 0,-1-1-1 0 0,0 1 1 0 0,0 0 0 0 0,0 0 0 0 0,1 0 0 0 0,-1 0 0 0 0,0 0-1 0 0,0 0 1 0 0,0 0 0 0 0,1 0 0 0 0,-1 0 0 0 0,0 0-1 0 0,0-1 1 0 0,0 1 0 0 0,1 0 0 0 0,-1 0 0 0 0,0-1 1 0 0,0 1-1 0 0,1 0 1 0 0,-1 0-1 0 0,0 0 1 0 0,0 0-1 0 0,1-1 1 0 0,-1 1-1 0 0,0 0 1 0 0,1 0-1 0 0,-1 0 1 0 0,0 0-1 0 0,1 0 1 0 0,-1 0-1 0 0,0 0 1 0 0,1 0-1 0 0,-1 0 1 0 0,0 0-1 0 0,1 0 1 0 0,-1 0-1 0 0,0 0 1 0 0,0 0-1 0 0,1 0 1 0 0,3 2 100 0 0,-2-1-47 0 0,0 0 0 0 0,0-1 0 0 0,1 1 0 0 0,-1 0 0 0 0,1-1 0 0 0,3 1 0 0 0,-6-1 61 0 0,3 0-8 0 0,-1 1-99 0 0,-1-1 0 0 0,1 0 0 0 0,0 0 0 0 0,0 0 0 0 0,-1 0 0 0 0,1-1 0 0 0,0 1 0 0 0,0 0 0 0 0,-1-1 0 0 0,1 1-1 0 0,0-1 1 0 0,-1 1 0 0 0,1-1 0 0 0,0 0 0 0 0,-1 0 0 0 0,1 0 0 0 0,-1 0 0 0 0,0 0 0 0 0,1 0 0 0 0,-1 0 0 0 0,0 0 0 0 0,1-1 0 0 0,-1 1 0 0 0,0 0 0 0 0,0-1-1 0 0,0 1 1 0 0,0-1 0 0 0,0 0 0 0 0,-1 1 0 0 0,2-4 0 0 0,0 1 0 0 0,-1-1 0 0 0,1 1 0 0 0,0 0-1 0 0,0 0 1 0 0,0 0 0 0 0,1 0 0 0 0,3-5 0 0 0,-2 5-46 0 0,-1 0 0 0 0,-1-1 1 0 0,1 0-1 0 0,-1 1 0 0 0,1-1 0 0 0,-1 0 1 0 0,1-7-1 0 0,8-40-185 0 0,-4 16 24 0 0,-3 19 66 0 0,0 1-458 0 0,0-1 1 0 0,1-18-1 0 0,-3 12-1117 0 0,-1 3-74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5.4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1 160 3680 0 0,'3'28'284'0'0,"-2"-22"1960"0"0,0-8-1579 0 0,4-6 1195 0 0,11-6 780 0 0,13 1 3258 0 0,-27 12-5226 0 0,10 1 619 0 0,130-4 1860 0 0,-112 3-2420 0 0,-21 0-513 0 0,-1 1 0 0 0,15 1 0 0 0,-13 0 9 0 0,0-1 1 0 0,18-3 0 0 0,3 0 137 0 0,4 2 181 0 0,66-13 0 0 0,-55 6-330 0 0,65-14 119 0 0,-65 11-201 0 0,74-7 0 0 0,140-5 171 0 0,-178 13-147 0 0,-70 8-91 0 0,0 0 0 0 0,0-2 0 0 0,0 1 0 0 0,18-10 0 0 0,-25 11-42 0 0,-3 1-19 0 0,0 0 1 0 0,1 0 0 0 0,-1 0 0 0 0,0 0 0 0 0,0 1 0 0 0,1-1 0 0 0,-1 1 0 0 0,0 0 0 0 0,3-1 0 0 0,11-1-5 0 0,-3-1-5635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5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309 25 16727 0 0,'0'0'1682'0'0,"0"-2"-1540"0"0,-3-5 40 0 0,2 6 674 0 0,-8-8 4095 0 0,4 6-4565 0 0,4 1 147 0 0,-4 3-327 0 0,1-1 1 0 0,0 1-1 0 0,0 1 0 0 0,0-1 0 0 0,0 1 0 0 0,0-1 0 0 0,-6 4 0 0 0,-1 1 129 0 0,8-5-320 0 0,0 1-1 0 0,1-1 1 0 0,-1 1-1 0 0,0 0 1 0 0,1 0-1 0 0,-1 0 1 0 0,1 0-1 0 0,-1 0 0 0 0,1 1 1 0 0,0-1-1 0 0,-3 6 1 0 0,-2 1-17 0 0,2-4 2 0 0,0 1 0 0 0,-12 8 0 0 0,12-10 0 0 0,0 0 0 0 0,0 1 0 0 0,-8 8 0 0 0,1 5 0 0 0,6-9 0 0 0,0-1 0 0 0,-8 9 0 0 0,9-11-60 0 0,1-1 0 0 0,-1 1 0 0 0,1 0 0 0 0,-3 7-1 0 0,4-8-21 0 0,0 1 0 0 0,0-1-1 0 0,-1 0 1 0 0,0 0 0 0 0,-8 8 0 0 0,9-10 30 0 0,1-2 16 0 0,1 0 0 0 0,-1 0 0 0 0,1 1-1 0 0,0-1 1 0 0,0 0 0 0 0,-1 1 0 0 0,1-1-1 0 0,0 1 1 0 0,0-1 0 0 0,0 1 0 0 0,1 0-1 0 0,-1-1 1 0 0,0 3 0 0 0,0-1-22 0 0,-1 0-7 0 0,-11 14-353 0 0,11-9 383 0 0,2-5 60 0 0,-1 0 0 0 0,0 0 0 0 0,1-1 1 0 0,-1 1-1 0 0,0 0 0 0 0,-1-1 0 0 0,1 1 0 0 0,0-1 1 0 0,-4 5-1 0 0,3-4-140 0 0,1-2 134 0 0,6 13 506 0 0,-4-13-497 0 0,-1 0-1 0 0,0 1 0 0 0,0-1 1 0 0,0 0-1 0 0,0 1 0 0 0,0-1 1 0 0,-1 0-1 0 0,1 1 0 0 0,0-1 1 0 0,0 0-1 0 0,-1 0 0 0 0,1 1 1 0 0,-2 1-1 0 0,1-2-7 0 0,0 2 255 0 0,2-3-268 0 0,0 0 0 0 0,-1 0 0 0 0,1 0 1 0 0,-1 1-1 0 0,1-1 0 0 0,-1 0 0 0 0,1 1 1 0 0,-1-1-1 0 0,1 0 0 0 0,-1 1 0 0 0,1-1 1 0 0,-1 0-1 0 0,1 1 0 0 0,-1-1 0 0 0,0 1 1 0 0,1-1-1 0 0,-1 1 0 0 0,1 0 0 0 0,7 8 74 0 0,1-4-58 0 0,-1 0 0 0 0,1-1-1 0 0,-1 0 1 0 0,1 0 0 0 0,0-1 0 0 0,1 0 0 0 0,-1 0-1 0 0,0-1 1 0 0,1-1 0 0 0,-1 1 0 0 0,1-1-1 0 0,13-1 1 0 0,31 2 6 0 0,-31-1-312 0 0,-1 0-1 0 0,43-5 1 0 0,-49 1-95 0 0,27-5-7033 0 0,-16-1-746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6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7368 0 0,'0'1'11289'0'0,"0"2"-10870"0"0,-1-1 0 0 0,1 1 0 0 0,-1-1 1 0 0,1 0-1 0 0,-1 1 0 0 0,-2 3 0 0 0,2-4-271 0 0,0 1-1 0 0,1-1 0 0 0,-1 0 1 0 0,0 0-1 0 0,1 0 0 0 0,-1 0 1 0 0,1 0-1 0 0,0 1 0 0 0,0-1 1 0 0,0 0-1 0 0,0 4 0 0 0,1 1-24 0 0,0 1 1 0 0,0-1-1 0 0,1 0 0 0 0,0 1 0 0 0,1-1 0 0 0,-1 0 0 0 0,1 0 0 0 0,1 0 0 0 0,-1-1 0 0 0,1 1 0 0 0,7 8 1 0 0,-3-7-91 0 0,0 0 0 0 0,0-1 0 0 0,1 0 0 0 0,0 0 0 0 0,0-1 0 0 0,13 6 0 0 0,-1-1 27 0 0,44 15 1 0 0,-54-24-34 0 0,-1 1 0 0 0,1-1 1 0 0,0-1-1 0 0,0 0 0 0 0,0 0 0 0 0,0-1 1 0 0,17-2-1 0 0,76-17-20 0 0,-63 4-403 0 0,-20 6-233 0 0,-10 4-784 0 0,-4-2-4261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7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7832 0 0,'2'0'5004'0'0,"0"1"-4461"0"0,0 0 0 0 0,0-1 0 0 0,0 0 0 0 0,1 1 0 0 0,-1-1 0 0 0,0 0 0 0 0,0 0 0 0 0,1 0 0 0 0,1-1 0 0 0,1 0-127 0 0,1 0-1 0 0,-1-1 1 0 0,1 0 0 0 0,6-4 0 0 0,13-4 54 0 0,-21 9-438 0 0,-1-1 0 0 0,1 0-1 0 0,-1 1 1 0 0,0-1-1 0 0,5-4 1 0 0,-2 1-8 0 0,-5 5-41 0 0,0-1 0 0 0,0 1 0 0 0,0-1-1 0 0,0 1 1 0 0,0-1 0 0 0,-1 1 0 0 0,1-1 0 0 0,0 0 0 0 0,0 0 0 0 0,-1 1 0 0 0,1-1 0 0 0,0 0 0 0 0,-1 0 0 0 0,1 0 0 0 0,-1 0 0 0 0,1-1 0 0 0,3-4-292 0 0,-3 6 195 0 0,-1 0-1 0 0,1-1 1 0 0,-1 1 0 0 0,1-1-1 0 0,-1 1 1 0 0,0-1 0 0 0,1 1-1 0 0,-1-1 1 0 0,1 1-1 0 0,-1-1 1 0 0,0 1 0 0 0,0-1-1 0 0,1 0 1 0 0,-1 1 0 0 0,0-1-1 0 0,0 1 1 0 0,0-1 0 0 0,0 0-1 0 0,0 1 1 0 0,0-1-1 0 0,0-1 1 0 0,0-4-1856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7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 10136 0 0,'0'0'918'0'0,"-1"1"-758"0"0,-3 2-14 0 0,3 0 402 0 0,-1-1 0 0 0,0 1 0 0 0,1-1 0 0 0,0 1 0 0 0,-1-1 0 0 0,1 1 0 0 0,0 0 0 0 0,0-1 1 0 0,1 1-1 0 0,-1 0 0 0 0,0 4 0 0 0,0-1-74 0 0,0 0-269 0 0,0-1-1 0 0,0 1 0 0 0,1-1 1 0 0,-1 1-1 0 0,2-1 0 0 0,-1 1 1 0 0,1 0-1 0 0,-1-1 0 0 0,1 1 1 0 0,1-1-1 0 0,2 7 0 0 0,2 2 52 0 0,-1 0 0 0 0,0 1 0 0 0,-1-1 0 0 0,4 29 0 0 0,-4-27-23 0 0,-3-12-144 0 0,0 1 1 0 0,0-1-1 0 0,0 1 1 0 0,0 8-1 0 0,-8 53 569 0 0,7-62-639 0 0,0 0 1 0 0,-1 0 0 0 0,1 0 0 0 0,-1 0-1 0 0,0-1 1 0 0,0 1 0 0 0,-1 0 0 0 0,1 0-1 0 0,-1-1 1 0 0,0 1 0 0 0,0-1 0 0 0,0 0-1 0 0,0 1 1 0 0,0-1 0 0 0,-4 3 0 0 0,-4 4 56 0 0,9-9-69 0 0,0 0 1 0 0,0 1 0 0 0,0-1 0 0 0,0 0-1 0 0,0 0 1 0 0,-1 0 0 0 0,1 0 0 0 0,0 0-1 0 0,-1-1 1 0 0,1 1 0 0 0,0 0 0 0 0,-1-1-1 0 0,1 1 1 0 0,-1-1 0 0 0,-1 1 0 0 0,-20-1 16 0 0,10 0-215 0 0,13 0-253 0 0,-5-8-1318 0 0,4 7 1603 0 0,0 0 1 0 0,1 1-1 0 0,-1-1 1 0 0,1 0-1 0 0,-1 0 1 0 0,1 1-1 0 0,-1-1 0 0 0,1 0 1 0 0,0 0-1 0 0,-1 0 1 0 0,1 1-1 0 0,0-1 1 0 0,0 0-1 0 0,0 0 0 0 0,-1 0 1 0 0,1 0-1 0 0,0 0 1 0 0,0 0-1 0 0,0 1 0 0 0,0-1 1 0 0,0 0-1 0 0,1-1 1 0 0,4-18-1822 0 0,1-3-17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7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69 13072 0 0,'0'0'3822'0'0,"0"2"-2491"0"0,-6 71 2145 0 0,15 45-2626 0 0,-5-99-850 0 0,0-15 0 0 0,-1-1 0 0 0,7 17 13 0 0,-9-17 43 0 0,0 0 0 0 0,0-1 1 0 0,0 1-1 0 0,1 0 0 0 0,-1-1 1 0 0,1 1-1 0 0,-1-1 0 0 0,1 0 0 0 0,0 1 1 0 0,0-1-1 0 0,4 3 0 0 0,-3-4-154 0 0,-1-1 0 0 0,1 1 0 0 0,0-1-1 0 0,-1 0 1 0 0,1 0 0 0 0,0 0 0 0 0,-1 0-1 0 0,1-1 1 0 0,0 1 0 0 0,-1-1 0 0 0,1 0-1 0 0,3-1 1 0 0,-3 0 203 0 0,1 0 0 0 0,-1 0 0 0 0,-1 0 1 0 0,1-1-1 0 0,0 1 0 0 0,-1-1 0 0 0,1 1 0 0 0,-1-1 0 0 0,0 0 1 0 0,1 0-1 0 0,-1 0 0 0 0,-1 0 0 0 0,1-1 0 0 0,1-3 0 0 0,3-7-79 0 0,7-27 0 0 0,-10 25 221 0 0,0 0 0 0 0,-2 0 0 0 0,0 0 0 0 0,-1-1 0 0 0,0 1 0 0 0,-1 0 0 0 0,-5-21 0 0 0,5 31-262 0 0,0 1 0 0 0,-1-1 0 0 0,0 1 0 0 0,0 0 1 0 0,-1 0-1 0 0,1 0 0 0 0,-1 0 0 0 0,0 0 0 0 0,0 0 0 0 0,-1 1 0 0 0,0 0 0 0 0,1-1 0 0 0,-1 1 0 0 0,-7-4 0 0 0,10 6-1 0 0,-1 1 0 0 0,0 0 0 0 0,1 0 0 0 0,-1 0 0 0 0,0 0 0 0 0,0 0-1 0 0,0 1 1 0 0,0-1 0 0 0,0 0 0 0 0,0 1 0 0 0,0-1 0 0 0,0 1 0 0 0,0 0 0 0 0,0 0 0 0 0,-3 0-1 0 0,2 0-399 0 0,1 0-1 0 0,-1 1 1 0 0,0-1-1 0 0,1 1 1 0 0,-1-1-1 0 0,1 1 0 0 0,0 0 1 0 0,-1 0-1 0 0,1 0 1 0 0,-1 0-1 0 0,1 0 1 0 0,-3 3-1 0 0,-6 8-1726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4:58.3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44 9672 0 0,'0'0'8059'0'0,"0"0"-7998"0"0,0 0 0 0 0,-1 0 0 0 0,1 0 0 0 0,0 0 0 0 0,0 1 0 0 0,-1-1-1 0 0,1 0 1 0 0,0 0 0 0 0,0 0 0 0 0,0 0 0 0 0,-1 0 0 0 0,1 0-1 0 0,0 0 1 0 0,0 1 0 0 0,0-1 0 0 0,0 0 0 0 0,-1 0 0 0 0,1 0-1 0 0,0 0 1 0 0,0 1 0 0 0,0-1 0 0 0,0 0 0 0 0,0 0 0 0 0,-1 0-1 0 0,1 1 1 0 0,0-1 0 0 0,0 0 0 0 0,0 0 0 0 0,0 1 0 0 0,0-1-1 0 0,0 0 1 0 0,0 0 0 0 0,0 0 0 0 0,0 1 0 0 0,0-1 0 0 0,0 0 0 0 0,0 1-1 0 0,4 9-29 0 0,-2-6 12 0 0,0 1-18 0 0,-1-3 416 0 0,10-6-166 0 0,-9 3-209 0 0,-1 1 0 0 0,0-1 0 0 0,0 1 0 0 0,0-1 0 0 0,1 0 1 0 0,-1 1-1 0 0,0-1 0 0 0,0 0 0 0 0,0 0 0 0 0,0 0 0 0 0,-1 0 0 0 0,1 0 0 0 0,0 0 0 0 0,0 0 0 0 0,0 0 1 0 0,-1 0-1 0 0,1 0 0 0 0,-1-1 0 0 0,1 1 0 0 0,0-2 0 0 0,0-1 205 0 0,0 0 0 0 0,-1-1 1 0 0,0 1-1 0 0,0-8 0 0 0,0 7-98 0 0,0 3 9 0 0,-3-2-72 0 0,3 4-107 0 0,-1-1 1 0 0,1 1-1 0 0,0-1 0 0 0,-1 1 1 0 0,1 0-1 0 0,-1-1 0 0 0,1 1 1 0 0,-1-1-1 0 0,1 1 0 0 0,-1 0 0 0 0,1-1 1 0 0,-1 1-1 0 0,1 0 0 0 0,-1 0 1 0 0,1 0-1 0 0,-1-1 0 0 0,0 1 1 0 0,1 0-1 0 0,-1 0 0 0 0,1 0 1 0 0,-1 0-1 0 0,0 0 0 0 0,-1 0 41 0 0,-8 2-464 0 0,3 2-325 0 0,0 1 0 0 0,1 1-1 0 0,-1-1 1 0 0,1 1 0 0 0,1 0-1 0 0,-6 8 1 0 0,-2 1-3965 0 0,0-1-1282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8:39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4144 0 0,'1'1'12646'0'0,"3"2"-12304"0"0,-1-1 1 0 0,1 0-1 0 0,0 0 0 0 0,0 0 1 0 0,0 0-1 0 0,0-1 0 0 0,0 1 1 0 0,1-1-1 0 0,-1 0 0 0 0,7 0 1 0 0,20 7 1503 0 0,-20-5-1460 0 0,-6-1-193 0 0,0-1 0 0 0,0 1 0 0 0,0 1 0 0 0,0-1 0 0 0,0 0 1 0 0,0 1-1 0 0,-1 0 0 0 0,6 5 0 0 0,4 3 305 0 0,-11-9-425 0 0,-1 0-1 0 0,0-1 1 0 0,1 1-1 0 0,-1 0 1 0 0,0 1-1 0 0,0-1 1 0 0,0 0-1 0 0,-1 0 1 0 0,1 1-1 0 0,0-1 0 0 0,-1 1 1 0 0,1 0-1 0 0,-1-1 1 0 0,1 5-1 0 0,0-1 20 0 0,0 0 0 0 0,-1 1 0 0 0,0-1 0 0 0,0 1 0 0 0,0 0 0 0 0,-1-1 0 0 0,0 11 0 0 0,-2-2 69 0 0,-1 1 1 0 0,-6 17-1 0 0,6-20-139 0 0,-1 0 0 0 0,-1-1-1 0 0,0 1 1 0 0,-1-1 0 0 0,0 0-1 0 0,-1-1 1 0 0,-16 20-1 0 0,20-27-127 0 0,-1 0-1 0 0,0-1 1 0 0,0 1-1 0 0,0-1 0 0 0,0 0 1 0 0,-8 4-1 0 0,10-7-426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8:39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0 15664 0 0,'-1'2'356'0'0,"-7"6"177"0"0,6-7-458 0 0,1 1 1 0 0,-1-1 0 0 0,1 0 0 0 0,0 0 0 0 0,0 0 0 0 0,0 1 0 0 0,0-1 0 0 0,-2 3-1 0 0,-1 3 91 0 0,-1 1 0 0 0,0-1 0 0 0,-1 0 0 0 0,0 0 0 0 0,-7 7 0 0 0,7-9 338 0 0,1 1 0 0 0,-1 0 1 0 0,1 0-1 0 0,0 1 0 0 0,1 0 0 0 0,-6 10 1 0 0,4-3 25 0 0,2-5-312 0 0,0 0 0 0 0,0 1 0 0 0,1 0 0 0 0,-3 13 0 0 0,5-11 72 0 0,-1 0 0 0 0,2 1 0 0 0,0 21-1 0 0,1-28-203 0 0,-1-1 0 0 0,1 1-1 0 0,1-1 1 0 0,-1 0-1 0 0,1 0 1 0 0,0 1-1 0 0,0-1 1 0 0,0 0 0 0 0,1-1-1 0 0,-1 1 1 0 0,4 4-1 0 0,3 3-85 0 0,-6-8 0 0 0,0 1 0 0 0,1-1 0 0 0,-1 0 0 0 0,1 0 0 0 0,0-1 0 0 0,0 1 0 0 0,0-1 0 0 0,0 0 0 0 0,8 4 0 0 0,-7-4 0 0 0,18 12 0 0 0,-20-13-3 0 0,0 0 1 0 0,1-1-1 0 0,-1 1 0 0 0,0-1 0 0 0,1 0 1 0 0,0 0-1 0 0,-1 0 0 0 0,1-1 0 0 0,-1 1 1 0 0,1-1-1 0 0,0 0 0 0 0,0 0 0 0 0,-1 0 1 0 0,5-1-1 0 0,0 0-76 0 0,0 0 1 0 0,-1 0-1 0 0,1-1 0 0 0,-1 0 1 0 0,13-6-1 0 0,-6 0-2305 0 0,0 0-1 0 0,13-11 1 0 0,4-7-5317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0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1 304 15632 0 0,'0'-2'77'0'0,"0"0"0"0"0,0 1 1 0 0,0-1-1 0 0,1 0 0 0 0,-1 1 1 0 0,1-1-1 0 0,-1 1 1 0 0,1-1-1 0 0,0 0 0 0 0,-1 1 1 0 0,1-1-1 0 0,0 1 0 0 0,0 0 1 0 0,2-3-1 0 0,-3 4-50 0 0,1-2 357 0 0,0 3-377 0 0,-1-1-1 0 0,1 1 0 0 0,0-1 0 0 0,-1 0 1 0 0,1 1-1 0 0,-1-1 0 0 0,1 0 0 0 0,0 1 0 0 0,-1-1 1 0 0,1 0-1 0 0,0 0 0 0 0,-1 0 0 0 0,1 0 0 0 0,0 1 1 0 0,-1-1-1 0 0,1 0 0 0 0,0 0 0 0 0,-1 0 1 0 0,1 0-1 0 0,0-1 0 0 0,0 1 0 0 0,0 0 5 0 0,57 10 3808 0 0,-20-8-1964 0 0,-30-1-1594 0 0,1-1 0 0 0,0 0-1 0 0,0 0 1 0 0,-1 0-1 0 0,1-1 1 0 0,0-1-1 0 0,16-4 1 0 0,-20 5-253 0 0,0 0-1 0 0,0 0 1 0 0,0 0 0 0 0,0 0 0 0 0,10 1 0 0 0,-14 0-56 0 0,0 0 0 0 0,0-1 0 0 0,0 1 0 0 0,0 0 0 0 0,0 0 0 0 0,0-1 0 0 0,0 1 0 0 0,0-1 0 0 0,0 1 0 0 0,0-1 0 0 0,0 1 0 0 0,0-1 1 0 0,0 1-1 0 0,0-1 0 0 0,0 0 0 0 0,-1 0 0 0 0,2 0 0 0 0,-2 0 2 0 0,0 1 1 0 0,1 0-1 0 0,-1-1 1 0 0,0 1-1 0 0,1-1 1 0 0,-1 1-1 0 0,0 0 1 0 0,1-1-1 0 0,-1 1 1 0 0,0 0-1 0 0,1 0 1 0 0,-1-1-1 0 0,0 1 1 0 0,1 0-1 0 0,-1 0 1 0 0,1 0-1 0 0,-1-1 1 0 0,1 1-1 0 0,-1 0 1 0 0,0 0-1 0 0,1 0 1 0 0,-1 0-1 0 0,1 0 1 0 0,-1 0-1 0 0,1 0 1 0 0,-1 0-1 0 0,1 0 1 0 0,-1 0-1 0 0,1 0 1 0 0,-1 0-1 0 0,0 0 1 0 0,1 1-1 0 0,-1-1 1 0 0,1 0-1 0 0,-1 0 1 0 0,1 0-1 0 0,-1 1 1 0 0,0-1-1 0 0,1 0 1 0 0,-1 0-1 0 0,0 1 1 0 0,1-1-1 0 0,-1 0 1 0 0,0 1-1 0 0,1 0 1 0 0,7-27-4877 0 0</inkml:trace>
  <inkml:trace contextRef="#ctx0" brushRef="#br0" timeOffset="1">160 1 16583 0 0,'0'0'1506'0'0,"1"2"-1241"0"0,0 0-137 0 0,0 0 1 0 0,0 1-1 0 0,-1-1 0 0 0,1 1 0 0 0,-1-1 0 0 0,1 1 1 0 0,-1-1-1 0 0,0 1 0 0 0,0 3 0 0 0,0-3 402 0 0,0 1 0 0 0,0-1 0 0 0,1 0 0 0 0,-1 0 0 0 0,1 1 0 0 0,0-1-1 0 0,2 6 1 0 0,-1-3-251 0 0,0 0 0 0 0,0 0 0 0 0,0 0 0 0 0,-1 0 1 0 0,1 8-1 0 0,2 12-262 0 0,-1-11-15 0 0,0 0 0 0 0,0 23 0 0 0,-3-20-37 0 0,7 32 0 0 0,-3-29-749 0 0,1 35-1 0 0,-4-23-5686 0 0,-1-14-1048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8:40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38 154 15952 0 0,'-1'-1'66'0'0,"0"1"1"0"0,0-1 0 0 0,0 0 0 0 0,0 1-1 0 0,0-1 1 0 0,1 0 0 0 0,-1 0 0 0 0,0 1-1 0 0,0-1 1 0 0,0 0 0 0 0,1 0 0 0 0,-1 0-1 0 0,0 0 1 0 0,1 0 0 0 0,-1 0 0 0 0,1 0 0 0 0,-1 0-1 0 0,1 0 1 0 0,0 0 0 0 0,-1 0 0 0 0,1 0-1 0 0,0 0 1 0 0,0-1 0 0 0,0 1 0 0 0,0-2-1 0 0,0 0-63 0 0,0 3 1 0 0,0-1 0 0 0,0 1 0 0 0,0 0 0 0 0,0 0 0 0 0,0-1 0 0 0,0 1 0 0 0,0 0 0 0 0,-1 0 0 0 0,1 0-1 0 0,0-1 1 0 0,0 1 0 0 0,0 0 0 0 0,0 0 0 0 0,0 0 0 0 0,0 0 0 0 0,0-1 0 0 0,-1 1 0 0 0,-3-1 4086 0 0,20 54-2082 0 0,-12-45-1816 0 0,4 7 219 0 0,-2 0 0 0 0,7 22 1 0 0,-10-31-381 0 0,0 0 1 0 0,0-1-1 0 0,0 1 1 0 0,1-1-1 0 0,-1 0 1 0 0,1 0 0 0 0,1 0-1 0 0,7 7 1 0 0,-2-2-40 0 0,-8-7-1 0 0,1-1 0 0 0,-1 1 0 0 0,1-1 1 0 0,0 0-1 0 0,0 0 0 0 0,0 0 0 0 0,0 0 1 0 0,1 0-1 0 0,-1-1 0 0 0,0 1 0 0 0,7 1 1 0 0,-1-2-16 0 0,-1 0 0 0 0,1 0 0 0 0,12-1 0 0 0,-16 0 23 0 0,-3 0-1 0 0,1 0 1 0 0,-1-1-1 0 0,0 1 0 0 0,0-1 0 0 0,0 0 0 0 0,0 0 0 0 0,0 0 0 0 0,0 0 0 0 0,0 0 1 0 0,0 0-1 0 0,0 0 0 0 0,0 0 0 0 0,-1-1 0 0 0,1 1 0 0 0,0-1 0 0 0,-1 0 1 0 0,1 1-1 0 0,1-4 0 0 0,0 0-20 0 0,1 0 1 0 0,-2 1-1 0 0,1-1 0 0 0,-1 0 1 0 0,0 0-1 0 0,3-8 1 0 0,-1-7-179 0 0,-1-1 1 0 0,0 0 0 0 0,-2-40-1 0 0,-1 34 72 0 0,5-41-1 0 0,1 48 68 0 0,-5 17 31 0 0,0 1 1 0 0,0-1 0 0 0,0 0 0 0 0,0 0 0 0 0,-1 0 0 0 0,1 0 0 0 0,-1 1 0 0 0,0-1 0 0 0,1 0 0 0 0,-1 0-1 0 0,-1-5 1 0 0,22 47-51 0 0,-13-25 2 0 0,10 21 0 0 0,5 18-119 0 0,19 51 354 0 0,-28-65-19 0 0,-9-28-76 0 0,-1 0 1 0 0,0 0 0 0 0,-1 1-1 0 0,4 22 1 0 0,-6-22 90 0 0,2 41 678 0 0,-3-48-703 0 0,0 0-1 0 0,-1 0 1 0 0,0 0 0 0 0,0 0-1 0 0,0 0 1 0 0,0 0 0 0 0,-1 0 0 0 0,-2 6-1 0 0,1-6 0 0 0,0-1-1 0 0,0 0 1 0 0,0 1-1 0 0,0-1 1 0 0,0-1-1 0 0,-1 1 1 0 0,0 0-1 0 0,0-1 1 0 0,0 0-1 0 0,0 1 1 0 0,0-2-1 0 0,-1 1 1 0 0,1 0-1 0 0,-1-1 1 0 0,-8 3-1 0 0,-9 3 143 0 0,0-2 1 0 0,0 0-1 0 0,0-1 0 0 0,-38 3 1 0 0,-95-4-1677 0 0,143-4 1044 0 0,-17 0-615 0 0,6-4-13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07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0,'0'0'6457'0'0,"2"1"-5519"0"0,6 3-306 0 0,0 1 0 0 0,0 0 0 0 0,0 0-1 0 0,12 12 1 0 0,5 3 149 0 0,-19-15-563 0 0,-1 0 0 0 0,0 0-1 0 0,0 0 1 0 0,8 11 0 0 0,11 12 412 0 0,-21-24-537 0 0,0-1-1 0 0,0 1 1 0 0,0 0 0 0 0,-1 0 0 0 0,0-1-1 0 0,0 2 1 0 0,4 7 0 0 0,3 7 214 0 0,-7-13-214 0 0,1-1 0 0 0,-1 1-1 0 0,0 0 1 0 0,-1 0 0 0 0,0 0-1 0 0,1 7 1 0 0,1 2 106 0 0,-3-12-155 0 0,0-1-1 0 0,0 1 0 0 0,0 0 0 0 0,0 0 1 0 0,-1 0-1 0 0,1 0 0 0 0,-1-1 1 0 0,0 1-1 0 0,0 0 0 0 0,0-1 1 0 0,-2 6-1 0 0,-4 10 163 0 0,4-10-154 0 0,0-1 1 0 0,-1 0 0 0 0,0 0-1 0 0,0 0 1 0 0,-1 0-1 0 0,1-1 1 0 0,-2 0 0 0 0,-8 9-1 0 0,-14 19 45 0 0,25-30-102 0 0,-1 1-1 0 0,0-1 0 0 0,0 0 1 0 0,0 0-1 0 0,0 0 0 0 0,-1-1 1 0 0,1 0-1 0 0,-1 1 0 0 0,0-2 1 0 0,0 1-1 0 0,0 0 0 0 0,-7 2 1 0 0,10-5-806 0 0,-4 2 1885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07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139 10 4144 0 0,'0'0'191'0'0,"-2"0"433"0"0,-2 0 1040 0 0,0-1 1 0 0,0 0 0 0 0,0 0-1 0 0,1 0 1 0 0,-1 0 0 0 0,-5-3 1753 0 0,-1 8-1097 0 0,3 3-1834 0 0,-1 1 0 0 0,1-1 0 0 0,1 1 1 0 0,-1 1-1 0 0,1-1 0 0 0,1 1 0 0 0,-6 11 0 0 0,11-20-479 0 0,-12 33 420 0 0,8-25-356 0 0,1 0-1 0 0,0 0 0 0 0,0 0 1 0 0,1 1-1 0 0,0-1 1 0 0,0 1-1 0 0,1-1 0 0 0,0 12 1 0 0,-1 0 36 0 0,1-17-93 0 0,1 0 0 0 0,-1 0 1 0 0,1 0-1 0 0,0 0 0 0 0,0 0 0 0 0,0 0 0 0 0,0 0 0 0 0,1 0 0 0 0,-1 0 0 0 0,1 0 0 0 0,1 4 0 0 0,1 0-15 0 0,1 1 0 0 0,0-1 0 0 0,0-1 0 0 0,0 1 0 0 0,1-1 0 0 0,0 1 0 0 0,0-1 0 0 0,1-1 0 0 0,7 7 0 0 0,-10-9 0 0 0,0 0-24 0 0,1 0 0 0 0,-1 1 0 0 0,1-1 0 0 0,0 0 0 0 0,0-1 0 0 0,1 1 0 0 0,-1-1 0 0 0,0 0 0 0 0,1 0 0 0 0,5 2 0 0 0,-4-2-38 0 0,0-1 1 0 0,0 1-1 0 0,0-1 0 0 0,0 0 0 0 0,0 0 1 0 0,0-1-1 0 0,0 0 0 0 0,0 0 0 0 0,0 0 0 0 0,0-1 1 0 0,0 0-1 0 0,0 0 0 0 0,0 0 0 0 0,9-4 1 0 0,-7 2-257 0 0,0 0 0 0 0,-1 0 0 0 0,12-7 1 0 0,0-4-6127 0 0,-8 6-898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07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6448 0 0,'2'-1'5814'0'0,"16"-6"3"0"0,10-4-1865 0 0,21-8-1032 0 0,19 0-2793 0 0,-48 18-799 0 0,-18 1 289 0 0,6 9-3370 0 0,-6-8 2562 0 0</inkml:trace>
  <inkml:trace contextRef="#ctx0" brushRef="#br0" timeOffset="1">91 199 3224 0 0,'-10'0'9868'0'0,"50"-2"-2083"0"0,0-4-4355 0 0,-6-2-3195 0 0,49-18 0 0 0,-66 20-1131 0 0,7-7-58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09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197 115 9216 0 0,'0'0'706'0'0,"0"1"-463"0"0,-3 6 53 0 0,2-5 1099 0 0,-1-3 470 0 0,-1-1-1340 0 0,-1 0 1 0 0,1 1-1 0 0,0-1 0 0 0,0 0 1 0 0,0-1-1 0 0,1 1 0 0 0,-1 0 1 0 0,0-1-1 0 0,1 0 0 0 0,0 1 1 0 0,-1-1-1 0 0,-2-5 0 0 0,-2-5 1672 0 0,-10-23-1 0 0,17 35-2172 0 0,-3-2 71 0 0,0 1 0 0 0,0-1 0 0 0,0 1-1 0 0,0 0 1 0 0,0 0 0 0 0,0 0 0 0 0,-1 0 0 0 0,1 1-1 0 0,0 0 1 0 0,-7-3 0 0 0,-37-10 1486 0 0,46 14-1597 0 0,1 0 0 0 0,-1 0-1 0 0,0 0 1 0 0,1 0 0 0 0,-1 0-1 0 0,0 0 1 0 0,0 0 0 0 0,1 0 0 0 0,-1 0-1 0 0,0 1 1 0 0,1-1 0 0 0,-1 0-1 0 0,0 0 1 0 0,1 1 0 0 0,-1-1 0 0 0,1 0-1 0 0,-1 1 1 0 0,0-1 0 0 0,1 0-1 0 0,-1 1 1 0 0,0 0 0 0 0,-8 4-298 0 0,4 9 580 0 0,3-10-301 0 0,1 0 1 0 0,-1 0-1 0 0,1 0 1 0 0,0 0 0 0 0,0 0-1 0 0,0 0 1 0 0,0 0 0 0 0,1 0-1 0 0,-1 0 1 0 0,1 0 0 0 0,0 0-1 0 0,2 9 1 0 0,-2-10-100 0 0,1 1 69 0 0,-1-1-1 0 0,1 1 1 0 0,0 0-1 0 0,0-1 1 0 0,0 1 0 0 0,0-1-1 0 0,0 1 1 0 0,1-1 0 0 0,0 0-1 0 0,0 0 1 0 0,0 0-1 0 0,0 0 1 0 0,0 0 0 0 0,5 5-1 0 0,-1-2 66 0 0,0-1 0 0 0,-1 2 0 0 0,6 6 0 0 0,-7-7 0 0 0,0-1 0 0 0,1 0 0 0 0,-1 0 0 0 0,10 7 0 0 0,-10-9 0 0 0,-1 0 0 0 0,1 0 0 0 0,-1 0 0 0 0,0 1 0 0 0,0-1 0 0 0,0 1 0 0 0,0-1 0 0 0,0 1 0 0 0,-1 0 0 0 0,3 5 0 0 0,1 2 0 0 0,31 64 0 0 0,-10-19 0 0 0,-16-36-5 0 0,-7-13 45 0 0,0 0 0 0 0,0-1 0 0 0,-1 1 0 0 0,0 1 0 0 0,0-1-1 0 0,0 0 1 0 0,-1 1 0 0 0,-1-1 0 0 0,1 1 0 0 0,0 9 0 0 0,-2-12-22 0 0,0 1 0 0 0,0-1 0 0 0,-1 0 0 0 0,0 0 1 0 0,1 0-1 0 0,-2 0 0 0 0,1 0 0 0 0,-1 0 1 0 0,1 0-1 0 0,-1 0 0 0 0,-3 4 0 0 0,4-8 35 0 0,0 0 0 0 0,-1 0 0 0 0,1 0 0 0 0,0 0 0 0 0,-1-1 0 0 0,1 1 0 0 0,0 0 0 0 0,-1-1 0 0 0,1 1 0 0 0,-1-1 0 0 0,1 0-1 0 0,-1 1 1 0 0,1-1 0 0 0,-1 0 0 0 0,-1 0 0 0 0,1 0 40 0 0,-3 1-109 0 0,-1-1 0 0 0,1 0 0 0 0,0-1 0 0 0,-6 0 0 0 0,-5-1-492 0 0,15 2 482 0 0,0 0 1 0 0,1 0-1 0 0,-1 0 0 0 0,0-1 1 0 0,0 1-1 0 0,0 0 0 0 0,0-1 0 0 0,0 1 1 0 0,1 0-1 0 0,-1-1 0 0 0,0 1 1 0 0,0-1-1 0 0,1 1 0 0 0,-1-1 0 0 0,-1 0 1 0 0,-2-3-56 0 0,-1 1 44 0 0,0 0 0 0 0,0 0 0 0 0,1 0 0 0 0,0-1 0 0 0,-1 0 0 0 0,1 0 0 0 0,1 0 0 0 0,-1 0 0 0 0,1 0 0 0 0,-1-1 0 0 0,1 0 0 0 0,1 1 0 0 0,-4-7 0 0 0,3 3 46 0 0,0 0-1 0 0,0-1 0 0 0,1 1 0 0 0,0-1 1 0 0,0 0-1 0 0,1 1 0 0 0,0-18 0 0 0,0 18 68 0 0,1 1-1 0 0,1-1 1 0 0,-1 0 0 0 0,1 0-1 0 0,0 0 1 0 0,1 1-1 0 0,0-1 1 0 0,0 1 0 0 0,5-10-1 0 0,0-1-296 0 0,-5 14 171 0 0,0-1 0 0 0,0 1 0 0 0,0 0 1 0 0,0 0-1 0 0,1 0 0 0 0,-1 0 0 0 0,1 0 1 0 0,5-5-1 0 0,-7 8 71 0 0,0-1 1 0 0,0 1-1 0 0,0 0 0 0 0,0 0 1 0 0,0-1-1 0 0,0 1 0 0 0,0-1 1 0 0,-1 1-1 0 0,1-1 0 0 0,0-1 1 0 0,0 2-9 0 0,-1-1 1 0 0,0 1-1 0 0,1 0 0 0 0,0 0 1 0 0,-1-1-1 0 0,1 1 1 0 0,0 0-1 0 0,-1 0 0 0 0,1 0 1 0 0,0 0-1 0 0,0 0 1 0 0,0 0-1 0 0,2-1 1 0 0,35-23-1494 0 0,-24 17-5247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09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181 109 9672 0 0,'0'0'748'0'0,"0"-2"-492"0"0,0 0 102 0 0,0 0 0 0 0,-1 0 1 0 0,1 0-1 0 0,-1 0 1 0 0,0 0-1 0 0,0 0 0 0 0,0 0 1 0 0,1 0-1 0 0,-2 1 0 0 0,1-1 1 0 0,0 0-1 0 0,0 1 0 0 0,-2-3 1 0 0,-10-14 4585 0 0,10 13-4205 0 0,0 0 0 0 0,0 1 0 0 0,-1-1 0 0 0,0 0 0 0 0,0 1 0 0 0,0 0 0 0 0,-6-5 1 0 0,-6-5-4 0 0,16 14-718 0 0,0-1 0 0 0,-1 1 0 0 0,1 0 0 0 0,-1 0 0 0 0,1-1 0 0 0,-1 1 0 0 0,1 0 0 0 0,-1 0 0 0 0,1 0 0 0 0,-1-1 0 0 0,1 1 0 0 0,-1 0 0 0 0,1 0 0 0 0,-1 0 0 0 0,1 0 0 0 0,-1 0 0 0 0,1 0 0 0 0,-1 0 0 0 0,1 0 0 0 0,-1 1 0 0 0,-2-1 22 0 0,0-2-10 0 0,3 2-22 0 0,0 0 1 0 0,-1 0-1 0 0,1 0 0 0 0,-1-1 1 0 0,1 1-1 0 0,0 0 0 0 0,-1 0 1 0 0,1 0-1 0 0,-1 0 0 0 0,1 0 1 0 0,-1 0-1 0 0,1 0 0 0 0,-1 0 1 0 0,1 0-1 0 0,-1 0 0 0 0,1 0 1 0 0,0 0-1 0 0,-1 0 0 0 0,0 0 0 0 0,-7 4 3 0 0,7-4-14 0 0,0 0 1 0 0,1 0-1 0 0,-1 1 0 0 0,0-1 0 0 0,1 0 0 0 0,-1 1 1 0 0,1-1-1 0 0,-1 1 0 0 0,1-1 0 0 0,-1 1 1 0 0,1-1-1 0 0,-1 1 0 0 0,1-1 0 0 0,-1 1 0 0 0,1-1 1 0 0,0 1-1 0 0,-1 0 0 0 0,1-1 0 0 0,0 1 1 0 0,0 0-1 0 0,-1-1 0 0 0,1 2 0 0 0,-1 0-42 0 0,-1 3-7 0 0,1 0-1 0 0,-1-1 1 0 0,1 1 0 0 0,-1 0 0 0 0,2 0 0 0 0,-1 0 0 0 0,0 0-1 0 0,1 0 1 0 0,0 0 0 0 0,0 0 0 0 0,0-1 0 0 0,1 1-1 0 0,0 0 1 0 0,0 0 0 0 0,0 0 0 0 0,0 0 0 0 0,1-1 0 0 0,0 1-1 0 0,0 0 1 0 0,0-1 0 0 0,0 0 0 0 0,1 1 0 0 0,0-1-1 0 0,0 0 1 0 0,0 0 0 0 0,0-1 0 0 0,0 1 0 0 0,6 4 0 0 0,33 39-142 0 0,-36-37 194 0 0,5 13 0 0 0,-9-19 5 0 0,1 3-16 0 0,-2 12 81 0 0,-1-16-35 0 0,0-2-29 0 0,0 0 0 0 0,0 0-1 0 0,0 0 1 0 0,0 0 0 0 0,0 0 0 0 0,0 0 0 0 0,-1 0-1 0 0,1 0 1 0 0,0 0 0 0 0,0 0 0 0 0,-2 2 0 0 0,-17 22 135 0 0,18-24-139 0 0,-2 2 8 0 0,0 0 0 0 0,0 1 0 0 0,0-1 0 0 0,0 0 1 0 0,-1 0-1 0 0,1-1 0 0 0,-1 1 0 0 0,0-1 0 0 0,1 1 1 0 0,-1-1-1 0 0,-1-1 0 0 0,-6 4 0 0 0,4-2 4 0 0,5-2-14 0 0,0 0-1 0 0,0-1 1 0 0,0 1 0 0 0,0 0 0 0 0,0-1 0 0 0,0 1 0 0 0,0-1 0 0 0,0 0 0 0 0,0 1 0 0 0,-1-1-1 0 0,1 0 1 0 0,-3-1 0 0 0,3 1-49 0 0,0 0 1 0 0,0 0-1 0 0,-1-1 0 0 0,1 1 0 0 0,0-1 0 0 0,0 1 1 0 0,0-1-1 0 0,0 0 0 0 0,0 0 0 0 0,-1 0 0 0 0,2 0 1 0 0,-1 0-1 0 0,0-1 0 0 0,0 1 0 0 0,0 0 0 0 0,1-1 1 0 0,-1 1-1 0 0,0-1 0 0 0,-1-2 0 0 0,3 3-69 0 0,0 0 0 0 0,-1 0 0 0 0,1 1 0 0 0,0-1-1 0 0,0 0 1 0 0,-1 0 0 0 0,1 0 0 0 0,0 0 0 0 0,0 0 0 0 0,0 0-1 0 0,0 0 1 0 0,0 0 0 0 0,0 0 0 0 0,1 0 0 0 0,-1 0-1 0 0,0 0 1 0 0,0 0 0 0 0,1 0 0 0 0,-1 0 0 0 0,0 1 0 0 0,1-1-1 0 0,0-1 1 0 0,0-1-396 0 0,1-9-2210 0 0,3-4-4599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10.2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54 219 5064 0 0,'0'2'232'0'0,"1"6"-201"0"0,0 0 0 0 0,1 0 0 0 0,0-1 0 0 0,0 1 0 0 0,5 9 1 0 0,4 15 2781 0 0,-4 0 2588 0 0,-4-17-4034 0 0,1-1 1 0 0,0 1-1 0 0,1-1 1 0 0,9 19-1 0 0,-9-23-1193 0 0,0 0 0 0 0,-1 0 0 0 0,-1 1 0 0 0,1-1 0 0 0,1 16 0 0 0,-3-14-943 0 0,0 1-1 0 0,-1 14 0 0 0</inkml:trace>
  <inkml:trace contextRef="#ctx0" brushRef="#br0" timeOffset="1">1 11 7832 0 0,'0'0'7112'0'0,"9"-10"-6296"0"0,1 10-320 0 0,2 0-1224 0 0,4 0 280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10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0 219 5064 0 0,'4'16'492'0'0,"0"-1"1"0"0,2 27 0 0 0,-1-6 3879 0 0,-4-32-3891 0 0,0 0-1 0 0,0 0 1 0 0,1-1-1 0 0,0 1 0 0 0,-1-1 1 0 0,1 1-1 0 0,4 4 1 0 0,2 5 4736 0 0,-6-12-4345 0 0,-1-1-802 0 0,-1 0 0 0 0,0 0 0 0 0,1 1 0 0 0,-1-1-1 0 0,0 0 1 0 0,1 0 0 0 0,-1 0 0 0 0,0 0 0 0 0,1 0-1 0 0,-1 1 1 0 0,0-1 0 0 0,1 0 0 0 0,-1 0 0 0 0,1 0-1 0 0,-1 0 1 0 0,0 0 0 0 0,1 0 0 0 0,-1 0 0 0 0,0 0-1 0 0,1 0 1 0 0,-1 0 0 0 0,0-1 0 0 0,1 1-1 0 0,4-9 1057 0 0,-4 6-1407 0 0,-1 2 309 0 0,1-1-1 0 0,-1 0 0 0 0,0 1 0 0 0,1-1 1 0 0,-1 0-1 0 0,0 1 0 0 0,0-1 0 0 0,0 0 1 0 0,0-1-1 0 0,-1-11 204 0 0,3-2 44 0 0,0 1 0 0 0,1 1 0 0 0,8-26-1 0 0,1-3 314 0 0,-5 13-340 0 0,1 2 0 0 0,2-1 0 0 0,14-28 0 0 0,-21 51-181 0 0,1-1 1 0 0,0 0 0 0 0,0 1-1 0 0,1 0 1 0 0,9-10-1 0 0,-13 15-37 0 0,1-1-1 0 0,-1 1 1 0 0,1 0-1 0 0,0 0 0 0 0,0 0 1 0 0,-1 0-1 0 0,1 0 1 0 0,0 0-1 0 0,0 0 1 0 0,0 1-1 0 0,0-1 0 0 0,2 0 1 0 0,-3 1-6 0 0,0 0 0 0 0,1 0 1 0 0,-1 0-1 0 0,0 0 0 0 0,1 1 0 0 0,-1-1 1 0 0,0 0-1 0 0,0 0 0 0 0,1 1 0 0 0,-1-1 1 0 0,0 1-1 0 0,0 0 0 0 0,0-1 0 0 0,0 1 1 0 0,0 0-1 0 0,1-1 0 0 0,-1 1 0 0 0,0 0 1 0 0,-1 0-1 0 0,3 2 0 0 0,1 3 86 0 0,1 0 0 0 0,-1 1 0 0 0,0-1 0 0 0,-1 1-1 0 0,6 15 1 0 0,0-1 52 0 0,27 74 249 0 0,-13-36-260 0 0,-14-40-117 0 0,6 23 0 0 0,-7-16 39 0 0,13 28 0 0 0,4 9-1234 0 0,-24-59 616 0 0,1-1 1 0 0,-1 1-1 0 0,1-1 0 0 0,0 0 0 0 0,0 1 1 0 0,4 3-1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11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3 5528 0 0,'-2'0'12394'0'0,"-8"-3"-7185"0"0,8 4-5110 0 0,0 0-1 0 0,0 0 1 0 0,0 0-1 0 0,0 0 1 0 0,1 1-1 0 0,-1-1 1 0 0,0 0-1 0 0,1 1 0 0 0,-1-1 1 0 0,1 1-1 0 0,-1 0 1 0 0,1-1-1 0 0,0 1 1 0 0,0 0-1 0 0,0 0 1 0 0,0 0-1 0 0,0 0 1 0 0,0 0-1 0 0,0 0 1 0 0,1 0-1 0 0,-1 0 0 0 0,1 0 1 0 0,-1 0-1 0 0,1 1 1 0 0,0-1-1 0 0,0 0 1 0 0,0 0-1 0 0,0 0 1 0 0,0 0-1 0 0,1 1 1 0 0,-1-1-1 0 0,1 2 1 0 0,2 20 209 0 0,0 27 0 0 0,2 17-90 0 0,46 192-42 0 0,-44-240-175 0 0,0 0-1 0 0,11 20 1 0 0,-2-3-17 0 0,-11-26 4 0 0,1-1 1 0 0,-1 1-1 0 0,2-1 1 0 0,7 11 0 0 0,-10-16-265 0 0,0 0 0 0 0,1-1-1 0 0,-1 1 1 0 0,1-1 0 0 0,0 1 0 0 0,0-2 0 0 0,1 1 0 0 0,-1 0 0 0 0,7 2 0 0 0,4-3-1978 0 0,-2-6-3380 0 0,-3-6-1573 0 0</inkml:trace>
  <inkml:trace contextRef="#ctx0" brushRef="#br0" timeOffset="1">274 80 15608 0 0,'0'0'1409'0'0,"0"-1"-1159"0"0,0-6-36 0 0,0 5 743 0 0,1 1 315 0 0,8-3-382 0 0,1 0 0 0 0,-1 0 0 0 0,1 1 0 0 0,-1 0 0 0 0,14-1 0 0 0,-11 1-509 0 0,0 0 0 0 0,0 0 0 0 0,18-9 0 0 0,-6 4 819 0 0,-8 3-4064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11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50 11888 0 0,'3'4'185'0'0,"-2"-3"-141"0"0,0 0 0 0 0,-1 0 0 0 0,1 0 0 0 0,0 0 0 0 0,-1 0 0 0 0,1 0 0 0 0,-1 0 0 0 0,1 0 0 0 0,-1 0 0 0 0,0 0 0 0 0,1 0 1 0 0,-1 0-1 0 0,0 0 0 0 0,0 0 0 0 0,0 0 0 0 0,0 1 0 0 0,0-1 0 0 0,0 0 0 0 0,0 0 0 0 0,0 0 0 0 0,0 0 0 0 0,0 0 0 0 0,-1 0 0 0 0,1 0 0 0 0,-1 1 0 0 0,1-1 0 0 0,-1 1 0 0 0,0 0 722 0 0,0 0 223 0 0,0-1-802 0 0,1 0-1 0 0,-1 0 1 0 0,1 0 0 0 0,-1 1-1 0 0,1-1 1 0 0,0 0 0 0 0,0 0 0 0 0,-1 1-1 0 0,1-1 1 0 0,0 0 0 0 0,0 1-1 0 0,0-1 1 0 0,0 0 0 0 0,1 0 0 0 0,-1 1-1 0 0,0-1 1 0 0,0 0 0 0 0,1 0-1 0 0,-1 1 1 0 0,1-1 0 0 0,-1 0 0 0 0,1 0-1 0 0,0 0 1 0 0,-1 0 0 0 0,1 0-1 0 0,0 0 1 0 0,0 0 0 0 0,1 2 0 0 0,1 0 45 0 0,0 0 1 0 0,0-1 0 0 0,0 1 0 0 0,0-1 0 0 0,1 0 0 0 0,-1 0 0 0 0,0 0-1 0 0,8 2 1 0 0,-8-2-137 0 0,0 0-1 0 0,0 0 1 0 0,0 0-1 0 0,0 0 1 0 0,0 0 0 0 0,-1 1-1 0 0,1-1 1 0 0,-1 1-1 0 0,1 0 1 0 0,-1-1-1 0 0,0 1 1 0 0,0 0-1 0 0,0 0 1 0 0,0 1-1 0 0,-1-1 1 0 0,2 4-1 0 0,14 21 397 0 0,-6-16-20 0 0,20 18 0 0 0,-14-15-144 0 0,-6-5-123 0 0,-3-3-34 0 0,0 1 0 0 0,0 0 0 0 0,-1 0 1 0 0,0 0-1 0 0,8 14 0 0 0,0 2 128 0 0,-10-16-117 0 0,1 0 1 0 0,5 14 0 0 0,-9-16-87 0 0,1 0 0 0 0,-1 1 0 0 0,2 9 0 0 0,-4-14-69 0 0,1 1-1 0 0,-1-1 1 0 0,0 1-1 0 0,0 0 1 0 0,-1-1-1 0 0,1 1 1 0 0,0-1-1 0 0,-1 1 1 0 0,1-1 0 0 0,-1 1-1 0 0,0-1 1 0 0,-2 4-1 0 0,1-1-15 0 0,0-1 1 0 0,-1 0-1 0 0,1 1 0 0 0,-1-1 0 0 0,0 0 1 0 0,0 0-1 0 0,-1-1 0 0 0,1 1 0 0 0,-1-1 1 0 0,0 0-1 0 0,0 0 0 0 0,0 0 0 0 0,0 0 0 0 0,0-1 1 0 0,-1 1-1 0 0,1-1 0 0 0,-1 0 0 0 0,0 0 1 0 0,0-1-1 0 0,-7 2 0 0 0,7-2-96 0 0,1-1-1 0 0,0 1 0 0 0,-1-1 1 0 0,1 0-1 0 0,-1 0 0 0 0,1-1 1 0 0,-1 1-1 0 0,1-1 1 0 0,-1 0-1 0 0,-5-2 0 0 0,8 2-102 0 0,0 0-1 0 0,0 0 1 0 0,0-1 0 0 0,0 1-1 0 0,0 0 1 0 0,0-1-1 0 0,1 1 1 0 0,-1-1-1 0 0,1 1 1 0 0,-1-1-1 0 0,1 0 1 0 0,-1 0-1 0 0,1 0 1 0 0,0 0-1 0 0,0 0 1 0 0,0 0-1 0 0,0 0 1 0 0,0 0-1 0 0,1 0 1 0 0,-1 0-1 0 0,1 0 1 0 0,-1-1-1 0 0,1-1 1 0 0,-1 2 42 0 0,1-1-617 0 0,0 1 0 0 0,-1-1 0 0 0,1 1 0 0 0,0 0 0 0 0,0-1-1 0 0,0 1 1 0 0,1-1 0 0 0,-1 1 0 0 0,2-4 0 0 0,3-11-6062 0 0</inkml:trace>
  <inkml:trace contextRef="#ctx0" brushRef="#br0" timeOffset="1">326 36 8288 0 0,'13'-16'638'0'0,"-11"12"-102"0"0,5-12 12878 0 0,-7 16-13196 0 0,6 11 2014 0 0,2 19-2061 0 0,-4-3 303 0 0,18 114 814 0 0,-17-116-1213 0 0,2-1 0 0 0,0 1 0 0 0,17 34 0 0 0,-10-28-53 0 0,-11-22-16 0 0,1 0 1 0 0,0 0-1 0 0,1 0 0 0 0,0 0 0 0 0,1-1 1 0 0,-1 0-1 0 0,14 14 0 0 0,-7-9-6 0 0,4 4 0 0 0,-15-17 0 0 0,0 1 0 0 0,0-1 0 0 0,-1 1 0 0 0,1-1 0 0 0,0 1 0 0 0,0-1 0 0 0,0 0 0 0 0,0 0 0 0 0,0 1 0 0 0,0-1 0 0 0,0 0 0 0 0,-1 0 0 0 0,1 0 0 0 0,0 0 0 0 0,0 0 0 0 0,0 0 0 0 0,0 0 0 0 0,0 0 0 0 0,0 0 0 0 0,1-1 0 0 0,0 0 13 0 0,1 0 0 0 0,-1 0 0 0 0,0-1-1 0 0,0 1 1 0 0,0-1 0 0 0,1 0 0 0 0,-2 1 0 0 0,1-1-1 0 0,0 0 1 0 0,0 0 0 0 0,0 0 0 0 0,-1 0 0 0 0,1-1-1 0 0,-1 1 1 0 0,0 0 0 0 0,0-1 0 0 0,0 1-1 0 0,0-1 1 0 0,1-2 0 0 0,1-4-27 0 0,-1-1 0 0 0,0 0 1 0 0,0 0-1 0 0,0-11 0 0 0,-1 17-2 0 0,0-13 72 0 0,0-1 0 0 0,0 0 0 0 0,-2 1 0 0 0,0-1 0 0 0,-5-21 0 0 0,1 20 126 0 0,-17-57 301 0 0,18 65-447 0 0,0 1 0 0 0,-1 0 0 0 0,0 0 0 0 0,-1 0 0 0 0,-7-9 0 0 0,12 17-39 0 0,-5-6 16 0 0,0 0-1 0 0,-1 1 1 0 0,1-1-1 0 0,-15-10 0 0 0,18 16-42 0 0,1 0-1 0 0,-1 1 1 0 0,0-1 0 0 0,1 1-1 0 0,-1 0 1 0 0,0 0-1 0 0,0 0 1 0 0,0 0-1 0 0,0 0 1 0 0,0 1-1 0 0,0-1 1 0 0,0 1 0 0 0,0 0-1 0 0,0 0 1 0 0,0 0-1 0 0,0 0 1 0 0,-1 1-1 0 0,1-1 1 0 0,0 1 0 0 0,-3 0-1 0 0,1 1-305 0 0,1 0-1 0 0,-1 0 1 0 0,0 0-1 0 0,0 0 1 0 0,1 1-1 0 0,-1-1 1 0 0,1 1-1 0 0,-5 5 1 0 0,6-5-1057 0 0,0 0-1 0 0,0 0 1 0 0,0 0-1 0 0,0 1 1 0 0,-3 7-1 0 0,0 3-5984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1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18 15056 0 0,'-6'-17'4681'0'0,"7"19"-2995"0"0,1 3-1042 0 0,-1-1-1 0 0,1 1 1 0 0,-1 0-1 0 0,1 5 1 0 0,5 20 110 0 0,3 11-579 0 0,-4-14-178 0 0,-4-20 3 0 0,1 1 0 0 0,-2 22 0 0 0,-2-22 0 0 0,2 4 0 0 0,9 15 0 0 0,21 53 0 0 0,-30-77 0 0 0,1 1 0 0 0,0-1 0 0 0,-1 0 0 0 0,1 0 0 0 0,0 0 0 0 0,0-1 0 0 0,1 1 0 0 0,-1 0 0 0 0,0-1 0 0 0,1 1 0 0 0,0-1 0 0 0,0 0 0 0 0,-1 0 0 0 0,1 0 0 0 0,0 0 0 0 0,1-1 0 0 0,-1 1 0 0 0,5 1 0 0 0,-4-2 0 0 0,0 0 0 0 0,0 1 0 0 0,0-2 0 0 0,1 1 0 0 0,-1 0 0 0 0,0-1 0 0 0,1 0 0 0 0,8 0 0 0 0,1-1 0 0 0,-3 0 1 0 0,-1 0 0 0 0,19-5-1 0 0,-16 3 24 0 0,6-4 284 0 0,-18 6-282 0 0,1 0-1 0 0,-1 0 1 0 0,1 1-1 0 0,0-1 1 0 0,-1 1-1 0 0,1-1 1 0 0,0 1 0 0 0,0-1-1 0 0,1 1 1 0 0,-2 0-35 0 0,-1 0 0 0 0,1 0 0 0 0,-1 0 0 0 0,1-1 1 0 0,0 1-1 0 0,-1 0 0 0 0,1 0 0 0 0,-1 0 0 0 0,1-1 1 0 0,-1 1-1 0 0,1 0 0 0 0,-1-1 0 0 0,0 1 0 0 0,1 0 1 0 0,-1-1-1 0 0,1 1 0 0 0,-1-1 0 0 0,0 1 0 0 0,1 0 1 0 0,-1-2-1 0 0,9-4-172 0 0,-7 5 54 0 0,0 1-1 0 0,-1-1 1 0 0,1 1-1 0 0,0-1 1 0 0,0 0-1 0 0,0 0 1 0 0,0 0-1 0 0,-1 0 1 0 0,1 0-1 0 0,2-2 1 0 0,4-7-7922 0 0,-2 1 989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12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 8752 0 0,'1'-5'117'0'0,"0"0"-1"0"0,1 1 1 0 0,0-1 0 0 0,0 0 0 0 0,1 0 0 0 0,0 1 0 0 0,-1 0 0 0 0,1-1-1 0 0,0 1 1 0 0,1 0 0 0 0,5-5 0 0 0,-7 7 154 0 0,1 0-1 0 0,-1 0 1 0 0,0 1 0 0 0,1 0 0 0 0,-1-1-1 0 0,1 1 1 0 0,0 0 0 0 0,-1 0-1 0 0,1 0 1 0 0,3 0 0 0 0,-4 0 264 0 0,1 1 0 0 0,0 0 0 0 0,-1 0 0 0 0,1 0 1 0 0,-1 0-1 0 0,1 0 0 0 0,0 1 0 0 0,-1-1 0 0 0,1 1 0 0 0,-1 0 0 0 0,1 0 1 0 0,3 1-1 0 0,7 6 497 0 0,1 1 0 0 0,-1 0 0 0 0,12 12 0 0 0,-2-3-23 0 0,7 5 51 0 0,28 28 0 0 0,-48-40-777 0 0,0-1 1 0 0,-1 1-1 0 0,0 0 1 0 0,-1 1 0 0 0,13 25-1 0 0,-4-5 157 0 0,-11-21-396 0 0,0 1 0 0 0,-1-1 0 0 0,8 23 0 0 0,-6 6-44 0 0,-2 0 0 0 0,-1 0 0 0 0,-2 65 0 0 0,-2-79 0 0 0,-2 33-71 0 0,-3 0 0 0 0,-16 76 0 0 0,-1-2-5617 0 0,13-95-3114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26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15 3680 0 0,'-1'0'11345'0'0,"-11"5"-5976"0"0,0-1-4478 0 0,9-3 518 0 0,-2 5 1160 0 0,4-3-2489 0 0,1 0 0 0 0,-1 0 1 0 0,0 0-1 0 0,1 0 0 0 0,-1 0 0 0 0,1 0 0 0 0,0 1 0 0 0,0-1 0 0 0,0 0 0 0 0,1 0 1 0 0,-1 0-1 0 0,1 0 0 0 0,0 0 0 0 0,-1 0 0 0 0,1 0 0 0 0,1 0 0 0 0,-1 0 0 0 0,0 0 1 0 0,1 0-1 0 0,3 4 0 0 0,-4-4-64 0 0,1 1 0 0 0,-1-1 1 0 0,0 0-1 0 0,0 0 0 0 0,0 1 0 0 0,0 3 1 0 0,0-4-4 0 0,-1 1 0 0 0,1-1 0 0 0,0 0 0 0 0,0 0 0 0 0,0 0 0 0 0,2 4 0 0 0,7 11 156 0 0,10 28-1 0 0,-11-25-61 0 0,-6-16-123 0 0,0 1-1 0 0,0-1 0 0 0,1 0 1 0 0,-1 0-1 0 0,6 5 0 0 0,12 19-175 0 0,-19-26 190 0 0,-1-1 0 0 0,1 0 0 0 0,-1 0 0 0 0,1 0 0 0 0,0 0 0 0 0,0 0 0 0 0,0 0 0 0 0,0 0 0 0 0,0 0 0 0 0,0-1 0 0 0,1 1 0 0 0,-1-1 0 0 0,5 2 0 0 0,-6-2-1 0 0,-1-1 0 0 0,1 0 0 0 0,0 1-1 0 0,-1-1 1 0 0,1 0 0 0 0,0 1 0 0 0,0-1 0 0 0,-1 0-1 0 0,1 0 1 0 0,0 0 0 0 0,0 0 0 0 0,0 0 0 0 0,-1 0-1 0 0,2 0 1 0 0,0 0 2 0 0,1-1 0 0 0,-1 0 0 0 0,0 0 0 0 0,0 0 0 0 0,0 0 1 0 0,1 0-1 0 0,-1-1 0 0 0,0 1 0 0 0,-1-1 0 0 0,1 1 0 0 0,0-1 0 0 0,0 0 0 0 0,-1 0 0 0 0,1 1 0 0 0,1-3 0 0 0,-1 1 1 0 0,0 0 1 0 0,-1 1-1 0 0,1-1 0 0 0,-1 0 0 0 0,0 0 1 0 0,1 0-1 0 0,-1 0 0 0 0,0 0 0 0 0,-1 0 1 0 0,1 0-1 0 0,0-6 0 0 0,0-4-14 0 0,0 0 0 0 0,5-19 0 0 0,-3 20 5 0 0,-1-1 0 0 0,1-20 0 0 0,-2-1 134 0 0,0 24-57 0 0,-1 0-1 0 0,0 0 0 0 0,0-1 0 0 0,-3-15 0 0 0,1 8-67 0 0,-2-7 0 0 0,0 18-20 0 0,3 6-88 0 0,3 2-254 0 0,-1-1 344 0 0,1 1 0 0 0,-1 0 0 0 0,1 0 0 0 0,-1 0 0 0 0,1 0-1 0 0,-1 0 1 0 0,0 0 0 0 0,1 0 0 0 0,-1 1 0 0 0,1 1 0 0 0,2 1-22 0 0,42 40-39 0 0,-42-41 61 0 0,0 1 0 0 0,-1 0 0 0 0,0 0 0 0 0,0 0 0 0 0,0 0-1 0 0,-1 0 1 0 0,3 6 0 0 0,15 36-272 0 0,-11-23 148 0 0,0-2-96 0 0,5 11 218 0 0,-1-1 1 0 0,-2 2 0 0 0,-1-1 0 0 0,6 38-1 0 0,-7-22 473 0 0,2 14 125 0 0,-10-55-507 0 0,0 0 0 0 0,-1 1 0 0 0,-1-1 0 0 0,1 0 0 0 0,-1 0 0 0 0,-2 10 0 0 0,0 2 77 0 0,3-16-139 0 0,0 0 0 0 0,-1 1 0 0 0,1-1 0 0 0,-1 0 0 0 0,0 0 0 0 0,0 0 0 0 0,0 1 0 0 0,0-1 0 0 0,-3 4-1 0 0,1-3 11 0 0,-1 0 0 0 0,1 0 0 0 0,-1-1-1 0 0,0 1 1 0 0,0-1 0 0 0,0 0-1 0 0,0 0 1 0 0,0-1 0 0 0,-1 1-1 0 0,1-1 1 0 0,-1 0 0 0 0,0 0-1 0 0,1-1 1 0 0,-6 2 0 0 0,-5 0 88 0 0,0-2 1 0 0,0 1-1 0 0,-21-2 0 0 0,20 0-54 0 0,10-1-40 0 0,0 1-1 0 0,1-1 1 0 0,-1-1-1 0 0,1 1 1 0 0,-1-1-1 0 0,1 0 1 0 0,-1 0-1 0 0,1 0 1 0 0,0-1 0 0 0,-5-3-1 0 0,-3-2-127 0 0,1-1-1 0 0,-19-17 1 0 0,30 24 49 0 0,-1 0 1 0 0,0 0-1 0 0,1 0 0 0 0,-1-1 1 0 0,1 1-1 0 0,0-1 0 0 0,0 1 0 0 0,0-1 1 0 0,0 0-1 0 0,0 1 0 0 0,0-1 0 0 0,0-3 1 0 0,-5-16-602 0 0,5 19 289 0 0,0-1 1 0 0,0 1-1 0 0,1 0 1 0 0,-1 0-1 0 0,1-1 1 0 0,0 1-1 0 0,0 0 1 0 0,0-1-1 0 0,0 1 1 0 0,0 0-1 0 0,1-1 0 0 0,0 1 1 0 0,-1 0-1 0 0,1 0 1 0 0,3-6-1 0 0,-1 0-1174 0 0,3-11-5693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27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8752 0 0,'0'0'1170'0'0,"8"-7"3918"0"0,43-11 1525 0 0,-14 10-4711 0 0,-29 7-1816 0 0,13-4 522 0 0,1 1-1 0 0,26 0 1 0 0,-47 4-1304 0 0</inkml:trace>
  <inkml:trace contextRef="#ctx0" brushRef="#br0" timeOffset="1">87 170 15808 0 0,'0'0'1589'0'0,"2"0"-1457"0"0,3 0 411 0 0,0 0 0 0 0,1 0 0 0 0,-1-1 0 0 0,0 0 1 0 0,0 0-1 0 0,0 0 0 0 0,10-4 0 0 0,24-13 681 0 0,29-12-3257 0 0,-43 22-5568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27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271 101 11976 0 0,'0'0'546'0'0,"-5"-1"182"0"0,3 0-728 0 0,0 0 0 0 0,1-1 0 0 0,-1 1-1 0 0,1 0 1 0 0,-1-1 0 0 0,1 1 0 0 0,-1-1-1 0 0,0-2 1 0 0,0 3 39 0 0,1-1 1 0 0,-1 0-1 0 0,1 0 1 0 0,-1 0-1 0 0,0 1 0 0 0,1-1 1 0 0,-1 1-1 0 0,-3-2 0 0 0,-3-2 2104 0 0,0 0-1 0 0,-11-10 0 0 0,11 9-642 0 0,1 0-1 0 0,-16-8 0 0 0,17 11-1177 0 0,-1 0-1 0 0,0 0 1 0 0,1 1-1 0 0,-1 1 1 0 0,0-1-1 0 0,0 1 1 0 0,-11-1 0 0 0,14 2-298 0 0,-1 0 1 0 0,1 0 0 0 0,0 0-1 0 0,-1 1 1 0 0,1-1 0 0 0,0 1-1 0 0,0 0 1 0 0,-1 1 0 0 0,1-1-1 0 0,0 1 1 0 0,0 0 0 0 0,-6 4 0 0 0,-10 9-14 0 0,18-8-12 0 0,1-2 1 0 0,-6 32-3 0 0,4-17-54 0 0,2-17 47 0 0,1 0 1 0 0,1-1-1 0 0,-1 1 0 0 0,0 0 0 0 0,1-1 0 0 0,-1 1 1 0 0,1-1-1 0 0,0 1 0 0 0,0-1 0 0 0,0 1 0 0 0,0-1 1 0 0,0 0-1 0 0,1 1 0 0 0,1 2 0 0 0,3 3-33 0 0,0 0 0 0 0,12 12 0 0 0,-8-11 29 0 0,0-1-1 0 0,23 15 0 0 0,-20-15-3 0 0,21 19 0 0 0,-30-24 8 0 0,-2 0 0 0 0,1 1 0 0 0,0-1 0 0 0,3 8 0 0 0,3 3-12 0 0,-6-9 22 0 0,0 0 0 0 0,0 1 0 0 0,-1-1 0 0 0,1 1 0 0 0,-1 0 0 0 0,-1 0 0 0 0,1 0 0 0 0,-1 0 0 0 0,0 0 0 0 0,0 0 0 0 0,-1 0 0 0 0,0 11 0 0 0,0-13 0 0 0,-1 0 0 0 0,0 1 0 0 0,0-1 0 0 0,0 1 0 0 0,0-1 0 0 0,-1 0 0 0 0,-3 7 0 0 0,1-2 0 0 0,-2 1 0 0 0,-4-4 0 0 0,10-6 0 0 0,-1 1 0 0 0,0-1 0 0 0,1 1 0 0 0,-1-1 0 0 0,0 0 0 0 0,0 1 0 0 0,1-1 0 0 0,-1 0 0 0 0,0 0 0 0 0,0 0 0 0 0,1 0 0 0 0,-1 1 0 0 0,0-1 0 0 0,0 0 0 0 0,1 0 0 0 0,-1-1 0 0 0,0 1 0 0 0,0 0 0 0 0,0 0 0 0 0,1 0 0 0 0,-1 0 0 0 0,0-1 0 0 0,1 1 0 0 0,-1 0 0 0 0,0-1 0 0 0,0 1 0 0 0,1 0 0 0 0,-1-1 0 0 0,1 1 0 0 0,-1-1 0 0 0,0 1 0 0 0,0-2 0 0 0,-2 0 0 0 0,1 0 9 0 0,-1 1-1 0 0,1-1 1 0 0,1 0-1 0 0,-1 0 0 0 0,0 0 1 0 0,0 0-1 0 0,1 0 1 0 0,-1 0-1 0 0,1 0 1 0 0,0 0-1 0 0,-1-1 1 0 0,1 1-1 0 0,0-1 0 0 0,0 1 1 0 0,1-1-1 0 0,-1 1 1 0 0,0-5-1 0 0,0-4 76 0 0,0 0 0 0 0,1-22 0 0 0,1 13-24 0 0,0 12 8 0 0,0-1 0 0 0,1 0 0 0 0,0 0 1 0 0,1 1-1 0 0,0-1 0 0 0,0 1 0 0 0,7-12 0 0 0,-1-1 42 0 0,-2 6-57 0 0,0 0 0 0 0,1 0 0 0 0,1 1 0 0 0,16-22 0 0 0,-10 15-46 0 0,-12 17-79 0 0,-1 0 1 0 0,1 0 0 0 0,0 0 0 0 0,1 1 0 0 0,-1-1 0 0 0,1 1-1 0 0,-1-1 1 0 0,1 1 0 0 0,6-3 0 0 0,-8 5-35 0 0,0-1-71 0 0,0 1 1 0 0,0-1-1 0 0,1 1 1 0 0,-1 0-1 0 0,0 0 0 0 0,1 0 1 0 0,-1 0-1 0 0,1 0 1 0 0,0 1-1 0 0,-1-1 1 0 0,1 1-1 0 0,-1 0 0 0 0,1-1 1 0 0,5 2-1 0 0,6 2-2035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28.0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25 9672 0 0,'-21'-3'-94'0'0,"-1"-6"4377"0"0,-11-2 4779 0 0,31 10-8812 0 0,0 1 0 0 0,0 0-1 0 0,0 0 1 0 0,0 0 0 0 0,0 0-1 0 0,0 0 1 0 0,0 0 0 0 0,0 0-1 0 0,1 1 1 0 0,-1-1 0 0 0,0 1-1 0 0,0-1 1 0 0,0 1 0 0 0,0 0-1 0 0,-1 1 1 0 0,-5 2 218 0 0,1 1 0 0 0,0-1 1 0 0,-9 10-1 0 0,16-13-450 0 0,-1 0 0 0 0,1 0 0 0 0,-1 0 0 0 0,1 0 0 0 0,0 0 0 0 0,-1 0-1 0 0,1 0 1 0 0,0 0 0 0 0,0 1 0 0 0,0-1 0 0 0,0 0 0 0 0,0 0 0 0 0,0 0 0 0 0,1 2 0 0 0,-1 4 24 0 0,-1-1-35 0 0,1 1-1 0 0,1-1 1 0 0,-1 0 0 0 0,1 1 0 0 0,0-1-1 0 0,0 0 1 0 0,1 1 0 0 0,0-1 0 0 0,0 0 0 0 0,0 0-1 0 0,7 10 1 0 0,-3-5-73 0 0,2 0 0 0 0,13 16 0 0 0,-7-10-8 0 0,-11-13-8 0 0,0-1 0 0 0,0 0-1 0 0,1 0 1 0 0,-1 0 0 0 0,0 0-1 0 0,1-1 1 0 0,0 1 0 0 0,0-1 0 0 0,0 0-1 0 0,8 3 1 0 0,-9-4-148 0 0,-1 0 0 0 0,1-1 0 0 0,0 1 1 0 0,-1-1-1 0 0,1 1 0 0 0,0-1 0 0 0,-1 0 0 0 0,1 0 0 0 0,0 0 0 0 0,0 0 0 0 0,-1-1 0 0 0,1 1 0 0 0,0-1 0 0 0,-1 1 1 0 0,1-1-1 0 0,-1 0 0 0 0,1 0 0 0 0,3-2 0 0 0,27-23-5410 0 0,-17 12 3478 0 0,-7 5 548 0 0,0 0 1 0 0,0-1-1 0 0,-1 0 0 0 0,0 0 1 0 0,11-21-1 0 0,3-30 5892 0 0,-22 60-3874 0 0,-1 1 1 0 0,1 0 0 0 0,-1-1 0 0 0,1 1-1 0 0,-1-1 1 0 0,1 1 0 0 0,-1 0 0 0 0,0 0-1 0 0,1-1 1 0 0,-1 1 0 0 0,0 0 0 0 0,1 0 0 0 0,-1 0-1 0 0,0 0 1 0 0,1 0 0 0 0,-1 0 0 0 0,0 0-1 0 0,1 0 1 0 0,-1 0 0 0 0,0 0 0 0 0,1 0-1 0 0,-1 0 1 0 0,0 0 0 0 0,1 0 0 0 0,-2 1-1 0 0,0 0-284 0 0,1 1 1 0 0,-1-1-1 0 0,1 0 0 0 0,-1 1 0 0 0,1-1 0 0 0,0 1 0 0 0,-1 0 0 0 0,1-1 0 0 0,0 1 0 0 0,0 0 0 0 0,0 0 0 0 0,0 0 0 0 0,1-1 0 0 0,-1 1 1 0 0,0 3-1 0 0,0-1 75 0 0,0 1 1 0 0,1-1-1 0 0,0 0 1 0 0,0 1-1 0 0,0-1 0 0 0,0 0 1 0 0,1 5-1 0 0,0-2-76 0 0,1-1 1 0 0,-1 0-1 0 0,1 1 0 0 0,1-1 0 0 0,-1 0 0 0 0,1 0 0 0 0,0-1 0 0 0,0 1 0 0 0,1-1 0 0 0,5 8 0 0 0,8 7 86 0 0,-12-13-165 0 0,0-1-1 0 0,1 1 0 0 0,0-1 0 0 0,7 5 0 0 0,-6-5 10 0 0,4 2-40 0 0,19 11 0 0 0,-26-16 59 0 0,0-1 1 0 0,0-1 0 0 0,0 1-1 0 0,0-1 1 0 0,0 0 0 0 0,1 0-1 0 0,-1 0 1 0 0,1 0 0 0 0,5 0 0 0 0,-8-1-50 0 0,0-1 1 0 0,0 1 0 0 0,-1-1 0 0 0,1 1 0 0 0,0-1 0 0 0,0 1 0 0 0,0-1 0 0 0,-1 0 0 0 0,1 0 0 0 0,-1 0 0 0 0,1 0 0 0 0,0 0 0 0 0,-1 0 0 0 0,0 0 0 0 0,1-1 0 0 0,-1 1 0 0 0,0-1 0 0 0,2-1 0 0 0,2-4 85 0 0,0-1 0 0 0,6-11 0 0 0,-6 11-81 0 0,-4 4-24 0 0,1 0 0 0 0,-1 0 0 0 0,0-1 0 0 0,0 1 0 0 0,0 0 0 0 0,-1 0 0 0 0,0-1 0 0 0,0 1 0 0 0,0 0 0 0 0,0-1 0 0 0,-1-4 0 0 0,0-8 71 0 0,1 13 14 0 0,0 1 1 0 0,-1-1 0 0 0,1 0-1 0 0,-1 0 1 0 0,0 0 0 0 0,0 1-1 0 0,0-1 1 0 0,-1 0-1 0 0,1 1 1 0 0,-1-1 0 0 0,0 1-1 0 0,0-1 1 0 0,0 1 0 0 0,0 0-1 0 0,-1 0 1 0 0,1 0-1 0 0,-1 0 1 0 0,0 1 0 0 0,0-1-1 0 0,0 1 1 0 0,0-1-1 0 0,-6-2 1 0 0,5 3-86 0 0,-5-2 0 0 0,1 0 0 0 0,-1 1 0 0 0,0 0 0 0 0,-16-2 0 0 0,17 3-99 0 0,0 1 0 0 0,0 1 1 0 0,0 0-1 0 0,0 0 0 0 0,0 0 0 0 0,0 1 0 0 0,0 0 0 0 0,0 1 0 0 0,0 0 1 0 0,0 0-1 0 0,1 0 0 0 0,-1 1 0 0 0,-9 6 0 0 0,16-8-21 0 0,0-1 0 0 0,0 1 0 0 0,0 0 0 0 0,0 0 0 0 0,0 0 0 0 0,0 0 0 0 0,1 0 0 0 0,-1 1-1 0 0,0-1 1 0 0,1 0 0 0 0,-1 0 0 0 0,1 0 0 0 0,-1 1 0 0 0,1-1 0 0 0,0 0 0 0 0,-1 2 0 0 0,0 2-275 0 0,0-2 53 0 0,0 0 0 0 0,0 0 0 0 0,1 0 0 0 0,-1 0 0 0 0,1 0 0 0 0,0 0 0 0 0,0 1 0 0 0,0-1 0 0 0,0 0 0 0 0,0 0 0 0 0,1 4 0 0 0,11 31-4750 0 0,-9-31 4349 0 0,-2-4-287 0 0,1 0 1 0 0,-1 0 0 0 0,1 0-1 0 0,0 0 1 0 0,4 4 0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28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30 11056 0 0,'0'0'852'0'0,"0"-3"-271"0"0,0 1-139 0 0,0 0 0 0 0,0 0 0 0 0,1-1 0 0 0,-1 1 0 0 0,1-14 12390 0 0,-2 17-12814 0 0,0-1 1 0 0,-1 0-1 0 0,1 0 0 0 0,0 1 0 0 0,-1-1 0 0 0,1 1 1 0 0,0-1-1 0 0,0 1 0 0 0,-1-1 0 0 0,1 1 0 0 0,0 0 0 0 0,0-1 1 0 0,0 1-1 0 0,0 0 0 0 0,0 0 0 0 0,0 0 0 0 0,0 0 1 0 0,0 0-1 0 0,0 0 0 0 0,1 0 0 0 0,-1 0 0 0 0,0 1 1 0 0,1-1-1 0 0,-1 0 0 0 0,0 0 0 0 0,1 1 0 0 0,0-1 1 0 0,-1 0-1 0 0,1 1 0 0 0,-1 2 0 0 0,1-3-19 0 0,0 0 1 0 0,0 0-1 0 0,0 0 0 0 0,0 0 0 0 0,0 0 0 0 0,0 0 0 0 0,0 0 1 0 0,0 0-1 0 0,0 0 0 0 0,0 0 0 0 0,1-1 0 0 0,-1 3 0 0 0,9 10-55 0 0,12 24-118 0 0,-14-26 92 0 0,-4-8 47 0 0,-1 0-1 0 0,1 0 0 0 0,0 0 1 0 0,1-1-1 0 0,-1 1 0 0 0,0-1 1 0 0,6 3-1 0 0,2 2-68 0 0,20 8-268 0 0,-29-14 336 0 0,-10 11 94 0 0,7-11-48 0 0,0 0 0 0 0,1 1 0 0 0,-1-1 0 0 0,0 0 0 0 0,0 1 0 0 0,0-1 0 0 0,0 0 0 0 0,0 0 0 0 0,0 0 0 0 0,0 0 0 0 0,-1 0 0 0 0,-1 1 0 0 0,-2 1 15 0 0,-1-1 0 0 0,0 0-1 0 0,0 0 1 0 0,0 0 0 0 0,0-1-1 0 0,0 0 1 0 0,-1 0 0 0 0,1-1-1 0 0,-8 1 1 0 0,-4-3-2180 0 0,-33-5-1 0 0,41 6-3669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28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42 19783 0 0,'-3'0'147'0'0,"0"-1"-1"0"0,0 0 0 0 0,0 0 0 0 0,0 1 0 0 0,0-2 1 0 0,0 1-1 0 0,0 0 0 0 0,1-1 0 0 0,-1 1 1 0 0,0-1-1 0 0,1 0 0 0 0,-1 1 0 0 0,-1-4 0 0 0,1 3-116 0 0,0 0-1 0 0,0-1 1 0 0,0 1-1 0 0,-1 0 1 0 0,1 1-1 0 0,0-1 0 0 0,-1 1 1 0 0,-4-2-1 0 0,-1 0 2741 0 0,8 4-1824 0 0,-3 6-618 0 0,1-4-240 0 0,1 0 0 0 0,1 0 0 0 0,-1 0 0 0 0,0 0-1 0 0,1 1 1 0 0,0-1 0 0 0,0 0 0 0 0,0 1-1 0 0,0-1 1 0 0,0 1 0 0 0,1 0 0 0 0,-1 4 0 0 0,1 6-43 0 0,2-1 0 0 0,-1 0 0 0 0,2 0 0 0 0,-1 0 0 0 0,2-1 0 0 0,0 1 1 0 0,6 14-1 0 0,47 81-37 0 0,-40-78-3 0 0,7 12-263 0 0,1-2 0 0 0,38 47 0 0 0,-53-75-364 0 0,0 0 1 0 0,1-1 0 0 0,0 0 0 0 0,1-1 0 0 0,19 13 0 0 0,-30-22 420 0 0,0 0 1 0 0,1-1 0 0 0,-1 1-1 0 0,0-1 1 0 0,1 1-1 0 0,-1-1 1 0 0,1 0-1 0 0,-1 0 1 0 0,0 1-1 0 0,3-1 1 0 0,16-3-2094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29.3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45 4608 0 0,'0'0'208'0'0,"1"-1"497"0"0,40-20 13216 0 0,1 0-9310 0 0,-34 19-7567 0 0,-13 7 1490 0 0,-20 13-618 0 0,20-14 977 0 0,-14 7-544 0 0,14-9 1180 0 0,1 0 1 0 0,-1 1 0 0 0,1 0-1 0 0,0 0 1 0 0,0 0 0 0 0,0 0-1 0 0,0 1 1 0 0,-5 6 0 0 0,2-3-1161 0 0,-13 7 13469 0 0,22-11-11251 0 0,1 2-352 0 0,1 0-1 0 0,-1 0 1 0 0,1-1-1 0 0,1 1 1 0 0,-1-1-1 0 0,0 0 1 0 0,1 0-1 0 0,0 0 1 0 0,9 5-1 0 0,7 6 532 0 0,-19-13-658 0 0,1 0 0 0 0,-1-1 0 0 0,0 1 0 0 0,0 0 0 0 0,1-1 0 0 0,-1 1 0 0 0,1-1 0 0 0,0 0 0 0 0,-1 0 0 0 0,6 1 0 0 0,-4-1 50 0 0,-1 1 0 0 0,1-1 1 0 0,-1 1-1 0 0,1-1 0 0 0,-1 1 1 0 0,1 0-1 0 0,-1 0 0 0 0,4 4 1 0 0,9 5 173 0 0,-15-11-312 0 0,0 1 0 0 0,-1-1 0 0 0,1 1 0 0 0,0-1 0 0 0,-1 1 0 0 0,1 0 0 0 0,-1 0 0 0 0,1-1 0 0 0,-1 1 0 0 0,1 0 0 0 0,-1 0 0 0 0,1-1 0 0 0,-1 1 0 0 0,0 0 0 0 0,1 0 0 0 0,-1 0-1 0 0,0 1 1 0 0,5 8 102 0 0,-5-9-105 0 0,1-1 0 0 0,0 1 0 0 0,0 0 0 0 0,0 0 1 0 0,0 0-1 0 0,-1 0 0 0 0,1 0 0 0 0,0 0 0 0 0,-1 0 0 0 0,1 0 0 0 0,-1 0 0 0 0,0 0 0 0 0,1 0 0 0 0,-1 1 0 0 0,0-1 0 0 0,1 0 1 0 0,-1 0-1 0 0,0 0 0 0 0,0 1 0 0 0,0 0 0 0 0,0 4 9 0 0,-1 0 1 0 0,1 0-1 0 0,-1-1 1 0 0,0 1-1 0 0,-1 0 1 0 0,1-1-1 0 0,-1 1 1 0 0,-4 7-1 0 0,5-10-13 0 0,-1 1-1 0 0,0-1 1 0 0,0 0-1 0 0,-1 0 1 0 0,1 1-1 0 0,-1-2 1 0 0,0 1-1 0 0,1 0 1 0 0,-1 0 0 0 0,0-1-1 0 0,0 0 1 0 0,-6 4-1 0 0,-6 4-10 0 0,13-8 2 0 0,0 0 0 0 0,0 0 1 0 0,-1-1-1 0 0,1 1 0 0 0,-1-1 1 0 0,-3 2-1 0 0,-46 19-668 0 0,49-22 533 0 0,1 1-1 0 0,0-1 1 0 0,0 1 0 0 0,-1-1-1 0 0,1 0 1 0 0,0 0 0 0 0,-1 0-1 0 0,-3 0 1 0 0,1-1-327 0 0,3 1-330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19:29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1 242 10136 0 0,'0'0'918'0'0,"1"2"-363"0"0,1 1 730 0 0,0 0 1 0 0,1 1 0 0 0,-1-1-1 0 0,1 0 1 0 0,4 4-1 0 0,-5-5-770 0 0,0 1 0 0 0,0-1 0 0 0,0 1 0 0 0,-1 0 0 0 0,1 0-1 0 0,-1 0 1 0 0,0 0 0 0 0,2 5 0 0 0,3 9 407 0 0,4 0-323 0 0,0-1 0 0 0,24 29 1 0 0,-18-25-290 0 0,30 45 112 0 0,25 31-300 0 0,-68-93-113 0 0,0 0-1 0 0,0 0 1 0 0,1 0 0 0 0,-1 0 0 0 0,1-1 0 0 0,0 1-1 0 0,8 3 1 0 0,-10-5 3 0 0,0 0 1 0 0,1 0-1 0 0,-1-1 0 0 0,1 1 0 0 0,0 0 0 0 0,-1-1 1 0 0,1 0-1 0 0,-1 1 0 0 0,1-1 0 0 0,0 0 0 0 0,-1 0 1 0 0,1-1-1 0 0,-1 1 0 0 0,5-1 0 0 0,-5-1-4 0 0,-1 1 0 0 0,1 0 0 0 0,0 0 0 0 0,0-1 0 0 0,-1 1 0 0 0,1-1 0 0 0,-1 1 0 0 0,1-1 0 0 0,-1 0 0 0 0,0 0 0 0 0,0 1 0 0 0,0-1 0 0 0,2-4 0 0 0,-1-1 30 0 0,0 0 0 0 0,0 0 0 0 0,0-1 1 0 0,-1 1-1 0 0,0-1 0 0 0,-1 1 0 0 0,0-1 0 0 0,0 1 0 0 0,0-1 0 0 0,-1 1 0 0 0,-2-11 0 0 0,-20-62 921 0 0,20 71-913 0 0,-1 1 0 0 0,1-1 0 0 0,-2 1 0 0 0,1-1 0 0 0,-1 1 0 0 0,0 0 0 0 0,-10-10 0 0 0,5 6-11 0 0,-2 1 1 0 0,1 0-1 0 0,-22-15 0 0 0,26 21-56 0 0,0 0-1 0 0,-1 1 0 0 0,1 0 0 0 0,-1 0 0 0 0,0 0 0 0 0,-15-4 0 0 0,18 7-137 0 0,-1 0 0 0 0,0 1 0 0 0,1-1 1 0 0,-1 1-1 0 0,0 0 0 0 0,1 0 0 0 0,-1 1 0 0 0,0 0 0 0 0,1 0 0 0 0,-1 0 0 0 0,-8 3 0 0 0,11-3-286 0 0,1 0-1 0 0,0 0 0 0 0,-1 0 0 0 0,1 0 1 0 0,0 0-1 0 0,0 0 0 0 0,0 0 0 0 0,0 0 1 0 0,0 1-1 0 0,0-1 0 0 0,0 1 0 0 0,1 0 1 0 0,-1-1-1 0 0,-2 5 0 0 0,-5 5-7484 0 0</inkml:trace>
  <inkml:trace contextRef="#ctx0" brushRef="#br0" timeOffset="1">373 24 16991 0 0,'38'-12'1868'0'0,"-33"10"-1597"0"0,0 0-1 0 0,1 0 1 0 0,0 1 0 0 0,-1-1 0 0 0,1 1 0 0 0,0 0 0 0 0,0 1-1 0 0,0-1 1 0 0,0 1 0 0 0,6 1 0 0 0,-5 1 135 0 0,1 0 1 0 0,0 0-1 0 0,-1 1 0 0 0,0 0 1 0 0,1 0-1 0 0,-1 1 0 0 0,0 0 1 0 0,-1 0-1 0 0,1 0 0 0 0,-1 1 1 0 0,0 0-1 0 0,0 0 0 0 0,6 8 1 0 0,6 8 105 0 0,0 1 0 0 0,18 32 0 0 0,-25-38-84 0 0,-2 1-409 0 0,0-1 0 0 0,0 1 0 0 0,-2 1 1 0 0,0-1-1 0 0,-1 1 0 0 0,-1 0 0 0 0,0 1 0 0 0,3 34 0 0 0,1-1-19 0 0,-5-30 0 0 0,3 30 0 0 0,-6-5 0 0 0,-2 0 0 0 0,-2 0 0 0 0,-2-1 0 0 0,-13 55 0 0 0,9-59 292 0 0,5-21-1755 0 0,-1 1 1 0 0,-1-1 0 0 0,0 0 0 0 0,-11 21-1 0 0,6-21-1093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3.4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15288 0 0,'0'0'1385'0'0,"0"1"-1008"0"0,7 113 4919 0 0,-5-97-5124 0 0,0 0 1 0 0,8 23-1 0 0,9 40 18 0 0,0-5-357 0 0,-18-69-76 0 0,1 0 0 0 0,-1 0 0 0 0,0 0 0 0 0,-1 1 1 0 0,1 8-1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1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16416 0 0,'0'0'1923'0'0,"0"2"-976"0"0,1 18 1329 0 0,3 25 0 0 0,2 5-285 0 0,-3-41-1817 0 0,-2 1 1 0 0,1-1 0 0 0,-1 0 0 0 0,-1 14-1 0 0,4 24 218 0 0,5 42-97 0 0,-3-14-149 0 0,1-19-129 0 0,7 47-34 0 0,-6-64-159 0 0,-5-24-205 0 0,0 1 0 0 0,1-1 1 0 0,0 0-1 0 0,11 24 0 0 0,-8-25-1403 0 0,-3-4-80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3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17215 0 0,'0'0'1736'0'0,"2"0"-1592"0"0,2-1-64 0 0,-1 0-1 0 0,1 1 0 0 0,0-1 0 0 0,-1 1 0 0 0,7 0 1 0 0,20-2 1750 0 0,-6-1-788 0 0,-18 2-799 0 0,0 0 0 0 0,0 0 0 0 0,9-3 0 0 0,-8 2-61 0 0,-1 1 1 0 0,0-1-1 0 0,1 1 0 0 0,-1 0 0 0 0,1 0 0 0 0,-1 1 0 0 0,9 0 1 0 0,-9-1-81 0 0,0 1 0 0 0,1-1 0 0 0,-1 0 0 0 0,8-3 0 0 0,15-2 173 0 0,-15 4-187 0 0,25-7-1 0 0,-29 6-120 0 0,0 1 0 0 0,1 0 0 0 0,18-1 0 0 0,-25 3 7 0 0,0 0 0 0 0,0-1 0 0 0,0 0 0 0 0,7-2 0 0 0,-7 2-988 0 0,0 0-1 0 0,0 0 1 0 0,0 0 0 0 0,8 0-1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4.3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2304 0 0,'-4'13'19030'0'0,"5"-10"-18677"0"0,0-1-1 0 0,-1 0 1 0 0,1 0-1 0 0,0 0 1 0 0,1 0-1 0 0,-1 0 1 0 0,3 3 0 0 0,-3-3-289 0 0,0-1-1 0 0,0 1 1 0 0,0 0 0 0 0,0-1 0 0 0,0 1 0 0 0,0 0 0 0 0,0 0 0 0 0,1 3 0 0 0,6 26 859 0 0,-6-22-785 0 0,1 1 1 0 0,1 16 0 0 0,-1-10-128 0 0,0 1 1 0 0,1-1 0 0 0,8 25-1 0 0,-4-20-228 0 0,3 22 0 0 0,18 81-131 0 0,-27-118-3 0 0,-1-1 1 0 0,2 1 0 0 0,-1-1 0 0 0,1 0 0 0 0,3 6 0 0 0,2 3-5509 0 0,3 2-1626 0 0</inkml:trace>
  <inkml:trace contextRef="#ctx0" brushRef="#br0" timeOffset="1">266 256 6448 0 0,'-11'34'696'0'0,"9"-28"325"0"0,1 0 0 0 0,1 0 0 0 0,-1 0 0 0 0,1 1 0 0 0,0-1 0 0 0,0 0 0 0 0,1 0 0 0 0,-1 1 0 0 0,3 6 0 0 0,1 11 1262 0 0,-3-19-2050 0 0,0-1 1 0 0,0 0 0 0 0,0 0 0 0 0,1 0-1 0 0,-1 1 1 0 0,1-1 0 0 0,0-1 0 0 0,5 8-1 0 0,23 26 575 0 0,-18-23-550 0 0,-10-11-165 0 0,1 0 0 0 0,0 1 0 0 0,0-2 0 0 0,0 1 0 0 0,0 0 0 0 0,0-1 0 0 0,1 1 0 0 0,-1-1 0 0 0,1 0 0 0 0,0 0 0 0 0,0 0-1 0 0,-1-1 1 0 0,1 1 0 0 0,0-1 0 0 0,0 0 0 0 0,1 0 0 0 0,3 0 0 0 0,-7-1 419 0 0,-1-4-404 0 0,-1-1 0 0 0,1 1 0 0 0,0 0 0 0 0,0 0 0 0 0,0-1-1 0 0,1 1 1 0 0,-1 0 0 0 0,1 0 0 0 0,0-1 0 0 0,0 1 0 0 0,3-6 0 0 0,-3 7-50 0 0,1-1 0 0 0,-1 0 1 0 0,0 0-1 0 0,0 1 1 0 0,0-1-1 0 0,-1 0 0 0 0,1 0 1 0 0,-1 0-1 0 0,0 0 1 0 0,0 0-1 0 0,-1 0 0 0 0,1 0 1 0 0,-2-5-1 0 0,-2-3-13 0 0,0 0 0 0 0,-1 1 1 0 0,0-1-1 0 0,-1 1 0 0 0,0 1 0 0 0,-13-18 0 0 0,16 25-47 0 0,0 0 0 0 0,0 1 0 0 0,0-1 0 0 0,-7-3 0 0 0,8 5-3 0 0,-1-1 1 0 0,1 1-1 0 0,0-1 0 0 0,0 1 0 0 0,0-1 1 0 0,0 0-1 0 0,-2-3 0 0 0,2 3-60 0 0,0 0 0 0 0,1 0 0 0 0,-1 0 0 0 0,0 1 0 0 0,0-1 0 0 0,0 0 0 0 0,-4-2 0 0 0,4 3-27 0 0,1 0-177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4.9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1 368 11976 0 0,'0'0'1498'0'0,"2"2"-315"0"0,31 32 4553 0 0,-31-32-4927 0 0,3 7 647 0 0,3 0-1011 0 0,-2 0 0 0 0,12 18 0 0 0,-17-24-15 0 0,7-1 434 0 0,-12-9-832 0 0,1-1 0 0 0,-1 0 0 0 0,1 0 0 0 0,-4-15 0 0 0,3 8-32 0 0,3 12 0 0 0,0-1 0 0 0,0 0 0 0 0,0 1 0 0 0,1-1 0 0 0,-1 0 0 0 0,1 1 0 0 0,0-1 0 0 0,1-6 0 0 0,-1 3 0 0 0,0 3 0 0 0,1 1 0 0 0,-1 0 0 0 0,0 0 0 0 0,1 0 0 0 0,0 0 0 0 0,0 0 0 0 0,0 0 0 0 0,0 0 0 0 0,3-5 0 0 0,38-65-60 0 0,-35 63 48 0 0,2 6 12 0 0,-7 4 3 0 0,1 0-1 0 0,0 1 1 0 0,-1 0-1 0 0,1-1 0 0 0,-1 1 1 0 0,1 0-1 0 0,-1 0 1 0 0,1 0-1 0 0,-1 1 1 0 0,0-1-1 0 0,1 1 1 0 0,-1-1-1 0 0,0 1 0 0 0,0 0 1 0 0,0-1-1 0 0,0 1 1 0 0,0 0-1 0 0,2 5 1 0 0,4 3 27 0 0,-2 1 0 0 0,10 19 0 0 0,-13-24-23 0 0,7 20 21 0 0,1 4 8 0 0,-3-17-36 0 0,-1 0 0 0 0,-1 1 0 0 0,6 19 0 0 0,-1-8-101 0 0,-10-22 81 0 0,0-1-1 0 0,1 0 1 0 0,-1 0 0 0 0,0 1 0 0 0,-1-1-1 0 0,1 1 1 0 0,0-1 0 0 0,-1 1 0 0 0,1 4-1 0 0,-1-6 11 0 0,0-1 0 0 0,0 1 0 0 0,0 0 0 0 0,0 0 0 0 0,1 0 0 0 0,-1 0 0 0 0,0-1 0 0 0,0 1 0 0 0,0 0 0 0 0,1 0 0 0 0,-1-1 0 0 0,1 1 0 0 0,-1 0-1 0 0,0 0 1 0 0,1-1 0 0 0,-1 1 0 0 0,1 0 0 0 0,0 0 0 0 0</inkml:trace>
  <inkml:trace contextRef="#ctx0" brushRef="#br0" timeOffset="1">170 8 14888 0 0,'0'0'680'0'0,"-1"-1"-11"0"0,-9-6 4708 0 0,17 10-4153 0 0,-4-2-1167 0 0,0 0-176 0 0,0 1 0 0 0,0-1-1 0 0,-1 1 1 0 0,1 0 0 0 0,-1 0 0 0 0,0 0-1 0 0,3 2 1 0 0,-3-1-93 0 0,0-1 0 0 0,1 0 0 0 0,-1 0 1 0 0,1-1-1 0 0,-1 1 0 0 0,4 1 0 0 0,-5-2-1127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5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5984 0 0,'7'-2'-71'0'0,"17"-2"1711"0"0,-22 3-1074 0 0,0 1 1 0 0,-1 0-1 0 0,1 0 1 0 0,0 0-1 0 0,-1 0 1 0 0,1 0 0 0 0,0 0-1 0 0,-1 0 1 0 0,4 2-1 0 0,4-1 5847 0 0,4-4-4757 0 0,-8 1-864 0 0,12 0 511 0 0,-1 1 0 0 0,1 0 0 0 0,18 3-1 0 0,1-1-193 0 0,-35-1-754 0 0,1 0-348 0 0,0 1 1 0 0,0 0-1 0 0,-1-1 1 0 0,1 1 0 0 0,0 0-1 0 0,-1 0 1 0 0,1 0-1 0 0,-1 0 1 0 0,1 1-1 0 0,-1-1 1 0 0,1 0-1 0 0,-1 0 1 0 0,0 1-1 0 0,0-1 1 0 0,0 1 0 0 0,0-1-1 0 0,0 1 1 0 0,0 0-1 0 0,2 3 1 0 0,11 15 38 0 0,-13-19-46 0 0,-1-1 0 0 0,1 0 0 0 0,-1 1 0 0 0,1-1 0 0 0,-1 1 0 0 0,1-1 0 0 0,-1 1 0 0 0,1-1 0 0 0,-1 1 0 0 0,1 0 0 0 0,-1-1 0 0 0,0 1 0 0 0,1-1 0 0 0,-1 1 0 0 0,0 1 0 0 0,-4 7 0 0 0,3-8 0 0 0,0 0 0 0 0,0-1 0 0 0,1 1 0 0 0,-1 0 0 0 0,1 0 0 0 0,-1 0 0 0 0,1 0 0 0 0,-1 0 0 0 0,1 0 0 0 0,-1 0 0 0 0,1 1 0 0 0,0 0 0 0 0,1 13-44 0 0,-1-13 24 0 0,0 1 1 0 0,0-1-1 0 0,0 1 0 0 0,0 0 1 0 0,0-1-1 0 0,0 1 0 0 0,0-1 1 0 0,-1 1-1 0 0,1-1 0 0 0,-1 1 1 0 0,-1 2-1 0 0,-49 104-1845 0 0,44-67 733 0 0,2-33 955 0 0,4-7 133 0 0,0 0-1 0 0,0 0 1 0 0,0 0 0 0 0,0 0 0 0 0,1 0-1 0 0,-1 0 1 0 0,0 0 0 0 0,1 0 0 0 0,-1 0 0 0 0,1 0-1 0 0,0 0 1 0 0,0 0 0 0 0,0 0 0 0 0,0 0-1 0 0,0 1 1 0 0,0-1 0 0 0,1 0 0 0 0,0 3 0 0 0,0-3 22 0 0,-1 0 0 0 0,1 0 1 0 0,-1 0-1 0 0,0 0 1 0 0,0 0-1 0 0,0-1 1 0 0,0 1-1 0 0,0 0 1 0 0,-1 3-1 0 0,1 3-20 0 0,2 5-22 0 0,-1-10 65 0 0,1 0 0 0 0,0 0 0 0 0,-1 0 0 0 0,1 0-1 0 0,0 0 1 0 0,1 0 0 0 0,3 4 0 0 0,3-5 75 0 0,-5-3-32 0 0,0 1 0 0 0,1-1 0 0 0,-1 0-1 0 0,1 0 1 0 0,-1-1 0 0 0,7-3 0 0 0,-11 5-34 0 0,11-7 85 0 0,-5 5-20 0 0,-6 2-75 0 0,2 0 3 0 0,0 0 1 0 0,0 0-1 0 0,0 0 1 0 0,0 0 0 0 0,0 0-1 0 0,0 0 1 0 0,-1-1-1 0 0,1 1 1 0 0,0-1 0 0 0,0 0-1 0 0,0 1 1 0 0,0-1-1 0 0,-1 0 1 0 0,1 0 0 0 0,0 0-1 0 0,-1 0 1 0 0,1 0-1 0 0,-1-1 1 0 0,3-2 0 0 0,-1 1-145 0 0,0 0 0 0 0,0 0 0 0 0,0 0 1 0 0,1 1-1 0 0,-1-1 0 0 0,1 1 1 0 0,0 0-1 0 0,-1-1 0 0 0,1 2 0 0 0,0-1 1 0 0,0 0-1 0 0,7-1 0 0 0,-10 3 84 0 0,-1 0 0 0 0,0 0 0 0 0,1 0 0 0 0,-1 0 0 0 0,0 0 0 0 0,1 0 0 0 0,-1 0 0 0 0,0 0 0 0 0,1 0 0 0 0,-1 0 0 0 0,0 0 0 0 0,0 0 0 0 0,1 0 0 0 0,-1-1 0 0 0,0 1 0 0 0,1 0 0 0 0,-1 0 0 0 0,0 0 0 0 0,0 0 0 0 0,1-1 0 0 0,-1 1 0 0 0,0 0 0 0 0,0 0 0 0 0,0 0 0 0 0,1-1 0 0 0,-1 1 0 0 0,0 0 0 0 0,0 0-1 0 0,0-1 1 0 0,0 1 0 0 0,0 0 0 0 0,1-1 0 0 0,-1 1 0 0 0,0 0 0 0 0,0 0 0 0 0,0-1 0 0 0,0 1 0 0 0,0 0 0 0 0,0-1 0 0 0,0 1 0 0 0,0 0 0 0 0,0-1 0 0 0,0 1 0 0 0,0 0 0 0 0,0 0 0 0 0,0-1 0 0 0,0 1 0 0 0,-1 0 0 0 0,1-1 0 0 0,0 1 0 0 0,0 0 0 0 0,0-1 0 0 0,-1-2-407 0 0,0-7-1342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6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5984 0 0,'12'18'12221'0'0,"-10"-17"-11019"0"0,2 1-904 0 0,0 0 0 0 0,0-1 0 0 0,0 0 0 0 0,1 0 0 0 0,-1 0 0 0 0,1 0 0 0 0,-1-1 0 0 0,0 1 0 0 0,1-1 0 0 0,-1 0 0 0 0,1-1 0 0 0,-1 1 0 0 0,6-2 0 0 0,-2 1-240 0 0,-1 1 0 0 0,1-1-1 0 0,10 2 1 0 0,-10-1-77 0 0,0 0 1 0 0,-1 0-1 0 0,1 0 0 0 0,0-1 1 0 0,11-3-1 0 0,-9 2-156 0 0,0 0 1 0 0,16 0-1 0 0,-15 2-477 0 0,0-1 0 0 0,0 0 0 0 0,0-1 0 0 0,0 0 0 0 0,12-5 0 0 0,-21 6-664 0 0,2 1 885 0 0,-1-1-1 0 0,1 1 1 0 0,0-1 0 0 0,-1 0 0 0 0,1-1-1 0 0,-1 1 1 0 0,0-1 0 0 0,1 1-1 0 0,3-4 1 0 0,-5 4-626 0 0,1 0-734 0 0,9-1 1187 0 0,3-2 368 0 0,-12 3 637 0 0,-5 1 530 0 0,10 1 314 0 0,-16 3 372 0 0,-9 7 190 0 0,15-9-820 0 0,1 0-755 0 0,0 0 0 0 0,0 0 0 0 0,0 0 0 0 0,0 0 0 0 0,-1 0 0 0 0,1-1 0 0 0,-1 1 0 0 0,1 0 0 0 0,-1-1 0 0 0,-3 3 0 0 0,5-3-226 0 0,-1-1 34 0 0,0 1-1 0 0,0-1 1 0 0,0 1-1 0 0,0 0 0 0 0,0 0 1 0 0,1-1-1 0 0,-1 1 0 0 0,0 0 1 0 0,0 0-1 0 0,1 0 1 0 0,-1 0-1 0 0,1 0 0 0 0,-1 0 1 0 0,1 0-1 0 0,-1 0 0 0 0,1 0 1 0 0,-1 0-1 0 0,1 0 1 0 0,0 1-1 0 0,0-1 0 0 0,0 0 1 0 0,-1 0-1 0 0,1 0 0 0 0,0 0 1 0 0,0 0-1 0 0,1 1 1 0 0,-1-1-1 0 0,0 0 0 0 0,0 0 1 0 0,1 0-1 0 0,-1 0 0 0 0,1 2 1 0 0,0 2 63 0 0,-1-4-74 0 0,0 1 0 0 0,0-1 0 0 0,0 1 0 0 0,0 0 1 0 0,-1-1-1 0 0,1 1 0 0 0,0-1 0 0 0,-1 1 0 0 0,1-1 0 0 0,-1 1 0 0 0,1-1 0 0 0,-1 1 0 0 0,0-1 0 0 0,0 1 1 0 0,0-1-1 0 0,1 0 0 0 0,-1 0 0 0 0,-1 1 0 0 0,1-1 0 0 0,-1 1 0 0 0,-3 4 63 0 0,5-5-77 0 0,-1-1 1 0 0,1 1-1 0 0,-1 0 1 0 0,1 0 0 0 0,-1-1-1 0 0,1 1 1 0 0,0 0-1 0 0,0 0 1 0 0,-1 0 0 0 0,1-1-1 0 0,0 1 1 0 0,0 0-1 0 0,0 0 1 0 0,0 0 0 0 0,0 0-1 0 0,0-1 1 0 0,0 1-1 0 0,0 0 1 0 0,0 0 0 0 0,1 0-1 0 0,-1 0 1 0 0,0-1-1 0 0,1 2 1 0 0,11 17 219 0 0,-4-7-28 0 0,0 11 85 0 0,-7-21-266 0 0,-1 0 0 0 0,1 1 1 0 0,-1-1-1 0 0,1 0 1 0 0,0 0-1 0 0,0 0 1 0 0,0 1-1 0 0,0-1 1 0 0,1 0-1 0 0,-1 0 1 0 0,0-1-1 0 0,1 1 1 0 0,-1 0-1 0 0,1 0 0 0 0,0-1 1 0 0,0 1-1 0 0,0-1 1 0 0,2 2-1 0 0,12 4 99 0 0,-13-6-92 0 0,1 0-1 0 0,-1 0 1 0 0,0 1-1 0 0,0-1 0 0 0,0 1 1 0 0,0 0-1 0 0,3 2 0 0 0,1 6 138 0 0,-7-9-158 0 0,1 0 0 0 0,-1 0 1 0 0,1 0-1 0 0,-1 0 0 0 0,1-1 0 0 0,-1 1 1 0 0,1 0-1 0 0,0-1 0 0 0,-1 1 1 0 0,1 0-1 0 0,0-1 0 0 0,0 1 1 0 0,-1-1-1 0 0,1 1 0 0 0,0-1 1 0 0,1 1-1 0 0,27 12 312 0 0,-26-11-19 0 0,-2-2-274 0 0,1-1 0 0 0,0 0 0 0 0,0 1 0 0 0,0-1 0 0 0,-1 0 0 0 0,1 0 0 0 0,-1 0 0 0 0,1 0 0 0 0,0 0 0 0 0,-1 0 0 0 0,0-1 0 0 0,3-1 0 0 0,-1 0 22 0 0,-2 1-10 0 0,1 1-1 0 0,-1-1 0 0 0,0 0 0 0 0,0 1 1 0 0,0-1-1 0 0,0 0 0 0 0,0 0 1 0 0,0 0-1 0 0,0 0 0 0 0,0 0 1 0 0,-1 0-1 0 0,1 0 0 0 0,-1 0 1 0 0,1-5-1 0 0,-1 4 26 0 0,1 0 0 0 0,-1 0 0 0 0,1 0 1 0 0,0 0-1 0 0,0 0 0 0 0,2-4 0 0 0,1 1 76 0 0,-1-1 0 0 0,0 1 0 0 0,5-14 0 0 0,-7 18-106 0 0,-1 0 0 0 0,1-1 0 0 0,-1 1-1 0 0,0-1 1 0 0,0 1 0 0 0,0-1 0 0 0,0 1 0 0 0,0-1 0 0 0,0 1 0 0 0,-1-1 0 0 0,1 1 0 0 0,-1-1-1 0 0,0 1 1 0 0,-1-4 0 0 0,-4-8 110 0 0,-1 2 0 0 0,0-1 0 0 0,-12-16 0 0 0,18 27-141 0 0,0 1 0 0 0,0 0 0 0 0,1-1 1 0 0,-1 1-1 0 0,0-1 0 0 0,1 1 0 0 0,0-1 0 0 0,-1 1 0 0 0,1-1 0 0 0,0 0 0 0 0,-1 1 1 0 0,1-4-1 0 0,0 4-7 0 0,0 0 0 0 0,0 0 0 0 0,0 0 0 0 0,0-1 0 0 0,0 1 1 0 0,0 0-1 0 0,-1 0 0 0 0,1-1 0 0 0,0 1 0 0 0,-1 0 0 0 0,1 0 1 0 0,-1 0-1 0 0,1 0 0 0 0,-1 0 0 0 0,0 0 0 0 0,1 0 0 0 0,-1 0 1 0 0,0 0-1 0 0,0 0 0 0 0,-1-1 0 0 0,-34-17-25 0 0,16 10-376 0 0,16 7 239 0 0,-1 1 1 0 0,1 0 0 0 0,-1 0 0 0 0,0 1 0 0 0,1-1 0 0 0,-7 1 0 0 0,8 0-505 0 0,2 2-26 0 0,0-1 604 0 0,1-1 0 0 0,-1 1 0 0 0,0 0 0 0 0,0-1 0 0 0,0 1-1 0 0,0 0 1 0 0,1-1 0 0 0,-1 1 0 0 0,0-1 0 0 0,0 1 0 0 0,0-1 0 0 0,0 0 0 0 0,0 1-1 0 0,0-1 1 0 0,0 0 0 0 0,-1 0 0 0 0,1 0 0 0 0,0 0 0 0 0,0 0 0 0 0,-1 0 0 0 0,-5 1-496 0 0,-3 2 164 0 0,29 3-8949 0 0,1-6 8089 0 0</inkml:trace>
  <inkml:trace contextRef="#ctx0" brushRef="#br0" timeOffset="1">522 23 2304 0 0,'-1'0'45'0'0,"1"0"1"0"0,0 0-1 0 0,0 0 0 0 0,0 0 0 0 0,-1 0 1 0 0,1 0-1 0 0,0 0 0 0 0,0 0 1 0 0,0 0-1 0 0,-1 0 0 0 0,1 1 1 0 0,0-1-1 0 0,0 0 0 0 0,0 0 1 0 0,0 0-1 0 0,-1 0 0 0 0,1 0 0 0 0,0 0 1 0 0,0 0-1 0 0,0 1 0 0 0,0-1 1 0 0,0 0-1 0 0,0 0 0 0 0,0 0 1 0 0,-1 0-1 0 0,1 1 0 0 0,0-1 1 0 0,0 0-1 0 0,0 0 0 0 0,0 0 0 0 0,0 1 1 0 0,0-1-1 0 0,0 0 0 0 0,0 0 1 0 0,0 0-1 0 0,0 1 0 0 0,0-1 1 0 0,0 0-1 0 0,0 0 0 0 0,0 0 1 0 0,0 0-1 0 0,0 1 0 0 0,0-1 0 0 0,0 0 1 0 0,0 0-1 0 0,0 0 0 0 0,0 1 1 0 0,1-1-1 0 0,-1 0 0 0 0,0 0 1 0 0,0 0-1 0 0,0 0 0 0 0,0 1 0 0 0,0-1 1 0 0,0 0-1 0 0,1 0 0 0 0,-1 0 1 0 0,0 0-1 0 0,11 12 2914 0 0,27 1 2875 0 0,-37-13-5660 0 0,-1 0 0 0 0,1 0 0 0 0,0 0 0 0 0,-1 1 0 0 0,1-1 0 0 0,0 0 0 0 0,-1 1 0 0 0,1-1 0 0 0,-1 0 0 0 0,1 1 0 0 0,-1-1 0 0 0,1 1 0 0 0,-1-1 0 0 0,1 1 0 0 0,-1-1 0 0 0,1 2 0 0 0,3 1 337 0 0,20 13 1797 0 0,-19-13-1803 0 0,0 0-1 0 0,0 0 1 0 0,-1 0 0 0 0,1 1-1 0 0,-1-1 1 0 0,8 9-1 0 0,4 4 646 0 0,-14-15-1076 0 0,-1 0 1 0 0,1 1 0 0 0,0-1 0 0 0,-1 1 0 0 0,1-1 0 0 0,-1 1 0 0 0,0 0 0 0 0,1-1 0 0 0,-1 1 0 0 0,0 0 0 0 0,0 0 0 0 0,0 0 0 0 0,0 0 0 0 0,0 0 0 0 0,-1 0 0 0 0,1 3 0 0 0,8 17 1012 0 0,-9-22-1059 0 0,0 1 1 0 0,0-1-1 0 0,1 1 1 0 0,-1-1-1 0 0,0 1 1 0 0,0-1-1 0 0,0 1 1 0 0,0-1-1 0 0,0 1 1 0 0,1 0-1 0 0,-1-1 1 0 0,0 1-1 0 0,0-1 1 0 0,-1 1-1 0 0,1 0 1 0 0,0-1-1 0 0,0 1 0 0 0,0-1 1 0 0,0 1-1 0 0,0-1 1 0 0,-1 1-1 0 0,1-1 1 0 0,0 1-1 0 0,0-1 1 0 0,-1 1-1 0 0,1-1 1 0 0,0 1-1 0 0,-1-1 1 0 0,0 1-1 0 0,-9 7 507 0 0,8-7-387 0 0,7-14-76 0 0,10-40-8 0 0,-14 49-68 0 0,0 0-1 0 0,0 0 1 0 0,0 0 0 0 0,0 0-1 0 0,-1-7 1 0 0,0 8-8 0 0,0 0 0 0 0,0-1 1 0 0,1 1-1 0 0,-1 0 0 0 0,1-1 0 0 0,0 1 1 0 0,0 0-1 0 0,2-6 0 0 0,11-13-288 0 0,-14 13 215 0 0,-2 6 123 0 0,2 2-27 0 0,0 0-1 0 0,0 0 1 0 0,1 0-1 0 0,-1 0 1 0 0,0 0-1 0 0,0 0 0 0 0,0 0 1 0 0,1 0-1 0 0,-1 0 1 0 0,0 0-1 0 0,1 0 0 0 0,-1 0 1 0 0,1 0-1 0 0,0-1 1 0 0,2-1 38 0 0,0 0-1 0 0,0 1 1 0 0,0-1 0 0 0,0 0 0 0 0,6-2 0 0 0,3-2 55 0 0,0 8-50 0 0,-8 1-43 0 0,-1-1 0 0 0,0 1 0 0 0,1 0 0 0 0,-1 1 0 0 0,0-1 0 0 0,0 1 0 0 0,0-1 0 0 0,0 1 0 0 0,4 6 0 0 0,1 0 15 0 0,-2 0 0 0 0,7 13 0 0 0,-10-17-22 0 0,2 2-5 0 0,-1 0 1 0 0,0 1 0 0 0,-1-1-1 0 0,0 1 1 0 0,0-1-1 0 0,-1 1 1 0 0,3 11-1 0 0,-4-13-79 0 0,1 0 0 0 0,0 0-1 0 0,0 0 1 0 0,0-1 0 0 0,7 12-1 0 0,3 8-370 0 0,-11-24 411 0 0,-1 0-1 0 0,0 1 1 0 0,1-1-1 0 0,-1 1 1 0 0,0-1 0 0 0,0 1-1 0 0,0-1 1 0 0,0 0-1 0 0,0 1 1 0 0,0-1 0 0 0,0 1-1 0 0,-1-1 1 0 0,1 1-1 0 0,0-1 1 0 0,-1 0-1 0 0,1 1 1 0 0,-1-1 0 0 0,0 0-1 0 0,0 2 1 0 0,0-1-458 0 0,0 0 0 0 0,0 0 0 0 0,0 0-1 0 0,1 0 1 0 0,-1 0 0 0 0,0 0 0 0 0,1 0 0 0 0,0 0 0 0 0,-1 3 0 0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6.5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16 365 6912 0 0,'-16'9'2964'0'0,"37"-10"2907"0"0,-12 0-4711 0 0,-1-1-1 0 0,0 0 0 0 0,13-5 1 0 0,-20 7-999 0 0,0-1 0 0 0,0 1-1 0 0,0 0 1 0 0,0 0 0 0 0,0 0 0 0 0,1-1 0 0 0,-1 1 0 0 0,0 0 0 0 0,0 0 0 0 0,0 0 0 0 0,1 1-1 0 0,7-1 207 0 0,6-2 379 0 0,1-1 1 0 0,-1-1-1 0 0,16-6 0 0 0,-8 7-173 0 0,-19 3-430 0 0,-1 0-1 0 0,1-1 0 0 0,0 1 0 0 0,0-1 1 0 0,4-1-1 0 0,-7 1 211 0 0,4 0-731 0 0,0 0 17 0 0,0 0 1 0 0,0 0-1 0 0,0-1 0 0 0,8-4 1 0 0,6-1-7199 0 0</inkml:trace>
  <inkml:trace contextRef="#ctx0" brushRef="#br0" timeOffset="1">102 11 8288 0 0,'4'-1'219'0'0,"-3"1"-171"0"0,0 0 1 0 0,0 0-1 0 0,0 0 1 0 0,-1 0-1 0 0,1 0 1 0 0,12-9 10554 0 0,-13 10-10327 0 0,0 1 1 0 0,1 0 0 0 0,-1-1-1 0 0,0 1 1 0 0,1-1-1 0 0,-1 1 1 0 0,1-1-1 0 0,0 1 1 0 0,-1-1 0 0 0,1 1-1 0 0,0-1 1 0 0,2 3-1 0 0,-2-3-195 0 0,0 0-1 0 0,0 0 1 0 0,-1 0-1 0 0,1 1 1 0 0,0-1-1 0 0,-1 0 1 0 0,1 1-1 0 0,0-1 1 0 0,-1 1-1 0 0,0-1 1 0 0,1 0-1 0 0,-1 1 1 0 0,0-1-1 0 0,0 1 1 0 0,0-1-1 0 0,0 4 1 0 0,-2 5 182 0 0,2-8-231 0 0,-1 0 1 0 0,1 0-1 0 0,0 1 0 0 0,-1-1 1 0 0,1 0-1 0 0,0 0 1 0 0,0 1-1 0 0,0-1 0 0 0,0 0 1 0 0,1 0-1 0 0,-1 1 1 0 0,1-1-1 0 0,-1 0 0 0 0,2 3 1 0 0,7 12 167 0 0,-2 1-1 0 0,0-1 1 0 0,-1 2 0 0 0,5 28 0 0 0,-10-40-123 0 0,0 1 0 0 0,1-1 1 0 0,0 0-1 0 0,0 0 0 0 0,0 0 1 0 0,7 12-1 0 0,2-3-35 0 0,-8-14-50 0 0,-1 1 0 0 0,0-1 0 0 0,0 1 0 0 0,0 0 0 0 0,0 0 0 0 0,0 0 0 0 0,-1 0-1 0 0,1 1 1 0 0,-1-1 0 0 0,1 5 0 0 0,0 7-45 0 0,-2-13 36 0 0,0 1 0 0 0,0 0 0 0 0,0-1 0 0 0,0 1 0 0 0,1-1 1 0 0,0 1-1 0 0,-1 0 0 0 0,1-1 0 0 0,0 0 0 0 0,0 1 0 0 0,0-1 0 0 0,3 4 0 0 0,12 10-365 0 0,-12-13 266 0 0,-1 0 0 0 0,0 0 0 0 0,0 0 0 0 0,0 0 0 0 0,0 0 0 0 0,3 6 1 0 0,3 10-1233 0 0,2 4-4818 0 0,-1-8-1429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7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132 404 7832 0 0,'0'0'602'0'0,"-2"-2"-54"0"0,-1-1 348 0 0,1-1 0 0 0,0 1-1 0 0,0-1 1 0 0,0 0 0 0 0,0 0-1 0 0,0 0 1 0 0,1 0 0 0 0,0 0-1 0 0,-1 0 1 0 0,2 0-1 0 0,-2-4 1 0 0,2 7-790 0 0,0 0-1 0 0,0 0 1 0 0,0 1 0 0 0,-1-1-1 0 0,1 0 1 0 0,0 1-1 0 0,0-1 1 0 0,-1 0 0 0 0,1 1-1 0 0,-1-1 1 0 0,1 1 0 0 0,0-1-1 0 0,-1 0 1 0 0,1 1-1 0 0,-1-1 1 0 0,0 1 0 0 0,1 0-1 0 0,-1-1 1 0 0,1 1 0 0 0,-1-1-1 0 0,0 1 1 0 0,1 0-1 0 0,-1-1 1 0 0,1 1 0 0 0,-1 0-1 0 0,-1-1 1 0 0,4-2 1596 0 0,-2 3-1650 0 0,1 0 0 0 0,-1 0 1 0 0,0-1-1 0 0,1 1 1 0 0,-1 0-1 0 0,0 0 0 0 0,1-1 1 0 0,-1 1-1 0 0,0 0 1 0 0,0-1-1 0 0,0 1 0 0 0,1-1 1 0 0,-1 1-1 0 0,0 0 1 0 0,0-1-1 0 0,0 1 1 0 0,0-1-1 0 0,0 1 0 0 0,0 0 1 0 0,0-1-1 0 0,0 0 1 0 0,-14-1 604 0 0,10 1 310 0 0,2 0-694 0 0,1 0-245 0 0,-1 1 0 0 0,1-1 0 0 0,-1 1 0 0 0,1 0 1 0 0,-1-1-1 0 0,1 1 0 0 0,-1 0 0 0 0,1 0 0 0 0,-1 0 0 0 0,1 0 1 0 0,-1 0-1 0 0,1 0 0 0 0,-1 0 0 0 0,0 1 0 0 0,1-1 0 0 0,-1 0 0 0 0,1 1 1 0 0,-1-1-1 0 0,1 1 0 0 0,0 0 0 0 0,-1-1 0 0 0,-1 3 0 0 0,-2 0-3 0 0,0 1 1 0 0,-1 1-1 0 0,-7 9 0 0 0,11-12-36 0 0,0 1 0 0 0,1 0 0 0 0,-1 0 0 0 0,1 0-1 0 0,0 0 1 0 0,-1 0 0 0 0,2 0 0 0 0,-1 0 0 0 0,0 0 0 0 0,1 0 0 0 0,-1 1 0 0 0,1-1 0 0 0,0 0 0 0 0,0 0 0 0 0,1 6 0 0 0,-2 16-24 0 0,0-24 29 0 0,1 1-1 0 0,-1 1 1 0 0,1-1 0 0 0,0 0-1 0 0,0 0 1 0 0,0 0 0 0 0,0 0 0 0 0,0 0-1 0 0,0 0 1 0 0,1 0 0 0 0,-1 0-1 0 0,1 0 1 0 0,-1 0 0 0 0,1 0 0 0 0,0 0-1 0 0,0-1 1 0 0,-1 1 0 0 0,1 0 0 0 0,1 0-1 0 0,-1 0 1 0 0,0-1 0 0 0,0 1-1 0 0,2 1 1 0 0,-1-1 6 0 0,0 0 0 0 0,-1 0 0 0 0,1 1 0 0 0,0-1 0 0 0,-1 0 0 0 0,0 1 0 0 0,0-1 0 0 0,2 5 0 0 0,0 1 0 0 0,-2-7-21 0 0,0 1-1 0 0,0-1 0 0 0,1 0 1 0 0,-1 0-1 0 0,0 0 0 0 0,1 0 1 0 0,-1 0-1 0 0,1 0 1 0 0,-1 0-1 0 0,1 0 0 0 0,-1-1 1 0 0,1 1-1 0 0,0-1 0 0 0,-1 1 1 0 0,4 0-1 0 0,6 3-200 0 0,-8-3-58 0 0,-1-1 252 0 0,0-1-1 0 0,1 1 1 0 0,-1-1 0 0 0,0 0-1 0 0,1 0 1 0 0,-1 0-1 0 0,0 0 1 0 0,0-1 0 0 0,0 1-1 0 0,0-1 1 0 0,0 1-1 0 0,0-1 1 0 0,0 1 0 0 0,-1-1-1 0 0,1 0 1 0 0,1-2 0 0 0,-2 0 22 0 0,0 1 0 0 0,0 0 0 0 0,0 0 0 0 0,0-1 0 0 0,1 1 0 0 0,-1 0 1 0 0,1 0-1 0 0,3-4 0 0 0,-4 6 5 0 0,0 0 1 0 0,-1 0 0 0 0,1-1 0 0 0,-1 1 0 0 0,1 0 0 0 0,-1 0 0 0 0,0 0 0 0 0,1-1 0 0 0,-1 1 0 0 0,0 0-1 0 0,0 0 1 0 0,0-1 0 0 0,0 1 0 0 0,0 0 0 0 0,0-3 0 0 0,0 3 1 0 0,-1-1 0 0 0,1 0 0 0 0,0 1 1 0 0,0-1-1 0 0,0 1 0 0 0,1-1 0 0 0,-1 1 0 0 0,0-1 0 0 0,1 1 0 0 0,-1-1 0 0 0,1 1 0 0 0,0-3 1 0 0,12-15 64 0 0,-10 15-41 0 0,0 0 1 0 0,0 0 0 0 0,-1-1-1 0 0,1 1 1 0 0,1-7 0 0 0,-2 6 24 0 0,0 1 0 0 0,0-1 0 0 0,1 1 0 0 0,-1-1 0 0 0,1 1 0 0 0,0 0 0 0 0,6-7 0 0 0,-7 10 188 0 0,0-1-78 0 0,-1 2-149 0 0,-1 0 0 0 0,0 0 0 0 0,0 0-1 0 0,0-1 1 0 0,1 1 0 0 0,-1 0 0 0 0,0 0 0 0 0,0 0-1 0 0,1 0 1 0 0,-1 0 0 0 0,0 0 0 0 0,0 0 0 0 0,1-1-1 0 0,-1 1 1 0 0,0 0 0 0 0,0 0 0 0 0,1 0 0 0 0,-1 0 0 0 0,0 0-1 0 0,0 0 1 0 0,1 0 0 0 0,-1 0 0 0 0,0 0 0 0 0,0 0-1 0 0,1 1 1 0 0,-1-1 0 0 0,0 0 0 0 0,0 0 0 0 0,1 0-1 0 0,-1 0 1 0 0,0 0 0 0 0,0 0 0 0 0,1 0 0 0 0,-1 1 0 0 0,0-1-1 0 0,0 0 1 0 0,4 6 16 0 0,0 0-1 0 0,-1 0 1 0 0,0 0 0 0 0,0 1-1 0 0,0-1 1 0 0,-1 1 0 0 0,0 0-1 0 0,2 11 1 0 0,-3-13-27 0 0,1 0 1 0 0,0-1-1 0 0,0 1 0 0 0,0-1 0 0 0,1 0 1 0 0,3 5-1 0 0,10 19-22 0 0,-12-17-37 0 0,-2-4-4 0 0,0 0-1 0 0,1 0 0 0 0,0-1 0 0 0,0 1 0 0 0,1-1 0 0 0,-1 0 1 0 0,1 0-1 0 0,7 7 0 0 0,-4-6-103 0 0,-5-5 95 0 0,0 0 0 0 0,-1-1 0 0 0,1 1 0 0 0,0 0 1 0 0,-1 0-1 0 0,1 0 0 0 0,-1 0 0 0 0,0 0 0 0 0,2 3 1 0 0,-2 2-151 0 0,-1-6 182 0 0,1-1 0 0 0,-1 1 0 0 0,0 0 0 0 0,0 0 0 0 0,0 0 0 0 0,1-1 0 0 0,-1 1 0 0 0,0 0 0 0 0,1 0 0 0 0,-1-1 0 0 0,1 1 0 0 0,-1 0 0 0 0,1-1 0 0 0,-1 1 0 0 0,1-1 0 0 0,-1 1 0 0 0,1 0 0 0 0,0-1 0 0 0,-1 1 0 0 0,1-1 0 0 0,0 0 0 0 0,0 1 0 0 0,-1-1 0 0 0,2 1 0 0 0,14 5-1588 0 0,-7-2-392 0 0</inkml:trace>
  <inkml:trace contextRef="#ctx0" brushRef="#br0" timeOffset="1">377 0 8288 0 0,'4'16'8373'0'0,"10"6"-3547"0"0,-1-1-3052 0 0,25 50 1026 0 0,-34-63-2559 0 0,0 1 0 0 0,-1 0 1 0 0,4 15-1 0 0,-5-15-80 0 0,1-1-1 0 0,0 1 1 0 0,0-1-1 0 0,1 0 1 0 0,7 13 0 0 0,0-5-14 0 0,-3-5-54 0 0,-1 1-1 0 0,0 0 1 0 0,9 21-1 0 0,5 35 175 0 0,-12-39-282 0 0,12 30 0 0 0,-7-25-20 0 0,-11-23-317 0 0,2 0 1 0 0,-1-1-1 0 0,1 1 1 0 0,1-1-1 0 0,0 0 1 0 0,0-1-1 0 0,15 17 1 0 0,5-5-1123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7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 11976 0 0,'-1'3'261'0'0,"-1"0"1"0"0,1 0 0 0 0,0 0 0 0 0,0 0 0 0 0,1 0 0 0 0,-1 0 0 0 0,1 0-1 0 0,-1 1 1 0 0,1-1 0 0 0,0 0 0 0 0,1 6 0 0 0,-1-6 545 0 0,1 1 0 0 0,-1-1-1 0 0,1 0 1 0 0,0 1 0 0 0,0-1 0 0 0,2 4 0 0 0,-1-2-157 0 0,0 1 1 0 0,0 0-1 0 0,0-1 1 0 0,1 11-1 0 0,2 9 542 0 0,2 0-645 0 0,4 18 77 0 0,29 73 1 0 0,-35-105-611 0 0,-1 1-1 0 0,4 19 1 0 0,-5-18-151 0 0,9 24 0 0 0,-11-35 13 0 0,0 1 1 0 0,0-1-1 0 0,0 1 1 0 0,0 0-1 0 0,-1-1 1 0 0,1 5 0 0 0</inkml:trace>
  <inkml:trace contextRef="#ctx0" brushRef="#br0" timeOffset="1">0 105 6912 0 0,'0'0'622'0'0,"3"-3"-394"0"0,0 1 2358 0 0,15-9 3096 0 0,10-6-533 0 0,-13 10-3807 0 0,-13 6-1191 0 0,0 0-1 0 0,0 0 1 0 0,1 0 0 0 0,-1 1-1 0 0,0-1 1 0 0,0 0-1 0 0,0 1 1 0 0,1-1 0 0 0,-1 1-1 0 0,3 0 1 0 0,3 0 232 0 0,0-1 0 0 0,-1 0 0 0 0,13-4 0 0 0,12-1 444 0 0,31-5 99 0 0,-54 10-858 0 0,0 0-1 0 0,-1 0 1 0 0,1 0-1 0 0,-1-1 1 0 0,15-6-1 0 0,17-1-291 0 0,-24 5-1467 0 0,-14 4 152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7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3680 0 0,'-10'12'167'0'0,"19"3"26"0"0,-9-13 36 0 0,1 0 1 0 0,0 0 0 0 0,0 0-1 0 0,0 0 1 0 0,1-1-1 0 0,-1 1 1 0 0,2 2-1 0 0,-1-2 675 0 0,1 0 0 0 0,-1 0-1 0 0,1 0 1 0 0,-1-1-1 0 0,1 1 1 0 0,-1-1 0 0 0,6 3-1 0 0,1-1 1877 0 0,1-1 0 0 0,0 1 0 0 0,10 0 0 0 0,-14-2-2436 0 0,14 6 899 0 0,-18-6-1154 0 0,-1 0 0 0 0,1-1 0 0 0,0 1 0 0 0,0 0 0 0 0,0-1 0 0 0,-1 1 0 0 0,1-1 0 0 0,0 1 0 0 0,0-1 0 0 0,3 0 0 0 0,3 0 253 0 0,0 0 0 0 0,-1 1 1 0 0,1 0-1 0 0,12 4 0 0 0,7-2 74 0 0,-18-2-358 0 0,1 0 1 0 0,-1 0 0 0 0,1 1 0 0 0,-1 0 0 0 0,0 1 0 0 0,13 5 0 0 0,-21-7-56 0 0,-1-1-1 0 0,1 0 1 0 0,-1 1 0 0 0,1-1 0 0 0,-1 1 0 0 0,1-1-1 0 0,-1 1 1 0 0,1-1 0 0 0,-1 1 0 0 0,1-1 0 0 0,-1 1 0 0 0,0-1-1 0 0,1 1 1 0 0,-1-1 0 0 0,0 1 0 0 0,0 0 0 0 0,1-1-1 0 0,-1 1 1 0 0,0 1 0 0 0,2 1 7 0 0,1 2 5 0 0,-1 0 0 0 0,1 0-1 0 0,-1 1 1 0 0,0-1 0 0 0,0 1-1 0 0,0-1 1 0 0,-1 1 0 0 0,1-1-1 0 0,-1 9 1 0 0,0-10-12 0 0,-1 1-1 0 0,1-1 1 0 0,0 0 0 0 0,0 0-1 0 0,1 0 1 0 0,1 5-1 0 0,5 14 55 0 0,-2-11-15 0 0,13 11-111 0 0,-18-22 68 0 0,-1 0 0 0 0,0 0 1 0 0,1-1-1 0 0,-1 1 0 0 0,1 0 0 0 0,-1-1 0 0 0,1 1 1 0 0,0-1-1 0 0,-1 1 0 0 0,1 0 0 0 0,-1-1 0 0 0,1 0 1 0 0,0 1-1 0 0,0-1 0 0 0,-1 1 0 0 0,1-1 0 0 0,0 0 1 0 0,0 1-1 0 0,-1-1 0 0 0,1 0 0 0 0,0 0 0 0 0,1 1 1 0 0,3-1 2 0 0,2 5-9 0 0,11 2-46 0 0,-17-7 51 0 0,0 0 1 0 0,-1 0-1 0 0,1 0 0 0 0,0 0 1 0 0,0 0-1 0 0,0 0 0 0 0,0-1 1 0 0,0 1-1 0 0,-1 0 1 0 0,1 0-1 0 0,0-1 0 0 0,0 1 1 0 0,0-1-1 0 0,-1 1 0 0 0,1-1 1 0 0,0 1-1 0 0,-1-1 1 0 0,1 1-1 0 0,0-1 0 0 0,-1 0 1 0 0,2 0-1 0 0,2-4 9 0 0,-1 1-1 0 0,1-1 0 0 0,-1 0 1 0 0,1 0-1 0 0,-2-1 1 0 0,1 1-1 0 0,0 0 0 0 0,-1-1 1 0 0,0 0-1 0 0,-1 1 1 0 0,1-1-1 0 0,-1 0 0 0 0,0 0 1 0 0,0-10-1 0 0,-1 4 8 0 0,-1 0 0 0 0,-1 0-1 0 0,0 0 1 0 0,0 0 0 0 0,-1 1-1 0 0,-7-16 1 0 0,9 23-17 0 0,-1 0 0 0 0,0 0 0 0 0,0 1-1 0 0,0-1 1 0 0,0 1 0 0 0,-1 0 0 0 0,0 0 0 0 0,1 0-1 0 0,-1 0 1 0 0,0 0 0 0 0,0 1 0 0 0,-1-1 0 0 0,1 1-1 0 0,-1 0 1 0 0,1 0 0 0 0,-1 0 0 0 0,-5-2 0 0 0,4 2-7 0 0,1 0-1 0 0,-1 1 1 0 0,0 0 0 0 0,0 0 0 0 0,0 0-1 0 0,0 1 1 0 0,1-1 0 0 0,-1 1 0 0 0,0 0 0 0 0,0 1-1 0 0,0-1 1 0 0,0 1 0 0 0,0 0 0 0 0,-5 2-1 0 0,-35 16-702 0 0,42-17-15 0 0,1 2 506 0 0,0-1 1 0 0,1 0-1 0 0,-1 0 0 0 0,0-1 0 0 0,0 1 0 0 0,-1 0 0 0 0,1-1 1 0 0,0 1-1 0 0,-1-1 0 0 0,-5 4 0 0 0,4-3 17 0 0,1 0-1 0 0,0 0 1 0 0,-1 0 0 0 0,1 1 0 0 0,-3 4-1 0 0,6-8 198 0 0,0 0 0 0 0,0 0-1 0 0,0 0 1 0 0,0 0 0 0 0,0 0 0 0 0,0 0-1 0 0,0 0 1 0 0,0 0 0 0 0,0 0-1 0 0,0 1 1 0 0,0-1 0 0 0,0 0 0 0 0,-1 0-1 0 0,1 0 1 0 0,0 0 0 0 0,0 0 0 0 0,0 0-1 0 0,0 0 1 0 0,1 1 0 0 0,-1-1-1 0 0,0 0 1 0 0,0 0 0 0 0,0 0 0 0 0,0 0-1 0 0,0 0 1 0 0,0 0 0 0 0,0 0-1 0 0,0 0 1 0 0,0 1 0 0 0,0-1 0 0 0,0 0-1 0 0,0 0 1 0 0,0 0 0 0 0,0 0 0 0 0,0 0-1 0 0,0 0 1 0 0,0 0 0 0 0,1 0-1 0 0,-1 0 1 0 0,0 0 0 0 0,0 0 0 0 0,0 0-1 0 0,1 2-162 0 0,1-1 6 0 0,-1 0 0 0 0,0 0 0 0 0,0 1 0 0 0,0-1 0 0 0,0 0 0 0 0,0 1 0 0 0,0-1 0 0 0,0 1 0 0 0,-1-1 0 0 0,1 1 0 0 0,0-1 0 0 0,0 3 0 0 0,1-3-1651 0 0,13 7-3213 0 0,5-3-1377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8.7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1 155 2760 0 0,'3'1'207'0'0,"22"3"-25"0"0,-12-3 4858 0 0,3 1 915 0 0,6 8-3664 0 0,-11-4-505 0 0,-4-3-1344 0 0,-1 1 1 0 0,0-1-1 0 0,-1 1 1 0 0,1 0-1 0 0,-1 1 1 0 0,0 0-1 0 0,0 0 0 0 0,0 0 1 0 0,-1 0-1 0 0,1 1 1 0 0,-1-1-1 0 0,-1 1 1 0 0,5 9-1 0 0,-8-15-406 0 0,0 0 0 0 0,0 1 0 0 0,1-1 0 0 0,-1 1 0 0 0,0-1 0 0 0,0 0 0 0 0,0 1 0 0 0,0-1 0 0 0,1 0 0 0 0,-1 1 0 0 0,0-1 0 0 0,0 0 0 0 0,1 1 0 0 0,-1-1 0 0 0,0 0 0 0 0,0 1 0 0 0,1-1 0 0 0,-1 0 0 0 0,0 0 0 0 0,1 1 0 0 0,0-1 0 0 0,3-5 1292 0 0,-1-16-536 0 0,-3 9-688 0 0,0 1-1 0 0,1 0 1 0 0,0 0 0 0 0,1 0-1 0 0,0 0 1 0 0,7-20-1 0 0,-3 14-90 0 0,-5 14-14 0 0,0-1 1 0 0,0 1 0 0 0,0 0 0 0 0,0 0 0 0 0,1 0 0 0 0,-1 0-1 0 0,1 0 1 0 0,3-4 0 0 0,1 1-149 0 0,0 0 0 0 0,1 0 0 0 0,-1 0 0 0 0,12-7 0 0 0,-14 11 72 0 0,-1 0-1 0 0,1 0 1 0 0,0 0 0 0 0,0 0-1 0 0,0 1 1 0 0,0-1 0 0 0,0 1-1 0 0,0 0 1 0 0,1 0 0 0 0,6 0-1 0 0,21 4-574 0 0,-29-3 1652 0 0,-3 13-648 0 0,1 5-119 0 0,-1-14-201 0 0,1 0 0 0 0,-1 0 0 0 0,0 0-1 0 0,-1 7 1 0 0,0-10-29 0 0,0 11 47 0 0,2 17-39 0 0,3 26-11 0 0,-4-53-1 0 0,0 1 1 0 0,1 0-1 0 0,-1-1 0 0 0,1 1 0 0 0,-1 0 1 0 0,1-1-1 0 0,0 1 0 0 0,0-1 0 0 0,1 1 1 0 0,-1-1-1 0 0,0 0 0 0 0,1 1 0 0 0,-1-1 1 0 0,1 0-1 0 0,0 0 0 0 0,0 0 0 0 0,0 0 1 0 0,2 2-1 0 0,5 3-7 0 0,1-1 1 0 0,0 1-1 0 0,11 4 1 0 0,1 2-9 0 0,-17-10 15 0 0,0 0 0 0 0,1 0 0 0 0,-1-1 0 0 0,1 1 0 0 0,-1-1 0 0 0,1-1 0 0 0,0 1 0 0 0,0-1 0 0 0,-1 0 0 0 0,1 0 0 0 0,12 0 0 0 0,5-10 1 0 0,-14 4 0 0 0,-3 3 17 0 0,0-2 0 0 0,0 1-1 0 0,0 0 1 0 0,-1-1 0 0 0,1 0 0 0 0,-1 0 0 0 0,7-9-1 0 0,-8 10 29 0 0,-1 0-1 0 0,0-1 0 0 0,0 0 0 0 0,-1 1 1 0 0,1-1-1 0 0,-1 0 0 0 0,0 0 0 0 0,0-1 1 0 0,0 1-1 0 0,0 0 0 0 0,1-7 0 0 0,-3 8-4 0 0,1 0 0 0 0,0 1 0 0 0,0-1 0 0 0,0 0 0 0 0,0 0 0 0 0,3-4 0 0 0,-3 5-13 0 0,1 0 1 0 0,-1 0-1 0 0,0-1 0 0 0,0 1 0 0 0,0-1 0 0 0,0 1 1 0 0,0-4-1 0 0,0-6 74 0 0,0 0 1 0 0,0 0-1 0 0,-2 0 1 0 0,1 0-1 0 0,-3-13 0 0 0,2 21-84 0 0,0 1 0 0 0,0-1 0 0 0,0 0 1 0 0,0 0-1 0 0,0 1 0 0 0,-1-1 0 0 0,0 1 0 0 0,0-1 0 0 0,0 1 0 0 0,0 0 0 0 0,0 0 0 0 0,-1 0 0 0 0,1 0 0 0 0,-1 0 0 0 0,0 0 0 0 0,0 1 0 0 0,0-1 0 0 0,0 1 0 0 0,-5-3 0 0 0,-2 4-17 0 0,6 0 0 0 0,4 1 0 0 0,0 0 0 0 0,-1 0 0 0 0,1 0 0 0 0,0 0 0 0 0,-1 0 0 0 0,1 0 0 0 0,0 0 0 0 0,-1 0 0 0 0,1 0 0 0 0,0 0 0 0 0,0 0 0 0 0,-1 0 0 0 0,1 0 0 0 0,0 0 0 0 0,-1 1 0 0 0,1-1 0 0 0,0 0 0 0 0,0 0 0 0 0,-1 0 0 0 0,1 0 0 0 0,0 1 0 0 0,0-1 0 0 0,-1 0 0 0 0,-9 18 0 0 0,7-11-31 0 0,1-1-1 0 0,0 1 1 0 0,0 0-1 0 0,1 0 1 0 0,0 0-1 0 0,0 0 1 0 0,0 0-1 0 0,1 0 1 0 0,1 10 0 0 0,-1-1-39 0 0,1-9 30 0 0,1 0 0 0 0,-1 0-1 0 0,1-1 1 0 0,1 1 0 0 0,-1 0 0 0 0,1-1 0 0 0,0 1-1 0 0,1-1 1 0 0,-1 0 0 0 0,1 0 0 0 0,6 7-1 0 0,-2-5 19 0 0,0 0-1 0 0,0-1 0 0 0,0 0 0 0 0,1-1 1 0 0,0 0-1 0 0,0 0 0 0 0,0-1 0 0 0,1 0 1 0 0,0 0-1 0 0,0-1 0 0 0,0-1 0 0 0,0 0 1 0 0,1 0-1 0 0,14 1 0 0 0,1 0 23 0 0,-19-3 0 0 0,-1 0 0 0 0,1 0 0 0 0,0 0 0 0 0,0-1 0 0 0,-1 0 0 0 0,1-1 0 0 0,0 1 0 0 0,8-3 0 0 0,-5 0 1 0 0,-1-1 0 0 0,1 0 0 0 0,-1-1-1 0 0,0 0 1 0 0,0 0 0 0 0,0-1 0 0 0,-1 0 0 0 0,0 0 0 0 0,0-1-1 0 0,-1 0 1 0 0,0-1 0 0 0,12-15 0 0 0,-6-6 63 0 0,12-23 42 0 0,-23 47-99 0 0,-1 1 0 0 0,0 0 0 0 0,1 0 0 0 0,-2-1 0 0 0,1 1 0 0 0,0 0-1 0 0,-1-1 1 0 0,0-4 0 0 0,-4-40 48 0 0,2 37-21 0 0,2 1-1 0 0,0 11-34 0 0,0 0 1 0 0,1 0 0 0 0,-1 0 0 0 0,0 0 0 0 0,0 0 0 0 0,0 0 0 0 0,0-1 0 0 0,0 1 0 0 0,0 0 0 0 0,0 0 0 0 0,0 0 0 0 0,0 0 0 0 0,0 0 0 0 0,0 0 0 0 0,0 0 0 0 0,1 0 0 0 0,-1 0 0 0 0,0 0-1 0 0,0 0 1 0 0,0 0 0 0 0,0 0 0 0 0,0 0 0 0 0,0 0 0 0 0,0 0 0 0 0,0 0 0 0 0,0 0 0 0 0,0 0 0 0 0,1 0 0 0 0,-1 0 0 0 0,0 0 0 0 0,0 0 0 0 0,0 0 0 0 0,0 0 0 0 0,0 0 0 0 0,0 0 0 0 0,0 1-1 0 0,0-1 1 0 0,0 0 0 0 0,0 0 0 0 0,0 0 0 0 0,0 0 0 0 0,0 0 0 0 0,1 0 0 0 0,-1 0 0 0 0,0 0 0 0 0,0 0 0 0 0,0 0 0 0 0,5 9-23 0 0,-1-3 16 0 0,1 4-11 0 0,1 0-1 0 0,0-1 0 0 0,0 0 0 0 0,1 0 1 0 0,0-1-1 0 0,1 0 0 0 0,12 12 1 0 0,33 27-61 0 0,-17-21 77 0 0,-10-7 12 0 0,38 34-1 0 0,-62-52 757 0 0,-20 6-546 0 0,16-6-206 0 0,1-1 0 0 0,-1 1 0 0 0,0 0 0 0 0,0 0 0 0 0,0-1 0 0 0,0 1 0 0 0,0-1 0 0 0,-3 1 0 0 0,-6-1-67 0 0,0-1 0 0 0,0 0-1 0 0,0 0 1 0 0,0-1 0 0 0,0 0-1 0 0,0-1 1 0 0,-12-5 0 0 0,-18-5-1775 0 0,41 12 1497 0 0,-1 0 0 0 0,1 0 0 0 0,0 1 1 0 0,-1-1-1 0 0,1 0 0 0 0,0 0 0 0 0,0 0 0 0 0,-1 0 1 0 0,1 1-1 0 0,0-1 0 0 0,0 0 0 0 0,0 0 0 0 0,0 0 0 0 0,0 0 1 0 0,0 0-1 0 0,1-1 0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2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12840 0 0,'0'0'8687'0'0,"1"0"-7961"0"0,6 1-361 0 0,-1-1 0 0 0,0 1-1 0 0,0 0 1 0 0,0 1 0 0 0,7 2 0 0 0,-11-4-349 0 0,18 3 482 0 0,-17-4-455 0 0,-1 1 0 0 0,1 1 0 0 0,-1-1 0 0 0,1 0 0 0 0,-1 1 0 0 0,1-1 0 0 0,2 2 1 0 0,11 3 11 0 0,1 0 0 0 0,0-1 1 0 0,0-1-1 0 0,0 0 1 0 0,0-1-1 0 0,30-1 1 0 0,-28 0-137 0 0,-15-1 50 0 0,1 1-1 0 0,-1-1 0 0 0,0 0 0 0 0,0 0 1 0 0,5-1-1 0 0,0 0-356 0 0,6-1-289 0 0,-6-1-6433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09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10136 0 0,'0'0'1080'0'0,"6"10"5551"0"0,0-7-6271 0 0,0 7-2503 0 0,-2 24 927 0 0,8-20-16 0 0</inkml:trace>
  <inkml:trace contextRef="#ctx0" brushRef="#br0" timeOffset="1">22 247 19351 0 0,'0'0'2120'0'0,"-4"9"-680"0"0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14.3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250 101 2304 0 0,'0'-2'14040'0'0,"0"-10"-9147"0"0,-2 10-4031 0 0,-1-2-561 0 0,0 0-1 0 0,1 0 0 0 0,0-1 0 0 0,0 1 1 0 0,-2-7-1 0 0,1 3 308 0 0,2 7-56 0 0,-6-9 192 0 0,3 6-598 0 0,3 2-52 0 0,-3-10 559 0 0,-7 11-72 0 0,0-6-447 0 0,10 6-129 0 0,0 1 1 0 0,0-1-1 0 0,0 0 1 0 0,0 1-1 0 0,0-1 1 0 0,0 0-1 0 0,0 1 1 0 0,0-1-1 0 0,0 1 1 0 0,0-1-1 0 0,0 1 1 0 0,0 0-1 0 0,0 0 1 0 0,-1-1-1 0 0,1 1 1 0 0,0 0-1 0 0,0 0 1 0 0,0 0 0 0 0,-1 0-1 0 0,1 0 1 0 0,0 0-1 0 0,0 1 1 0 0,0-1-1 0 0,0 0 1 0 0,-1 1-1 0 0,1-1 1 0 0,-1 1-1 0 0,-28 12-44 0 0,24-11 19 0 0,0 0 0 0 0,1 0 0 0 0,-1 0 0 0 0,1 1 0 0 0,0 0 0 0 0,0 0 0 0 0,-6 5 0 0 0,0 2-145 0 0,3-3-5 0 0,1 0 0 0 0,-1 0 0 0 0,2 0 0 0 0,-8 12 0 0 0,6-9 21 0 0,6-9 125 0 0,1 0 0 0 0,0 0 0 0 0,0 1 0 0 0,0-1 0 0 0,0 0 0 0 0,0 1 0 0 0,0-1 0 0 0,0 1 0 0 0,1-1 0 0 0,-1 1 0 0 0,1 0-1 0 0,-1-1 1 0 0,1 1 0 0 0,-1 0 0 0 0,1 2 0 0 0,-1 24-73 0 0,0-25 64 0 0,1-1 1 0 0,-1 1-1 0 0,1 0 0 0 0,0 0 1 0 0,0 0-1 0 0,0-1 0 0 0,0 1 1 0 0,1 0-1 0 0,-1 0 0 0 0,1 0 1 0 0,-1-1-1 0 0,1 1 0 0 0,0 0 1 0 0,0-1-1 0 0,3 6 0 0 0,7 10-3 0 0,0 0 1 0 0,27 31-1 0 0,34 28-45 0 0,-24-27 61 0 0,-41-42 20 0 0,-1 0 0 0 0,0 1 0 0 0,0 0 0 0 0,7 14 0 0 0,-10-11 0 0 0,-3-7-32 0 0,0 0 1 0 0,-1 0-1 0 0,0 0 0 0 0,0 1 0 0 0,0-1 0 0 0,-1 0 0 0 0,1 0 1 0 0,-1-1-1 0 0,-1 1 0 0 0,1 0 0 0 0,0-1 0 0 0,-1 1 1 0 0,0-1-1 0 0,-4 5 0 0 0,5-7-3 0 0,1-1 0 0 0,0 0 0 0 0,0 0 0 0 0,-1 0 0 0 0,1 0 0 0 0,-1 0 0 0 0,1-1 0 0 0,-1 1 0 0 0,-2 1 0 0 0,-5 2-75 0 0,9-4 99 0 0,-1 0 1 0 0,1 0 0 0 0,-1 0-1 0 0,0 0 1 0 0,1 0-1 0 0,-1 0 1 0 0,0 0-1 0 0,1-1 1 0 0,-1 1-1 0 0,1 0 1 0 0,-1 0-1 0 0,0 0 1 0 0,1-1-1 0 0,-1 1 1 0 0,1 0-1 0 0,-1-1 1 0 0,1 1 0 0 0,-1 0-1 0 0,0-1 1 0 0,0 0-20 0 0,-2 0 18 0 0,1-1 0 0 0,-1 1 0 0 0,0-1-1 0 0,1 0 1 0 0,-1 0 0 0 0,1 0 0 0 0,-1 0 0 0 0,1 0-1 0 0,0 0 1 0 0,0-1 0 0 0,0 1 0 0 0,0-1-1 0 0,0 1 1 0 0,1-1 0 0 0,-1 0 0 0 0,1 0 0 0 0,0 1-1 0 0,-2-7 1 0 0,1-1 214 0 0,0 0 0 0 0,1-1 0 0 0,0 1 0 0 0,1-15 1 0 0,0 21-84 0 0,-3-28 485 0 0,2 26-530 0 0,1 1 0 0 0,-1-1 0 0 0,1 0 0 0 0,0 0 1 0 0,0 0-1 0 0,1 1 0 0 0,-1-1 0 0 0,4-10 1 0 0,6-15 220 0 0,-2 8-71 0 0,17-37-1 0 0,-7 29-155 0 0,5-9-8 0 0,-21 34-107 0 0,1 1 0 0 0,0 0-1 0 0,1 0 1 0 0,-1 0 0 0 0,1 0-1 0 0,0 1 1 0 0,0-1 0 0 0,5-3-1 0 0,14-16-206 0 0,-8 1-296 0 0,-14 20 427 0 0,0 1 1 0 0,1-1-1 0 0,-1 1 1 0 0,1-1-1 0 0,-1 1 0 0 0,1 0 1 0 0,0-1-1 0 0,0 1 1 0 0,0 0-1 0 0,1 0 0 0 0,-1 0 1 0 0,5-2-1 0 0,19-10-2693 0 0,-14 9 480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14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71 15408 0 0,'-9'-22'1883'0'0,"7"2"2369"0"0,-3 5-1369 0 0,-6 11-1846 0 0,2 1-721 0 0,-1 1 0 0 0,0 0 0 0 0,0 1-1 0 0,0 0 1 0 0,-13 1 0 0 0,23 0-331 0 0,-1 0 1 0 0,0 0-1 0 0,0 0 0 0 0,1 0 1 0 0,-1 1-1 0 0,0-1 0 0 0,1 0 1 0 0,-1 1-1 0 0,0-1 1 0 0,1 0-1 0 0,-1 1 0 0 0,1-1 1 0 0,-1 1-1 0 0,0-1 0 0 0,1 1 1 0 0,-1-1-1 0 0,1 1 0 0 0,0-1 1 0 0,-1 2-1 0 0,-5 4-64 0 0,-3 2 52 0 0,7-7-70 0 0,2 1-863 0 0,0 18 513 0 0,0-18 241 0 0,2 0 72 0 0,6 10 36 0 0,-6-10 78 0 0,0 1 0 0 0,-1 0 1 0 0,1-1-1 0 0,0 1 0 0 0,0-1 0 0 0,1 0 1 0 0,-1 0-1 0 0,3 2 0 0 0,18 12 4 0 0,-11-7 16 0 0,-11-5 0 0 0,-1 0 0 0 0,13 5 0 0 0,8 4 4 0 0,16 11 402 0 0,-37-24-401 0 0,0 0 1 0 0,1 1 0 0 0,-1-1 0 0 0,0 0-1 0 0,1 0 1 0 0,-1 1 0 0 0,0-1 0 0 0,0 0-1 0 0,1 0 1 0 0,-1 1 0 0 0,0-1 0 0 0,0 0-1 0 0,1 1 1 0 0,-1-1 0 0 0,0 0 0 0 0,0 1-1 0 0,0-1 1 0 0,0 0 0 0 0,0 1 0 0 0,0-1-1 0 0,0 0 1 0 0,0 1 0 0 0,1-1 0 0 0,-1 1-1 0 0,-1 0 1 0 0,4 7 375 0 0,-3-6-346 0 0,1-1-1 0 0,0 1 0 0 0,-1 0 0 0 0,1-1 1 0 0,-1 1-1 0 0,0 0 0 0 0,0-1 1 0 0,1 1-1 0 0,-1 0 0 0 0,0 0 1 0 0,0-1-1 0 0,-1 1 0 0 0,1 0 0 0 0,0 0 1 0 0,0-1-1 0 0,-1 1 0 0 0,1 0 1 0 0,-1-1-1 0 0,-1 3 0 0 0,-2 5 71 0 0,0-1-1 0 0,-9 12 0 0 0,9-14-111 0 0,2-4 9 0 0,1 0 0 0 0,-1-1-1 0 0,0 1 1 0 0,0 0 0 0 0,0 0-1 0 0,0-1 1 0 0,0 1 0 0 0,0-1-1 0 0,0 0 1 0 0,-1 1 0 0 0,1-1-1 0 0,-1 0 1 0 0,1 0 0 0 0,0-1-1 0 0,-1 1 1 0 0,1 0 0 0 0,-1-1-1 0 0,0 1 1 0 0,1-1 0 0 0,-1 0 0 0 0,1 0-1 0 0,-5-1 1 0 0,5 1-210 0 0,-1 0 0 0 0,1-1 1 0 0,-1 1-1 0 0,1-1 0 0 0,-1 0 0 0 0,1 0 1 0 0,0 0-1 0 0,0 0 0 0 0,-1 0 0 0 0,-2-3 0 0 0,4 3-323 0 0,-1 0-1 0 0,1-1 0 0 0,-1 1 0 0 0,1-1 1 0 0,-1 1-1 0 0,1-1 0 0 0,0 0 0 0 0,0 1 0 0 0,0-1 1 0 0,0 0-1 0 0,0 0 0 0 0,0 0 0 0 0,0-3 0 0 0,0-8-6827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15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94 17359 0 0,'0'0'844'0'0,"1"2"-366"0"0,17 37 43 0 0,-8-19 156 0 0,-1 1-1 0 0,12 38 0 0 0,-18-48-406 0 0,1-1-1 0 0,0 0 0 0 0,1 0 0 0 0,8 15 1 0 0,7 14 191 0 0,-17-28-530 0 0,-2-8-292 0 0,-2-9-2539 0 0,1 1 1705 0 0,-1-1 1 0 0,1 0 0 0 0,1-10-1 0 0,-1-12-1215 0 0,-5-11-1727 0 0,-16-59 1 0 0,9 53 4588 0 0,-2 0 3332 0 0,5-3 1001 0 0,9 47-4667 0 0,0 1 1 0 0,0 0 0 0 0,-1 0-1 0 0,1-1 1 0 0,0 1-1 0 0,0 0 1 0 0,0-1-1 0 0,0 1 1 0 0,0 0 0 0 0,0-1-1 0 0,-1 1 1 0 0,1 0-1 0 0,0-1 1 0 0,0 1-1 0 0,0 0 1 0 0,0-1 0 0 0,0 1-1 0 0,0-1 1 0 0,0 1-1 0 0,1 0 1 0 0,-1-1-1 0 0,0 1 1 0 0,0 0 0 0 0,0-1-1 0 0,0 1 1 0 0,0 0-1 0 0,0-1 1 0 0,1 1-1 0 0,-1 0 1 0 0,0 0-1 0 0,1-1 1 0 0,10 0 508 0 0,13 10-1058 0 0,-24-9 478 0 0,5 3-91 0 0,-1 0 1 0 0,0 0-1 0 0,0 0 0 0 0,0 1 1 0 0,-1-1-1 0 0,1 1 0 0 0,-1 0 0 0 0,0 0 1 0 0,0 0-1 0 0,0 0 0 0 0,3 8 0 0 0,7 8-170 0 0,-6-10 124 0 0,9 20-1 0 0,3 4 86 0 0,-14-25 182 0 0,0 0 0 0 0,-1 0 0 0 0,0 0 0 0 0,-1 0 1 0 0,4 17-1 0 0,8 22 1346 0 0,-12-41-1062 0 0,-1 1-1 0 0,-1 0 0 0 0,1-1 0 0 0,-1 1 0 0 0,0 0 0 0 0,-1 13 2857 0 0,1-22-3293 0 0,0 1 0 0 0,-1-1 0 0 0,1 0 0 0 0,0 1 0 0 0,0-1 0 0 0,-1 0 1 0 0,1 0-1 0 0,0 1 0 0 0,-1-1 0 0 0,1 0 0 0 0,-1 0 0 0 0,1 0 0 0 0,-1 0 1 0 0,0 0-1 0 0,1 0 0 0 0,-1 0 0 0 0,0 0 0 0 0,1 0 0 0 0,-1-1 0 0 0,0 0 26 0 0,3-7 70 0 0,0 0 0 0 0,1 0 0 0 0,0 0 0 0 0,0 0 1 0 0,9-12-1 0 0,9-20 504 0 0,-20 36-528 0 0,1 1-1 0 0,0-1 1 0 0,1 1 0 0 0,-1 0-1 0 0,1 0 1 0 0,0 0 0 0 0,0 1-1 0 0,0-1 1 0 0,0 1 0 0 0,0 0-1 0 0,1 0 1 0 0,7-3 0 0 0,-1 0 92 0 0,-10 5-168 0 0,0 1 0 0 0,0-1 1 0 0,0 0-1 0 0,0 1 0 0 0,1-1 0 0 0,-1 0 0 0 0,0 1 1 0 0,0 0-1 0 0,1-1 0 0 0,-1 1 0 0 0,0 0 0 0 0,0-1 1 0 0,1 1-1 0 0,-1 0 0 0 0,0 0 0 0 0,1 0 0 0 0,-1 0 1 0 0,0 0-1 0 0,1 1 0 0 0,-1-1 0 0 0,0 0 0 0 0,0 1 1 0 0,1-1-1 0 0,-1 0 0 0 0,2 2 0 0 0,1 0 31 0 0,0 1 0 0 0,0 0 0 0 0,-1 0 0 0 0,1 1 1 0 0,0-1-1 0 0,-1 1 0 0 0,0 0 0 0 0,5 6 0 0 0,18 39 148 0 0,-9-15-141 0 0,16 31-91 0 0,-26-54-307 0 0,0-1 0 0 0,15 16 0 0 0,-17-20 84 0 0,-4-5-95 0 0,-1 0-1 0 0,1 0 1 0 0,1 0 0 0 0,-1 0-1 0 0,0-1 1 0 0,0 1 0 0 0,0 0-1 0 0,0 0 1 0 0,1-1 0 0 0,-1 1-1 0 0,0-1 1 0 0,1 1-1 0 0,-1-1 1 0 0,0 0 0 0 0,1 1-1 0 0,2-1 1 0 0,12 1-7963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15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49 157 21191 0 0,'0'0'2127'0'0,"-1"0"-1946"0"0,-1 0-43 0 0,0 0 0 0 0,0 0 1 0 0,1 0-1 0 0,-1 0 0 0 0,0 1 0 0 0,0-1 0 0 0,1 0 0 0 0,-1 1 0 0 0,0 0 0 0 0,1-1 0 0 0,-1 1 1 0 0,0 0-1 0 0,1 0 0 0 0,-1 0 0 0 0,1 0 0 0 0,-1 0 0 0 0,1 0 0 0 0,0 0 0 0 0,-1 0 0 0 0,1 1 0 0 0,0-1 1 0 0,0 1-1 0 0,0-1 0 0 0,0 0 0 0 0,0 1 0 0 0,0 0 0 0 0,1-1 0 0 0,-1 1 0 0 0,0 0 0 0 0,1-1 1 0 0,-1 3-1 0 0,-1 4-78 0 0,1 0 0 0 0,0 1 0 0 0,1-1 1 0 0,0 0-1 0 0,1 11 0 0 0,-1-3 207 0 0,1-4-213 0 0,0-1 0 0 0,1 1 0 0 0,3 14 0 0 0,2 7 29 0 0,-5-23-78 0 0,1 15-2 0 0,1 0-1 0 0,2-1 0 0 0,1 1 1 0 0,18 45-1 0 0,-9-38-40 0 0,13 25-140 0 0,-25-51 153 0 0,0 0 0 0 0,1 0 0 0 0,-1 0-1 0 0,1 0 1 0 0,0-1 0 0 0,10 8 0 0 0,-12-11-18 0 0,1 2-278 0 0,1-1-1 0 0,0 0 1 0 0,0 1-1 0 0,0-2 1 0 0,8 5 0 0 0,-11-7 181 0 0,-1 0 0 0 0,1 1 0 0 0,-1-1 0 0 0,1 0 0 0 0,-1 0 0 0 0,1 0 1 0 0,-1 0-1 0 0,1 0 0 0 0,-1 0 0 0 0,1 0 0 0 0,-1 0 0 0 0,1 0 0 0 0,-1-1 0 0 0,0 1 1 0 0,1-1-1 0 0,-1 1 0 0 0,1-1 0 0 0,-1 0 0 0 0,0 1 0 0 0,0-1 0 0 0,1 0 1 0 0,-1 0-1 0 0,0 0 0 0 0,0 0 0 0 0,0 0 0 0 0,2-2 0 0 0,9-10-1362 0 0,3-5-24 0 0</inkml:trace>
  <inkml:trace contextRef="#ctx0" brushRef="#br0" timeOffset="1">337 104 7832 0 0,'9'11'9538'0'0,"3"-14"-7772"0"0,-5 0-629 0 0,-3 1-652 0 0,1 0 0 0 0,-1-1 0 0 0,0 1 1 0 0,0-1-1 0 0,0 0 0 0 0,5-6 0 0 0,-5 5-205 0 0,0 0-1 0 0,0 1 0 0 0,0 0 0 0 0,0 0 1 0 0,0 0-1 0 0,1 0 0 0 0,5-2 0 0 0,-5 3-165 0 0,-1 0-1 0 0,0-1 0 0 0,0 1 0 0 0,-1-1 1 0 0,1 0-1 0 0,-1 0 0 0 0,4-3 1 0 0,-3 2-152 0 0,-1 1 1 0 0,1 0-1 0 0,0 0 0 0 0,5-3 1 0 0,-1 0-294 0 0,1-1-1213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16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1 12496 0 0,'0'0'1133'0'0,"-2"2"-936"0"0,1-1-386 0 0,-2 2 757 0 0,0 0 1 0 0,0 0-1 0 0,1 0 1 0 0,-4 6-1 0 0,5-8-279 0 0,0 1 0 0 0,-1-1 0 0 0,1 1 0 0 0,0-1 0 0 0,0 1-1 0 0,-1-1 1 0 0,1 0 0 0 0,-1 1 0 0 0,-2 1 0 0 0,2-2-85 0 0,0 0 1 0 0,1 0 0 0 0,-1 0-1 0 0,1 1 1 0 0,-1-1-1 0 0,1 1 1 0 0,-1-1 0 0 0,1 1-1 0 0,-2 3 1 0 0,-2 5 727 0 0,4-7-698 0 0,-1 1 0 0 0,1-1 0 0 0,-1 0 0 0 0,0-1 0 0 0,1 1 0 0 0,-1 0 0 0 0,-1 0 1 0 0,-2 3-1 0 0,3-2 288 0 0,-4 32 500 0 0,4-28-833 0 0,1 1-1 0 0,-2 16 1 0 0,3-16-131 0 0,0-5-43 0 0,0-1 1 0 0,0 0-1 0 0,0 1 1 0 0,0-1-1 0 0,0 0 1 0 0,1 0-1 0 0,0 0 1 0 0,-1 1-1 0 0,1-1 1 0 0,2 3-1 0 0,3 12-13 0 0,-5-14 6 0 0,0-1 1 0 0,0 0 0 0 0,0 1-1 0 0,1-1 1 0 0,1 4 0 0 0,17 25 2 0 0,-15-23-9 0 0,0 0 0 0 0,0 0 0 0 0,1-1-1 0 0,0 0 1 0 0,12 12 0 0 0,-5-6 82 0 0,-12-12-70 0 0,1-1 1 0 0,-1 1 0 0 0,0 0 0 0 0,1-1 0 0 0,-1 0 0 0 0,1 1-1 0 0,-1-1 1 0 0,1 0 0 0 0,0 0 0 0 0,0 1 0 0 0,0-2-1 0 0,2 3 1 0 0,-3-3-9 0 0,-1 0 1 0 0,1 0-1 0 0,0 1 0 0 0,-1-1 1 0 0,1 1-1 0 0,-1-1 0 0 0,1 1 1 0 0,0-1-1 0 0,-1 1 0 0 0,0-1 0 0 0,1 1 1 0 0,-1-1-1 0 0,1 1 0 0 0,-1 0 1 0 0,1-1-1 0 0,-1 1 0 0 0,0 0 1 0 0,0-1-1 0 0,1 2 0 0 0,-1-1 12 0 0,2 1 54 0 0,0 0 3 0 0,-1-2-54 0 0,0 1 1 0 0,0 0 0 0 0,-1 0-1 0 0,1-1 1 0 0,0 1-1 0 0,0 0 1 0 0,0 0-1 0 0,-1 0 1 0 0,1 0-1 0 0,-1 0 1 0 0,1 0 0 0 0,-1 0-1 0 0,1 0 1 0 0,-1 1-1 0 0,0-1 1 0 0,1 0-1 0 0,-1 0 1 0 0,0 0 0 0 0,0 0-1 0 0,0 1 1 0 0,0-1-1 0 0,0 0 1 0 0,0 0-1 0 0,0 0 1 0 0,0 0-1 0 0,0 1 1 0 0,-1-1 0 0 0,0 2-1 0 0,-14 28 90 0 0,13-29-104 0 0,1 0 0 0 0,-1-1 1 0 0,1 1-1 0 0,-1 0 0 0 0,0-1 0 0 0,0 1 0 0 0,1-1 0 0 0,-1 0 1 0 0,0 1-1 0 0,0-1 0 0 0,-1 0 0 0 0,-2 1 0 0 0,-1 0-24 0 0,0 0 0 0 0,0-1-1 0 0,-1 1 1 0 0,1-1 0 0 0,0-1-1 0 0,-1 1 1 0 0,-8-1 0 0 0,11 0-2 0 0,1-1 1 0 0,-1 1 0 0 0,1-1-1 0 0,-1 0 1 0 0,1 0-1 0 0,-1 0 1 0 0,1 0-1 0 0,0-1 1 0 0,-1 1 0 0 0,1-1-1 0 0,0 0 1 0 0,0 0-1 0 0,0 0 1 0 0,-4-4-1 0 0,4 3-146 0 0,0 0 0 0 0,0 0-1 0 0,0 0 1 0 0,1 0-1 0 0,-1 0 1 0 0,1 0 0 0 0,0-1-1 0 0,0 1 1 0 0,0-1-1 0 0,0 0 1 0 0,0 0 0 0 0,1 0-1 0 0,0 1 1 0 0,0-1-1 0 0,0 0 1 0 0,0-1 0 0 0,0-5-1 0 0,1 6-166 0 0,1 1-1 0 0,-1-1 1 0 0,1 0 0 0 0,0 1-1 0 0,0-1 1 0 0,3-6-1 0 0,2-7-1825 0 0,0-2 147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16.8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93 5528 0 0,'1'2'3708'0'0,"9"22"7591"0"0,-1 17-7773 0 0,-2-8-2204 0 0,-3-7-707 0 0,-4-21-509 0 0,1 0 0 0 0,0-1 1 0 0,-1 1-1 0 0,2-1 0 0 0,2 9 0 0 0,2 2-30 0 0,2-1 0 0 0,0 1 0 0 0,0-1 0 0 0,1-1 0 0 0,1 1-1 0 0,0-2 1 0 0,1 1 0 0 0,0-2 0 0 0,24 20 0 0 0,-19-19-63 0 0,-12-9-10 0 0,0 1 0 0 0,0-1 0 0 0,1 1-1 0 0,0-1 1 0 0,-1-1 0 0 0,1 1 0 0 0,0-1 0 0 0,1 0 0 0 0,-1 0 0 0 0,0 0 0 0 0,0-1-1 0 0,1 1 1 0 0,5-1 0 0 0,-7-1 10 0 0,-1 0 1 0 0,0 0-1 0 0,1-1 0 0 0,-1 1 0 0 0,0-1 0 0 0,1 0 0 0 0,-1 0 1 0 0,0 0-1 0 0,0-1 0 0 0,0 1 0 0 0,0-1 0 0 0,0 1 1 0 0,0-1-1 0 0,0 0 0 0 0,2-3 0 0 0,-1 1 39 0 0,0 0 1 0 0,0 0-1 0 0,-1-1 0 0 0,1 0 1 0 0,-1 0-1 0 0,0 1 0 0 0,-1-2 1 0 0,4-6-1 0 0,-2 1 31 0 0,-1 0 1 0 0,0 1-1 0 0,-1-1 0 0 0,0 0 1 0 0,0-1-1 0 0,-1 1 0 0 0,-1 0 1 0 0,-1-20-1 0 0,-1 15-7 0 0,-1 0 1 0 0,0 0-1 0 0,-2 1 0 0 0,-8-23 1 0 0,9 29-70 0 0,-1-1 0 0 0,0 1 1 0 0,-1 0-1 0 0,0 0 0 0 0,0 1 1 0 0,-1-1-1 0 0,-14-12 0 0 0,6 8-149 0 0,-1 1 0 0 0,-1 1 0 0 0,-25-14 0 0 0,33 22-180 0 0,1-1-1 0 0,-1 1 1 0 0,0 1-1 0 0,0 0 1 0 0,-1 0-1 0 0,-15-1 1 0 0,23 4 126 0 0,0-1 0 0 0,0 1 0 0 0,0-1-1 0 0,0 1 1 0 0,0 0 0 0 0,0 0 0 0 0,0 0 0 0 0,0 0 0 0 0,1 0 0 0 0,-1 0 0 0 0,0 0 0 0 0,0 0 0 0 0,1 1 0 0 0,-3 2-1 0 0,-5 8-3450 0 0,3 1-3786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17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9672 0 0,'0'0'874'0'0,"2"2"-718"0"0,23 18 840 0 0,-9-5 3095 0 0,14 12 2464 0 0,0-1-4669 0 0,31 51 362 0 0,-54-66-2021 0 0,0 0 1 0 0,5 14-1 0 0,-6-12-8 0 0,12 19 0 0 0,10 14 391 0 0,-2 1 0 0 0,39 98 0 0 0,-62-136-562 0 0,9 20 102 0 0,-2 1-1 0 0,-1 0 0 0 0,-1 0 1 0 0,5 49-1 0 0,-12-68-133 0 0,-1 0-1 0 0,0 0 0 0 0,-1 0 1 0 0,0 0-1 0 0,-1 0 1 0 0,0 0-1 0 0,-1-1 0 0 0,0 1 1 0 0,-1-1-1 0 0,0 0 1 0 0,0 1-1 0 0,-1-2 1 0 0,-9 14-1 0 0,10-15-19 0 0,-1-1 1 0 0,-4 14-1 0 0,7-14-30 0 0,-1-1 0 0 0,0 0 1 0 0,0-1-1 0 0,0 1 0 0 0,-7 8 1 0 0,-46 43-2130 0 0,54-55 1894 0 0,-1 1 0 0 0,1-1 0 0 0,0 0 1 0 0,-1-1-1 0 0,1 1 0 0 0,-1 0 0 0 0,1-1 0 0 0,-1 1 0 0 0,0-1 0 0 0,0 0 0 0 0,0 0 0 0 0,0 0 0 0 0,1 0 0 0 0,-1 0 1 0 0,-4 0-1 0 0,-8 0-1597 0 0</inkml:trace>
  <inkml:trace contextRef="#ctx0" brushRef="#br0" timeOffset="1">709 407 7832 0 0,'2'0'12286'0'0,"7"-1"-10873"0"0,1 0-1 0 0,14-3 1 0 0,-5 0-700 0 0,-12 1-543 0 0,-1 1 0 0 0,-1-1 0 0 0,1 0 0 0 0,0 0 0 0 0,-1 0 0 0 0,1-1 0 0 0,7-7 0 0 0,2 0 14 0 0,7-7-57 0 0,-21 17-380 0 0,0 0 0 0 0,0 0 1 0 0,0 0-1 0 0,0-1 1 0 0,0 1-1 0 0,-1 0 1 0 0,1-1-1 0 0,0 1 1 0 0,-1 0-1 0 0,1-1 1 0 0,-1 1-1 0 0,0-1 1 0 0,1 1-1 0 0,-1-1 1 0 0,0-2-1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17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53 12440 0 0,'0'0'957'0'0,"0"0"-810"0"0,0 1 1 0 0,1-1-1 0 0,-1 0 1 0 0,0 1-1 0 0,1-1 1 0 0,-1 0-1 0 0,0 0 1 0 0,0 0-1 0 0,1 1 1 0 0,-1-1-1 0 0,0 0 1 0 0,1 0-1 0 0,-1 0 1 0 0,0 0-1 0 0,1 0 1 0 0,-1 0-1 0 0,1 1 1 0 0,-1-1-1 0 0,0 0 1 0 0,1 0-1 0 0,-1 0 1 0 0,0 0-1 0 0,1-1 1 0 0,2 1 224 0 0,0 0 1 0 0,-1 0-1 0 0,1 0 0 0 0,-1 0 1 0 0,1 0-1 0 0,-1 1 0 0 0,1-1 1 0 0,-1 1-1 0 0,1-1 0 0 0,3 3 1 0 0,-2-2 65 0 0,0 0 0 0 0,1 0 0 0 0,-1 0 1 0 0,1 0-1 0 0,4 0 0 0 0,2-1 285 0 0,-7 1-529 0 0,0-1-1 0 0,1 0 1 0 0,-1 0 0 0 0,0-1-1 0 0,0 1 1 0 0,1-1-1 0 0,7-2 1 0 0,8-5 213 0 0,-17 8-434 0 0,0-1-1 0 0,0 0 1 0 0,0 0-1 0 0,-1 0 1 0 0,1 0-1 0 0,0 0 1 0 0,-1 0-1 0 0,1-1 0 0 0,-1 0 1 0 0,1 1-1 0 0,-1-1 1 0 0,0 0-1 0 0,0 0 1 0 0,0 0-1 0 0,3-3 1 0 0,-4 3-171 0 0,0 0 1 0 0,1 0-1 0 0,-1 0 1 0 0,1 0 0 0 0,-1 0-1 0 0,1 1 1 0 0,2-3-1 0 0,9-3-6170 0 0,-3 1-1361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21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70 128 14256 0 0,'-5'-8'621'0'0,"1"8"504"0"0,-4 19 1976 0 0,8-18-2979 0 0,-2 6 460 0 0,0 1 0 0 0,1-1 0 0 0,0 1-1 0 0,0-1 1 0 0,1 1 0 0 0,0 0 0 0 0,1 10 0 0 0,12 57 831 0 0,-9-58-1189 0 0,50 206-391 0 0,-49-208 169 0 0,-4-13-327 0 0,0 1 0 0 0,0-1 0 0 0,-1 1 0 0 0,1 0 0 0 0,0-1 0 0 0,-1 1-1 0 0,1 3 1 0 0,-8-31-2351 0 0,2 2-168 0 0,-12-31 0 0 0,-3-15-1650 0 0,16 54 3668 0 0,-1 0-1 0 0,-7-15 1 0 0,-4-13 665 0 0,3-1 1289 0 0,6 23 387 0 0,1 0 1 0 0,1-1-1 0 0,1 0 1 0 0,-3-39-1 0 0,10 31 398 0 0,-2 27-1070 0 0,0 1-47 0 0,1-2-570 0 0,0 0-1 0 0,1 1 1 0 0,-1-1-1 0 0,1 1 1 0 0,0-1-1 0 0,0 1 0 0 0,0 0 1 0 0,1 0-1 0 0,-1 0 1 0 0,1 1-1 0 0,-1-1 1 0 0,1 1-1 0 0,0 0 1 0 0,0 0-1 0 0,5-2 1 0 0,-1 1 62 0 0,1 0 0 0 0,-1 1-1 0 0,1 0 1 0 0,0 0 0 0 0,-1 0 0 0 0,17 0 0 0 0,-14 2-64 0 0,-1 1 0 0 0,0 0 1 0 0,0 0-1 0 0,0 0 1 0 0,14 6-1 0 0,-18-5-122 0 0,0 1 0 0 0,0 0 1 0 0,0 0-1 0 0,0 0 0 0 0,-1 1 0 0 0,1 0 0 0 0,-1 0 0 0 0,0 0 0 0 0,6 7 0 0 0,-9-8-20 0 0,2 4-12 0 0,-3-6 16 0 0,-1 12 36 0 0,0-8-110 0 0,-1-1 0 0 0,1 0 0 0 0,-1 0 0 0 0,0 0 0 0 0,0 0 0 0 0,-1 0 0 0 0,1 0-1 0 0,-1 0 1 0 0,-3 4 0 0 0,-2 8 36 0 0,5-13-46 0 0,1-1 0 0 0,-1 0 1 0 0,0 1-1 0 0,0-1 0 0 0,0 0 0 0 0,0 0 0 0 0,0 0 0 0 0,-1-1 1 0 0,1 1-1 0 0,0 0 0 0 0,-1-1 0 0 0,-3 2 0 0 0,-32 13-186 0 0,27-13 82 0 0,7-2 47 0 0,0 0 0 0 0,1 0 0 0 0,-1 0 0 0 0,1 1-1 0 0,-1-1 1 0 0,-4 4 0 0 0,4-3-54 0 0,0 1 0 0 0,0-1 0 0 0,0 0-1 0 0,0-1 1 0 0,-8 3 0 0 0,-4 1-268 0 0,1 6-18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2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15408 0 0,'0'0'7637'0'0,"1"1"-6952"0"0,1 5-480 0 0,0 0-1 0 0,0-1 1 0 0,0 1 0 0 0,-1 0-1 0 0,0 0 1 0 0,1 11 0 0 0,0 0-61 0 0,5 46 281 0 0,-5-39-295 0 0,6 32-1 0 0,17 94-201 0 0,-17-101-143 0 0,-7-36-421 0 0,1 0-1 0 0,0 0 1 0 0,1-1-1 0 0,1 1 0 0 0,4 11 1 0 0,3-9-1306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21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24 9672 0 0,'0'0'13411'0'0,"-2"-1"-12631"0"0,-8-5-208 0 0,8 4-469 0 0,0 1 0 0 0,0 0-1 0 0,0-1 1 0 0,0 1 0 0 0,-1 0 0 0 0,1 0 0 0 0,0 0 0 0 0,-1 1-1 0 0,-4-2 1 0 0,-23-2 921 0 0,28 3-512 0 0,0 1-67 0 0,-3 1-424 0 0,-1 0 0 0 0,0 0 0 0 0,1 0 0 0 0,-1 0-1 0 0,1 1 1 0 0,0 0 0 0 0,-1 0 0 0 0,1 1-1 0 0,-7 4 1 0 0,2-2-66 0 0,1 2 0 0 0,0 0 0 0 0,-14 13 0 0 0,21-19-100 0 0,-3 11-269 0 0,4-10 292 0 0,11 8-188 0 0,-5-3 260 0 0,-4-6 45 0 0,-1 0 0 0 0,1-1 0 0 0,0 1 0 0 0,-1 0 0 0 0,1 0 0 0 0,0 0 0 0 0,0-1 0 0 0,-1 1 0 0 0,1 0 0 0 0,0-1 0 0 0,0 1 0 0 0,1 0 0 0 0,3 1-16 0 0,0-1 0 0 0,0 1 0 0 0,1-1 1 0 0,6 0-1 0 0,47 13-511 0 0,-44-10 832 0 0,11 1 1120 0 0,-26-5-1418 0 0,0 0 0 0 0,0 0 1 0 0,0 0-1 0 0,0 0 0 0 0,1 0 0 0 0,-1 0 0 0 0,0 0 1 0 0,0 0-1 0 0,0 0 0 0 0,0 0 0 0 0,1 0 1 0 0,-1 0-1 0 0,0 0 0 0 0,0 0 0 0 0,0 0 0 0 0,0 0 1 0 0,1 0-1 0 0,-1 0 0 0 0,0 0 0 0 0,0 0 1 0 0,0 0-1 0 0,0 0 0 0 0,0 0 0 0 0,1 0 0 0 0,-1 0 1 0 0,0 1-1 0 0,0-1 0 0 0,0 0 0 0 0,0 0 1 0 0,0 0-1 0 0,0 0 0 0 0,1 0 0 0 0,-1 0 0 0 0,0 1 1 0 0,0-1-1 0 0,0 0 0 0 0,0 0 0 0 0,0 0 1 0 0,0 0-1 0 0,0 0 0 0 0,0 1 0 0 0,0-1 0 0 0,0 0 1 0 0,0 0-1 0 0,0 0 0 0 0,0 0 0 0 0,0 1 1 0 0,0-1-1 0 0,0 0 0 0 0,0 0 0 0 0,0 0 1 0 0,0 0-1 0 0,0 1 0 0 0,0-1 0 0 0,0 0 0 0 0,0 0 1 0 0,0 0-1 0 0,0 0 0 0 0,0 0 0 0 0,0 1 1 0 0,0-1-1 0 0,-1 0 0 0 0,1 0 0 0 0,0 0 0 0 0,-9 11 22 0 0,5-8-27 0 0,-26 37 174 0 0,14-19 318 0 0,15-19-520 0 0,-1 1 0 0 0,0-1 0 0 0,1 1 0 0 0,-1-1 0 0 0,0 0-1 0 0,0 0 1 0 0,-1 0 0 0 0,1 0 0 0 0,0 0 0 0 0,-1-1 0 0 0,1 1 0 0 0,-3 1 0 0 0,1-1-173 0 0,1-1-1 0 0,0 1 1 0 0,-1-1 0 0 0,0 1-1 0 0,1-1 1 0 0,-1 0-1 0 0,0 0 1 0 0,1-1 0 0 0,-1 1-1 0 0,0-1 1 0 0,0 0 0 0 0,0 0-1 0 0,1 0 1 0 0,-1 0-1 0 0,0 0 1 0 0,-4-2 0 0 0,7 2 47 0 0,1-1 0 0 0,-1 1 0 0 0,1 0 0 0 0,-1-1 0 0 0,1 1 1 0 0,-1 0-1 0 0,1-1 0 0 0,0 1 0 0 0,-1 0 0 0 0,1-1 0 0 0,0 1 1 0 0,-1-1-1 0 0,1 1 0 0 0,0-1 0 0 0,0 1 0 0 0,0-1 0 0 0,-1 1 1 0 0,1-1-1 0 0,-1-2-990 0 0,-5-7-6387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22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16471 0 0,'5'24'905'0'0,"15"43"-1"0"0,-4-20-801 0 0,4 14 1711 0 0,-9-29-1031 0 0,-1 0 0 0 0,7 45 0 0 0,-12-50-753 0 0,1 7-259 0 0,-6-31-104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22.7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20 219 13272 0 0,'-3'-24'411'0'0,"2"17"-181"0"0,1 0 1 0 0,-1 1-1 0 0,-4-12 1 0 0,3 10-88 0 0,0 0 1 0 0,1-1-1 0 0,0 1 1 0 0,0 0-1 0 0,0-11 1 0 0,-1-15 2707 0 0,3 33-2867 0 0,0 0 1 0 0,0 0-1 0 0,1 0 1 0 0,-1 0-1 0 0,0 0 1 0 0,0 0-1 0 0,1 0 1 0 0,-1 0-1 0 0,0 1 1 0 0,1-1-1 0 0,2 0 1 0 0,5-4-613 0 0,-8 4 527 0 0,0 1-1 0 0,0-1 0 0 0,0 1 0 0 0,0-1 0 0 0,0 1 0 0 0,0-1 0 0 0,0 1 0 0 0,0 0 0 0 0,0 0 0 0 0,0 0 1 0 0,1-1-1 0 0,-1 1 0 0 0,0 0 0 0 0,0 0 0 0 0,0 1 0 0 0,0-1 0 0 0,0 0 0 0 0,2 1 0 0 0,0 0-188 0 0,-1 0-1 0 0,1 0 1 0 0,-1 0-1 0 0,1 0 1 0 0,-1 1-1 0 0,0-1 0 0 0,4 3 1 0 0,1 3-647 0 0,-1 0 0 0 0,1 0 0 0 0,7 11 1 0 0,-5-5-340 0 0,-1 1 1 0 0,-1 0 0 0 0,10 25 0 0 0,7 14 1633 0 0,-20-43 769 0 0,1 1-1 0 0,-1-1 0 0 0,3 17 1 0 0,-3-12 2093 0 0,8 21 1 0 0,-9-30-2572 0 0,-1 0 1 0 0,1 1-1 0 0,-1-1 1 0 0,0 1-1 0 0,-1 0 1 0 0,2 11 4956 0 0,-1-16-4918 0 0,2 4 1207 0 0,8-19-1555 0 0,-9 12-293 0 0,-1-1-1 0 0,0 0 0 0 0,0 0 0 0 0,0 0 1 0 0,0-1-1 0 0,-1 1 0 0 0,3-4 0 0 0,23-59 515 0 0,-19 41-266 0 0,2 0 0 0 0,22-37 0 0 0,-30 57-251 0 0,1 1 1 0 0,0-1 0 0 0,0 1-1 0 0,0 0 1 0 0,0 0 0 0 0,1 0-1 0 0,3-3 1 0 0,-6 6-31 0 0,0 0 0 0 0,0-1-1 0 0,0 1 1 0 0,0 0 0 0 0,0-1-1 0 0,0 1 1 0 0,0 0 0 0 0,0 0 0 0 0,0 0-1 0 0,0 0 1 0 0,0 0 0 0 0,0 0-1 0 0,0 0 1 0 0,0 0 0 0 0,0 0 0 0 0,0 1-1 0 0,0-1 1 0 0,0 0 0 0 0,0 1-1 0 0,-1-1 1 0 0,2 1 0 0 0,17 12 109 0 0,-16-11-107 0 0,1 2-4 0 0,-1 0 0 0 0,0 0 0 0 0,-1 0 0 0 0,1 1-1 0 0,-1-1 1 0 0,0 0 0 0 0,0 1 0 0 0,0 0-1 0 0,0-1 1 0 0,0 7 0 0 0,3 4 17 0 0,16 54 29 0 0,-16-46-236 0 0,14 32-1 0 0,-17-50-71 0 0,0-1 0 0 0,0 1 0 0 0,1-1 0 0 0,0 1 0 0 0,0-1 0 0 0,0 0 0 0 0,1 0 0 0 0,3 4 0 0 0,-3-4 149 0 0,-3-3-430 0 0,1 1 0 0 0,-1-1 1 0 0,0 0-1 0 0,0 0 0 0 0,1 0 1 0 0,-1-1-1 0 0,1 1 0 0 0,-1 0 1 0 0,2 1-1 0 0,16 6-1924 0 0,-2 2-9 0 0</inkml:trace>
  <inkml:trace contextRef="#ctx0" brushRef="#br0" timeOffset="1">761 0 19351 0 0,'0'0'7648'0'0,"-1"2"-7147"0"0,0 4-343 0 0,-1-1 0 0 0,1 0-1 0 0,0 0 1 0 0,1 0-1 0 0,-1 1 1 0 0,1-1-1 0 0,0 9 1 0 0,6 41 424 0 0,-5-48-567 0 0,52 242 202 0 0,-47-229-228 0 0,1 0 0 0 0,1 0 0 0 0,1-1 1 0 0,1 0-1 0 0,19 30 0 0 0,-25-44-297 0 0,-1-1 1 0 0,1 1-1 0 0,0-1 1 0 0,0 1-1 0 0,1-1 1 0 0,-1 0-1 0 0,9 4 1 0 0,-11-6-791 0 0,1-1 0 0 0,-1 0 0 0 0,0 0 0 0 0,1 0 1 0 0,0 0-1 0 0,4 0 0 0 0,9 0-7251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23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40 12896 0 0,'0'0'1600'0'0,"-1"2"-214"0"0,-15 31 4043 0 0,16-32-5311 0 0,-1 0-1 0 0,1 0 1 0 0,-1 0-1 0 0,1 0 0 0 0,0 0 1 0 0,0-1-1 0 0,0 1 1 0 0,-1 0-1 0 0,1 0 0 0 0,0 0 1 0 0,0 0-1 0 0,0 0 1 0 0,0 0-1 0 0,1 0 0 0 0,-1 1 1 0 0,0 3 206 0 0,-1 11 438 0 0,-2 0-138 0 0,2 0 1 0 0,0 0 0 0 0,1-1-1 0 0,3 24 1 0 0,-1-24-296 0 0,0 0-189 0 0,1 0 0 0 0,1 1 0 0 0,0-1-1 0 0,1-1 1 0 0,7 16 0 0 0,8 15 1 0 0,14 27-30 0 0,-28-64-109 0 0,0 0 0 0 0,1 0 0 0 0,0 0 0 0 0,0 0 1 0 0,16 11-1 0 0,-15-12-3 0 0,-3-4 2 0 0,-1 1 0 0 0,1-1 0 0 0,-1-1-1 0 0,1 1 1 0 0,0-1 0 0 0,0 0 0 0 0,0 0 0 0 0,0 0 0 0 0,1 0-1 0 0,-1-1 1 0 0,0 0 0 0 0,7 0 0 0 0,-11-1 2 0 0,0-1 0 0 0,0 1 0 0 0,0-1 0 0 0,0 1 0 0 0,0-1 0 0 0,0 1-1 0 0,0-1 1 0 0,0 0 0 0 0,0 0 0 0 0,0 1 0 0 0,0-1 0 0 0,-1 0 0 0 0,1 0 0 0 0,0 0 0 0 0,0 0 0 0 0,0-1 0 0 0,3-3 0 0 0,0 0 33 0 0,0-1 0 0 0,0 0 0 0 0,5-10-1 0 0,5-9 78 0 0,-7 11-45 0 0,0-1 0 0 0,0 0 0 0 0,6-28 1 0 0,-11 38-54 0 0,1-8 7 0 0,0 0 0 0 0,-2 0 0 0 0,1 0 0 0 0,-2 0 1 0 0,1 0-1 0 0,-3-15 0 0 0,1-10 42 0 0,0 24-62 0 0,-1 0 0 0 0,0 0 1 0 0,-1 0-1 0 0,-1 0 0 0 0,0 1 0 0 0,-1-1 1 0 0,0 1-1 0 0,-1 1 0 0 0,0-1 0 0 0,-1 1 1 0 0,-1 0-1 0 0,-9-12 0 0 0,13 20-1 0 0,1-1 0 0 0,-1 1 0 0 0,0 1 1 0 0,0-1-1 0 0,0 1 0 0 0,-1-1 0 0 0,1 1 0 0 0,-1 1 0 0 0,0-1 0 0 0,0 1 0 0 0,0-1 0 0 0,0 1 0 0 0,0 1 1 0 0,-1-1-1 0 0,1 1 0 0 0,0 0 0 0 0,-1 0 0 0 0,1 0 0 0 0,-1 1 0 0 0,1 0 0 0 0,-1 0 0 0 0,1 1 0 0 0,-1-1 1 0 0,1 1-1 0 0,-1 0 0 0 0,1 0 0 0 0,0 1 0 0 0,-6 2 0 0 0,8-2-8 0 0,0 0 0 0 0,0 0 0 0 0,1 0 0 0 0,-1 0 0 0 0,1 1 0 0 0,0-1 0 0 0,-1 1 0 0 0,1-1 0 0 0,0 1 0 0 0,0 0 0 0 0,1 0 0 0 0,-1 0 0 0 0,1 0 0 0 0,-1 0 0 0 0,1 0 0 0 0,0 0 0 0 0,0 0 0 0 0,0 1 0 0 0,1-1 0 0 0,-1 4 0 0 0,0 3-21 0 0,0 0 0 0 0,1 1 0 0 0,0-1 0 0 0,1 1 0 0 0,2 14 0 0 0,-2-21 27 0 0,0 0 0 0 0,0-1 0 0 0,0 1 0 0 0,1 0 0 0 0,-1-1 0 0 0,1 1 0 0 0,0-1 0 0 0,0 1 0 0 0,0-1 0 0 0,1 0 0 0 0,-1 0 0 0 0,1 0 0 0 0,3 3 0 0 0,3 2 2 0 0,1 0-1 0 0,20 11 1 0 0,-19-12-2 0 0,5 1 1 0 0,-11-7 0 0 0,-1 0 0 0 0,0-1 0 0 0,1 0 0 0 0,-1 0 0 0 0,0 0 0 0 0,1 0 0 0 0,-1-1 0 0 0,0 0 0 0 0,0 0 0 0 0,1 0 0 0 0,-1 0 0 0 0,5-3 0 0 0,-4 3 0 0 0,10-5-98 0 0,1 0 0 0 0,-1-1 1 0 0,-1 0-1 0 0,0-1 0 0 0,0-1 0 0 0,0 0 0 0 0,-1-1 1 0 0,0 0-1 0 0,-1-1 0 0 0,21-24 0 0 0,6-12-3323 0 0,-18 23 1398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23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16991 0 0,'0'0'1536'0'0,"3"1"-1262"0"0,10 1-249 0 0,-8-2 200 0 0,-1 1 0 0 0,0 0 0 0 0,0 0 0 0 0,8 3 0 0 0,25 9 3574 0 0,-7-1-2061 0 0,-23-10-1366 0 0,1 1 1 0 0,-1 0-1 0 0,8 5 1 0 0,10 5 432 0 0,-20-10-624 0 0,1 0-1 0 0,0 1 1 0 0,-1-1 0 0 0,7 6 0 0 0,-3 0 100 0 0,20 14 329 0 0,-21-17-525 0 0,0 0-1 0 0,-1 1 1 0 0,0-1 0 0 0,0 2 0 0 0,-1-1 0 0 0,0 1 0 0 0,0 0-1 0 0,-1 0 1 0 0,0 0 0 0 0,0 1 0 0 0,-1-1 0 0 0,0 1 0 0 0,-1 1-1 0 0,0-1 1 0 0,3 15 0 0 0,20 105 195 0 0,-23-109-234 0 0,-1 0 0 0 0,0 1 0 0 0,-2 34 0 0 0,0 13 13 0 0,0-66-58 0 0,2 20 12 0 0,-1-1 0 0 0,-1 1 0 0 0,-4 35 0 0 0,-1-23-184 0 0,-2-1-1 0 0,-1 0 1 0 0,-2 0-1 0 0,-24 54 1 0 0,20-57-2367 0 0,-30 45 0 0 0,23-42-6848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29.1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28 5528 0 0,'-4'-5'925'0'0,"1"0"-2551"0"0,-6-13 15493 0 0,10 23-10929 0 0,-1-3-2675 0 0,0-1-1 0 0,0 0 0 0 0,1 1 0 0 0,-1-1 0 0 0,0 0 1 0 0,1 1-1 0 0,-1-1 0 0 0,1 0 0 0 0,-1 0 1 0 0,1 1-1 0 0,-1-1 0 0 0,1 0 0 0 0,0 0 1 0 0,0 0-1 0 0,0 0 0 0 0,-1 0 0 0 0,3 1 1 0 0,24 13 440 0 0,-23-12-614 0 0,1 0 0 0 0,-1 0 0 0 0,1-1 0 0 0,-1 0 0 0 0,10 3 0 0 0,16 4 126 0 0,-19-6-177 0 0,1 1 0 0 0,0-2 1 0 0,-1 1-1 0 0,18 0 0 0 0,16-2-28 0 0,-27 1-141 0 0,-1-2 0 0 0,31-3 0 0 0,-42 3-499 0 0,0-1 1 0 0,0 1 0 0 0,0 0-1 0 0,8 1 1 0 0,-14-1 542 0 0,1 0 1 0 0,-1 0-1 0 0,0 0 1 0 0,0 0-1 0 0,1 0 1 0 0,-1 0-1 0 0,0 1 0 0 0,0-1 1 0 0,1 0-1 0 0,-1 0 1 0 0,0 0-1 0 0,0 1 1 0 0,0-1-1 0 0,1 0 0 0 0,-1 0 1 0 0,0 0-1 0 0,0 1 1 0 0,0-1-1 0 0,0 0 1 0 0,1 0-1 0 0,-1 1 1 0 0,0-1-1 0 0,0 1 0 0 0,2 3-1737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29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18 3224 0 0,'-1'2'143'0'0,"-10"18"529"0"0,11-3 11077 0 0,1-7-7675 0 0,1-8-3845 0 0,-1 0 0 0 0,1 0 0 0 0,0 0 1 0 0,0 0-1 0 0,0 0 0 0 0,1-1 0 0 0,-1 1 0 0 0,0-1 0 0 0,1 1 0 0 0,-1-1 1 0 0,1 0-1 0 0,-1 0 0 0 0,1 0 0 0 0,-1 0 0 0 0,1 0 0 0 0,0-1 0 0 0,-1 1 1 0 0,5-1-1 0 0,0 1 220 0 0,1-1 0 0 0,0 1 0 0 0,-1-2 0 0 0,1 1 0 0 0,10-3 0 0 0,32-4 423 0 0,-36 6-731 0 0,24-6-1 0 0,-8 2-93 0 0,-24 5-42 0 0,0-1 0 0 0,-1-1 0 0 0,1 1 0 0 0,11-5 0 0 0,8-3-331 0 0,-18 7 45 0 0,0 0 0 0 0,-1-1 0 0 0,1 0 1 0 0,-1 0-1 0 0,0 0 0 0 0,11-8 0 0 0,-1-4-4117 0 0,-7 6-3575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30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19031 0 0,'1'4'65'0'0,"0"0"108"0"0,0 0 0 0 0,1 1 0 0 0,-1-1 0 0 0,5 9 2013 0 0,21-7 693 0 0,-23-6-2715 0 0,0 0 0 0 0,0 1 0 0 0,1 0 0 0 0,-1-1 1 0 0,0 2-1 0 0,0-1 0 0 0,0 0 0 0 0,0 1 1 0 0,0 0-1 0 0,0 0 0 0 0,4 3 0 0 0,1-1-31 0 0,0 0 1 0 0,0-1-1 0 0,0 0 0 0 0,1 0 0 0 0,-1-1 1 0 0,1 0-1 0 0,15 0 0 0 0,18 5 65 0 0,-3-1-82 0 0,-23-3-68 0 0,0 0-1 0 0,24 8 1 0 0,-11-3-12 0 0,-24-7-30 0 0,0 0 0 0 0,-1 1 0 0 0,0-1 1 0 0,1 1-1 0 0,-1 1 0 0 0,0-1 0 0 0,9 6 0 0 0,2 3 0 0 0,-12-9-3 0 0,-1 0 1 0 0,1 0 0 0 0,-1 1-1 0 0,0-1 1 0 0,0 1 0 0 0,0-1-1 0 0,0 1 1 0 0,0 0 0 0 0,0 0-1 0 0,-1 1 1 0 0,0-1 0 0 0,4 7-1 0 0,-1 4-118 0 0,-1 0 0 0 0,3 19 0 0 0,-7-28 94 0 0,1 0 1 0 0,-1 0 0 0 0,0 0 0 0 0,0 0 0 0 0,0 0-1 0 0,-1 0 1 0 0,0 0 0 0 0,0 0 0 0 0,0 0 0 0 0,-3 6-1 0 0,-4 9 368 0 0,-2 6-211 0 0,-1-1 1 0 0,-1-1 0 0 0,-1 0 0 0 0,-17 23 0 0 0,-1-2-91 0 0,-6 9-8 0 0,-1-7-38 0 0,7-9-155 0 0,20-27-275 0 0,10-10 370 0 0,0 0 0 0 0,-1 0 0 0 0,1 0 1 0 0,0 0-1 0 0,0 0 0 0 0,0 0 0 0 0,0 1 0 0 0,1-1 0 0 0,-2 2 0 0 0,-1 2 297 0 0,0 8-6748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38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20 129 14456 0 0,'-4'39'661'0'0,"4"-31"-16"0"0,-1-18-383 0 0,-6-4 285 0 0,6 12-182 0 0,0 1 0 0 0,0-1 0 0 0,0 0 1 0 0,0 1-1 0 0,1-1 0 0 0,-1 0 0 0 0,1 0 0 0 0,-2-7 7201 0 0,2 11-7259 0 0,1 3-215 0 0,-1 1 1 0 0,2-1-1 0 0,-1 0 1 0 0,0 0-1 0 0,4 8 1 0 0,5 18-2 0 0,23 93-79 0 0,4 16-57 0 0,-12-47-145 0 0,-5 5-208 0 0,-18-89 326 0 0,-13-24-578 0 0,2-1-1 0 0,-13-28 1 0 0,17 31 642 0 0,1 0-1 0 0,1 0 0 0 0,-2-17 1 0 0,-4-17-35 0 0,1 20 38 0 0,-13-66-4 0 0,19 80 15 0 0,0-1-1 0 0,1 0 0 0 0,1 1 0 0 0,2-27 0 0 0,0 22 83 0 0,-1-21 1 0 0,-2 25-3 0 0,1 1 1 0 0,1 0-1 0 0,1-1 1 0 0,3-17-1 0 0,-2 21 9 0 0,0 0 1 0 0,1 1-1 0 0,0-1 0 0 0,0 1 0 0 0,1 0 1 0 0,7-11-1 0 0,-9 17-54 0 0,-1 0 0 0 0,0 0 0 0 0,1 0 0 0 0,0 0 0 0 0,-1 1 1 0 0,1-1-1 0 0,0 1 0 0 0,1-1 0 0 0,-1 1 0 0 0,0 0 0 0 0,1 0 1 0 0,-1 1-1 0 0,1-1 0 0 0,-1 1 0 0 0,1 0 0 0 0,0 0 0 0 0,0 0 0 0 0,-1 0 1 0 0,1 0-1 0 0,4 1 0 0 0,-3 0-13 0 0,0 0 0 0 0,0 1-1 0 0,-1-1 1 0 0,1 1 0 0 0,0 0 0 0 0,-1 1 0 0 0,1-1 0 0 0,-1 1 0 0 0,1 0-1 0 0,-1 0 1 0 0,0 0 0 0 0,0 0 0 0 0,0 1 0 0 0,0 0 0 0 0,0 0 0 0 0,0 0 0 0 0,-1 0-1 0 0,1 1 1 0 0,3 5 0 0 0,1 4 31 0 0,-7-10-46 0 0,0-1 0 0 0,1 1 1 0 0,-1 0-1 0 0,1-1 0 0 0,0 1 1 0 0,4 3-1 0 0,-4-3 2 0 0,1-1-1 0 0,-1 1 1 0 0,-1 0 0 0 0,1-1-1 0 0,0 1 1 0 0,-1 0 0 0 0,1 0-1 0 0,-1 0 1 0 0,0 0-1 0 0,0 0 1 0 0,0 0 0 0 0,0 0-1 0 0,-1 1 1 0 0,1-1-1 0 0,-1 0 1 0 0,0 0 0 0 0,0 5-1 0 0,0-5-3 0 0,0 0 0 0 0,0 0 0 0 0,-1 0 0 0 0,1 0 0 0 0,-1 0 0 0 0,0 0 0 0 0,0 0 0 0 0,0 0 0 0 0,0 0 0 0 0,0-1 0 0 0,0 1 0 0 0,-1 0 0 0 0,0-1 0 0 0,1 1 0 0 0,-1-1 0 0 0,0 0 0 0 0,0 0 0 0 0,0 1 0 0 0,-5 2 0 0 0,-5 2-1 0 0,5-2 11 0 0,-1 0 0 0 0,-12 10 0 0 0,16-11-20 0 0,-1-1 1 0 0,1 0-1 0 0,-1 0 0 0 0,0-1 1 0 0,0 0-1 0 0,0 0 0 0 0,0 0 1 0 0,-7 2-1 0 0,-11 4-1 0 0,16-6-55 0 0,1 0 0 0 0,-1-1 0 0 0,0 0 0 0 0,1 0 0 0 0,-1 0 0 0 0,-8-1 0 0 0,-5 2-120 0 0,16-2 124 0 0,1 0-114 0 0,-1 0-1 0 0,1 0 0 0 0,0 1 1 0 0,0-1-1 0 0,0 1 0 0 0,0 0 1 0 0,0 0-1 0 0,0 0 1 0 0,0 0-1 0 0,0 0 0 0 0,0 1 1 0 0,-4 2-1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38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17 5984 0 0,'-6'10'10250'0'0,"4"-9"-9889"0"0,1 0-1 0 0,0-1 1 0 0,-1 0-1 0 0,1 1 0 0 0,0-1 1 0 0,-1 0-1 0 0,1 1 1 0 0,0-1-1 0 0,-1 0 1 0 0,1 0-1 0 0,0 0 1 0 0,-1 0-1 0 0,1-1 1 0 0,-1 1-1 0 0,1 0 1 0 0,-2-1-1 0 0,-22-12 2323 0 0,23 12-2582 0 0,0-1-1 0 0,-1 0 0 0 0,1 1 0 0 0,-1-1 0 0 0,1 1 1 0 0,-1 0-1 0 0,1 0 0 0 0,-1 0 0 0 0,0 0 1 0 0,0 0-1 0 0,1 1 0 0 0,-1-1 0 0 0,0 1 0 0 0,0 0 1 0 0,0 0-1 0 0,0 0 0 0 0,1 0 0 0 0,-1 0 0 0 0,0 1 1 0 0,-4 0-1 0 0,-30 14 357 0 0,27-7-457 0 0,-6 14-16 0 0,14-20-60 0 0,2 0-17 0 0,1 1 75 0 0,0-1-1 0 0,0 0 1 0 0,0 0 0 0 0,0 0-1 0 0,3 4 1 0 0,-1-1 0 0 0,1 1-13 0 0,0 1 0 0 0,1-1 0 0 0,8 10-1 0 0,-11-14 24 0 0,1 0 0 0 0,-1 0 0 0 0,1 1 0 0 0,-1-2 0 0 0,1 1-1 0 0,-1 0 1 0 0,1 0 0 0 0,0-1 0 0 0,0 1 0 0 0,0-1-1 0 0,5 1 1 0 0,-4 0 8 0 0,0-1 0 0 0,0 1 0 0 0,0-1 0 0 0,-1 1 0 0 0,1 0 0 0 0,0 1 0 0 0,-1-1 0 0 0,1 1 0 0 0,-1 0 0 0 0,3 3 0 0 0,-1-2 0 0 0,0-1 0 0 0,-1 1 0 0 0,1-1 0 0 0,7 5 0 0 0,-8-6 0 0 0,-1 0 0 0 0,0 1 0 0 0,1 0 0 0 0,-1 0 0 0 0,-1 0 0 0 0,1 0 0 0 0,0 0 0 0 0,-1 1 0 0 0,1-1 0 0 0,-1 1 0 0 0,0-1 0 0 0,1 5 0 0 0,-1-6 8 0 0,-1 0-1 0 0,-1 0 0 0 0,1-1 1 0 0,0 1-1 0 0,0 0 1 0 0,-1 0-1 0 0,1 0 0 0 0,-1 0 1 0 0,1 0-1 0 0,-1 0 1 0 0,0 0-1 0 0,0 0 0 0 0,0 0 1 0 0,0 0-1 0 0,0 0 1 0 0,-1 3-1 0 0,0 3 61 0 0,1-4-31 0 0,0 1 0 0 0,-1-1 0 0 0,0 0 0 0 0,0 0 0 0 0,0 0 0 0 0,0 1 0 0 0,-1-1 0 0 0,-2 5 0 0 0,-20 30 215 0 0,16-27-207 0 0,7-10-35 0 0,-1 0 0 0 0,0 0 0 0 0,0 0-1 0 0,0-1 1 0 0,0 1 0 0 0,0 0 0 0 0,0-1 0 0 0,0 0 0 0 0,0 1-1 0 0,-1-1 1 0 0,-2 1 0 0 0,-10 6 27 0 0,14-8-39 0 0,0 1 1 0 0,0-1 0 0 0,0 1-1 0 0,0-1 1 0 0,0 0 0 0 0,0 1-1 0 0,0-1 1 0 0,0 0 0 0 0,0 0-1 0 0,0 0 1 0 0,-1 0 0 0 0,1 0-1 0 0,0 0 1 0 0,0 0 0 0 0,0 0-1 0 0,0-1 1 0 0,0 1 0 0 0,0 0-1 0 0,0-1 1 0 0,0 1 0 0 0,-1-1-1 0 0,-15-3-330 0 0,15 4-15 0 0,1-1-540 0 0,0-2 373 0 0,0 0 0 0 0,0-1 0 0 0,1 1 0 0 0,-1 0 0 0 0,0 0 0 0 0,1 0 0 0 0,0-1 0 0 0,0 1 0 0 0,0 0 0 0 0,0-1 0 0 0,2-5 0 0 0,2-2-7044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8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17503 0 0,'0'0'1338'0'0,"3"0"-917"0"0,26-3-260 0 0,-23 2 121 0 0,-1 1-1 0 0,1 0 1 0 0,-1 0-1 0 0,1 0 1 0 0,-1 0-1 0 0,8 2 1 0 0,-6 0 109 0 0,-4-2-305 0 0,-1 0 1 0 0,0-1 0 0 0,1 1 0 0 0,-1 0-1 0 0,1-1 1 0 0,-1 1 0 0 0,0-1 0 0 0,0 0 0 0 0,1 0-1 0 0,-1 0 1 0 0,0 0 0 0 0,0 0 0 0 0,0 0-1 0 0,2-2 1 0 0,14-7 129 0 0,6 5-42 0 0,-18 4-595 0 0,0 0 0 0 0,0-1 0 0 0,9-3-1 0 0,-13 4-1115 0 0</inkml:trace>
  <inkml:trace contextRef="#ctx0" brushRef="#br0" timeOffset="1">71 222 18055 0 0,'7'-2'322'0'0,"0"0"-1"0"0,0-1 0 0 0,-1 0 0 0 0,1-1 1 0 0,6-4-1 0 0,15-8 725 0 0,48-31 3337 0 0,-47 29-3684 0 0,42-17-96 0 0,-25 10-1460 0 0,-12 9-2486 0 0,-9 6-4899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3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15288 0 0,'-5'33'8605'0'0,"7"-31"-8076"0"0,3 3-425 0 0,0 0 0 0 0,-1 0 0 0 0,1 1 0 0 0,-1 0 1 0 0,0-1-1 0 0,0 2 0 0 0,-1-1 0 0 0,1 0 0 0 0,-2 1 0 0 0,4 10 0 0 0,42 232-104 0 0,-39-201 2 0 0,4 26-81 0 0,-12-66-193 0 0,0 0-1 0 0,1-1 1 0 0,0 1 0 0 0,4 9 0 0 0,2 1-6596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38.8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2304 0 0,'1'4'95'0'0,"-1"-3"-89"0"0,0 0 1 0 0,0 0-1 0 0,1 0 1 0 0,-1 0-1 0 0,1-1 1 0 0,-1 1 0 0 0,0 0-1 0 0,1 0 1 0 0,0 0-1 0 0,-1 0 1 0 0,1 0 0 0 0,0-1-1 0 0,-1 1 1 0 0,1 0-1 0 0,1 0 1 0 0,10 18 3098 0 0,2 13 7012 0 0,-3-8-5204 0 0,-8-16-4366 0 0,0 1 0 0 0,-1-1-1 0 0,0 0 1 0 0,0 1 0 0 0,0 13-1 0 0,-1-13-358 0 0,2 15 245 0 0,1 1 0 0 0,12 43 0 0 0,-3-13-695 0 0,-5-17-1700 0 0,-5-23-3757 0 0,-6 1-1800 0 0</inkml:trace>
  <inkml:trace contextRef="#ctx0" brushRef="#br0" timeOffset="1">32 24 5528 0 0,'0'0'11807'0'0,"15"-4"-12926"0"0,1-2-353 0 0,15-8-1624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39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5 324 12840 0 0,'-2'10'217'0'0,"1"0"1"0"0,0 0 0 0 0,0 0-1 0 0,1 0 1 0 0,1 0 0 0 0,2 19 0 0 0,-1-19 642 0 0,0 0 0 0 0,-1 0-1 0 0,1 17 1 0 0,-2 29 4188 0 0,0-50-3489 0 0,1-6-1468 0 0,0-10-40 0 0,2-7 27 0 0,7-27-1 0 0,-9 41-70 0 0,1 0 1 0 0,-1-1-1 0 0,0 1 0 0 0,1 0 0 0 0,0 0 0 0 0,-1 0 1 0 0,1 0-1 0 0,1 1 0 0 0,3-6 0 0 0,11-17 184 0 0,3-4 118 0 0,-17 25-256 0 0,2-1 50 0 0,-1 0 1 0 0,1 0 0 0 0,0 1 0 0 0,1-1-1 0 0,8-5 1 0 0,-13 10-73 0 0,0-1 1 0 0,1 0-1 0 0,-1 1 0 0 0,0-1 1 0 0,1 1-1 0 0,-1-1 0 0 0,0 1 1 0 0,1 0-1 0 0,-1 0 0 0 0,1-1 1 0 0,-1 1-1 0 0,1 0 0 0 0,-1 0 1 0 0,1 1-1 0 0,-1-1 0 0 0,1 0 1 0 0,-1 0-1 0 0,0 1 0 0 0,1-1 1 0 0,-1 1-1 0 0,1-1 0 0 0,-1 1 1 0 0,0 0-1 0 0,0-1 0 0 0,1 1 1 0 0,-1 0-1 0 0,0 0 0 0 0,0 0 1 0 0,0 0-1 0 0,0 0 0 0 0,2 2 1 0 0,-1 0 8 0 0,1 0 0 0 0,-1 0 1 0 0,0 0-1 0 0,-1 0 0 0 0,1 1 1 0 0,0-1-1 0 0,-1 1 1 0 0,0-1-1 0 0,1 5 0 0 0,6 37 267 0 0,-2-5-128 0 0,-3-28-138 0 0,2 8 19 0 0,3 29 0 0 0,-5-38-82 0 0,-1 1-1 0 0,1 0 0 0 0,1-1 1 0 0,0 0-1 0 0,7 12 0 0 0,4 15-458 0 0,-14-36 369 0 0,0-1 0 0 0,0 1 0 0 0,0-1 0 0 0,0 1 0 0 0,0-1 0 0 0,0 0 0 0 0,0 1 0 0 0,0-1 0 0 0,0 0-1 0 0,1 0 1 0 0,-1 0 0 0 0,0 0 0 0 0,3 2 0 0 0,-3-2-331 0 0,1 0 0 0 0,-1 0 0 0 0,1 0 0 0 0,-1 0 0 0 0,1 0 0 0 0,-1 1 0 0 0,2 2 0 0 0</inkml:trace>
  <inkml:trace contextRef="#ctx0" brushRef="#br0" timeOffset="1">564 1 17479 0 0,'0'0'796'0'0,"-1"0"-739"0"0,1 0-1 0 0,-1 0 0 0 0,1 0 0 0 0,-1 0 0 0 0,1 0 1 0 0,-1 0-1 0 0,1 0 0 0 0,0 0 0 0 0,-1 0 1 0 0,1 0-1 0 0,-1 0 0 0 0,1 0 0 0 0,-1 0 0 0 0,1 1 1 0 0,-1-1-1 0 0,1 0 0 0 0,0 0 0 0 0,-2 1 0 0 0,2 0-54 0 0,-1-1-1 0 0,1 1 1 0 0,-1-1-1 0 0,0 1 0 0 0,1 0 1 0 0,-1 0-1 0 0,1-1 0 0 0,0 1 1 0 0,-1 0-1 0 0,1 0 1 0 0,-1 0-1 0 0,1-1 0 0 0,0 1 1 0 0,0 0-1 0 0,0 0 0 0 0,-1 1 1 0 0,1-1 11 0 0,0 1 0 0 0,0-1 0 0 0,-1 0 0 0 0,1 0 0 0 0,0 0 0 0 0,-1 1 0 0 0,1-1 1 0 0,-1 0-1 0 0,0 0 0 0 0,1 0 0 0 0,-1 0 0 0 0,0 0 0 0 0,-1 1 0 0 0,2-2-2 0 0,-3 2 175 0 0,1 0-1 0 0,-1 0 0 0 0,1 0 0 0 0,-1 1 1 0 0,1-1-1 0 0,0 1 0 0 0,0-1 1 0 0,0 1-1 0 0,0 0 0 0 0,1-1 1 0 0,-1 1-1 0 0,1 0 0 0 0,-1 0 0 0 0,1 0 1 0 0,0 0-1 0 0,0 1 0 0 0,0 5 1 0 0,-5 66 2771 0 0,5-64-2715 0 0,0 0 1 0 0,0 0-1 0 0,1 0 1 0 0,0 0-1 0 0,1 0 1 0 0,1 0-1 0 0,2 12 1 0 0,2 32 172 0 0,-5-40-293 0 0,0 0 0 0 0,5 18 0 0 0,12 24 41 0 0,-12-44-142 0 0,-2 1-1 0 0,0-1 1 0 0,0 1-1 0 0,-1 0 1 0 0,-1 1-1 0 0,1 13 1 0 0,-4-9-107 0 0,0-15 44 0 0,1 0 0 0 0,0 0-1 0 0,0 1 1 0 0,0-1 0 0 0,1 0 0 0 0,-1 0 0 0 0,1 0-1 0 0,0 0 1 0 0,2 7 0 0 0,30 45-732 0 0,-31-52 490 0 0,0 0-1 0 0,1 0 0 0 0,-1 0 0 0 0,1-1 1 0 0,0 1-1 0 0,0-1 0 0 0,0 1 0 0 0,0-1 0 0 0,0 0 1 0 0,1 0-1 0 0,6 4 0 0 0,-5-4-1080 0 0,0-1 0 0 0,1 1-1 0 0,-1-1 1 0 0,9 3 0 0 0,8-3-6136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39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83 14800 0 0,'0'0'1342'0'0,"-1"3"-1103"0"0,0-2-154 0 0,0 0 0 0 0,0 1 0 0 0,1-1 0 0 0,-1 1 0 0 0,0-1 1 0 0,1 1-1 0 0,-1-1 0 0 0,1 1 0 0 0,0 0 0 0 0,0-1 0 0 0,-1 1 0 0 0,1-1 0 0 0,0 1 1 0 0,1 3-1 0 0,-2 4 574 0 0,-5 4 268 0 0,5-11-763 0 0,0 1 0 0 0,0-1 0 0 0,0 1 0 0 0,0 0 0 0 0,0-1 0 0 0,0 1 0 0 0,1 0 0 0 0,-1 0-1 0 0,1 3 1 0 0,-1 5 101 0 0,1-1 1 0 0,-4 13-1 0 0,2-16-207 0 0,1 1 0 0 0,0-1 0 0 0,0 1 0 0 0,1 0 1 0 0,0-1-1 0 0,2 13 0 0 0,4 44 58 0 0,-3-30-103 0 0,-1-25-6 0 0,-1 0-1 0 0,2 0 0 0 0,0 0 0 0 0,0-1 1 0 0,7 16-1 0 0,4 7 36 0 0,-13-28-34 0 0,0 1 0 0 0,0-1 0 0 0,0 1 0 0 0,1-1 0 0 0,0 0 0 0 0,-1 0 0 0 0,1 0 0 0 0,0 0 0 0 0,1 0 0 0 0,-1-1 0 0 0,0 1 0 0 0,1 0 0 0 0,0-1 0 0 0,-1 0 0 0 0,1 0 0 0 0,0 0 0 0 0,0 0 0 0 0,0 0 0 0 0,1 0 0 0 0,-1-1 0 0 0,3 2 0 0 0,-4-3-8 0 0,0 1 0 0 0,0 0 0 0 0,-1-1 0 0 0,1 1 0 0 0,0 0 0 0 0,-1 0 0 0 0,1 0 0 0 0,-1 0 0 0 0,1 0 0 0 0,-1 1 0 0 0,0-1 0 0 0,1 0 0 0 0,-1 1 0 0 0,0-1 0 0 0,0 1 0 0 0,1 1 0 0 0,3 4 0 0 0,-4-6 2 0 0,0 0-1 0 0,0 0 0 0 0,0-1 0 0 0,-1 1 0 0 0,1-1 1 0 0,0 1-1 0 0,0 0 0 0 0,0-1 0 0 0,0 0 1 0 0,0 1-1 0 0,0-1 0 0 0,0 1 0 0 0,1-1 1 0 0,-1 0-1 0 0,0 0 0 0 0,0 0 0 0 0,0 0 0 0 0,0 0 1 0 0,0 0-1 0 0,0 0 0 0 0,0 0 0 0 0,0 0 1 0 0,1 0-1 0 0,-1-1 0 0 0,2 0 0 0 0,0 0 3 0 0,0 0 0 0 0,-1 0 0 0 0,1 0 0 0 0,0-1 0 0 0,-1 1 0 0 0,1-1 0 0 0,3-3 0 0 0,-3 3 3 0 0,0-1 0 0 0,-1 0 0 0 0,1 0 0 0 0,-1 0-1 0 0,0 0 1 0 0,0 0 0 0 0,0 0 0 0 0,0-1 0 0 0,0 1-1 0 0,1-6 1 0 0,-1 0 45 0 0,0 0 1 0 0,1-17-1 0 0,3-15 68 0 0,4-7 524 0 0,5-56 0 0 0,-12 80-390 0 0,-2 14-132 0 0,1 0-1 0 0,-2-1 1 0 0,1 1 0 0 0,-3-17 0 0 0,-1 9 54 0 0,0 5 49 0 0,1 1 1 0 0,0-21-1 0 0,2 29-152 0 0,-1 0 1 0 0,0 1-1 0 0,0-1 0 0 0,0 0 1 0 0,0 0-1 0 0,0 1 1 0 0,-1-1-1 0 0,1 1 0 0 0,-1 0 1 0 0,0-1-1 0 0,0 1 1 0 0,-4-4-1 0 0,1 1 10 0 0,0 0 0 0 0,0 1 0 0 0,0-1 0 0 0,-1 1 0 0 0,-12-8 0 0 0,15 11-76 0 0,-1 1 1 0 0,0-1-1 0 0,0 1 0 0 0,0-1 1 0 0,0 1-1 0 0,0 0 0 0 0,0 0 1 0 0,0 1-1 0 0,0-1 0 0 0,0 1 1 0 0,0 0-1 0 0,-5 1 1 0 0,2-1-9 0 0,1 1 0 0 0,0 0 0 0 0,-1 1 0 0 0,1-1 1 0 0,0 1-1 0 0,0 1 0 0 0,-9 3 0 0 0,13-4 5 0 0,0-1 1 0 0,0 1-1 0 0,0 0 0 0 0,0-1 0 0 0,0 1 1 0 0,0 0-1 0 0,1 0 0 0 0,-1 0 0 0 0,0 1 0 0 0,1-1 1 0 0,0 0-1 0 0,0 0 0 0 0,0 1 0 0 0,0-1 1 0 0,0 1-1 0 0,0-1 0 0 0,0 4 0 0 0,0-2-33 0 0,0 1 0 0 0,0-1 0 0 0,1 0-1 0 0,0 1 1 0 0,0-1 0 0 0,0 1 0 0 0,0-1 0 0 0,1 1-1 0 0,1 5 1 0 0,1 11-516 0 0,-2-18 450 0 0,-1 0 1 0 0,0 1 0 0 0,1-1-1 0 0,0 0 1 0 0,-1 1 0 0 0,1-1-1 0 0,1 0 1 0 0,1 5 0 0 0,39 54 759 0 0,-39-59-661 0 0,0 1-1 0 0,0-1 1 0 0,0 0 0 0 0,0 0 0 0 0,0 0 0 0 0,1 0-1 0 0,0-1 1 0 0,-1 0 0 0 0,1 1 0 0 0,0-1-1 0 0,7 2 1 0 0,3 3-8 0 0,-10-5 2 0 0,1-1 0 0 0,-1 0-1 0 0,1 0 1 0 0,-1 0 0 0 0,1-1-1 0 0,0 1 1 0 0,-1-1 0 0 0,1 0-1 0 0,0-1 1 0 0,0 1 0 0 0,-1-1-1 0 0,1 0 1 0 0,-1 0 0 0 0,6-2 0 0 0,-1-1-118 0 0,-1 0 0 0 0,1-1 1 0 0,-1 0-1 0 0,7-6 1 0 0,6-3-282 0 0,-14 9-64 0 0,0 0 0 0 0,-1 0 0 0 0,0 0 0 0 0,9-12 0 0 0,-3-2-897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0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18143 0 0,'-1'0'72'0'0,"0"0"-1"0"0,0 1 0 0 0,1-1 0 0 0,-1 0 0 0 0,0 1 1 0 0,1-1-1 0 0,-1 1 0 0 0,1-1 0 0 0,-1 1 1 0 0,1-1-1 0 0,-1 1 0 0 0,1-1 0 0 0,-1 1 0 0 0,1 0 1 0 0,-1-1-1 0 0,1 1 0 0 0,0 0 0 0 0,-1-1 0 0 0,1 1 1 0 0,0 0-1 0 0,-1-1 0 0 0,1 1 0 0 0,0 0 0 0 0,0 1 1 0 0,0-1-48 0 0,0 0 0 0 0,0 0 0 0 0,1 0 0 0 0,-1 1 1 0 0,0-1-1 0 0,1 0 0 0 0,-1 0 0 0 0,1 0 0 0 0,-1 0 1 0 0,1 0-1 0 0,0 0 0 0 0,0 0 0 0 0,1 2 0 0 0,4 3 42 0 0,0 0 0 0 0,1-1 0 0 0,11 8 0 0 0,-11-8 681 0 0,15 18 1368 0 0,-18-19-1680 0 0,1 1 1 0 0,-1-1-1 0 0,8 6 1 0 0,1-1-27 0 0,-8-6-308 0 0,-1-1 1 0 0,0 1-1 0 0,0 1 1 0 0,0-1 0 0 0,0 0-1 0 0,0 1 1 0 0,-1 0-1 0 0,1 0 1 0 0,-1 0 0 0 0,0 0-1 0 0,4 8 1 0 0,20 33 675 0 0,-21-38-662 0 0,-1 0 1 0 0,0 1-1 0 0,0 0 0 0 0,-1 0 0 0 0,0 1 0 0 0,-1-1 0 0 0,0 1 0 0 0,4 14 0 0 0,-3-1 37 0 0,13 35 1 0 0,-10-39-120 0 0,-2-1 1 0 0,0 1-1 0 0,3 29 1 0 0,-6 38 30 0 0,-1-55 62 0 0,-7 57 0 0 0,1-19 67 0 0,5-55-191 0 0,1 0 0 0 0,2 15 0 0 0,-1-19-125 0 0,-1 0 0 0 0,0 0-1 0 0,0 1 1 0 0,-1-1 0 0 0,-3 18 0 0 0,-6 4-324 0 0,7-25 233 0 0,0-1-1 0 0,0 0 1 0 0,1 0 0 0 0,0 1 0 0 0,0-1 0 0 0,0 1 0 0 0,1-1-1 0 0,0 10 1 0 0,0-10-160 0 0,0-1-1 0 0,0 0 0 0 0,0 0 1 0 0,0 0-1 0 0,-1 0 0 0 0,1 1 1 0 0,-3 4-1 0 0,-2 6-1160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0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11976 0 0,'16'19'7065'0'0,"16"-15"-3716"0"0,-4-4-2324 0 0,-27 0-982 0 0,-1 0 1 0 0,1 0-1 0 0,0 0 0 0 0,-1 0 0 0 0,1 0 0 0 0,0-1 1 0 0,-1 1-1 0 0,1 0 0 0 0,-1 0 0 0 0,1-1 0 0 0,0 1 1 0 0,-1 0-1 0 0,1-1 0 0 0,-1 1 0 0 0,1-1 0 0 0,-1 1 1 0 0,1-1-1 0 0,-1 1 0 0 0,1-1 0 0 0,1-1 117 0 0,0 1-83 0 0,-1 0 0 0 0,0 1-1 0 0,1-1 1 0 0,-1 1 0 0 0,1-1-1 0 0,-1 1 1 0 0,1 0 0 0 0,0 0-1 0 0,-1 0 1 0 0,1 0 0 0 0,1 0-1 0 0,-2 0-168 0 0,1 0 0 0 0,-1 0 0 0 0,0 0 0 0 0,1 0 0 0 0,-1 0-1 0 0,0 0 1 0 0,0 0 0 0 0,0-1 0 0 0,1 1 0 0 0,-1 0 0 0 0,0-1-1 0 0,0 1 1 0 0,0-1 0 0 0,1 1 0 0 0,-1-1 0 0 0,0 0 0 0 0,1 0 0 0 0</inkml:trace>
  <inkml:trace contextRef="#ctx0" brushRef="#br0" timeOffset="1">37 152 17503 0 0,'26'-10'1759'0'0,"-20"19"-1598"0"0,14 0-89 0 0,-19-8 15 0 0,0 0 0 0 0,0-1 0 0 0,0 1 0 0 0,0-1-1 0 0,0 1 1 0 0,0-1 0 0 0,1 0 0 0 0,-1 1 0 0 0,0-1 0 0 0,0 0-1 0 0,3 0 1 0 0,4 1 239 0 0,5 2-353 0 0,1 0-1 0 0,-1-1 1 0 0,1-1 0 0 0,0 0-1 0 0,14-1 1 0 0,-20 0-353 0 0,-4 0 126 0 0,0-1-1 0 0,0 1 0 0 0,0-1 1 0 0,0 1-1 0 0,0-1 0 0 0,0-1 0 0 0,0 1 1 0 0,-1 0-1 0 0,7-4 0 0 0,-6 3 82 0 0,27-12-1234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1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166 130 2304 0 0,'-1'-2'167'0'0,"-7"-9"-269"0"0,-2-1 2607 0 0,3 0 3534 0 0,0-2 1904 0 0,-4 0-4048 0 0,-4-6-867 0 0,13 16-2772 0 0,-1 0-1 0 0,0 0 1 0 0,-1 1 0 0 0,1-1-1 0 0,-1 1 1 0 0,-4-4 0 0 0,-7-6 326 0 0,14 13-567 0 0,-1-1 1 0 0,1 1-1 0 0,-1-1 0 0 0,0 1 0 0 0,1 0 1 0 0,-1 0-1 0 0,1 0 0 0 0,-1 0 0 0 0,1 0 1 0 0,-1 0-1 0 0,-1 1 0 0 0,1-1-11 0 0,-11 1 21 0 0,11 2-3 0 0,0-1-16 0 0,-6 3-6 0 0,1 4 0 0 0,-2 9-12 0 0,8-17-47 0 0,2 1 5 0 0,2 6 43 0 0,5 30 11 0 0,-7-35 0 0 0,0-1 0 0 0,0 1 0 0 0,-1 0 0 0 0,1 0 0 0 0,-1 0 0 0 0,0-1 0 0 0,0 1 0 0 0,0 0 0 0 0,0 0 0 0 0,0 0 0 0 0,-1 3 0 0 0,-4 23 3 0 0,0 0-1 0 0,2 0 1 0 0,1 30 0 0 0,2-52 16 0 0,0 2-14 0 0,0 0-1 0 0,0 0 1 0 0,0 0-1 0 0,1 0 0 0 0,1-1 1 0 0,-1 1-1 0 0,2 0 1 0 0,-1-1-1 0 0,5 10 1 0 0,0-1 20 0 0,-7-14-22 0 0,1-1 0 0 0,1 1 0 0 0,-1 0 0 0 0,0 0 1 0 0,1-1-1 0 0,-1 1 0 0 0,1-1 0 0 0,2 4 0 0 0,16 19-3 0 0,-15-17 0 0 0,0-1 0 0 0,1 0 0 0 0,7 7 0 0 0,9 9 0 0 0,-14-14 0 0 0,19 15 0 0 0,-21-20-9 0 0,-1 0 0 0 0,2 0 0 0 0,-1-1 0 0 0,0 0-1 0 0,1 0 1 0 0,-1 0 0 0 0,1-1 0 0 0,0 0 0 0 0,0 0 0 0 0,0-1-1 0 0,0 0 1 0 0,0 0 0 0 0,0 0 0 0 0,8-1 0 0 0,-10 0-43 0 0,-2 0-7 0 0,0 0-1 0 0,-1 0 1 0 0,1-1 0 0 0,0 1 0 0 0,0 0 0 0 0,4-2 0 0 0,-3 0 51 0 0,0 0-1 0 0,0 0 1 0 0,0-1 0 0 0,0 1-1 0 0,0-1 1 0 0,5-5 0 0 0,-5 3 150 0 0,0 0 1 0 0,-1-1 0 0 0,0 1-1 0 0,0-1 1 0 0,0 1 0 0 0,-1-1-1 0 0,4-11 1 0 0,-7 14-134 0 0,1-1-1 0 0,0 1 1 0 0,0 0 0 0 0,-1 1-1 0 0,0-1 1 0 0,1 0-1 0 0,-1 0 1 0 0,0 0 0 0 0,-1 0-1 0 0,1 0 1 0 0,-2-3 0 0 0,-2-3-6 0 0,4 5 3 0 0,-1-1 0 0 0,0 1-1 0 0,-1-1 1 0 0,1 1 0 0 0,-1 0 0 0 0,1 0 0 0 0,-1 0 0 0 0,-1 0 0 0 0,1 1-1 0 0,0-1 1 0 0,-1 1 0 0 0,0 0 0 0 0,0 0 0 0 0,0 0 0 0 0,0 0 0 0 0,0 1 0 0 0,-1-1-1 0 0,1 1 1 0 0,-9-2 0 0 0,7 2-7 0 0,4 1-1 0 0,-1 0 1 0 0,1 0 0 0 0,0 0 0 0 0,-1 1-1 0 0,1-1 1 0 0,0 1 0 0 0,-1 0 0 0 0,1 0 0 0 0,-1 0-1 0 0,1 0 1 0 0,0 0 0 0 0,-1 0 0 0 0,-3 1-1 0 0,-13 4-101 0 0,15-4 75 0 0,1-1 0 0 0,-1 1 1 0 0,0 0-1 0 0,1 0 0 0 0,-1 1 1 0 0,0-1-1 0 0,1 1 0 0 0,0 0 0 0 0,-1 0 1 0 0,1 0-1 0 0,-3 3 0 0 0,-1 1-84 0 0,3-3 23 0 0,1 0-1 0 0,-1 0 0 0 0,1 1 0 0 0,0 0 0 0 0,0-1 0 0 0,0 1 0 0 0,1 0 0 0 0,-4 5 0 0 0,1 3-314 0 0,-1 0 0 0 0,1 1 0 0 0,1-1 0 0 0,0 1 0 0 0,-3 18 0 0 0,5-19 22 0 0,1-6-119 0 0,0-1 0 0 0,1 1 0 0 0,0-1-1 0 0,0 9 1 0 0,5 15-1851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1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23039 0 0,'0'0'2528'0'0,"11"0"-6880"0"0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2.1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16583 0 0,'0'0'2844'0'0,"0"2"-1682"0"0,1 22 951 0 0,3 30 0 0 0,2 32-993 0 0,-2-59-975 0 0,-2-7-127 0 0,0-1 1 0 0,7 21-1 0 0,-3-17-107 0 0,-5-18-5 0 0,0 0 0 0 0,0 0 0 0 0,0-1 0 0 0,5 9 1 0 0,-1-2-929 0 0,-4-9-323 0 0</inkml:trace>
  <inkml:trace contextRef="#ctx0" brushRef="#br0" timeOffset="1">199 104 11520 0 0,'0'0'1040'0'0,"3"-1"-854"0"0,11-4 1823 0 0,0 1-1 0 0,1 0 0 0 0,-1 1 1 0 0,1 0-1 0 0,16 0 1 0 0,-23 3-1672 0 0,-1 0 0 0 0,1 1 0 0 0,-1 0 0 0 0,1 0 0 0 0,-1 1 0 0 0,0 0 0 0 0,8 3-1 0 0,-13-4 146 0 0,-2 2-437 0 0,1-1 0 0 0,-1 0 0 0 0,1 0 1 0 0,0 0-1 0 0,0 0 0 0 0,-1 0 0 0 0,1 0 1 0 0,2 3-1 0 0,3 7-14 0 0,-3 2-16 0 0,-1 0-1 0 0,2 26 0 0 0,-2-4-134 0 0,-2-32 26 0 0,0 1-1 0 0,0-1 0 0 0,-1 1 1 0 0,1 0-1 0 0,-1-1 0 0 0,0 0 1 0 0,0 1-1 0 0,-1-1 1 0 0,-3 9-1 0 0,-3 3-705 0 0,-12 18 0 0 0,3-7 58 0 0,-20 32-1744 0 0,26-42 1892 0 0,10-17 646 0 0,1 1 0 0 0,0-1 0 0 0,-1 1 0 0 0,1-1 0 0 0,0 1 0 0 0,-1-1-1 0 0,1 1 1 0 0,0-1 0 0 0,0 1 0 0 0,-1 0 0 0 0,1-1 0 0 0,0 1 0 0 0,0-1 0 0 0,0 1-1 0 0,0 0 1 0 0,0-1 0 0 0,0 1 0 0 0,0-1 0 0 0,0 1 0 0 0,0 0 0 0 0,0-1-1 0 0,0 1 1 0 0,0-1 0 0 0,0 1 0 0 0,0 0 0 0 0,1-1 0 0 0,-1 2 0 0 0,1-2 8 0 0,0 1-1 0 0,0 0 1 0 0,0-1 0 0 0,0 1 0 0 0,-1 0 0 0 0,1-1 0 0 0,0 1 0 0 0,0-1 0 0 0,0 0 0 0 0,0 1-1 0 0,0-1 1 0 0,0 0 0 0 0,0 0 0 0 0,2 1 0 0 0,3-1 108 0 0,0 1-1 0 0,0-1 1 0 0,1 0 0 0 0,6-1 0 0 0,-2-2 83 0 0,-1 1 0 0 0,1-1 0 0 0,18-9 0 0 0,18-5-61 0 0,-43 16-351 0 0,42-13-757 0 0,-18 0-5947 0 0,-11 0-1046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2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140 173 4608 0 0,'0'0'353'0'0,"0"-2"-231"0"0,0-7 1005 0 0,0 5 101 0 0,0 1 0 0 0,0-1 0 0 0,0 1 0 0 0,0 0 1 0 0,0-1-1 0 0,-1 1 0 0 0,1 0 0 0 0,-1-1 0 0 0,0 1 0 0 0,-2-4 0 0 0,-7-27 3496 0 0,7 27-4438 0 0,-1 0 0 0 0,0 0 0 0 0,0 0 0 0 0,-1 1 0 0 0,1-1 1 0 0,-1 1-1 0 0,-1 1 0 0 0,1-1 0 0 0,-1 1 0 0 0,0 0 0 0 0,0 0 0 0 0,-11-6 0 0 0,15 11-284 0 0,0-1 1 0 0,0 1 0 0 0,0-1-1 0 0,0 1 1 0 0,0 0 0 0 0,0 0-1 0 0,0 0 1 0 0,-3 0 0 0 0,-1 0-6 0 0,-4 2 3 0 0,5 5-16 0 0,4-6-5 0 0,0 1-1 0 0,0 0 1 0 0,1 0-1 0 0,-1 0 1 0 0,0 0-1 0 0,1 0 1 0 0,0 0-1 0 0,-1 0 1 0 0,1 0-1 0 0,0 0 1 0 0,0 0-1 0 0,0 0 1 0 0,0 0-1 0 0,0 0 1 0 0,1 0-1 0 0,-1 0 1 0 0,1 0-1 0 0,-1 0 1 0 0,2 4-1 0 0,2 2 11 0 0,0-1 0 0 0,0 1 0 0 0,9 9 0 0 0,-4-3-23 0 0,6 9-10 0 0,1-1 0 0 0,23 26 0 0 0,-7-17 44 0 0,-24-24 0 0 0,0 0 0 0 0,-1 0 0 0 0,1 1 0 0 0,-1 0 0 0 0,-1 0 0 0 0,0 1 0 0 0,7 11 0 0 0,2 6 1 0 0,-11-20-5 0 0,0 0 0 0 0,-1 0 0 0 0,1 0 0 0 0,2 9 1 0 0,-1-4-57 0 0,-5-9 49 0 0,1 0-1 0 0,0-1 0 0 0,0 1 1 0 0,-1 0-1 0 0,1 0 0 0 0,-1 0 1 0 0,0 0-1 0 0,1 2 0 0 0,-2 10-79 0 0,0-1 0 0 0,0 1 0 0 0,-4 13 0 0 0,3-20-8 0 0,0 1 0 0 0,0-1 0 0 0,-1 0 0 0 0,1-1 0 0 0,-2 1 0 0 0,1 0 0 0 0,-7 9 1 0 0,0-3-156 0 0,8-10 167 0 0,0 1 1 0 0,-1-1 0 0 0,1 0-1 0 0,-1 0 1 0 0,0 0-1 0 0,0 0 1 0 0,0 0 0 0 0,0 0-1 0 0,0-1 1 0 0,-7 4 0 0 0,8-5 82 0 0,1 0 1 0 0,-1-1-1 0 0,1 1 1 0 0,-1-1-1 0 0,0 1 1 0 0,1-1-1 0 0,-1 0 0 0 0,0 1 1 0 0,0-1-1 0 0,1 0 1 0 0,-1 0-1 0 0,0 0 1 0 0,0 0-1 0 0,1 0 1 0 0,-1-1-1 0 0,0 1 1 0 0,1-1-1 0 0,-1 1 1 0 0,0-1-1 0 0,1 1 1 0 0,-1-1-1 0 0,1 0 1 0 0,-1 0-1 0 0,1 0 1 0 0,-1 0-1 0 0,1 0 1 0 0,-1 0-1 0 0,1 0 1 0 0,0 0-1 0 0,0-1 1 0 0,0 1-1 0 0,0 0 1 0 0,0-1-1 0 0,0 1 1 0 0,0-1-1 0 0,0 1 1 0 0,0-1-1 0 0,1 1 1 0 0,-1-1-1 0 0,0-2 1 0 0,-1-12 201 0 0,1 0 1 0 0,1-1 0 0 0,4-27-1 0 0,-3 23 6 0 0,1 10-119 0 0,0 0 0 0 0,0 0 0 0 0,1 0 0 0 0,1 1 0 0 0,-1-1 0 0 0,8-13 1 0 0,4-3-79 0 0,19-28 1 0 0,-25 43-314 0 0,1 0 1 0 0,0 1-1 0 0,1 0 0 0 0,0 1 0 0 0,18-13 1 0 0,61-36-3818 0 0,-36 32 2085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3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1 13848 0 0,'0'0'10165'0'0,"0"2"-9731"0"0,-1 7-157 0 0,-1 0-1 0 0,0 0 0 0 0,0 0 1 0 0,-7 16-1 0 0,4-11-52 0 0,-9 19-467 0 0,9-21 60 0 0,0 0 0 0 0,-3 14 0 0 0,-19 88-583 0 0,27-110 702 0 0,0-1 0 0 0,0 1 0 0 0,0-1 0 0 0,0 1 0 0 0,0-1 0 0 0,1 0 0 0 0,0 1 0 0 0,0-1 0 0 0,-1 1 0 0 0,2-1 0 0 0,-1 0 0 0 0,0 0 0 0 0,1 0 0 0 0,2 5 0 0 0,-3-6 45 0 0,1 0 0 0 0,-1 0-1 0 0,1 0 1 0 0,0 0 0 0 0,0-1 0 0 0,-1 1-1 0 0,1 0 1 0 0,4 1 0 0 0,5-1-96 0 0,-7-2 99 0 0,18 4 50 0 0,-18-3-14 0 0,0 0 1 0 0,0 0-1 0 0,0 0 1 0 0,0-1-1 0 0,0 1 1 0 0,0-1-1 0 0,0 0 1 0 0,0 0-1 0 0,0-1 1 0 0,0 1-1 0 0,0-1 1 0 0,0 0-1 0 0,0 0 1 0 0,0 0-1 0 0,5-3 1 0 0,16-8 262 0 0,-17 9-201 0 0,0-2 1 0 0,14-8-1 0 0,80-66-1519 0 0,-96 73 118 0 0,-1-3-65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3.7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7832 0 0,'2'2'9806'0'0,"-1"-1"-9556"0"0,1 0-1 0 0,-1 0 0 0 0,1 0 1 0 0,0 0-1 0 0,-1 0 1 0 0,1-1-1 0 0,0 1 1 0 0,0 0-1 0 0,1-1 0 0 0,7 4 922 0 0,-8-4-179 0 0,9 6 334 0 0,2-3-988 0 0,1-1 0 0 0,0 0 1 0 0,0-1-1 0 0,0 0 0 0 0,0-1 1 0 0,0-1-1 0 0,15-2 0 0 0,-11 3-268 0 0,-15 0-66 0 0,1 0 1 0 0,-1 0-1 0 0,0 0 1 0 0,1 0-1 0 0,-1-1 1 0 0,0 1-1 0 0,1-1 1 0 0,-1 0-1 0 0,0 0 1 0 0,0 0-1 0 0,0-1 1 0 0,5-1-1 0 0,-6 1-21 0 0,0 1 0 0 0,0 1-1 0 0,0-1 1 0 0,1 0 0 0 0,-1 0-1 0 0,0 1 1 0 0,0 0-1 0 0,4-1 1 0 0,-5 1 2 0 0,-1 0 1 0 0,0 0-1 0 0,1 0 0 0 0,-1 0 0 0 0,0 0 0 0 0,1 0 1 0 0,-1 0-1 0 0,0 0 0 0 0,0-1 0 0 0,1 1 0 0 0,-1 0 1 0 0,0 0-1 0 0,0 0 0 0 0,1 0 0 0 0,-1-1 1 0 0,0 1-1 0 0,0 0 0 0 0,1 0 0 0 0,-1 0 0 0 0,0-1 1 0 0,0 1-1 0 0,0 0 0 0 0,1 0 0 0 0,-1-1 0 0 0,0 1 1 0 0,0 0-1 0 0,0 0 0 0 0,0-1 0 0 0,0 1 0 0 0,1 0 1 0 0,-1-1-1 0 0,0 0-260 0 0,1 0 0 0 0,0 1-1 0 0,-1-1 1 0 0,1 0 0 0 0,0 1 0 0 0,0-1 0 0 0,0 1 0 0 0,0-1-1 0 0,0 1 1 0 0,-1-1 0 0 0,3 0 0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3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 19151 0 0,'0'0'1919'0'0,"-1"1"-1759"0"0,-1 3-20 0 0,1 0-1 0 0,-1 1 1 0 0,1-1-1 0 0,0 0 1 0 0,0 7-1 0 0,-1 3 991 0 0,0 1-355 0 0,1 0 0 0 0,0-1 0 0 0,3 23 0 0 0,-1 1-310 0 0,-1-3-594 0 0,2 0-1 0 0,7 45 1 0 0,3-35-1839 0 0,-1-18-4432 0 0,-10-24 5107 0 0,1-1 0 0 0,0 1 0 0 0,0 0 0 0 0,0-1 0 0 0,4 4 0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7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17 267 3680 0 0,'-1'-1'284'0'0,"-14"-14"12064"0"0,15 18-10835 0 0,0 12-1043 0 0,1 0-1 0 0,0-1 1 0 0,1 1 0 0 0,1-1 0 0 0,6 21-1 0 0,9 2-165 0 0,0 4-104 0 0,2 45 112 0 0,-9-29-206 0 0,-10-40-21 0 0,-1-16 128 0 0,-1-2-133 0 0,-2 0-58 0 0,-1-1-1 0 0,1 0 1 0 0,0 0-1 0 0,0 0 1 0 0,0 0-1 0 0,1-1 1 0 0,-1 1-1 0 0,1-1 1 0 0,-1 1-1 0 0,1-1 1 0 0,0 0-1 0 0,0 0 1 0 0,0 0-1 0 0,0 0 1 0 0,0-1-1 0 0,1 1 1 0 0,-2-6-1 0 0,-3-7 1 0 0,1-1 0 0 0,0 0-1 0 0,1 0 1 0 0,-3-30 0 0 0,3-73 248 0 0,4 105-159 0 0,1 0 1 0 0,1 0-1 0 0,0 0 0 0 0,1 1 1 0 0,0-1-1 0 0,1 1 1 0 0,1 0-1 0 0,0 0 1 0 0,15-26-1 0 0,-11 23 170 0 0,14-19 0 0 0,-19 31-187 0 0,1-1-1 0 0,-1 1 0 0 0,1 0 1 0 0,1 0-1 0 0,-1 0 1 0 0,11-6-1 0 0,2-1 107 0 0,-9 5-11 0 0,1 1 0 0 0,0 0 0 0 0,11-4 0 0 0,-18 8-131 0 0,1 1-1 0 0,-1 0 1 0 0,1 0 0 0 0,-1 1 0 0 0,0-1-1 0 0,1 1 1 0 0,-1 0 0 0 0,1-1-1 0 0,-1 2 1 0 0,1-1 0 0 0,-1 0-1 0 0,1 1 1 0 0,-1-1 0 0 0,6 2-1 0 0,-7-1 492 0 0,-2 2-447 0 0,1-1-87 0 0,-1 0 0 0 0,1 0 0 0 0,-1 1 0 0 0,0-1 0 0 0,1 0-1 0 0,-1 0 1 0 0,0 1 0 0 0,-1-1 0 0 0,1 0 0 0 0,0 1 0 0 0,-1-1 0 0 0,1 0 0 0 0,-1 0-1 0 0,0 0 1 0 0,1 0 0 0 0,-1 0 0 0 0,0 1 0 0 0,-2 2 0 0 0,-1-1-11 0 0,1 2 6 0 0,0-1-1 0 0,0 0 1 0 0,-1 0-1 0 0,0-1 0 0 0,0 1 1 0 0,0-1-1 0 0,0 0 1 0 0,-1 0-1 0 0,0 0 0 0 0,0 0 1 0 0,-7 3-1 0 0,-35 12-734 0 0,4-4-159 0 0,42-14 592 0 0,-1 0 0 0 0,1-1 0 0 0,-1 1 0 0 0,1-1 0 0 0,-1 1 1 0 0,1-1-1 0 0,-1 0 0 0 0,0 1 0 0 0,1-1 0 0 0,-1 0 0 0 0,-2 0 0 0 0,4 2-1450 0 0,0 9-60 0 0</inkml:trace>
  <inkml:trace contextRef="#ctx0" brushRef="#br0" timeOffset="1">491 227 16527 0 0,'0'0'1499'0'0,"-2"3"-1071"0"0,-7 7 762 0 0,5-5-419 0 0,0 0-1 0 0,0 0 1 0 0,0 0-1 0 0,-2 7 1 0 0,-2 6-314 0 0,2 1-1 0 0,0-1 1 0 0,1 2 0 0 0,1-1 0 0 0,-3 37 0 0 0,7-41-332 0 0,1-1 1 0 0,5 28 0 0 0,-2-19-88 0 0,-3-18-140 0 0,0 1 0 0 0,1-1 0 0 0,0 1 1 0 0,1-1-1 0 0,-1 0 0 0 0,1 0 1 0 0,0 0-1 0 0,0 0 0 0 0,0-1 1 0 0,1 1-1 0 0,0-1 0 0 0,0 0 1 0 0,0 0-1 0 0,0 0 0 0 0,0-1 0 0 0,1 1 1 0 0,0-1-1 0 0,0 0 0 0 0,0 0 1 0 0,0-1-1 0 0,7 3 0 0 0,-7-3-356 0 0,0-1 0 0 0,-1 0-1 0 0,1 0 1 0 0,0-1 0 0 0,0 1-1 0 0,0-1 1 0 0,0 0-1 0 0,0 0 1 0 0,-1-1 0 0 0,1 1-1 0 0,0-1 1 0 0,6-2 0 0 0,10-2-6423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8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0 7368 0 0,'0'0'568'0'0,"-2"2"-42"0"0,-5 5 2590 0 0,-11 12 2694 0 0,15-15-5385 0 0,1-1-1 0 0,-1 1 1 0 0,1-1 0 0 0,-3 8-1 0 0,-1 2 714 0 0,5-11-1026 0 0,-1 0-1 0 0,1 0 0 0 0,0 0 0 0 0,0 0 1 0 0,1 0-1 0 0,-1 1 0 0 0,0-1 0 0 0,1 0 1 0 0,0 0-1 0 0,-1 1 0 0 0,1-1 0 0 0,0 0 0 0 0,0 1 1 0 0,0 1-1 0 0,1 3-46 0 0,0-1 0 0 0,0 0 0 0 0,0 1 0 0 0,1-1 0 0 0,0 0 0 0 0,0 0 0 0 0,0 0 0 0 0,1-1 0 0 0,0 1 0 0 0,0-1 0 0 0,1 1 0 0 0,-1-1-1 0 0,1 0 1 0 0,0 0 0 0 0,0 0 0 0 0,1-1 0 0 0,5 4 0 0 0,10 8-65 0 0,-11-8 0 0 0,0-2 0 0 0,0 1 0 0 0,1-1 0 0 0,14 7 0 0 0,-18-11 120 0 0,-1-1 0 0 0,0 1 0 0 0,0-1 0 0 0,0 0 0 0 0,1 0 0 0 0,-1 0 0 0 0,1-1 0 0 0,5 0-1 0 0,-8 0-51 0 0,1-1 0 0 0,-1 0 0 0 0,0 1 0 0 0,0-1 0 0 0,0 0 0 0 0,0 0 0 0 0,0-1 0 0 0,-1 1 0 0 0,1-1 0 0 0,0 1 0 0 0,-1-1 0 0 0,1 0 0 0 0,-1 0 0 0 0,1 0 0 0 0,2-4 0 0 0,-3 4-16 0 0,1-1 0 0 0,-1 0 1 0 0,-1 0-1 0 0,1 0 0 0 0,0-1 0 0 0,-1 1 1 0 0,1 0-1 0 0,-1 0 0 0 0,0-1 1 0 0,0 1-1 0 0,0-6 0 0 0,1-3 165 0 0,-1 0-1 0 0,-1-13 1 0 0,-1 12-109 0 0,1 10-80 0 0,0 0 0 0 0,0 0 0 0 0,-1 0 0 0 0,0 1 1 0 0,1-1-1 0 0,-1 0 0 0 0,0 1 0 0 0,0-1 0 0 0,-1 1 0 0 0,1-1 0 0 0,0 1 0 0 0,-1 0 0 0 0,1-1 0 0 0,-1 1 0 0 0,0 0 0 0 0,0 0 0 0 0,0 0 1 0 0,0 0-1 0 0,-5-3 0 0 0,-4-5-30 0 0,5 5-49 0 0,1 2 1 0 0,-1-1-1 0 0,0 1 0 0 0,0-1 1 0 0,0 2-1 0 0,0-1 1 0 0,0 1-1 0 0,-1 0 0 0 0,1 0 1 0 0,-1 0-1 0 0,-8 0 0 0 0,13 2-133 0 0,-1 0-1 0 0,1 0 0 0 0,-1 0 1 0 0,0 1-1 0 0,1-1 1 0 0,-1 1-1 0 0,1 0 0 0 0,-5 1 1 0 0,-11 2-4613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8.5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55 126 17967 0 0,'-2'-3'264'0'0,"0"1"0"0"0,0 0 0 0 0,1-1 0 0 0,-1 1 0 0 0,1-1 0 0 0,0 0 0 0 0,0 1 0 0 0,0-1 0 0 0,0 0 0 0 0,-1-5 1054 0 0,1 8-1152 0 0,0 0 1 0 0,0 0-1 0 0,0-1 1 0 0,0 1-1 0 0,0 0 1 0 0,0-1-1 0 0,0 1 1 0 0,0-1-1 0 0,0 1 1 0 0,0-1-1 0 0,0 1 0 0 0,0-1 1 0 0,0-1-1 0 0,0 1-59 0 0,0 1-1 0 0,0-1 1 0 0,1 1-1 0 0,-1-1 1 0 0,0 0-1 0 0,0 1 1 0 0,0 0-1 0 0,0-1 1 0 0,0 1-1 0 0,0-1 1 0 0,0 1-1 0 0,1 0 0 0 0,-3-1 1 0 0,-1 12 34 0 0,3-6-155 0 0,-1-1-1 0 0,1 1 1 0 0,0 0-1 0 0,1 0 1 0 0,-1-1-1 0 0,1 1 0 0 0,0 0 1 0 0,0 0-1 0 0,0 0 1 0 0,1 0-1 0 0,0-1 1 0 0,0 1-1 0 0,0 0 1 0 0,0-1-1 0 0,1 1 1 0 0,0 0-1 0 0,0-1 1 0 0,0 0-1 0 0,0 1 0 0 0,5 4 1 0 0,12 20-208 0 0,-12-17 179 0 0,1-1-1 0 0,8 10 0 0 0,-12-17 39 0 0,-1-1 0 0 0,1 1 0 0 0,-1-1 0 0 0,1 0 0 0 0,0-1 0 0 0,0 1 0 0 0,0-1 0 0 0,1 1 0 0 0,6 1 0 0 0,4 1-43 0 0,-4 0 36 0 0,15 16 103 0 0,-24-20 41 0 0,-2 0-92 0 0,0 1 1 0 0,1-1-1 0 0,-1 0 1 0 0,0 1-1 0 0,0-1 1 0 0,0 0-1 0 0,0 0 1 0 0,0 1-1 0 0,0-1 1 0 0,-1 0-1 0 0,1 0 1 0 0,0 1-1 0 0,-1-1 1 0 0,1 0-1 0 0,-1 0 1 0 0,1 0-1 0 0,-1 1 1 0 0,1-1-1 0 0,-1 0 1 0 0,0 0-1 0 0,0 0 1 0 0,1 0-1 0 0,-1 0 1 0 0,-2 1-1 0 0,1 1-28 0 0,-1-1-1 0 0,0 1 1 0 0,1-1 0 0 0,-1 1-1 0 0,-1-1 1 0 0,1 0 0 0 0,-5 2-1 0 0,4-2-14 0 0,0-1 0 0 0,-1 0 0 0 0,1 0 0 0 0,-8 0 0 0 0,8-1-29 0 0,0 0-1 0 0,0 1 1 0 0,0 0 0 0 0,-1 0-1 0 0,-4 2 1 0 0,5-1-396 0 0,-1 0 0 0 0,0 0 1 0 0,0 0-1 0 0,0-1 0 0 0,0 0 1 0 0,-1 0-1 0 0,1 0 0 0 0,-6 0 1 0 0</inkml:trace>
  <inkml:trace contextRef="#ctx0" brushRef="#br0" timeOffset="1">657 8 7368 0 0,'-2'0'568'0'0,"-4"0"-449"0"0,-12-3 7656 0 0,5-2 1713 0 0,7 34-8881 0 0,1-1-306 0 0,2-22-278 0 0,2 0 0 0 0,-1 1 0 0 0,0 0 1 0 0,1-1-1 0 0,1 1 0 0 0,-1 0 0 0 0,1 0 0 0 0,0-1 0 0 0,0 1 1 0 0,1 0-1 0 0,0 0 0 0 0,3 11 0 0 0,14 60 55 0 0,-15-59-96 0 0,1 0 0 0 0,0 0 0 0 0,2 0 0 0 0,0-1 0 0 0,11 22 0 0 0,1-5-231 0 0,-14-24-105 0 0,1-1 1 0 0,1 0 0 0 0,0 0-1 0 0,0-1 1 0 0,12 15-1 0 0,20 22-3632 0 0,-22-25 1924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8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27 15664 0 0,'5'17'718'0'0,"-4"-14"-19"0"0,-3-2-255 0 0,0 0 0 0 0,0 0 0 0 0,0 0 0 0 0,0 0 0 0 0,0 0 0 0 0,0 1 0 0 0,0-1 0 0 0,1 0 0 0 0,-4 4 0 0 0,3-2-46 0 0,1 1 0 0 0,-1-1 0 0 0,1 1 1 0 0,-1-1-1 0 0,1 1 0 0 0,0 0 0 0 0,0 5 0 0 0,-3 7 303 0 0,3-13-611 0 0,0 0-1 0 0,1 1 0 0 0,-1-1 1 0 0,1 0-1 0 0,0 0 0 0 0,0 0 1 0 0,0 0-1 0 0,1 1 0 0 0,-1-1 1 0 0,2 5-1 0 0,2 20 140 0 0,-6 6-27 0 0,0-20-136 0 0,2-1 0 0 0,1 16 0 0 0,14 112 96 0 0,-13-131-160 0 0,0 1 0 0 0,1-1 0 0 0,0 0 0 0 0,1 0 0 0 0,7 15 0 0 0,1 3-4 0 0,-11-25 2 0 0,0 0 0 0 0,1 0 0 0 0,-1 0 0 0 0,0 0 0 0 0,1 0 0 0 0,0 0 0 0 0,-1-1 0 0 0,1 1 0 0 0,0-1 0 0 0,0 1 0 0 0,1-1 0 0 0,-1 0 0 0 0,0 0 0 0 0,1 0 0 0 0,0 0 0 0 0,-1 0 0 0 0,4 1 0 0 0,2 0-3 0 0,1 1-15 0 0,-1-1 0 0 0,1-1 0 0 0,-1 1 0 0 0,11 0 0 0 0,-16-2 14 0 0,0-1-1 0 0,0 0 1 0 0,0 0 0 0 0,-1-1 0 0 0,1 1 0 0 0,0 0 0 0 0,0-1 0 0 0,-1 0-1 0 0,1 0 1 0 0,0 0 0 0 0,-1 0 0 0 0,1 0 0 0 0,-1 0 0 0 0,1 0 0 0 0,-1-1-1 0 0,1 1 1 0 0,3-5 0 0 0,5-4 7 0 0,-3 4 9 0 0,-2 0 0 0 0,13-14 0 0 0,-17 18-8 0 0,-1-1 0 0 0,1 1 0 0 0,0-1 0 0 0,-1 0 0 0 0,0 0 0 0 0,0 1 0 0 0,0-1 0 0 0,0 0 0 0 0,0 0 0 0 0,0 0 0 0 0,-1 0 0 0 0,1 0 0 0 0,-1-4 0 0 0,0-7 44 0 0,-1 9-23 0 0,1 0 0 0 0,0 0 1 0 0,0 0-1 0 0,1 0 0 0 0,-1 0 0 0 0,3-8 0 0 0,-2 11-18 0 0,1-2 12 0 0,-1-1-1 0 0,1 0 1 0 0,-1 1-1 0 0,0-1 1 0 0,0 0 0 0 0,0 0-1 0 0,-1 1 1 0 0,1-1-1 0 0,-1 0 1 0 0,0 0-1 0 0,-1 0 1 0 0,1 0-1 0 0,-1 1 1 0 0,0-1-1 0 0,-2-6 1 0 0,1 4 3 0 0,0 1 0 0 0,1-1 1 0 0,0 0-1 0 0,0 0 0 0 0,0 0 0 0 0,1 1 0 0 0,1-10 1 0 0,-1 8 5 0 0,0 0 0 0 0,0 1-1 0 0,0-1 1 0 0,-1 0 0 0 0,-3-13 0 0 0,-10-12 84 0 0,10 24-74 0 0,1 1 0 0 0,-5-18 1 0 0,6 11-27 0 0,1 12-7 0 0,1 1-1 0 0,0-1 0 0 0,0 0 0 0 0,-1 1 0 0 0,0-1 0 0 0,1 0 1 0 0,-1 1-1 0 0,0-1 0 0 0,0 1 0 0 0,-1-1 0 0 0,1 1 0 0 0,-2-3 0 0 0,-7-6 21 0 0,0 0 0 0 0,-21-15 0 0 0,-3 6-64 0 0,8 6-27 0 0,25 13 58 0 0,-1 1 0 0 0,0-1 0 0 0,1 1-1 0 0,-1 0 1 0 0,0-1 0 0 0,0 1 0 0 0,1 0 0 0 0,-1 0 0 0 0,0 0 0 0 0,1 0 0 0 0,-1 0 0 0 0,0 0 0 0 0,0 1 0 0 0,1-1 0 0 0,-1 1-1 0 0,0-1 1 0 0,1 1 0 0 0,-1-1 0 0 0,1 1 0 0 0,-1 0 0 0 0,-1 1 0 0 0,0-1 0 0 0,1 1-1 0 0,0-1 1 0 0,0 1-1 0 0,0-1 1 0 0,0 1-1 0 0,0 0 1 0 0,0-1 0 0 0,0 1-1 0 0,1 0 1 0 0,-1 0-1 0 0,1 0 1 0 0,-1 1 0 0 0,1-1-1 0 0,-1 3 1 0 0,-7 33-82 0 0,8-33 70 0 0,-1 0 0 0 0,1 0-1 0 0,0 0 1 0 0,0 1 0 0 0,0-1-1 0 0,1 1 1 0 0,0-1 0 0 0,0 0-1 0 0,0 1 1 0 0,2 5 0 0 0,1 5-38 0 0,11 31 1 0 0,-3-10 9 0 0,-10-34 44 0 0,0 0 0 0 0,0 0-1 0 0,0 0 1 0 0,1 0 0 0 0,-1-1 0 0 0,0 1 0 0 0,1 0 0 0 0,0-1-1 0 0,0 1 1 0 0,0-1 0 0 0,0 1 0 0 0,0-1 0 0 0,0 0 0 0 0,1 0-1 0 0,2 2 1 0 0,16 15 4 0 0,-19-17 0 0 0,0 1 0 0 0,0-1 0 0 0,0 0 0 0 0,0 0 0 0 0,1 0 0 0 0,-1 0 0 0 0,1-1 0 0 0,-1 1 0 0 0,1-1 0 0 0,0 1 0 0 0,4 0 0 0 0,3 1-2 0 0,0 0-1 0 0,1-1 1 0 0,-1 0-1 0 0,17 1 1 0 0,-21-4-11 0 0,0 1 1 0 0,-1-1-1 0 0,1 0 0 0 0,0 0 1 0 0,0 0-1 0 0,-1-1 0 0 0,1 0 1 0 0,-1 0-1 0 0,10-5 1 0 0,3-5-1190 0 0,-1 0 0 0 0,15-15 0 0 0,-28 24-278 0 0,0-1 0 0 0,0 0 0 0 0,6-8 0 0 0,1-12-6167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9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19263 0 0,'1'0'63'0'0,"1"0"0"0"0,0 0-1 0 0,0 0 1 0 0,-1 1 0 0 0,1-1-1 0 0,-1 0 1 0 0,1 1 0 0 0,0-1-1 0 0,-1 1 1 0 0,1 0 0 0 0,-1-1-1 0 0,1 1 1 0 0,-1 0 0 0 0,2 1-1 0 0,-1 0 470 0 0,7 3-297 0 0,-1 1 0 0 0,1 0 0 0 0,-1 0 0 0 0,-1 1 0 0 0,1 0-1 0 0,-1 0 1 0 0,9 14 0 0 0,2 0 1022 0 0,-13-16-1015 0 0,-2 1 0 0 0,1 0 0 0 0,-1 0 0 0 0,0 0-1 0 0,2 6 1 0 0,10 18 467 0 0,2-2-117 0 0,-6-11-241 0 0,-1 0 1 0 0,-1 1 0 0 0,8 19 0 0 0,-4-1 88 0 0,11 53 1 0 0,9 32-149 0 0,-24-89-280 0 0,-3-10-22 0 0,-2 0 0 0 0,0 0 0 0 0,0 45 0 0 0,-1-14-161 0 0,-2-46 111 0 0,0 0 0 0 0,-1 1-1 0 0,0-1 1 0 0,0 0 0 0 0,-1 0-1 0 0,0 0 1 0 0,-4 13 0 0 0,2-13-543 0 0,1 0 0 0 0,0 0 0 0 0,0 1 0 0 0,1-1 0 0 0,0 0 0 0 0,0 1 0 0 0,1-1 0 0 0,0 12 0 0 0,1-1-7940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9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0 12440 0 0,'-31'17'565'0'0,"26"-14"-259"0"0,7-2-52 0 0,10 1 306 0 0,-10-1 124 0 0,1 0 0 0 0,-1-1-1 0 0,1 1 1 0 0,-1 0 0 0 0,0 1 0 0 0,5 1 0 0 0,6 4 1599 0 0,6-4 1474 0 0,10-4-2810 0 0,-12 0-445 0 0,-14 1-463 0 0,-1 0 1 0 0,1 0 0 0 0,-1 0 0 0 0,0 1-1 0 0,1 0 1 0 0,-1-1 0 0 0,0 1-1 0 0,1 0 1 0 0,1 1 0 0 0,1 0 9 0 0,8 6 22 0 0,-11-7-90 0 0,1 1 0 0 0,-1-1 0 0 0,0 0 0 0 0,0 0 0 0 0,1 0 0 0 0,-1 0 0 0 0,1 0 0 0 0,-1 0 0 0 0,6 0 1 0 0,-8 0-113 0 0,1 0 1 0 0,-1 0-1 0 0,1 0 1 0 0,-1 0-1 0 0,0-1 1 0 0,1 1-1 0 0,-1 0 1 0 0,0 0-1 0 0,0 0 1 0 0,1 0-1 0 0,-1 2 1 0 0,0-3-102 0 0,-5 13-1694 0 0,-4 8-96 0 0</inkml:trace>
  <inkml:trace contextRef="#ctx0" brushRef="#br0" timeOffset="1">89 313 17503 0 0,'0'0'384'0'0,"6"10"88"0"0,0 4 8 0 0,4-1 8 0 0,6-3-392 0 0,1-6-96 0 0,-1 2 0 0 0,0 4 0 0 0,15-6 432 0 0,-3-4 64 0 0,-8 10 16 0 0,1-10 0 0 0,7 3 0 0 0,-7 3 0 0 0,-1-2 0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59.0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15 14280 0 0,'0'-3'258'0'0,"0"3"-209"0"0,0-1-1 0 0,0 1 1 0 0,0 0 0 0 0,0-1 0 0 0,0 1 0 0 0,-1 0-1 0 0,1-1 1 0 0,0 1 0 0 0,0 0 0 0 0,0-1-1 0 0,0 1 1 0 0,0 0 0 0 0,-1-1 0 0 0,1 1 0 0 0,0 0-1 0 0,0-1 1 0 0,0 1 0 0 0,-1 0 0 0 0,1 0-1 0 0,0-1 1 0 0,-1 1 0 0 0,1 0 0 0 0,0 0 0 0 0,-1 0-1 0 0,1-1 1 0 0,-1-3 198 0 0,16 14 5513 0 0,-13-8-5571 0 0,-1 1-1 0 0,1-1 1 0 0,-1 0 0 0 0,0 1 0 0 0,0-1 0 0 0,0 1 0 0 0,0 0 0 0 0,-1-1-1 0 0,1 5 1 0 0,4 11 420 0 0,8 25-125 0 0,-2 0 0 0 0,5 45 0 0 0,8 35-351 0 0,-17-92-118 0 0,-5-17 0 0 0,9 22 1 0 0,2 6-186 0 0,-10-33-78 0 0,0 1 0 0 0,0 0 0 0 0,1-1 0 0 0,6 13 0 0 0,-3-8-1268 0 0,-6-11-373 0 0,11-9-2870 0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59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13 16583 0 0,'0'0'1927'0'0,"-1"4"-1296"0"0,-1 5-411 0 0,0 0 0 0 0,1 1 0 0 0,0-1 0 0 0,1 0 0 0 0,0 1 0 0 0,0-1 0 0 0,1 1 0 0 0,0-1 0 0 0,1 0 0 0 0,0 0 0 0 0,0 1 0 0 0,1-1 0 0 0,0-1 0 0 0,0 1 0 0 0,8 11 0 0 0,16 34-151 0 0,6 9 24 0 0,-22-45-13 0 0,1-1 0 0 0,17 19 0 0 0,-27-34-66 0 0,1 0-1 0 0,-1 0 1 0 0,0 0-1 0 0,1 0 0 0 0,0-1 1 0 0,-1 1-1 0 0,1-1 1 0 0,3 2-1 0 0,-5-3-1 0 0,0 1 0 0 0,0-1-1 0 0,0 1 1 0 0,1-1 0 0 0,-1 0 0 0 0,0 0 0 0 0,0 1-1 0 0,0-1 1 0 0,0 0 0 0 0,0 0 0 0 0,0 0 0 0 0,1 0 0 0 0,-1-1-1 0 0,0 1 1 0 0,0 0 0 0 0,0 0 0 0 0,0-1 0 0 0,0 1-1 0 0,0 0 1 0 0,0-1 0 0 0,0 1 0 0 0,0-1 0 0 0,0 0-1 0 0,1 0 1 0 0,2-2 79 0 0,-1 0 0 0 0,0 0 1 0 0,-1 0-1 0 0,1-1 0 0 0,-1 1 0 0 0,1 0 0 0 0,-1-1 0 0 0,0 0 0 0 0,0 0 0 0 0,-1 1 0 0 0,3-8 1 0 0,-1-3 70 0 0,-1 1 1 0 0,0-1-1 0 0,-1 0 1 0 0,0 0 0 0 0,-1 1-1 0 0,-1-1 1 0 0,0 0-1 0 0,-5-21 1 0 0,3 24-52 0 0,0 0 1 0 0,0 1 0 0 0,-1 0-1 0 0,0 0 1 0 0,-1 0 0 0 0,0 0-1 0 0,-1 1 1 0 0,0 0-1 0 0,0 0 1 0 0,-1 0 0 0 0,-11-11-1 0 0,9 11-341 0 0,-1 1 1 0 0,-18-13-1 0 0,24 18 127 0 0,0 1 1 0 0,-1 0-1 0 0,1 0 0 0 0,0 0 1 0 0,-1 1-1 0 0,1 0 0 0 0,-1-1 1 0 0,1 2-1 0 0,-1-1 0 0 0,-8 0 1 0 0,12 1-144 0 0,-1 0 0 0 0,1 1 0 0 0,0-1 1 0 0,0 0-1 0 0,0 1 0 0 0,-1-1 0 0 0,1 0 1 0 0,0 1-1 0 0,0 0 0 0 0,0-1 0 0 0,0 1 1 0 0,0 0-1 0 0,0-1 0 0 0,0 1 0 0 0,0 0 1 0 0,0 0-1 0 0,1 0 0 0 0,-1 0 0 0 0,0 0 1 0 0,0 0-1 0 0,0 1 0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59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1 468 5064 0 0,'0'0'389'0'0,"0"-4"2804"0"0,0-6 4061 0 0,2-1-3349 0 0,7-19-2252 0 0,-7 26-1565 0 0,9-8-470 0 0,-8 9 187 0 0,32-28-4406 0 0,-32 28 2873 0 0</inkml:trace>
  <inkml:trace contextRef="#ctx0" brushRef="#br0" timeOffset="1">310 0 6912 0 0,'-2'45'2790'0'0,"1"5"6512"0"0,3-15-6735 0 0,3 1-1120 0 0,-2-17-758 0 0,1 28 1 0 0,-2-22-317 0 0,0 1 0 0 0,8 29 1 0 0,-2-11-342 0 0,-6-30 17 0 0,8 21 1 0 0,-2-7 93 0 0,-5-19-139 0 0,0 0 0 0 0,0-1 0 0 0,9 16 0 0 0,4 12-2280 0 0,-10-23-3530 0 0,0-2-1823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4.3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36 10136 0 0,'0'0'310'0'0,"-6"-18"10574"0"0,6 21-9792 0 0,4 30 640 0 0,-2-22-1355 0 0,0 0 1 0 0,0 12 0 0 0,-1 7-145 0 0,8 37 0 0 0,-3-19-131 0 0,9 33-102 0 0,-3-39-102 0 0,-2-10-20 0 0,-7-23-216 0 0,0-1 0 0 0,0 0-1 0 0,1 0 1 0 0,0 0 0 0 0,6 10-1 0 0,-5-11-203 0 0,22-5-6949 0 0</inkml:trace>
  <inkml:trace contextRef="#ctx0" brushRef="#br0" timeOffset="1">469 22 15344 0 0,'11'-19'1393'0'0,"-6"16"-975"0"0,-4 3-291 0 0,0 0-1 0 0,-1 1 0 0 0,1-1 0 0 0,0 0 0 0 0,-1 0 0 0 0,1 1 1 0 0,0-1-1 0 0,-1 1 0 0 0,1-1 0 0 0,0 0 0 0 0,-1 1 0 0 0,1-1 1 0 0,-1 1-1 0 0,1-1 0 0 0,-1 1 0 0 0,1 0 0 0 0,-1-1 1 0 0,0 1-1 0 0,1-1 0 0 0,-1 1 0 0 0,1 0 0 0 0,-1-1 0 0 0,0 1 1 0 0,1 1-1 0 0,1 3 93 0 0,2 2 206 0 0,0-1 0 0 0,0 1 0 0 0,-1 0 0 0 0,0 0 0 0 0,0 1 0 0 0,0-1 0 0 0,-1 0 0 0 0,-1 1 0 0 0,1 0 0 0 0,0 10 1 0 0,-2-7-351 0 0,1 0 0 0 0,4 16 1 0 0,2 9 115 0 0,-2 26 365 0 0,10 69 881 0 0,-4-74-1608 0 0,-5-34-41 0 0,2 24 1 0 0,-7-35-318 0 0,1 0 1 0 0,0 0-1 0 0,0 0 1 0 0,2-1-1 0 0,7 22 1 0 0,-5-19-1847 0 0,-1-2-2927 0 0,0-1-1687 0 0</inkml:trace>
  <inkml:trace contextRef="#ctx0" brushRef="#br0" timeOffset="2">799 363 9216 0 0,'-7'3'4350'0'0,"19"-5"-2594"0"0,12-1 172 0 0,1 2-1 0 0,27 3 1 0 0,-14-1-860 0 0,-14 2-83 0 0,-11 0-784 0 0,-1-1-70 0 0,33-1 202 0 0,-10-2-1506 0 0,-11-2-5351 0 0,-12-2-426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0.2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15552 0 0,'0'20'712'0'0,"0"-16"-17"0"0,5 5 1357 0 0,-1-1-1630 0 0,-1 0-1 0 0,-1 1 0 0 0,1-1 0 0 0,-1 1 1 0 0,0-1-1 0 0,-1 1 0 0 0,0 0 0 0 0,-1 17 0 0 0,2 6-73 0 0,-2-23-241 0 0,0 0 0 0 0,-1 15 0 0 0,-1 6-21 0 0,2 106 168 0 0,0-127-225 0 0,1-1 0 0 0,0 1 0 0 0,1-1 1 0 0,5 16-1 0 0,-4-16 37 0 0,-2-6 136 0 0,0-1-174 0 0,1 0 0 0 0,-1 0 1 0 0,0 1-1 0 0,0-1 0 0 0,0 0 1 0 0,0 0-1 0 0,1 0 1 0 0,-1-1-1 0 0,1 1 0 0 0,-1 0 1 0 0,0 0-1 0 0,1-1 1 0 0,1 2-1 0 0,13 4 170 0 0,-14-5-151 0 0,1 1 1 0 0,-1-1 0 0 0,1 0-1 0 0,-1 0 1 0 0,1 0 0 0 0,-1-1-1 0 0,1 1 1 0 0,0-1 0 0 0,-1 1 0 0 0,1-1-1 0 0,0 0 1 0 0,0 0 0 0 0,-1 0-1 0 0,5-1 1 0 0,-1 0-48 0 0,0 0 0 0 0,0 1 0 0 0,10-1 0 0 0,16-2 0 0 0,36-20 6 0 0,-48 13-190 0 0,-11 5-1678 0 0,1 0-4342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0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16064 0 0,'0'29'1459'0'0,"0"-27"-1361"0"0,0 0-1 0 0,0 0 1 0 0,0 1-1 0 0,1-1 0 0 0,-1 0 1 0 0,1 0-1 0 0,1 4 1 0 0,0-1 468 0 0,7 19 3346 0 0,-7-21-3702 0 0,-1 0-1 0 0,1 0 1 0 0,-1 0-1 0 0,0 1 1 0 0,1 5-1 0 0,0-2 145 0 0,0 0 0 0 0,0 0 0 0 0,4 10 0 0 0,5 16 75 0 0,32 117-673 0 0,-39-141-883 0 0,0 0 1 0 0,1 0-1 0 0,0-1 0 0 0,0 1 0 0 0,7 7 0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1.1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1 274 11520 0 0,'0'0'528'0'0,"1"-1"-16"0"0,30-23-314 0 0,8-6 3678 0 0,-36 28-3400 0 0,9-6 1880 0 0,19-15 0 0 0,-27 20-2165 0 0,0 1 0 0 0,0-1 0 0 0,0 1 0 0 0,1 0 0 0 0,-1 0 0 0 0,1 0 0 0 0,0 1 0 0 0,0-1 0 0 0,0 1 0 0 0,-1 0 0 0 0,1 1 0 0 0,0-1 0 0 0,0 1 0 0 0,0 0 0 0 0,0 0 0 0 0,0 1 0 0 0,0-1 0 0 0,0 1 0 0 0,0 0 0 0 0,7 3 0 0 0,-11-3-179 0 0,1-1 1 0 0,-1 1 0 0 0,0 0 0 0 0,1 0 0 0 0,-1 0-1 0 0,0 0 1 0 0,0 0 0 0 0,0 0 0 0 0,0 0 0 0 0,0 0-1 0 0,0 0 1 0 0,0 0 0 0 0,0 0 0 0 0,-1 1 0 0 0,1-1-1 0 0,0 0 1 0 0,-1 1 0 0 0,1-1 0 0 0,-1 1 0 0 0,1-1-1 0 0,-1 3 1 0 0,2 4 50 0 0,-2-1-1 0 0,1 1 1 0 0,-1 9 0 0 0,-1-7-45 0 0,1-2-29 0 0,1-1-56 0 0,-1 0 1 0 0,-1 1 0 0 0,1-1 0 0 0,-1 1-1 0 0,0-1 1 0 0,-1 0 0 0 0,0 1-1 0 0,-3 6 1 0 0,-9 31-489 0 0,12-35 363 0 0,-1 0 0 0 0,0-1 0 0 0,0 0 0 0 0,-1 0 0 0 0,0 0-1 0 0,-10 16 1 0 0,11-22 143 0 0,-1 2-60 0 0,1 1 1 0 0,-1-1-1 0 0,1 0 1 0 0,0 1-1 0 0,1 0 0 0 0,-3 8 1 0 0,1 3 413 0 0,4-17-277 0 0,0 1 1 0 0,0 0-1 0 0,0 0 0 0 0,0 0 0 0 0,0 0 0 0 0,0-1 0 0 0,0 1 1 0 0,1 0-1 0 0,-1 0 0 0 0,0 0 0 0 0,0-1 0 0 0,1 1 0 0 0,-1 0 0 0 0,1 0 1 0 0,-1-1-1 0 0,1 1 0 0 0,-1 0 0 0 0,1-1 0 0 0,-1 1 0 0 0,1 0 1 0 0,0-1-1 0 0,-1 1 0 0 0,1-1 0 0 0,0 1 0 0 0,1 0 0 0 0,4 1 75 0 0,0 1-1 0 0,0-1 0 0 0,0 0 1 0 0,0 0-1 0 0,0-1 0 0 0,1 1 1 0 0,-1-2-1 0 0,1 1 0 0 0,-1-1 1 0 0,1 0-1 0 0,-1 0 1 0 0,13-2-1 0 0,16-8 124 0 0,-20 6-234 0 0,1-1-1 0 0,-1 0 0 0 0,26-13 0 0 0,-23 10-536 0 0,-14 7 61 0 0,0-1 1 0 0,0 0-1 0 0,0 1 1 0 0,5-5-1 0 0,7-7-1107 0 0</inkml:trace>
  <inkml:trace contextRef="#ctx0" brushRef="#br0" timeOffset="1">545 129 7832 0 0,'27'-33'833'0'0,"-26"31"-834"0"0,0 1-1 0 0,0 0 1 0 0,1 0-1 0 0,-1-1 1 0 0,0 1-1 0 0,1 0 1 0 0,-1 0-1 0 0,1 0 1 0 0,0 0-1 0 0,-1 0 1 0 0,1 1-1 0 0,0-1 1 0 0,1 0 0 0 0,0 0 60 0 0,-1 0 1 0 0,0 0 0 0 0,0 0-1 0 0,0 0 1 0 0,0 0 0 0 0,0 0 0 0 0,2-2-1 0 0,7-8 1924 0 0,-9 8-1176 0 0,1 1 0 0 0,-1-1 0 0 0,1 1 0 0 0,-1 0 0 0 0,1 0 0 0 0,0 0 0 0 0,-1 0 0 0 0,1 0 0 0 0,0 1 0 0 0,1-1 0 0 0,4-1 0 0 0,66-21 4203 0 0,-69 22-4840 0 0,0 1 0 0 0,1-1-1 0 0,-1 1 1 0 0,0 0 0 0 0,1 0 0 0 0,-1 0-1 0 0,1 1 1 0 0,-1 0 0 0 0,1 0 0 0 0,-1 0-1 0 0,1 1 1 0 0,-1 0 0 0 0,1 0 0 0 0,-1 0-1 0 0,8 4 1 0 0,-11-4-97 0 0,-1 12 71 0 0,0-10-173 0 0,-1-1-1 0 0,0 0 0 0 0,0 0 1 0 0,0 1-1 0 0,0-1 0 0 0,0 0 1 0 0,0 1-1 0 0,0-1 0 0 0,-1 0 1 0 0,1 0-1 0 0,-1 0 0 0 0,1 1 1 0 0,-1-1-1 0 0,0 0 0 0 0,0 0 1 0 0,0 0-1 0 0,0 0 0 0 0,-1 0 1 0 0,1 0-1 0 0,0-1 0 0 0,-1 1 1 0 0,1 0-1 0 0,-4 2 0 0 0,0 1-139 0 0,1 0 0 0 0,1 1 0 0 0,-1-1 0 0 0,1 1-1 0 0,0 0 1 0 0,0 0 0 0 0,0 0 0 0 0,1 0 0 0 0,-3 10 0 0 0,3-6-165 0 0,-2-1 0 0 0,-6 14 0 0 0,8-19-91 0 0,4-3-1195 0 0,6 3 1654 0 0,0-1 0 0 0,1 1 0 0 0,-1-1 0 0 0,1-1-1 0 0,0 1 1 0 0,12 0 0 0 0,-7-3-61 0 0,-6 0 186 0 0,0 0 1 0 0,1 0 0 0 0,-1 1 0 0 0,1 0-1 0 0,10 3 1 0 0,14 3 1027 0 0,-27-6-939 0 0,0 0 1 0 0,0 0 0 0 0,-1 0-1 0 0,1 1 1 0 0,0 0 0 0 0,-1 1-1 0 0,7 2 1 0 0,-11-4-244 0 0,0 0 0 0 0,0-1 0 0 0,0 1 0 0 0,-1 0 0 0 0,1-1 0 0 0,0 1 0 0 0,-1 0 0 0 0,1 0 0 0 0,0-1 0 0 0,-1 1 0 0 0,1 0 0 0 0,0 1 0 0 0,0 2 11 0 0,4 5-4 0 0,-4 0-12 0 0,0-8 0 0 0,-1 1 0 0 0,0-1 0 0 0,0 1 0 0 0,-1-1 0 0 0,1 1 0 0 0,0 0 0 0 0,0-1 0 0 0,-1 1 0 0 0,1-1 0 0 0,-1 1 0 0 0,1-1 0 0 0,-1 1 0 0 0,0-1 0 0 0,0 0 0 0 0,1 1 0 0 0,-3 1 0 0 0,0 2 0 0 0,-5 10 0 0 0,3-11 0 0 0,1-3 0 0 0,-8 7-11 0 0,0-2 0 0 0,0 0-1 0 0,-1 0 1 0 0,0-1 0 0 0,0 0 0 0 0,-16 2-1 0 0,8 0-487 0 0,18-6 369 0 0,-1 1 0 0 0,0-1 0 0 0,0 0 0 0 0,0 0 0 0 0,0-1 0 0 0,-5 1 0 0 0,-22-1-2248 0 0,23 0 340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4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10 14744 0 0,'0'0'1334'0'0,"1"-2"-1095"0"0,2-6 4462 0 0,-12 19-3050 0 0,3-1-1335 0 0,1 0 1 0 0,0 0-1 0 0,0 0 1 0 0,1 1-1 0 0,1 0 1 0 0,-1 0 0 0 0,-1 16-1 0 0,-5 80-46 0 0,11-26-220 0 0,1-24-28 0 0,-1-32-21 0 0,8 41-1 0 0,-3-21-23 0 0,-3-28-105 0 0,0 1 1 0 0,0-1 0 0 0,2 1 0 0 0,0-1-1 0 0,1-1 1 0 0,1 1 0 0 0,1-1 0 0 0,11 19-1 0 0,-13-26-411 0 0,0-1 1 0 0,14 15-1 0 0,-17-19-707 0 0,2-1 0 0 0,-1 1 0 0 0,0-1 0 0 0,7 3 0 0 0,11 5-5875 0 0</inkml:trace>
  <inkml:trace contextRef="#ctx0" brushRef="#br0" timeOffset="1">453 205 19151 0 0,'0'0'1919'0'0,"-1"1"-1759"0"0,-12 11 295 0 0,10-9-193 0 0,0-1 0 0 0,1 1 0 0 0,-1 0 0 0 0,0 0 0 0 0,-1 3 0 0 0,-39 88 862 0 0,37-81-1103 0 0,0 0 0 0 0,1-1 1 0 0,1 2-1 0 0,0-1 0 0 0,-3 27 1 0 0,3-17-12 0 0,3-19-10 0 0,1 0 0 0 0,0 0 0 0 0,1 0 0 0 0,-1 0 0 0 0,1-1 0 0 0,-1 1 0 0 0,1 0 0 0 0,2 4 0 0 0,1 9 0 0 0,1-3-22 0 0,-3-11-11 0 0,-1-1 1 0 0,1 1 0 0 0,-1-1 0 0 0,1 0 0 0 0,0 1 0 0 0,0-1-1 0 0,0 0 1 0 0,0 0 0 0 0,0 0 0 0 0,1-1 0 0 0,-1 1 0 0 0,0 0-1 0 0,1-1 1 0 0,0 1 0 0 0,-1-1 0 0 0,1 0 0 0 0,0 0 0 0 0,-1 0 0 0 0,1 0-1 0 0,0-1 1 0 0,0 1 0 0 0,0-1 0 0 0,0 1 0 0 0,0-1 0 0 0,0 0-1 0 0,0 0 1 0 0,0-1 0 0 0,-1 1 0 0 0,1-1 0 0 0,0 1 0 0 0,0-1-1 0 0,3-1 1 0 0,27-11-46 0 0,14-21-2181 0 0,-37 26 1048 0 0</inkml:trace>
  <inkml:trace contextRef="#ctx0" brushRef="#br0" timeOffset="2">484 323 3224 0 0,'0'2'12756'0'0,"-5"56"-6262"0"0,0 3-4669 0 0,4-40-1403 0 0,-7 42 1 0 0,5-48-286 0 0,0 0 1 0 0,1 0-1 0 0,1 0 1 0 0,1 1-1 0 0,2 24 1 0 0,6-15-458 0 0,-7-22 167 0 0,1 1 0 0 0,-1-1 1 0 0,0 1-1 0 0,0 0 0 0 0,0 0 0 0 0,0 4 0 0 0,2-5-532 0 0,7 4-947 0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5.0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120 331 7368 0 0,'-1'0'12499'0'0,"-6"-5"-10208"0"0,-27-8 513 0 0,34 12-2773 0 0,-1 1 0 0 0,1 0 0 0 0,-1 0 0 0 0,1 0 0 0 0,-1 0 0 0 0,0 1 0 0 0,1-1 0 0 0,-1 0 0 0 0,1 0 0 0 0,-1 0 0 0 0,1 0 1 0 0,-1 0-1 0 0,1 1 0 0 0,-1-1 0 0 0,1 0 0 0 0,-1 0 0 0 0,1 1 0 0 0,-1 0 0 0 0,-2 0 71 0 0,-23 4 265 0 0,17 1-357 0 0,7-4-7 0 0,0 0 0 0 0,0 1 1 0 0,0-1-1 0 0,0 1 0 0 0,0-1 0 0 0,1 1 0 0 0,-1 0 0 0 0,1 0 0 0 0,-2 5 0 0 0,-5 10 5 0 0,7-17-27 0 0,1 1 0 0 0,-1 0-1 0 0,1-1 1 0 0,0 1 0 0 0,0 0 0 0 0,-1-1 0 0 0,1 1 0 0 0,0 0-1 0 0,0-1 1 0 0,1 1 0 0 0,-1 3 0 0 0,1 0-46 0 0,-1 4-80 0 0,0-7-107 0 0,2-1-359 0 0,-1 0 512 0 0,1 0 0 0 0,-1 0 0 0 0,0 0 0 0 0,1 0 0 0 0,0 0 0 0 0,-1-1 0 0 0,1 1 0 0 0,-1-1 0 0 0,1 1 0 0 0,0-1-1 0 0,-1 0 1 0 0,4 1 0 0 0,-3-1-197 0 0,1-1 135 0 0,0 0 145 0 0,0 1 0 0 0,0-1 1 0 0,0 0-1 0 0,0-1 0 0 0,0 1 0 0 0,0 0 0 0 0,-1-1 1 0 0,1 0-1 0 0,0 1 0 0 0,-1-1 0 0 0,1 0 1 0 0,-1 0-1 0 0,0-1 0 0 0,0 1 0 0 0,0 0 0 0 0,0-1 1 0 0,0 1-1 0 0,2-5 0 0 0,-1 0-14 0 0,0 1 1 0 0,1-1-1 0 0,6-9 1 0 0,-6 11-2 0 0,-1-1-1 0 0,0 1 1 0 0,0-1-1 0 0,0 1 1 0 0,3-12-1 0 0,8-27-116 0 0,-10 35 157 0 0,0 0 0 0 0,-1-1 0 0 0,-1 1 0 0 0,0-1 0 0 0,0 0 0 0 0,0-14 0 0 0,-1-6 37 0 0,0 18 21 0 0,-1 0 0 0 0,0 0 0 0 0,0 0 0 0 0,-1 0 0 0 0,-1 1-1 0 0,0-1 1 0 0,-7-20 0 0 0,8 29 13 0 0,0-1 1 0 0,0 1-1 0 0,0 0 0 0 0,1-1 0 0 0,-1 1 0 0 0,1-1 0 0 0,-1 1 0 0 0,2-7 1470 0 0,-1 13-1307 0 0,0 29 140 0 0,11 65 0 0 0,-9-81-410 0 0,0 25 0 0 0,-2-29-2 0 0,1 0-1 0 0,0 1 1 0 0,0-1-1 0 0,4 13 1 0 0,8 11-99 0 0,-8-24-93 0 0,-1 0 1 0 0,5 23 0 0 0,-3-3-1829 0 0,1-1 0 0 0,2 0 0 0 0,17 43 0 0 0,-10-48-204 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5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2 212 15088 0 0,'0'0'730'0'0,"0"2"-315"0"0,6 26 98 0 0,-5-23-514 0 0,1 1 1 0 0,-1-1-1 0 0,0 1 1 0 0,0 8-1 0 0,8 113 1544 0 0,-3-29-988 0 0,-6-92-524 0 0,1 0 1 0 0,-1 0-1 0 0,0 0 1 0 0,-1 0-1 0 0,-1 10 0 0 0,-1 14 51 0 0,3-28-76 0 0,0-2-5 0 0,0 0 1 0 0,1 1 0 0 0,-1-1 0 0 0,0 1 0 0 0,0-1 0 0 0,0 0 0 0 0,0 1 0 0 0,0-1 0 0 0,0 1 0 0 0,0-1 0 0 0,0 0 0 0 0,0 1 0 0 0,-1-1 0 0 0,1 1-1 0 0,0-1 1 0 0,0 0 0 0 0,0 1 0 0 0,0-1 0 0 0,0 0 0 0 0,-1 1 0 0 0,1-1 0 0 0,0 1 0 0 0,0-1 0 0 0,-1 0 0 0 0,1 0 0 0 0,0 1 0 0 0,-1-1 0 0 0,1 0-1 0 0,0 1 1 0 0,-1-1 0 0 0,1 0 0 0 0,0 0 0 0 0,-1 1 0 0 0,-3-15 63 0 0,-2-66 53 0 0,2 38 289 0 0,1 0 0 0 0,2 0 1 0 0,8-78-1 0 0,-1 80-67 0 0,2-10 573 0 0,15-58-1 0 0,-21 105-825 0 0,-1-1 0 0 0,1 1-1 0 0,-1-1 1 0 0,1 1 0 0 0,0 0 0 0 0,1 0-1 0 0,-1 0 1 0 0,0 0 0 0 0,1 0 0 0 0,0 0-1 0 0,4-3 1 0 0,4-4 382 0 0,-2 8-154 0 0,-6 2-260 0 0,1 0-4 0 0,-1-1 0 0 0,1 1 0 0 0,-1 0 1 0 0,1 0-1 0 0,-1 0 0 0 0,1 0 0 0 0,-1 0 0 0 0,1 1 0 0 0,-1 0 0 0 0,0 0 0 0 0,1 0 0 0 0,-1 0 0 0 0,0 0 0 0 0,1 0 0 0 0,3 4 1 0 0,-5-5-23 0 0,-1 1 0 0 0,0-1 1 0 0,0 1-1 0 0,0 0 1 0 0,0 0-1 0 0,0-1 1 0 0,0 1-1 0 0,0 0 0 0 0,0 0 1 0 0,0 0-1 0 0,0 0 1 0 0,1 2-1 0 0,-1-1 101 0 0,-1 9 140 0 0,1-8-227 0 0,-1 0-1 0 0,0 0 0 0 0,-1 0 1 0 0,1 0-1 0 0,0 0 0 0 0,-1 0 1 0 0,0 0-1 0 0,1 0 0 0 0,-1 0 1 0 0,-1 0-1 0 0,1 0 0 0 0,0 0 1 0 0,0-1-1 0 0,-1 1 0 0 0,-3 3 1 0 0,4-3-68 0 0,-1-1 1 0 0,0 0 0 0 0,0 0 0 0 0,0 0 0 0 0,0 0 0 0 0,-1-1 0 0 0,1 1 0 0 0,0-1 0 0 0,-1 1 0 0 0,1-1 0 0 0,-1 0 0 0 0,1 0 0 0 0,-1 0 0 0 0,0 0 0 0 0,0 0 0 0 0,1-1 0 0 0,-6 1 0 0 0,5 0-404 0 0,-1-1 0 0 0,1 0 0 0 0,-1 0 0 0 0,1 0 0 0 0,-1-1-1 0 0,1 1 1 0 0,-1-1 0 0 0,1 0 0 0 0,0 0 0 0 0,-1 0 0 0 0,1 0 0 0 0,0-1 0 0 0,0 1 0 0 0,-5-4 0 0 0,-2-4-7219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5.8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11520 0 0,'14'3'306'0'0,"0"-1"0"0"0,0-1 0 0 0,14 1 0 0 0,-19-2 121 0 0,0 0 0 0 0,1 1 0 0 0,-1 1 0 0 0,0-1 0 0 0,0 2 0 0 0,0-1 0 0 0,0 1 0 0 0,0 0 0 0 0,-1 1 0 0 0,0 0 0 0 0,1 0 0 0 0,11 9 0 0 0,-10-2 303 0 0,0 0 0 0 0,-1 1-1 0 0,0 0 1 0 0,-1 0 0 0 0,-1 1-1 0 0,12 24 1 0 0,-7-13-23 0 0,-8-14-431 0 0,1 0 0 0 0,-1 1 0 0 0,-1 0 0 0 0,0 0 0 0 0,2 16 0 0 0,2 59 791 0 0,-6-45-870 0 0,-2 0 1 0 0,-9 57-1 0 0,-26 79-1048 0 0,32-158-487 0 0,-2 37 0 0 0,4-33 581 0 0,-1 2-263 0 0,-6 28 0 0 0,2-29-11 0 0,-10 23 0 0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1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10136 0 0,'0'0'11243'0'0,"-1"3"-9908"0"0,-5 9 150 0 0,4-8-1284 0 0,-1 0 0 0 0,1 0 0 0 0,1 0 0 0 0,-1 1 0 0 0,1-1 0 0 0,0 1-1 0 0,0-1 1 0 0,-1 10 0 0 0,-1 20-107 0 0,2-24-174 0 0,0 1 1 0 0,0-1 0 0 0,2 14-1 0 0,6 23 55 0 0,3-1 0 0 0,1 0-1 0 0,2-1 1 0 0,2-1 0 0 0,36 72-1 0 0,-41-97-403 0 0,2 0 0 0 0,0-2 0 0 0,23 27 0 0 0,-33-42-69 0 0,0 1 0 0 0,1-1 0 0 0,0 1-1 0 0,-1-1 1 0 0,1 0 0 0 0,0 0 0 0 0,0 0-1 0 0,0 0 1 0 0,6 2 0 0 0,11 1-6667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2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0 7368 0 0,'0'0'666'0'0,"-2"3"-99"0"0,-7 10 3579 0 0,1 0 0 0 0,-11 25 0 0 0,12-21-3561 0 0,0 0 1 0 0,2 1 0 0 0,0-1 0 0 0,-3 27-1 0 0,-1 1-671 0 0,6-36 96 0 0,1 1 0 0 0,0-1 0 0 0,1 1-1 0 0,-1 0 1 0 0,2-1 0 0 0,0 1 0 0 0,0 0 0 0 0,1 0-1 0 0,1 9 1 0 0,0-3 10 0 0,-1-14-19 0 0,-1 0-1 0 0,0 0 1 0 0,0 0-1 0 0,1 1 1 0 0,-1-1-1 0 0,1 0 1 0 0,2 4 0 0 0,-2-3-2 0 0,1-1 1 0 0,0 1-1 0 0,1-1 1 0 0,-1 1-1 0 0,0-1 1 0 0,1 0-1 0 0,-1 1 1 0 0,6 2-1 0 0,-7-4 1 0 0,1 1 0 0 0,0-1 0 0 0,1 1 0 0 0,-1 0 0 0 0,0-1 0 0 0,1 0 0 0 0,-1 1 0 0 0,1-1 0 0 0,-1 0 0 0 0,1 0 0 0 0,0 0 0 0 0,-1-1 0 0 0,1 1 0 0 0,0-1 0 0 0,0 1 0 0 0,-1-1 0 0 0,1 0 0 0 0,0 0 0 0 0,4-1 0 0 0,103-22 64 0 0,-105 22-533 0 0,1-1 0 0 0,0 0 1 0 0,-1 0-1 0 0,0 0 0 0 0,0-1 0 0 0,1 0 0 0 0,-2 0 0 0 0,1 0 0 0 0,8-8 0 0 0,3 0-6697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2.5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23 101 9672 0 0,'0'0'748'0'0,"-2"1"-178"0"0,0 0-365 0 0,1-1 14 0 0,1 1 0 0 0,-1-1 0 0 0,0 0 1 0 0,0 1-1 0 0,1-1 0 0 0,-1 1 0 0 0,0-1 0 0 0,1 1 0 0 0,-1-1 1 0 0,1 1-1 0 0,-1 0 0 0 0,1-1 0 0 0,-1 1 0 0 0,1 0 1 0 0,-1-1-1 0 0,1 1 0 0 0,0 0 0 0 0,-1 0 0 0 0,1-1 1 0 0,0 1-1 0 0,-1 0 0 0 0,1 0 0 0 0,0 0 0 0 0,0-1 0 0 0,0 1 1 0 0,0 1-1 0 0,-6 33 4477 0 0,13 111-667 0 0,-2-64-3098 0 0,-5-76-927 0 0,1 0 1 0 0,-1 0 0 0 0,1-1 0 0 0,1 1 0 0 0,-1 0 0 0 0,5 10 0 0 0,3 15-163 0 0,-6-23-543 0 0,-1 0 0 0 0,1 0 0 0 0,0 0 1 0 0,0-1-1 0 0,1 1 0 0 0,0-1 1 0 0,1 1-1 0 0,-1-1 0 0 0,1-1 1 0 0,1 1-1 0 0,-1-1 0 0 0,11 9 0 0 0,-3-5-1474 0 0</inkml:trace>
  <inkml:trace contextRef="#ctx0" brushRef="#br0" timeOffset="1">390 349 4144 0 0,'0'0'319'0'0,"-1"0"293"0"0,-2 1 947 0 0,-1 0 0 0 0,1-1 1 0 0,0 1-1 0 0,-1-1 0 0 0,1 0 1 0 0,0 0-1 0 0,-1 0 0 0 0,-2-1 1 0 0,-1-1-535 0 0,6 2-815 0 0,-1 0 0 0 0,1 0 1 0 0,-1 1-1 0 0,1-1 0 0 0,-1 0 0 0 0,1 1 0 0 0,0-1 1 0 0,-1 0-1 0 0,1 1 0 0 0,-1 0 0 0 0,1-1 0 0 0,-3 3 1 0 0,2-2 177 0 0,-1 1-226 0 0,0 0 0 0 0,0 0 0 0 0,0 0 0 0 0,0 0 0 0 0,0 0 0 0 0,1 1 0 0 0,-1-1-1 0 0,1 1 1 0 0,0 0 0 0 0,0 0 0 0 0,0 0 0 0 0,0 0 0 0 0,0 0 0 0 0,1 0 0 0 0,-1 1 0 0 0,1-1 0 0 0,0 0-1 0 0,-1 5 1 0 0,-4 7-190 0 0,1 0 88 0 0,5-11-55 0 0,0-1-1 0 0,0 0 1 0 0,0 0-1 0 0,0 0 0 0 0,1 1 1 0 0,-1-1-1 0 0,1 0 1 0 0,0 0-1 0 0,2 5 1 0 0,-2-5-69 0 0,0 1 0 0 0,0 0-1 0 0,0 0 1 0 0,-1-1 0 0 0,1 6 0 0 0,-1-8 45 0 0,0-1-1 0 0,1 1 1 0 0,-1 0-1 0 0,0 0 1 0 0,0 0-1 0 0,1 0 1 0 0,-1-1-1 0 0,1 1 1 0 0,-1 0-1 0 0,0 0 1 0 0,1 0-1 0 0,0-1 1 0 0,-1 1-1 0 0,1 0 1 0 0,0 0-1 0 0,1 1-20 0 0,6 6 8 0 0,-7-8 30 0 0,1 0-1 0 0,-1 0 0 0 0,1 0 0 0 0,0-1 1 0 0,-1 1-1 0 0,1 0 0 0 0,-1-1 1 0 0,1 1-1 0 0,-1-1 0 0 0,1 1 1 0 0,-1-1-1 0 0,1 0 0 0 0,-1 1 1 0 0,0-1-1 0 0,1 0 0 0 0,-1 0 0 0 0,0 0 1 0 0,0 0-1 0 0,1 0 0 0 0,-1-1 1 0 0,0 1-1 0 0,0 0 0 0 0,0 0 1 0 0,1-3-1 0 0,3-4-49 0 0,-1 1 0 0 0,0-1 0 0 0,4-8 1 0 0,0-9-144 0 0,0 0 0 0 0,-2 0 1 0 0,-1 0-1 0 0,-1 0 1 0 0,1-41-1 0 0,3-22 159 0 0,-5 69-34 0 0,-1 13 40 0 0,-1 0 0 0 0,-1 0 0 0 0,1 0 0 0 0,-1 0 0 0 0,-1-11 0 0 0,-5-46-58 0 0,2 12 1277 0 0,4 40-360 0 0,3 36-425 0 0,16 85-219 0 0,0-11-165 0 0,2 32-484 0 0,-5-39-1840 0 0,-4-46 933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4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0 21191 0 0,'-1'2'122'0'0,"-10"10"183"0"0,11-11-243 0 0,-1-1 0 0 0,1 1 0 0 0,0 0 0 0 0,-1-1 0 0 0,1 1 0 0 0,0-1 0 0 0,-1 1 0 0 0,1 0 0 0 0,0-1 0 0 0,0 1 0 0 0,-1 0 0 0 0,1-1 0 0 0,0 1 0 0 0,0 0 1 0 0,0-1-1 0 0,0 1 0 0 0,0 0 0 0 0,0 1 0 0 0,0-2-11 0 0,-1 1 1 0 0,0 0-1 0 0,1-1 1 0 0,-1 1 0 0 0,0 0-1 0 0,1-1 1 0 0,-1 1-1 0 0,0-1 1 0 0,0 1-1 0 0,0-1 1 0 0,1 0 0 0 0,-3 1-1 0 0,-1 2-19 0 0,3-3-31 0 0,1 0 0 0 0,-1 1 0 0 0,1-1 1 0 0,0 1-1 0 0,-1-1 0 0 0,1 0 0 0 0,0 1 0 0 0,-1-1 0 0 0,1 1 0 0 0,0 0 0 0 0,0-1 0 0 0,0 1 0 0 0,-1-1 0 0 0,1 1 0 0 0,0-1 0 0 0,0 1 0 0 0,0-1 0 0 0,0 2 0 0 0,2 31 930 0 0,-1-28-843 0 0,-1-1 0 0 0,1 0 0 0 0,-1 0 0 0 0,1 0 0 0 0,0 1 0 0 0,1-1 0 0 0,-1 0 0 0 0,1-1 0 0 0,0 1 0 0 0,0 0 0 0 0,0 0 0 0 0,4 4 0 0 0,4 10 171 0 0,-8-15-202 0 0,-1 1 0 0 0,0 0 0 0 0,0-1 1 0 0,0 1-1 0 0,0 0 0 0 0,-1 0 0 0 0,1 0 1 0 0,-1 0-1 0 0,0 8 0 0 0,0 4 101 0 0,2 2 47 0 0,9 34 0 0 0,-7-38-201 0 0,-1 0-1 0 0,0 1 1 0 0,0 24-1 0 0,-3-28-382 0 0,1 1 0 0 0,0 0-1 0 0,1 0 1 0 0,0 0 0 0 0,0-1-1 0 0,1 1 1 0 0,1-1 0 0 0,0 0-1 0 0,8 16 1 0 0,1-3-996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2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12 138 12896 0 0,'5'-28'997'0'0,"-4"22"-488"0"0,0 17 1534 0 0,1 5-953 0 0,0 0 0 0 0,0 0 1 0 0,-1 20-1 0 0,0 6 195 0 0,-2 139 180 0 0,-2-74-1486 0 0,3-94 21 0 0,-1-9 0 0 0,-2-8 0 0 0,-3-9 0 0 0,2-7 0 0 0,1 0 0 0 0,2 0 0 0 0,0-27 0 0 0,-1-7 0 0 0,0 1 457 0 0,9-97 0 0 0,-4 126-81 0 0,2 1 0 0 0,13-43 0 0 0,-17 63-327 0 0,1 0 1 0 0,-1 0 0 0 0,1 0 0 0 0,-1 0 0 0 0,1 1 0 0 0,0-1 0 0 0,0 0 0 0 0,0 1 0 0 0,1-1 0 0 0,-1 1 0 0 0,1 0 0 0 0,-1 0 0 0 0,5-3-1 0 0,-2 1 41 0 0,-4 3-60 0 0,0 0 0 0 0,0 0 0 0 0,0 1 0 0 0,0-1 0 0 0,1 0 0 0 0,-1 0 1 0 0,0 1-1 0 0,0-1 0 0 0,1 1 0 0 0,-1-1 0 0 0,1 1 0 0 0,-1 0 0 0 0,0-1 1 0 0,1 1-1 0 0,-1 0 0 0 0,1 0 0 0 0,1 0 0 0 0,-2 0 894 0 0,1 1-625 0 0,-1-1-285 0 0,1 1 0 0 0,-1 0 0 0 0,0 0 0 0 0,0-1 0 0 0,0 1 0 0 0,0 0 0 0 0,0 0 0 0 0,0 0 0 0 0,0 0 1 0 0,0 0-1 0 0,0 0 0 0 0,0 0 0 0 0,-1 1 0 0 0,1-1 0 0 0,0 0 0 0 0,-1 0 0 0 0,1 1 0 0 0,-1-1 0 0 0,1 0 0 0 0,-1 1 0 0 0,0-1 0 0 0,1 0 1 0 0,-1 1-1 0 0,0-1 0 0 0,0 2 0 0 0,0 0-5 0 0,0 0 1 0 0,0 0-1 0 0,0 0 1 0 0,-1 0-1 0 0,1 0 1 0 0,-1 0-1 0 0,1 0 1 0 0,-1 0-1 0 0,0 0 1 0 0,0 0-1 0 0,-2 2 1 0 0,1 5 29 0 0,1-5-25 0 0,-1-2-32 0 0,1-1 1 0 0,-1 1-1 0 0,0 0 0 0 0,0-1 0 0 0,0 0 0 0 0,-1 0 0 0 0,1 1 1 0 0,0-2-1 0 0,-1 1 0 0 0,0 0 0 0 0,1 0 0 0 0,-1-1 1 0 0,0 1-1 0 0,0-1 0 0 0,0 0 0 0 0,-6 2 0 0 0,-8 3-660 0 0,4 0-1292 0 0,0-5-2259 0 0,3-1 2033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3.3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17135 0 0,'9'-2'16'0'0,"8"-3"444"0"0,0 1 0 0 0,0 0 0 0 0,25-1 0 0 0,-20 6-437 0 0,-17 1 18 0 0,0 1 55 0 0,3 0 566 0 0,-1 0 0 0 0,1 1 0 0 0,12 7-1 0 0,11 7 1331 0 0,-27-17-1852 0 0,-1 1 0 0 0,0 0 0 0 0,-1 1 0 0 0,1-1 0 0 0,0 0 0 0 0,-1 1 0 0 0,1-1 0 0 0,-1 1-1 0 0,0 0 1 0 0,0 0 0 0 0,0 0 0 0 0,0 0 0 0 0,0 0 0 0 0,-1 1 0 0 0,3 5 0 0 0,0 2 57 0 0,-1 1-1 0 0,0-1 1 0 0,2 21-1 0 0,-3-3 74 0 0,-1 46 0 0 0,-2-60-198 0 0,-1 0-1 0 0,0 0 0 0 0,-1-1 1 0 0,0 1-1 0 0,-7 14 0 0 0,-42 88-462 0 0,40-92-560 0 0,2 2-59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3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17423 0 0,'0'0'844'0'0,"3"0"-366"0"0,18-6 62 0 0,-18 5-517 0 0,1-1 0 0 0,0 1 0 0 0,-1 0-1 0 0,1 0 1 0 0,0 0 0 0 0,4 0 0 0 0,81-8 4273 0 0,-44 9-3597 0 0,0-2 0 0 0,51-9 0 0 0,-81 9-1696 0 0,7-2-5322 0 0,-4-1-1651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4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0 10592 0 0,'-2'2'7763'0'0,"-6"4"-6818"0"0,1 2 0 0 0,0-1-1 0 0,0 0 1 0 0,1 1 0 0 0,-7 11-1 0 0,7-9-530 0 0,0 2 1 0 0,0-1-1 0 0,-7 23 0 0 0,9-20-375 0 0,1 0 0 0 0,0-1-1 0 0,1 1 1 0 0,1 0 0 0 0,0 1 0 0 0,1-1 0 0 0,0 0 0 0 0,4 24 0 0 0,-1-23-29 0 0,0 0 1 0 0,1 1-1 0 0,1-2 1 0 0,1 1 0 0 0,0-1-1 0 0,1 1 1 0 0,0-2-1 0 0,1 1 1 0 0,13 16-1 0 0,-15-21-250 0 0,2 0 0 0 0,-1-1 0 0 0,14 12 0 0 0,-19-17-63 0 0,0-2 1 0 0,1 1-1 0 0,-1 0 0 0 0,1 0 1 0 0,-1-1-1 0 0,1 1 0 0 0,0-1 1 0 0,-1 0-1 0 0,1 0 1 0 0,0 0-1 0 0,0 0 0 0 0,0 0 1 0 0,0-1-1 0 0,0 1 0 0 0,0-1 1 0 0,0 0-1 0 0,0 0 0 0 0,5 0 1 0 0,4-5-6939 0 0</inkml:trace>
  <inkml:trace contextRef="#ctx0" brushRef="#br0" timeOffset="1">383 138 6448 0 0,'0'0'585'0'0,"-1"1"-485"0"0,-1 2 756 0 0,0 0 0 0 0,1 0-1 0 0,0 0 1 0 0,-1 1 0 0 0,1-1 0 0 0,0 0 0 0 0,0 0-1 0 0,1 1 1 0 0,-1-1 0 0 0,1 6 0 0 0,0 41 6436 0 0,1-25-7042 0 0,-1 80 1684 0 0,6-54-4383 0 0,2-51-1472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4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986 0 11976 0 0,'0'0'1082'0'0,"3"1"-890"0"0,5 3 299 0 0,0 0-1 0 0,0 0 1 0 0,0 1-1 0 0,-1 0 1 0 0,1 0-1 0 0,-1 1 1 0 0,0-1 0 0 0,-1 2-1 0 0,0-1 1 0 0,0 1-1 0 0,0 0 1 0 0,0 0-1 0 0,-1 0 1 0 0,6 14-1 0 0,0 1 386 0 0,-2 0 0 0 0,0 0 0 0 0,-2 1-1 0 0,7 33 1 0 0,-4-17-354 0 0,-4-16-176 0 0,4 30 0 0 0,-4-3-191 0 0,-1 0 1 0 0,-3 1 0 0 0,-4 64-1 0 0,-14 29-2123 0 0,10-96 840 0 0</inkml:trace>
  <inkml:trace contextRef="#ctx0" brushRef="#br0" timeOffset="1">1 2266 10592 0 0,'0'0'11850'0'0,"11"-5"-10285"0"0,53-13-373 0 0,-51 14-1280 0 0,1 0 0 0 0,-1 2-1 0 0,20-3 1 0 0,-8 0-805 0 0,4 1-5747 0 0,-13 4-809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5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 7832 0 0,'0'0'705'0'0,"-1"0"-577"0"0,-2 0 361 0 0,-1 1 1585 0 0,-1 0 0 0 0,0 1 0 0 0,1 0 0 0 0,0 0 0 0 0,-7 4 0 0 0,9-5-1761 0 0,0 1 0 0 0,0 0 0 0 0,0 0 0 0 0,0 0 0 0 0,1 0 0 0 0,-1 0 0 0 0,0 0 0 0 0,1 1 0 0 0,-1-1 0 0 0,-1 5 0 0 0,-10 28 941 0 0,8-20-1072 0 0,-1 7-42 0 0,0 1 1 0 0,2-1 0 0 0,-3 47 0 0 0,6-58-123 0 0,0 6-18 0 0,1 0-1 0 0,0 0 1 0 0,6 33 0 0 0,-4-41 32 0 0,0 1 1 0 0,0-1 0 0 0,1 1 0 0 0,1-1-1 0 0,-1 0 1 0 0,2 0 0 0 0,-1-1-1 0 0,7 11 1 0 0,5 4 163 0 0,-13-17-368 0 0,1 0 0 0 0,0 0 1 0 0,0-1-1 0 0,1 1 0 0 0,-1-1 0 0 0,1 0 1 0 0,0 0-1 0 0,0 0 0 0 0,1-1 0 0 0,0 0 1 0 0,7 5-1 0 0,15 4-3708 0 0,-13-12 1641 0 0</inkml:trace>
  <inkml:trace contextRef="#ctx0" brushRef="#br0" timeOffset="1">282 111 18975 0 0,'0'0'1906'0'0,"2"0"-1749"0"0,7 3 225 0 0,0-1 0 0 0,14 1 1 0 0,-15-3 538 0 0,0 1 0 0 0,1 1 0 0 0,12 4 0 0 0,-12-5 2 0 0,-9-1-884 0 0,1 0 1 0 0,-1 0 0 0 0,1 1-1 0 0,-1-1 1 0 0,1 0-1 0 0,-1 0 1 0 0,1 0 0 0 0,-1 0-1 0 0,1 1 1 0 0,-1-1-1 0 0,1 0 1 0 0,-1 0 0 0 0,1 1-1 0 0,-1-1 1 0 0,1 0-1 0 0,-1 1 1 0 0,0-1 0 0 0,1 0-1 0 0,-1 1 1 0 0,0-1-1 0 0,1 1 1 0 0,-1-1 0 0 0,0 0-1 0 0,1 2 1 0 0,1 2-20 0 0,1 0 1 0 0,-1 1 0 0 0,0-1-1 0 0,0 1 1 0 0,-1 0 0 0 0,1 0-1 0 0,-1-1 1 0 0,0 1 0 0 0,0 0-1 0 0,-1 0 1 0 0,1 0-1 0 0,-1 0 1 0 0,0 0 0 0 0,-1 0-1 0 0,1 0 1 0 0,-1 0 0 0 0,0 0-1 0 0,0 0 1 0 0,-1 0-1 0 0,-2 5 1 0 0,-20 43-474 0 0,14-31-50 0 0,-23 39-1 0 0,11-33-24 0 0,21-25 603 0 0,-1 0-253 0 0,0 0 0 0 0,1 0-1 0 0,-1 0 1 0 0,-1 0 0 0 0,1 0 0 0 0,0 0 0 0 0,-4 2 0 0 0,5-4 730 0 0,2 0-252 0 0,0 1-251 0 0,0-1 0 0 0,0 1 0 0 0,1-1 1 0 0,-1 0-1 0 0,0 0 0 0 0,0 0 0 0 0,1 0 0 0 0,-1 0 1 0 0,0 0-1 0 0,1 0 0 0 0,-1 0 0 0 0,1 0 1 0 0,0-1-1 0 0,-1 1 0 0 0,1-1 0 0 0,-1 1 1 0 0,4 0-1 0 0,-1-1 23 0 0,0 0-1 0 0,0 0 1 0 0,0-1 0 0 0,-1 1-1 0 0,1-1 1 0 0,0 0 0 0 0,4-1 0 0 0,14-6 210 0 0,-1 0-1 0 0,0-1 1 0 0,38-23 0 0 0,-17 1-727 0 0,-36 26-279 0 0,1 0 0 0 0,-1-1 0 0 0,10-11 0 0 0,-14 15 331 0 0,10-9-1326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2:05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0,'0'0'602'0'0,"1"10"7743"0"0,18 35-1759 0 0,-4-5-4456 0 0,-10-29-1718 0 0,-1 0 1 0 0,0 0-1 0 0,3 18 0 0 0,1 78 675 0 0,-2-60-915 0 0,-3 1 0 0 0,-1-1-1 0 0,-9 88 1 0 0,1-84-2432 0 0,-23 80 0 0 0,23-103 861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2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85 9216 0 0,'0'0'706'0'0,"-11"0"6870"0"0,4-2-5521 0 0,1 2 0 0 0,-1-1-1 0 0,-12 0 1 0 0,16 1-62 0 0,3 8-1510 0 0,0 7-204 0 0,0-1 1 0 0,1 1-1 0 0,4 19 0 0 0,38 155-254 0 0,-28-125-20 0 0,-2-6-63 0 0,2-1 1 0 0,33 79-1 0 0,-43-125 29 0 0,10 23-197 0 0,34 58 0 0 0,-49-92 219 0 0,1 1 0 0 0,0 0 0 0 0,-1 0 0 0 0,1 0 0 0 0,0 0 0 0 0,0-1 1 0 0,0 1-1 0 0,0 0 0 0 0,0-1 0 0 0,-1 1 0 0 0,1-1 0 0 0,0 1 0 0 0,0-1 0 0 0,0 1 0 0 0,1-1 1 0 0,-1 0-1 0 0,1 1 0 0 0,-1-1 7 0 0,0 0-1 0 0,-1 0 1 0 0,1 0 0 0 0,0 0 0 0 0,0 0-1 0 0,0 0 1 0 0,-1 0 0 0 0,1 0 0 0 0,0 0-1 0 0,0-1 1 0 0,-1 1 0 0 0,1 0 0 0 0,0-1 0 0 0,-1 1-1 0 0,1 0 1 0 0,0-1 0 0 0,-1 1 0 0 0,1-1-1 0 0,0 1 1 0 0,-1-1 0 0 0,1 1 0 0 0,-1-1-1 0 0,1 1 1 0 0,-1-1 0 0 0,1 0 0 0 0,-1 1 0 0 0,1-1-1 0 0,-1 0 1 0 0,0 1 0 0 0,1-1 0 0 0,-1 0-1 0 0,0 0 1 0 0,0 1 0 0 0,0-1 0 0 0,1 0-1 0 0,-1 0 1 0 0,0 1 0 0 0,0-1 0 0 0,0 0 0 0 0,0 0-1 0 0,0 0 1 0 0,0-3-1 0 0,14-87 158 0 0,-3-112 230 0 0,-4 103-256 0 0,1-7-35 0 0,-2 10-21 0 0,0 0-57 0 0,-6 85-11 0 0,0 0-221 0 0,0 0 1 0 0,1 0-1 0 0,3-20 0 0 0,-3 18-452 0 0,-1 9-2597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2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1 202 5064 0 0,'0'0'232'0'0,"1"2"-14"0"0,0 0 510 0 0,1 1 0 0 0,0-1 0 0 0,-1 0 0 0 0,1 1 0 0 0,0-1 0 0 0,0 0 0 0 0,1 0 0 0 0,-1 0 0 0 0,0-1-1 0 0,1 1 1 0 0,-1 0 0 0 0,1-1 0 0 0,-1 0 0 0 0,1 0 0 0 0,0 1 0 0 0,0-1 0 0 0,0-1 0 0 0,-1 1 0 0 0,1 0-1 0 0,0-1 1 0 0,5 1 0 0 0,-4-1-349 0 0,-1 0-1 0 0,1-1 1 0 0,-1 1-1 0 0,1 0 1 0 0,-1-1 0 0 0,0 0-1 0 0,1 0 1 0 0,-1 0-1 0 0,4-2 1 0 0,9-2 485 0 0,-15 4-802 0 0,1 1 0 0 0,-1 0 0 0 0,0 0 0 0 0,0-1 0 0 0,0 1 0 0 0,0-1 0 0 0,1 1 0 0 0,-1-1 1 0 0,0 1-1 0 0,0-1 0 0 0,0 0 0 0 0,0 0 0 0 0,1 0 0 0 0,12-9 579 0 0,-11 8-578 0 0,-1 1 0 0 0,0 0 0 0 0,0-1 0 0 0,0 1 0 0 0,0-1 0 0 0,0 0 0 0 0,0 0 0 0 0,2-2 0 0 0,-4 2-28 0 0,1 1-1 0 0,-1-1 1 0 0,1 0-1 0 0,-1 1 1 0 0,0-1 0 0 0,1 0-1 0 0,-1 1 1 0 0,0-1-1 0 0,0 0 1 0 0,0 1-1 0 0,-1-4 1 0 0,1-7 46 0 0,0 9-66 0 0,1 0-1 0 0,-1 0 0 0 0,0 0 1 0 0,0 0-1 0 0,0 1 1 0 0,0-1-1 0 0,-1 0 1 0 0,1 0-1 0 0,-3-6 1 0 0,-1-18 100 0 0,4 23-109 0 0,0-1 0 0 0,-1 0 0 0 0,1 0 0 0 0,-1 0 0 0 0,0 0 0 0 0,-1 1 0 0 0,1-1 0 0 0,-1 0 0 0 0,0 1 0 0 0,0-1 0 0 0,0 1 0 0 0,0 0 0 0 0,-1 0 0 0 0,0 0 0 0 0,0 0 0 0 0,0 0 0 0 0,-6-5 0 0 0,8 8-25 0 0,0 0 0 0 0,0 1 0 0 0,-1-1-1 0 0,1 0 1 0 0,0 1 0 0 0,-1-1 0 0 0,1 1 0 0 0,0-1-1 0 0,-1 1 1 0 0,1-1 0 0 0,-1 1 0 0 0,1 0 0 0 0,0 0-1 0 0,-1 0 1 0 0,1 0 0 0 0,-1 0 0 0 0,1 0 0 0 0,-1 0-1 0 0,1 0 1 0 0,-1 1 0 0 0,1-1 0 0 0,0 0 0 0 0,-1 1-1 0 0,1-1 1 0 0,0 1 0 0 0,-1 0 0 0 0,1-1 0 0 0,0 1 0 0 0,0 0-1 0 0,-1 0 1 0 0,1 0 0 0 0,0 0 0 0 0,0 0 0 0 0,0 0-1 0 0,0 0 1 0 0,0 0 0 0 0,1 0 0 0 0,-1 1 0 0 0,0-1-1 0 0,0 0 1 0 0,1 0 0 0 0,-2 3 0 0 0,-1 13-243 0 0,-2 30 1 0 0,2-14 97 0 0,2-24 129 0 0,1-1-1 0 0,0 1 1 0 0,0 0-1 0 0,1-1 1 0 0,0 1-1 0 0,1-1 1 0 0,4 16 0 0 0,4 3-21 0 0,13 26 0 0 0,-5-13-1 0 0,-16-36 69 0 0,0 0 0 0 0,1-1 0 0 0,-1 0 1 0 0,1 0-1 0 0,0 0 0 0 0,-1 0 0 0 0,1 0 0 0 0,0 0 0 0 0,1-1 0 0 0,-1 1 0 0 0,0-1 0 0 0,6 3 0 0 0,8 6 148 0 0,-11-8-370 0 0,1 1 0 0 0,-1-2-1 0 0,0 1 1 0 0,1-1 0 0 0,-1 0-1 0 0,1 0 1 0 0,0 0-1 0 0,0-1 1 0 0,0 0 0 0 0,0-1-1 0 0,-1 0 1 0 0,1 0-1 0 0,0 0 1 0 0,0-1 0 0 0,0 1-1 0 0,0-2 1 0 0,0 1-1 0 0,-1-1 1 0 0,14-5 0 0 0,-9-2-1708 0 0,-6-1-470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2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 13272 0 0,'0'0'1201'0'0,"5"5"-962"0"0,-3-1-271 0 0,1-2 286 0 0,-1 1 0 0 0,-1-1 0 0 0,1 1 1 0 0,0 0-1 0 0,-1-1 0 0 0,1 1 0 0 0,-1 0 1 0 0,0 0-1 0 0,0 0 0 0 0,0 0 0 0 0,0 0 1 0 0,0 4-1 0 0,-1-7-163 0 0,0 1 1 0 0,0 0-1 0 0,1-1 1 0 0,-1 1-1 0 0,0 0 0 0 0,1-1 1 0 0,-1 1-1 0 0,0-1 1 0 0,1 1-1 0 0,-1-1 1 0 0,0 1-1 0 0,1-1 0 0 0,-1 1 1 0 0,1-1-1 0 0,-1 1 1 0 0,1-1-1 0 0,-1 0 1 0 0,1 1-1 0 0,0-1 0 0 0,1 2 217 0 0,-1 1 211 0 0,0 1 0 0 0,0-1 1 0 0,-1 1-1 0 0,1 0 0 0 0,-1-1 1 0 0,0 6-1 0 0,2 4 3168 0 0,-3-15-3532 0 0,0-6 134 0 0,0 1 1 0 0,0-1-1 0 0,1 0 1 0 0,0 1-1 0 0,2-12 0 0 0,0-12-125 0 0,-2 29-185 0 0,0-1 1 0 0,1 0-1 0 0,-1 0 1 0 0,1 0-1 0 0,0 1 1 0 0,0-1-1 0 0,1-3 1 0 0,-1 4 36 0 0,0-1 0 0 0,0 1 0 0 0,0 0 0 0 0,-1 0 1 0 0,1-1-1 0 0,-1 1 0 0 0,1-3 0 0 0,-1 4 81 0 0,0 1-94 0 0,0 0 0 0 0,0 0 0 0 0,0 0-1 0 0,0 0 1 0 0,0 0 0 0 0,1 0-1 0 0,-1 0 1 0 0,0 0 0 0 0,0 0-1 0 0,0 0 1 0 0,0 0 0 0 0,0 0 0 0 0,0 0-1 0 0,1 0 1 0 0,-1 0 0 0 0,0-1-1 0 0,0 1 1 0 0,0 0 0 0 0,0 0-1 0 0,0 0 1 0 0,1 0 0 0 0,-1 0 0 0 0,0 0-1 0 0,0 0 1 0 0,0 0 0 0 0,0 0-1 0 0,0 0 1 0 0,0-1 0 0 0,0 1-1 0 0,0 0 1 0 0,0 0 0 0 0,1 0 0 0 0,-1 0-1 0 0,0 0 1 0 0,0 0 0 0 0,0-1-1 0 0,0 1 1 0 0,0 0 0 0 0,0 0-1 0 0,0-2-2 0 0,1 1 0 0 0,0 0-1 0 0,-1 0 1 0 0,1-1-1 0 0,0 1 1 0 0,0 0-1 0 0,0 0 1 0 0,0 0-1 0 0,0 0 1 0 0,0 0 0 0 0,2-2-1 0 0,-1 1 1 0 0,0 1 0 0 0,0 0 0 0 0,1-1 0 0 0,-1 1 0 0 0,0 0 0 0 0,1 0 0 0 0,-1 1 0 0 0,1-1 0 0 0,-1 0 0 0 0,1 1 0 0 0,-1 0 0 0 0,1-1 0 0 0,0 1 0 0 0,4 1 0 0 0,2-1 0 0 0,1 1 0 0 0,15 5 0 0 0,0-2 0 0 0,-17-3 0 0 0,1 1 0 0 0,12 4 0 0 0,-14-4 9 0 0,5 2-25 0 0,-1 0 0 0 0,0 1-1 0 0,1 1 1 0 0,15 9 0 0 0,-24-12 19 0 0,15 5 61 0 0,10 1-51 0 0,-7-3-13 0 0,-15-6 0 0 0,-1-1 0 0 0,7 1-134 0 0,-8 0-8 0 0,0 1 1 0 0,0-1 0 0 0,0 0-1 0 0,0-1 1 0 0,0 1 0 0 0,0-1-1 0 0,0 1 1 0 0,0-1 0 0 0,0-1-1 0 0,0 1 1 0 0,-1 0 0 0 0,8-4-1 0 0,-5 1-131 0 0,-4 3 98 0 0,1 0-1 0 0,0-1 0 0 0,-1 0 0 0 0,1 1 0 0 0,-1-1 0 0 0,0 0 0 0 0,1 0 0 0 0,3-4 0 0 0,-5-4-1101 0 0,1-5-5410 0 0,4-1-1024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5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56 15608 0 0,'-32'-55'1409'0'0,"24"72"-964"0"0,8-17-311 0 0,-1 1 0 0 0,0-1-1 0 0,1 1 1 0 0,-1-1 0 0 0,0 0 0 0 0,0 1 0 0 0,0-1-1 0 0,1 0 1 0 0,-1 1 0 0 0,0-1 0 0 0,0 0-1 0 0,0 0 1 0 0,1 0 0 0 0,-3 0 0 0 0,1 12 2176 0 0,-7 0-1746 0 0,7-10-475 0 0,0 0 1 0 0,1 0 0 0 0,0-1-1 0 0,-1 1 1 0 0,1 0 0 0 0,0 0-1 0 0,0 0 1 0 0,0 0 0 0 0,0 1-1 0 0,0-1 1 0 0,0 0 0 0 0,1 0-1 0 0,-1 5 1 0 0,1-5-6 0 0,-1 0-1 0 0,1 0 1 0 0,0 0 0 0 0,-1 0-1 0 0,1 0 1 0 0,-1 0 0 0 0,-1 3-1 0 0,-2 11 63 0 0,3-2-59 0 0,1 25 1 0 0,1 10-150 0 0,-2-43-15 0 0,1 0 1 0 0,0 0-1 0 0,2 8 1 0 0,-1 16-281 0 0,-2-24 298 0 0,1-1 0 0 0,-1 0 1 0 0,1 0-1 0 0,0 0 0 0 0,1 0 0 0 0,-1 0 0 0 0,1 0 0 0 0,0 0 0 0 0,0 0 0 0 0,4 8 0 0 0,-5-12 43 0 0,1 0 0 0 0,-1 1 0 0 0,1-1 0 0 0,-1 0 0 0 0,1 1 0 0 0,-1-1 0 0 0,0 1 0 0 0,0-1 0 0 0,1 1 0 0 0,-1-1 0 0 0,-1 3 0 0 0,1-3 5 0 0,0 0-1 0 0,0 0 1 0 0,0 0-1 0 0,0 0 0 0 0,0 0 1 0 0,1 0-1 0 0,-1 0 1 0 0,0 0-1 0 0,0 0 1 0 0,1 0-1 0 0,-1 0 1 0 0,0 0-1 0 0,2 1 0 0 0,1 2-33 0 0,0 0-1 0 0,0-1 0 0 0,0 1 1 0 0,1-1-1 0 0,6 6 0 0 0,-8-8 42 0 0,0 0-1 0 0,0 1 0 0 0,0-1 0 0 0,0 0 1 0 0,1 0-1 0 0,-1 0 0 0 0,0-1 0 0 0,0 1 1 0 0,1-1-1 0 0,-1 1 0 0 0,0-1 0 0 0,1 0 1 0 0,-1 1-1 0 0,0-1 0 0 0,4-1 0 0 0,0 1 37 0 0,-1 0-1 0 0,1 1 0 0 0,10 1 1 0 0,-11-1-5 0 0,1 0 1 0 0,-1-1-1 0 0,1 0 1 0 0,-1 0-1 0 0,7-1 1 0 0,5 0 96 0 0,-16 1-115 0 0,-1 0 0 0 0,1 0-1 0 0,0 0 1 0 0,-1 0 0 0 0,1-1 0 0 0,-1 1 0 0 0,1 0 0 0 0,-1 0 0 0 0,1 0-1 0 0,0 0 1 0 0,-1-1 0 0 0,1 1 0 0 0,-1 0 0 0 0,1-1 0 0 0,-1 1-1 0 0,0 0 1 0 0,1-1 0 0 0,-1 1 0 0 0,1-1 0 0 0,-1 1 0 0 0,1-1 0 0 0,2-2 17 0 0,2 2-10 0 0,0-1-13 0 0,7-10 69 0 0,22-24-1264 0 0,-26 25 729 0 0</inkml:trace>
  <inkml:trace contextRef="#ctx0" brushRef="#br0" timeOffset="1">207 133 6912 0 0,'0'0'528'0'0,"2"-2"14"0"0,5-3 1737 0 0,-10 11 2405 0 0,3-6-4558 0 0,0 0 1 0 0,0 1-1 0 0,-1-1 0 0 0,1 1 1 0 0,0-1-1 0 0,0 1 0 0 0,0-1 1 0 0,0 1-1 0 0,0-1 1 0 0,0 1-1 0 0,0-1 0 0 0,0 1 1 0 0,0-1-1 0 0,0 0 0 0 0,0 1 1 0 0,0-1-1 0 0,0 1 1 0 0,0-1-1 0 0,0 1 0 0 0,0-1 1 0 0,0 1-1 0 0,1-1 0 0 0,-1 1 1 0 0,0-1-1 0 0,0 0 1 0 0,1 1-1 0 0,-1-1 0 0 0,0 1 1 0 0,1-1-1 0 0,-1 0 0 0 0,1 1 1 0 0,0 0 12 0 0,-1 0 1 0 0,1 1-1 0 0,0-1 1 0 0,0 0-1 0 0,-1 1 1 0 0,1-1-1 0 0,-1 1 0 0 0,1-1 1 0 0,-1 2-1 0 0,1 2 257 0 0,-1-1 0 0 0,-1 1 0 0 0,1-1-1 0 0,-1 1 1 0 0,-2 7 0 0 0,2-7-185 0 0,0 0 0 0 0,0 0 1 0 0,1 1-1 0 0,-1-1 0 0 0,1 0 0 0 0,0 6 1 0 0,2-1 17 0 0,-1-4-79 0 0,0 1 0 0 0,-1 0 1 0 0,0 0-1 0 0,0-1 0 0 0,-1 10 0 0 0,-3 0-15 0 0,3-13-129 0 0,0 1 0 0 0,0-1 0 0 0,1 0 0 0 0,-1 0 0 0 0,1 1-1 0 0,-1-1 1 0 0,1 0 0 0 0,0 1 0 0 0,1-1 0 0 0,0 7 0 0 0,6 9-6 0 0,-5-14 0 0 0,0-1 0 0 0,-1 1 0 0 0,0 0 0 0 0,1-1 0 0 0,-1 1 0 0 0,0 8 0 0 0,-2 16-3 0 0,0-23-2 0 0,0-1 0 0 0,1 1 0 0 0,0 0 0 0 0,0 0-1 0 0,1 0 1 0 0,-1 0 0 0 0,1 0 0 0 0,0-1 0 0 0,1 1-1 0 0,4 10 1 0 0,-2-7-290 0 0,-1 0 0 0 0,0-1 0 0 0,4 14 0 0 0,-7-22 216 0 0,0 1-1 0 0,0 0 0 0 0,1-1 1 0 0,-1 1-1 0 0,0-1 0 0 0,1 1 1 0 0,-1-1-1 0 0,1 1 0 0 0,-1-1 1 0 0,1 1-1 0 0,-1-1 0 0 0,1 1 1 0 0,-1-1-1 0 0,1 1 0 0 0,-1-1 1 0 0,1 0-1 0 0,0 1 0 0 0,-1-1 1 0 0,1 0-1 0 0,0 0 0 0 0,-1 1 1 0 0,1-1-1 0 0,1 0 0 0 0,2 0-2300 0 0,-11 0 302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3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10592 0 0,'16'0'964'0'0,"-16"14"1518"0"0,1 11 1835 0 0,-1-20-3605 0 0,0-1-1 0 0,0 1 1 0 0,0-1-1 0 0,0 0 0 0 0,1 1 1 0 0,1 5-1 0 0,-2-10-708 0 0,6 18 1124 0 0,-2 0 0 0 0,4 25 0 0 0,-7-38-1004 0 0,0 0 0 0 0,0 1 0 0 0,0-1 1 0 0,4 8-1 0 0,-3-8-44 0 0,0 0 0 0 0,-1 0 1 0 0,1 1-1 0 0,-1-1 1 0 0,0 9-1 0 0,17 111 436 0 0,-2-17-267 0 0,-9-56-192 0 0,15 51 1 0 0,1 11-9 0 0,-20-92-44 0 0,-2-13-10 0 0,0-1-1 0 0,1 1 0 0 0,0 0 1 0 0,0-1-1 0 0,7 17 0 0 0,5-1-107 0 0,-10-19 61 0 0,-1 0-1 0 0,0 1 0 0 0,0-1 1 0 0,0 1-1 0 0,3 11 0 0 0,-2 7-129 0 0,-3-18 88 0 0,0 0 0 0 0,1 0 0 0 0,-1 0 1 0 0,5 11-1 0 0,8 8-896 0 0,-10-19 499 0 0,-1-1 1 0 0,0 1-1 0 0,0 0 1 0 0,0 0-1 0 0,-1 0 0 0 0,0 0 1 0 0,1 9-1 0 0,-2-13 149 0 0,-1-1 1 0 0,1 1-1 0 0,-1 0 1 0 0,1 0-1 0 0,0 0 1 0 0,0-1-1 0 0,0 1 1 0 0,0 0-1 0 0,0-1 1 0 0,0 1-1 0 0,0 0 1 0 0,0-1-1 0 0,1 0 1 0 0,-1 1-1 0 0,0-1 1 0 0,1 0-1 0 0,-1 0 1 0 0,4 2-1 0 0</inkml:trace>
  <inkml:trace contextRef="#ctx0" brushRef="#br0" timeOffset="1">409 654 18575 0 0,'-8'2'128'0'0,"4"-1"27"0"0,0 0-1 0 0,0 0 0 0 0,0 1 1 0 0,-8 4-1 0 0,12-6-92 0 0,0 1-1 0 0,-1-1 0 0 0,1 1 1 0 0,0-1-1 0 0,-1 1 0 0 0,1 0 1 0 0,0-1-1 0 0,0 1 0 0 0,0 0 0 0 0,0-1 1 0 0,0 1-1 0 0,0 0 0 0 0,-1-1 1 0 0,1 1-1 0 0,1 0 0 0 0,-1 1 1 0 0,0-1 10 0 0,0 1-46 0 0,-1-1-1 0 0,1 1 1 0 0,0-1 0 0 0,0 1 0 0 0,0-1-1 0 0,0 0 1 0 0,1 1 0 0 0,-1-1-1 0 0,0 1 1 0 0,1-1 0 0 0,-1 1 0 0 0,1-1-1 0 0,-1 0 1 0 0,1 1 0 0 0,0-1-1 0 0,-1 0 1 0 0,1 0 0 0 0,0 0 0 0 0,0 1-1 0 0,0-1 1 0 0,0 0 0 0 0,0 0-1 0 0,2 1 1 0 0,-1 0 176 0 0,-1 0 0 0 0,1-1 0 0 0,-1 1 0 0 0,0 0-1 0 0,1 0 1 0 0,-1 0 0 0 0,1 4 0 0 0,-1 3 864 0 0,-1-8-1001 0 0,0 0 0 0 0,0 0 0 0 0,0 0 0 0 0,0-1 0 0 0,0 1 0 0 0,0 0 0 0 0,0 0 0 0 0,0 0 0 0 0,0-1 0 0 0,0 1 0 0 0,1 0-1 0 0,-1 0 1 0 0,0-1 0 0 0,1 1 0 0 0,-1 0 0 0 0,0-1 0 0 0,1 1 0 0 0,0 0 0 0 0,3 6-13 0 0,1 0-1 0 0,-1 0 1 0 0,-1 0 0 0 0,0 0-1 0 0,0 1 1 0 0,0 0 0 0 0,3 13-1 0 0,0-6-51 0 0,-5-15-15 0 0,0 1 1 0 0,0 0-1 0 0,0 0 0 0 0,0 0 0 0 0,-1 0 0 0 0,1 1 0 0 0,0-1 1 0 0,-1 0-1 0 0,1 0 0 0 0,-1 0 0 0 0,1 0 0 0 0,-1 1 1 0 0,0-1-1 0 0,1 3 0 0 0,-1-4-10 0 0,0 0 1 0 0,0 0 0 0 0,0 0-1 0 0,-1 0 1 0 0,1 1-1 0 0,0-1 1 0 0,0 0-1 0 0,0 0 1 0 0,0 0 0 0 0,0 0-1 0 0,0 1 1 0 0,-1-1-1 0 0,1 0 1 0 0,0 0-1 0 0,0 0 1 0 0,0 0 0 0 0,0 0-1 0 0,-1 0 1 0 0,1 0-1 0 0,0 0 1 0 0,0 0-1 0 0,0 0 1 0 0,-1 0-1 0 0,1 1 1 0 0,0-1 0 0 0,0 0-1 0 0,0 0 1 0 0,-1 0-1 0 0,1 0 1 0 0,0 0-218 0 0,0 0 222 0 0,0 0 0 0 0,0 0 0 0 0,0 0-1 0 0,0 0 1 0 0,0 0 0 0 0,0 0 0 0 0,0 0 0 0 0,0 0 0 0 0,0 0 0 0 0,0 0 0 0 0,0 0 0 0 0,0 0-1 0 0,1 0 1 0 0,-1 0 0 0 0,0 0 0 0 0,0 0 0 0 0,0 0 0 0 0,0 0 0 0 0,0 0 0 0 0,0 0 0 0 0,0 0-1 0 0,0 0 1 0 0,0 0 0 0 0,0 0 0 0 0,0 0 0 0 0,0 0 0 0 0,0 0 0 0 0,0 0 0 0 0,0 0-1 0 0,0 1 1 0 0,0-1 0 0 0,0 0 0 0 0,0 0 0 0 0,0 0 0 0 0,0 0 0 0 0,0 0 0 0 0,0 0 0 0 0,1 0-1 0 0,-1 0 1 0 0,0 0 0 0 0,-1 0 0 0 0,1 0 0 0 0,0 0 0 0 0,0 1 0 0 0,0-1 0 0 0,0 0 0 0 0,0 0-1 0 0,0 0 1 0 0,0 0 0 0 0,0 0 0 0 0,0 0 0 0 0,0 0 0 0 0,0 0 0 0 0,0 0 0 0 0,0 0 0 0 0,0 0-1 0 0,0 0 1 0 0,0 0 0 0 0,0 0 0 0 0,0 1 0 0 0,0-1 0 0 0,0 0 0 0 0,0 0 0 0 0,0 0-1 0 0,0 0 1 0 0,-1 0 0 0 0,1 0 0 0 0,0 0 0 0 0,13 8-1451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3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16727 0 0,'38'0'736'0'0,"-32"0"344"0"0,4 0-1080 0 0,7 0 688 0 0,-13 0 912 0 0,8 4-784 0 0,-8 6-816 0 0,14-6-120 0 0,-14 6-40 0 0,7 0-5567 0 0</inkml:trace>
  <inkml:trace contextRef="#ctx0" brushRef="#br0" timeOffset="1">465 209 19087 0 0,'-1'0'47'0'0,"-17"4"384"0"0,18-4-385 0 0,-1 0 1 0 0,1 0-1 0 0,-1 0 1 0 0,1 0-1 0 0,0 0 1 0 0,-1 0-1 0 0,1 1 1 0 0,-1-1-1 0 0,1 0 1 0 0,-1 0-1 0 0,1 0 1 0 0,-1 0-1 0 0,1 0 1 0 0,0-1-1 0 0,-1 1 1 0 0,1 0-1 0 0,-1 0 1 0 0,1 0-1 0 0,-1 0 1 0 0,1 0-1 0 0,0-1 1 0 0,-1 1-1 0 0,1 0 1 0 0,-1 0-1 0 0,1-1 1 0 0,0 1-1 0 0,-1 0 1 0 0,1 0-1 0 0,0-1 1 0 0,-1 0-1 0 0,-10 0 131 0 0,2-3-27 0 0,8 3 623 0 0,-2 1-252 0 0,1 0-247 0 0,1 0-1 0 0,-1 0 0 0 0,0 1 0 0 0,1-1 1 0 0,-1 0-1 0 0,0 1 0 0 0,1-1 0 0 0,-1 1 1 0 0,1-1-1 0 0,-1 1 0 0 0,1 0 0 0 0,-1 0 0 0 0,1-1 1 0 0,-1 1-1 0 0,-1 2 0 0 0,-3 3 4 0 0,5-5-217 0 0,-1 1 1 0 0,1-1-1 0 0,-1 1 1 0 0,1-1-1 0 0,0 1 0 0 0,-1-1 1 0 0,1 1-1 0 0,0 0 1 0 0,0-1-1 0 0,1 1 1 0 0,-1 0-1 0 0,0 0 0 0 0,0 0 1 0 0,1-1-1 0 0,-1 1 1 0 0,0 4-1 0 0,1-4-35 0 0,0-1 1 0 0,0 1-1 0 0,-1 0 1 0 0,1 0-1 0 0,-1 0 0 0 0,0-1 1 0 0,0 1-1 0 0,0 2 0 0 0,0-3-24 0 0,0 0-1 0 0,1 0 1 0 0,-1 0 0 0 0,1 0-1 0 0,-1 0 1 0 0,1 0-1 0 0,-1 0 1 0 0,1 0 0 0 0,0 0-1 0 0,0 1 1 0 0,0-1-1 0 0,-1 0 1 0 0,1 0 0 0 0,0 0-1 0 0,0 0 1 0 0,1 1-1 0 0,-1-1 1 0 0,0 0 0 0 0,1 2-1 0 0,18 35 0 0 0,-16-34-88 0 0,-1 1 0 0 0,1-1 0 0 0,0 0 0 0 0,1 0 0 0 0,-1 0 0 0 0,1 0 0 0 0,-1 0 0 0 0,1-1 0 0 0,0 1 0 0 0,1-1 0 0 0,-1 0 0 0 0,0-1 0 0 0,1 1 0 0 0,0-1 0 0 0,5 3 0 0 0,-4-3-482 0 0,0 0 0 0 0,0-1 0 0 0,0 0 1 0 0,0 1-1 0 0,0-2 0 0 0,0 1 0 0 0,0-1 0 0 0,0 0 0 0 0,0 0 0 0 0,0-1 0 0 0,0 0 0 0 0,0 0 0 0 0,0 0 1 0 0,0-1-1 0 0,0 1 0 0 0,-1-1 0 0 0,1-1 0 0 0,0 1 0 0 0,-1-1 0 0 0,0 0 0 0 0,0 0 0 0 0,0-1 0 0 0,0 0 1 0 0,8-7-1 0 0,-2-4-1630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4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38 16008 0 0,'0'0'1210'0'0,"3"-1"-817"0"0,-2 0-384 0 0,-1 1 0 0 0,1 0 0 0 0,0 0-1 0 0,-1 0 1 0 0,1 0 0 0 0,-1-1 0 0 0,1 1-1 0 0,-1 0 1 0 0,1-1 0 0 0,-1 1 0 0 0,1 0-1 0 0,-1-1 1 0 0,1 1 0 0 0,-1 0 0 0 0,1-2-1 0 0,-9-5 203 0 0,6 2 1405 0 0,2 4-1512 0 0,0 1-1 0 0,0-1 1 0 0,0 1-1 0 0,0-1 1 0 0,-1 1-1 0 0,1-1 1 0 0,0 1 0 0 0,0-1-1 0 0,0 1 1 0 0,-1-1-1 0 0,1 1 1 0 0,0-1-1 0 0,-1 1 1 0 0,1 0-1 0 0,0-1 1 0 0,-1 1-1 0 0,1-1 1 0 0,0 1 0 0 0,-1 0-1 0 0,0-1 1 0 0,-2-1 264 0 0,-1 1 0 0 0,1 0 0 0 0,-1 0 0 0 0,0 0 0 0 0,1 0 0 0 0,-1 0 1 0 0,0 1-1 0 0,1-1 0 0 0,-1 1 0 0 0,0 0 0 0 0,0 0 0 0 0,1 1 0 0 0,-8 0 1 0 0,-9 1 121 0 0,19-2-459 0 0,1 1 0 0 0,-1-1 0 0 0,1 0 1 0 0,-1 0-1 0 0,1 1 0 0 0,-1-1 0 0 0,1 0 1 0 0,0 1-1 0 0,-1-1 0 0 0,1 0 1 0 0,0 1-1 0 0,-1-1 0 0 0,1 1 0 0 0,0-1 1 0 0,-1 1-1 0 0,1-1 0 0 0,0 0 0 0 0,0 1 1 0 0,-1-1-1 0 0,1 2 0 0 0,-1 0 66 0 0,-3 3-16 0 0,3-3-40 0 0,-1 0-1 0 0,0 1 1 0 0,1-1-1 0 0,0 1 1 0 0,-1-1 0 0 0,1 1-1 0 0,0-1 1 0 0,0 1-1 0 0,0-1 1 0 0,1 1-1 0 0,-1 0 1 0 0,1 0 0 0 0,-1 4-1 0 0,1 5-23 0 0,0-8-16 0 0,-1 0-1 0 0,1 0 1 0 0,0 0 0 0 0,1 0-1 0 0,-1 0 1 0 0,1 0-1 0 0,-1-1 1 0 0,1 1-1 0 0,0 0 1 0 0,1 0 0 0 0,2 6-1 0 0,-3-8 0 0 0,0 0 0 0 0,0 0 0 0 0,0 0 0 0 0,0 0 0 0 0,-1 0 0 0 0,1 0 0 0 0,-1 0 0 0 0,0 0 0 0 0,1 1 0 0 0,-1 2 0 0 0,0-3 0 0 0,0 0 0 0 0,0 0 0 0 0,0 0 0 0 0,0 0 0 0 0,1 0 0 0 0,-1-1 0 0 0,1 1 0 0 0,-1 0 0 0 0,1 0 0 0 0,1 2 0 0 0,8 5 0 0 0,-8-7 0 0 0,-1-1 0 0 0,0 0 0 0 0,1 0 0 0 0,0 0 0 0 0,-1 0 0 0 0,1-1 0 0 0,-1 1 0 0 0,1 0 0 0 0,0-1 0 0 0,0 1 0 0 0,-1-1 0 0 0,3 1 0 0 0,15 1 0 0 0,-14-6 0 0 0,-3 1 0 0 0,4-1 1 0 0,-4 3 0 0 0,-1-1-1 0 0,1 1 1 0 0,0 0-1 0 0,-1 0 1 0 0,1 0-1 0 0,-1-1 1 0 0,1 1-1 0 0,-1-1 1 0 0,0 0-1 0 0,1 1 1 0 0,-1-1 0 0 0,0 0-1 0 0,0 1 1 0 0,0-1-1 0 0,0 0 1 0 0,-1 0-1 0 0,2-2 1 0 0,-2 2 2 0 0,1-1 0 0 0,-1 1 0 0 0,1 0 0 0 0,0 0 0 0 0,0-1 0 0 0,0 1 0 0 0,0 0 0 0 0,0 0 0 0 0,1 0 0 0 0,-1 0 0 0 0,1 1 0 0 0,-1-1 0 0 0,1 0 0 0 0,-1 0 0 0 0,1 1 0 0 0,0-1 0 0 0,2 0 0 0 0,4-5 7 0 0,-8 7-8 0 0,1-1-1 0 0,0 1 1 0 0,0-1 0 0 0,-1 0-1 0 0,1 0 1 0 0,-1 1 0 0 0,1-1 0 0 0,-1 0-1 0 0,1 0 1 0 0,-1 1 0 0 0,1-1-1 0 0,-1 0 1 0 0,1 0 0 0 0,-1 0 0 0 0,0 0-1 0 0,0 0 1 0 0,0 0 0 0 0,1 0-1 0 0,-1 1 1 0 0,0-1 0 0 0,0 0 0 0 0,0 0-1 0 0,0 0 1 0 0,0 0 0 0 0,-1 0 0 0 0,1 0-1 0 0,0 0 1 0 0,0 0 0 0 0,-1 0-1 0 0,1-1 1 0 0,0 2-2 0 0,0 0 2 0 0,0-1 1 0 0,0 0-1 0 0,0 0 0 0 0,0 0 1 0 0,0 0-1 0 0,0 0 0 0 0,0 0 1 0 0,0 0-1 0 0,1 1 0 0 0,-1-1 1 0 0,0 0-1 0 0,1 0 0 0 0,-1 0 1 0 0,1 1-1 0 0,-1-1 0 0 0,1 0 1 0 0,-1 0-1 0 0,1 1 0 0 0,-1-1 1 0 0,1 0-1 0 0,0 1 0 0 0,-1-1 1 0 0,1 1-1 0 0,0-1 0 0 0,-1 1 1 0 0,2-1-1 0 0,6-7 36 0 0,-7 6 186 0 0,0 2-220 0 0,0 0 0 0 0,0 0-1 0 0,0 0 1 0 0,0 0 0 0 0,0 0 0 0 0,0 1-1 0 0,0-1 1 0 0,0 0 0 0 0,0 0-1 0 0,0 1 1 0 0,0-1 0 0 0,0 0-1 0 0,-1 1 1 0 0,1-1 0 0 0,0 1-1 0 0,0-1 1 0 0,0 1 0 0 0,0 0-1 0 0,-1-1 1 0 0,1 1 0 0 0,0 0-1 0 0,-1-1 1 0 0,2 2 0 0 0,-1 1 9 0 0,0-1 1 0 0,0 1-1 0 0,0 0 1 0 0,-1-1 0 0 0,1 1-1 0 0,0 5 1 0 0,-1-6-7 0 0,0 0 1 0 0,0 0 0 0 0,1 0 0 0 0,-1 0-1 0 0,1 0 1 0 0,-1 1 0 0 0,1-1-1 0 0,0 0 1 0 0,0 0 0 0 0,0-1 0 0 0,0 1-1 0 0,0 0 1 0 0,0 0 0 0 0,0 0-1 0 0,2 1 1 0 0,9 5 5 0 0,-10-7-18 0 0,1 1-1 0 0,0-1 0 0 0,-1 1 1 0 0,1 0-1 0 0,-1 0 1 0 0,1 0-1 0 0,-1 1 0 0 0,4 4 1 0 0,-3-1-2 0 0,-2-4-1 0 0,0-1 1 0 0,0 1-1 0 0,0 0 0 0 0,0-1 0 0 0,0 1 0 0 0,1-1 0 0 0,-1 1 1 0 0,0-1-1 0 0,1 0 0 0 0,-1 0 0 0 0,1 1 0 0 0,-1-1 0 0 0,1 0 1 0 0,2 1-1 0 0,0 0-56 0 0,1 1 0 0 0,-1-1 1 0 0,1 1-1 0 0,-1 0 0 0 0,0 0 1 0 0,0 1-1 0 0,0-1 0 0 0,-1 1 1 0 0,1 0-1 0 0,-1 0 0 0 0,4 6 1 0 0,-6-9-68 0 0,0 0 0 0 0,0 0-1 0 0,0 0 1 0 0,0 0 0 0 0,0 0 0 0 0,0 0 0 0 0,1 0 0 0 0,-1 0 0 0 0,0-1-1 0 0,1 1 1 0 0,-1 0 0 0 0,1-1 0 0 0,-1 1 0 0 0,1-1 0 0 0,1 1 0 0 0,6 2-583 0 0,2 6-2281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4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 18919 0 0,'8'-2'287'0'0,"-7"1"-129"0"0,1 1 1 0 0,0-1-1 0 0,-1 1 0 0 0,1 0 1 0 0,0-1-1 0 0,0 1 1 0 0,-1 0-1 0 0,3 1 0 0 0,-1 0 9 0 0,0 0 0 0 0,-1 1 0 0 0,1 0 0 0 0,-1 0 0 0 0,5 3 0 0 0,-5-3 243 0 0,0 1-194 0 0,0-1 0 0 0,0 1 0 0 0,0 0-1 0 0,0 0 1 0 0,-1-1 0 0 0,1 2 0 0 0,-1-1-1 0 0,0 0 1 0 0,0 0 0 0 0,0 0 0 0 0,0 0 0 0 0,-1 1-1 0 0,1 5 1 0 0,3 9 361 0 0,3 5-33 0 0,1-1 1 0 0,2 0 0 0 0,14 26 0 0 0,10 22 210 0 0,42 131 136 0 0,-64-173-853 0 0,2 0 0 0 0,25 36 0 0 0,-21-34-296 0 0,-8-13-160 0 0,-3-6-204 0 0,0 1-1 0 0,0-2 1 0 0,1 1 0 0 0,0-1-1 0 0,12 11 1 0 0,-3-5-641 0 0,32 24-1 0 0,-31-29-14 0 0,34 17 0 0 0</inkml:trace>
  <inkml:trace contextRef="#ctx0" brushRef="#br0" timeOffset="1">1433 86 18863 0 0,'-10'16'862'0'0,"8"-13"-18"0"0,2 1-415 0 0,2 31 693 0 0,1 0-1 0 0,2 0 1 0 0,12 41 0 0 0,-10-42-1081 0 0,-5-21-41 0 0,0-1 0 0 0,1 1 1 0 0,1-1-1 0 0,0 1 0 0 0,7 11 0 0 0,-5-12 0 0 0,-1-1 0 0 0,1 2 0 0 0,3 14 0 0 0,-7-21-545 0 0,0 0-1 0 0,1 0 0 0 0,5 9 1 0 0</inkml:trace>
  <inkml:trace contextRef="#ctx0" brushRef="#br0" timeOffset="2">1246 143 17503 0 0,'0'0'858'0'0,"6"-5"43"0"0,-2 0-770 0 0,0 0 61 0 0,0 0 0 0 0,0 1-1 0 0,1-1 1 0 0,-1 1 0 0 0,9-5-1 0 0,-3 2 839 0 0,3-2 80 0 0,1 1 0 0 0,-1 1 0 0 0,22-9 0 0 0,-23 11-760 0 0,6-1 260 0 0,24-7 0 0 0,13-1-586 0 0,28 0-88 0 0,-58 13-750 0 0,-16 1-6966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5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 10592 0 0,'11'-30'1104'0'0,"-10"20"-743"0"0,20 22 6025 0 0,-18-10-5893 0 0,0-1-1 0 0,1 1 0 0 0,-1-1 0 0 0,1 0 0 0 0,-1 0 0 0 0,1 0 0 0 0,0 0 0 0 0,-1-1 0 0 0,1 1 0 0 0,0-1 1 0 0,7-1-1 0 0,5 0 206 0 0,25-6 1 0 0,-3 1-902 0 0,93-1 203 0 0,-120 9 0 0 0,-1 7 0 0 0,-4 4 0 0 0,-3-2 242 0 0,0 0 0 0 0,-1 0 0 0 0,0 0 0 0 0,0 0 0 0 0,-1 15-1 0 0,3 21 380 0 0,-2-35-621 0 0,0-1 0 0 0,1 1 0 0 0,0-1 0 0 0,1 1 0 0 0,0-1 0 0 0,1 0 0 0 0,0-1 0 0 0,1 1 0 0 0,0-1 0 0 0,0 0 0 0 0,16 17 0 0 0,-14-18 0 0 0,-5-5 0 0 0,-1-1 0 0 0,1 0 0 0 0,1 0 0 0 0,-1 0 0 0 0,0-1 0 0 0,1 1 0 0 0,-1-1 0 0 0,1 1 0 0 0,-1-1 0 0 0,1-1 0 0 0,5 3 0 0 0,-8-4-1 0 0,0 1 1 0 0,-1-1-1 0 0,1 0 0 0 0,0 0 0 0 0,0 0 0 0 0,0 0 1 0 0,0 0-1 0 0,0 0 0 0 0,-1 0 0 0 0,1 0 1 0 0,0 0-1 0 0,0 0 0 0 0,0 0 0 0 0,-1-1 0 0 0,1 1 1 0 0,0 0-1 0 0,0 0 0 0 0,0-1 0 0 0,-1 1 0 0 0,1-1 1 0 0,0 1-1 0 0,1-2 0 0 0,-1 1 10 0 0,1 0 0 0 0,-1 0 0 0 0,0 0 0 0 0,0-1 0 0 0,0 1 0 0 0,1-1 0 0 0,-1 1 0 0 0,0-1 0 0 0,1-2 0 0 0,0-5 271 0 0,-1-1 0 0 0,1 1 0 0 0,-2 0 0 0 0,1-1 0 0 0,-1 1 0 0 0,-3-18 0 0 0,2 15-278 0 0,-2 0 0 0 0,1 0-1 0 0,-2 0 1 0 0,1 1 0 0 0,-2-1 0 0 0,0 1 0 0 0,0 0-1 0 0,-13-20 1 0 0,14 26-2 0 0,0 1 0 0 0,0 0 0 0 0,0-1 0 0 0,-8-5 0 0 0,2 1 0 0 0,8 7-2 0 0,1 1 0 0 0,-1 0 1 0 0,1 0-1 0 0,-1 0 0 0 0,0 0 0 0 0,1 0 0 0 0,-1 0 0 0 0,0 0 0 0 0,0 0 0 0 0,0 1 1 0 0,1-1-1 0 0,-1 1 0 0 0,0-1 0 0 0,0 1 0 0 0,0 0 0 0 0,0 0 0 0 0,0 0 1 0 0,0 0-1 0 0,0 0 0 0 0,0 0 0 0 0,0 1 0 0 0,1-1 0 0 0,-1 0 0 0 0,0 1 0 0 0,0 0 1 0 0,0-1-1 0 0,0 1 0 0 0,1 0 0 0 0,-1 0 0 0 0,0 0 0 0 0,1 0 0 0 0,-1 0 1 0 0,1 0-1 0 0,-1 1 0 0 0,-1 1 0 0 0,-2 2-88 0 0,1-1 0 0 0,-1 1 0 0 0,1 1 0 0 0,0-1 1 0 0,0 1-1 0 0,1-1 0 0 0,-1 1 0 0 0,-2 8 0 0 0,4-9-140 0 0,1-1 1 0 0,0 1-1 0 0,0 0 0 0 0,0-1 0 0 0,1 1 1 0 0,-1 5-1 0 0,1-4-672 0 0,1 0-1 0 0,-1 0 1 0 0,1 0-1 0 0,0-1 1 0 0,1 1-1 0 0,-1 0 1 0 0,3 5-1 0 0,-3-9 421 0 0,1 0 0 0 0,-1 0 0 0 0,0 0 0 0 0,1 0 0 0 0,0 0 0 0 0,-1-1 0 0 0,1 1 0 0 0,0-1 0 0 0,0 1 0 0 0,3 1 0 0 0,-2 0-359 0 0,0-1-1207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6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0 219 17503 0 0,'0'0'858'0'0,"2"0"-378"0"0,4-1-211 0 0,-5 1-248 0 0,1 0 0 0 0,0 0 0 0 0,0 0 0 0 0,-1 0 0 0 0,1 0 0 0 0,0 0-1 0 0,-1 0 1 0 0,1 1 0 0 0,0-1 0 0 0,-1 1 0 0 0,1-1 0 0 0,0 1 0 0 0,-1 0 0 0 0,2 0-1 0 0,2 1 295 0 0,-1 1-1 0 0,1-1 1 0 0,-1 1-1 0 0,0 0 1 0 0,0 0-1 0 0,0 1 0 0 0,0-1 1 0 0,-1 1-1 0 0,1 0 1 0 0,-1 0-1 0 0,3 5 1 0 0,4 4 370 0 0,-7-9-452 0 0,0 0-1 0 0,0 0 1 0 0,0 0-1 0 0,0 1 1 0 0,-1-1 0 0 0,0 1-1 0 0,0 0 1 0 0,2 7-1 0 0,0 1 215 0 0,-3-11-329 0 0,0 0-1 0 0,0 0 1 0 0,-1 1 0 0 0,1-1-1 0 0,-1 1 1 0 0,1-1-1 0 0,-1 1 1 0 0,0-1-1 0 0,0 3 1 0 0,-5-37-101 0 0,5 29-17 0 0,0 1 0 0 0,0-1 0 0 0,0 1 0 0 0,0-1 0 0 0,0 0 0 0 0,0 1 0 0 0,1-1 0 0 0,1-4 0 0 0,0-8 0 0 0,-2 9 120 0 0,0 0 0 0 0,0 0 0 0 0,0 0 0 0 0,1 0 0 0 0,0 0 0 0 0,0 0 0 0 0,0 0 0 0 0,1 1 0 0 0,0-1 0 0 0,0 0 0 0 0,3-5 0 0 0,1-10 217 0 0,-5 19-414 0 0,-1-1 0 0 0,1 1 1 0 0,-1 0-1 0 0,1-1 0 0 0,0 1 0 0 0,0-1 1 0 0,2-2-1 0 0,5-6-122 0 0,1 0 0 0 0,1 0-1 0 0,12-10 1 0 0,12-15-111 0 0,-31 33 310 0 0,0 1 0 0 0,-1 0 0 0 0,1 0 0 0 0,0 0 0 0 0,0 0 0 0 0,0 0 0 0 0,0 1 0 0 0,1 0 0 0 0,2-2 0 0 0,4-1 0 0 0,-9 4 0 0 0,-1 0 0 0 0,0-1 0 0 0,0 1 0 0 0,1 0 0 0 0,-1 0 0 0 0,0 0 0 0 0,1 0 0 0 0,-1 0 0 0 0,0 0 0 0 0,0 0 0 0 0,1-1 0 0 0,-1 1 0 0 0,0 0 0 0 0,1 0 0 0 0,-1 0 0 0 0,0 0 0 0 0,1 0 0 0 0,-1 1 0 0 0,0-1 0 0 0,0 0 0 0 0,1 0 0 0 0,-1 0 0 0 0,0 0 0 0 0,1 0 0 0 0,-1 0 0 0 0,0 0 0 0 0,0 0 0 0 0,1 1 0 0 0,-1-1 0 0 0,0 0 0 0 0,0 0 0 0 0,1 0 0 0 0,-1 1 0 0 0,0-1 0 0 0,0 0 0 0 0,0 0 0 0 0,1 1 0 0 0,-1-1 0 0 0,0 0 0 0 0,0 0 0 0 0,0 1 0 0 0,0-1 0 0 0,0 0 0 0 0,0 1 0 0 0,1-1 0 0 0,-1 0 0 0 0,0 0 0 0 0,0 1 0 0 0,0-1 0 0 0,0 0 0 0 0,0 1 0 0 0,0-1 0 0 0,0 0 0 0 0,0 1 0 0 0,0-1 0 0 0,0 0 0 0 0,-1 1 0 0 0,1-1 0 0 0,0 0 0 0 0,0 0 0 0 0,0 1 0 0 0,0-1 0 0 0,-6 76 0 0 0,5-42 0 0 0,0-24 0 0 0,1 1 0 0 0,0 0 0 0 0,0 0 0 0 0,1 0 0 0 0,1 0 0 0 0,3 11 0 0 0,-3-13 0 0 0,1-1 0 0 0,1 1 0 0 0,0-1 0 0 0,0 0 0 0 0,9 12 0 0 0,-12-18 0 0 0,8 13 0 0 0,-8-12 0 0 0,0 0 0 0 0,1 0 0 0 0,0 0 0 0 0,-1 0 0 0 0,1-1 0 0 0,0 1 0 0 0,1 0 0 0 0,-1-1 0 0 0,0 1 0 0 0,1-1 0 0 0,-1 0 0 0 0,4 2 0 0 0,5 2 0 0 0,-6-3 0 0 0,0 0 0 0 0,0 0 0 0 0,0-1 0 0 0,0 0 0 0 0,0 0 0 0 0,0 0 0 0 0,7 0 0 0 0,50 11 0 0 0,-41-13 0 0 0,-18-1 0 0 0,0 1 0 0 0,-1-1 0 0 0,1 0 0 0 0,-1 0 0 0 0,1 0 0 0 0,-1 0 0 0 0,1-1 0 0 0,-1 1 0 0 0,3-3 0 0 0,6-2 0 0 0,-8 4 75 0 0,-1 0 0 0 0,1 0 0 0 0,0 0 0 0 0,-1-1 0 0 0,1 1 0 0 0,-1-1 0 0 0,1 1 0 0 0,-1-1 0 0 0,0 0 0 0 0,3-6-1 0 0,16-35 1011 0 0,-17 35-1018 0 0,1-6-63 0 0,-1 0-1 0 0,-1-1 1 0 0,2-16 0 0 0,-3 21-3 0 0,-1 2-1 0 0,-1 0 0 0 0,0 0 0 0 0,0 0 0 0 0,-3-18 0 0 0,-1 2 0 0 0,4 19 99 0 0,-1 0 0 0 0,1 1 0 0 0,-2-1 0 0 0,1 0 1 0 0,-1 1-1 0 0,1-1 0 0 0,-2 1 0 0 0,1 0 0 0 0,0-1 0 0 0,-1 1 0 0 0,0 0 0 0 0,0 0 0 0 0,-1 1 0 0 0,0-1 0 0 0,1 1 0 0 0,-1 0 1 0 0,-1 0-1 0 0,-5-5 0 0 0,9 9-89 0 0,0-1 0 0 0,0 1 1 0 0,0-1-1 0 0,0 1 0 0 0,0-1 1 0 0,0 1-1 0 0,0 0 0 0 0,-1 0 1 0 0,1-1-1 0 0,0 1 0 0 0,0 0 1 0 0,0 0-1 0 0,0 0 0 0 0,-1 0 1 0 0,0 1-1 0 0,-8 3-10 0 0,8-3 1 0 0,1 1 0 0 0,-1 0 0 0 0,1-1 1 0 0,0 1-1 0 0,0 0 0 0 0,0-1 0 0 0,0 1 0 0 0,0 0 0 0 0,0 0 0 0 0,1 0 1 0 0,-1 0-1 0 0,1 0 0 0 0,-1 3 0 0 0,-2 28-81 0 0,4-19-40 0 0,0 1-1 0 0,1-1 1 0 0,0 0-1 0 0,2-1 1 0 0,-1 1-1 0 0,2 0 1 0 0,0-1-1 0 0,0 0 1 0 0,1 0-1 0 0,1-1 1 0 0,0 1-1 0 0,1-2 1 0 0,0 1-1 0 0,1-1 1 0 0,18 19-1 0 0,-21-26 121 0 0,0 0 0 0 0,1 0 0 0 0,-1 0 0 0 0,0-1 0 0 0,1 0 0 0 0,0 0 0 0 0,0-1 0 0 0,0 0 0 0 0,0 0 0 0 0,0-1 0 0 0,0 0 0 0 0,0 0 0 0 0,8 0 0 0 0,-10-2-6 0 0,1 1 0 0 0,-1-1 1 0 0,0 0-1 0 0,0 0 0 0 0,-1 0 0 0 0,1-1 0 0 0,0 1 1 0 0,0-1-1 0 0,-1-1 0 0 0,1 1 0 0 0,-1 0 0 0 0,1-1 0 0 0,-1 0 1 0 0,0 0-1 0 0,0-1 0 0 0,-1 1 0 0 0,1-1 0 0 0,-1 1 1 0 0,1-1-1 0 0,-1 0 0 0 0,3-6 0 0 0,0 0-8 0 0,0-1 0 0 0,0 0-1 0 0,-2 0 1 0 0,1 0 0 0 0,-1-1 0 0 0,-1 1 0 0 0,0-1-1 0 0,1-13 1 0 0,1 2 14 0 0,-3 16 0 0 0,-1 1 0 0 0,0-1 0 0 0,1-11 0 0 0,2-86 64 0 0,-3 94-64 0 0,4 2 0 0 0,-4 8 0 0 0,-1 0 0 0 0,1 0 0 0 0,-1 0 0 0 0,0-1 0 0 0,1 1 0 0 0,-1 0 0 0 0,1 0 0 0 0,-1 0 0 0 0,0 0 0 0 0,1 0 0 0 0,-1 0 0 0 0,1 0 0 0 0,-1 0 0 0 0,1 0 0 0 0,-1 0 0 0 0,0 0 0 0 0,1 0 0 0 0,-1 0 0 0 0,1 1 0 0 0,-1-1 0 0 0,1 0 0 0 0,74 33-189 0 0,-18-4 122 0 0,-49-26 59 0 0,-1 0 0 0 0,-1 1 0 0 0,1 0 0 0 0,11 9-1 0 0,12 7-14 0 0,-22-15 54 0 0,-1-1 0 0 0,0 1 0 0 0,0 1 1 0 0,0-1-1 0 0,0 1 0 0 0,-1 0 0 0 0,0 1 0 0 0,0 0 0 0 0,-1-1 0 0 0,0 2 0 0 0,0-1 0 0 0,0 1 1 0 0,-1-1-1 0 0,-1 1 0 0 0,1 1 0 0 0,-1-1 0 0 0,3 11 0 0 0,6 9 128 0 0,3 3 240 0 0,-14-30-351 0 0,-1 1 0 0 0,1-1-1 0 0,-1 0 1 0 0,0 0 0 0 0,1 1-1 0 0,-1-1 1 0 0,0 0 0 0 0,0 1-1 0 0,0-1 1 0 0,0 0 0 0 0,0 0-1 0 0,0 1 1 0 0,0-1 0 0 0,-1 0-1 0 0,1 1 1 0 0,0-1 0 0 0,-1 0-1 0 0,0 2 1 0 0,-6 9 19 0 0,6-10-86 0 0,0 0 1 0 0,0-1 0 0 0,0 1 0 0 0,0 0-1 0 0,0-1 1 0 0,0 1 0 0 0,0-1-1 0 0,-1 1 1 0 0,1-1 0 0 0,0 0-1 0 0,-1 0 1 0 0,1 0 0 0 0,-1 1-1 0 0,0-1 1 0 0,1-1 0 0 0,-1 1 0 0 0,0 0-1 0 0,1 0 1 0 0,-1-1 0 0 0,0 1-1 0 0,-3 0 1 0 0,-53 12 29 0 0,49-11-86 0 0,-1 0 1 0 0,1-1-1 0 0,0 0 0 0 0,0-1 1 0 0,-16 0-1 0 0,2-1-284 0 0,19 1 89 0 0,0 0 0 0 0,0 0 0 0 0,0-1 0 0 0,0 1 0 0 0,1-1 0 0 0,-1 0-1 0 0,0 0 1 0 0,0 0 0 0 0,1 0 0 0 0,-5-3 0 0 0,-9-10-7363 0 0,7 1-774 0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6.6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17047 0 0,'0'0'1880'0'0,"0"14"-1880"0"0,-4-4 2248 0 0,-8 0 768 0 0,12 3-2696 0 0,-6 3 248 0 0,6-2-664 0 0,0 0-248 0 0,0-5-6248 0 0</inkml:trace>
  <inkml:trace contextRef="#ctx0" brushRef="#br0" timeOffset="1">1 299 6912 0 0,'6'14'17431'0'0,"0"-10"-15815"0"0,4 2-880 0 0,-1-2-976 0 0,3-4 0 0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8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14 10392 0 0,'0'0'941'0'0,"-1"0"-773"0"0,-2 0 51 0 0,2 0 0 0 0,0-1 1 0 0,0 1 0 0 0,0 0 0 0 0,1-1 0 0 0,-1 1 0 0 0,0 0-1 0 0,0-1 1 0 0,0 1 0 0 0,0-1 0 0 0,0 0 0 0 0,0 1 0 0 0,1-1-1 0 0,-2-1 1 0 0,-13-4 10349 0 0,16 13-9577 0 0,0 0-889 0 0,1 0 1 0 0,0 0-1 0 0,0 0 1 0 0,0 0-1 0 0,1-1 1 0 0,0 1 0 0 0,0-1-1 0 0,1 1 1 0 0,-1-1-1 0 0,1-1 1 0 0,1 1-1 0 0,-1 0 1 0 0,10 8-1 0 0,-13-13-98 0 0,0 0-1 0 0,0-1 1 0 0,0 1 0 0 0,0 0-1 0 0,0-1 1 0 0,0 1 0 0 0,0-1-1 0 0,1 1 1 0 0,-1-1 0 0 0,0 0 0 0 0,0 1-1 0 0,0-1 1 0 0,0 0 0 0 0,1 0-1 0 0,-1 0 1 0 0,0 0 0 0 0,0 0-1 0 0,1 0 1 0 0,0 0 0 0 0,1-1 5 0 0,0-1 1 0 0,0 1-1 0 0,0 0 1 0 0,0-1-1 0 0,5-3 1 0 0,-1 0-8 0 0,18-9-33 0 0,-16 9-17 0 0,0-1-1 0 0,0 0 1 0 0,0 0 0 0 0,16-15-1 0 0,-1-1-871 0 0,-23 21 317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9.4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0 6912 0 0,'0'10'363'0'0,"-1"-1"0"0"0,1 1 0 0 0,-1 0 0 0 0,-1-1 1 0 0,0 1-1 0 0,0-1 0 0 0,-6 15 5016 0 0,-7-24-254 0 0,12 0-4633 0 0,1 0 1 0 0,0 0-1 0 0,0 0 0 0 0,0 0 1 0 0,-1 1-1 0 0,1-1 0 0 0,-2 2 1 0 0,2-1-416 0 0,1-1 0 0 0,0 1 1 0 0,-1 0-1 0 0,1 0 1 0 0,0 0-1 0 0,0 0 0 0 0,0 0 1 0 0,0 0-1 0 0,0 0 1 0 0,0 1-1 0 0,0-1 1 0 0,0 0-1 0 0,0 0 0 0 0,1 1 1 0 0,-1-1-1 0 0,-1 3 1 0 0,-2 6 136 0 0,0 1 0 0 0,-2 14 0 0 0,6-14-214 0 0,10 44 0 0 0,-6-41 0 0 0,1-2 7 0 0,0-1 1 0 0,0-1-1 0 0,9 13 0 0 0,-11-19 1 0 0,1 0 0 0 0,-1 0 0 0 0,1 0 0 0 0,-1 0 0 0 0,1-1 0 0 0,0 0 0 0 0,1 0-1 0 0,-1 0 1 0 0,7 4 0 0 0,-1-2 80 0 0,-1 0-1 0 0,0 1 1 0 0,15 14-1 0 0,-23-19-79 0 0,1 1 15 0 0,0-1 1 0 0,0 1 0 0 0,1-1-1 0 0,-1 0 1 0 0,0 0 0 0 0,0 0-1 0 0,1 0 1 0 0,-1 0 0 0 0,1-1-1 0 0,3 2 1 0 0,-3-2 5 0 0,0 0-1 0 0,-1 1 1 0 0,1 0-1 0 0,-1 0 1 0 0,1 0-1 0 0,-1 0 1 0 0,1 0 0 0 0,-1 0-1 0 0,0 1 1 0 0,3 1-1 0 0,2 4 82 0 0,-1 1 0 0 0,1 0 0 0 0,-1 1 0 0 0,-1 0 0 0 0,0-1 0 0 0,0 2 0 0 0,6 15 0 0 0,-10-21-64 0 0,-1 0 1 0 0,0 0-1 0 0,1 0 0 0 0,-1 0 1 0 0,-1 0-1 0 0,1 0 0 0 0,0 0 1 0 0,-1-1-1 0 0,0 1 0 0 0,0 0 1 0 0,0 0-1 0 0,-1-1 0 0 0,1 1 0 0 0,-3 3 1 0 0,3-5-28 0 0,-1 0 0 0 0,1 0 0 0 0,-1 0 0 0 0,1-1 0 0 0,-1 1 0 0 0,0 0 0 0 0,1-1 0 0 0,-1 0 0 0 0,0 1 0 0 0,0-1 0 0 0,0 0 0 0 0,0 0 0 0 0,-4 1 0 0 0,2 0 0 0 0,0-1-1 0 0,0 0 1 0 0,0 0-1 0 0,-1 0 1 0 0,1 0-1 0 0,-6 0 1 0 0,-10 2 24 0 0,18-2-41 0 0,0 0 0 0 0,-1 0-1 0 0,1-1 1 0 0,0 1 0 0 0,-1-1 0 0 0,1 0-1 0 0,0 1 1 0 0,-1-1 0 0 0,1 0-1 0 0,0-1 1 0 0,-1 1 0 0 0,1 0 0 0 0,0-1-1 0 0,-5-1 1 0 0,-14-11-111 0 0,-11-6-135 0 0,29 17 103 0 0,0-1 0 0 0,-1 1 1 0 0,1-1-1 0 0,0 1 0 0 0,0-1 1 0 0,1 0-1 0 0,-1 0 1 0 0,0 0-1 0 0,-2-5 0 0 0,4 7-461 0 0,2-35-5033 0 0,4 20-2159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39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0 242 13616 0 0,'1'-6'200'0'0,"-1"5"-131"0"0,0 0 0 0 0,0 0 0 0 0,1 0 1 0 0,-1 0-1 0 0,0 0 0 0 0,0 0 0 0 0,1 0 1 0 0,-1 0-1 0 0,1 0 0 0 0,-1 0 0 0 0,1 0 1 0 0,-1 0-1 0 0,1 0 0 0 0,1-1 0 0 0,8-6 149 0 0,15 4 11 0 0,-24 3-202 0 0,2 0 276 0 0,0-1 1 0 0,0 1-1 0 0,0 0 1 0 0,1 0-1 0 0,-1 0 1 0 0,0 0-1 0 0,0 0 1 0 0,1 1-1 0 0,-1 0 0 0 0,0-1 1 0 0,1 1-1 0 0,5 1 1 0 0,-5-1 13 0 0,0 0 1 0 0,0 0-1 0 0,0 0 1 0 0,0-1-1 0 0,0 0 0 0 0,0 0 1 0 0,6-2-1 0 0,-5 1-3 0 0,0 1 0 0 0,0 0 0 0 0,1 0 0 0 0,-1 0-1 0 0,6 0 1 0 0,18 1 926 0 0,31-5 0 0 0,-37 6-772 0 0,-19-1-436 0 0,-1 0 1 0 0,0 0-1 0 0,0 1 0 0 0,0-2 0 0 0,1 1 0 0 0,-1 0 0 0 0,4-2 1 0 0,-2 1-110 0 0,1-1 0 0 0,-1 1 0 0 0,0 0 0 0 0,1 0 0 0 0,-1 0 0 0 0,0 1 0 0 0,1 0 0 0 0,-1 0 0 0 0,1 0 0 0 0,9 2 0 0 0,-13-1-308 0 0,0-3-504 0 0</inkml:trace>
  <inkml:trace contextRef="#ctx0" brushRef="#br0" timeOffset="1">128 0 17591 0 0,'12'24'8771'0'0,"-12"-22"-8311"0"0,1 22-193 0 0,1 0 0 0 0,1 0 0 0 0,1 0 0 0 0,8 24-1 0 0,-8-37-250 0 0,0 1-1 0 0,7 10 1 0 0,6 19 12 0 0,-4 7-583 0 0,-6-22-1211 0 0,14 36 0 0 0,-17-54 1152 0 0,0 0 0 0 0,0 0 0 0 0,0-1 0 0 0,1 1 1 0 0,0-1-1 0 0,0 0 0 0 0,1-1 0 0 0,11 11 0 0 0,-5-7-7405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6.0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9 8752 0 0,'-1'-2'139'0'0,"0"1"-105"0"0,1 1 0 0 0,0-1 0 0 0,-1 1 0 0 0,1-1 0 0 0,-1 1 0 0 0,1-1 0 0 0,0 1 0 0 0,-1-1 0 0 0,1 1 0 0 0,-1 0 0 0 0,1-1 0 0 0,-1 1 0 0 0,-9 6 8498 0 0,11-5-8261 0 0,13 14 1310 0 0,0-2-507 0 0,-9-6-543 0 0,1-1-1 0 0,11 9 0 0 0,-12-11-352 0 0,0 0-1 0 0,-1 0 0 0 0,1 1 0 0 0,-1 0 0 0 0,0-1 0 0 0,3 7 0 0 0,6 12 364 0 0,-9-14-336 0 0,0-1-1 0 0,1 0 1 0 0,0 0-1 0 0,8 9 1 0 0,-10-13-139 0 0,0 0 1 0 0,0 1-1 0 0,0-1 1 0 0,-1 0-1 0 0,0 1 1 0 0,0 0 0 0 0,0 0-1 0 0,0-1 1 0 0,-1 1-1 0 0,1 0 1 0 0,-2 0-1 0 0,2 6 1 0 0,3 16 192 0 0,1-6-127 0 0,-1 1 1 0 0,-1-1-1 0 0,-1 1 0 0 0,-1 0 1 0 0,-1-1-1 0 0,-2 27 1 0 0,-3 95 93 0 0,2-97-264 0 0,3-29-10 0 0,-2 1-1 0 0,0-1 1 0 0,-2 0 0 0 0,-7 31-1 0 0,8-40-30 0 0,0 0-1 0 0,1 1 1 0 0,-2 10-1 0 0,3-14-217 0 0,0 0-1 0 0,-1 0 1 0 0,0 0-1 0 0,0 0 1 0 0,0 0-1 0 0,-1 0 1 0 0,0 0-1 0 0,0 0 1 0 0,0-1-1 0 0,-4 8 1 0 0,-5 1-5581 0 0</inkml:trace>
  <inkml:trace contextRef="#ctx0" brushRef="#br0" timeOffset="1">560 501 17503 0 0,'0'0'803'0'0,"2"1"-18"0"0,5 7-501 0 0,-8-1-257 0 0,0-7-20 0 0,1 1 0 0 0,0-1 0 0 0,0 1 1 0 0,0-1-1 0 0,0 1 0 0 0,-1-1 0 0 0,1 1 0 0 0,0-1 1 0 0,0 1-1 0 0,0-1 0 0 0,0 1 0 0 0,0-1 0 0 0,0 1 1 0 0,0-1-1 0 0,0 1 0 0 0,0-1 0 0 0,1 1 1 0 0,-1-1-1 0 0,0 1 0 0 0,0-1 0 0 0,0 0 0 0 0,0 1 1 0 0,1-1-1 0 0,-1 1 0 0 0,5 6 258 0 0,-4-5-118 0 0,0-1 0 0 0,0 0 0 0 0,0 1-1 0 0,0-1 1 0 0,0 1 0 0 0,0-1-1 0 0,0 1 1 0 0,-1-1 0 0 0,1 1 0 0 0,-1-1-1 0 0,1 1 1 0 0,-1 0 0 0 0,0-1 0 0 0,1 1-1 0 0,-1 0 1 0 0,0-1 0 0 0,0 1-1 0 0,0 0 1 0 0,-1 0 0 0 0,0 2 0 0 0,1 0-8 0 0,0-1 1 0 0,-1 0 0 0 0,1 1 0 0 0,0-1 0 0 0,0 1 0 0 0,1-1-1 0 0,-1 0 1 0 0,1 1 0 0 0,0-1 0 0 0,0 0 0 0 0,0 0-1 0 0,0 1 1 0 0,0-1 0 0 0,4 5 0 0 0,-4-6-118 0 0,0-1 1 0 0,1 1-1 0 0,-1-1 1 0 0,0 1-1 0 0,0 0 1 0 0,0-1-1 0 0,-1 1 1 0 0,1 0-1 0 0,0 0 0 0 0,-1-1 1 0 0,1 1-1 0 0,-1 0 1 0 0,0 0-1 0 0,1 0 1 0 0,-1 0-1 0 0,0 0 1 0 0,0 0-1 0 0,0-1 1 0 0,0 1-1 0 0,-1 0 1 0 0,1 0-1 0 0,0 0 0 0 0,-1 0 1 0 0,1 0-1 0 0,-1-1 1 0 0,0 1-1 0 0,0 0 1 0 0,1-1-1 0 0,-1 1 1 0 0,0 0-1 0 0,-2 1 1 0 0,2-1-19 0 0,1-1 1 0 0,-1 1 0 0 0,1-1 0 0 0,-1 1 0 0 0,1-1 0 0 0,0 1-1 0 0,0-1 1 0 0,0 1 0 0 0,0 0 0 0 0,0-1 0 0 0,0 1 0 0 0,0-1-1 0 0,0 1 1 0 0,1-1 0 0 0,-1 1 0 0 0,0 0 0 0 0,1-1 0 0 0,0 1 0 0 0,-1-1-1 0 0,1 0 1 0 0,0 1 0 0 0,0-1 0 0 0,-1 0 0 0 0,1 1 0 0 0,2 0-1 0 0,6 19-21 0 0,-6 1-179 0 0,-4-20 157 0 0,1-1 0 0 0,0 1-1 0 0,0 0 1 0 0,0 0 0 0 0,1 0 0 0 0,-1-1-1 0 0,0 1 1 0 0,1 0 0 0 0,-1 0 0 0 0,1-1-1 0 0,-1 1 1 0 0,1 0 0 0 0,0-1 0 0 0,0 1-1 0 0,0 0 1 0 0,0-1 0 0 0,0 1 0 0 0,0-1-1 0 0,0 0 1 0 0,0 1 0 0 0,0-1 0 0 0,1 0 0 0 0,1 2-1 0 0,2-1-343 0 0,-4-1 107 0 0,1 0 1 0 0,-1 0-1 0 0,0 0 0 0 0,1 0 0 0 0,-1 0 0 0 0,0 0 0 0 0,0 0 1 0 0,1 1-1 0 0,0 0 0 0 0</inkml:trace>
  <inkml:trace contextRef="#ctx0" brushRef="#br0" timeOffset="2">668 188 15664 0 0,'-33'-4'696'0'0,"29"4"303"0"0,-2-6-999 0 0,0 6 1456 0 0,0 6-944 0 0,-10-2-416 0 0,16 2-96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0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231 123 11056 0 0,'-1'-6'308'0'0,"0"0"0"0"0,0 1 0 0 0,0-1 1 0 0,0 0-1 0 0,-1 1 0 0 0,-5-11 0 0 0,-2-9 5105 0 0,8 23-5120 0 0,0 0 0 0 0,0 1 1 0 0,0-1-1 0 0,0 0 0 0 0,0 0 0 0 0,-1 0 0 0 0,1 1 0 0 0,0-1 0 0 0,-1 1 0 0 0,0-1 1 0 0,1 1-1 0 0,-1 0 0 0 0,0-1 0 0 0,0 1 0 0 0,-2-1 0 0 0,-13-11 1658 0 0,15 12-1770 0 0,-1 0-1 0 0,0-1 1 0 0,0 1-1 0 0,0 0 1 0 0,0 1-1 0 0,1-1 0 0 0,-1 0 1 0 0,0 1-1 0 0,0 0 1 0 0,0-1-1 0 0,0 1 1 0 0,-6 1-1 0 0,4-1 22 0 0,-1 0-77 0 0,0 0 0 0 0,0 1-1 0 0,1-1 1 0 0,-1 1 0 0 0,0 0 0 0 0,-7 3-1 0 0,10-3-57 0 0,0 1-1 0 0,0-1 0 0 0,0 1 1 0 0,0 0-1 0 0,1 0 1 0 0,-1 0-1 0 0,0 0 0 0 0,1 0 1 0 0,-1 1-1 0 0,1-1 0 0 0,0 1 1 0 0,-3 4-1 0 0,-1 2-247 0 0,1 1 1 0 0,0-1-1 0 0,1 1 0 0 0,0 0 1 0 0,-3 13-1 0 0,6-20 155 0 0,1 0 1 0 0,0 1-1 0 0,0-1 0 0 0,0 0 1 0 0,1 0-1 0 0,-1 1 0 0 0,1-1 1 0 0,-1 0-1 0 0,1 0 0 0 0,0 0 0 0 0,0 0 1 0 0,1 0-1 0 0,1 3 0 0 0,1 2-55 0 0,1 0 0 0 0,0 0 0 0 0,9 10 0 0 0,-5-8 31 0 0,1-2 0 0 0,0 0 0 0 0,0 0 0 0 0,1-1 0 0 0,17 10 0 0 0,21 14-58 0 0,-41-26 100 0 0,1 0 0 0 0,0 0 1 0 0,0-1-1 0 0,0 0 0 0 0,14 4 0 0 0,12 6-9 0 0,-27-10 17 0 0,0 1 0 0 0,0 0 0 0 0,-1 0 0 0 0,0 1 0 0 0,0 0 0 0 0,0 0 0 0 0,-1 0 0 0 0,0 1 0 0 0,0 0 0 0 0,-1 1 0 0 0,0-1 0 0 0,0 1 0 0 0,-1 0 0 0 0,0 0 0 0 0,0 0 0 0 0,-1 1 0 0 0,0 0 0 0 0,4 15 0 0 0,-6-20-3 0 0,-1 1 0 0 0,1 0 0 0 0,-1-1 1 0 0,0 1-1 0 0,0 0 0 0 0,0-1 0 0 0,-1 1 0 0 0,0 0 0 0 0,0-1 0 0 0,0 1 0 0 0,0-1 0 0 0,-1 1 0 0 0,1-1 1 0 0,-1 0-1 0 0,0 1 0 0 0,-1-1 0 0 0,1 0 0 0 0,-1 0 0 0 0,0-1 0 0 0,1 1 0 0 0,-2-1 0 0 0,-4 6 1 0 0,0-1-20 0 0,-5 4-36 0 0,13-12 57 0 0,0 1 0 0 0,-1-1 0 0 0,1 0 0 0 0,0 0 0 0 0,-1 1 0 0 0,1-1 0 0 0,-1 0 0 0 0,1 0 0 0 0,0 0 0 0 0,-1 0 0 0 0,1 1 0 0 0,-1-1 0 0 0,1 0 0 0 0,-1 0 0 0 0,1 0 0 0 0,0 0 0 0 0,-1 0 0 0 0,1 0 0 0 0,-1 0 0 0 0,1 0 0 0 0,-1 0-1 0 0,1 0 1 0 0,-1-1 0 0 0,1 1 0 0 0,0 0 0 0 0,-1 0 0 0 0,1 0 0 0 0,-1-1 0 0 0,-5-4 1 0 0,6 4 0 0 0,-1 0 0 0 0,0 0 0 0 0,0 0 0 0 0,0 0 0 0 0,1 1 0 0 0,-1-1 0 0 0,0 0 0 0 0,0 1 0 0 0,0-1 0 0 0,0 0 0 0 0,0 1 0 0 0,0 0 0 0 0,0-1 0 0 0,0 1 0 0 0,0-1 0 0 0,-2 1 0 0 0,0 0 7 0 0,1 0 0 0 0,-1-1 0 0 0,0 1 0 0 0,1-1 0 0 0,-1 1 1 0 0,0-1-1 0 0,1 0 0 0 0,-1 0 0 0 0,1 0 0 0 0,-1 0 0 0 0,1-1 0 0 0,0 1 0 0 0,-1 0 0 0 0,1-1 0 0 0,0 0 0 0 0,-3-3 0 0 0,-2-3 64 0 0,0-1-1 0 0,1 0 1 0 0,1 0 0 0 0,-1 0-1 0 0,1-1 1 0 0,1 1-1 0 0,0-1 1 0 0,0 0 0 0 0,1 0-1 0 0,0-1 1 0 0,1 1-1 0 0,0-1 1 0 0,1 1 0 0 0,0-1-1 0 0,1 0 1 0 0,0 1-1 0 0,0-1 1 0 0,1 0 0 0 0,3-14-1 0 0,5-7 30 0 0,-5 13 58 0 0,1 1 0 0 0,15-35-1 0 0,-7 23 120 0 0,-9 19-483 0 0,1 0-1 0 0,0 1 1 0 0,1-1 0 0 0,0 1-1 0 0,8-10 1 0 0,-6 10-58 0 0,32-34-79 0 0,-36 40 317 0 0,1 0-1 0 0,0 0 1 0 0,0 0 0 0 0,0 1 0 0 0,0-1 0 0 0,1 1 0 0 0,6-3 0 0 0,2 1-917 0 0,-12 3 603 0 0,0 1 0 0 0,1 0 0 0 0,-1 0 0 0 0,0 0 1 0 0,1 1-1 0 0,-1-1 0 0 0,0 0 0 0 0,1 1 0 0 0,-1 0 0 0 0,1 0 1 0 0,-1-1-1 0 0,5 2 0 0 0,8 4-7858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0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3 9672 0 0,'-6'-2'15882'0'0,"1"2"-14474"0"0,2 5-1229 0 0,0 0-1 0 0,0 0 1 0 0,1 0 0 0 0,0 1-1 0 0,0 0 1 0 0,0-1 0 0 0,0 1 0 0 0,1 0-1 0 0,-1 7 1 0 0,-1 54 43 0 0,4-58-220 0 0,0 1 0 0 0,0-1-1 0 0,1 1 1 0 0,0-1 0 0 0,0 0-1 0 0,5 10 1 0 0,-1-9-23 0 0,-5-9 10 0 0,-1-1 0 0 0,1 1-1 0 0,-1-1 1 0 0,1 0 0 0 0,0 1 0 0 0,0-1 0 0 0,-1 1 0 0 0,1-1 0 0 0,0 0 0 0 0,0 0 0 0 0,-1 1-1 0 0,1-1 1 0 0,0 0 0 0 0,0 0 0 0 0,0 0 0 0 0,0 0 0 0 0,-1 0 0 0 0,1 0 0 0 0,0 0 0 0 0,0 0-1 0 0,1-1 1 0 0,15-9-421 0 0,-14 8 290 0 0,-1 1 1 0 0,0-1-1 0 0,1 1 1 0 0,0-1-1 0 0,-1 1 0 0 0,6-2 1 0 0,-4 1-427 0 0,1 0 0 0 0,-1 0 1 0 0,0-1-1 0 0,0 0 0 0 0,0 1 1 0 0,0-1-1 0 0,-1-1 0 0 0,1 1 1 0 0,-1 0-1 0 0,0-1 0 0 0,0 0 1 0 0,5-7-1 0 0,7-9-6946 0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1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62 13560 0 0,'0'0'1230'0'0,"0"2"-1012"0"0,-8 22 423 0 0,5-18 120 0 0,1 0 0 0 0,0 0 0 0 0,0 0 0 0 0,1 1 1 0 0,-1-1-1 0 0,1 12 0 0 0,0-10-331 0 0,2 0 1 0 0,-1 0 0 0 0,1 0-1 0 0,0 0 1 0 0,1 0 0 0 0,0 0-1 0 0,4 12 1 0 0,-5-18-369 0 0,1 3 59 0 0,-1-2 0 0 0,1 1 0 0 0,0 0 0 0 0,0 0 0 0 0,0-1 0 0 0,1 1 0 0 0,-1-1 0 0 0,1 1 0 0 0,3 2 0 0 0,42 37 567 0 0,-45-40-605 0 0,1 0 1 0 0,-1-1-1 0 0,0 1 0 0 0,0 0 1 0 0,0 1-1 0 0,-1-1 0 0 0,1 0 1 0 0,-1 1-1 0 0,4 5 0 0 0,-4-9 109 0 0,0-1-160 0 0,1 1-1 0 0,-1-1 1 0 0,0 1-1 0 0,0 0 1 0 0,0 0-1 0 0,0 0 1 0 0,1 1 0 0 0,2 0-1 0 0,-3-1 45 0 0,0-2-4 0 0,12-22-90 0 0,-13 12-40 0 0,-1 4 31 0 0,0-2 153 0 0,1 1-1 0 0,-1 0 0 0 0,0 0 0 0 0,-1 0 0 0 0,0 0 0 0 0,-1 0 0 0 0,1 0 0 0 0,-2 0 0 0 0,1 0 1 0 0,-1 0-1 0 0,-8-14 0 0 0,6 15-115 0 0,0 1 1 0 0,0-1-1 0 0,-1 1 1 0 0,0 0-1 0 0,-11-8 0 0 0,12 11-96 0 0,0 1 0 0 0,0 0 0 0 0,-1 0 0 0 0,1 0-1 0 0,-1 1 1 0 0,-8-3 0 0 0,0 0-684 0 0,12 4 112 0 0,-5 12-5384 0 0,3-1 485 0 0</inkml:trace>
  <inkml:trace contextRef="#ctx0" brushRef="#br0" timeOffset="1">368 62 9216 0 0,'36'-46'1360'0'0,"-13"31"16796"0"0,-25 15-18017 0 0,0 0-126 0 0,0 1 0 0 0,0-1 1 0 0,-1 1-1 0 0,1-1 0 0 0,0 1 0 0 0,1 0 0 0 0,-1 0 1 0 0,0-1-1 0 0,0 2 0 0 0,0-1 0 0 0,0 0 0 0 0,1 0 1 0 0,-1 0-1 0 0,0 1 0 0 0,1-1 0 0 0,-1 1 0 0 0,0 1 0 0 0,1-2-19 0 0,0-1 0 0 0,0 1 0 0 0,1 0 0 0 0,-1-1 0 0 0,0 1 0 0 0,1 0 0 0 0,-1 0 0 0 0,0-1 0 0 0,1 1 0 0 0,-1 0 0 0 0,1 0 0 0 0,-1 0-1 0 0,1 0 1 0 0,0 0 0 0 0,-1 0 0 0 0,1 0 0 0 0,0-1 0 0 0,0 1 0 0 0,-1 0 0 0 0,1 2 0 0 0,0 1-32 0 0,-1 0-15 0 0,0 1 0 0 0,0 0 0 0 0,0-1-1 0 0,1 1 1 0 0,0 0 0 0 0,-1-1 0 0 0,2 1 0 0 0,-1 0 0 0 0,1 0-1 0 0,-1-1 1 0 0,1 1 0 0 0,1-1 0 0 0,-1 1 0 0 0,1-1-1 0 0,-1 1 1 0 0,6 7 0 0 0,-7-11 49 0 0,1-1 0 0 0,-1 1 0 0 0,1 0 0 0 0,-1 0 0 0 0,1-1 0 0 0,-1 1-1 0 0,1 0 1 0 0,0-1 0 0 0,-1 1 0 0 0,1-1 0 0 0,0 1 0 0 0,0-1 0 0 0,0 1 0 0 0,-1-1 0 0 0,1 1 0 0 0,0-1 0 0 0,0 0-1 0 0,0 0 1 0 0,0 1 0 0 0,1-1 0 0 0,13 7-9 0 0,-3 0 3 0 0,0 0-1 0 0,26 11 0 0 0,-36-17 39 0 0,-1-1 0 0 0,0 1 0 0 0,0-1 0 0 0,0 1 0 0 0,0-1-1 0 0,0 1 1 0 0,0 0 0 0 0,0-1 0 0 0,0 1 0 0 0,-1 0-1 0 0,1 0 1 0 0,0 0 0 0 0,0 0 0 0 0,-1 0 0 0 0,1 0-1 0 0,0 0 1 0 0,-1 0 0 0 0,1 0 0 0 0,-1 0 0 0 0,1 0-1 0 0,-1 0 1 0 0,0 0 0 0 0,1 0 0 0 0,-1 0 0 0 0,0 1-1 0 0,0-1 1 0 0,0 0 0 0 0,0 0 0 0 0,0 0 0 0 0,0 1-1 0 0,0 1 1 0 0,-1 0-8 0 0,0 1 0 0 0,1-1-1 0 0,-1 1 1 0 0,-1-1-1 0 0,1 1 1 0 0,0-1 0 0 0,-1 0-1 0 0,-2 5 1 0 0,2-6-14 0 0,1-1 1 0 0,-1 1-1 0 0,1 0 0 0 0,-1-1 1 0 0,0 0-1 0 0,0 1 0 0 0,1-1 1 0 0,-5 2-1 0 0,-9 8 17 0 0,6 0-19 0 0,-11 9-29 0 0,10-11-125 0 0,-1 1-1 0 0,-11 13 1 0 0,17-16-116 0 0,-1-1 0 0 0,-1 1 0 0 0,1-1 0 0 0,-1-1-1 0 0,0 1 1 0 0,0-1 0 0 0,-9 5 0 0 0,8-9-2555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1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114 1 17967 0 0,'-13'19'827'0'0,"13"-19"-813"0"0,0 1-1 0 0,0-1 0 0 0,0 0 1 0 0,0 0-1 0 0,0 0 1 0 0,0 0-1 0 0,0 0 0 0 0,0 0 1 0 0,0 0-1 0 0,0 1 1 0 0,0-1-1 0 0,0 0 1 0 0,0 0-1 0 0,0 0 0 0 0,0 0 1 0 0,0 0-1 0 0,0 0 1 0 0,0 0-1 0 0,-1 1 1 0 0,1-1-1 0 0,0 0 0 0 0,0 0 1 0 0,0 0-1 0 0,0 0 1 0 0,0 0-1 0 0,0 0 0 0 0,0 0 1 0 0,0 0-1 0 0,0 0 1 0 0,0 0-1 0 0,-1 0 1 0 0,1 0-1 0 0,0 0 0 0 0,0 0 1 0 0,0 1-1 0 0,0-1 1 0 0,0 0-1 0 0,0 0 1 0 0,0 0-1 0 0,-1 0 0 0 0,1 0 1 0 0,0 0-1 0 0,0 0 1 0 0,0 0-1 0 0,0 0 0 0 0,0-1 1 0 0,0 1-1 0 0,-1 0 1 0 0,1 0-1 0 0,0 0 1 0 0,0 0-1 0 0,0 0 0 0 0,0 0 1 0 0,0 0-1 0 0,0 0 1 0 0,0 0-1 0 0,0 0 1 0 0,0 0-1 0 0,-1 0 0 0 0,-1-2 60 0 0,-1 0-1 0 0,1 0 0 0 0,-1 1 1 0 0,0 0-1 0 0,1-1 0 0 0,-1 1 1 0 0,0 0-1 0 0,0 0 0 0 0,0 1 1 0 0,0-1-1 0 0,0 0 0 0 0,0 1 1 0 0,-6 0-1 0 0,5 0 573 0 0,1 0 1 0 0,-1 0-1 0 0,0 1 1 0 0,0 0-1 0 0,1 0 0 0 0,-7 2 1 0 0,9-2-511 0 0,0 0 1 0 0,0 0-1 0 0,0 0 0 0 0,1 0 1 0 0,-1 0-1 0 0,0 0 0 0 0,0 0 0 0 0,1 1 1 0 0,-1-1-1 0 0,1 0 0 0 0,-1 1 1 0 0,1-1-1 0 0,-1 0 0 0 0,1 1 1 0 0,0-1-1 0 0,0 0 0 0 0,0 3 1 0 0,-1-4-48 0 0,-2 22 731 0 0,1-14-679 0 0,1 0-1 0 0,0 0 0 0 0,0 0 0 0 0,1 0 0 0 0,0 0 0 0 0,2 14 0 0 0,3 3-72 0 0,-3-11-39 0 0,1 0 0 0 0,0-1 1 0 0,1 1-1 0 0,10 24 0 0 0,-1-11-28 0 0,-6-13 0 0 0,0-1 0 0 0,15 23 0 0 0,-1-6-139 0 0,-7-9-421 0 0,2-1 0 0 0,27 29 1 0 0,-37-43 410 0 0,0 0 0 0 0,0-1 0 0 0,1 0 0 0 0,0-1 0 0 0,0 0 0 0 0,0 0 0 0 0,1 0 0 0 0,-1-1 0 0 0,1 0 0 0 0,0 0 0 0 0,0-1 0 0 0,9 2 1 0 0,-10-3-537 0 0,11 1-2245 0 0,-6-4-3210 0 0,-1-4-846 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2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81 6912 0 0,'2'0'3593'0'0,"-1"0"-2861"0"0,0 0 0 0 0,1-1 0 0 0,-1 1 1 0 0,1-1-1 0 0,-1 1 0 0 0,0-1 0 0 0,1 0 0 0 0,-1 1 0 0 0,0-1 1 0 0,2-1-1 0 0,-1 0-92 0 0,0 1 1 0 0,1-1 0 0 0,-1 1-1 0 0,1 0 1 0 0,-1 0 0 0 0,4-1-1 0 0,58-19 3140 0 0,-16 7-2197 0 0,-6-4-774 0 0,-34 17-669 0 0,-6 1-11 0 0,-4 0-2179 0 0,-48 11 891 0 0,45-10 1121 0 0,1 0-1 0 0,-1 1 1 0 0,1-1-1 0 0,-1 1 1 0 0,1 0 0 0 0,0 1-1 0 0,0-1 1 0 0,0 1-1 0 0,-5 3 1 0 0,-1 3 7 0 0,-18 18 0 0 0,10-12-34 0 0,16-13 57 0 0,-1-1 0 0 0,1 1-1 0 0,-1 0 1 0 0,1 0 0 0 0,0 0 0 0 0,0 1 0 0 0,0-1-1 0 0,0 0 1 0 0,-2 4 0 0 0,-12 17-59 0 0,10-12 67 0 0,0 2 0 0 0,2 3 0 0 0,6-10 0 0 0,0-3 0 0 0,-1 1 70 0 0,1 0 0 0 0,-1 0 0 0 0,1 0 0 0 0,0 0 0 0 0,0 0 0 0 0,0-1 0 0 0,1 1-1 0 0,0-1 1 0 0,-1 1 0 0 0,1-1 0 0 0,0 0 0 0 0,0 0 0 0 0,7 5 0 0 0,-2-4 104 0 0,0 0-1 0 0,1 0 1 0 0,-1-1 0 0 0,1 0 0 0 0,13 3-1 0 0,-8-1 111 0 0,27 12 0 0 0,-2 0 247 0 0,-34-15-483 0 0,-1 0 0 0 0,0 1 0 0 0,0 0 0 0 0,1 0 0 0 0,-2 0 0 0 0,1 0 0 0 0,0 1 0 0 0,-1-1-1 0 0,1 1 1 0 0,-1 0 0 0 0,0 0 0 0 0,0 0 0 0 0,-1 0 0 0 0,1 1 0 0 0,-1-1 0 0 0,0 1 0 0 0,0-1 0 0 0,1 6 0 0 0,-2 13 29 0 0,-1-19-65 0 0,3 5 73 0 0,-1-5-74 0 0,-2-2-4 0 0,1 0-1 0 0,-1 0 1 0 0,0-1-1 0 0,0 1 1 0 0,0 0 0 0 0,-1 0-1 0 0,1-1 1 0 0,0 1-1 0 0,-1 0 1 0 0,1-1-1 0 0,-1 1 1 0 0,1 0 0 0 0,-2 1-1 0 0,1-2 1 0 0,1-1-1 0 0,-1 0 1 0 0,0 1 0 0 0,0-1 0 0 0,0 0-1 0 0,0 0 1 0 0,0 0 0 0 0,1 1-1 0 0,-1-1 1 0 0,0 0 0 0 0,0 0-1 0 0,0 0 1 0 0,0 0 0 0 0,0-1-1 0 0,-1 1 1 0 0,1 0 6 0 0,-2 0-11 0 0,0 1 0 0 0,-1-1 0 0 0,1 1 0 0 0,0 0-1 0 0,0 0 1 0 0,-5 2 0 0 0,5-2-18 0 0,0 0-1 0 0,0 0 1 0 0,0 0 0 0 0,0 0-1 0 0,0 0 1 0 0,-5 0 0 0 0,0-1-46 0 0,0 1 0 0 0,-14 3 0 0 0,14-3-260 0 0,0 1-1 0 0,-13-1 0 0 0,-9-1-2004 0 0,28 0 908 0 0,2-3 989 0 0,0 0 0 0 0,1 0 1 0 0,-1 0-1 0 0,1 0 0 0 0,-1 0 0 0 0,1 0 1 0 0,0 1-1 0 0,0-1 0 0 0,0 0 0 0 0,0 0 1 0 0,1 0-1 0 0,-1 1 0 0 0,3-4 0 0 0,-1 2-560 0 0,6-10-5637 0 0</inkml:trace>
  <inkml:trace contextRef="#ctx0" brushRef="#br0" timeOffset="1">313 124 7832 0 0,'7'-5'10125'0'0,"-1"11"-8084"0"0,5 7 4638 0 0,-6 2-6047 0 0,0 1-410 0 0,1 0 1 0 0,0-1 0 0 0,1 0-1 0 0,18 28 1 0 0,-21-36-211 0 0,1 0-11 0 0,1-1 1 0 0,-1 0-1 0 0,1 0 0 0 0,0-1 1 0 0,1 0-1 0 0,-1 0 0 0 0,1 0 1 0 0,8 4-1 0 0,-9-6 0 0 0,0 1-1 0 0,0-1 0 0 0,1-1 0 0 0,-1 1 0 0 0,8 1 0 0 0,20 8 0 0 0,-32-11 3 0 0,0 0 1 0 0,0 0-1 0 0,0 0 1 0 0,1 0-1 0 0,-1-1 0 0 0,0 1 1 0 0,1-1-1 0 0,-1 0 0 0 0,0 0 1 0 0,1 0-1 0 0,-1 0 0 0 0,0 0 1 0 0,1 0-1 0 0,-1 0 0 0 0,0-1 1 0 0,1 1-1 0 0,-1-1 1 0 0,3-1-1 0 0,-3 2-3 0 0,-1-1 26 0 0,1 1 0 0 0,-1 0 0 0 0,0 0 0 0 0,0 0 0 0 0,0 1-1 0 0,0-1 1 0 0,1 0 0 0 0,-1 0 0 0 0,0 1 0 0 0,0-1 0 0 0,2 1 0 0 0,-2 0 4 0 0,0-1 0 0 0,0 1 0 0 0,0-1 1 0 0,0 0-1 0 0,-1 1 0 0 0,1-1 0 0 0,0 0 0 0 0,0 0 1 0 0,0 0-1 0 0,0 0 0 0 0,0 0 0 0 0,0 0 0 0 0,0 0 1 0 0,0 0-1 0 0,0 0 0 0 0,1-1 0 0 0,-1 1-14 0 0,-1-1 0 0 0,1 0 0 0 0,-1 0 0 0 0,1 1-1 0 0,-1-1 1 0 0,0 0 0 0 0,1 0 0 0 0,-1 0 0 0 0,0 0 0 0 0,0 0 0 0 0,0 1-1 0 0,0-1 1 0 0,0 0 0 0 0,0-1 0 0 0,1-4-77 0 0,2-5-34 0 0,-1 7 98 0 0,0-1 0 0 0,-1 0 0 0 0,0-1 0 0 0,0 1 0 0 0,-1 0 0 0 0,1-6 0 0 0,-1-4 77 0 0,-1 1 1 0 0,-1-1-1 0 0,0 1 1 0 0,-1-1-1 0 0,0 1 1 0 0,-2 0-1 0 0,1 1 1 0 0,-2-1 0 0 0,-9-18-1 0 0,9 22-83 0 0,0 0-1 0 0,0 0 0 0 0,-1 1 1 0 0,-1 0-1 0 0,0 0 1 0 0,0 1-1 0 0,0 0 0 0 0,-1 0 1 0 0,-1 1-1 0 0,1 0 1 0 0,-1 0-1 0 0,-14-6 0 0 0,22 12-88 0 0,-1-1 1 0 0,0 1-1 0 0,0 0 0 0 0,0 0 0 0 0,0 0 0 0 0,0 0 0 0 0,0 1 0 0 0,0-1 0 0 0,0 1 0 0 0,0 0 0 0 0,0 0 0 0 0,0 0 0 0 0,-1 0 1 0 0,1 0-1 0 0,0 1 0 0 0,0-1 0 0 0,0 1 0 0 0,0 0 0 0 0,0 0 0 0 0,0 0 0 0 0,0 0 0 0 0,1 1 0 0 0,-1-1 0 0 0,0 1 0 0 0,1-1 1 0 0,-1 1-1 0 0,1 0 0 0 0,-1 0 0 0 0,1 0 0 0 0,0 1 0 0 0,0-1 0 0 0,0 0 0 0 0,-2 4 0 0 0,-4 4-1591 0 0,1 0-1 0 0,0 0 0 0 0,-7 15 1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2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17303 0 0,'0'24'1572'0'0,"2"-24"-1294"0"0,24 1 1221 0 0,31 6 0 0 0,-16-2 239 0 0,-27-4-1335 0 0,-3 0 20 0 0,0 0 0 0 0,11 4 0 0 0,-18-4-307 0 0,0 0 0 0 0,0 1 1 0 0,0-1-1 0 0,-1 1 0 0 0,1 0 0 0 0,-1 0 1 0 0,1 1-1 0 0,5 4 0 0 0,2 3 144 0 0,0 1 1 0 0,-1 1-1 0 0,-1 0 0 0 0,1 0 0 0 0,-2 0 1 0 0,0 1-1 0 0,11 24 0 0 0,-11-18-146 0 0,-1 0 1 0 0,-1 1-1 0 0,-1 0 0 0 0,0 0 1 0 0,1 24-1 0 0,-4-25-61 0 0,8 89 145 0 0,-10-86-177 0 0,0 0-1 0 0,-6 43 0 0 0,-10 66-896 0 0,1-26-3938 0 0,14-86 2856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3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14280 0 0,'0'0'1681'0'0,"1"0"-628"0"0,2 0-613 0 0,0 0 1 0 0,0-1-1 0 0,0 0 0 0 0,-1 1 0 0 0,1-1 0 0 0,0 0 1 0 0,0 0-1 0 0,-1-1 0 0 0,1 1 0 0 0,-1-1 0 0 0,3-1 1 0 0,-4 3-314 0 0,-1 0 0 0 0,1-1 1 0 0,0 1-1 0 0,0 0 1 0 0,-1-1-1 0 0,1 1 0 0 0,0 0 1 0 0,0 0-1 0 0,-1 0 1 0 0,1 0-1 0 0,0 0 1 0 0,0 0-1 0 0,0 0 0 0 0,-1 0 1 0 0,1 0-1 0 0,1 1 1 0 0,-1-1-40 0 0,0 0 0 0 0,0 0 0 0 0,0 0 0 0 0,-1 0 0 0 0,1 0 1 0 0,0 0-1 0 0,0 0 0 0 0,0 0 0 0 0,0 0 0 0 0,0 0 0 0 0,2-1 1 0 0,7-3 209 0 0,-1 1 0 0 0,1 0 0 0 0,0 0 1 0 0,1 1-1 0 0,-1 0 0 0 0,11 0 0 0 0,6-4-279 0 0,-22 4-20 0 0,0 1 0 0 0,1 0 1 0 0,-1 0-1 0 0,11-1 0 0 0,-15 2-25 0 0,0 0 1 0 0,0 0-1 0 0,0 0 0 0 0,0-1 1 0 0,0 1-1 0 0,0 0 0 0 0,0-1 1 0 0,0 1-1 0 0,0-1 0 0 0,0 1 1 0 0,0-1-1 0 0,0 1 1 0 0,0-1-1 0 0,1-1 0 0 0,-1 1-54 0 0,0 1 0 0 0,0-1-1 0 0,0 0 1 0 0,-1 1 0 0 0,1-1-1 0 0,0 1 1 0 0,0-1 0 0 0,0 1 0 0 0,0 0-1 0 0,0-1 1 0 0,0 1 0 0 0,0 0-1 0 0,0 0 1 0 0,2-1 0 0 0,0-4-3644 0 0</inkml:trace>
  <inkml:trace contextRef="#ctx0" brushRef="#br0" timeOffset="1">64 167 17191 0 0,'-3'51'787'0'0,"4"-39"186"0"0,1-27-730 0 0,-2 15-139 0 0,1 0 0 0 0,0-1 0 0 0,-1 1 0 0 0,1 0 0 0 0,0 0 1 0 0,-1 0-1 0 0,1 0 0 0 0,0 0 0 0 0,0 0 0 0 0,-1 0 0 0 0,1 0 0 0 0,0 0 0 0 0,-1 0 0 0 0,1 0 0 0 0,1 1 0 0 0,6 1 345 0 0,-5 0-317 0 0,-1-1-1 0 0,1-1 0 0 0,0 1 1 0 0,0 0-1 0 0,0-1 0 0 0,-1 1 1 0 0,1-1-1 0 0,0 0 0 0 0,0 0 0 0 0,0 0 1 0 0,0 0-1 0 0,0-1 0 0 0,0 1 1 0 0,0-1-1 0 0,0 1 0 0 0,5-3 1 0 0,-2 1 92 0 0,0 0 0 0 0,0 0-1 0 0,0 1 1 0 0,12-2 0 0 0,14-2 451 0 0,27-7-662 0 0,-43 10-533 0 0,1-2 1 0 0,21-6-1 0 0,-12 2-854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3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2 186 4608 0 0,'0'1'11188'0'0,"0"5"-10003"0"0,0-1 1 0 0,1 0-1 0 0,0 0 1 0 0,2 6-1 0 0,15 39 763 0 0,-5-15-1462 0 0,38 92 368 0 0,-11-29-330 0 0,-39-95-538 0 0,0 0 0 0 0,1 0-1 0 0,-1 0 1 0 0,1 0 0 0 0,0 0-1 0 0,0-1 1 0 0,3 5 0 0 0,7 9-252 0 0,-5-4-1178 0 0,-7-18-2378 0 0,-6-19-970 0 0,5 23 5287 0 0,0-2-932 0 0,0 0 0 0 0,1 0 0 0 0,-1 0 0 0 0,1 0 1 0 0,1-7-1 0 0,-1 8 224 0 0,0 0-1 0 0,0 0 1 0 0,0 0 0 0 0,0 1 0 0 0,-1-1-1 0 0,1 0 1 0 0,-1 0 0 0 0,1 0 0 0 0,-1 1-1 0 0,-1-5 1 0 0,-34-60-3552 0 0,31 58 3376 0 0,-1-1 0 0 0,-9-10-1 0 0,9 12 619 0 0,0 0-1 0 0,1 0 0 0 0,-5-10 0 0 0,6 10 365 0 0,-5-11 895 0 0,0 0 1 0 0,1-1-1 0 0,1 0 0 0 0,1-1 0 0 0,-3-23 1 0 0,6 24-331 0 0,0 5 409 0 0,0-26 0 0 0,3 37-1293 0 0,0 0-1 0 0,1 0 1 0 0,-1 0-1 0 0,1 0 1 0 0,0 0-1 0 0,0 0 1 0 0,0 0-1 0 0,0 0 0 0 0,1 0 1 0 0,0 1-1 0 0,2-6 1 0 0,-1 5-88 0 0,0 0 0 0 0,0 0-1 0 0,0 0 1 0 0,0 0 0 0 0,0 1 0 0 0,1-1 0 0 0,0 1-1 0 0,0 0 1 0 0,0 0 0 0 0,0 0 0 0 0,0 0 0 0 0,1 1 0 0 0,-1 0-1 0 0,1 0 1 0 0,0 0 0 0 0,-1 0 0 0 0,1 1 0 0 0,0 0-1 0 0,0 0 1 0 0,0 0 0 0 0,10 0 0 0 0,-2 1 71 0 0,-2-1-12 0 0,0 1 1 0 0,1 1-1 0 0,-1 0 0 0 0,1 0 1 0 0,18 6-1 0 0,-29-7-234 0 0,-1 0-1 0 0,1 1 1 0 0,0-1-1 0 0,-1 0 1 0 0,1 1-1 0 0,0-1 1 0 0,-1 0-1 0 0,1 1 1 0 0,-1-1-1 0 0,1 1 1 0 0,-1-1-1 0 0,1 1 1 0 0,-1-1-1 0 0,1 1 1 0 0,0 1-1 0 0,1 0 13 0 0,0 0-21 0 0,0 1 1 0 0,0-1 0 0 0,0 0-1 0 0,0 0 1 0 0,-1 1 0 0 0,3 4-1 0 0,-3 4-1 0 0,-1-5 10 0 0,-1-1 17 0 0,1 0-1 0 0,-1 1 0 0 0,0-1 1 0 0,0 0-1 0 0,0 0 1 0 0,-1 0-1 0 0,0 0 0 0 0,0 0 1 0 0,0 0-1 0 0,0 0 0 0 0,-1-1 1 0 0,0 1-1 0 0,0-1 0 0 0,0 0 1 0 0,-1 1-1 0 0,-5 4 0 0 0,-6 5-194 0 0,-1-2-1 0 0,0 0 0 0 0,-20 11 0 0 0,31-20 96 0 0,-7 4-360 0 0,1-1-1 0 0,-1 0 1 0 0,0-1 0 0 0,-19 5 0 0 0,28-8 805 0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4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8752 0 0,'0'0'9975'0'0,"1"2"-8167"0"0,0 2-1337 0 0,0-1 0 0 0,-1 0 0 0 0,1 1 0 0 0,-1-1 0 0 0,0 0 0 0 0,0 1 0 0 0,0-1-1 0 0,0 0 1 0 0,-2 6 0 0 0,0 16 550 0 0,2-4-541 0 0,0-8-330 0 0,0 1-1 0 0,0-1 1 0 0,1 0 0 0 0,4 16 0 0 0,0-11-144 0 0,1-1 0 0 0,1-1 0 0 0,0 1 0 0 0,1-1 0 0 0,1 0 0 0 0,15 20 0 0 0,-21-31-66 0 0,1-1 0 0 0,0 0 0 0 0,1-1 0 0 0,-1 1 0 0 0,1-1 0 0 0,-1 1 0 0 0,1-1 0 0 0,0-1 0 0 0,0 1 0 0 0,0-1 0 0 0,8 3-1 0 0,3 1-283 0 0,-13-5 97 0 0,-1 0 0 0 0,1-1 1 0 0,0 1-1 0 0,0-1 0 0 0,0 0 0 0 0,0 0 0 0 0,0 0 0 0 0,0 0 0 0 0,0 0 1 0 0,-1-1-1 0 0,1 1 0 0 0,0-1 0 0 0,0 0 0 0 0,0 0 0 0 0,-1 0 0 0 0,1 0 1 0 0,0 0-1 0 0,-1-1 0 0 0,4-1 0 0 0,10-7-2032 0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4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43 14888 0 0,'-7'7'1589'0'0,"4"-2"-1129"0"0,1 1 0 0 0,-1-1 0 0 0,1 0 0 0 0,0 1 0 0 0,0 0 0 0 0,1-1 0 0 0,0 1 0 0 0,0 0 1 0 0,0 0-1 0 0,0 0 0 0 0,1-1 0 0 0,0 1 0 0 0,1 6 0 0 0,4 16 1324 0 0,9 32 0 0 0,-10-52-1615 0 0,0 0-1 0 0,1 0 1 0 0,0 0 0 0 0,0 0 0 0 0,1-1-1 0 0,-1 0 1 0 0,2 0 0 0 0,7 6-1 0 0,-11-10-121 0 0,0 0 0 0 0,0-1 0 0 0,0 0-1 0 0,0 0 1 0 0,1 0 0 0 0,-1 0 0 0 0,1 0-1 0 0,-1-1 1 0 0,1 1 0 0 0,0-1 0 0 0,0 0-1 0 0,-1 0 1 0 0,1-1 0 0 0,0 1 0 0 0,0-1-1 0 0,5 0 1 0 0,-8 0-19 0 0,1-1-1 0 0,0 0 1 0 0,0 1 0 0 0,-1-1-1 0 0,1 0 1 0 0,-1 0 0 0 0,1 0-1 0 0,-1 0 1 0 0,1 0-1 0 0,-1-1 1 0 0,0 1 0 0 0,1 0-1 0 0,-1-1 1 0 0,0 1 0 0 0,2-4-1 0 0,17-26 322 0 0,-19 27-313 0 0,1 0 0 0 0,-1-1 1 0 0,0 1-1 0 0,1 0 1 0 0,-2-1-1 0 0,1 1 0 0 0,-1 0 1 0 0,1-1-1 0 0,-1 1 0 0 0,0-1 1 0 0,-1 1-1 0 0,1 0 0 0 0,-2-7 1 0 0,-2-4 6 0 0,0 1-1 0 0,-10-23 1 0 0,9 27-51 0 0,0 1-1 0 0,-1 0 1 0 0,0 0-1 0 0,-1 1 1 0 0,0 0-1 0 0,0 0 1 0 0,-13-10-1 0 0,17 15-135 0 0,-1 1-1 0 0,0 0 0 0 0,0-1 1 0 0,1 2-1 0 0,-2-1 1 0 0,1 0-1 0 0,0 1 1 0 0,0 0-1 0 0,0 0 1 0 0,-1 0-1 0 0,1 0 1 0 0,0 1-1 0 0,-1-1 0 0 0,1 1 1 0 0,-7 1-1 0 0,11-1 133 0 0,-2 0-843 0 0,-1 2-1498 0 0,1 0 716 0 0</inkml:trace>
  <inkml:trace contextRef="#ctx0" brushRef="#br0" timeOffset="1">219 2 8288 0 0,'1'0'638'0'0,"4"0"-551"0"0,-1 0 0 0 0,0-1 0 0 0,0 1 0 0 0,19 5 19457 0 0,-22 12-19491 0 0,1-13-54 0 0,0-2 2 0 0,-1 5-3 0 0,9 14-80 0 0,-8-17 73 0 0,0-1 0 0 0,0 1 0 0 0,0-1 0 0 0,0 0 0 0 0,0 0 0 0 0,1 0 0 0 0,-1 0 0 0 0,1 0 0 0 0,0 0 0 0 0,0-1 0 0 0,0 1 0 0 0,0-1 0 0 0,1 0 0 0 0,-1 0 0 0 0,7 2 0 0 0,36 26-51 0 0,-41-27 62 0 0,-1 0 1 0 0,1 0-1 0 0,-1 0 0 0 0,0 1 0 0 0,5 4 0 0 0,9 15 189 0 0,-16-21-163 0 0,0 0-1 0 0,0 0 0 0 0,-1 0 1 0 0,1 0-1 0 0,0 1 0 0 0,-1-1 1 0 0,1 0-1 0 0,-1 1 0 0 0,0-1 1 0 0,0 1-1 0 0,0 0 0 0 0,0-1 1 0 0,-1 1-1 0 0,1 0 0 0 0,-1-1 0 0 0,1 1 1 0 0,-1 3-1 0 0,1-3 6 0 0,-3 17 221 0 0,1-17-243 0 0,1 0 0 0 0,-2-1 0 0 0,1 1 1 0 0,0 0-1 0 0,-1 0 0 0 0,1-1 0 0 0,-1 1 1 0 0,0-1-1 0 0,1 0 0 0 0,-1 1 0 0 0,0-1 1 0 0,-1 0-1 0 0,1 0 0 0 0,0 0 0 0 0,-5 2 1 0 0,-3 3-80 0 0,-1-1 0 0 0,-15 7 0 0 0,18-10-186 0 0,1 0 1 0 0,-1-1 0 0 0,0 0-1 0 0,0 0 1 0 0,-10 0 0 0 0,16-2-389 0 0,-4-10-4395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6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36 144 17479 0 0,'-29'-1'396'0'0,"23"0"-257"0"0,6 1-122 0 0,0 0 1 0 0,0 0-1 0 0,0 0 0 0 0,0 0 1 0 0,0 0-1 0 0,0 0 1 0 0,0 0-1 0 0,0 0 0 0 0,0 0 1 0 0,0 0-1 0 0,1 0 0 0 0,-1 0 1 0 0,0 0-1 0 0,0 0 0 0 0,0 0 1 0 0,0-1-1 0 0,0 1 0 0 0,0 0 1 0 0,0 0-1 0 0,0 0 0 0 0,0 0 1 0 0,0 0-1 0 0,0 0 1 0 0,0 0-1 0 0,0 0 0 0 0,1 0 1 0 0,-1 0-1 0 0,0 0 0 0 0,0 0 1 0 0,0 0-1 0 0,0 0 0 0 0,0 0 1 0 0,0-1-1 0 0,0 1 0 0 0,0 0 1 0 0,0 0-1 0 0,0 0 0 0 0,0 0 1 0 0,0 0-1 0 0,0 0 1 0 0,0 0-1 0 0,0 0 0 0 0,0 0 1 0 0,0 0-1 0 0,0 0 0 0 0,0-1 1 0 0,0 1-1 0 0,0 0 0 0 0,0 0 1 0 0,0 0-1 0 0,0 0 0 0 0,0 0 1 0 0,0 0-1 0 0,0 0 0 0 0,0 0 1 0 0,0 0-1 0 0,-1 0 1 0 0,1 0-1 0 0,0 0 0 0 0,0 0 1 0 0,0 0-1 0 0,0-1 0 0 0,0 1 1 0 0,0 0-1 0 0,0 0 0 0 0,0 0 1 0 0,0 0-1 0 0,0 0 0 0 0,0 0 1 0 0,13-9 128 0 0,-9-3-134 0 0,-3 11 0 0 0,-1 0 0 0 0,0 0 1 0 0,0 0-1 0 0,1 0 0 0 0,-1 0 1 0 0,1 0-1 0 0,-1 0 1 0 0,1 0-1 0 0,-1 0 0 0 0,1 0 1 0 0,-1 0-1 0 0,2-2 0 0 0,6-4 346 0 0,-6 6-231 0 0,0 0 0 0 0,-1 0 0 0 0,1 0 0 0 0,-1-1-1 0 0,0 1 1 0 0,1-1 0 0 0,-1 1 0 0 0,0-1 0 0 0,0 1 0 0 0,0-1-1 0 0,0 0 1 0 0,0 0 0 0 0,0 1 0 0 0,0-1 0 0 0,-1 0 0 0 0,1 0-1 0 0,-1 0 1 0 0,1 0 0 0 0,-1 0 0 0 0,0-3 0 0 0,6-35 2398 0 0,-6 38-1617 0 0,3 1-389 0 0,7-5 7 0 0,-10 6-513 0 0,1 0 0 0 0,-1 0 0 0 0,0 0 0 0 0,0 0 0 0 0,0 0 0 0 0,0 0 1 0 0,0 0-1 0 0,0 0 0 0 0,0 0 0 0 0,0 0 0 0 0,0 0 0 0 0,1-1 0 0 0,-1 1 0 0 0,0 0 0 0 0,0 0 0 0 0,0 0 0 0 0,0 0 0 0 0,0 0 0 0 0,0 0 0 0 0,0 0 0 0 0,0 0 0 0 0,0-1 0 0 0,0 1 0 0 0,0 0 0 0 0,0 0 1 0 0,0 0-1 0 0,0 0 0 0 0,0 0 0 0 0,0 0 0 0 0,0 0 0 0 0,0-1 0 0 0,0 1 0 0 0,0 0 0 0 0,0 0 0 0 0,0 0 0 0 0,0 0 0 0 0,0 0 0 0 0,0 0 0 0 0,0 0 0 0 0,0 0 0 0 0,0-1 0 0 0,0 1 0 0 0,-1 0 0 0 0,1 0 1 0 0,0 0-1 0 0,0 0 0 0 0,0 0 0 0 0,0 0 0 0 0,0 0 0 0 0,0 0-10 0 0,0 0 1 0 0,0 0 0 0 0,0 0-1 0 0,0 0 1 0 0,0-1 0 0 0,-1 1 0 0 0,1 0-1 0 0,0 0 1 0 0,0 0 0 0 0,0 0-1 0 0,0 0 1 0 0,0 0 0 0 0,0 0-1 0 0,0 0 1 0 0,0 0 0 0 0,0 0-1 0 0,0 0 1 0 0,0 0 0 0 0,0 0-1 0 0,0 0 1 0 0,0-1 0 0 0,0 1-1 0 0,0 0 1 0 0,0 0 0 0 0,0 0 0 0 0,0 0-1 0 0,0 0 1 0 0,0 0 0 0 0,0 0-1 0 0,0 0 1 0 0,0 0 0 0 0,0 0-1 0 0,0 0 1 0 0,0 0 0 0 0,0-1-1 0 0,0 1 1 0 0,0 0 0 0 0,0 0-1 0 0,0 0 1 0 0,0 0 0 0 0,0 0-1 0 0,0 0 1 0 0,0 0 0 0 0,0 0 0 0 0,0 0-1 0 0,1 0 1 0 0,-1 0 0 0 0,0 0-1 0 0,0 0 1 0 0,0 0 0 0 0,0 0-1 0 0,0 0 1 0 0,0 0 0 0 0,0 0-1 0 0,0 0 1 0 0,0 0 0 0 0,0-1-1 0 0,0 1 1 0 0,0 0 0 0 0,1 0-1 0 0,4 0 34 0 0,0-1-1 0 0,0 1 0 0 0,0 0 0 0 0,0 1 1 0 0,1-1-1 0 0,-1 1 0 0 0,0 0 0 0 0,9 3 1 0 0,-6-2-27 0 0,1 1 0 0 0,-1 0 0 0 0,0 1 0 0 0,14 8-1 0 0,5 3 4 0 0,-20-12-13 0 0,0 0 0 0 0,-1 1-1 0 0,1 0 1 0 0,-1 0 0 0 0,6 5-1 0 0,9 9-205 0 0,1-1 0 0 0,40 24 0 0 0,-55-36 200 0 0,0-1 6 0 0,0 0 0 0 0,1-1 0 0 0,-1 0 0 0 0,1 0 0 0 0,0 0 0 0 0,11 1 0 0 0,-17-3 0 0 0,1 0 0 0 0,-1-1 0 0 0,1 0 0 0 0,0 1 0 0 0,-1-1 0 0 0,1 0 0 0 0,0 0 0 0 0,-1-1 0 0 0,1 1 0 0 0,0 0 0 0 0,-1-1 0 0 0,1 0 0 0 0,0 0 0 0 0,-1 0 0 0 0,1 0 0 0 0,-1 0 0 0 0,0 0 0 0 0,1 0 0 0 0,-1-1 0 0 0,0 1 0 0 0,0-1 0 0 0,3-2 0 0 0,10-12-508 0 0,-11 13 225 0 0,-1 0 1 0 0,1 0-1 0 0,-1-1 0 0 0,0 0 1 0 0,0 1-1 0 0,3-8 1 0 0,4-8-1088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5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29 17215 0 0,'-1'-7'269'0'0,"-1"0"169"0"0,-5-7 3086 0 0,-4 19-989 0 0,8-1-2267 0 0,-1 0 1 0 0,0 1 0 0 0,1-1 0 0 0,0 1 0 0 0,0-1-1 0 0,1 1 1 0 0,-1 0 0 0 0,1 1 0 0 0,0-1 0 0 0,0 0-1 0 0,1 0 1 0 0,-1 1 0 0 0,0 8 0 0 0,0 2-127 0 0,1 0 1 0 0,1-1-1 0 0,2 26 1 0 0,-1-30-129 0 0,1 13 24 0 0,1 0 0 0 0,1-1-1 0 0,7 23 1 0 0,17 61-130 0 0,-25-96 28 0 0,0 0 1 0 0,2-1-1 0 0,-1 0 0 0 0,11 16 1 0 0,1 5-87 0 0,-7-13-182 0 0,18 28 0 0 0,-23-40-61 0 0,1 1 1 0 0,0-1-1 0 0,0 0 0 0 0,0-1 1 0 0,1 1-1 0 0,0-1 1 0 0,7 5-1 0 0,-1-6-1432 0 0,3-4-65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5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98 132 2304 0 0,'-2'2'8142'0'0,"-1"0"-6958"0"0,1 1-1 0 0,-1-1 0 0 0,1 1 1 0 0,0 0-1 0 0,0 0 0 0 0,0-1 1 0 0,-2 6-1 0 0,1-3-439 0 0,1 0-1 0 0,0 1 1 0 0,1-1-1 0 0,-2 7 1 0 0,1 6-136 0 0,0-1 0 0 0,2 22 0 0 0,0-32-184 0 0,0 6-260 0 0,1 0-1 0 0,1 0 0 0 0,0-1 1 0 0,5 16-1 0 0,20 51 48 0 0,-18-55-164 0 0,-2-7-24 0 0,0 1 1 0 0,18 29 0 0 0,-19-38-3 0 0,0 0 1 0 0,1-1-1 0 0,-1 1 1 0 0,2-1-1 0 0,-1-1 1 0 0,14 11-1 0 0,-11-10 3 0 0,16 11 22 0 0,-24-18-40 0 0,-1 0 0 0 0,1-1 0 0 0,0 1 0 0 0,-1 0 0 0 0,1-1 0 0 0,0 1 0 0 0,-1-1 0 0 0,1 1 0 0 0,0-1 0 0 0,0 0 0 0 0,0 0 0 0 0,-1 0 0 0 0,1 0 0 0 0,3 0 0 0 0,-3 0 3 0 0,-1 0 1 0 0,1-1-1 0 0,0 1 0 0 0,-1 0 1 0 0,1-1-1 0 0,0 1 0 0 0,-1-1 0 0 0,1 0 1 0 0,-1 1-1 0 0,1-1 0 0 0,-1 0 1 0 0,1 0-1 0 0,-1 0 0 0 0,1 0 1 0 0,-1 0-1 0 0,0 0 0 0 0,0 0 0 0 0,0-1 1 0 0,1 1-1 0 0,-1 0 0 0 0,-1-1 1 0 0,1 1-1 0 0,0-1 0 0 0,0 1 0 0 0,0-1 1 0 0,-1 1-1 0 0,1-1 0 0 0,-1 0 1 0 0,1 1-1 0 0,-1-3 0 0 0,11-44-9 0 0,-6 30 0 0 0,-1 0 0 0 0,-1 0 0 0 0,1-26 0 0 0,-3 0 201 0 0,0 20 203 0 0,-3-44 0 0 0,-2 17-16 0 0,4 35-323 0 0,-1 1 0 0 0,0-1-1 0 0,-5-19 1 0 0,3 26-46 0 0,-3-13 56 0 0,-9-23-1 0 0,12 39-58 0 0,0 0-1 0 0,0 0 0 0 0,0 0 1 0 0,-1 1-1 0 0,0-1 1 0 0,0 1-1 0 0,0 0 0 0 0,-7-6 1 0 0,2 2 0 0 0,-1 1 1 0 0,-1 0 0 0 0,-14-8-1 0 0,20 13-11 0 0,-1 1 1 0 0,1 0-1 0 0,-1 0 0 0 0,0 0 0 0 0,0 0 0 0 0,0 1 0 0 0,1 0 0 0 0,-1 0 0 0 0,-9 1 0 0 0,8-1-29 0 0,0 2-1 0 0,0-1 0 0 0,0 1 1 0 0,0 0-1 0 0,0 1 1 0 0,-11 3-1 0 0,13-3 7 0 0,1 0 0 0 0,-1 1 1 0 0,1-1-1 0 0,0 1 0 0 0,0 0 0 0 0,0 0 0 0 0,0 1 1 0 0,0-1-1 0 0,1 1 0 0 0,-5 5 0 0 0,5-4 2 0 0,-1 0 1 0 0,0 1-1 0 0,1-1 1 0 0,0 1-1 0 0,0 0 0 0 0,1 0 1 0 0,0 0-1 0 0,0 0 1 0 0,0 0-1 0 0,1 0 0 0 0,0 1 1 0 0,0-1-1 0 0,0 1 0 0 0,1-1 1 0 0,0 0-1 0 0,0 1 1 0 0,1-1-1 0 0,0 1 0 0 0,0-1 1 0 0,3 9-1 0 0,-2-7 12 0 0,1 0 0 0 0,0 0-1 0 0,0-1 1 0 0,1 1 0 0 0,0-1 0 0 0,0 0-1 0 0,1-1 1 0 0,0 1 0 0 0,0-1-1 0 0,0 0 1 0 0,1 0 0 0 0,0 0 0 0 0,0-1-1 0 0,8 6 1 0 0,-10-9 4 0 0,1 1 0 0 0,-1-1 0 0 0,1 0 0 0 0,0 0 0 0 0,0-1 0 0 0,-1 1 0 0 0,1-1 0 0 0,0 0 0 0 0,9 0 0 0 0,-1 0 0 0 0,1-1 0 0 0,17-1 0 0 0,-27 0 2 0 0,0 1 0 0 0,0-1 0 0 0,0 0-1 0 0,0-1 1 0 0,0 1 0 0 0,0-1 0 0 0,-1 1 0 0 0,1-1 0 0 0,0 0-1 0 0,-1 0 1 0 0,0-1 0 0 0,1 1 0 0 0,-1-1 0 0 0,4-4 0 0 0,-2 2-125 0 0,-1 0 1 0 0,1-1 0 0 0,-1 0 0 0 0,0 0 0 0 0,-1-1-1 0 0,6-12 1 0 0,-4 9-390 0 0,1 1-1 0 0,0-1 0 0 0,0 2 1 0 0,12-15-1 0 0,-1 3-1240 0 0,-1 1-399 0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0:46.1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11056 0 0,'0'0'852'0'0,"1"2"-560"0"0,25 33 7174 0 0,-25-34-7166 0 0,0 1-1 0 0,0-1 1 0 0,0 0-1 0 0,1 1 1 0 0,-1-1-1 0 0,0 0 1 0 0,1 0-1 0 0,-1 0 1 0 0,3 1-1 0 0,7 5 966 0 0,10 12 422 0 0,36 35 1071 0 0,-50-46-2514 0 0,0 1-1 0 0,0 0 1 0 0,-1 0-1 0 0,0 0 1 0 0,5 12-1 0 0,2 8 114 0 0,-1 0 0 0 0,13 49 0 0 0,-18-47-157 0 0,7 62 0 0 0,-9-1-183 0 0,-11 128 1 0 0,-11-42-666 0 0,12-134 296 0 0,-6 41-2052 0 0,7-58 364 0 0,-2-3-87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6.3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13560 0 0,'0'0'1230'0'0,"11"0"-166"0"0,57 0 2814 0 0,140 5 165 0 0,-182-2-3887 0 0,53 13 0 0 0,-77-15-173 0 0,0 0 0 0 0,0 0-1 0 0,0-1 1 0 0,-1 2 0 0 0,1-1-1 0 0,0 0 1 0 0,-1 0 0 0 0,1 0 0 0 0,-1 1-1 0 0,1-1 1 0 0,-1 1 0 0 0,0-1-1 0 0,2 4 1 0 0,11 23-2493 0 0,-9-15-5209 0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6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10136 0 0,'0'0'5218'0'0,"2"1"-3805"0"0,7 2-671 0 0,0-1 0 0 0,-1 0 0 0 0,1 0 0 0 0,0-1-1 0 0,10 0 1 0 0,50-3 1715 0 0,21-13-810 0 0,-73 10-1513 0 0,-12 4-118 0 0,0-1 0 0 0,1 1-1 0 0,-1 0 1 0 0,0 0 0 0 0,1 1-1 0 0,6-1 1 0 0,3 2-383 0 0,-1-1 1 0 0,0 0-1 0 0,26-5 1 0 0,-19 2-1469 0 0,-5 0-455 0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1:47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0,'0'0'4770'0'0,"3"0"-2698"0"0,-3 0-1987 0 0,6 0 475 0 0,-1 0 0 0 0,1 0 0 0 0,-1 1-1 0 0,1 0 1 0 0,-1 0 0 0 0,1 0 0 0 0,-1 0 0 0 0,9 4 0 0 0,-1 0-44 0 0,0 0 0 0 0,0-2 0 0 0,0 1 0 0 0,17 1 0 0 0,-16-3-135 0 0,1 1 1 0 0,0 1-1 0 0,22 8 0 0 0,-12-1-5 0 0,13 5 87 0 0,54 33 1 0 0,-79-40-388 0 0,23 22 0 0 0,-6-5-35 0 0,-25-23-31 0 0,0 1 1 0 0,0 0-1 0 0,-1 0 0 0 0,1 1 0 0 0,-1 0 1 0 0,0-1-1 0 0,0 1 0 0 0,-1 0 0 0 0,1 1 1 0 0,-1-1-1 0 0,0 1 0 0 0,-1-1 0 0 0,1 1 1 0 0,-1 0-1 0 0,0 0 0 0 0,0 0 0 0 0,-1 0 1 0 0,0 0-1 0 0,0 1 0 0 0,-1-1 0 0 0,0 11 0 0 0,0-13-1 0 0,-1 0-1 0 0,0 0 1 0 0,0 0-1 0 0,0 0 1 0 0,-1 0-1 0 0,1-1 0 0 0,-1 1 1 0 0,0 0-1 0 0,0-1 1 0 0,0 0-1 0 0,-1 1 1 0 0,1-1-1 0 0,-4 3 0 0 0,-10 16-15 0 0,1 0-53 0 0,-28 29 1 0 0,5-6-262 0 0,11-17-78 0 0,21-23 200 0 0,1 1 0 0 0,-1 0 0 0 0,1 0 0 0 0,0 0 0 0 0,1 1 0 0 0,-6 9 0 0 0,-16 27-2203 0 0,19-29 396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1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105 24 17479 0 0,'3'-20'396'0'0,"-2"16"531"0"0,-2 4-901 0 0,1 1 1 0 0,-1-1-1 0 0,1 0 0 0 0,0 0 0 0 0,-1 1 1 0 0,1-1-1 0 0,-1 0 0 0 0,1 1 0 0 0,0-1 1 0 0,-1 0-1 0 0,1 1 0 0 0,0-1 0 0 0,-1 1 1 0 0,1-1-1 0 0,0 0 0 0 0,0 1 0 0 0,-1-1 1 0 0,1 1-1 0 0,0-1 0 0 0,0 1 0 0 0,-1 0 1 0 0,-7 14 3296 0 0,-4-15-829 0 0,12 0-2427 0 0,-1 0 1 0 0,0 0-1 0 0,0 0 1 0 0,0 1 0 0 0,0-1-1 0 0,1 0 1 0 0,-1 1-1 0 0,0-1 1 0 0,0 0 0 0 0,1 1-1 0 0,-1-1 1 0 0,0 1-1 0 0,1-1 1 0 0,-1 1 0 0 0,1-1-1 0 0,-1 1 1 0 0,0 0-1 0 0,0 0 1 0 0,0 0 24 0 0,0 1 0 0 0,0-1 0 0 0,-1 0-1 0 0,1 0 1 0 0,-1 0 0 0 0,1 0 0 0 0,-1 0 0 0 0,1 0-1 0 0,-1 0 1 0 0,-1 0 0 0 0,0 1-65 0 0,1-1 1 0 0,0 1-1 0 0,-1-1 0 0 0,1 1 0 0 0,0 0 0 0 0,0 0 0 0 0,0 0 1 0 0,0 0-1 0 0,0 0 0 0 0,1 1 0 0 0,-1-1 0 0 0,1 0 1 0 0,-1 1-1 0 0,1-1 0 0 0,0 1 0 0 0,-1 4 0 0 0,-2 2-73 0 0,1 1 0 0 0,0-1 0 0 0,-1 17-1 0 0,2-9 107 0 0,1 0-1 0 0,1 1 0 0 0,0-1 0 0 0,1 0 1 0 0,1 0-1 0 0,8 31 0 0 0,-6-36-71 0 0,0-1-1 0 0,0 0 1 0 0,7 12-1 0 0,-1-4-10 0 0,-7-12-6 0 0,2 0 1 0 0,-1 0-1 0 0,1 0 1 0 0,5 6-1 0 0,-8-10-21 0 0,1-1-1 0 0,-1 1 0 0 0,1 0 1 0 0,0-1-1 0 0,0 0 0 0 0,-1 0 1 0 0,2 0-1 0 0,-1 0 0 0 0,0 0 1 0 0,0 0-1 0 0,7 1 0 0 0,-9-3 5 0 0,1 0 0 0 0,0 0 1 0 0,0 0-1 0 0,-1-1 0 0 0,1 1 0 0 0,0-1 0 0 0,-1 1 0 0 0,1-1 1 0 0,-1 1-1 0 0,1-1 0 0 0,-1 0 0 0 0,1 0 0 0 0,-1 0 0 0 0,1 0 0 0 0,-1 0 1 0 0,0 0-1 0 0,3-3 0 0 0,19-23-915 0 0,5-25-3237 0 0,-15 32-1236 0 0,-7 2-1459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2.5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1 260 11976 0 0,'0'-4'10806'0'0,"6"29"-8797"0"0,-7-19-1914 0 0,1 1-1 0 0,0 0 0 0 0,1 0 0 0 0,0-1 1 0 0,0 1-1 0 0,0 0 0 0 0,1-1 0 0 0,0 1 1 0 0,0-1-1 0 0,0 0 0 0 0,1 0 1 0 0,0 1-1 0 0,0-2 0 0 0,1 1 0 0 0,0 0 1 0 0,4 5-1 0 0,-6-9-167 0 0,0 1-15 0 0,0-1 1 0 0,1 1-1 0 0,-1-1 1 0 0,0 0-1 0 0,1 0 1 0 0,0 0-1 0 0,3 3 1 0 0,-4-4-408 0 0,0-1-17 0 0,16 4-1527 0 0</inkml:trace>
  <inkml:trace contextRef="#ctx0" brushRef="#br0" timeOffset="1">263 1 5528 0 0,'-3'12'491'0'0,"0"6"-20"0"0,3-14-203 0 0,-1-2 281 0 0,1 1 0 0 0,0-1 0 0 0,0 1-1 0 0,1-1 1 0 0,-1 0 0 0 0,0 1-1 0 0,1-1 1 0 0,-1 0 0 0 0,1 1-1 0 0,0-1 1 0 0,0 0 0 0 0,1 3 0 0 0,4 5 1232 0 0,-1 1 1 0 0,5 10 0 0 0,4 11 152 0 0,28 36-202 0 0,-38-61-1543 0 0,0 1 0 0 0,-1 0-1 0 0,1 0 1 0 0,2 13-1 0 0,8 16 405 0 0,16 21 263 0 0,-19-40-544 0 0,-1 1 0 0 0,-1 0 0 0 0,9 26 0 0 0,-15-34-201 0 0,0-1-1 0 0,1 0 0 0 0,8 15 1 0 0,-8-15-95 0 0,0 0 0 0 0,-1-1 1 0 0,0 1-1 0 0,0 0 0 0 0,-1 1 1 0 0,0-1-1 0 0,-1 0 0 0 0,0 14 1 0 0,1-3-72 0 0,-2-17-9 0 0,0 1 0 0 0,0-1 0 0 0,0 1 1 0 0,-1 0-1 0 0,1-1 0 0 0,-1 0 1 0 0,0 1-1 0 0,0-1 0 0 0,-3 6 1 0 0,3-8-113 0 0,0 1 0 0 0,0-1 0 0 0,-1 0 0 0 0,1 1-1 0 0,-1-1 1 0 0,1 0 0 0 0,-1 0 0 0 0,0 0 0 0 0,0 0 0 0 0,0 0 0 0 0,0-1 0 0 0,0 1 0 0 0,0 0 0 0 0,0-1 0 0 0,0 0 0 0 0,-5 2 0 0 0,-13 2-1984 0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3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0 139 18167 0 0,'0'0'884'0'0,"1"2"-382"0"0,1 2-421 0 0,0-1 0 0 0,0 1 1 0 0,1-1-1 0 0,-1 0 0 0 0,1 1 1 0 0,0-1-1 0 0,0 0 0 0 0,0-1 1 0 0,0 1-1 0 0,0 0 0 0 0,0-1 1 0 0,1 0-1 0 0,-1 0 0 0 0,1 0 1 0 0,0 0-1 0 0,-1 0 0 0 0,6 1 1 0 0,1 0 376 0 0,0 0 0 0 0,1 0 0 0 0,-1 0 0 0 0,1-2 0 0 0,-1 1 0 0 0,1-1 0 0 0,-1-1 0 0 0,1 0 0 0 0,0-1 0 0 0,12-1 0 0 0,48-9 837 0 0,81-16 145 0 0,-74 12-1061 0 0,14-4-184 0 0,-6-3-143 0 0,211-63-732 0 0,-235 65-4922 0 0,-49 16-2972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3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 13824 0 0,'0'0'1061'0'0,"-1"1"-692"0"0,0 3-168 0 0,-1 0 0 0 0,1 0 0 0 0,0 1-1 0 0,0-1 1 0 0,1 0 0 0 0,-1 9 0 0 0,-1 9 1580 0 0,1-18-1559 0 0,1 0 0 0 0,0-1 0 0 0,0 1 1 0 0,1 0-1 0 0,-1 0 0 0 0,1 0 0 0 0,0 0 0 0 0,0-1 1 0 0,3 8-1 0 0,-3-7-102 0 0,1 1 0 0 0,-1 0 0 0 0,0 0 0 0 0,0 0 0 0 0,0 5 0 0 0,4 9 3712 0 0,-6-22-3757 0 0,1 1-68 0 0,0 1 0 0 0,-1 0-1 0 0,1 0 1 0 0,-1 0 0 0 0,1 0 0 0 0,-1-1 0 0 0,1 1 0 0 0,-1 0 0 0 0,0 0 0 0 0,0 0 0 0 0,1 0 0 0 0,-1 0 0 0 0,0 1 0 0 0,0-1-1 0 0,0 0 1 0 0,0 0 0 0 0,0 0 0 0 0,0 1 0 0 0,0-1 0 0 0,0 1 0 0 0,-1-1 0 0 0,1 0-5 0 0,1 1 0 0 0,0 0-1 0 0,0 0 1 0 0,-1 0 0 0 0,1 0 0 0 0,0 0 0 0 0,0 0-1 0 0,0-1 1 0 0,0 1 0 0 0,-1 0 0 0 0,1 0 0 0 0,0 0 0 0 0,0-1-1 0 0,0 1 1 0 0,0 0 0 0 0,0 0 0 0 0,0 0 0 0 0,-1-1 0 0 0,1 1-1 0 0,0 0 1 0 0,0 0 0 0 0,0-1 0 0 0,0 1 0 0 0,0 0-1 0 0,0 0 1 0 0,0-1 0 0 0,0 1 0 0 0,0 0 0 0 0,0-1 0 0 0,-2-13-4 0 0,-3-4-95 0 0,4 16 26 0 0,1 1 63 0 0,0 1 0 0 0,0 0 0 0 0,0-1-1 0 0,0 1 1 0 0,0-1 0 0 0,0 1 0 0 0,0-1-1 0 0,0 1 1 0 0,0-1 0 0 0,0 1 0 0 0,0-1-1 0 0,0 1 1 0 0,0-1 0 0 0,0 1 0 0 0,0-1-1 0 0,-1 1 1 0 0,1 0 0 0 0,0-1 0 0 0,0 1-1 0 0,-1-1 1 0 0,1 0 0 0 0,-8-1 16 0 0,6 1 81 0 0,2 3 2 0 0,0 11-15 0 0,1 1 0 0 0,3 18 0 0 0,-3-23-76 0 0,0-1 1 0 0,-1 0-1 0 0,0 10 0 0 0,0-11 46 0 0,0 1-1 0 0,0-1 1 0 0,1 1 0 0 0,0-1-1 0 0,2 9 1 0 0,1 13 336 0 0,-3-22-271 0 0,0-1 1 0 0,0 1 0 0 0,3 9 0 0 0,10 30-40 0 0,6 15 207 0 0,-17-54-205 0 0,0 0 0 0 0,1-1 0 0 0,0 1-1 0 0,0-1 1 0 0,0 1 0 0 0,7 6 0 0 0,8 8-346 0 0,-13-12 222 0 0,1-2-1 0 0,0 1 1 0 0,0-1 0 0 0,1 0 0 0 0,-1-1-1 0 0,1 0 1 0 0,1 0 0 0 0,-1-1-1 0 0,19 9 1 0 0,-26-13-63 0 0,0-1-1 0 0,0 0 0 0 0,1 1 1 0 0,-1-1-1 0 0,0 0 1 0 0,1 0-1 0 0,-1 0 0 0 0,0 0 1 0 0,0 0-1 0 0,1 0 1 0 0,-1 0-1 0 0,0 0 0 0 0,0 0 1 0 0,1-1-1 0 0,-1 1 1 0 0,0 0-1 0 0,0-1 0 0 0,0 1 1 0 0,1-1-1 0 0,-1 0 1 0 0,2-1-1 0 0,-1 1-121 0 0,0-1 0 0 0,0 0 0 0 0,0 0 0 0 0,0-1 0 0 0,-1 1 0 0 0,1 0 0 0 0,-1-1 0 0 0,1 1 0 0 0,0-3 0 0 0,4-14-1724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7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15664 0 0,'0'12'356'0'0,"0"-10"49"0"0,3-1 21 0 0,0 2-350 0 0,1-1 0 0 0,1-1 0 0 0,-1 1 0 0 0,0-1-1 0 0,0 1 1 0 0,1-1 0 0 0,-1 0 0 0 0,9 0-1 0 0,40-1 1560 0 0,-21-1 175 0 0,63-3 713 0 0,-80 2-2573 0 0,0 0 0 0 0,0-1 0 0 0,0 0 0 0 0,23-10 0 0 0,-37 13 29 0 0,0-1-566 0 0,4-1 795 0 0,1-16-13987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4.4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18343 0 0,'0'0'1835'0'0,"12"0"-987"0"0,0 3 425 0 0,0 0 1 0 0,0-2-1 0 0,19 2 0 0 0,-21-3-930 0 0,1 1 0 0 0,-1 0 0 0 0,1 0 0 0 0,-1 1 0 0 0,16 6-1 0 0,-24-8-39 0 0,0 1-36 0 0,-1 0-260 0 0,1-1 0 0 0,-1 1 1 0 0,0-1-1 0 0,1 1 0 0 0,-1 0 0 0 0,0 0 0 0 0,1 0 1 0 0,-1 0-1 0 0,0 0 0 0 0,0 0 0 0 0,0 0 1 0 0,0 0-1 0 0,0 0 0 0 0,0 0 0 0 0,0 1 1 0 0,0-1-1 0 0,1 2 0 0 0,-1 0 25 0 0,0 1 0 0 0,-1-1 0 0 0,1 1 0 0 0,-1 0-1 0 0,1-1 1 0 0,-1 8 0 0 0,-1-2-100 0 0,0 1-1 0 0,0 0 1 0 0,-1-1 0 0 0,0 1-1 0 0,0-1 1 0 0,-1 0 0 0 0,0 0-1 0 0,-1 0 1 0 0,0 0 0 0 0,-1-1-1 0 0,-5 10 1 0 0,8-15-34 0 0,-1 1-52 0 0,1-1 0 0 0,-1 1 1 0 0,1 1-1 0 0,0-1 1 0 0,-1 5-1 0 0,2-7 70 0 0,0 0 1 0 0,0 1-1 0 0,0-1 0 0 0,0 0 1 0 0,0 0-1 0 0,-1 0 0 0 0,1 0 0 0 0,-1 0 1 0 0,1 0-1 0 0,-1 0 0 0 0,-3 2 0 0 0,2-2-17 0 0,1 1-1 0 0,-1-1 0 0 0,1 1 0 0 0,0 0 0 0 0,-3 4 0 0 0,3-3 92 0 0,-4 2 4 0 0,-2 3 6 0 0,4-2 0 0 0,7 1 0 0 0,-2-5 0 0 0,-1-2 0 0 0,0-1 0 0 0,0 1 0 0 0,1-1 0 0 0,-1 1 0 0 0,0-1 0 0 0,0 1 0 0 0,1-1 0 0 0,-1 1 0 0 0,0-1 0 0 0,1 1 0 0 0,-1-1 0 0 0,0 0 0 0 0,1 1 0 0 0,-1-1 0 0 0,1 0 0 0 0,-1 1 0 0 0,1-1 0 0 0,1 1 0 0 0,0 0 0 0 0,1 0 0 0 0,-1-1 0 0 0,0 1 0 0 0,0-1 0 0 0,1 0 0 0 0,-1 0 0 0 0,5 0 0 0 0,10 1 0 0 0,-15 0 7 0 0,0-1 0 0 0,1 0 0 0 0,-1 0 0 0 0,0 0 1 0 0,1 0-1 0 0,-1 0 0 0 0,0 0 0 0 0,5-2 0 0 0,29-7 591 0 0,-27 8-376 0 0,-1-1 0 0 0,1 0-1 0 0,-1-1 1 0 0,1 0 0 0 0,13-7-1 0 0,-13 5-209 0 0,-1 0-55 0 0,-1 1 0 0 0,0-1 0 0 0,0 0 0 0 0,0-1 1 0 0,7-7-1 0 0,7-11-2986 0 0,-9 11 1183 0 0</inkml:trace>
  <inkml:trace contextRef="#ctx0" brushRef="#br0" timeOffset="1">416 15 15288 0 0,'11'-5'1629'0'0,"-5"3"-992"0"0,-1 0 1 0 0,0 1-1 0 0,0-1 1 0 0,0 1-1 0 0,1 0 1 0 0,-1 1-1 0 0,1-1 1 0 0,-1 1-1 0 0,1 0 1 0 0,-1 0-1 0 0,0 1 1 0 0,1 0-1 0 0,7 2 1 0 0,-9-1-465 0 0,0 0-1 0 0,0 0 1 0 0,0 0-1 0 0,0 1 1 0 0,-1-1 0 0 0,1 1-1 0 0,-1 0 1 0 0,0 0 0 0 0,1 1-1 0 0,-2-1 1 0 0,1 1-1 0 0,5 7 1 0 0,1 2 52 0 0,-2-2-166 0 0,0 0 1 0 0,-1 0-1 0 0,0 0 0 0 0,-1 1 1 0 0,0 0-1 0 0,-1 0 0 0 0,5 23 0 0 0,2 7 11 0 0,-9-38-70 0 0,-1 0 0 0 0,0 1 0 0 0,0-1 0 0 0,0 0 0 0 0,-1 0 0 0 0,1 0 0 0 0,-1 1 0 0 0,0-1 0 0 0,0 0 0 0 0,0 0 0 0 0,-2 7 0 0 0,1-3-49 0 0,0 1 0 0 0,1 0 0 0 0,0 12 0 0 0,1-14-11 0 0,-1 0 0 0 0,0 1 0 0 0,0-1 0 0 0,-1 1 0 0 0,0-1 0 0 0,-3 11 0 0 0,-21 41-2985 0 0,19-47 166 0 0,-5 1-5396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5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19351 0 0,'-2'9'279'0'0,"0"1"272"0"0,0-2 3499 0 0,2-8-4011 0 0,0 1-1 0 0,0-1 1 0 0,0 0 0 0 0,0 0-1 0 0,0 0 1 0 0,0 1-1 0 0,0-1 1 0 0,0 0 0 0 0,0 0-1 0 0,0 0 1 0 0,0 0-1 0 0,1 1 1 0 0,-1-1 0 0 0,0 0-1 0 0,0 0 1 0 0,0 0-1 0 0,0 0 1 0 0,0 1 0 0 0,1-1-1 0 0,-1 0 1 0 0,0 0-1 0 0,0 0 1 0 0,0 0 0 0 0,0 0-1 0 0,1 0 1 0 0,-1 0-1 0 0,0 0 1 0 0,0 0 0 0 0,0 0-1 0 0,1 0 1 0 0,-1 1-1 0 0,0-1 1 0 0,0 0 0 0 0,1 0-15 0 0,-1 0 0 0 0,0 0 0 0 0,1 0 0 0 0,-1 0 0 0 0,0 0 0 0 0,1 0 0 0 0,-1 0 1 0 0,0 0-1 0 0,1 1 0 0 0,-1-1 0 0 0,0 0 0 0 0,0 0 0 0 0,1 0 0 0 0,-1 0 1 0 0,0 1-1 0 0,0-1 0 0 0,1 0 0 0 0,-1 0 0 0 0,0 1 0 0 0,0-1 0 0 0,1 0 1 0 0,-1 1-1 0 0,0-1 0 0 0,0 0 0 0 0,0 1 0 0 0,0-1 0 0 0,0 0 0 0 0,0 0 1 0 0,0 1-1 0 0,1-1 0 0 0,-1 0 0 0 0,0 1 0 0 0,0-1 0 0 0,0 1 0 0 0,0-1 1 0 0,0 4 78 0 0,1-1 1 0 0,-1 1 0 0 0,1-1 0 0 0,0 1 0 0 0,1-1 0 0 0,-1 0-1 0 0,0 0 1 0 0,1 1 0 0 0,0-1 0 0 0,4 5 0 0 0,-4-5-85 0 0,0 0 0 0 0,0 0 0 0 0,0 0 0 0 0,0 0-1 0 0,-1 1 1 0 0,1-1 0 0 0,-1 1 0 0 0,0-1 0 0 0,0 1 0 0 0,0 0 0 0 0,0-1 0 0 0,-1 1 0 0 0,1 0 0 0 0,-1 4 0 0 0,-6 25 45 0 0,3-23-92 0 0,2 1-1 0 0,-3 20 1 0 0,5-14-17 0 0,-1-11 21 0 0,1 0 0 0 0,-1 0 0 0 0,-1 0 0 0 0,1 0-1 0 0,-1 0 1 0 0,-3 11 0 0 0,-9 13-254 0 0,10-23 181 0 0,0 0-1 0 0,0 0 0 0 0,0 0 1 0 0,1 0-1 0 0,-2 8 1 0 0,3 29-2085 0 0,-1 3-6689 0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6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4 6448 0 0,'-14'4'17655'0'0,"14"-4"-17464"0"0,16 4 373 0 0,7 3-319 0 0,-16-5-130 0 0,0 0 0 0 0,0 0 0 0 0,0-1-1 0 0,1 0 1 0 0,-1 0 0 0 0,12-1 0 0 0,25 4 183 0 0,-28-1-271 0 0,0-1 0 0 0,1 0 0 0 0,-1-1 0 0 0,1-1 0 0 0,30-3 0 0 0,6-7-469 0 0,-50 9 121 0 0,1 0 0 0 0,-1 0 0 0 0,1 0 0 0 0,-1 0 0 0 0,0-1 0 0 0,1 0 0 0 0,2-2 0 0 0,6-2-4897 0 0,0-2-2593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6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14256 0 0,'0'0'2562'0'0,"7"9"893"0"0,1 7-2306 0 0,-1 0 1 0 0,0 0 0 0 0,4 20 0 0 0,-3-11-572 0 0,0 1-224 0 0,7 53 0 0 0,-11-56-243 0 0,44 302-747 0 0,-47-318 258 0 0,0 0 0 0 0,1 0 1 0 0,0-1-1 0 0,0 1 1 0 0,1 0-1 0 0,0-1 0 0 0,0 0 1 0 0,0 0-1 0 0,8 11 1 0 0,-5-8-1633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7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94 5984 0 0,'0'-2'8068'0'0,"0"-1"-7727"0"0,1 1 378 0 0,-1 0 0 0 0,0 0 0 0 0,0 0 1 0 0,-1 0-1 0 0,1-1 0 0 0,0 1 0 0 0,-1 0 0 0 0,1 0 1 0 0,-1 0-1 0 0,1 0 0 0 0,-3-3 0 0 0,-12-13 684 0 0,14 17-1282 0 0,-1-1 0 0 0,1 1 0 0 0,0 0 0 0 0,0 0 0 0 0,-1 0 0 0 0,1 0 0 0 0,-1 0 0 0 0,1 0 0 0 0,-2 0 0 0 0,-1-2 102 0 0,3 3-167 0 0,0-1 0 0 0,0 1 0 0 0,0-1-1 0 0,0 1 1 0 0,0-1 0 0 0,0 1 0 0 0,0 0 0 0 0,0 0 0 0 0,0 0-1 0 0,-1-1 1 0 0,1 1 0 0 0,0 0 0 0 0,0 0 0 0 0,0 1-1 0 0,0-1 1 0 0,0 0 0 0 0,0 0 0 0 0,0 0 0 0 0,0 1 0 0 0,-2 0-1 0 0,-18 8 177 0 0,19-7-227 0 0,-1 0-1 0 0,1 0 0 0 0,0 0 1 0 0,-1 0-1 0 0,1 1 1 0 0,0-1-1 0 0,0 1 0 0 0,1-1 1 0 0,-1 1-1 0 0,0 0 1 0 0,1 0-1 0 0,0-1 0 0 0,0 1 1 0 0,-1 0-1 0 0,2 0 0 0 0,-1 0 1 0 0,-1 6-1 0 0,1 4-40 0 0,0 1 0 0 0,2 25 0 0 0,-1-16-49 0 0,0-4-86 0 0,5 32 0 0 0,-4-48 141 0 0,0 0 0 0 0,0 0 0 0 0,0 0 0 0 0,1-1 0 0 0,-1 1 0 0 0,5 5 0 0 0,1 4-96 0 0,-6-11 117 0 0,0 0-1 0 0,-1 0 1 0 0,1 0 0 0 0,0-1-1 0 0,0 1 1 0 0,0 0-1 0 0,0-1 1 0 0,0 1-1 0 0,0-1 1 0 0,0 1 0 0 0,0-1-1 0 0,0 1 1 0 0,0-1-1 0 0,0 0 1 0 0,0 0-1 0 0,0 1 1 0 0,0-1 0 0 0,0 0-1 0 0,0 0 1 0 0,0 0-1 0 0,0 0 1 0 0,0 0-1 0 0,0 0 1 0 0,0-1 0 0 0,1 1-1 0 0,-1 0 1 0 0,0 0-1 0 0,0-1 1 0 0,2 0 0 0 0,1-3 1 0 0,0-1 0 0 0,0 1 0 0 0,0-1 0 0 0,-1 0 0 0 0,0 0 0 0 0,1 0 0 0 0,-2-1 0 0 0,1 1 0 0 0,3-11 0 0 0,1 0 48 0 0,-6 12-29 0 0,1-1 0 0 0,-1 0 1 0 0,1 0-1 0 0,-2 0 1 0 0,2-6-1 0 0,0-6 17 0 0,0-15 101 0 0,-2 25-89 0 0,0 0 1 0 0,0 1-1 0 0,1-1 0 0 0,2-9 0 0 0,0 0 70 0 0,-3 13-75 0 0,1 0 1 0 0,-1 1-1 0 0,1-1 0 0 0,0 0 0 0 0,-1 1 1 0 0,1-1-1 0 0,2-3 0 0 0,-2 5 452 0 0,-1 3-413 0 0,1 3-63 0 0,-1 0-1 0 0,1 0 0 0 0,0 0 1 0 0,0-1-1 0 0,4 9 0 0 0,-2-6-2 0 0,-1 0 1 0 0,0 0-1 0 0,1 9 0 0 0,-3-14-8 0 0,1 4-8 0 0,-1-1 1 0 0,1 0 0 0 0,0 0-1 0 0,1 0 1 0 0,-1 1-1 0 0,1-1 1 0 0,3 6-1 0 0,6 15-55 0 0,-9-20-50 0 0,-1-1 0 0 0,2 1 0 0 0,-1-1 1 0 0,1 0-1 0 0,5 9 0 0 0,7 4-904 0 0,-13-16 168 0 0,4-1-4951 0 0,-5-1 5607 0 0,-1 0-1 0 0,1 0 1 0 0,0-1-1 0 0,-1 1 1 0 0,1 0 0 0 0,-1 0-1 0 0,1 0 1 0 0,-1 0-1 0 0,1 0 1 0 0,-1-1-1 0 0,1 1 1 0 0,-1 0-1 0 0,1 0 1 0 0,0-1 0 0 0,15-7-2239 0 0</inkml:trace>
  <inkml:trace contextRef="#ctx0" brushRef="#br0" timeOffset="1">230 18 5528 0 0,'8'-5'96'0'0,"13"-7"11719"0"0,-15 32-9666 0 0,10 20-1 0 0,-2-3-517 0 0,-3-5-685 0 0,20 50 84 0 0,-26-70-934 0 0,-5-10 71 0 0,0 3-65 0 0,1-2-67 0 0,0-5-19 0 0,0 0 0 0 0,0 0-1 0 0,0 0 1 0 0,0-1 0 0 0,-1 1 0 0 0,1 0-1 0 0,-1 0 1 0 0,0-1 0 0 0,0 1 0 0 0,0-3-1 0 0,0 2 16 0 0,0 1 0 0 0,0-1 0 0 0,1 0 0 0 0,-1 0 0 0 0,1 1 0 0 0,-1-1 0 0 0,1 0 0 0 0,1-2 0 0 0,18-34 61 0 0,-18 33-121 0 0,0 2 126 0 0,-1 1 0 0 0,0-1 1 0 0,1 0-1 0 0,0 0 0 0 0,0 1 1 0 0,0-1-1 0 0,1 1 0 0 0,-1 0 1 0 0,6-6-1 0 0,-2 5 90 0 0,-4 1-205 0 0,0 1 1 0 0,1 0 0 0 0,0 0-1 0 0,-1 0 1 0 0,1 1 0 0 0,0-1-1 0 0,4-1 1 0 0,-5 3 25 0 0,0-1-1 0 0,0 1 1 0 0,0 0-1 0 0,0 0 1 0 0,-1 0-1 0 0,1 0 1 0 0,0 1-1 0 0,0-1 1 0 0,0 0-1 0 0,0 1 1 0 0,0-1 0 0 0,-1 1-1 0 0,1 0 1 0 0,0-1-1 0 0,0 1 1 0 0,1 2-1 0 0,0-2 4 0 0,-1 0 1 0 0,0 0-1 0 0,0 0 0 0 0,0 1 1 0 0,0 0-1 0 0,0-1 0 0 0,0 1 1 0 0,0 0-1 0 0,0 0 0 0 0,-1 0 0 0 0,1 0 1 0 0,-1 0-1 0 0,1 0 0 0 0,-1 0 1 0 0,0 0-1 0 0,1 3 0 0 0,4 8-11 0 0,0 1 0 0 0,10 14 0 0 0,9 21 0 0 0,-17-37 20 0 0,-7-11-76 0 0,0 0 1 0 0,0 1 0 0 0,0-1 0 0 0,0 1-1 0 0,0-1 1 0 0,0 1 0 0 0,0 0-1 0 0,-1-1 1 0 0,2 4 0 0 0,-1-5-479 0 0,1 1 0 0 0,0 0 1 0 0,-1-1-1 0 0,1 1 0 0 0,0-1 1 0 0,0 0-1 0 0,0 1 0 0 0,-1-1 0 0 0,3 0 1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8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110 285 11056 0 0,'0'0'852'0'0,"-2"-1"-251"0"0,-11-8 2274 0 0,-9-6 2371 0 0,21 15-4927 0 0,0-1 0 0 0,0 1-1 0 0,1 0 1 0 0,-1 0 0 0 0,0-1 0 0 0,0 1 0 0 0,0 0-1 0 0,1 0 1 0 0,-1 0 0 0 0,0 0 0 0 0,0 0-1 0 0,0 0 1 0 0,1 0 0 0 0,-1 0 0 0 0,0 0 0 0 0,0 0-1 0 0,-1 1 1 0 0,1 0-181 0 0,0-1 1 0 0,1 1-1 0 0,-1-1 0 0 0,0 1 1 0 0,0-1-1 0 0,0 1 0 0 0,1 0 0 0 0,-1 0 1 0 0,0-1-1 0 0,1 1 0 0 0,-1 0 1 0 0,0 1-1 0 0,-1 3-267 0 0,-1 1 1 0 0,2-1-1 0 0,-1 0 1 0 0,-1 9-1 0 0,1-4 669 0 0,1-7-533 0 0,1 1 0 0 0,-1 0 1 0 0,1 0-1 0 0,0 0 0 0 0,0 0 0 0 0,0 0 0 0 0,1 4 0 0 0,0-3-4 0 0,-1 0 0 0 0,1 0 0 0 0,-1 1 0 0 0,-1 4 0 0 0,0 9-16 0 0,1 1 0 0 0,1-1 0 0 0,1 0 0 0 0,7 35 0 0 0,-3-21-6 0 0,-2-17-2 0 0,0 0 0 0 0,1-1 1 0 0,1 1-1 0 0,9 18 0 0 0,-1-4-71 0 0,-14-28 88 0 0,1 1 0 0 0,0-1-1 0 0,1 0 1 0 0,-1 0 0 0 0,0 0-1 0 0,1-1 1 0 0,-1 1 0 0 0,1 0-1 0 0,-1 0 1 0 0,1-1 0 0 0,0 1-1 0 0,0-1 1 0 0,0 0 0 0 0,0 1 0 0 0,0-1-1 0 0,0 0 1 0 0,0 0 0 0 0,0 0-1 0 0,0 0 1 0 0,0-1 0 0 0,1 1-1 0 0,-1-1 1 0 0,0 1 0 0 0,1-1-1 0 0,2 0 1 0 0,-1 0-1 0 0,0 0-1 0 0,0 0 1 0 0,0-1 0 0 0,-1 1-1 0 0,1-1 1 0 0,0 0 0 0 0,0-1-1 0 0,0 1 1 0 0,0-1 0 0 0,-1 1-1 0 0,1-1 1 0 0,-1 0 0 0 0,1 0-1 0 0,3-4 1 0 0,13-13 5 0 0,-14 11 0 0 0,-1 1 0 0 0,0-1 0 0 0,0 0 0 0 0,-1 0 0 0 0,0 0 0 0 0,0-1 0 0 0,5-17 0 0 0,-3-1 0 0 0,3-35 0 0 0,-3 23 0 0 0,-2-1 0 0 0,0-58 0 0 0,-4 85 16 0 0,-2-1-1 0 0,1 0 1 0 0,-2 1-1 0 0,0-1 1 0 0,0 1-1 0 0,-1 0 1 0 0,-8-17-1 0 0,-3-1 47 0 0,-32-49 0 0 0,42 72-75 0 0,-1 1 1 0 0,0 1-1 0 0,-1-1 0 0 0,0 1 1 0 0,0 0-1 0 0,0 1 0 0 0,0 0 0 0 0,-1 0 1 0 0,0 0-1 0 0,0 1 0 0 0,-1 0 1 0 0,1 1-1 0 0,-1 0 0 0 0,-14-4 0 0 0,20 7 5 0 0,1-1 0 0 0,-1 1 0 0 0,0 0-1 0 0,1 0 1 0 0,-1 0 0 0 0,0 1-1 0 0,1-1 1 0 0,-1 0 0 0 0,0 1 0 0 0,1 0-1 0 0,-1 0 1 0 0,1-1 0 0 0,-1 1-1 0 0,1 1 1 0 0,0-1 0 0 0,-1 0 0 0 0,1 1-1 0 0,0-1 1 0 0,0 1 0 0 0,0 0-1 0 0,0-1 1 0 0,0 1 0 0 0,0 0 0 0 0,1 0-1 0 0,-1 0 1 0 0,0 1 0 0 0,1-1-1 0 0,0 0 1 0 0,0 0 0 0 0,-1 1-1 0 0,0 3 1 0 0,-3 20-110 0 0,3-18 93 0 0,0 0 0 0 0,0 0-1 0 0,1 0 1 0 0,0 1-1 0 0,1-1 1 0 0,0 0-1 0 0,0 1 1 0 0,2 14 0 0 0,2 2-19 0 0,-3-21 37 0 0,-1 1-1 0 0,0-1 1 0 0,1 0 0 0 0,0 0-1 0 0,0 1 1 0 0,1-1-1 0 0,-1 0 1 0 0,1 0 0 0 0,2 4-1 0 0,8 17 8 0 0,-10-20 0 0 0,0-1 0 0 0,0 1 0 0 0,0-1 0 0 0,0 0 0 0 0,1 0 0 0 0,4 5 0 0 0,4 4 0 0 0,-5-6 0 0 0,0 0 0 0 0,0-1 0 0 0,12 9 0 0 0,-15-13 0 0 0,-1-1 0 0 0,1 1 0 0 0,0-1 0 0 0,-1 0 0 0 0,1 1 0 0 0,0-1 0 0 0,0 0 0 0 0,0-1 0 0 0,0 1 0 0 0,0-1 0 0 0,0 1 0 0 0,0-1 0 0 0,0 0 0 0 0,5 0 0 0 0,30 0 70 0 0,-24 0 149 0 0,23-1 1 0 0,-33 0-359 0 0,-1 1 0 0 0,1-1 0 0 0,-1 0 0 0 0,1 0 0 0 0,-1 0 0 0 0,1 0 0 0 0,-1-1 0 0 0,0 1 0 0 0,0-1 0 0 0,0 0 0 0 0,5-3 1 0 0,-6 3 71 0 0,14-12-2083 0 0,3 1-3587 0 0,1 0-1974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08.6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5984 0 0,'2'0'6313'0'0,"20"-3"3253"0"0,-14 1-8575 0 0,-6 1-666 0 0,1 1 1 0 0,-1-1-1 0 0,0 1 1 0 0,1-1-1 0 0,-1 1 0 0 0,1 0 1 0 0,3 0-1 0 0,12-1 312 0 0,-18 0-795 0 0,1 1 0 0 0,-1 0 0 0 0,1 0 0 0 0,-1 0 0 0 0,1 0 0 0 0,-1-1 0 0 0,1 1 1 0 0,-1 0-1 0 0,1 0 0 0 0,-1 0 0 0 0,1 0 0 0 0,-1 0 0 0 0,0 0 0 0 0,1 0 0 0 0,-1 0 0 0 0,1 0 0 0 0,-1 1 0 0 0,1-1 0 0 0,-1 0 0 0 0,1 0 1 0 0,-1 0-1 0 0,1 0 0 0 0,-1 1 0 0 0,0-1 0 0 0,1 0 0 0 0,-1 1 0 0 0,1-1 0 0 0,-1 0 0 0 0,0 1 0 0 0,1-1 0 0 0,-1 0 0 0 0,0 1 0 0 0,1-1 1 0 0,-1 0-1 0 0,0 1 0 0 0,0-1 0 0 0,0 1 0 0 0,1-1 0 0 0,-1 1 0 0 0,0-1 0 0 0,0 0 0 0 0,0 1 0 0 0,0-1 0 0 0,0 1 0 0 0,0-1 1 0 0,0 1-1 0 0,1 0 173 0 0</inkml:trace>
  <inkml:trace contextRef="#ctx0" brushRef="#br0" timeOffset="1">1 290 7368 0 0,'0'0'568'0'0,"0"3"-42"0"0,0 1-400 0 0,1 21 6666 0 0,0-23-6536 0 0,-1-1-1 0 0,0 1 1 0 0,1-1 0 0 0,-1 1-1 0 0,1-1 1 0 0,0 1 0 0 0,-1-1-1 0 0,1 0 1 0 0,0 1 0 0 0,0-1-1 0 0,0 0 1 0 0,0 0-1 0 0,0 1 1 0 0,0-1 0 0 0,0 0-1 0 0,2 1 1 0 0,1 0 41 0 0,-1 1 0 0 0,1-1 0 0 0,0-1 0 0 0,0 1 0 0 0,0-1 1 0 0,0 1-1 0 0,0-1 0 0 0,0 0 0 0 0,0 0 0 0 0,0-1 0 0 0,0 1 0 0 0,1-1 0 0 0,-1 0 0 0 0,0 0 0 0 0,6-1 0 0 0,-3 0-120 0 0,0 0 0 0 0,0-1 0 0 0,0 1 0 0 0,0-1 0 0 0,0-1 0 0 0,0 1 0 0 0,8-6 0 0 0,22-2-478 0 0,-21 5-832 0 0,-15 4 897 0 0,0 1 1 0 0,0 0-1 0 0,1 0 0 0 0,-1-1 1 0 0,0 1-1 0 0,0-1 0 0 0,0 1 1 0 0,0-1-1 0 0,1 0 1 0 0,-1 1-1 0 0,0-1 0 0 0,0 0 1 0 0,1 0-1 0 0,8-4-7558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27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3680 0 0,'-1'29'18606'0'0,"-4"-12"-17923"0"0,4-12-512 0 0,-1 1 0 0 0,1-1 0 0 0,0 0-1 0 0,0 7 1 0 0,0 12-19 0 0,1-10-43 0 0,0 1 0 0 0,0-1-1 0 0,2 1 1 0 0,3 16 0 0 0,-2-9-109 0 0,-3-18 0 0 0,1 0 0 0 0,-1 0 0 0 0,1-1 0 0 0,0 1 0 0 0,0 0 0 0 0,3 5 0 0 0,23 51 0 0 0,-19-47 0 0 0,0-6-98 0 0,0 0 0 0 0,0 0 1 0 0,1-1-1 0 0,0-1 0 0 0,0 0 0 0 0,12 5 0 0 0,-20-9 107 0 0,0-1 1 0 0,0 0-1 0 0,0 0 1 0 0,0 0-1 0 0,0 0 0 0 0,0-1 1 0 0,0 1-1 0 0,0 0 0 0 0,0 0 1 0 0,0-1-1 0 0,0 1 1 0 0,0 0-1 0 0,0-1 0 0 0,0 1 1 0 0,0-1-1 0 0,0 1 1 0 0,0-1-1 0 0,-1 0 0 0 0,1 1 1 0 0,0-1-1 0 0,0 0 1 0 0,-1 1-1 0 0,2-3 0 0 0,-1 2-22 0 0,5-3-66 0 0,-5 3 59 0 0,0 1 0 0 0,0-1-1 0 0,0 0 1 0 0,-1 1 0 0 0,1-1 0 0 0,0 0 0 0 0,0 1-1 0 0,-1-1 1 0 0,1 0 0 0 0,-1 0 0 0 0,1 1 0 0 0,-1-1-1 0 0,1 0 1 0 0,-1 0 0 0 0,1 0 0 0 0,-1 0 0 0 0,0 0-1 0 0,1-1 1 0 0,5-9 14 0 0,-4 9 10 0 0,-1 0-1 0 0,1 0 0 0 0,-1 0 0 0 0,0 0 1 0 0,1-1-1 0 0,-1 1 0 0 0,0 0 0 0 0,0-1 1 0 0,1-4-1 0 0,-2 6 25 0 0,0 1 0 0 0,0-1 0 0 0,0 0 0 0 0,0 0 0 0 0,0 0 0 0 0,-1 0 0 0 0,1 0 0 0 0,0 0 0 0 0,0 0 0 0 0,0 1 0 0 0,-1-1 0 0 0,1 0-1 0 0,0 0 1 0 0,-1 0 0 0 0,1 0 0 0 0,-1 1 0 0 0,1-1 0 0 0,-1 0 0 0 0,0 1 0 0 0,1-1 0 0 0,-1 0 0 0 0,1 1 0 0 0,-1-1 0 0 0,0 1 0 0 0,0-1 0 0 0,1 1 0 0 0,-1-1 0 0 0,-1 0 0 0 0,1 1-31 0 0,1-1 1 0 0,-1 1-1 0 0,0-1 1 0 0,0 1-1 0 0,0 0 1 0 0,1-1-1 0 0,-1 1 1 0 0,0 0-1 0 0,0 0 1 0 0,0-1 0 0 0,1 1-1 0 0,-1 0 1 0 0,0 0-1 0 0,0 0 1 0 0,0 0-1 0 0,0 0 1 0 0,0 0-1 0 0,0 0 1 0 0,1 0-1 0 0,-1 1 1 0 0,0-1-1 0 0,0 0 1 0 0,0 0-1 0 0,1 1 1 0 0,-1-1-1 0 0,0 1 1 0 0,-1 0-1 0 0,1 0-46 0 0,-1 1 0 0 0,1-1 0 0 0,-1 0 0 0 0,1 1 0 0 0,-1-1 0 0 0,1 0 0 0 0,-1 0 0 0 0,0 0 0 0 0,-3 1 0 0 0,0 1 16 0 0,1-1 0 0 0,0 1 0 0 0,-1-1 0 0 0,1 1 0 0 0,0 0 0 0 0,0 1 0 0 0,-5 5 0 0 0,-8 16-21 0 0,9-13 54 0 0,-4 29-53 0 0,11-38-226 0 0,4 1-1097 0 0,0-1-2056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28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20 133 13824 0 0,'-3'12'1061'0'0,"3"-11"-982"0"0,-1 0 0 0 0,1 0 0 0 0,-1 0 0 0 0,0 0 0 0 0,1-1 0 0 0,-1 1 0 0 0,0 0 0 0 0,1 0 0 0 0,-11 7 9395 0 0,12-7-9706 0 0,0-1-7 0 0,0 1 1 0 0,0-1-1 0 0,0 1 1 0 0,0-1-1 0 0,0 1 1 0 0,0-1-1 0 0,0 0 1 0 0,1 0-1 0 0,-1 1 1 0 0,0-1 0 0 0,0 0-1 0 0,0 0 1 0 0,1 0-1 0 0,-1 0 1 0 0,1-1-1 0 0,13-4-7551 0 0</inkml:trace>
  <inkml:trace contextRef="#ctx0" brushRef="#br0" timeOffset="1">282 1 16671 0 0,'0'0'5312'0'0,"0"3"-4154"0"0,6 44 1324 0 0,-1-24-2123 0 0,0 0-103 0 0,-5-22-245 0 0,0 0 0 0 0,0 0 0 0 0,0 0 0 0 0,0 0 0 0 0,0 1 0 0 0,1-1 0 0 0,-1 0 0 0 0,0 0 0 0 0,1 0 1 0 0,-1 0-1 0 0,1 0 0 0 0,-1 0 0 0 0,2 1 0 0 0,2 5-2 0 0,9 24 46 0 0,-9-23-86 0 0,0 1 1 0 0,-1 0-1 0 0,0 0 0 0 0,0 1 0 0 0,2 11 1 0 0,-5-17-62 0 0,2 1 0 0 0,-1-1 1 0 0,0 0-1 0 0,1 1 1 0 0,0-1-1 0 0,0 0 1 0 0,0 0-1 0 0,1 0 1 0 0,4 6-1 0 0,-4-6-400 0 0,0 0 0 0 0,0 0 1 0 0,-1 1-1 0 0,0-1 0 0 0,3 6 0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28.8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0,'0'0'2924'0'0,"8"4"3853"0"0,31 0-2231 0 0,-34-4-4287 0 0,0 1 1 0 0,0 0-1 0 0,0 0 0 0 0,-1 0 0 0 0,1 0 0 0 0,0 1 0 0 0,-1 0 1 0 0,1 0-1 0 0,6 4 0 0 0,5 2 116 0 0,-9-4-232 0 0,0 1 0 0 0,0-1 1 0 0,0 1-1 0 0,-1 0 0 0 0,9 10 0 0 0,10 8 83 0 0,-21-20-209 0 0,-1 1-1 0 0,1-1 1 0 0,-1 1 0 0 0,0-1-1 0 0,0 1 1 0 0,-1 0 0 0 0,1 0-1 0 0,-1 0 1 0 0,0 0-1 0 0,0 1 1 0 0,0-1 0 0 0,0 0-1 0 0,-1 1 1 0 0,2 5 0 0 0,-2 1-35 0 0,1 1 1 0 0,-1-1 0 0 0,-1 0-1 0 0,-1 21 1 0 0,-1-22-283 0 0,0 1 1 0 0,-1-1-1 0 0,0 0 0 0 0,-1 0 1 0 0,0 0-1 0 0,-9 14 1 0 0,-29 41-3317 0 0,42-65 3573 0 0,0 0 0 0 0,-1 0 1 0 0,1 1-1 0 0,0-1 0 0 0,0 0 1 0 0,0 0-1 0 0,0 0 0 0 0,-1 0 1 0 0,1 1-1 0 0,0-1 1 0 0,0 0-1 0 0,0 0 0 0 0,-1 0 1 0 0,1 0-1 0 0,0 0 0 0 0,0 0 1 0 0,0 0-1 0 0,-1 0 0 0 0,1 0 1 0 0,0 1-1 0 0,0-1 0 0 0,-1 0 1 0 0,1 0-1 0 0,0 0 0 0 0,0 0 1 0 0,-1 0-1 0 0,1 0 0 0 0,0 0 1 0 0,0-1-1 0 0,-1 1 0 0 0,1 0 1 0 0,0 0-1 0 0,0 0 1 0 0,-14-1 3334 0 0,14 1-3247 0 0,1-1-1 0 0,-1 1 1 0 0,0-1 0 0 0,0 1-1 0 0,0 0 1 0 0,1-1 0 0 0,-1 1-1 0 0,0-1 1 0 0,1 1-1 0 0,-1 0 1 0 0,0-1 0 0 0,1 1-1 0 0,-1 0 1 0 0,0-1-1 0 0,1 1 1 0 0,-1 0 0 0 0,1-1-1 0 0,-1 1 1 0 0,1 0-1 0 0,-1 0 1 0 0,1 0 0 0 0,-1 0-1 0 0,1-1 1 0 0,-1 1-1 0 0,1 0 1 0 0,-1 0 0 0 0,1 0-1 0 0,13-1 430 0 0,-7 0-267 0 0,0 0 0 0 0,1 1 0 0 0,-1-2 1 0 0,0 1-1 0 0,9-4 0 0 0,18-4 286 0 0,-32 9-466 0 0,0 0-1 0 0,1 0 1 0 0,-1 0 0 0 0,0 0 0 0 0,0 0 0 0 0,1 1-1 0 0,-1-1 1 0 0,0 1 0 0 0,0 0 0 0 0,0-1 0 0 0,1 1-1 0 0,1 2 1 0 0,-1-2-3 0 0,-1 0 0 0 0,1 0 0 0 0,0 0 1 0 0,-1 0-1 0 0,1 0 0 0 0,0 0 0 0 0,5 0 0 0 0,10-1-1247 0 0,0 1 0 0 0,0 1 0 0 0,35 8 0 0 0,-38-6-7028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7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23 10592 0 0,'1'-4'151'0'0,"-1"3"-103"0"0,0 0 0 0 0,0 0-1 0 0,0 1 1 0 0,0-1 0 0 0,0 0 0 0 0,0 0 0 0 0,0 0-1 0 0,0 0 1 0 0,0 0 0 0 0,0 1 0 0 0,0-1 0 0 0,0 0-1 0 0,-1 0 1 0 0,1 0 0 0 0,0 0 0 0 0,-1 0 0 0 0,1 1-32 0 0,0-1 0 0 0,0 1 1 0 0,0 0-1 0 0,0 0 1 0 0,0 0-1 0 0,0 0 0 0 0,0 0 1 0 0,0-1-1 0 0,0 1 1 0 0,0 0-1 0 0,0 0 0 0 0,0 0 1 0 0,-1 0-1 0 0,1 0 1 0 0,0-1-1 0 0,0 1 0 0 0,0 0 1 0 0,0 0-1 0 0,0 0 1 0 0,0 0-1 0 0,0 0 0 0 0,-1 0 1 0 0,1 0-1 0 0,0 0 1 0 0,0-1-1 0 0,0 1 0 0 0,0 0 1 0 0,0 0-1 0 0,-1 0 1 0 0,1 0-1 0 0,0 0 0 0 0,0 0 1 0 0,0 0-1 0 0,0 0 1 0 0,0 0-1 0 0,-1 0 0 0 0,1 0 1 0 0,0 0-1 0 0,0 0 1 0 0,0 0-1 0 0,0 0 0 0 0,-1 0 1 0 0,1 0-1 0 0,0 0 1 0 0,0 0-1 0 0,0 0 0 0 0,0 0 1 0 0,0 1-1 0 0,-1-1 1 0 0,1 0-1 0 0,0 0 0 0 0,0 0 1 0 0,0 0-1 0 0,0 0 1 0 0,0 0-1 0 0,-1 1 0 0 0,-1 9 6841 0 0,2-6-6313 0 0,1 76 4963 0 0,0-52-5056 0 0,2 1 1 0 0,8 36 0 0 0,-4-27-333 0 0,-4-22-91 0 0,0 0 0 0 0,2 1-1 0 0,9 24 1 0 0,-10-29-94 0 0,0 0 0 0 0,0 0-1 0 0,1 13 1 0 0,1 1-2292 0 0,2 0-4419 0 0,-2-15-806 0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29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90 118 18223 0 0,'-1'-2'836'0'0,"0"-1"-653"0"0,-1-1 0 0 0,0 0 0 0 0,1 0-1 0 0,0 0 1 0 0,-1-5 0 0 0,1 5 62 0 0,0 0 0 0 0,1 0 0 0 0,-2 1 0 0 0,1-1 0 0 0,0 0 0 0 0,-1 1 0 0 0,0-1 0 0 0,1 1 0 0 0,-5-6 0 0 0,-15-18 3196 0 0,20 26-2049 0 0,-15 0-260 0 0,15 1-1108 0 0,1 0 1 0 0,-1 0-1 0 0,1 0 0 0 0,-1 0 0 0 0,1 0 0 0 0,-1 0 0 0 0,1 0 1 0 0,-1 0-1 0 0,0 0 0 0 0,1 0 0 0 0,-1 1 0 0 0,1-1 1 0 0,-1 0-1 0 0,1 0 0 0 0,0 0 0 0 0,-1 1 0 0 0,1-1 0 0 0,-1 0 1 0 0,1 1-1 0 0,-1-1 0 0 0,1 0 0 0 0,0 1 0 0 0,-1-1 1 0 0,1 1-1 0 0,-1 0 0 0 0,0 1 22 0 0,0 0 0 0 0,0 0 0 0 0,0 0 1 0 0,0 0-1 0 0,0 0 0 0 0,0 0 0 0 0,0 3 0 0 0,0-2-153 0 0,0 0-1 0 0,1 1 1 0 0,-1-1-1 0 0,1 1 1 0 0,0-1-1 0 0,0 1 1 0 0,0-1-1 0 0,1 1 1 0 0,-1-1-1 0 0,1 0 1 0 0,1 5-1 0 0,19 26-500 0 0,-20-32 608 0 0,-1-1 0 0 0,1 1 0 0 0,0-1 0 0 0,0 1 0 0 0,0-1 0 0 0,1 0 0 0 0,-1 0 0 0 0,0 0 0 0 0,0 1 0 0 0,1-1 0 0 0,-1 0 0 0 0,1-1 0 0 0,-1 1 0 0 0,1 0 0 0 0,-1 0 0 0 0,1-1 0 0 0,-1 1 0 0 0,4 0 0 0 0,-2 0 0 0 0,-1 0 0 0 0,1 0 0 0 0,-1 0 0 0 0,0 0 0 0 0,1 0 0 0 0,2 3 0 0 0,7 7 0 0 0,-8-7 0 0 0,0-1 0 0 0,0 0 0 0 0,0 0 0 0 0,0 0 0 0 0,6 3 0 0 0,-5-3-8 0 0,0 1 0 0 0,0-1 1 0 0,0 1-1 0 0,0 0 0 0 0,4 6 0 0 0,10 7-17 0 0,-1-2 25 0 0,-15-7 0 0 0,-2-3 0 0 0,10 19 11 0 0,-10-23 42 0 0,3 13 22 0 0,-4-9-103 0 0,0-1-1 0 0,0 1 1 0 0,-1 0 0 0 0,1-1-1 0 0,-1 1 1 0 0,0-1 0 0 0,0 1-1 0 0,-1-1 1 0 0,1 1 0 0 0,-1-1-1 0 0,0 0 1 0 0,0 0 0 0 0,0 0-1 0 0,-1 0 1 0 0,1 0 0 0 0,-1 0-1 0 0,0-1 1 0 0,0 1 0 0 0,-1-1-1 0 0,-4 5 1 0 0,4-6-50 0 0,3-1 64 0 0,1-1-1 0 0,-1 1 1 0 0,1-1 0 0 0,-1 1-1 0 0,0-1 1 0 0,1 0 0 0 0,-1 1 0 0 0,1-1-1 0 0,-1 0 1 0 0,0 0 0 0 0,0 1-1 0 0,1-1 1 0 0,-1 0 0 0 0,0 0-1 0 0,1 0 1 0 0,-1 0 0 0 0,0 0 0 0 0,1 0-1 0 0,-1 0 1 0 0,0 0 0 0 0,0 0-1 0 0,1 0 1 0 0,-1 0 0 0 0,0 0 0 0 0,1 0-1 0 0,-1-1 1 0 0,0 1 0 0 0,1 0-1 0 0,-1-1 1 0 0,0 1 0 0 0,1 0 0 0 0,-1-1-1 0 0,1 1 1 0 0,-1-1 0 0 0,0 1-1 0 0,1-1 1 0 0,-1 0 0 0 0,-8-9 45 0 0,10 4 2 0 0,-1 3-14 0 0,1-4 16 0 0,-1 3-12 0 0,0 1 0 0 0,1-1 0 0 0,-1 1 1 0 0,1-1-1 0 0,0 1 0 0 0,0-1 1 0 0,0 1-1 0 0,0-1 0 0 0,2-2 1 0 0,8-10 121 0 0,0 1 1 0 0,20-21 0 0 0,-13 14-69 0 0,-13 15-58 0 0,-1 1 1 0 0,1 1-1 0 0,0-1 1 0 0,11-8-1 0 0,-5 6-7 0 0,0-1-1 0 0,-1-1 0 0 0,0 0 0 0 0,-1-1 0 0 0,10-12 0 0 0,5-7-144 0 0,14-19-280 0 0,-35 45 289 0 0,0 0 0 0 0,1 0 1 0 0,-1 1-1 0 0,1-1 1 0 0,6-4-1 0 0,-7 6 23 0 0,0-1 0 0 0,0 1-1 0 0,-1 0 1 0 0,1-1 0 0 0,-1 1-1 0 0,3-4 1 0 0,-4 4-134 0 0,1 2-201 0 0,5 0 343 0 0,-5 0 52 0 0,2 38 553 0 0,-4-25-291 0 0,0-1 1 0 0,0 0-1 0 0,1 0 1 0 0,1 0 0 0 0,0 0-1 0 0,0 0 1 0 0,1-1-1 0 0,1 1 1 0 0,5 12-1 0 0,-6-18-198 0 0,-1-2-9 0 0,0 0-1 0 0,0-1 1 0 0,0 1 0 0 0,0-1 0 0 0,1 1 0 0 0,-1-1-1 0 0,1 0 1 0 0,6 6 0 0 0,-7-8-14 0 0,-1 0 0 0 0,1 1 0 0 0,-1-1 0 0 0,1 1 0 0 0,-1 0 0 0 0,0-1 0 0 0,1 1 0 0 0,-1 0 0 0 0,0 0 0 0 0,0 0 0 0 0,1 4 0 0 0,-1-5 0 0 0,-1 1 0 0 0,1 0 0 0 0,0-1 0 0 0,0 1 0 0 0,0-1 0 0 0,0 1 0 0 0,0-1 0 0 0,0 1 0 0 0,0-1 0 0 0,0 0 0 0 0,0 1 0 0 0,4 1 0 0 0,0 0 0 0 0,1 0 0 0 0,1 0 0 0 0,-1 0 0 0 0,10 2 0 0 0,8 3 0 0 0,-12-2 0 0 0,-7-3 0 0 0,0-1 0 0 0,0 0 0 0 0,0 0 0 0 0,0 0 0 0 0,0-1 0 0 0,6 2 0 0 0,12 4-19 0 0,-21-5 12 0 0,0-1-1 0 0,1 0 1 0 0,-1 0 0 0 0,1 0 0 0 0,-1-1 0 0 0,1 1 0 0 0,0 0-1 0 0,3-1 1 0 0,-1 0-36 0 0,0 0-1 0 0,0-1 1 0 0,0 0-1 0 0,-1 0 1 0 0,1 0-1 0 0,0 0 1 0 0,-1-1-1 0 0,1 0 1 0 0,-1 0-1 0 0,6-3 1 0 0,3-4-660 0 0,22-18 1 0 0,2-2-2545 0 0,-25 23 1461 0 0</inkml:trace>
  <inkml:trace contextRef="#ctx0" brushRef="#br0" timeOffset="1">798 28 17855 0 0,'-10'22'1362'0'0,"9"-21"-934"0"0,1 1-282 0 0,-2 26 69 0 0,1-19 734 0 0,0 1-1 0 0,1-1 1 0 0,0 10 0 0 0,1-12-683 0 0,0 0 0 0 0,0 0 1 0 0,0 0-1 0 0,1-1 1 0 0,0 1-1 0 0,0 0 1 0 0,1-1-1 0 0,0 0 1 0 0,0 0-1 0 0,1 0 0 0 0,5 8 1 0 0,-2-2-108 0 0,0 0 1 0 0,-1 0-1 0 0,9 24 1 0 0,-8-19-187 0 0,12 24 1 0 0,-7-19-127 0 0,-5-10-115 0 0,13 20 1 0 0,5 7-2259 0 0,-20-30 1356 0 0,2 5-710 0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0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0 107 10136 0 0,'0'0'1280'0'0,"2"-1"-55"0"0,11-11 2040 0 0,4 6 1162 0 0,-15 5-4240 0 0,-1 0-19 0 0,1 1 0 0 0,-1-1 0 0 0,0 0 0 0 0,1 1 0 0 0,-1-1 0 0 0,1 1 0 0 0,-1-1 0 0 0,1 1 1 0 0,-1 0-1 0 0,1-1 0 0 0,-1 1 0 0 0,1 0 0 0 0,-1 0 0 0 0,1 0 0 0 0,-1 0 0 0 0,1 1 1 0 0,-1-1-1 0 0,1 0 0 0 0,2 1 0 0 0,-2 0-48 0 0,0 0-1 0 0,0-1 1 0 0,1 0-1 0 0,-1 0 1 0 0,0 1 0 0 0,1-1-1 0 0,-1 0 1 0 0,0-1 0 0 0,0 1-1 0 0,1 0 1 0 0,-1-1 0 0 0,0 1-1 0 0,3-2 1 0 0,-3 1 17 0 0,1 0-1 0 0,-1 1 1 0 0,1-1 0 0 0,-1 1-1 0 0,1 0 1 0 0,0-1 0 0 0,-1 1-1 0 0,6 1 1 0 0,7 2 252 0 0,-12-1-310 0 0,1-1 0 0 0,-1-1 1 0 0,1 1-1 0 0,-1-1 0 0 0,1 1 0 0 0,-1-1 1 0 0,1 0-1 0 0,-1 0 0 0 0,5-1 0 0 0,3-1 33 0 0,-6 0-69 0 0,-1 1 0 0 0,1 0 1 0 0,0 0-1 0 0,0 1 1 0 0,0-1-1 0 0,-1 1 0 0 0,1 0 1 0 0,0 0-1 0 0,0 1 1 0 0,0-1-1 0 0,0 1 0 0 0,-1 0 1 0 0,6 2-1 0 0,16 9 138 0 0,-4-1-79 0 0,0-2-1 0 0,0 0 1 0 0,1-1-1 0 0,0-2 1 0 0,28 5 0 0 0,1-5-38 0 0,1-2 1 0 0,91-5-1 0 0,-75-4-64 0 0,117-15 0 0 0,-3-8 0 0 0,39-7 0 0 0,-113 15-139 0 0,166-8-1 0 0,-171 24-4 0 0,68-2-265 0 0,-127 5-63 0 0,55-8 0 0 0,-83 7-146 0 0,27 1-1 0 0,-23 3-2231 0 0,-5 2-3619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1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5 15808 0 0,'-6'-4'9474'0'0,"7"25"-9168"0"0,8 39-1 0 0,-2-14-303 0 0,-6-38 3 0 0,1 1 0 0 0,0 0-1 0 0,1-1 1 0 0,4 10 0 0 0,4 16-174 0 0,-5-16-562 0 0,12 27 1 0 0,-11-30-992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1.8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53 5064 0 0,'-4'12'531'0'0,"1"0"0"0"0,-2 18 1 0 0,5-24 729 0 0,0-1 0 0 0,0 1 1 0 0,0-1-1 0 0,0 1 1 0 0,1-1-1 0 0,0 1 0 0 0,3 10 1 0 0,2 2 307 0 0,9 23 446 0 0,-5-18-1177 0 0,-9-19-816 0 0,0-1 0 0 0,0 0 0 0 0,1 1-1 0 0,-1-1 1 0 0,1 0 0 0 0,0 0 0 0 0,0 0 0 0 0,0 0 0 0 0,0 0 0 0 0,0 0 0 0 0,1 0-1 0 0,5 4 1 0 0,7 3 661 0 0,2 0 0 0 0,29 13-1 0 0,-35-19-666 0 0,0-1 50 0 0,-9-4 10 0 0,0 1 1 0 0,0-2-1 0 0,0 1 1 0 0,0 0 0 0 0,0 0-1 0 0,-1-1 1 0 0,1 1 0 0 0,0-1-1 0 0,-1 1 1 0 0,1-1 0 0 0,-1 0-1 0 0,1 1 1 0 0,1-4-1 0 0,0 1 80 0 0,-1 0 1 0 0,1-1-1 0 0,-1 1 0 0 0,0-1 0 0 0,2-5 0 0 0,0-4 55 0 0,-1 3-10 0 0,0 0 1 0 0,-1 0 0 0 0,2-22-1 0 0,-4 22-112 0 0,0 0-1 0 0,-1 0 0 0 0,-1 0 1 0 0,0 0-1 0 0,-1 0 1 0 0,0 0-1 0 0,0 0 0 0 0,-1 1 1 0 0,-6-12-1 0 0,5 10-7 0 0,4 8-69 0 0,0 1 0 0 0,0 0 0 0 0,0 0 0 0 0,-1 0 0 0 0,1 0 0 0 0,-1 0 0 0 0,0 0 0 0 0,0 0 0 0 0,0 1 0 0 0,0-1 0 0 0,-1 1 0 0 0,-3-4 0 0 0,-46-16 79 0 0,48 20-126 0 0,0 0 0 0 0,0 1 0 0 0,0 0 0 0 0,0 0 0 0 0,0 0 0 0 0,0 0 0 0 0,0 1 0 0 0,-1-1 0 0 0,1 1 0 0 0,0 0 0 0 0,0 1 0 0 0,-1-1 0 0 0,1 1 0 0 0,0 0 0 0 0,0 0 0 0 0,0 0 0 0 0,0 0 0 0 0,-6 3 0 0 0,3-1-529 0 0,0 1 0 0 0,0 0 0 0 0,0 0 0 0 0,1 0 0 0 0,0 1 0 0 0,-1 0 0 0 0,1 1 0 0 0,1-1 0 0 0,-6 8 0 0 0,4-3-7314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2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1 327 18743 0 0,'0'0'4424'0'0,"0"-10"-4424"0"0</inkml:trace>
  <inkml:trace contextRef="#ctx0" brushRef="#br0" timeOffset="1">191 139 18799 0 0,'0'-14'395'0'0,"0"11"-208"0"0,-1 0 0 0 0,1 0 1 0 0,0-1-1 0 0,-1 1 0 0 0,1 0 0 0 0,-2-4 1 0 0,-3-1 4521 0 0,6 11-3996 0 0,2 6-202 0 0,0 1-1 0 0,2 13 0 0 0,4 16 430 0 0,-7-34-786 0 0,-1 0 0 0 0,1 1 1 0 0,-1-1-1 0 0,0 8 0 0 0,2 12 40 0 0,9 55-86 0 0,-10-56-108 0 0,-2-19 0 0 0,1-1 0 0 0,-1 1 0 0 0,1-1 0 0 0,0 1 0 0 0,0 0 0 0 0,0-1 0 0 0,3 5 0 0 0,0 1-152 0 0,0-1-1 0 0,3 18 1 0 0,-6-26 114 0 0,-1 0 1 0 0,0 0-1 0 0,0 0 1 0 0,1 0 0 0 0,-1 0-1 0 0,1 0 1 0 0,-1 0-1 0 0,0-1 1 0 0,1 1-1 0 0,0 0 1 0 0,-1 0-1 0 0,1 0 1 0 0,0-1-1 0 0,-1 1 1 0 0,1 0 0 0 0,0 0-1 0 0,0-1 1 0 0,-1 1-1 0 0,1-1 1 0 0,0 1-1 0 0,0-1 1 0 0,0 1-1 0 0,0-1 1 0 0,0 0 0 0 0,0 1-1 0 0,0-1 1 0 0,0 0-1 0 0,0 0 1 0 0,0 1-1 0 0,1-1 1 0 0,13-4-5287 0 0,0-2-3053 0 0</inkml:trace>
  <inkml:trace contextRef="#ctx0" brushRef="#br0" timeOffset="2">475 28 16328 0 0,'-6'-27'2885'0'0,"6"28"-2710"0"0,0 0 0 0 0,0 1 0 0 0,0-1 0 0 0,0 0 0 0 0,0 1 0 0 0,0-1 0 0 0,1 0 0 0 0,-1 0 1 0 0,0 1-1 0 0,1-1 0 0 0,0 2 0 0 0,2 4 264 0 0,9 59 2023 0 0,-7-32-1249 0 0,11 33 1 0 0,-14-58-1142 0 0,2 1 0 0 0,-1-1 0 0 0,1 0 0 0 0,1 0 0 0 0,-1 0 0 0 0,2-1 0 0 0,-1 0 0 0 0,8 9 0 0 0,9 12-23 0 0,-19-25-58 0 0,0 1 0 0 0,0 0 1 0 0,0-1-1 0 0,1 0 0 0 0,-1 0 0 0 0,1 0 0 0 0,0 0 0 0 0,1-1 0 0 0,-1 1 1 0 0,1-1-1 0 0,-1 0 0 0 0,1 0 0 0 0,9 3 0 0 0,-9-4-14 0 0,1 0-14 0 0,-1-1 1 0 0,1 1 0 0 0,10 0-1 0 0,-15-2 21 0 0,1 0 0 0 0,0 0-1 0 0,-1 0 1 0 0,1 0-1 0 0,0 0 1 0 0,-1 0 0 0 0,1-1-1 0 0,0 1 1 0 0,-1-1 0 0 0,1 1-1 0 0,-1-1 1 0 0,1 0-1 0 0,-1 1 1 0 0,1-1 0 0 0,-1 0-1 0 0,1 0 1 0 0,-1 0 0 0 0,2-2-1 0 0,45-44-2628 0 0,-39 38-3280 0 0,-3-4-1896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2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 11976 0 0,'4'-3'3735'0'0,"-3"16"-1367"0"0,4 11 844 0 0,16 32 399 0 0,-11-34-2792 0 0,-1 1-1 0 0,8 36 1 0 0,11 27-349 0 0,-11-51-533 0 0,1-2 0 0 0,27 39 0 0 0,-42-68-200 0 0,1 0 0 0 0,-1 0 0 0 0,1 0 0 0 0,0-1 0 0 0,0 1 0 0 0,7 4-1 0 0,8 6-1592 0 0,-2 5-126 0 0</inkml:trace>
  <inkml:trace contextRef="#ctx0" brushRef="#br0" timeOffset="1">341 80 17047 0 0,'0'0'779'0'0,"1"-2"-15"0"0,-1 2-687 0 0,0-1 0 0 0,1 0-1 0 0,-1 0 1 0 0,1 1 0 0 0,-1-1-1 0 0,1 1 1 0 0,-1-1 0 0 0,1 0 0 0 0,-1 1-1 0 0,1-1 1 0 0,-1 1 0 0 0,1-1-1 0 0,-1 1 1 0 0,1 0 0 0 0,0-1 0 0 0,-1 1-1 0 0,1-1 1 0 0,0 1 0 0 0,0 0-1 0 0,-1 0 1 0 0,1-1 0 0 0,0 1 0 0 0,0 0-1 0 0,-1 0 1 0 0,1 0 0 0 0,0 0-1 0 0,0 0 1 0 0,0 0 0 0 0,-1 0 0 0 0,2 0-1 0 0,-2 0-71 0 0,14 1 1324 0 0,-11-1-1042 0 0,1 0-1 0 0,-1 1 0 0 0,0-2 1 0 0,1 1-1 0 0,-1 0 1 0 0,6-2-1 0 0,-4 1-35 0 0,1 0-1 0 0,-1 0 1 0 0,1 1 0 0 0,-1 0-1 0 0,1 0 1 0 0,-1 1-1 0 0,0-1 1 0 0,1 1-1 0 0,-1 0 1 0 0,0 1 0 0 0,1-1-1 0 0,-1 1 1 0 0,0 0-1 0 0,0 0 1 0 0,5 4-1 0 0,7 1 187 0 0,-14-6-384 0 0,1 0 0 0 0,-1 1-1 0 0,0-1 1 0 0,0 1-1 0 0,1 0 1 0 0,-1-1-1 0 0,0 2 1 0 0,0-1-1 0 0,-1 0 1 0 0,1 0 0 0 0,0 1-1 0 0,-1 0 1 0 0,0-1-1 0 0,3 5 1 0 0,-1 0-79 0 0,0 1 1 0 0,0 0-1 0 0,-1 0 1 0 0,0 0-1 0 0,-1 1 1 0 0,0-1 0 0 0,0 1-1 0 0,-1-1 1 0 0,0 1-1 0 0,0 13 1 0 0,-5 135-3614 0 0,3-155 3639 0 0,1-2 0 0 0,0 1 0 0 0,0-1 0 0 0,0 1 0 0 0,0-1 0 0 0,0 1 0 0 0,0 0 0 0 0,0-1 0 0 0,0 1 0 0 0,0-1 0 0 0,0 1 0 0 0,0 0 0 0 0,0-1 0 0 0,0 1 0 0 0,0-1 0 0 0,1 1 0 0 0,-1-1 0 0 0,0 1 0 0 0,0-1 0 0 0,1 1 0 0 0,-1 0 0 0 0,0-1 0 0 0,1 0 0 0 0,-1 1 0 0 0,0-1 0 0 0,1 1 0 0 0,-1-1 0 0 0,1 1 0 0 0,5 6 0 0 0,6 5 0 0 0,-6-11 0 0 0,-3-2 0 0 0,5 2 0 0 0,1 0 0 0 0,-1-1 0 0 0,1 0 0 0 0,-1-1 0 0 0,1 1 0 0 0,-1-2 0 0 0,1 1 0 0 0,-1-1 0 0 0,0-1 0 0 0,1 0 0 0 0,9-5 0 0 0,-16 8 1 0 0,0-1 1 0 0,0 0-1 0 0,-1 1 0 0 0,1-1 0 0 0,0 1 0 0 0,0-1 0 0 0,0 1 0 0 0,2 0 1 0 0,-2 0-14 0 0,-1 0 0 0 0,1 0 0 0 0,-1 0 0 0 0,1-1 0 0 0,-1 1 0 0 0,1 0 0 0 0,-1-1 0 0 0,0 1 0 0 0,1-1 0 0 0,-1 1 0 0 0,0-1 0 0 0,3-1 0 0 0,37-30-4149 0 0,-26 22-3668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3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2304 0 0,'17'-24'790'0'0,"-12"19"2326"0"0,-1 1 0 0 0,1-1 1 0 0,0 1-1 0 0,10-7 1 0 0,2 2 805 0 0,-7 3-2827 0 0,-9 5-967 0 0,0 0 1 0 0,1 0 0 0 0,-1 0-1 0 0,0 1 1 0 0,0-1 0 0 0,0 0-1 0 0,1 1 1 0 0,-1-1 0 0 0,0 1-1 0 0,1 0 1 0 0,-1-1 0 0 0,0 1 0 0 0,1 0-1 0 0,-1 0 1 0 0,0 0 0 0 0,1 0-1 0 0,-1 0 1 0 0,1 0 0 0 0,-1 0-1 0 0,2 1 1 0 0,1 0 55 0 0,0 1 1 0 0,0-1-1 0 0,-1 1 0 0 0,1 0 0 0 0,-1 1 1 0 0,5 3-1 0 0,-5-4-64 0 0,-1 0 0 0 0,1 0 0 0 0,0 0 1 0 0,-1 0-1 0 0,1 0 0 0 0,0-1 0 0 0,0 1 0 0 0,0-1 0 0 0,0 0 1 0 0,0 0-1 0 0,1 0 0 0 0,4 0 0 0 0,3-1 157 0 0,-9 0-18 0 0,3 4 121 0 0,4 0-288 0 0,-6-3-77 0 0,0 1 0 0 0,-1-1 1 0 0,1 0-1 0 0,0 1 0 0 0,0 0 0 0 0,-1-1 0 0 0,1 1 0 0 0,-1 0 0 0 0,1 0 0 0 0,-1 1 0 0 0,0-1 0 0 0,0 0 1 0 0,0 1-1 0 0,0-1 0 0 0,0 1 0 0 0,-1 0 0 0 0,2 3 0 0 0,-1-3-20 0 0,-1 0 0 0 0,0 0 0 0 0,0 0 1 0 0,0 0-1 0 0,0 0 0 0 0,0 0 0 0 0,-1 0 0 0 0,0 0 0 0 0,1 1 0 0 0,-1-1 0 0 0,0 0 0 0 0,-1 0 1 0 0,1 0-1 0 0,-1 5 0 0 0,0-6-10 0 0,1 0 1 0 0,0 1-1 0 0,0-1 1 0 0,0 1-1 0 0,0-1 1 0 0,1 5 0 0 0,0-6-5 0 0,-1 1 0 0 0,0-1 1 0 0,0 1-1 0 0,1-1 0 0 0,-1 1 0 0 0,0-1 1 0 0,-1 1-1 0 0,1-1 0 0 0,0 1 1 0 0,0-1-1 0 0,-1 3 0 0 0,1-4 8 0 0,0 1-1 0 0,-1 0 1 0 0,1-1 0 0 0,0 1-1 0 0,0 0 1 0 0,0-1-1 0 0,0 1 1 0 0,1 0-1 0 0,-1-1 1 0 0,0 1-1 0 0,0-1 1 0 0,0 1-1 0 0,0 0 1 0 0,1-1-1 0 0,-1 1 1 0 0,0 0-1 0 0,1-1 1 0 0,-1 1-1 0 0,0-1 1 0 0,1 2-1 0 0,0-1-29 0 0,4 8-212 0 0,-1-1 1 0 0,1 1 0 0 0,0-1 0 0 0,7 8-1 0 0,-12-16 252 0 0,2 2-58 0 0,0 0-1 0 0,0-1 1 0 0,0 1-1 0 0,0-1 1 0 0,0 0-1 0 0,0 0 1 0 0,0 0-1 0 0,0 0 1 0 0,1 0-1 0 0,3 1 1 0 0,1 0-38 0 0,19 5-90 0 0,-19-5 177 0 0,-1-1 1 0 0,1 1-1 0 0,11 5 1 0 0,-1 0 9 0 0,22 7 0 0 0,-23-8 0 0 0,21 9 0 0 0,-32-13 50 0 0,-1 1 0 0 0,0 1 0 0 0,0-1 0 0 0,0 1 0 0 0,0-1 0 0 0,0 1 0 0 0,-1 0 0 0 0,1 0 0 0 0,-1 1 0 0 0,0-1 0 0 0,-1 1 0 0 0,1 0 0 0 0,-1-1 0 0 0,0 1 0 0 0,0 0 0 0 0,0 0 0 0 0,-1 1 0 0 0,0-1 0 0 0,0 0 0 0 0,0 0 0 0 0,0 8 0 0 0,-2-9-24 0 0,1-1-1 0 0,-1 1 1 0 0,0-1-1 0 0,0 0 1 0 0,0 1 0 0 0,0-1-1 0 0,-1 0 1 0 0,0 0-1 0 0,1 1 1 0 0,-1-1 0 0 0,0 0-1 0 0,0-1 1 0 0,-5 6-1 0 0,0 0-40 0 0,-1 0 0 0 0,-16 12 0 0 0,19-18-56 0 0,1 1-1 0 0,-1-1 0 0 0,1 1 0 0 0,-1-1 1 0 0,0 0-1 0 0,-6 1 0 0 0,-10 4-175 0 0,14-5-76 0 0,0 0-1 0 0,0 0 1 0 0,1-1-1 0 0,-1 0 1 0 0,0 0 0 0 0,-14 0-1 0 0,-13-1-1892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4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104 195 13824 0 0,'0'0'1061'0'0,"-2"1"-692"0"0,-1 1-164 0 0,-1-1 0 0 0,1 0 0 0 0,-1-1 0 0 0,0 1 0 0 0,1 0 0 0 0,-1-1 0 0 0,-3 0 0 0 0,-18-1 5067 0 0,15 11-3400 0 0,4-6-1410 0 0,4-2-396 0 0,0-1 0 0 0,0 0 0 0 0,0 1 0 0 0,0 0 0 0 0,1-1-1 0 0,-1 1 1 0 0,0 0 0 0 0,1 0 0 0 0,-1 0 0 0 0,1 0 0 0 0,0 0 0 0 0,0 0-1 0 0,0 1 1 0 0,0-1 0 0 0,0 0 0 0 0,0 1 0 0 0,0 2 0 0 0,-1 8-66 0 0,2-1-1 0 0,-1 0 1 0 0,2 1 0 0 0,-1-1-1 0 0,2 0 1 0 0,0 1-1 0 0,0-1 1 0 0,1 0 0 0 0,8 20-1 0 0,3 4-300 0 0,33 58-1 0 0,-41-84 236 0 0,0 0 0 0 0,0-1 0 0 0,1 0 0 0 0,0 0 0 0 0,1 0-1 0 0,8 7 1 0 0,-13-13 43 0 0,0-1 1 0 0,0 1-1 0 0,0-1 0 0 0,0 0 0 0 0,0 0 0 0 0,1 0 0 0 0,-1-1 1 0 0,0 1-1 0 0,1-1 0 0 0,0 0 0 0 0,-1 0 0 0 0,1 0 0 0 0,0 0 1 0 0,-1-1-1 0 0,1 1 0 0 0,0-1 0 0 0,0 0 0 0 0,-1 0 0 0 0,1 0 1 0 0,0-1-1 0 0,5-1 0 0 0,-6 1 14 0 0,0 0 1 0 0,0-1-1 0 0,0 1 1 0 0,0-1-1 0 0,-1 0 1 0 0,1 0-1 0 0,-1 0 0 0 0,1-1 1 0 0,-1 1-1 0 0,0 0 1 0 0,0-1-1 0 0,0 1 1 0 0,0-1-1 0 0,3-5 0 0 0,2-6-83 0 0,9-25 0 0 0,-14 35 74 0 0,8-27 30 0 0,8-39-1 0 0,-10 35 281 0 0,-5 18-130 0 0,0-1 0 0 0,-1 1 0 0 0,-2 0 0 0 0,0-22 1 0 0,-1 9-26 0 0,1 15-100 0 0,-1 0 0 0 0,0 1 1 0 0,-1-1-1 0 0,-1 0 0 0 0,0 0 0 0 0,-1 1 1 0 0,-1 0-1 0 0,0 0 0 0 0,-1 0 0 0 0,0 1 1 0 0,-1-1-1 0 0,-1 1 0 0 0,-11-15 0 0 0,16 24-44 0 0,-1 0 0 0 0,1 0-1 0 0,-1 1 1 0 0,0-1 0 0 0,0 1-1 0 0,0 0 1 0 0,-6-3 0 0 0,8 5-7 0 0,-1-1-1 0 0,1 1 1 0 0,-1 0 0 0 0,1 0 0 0 0,-1 1-1 0 0,0-1 1 0 0,1 0 0 0 0,-1 1 0 0 0,0 0-1 0 0,1 0 1 0 0,-1-1 0 0 0,0 2 0 0 0,0-1-1 0 0,-3 1 1 0 0,2-1-2 0 0,-1 1 0 0 0,1 0 0 0 0,0 0 0 0 0,-1 1 0 0 0,1 0 0 0 0,0-1 0 0 0,0 1 0 0 0,0 1 0 0 0,0-1 0 0 0,0 0 0 0 0,-4 5 0 0 0,-7 4 22 0 0,10-8-14 0 0,0 0 0 0 0,0 1 0 0 0,0 0 0 0 0,1 0-1 0 0,-1 0 1 0 0,1 0 0 0 0,0 1 0 0 0,0 0-1 0 0,-3 5 1 0 0,3-2-2 0 0,0 0 0 0 0,1 0 0 0 0,0 0 0 0 0,1 0 0 0 0,-1 0 0 0 0,1 0 0 0 0,1 1-1 0 0,0-1 1 0 0,0 1 0 0 0,0-1 0 0 0,1 1 0 0 0,1-1 0 0 0,1 13 0 0 0,-1-18 28 0 0,1 1 0 0 0,-1 0-1 0 0,1 0 1 0 0,0-1 0 0 0,0 1 0 0 0,0-1 0 0 0,1 0-1 0 0,-1 0 1 0 0,1 0 0 0 0,6 6 0 0 0,-3-3 30 0 0,1-1 0 0 0,-1 0 1 0 0,16 9-1 0 0,-16-11-33 0 0,0-1 0 0 0,1 0 0 0 0,0 0 0 0 0,0 0 0 0 0,-1-1 0 0 0,1 0-1 0 0,0 0 1 0 0,0-1 0 0 0,0 0 0 0 0,0 0 0 0 0,7-1 0 0 0,14 0 45 0 0,-16 0-169 0 0,1-1-1 0 0,-1 0 1 0 0,1 0 0 0 0,-1-1 0 0 0,16-7-1 0 0,-12 5-835 0 0,5-5-4889 0 0,-4-3-1941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4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3680 0 0,'5'24'167'0'0,"-5"-23"48"0"0,0-1 0 0 0,0 1 0 0 0,1 0 0 0 0,-1-1 0 0 0,0 1 0 0 0,1-1 0 0 0,-1 1 0 0 0,1-1 1 0 0,-1 1-1 0 0,1-1 0 0 0,-1 1 0 0 0,1-1 0 0 0,-1 0 0 0 0,1 1 0 0 0,-1-1 0 0 0,1 0 0 0 0,0 1 0 0 0,-1-1 1 0 0,1 0-1 0 0,0 0 0 0 0,-1 1 0 0 0,1-1 0 0 0,0 0 0 0 0,-1 0 0 0 0,1 0 0 0 0,0 0 0 0 0,-1 0 1 0 0,1 0-1 0 0,0 0 0 0 0,-1 0 0 0 0,1 0 0 0 0,-1 0 0 0 0,2-1 0 0 0,0 1 1233 0 0,34-2 8802 0 0,2 0-7727 0 0,-8 5-2337 0 0,-20-2-182 0 0,13 4-3273 0 0</inkml:trace>
  <inkml:trace contextRef="#ctx0" brushRef="#br0" timeOffset="1">97 233 5984 0 0,'0'0'648'0'0,"4"6"2336"0"0,12-2 584 0 0,-1-4 111 0 0,3 0 33 0 0,-8 0-2624 0 0,6-4-512 0 0,-1 4-112 0 0,7-6-16 0 0,6 6-1280 0 0,-13 0-256 0 0,7-4-56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5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94 19087 0 0,'0'0'878'0'0,"0"-2"-21"0"0,0-20-357 0 0,0 19-274 0 0,0 0-1 0 0,1 0 1 0 0,-1-1-1 0 0,1 1 1 0 0,0 0-1 0 0,0 0 1 0 0,0 0-1 0 0,0 0 1 0 0,0 1-1 0 0,1-1 1 0 0,-1 0-1 0 0,1 0 1 0 0,0 1-1 0 0,0-1 1 0 0,0 1-1 0 0,0 0 1 0 0,0-1-1 0 0,0 1 1 0 0,1 0-1 0 0,-1 0 1 0 0,1 1-1 0 0,-1-1 1 0 0,1 0-1 0 0,0 1 1 0 0,0-1-1 0 0,-1 1 1 0 0,1 0-1 0 0,0 0 1 0 0,5-1-1 0 0,-5 2-164 0 0,0 0-1 0 0,0 0 0 0 0,0 1 1 0 0,0-1-1 0 0,0 1 0 0 0,1-1 1 0 0,-1 1-1 0 0,-1 0 0 0 0,1 0 1 0 0,0 1-1 0 0,0-1 0 0 0,0 0 1 0 0,-1 1-1 0 0,1 0 1 0 0,0-1-1 0 0,-1 1 0 0 0,0 0 1 0 0,1 0-1 0 0,-1 1 0 0 0,0-1 1 0 0,2 4-1 0 0,2 2-39 0 0,-5-6-18 0 0,1 0 1 0 0,-1 0 0 0 0,1 0-1 0 0,-1 0 1 0 0,0 1-1 0 0,0-1 1 0 0,0 0 0 0 0,0 1-1 0 0,0-1 1 0 0,-1 1-1 0 0,1 4 1 0 0,6 22-137 0 0,-6-25 92 0 0,0 0 0 0 0,0 0 0 0 0,0 1 0 0 0,0-1 1 0 0,-1 0-1 0 0,1 0 0 0 0,-1 0 0 0 0,0 1 0 0 0,-1-1 1 0 0,1 0-1 0 0,-1 0 0 0 0,-1 5 0 0 0,-4 26-608 0 0,5-29 357 0 0,0 0 1 0 0,0 0 0 0 0,-1 0-1 0 0,1 0 1 0 0,-1 0-1 0 0,-4 8 1 0 0,5-12-236 0 0,-6 3-726 0 0,-4 4 517 0 0,5-6 736 0 0,4-3 461 0 0,3 3-309 0 0,0-1-116 0 0,-1 0-1 0 0,1 0 0 0 0,0 0 0 0 0,0 0 1 0 0,0-1-1 0 0,0 1 0 0 0,0 0 1 0 0,0 0-1 0 0,1-1 0 0 0,-1 1 0 0 0,1-1 1 0 0,-1 1-1 0 0,1-1 0 0 0,1 2 1 0 0,30 15 602 0 0,-26-15-502 0 0,0 1 0 0 0,0 0 0 0 0,-1 0 0 0 0,1 1 0 0 0,-1 0 0 0 0,0 0 0 0 0,7 8 0 0 0,-7-6-39 0 0,-4-5-40 0 0,0-1 0 0 0,-1 1-1 0 0,1 0 1 0 0,-1-1 0 0 0,0 1-1 0 0,0 0 1 0 0,0 0 0 0 0,0 0 0 0 0,1 3-1 0 0,3 5 50 0 0,-5-8-79 0 0,1 0 1 0 0,0-1 0 0 0,0 1-1 0 0,0 0 1 0 0,-1-1 0 0 0,1 1 0 0 0,-1 0-1 0 0,0 0 1 0 0,1 0 0 0 0,-1-1-1 0 0,0 1 1 0 0,0 0 0 0 0,0 0 0 0 0,0 0-1 0 0,-1 0 1 0 0,1-1 0 0 0,0 1-1 0 0,-1 0 1 0 0,1 0 0 0 0,-1-1-1 0 0,1 1 1 0 0,-2 1 0 0 0,-3 6 52 0 0,4-7-64 0 0,0 0 0 0 0,0 0 0 0 0,-1 0 0 0 0,1 0 1 0 0,0 0-1 0 0,-1 0 0 0 0,1-1 0 0 0,-1 1 0 0 0,-2 1 0 0 0,-7 10 53 0 0,10-12-68 0 0,0 1-1 0 0,0-1 0 0 0,0 1 0 0 0,-1-1 1 0 0,1 1-1 0 0,0-1 0 0 0,-1 0 0 0 0,1 1 1 0 0,-1-1-1 0 0,-2 1 0 0 0,-2 2-40 0 0,0-1 0 0 0,-1 0 0 0 0,1 0 0 0 0,-1-1 0 0 0,0 1 0 0 0,0-1 0 0 0,0-1 0 0 0,0 0 0 0 0,0 0 0 0 0,-1 0 0 0 0,1-1 0 0 0,0 0 0 0 0,0 0 0 0 0,-12-2 0 0 0,17 1-183 0 0,-1-1 0 0 0,1 1-1 0 0,-1-1 1 0 0,1 1 0 0 0,-1-1 0 0 0,1 0 0 0 0,0 0-1 0 0,0 0 1 0 0,0 0 0 0 0,0-1 0 0 0,0 1 0 0 0,1 0-1 0 0,-1-1 1 0 0,1 1 0 0 0,-1-1 0 0 0,1 0-1 0 0,0 1 1 0 0,-2-7 0 0 0,2-1-1808 0 0</inkml:trace>
  <inkml:trace contextRef="#ctx0" brushRef="#br0" timeOffset="1">362 94 10136 0 0,'1'2'8721'0'0,"7"10"-5476"0"0,-5-8-2729 0 0,0 0 0 0 0,0 1-1 0 0,-1-1 1 0 0,0 1 0 0 0,3 7 0 0 0,28 77 1933 0 0,-27-64-2223 0 0,-1 0 0 0 0,0 0 1 0 0,0 33-1 0 0,-3-37-177 0 0,2 0 0 0 0,6 24 0 0 0,-1-1 1 0 0,-8-38-161 0 0,1 1 0 0 0,-1-1-1 0 0,1 0 1 0 0,0 0 0 0 0,1 1-1 0 0,0-2 1 0 0,0 1 0 0 0,0 0-1 0 0,0 0 1 0 0,1-1 0 0 0,0 0-1 0 0,0 0 1 0 0,8 8 0 0 0,-10-11-973 0 0,6-13-1451 0 0,-7 10 2305 0 0,0-1 0 0 0,0 1 0 0 0,0 0 0 0 0,0-1 0 0 0,0 1 0 0 0,0-1 0 0 0,0 1 0 0 0,-1-1 0 0 0,1 1 0 0 0,0-1 0 0 0,-1 1 0 0 0,0-1 0 0 0,1 0 0 0 0,-1 1 0 0 0,0-3 0 0 0,3-25-1839 0 0,7 0-9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9.1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21 1840 0 0,'0'-1'161'0'0,"0"0"-1"0"0,0 0 1 0 0,0 1 0 0 0,0-1 0 0 0,0 0-1 0 0,0 0 1 0 0,0 1 0 0 0,0-1 0 0 0,-1 0-1 0 0,1 0 1 0 0,-19-10 16250 0 0,9 21-15193 0 0,5-3-1032 0 0,0 0-1 0 0,1 0 1 0 0,0 1 0 0 0,1 0 0 0 0,0-1 0 0 0,0 1 0 0 0,0 1 0 0 0,1-1-1 0 0,-1 12 1 0 0,0-6 21 0 0,0 2-48 0 0,-1 25 0 0 0,0-8-60 0 0,2-15-66 0 0,1 0 0 0 0,0 1 0 0 0,4 33 0 0 0,14 53-55 0 0,-12-79 32 0 0,1 4-17 0 0,21 58 0 0 0,-18-65-62 0 0,1 1 1 0 0,21 34-1 0 0,-23-45-146 0 0,0-1 0 0 0,1-1-1 0 0,1 1 1 0 0,0-2 0 0 0,21 19-1 0 0,-28-26-42 0 0,0-2 1 0 0,0 1-1 0 0,0 0 0 0 0,0-1 0 0 0,0 1 0 0 0,1-1 0 0 0,-1 0 1 0 0,0 0-1 0 0,1 0 0 0 0,-1 0 0 0 0,0-1 0 0 0,1 0 0 0 0,-1 1 1 0 0,1-1-1 0 0,-1 0 0 0 0,1-1 0 0 0,4 0 0 0 0,4-2-6276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5.8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34 6448 0 0,'-7'7'15649'0'0,"7"-6"-15437"0"0,0 0 1 0 0,0 0 0 0 0,-1-1 0 0 0,1 1-1 0 0,0 0 1 0 0,0 0 0 0 0,0 0-1 0 0,0 0 1 0 0,0 0 0 0 0,0-1 0 0 0,0 1-1 0 0,1 0 1 0 0,-1 0 0 0 0,0 0 0 0 0,0 0-1 0 0,1 0 1 0 0,-1-1 0 0 0,0 1-1 0 0,1 0 1 0 0,-1 0 0 0 0,1-1 0 0 0,-1 1-1 0 0,1 0 1 0 0,-1-1 0 0 0,1 1 0 0 0,-1 0-1 0 0,1-1 1 0 0,1 2 0 0 0,26 20-521 0 0,-15-13 796 0 0,-8-5-440 0 0,-3-1-22 0 0,1-1-1 0 0,0 0 0 0 0,0 0 0 0 0,0-1 1 0 0,0 1-1 0 0,0 0 0 0 0,0-1 1 0 0,1 0-1 0 0,-1 0 0 0 0,5 1 0 0 0,15 2 134 0 0,-21-3 57 0 0,-1-3-101 0 0,14-14 90 0 0,-13 14-122 0 0,-14-16 122 0 0,2 0-192 0 0,4 15-16 0 0,0 1-35 0 0,-16-8-408 0 0,21 10 338 0 0,-1-1 1 0 0,1 1-1 0 0,0 0 0 0 0,-1 0 0 0 0,1 0 0 0 0,-1-1 1 0 0,1 1-1 0 0,-1 1 0 0 0,1-1 0 0 0,0 0 0 0 0,-1 0 1 0 0,1 0-1 0 0,-1 1 0 0 0,1-1 0 0 0,0 1 0 0 0,-2 0 0 0 0,-12 9-4086 0 0</inkml:trace>
  <inkml:trace contextRef="#ctx0" brushRef="#br0" timeOffset="1">992 34 10136 0 0,'-1'-2'777'0'0,"-1"0"-669"0"0,1 0 1 0 0,-1 0-1 0 0,0 0 1 0 0,0 0-1 0 0,0 0 1 0 0,0 1-1 0 0,0-1 0 0 0,0 1 1 0 0,0-1-1 0 0,-1 1 1 0 0,-2-2-1 0 0,-4-2 2720 0 0,8 4-2357 0 0,0 1-1 0 0,0-1 1 0 0,0 1-1 0 0,0-1 1 0 0,0 1-1 0 0,-1-1 1 0 0,1 1 0 0 0,0 0-1 0 0,0 0 1 0 0,0-1-1 0 0,-3 1 2534 0 0,2 13-1347 0 0,0 5-1422 0 0,4 2 154 0 0,1 0 1 0 0,1 1-1 0 0,1-1 0 0 0,1-1 1 0 0,14 35-1 0 0,-3-11-235 0 0,-11-27-149 0 0,10 21 1 0 0,96 156-2504 0 0,-70-141-238 0 0,-22-27-5381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6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74 9672 0 0,'1'2'5268'0'0,"19"50"2391"0"0,-18-47-7389 0 0,0 1-1 0 0,0-1 1 0 0,-1 0-1 0 0,2 9 1 0 0,3 15 229 0 0,1-10-211 0 0,-4-13-233 0 0,0 1-1 0 0,-1-1 1 0 0,0 1 0 0 0,0 0-1 0 0,1 10 1 0 0,-3-17-50 0 0,0 1 0 0 0,0-1 1 0 0,-1 0-1 0 0,1 1 0 0 0,0-1 0 0 0,0 0 1 0 0,0 1-1 0 0,0-1 0 0 0,0 1 0 0 0,0-1 1 0 0,1 0-1 0 0,-1 1 0 0 0,0-1 0 0 0,0 0 1 0 0,0 1-1 0 0,0-1 0 0 0,0 0 0 0 0,0 1 1 0 0,1-1-1 0 0,-1 0 0 0 0,0 1 0 0 0,0-1 0 0 0,0 0 1 0 0,1 0-1 0 0,-1 1 0 0 0,1-1 0 0 0,5-5 269 0 0,6-15-98 0 0,-8 2-115 0 0,-4 15-53 0 0,1 1 0 0 0,-1 0 0 0 0,0-1 0 0 0,1 1 0 0 0,0 0 0 0 0,-1-1 0 0 0,1 1 0 0 0,2-4 0 0 0,-1 3-15 0 0,0 0 1 0 0,0-1-1 0 0,0 1 0 0 0,-1-1 1 0 0,0 0-1 0 0,0 0 0 0 0,0 1 1 0 0,1-6-1 0 0,0-1-9 0 0,1 2 5 0 0,0 1 0 0 0,0-1 0 0 0,1 1 1 0 0,0 0-1 0 0,1 0 0 0 0,0 0 0 0 0,10-12 0 0 0,-2 7 11 0 0,-10 10 0 0 0,6-2 0 0 0,-7 4 1 0 0,-1 0 0 0 0,1 1 0 0 0,-1 0-1 0 0,1-1 1 0 0,-1 1 0 0 0,0 0 0 0 0,1 0-1 0 0,-1 0 1 0 0,0 0 0 0 0,2 1 0 0 0,2 2 28 0 0,-1-1 57 0 0,0 0 1 0 0,0 0-1 0 0,0 0 0 0 0,0 1 1 0 0,-1-1-1 0 0,0 1 1 0 0,1 0-1 0 0,-1 0 1 0 0,-1 0-1 0 0,1 1 1 0 0,0-1-1 0 0,-1 1 1 0 0,0-1-1 0 0,2 9 1 0 0,-1-6 17 0 0,-1 0 1 0 0,1 0-1 0 0,1 0 1 0 0,3 7-1 0 0,7 11-379 0 0,-11-20 118 0 0,0 1 1 0 0,1-1 0 0 0,-1 0 0 0 0,1 0-1 0 0,0-1 1 0 0,1 1 0 0 0,4 3 0 0 0,37 28-195 0 0,-44-35 370 0 0,2 2-19 0 0,-1-1 0 0 0,1 1 0 0 0,0-1 0 0 0,0 0 0 0 0,1 0 0 0 0,-1 0 0 0 0,0-1 0 0 0,1 1 0 0 0,-1-1 0 0 0,1 0 0 0 0,-1 0 0 0 0,1-1 0 0 0,-1 1 0 0 0,1-1 0 0 0,5 0 0 0 0,2-5 0 0 0,-6 0 0 0 0,0-1 0 0 0,0 0 0 0 0,0-1 0 0 0,-1 1 0 0 0,0-1 0 0 0,0 0 0 0 0,-1-1 0 0 0,6-11 0 0 0,-10 19 0 0 0,1-3 0 0 0,1-1 0 0 0,-1 1 0 0 0,0-1 0 0 0,0 1 0 0 0,0-1 0 0 0,0-6 0 0 0,2-10 0 0 0,0 8 1 0 0,0 1 0 0 0,-1-1 0 0 0,2-18 0 0 0,-4 24 137 0 0,0 1 0 0 0,0-1 0 0 0,-1 0 0 0 0,1 0 0 0 0,-1 1 0 0 0,-1-1 0 0 0,1 1 0 0 0,-1-1 0 0 0,-3-7 0 0 0,0-6 262 0 0,5 17-377 0 0,0 0 0 0 0,0 0 1 0 0,-1 0-1 0 0,1-1 0 0 0,-1 1 0 0 0,0 0 0 0 0,1 1 0 0 0,-3-5 0 0 0,-14-8-23 0 0,16 13 0 0 0,1 1 0 0 0,-1-1 0 0 0,1 1 0 0 0,-1 0 0 0 0,1-1 0 0 0,-1 1 0 0 0,0 0 0 0 0,1-1 0 0 0,-1 1 0 0 0,0 0 0 0 0,1 0 0 0 0,-1 0 0 0 0,0-1 0 0 0,1 1 0 0 0,-1 0 0 0 0,0 0 0 0 0,1 0 0 0 0,-1 0 0 0 0,0 0 0 0 0,1 0 0 0 0,-1 1 0 0 0,0-1 0 0 0,0 0 0 0 0,-1 1 0 0 0,1 0 0 0 0,-1-1 0 0 0,1 1 0 0 0,-1 0 0 0 0,1 0 0 0 0,-1 0 0 0 0,1 0 0 0 0,0 0 0 0 0,-2 3 0 0 0,0-2 0 0 0,1 1 0 0 0,0 0 0 0 0,0 1 0 0 0,0-1 0 0 0,0 0 0 0 0,0 1 0 0 0,1-1 0 0 0,-2 6 0 0 0,1-2-61 0 0,2 0 0 0 0,-1 0 0 0 0,1 0 0 0 0,0 0 0 0 0,1 0-1 0 0,0 0 1 0 0,0 0 0 0 0,0 0 0 0 0,1-1 0 0 0,0 1 0 0 0,0 0 0 0 0,1-1 0 0 0,0 1-1 0 0,0-1 1 0 0,6 8 0 0 0,0 1-120 0 0,1-2 0 0 0,1 1 0 0 0,0-2 0 0 0,0 1 0 0 0,16 11 0 0 0,-21-19-127 0 0,0-1-1 0 0,0 1 1 0 0,1-2-1 0 0,0 1 1 0 0,-1 0-1 0 0,1-1 1 0 0,1-1-1 0 0,-1 1 1 0 0,14 2-1 0 0,-17-5-161 0 0,-1 0 1 0 0,0 0 0 0 0,0 0-1 0 0,0 0 1 0 0,1 0-1 0 0,-1-1 1 0 0,6-2-1 0 0,7-2-6480 0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6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31 17479 0 0,'1'-3'102'0'0,"3"-7"242"0"0,-4 10-315 0 0,0 0-1 0 0,0 0 0 0 0,0-1 1 0 0,0 1-1 0 0,0 0 0 0 0,0 0 1 0 0,0 0-1 0 0,0-1 0 0 0,0 1 1 0 0,0 0-1 0 0,0 0 0 0 0,0 0 1 0 0,0 0-1 0 0,0-1 0 0 0,-1 1 1 0 0,1 0-1 0 0,0 0 0 0 0,0 0 1 0 0,0 0-1 0 0,0-1 0 0 0,0 1 1 0 0,0 0-1 0 0,0 0 0 0 0,-1 0 1 0 0,1 0-1 0 0,0 0 0 0 0,0 0 1 0 0,0 0-1 0 0,0-1 0 0 0,0 1 1 0 0,-1 0-1 0 0,1 0 0 0 0,0 0 1 0 0,0 0-1 0 0,0 0 0 0 0,0 0 1 0 0,-1 0-1 0 0,1 0 0 0 0,0 0 1 0 0,0 0-1 0 0,0 0 0 0 0,-1 0 1 0 0,1 0-1 0 0,0 0 0 0 0,0 0 1 0 0,-11-10 133 0 0,-5 7-10 0 0,13 3 300 0 0,0 0 0 0 0,0 1 0 0 0,1-1 0 0 0,-1 1 0 0 0,0-1 0 0 0,1 1 0 0 0,-1 0 0 0 0,0 0 0 0 0,1 0 0 0 0,-1 0 0 0 0,1 1 0 0 0,-4 1 0 0 0,2 1-175 0 0,3-3-185 0 0,0 0 1 0 0,-1 0-1 0 0,1 0 0 0 0,0 0 0 0 0,0 1 0 0 0,0-1 0 0 0,0 0 0 0 0,0 1 1 0 0,0-1-1 0 0,-1 3 0 0 0,-1 3-30 0 0,1 1 1 0 0,-1-1-1 0 0,1 1 0 0 0,1 0 1 0 0,-1 0-1 0 0,1 0 0 0 0,1 0 1 0 0,-1 0-1 0 0,2 10 0 0 0,2 11 69 0 0,7 34 0 0 0,-8-53-128 0 0,3 7-88 0 0,0 0 0 0 0,13 29 0 0 0,-12-32 68 0 0,-3-8-20 0 0,-1 0-1 0 0,2 0 1 0 0,-1 0 0 0 0,0-1 0 0 0,1 1 0 0 0,0-1-1 0 0,1 0 1 0 0,-1 0 0 0 0,1 0 0 0 0,0-1-1 0 0,8 7 1 0 0,-12-11 51 0 0,0 1-1 0 0,0-1 1 0 0,0 1-1 0 0,0-1 0 0 0,0 0 1 0 0,0 0-1 0 0,1 0 1 0 0,-1 1-1 0 0,0-1 1 0 0,0 0-1 0 0,0 0 1 0 0,0 0-1 0 0,0-1 0 0 0,1 1 1 0 0,-1 0-1 0 0,0 0 1 0 0,0-1-1 0 0,0 1 1 0 0,0 0-1 0 0,0-1 1 0 0,0 1-1 0 0,0-1 1 0 0,0 0-1 0 0,0 1 0 0 0,0-1 1 0 0,0 0-1 0 0,0 1 1 0 0,-1-1-1 0 0,1 0 1 0 0,0 0-1 0 0,1-2 1 0 0,1 0-168 0 0,-1 0 0 0 0,1-1-1 0 0,-1 0 1 0 0,0 0 0 0 0,0 0 0 0 0,3-7 0 0 0,-1-3 44 0 0,3-28-1 0 0,1-5 712 0 0,-6 36-555 0 0,0-1 1 0 0,0 1-1 0 0,-2 0 0 0 0,1 0 1 0 0,-1-1-1 0 0,-3-19 0 0 0,3-30 598 0 0,0 59-673 0 0,2 4 90 0 0,6 5-57 0 0,-1 1 0 0 0,0 0-1 0 0,12 17 1 0 0,13 16-7 0 0,-29-37 3 0 0,1 0 0 0 0,-1 0 0 0 0,0 0 0 0 0,0 1 0 0 0,-1-1 0 0 0,1 0 0 0 0,-1 1 0 0 0,0 0 0 0 0,2 8 0 0 0,-2-10-32 0 0,-1 0 1 0 0,1 0-1 0 0,-1 0 0 0 0,1 0 1 0 0,0 0-1 0 0,0 0 0 0 0,1-1 1 0 0,-1 1-1 0 0,4 3 0 0 0,27 19-535 0 0,20 2-1477 0 0,-52-26 1840 0 0,1-1-1 0 0,-1 1 1 0 0,1-1-1 0 0,0 0 0 0 0,-1 0 1 0 0,1 1-1 0 0,0-1 1 0 0,-1 0-1 0 0,1-1 1 0 0,0 1-1 0 0,2 0 0 0 0,-1-1-564 0 0,-3 1 453 0 0,1 0 0 0 0,0 0-1 0 0,0 0 1 0 0,0 0-1 0 0,0 0 1 0 0,-1 0 0 0 0,1-1-1 0 0,0 1 1 0 0,0 0 0 0 0,0-1-1 0 0,-1 1 1 0 0,1 0-1 0 0,0-1 1 0 0,-1 1 0 0 0,1-1-1 0 0,0 1 1 0 0,-1-1-1 0 0,1 1 1 0 0,0-2 0 0 0,14-11-8244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7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1 335 13824 0 0,'0'0'1638'0'0,"2"1"-906"0"0,29 17 10608 0 0,-30-19-11278 0 0,-1 0-61 0 0,0 0 0 0 0,1 0-1 0 0,-1 0 1 0 0,0 0-1 0 0,1 0 1 0 0,-1 0 0 0 0,0 0-1 0 0,1 0 1 0 0,-1 1-1 0 0,1-1 1 0 0,0 0 0 0 0,-1 0-1 0 0,1 0 1 0 0,0 1-1 0 0,-1-1 1 0 0,1 0 0 0 0,1 0-1 0 0,2-2 0 0 0,12-29 0 0 0,-13 26 0 0 0,-1 0 0 0 0,1 0 0 0 0,1 0 0 0 0,-1 0 0 0 0,1 1 0 0 0,0-1 0 0 0,1 1 0 0 0,-1 0 0 0 0,8-6 0 0 0,-8 8 0 0 0,0 0 0 0 0,0 0 0 0 0,1 0 0 0 0,-1 0 0 0 0,1 1 0 0 0,0-1 0 0 0,-1 1 0 0 0,1 1 0 0 0,7-3 0 0 0,-6 3 0 0 0,1 0 0 0 0,-1-1 0 0 0,10-4 0 0 0,-10 3 0 0 0,1 1 0 0 0,-1 0 0 0 0,11-2 0 0 0,4-2 60 0 0,-18 5-29 0 0,1 0 1 0 0,0-1-1 0 0,0 1 1 0 0,0 1-1 0 0,0-1 1 0 0,5 0-1 0 0,-1 1-2 0 0,0-1 1 0 0,15-3-1 0 0,-17 0-45 0 0,-5 4 9 0 0,-1 0 0 0 0,1 0 0 0 0,-1-1 0 0 0,1 1-1 0 0,-1 0 1 0 0,1 0 0 0 0,-1 0 0 0 0,1 0 0 0 0,-1-1 0 0 0,1 1-1 0 0,-1 0 1 0 0,1 0 0 0 0,-1 0 0 0 0,1 0 0 0 0,-1 0 0 0 0,1 0 0 0 0,0 1-1 0 0,2-1-15 0 0,5-3-49 0 0,-6 3 68 0 0,-1-1 89 0 0,6-3 10 0 0,-5 3 97 0 0,-2 0-185 0 0,0 1-1 0 0,0 0 1 0 0,0-1 0 0 0,0 1-1 0 0,0 0 1 0 0,0 0 0 0 0,0-1-1 0 0,0 1 1 0 0,0 0 0 0 0,0-1-1 0 0,0 1 1 0 0,0 0 0 0 0,0 0-1 0 0,0-1 1 0 0,0 1 0 0 0,0 0-1 0 0,0-1 1 0 0,0 1 0 0 0,0 0-1 0 0,0 0 1 0 0,-1-1 0 0 0,1 1-1 0 0,0 0 1 0 0,0 0 0 0 0,0-1-1 0 0,0 1 1 0 0,-1 0 0 0 0,1 0-1 0 0,0-1 1 0 0,0 1 0 0 0,-1 0-1 0 0,-1-1-4 0 0,0 0-1 0 0,0 0 0 0 0,0 1 0 0 0,1-1 0 0 0,-1 1 0 0 0,0 0 0 0 0,0-1 0 0 0,0 1 0 0 0,-1 0 0 0 0,-1 0 0 0 0,4 0-1 0 0,-1 1 0 0 0,1-1 0 0 0,-1 0 0 0 0,1 0 0 0 0,-1 0 0 0 0,1 1-1 0 0,-1-1 1 0 0,1 0 0 0 0,0 0 0 0 0,-1 1 0 0 0,1-1 0 0 0,-1 1 0 0 0,1-1 0 0 0,0 0 0 0 0,-1 1-1 0 0,1-1 1 0 0,-1 1 0 0 0,-1 3 1 0 0,0-2-16 0 0,0 0 0 0 0,0 0 0 0 0,0 1 0 0 0,0-1 0 0 0,1 1 0 0 0,0 0 0 0 0,-1-1-1 0 0,1 1 1 0 0,0 0 0 0 0,0 0 0 0 0,0 3 0 0 0,-6 32-107 0 0,7-31 132 0 0,-1 0-25 0 0,1-1 0 0 0,0 1 0 0 0,1-1 1 0 0,0 1-1 0 0,0-1 0 0 0,0 0 0 0 0,3 9 0 0 0,19 42-68 0 0,-22-55 78 0 0,2 4-26 0 0,0-1 0 0 0,1 0 0 0 0,-1 0 0 0 0,1-1 0 0 0,0 1 0 0 0,8 7 0 0 0,3 3-92 0 0,-12-13 41 0 0,-1 0-1 0 0,1 0 1 0 0,0-1-1 0 0,-1 1 1 0 0,1 0-1 0 0,0-1 1 0 0,0 0-1 0 0,0 0 1 0 0,0 0-1 0 0,1 0 1 0 0,-1 0-1 0 0,0-1 0 0 0,0 1 1 0 0,7-1-1 0 0,-2 0-585 0 0,0 0 0 0 0,0 0 0 0 0,0-1 0 0 0,-1 0 0 0 0,10-3 0 0 0,-10 2-66 0 0,-1 0 0 0 0,1-1 0 0 0,-1 1-1 0 0,0-2 1 0 0,0 1 0 0 0,11-9 0 0 0,-2 0-688 0 0,15-17 0 0 0,-21 19 665 0 0,-7 8 507 0 0,1-1 0 0 0,-1 1 1 0 0,-1-1-1 0 0,1 0 0 0 0,0 0 1 0 0,0 0-1 0 0,-1 0 0 0 0,0 0 0 0 0,0 0 1 0 0,2-5-1 0 0,3-36-1168 0 0,-6 35 1436 0 0,1 0 0 0 0,1 1 0 0 0,3-13 0 0 0,-5 19 69 0 0,1 1 1 0 0,-1 0-1 0 0,1 0 1 0 0,-1-1-1 0 0,1 1 1 0 0,-1 0-1 0 0,0-1 1 0 0,0 1-1 0 0,0-1 1 0 0,0 1-1 0 0,0 0 1 0 0,0-1-1 0 0,0 1 1 0 0,0 0-1 0 0,-1-1 1 0 0,1 1-1 0 0,0 0 1 0 0,-1-1-1 0 0,1 1 1 0 0,-1 0-1 0 0,0 0 1 0 0,1-1-1 0 0,-1 1 1 0 0,0 0-1 0 0,0 0 1 0 0,0 0-1 0 0,1 0 1 0 0,-1 0-1 0 0,-2-1 1 0 0,3 2-71 0 0,0 0 0 0 0,0 0 0 0 0,0 0 0 0 0,0 0-1 0 0,-1 0 1 0 0,1 0 0 0 0,0 0 0 0 0,0-1 0 0 0,0 1 0 0 0,0 0 0 0 0,0 0 0 0 0,0 0 0 0 0,0 0-1 0 0,0 0 1 0 0,0 0 0 0 0,0 0 0 0 0,0 0 0 0 0,-1 0 0 0 0,1 0 0 0 0,0 0 0 0 0,0 0 0 0 0,0 0 0 0 0,0 0-1 0 0,0 0 1 0 0,0 0 0 0 0,0-1 0 0 0,0 1 0 0 0,0 0 0 0 0,0 0 0 0 0,0 0 0 0 0,0 0 0 0 0,0 0 0 0 0,0 0-1 0 0,0 0 1 0 0,0 0 0 0 0,0 0 0 0 0,0-1 0 0 0,0 1 0 0 0,0 0 0 0 0,0 0 0 0 0,0 0 0 0 0,0 0-1 0 0,0 0 1 0 0,0 0 0 0 0,0 0 0 0 0,0 0 0 0 0,0 0 0 0 0,0 0 0 0 0,0-1 0 0 0,0 1 0 0 0,0 0 0 0 0,0 0-1 0 0,0 0 1 0 0,1 0 0 0 0,-1 0 0 0 0,0 0 0 0 0,0 0 0 0 0,0 0 0 0 0,0 0 0 0 0,0 0 0 0 0,0 0-1 0 0,0 0 1 0 0,0 0 0 0 0,2-2 328 0 0,0 1 1 0 0,-1-1-1 0 0,1 0 0 0 0,-1 0 0 0 0,1 1 0 0 0,-1-1 0 0 0,2-4 1460 0 0,-4 3 136 0 0,-4-3 1961 0 0,4 6-3825 0 0,0 1 0 0 0,1-1-1 0 0,-1 1 1 0 0,0-1 0 0 0,0 1 0 0 0,0-1 0 0 0,1 1-1 0 0,-1 0 1 0 0,0-1 0 0 0,1 1 0 0 0,-1 0-1 0 0,1 0 1 0 0,-1 0 0 0 0,1-1 0 0 0,-1 1 0 0 0,1 0-1 0 0,-1 0 1 0 0,1 0 0 0 0,0 0 0 0 0,-1 0 0 0 0,1 0-1 0 0,0 0 1 0 0,0 0 0 0 0,0 0 0 0 0,0 0 0 0 0,0 0-1 0 0,0 0 1 0 0,0 0 0 0 0,0 0 0 0 0,0 1 0 0 0,1 2-29 0 0,0-1 0 0 0,1 1 0 0 0,-1-1 0 0 0,1 0 0 0 0,-1 0 0 0 0,5 6 0 0 0,-5-7 11 0 0,0-1 1 0 0,0 1-1 0 0,-1 0 0 0 0,1 0 0 0 0,0-1 0 0 0,-1 1 1 0 0,1 0-1 0 0,-1 0 0 0 0,0 0 0 0 0,1 3 0 0 0,-1-3-16 0 0,0 0 0 0 0,0 0 0 0 0,0 0 0 0 0,1 0 0 0 0,-1-1 0 0 0,1 1 0 0 0,-1 0-1 0 0,1 0 1 0 0,1 2 0 0 0,4 5 76 0 0,1-1 0 0 0,0 1 0 0 0,0-1-1 0 0,11 9 1 0 0,12 12-81 0 0,-24-23-1 0 0,0 0 0 0 0,0-1-1 0 0,8 6 1 0 0,-10-9 97 0 0,0 1 0 0 0,0 0 1 0 0,0 0-1 0 0,0 0 0 0 0,0 1 0 0 0,-1-1 0 0 0,0 1 0 0 0,0 0 0 0 0,0 0 0 0 0,0 0 1 0 0,0 0-1 0 0,2 7 0 0 0,-2-4-119 0 0,-1 1 0 0 0,1 0 0 0 0,-1 0 0 0 0,-1 0 0 0 0,0 1 0 0 0,0-1 0 0 0,-1 0 0 0 0,1 0 0 0 0,-2 0 0 0 0,-1 12 0 0 0,0-5-15 0 0,2-13 0 0 0,0 0 0 0 0,0-1 0 0 0,-1 1 0 0 0,1 0 0 0 0,0-1 0 0 0,-1 1 0 0 0,1 0 0 0 0,-1-1 0 0 0,1 1 0 0 0,-1-1 0 0 0,0 1 0 0 0,0 0 0 0 0,0-1 0 0 0,0 0 0 0 0,0 1 0 0 0,0-1 0 0 0,0 0 0 0 0,0 1 0 0 0,0-1 0 0 0,-1 0 0 0 0,1 0 0 0 0,-3 2 0 0 0,1 0 0 0 0,0-1 0 0 0,-14 8 0 0 0,14-9 1 0 0,-1 0-1 0 0,1 0 1 0 0,-1 0 0 0 0,1 0-1 0 0,-1-1 1 0 0,1 1 0 0 0,-5-1-1 0 0,-10 2-69 0 0,18-2 38 0 0,-1 0-1 0 0,0 0 1 0 0,0 0-1 0 0,0 0 1 0 0,1 0-1 0 0,-1 0 1 0 0,0-1-1 0 0,0 1 1 0 0,1 0 0 0 0,-1 0-1 0 0,0-1 1 0 0,0 1-1 0 0,1 0 1 0 0,-1-1-1 0 0,0 1 1 0 0,1-1-1 0 0,-1 1 1 0 0,0-1 0 0 0,1 1-1 0 0,-1-1 1 0 0,0 0-1 0 0,-1-1-88 0 0,0 1 28 0 0,0-1-1 0 0,0 1 1 0 0,0-1-1 0 0,1 0 1 0 0,-1 0-1 0 0,1 0 1 0 0,-1 0-1 0 0,1 0 1 0 0,-1 0-1 0 0,1 0 1 0 0,0 0-1 0 0,-1-4 1 0 0,0 1-371 0 0,1 0 1 0 0,0-1-1 0 0,1 1 1 0 0,0 0-1 0 0,0-6 1 0 0,-1 5-152 0 0,0 0 1 0 0,0 0 0 0 0,0 1-1 0 0,-1-1 1 0 0,1 0-1 0 0,-1 1 1 0 0,-5-10 0 0 0,-3-9-1541 0 0,9 20 1688 0 0,1 0 1 0 0,0 0-1 0 0,0 0 0 0 0,0 1 1 0 0,0-1-1 0 0,1 0 1 0 0,-1 0-1 0 0,1 0 1 0 0,0 1-1 0 0,0-1 0 0 0,1 1 1 0 0,2-8-1 0 0,1-1-1366 0 0,-3 8 1442 0 0,-1 1 1 0 0,1 0 0 0 0,0 0-1 0 0,0 0 1 0 0,0 0 0 0 0,1 0-1 0 0,-1 0 1 0 0,1 0 0 0 0,-1 1-1 0 0,5-4 1 0 0,-4 5 442 0 0,14-13-103 0 0,-11 13 138 0 0,-1 1 78 0 0,7-3 1847 0 0,0 0 0 0 0,0 2 0 0 0,19-2 0 0 0,7 0 3040 0 0,-2 1-1145 0 0,-27 2-3295 0 0,-1 0 0 0 0,0-1 0 0 0,12-2 0 0 0,4-3 1042 0 0,33-2 0 0 0,-27 4-1097 0 0,-18 3-302 0 0,-8 1-223 0 0,-1-1-1 0 0,0 1 1 0 0,0-1-1 0 0,1 0 1 0 0,-1 0-1 0 0,0 0 1 0 0,5-2-1 0 0,22-7-37 0 0,-26 9-202 0 0,1 0 1 0 0,0-1-1 0 0,-1 1 0 0 0,1-1 0 0 0,-1 0 0 0 0,0 0 0 0 0,5-3 0 0 0,28-27-3751 0 0,-26 22 1592 0 0</inkml:trace>
  <inkml:trace contextRef="#ctx0" brushRef="#br0" timeOffset="1">1014 0 12896 0 0,'0'0'1172'0'0,"0"3"-967"0"0,25 93 9170 0 0,3 1-4996 0 0,-1-5-3291 0 0,9 11-812 0 0,-33-94-522 0 0,0 0 0 0 0,1 0-1 0 0,1 0 1 0 0,-1-1 0 0 0,12 15-1 0 0,-10-15-2436 0 0,1 0 0 0 0,14 12-1 0 0,0-4-5875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8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208 425 20671 0 0,'-8'16'951'0'0,"8"-15"-931"0"0,0-1 0 0 0,0 0 0 0 0,0 0 0 0 0,0 0 0 0 0,-1 1 1 0 0,1-1-1 0 0,0 0 0 0 0,0 0 0 0 0,0 0 0 0 0,-1 0 0 0 0,1 1 0 0 0,0-1 0 0 0,0 0 0 0 0,0 0 0 0 0,-1 0 1 0 0,1 0-1 0 0,0 0 0 0 0,0 0 0 0 0,-1 0 0 0 0,1 0 0 0 0,0 0 0 0 0,0 0 0 0 0,-1 0 0 0 0,1 0 0 0 0,0 0 0 0 0,0 0 1 0 0,-1 0-1 0 0,1 0 0 0 0,0 0 0 0 0,0 0 0 0 0,-1 0 0 0 0,1 0 0 0 0,0 0 0 0 0,0 0 0 0 0,-1 0 0 0 0,1 0 0 0 0,0-1 1 0 0,0 1-1 0 0,0 0 0 0 0,-1 0 0 0 0,-7-7 434 0 0,8 7-435 0 0,-10-6 798 0 0,0 0-1 0 0,-1 1 0 0 0,-16-5 1 0 0,24 9-609 0 0,0 1 1 0 0,-1-1-1 0 0,1 1 1 0 0,0 0-1 0 0,0 1 0 0 0,0-1 1 0 0,-1 0-1 0 0,-5 2 1 0 0,1 0 77 0 0,1 0-151 0 0,1 0-1 0 0,-1 0 1 0 0,1 1 0 0 0,0 0-1 0 0,0 0 1 0 0,0 1 0 0 0,0 0-1 0 0,-7 6 1 0 0,3 0-48 0 0,8-7-91 0 0,1-1 0 0 0,0 1 0 0 0,0-1-1 0 0,0 1 1 0 0,0 0 0 0 0,1-1 0 0 0,-1 1 0 0 0,1 0 0 0 0,0 0 0 0 0,0-1 0 0 0,0 1 0 0 0,0 0 0 0 0,0 0 0 0 0,0-1 0 0 0,1 1-1 0 0,-1 0 1 0 0,3 4 0 0 0,-1 1-58 0 0,1 0 0 0 0,0 0-1 0 0,1-1 1 0 0,7 12-1 0 0,-8-16 29 0 0,-1 1-1 0 0,1-1 1 0 0,0 1 0 0 0,1-1-1 0 0,-1 0 1 0 0,1-1-1 0 0,4 4 1 0 0,10 8-121 0 0,-15-12 143 0 0,-1-1 1 0 0,0 0 0 0 0,0 0-1 0 0,1 0 1 0 0,-1 0-1 0 0,1 0 1 0 0,-1 0 0 0 0,1 0-1 0 0,0-1 1 0 0,-1 1 0 0 0,1-1-1 0 0,-1 0 1 0 0,1 0-1 0 0,0 0 1 0 0,-1 0 0 0 0,1 0-1 0 0,0-1 1 0 0,-1 1-1 0 0,1-1 1 0 0,-1 0 0 0 0,1 1-1 0 0,-1-1 1 0 0,1 0-1 0 0,-1-1 1 0 0,0 1 0 0 0,1 0-1 0 0,-1-1 1 0 0,0 1-1 0 0,0-1 1 0 0,0 0 0 0 0,0 1-1 0 0,0-1 1 0 0,-1 0 0 0 0,3-3-1 0 0,1-3-20 0 0,0 0 1 0 0,-1-1-1 0 0,0 1 0 0 0,-1-1 0 0 0,0 0 0 0 0,0 0 1 0 0,-1 0-1 0 0,2-12 0 0 0,-1-7-62 0 0,-1-41 0 0 0,-2 59 71 0 0,-6-64-56 0 0,5 55 79 0 0,0 1 0 0 0,-2-1-1 0 0,-6-27 1 0 0,-21-52 5 0 0,10 36 51 0 0,10 39-32 0 0,8 21 0 0 0,1-1 0 0 0,-1 1 1 0 0,1 0-1 0 0,0-1 0 0 0,0 1 1 0 0,0-1-1 0 0,1 0 0 0 0,-2-4 1 0 0,2 5 272 0 0,0 3-278 0 0,-1 0 0 0 0,1 0 0 0 0,-1 0 0 0 0,1 0 0 0 0,-1 1 0 0 0,1-1-1 0 0,0 0 1 0 0,0 0 0 0 0,-1 0 0 0 0,1 2 0 0 0,1 10 3 0 0,0 0 0 0 0,1 0 0 0 0,0 0 0 0 0,6 17 0 0 0,20 49 36 0 0,45 65-58 0 0,-62-124 0 0 0,42 61-11 0 0,-46-71 6 0 0,-1 0 0 0 0,2 0-1 0 0,-1-1 1 0 0,1 0 0 0 0,1-1-1 0 0,0 1 1 0 0,0-2 0 0 0,0 1-1 0 0,1-1 1 0 0,0-1 0 0 0,19 10-1 0 0,-28-17 3 0 0,0 1-1 0 0,1 0 0 0 0,-1-1 0 0 0,0 1 0 0 0,1-1 0 0 0,-1 1 0 0 0,0-1 0 0 0,0 1 0 0 0,0-1 0 0 0,1 0 0 0 0,-1 0 0 0 0,1-1 0 0 0,0 1 2 0 0,0-1 6 0 0,0 0 0 0 0,1 0 0 0 0,-1 0-1 0 0,0 0 1 0 0,0-1 0 0 0,0 1 0 0 0,0-1 0 0 0,0 1 0 0 0,-1-1 0 0 0,1 0-1 0 0,-1 0 1 0 0,0 0 0 0 0,0 1 0 0 0,0-1 0 0 0,0 0 0 0 0,1-5-1 0 0,-2 4 6 0 0,1-1-1 0 0,0 0 0 0 0,-1 0 0 0 0,0 0 0 0 0,0 1 0 0 0,-1-1 0 0 0,1 0 1 0 0,-1 0-1 0 0,-3-8 0 0 0,-2-15 48 0 0,5 24-46 0 0,0 0 1 0 0,1 0-1 0 0,-2 0 1 0 0,1 0-1 0 0,0 0 0 0 0,-1 0 1 0 0,0 0-1 0 0,0 0 1 0 0,0 1-1 0 0,-2-5 0 0 0,-8-10 13 0 0,9 17 25 0 0,-3 1-25 0 0,5 0-21 0 0,1 0 1 0 0,-1 1-1 0 0,1-1 1 0 0,0 0-1 0 0,-1 1 1 0 0,1-1-1 0 0,-1 0 1 0 0,1 1-1 0 0,0-1 1 0 0,-1 1-1 0 0,1-1 1 0 0,0 0-1 0 0,-1 1 0 0 0,1-1 1 0 0,0 1-1 0 0,-1-1 1 0 0,1 1-1 0 0,0-1 1 0 0,0 2-1 0 0,-1-1 2 0 0,-3 10-15 0 0,6-6 6 0 0,-1 0 0 0 0,1 0-1 0 0,0-1 1 0 0,0 1-1 0 0,0 0 1 0 0,1-1 0 0 0,-1 0-1 0 0,1 0 1 0 0,5 6-1 0 0,1 3-4 0 0,-5-7-31 0 0,1 0 1 0 0,0 0-1 0 0,0-1 0 0 0,0 0 0 0 0,1 0 0 0 0,0 0 0 0 0,11 7 0 0 0,49 22-937 0 0,-52-28 606 0 0,1 2-127 0 0,-8-5-328 0 0,-1 1 0 0 0,1-2-1 0 0,13 5 1 0 0,0-2-1013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8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72 17911 0 0,'-1'-2'820'0'0,"-5"-5"-600"0"0,0 1 0 0 0,-1-1 0 0 0,0 1 0 0 0,0 1 0 0 0,-12-8 0 0 0,-34-12 6435 0 0,51 26-6010 0 0,0-1-509 0 0,0 1 1 0 0,-1 0-1 0 0,1 0 0 0 0,0 0 1 0 0,0 1-1 0 0,0-1 0 0 0,0 0 0 0 0,-3 3 1 0 0,4-2-102 0 0,0-1 0 0 0,0 1 0 0 0,0-1 1 0 0,1 1-1 0 0,-1-1 0 0 0,0 1 0 0 0,1-1 1 0 0,-1 1-1 0 0,1 0 0 0 0,0-1 0 0 0,-1 1 1 0 0,1 0-1 0 0,0-1 0 0 0,0 1 1 0 0,0 2-1 0 0,1 17 39 0 0,5 31 0 0 0,-2-24-45 0 0,-2-19-54 0 0,1 0 1 0 0,0 1-1 0 0,1-1 0 0 0,0 0 0 0 0,0-1 0 0 0,1 1 1 0 0,0-1-1 0 0,0 0 0 0 0,9 11 0 0 0,-10-15-8 0 0,0 1 0 0 0,0-1 1 0 0,0 0-1 0 0,1 0 0 0 0,0 0 0 0 0,-1 0 0 0 0,1-1 1 0 0,1 0-1 0 0,-1 0 0 0 0,0 0 0 0 0,1-1 0 0 0,-1 0 1 0 0,1 0-1 0 0,0 0 0 0 0,0-1 0 0 0,0 0 0 0 0,7 1 0 0 0,-12-2-1 0 0,1 0 0 0 0,0 0 0 0 0,-1 0-1 0 0,1-1 1 0 0,0 1 0 0 0,-1 0 0 0 0,1-1-1 0 0,0 0 1 0 0,-1 1 0 0 0,1-1 0 0 0,-1 0-1 0 0,1 1 1 0 0,-1-1 0 0 0,0 0-1 0 0,1 0 1 0 0,-1 0 0 0 0,0 0 0 0 0,3-3-1 0 0,-1 0 162 0 0,0-1-1 0 0,-1 1 1 0 0,1-1-1 0 0,3-7 1 0 0,0-2-35 0 0,-5 10-67 0 0,1-1 0 0 0,-1 0 1 0 0,0 1-1 0 0,0-1 1 0 0,0 0-1 0 0,-1-6 0 0 0,4-19 120 0 0,-1 25-134 0 0,-2 1-16 0 0,0-15 197 0 0,-1 17 25 0 0,1 4-86 0 0,14 15 29 0 0,-9-10-163 0 0,1 1 1 0 0,-2-1-1 0 0,9 15 0 0 0,7 23-64 0 0,-1 0 0 0 0,19 72 0 0 0,-37-109 65 0 0,7 24-34 0 0,7 51-1 0 0,-2 6 39 0 0,-2-24-69 0 0,-10-49 3 0 0,2 1 0 0 0,-1-1 0 0 0,2-1 0 0 0,9 22 0 0 0,-8-26-114 0 0,-5-9 115 0 0,0-1 0 0 0,0 1 0 0 0,0-1 0 0 0,0 1 0 0 0,0 0 0 0 0,-1-1 0 0 0,1 1 0 0 0,-1 0 0 0 0,1-1 0 0 0,0 4 0 0 0,-1-3-398 0 0,7-2-1337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39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82 8288 0 0,'0'2'7629'0'0,"1"6"-5620"0"0,-1-1 1 0 0,1 1-1 0 0,3 11 0 0 0,18 46 891 0 0,-2-8-1844 0 0,8 26-149 0 0,-9-29-528 0 0,-18-50-369 0 0,-1-3-6 0 0,0 0 0 0 0,0 0 0 0 0,1 0 0 0 0,-1 0 0 0 0,0 1 0 0 0,1-1 0 0 0,-1 0 0 0 0,1 0 0 0 0,-1 0 0 0 0,1 0 0 0 0,0 0 0 0 0,-1 0 0 0 0,1-1 0 0 0,0 1 0 0 0,0 0 0 0 0,0 0 0 0 0,1 1 0 0 0,3 2 61 0 0,4-19 59 0 0,-8 10-122 0 0,0 0 0 0 0,0 0 1 0 0,-1 0-1 0 0,0 0 0 0 0,0 0 0 0 0,-1-8 0 0 0,1 6-3 0 0,-1-1 1 0 0,1 1-1 0 0,1-12 0 0 0,2-14 1 0 0,-3 24 0 0 0,1 1 0 0 0,-1-1 0 0 0,2 1 0 0 0,2-10 0 0 0,1-2 0 0 0,-3 15 0 0 0,-1-1 0 0 0,1 1 0 0 0,0-1 0 0 0,5-9 0 0 0,-6 13 0 0 0,1 1 0 0 0,-1-1 0 0 0,1 0 0 0 0,0 0 0 0 0,-1 1 0 0 0,1-1 0 0 0,0 1 0 0 0,0-1 0 0 0,0 1 0 0 0,0 0 0 0 0,0 0 0 0 0,0 0 0 0 0,0 0 0 0 0,0 0 0 0 0,5-1 0 0 0,-1 0 0 0 0,1 1 0 0 0,0 0 0 0 0,9 0 0 0 0,-4 3 0 0 0,5 15 0 0 0,-9-13 0 0 0,-1 0 0 0 0,-1 0 0 0 0,1-1 0 0 0,0 0 0 0 0,0 0 0 0 0,1-1 0 0 0,-1 0 0 0 0,10 2 0 0 0,-12-3 0 0 0,1 0 0 0 0,-1 1 0 0 0,0-1 0 0 0,9 5 0 0 0,-10-4 0 0 0,0 0 0 0 0,1 0 0 0 0,-1-1 0 0 0,1 0 0 0 0,-1 1 0 0 0,1-2 0 0 0,9 2 0 0 0,-7-2 0 0 0,-3 0 0 0 0,0 1 0 0 0,1-1 0 0 0,-1-1 0 0 0,0 1 0 0 0,1 0 0 0 0,-1-1 0 0 0,0 0 0 0 0,1 0 0 0 0,-1 0 0 0 0,0-1 0 0 0,0 0 0 0 0,7-3 0 0 0,6-6 23 0 0,-15 10-16 0 0,1-1 1 0 0,0 1-1 0 0,-1-1 0 0 0,1 0 1 0 0,-1 0-1 0 0,0 0 0 0 0,0 0 1 0 0,1 0-1 0 0,-1 0 0 0 0,-1-1 1 0 0,1 1-1 0 0,0-1 1 0 0,0 1-1 0 0,-1-1 0 0 0,0 0 1 0 0,1 1-1 0 0,-1-1 0 0 0,0 0 1 0 0,0 0-1 0 0,-1 0 0 0 0,1 0 1 0 0,0-6-1 0 0,-1 5 1 0 0,1 1 0 0 0,-1-1 1 0 0,0 0-1 0 0,0 0 0 0 0,0 1 0 0 0,0-1 0 0 0,-1 0 1 0 0,1 1-1 0 0,-1-1 0 0 0,0 0 0 0 0,0 1 0 0 0,-1-1 0 0 0,1 1 1 0 0,-1-1-1 0 0,0 1 0 0 0,0 0 0 0 0,0 0 0 0 0,0 0 0 0 0,0 0 1 0 0,0 0-1 0 0,-1 0 0 0 0,0 1 0 0 0,1-1 0 0 0,-1 1 1 0 0,0-1-1 0 0,0 1 0 0 0,-1 0 0 0 0,1 1 0 0 0,-5-3 0 0 0,6 3-16 0 0,1 0 0 0 0,-1 0 0 0 0,0 1-1 0 0,1-1 1 0 0,-1 0 0 0 0,0 1 0 0 0,1 0-1 0 0,-1-1 1 0 0,0 1 0 0 0,1 0 0 0 0,-1 0-1 0 0,0 0 1 0 0,-3 0 0 0 0,3 1-1 0 0,1 0 0 0 0,0 0 0 0 0,-1-1 1 0 0,1 1-1 0 0,0 0 0 0 0,-1 0 0 0 0,1 0 0 0 0,0 1 1 0 0,0-1-1 0 0,0 0 0 0 0,0 0 0 0 0,0 1 0 0 0,0-1 1 0 0,0 0-1 0 0,0 1 0 0 0,0 1 0 0 0,-1 1 1 0 0,1-1 0 0 0,0 1 0 0 0,0-1 1 0 0,0 1-1 0 0,0 0 0 0 0,1-1 0 0 0,-1 1 0 0 0,1 0 0 0 0,0 4 0 0 0,5 37-92 0 0,-4-34 88 0 0,1-2 2 0 0,-1 0 0 0 0,2 0 0 0 0,-1 0-1 0 0,1 0 1 0 0,1-1 0 0 0,7 15-1 0 0,1-3-11 0 0,21 27-1 0 0,-30-44 19 0 0,0 1-1 0 0,1-1 1 0 0,-1 0-1 0 0,1 0 1 0 0,0 0-1 0 0,0-1 1 0 0,0 1-1 0 0,0-1 1 0 0,0 0-1 0 0,0 0 1 0 0,1 0-1 0 0,-1-1 1 0 0,1 1-1 0 0,8 0 1 0 0,-1 0 7 0 0,-1-1 0 0 0,1 0 1 0 0,-1-1-1 0 0,24-2 0 0 0,-32 1 22 0 0,1 0 0 0 0,0 0 0 0 0,0-1-1 0 0,0 1 1 0 0,-1-1 0 0 0,1 1 0 0 0,-1-1-1 0 0,1 0 1 0 0,4-4 0 0 0,9-5 101 0 0,-13 8-86 0 0,0 0 1 0 0,0-1 0 0 0,0 0-1 0 0,0 0 1 0 0,0 0 0 0 0,-1 0-1 0 0,0-1 1 0 0,0 1-1 0 0,0-1 1 0 0,0 0 0 0 0,3-9-1 0 0,2-2 62 0 0,4-8 101 0 0,13-34 1 0 0,-23 51-165 0 0,0-1 1 0 0,-1 0 0 0 0,1-15 0 0 0,1-4 7 0 0,-2 21-28 0 0,-1 1 0 0 0,1 0 1 0 0,-1 0-1 0 0,0-1 0 0 0,-1 1 0 0 0,0-6 0 0 0,-4 0 6 0 0,5 10-21 0 0,-1 0 0 0 0,1 0 0 0 0,-1 0-1 0 0,1 0 1 0 0,-1 0 0 0 0,0 0 0 0 0,0 0 0 0 0,1 0 0 0 0,-1 1-1 0 0,0-1 1 0 0,0 0 0 0 0,0 0 0 0 0,0 1 0 0 0,-2-2 0 0 0,3 2-5 0 0,-1 0 0 0 0,1 0 0 0 0,-1-1 0 0 0,0 1 0 0 0,1 0 0 0 0,-1 0 1 0 0,0 0-1 0 0,1 0 0 0 0,-1 0 0 0 0,0 0 0 0 0,1 0 0 0 0,-1 1 0 0 0,0-1 0 0 0,1 0 1 0 0,-1 0-1 0 0,1 0 0 0 0,-1 1 0 0 0,0-1 0 0 0,-1 2-18 0 0,0-1 1 0 0,1 0-1 0 0,-1 0 0 0 0,1 1 0 0 0,-1-1 0 0 0,1 1 1 0 0,-1-1-1 0 0,1 1 0 0 0,-2 2 0 0 0,1 1-8 0 0,0 0-1 0 0,0 0 0 0 0,1 0 0 0 0,-1 1 0 0 0,1-1 0 0 0,0 0 0 0 0,0 0 0 0 0,1 1 1 0 0,0-1-1 0 0,0 0 0 0 0,0 1 0 0 0,0-1 0 0 0,1 0 0 0 0,2 9 0 0 0,1 3-19 0 0,2 0 1 0 0,14 32-1 0 0,-16-41 17 0 0,1 1 1 0 0,0-1 0 0 0,12 14 0 0 0,-1-1-33 0 0,-12-17 47 0 0,0 0 0 0 0,-1-1 0 0 0,1 1 1 0 0,0-1-1 0 0,1 0 0 0 0,-1 0 0 0 0,0-1 0 0 0,1 1 0 0 0,0-1 0 0 0,0 0 0 0 0,6 2 0 0 0,11 5-85 0 0,-17-6 55 0 0,0-1-1 0 0,0-1 0 0 0,0 1 1 0 0,0-1-1 0 0,1 0 1 0 0,-1 0-1 0 0,0 0 0 0 0,1-1 1 0 0,-1 0-1 0 0,0 0 0 0 0,1 0 1 0 0,-1-1-1 0 0,1 0 0 0 0,6-2 1 0 0,-5 1-395 0 0,0 0 0 0 0,1-1 0 0 0,-1 0 1 0 0,0 0-1 0 0,0-1 0 0 0,-1 0 0 0 0,1 0 0 0 0,-1 0 1 0 0,6-6-1 0 0,-2 0-1367 0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40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23039 0 0,'0'0'528'0'0,"0"2"70"0"0,1 1-484 0 0,-1-1 0 0 0,0 1 1 0 0,1-1-1 0 0,-1 1 1 0 0,1-1-1 0 0,0 1 1 0 0,0-1-1 0 0,0 1 0 0 0,0-1 1 0 0,1 0-1 0 0,1 3 1 0 0,21 26-129 0 0,-10-15 57 0 0,64 82 2670 0 0,-46-61-1215 0 0,-25-30-1288 0 0,0 0 0 0 0,-1 0 0 0 0,0 0 0 0 0,-1 1 0 0 0,7 11 0 0 0,13 30 126 0 0,31 89 1 0 0,-55-133-337 0 0,12 35 0 0 0,-1 1 0 0 0,-2 0 0 0 0,6 56 0 0 0,-14-61-95 0 0,6 130-1593 0 0,-8-130-1097 0 0,0 4-7111 0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43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18 101 18799 0 0,'0'0'430'0'0,"-2"-1"55"0"0,-8-7 0 0 0,5 0 162 0 0,5 2 3582 0 0,0 8-3646 0 0,1 8-426 0 0,0-1 1 0 0,1 1 0 0 0,0 0-1 0 0,1-1 1 0 0,0 1-1 0 0,1-1 1 0 0,5 11-1 0 0,-2-4-80 0 0,9 30-1 0 0,4 28 4 0 0,37 91 0 0 0,-57-163-80 0 0,11 24 0 0 0,8 30 0 0 0,2 8-15 0 0,-10-31-98 0 0,9 15-132 0 0,-18-43 136 0 0,0 0-1 0 0,1 0 1 0 0,0-1 0 0 0,0 1 0 0 0,0-1 0 0 0,8 8 0 0 0,-9-11-226 0 0,-7-14-1321 0 0,1-8 904 0 0,3 13 509 0 0,-1-1 0 0 0,0 1-1 0 0,0 0 1 0 0,-4-9 0 0 0,-26-63-1293 0 0,-24-48 518 0 0,20 47 1272 0 0,15 20 199 0 0,5 14-46 0 0,6 17 393 0 0,-11-58 0 0 0,19 82-677 0 0,2 1 0 0 0,-1-1-1 0 0,1 1 1 0 0,-1 0-1 0 0,1-1 1 0 0,1 1 0 0 0,-1-1-1 0 0,1 1 1 0 0,0-1-1 0 0,0 1 1 0 0,1 0 0 0 0,0 0-1 0 0,-1 0 1 0 0,2 0-1 0 0,-1 0 1 0 0,1 0 0 0 0,3-6-1 0 0,-3 8-39 0 0,-1 0-1 0 0,1 0 0 0 0,0 0 1 0 0,0 0-1 0 0,1 1 1 0 0,-1-1-1 0 0,0 1 0 0 0,1 0 1 0 0,0-1-1 0 0,-1 2 0 0 0,1-1 1 0 0,0 0-1 0 0,0 1 0 0 0,0 0 1 0 0,0 0-1 0 0,0 0 1 0 0,0 0-1 0 0,0 1 0 0 0,0-1 1 0 0,1 1-1 0 0,-1 0 0 0 0,0 1 1 0 0,4 0-1 0 0,1 0 51 0 0,-1 1 0 0 0,0 1 0 0 0,-1 0 0 0 0,1 0 0 0 0,11 6 0 0 0,13 6 173 0 0,-21-11-209 0 0,0 1 0 0 0,-1 1 0 0 0,1 0-1 0 0,-1 0 1 0 0,10 10 0 0 0,44 42 311 0 0,-61-55-386 0 0,-1 0-1 0 0,1 0 0 0 0,0 1 0 0 0,-1-1 0 0 0,0 1 0 0 0,0-1 0 0 0,0 1 0 0 0,-1 0 1 0 0,1 0-1 0 0,-1 0 0 0 0,0 0 0 0 0,0 0 0 0 0,0 0 0 0 0,0 0 0 0 0,-1 6 0 0 0,0-7-4 0 0,0 1-1 0 0,0-1 1 0 0,0 0-1 0 0,-1 1 1 0 0,1-1-1 0 0,-1 0 1 0 0,0 1-1 0 0,0-1 1 0 0,0 0-1 0 0,0 0 0 0 0,-1 0 1 0 0,0 0-1 0 0,1 0 1 0 0,-1 0-1 0 0,0 0 1 0 0,0-1-1 0 0,0 1 1 0 0,-4 3-1 0 0,-9 5 28 0 0,-1 0 0 0 0,0-1 0 0 0,0-1 0 0 0,-1 0 0 0 0,0-1 0 0 0,0-1 0 0 0,-30 8 0 0 0,39-13-43 0 0,0 0-1 0 0,-1-1 0 0 0,-15 1 1 0 0,4-1-34 0 0,14-1-33 0 0,1 0 0 0 0,-1 0 0 0 0,0 0-1 0 0,0-1 1 0 0,0 0 0 0 0,0 0 0 0 0,1-1-1 0 0,-1 0 1 0 0,0 0 0 0 0,1 0 0 0 0,-11-6-1 0 0,14 7 3 0 0,0-1 0 0 0,0 1 0 0 0,0 0 0 0 0,0-1 0 0 0,0 1 0 0 0,0-1 0 0 0,1 0 0 0 0,-1 0 0 0 0,1 1 0 0 0,-1-1 0 0 0,1 0 0 0 0,-1-1 0 0 0,1 1 0 0 0,0 0 0 0 0,0 0 0 0 0,0 0 0 0 0,0-1 0 0 0,1 1 0 0 0,-1 0 0 0 0,1-1 0 0 0,-1 1 0 0 0,1 0 0 0 0,0-1 0 0 0,0 1 0 0 0,0-1 0 0 0,0 1 0 0 0,0-1 0 0 0,0 1 0 0 0,1 0 0 0 0,-1-1 0 0 0,2-3 0 0 0,0 1-199 0 0,-1 0 0 0 0,1 0 1 0 0,1 0-1 0 0,-1 0 0 0 0,1 0 1 0 0,-1 1-1 0 0,1-1 0 0 0,1 1 1 0 0,-1 0-1 0 0,1-1 0 0 0,-1 1 1 0 0,1 1-1 0 0,0-1 0 0 0,1 1 1 0 0,-1 0-1 0 0,6-4 0 0 0,12-5-2187 0 0,3 1-4863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43.8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18511 0 0,'0'0'2186'0'0,"3"1"-1284"0"0,14 2 1204 0 0,23 1 0 0 0,51-2-775 0 0,-65-2-1047 0 0,-15 0-333 0 0,0 2 0 0 0,0-1 0 0 0,17 6 0 0 0,-26-7-2 0 0,8 5-384 0 0</inkml:trace>
  <inkml:trace contextRef="#ctx0" brushRef="#br0" timeOffset="1">34 247 20359 0 0,'0'0'1840'0'0,"1"1"-1333"0"0,3 1-103 0 0,0-1 0 0 0,1 1 0 0 0,-1-1 1 0 0,0 0-1 0 0,0 0 0 0 0,1 0 0 0 0,-1 0 0 0 0,1-1 0 0 0,6 1 1 0 0,45-5 1676 0 0,-36 2-1816 0 0,131-20 333 0 0,-52 0-4408 0 0,-57 13-5609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8.9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19 101 17015 0 0,'0'-5'166'0'0,"1"1"0"0"0,0 0 0 0 0,0-1 0 0 0,1 1 0 0 0,-1 0-1 0 0,1-1 1 0 0,0 1 0 0 0,0 0 0 0 0,0 0 0 0 0,0 0 0 0 0,1 1-1 0 0,3-5 1 0 0,5-9 1869 0 0,-10 16-1939 0 0,-1 1 1 0 0,0 0-1 0 0,0-1 0 0 0,1 1 1 0 0,-1-1-1 0 0,0 1 1 0 0,1-1-1 0 0,-1 1 0 0 0,1 0 1 0 0,-1-1-1 0 0,0 1 0 0 0,1 0 1 0 0,-1-1-1 0 0,1 1 1 0 0,-1 0-1 0 0,1 0 0 0 0,-1 0 1 0 0,1-1-1 0 0,-1 1 0 0 0,2 0 1 0 0,7-4 1247 0 0,-5 2-970 0 0,0 0 0 0 0,1 0 0 0 0,-1 0 0 0 0,1 1 0 0 0,-1-1 0 0 0,10-1 0 0 0,-12 3-311 0 0,1 0 0 0 0,-1-1 0 0 0,1 1 0 0 0,-1 0 0 0 0,1 0 0 0 0,-1 1 0 0 0,1-1 0 0 0,-1 0 0 0 0,1 1 0 0 0,-1 0 0 0 0,1-1 0 0 0,-1 1 0 0 0,0 0 0 0 0,1 0 0 0 0,-1 1 0 0 0,3 1 0 0 0,1 2-34 0 0,3 1 11 0 0,-1 1-1 0 0,10 10 0 0 0,-15-14-37 0 0,-1 0 1 0 0,1 0-1 0 0,-1 1 1 0 0,0-1-1 0 0,0 0 0 0 0,0 1 1 0 0,-1 0-1 0 0,1-1 0 0 0,1 9 1 0 0,0 3-25 0 0,0-1 0 0 0,-1 1 0 0 0,-1 0 0 0 0,-1 22 0 0 0,0-28-70 0 0,-1-1 0 0 0,-1 1 0 0 0,0 0 0 0 0,0 0-1 0 0,0 0 1 0 0,-1-1 0 0 0,0 1 0 0 0,-8 13 0 0 0,-21 42-367 0 0,21-37 366 0 0,5-18-115 0 0,0 0 0 0 0,0 0 0 0 0,-1-1 0 0 0,0 0 0 0 0,-14 13 0 0 0,18-18 75 0 0,0-1 1 0 0,-1 1-1 0 0,1-1 0 0 0,-1 0 1 0 0,1 0-1 0 0,-1 0 0 0 0,0 0 0 0 0,0-1 1 0 0,0 1-1 0 0,0-1 0 0 0,0 0 1 0 0,0 0-1 0 0,-1-1 0 0 0,1 1 0 0 0,0-1 1 0 0,0 0-1 0 0,-1 0 0 0 0,1 0 0 0 0,0-1 1 0 0,0 0-1 0 0,-7-1 0 0 0,10 1 126 0 0,0 0-1 0 0,0 1 0 0 0,0-1 0 0 0,1 0 0 0 0,-1 0 1 0 0,0 0-1 0 0,1 0 0 0 0,-1 0 0 0 0,1 0 1 0 0,-1 0-1 0 0,1 0 0 0 0,0 0 0 0 0,-1 0 1 0 0,1 0-1 0 0,0 0 0 0 0,-1 0 0 0 0,1 0 0 0 0,0 0 1 0 0,0 0-1 0 0,0-2 0 0 0,-3-12 187 0 0,3 14-145 0 0,0 0 0 0 0,-1 0-1 0 0,1 0 1 0 0,0 0-1 0 0,0 0 1 0 0,0 0-1 0 0,0-1 1 0 0,0 1 0 0 0,0 0-1 0 0,0 0 1 0 0,0 0-1 0 0,0 0 1 0 0,1 0 0 0 0,-1 0-1 0 0,0 0 1 0 0,1-1-1 0 0,-1 1 1 0 0,1 0 0 0 0,-1 0-1 0 0,1 0 1 0 0,-1 0-1 0 0,1 1 1 0 0,0-1 0 0 0,-1 0-1 0 0,1 0 1 0 0,0 0-1 0 0,0 0 1 0 0,0 1 0 0 0,1-2-1 0 0,0 0 60 0 0,1 0 0 0 0,0 1 0 0 0,-1-1 0 0 0,1 0-1 0 0,0 1 1 0 0,0 0 0 0 0,0 0 0 0 0,0 0 0 0 0,0 0 0 0 0,0 0-1 0 0,0 0 1 0 0,0 1 0 0 0,0-1 0 0 0,0 1 0 0 0,0 0 0 0 0,1 0-1 0 0,3 1 1 0 0,5 0 112 0 0,0 1 0 0 0,0 0 0 0 0,13 5 0 0 0,-21-6-164 0 0,-1 1 0 0 0,1-1 1 0 0,0 1-1 0 0,5 4 0 0 0,14 6 121 0 0,-8-7-148 0 0,0 1 1 0 0,0 0-1 0 0,21 13 0 0 0,16 20-1442 0 0,-47-35 353 0 0,-4-4 718 0 0,-1 1 0 0 0,1 0-1 0 0,-1-1 1 0 0,1 0 0 0 0,0 1-1 0 0,-1-1 1 0 0,1 1 0 0 0,0-1 0 0 0,0 0-1 0 0,-1 1 1 0 0,1-1 0 0 0,0 0-1 0 0,0 0 1 0 0,1 0 0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39.7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1 274 12984 0 0,'0'0'1178'0'0,"2"1"-971"0"0,5 2 308 0 0,1-1 1 0 0,-1 1-1 0 0,1-1 1 0 0,0 0-1 0 0,-1-1 1 0 0,1 0-1 0 0,0-1 1 0 0,9 1-1 0 0,8-2 624 0 0,34-5 0 0 0,-50 4-1407 0 0,4-6-6266 0 0,-7-1 298 0 0</inkml:trace>
  <inkml:trace contextRef="#ctx0" brushRef="#br0" timeOffset="1">400 28 9216 0 0,'4'-27'17477'0'0,"-2"31"-19788"0"0,0 7 2461 0 0,0 0 0 0 0,0 0 1 0 0,-1 1-1 0 0,0-1 0 0 0,-1 0 0 0 0,-1 0 0 0 0,-2 21 1 0 0,-1 23-40 0 0,4-36-105 0 0,-1 4-93 0 0,2 0-1 0 0,4 27 1 0 0,-4-33 20 0 0,-2-11 108 0 0,1 0-1 0 0,1 0 1 0 0,-1 0 0 0 0,3 9-1 0 0,2-3-40 0 0,0-10 0 0 0,-3-2 0 0 0,7 6-32 0 0,-7-4-42 0 0,0 0 0 0 0,1 0 0 0 0,-1-1 0 0 0,1 1-1 0 0,0-1 1 0 0,0 1 0 0 0,-1-1 0 0 0,1 0 0 0 0,0 0 0 0 0,0-1 0 0 0,0 1-1 0 0,4 0 1 0 0,51 9-26 0 0,-46-11 100 0 0,-7 1 0 0 0,1 0 0 0 0,-1 1 0 0 0,0-1 0 0 0,0 1 0 0 0,5 1 0 0 0,0-1-41 0 0,16-5-1754 0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49.0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13824 0 0,'0'0'1697'0'0,"-1"0"-1482"0"0,1 1-1 0 0,-1-1 1 0 0,1 0 0 0 0,0 1-1 0 0,-1-1 1 0 0,1 0-1 0 0,-1 1 1 0 0,1-1 0 0 0,0 1-1 0 0,-1-1 1 0 0,1 1 0 0 0,0-1-1 0 0,0 0 1 0 0,0 1 0 0 0,-1-1-1 0 0,1 1 1 0 0,0 0 0 0 0,0 15 1210 0 0,-1 4-496 0 0,2 1-1 0 0,0 0 1 0 0,1-1 0 0 0,6 26 0 0 0,76 288 480 0 0,-46-185-1706 0 0,-34-134-312 0 0,1 0 0 0 0,9 18-1 0 0,-12-27-62 0 0,-1-4-507 0 0,-1-12-3925 0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49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0,'0'0'1668'0'0,"1"3"-621"0"0,10 37 2808 0 0,-6-17-2719 0 0,-1-12-786 0 0,-3-5-121 0 0,1 0 1 0 0,-1 0-1 0 0,2 10 1 0 0,8 67 1121 0 0,-3-25-725 0 0,1 6-264 0 0,2 0-1 0 0,28 91 0 0 0,-33-136-408 0 0,1 0 0 0 0,1-1 0 0 0,1 0-1 0 0,13 21 1 0 0,-4-8 1 0 0,-16-26-399 0 0,1 1 0 0 0,0-1-1 0 0,0 0 1 0 0,1 0 0 0 0,0 0 0 0 0,8 9 0 0 0,-1-4-1377 0 0</inkml:trace>
  <inkml:trace contextRef="#ctx0" brushRef="#br0" timeOffset="1">390 602 6912 0 0,'0'0'744'0'0,"-18"-10"10735"0"0,18 1-10831 0 0,6-5-480 0 0,0 0-96 0 0,4-2-8071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49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66 8288 0 0,'0'0'638'0'0,"-1"-1"-414"0"0,-9-12-186 0 0,6 8 2160 0 0,-1 0-1 0 0,1 0 1 0 0,-1 1-1 0 0,0 0 0 0 0,-6-5 1 0 0,-8-1 247 0 0,16 8-2300 0 0,0 1-1 0 0,0 0 1 0 0,0 0 0 0 0,-1 0 0 0 0,1 0 0 0 0,0 0-1 0 0,0 1 1 0 0,0-1 0 0 0,-1 1 0 0 0,1 0-1 0 0,0 0 1 0 0,-1 0 0 0 0,1 0 0 0 0,0 1-1 0 0,0-1 1 0 0,0 1 0 0 0,-1 0 0 0 0,1 0-1 0 0,0 0 1 0 0,0 0 0 0 0,0 1 0 0 0,0-1 0 0 0,1 1-1 0 0,-1 0 1 0 0,-4 3 0 0 0,3-1-134 0 0,2-2-4 0 0,0-1 0 0 0,0 1 0 0 0,0 0 0 0 0,0 0 0 0 0,0 0 0 0 0,1 1-1 0 0,-1-1 1 0 0,1 0 0 0 0,-1 1 0 0 0,1-1 0 0 0,0 1 0 0 0,0-1 0 0 0,0 1 0 0 0,0-1 0 0 0,1 1 0 0 0,-2 5 0 0 0,-2 9-18 0 0,3-15 7 0 0,1 1-1 0 0,-1 0 0 0 0,0 0 0 0 0,1 0 1 0 0,-1-1-1 0 0,1 1 0 0 0,0 0 1 0 0,0 5-1 0 0,2 3-7 0 0,-1-1-21 0 0,0-1 0 0 0,1 0 1 0 0,1 1-1 0 0,-1-1 0 0 0,1 0 1 0 0,1 0-1 0 0,4 9 0 0 0,-2-8-1 0 0,-2-2-4 0 0,1-1-1 0 0,-1 1 0 0 0,1-1 0 0 0,1 0 1 0 0,-1 0-1 0 0,8 6 0 0 0,3 1-47 0 0,-3-2 9 0 0,26 18 0 0 0,19 8-35 0 0,-51-32 112 0 0,0-1 0 0 0,0 1 0 0 0,0 0 0 0 0,8 11 0 0 0,7 6 0 0 0,-15-15 0 0 0,0 0 0 0 0,0 0 0 0 0,-1 1 0 0 0,0 0 0 0 0,9 19 0 0 0,-3 9 0 0 0,-10-31-6 0 0,0-1 0 0 0,0 1 1 0 0,0 0-1 0 0,-1 0 0 0 0,0 0 0 0 0,0-1 0 0 0,-1 1 0 0 0,1 0 0 0 0,-1 0 0 0 0,-1 0 1 0 0,1 0-1 0 0,-1 0 0 0 0,0 0 0 0 0,-2 8 0 0 0,1-9-39 0 0,1 0-1 0 0,-1-1 1 0 0,0 1-1 0 0,0 0 1 0 0,-1-1-1 0 0,-3 6 1 0 0,5-8 19 0 0,-1-1 0 0 0,1 1 0 0 0,0-1 0 0 0,-1 1 0 0 0,1-1 0 0 0,-1 0 0 0 0,0 0 0 0 0,1 0-1 0 0,-1 0 1 0 0,0 0 0 0 0,0 0 0 0 0,0 0 0 0 0,1 0 0 0 0,-1-1 0 0 0,0 1 0 0 0,0-1 0 0 0,0 0 0 0 0,0 1 0 0 0,0-1 0 0 0,-2 0 0 0 0,0 0 6 0 0,1 0 1 0 0,0 0-1 0 0,0-1 0 0 0,0 1 1 0 0,0-1-1 0 0,0 0 0 0 0,0 1 1 0 0,0-2-1 0 0,0 1 1 0 0,0 0-1 0 0,0 0 0 0 0,0-1 1 0 0,1 0-1 0 0,-1 1 0 0 0,0-1 1 0 0,1 0-1 0 0,0 0 0 0 0,-1 0 1 0 0,1-1-1 0 0,0 1 1 0 0,0-1-1 0 0,0 1 0 0 0,1-1 1 0 0,-1 1-1 0 0,0-1 0 0 0,1 0 1 0 0,0 0-1 0 0,-2-6 1 0 0,-2-5 48 0 0,0-1 1 0 0,-4-25 0 0 0,8 34 2 0 0,1 0 1 0 0,-1 0 0 0 0,1 1-1 0 0,1-1 1 0 0,-1 0-1 0 0,1 0 1 0 0,0 0 0 0 0,0 1-1 0 0,1-1 1 0 0,2-8 0 0 0,23-51 217 0 0,-23 56-233 0 0,1-1 0 0 0,-1 1 0 0 0,2 0 0 0 0,9-14 0 0 0,5-7 38 0 0,-9 15-56 0 0,0-1-1 0 0,1 2 1 0 0,24-23 0 0 0,-11 11-264 0 0,-17 18-201 0 0,0 0 0 0 0,1 1 0 0 0,0 0 0 0 0,0 0 1 0 0,11-5-1 0 0,-3-1-2325 0 0,-3 2-4131 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50.7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5984 0 0,'0'0'464'0'0,"2"-2"36"0"0,8-6 3669 0 0,6-6 5497 0 0,-12 12-7817 0 0,-4 2-1767 0 0,0-1-1 0 0,0 1 1 0 0,0 0-1 0 0,0 0 1 0 0,1 0-1 0 0,-1-1 1 0 0,0 1-1 0 0,0 0 1 0 0,0 0-1 0 0,0 0 1 0 0,1 0 0 0 0,-1 0-1 0 0,0-1 1 0 0,0 1-1 0 0,1 0 1 0 0,-1 0-1 0 0,0 0 1 0 0,0 0-1 0 0,0 0 1 0 0,1 0-1 0 0,-1 0 1 0 0,0 0 0 0 0,0 0-1 0 0,1 0 1 0 0,-1 0-1 0 0,0 0 1 0 0,0 0-1 0 0,1 0 1 0 0,-1 0-1 0 0,0 0 1 0 0,0 0-1 0 0,1 0 1 0 0,-1 0 0 0 0,0 1-60 0 0,4 0 211 0 0,-1 1 0 0 0,0 0 0 0 0,0 0 0 0 0,0 0 0 0 0,0 1-1 0 0,-1-1 1 0 0,1 1 0 0 0,-1-1 0 0 0,1 1 0 0 0,-1 0 0 0 0,3 5 0 0 0,1 4-66 0 0,-1 0 1 0 0,-1 0-1 0 0,0 0 1 0 0,5 26-1 0 0,-1-5-112 0 0,-2-6-26 0 0,2 33 0 0 0,-6-38-35 0 0,1-1 1 0 0,1 0 0 0 0,11 35 0 0 0,2-3-230 0 0,3 9-1450 0 0,-19-60 608 0 0,0-11-6217 0 0,-1 7 6901 0 0,0 1-1 0 0,0-1 0 0 0,0-3 0 0 0,-1-4-399 0 0,-5-71-4263 0 0,5 70 4113 0 0,0 0 0 0 0,0 1 1 0 0,-1-1-1 0 0,-4-13 0 0 0,2 11 468 0 0,1-1 0 0 0,-1-15 0 0 0,3 22 504 0 0,-1-1 1 0 0,1 0-1 0 0,-6-11 0 0 0,5 10 780 0 0,-1 1 1 0 0,1 0-1 0 0,-2-12 1 0 0,0-8 2170 0 0,2 19-988 0 0,1 0 0 0 0,-1-14 5191 0 0,4 21-6087 0 0,-1 0-986 0 0,1 0 1 0 0,0 1-1 0 0,0 0 0 0 0,0-1 0 0 0,-1 1 1 0 0,1 0-1 0 0,0 0 0 0 0,0 0 0 0 0,0 0 0 0 0,0 0 1 0 0,-1 1-1 0 0,1-1 0 0 0,0 0 0 0 0,0 1 1 0 0,0-1-1 0 0,-1 1 0 0 0,1 0 0 0 0,0 0 0 0 0,-1 0 1 0 0,1-1-1 0 0,-1 1 0 0 0,1 1 0 0 0,-1-1 1 0 0,3 2-1 0 0,6 5 322 0 0,0 1 0 0 0,11 12 0 0 0,-18-17-420 0 0,17 19 361 0 0,17 25-1 0 0,2 4-102 0 0,7 7-85 0 0,45 48 103 0 0,-71-87-231 0 0,-2-1 31 0 0,0-2-1 0 0,27 21 1 0 0,-39-35-64 0 0,0-1 1 0 0,0 1-1 0 0,0-1 0 0 0,0 0 1 0 0,0 0-1 0 0,1-1 0 0 0,-1 0 0 0 0,9 1 1 0 0,-13-2-2 0 0,0 0 0 0 0,0-1 0 0 0,0 1 0 0 0,0-1 0 0 0,0 1 1 0 0,0-1-1 0 0,0 0 0 0 0,0 1 0 0 0,0-1 0 0 0,-1 0 0 0 0,1 0 0 0 0,0 0 1 0 0,0-1-1 0 0,-1 1 0 0 0,1 0 0 0 0,-1-1 0 0 0,1 1 0 0 0,-1-1 0 0 0,1 1 1 0 0,-1-1-1 0 0,0 0 0 0 0,2-2 0 0 0,-1 0 24 0 0,0 0-1 0 0,-1 0 1 0 0,1 0-1 0 0,-1 0 1 0 0,0-1-1 0 0,0 1 1 0 0,0 0-1 0 0,0 0 1 0 0,0-8-1 0 0,-5-79-73 0 0,-24-139-1 0 0,23 179-1671 0 0,4 17-6571 0 0,1 15-769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51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24 12816 0 0,'0'0'1157'0'0,"-2"-1"-953"0"0,-22-5 1193 0 0,24 6-1325 0 0,0 0-1 0 0,-1-1 0 0 0,1 1 1 0 0,0 0-1 0 0,0 0 0 0 0,0 0 1 0 0,0 0-1 0 0,0 0 0 0 0,-1-1 1 0 0,1 1-1 0 0,0 0 0 0 0,0 0 1 0 0,0 0-1 0 0,0-1 0 0 0,0 1 1 0 0,0 0-1 0 0,0 0 0 0 0,0 0 1 0 0,0-1-1 0 0,0 1 0 0 0,0 0 1 0 0,0 0-1 0 0,0 0 0 0 0,0-1 1 0 0,0 1-1 0 0,0 0 0 0 0,0 0 1 0 0,0 0-1 0 0,0-1 0 0 0,0 1 1 0 0,0 0-1 0 0,0 0 0 0 0,0-1-16 0 0,0 1 0 0 0,0 0 0 0 0,0 0 0 0 0,0 0-1 0 0,0 0 1 0 0,0 0 0 0 0,0 0 0 0 0,0 0 0 0 0,0-1-1 0 0,0 1 1 0 0,0 0 0 0 0,0 0 0 0 0,0 0 0 0 0,0 0-1 0 0,0 0 1 0 0,0 0 0 0 0,0 0 0 0 0,0-1 0 0 0,0 1-1 0 0,0 0 1 0 0,0 0 0 0 0,0 0 0 0 0,0 0 0 0 0,0 0-1 0 0,0 0 1 0 0,0 0 0 0 0,0-1 0 0 0,0 1 0 0 0,0 0-1 0 0,0 0 1 0 0,0 0 0 0 0,0 0 0 0 0,0 0 0 0 0,-1 0-1 0 0,1 0 1 0 0,0 0 0 0 0,0 0 0 0 0,0 0 0 0 0,0-1-1 0 0,0 1 1 0 0,0 0 0 0 0,-1 0 0 0 0,0 0 288 0 0,-1 0 0 0 0,1 0 0 0 0,0 0 0 0 0,-1 0 0 0 0,1-1-1 0 0,-1 1 1 0 0,1 0 0 0 0,-1-1 0 0 0,1 1 0 0 0,0-1 0 0 0,-1 0 0 0 0,-1-1 0 0 0,3 4 364 0 0,-7 8-28 0 0,6-10-624 0 0,1 1-1 0 0,-1 0 1 0 0,0 0 0 0 0,0 0 0 0 0,1 0 0 0 0,-1 0-1 0 0,1 0 1 0 0,-1 0 0 0 0,1 0 0 0 0,-1 0 0 0 0,1 0-1 0 0,0 0 1 0 0,-1 0 0 0 0,1 1 0 0 0,0-1 0 0 0,0 2 0 0 0,-1 30 318 0 0,0-19-273 0 0,0 0 1 0 0,4 28-1 0 0,12 66 228 0 0,-8-66-371 0 0,-2-8-66 0 0,2 0-1 0 0,12 35 0 0 0,-4-29 127 0 0,36 72 0 0 0,-42-96-103 0 0,1-1 1 0 0,0 0 0 0 0,1 0-1 0 0,0-1 1 0 0,1-1 0 0 0,1 0-1 0 0,16 13 1 0 0,-21-20-438 0 0,-1-1 0 0 0,2 0 0 0 0,-1-1 0 0 0,0 0 0 0 0,1 0 0 0 0,0 0 0 0 0,0-1 0 0 0,0-1 0 0 0,0 0 0 0 0,1 0 0 0 0,13 1 0 0 0,-3-3-1732 0 0</inkml:trace>
  <inkml:trace contextRef="#ctx0" brushRef="#br0" timeOffset="1">492 20 2760 0 0,'0'0'125'0'0,"0"2"-3"0"0,-1 23 9207 0 0,-1 9 289 0 0,6-10-8073 0 0,13 32 559 0 0,4 16-1077 0 0,21 84-186 0 0,-31-121-774 0 0,16 34 0 0 0,-17-45-65 0 0,-4-10-328 0 0,0 0 0 0 0,15 23 0 0 0,-1-14-7354 0 0,-9-16-477 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51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174 257 11976 0 0,'0'0'922'0'0,"-7"-5"1165"0"0,4 4-1522 0 0,0-1 1 0 0,0 1-1 0 0,-1 0 0 0 0,1 0 1 0 0,0 0-1 0 0,0 1 1 0 0,-1-1-1 0 0,1 1 0 0 0,0-1 1 0 0,-1 1-1 0 0,1 0 0 0 0,-6 1 1 0 0,1 0 154 0 0,1 1 1 0 0,-1-1 0 0 0,1 2-1 0 0,-14 4 1 0 0,18-4-623 0 0,-1-1 0 0 0,1 0 1 0 0,0 1-1 0 0,-1 0 0 0 0,1 0 0 0 0,1 0 1 0 0,-1 0-1 0 0,0 0 0 0 0,-3 7 1 0 0,1-1 74 0 0,-1 0 1 0 0,2 0-1 0 0,-5 10 1 0 0,7-10-174 0 0,0 0 0 0 0,0 0 0 0 0,1 0 0 0 0,0 12 0 0 0,-1 1 0 0 0,2-11 0 0 0,0 0 0 0 0,1 0 0 0 0,0 0 0 0 0,1 1 0 0 0,0-1 0 0 0,6 17 0 0 0,-1-4 0 0 0,-6-20 0 0 0,1 1 0 0 0,0-1 0 0 0,0 1 0 0 0,0-1 0 0 0,0 0 0 0 0,1 0 0 0 0,-1 0 0 0 0,1 0 0 0 0,0 0 0 0 0,1 0 0 0 0,-1-1 0 0 0,1 0 0 0 0,-1 0 0 0 0,7 4 0 0 0,-8-5 0 0 0,1 0 0 0 0,-1-1 0 0 0,1 1 0 0 0,0-1 0 0 0,0 0 0 0 0,-1 0 0 0 0,1 0 0 0 0,0 0 0 0 0,0-1 0 0 0,0 1 0 0 0,0-1 0 0 0,0 0 0 0 0,0 1 0 0 0,-1-1 0 0 0,1-1 0 0 0,0 1 0 0 0,0 0 0 0 0,0-1 0 0 0,0 1 0 0 0,0-1 0 0 0,0 0 0 0 0,0 0 0 0 0,-1 0 0 0 0,1 0 0 0 0,3-3 0 0 0,-4 3 0 0 0,0-2 0 0 0,0 1 0 0 0,1 0 0 0 0,-1 0 0 0 0,-1-1 0 0 0,1 1 0 0 0,0-1 0 0 0,-1 1 0 0 0,1-1 0 0 0,-1 0 0 0 0,0 0 0 0 0,1-3 0 0 0,11-39 0 0 0,-12 39 0 0 0,14-95-97 0 0,-8 42 9 0 0,-5 30-38 0 0,-1-1 1 0 0,-2 0-1 0 0,-7-54 0 0 0,1 27 82 0 0,6 47 37 0 0,-1 0-1 0 0,0 0 1 0 0,-1 0-1 0 0,0 0 1 0 0,0 1-1 0 0,-1-1 1 0 0,-9-15-1 0 0,-2 10 385 0 0,14 14-342 0 0,0 1 0 0 0,0-1-1 0 0,1 0 1 0 0,-1 1 0 0 0,0-1-1 0 0,0 0 1 0 0,0 0 0 0 0,1 0-1 0 0,-1 1 1 0 0,0-1 0 0 0,1 0-1 0 0,-1 0 1 0 0,1 0 0 0 0,-1 0-1 0 0,1 0 1 0 0,-1-2 0 0 0,2 20 182 0 0,2 1 1 0 0,-1-1-1 0 0,2 0 0 0 0,11 31 1 0 0,-12-36-132 0 0,44 149 405 0 0,-39-135-472 0 0,0 0 1 0 0,2-1 0 0 0,0-1-1 0 0,2 0 1 0 0,1 0-1 0 0,21 29 1 0 0,-16-27-133 0 0,-14-21-26 0 0,-1 1-1 0 0,1-1 1 0 0,0 0-1 0 0,0 0 1 0 0,1 0 0 0 0,0 0-1 0 0,0-1 1 0 0,9 7-1 0 0,-7-6-163 0 0,-5-4-20 0 0,0 1 0 0 0,1-1-1 0 0,-1 0 1 0 0,0 0 0 0 0,0 1 0 0 0,1-1 0 0 0,-1-1 0 0 0,0 1 0 0 0,1 0-1 0 0,-1 0 1 0 0,1-1 0 0 0,-1 0 0 0 0,1 1 0 0 0,-1-1 0 0 0,1 0 0 0 0,-1 0-1 0 0,4-1 1 0 0,4-2-7876 0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4:52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1 424 15000 0 0,'0'0'340'0'0,"1"2"50"0"0,5 16-93 0 0,0-1 0 0 0,2 20 0 0 0,7 20 577 0 0,2-4 1117 0 0,53 136 1632 0 0,-51-138-3195 0 0,-14-37 11 0 0,0 0 0 0 0,13 24 0 0 0,-17-37-132 0 0,-8-30-5 0 0,6 24-280 0 0,0 1-1 0 0,0-1 1 0 0,-1 1 0 0 0,-3-9-1 0 0,3 9-21 0 0,0 0-1 0 0,1 0 0 0 0,-1 0 1 0 0,1 0-1 0 0,-1-6 0 0 0,-19-90 1 0 0,11 49 55 0 0,5 33 250 0 0,1 0-1 0 0,1-1 1 0 0,1 1 0 0 0,0 0-1 0 0,2-24 1 0 0,3 11-168 0 0,4-37-105 0 0,-6 61-30 0 0,1-1 0 0 0,0 1 0 0 0,0 0 0 0 0,0 0 0 0 0,1 0 0 0 0,6-11-1 0 0,-9 17 29 0 0,1 0-1 0 0,0 0 1 0 0,0 0-1 0 0,0 0 0 0 0,-1 1 1 0 0,1-1-1 0 0,0 0 1 0 0,0 0-1 0 0,0 1 0 0 0,0-1 1 0 0,0 0-1 0 0,0 1 1 0 0,0-1-1 0 0,1 1 0 0 0,-1 0 1 0 0,0-1-1 0 0,0 1 0 0 0,0 0 1 0 0,2 0-1 0 0,21 0 501 0 0,-12 2-285 0 0,-11-2-219 0 0,0 1 0 0 0,1 0 0 0 0,-1-1 0 0 0,0 1 0 0 0,0 0 0 0 0,0 0 0 0 0,0 0 0 0 0,0 0 0 0 0,0 0-1 0 0,0 1 1 0 0,0-1 0 0 0,0 0 0 0 0,0 0 0 0 0,0 2 0 0 0,11 19 269 0 0,-1 25-295 0 0,-10-41 59 0 0,1 0 1 0 0,-1 1-1 0 0,-1-1 0 0 0,1 0 0 0 0,-1 1 1 0 0,0-1-1 0 0,0 0 0 0 0,-3 11 1 0 0,1 14 321 0 0,2-28-326 0 0,0-1 0 0 0,-1 1 0 0 0,1-1 0 0 0,0 1 1 0 0,-1-1-1 0 0,0 1 0 0 0,1-1 0 0 0,-1 1 0 0 0,0-1 0 0 0,0 0 0 0 0,-1 0 1 0 0,1 1-1 0 0,0-1 0 0 0,-1 0 0 0 0,-1 2 0 0 0,-9 14-453 0 0,11-16 352 0 0,0-1 1 0 0,0 0-1 0 0,0 0 1 0 0,0 1-1 0 0,0-1 1 0 0,0 0-1 0 0,0 0 1 0 0,0 0-1 0 0,0 0 1 0 0,-1-1-1 0 0,1 1 1 0 0,0 0-1 0 0,-1 0 1 0 0,1-1-1 0 0,0 1 1 0 0,-1-1-1 0 0,1 1 1 0 0,-1-1-1 0 0,1 1 1 0 0,-1-1-1 0 0,1 0 1 0 0,-3 0-1 0 0,3 0-207 0 0,-1-1 77 0 0,0 0 108 0 0,0 0 0 0 0,0 0-1 0 0,0-1 1 0 0,0 1 0 0 0,0-1 0 0 0,0 1 0 0 0,0-1 0 0 0,1 0 0 0 0,-1 0 0 0 0,1 0 0 0 0,-1 0-1 0 0,1 0 1 0 0,0 0 0 0 0,0 0 0 0 0,0-1 0 0 0,0 1 0 0 0,0 0 0 0 0,0 0 0 0 0,0-4 0 0 0,-2-6-2523 0 0,1 0 0 0 0,-1-19 0 0 0,2 23 65 0 0,1-16-5231 0 0</inkml:trace>
  <inkml:trace contextRef="#ctx0" brushRef="#br0" timeOffset="1">300 1 15664 0 0,'0'0'1417'0'0,"2"0"-1167"0"0,5 0-16 0 0,1 2 0 0 0,-1-1-1 0 0,0 1 1 0 0,0 0-1 0 0,10 4 1 0 0,18 5 2666 0 0,-25-9-2262 0 0,0 2 1 0 0,0-1 0 0 0,-1 1 0 0 0,1 1-1 0 0,-1 0 1 0 0,0 0 0 0 0,10 8 0 0 0,5 6 513 0 0,25 26 0 0 0,-32-27-640 0 0,-1 2 0 0 0,-1 0 0 0 0,18 31 0 0 0,-27-40-449 0 0,0 0 0 0 0,-1 1 0 0 0,0 0 0 0 0,-1 0 0 0 0,5 24 0 0 0,5 66 154 0 0,-10-64-196 0 0,-2-6-21 0 0,-1-1 0 0 0,-5 58 0 0 0,3-82-63 0 0,0 0-1 0 0,0 0 1 0 0,-1 0-1 0 0,0 0 1 0 0,0 0-1 0 0,-1 0 1 0 0,0 0-1 0 0,0-1 1 0 0,-1 1 0 0 0,-4 6-1 0 0,0-2-710 0 0,-1-1 0 0 0,0 0 0 0 0,-1 0 0 0 0,-13 10 0 0 0,1-1-9122 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4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 13824 0 0,'0'0'8634'0'0,"3"0"-7994"0"0,12-1-98 0 0,1-1 0 0 0,-1-1 0 0 0,26-8 0 0 0,-20 5-310 0 0,69-11-13 0 0,-62 12 376 0 0,-22 4-3849 0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4.7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2304 0 0,'-1'1'5984'0'0,"-2"11"-1974"0"0,3-10-3511 0 0,-1 0 1 0 0,1 0 0 0 0,-1 0 0 0 0,1 0 0 0 0,-1 0 0 0 0,0 0 0 0 0,-1 4 0 0 0,0-4-235 0 0,1 0 1 0 0,0 1-1 0 0,0 0 1 0 0,1-1-1 0 0,-1 1 0 0 0,1-1 1 0 0,-1 1-1 0 0,1 0 1 0 0,0-1-1 0 0,0 1 0 0 0,0 0 1 0 0,0-1-1 0 0,0 1 1 0 0,0 0-1 0 0,1-1 1 0 0,0 1-1 0 0,0 2 0 0 0,3 22 1148 0 0,-4-21-1196 0 0,5 119 2214 0 0,-3-61-2159 0 0,0-10-120 0 0,0-24-188 0 0,3 22-94 0 0,-4-49 13 0 0,0 1 0 0 0,0-1 1 0 0,0 0-1 0 0,0 1 0 0 0,0-1 1 0 0,1 0-1 0 0,3 6 1 0 0,-4-8-568 0 0,0 1 0 0 0,0-1 0 0 0,1 1 0 0 0,-1-1 1 0 0,1 1-1 0 0,-1-1 0 0 0,1 0 0 0 0,0 0 1 0 0,-1 0-1 0 0,3 1 0 0 0,8 2-6614 0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6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4 11600 0 0,'-6'-4'11763'0'0,"4"6"-11656"0"0,0-1 1 0 0,-1 0-1 0 0,1 0 0 0 0,0 1 0 0 0,0-1 0 0 0,0 1 0 0 0,1 0 0 0 0,-1-1 1 0 0,0 1-1 0 0,1 0 0 0 0,-1 0 0 0 0,1 0 0 0 0,-1 0 0 0 0,1 0 0 0 0,0 1 1 0 0,0-1-1 0 0,0 0 0 0 0,0 1 0 0 0,0-1 0 0 0,1 0 0 0 0,-1 1 0 0 0,1-1 1 0 0,-1 4-1 0 0,0 9-89 0 0,-1 1 1 0 0,3 26 0 0 0,0-20 109 0 0,-1 18-942 0 0,10 68-1 0 0,-4-91-5154 0 0,3-1-2000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0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4144 0 0,'0'0'12711'0'0,"1"4"-11480"0"0,3 11-93 0 0,-1 1 1 0 0,1 28-1 0 0,-2-25-213 0 0,6 35-1 0 0,-3-28-354 0 0,-1 1-1 0 0,1 40 1 0 0,-4-39-637 0 0,2 0-1 0 0,6 33 1 0 0,-6-43-62 0 0,-2-15 92 0 0,-1 0 0 0 0,0 0 1 0 0,1 0-1 0 0,0 0 0 0 0,-1 0 0 0 0,1 0 1 0 0,0 0-1 0 0,1 0 0 0 0,-1 0 0 0 0,0 0 0 0 0,1-1 1 0 0,3 5-1 0 0,-3-2-1033 0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13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 12440 0 0,'0'0'2156'0'0,"2"-1"-1243"0"0,6-5-83 0 0,-5 4-318 0 0,0-1 1 0 0,1 0 0 0 0,0 1-1 0 0,6-4 1 0 0,0 2 208 0 0,1 1 1 0 0,13-3-1 0 0,-21 6-616 0 0,1-1 0 0 0,0 1 0 0 0,-1 0 0 0 0,1 0-1 0 0,0 0 1 0 0,-1 1 0 0 0,1-1 0 0 0,0 1 0 0 0,-1 0 0 0 0,5 2-1 0 0,21 4 471 0 0,-25-6-506 0 0,0 0 1 0 0,0 0-1 0 0,0 0 1 0 0,-1 0 0 0 0,1 0-1 0 0,0 1 1 0 0,-1 0-1 0 0,1 0 1 0 0,-1 0 0 0 0,7 4-1 0 0,3 5 159 0 0,-10-9-197 0 0,-1-1-1 0 0,0 1 1 0 0,0 0 0 0 0,0-1 0 0 0,0 1 0 0 0,0 0-1 0 0,0 0 1 0 0,0 1 0 0 0,-1-1 0 0 0,1 0 0 0 0,-1 0-1 0 0,0 1 1 0 0,2 4 0 0 0,2 6 81 0 0,-4-11-98 0 0,0 1 0 0 0,0-1 0 0 0,0 0 0 0 0,-1 1 0 0 0,1-1 0 0 0,-1 1 1 0 0,1-1-1 0 0,-1 1 0 0 0,0-1 0 0 0,0 1 0 0 0,0-1 0 0 0,0 1 0 0 0,0-1 0 0 0,-1 0 0 0 0,1 1 0 0 0,-1-1 0 0 0,-1 5 0 0 0,-2 4 18 0 0,-1 0 0 0 0,0 0 0 0 0,-1-1 0 0 0,0 1 0 0 0,-1-1 0 0 0,0 0 0 0 0,-1-1 0 0 0,0 0 0 0 0,0 0 0 0 0,-1-1 0 0 0,-19 15 0 0 0,7-9-75 0 0,20-13 25 0 0,-1 0 0 0 0,1 0 0 0 0,0 0 0 0 0,0-1 0 0 0,-1 1 0 0 0,1 0 0 0 0,-1-1 0 0 0,1 1 0 0 0,-1-1 0 0 0,-1 1 0 0 0,1-1 5 0 0,0 1-146 0 0,-2-1-305 0 0,-2 0 73 0 0,1-9-5786 0 0,4-6-385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14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175 3 11976 0 0,'9'-2'5139'0'0,"-25"7"720"0"0,6-1-6856 0 0,1 1 1444 0 0,0 0 0 0 0,1 1 0 0 0,-14 11 1 0 0,2 0 91 0 0,13-12-414 0 0,1 1 1 0 0,0-1 0 0 0,0 1 0 0 0,1 0 0 0 0,0 1 0 0 0,0-1-1 0 0,0 1 1 0 0,-6 13 0 0 0,3-3-157 0 0,1 1 0 0 0,-8 30-1 0 0,14-40 30 0 0,0 0-1 0 0,0 0 0 0 0,1 0 1 0 0,0 0-1 0 0,0 0 0 0 0,1 0 1 0 0,0 0-1 0 0,1 0 0 0 0,0 0 1 0 0,0 0-1 0 0,3 8 0 0 0,-3-13-5 0 0,-1 0 0 0 0,0-1 1 0 0,1 1-1 0 0,0-1 0 0 0,-1 1 0 0 0,1-1 0 0 0,0 1 0 0 0,0-1 0 0 0,1 0 0 0 0,-1 0 0 0 0,0 0 0 0 0,1 0 1 0 0,-1 0-1 0 0,5 2 0 0 0,2 0 29 0 0,0 0 0 0 0,0 0 0 0 0,11 3 0 0 0,-15-6 10 0 0,0 0 1 0 0,0 0-1 0 0,0-1 1 0 0,0 1 0 0 0,0-1-1 0 0,0 0 1 0 0,0-1 0 0 0,0 1-1 0 0,0-1 1 0 0,10-3 0 0 0,4-2-258 0 0,26-13 0 0 0,-24 10-574 0 0,3-1-575 0 0,-2-3-80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14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13216 0 0,'0'0'10422'0'0,"2"-1"-9878"0"0,9-2-143 0 0,-1 1 0 0 0,0 0 0 0 0,17-1 0 0 0,-13 2 36 0 0,24-5-1 0 0,-5 1-220 0 0,-22 5-192 0 0,2-5 38 0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15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15144 0 0,'0'0'1371'0'0,"2"1"-927"0"0,1 0 217 0 0,0 0-1 0 0,0 0 0 0 0,1 0 0 0 0,-1-1 0 0 0,0 0 0 0 0,0 1 0 0 0,5-1 0 0 0,3-1 370 0 0,0-1 0 0 0,14-2 0 0 0,-9 0-351 0 0,-13 4-620 0 0,0 0 1 0 0,-1 0 0 0 0,1 0 0 0 0,0 1 0 0 0,0-1 0 0 0,0 1 0 0 0,0-1 0 0 0,4 3 0 0 0,15 1 3 0 0,-16-4-78 0 0,17 1-1724 0 0,-9 3-4107 0 0,-3 1-2325 0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0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10136 0 0,'4'1'944'0'0,"0"0"1"0"0,1 0-1 0 0,-1-1 0 0 0,0 0 1 0 0,0 0-1 0 0,0 0 1 0 0,1 0-1 0 0,-1-1 1 0 0,0 1-1 0 0,0-1 0 0 0,4-1 1 0 0,22-3-33 0 0,-17 5-398 0 0,0-2 1 0 0,18-3 0 0 0,11-1 711 0 0,206-27 817 0 0,-238 32-2016 0 0,0 0 1 0 0,18 1 0 0 0,-23 1-52 0 0,1 0 1 0 0,-1-1 0 0 0,1 0 0 0 0,0-1 0 0 0,-1 1 0 0 0,1-1-1 0 0,-1 0 1 0 0,1 0 0 0 0,-1-1 0 0 0,6-2 0 0 0,-9 3-128 0 0,14 1-3211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1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17479 0 0,'0'0'3080'0'0,"-4"12"1779"0"0,4 3-3961 0 0,0-8-661 0 0,-1 0 1 0 0,1 0 0 0 0,1 0 0 0 0,-1 0 0 0 0,1 0 0 0 0,3 8-1 0 0,-1-4-88 0 0,0 1-1 0 0,-1-1 1 0 0,1 15-1 0 0,-2-14-95 0 0,1 1 0 0 0,6 20-1 0 0,0 4-39 0 0,-6-27-21 0 0,0 0 0 0 0,7 18-1 0 0,2 2-198 0 0,-7-19-174 0 0,0 0-1 0 0,1 0 0 0 0,7 12 0 0 0,-5-10-764 0 0,-5-11 705 0 0,-1 1 0 0 0,1 0 0 0 0,-1-1 1 0 0,1 1-1 0 0,4 3 0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1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8752 0 0,'12'2'4852'0'0,"-11"-1"-4621"0"0,0 0 1 0 0,0 0-1 0 0,0 1 1 0 0,0-1-1 0 0,-1 0 1 0 0,1 0-1 0 0,0 0 1 0 0,0 1-1 0 0,-1-1 1 0 0,1 0-1 0 0,-1 1 1 0 0,1-1-1 0 0,-1 0 1 0 0,0 1-1 0 0,1-1 1 0 0,-1 1-1 0 0,0-1 1 0 0,0 1-1 0 0,0-1 1 0 0,0 0-1 0 0,0 1 1 0 0,0-1-1 0 0,-1 1 1 0 0,0 1-1 0 0,0 2 213 0 0,0 0 0 0 0,0 0 0 0 0,1 0 1 0 0,0-1-1 0 0,0 1 0 0 0,0 0 0 0 0,0 0 0 0 0,1 0 0 0 0,1 9 0 0 0,2 10 369 0 0,-2-9-125 0 0,8 27 1 0 0,1 9-288 0 0,-9-43-397 0 0,0 1 0 0 0,1-1 1 0 0,-1-1-1 0 0,7 13 0 0 0,-5-12-176 0 0,0 1 0 0 0,-1 0-1 0 0,4 12 1 0 0,-7-18-163 0 0,1-1 0 0 0,0 0-1 0 0,0 0 1 0 0,0 1 0 0 0,0-1-1 0 0,0 0 1 0 0,0 0 0 0 0,1 0 0 0 0,-1 0-1 0 0,1 0 1 0 0,-1-1 0 0 0,1 1-1 0 0,0 0 1 0 0,3 2 0 0 0,-2-1-202 0 0,0-1-1565 0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2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67 15344 0 0,'4'-2'87'0'0,"-3"2"-39"0"0,0-1 0 0 0,-1 1 0 0 0,1 0 0 0 0,0-1 0 0 0,0 1 1 0 0,-1 0-1 0 0,1-1 0 0 0,0 1 0 0 0,0-1 0 0 0,-1 1 0 0 0,1-1 0 0 0,-1 1 0 0 0,1-1 0 0 0,0 1 0 0 0,-1-1 0 0 0,1 0 0 0 0,-1 1 0 0 0,1-1 0 0 0,-1 0 0 0 0,0 0 0 0 0,1 1 0 0 0,-1-1 0 0 0,0 0 0 0 0,1 0 0 0 0,-1 0 0 0 0,0 1 1 0 0,0-1-1 0 0,0 0 0 0 0,0 0 0 0 0,0 0 0 0 0,0 0 0 0 0,0-1 0 0 0,-2-4-76 0 0,2 5 74 0 0,0 0 1 0 0,0 1 0 0 0,0-1-1 0 0,-1 1 1 0 0,1-1-1 0 0,0 0 1 0 0,-1 1 0 0 0,1-1-1 0 0,0 1 1 0 0,-1-1 0 0 0,1 0-1 0 0,-1 1 1 0 0,1-1-1 0 0,0 1 1 0 0,-1 0 0 0 0,0-1-1 0 0,1 1 1 0 0,-1-1 0 0 0,1 1-1 0 0,-1 0 1 0 0,1-1-1 0 0,-1 1 1 0 0,0 0 0 0 0,1 0-1 0 0,-1-1 1 0 0,0 1-1 0 0,-1 0 1 0 0,-21-9 2874 0 0,20 3 593 0 0,3 5-3451 0 0,0 1-1 0 0,0-1 1 0 0,0 1 0 0 0,0 0 0 0 0,0-1-1 0 0,0 1 1 0 0,0 0 0 0 0,0-1-1 0 0,0 1 1 0 0,0 0 0 0 0,-1-1 0 0 0,1 1-1 0 0,0 0 1 0 0,0-1 0 0 0,0 1 0 0 0,-1 0-1 0 0,1 0 1 0 0,0-1 0 0 0,0 1 0 0 0,-1 0-1 0 0,1 0 1 0 0,0-1 0 0 0,0 1 0 0 0,-1 0-1 0 0,1 0 1 0 0,0 0 0 0 0,-1 0-1 0 0,1-1 1 0 0,0 1 0 0 0,-1 0 0 0 0,1 0-1 0 0,-1 0 1 0 0,-26 0 1165 0 0,21 0-1208 0 0,0 1 0 0 0,0 0 1 0 0,0 0-1 0 0,0 1 0 0 0,0 0 0 0 0,0 0 0 0 0,-6 3 0 0 0,-40 23 563 0 0,49-20-649 0 0,2-5 49 0 0,-3 1-20 0 0,-4 7-144 0 0,7-10 171 0 0,1-1 0 0 0,0 1 0 0 0,0-1 0 0 0,0 1 0 0 0,0-1 0 0 0,0 1 0 0 0,0-1 0 0 0,0 1 0 0 0,0-1 0 0 0,0 1 0 0 0,0-1 0 0 0,0 1 0 0 0,0-1 0 0 0,0 1 0 0 0,0-1 0 0 0,0 0 0 0 0,1 1 0 0 0,-1-1 0 0 0,0 1 0 0 0,0-1-1 0 0,1 1 1 0 0,-1-1 0 0 0,0 1 0 0 0,0-1 0 0 0,1 0 0 0 0,-1 1 0 0 0,1-1 0 0 0,-1 0 0 0 0,0 1 0 0 0,1-1 0 0 0,7 8-105 0 0,-5-5 81 0 0,0-1 0 0 0,-1 1 0 0 0,1-1 0 0 0,0 0 0 0 0,0 1 0 0 0,4 0 0 0 0,18 11-85 0 0,17 7-65 0 0,-26-13 184 0 0,-1 5 0 0 0,-13-12 0 0 0,20 5 0 0 0,6 3 11 0 0,-27-9-6 0 0,0 1 1 0 0,-1-1-1 0 0,1 0 1 0 0,-1 1-1 0 0,1-1 1 0 0,-1 1-1 0 0,1-1 1 0 0,-1 1-1 0 0,0-1 1 0 0,1 1-1 0 0,-1-1 1 0 0,1 1-1 0 0,-1-1 1 0 0,0 1-1 0 0,0-1 1 0 0,1 1-1 0 0,-1 0 1 0 0,0-1-1 0 0,0 1 1 0 0,1 0-1 0 0,0 2 21 0 0,-1-2-16 0 0,1 0-1 0 0,0-1 0 0 0,-1 1 1 0 0,1 0-1 0 0,-1 0 1 0 0,1 0-1 0 0,-1 0 1 0 0,1 0-1 0 0,-1 0 0 0 0,1 0 1 0 0,-1 0-1 0 0,0 0 1 0 0,0 0-1 0 0,0 0 1 0 0,1 0-1 0 0,-1 0 0 0 0,0 0 1 0 0,0 0-1 0 0,0 0 1 0 0,0 0-1 0 0,-1 0 1 0 0,1 0-1 0 0,0 0 0 0 0,0 0 1 0 0,-1 0-1 0 0,1 0 1 0 0,-1 1-1 0 0,0 2 35 0 0,0-2-30 0 0,1 1-1 0 0,-1-1 1 0 0,1 0-1 0 0,-1 0 1 0 0,0 0-1 0 0,0 1 1 0 0,0-1-1 0 0,0 0 1 0 0,0 0 0 0 0,-1 0-1 0 0,1-1 1 0 0,-1 1-1 0 0,1 0 1 0 0,-1 0-1 0 0,1-1 1 0 0,-1 1-1 0 0,0-1 1 0 0,-3 3-1 0 0,-12 7 9 0 0,10-6-26 0 0,1-1 1 0 0,-1 0-1 0 0,0 0 0 0 0,0-1 1 0 0,0 0-1 0 0,-1 0 0 0 0,-11 2 0 0 0,-11 1-442 0 0,27-6 191 0 0,1-7-1814 0 0,2 6 2032 0 0,0 1 0 0 0,0-1 0 0 0,-1 1 0 0 0,1 0 0 0 0,0-1 0 0 0,0 1 0 0 0,0-1 0 0 0,0 1 0 0 0,0-1 0 0 0,0 1 0 0 0,0 0 0 0 0,-1-1 0 0 0,1 1 0 0 0,0-1 0 0 0,1 1 0 0 0,-1-1 0 0 0,0 1 0 0 0,0-1 0 0 0,0 1 0 0 0,0 0 0 0 0,0-1 0 0 0,0 1 0 0 0,1-1 0 0 0,-1 1 0 0 0,0-1 0 0 0,0 1 0 0 0,1-1 0 0 0,4-4-691 0 0,-4 4 526 0 0,0 0 0 0 0,0 0 0 0 0,0 0-1 0 0,0 0 1 0 0,0 0 0 0 0,0 0 0 0 0,-1 0 0 0 0,1 0-1 0 0,0-1 1 0 0,-1 1 0 0 0,1 0 0 0 0,-1 0 0 0 0,1-3-1 0 0,0-6-1805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2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34 285 6448 0 0,'0'0'194'0'0,"1"-1"0"0"0,-1 1 0 0 0,0 0 0 0 0,1 0 0 0 0,-1-1 0 0 0,0 1 0 0 0,1 0 0 0 0,-1 0 0 0 0,1 0 0 0 0,-1-1 0 0 0,1 1 0 0 0,-1 0 0 0 0,0 0 0 0 0,1 0 0 0 0,-1 0 0 0 0,1 0 0 0 0,-1 0 0 0 0,1 0 0 0 0,-1 0 0 0 0,1 0 0 0 0,0 0 0 0 0,4 9 4504 0 0,-4-7-5044 0 0,24 55 7091 0 0,-24-54-6522 0 0,0-1 1 0 0,0 1-1 0 0,-1 0 1 0 0,0 0 0 0 0,0-1-1 0 0,0 6 1 0 0,0-5-89 0 0,0 0 0 0 0,0 0 0 0 0,1 0 0 0 0,-1 0 0 0 0,2 5 1 0 0,-1-5-57 0 0,0 0 1 0 0,0 0-1 0 0,-1-1 1 0 0,1 1-1 0 0,-1 0 1 0 0,0 0-1 0 0,1 0 1 0 0,-1 0-1 0 0,-1-1 1 0 0,1 1-1 0 0,0 0 1 0 0,-1 0-1 0 0,1 0 1 0 0,-1-1-1 0 0,-1 4 1 0 0,2-4-69 0 0,-1-1 1 0 0,1 0 0 0 0,-1 1 0 0 0,1-1 0 0 0,0 0 0 0 0,0 1 0 0 0,0-1 0 0 0,0 1 0 0 0,0-1-1 0 0,0 0 1 0 0,0 1 0 0 0,0-1 0 0 0,0 1 0 0 0,1-1 0 0 0,-1 0 0 0 0,1 1 0 0 0,-1-1-1 0 0,1 0 1 0 0,-1 1 0 0 0,1-1 0 0 0,0 0 0 0 0,1 2 0 0 0,2 8 72 0 0,-3-9-121 0 0,0 0 1 0 0,0 0-1 0 0,0 0 0 0 0,0 0 0 0 0,0 0 1 0 0,0-1-1 0 0,0 1 0 0 0,0 0 1 0 0,1-1-1 0 0,-1 1 0 0 0,1-1 1 0 0,0 1-1 0 0,-1-1 0 0 0,1 0 1 0 0,0 0-1 0 0,-1 0 0 0 0,1 0 1 0 0,3 1-1 0 0,2 2-547 0 0,-5-2-592 0 0</inkml:trace>
  <inkml:trace contextRef="#ctx0" brushRef="#br0" timeOffset="1">22 104 2304 0 0,'0'-3'46'0'0,"0"0"0"0"0,0-1 0 0 0,0 1 0 0 0,-1 0-1 0 0,0 0 1 0 0,1 0 0 0 0,-1 0 0 0 0,0 0 0 0 0,0 0 0 0 0,-1 0 0 0 0,1 0 0 0 0,-1 1 0 0 0,-3-6 0 0 0,4 6 431 0 0,0 1 0 0 0,1-1 0 0 0,-1 0 0 0 0,0 1 0 0 0,1-1-1 0 0,-1 0 1 0 0,1 0 0 0 0,-1 0 0 0 0,1 1 0 0 0,0-1 0 0 0,0 0 0 0 0,0 0 0 0 0,0 0 0 0 0,0 1 0 0 0,0-1 0 0 0,1 0 0 0 0,-1 0 0 0 0,0 0 0 0 0,1 1 0 0 0,0-1 0 0 0,-1 0 0 0 0,1 0 0 0 0,0 1 0 0 0,0-1 0 0 0,0 1 0 0 0,0-1 0 0 0,2-2 2424 0 0,-6-1-1638 0 0,15 9-2958 0 0,1 1-4935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2.9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59 12816 0 0,'-5'4'172'0'0,"4"-3"-125"0"0,-1 0-1 0 0,1-1 1 0 0,1 1 0 0 0,-1 0 0 0 0,0 0 0 0 0,0 0 0 0 0,0 0 0 0 0,0 0 0 0 0,0 0 0 0 0,1 0 0 0 0,-1 0 0 0 0,0 0 0 0 0,1 0-1 0 0,-1 0 1 0 0,1 0 0 0 0,0 0 0 0 0,-1 1 0 0 0,1-1 0 0 0,0 0 0 0 0,-1 3 0 0 0,1-2-21 0 0,-1 0 0 0 0,1 0 1 0 0,-1 1-1 0 0,1-1 0 0 0,-1 0 1 0 0,0 0-1 0 0,0 0 0 0 0,-2 3 0 0 0,3-4-18 0 0,-1 0-1 0 0,0 1 0 0 0,0-1 0 0 0,1 0 0 0 0,-1 0 0 0 0,1 1 0 0 0,-1-1 1 0 0,1 0-1 0 0,-1 1 0 0 0,1-1 0 0 0,0 1 0 0 0,0-1 0 0 0,-1 0 1 0 0,1 1-1 0 0,0-1 0 0 0,0 1 0 0 0,1-1 0 0 0,-1 1 0 0 0,0-1 0 0 0,1 3 1 0 0,5 4 344 0 0,-5-6-209 0 0,0-1 0 0 0,0 1 0 0 0,0-1 0 0 0,-1 1 0 0 0,1-1 1 0 0,0 1-1 0 0,-1-1 0 0 0,1 1 0 0 0,-1 0 0 0 0,1-1 0 0 0,-1 1 0 0 0,0 0 1 0 0,0-1-1 0 0,1 1 0 0 0,-1 0 0 0 0,0-1 0 0 0,-1 1 0 0 0,1 2 0 0 0,0-2 40 0 0,-1 0-1 0 0,1 0 1 0 0,0-1-1 0 0,0 1 1 0 0,1 0-1 0 0,-1-1 0 0 0,0 1 1 0 0,0 0-1 0 0,1 0 1 0 0,0 2-1 0 0,-1-3-53 0 0,0 1 0 0 0,0-1 0 0 0,0 0 0 0 0,0 0 0 0 0,-1 0 0 0 0,1 1 0 0 0,0-1 0 0 0,-1 0 0 0 0,1 0 0 0 0,-1 0 0 0 0,1 0 0 0 0,-1 0 0 0 0,0 0 0 0 0,0 0 0 0 0,0 1 0 0 0,-1 0 160 0 0,2-2-252 0 0,0 1-1 0 0,-1-1 1 0 0,1 0 0 0 0,0 1-1 0 0,0-1 1 0 0,0 0-1 0 0,-1 1 1 0 0,1-1-1 0 0,0 0 1 0 0,0 1-1 0 0,0-1 1 0 0,0 0-1 0 0,-1 1 1 0 0,1-1 0 0 0,0 0-1 0 0,0 1 1 0 0,0-1-1 0 0,0 1 1 0 0,0-1-1 0 0,0 0 1 0 0,0 1-1 0 0,0-1 1 0 0,0 0 0 0 0,0 1-1 0 0,0-1 1 0 0,1 1-1 0 0,-1-1 1 0 0,0 0-1 0 0,0 1 1 0 0,0-1-1 0 0,0 0 1 0 0,0 1-1 0 0,1-1 1 0 0,-1 0 0 0 0,0 0-1 0 0,0 1 1 0 0,1-1-1 0 0,-1 0 1 0 0,0 1-1 0 0,1-1 1 0 0,-1 0-1 0 0,0 0 1 0 0,0 0 0 0 0,1 1-1 0 0,0-1 1 0 0,-23 4 1449 0 0,23-5-1438 0 0,1-1 0 0 0,0 1 1 0 0,0-1-1 0 0,-1 1 0 0 0,1-1 0 0 0,-1 0 0 0 0,1 0 0 0 0,-1 1 0 0 0,0-1 0 0 0,0 0 1 0 0,0 0-1 0 0,2-5 0 0 0,-1 4-44 0 0,0-1 0 0 0,0 0 0 0 0,0 1 0 0 0,0 0 0 0 0,5-6 0 0 0,2 0 79 0 0,-6 7-31 0 0,-1 0 0 0 0,1 0 0 0 0,-1-1 0 0 0,0 1 0 0 0,1-1 0 0 0,-1 0 0 0 0,-1 0 0 0 0,1 0 0 0 0,0 0-1 0 0,-1 0 1 0 0,1 0 0 0 0,1-7 0 0 0,-1 6 9 0 0,-1 0 0 0 0,1-1-1 0 0,0 1 1 0 0,1 0 0 0 0,-1 0-1 0 0,1 0 1 0 0,4-6 0 0 0,-3 6 1 0 0,-1 1 0 0 0,-1-1 1 0 0,1-1-1 0 0,0 1 0 0 0,-1 0 1 0 0,0-1-1 0 0,3-7 0 0 0,-4 7-54 0 0,0 1 0 0 0,1-1 0 0 0,0 1 0 0 0,0-1 0 0 0,0 1 0 0 0,0 0 0 0 0,0 0 0 0 0,1 0 0 0 0,0 0 0 0 0,0 0 0 0 0,5-4 0 0 0,-6 6 64 0 0,1 1 105 0 0,-2 1-146 0 0,0 0 0 0 0,0 0 0 0 0,1-1-1 0 0,-1 1 1 0 0,0 0 0 0 0,1 0 0 0 0,-1 0-1 0 0,0 0 1 0 0,1 1 0 0 0,-1-1 0 0 0,0 0-1 0 0,0 1 1 0 0,1-1 0 0 0,-1 0 0 0 0,0 1-1 0 0,0 0 1 0 0,2 0 0 0 0,0 2 43 0 0,0-1 0 0 0,0 1 1 0 0,0-1-1 0 0,-1 1 0 0 0,5 6 0 0 0,-2-4-4 0 0,1 3-3 0 0,0 0 0 0 0,0 1-1 0 0,-1-1 1 0 0,0 1 0 0 0,6 13 0 0 0,-6-5 15 0 0,-4-11-47 0 0,1 0 0 0 0,0 1-1 0 0,6 11 1 0 0,-2-7-26 0 0,-2-5 0 0 0,0 0 1 0 0,0 1-1 0 0,-1 0 0 0 0,0 0 1 0 0,-1 0-1 0 0,0 0 1 0 0,0 0-1 0 0,0 0 0 0 0,0 10 1 0 0,0-2 1 0 0,1-1 1 0 0,0 1-1 0 0,7 20 1 0 0,-4-19-63 0 0,-2 0 0 0 0,4 23 0 0 0,-7-27-227 0 0,1 1 0 0 0,1 0 0 0 0,6 20 0 0 0,-8-31 150 0 0,0 0 0 0 0,-1 0-1 0 0,0 0 1 0 0,1 0 0 0 0,-1 0-1 0 0,0 0 1 0 0,0 0 0 0 0,0 0-1 0 0,0 0 1 0 0,-1 0 0 0 0,1 0 0 0 0,0 0-1 0 0,-2 2 1 0 0,0 13-2254 0 0,6-7 312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0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 15288 0 0,'0'0'4385'0'0,"2"0"-3452"0"0,64 4 2218 0 0,-62-3-3017 0 0,0-1 1 0 0,0 1-1 0 0,0-1 1 0 0,0 0-1 0 0,6-1 1 0 0,10-1 151 0 0,-15 2-229 0 0,1 0 0 0 0,-1 0 0 0 0,1-1 0 0 0,9-2 0 0 0,3-4-41 0 0,-14 5-16 0 0,-3 1-28 0 0,0 1-1 0 0,0-1 1 0 0,0 1-1 0 0,0-1 1 0 0,0 0-1 0 0,0 1 1 0 0,0-1-1 0 0,0 0 0 0 0,0 0 1 0 0,0 1-1 0 0,0-1 1 0 0,-1 0-1 0 0,1 0 1 0 0,1-1-1 0 0,-1 0-451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5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0,'2'6'147'0'0,"0"17"14137"0"0,-3-11-13764 0 0,0 1 0 0 0,0-1 0 0 0,2 0-1 0 0,1 14 1 0 0,-1-11-309 0 0,-2 25-1 0 0,1-29-200 0 0,-1-1 0 0 0,2 0 0 0 0,-1 0 0 0 0,1 0 0 0 0,4 17 0 0 0,-3-18-5 0 0,0-1 0 0 0,-1 0 0 0 0,0 1 0 0 0,0 14 0 0 0,-2-16-1 0 0,1-1-1 0 0,0 0 1 0 0,1 0-1 0 0,0 0 1 0 0,0 0 0 0 0,0 0-1 0 0,1 0 1 0 0,-1 0-1 0 0,1 0 1 0 0,5 8-1 0 0,-5-11-3 0 0,1 9 0 0 0,-2-7 0 0 0,4 3 0 0 0,5 3 13 0 0,-7-11 16 0 0,0 0 3 0 0,7 8 16 0 0,-7-6 1 0 0,-1 0 0 0 0,1 0 0 0 0,0 0 0 0 0,-1 0 0 0 0,1-1 0 0 0,0 1 0 0 0,4 0 0 0 0,-3-1 22 0 0,8 3 54 0 0,0-1 0 0 0,0-1 1 0 0,0 0-1 0 0,23 1 0 0 0,8-2-1 0 0,-15 0 58 0 0,0-1 0 0 0,54-8-1 0 0,-68 7-239 0 0,0-1 1 0 0,0 1-1 0 0,0 1 0 0 0,17 2 0 0 0,13 0-1363 0 0,-23-1-4153 0 0,-5 4-1837 0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7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10136 0 0,'1'-6'449'0'0,"4"-12"7772"0"0,-4 17-6886 0 0,28-14 1955 0 0,-22 11-2897 0 0,0 0 0 0 0,0 0 0 0 0,1 1-1 0 0,8-3 1 0 0,-12 4-318 0 0,-2 1-67 0 0,-1 1 0 0 0,1-1 1 0 0,-1 1-1 0 0,1 0 0 0 0,-1-1 0 0 0,1 1 0 0 0,0 0 0 0 0,-1 0 0 0 0,1 0 0 0 0,0 0 0 0 0,1 1 0 0 0,9-4 44 0 0,-10 2-10 0 0,-1 1-1 0 0,0-1 0 0 0,0 1 0 0 0,1-1 1 0 0,-1 1-1 0 0,1 0 0 0 0,-1 0 0 0 0,0 0 1 0 0,1 0-1 0 0,-1 0 0 0 0,1 0 0 0 0,-1 0 0 0 0,0 0 1 0 0,1 0-1 0 0,1 1 0 0 0,-1 0 29 0 0,-1 0-55 0 0,0 0-1 0 0,0-1 1 0 0,0 0 0 0 0,0 1-1 0 0,0-1 1 0 0,0 1-1 0 0,0-1 1 0 0,0 0 0 0 0,0 0-1 0 0,0 0 1 0 0,0 0 0 0 0,0 0-1 0 0,0 0 1 0 0,0 0 0 0 0,0 0-1 0 0,2 0 1 0 0,-1 0 9 0 0,-2 3-427 0 0,-1 7 324 0 0,1 0-1 0 0,-2 1 1 0 0,1-1-1 0 0,-2 0 1 0 0,1 0 0 0 0,-5 10-1 0 0,5-14-167 0 0,1 0-1 0 0,0-1 1 0 0,0 1 0 0 0,0 0-1 0 0,0 0 1 0 0,1 0-1 0 0,1 11 1 0 0,-1-2-122 0 0,0-13 31 0 0,0 1 8 0 0,-1-2 213 0 0,0 0 73 0 0,1-1 1 0 0,0 1-1 0 0,-1 0 1 0 0,1-1-1 0 0,0 1 1 0 0,0 0-1 0 0,0-1 1 0 0,-1 1-1 0 0,1 0 1 0 0,0-1-1 0 0,0 1 1 0 0,0 0-1 0 0,0-1 1 0 0,0 1-1 0 0,0 0 1 0 0,0 0-1 0 0,0-1 1 0 0,1 2-1 0 0,2 7-57 0 0,-3-9 99 0 0,0 1 0 0 0,0-1 1 0 0,0 0-1 0 0,0 0 0 0 0,0 0 0 0 0,0 0 1 0 0,0 0-1 0 0,0 1 0 0 0,0-1 0 0 0,0 0 0 0 0,0 0 1 0 0,0 0-1 0 0,0 0 0 0 0,0 0 0 0 0,0 1 1 0 0,0-1-1 0 0,0 0 0 0 0,0 0 0 0 0,0 0 0 0 0,0 0 1 0 0,0 0-1 0 0,-1 0 0 0 0,1 1 0 0 0,0-1 1 0 0,0 0-1 0 0,0 0 0 0 0,0 0 0 0 0,0 0 0 0 0,0 0 1 0 0,0 0-1 0 0,0 0 0 0 0,0 0 0 0 0,-1 1 1 0 0,1-1-1 0 0,0 0 0 0 0,0 0 0 0 0,0 0 0 0 0,0 0 1 0 0,-11 11-13 0 0,11-10 14 0 0,0-1 0 0 0,-1 1 0 0 0,1-1 0 0 0,0 1 0 0 0,0 0 0 0 0,0-1 0 0 0,-1 1 0 0 0,1-1 0 0 0,0 1 0 0 0,0-1 0 0 0,0 1 0 0 0,0 0 0 0 0,0-1 0 0 0,0 1 0 0 0,0-1 0 0 0,0 1 0 0 0,0 0 0 0 0,1-1 0 0 0,-1 1 0 0 0,0-1 0 0 0,0 2 0 0 0,10 9 0 0 0,-7-9 5 0 0,0 1-1 0 0,0 0 1 0 0,0-1-1 0 0,1 0 0 0 0,-1 0 1 0 0,0 0-1 0 0,1 0 1 0 0,5 2-1 0 0,35 8 590 0 0,-16-4 186 0 0,-5-4-146 0 0,-21-4 734 0 0,-2 3-1315 0 0,-1 0 0 0 0,1-1 0 0 0,-1 1 0 0 0,1 0 0 0 0,-1-1 0 0 0,0 1 0 0 0,0-1 0 0 0,0 1 0 0 0,-2 2 0 0 0,-5 14 161 0 0,4-10-154 0 0,0-1-1 0 0,0 1 1 0 0,-1-1-1 0 0,0-1 1 0 0,0 1-1 0 0,-1-1 0 0 0,0 0 1 0 0,-11 11-1 0 0,6-6-30 0 0,-18 23-1 0 0,27-32-28 0 0,0 0 0 0 0,-1 0-1 0 0,1 0 1 0 0,-1-1 0 0 0,0 1 0 0 0,1-1 0 0 0,-1 1-1 0 0,-1-1 1 0 0,1 0 0 0 0,0 0 0 0 0,-4 1-1 0 0,-10 8-12 0 0,15-11-1 0 0,0 1-1 0 0,0 0 0 0 0,0 0 1 0 0,1-1-1 0 0,-1 1 1 0 0,0-1-1 0 0,0 0 0 0 0,0 0 1 0 0,0 1-1 0 0,0-1 1 0 0,-2-1-1 0 0,1 1-63 0 0,1 0-387 0 0,-1-1-1987 0 0,3 1 2385 0 0,0 0 0 0 0,0 0 0 0 0,-1 0-1 0 0,1 0 1 0 0,0 0 0 0 0,0 0 0 0 0,-1 0-1 0 0,1 0 1 0 0,0 0 0 0 0,0 0-1 0 0,0 0 1 0 0,-1 0 0 0 0,1-1 0 0 0,0 1-1 0 0,0 0 1 0 0,-1 0 0 0 0,1 0 0 0 0,0 0-1 0 0,0 0 1 0 0,0 0 0 0 0,0 0-1 0 0,-1-1 1 0 0,1 1 0 0 0,0 0 0 0 0,0 0-1 0 0,0 0 1 0 0,0-1 0 0 0,0 1-1 0 0,-1 0 1 0 0,1 0 0 0 0,0 0 0 0 0,0-1-1 0 0,0 1 1 0 0,0 0 0 0 0,0 0 0 0 0,0 0-1 0 0,0-1 1 0 0,0 1 0 0 0,0 0-1 0 0,0 0 1 0 0,0-1 0 0 0,0 1 0 0 0,0 0-1 0 0,0 0 1 0 0,0 0 0 0 0,0-1 0 0 0,0 1-1 0 0,0 0 1 0 0,0 0 0 0 0,0 0-1 0 0,0-1 1 0 0,1 1 0 0 0,-1 0 0 0 0,0 0-1 0 0,0-1 1 0 0,8-6-1468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27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57 125 7368 0 0,'6'-9'14827'0'0,"-5"11"-14041"0"0,5 17 264 0 0,4 25 1 0 0,6 18-95 0 0,-11-49-818 0 0,0-1 1 0 0,0 1-1 0 0,1-1 0 0 0,1-1 1 0 0,12 17-1 0 0,-14-21-75 0 0,1 0-1 0 0,0 0 1 0 0,1-1-1 0 0,0 0 1 0 0,0 0 0 0 0,0 0-1 0 0,1-1 1 0 0,14 8-1 0 0,-5-3 53 0 0,-15-8-94 0 0,1-1 1 0 0,-1 1 0 0 0,1-1-1 0 0,0 1 1 0 0,0-1 0 0 0,-1 0-1 0 0,1 0 1 0 0,6 1-1 0 0,-3-2 18 0 0,0 1 0 0 0,-1-1-1 0 0,1 0 1 0 0,0 0 0 0 0,0-1-1 0 0,0 0 1 0 0,0 0-1 0 0,0 0 1 0 0,-1-1 0 0 0,1 0-1 0 0,10-5 1 0 0,-10 4 21 0 0,0-1 1 0 0,-1 0-1 0 0,1-1 1 0 0,-1 1-1 0 0,0-1 1 0 0,0 0-1 0 0,-1 0 1 0 0,1 0-1 0 0,6-12 0 0 0,-6 7 30 0 0,-1 0-1 0 0,0 0 0 0 0,0 0 0 0 0,-1 0 0 0 0,0-1 0 0 0,-1 1 0 0 0,0-1 0 0 0,-1 0 1 0 0,0 0-1 0 0,0 0 0 0 0,-1 0 0 0 0,-3-18 0 0 0,1 19-74 0 0,0 0-1 0 0,-1 0 1 0 0,0 1 0 0 0,0-1-1 0 0,-1 1 1 0 0,0 0 0 0 0,-1 0-1 0 0,0 1 1 0 0,0-1 0 0 0,-1 1-1 0 0,0 0 1 0 0,0 1 0 0 0,-1-1-1 0 0,0 1 1 0 0,0 1 0 0 0,-1-1-1 0 0,0 1 1 0 0,0 0 0 0 0,-1 1-1 0 0,1 0 1 0 0,-1 0 0 0 0,-14-4-1 0 0,12 6-215 0 0,1 0 0 0 0,-1 1 0 0 0,1 0 0 0 0,-1 1 0 0 0,0 0 0 0 0,0 1 0 0 0,1 0 0 0 0,-1 1 0 0 0,0 0 0 0 0,0 1 0 0 0,1 0 0 0 0,-1 0-1 0 0,1 1 1 0 0,0 1 0 0 0,0 0 0 0 0,0 0 0 0 0,0 1 0 0 0,1 0 0 0 0,-1 1 0 0 0,-11 9 0 0 0,-6 6-2662 0 0,1 2-5716 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0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62 15408 0 0,'0'0'1393'0'0,"-1"0"-1149"0"0,-11 1-897 0 0,11-1 955 0 0,0 1-1 0 0,0-1 1 0 0,1 0 0 0 0,-1 1 0 0 0,0-1-1 0 0,1 0 1 0 0,-1 1 0 0 0,0-1 0 0 0,1 1 0 0 0,-1-1-1 0 0,0 1 1 0 0,1 0 0 0 0,-1-1 0 0 0,1 1-1 0 0,-1-1 1 0 0,0 2 0 0 0,0 0 22 0 0,0-1-216 0 0,1 1 1 0 0,0-1-1 0 0,-1 0 0 0 0,1 1 1 0 0,0-1-1 0 0,0 0 0 0 0,-1 1 0 0 0,1-1 1 0 0,0 1-1 0 0,1-1 0 0 0,-1 0 1 0 0,0 3-1 0 0,1 2 24 0 0,0 3-99 0 0,0 0-1 0 0,0 0 1 0 0,1 0 0 0 0,0 0-1 0 0,1 0 1 0 0,-1-1 0 0 0,2 1-1 0 0,-1-1 1 0 0,2 0 0 0 0,-1 0-1 0 0,1 0 1 0 0,0 0 0 0 0,12 13-1 0 0,-9-14-37 0 0,0 0 0 0 0,1 0 0 0 0,0-1 0 0 0,0 0 0 0 0,1-1 0 0 0,0 0 0 0 0,0 0 0 0 0,17 5 0 0 0,-23-9 6 0 0,-1 0 0 0 0,0-1-1 0 0,0 1 1 0 0,1-1 0 0 0,-1 1 0 0 0,0-1 0 0 0,1 0-1 0 0,-1 0 1 0 0,1-1 0 0 0,-1 1 0 0 0,0-1-1 0 0,0 1 1 0 0,1-1 0 0 0,-1 0 0 0 0,0 0 0 0 0,0 0-1 0 0,0-1 1 0 0,0 1 0 0 0,0-1 0 0 0,0 0 0 0 0,4-3-1 0 0,-1 0-22 0 0,-1-1 0 0 0,0 1 0 0 0,0-1 0 0 0,-1 0 0 0 0,1 0 0 0 0,-1 0-1 0 0,-1-1 1 0 0,1 1 0 0 0,2-8 0 0 0,-2 1 36 0 0,1 0 1 0 0,-2 0-1 0 0,0 0 1 0 0,0 0-1 0 0,-1-1 1 0 0,0-16-1 0 0,-8-50 210 0 0,6 61-448 0 0,-1 28 473 0 0,1-8-239 0 0,-1 1 0 0 0,1-1 1 0 0,0 0-1 0 0,0 0 0 0 0,0 0 1 0 0,0 0-1 0 0,0 0 0 0 0,0 1 1 0 0,1-1-1 0 0,-1 0 0 0 0,0 0 0 0 0,0 0 1 0 0,1 0-1 0 0,-1 0 0 0 0,1 1 1 0 0,36 55-377 0 0,48 83 731 0 0,-64-109-322 0 0,-11-13 44 0 0,-1 0 0 0 0,-1 1 0 0 0,0 0-1 0 0,6 27 1 0 0,0-1 71 0 0,-11-35-51 0 0,-1-1 0 0 0,0 1 0 0 0,-1 0 0 0 0,0 0 0 0 0,0 0-1 0 0,-1 0 1 0 0,0-1 0 0 0,-1 1 0 0 0,0 0 0 0 0,-1 0 0 0 0,0-1-1 0 0,-1 1 1 0 0,-3 9 0 0 0,4-15-55 0 0,0-1 0 0 0,0 1 0 0 0,0-1-1 0 0,0 1 1 0 0,-1-1 0 0 0,1 0 0 0 0,-1 0-1 0 0,0 0 1 0 0,0 0 0 0 0,0-1 0 0 0,0 1 0 0 0,0-1-1 0 0,-1 0 1 0 0,1 0 0 0 0,-1 0 0 0 0,1 0-1 0 0,-1-1 1 0 0,0 1 0 0 0,0-1 0 0 0,0 0-1 0 0,0 0 1 0 0,0 0 0 0 0,-4 0 0 0 0,-56 8 257 0 0,60-9-300 0 0,1 0 0 0 0,-1 0-1 0 0,1-1 1 0 0,-1 1 0 0 0,0-1 0 0 0,1 0 0 0 0,0 0-1 0 0,-1 0 1 0 0,-3-2 0 0 0,-7-3-9 0 0,-4-1-136 0 0,0 0 0 0 0,1-2 0 0 0,-30-19 0 0 0,43 25 5 0 0,1 1 0 0 0,-1-1 0 0 0,1 0 0 0 0,0-1 0 0 0,0 1 0 0 0,0 0 0 0 0,0-1 0 0 0,1 0 0 0 0,-1 1 1 0 0,-2-8-1 0 0,2 4-2579 0 0,0-1 0 0 0,-4-14 0 0 0,2-1-4951 0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0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15144 0 0,'0'0'1371'0'0,"2"0"-1129"0"0,4-1 90 0 0,-1 0-1 0 0,0 0 1 0 0,1-1 0 0 0,-1 0-1 0 0,9-4 1 0 0,12-4 1538 0 0,0 0-751 0 0,-17 6-856 0 0,0 1 0 0 0,0 0 0 0 0,13-2 1 0 0,-12 2-255 0 0,-9 2-37 0 0,1 0 1 0 0,-1 0-1 0 0,0 1 0 0 0,1-1 0 0 0,0 1 1 0 0,-1-1-1 0 0,1 1 0 0 0,-1-1 0 0 0,1 1 0 0 0,-1 0 1 0 0,1 0-1 0 0,0 0 0 0 0,-1 0 0 0 0,1 0 1 0 0,0 0-1 0 0,1 1 0 0 0,6 4-291 0 0</inkml:trace>
  <inkml:trace contextRef="#ctx0" brushRef="#br0" timeOffset="1">95 223 11520 0 0,'0'0'1248'0'0,"16"0"-1248"0"0,-4 0 1456 0 0,4-4 272 0 0,-1 4 47 0 0,1 0 17 0 0,12-4-1136 0 0,-7-2-224 0 0,-5 6-48 0 0,4-9 0 0 0,7 5-384 0 0,1-6-184 0 0,3 0 24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0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10 132 17215 0 0,'-1'-8'276'0'0,"1"6"-190"0"0,0 0 0 0 0,0 1 0 0 0,0-1 0 0 0,0 1 0 0 0,-1-1 0 0 0,1 1 0 0 0,-1-1 0 0 0,1 0 0 0 0,-1 1 0 0 0,0 0 0 0 0,1-1 0 0 0,-1 1 0 0 0,-3-4 3410 0 0,7 5-3135 0 0,-1 0 1 0 0,0-1 0 0 0,1 1-1 0 0,-1 0 1 0 0,0-1 0 0 0,4-1 0 0 0,0 0 74 0 0,0 0 1 0 0,0 0 0 0 0,10-1-1 0 0,14-3 404 0 0,-25 4-718 0 0,0 1-1 0 0,-1 0 1 0 0,1 0-1 0 0,0 0 1 0 0,6 1-1 0 0,14-3 70 0 0,-5-1-43 0 0,-14 3-130 0 0,-1 0 0 0 0,1 0-1 0 0,-1 0 1 0 0,1-1 0 0 0,-1 0 0 0 0,1 0 0 0 0,4-3 0 0 0,11-3-4 0 0,-19 7-14 0 0,1 0 0 0 0,-1 1 0 0 0,0-1 0 0 0,1 0 0 0 0,-1 0 0 0 0,0 0-1 0 0,1-1 1 0 0,-1 1 0 0 0,3-3 0 0 0,0 0-34 0 0,-1 1 0 0 0,1 0 1 0 0,0 1-1 0 0,0-1 0 0 0,0 1 0 0 0,0 0 0 0 0,0 0 0 0 0,1 0 0 0 0,5-1 0 0 0,-8 3-171 0 0,7-1-2088 0 0,-1-2 688 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1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15696 0 0,'16'-8'3997'0'0,"-16"11"-2729"0"0,0 4-816 0 0,1-1 0 0 0,0 0 0 0 0,1 0 0 0 0,3 8 0 0 0,2 15 773 0 0,3 6-18 0 0,-8-26-1023 0 0,1 0 0 0 0,-1 1 0 0 0,0-1 1 0 0,0 18-1 0 0,-2-15-78 0 0,1 0 0 0 0,0 0-1 0 0,0 0 1 0 0,5 16 0 0 0,-5-23-80 0 0,0-1-1 0 0,0 1 1 0 0,-1 0-1 0 0,0 0 1 0 0,0 0-1 0 0,-1 9 1 0 0,0-9-18 0 0,1 0 0 0 0,0 0 0 0 0,0 1 1 0 0,0-1-1 0 0,2 7 0 0 0,16 50 56 0 0,-6-27-121 0 0,-11-30-93 0 0,1-1 1 0 0,0 0-1 0 0,0 0 1 0 0,0 0 0 0 0,0 0-1 0 0,1 0 1 0 0,0 0-1 0 0,4 5 1 0 0,16 10-3959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1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6448 0 0,'16'-1'129'0'0,"-12"0"-64"0"0,0 1 0 0 0,0 0 0 0 0,-1 0 1 0 0,1 0-1 0 0,0 0 0 0 0,5 2 0 0 0,6 3 168 0 0,-10-2 130 0 0,1-1 395 0 0,7 3 689 0 0,-1 5 9120 0 0,-6-5-9555 0 0,-5-4-889 0 0,1-1-1 0 0,-1 1 1 0 0,0 0 0 0 0,0 0-1 0 0,1 0 1 0 0,-1 0 0 0 0,0 0-1 0 0,0 0 1 0 0,0 1 0 0 0,0-1-1 0 0,0 0 1 0 0,0 0-1 0 0,-1 1 1 0 0,1-1 0 0 0,0 1-1 0 0,-1-1 1 0 0,1 0 0 0 0,-1 1-1 0 0,1-1 1 0 0,-1 1 0 0 0,0 0-1 0 0,0-1 1 0 0,1 3 0 0 0,-2 0 154 0 0,0 1-164 0 0,0 1 1 0 0,1-1 0 0 0,-1 1-1 0 0,1-1 1 0 0,0 1 0 0 0,1-1 0 0 0,1 8-1 0 0,-1-10-113 0 0,-1 0 0 0 0,1 0 0 0 0,-1 0 0 0 0,1 0 0 0 0,-1 0 0 0 0,0 0 0 0 0,0 0 0 0 0,0 0 0 0 0,-1 0 0 0 0,1 0 0 0 0,-1 0 0 0 0,0 0 0 0 0,1 0 0 0 0,-1 0 0 0 0,0-1 0 0 0,-1 1 0 0 0,-2 4 0 0 0,2-2 0 0 0,1-3 0 0 0,1 1 0 0 0,-1-1 0 0 0,0 0 0 0 0,1 1 0 0 0,0-1 0 0 0,-1 1 0 0 0,1-1 0 0 0,0 0 0 0 0,0 1 0 0 0,0-1 0 0 0,1 1 0 0 0,-1-1 0 0 0,1 0 0 0 0,-1 1 0 0 0,1-1 0 0 0,0 0 0 0 0,0 1 0 0 0,1 1 0 0 0,6 24 0 0 0,-8-26-31 0 0,0 0 0 0 0,1 0 0 0 0,-1 0 0 0 0,1 0 0 0 0,0 0 0 0 0,0 0 0 0 0,0 0 0 0 0,-1 0 0 0 0,2-1 0 0 0,-1 1 0 0 0,0 0 0 0 0,0-1 0 0 0,0 1 0 0 0,1-1 0 0 0,-1 1 0 0 0,1-1 0 0 0,-1 0 0 0 0,1 1 0 0 0,0-1 0 0 0,0 0 0 0 0,-1 0 0 0 0,4 1 0 0 0,-2-1-754 0 0,-1 0 0 0 0,1 0-1 0 0,-1-1 1 0 0,1 1-1 0 0,-1-1 1 0 0,1 0 0 0 0,2 0-1 0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1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124 55 3224 0 0,'-22'6'9101'0'0,"18"-16"-2196"0"0,5 10-6789 0 0,-1 0 0 0 0,0 0 0 0 0,0 0 0 0 0,1-1 0 0 0,-1 1 0 0 0,0 0 0 0 0,0 0 0 0 0,0 0 0 0 0,1-1 0 0 0,-1 1 0 0 0,0 0 0 0 0,0 0 0 0 0,0-1 0 0 0,0 1 0 0 0,0 0 0 0 0,0-1 0 0 0,1 1 0 0 0,-1 0 0 0 0,0 0 0 0 0,0-1-1 0 0,0 1 1 0 0,0 0 0 0 0,0-1 0 0 0,0 1 0 0 0,0 0 0 0 0,0-1 0 0 0,0 1 0 0 0,0 0 0 0 0,-1 0 0 0 0,1-1 0 0 0,0 1 0 0 0,0-1 0 0 0,-4-10 992 0 0,-4 0 68 0 0,6 9 166 0 0,-28-2 654 0 0,30 4-1956 0 0,-1 0 0 0 0,0 0 1 0 0,1 1-1 0 0,-1-1 0 0 0,1 0 0 0 0,-1 0 0 0 0,0 1 0 0 0,1-1 1 0 0,-1 0-1 0 0,1 1 0 0 0,-1-1 0 0 0,1 0 0 0 0,-1 1 0 0 0,1-1 1 0 0,-1 1-1 0 0,1-1 0 0 0,-1 2 0 0 0,-2 1 58 0 0,-4 1-33 0 0,6-3-81 0 0,-1 0-1 0 0,0 0 1 0 0,1 0 0 0 0,-1 0-1 0 0,1 0 1 0 0,0 0-1 0 0,-1 0 1 0 0,1 0-1 0 0,0 0 1 0 0,0 1-1 0 0,-1-1 1 0 0,1 1 0 0 0,0-1-1 0 0,0 1 1 0 0,1-1-1 0 0,-1 1 1 0 0,0-1-1 0 0,0 1 1 0 0,1 0-1 0 0,-1-1 1 0 0,1 1 0 0 0,0 0-1 0 0,-1 0 1 0 0,1-1-1 0 0,0 3 1 0 0,0 0 14 0 0,0-2 21 0 0,0 0-1 0 0,0 1 0 0 0,0-1 1 0 0,0 1-1 0 0,-1-1 0 0 0,1 0 1 0 0,-1 1-1 0 0,1-1 0 0 0,-1 0 0 0 0,-1 4 1 0 0,1-5-8 0 0,0 0 1 0 0,0 0 0 0 0,1 1-1 0 0,-1-1 1 0 0,1 0-1 0 0,-1 1 1 0 0,1-1 0 0 0,0 1-1 0 0,-1-1 1 0 0,1 1-1 0 0,0-1 1 0 0,0 1 0 0 0,0-1-1 0 0,0 1 1 0 0,0-1-1 0 0,0 0 1 0 0,1 1 0 0 0,-1-1-1 0 0,0 1 1 0 0,1-1-1 0 0,-1 1 1 0 0,2 1 0 0 0,1 6-75 0 0,0 3-27 0 0,-2-7 16 0 0,0 0 0 0 0,1-1 1 0 0,-1 1-1 0 0,1 0 0 0 0,3 5 1 0 0,4 8 37 0 0,-8-16 24 0 0,0 0 1 0 0,0 0 0 0 0,0 0-1 0 0,0 0 1 0 0,0-1-1 0 0,0 1 1 0 0,0 0 0 0 0,2 2-1 0 0,6 7-517 0 0,14 6-213 0 0,-21-16-336 0 0,1-2-275 0 0,15-2-978 0 0,1 0-3445 0 0</inkml:trace>
  <inkml:trace contextRef="#ctx0" brushRef="#br0" timeOffset="1">283 0 9672 0 0,'-8'4'572'0'0,"4"-3"-366"0"0,0 0 1 0 0,1 0 0 0 0,-1 1-1 0 0,1 0 1 0 0,0-1 0 0 0,-1 1-1 0 0,1 0 1 0 0,0 1 0 0 0,0-1-1 0 0,0 1 1 0 0,-4 4 0 0 0,-1 1 2614 0 0,7-7-2659 0 0,0-1 0 0 0,1 0 1 0 0,-1 1-1 0 0,0-1 0 0 0,1 1 0 0 0,-1-1 1 0 0,1 1-1 0 0,-1 0 0 0 0,1-1 1 0 0,-1 1-1 0 0,1 0 0 0 0,-1-1 1 0 0,1 1-1 0 0,0 0 0 0 0,-1 0 0 0 0,1-1 1 0 0,0 1-1 0 0,-1 0 0 0 0,1 0 1 0 0,0-1-1 0 0,0 1 0 0 0,0 0 0 0 0,0 0 1 0 0,0 1-1 0 0,2 5 536 0 0,-1-6-579 0 0,-1 0 0 0 0,0 0 0 0 0,1 0 0 0 0,-1 0 0 0 0,0 0-1 0 0,0 0 1 0 0,0 0 0 0 0,0 0 0 0 0,0 0 0 0 0,0 0 0 0 0,0 0-1 0 0,0 0 1 0 0,0 0 0 0 0,0 0 0 0 0,0 0 0 0 0,-1 0 0 0 0,1-1-1 0 0,0 1 1 0 0,-1 0 0 0 0,1 0 0 0 0,-1 0 0 0 0,1 0-1 0 0,-1 0 1 0 0,1 0 0 0 0,-2 0 0 0 0,2 1-28 0 0,-1-1 1 0 0,1 0-1 0 0,0 1 1 0 0,-1-1-1 0 0,1 1 1 0 0,0-1-1 0 0,0 0 0 0 0,0 1 1 0 0,0-1-1 0 0,0 1 1 0 0,1-1-1 0 0,-1 0 1 0 0,0 1-1 0 0,0-1 0 0 0,1 0 1 0 0,-1 1-1 0 0,1-1 1 0 0,0 0-1 0 0,-1 0 1 0 0,1 1-1 0 0,0-1 0 0 0,1 2 1 0 0,6 17 629 0 0,-6-6-244 0 0,-2-13-448 0 0,0 1 0 0 0,0-1-1 0 0,0 1 1 0 0,0-1 0 0 0,0 0 0 0 0,1 1-1 0 0,-1-1 1 0 0,0 1 0 0 0,1-1-1 0 0,-1 0 1 0 0,1 1 0 0 0,0-1-1 0 0,-1 0 1 0 0,1 1 0 0 0,0-1-1 0 0,0 0 1 0 0,0 0 0 0 0,1 2 0 0 0,8 4 111 0 0,1 4 86 0 0,-10-11-219 0 0,-1 1 1 0 0,0-1 0 0 0,0 1 0 0 0,1-1-1 0 0,-1 1 1 0 0,0-1 0 0 0,0 1 0 0 0,0 0 0 0 0,0-1-1 0 0,0 1 1 0 0,0-1 0 0 0,0 1 0 0 0,0-1 0 0 0,0 1-1 0 0,0 0 1 0 0,0-1 0 0 0,0 1 0 0 0,0-1 0 0 0,0 1-1 0 0,0-1 1 0 0,-1 1 0 0 0,1 0 0 0 0,0-1-6 0 0,0 0 0 0 0,0 1 0 0 0,0-1-1 0 0,0 0 1 0 0,-1 0 0 0 0,1 0 0 0 0,0 0 0 0 0,0 0 0 0 0,0 0 0 0 0,0 0 0 0 0,0 0 0 0 0,0 1 0 0 0,0-1-1 0 0,0 0 1 0 0,0 0 0 0 0,0 0 0 0 0,0 0 0 0 0,0 0 0 0 0,0 0 0 0 0,0 0 0 0 0,0 0 0 0 0,0 1 0 0 0,1-1 0 0 0,-1 0-1 0 0,0 0 1 0 0,0 0 0 0 0,0 0 0 0 0,0 0 0 0 0,0 0 0 0 0,0 0 0 0 0,0 0 0 0 0,0 0 0 0 0,0 0 0 0 0,0 1-1 0 0,0-1 1 0 0,0 0 0 0 0,0 0 0 0 0,1 0 0 0 0,-1 0 0 0 0,0 0 0 0 0,0 0 0 0 0,0 0 0 0 0,0 0 0 0 0,0 0 0 0 0,0 0-1 0 0,0 0 1 0 0,0 0 0 0 0,1 0 0 0 0,-1 0 0 0 0,0 0 0 0 0,0 0 0 0 0,0 0 0 0 0,0 0 0 0 0,0 0 0 0 0,0 0-1 0 0,0 0 1 0 0,0 0 0 0 0,1 0 0 0 0,-1 0 0 0 0,0 0 0 0 0,0 0 0 0 0,0 0 0 0 0,1 0 14 0 0,15 4 66 0 0,-15-4-77 0 0,0 0 0 0 0,-1 0 0 0 0,1 0 1 0 0,-1 1-1 0 0,1-1 0 0 0,0 0 0 0 0,-1 0 0 0 0,1 1 1 0 0,-1-1-1 0 0,1 0 0 0 0,-1 1 0 0 0,1-1 0 0 0,-1 0 0 0 0,1 1 1 0 0,-1-1-1 0 0,1 1 0 0 0,-1-1 0 0 0,1 1 0 0 0,-1-1 1 0 0,0 1-1 0 0,1 0 0 0 0,-1 0 0 0 0,0-1-1 0 0,0 1 1 0 0,0 0-1 0 0,0-1 0 0 0,0 1 0 0 0,0 0 1 0 0,1-1-1 0 0,-1 1 0 0 0,0-1 0 0 0,0 1 0 0 0,0 0 1 0 0,1-1-1 0 0,-1 1 0 0 0,0-1 0 0 0,1 1 1 0 0,-1-1-1 0 0,0 1 0 0 0,1-1 0 0 0,-1 1 1 0 0,1-1-1 0 0,-1 1 0 0 0,1-1 0 0 0,-1 1 1 0 0,1-1-1 0 0,-1 0 0 0 0,1 1 0 0 0,-1-1 0 0 0,1 0 1 0 0,0 1-1 0 0,-1-1 0 0 0,1 0 0 0 0,-1 0 1 0 0,1 0-1 0 0,0 0 0 0 0,-1 0 0 0 0,1 1 1 0 0,0-1-1 0 0,0 0 0 0 0,4-1-17 0 0,-1 1 1 0 0,0 0-1 0 0,0-1 0 0 0,7-1 0 0 0,-5 0-24 0 0,4-1-110 0 0,-12-3-23 0 0,2 4 87 0 0,5 1 20 0 0,-4 1 55 0 0,3-1 2 0 0,0 0 1 0 0,0-1-1 0 0,0 1 0 0 0,5-3 1 0 0,-8 3 5 0 0,-1 1 0 0 0,1 0 0 0 0,0 0 1 0 0,-1-1-1 0 0,1 1 0 0 0,-1 0 0 0 0,1-1 0 0 0,-1 1 0 0 0,0-1 1 0 0,1 1-1 0 0,-1-1 0 0 0,1 1 0 0 0,-1-1 0 0 0,0 1 0 0 0,1-1 1 0 0,-1 1-1 0 0,0-1 0 0 0,0 1 0 0 0,1-1 0 0 0,-1 1 1 0 0,0-1-1 0 0,0 0 0 0 0,0 1 0 0 0,0-1 0 0 0,0 1 0 0 0,0-1 1 0 0,0 0-1 0 0,0 1 0 0 0,0-1 0 0 0,0 0 0 0 0,0 1 0 0 0,0-1 1 0 0,0 1-1 0 0,0-1 0 0 0,0 0 0 0 0,-1 1 0 0 0,1-1 0 0 0,0 1 1 0 0,-1-1-1 0 0,1 1 0 0 0,-1-1 0 0 0,1 0 15 0 0,-1 0-1 0 0,1 0 1 0 0,0 0 0 0 0,-1 0-1 0 0,1 0 1 0 0,0 0 0 0 0,0 0-1 0 0,-1 0 1 0 0,1-1-1 0 0,0 1 1 0 0,0 0 0 0 0,0 0-1 0 0,1 0 1 0 0,-1 0 0 0 0,0 0-1 0 0,0 0 1 0 0,0 0 0 0 0,1 0-1 0 0,-1 0 1 0 0,0 0-1 0 0,1 0 1 0 0,-1 0 0 0 0,1 0-1 0 0,1-1 1 0 0,-2 1 2 0 0,1 0 1 0 0,-1 0-1 0 0,1 0 0 0 0,0 0 1 0 0,-1 0-1 0 0,0 0 0 0 0,1 0 1 0 0,-1 0-1 0 0,0 0 1 0 0,1 0-1 0 0,-1 0 0 0 0,0 0 1 0 0,0 0-1 0 0,0 0 0 0 0,0 0 1 0 0,0 0-1 0 0,0 0 0 0 0,0-1 1 0 0,0 1-1 0 0,0 0 0 0 0,-1 0 1 0 0,1 0-1 0 0,0 0 1 0 0,-1 0-1 0 0,1 0 0 0 0,-1 0 1 0 0,1 0-1 0 0,-1 0 0 0 0,0 0 1 0 0,1 0-1 0 0,-1 1 0 0 0,0-1 1 0 0,1 0-1 0 0,-2-1 0 0 0,1 2-15 0 0,-2-2 10 0 0,0-1 0 0 0,0 0-1 0 0,0 0 1 0 0,1 0 0 0 0,-1 0-1 0 0,1-1 1 0 0,0 1 0 0 0,0-1-1 0 0,-3-4 1 0 0,4 7-13 0 0,0-1-1 0 0,0 1 1 0 0,-1-1-1 0 0,1 1 0 0 0,0 0 1 0 0,-1 0-1 0 0,0 0 1 0 0,1-1-1 0 0,-1 2 1 0 0,0-1-1 0 0,1 0 1 0 0,-1 0-1 0 0,0 0 1 0 0,0 1-1 0 0,0-1 0 0 0,1 1 1 0 0,-1-1-1 0 0,-4 1 1 0 0,1-1-21 0 0,-36-11-283 0 0,30 8-95 0 0,0 1 0 0 0,0 0 0 0 0,0 0 0 0 0,-19-1 0 0 0,26 4-76 0 0,1 1 0 0 0,-1-1 0 0 0,1 1 0 0 0,0-1 0 0 0,-1 1 0 0 0,1 0 1 0 0,0 0-1 0 0,-1 0 0 0 0,1 1 0 0 0,0-1 0 0 0,-4 4 0 0 0,-3 0-4464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2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54 17503 0 0,'10'-3'118'0'0,"18"-7"154"0"0,-26 10-209 0 0,-1-1 0 0 0,1 0 1 0 0,-1 0-1 0 0,1 0 0 0 0,-1 0 0 0 0,1 0 0 0 0,-1 0 0 0 0,0 0 1 0 0,0 0-1 0 0,0-1 0 0 0,1 1 0 0 0,-1 0 0 0 0,0-1 1 0 0,0-1-1 0 0,1-5 503 0 0,-2 8-541 0 0,1 0 0 0 0,-1-1-1 0 0,0 1 1 0 0,0 0-1 0 0,0 0 1 0 0,0-1-1 0 0,0 1 1 0 0,1 0 0 0 0,-1-1-1 0 0,0 1 1 0 0,0 0-1 0 0,0-1 1 0 0,0 1-1 0 0,0 0 1 0 0,0-1 0 0 0,0 1-1 0 0,0 0 1 0 0,0-1-1 0 0,0 1 1 0 0,0 0 0 0 0,0 0-1 0 0,0-1 1 0 0,0 1-1 0 0,-1 0 1 0 0,1-1-1 0 0,0 1 1 0 0,0 0 0 0 0,0-1-1 0 0,0 1 1 0 0,0 0-1 0 0,-1 0 1 0 0,1-1-1 0 0,0 1 1 0 0,0 0 0 0 0,0 0-1 0 0,-1 0 1 0 0,1-1-1 0 0,0 1 1 0 0,0 0 0 0 0,-1 0-1 0 0,1 0 1 0 0,0 0-1 0 0,-1-1 1 0 0,1 1-1 0 0,0 0 1 0 0,-1 0 0 0 0,1 0-1 0 0,0 0 1 0 0,0 0-1 0 0,-1 0 1 0 0,1 0-1 0 0,-1 0 1 0 0,0-1 186 0 0,-1 1 0 0 0,0-1-1 0 0,0 1 1 0 0,0 0 0 0 0,1 0 0 0 0,-1-1-1 0 0,0 1 1 0 0,0 0 0 0 0,0 1 0 0 0,1-1-1 0 0,-1 0 1 0 0,0 0 0 0 0,0 1 0 0 0,1-1-1 0 0,-1 1 1 0 0,0-1 0 0 0,-2 3 0 0 0,-25 14 2900 0 0,28-16-3111 0 0,0-1 0 0 0,1 1 0 0 0,-1-1 0 0 0,1 1 0 0 0,-1-1 0 0 0,1 1 0 0 0,-1-1 0 0 0,1 1 0 0 0,-1 0 0 0 0,1-1 0 0 0,0 1 0 0 0,-1 0 0 0 0,1-1 0 0 0,0 1 0 0 0,-1 0 0 0 0,1 0 0 0 0,0-1 0 0 0,0 1 0 0 0,0 0 0 0 0,0 0 0 0 0,0-1 0 0 0,0 1 0 0 0,0 0 0 0 0,0 0 0 0 0,0-1 0 0 0,0 1 0 0 0,0 0 0 0 0,0 0 0 0 0,0-1 0 0 0,1 2 0 0 0,-1-1 0 0 0,1-1 0 0 0,-1 1 0 0 0,0 0 0 0 0,0 0 0 0 0,0-1 0 0 0,0 1 0 0 0,0 0 0 0 0,0 0 0 0 0,0 0 0 0 0,0-1 0 0 0,0 1 0 0 0,0 0 0 0 0,0 0 0 0 0,0-1 0 0 0,0 1 0 0 0,-1 0 0 0 0,1 0 0 0 0,0-1 0 0 0,-1 1 0 0 0,1 0 0 0 0,0-1 0 0 0,-1 1 0 0 0,0 0 0 0 0,-6 5 0 0 0,6-6 0 0 0,0 1 0 0 0,1-1 0 0 0,-1 1 0 0 0,0-1 0 0 0,0 1 0 0 0,0-1 0 0 0,1 1 0 0 0,-1 0 0 0 0,0 0 0 0 0,1-1 0 0 0,-1 1 0 0 0,1 0 0 0 0,-1 0 0 0 0,1-1 0 0 0,-1 1 0 0 0,1 0 0 0 0,-1 0 0 0 0,1 0 0 0 0,0 0 0 0 0,-1 0 0 0 0,1 0 0 0 0,0 0 0 0 0,0 0 0 0 0,0 0 0 0 0,0 0 0 0 0,0 0 0 0 0,0 1 0 0 0,8 12 0 0 0,-8-14 0 0 0,1 1 0 0 0,0-1 0 0 0,-1 1 0 0 0,1 0 0 0 0,-1 0 0 0 0,1-1 0 0 0,-1 1 0 0 0,1 0 0 0 0,-1 0 0 0 0,1 0 0 0 0,-1-1 0 0 0,0 1 0 0 0,0 0 0 0 0,1 0 0 0 0,-1 0 0 0 0,0 0 0 0 0,0 0 0 0 0,0 0 0 0 0,0 0 0 0 0,0-1 0 0 0,0 1 0 0 0,0 0 0 0 0,0 0 0 0 0,0 0 0 0 0,0 0 0 0 0,-1 0 0 0 0,1 0 0 0 0,0 0 0 0 0,-1-1 0 0 0,1 1 0 0 0,0 0 0 0 0,-2 1 0 0 0,-4 7 0 0 0,4-7 0 0 0,0 1 0 0 0,1-1 0 0 0,-1 1 0 0 0,1-1 0 0 0,-1 1 0 0 0,-1 4 0 0 0,3-6 0 0 0,0 0 0 0 0,0 0 0 0 0,0 0 0 0 0,0 0 0 0 0,0 0 0 0 0,0 0 0 0 0,0 0 0 0 0,1 0 0 0 0,-1 0 0 0 0,0 0 0 0 0,0 0 0 0 0,1 0 0 0 0,-1 0 0 0 0,1 0 0 0 0,-1 0 0 0 0,1 0 0 0 0,-1-1 0 0 0,1 1 0 0 0,-1 0 0 0 0,1 0 0 0 0,0-1 0 0 0,0 1 0 0 0,1 1 0 0 0,8 8-166 0 0,-8-8 64 0 0,0 1 1 0 0,0-1-1 0 0,1 0 1 0 0,-1 0-1 0 0,1 0 1 0 0,-1-1-1 0 0,1 1 1 0 0,-1 0 0 0 0,1-1-1 0 0,0 0 1 0 0,4 2-1 0 0,10 1 378 0 0,1 0 1 0 0,0-1-1 0 0,1-1 0 0 0,19 0 0 0 0,-18 1-246 0 0,-13-1 12 0 0,-5-1 20 0 0,1-1 0 0 0,-1 1 0 0 0,1 0 0 0 0,-1 0 0 0 0,1 0 0 0 0,-1 0 0 0 0,0 0 0 0 0,5 4 817 0 0,2 3-491 0 0,-8-8-385 0 0,-1 0 0 0 0,0 0-1 0 0,0 0 1 0 0,0 0 0 0 0,0 0-1 0 0,0 0 1 0 0,0 0 0 0 0,0 0-1 0 0,0 0 1 0 0,0 0 0 0 0,0 0 0 0 0,0 0-1 0 0,0 0 1 0 0,0 0 0 0 0,0 0-1 0 0,1 0 1 0 0,-1 1 0 0 0,0-1 0 0 0,0 0-1 0 0,0 0 1 0 0,0 0 0 0 0,0 0-1 0 0,0 0 1 0 0,0 0 0 0 0,0 0-1 0 0,0 0 1 0 0,0 0 0 0 0,0 0 0 0 0,0 0-1 0 0,0 0 1 0 0,0 0 0 0 0,0 1-1 0 0,0-1 1 0 0,0 0 0 0 0,0 0 0 0 0,0 0-1 0 0,0 0 1 0 0,0 0 0 0 0,0 0-1 0 0,0 0 1 0 0,0 0 0 0 0,0 0 0 0 0,0 0-1 0 0,0 0 1 0 0,0 0 0 0 0,0 0-1 0 0,0 1 1 0 0,0-1 0 0 0,0 0-1 0 0,-1 0 1 0 0,1 0 0 0 0,0 0 0 0 0,0 0-1 0 0,0 0 1 0 0,0 0 0 0 0,0 0-1 0 0,0 0 1 0 0,0 0 0 0 0,0 0 0 0 0,0 0-1 0 0,0 0 1 0 0,0 0 0 0 0,0 0-1 0 0,0 0 1 0 0,-1 0 0 0 0,0 2 19 0 0,-1-1 0 0 0,1 1 0 0 0,0-1 0 0 0,-1 1 0 0 0,1 0 0 0 0,0 0 0 0 0,0-1 0 0 0,0 1 0 0 0,-1 3 0 0 0,2-4-14 0 0,0-1 0 0 0,0 1 0 0 0,-1 0 0 0 0,1-1 0 0 0,0 1-1 0 0,-1-1 1 0 0,1 1 0 0 0,-1 0 0 0 0,1-1 0 0 0,0 1 0 0 0,-1-1 0 0 0,0 1 0 0 0,1-1 0 0 0,-1 0 0 0 0,1 1 0 0 0,-1-1 0 0 0,0 1 0 0 0,-3 2 11 0 0,1 0-10 0 0,1 0 0 0 0,-1 0 0 0 0,0 1 0 0 0,-1-2 0 0 0,1 1 0 0 0,-1 0 0 0 0,1-1 0 0 0,-1 0 0 0 0,0 1 0 0 0,0-2 0 0 0,-5 3 0 0 0,-11 6 46 0 0,-11 2-136 0 0,-37 8-981 0 0,61-18 342 0 0,0-1-1 0 0,0 1 0 0 0,-11-1 0 0 0,-10 2-6018 0 0,10 2-1635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1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4 7368 0 0,'0'0'568'0'0,"-2"1"-39"0"0,1 1-83 0 0,-1-1 0 0 0,1 0 0 0 0,0 1-1 0 0,0-1 1 0 0,-1 1 0 0 0,1 0 0 0 0,1-1 0 0 0,-1 1-1 0 0,0 0 1 0 0,0-1 0 0 0,1 1 0 0 0,-1 0 0 0 0,1 0 0 0 0,-1 0-1 0 0,1-1 1 0 0,0 1 0 0 0,-1 3 0 0 0,1-1 48 0 0,0 0 1 0 0,0-1-1 0 0,0 1 1 0 0,0 0-1 0 0,0-1 0 0 0,1 1 1 0 0,-1-1-1 0 0,1 1 1 0 0,2 6-1 0 0,7 18 700 0 0,-9-23-1032 0 0,0 0 0 0 0,1 1 1 0 0,0-1-1 0 0,4 7 0 0 0,-1-1 172 0 0,0-1 0 0 0,-1 1 0 0 0,0 0 0 0 0,3 15 0 0 0,6 19-310 0 0,-2-5-873 0 0,-8-29 581 0 0,0 1 1 0 0,6 16-1 0 0,3-5 147 0 0,-4-6-1366 0 0,-1-1-3596 0 0,4 2-2131 0 0</inkml:trace>
  <inkml:trace contextRef="#ctx0" brushRef="#br0" timeOffset="1">305 91 12784 0 0,'0'-7'142'0'0,"1"0"1"0"0,-1 1-1 0 0,1-1 0 0 0,1 1 1 0 0,-1-1-1 0 0,3-6 1 0 0,-3 11-27 0 0,0 0 0 0 0,0-1-1 0 0,-1 1 1 0 0,2 0 0 0 0,-1 0 0 0 0,0 0 0 0 0,0 0 0 0 0,1 1 0 0 0,-1-1 0 0 0,1 0 0 0 0,-1 0-1 0 0,1 1 1 0 0,0-1 0 0 0,0 1 0 0 0,0 0 0 0 0,-1-1 0 0 0,1 1 0 0 0,1 0 0 0 0,-1 0 0 0 0,0 0-1 0 0,0 0 1 0 0,3 0 0 0 0,-3 1 183 0 0,0 0 0 0 0,0 0 1 0 0,1 0-1 0 0,-1 1 0 0 0,0-1 0 0 0,0 1 0 0 0,1-1 0 0 0,-1 1 0 0 0,0 0 0 0 0,0-1 1 0 0,0 1-1 0 0,0 1 0 0 0,2 0 0 0 0,0 0 34 0 0,-1 0 1 0 0,1-1-1 0 0,-1 1 0 0 0,1-1 1 0 0,5 2-1 0 0,-7-3-226 0 0,1 1 0 0 0,-1-1 1 0 0,0 1-1 0 0,0 0 0 0 0,0-1 0 0 0,0 1 0 0 0,0 0 1 0 0,0 0-1 0 0,0 1 0 0 0,0-1 0 0 0,0 0 0 0 0,0 1 1 0 0,2 1-1 0 0,0 2 138 0 0,0 0 0 0 0,0 1 0 0 0,4 6 0 0 0,10 16 302 0 0,-9-18-414 0 0,-1 1-1 0 0,-1 0 1 0 0,0 0 0 0 0,0 1 0 0 0,-1 0-1 0 0,9 23 1 0 0,-11-22-87 0 0,-1-3-45 0 0,0 0 0 0 0,0 1 0 0 0,-1-1 0 0 0,0 1 0 0 0,0 0 1 0 0,-1-1-1 0 0,-1 17 0 0 0,-7 15-1013 0 0,-13 44 0 0 0,18-78 342 0 0,-1 0 0 0 0,0 0 0 0 0,0-1-1 0 0,-1 0 1 0 0,0 0 0 0 0,-1 0 0 0 0,0 0 0 0 0,0 0 0 0 0,-6 6 0 0 0,9-12 553 0 0,0 1 0 0 0,0-1 1 0 0,1 0-1 0 0,-1 0 0 0 0,0 0 0 0 0,0 0 1 0 0,0 0-1 0 0,0-1 0 0 0,0 1 0 0 0,-1 0 1 0 0,1-1-1 0 0,0 0 0 0 0,0 1 0 0 0,0-1 1 0 0,0 0-1 0 0,-3 0 0 0 0,4 0 134 0 0,0 0 604 0 0,-7 0 5108 0 0,45-3-4283 0 0,-26 2-1176 0 0,0 0-1 0 0,0 1 1 0 0,0 0-1 0 0,0 1 0 0 0,17 3 1 0 0,-19-3-97 0 0,1 1 1 0 0,16 0 0 0 0,13 1-46 0 0,-39-2-134 0 0,1-1 0 0 0,0 0 0 0 0,-1 0-1 0 0,1 0 1 0 0,0 0 0 0 0,-1 0 0 0 0,1 0-1 0 0,0 0 1 0 0,-1 0 0 0 0,1 0 0 0 0,0 0 0 0 0,-1-1-1 0 0,1 1 1 0 0,0 0 0 0 0,-1 0 0 0 0,1-1-1 0 0,-1 1 1 0 0,1 0 0 0 0,0-1 0 0 0,0 1 0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0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0,'0'0'14781'0'0,"3"1"-14203"0"0,8 8-122 0 0,0-1-1 0 0,0 2 1 0 0,-1-1 0 0 0,0 2-1 0 0,9 12 1 0 0,-16-19-412 0 0,-1 0-1 0 0,0 1 1 0 0,1-1 0 0 0,1 8 0 0 0,-3-9 1 0 0,0 0 0 0 0,0 0 0 0 0,0 0 0 0 0,1 0 0 0 0,-1 0 0 0 0,1-1 1 0 0,0 1-1 0 0,0-1 0 0 0,-1 1 0 0 0,2-1 0 0 0,-1 1 0 0 0,3 1 0 0 0,18 15 721 0 0,24 25 0 0 0,-7-6-693 0 0,355 354 1109 0 0,-323-299-1171 0 0,-22-27-12 0 0,137 148 65 0 0,-151-177-64 0 0,71 74 0 0 0,52 64 0 0 0,-112-118 0 0 0,158 211-68 0 0,-16-18-125 0 0,-178-236 88 0 0,59 64-598 0 0,14 14 1695 0 0,-79-87-976 0 0,0 0 0 0 0,0-1 1 0 0,7 6-1 0 0,6 4-28 0 0,-14-10-19 0 0,1 0 0 0 0,-1-1 1 0 0,1 1-1 0 0,0-1 0 0 0,6 3 0 0 0,-9-6-96 0 0,3 0-160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1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0,'0'0'14226'0'0,"0"2"-13687"0"0,0 21 348 0 0,-1-8-509 0 0,3 25-1 0 0,-1-15-14 0 0,-2 42 1 0 0,0-22-356 0 0,1-44-165 0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1.8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11456 0 0,'0'0'1040'0'0,"2"1"-694"0"0,18 2 3903 0 0,-10-4-2158 0 0,6-2-737 0 0,-9 1-971 0 0,0 1 0 0 0,0 0 0 0 0,1 0 0 0 0,-1 0 0 0 0,0 1 0 0 0,14 1 0 0 0,-17 0-330 0 0,0-1 1 0 0,0 0 0 0 0,0 0-1 0 0,0 0 1 0 0,0-1-1 0 0,7-1 1 0 0,13-1 89 0 0,-12 3-81 0 0,0-2 1 0 0,0 1-1 0 0,24-8 0 0 0,-21 5-546 0 0,0 1 0 0 0,16-2 1 0 0,-5 2-987 0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3.4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1603 2309 10768 0 0,'0'0'1893'0'0,"0"-2"-1094"0"0,-6-39 1986 0 0,-4-106 2188 0 0,10 144-4921 0 0,-4-133 1668 0 0,-2-4 249 0 0,5 131-1857 0 0,1 0-1 0 0,1 0 0 0 0,1-11 1 0 0,1-13-296 0 0,3-41-196 0 0,-1 3 498 0 0,-4 48-106 0 0,1 0 0 0 0,1 0 0 0 0,0 1 0 0 0,2-1 0 0 0,13-36 0 0 0,-13 41-12 0 0,0-1-1 0 0,0 0 0 0 0,2-37 1 0 0,-4-58-147 0 0,3-10-1129 0 0,-6 2-1640 0 0,0 114 2622 0 0,0 1 0 0 0,0-1 0 0 0,-1 1 0 0 0,0 0 0 0 0,-1 0 0 0 0,0-1 0 0 0,0 1 0 0 0,0 0 0 0 0,-1 1 0 0 0,-6-13-1 0 0,1 5 296 0 0,5 9 1 0 0,1 1 1 0 0,-1 0-1 0 0,0-1 0 0 0,0 1 1 0 0,-6-6-1 0 0,8 9 5 0 0,0 0 0 0 0,0 0 0 0 0,0 0-1 0 0,1 0 1 0 0,-1-1 0 0 0,0 1 0 0 0,0 0 0 0 0,1-1 0 0 0,-2-1-1 0 0,-6-12-14 0 0,5 12-3 0 0,2 2 29 0 0,0 0 0 0 0,0 0 0 0 0,0 0 0 0 0,1 0 0 0 0,-1 0 0 0 0,0-1 0 0 0,0 1 0 0 0,0 0 0 0 0,1 0 0 0 0,-1 0 0 0 0,1-1 0 0 0,-1 1 0 0 0,1 0 0 0 0,0-1 0 0 0,-1 1 0 0 0,1 0 0 0 0,0-4 0 0 0,0 3 124 0 0,-1 0-1 0 0,1-1 0 0 0,-1 1 1 0 0,1 0-1 0 0,-1-1 1 0 0,0 1-1 0 0,-1-3 0 0 0,2 4-121 0 0,-1-1-1 0 0,0 1 1 0 0,1 0-1 0 0,-1 0 1 0 0,1-1-1 0 0,0 1 1 0 0,-1 0-1 0 0,1 0 1 0 0,0-1 0 0 0,0 1-1 0 0,0 0 1 0 0,0-1-1 0 0,0 1 1 0 0,0 0-1 0 0,0-1 1 0 0,0 1-1 0 0,1 0 1 0 0,-1-1-1 0 0,0 1 1 0 0,1 0-1 0 0,-1 0 1 0 0,2-3-1 0 0,-1 2 100 0 0,0-1 0 0 0,1 0 0 0 0,-1 0-1 0 0,-1 0 1 0 0,1 0 0 0 0,0-5 0 0 0,0 5 55 0 0,-1 0 0 0 0,1 0 1 0 0,0 0-1 0 0,0 0 1 0 0,0 0-1 0 0,3-5 0 0 0,-2 3-36 0 0,-1-1 0 0 0,1 0-1 0 0,-1 1 1 0 0,0-1-1 0 0,0 0 1 0 0,-1 0-1 0 0,1 0 1 0 0,-2 0 0 0 0,1 0-1 0 0,-1-7 1 0 0,-1-11 376 0 0,2 18-512 0 0,-1 0-1 0 0,0 0 0 0 0,-2-9 0 0 0,1 8 92 0 0,1 1-1 0 0,-1 0 1 0 0,1-12-1 0 0,-4-23 816 0 0,3 34-811 0 0,1 0-1 0 0,0 0 1 0 0,0 0 0 0 0,1 0 0 0 0,0 0-1 0 0,1-11 1 0 0,4-16 1 0 0,-3 18-40 0 0,1 0 0 0 0,7-26 0 0 0,-7 30-74 0 0,0 0 0 0 0,-1 0 0 0 0,-1 0 0 0 0,0-15 0 0 0,-1 24 42 0 0,1 1 0 0 0,-1-1 0 0 0,1 0 0 0 0,-1 1-1 0 0,1-1 1 0 0,0 0 0 0 0,2-4 0 0 0,3-10 203 0 0,-3-8 620 0 0,-3 22-829 0 0,0-1 0 0 0,0 0-1 0 0,0 1 1 0 0,1-1 0 0 0,0 1 0 0 0,0-1 0 0 0,0 1-1 0 0,0 0 1 0 0,0-1 0 0 0,4-5 0 0 0,-5 7 18 0 0,1 0 1 0 0,-1 0-1 0 0,1 0 1 0 0,-1 0-1 0 0,0 0 1 0 0,0 0-1 0 0,0 0 1 0 0,0 0 0 0 0,-1-4-1 0 0,1-2-515 0 0,0-8-1387 0 0,0 17 1730 0 0,-1 1 1 0 0,1 0 0 0 0,-1-1-1 0 0,1 1 1 0 0,-1 0-1 0 0,1-1 1 0 0,-1 1 0 0 0,-1 2-1 0 0,-5 10-1129 0 0,-1 7-748 0 0,7-18 1067 0 0,-8 15-1569 0 0,8-17 2353 0 0,0 1-147 0 0,-4 6 5409 0 0,4-29-2560 0 0,-1 18-2320 0 0,-5-16 730 0 0,5 10-269 0 0,2 8-632 0 0,-1-1 0 0 0,1 1 0 0 0,0 0 0 0 0,0 0 0 0 0,0 0 1 0 0,-1-1-1 0 0,1 1 0 0 0,-1 0 0 0 0,1 0 0 0 0,-1 0 1 0 0,1 0-1 0 0,-1 0 0 0 0,0 0 0 0 0,1 0 0 0 0,-1 0 0 0 0,0 0 1 0 0,0 0-1 0 0,0 0 0 0 0,1 1 0 0 0,-1-1 0 0 0,0 0 1 0 0,0 1-1 0 0,0-1 0 0 0,-2 0 0 0 0,2 0-49 0 0,0 0 1 0 0,-1 0-1 0 0,1 1 0 0 0,0-1 0 0 0,0 0 0 0 0,0 0 0 0 0,-1 0 1 0 0,1-1-1 0 0,0 1 0 0 0,0-1 0 0 0,-5-3-2 0 0,-12 2 108 0 0,0 1-1 0 0,0 0 1 0 0,-1 1-1 0 0,-18 2 0 0 0,4 0-412 0 0,-260-1 1785 0 0,281 1-1478 0 0,0 0 1 0 0,1 1-1 0 0,-1 1 0 0 0,-19 6 1 0 0,17-4-18 0 0,0-2 0 0 0,0 1 0 0 0,-16 1 0 0 0,-17 1 15 0 0,27-3 0 0 0,-35 2 0 0 0,-104 5 171 0 0,136-10-131 0 0,-7-1 54 0 0,-49 7 1 0 0,58-4-95 0 0,1-1 0 0 0,-38-2 0 0 0,13 0 0 0 0,32 0 0 0 0,1-1 0 0 0,0 0 0 0 0,0 0 0 0 0,0-1 0 0 0,0-1 0 0 0,0 0 0 0 0,1 0 0 0 0,0-1 0 0 0,0-1 0 0 0,0 0 0 0 0,-10-7 0 0 0,-10-3 0 0 0,26 12-8 0 0,0 1 0 0 0,-1 0 0 0 0,0 0 0 0 0,1 1 0 0 0,-1-1 0 0 0,0 1 0 0 0,-9-2 0 0 0,-23-8-5 0 0,8 12-66 0 0,24-4-24 0 0,5 3 86 0 0,-2 0 10 0 0,1 1 1 0 0,0 1-1 0 0,0-1 0 0 0,-1 0 1 0 0,1 0-1 0 0,0 1 0 0 0,0-1 1 0 0,0 1-1 0 0,0 0 0 0 0,-2 0 0 0 0,-12 4-72 0 0,12-5 70 0 0,-13 4-89 0 0,13 0 1 0 0,3-3 1 0 0,-16 8-358 0 0,16-8 277 0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3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24 7368 0 0,'0'0'666'0'0,"0"-2"-546"0"0,0-5 104 0 0,0-8 10873 0 0,-2 15-10014 0 0,-3 1-778 0 0,0-1 1 0 0,0 1-1 0 0,0 0 1 0 0,0 1-1 0 0,1-1 0 0 0,-1 1 1 0 0,0 0-1 0 0,1 0 1 0 0,-1 0-1 0 0,1 1 0 0 0,0 0 1 0 0,0-1-1 0 0,-8 8 1 0 0,2 0-274 0 0,0 0 0 0 0,0 0 1 0 0,-15 23-1 0 0,5-5 18 0 0,11-16-48 0 0,0 0-1 0 0,1 1 0 0 0,0 0 0 0 0,1 0 1 0 0,0 1-1 0 0,1 0 0 0 0,-4 14 0 0 0,-7 23-1 0 0,12-31 1 0 0,8-10-5 0 0,-1-6-6 0 0,7 14-83 0 0,-5-14 80 0 0,0-3-1 0 0,0 2 27 0 0,0 0 0 0 0,-1-1 0 0 0,1 0 0 0 0,1 0 0 0 0,-1 0 0 0 0,0 0 0 0 0,0 0 0 0 0,1-1-1 0 0,-1 0 1 0 0,0 0 0 0 0,1 0 0 0 0,-1-1 0 0 0,1 1 0 0 0,0-1 0 0 0,5-1 0 0 0,24 4 217 0 0,-24-2-188 0 0,1-1-1 0 0,-1 0 0 0 0,1-1 1 0 0,-1 0-1 0 0,12-3 0 0 0,-7 2-585 0 0,27-2 0 0 0,7 5-3182 0 0,-28 4-3939 0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5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1 11976 0 0,'0'0'1497'0'0,"-2"0"-324"0"0,-1 0-340 0 0,-1 0 0 0 0,0 1 1 0 0,0 0-1 0 0,0-1 0 0 0,0 1 0 0 0,-4 2 0 0 0,1 0-364 0 0,0-2 194 0 0,1 2 1 0 0,-1-1 0 0 0,0 1-1 0 0,1 0 1 0 0,0 0-1 0 0,0 1 1 0 0,0 0 0 0 0,-9 7-1 0 0,6-4-474 0 0,7-5-144 0 0,0-1 0 0 0,1 1 0 0 0,-1-1-1 0 0,0 1 1 0 0,1 0 0 0 0,-1-1 0 0 0,1 1 0 0 0,0 0 0 0 0,-3 4-1 0 0,-28 67-9 0 0,25-57-22 0 0,-2 14-87 0 0,7-23-548 0 0,-2 14 758 0 0,-1-11-6805 0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5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0,'0'0'1246'0'0,"3"0"-1022"0"0,3 0-59 0 0,0 0 0 0 0,-1 1 0 0 0,1-1 0 0 0,0 1-1 0 0,-1 0 1 0 0,1 1 0 0 0,10 3 0 0 0,20 6 3406 0 0,-31-9-3196 0 0,1-1 0 0 0,-1 0 1 0 0,1 1-1 0 0,-1 0 0 0 0,0 0 0 0 0,0 1 0 0 0,0 0 1 0 0,0-1-1 0 0,-1 2 0 0 0,5 2 0 0 0,2 5 254 0 0,11 10-60 0 0,-10-12-543 0 0,-1 1 0 0 0,0 1 0 0 0,0 0 0 0 0,-1 0 0 0 0,15 21 0 0 0,0 13-7216 0 0,-13-22-757 0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7.9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32 186 2760 0 0,'-11'25'571'0'0,"11"-25"-485"0"0,0 0 0 0 0,0 0 0 0 0,0 0 0 0 0,0 0 0 0 0,0 1-1 0 0,0-1 1 0 0,0 0 0 0 0,0 0 0 0 0,-1 0 0 0 0,1 0 0 0 0,0 0 0 0 0,0 1 0 0 0,0-1 0 0 0,0 0 0 0 0,0 0 0 0 0,0 0 0 0 0,0 0 0 0 0,-1 0 0 0 0,1 0 0 0 0,0 0 0 0 0,0 0 0 0 0,0 0 0 0 0,0 0 0 0 0,0 0 0 0 0,-1 0 0 0 0,1 0 0 0 0,0 1 0 0 0,0-1 0 0 0,0 0 0 0 0,0 0 0 0 0,-1 0 0 0 0,1 0 0 0 0,0-1 0 0 0,0 1 0 0 0,0 0 0 0 0,0 0 0 0 0,-1 0 0 0 0,0 0 544 0 0,0 0-263 0 0,1 0 0 0 0,-1 0-1 0 0,1 0 1 0 0,-1 0 0 0 0,1 0 0 0 0,-1 0 0 0 0,0 0 0 0 0,1 0 0 0 0,-1-1 0 0 0,1 1-1 0 0,-1 0 1 0 0,1 0 0 0 0,-1-1 0 0 0,1 1 0 0 0,-1 0 0 0 0,-1-2 1467 0 0,2 2-1467 0 0,0-1 0 0 0,-1 1 0 0 0,1-1 0 0 0,0 1-1 0 0,-1-1 1 0 0,1 1 0 0 0,0-1 0 0 0,-1 0 0 0 0,1-1-81 0 0,0 0 0 0 0,-1 0 0 0 0,1 0 0 0 0,0 0 0 0 0,0 0 0 0 0,0 1 0 0 0,0-1 0 0 0,1 0 0 0 0,0-3 0 0 0,0 0-128 0 0,1-1 0 0 0,0 1 0 0 0,0 0 0 0 0,0 0-1 0 0,1 0 1 0 0,5-8 0 0 0,-3 6 47 0 0,1 0 1 0 0,0 1-1 0 0,1-1 0 0 0,-1 1 0 0 0,1 1 0 0 0,1-1 1 0 0,-1 1-1 0 0,14-7 0 0 0,-2 2 135 0 0,-13 6-243 0 0,-1 1 0 0 0,0 1 0 0 0,9-4 0 0 0,11-2 75 0 0,91-25 436 0 0,-113 32-519 0 0,-2 0-72 0 0,1 0-1 0 0,0 0 1 0 0,-1 0 0 0 0,1 0-1 0 0,0 0 1 0 0,0 0 0 0 0,0 1-1 0 0,0-1 1 0 0,0 0 0 0 0,0 1-1 0 0,0 0 1 0 0,0-1-1 0 0,0 1 1 0 0,0 0 0 0 0,0 0-1 0 0,0 0 1 0 0,0 0 0 0 0,4 1-1 0 0,4 2 4 0 0,-1 0-1 0 0,18 7 1 0 0,-10-3-167 0 0,-14-7-37 0 0,5 3-983 0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9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14456 0 0,'0'0'2299'0'0,"2"-2"-1499"0"0,9-10 364 0 0,-9 9-885 0 0,0 1 0 0 0,0-1-1 0 0,0 1 1 0 0,0-1 0 0 0,1 1-1 0 0,3-3 1 0 0,57-37 2800 0 0,-61 41-2101 0 0,-2 3-924 0 0,0 0-56 0 0,0 1 0 0 0,0-1 0 0 0,0 1 0 0 0,0-1 0 0 0,1 1 0 0 0,-1-1 0 0 0,2 5 0 0 0,1 5-97 0 0,-9 24-516 0 0,6-33 262 0 0,1 19-2583 0 0,8-3 1680 0 0,18 28 1115 0 0,-1-3 473 0 0,-24-40-203 0 0,0 0 0 0 0,0 0 0 0 0,-1 0 1 0 0,0 0-1 0 0,0 1 0 0 0,0-1 0 0 0,0 0 0 0 0,-1 1 1 0 0,1-1-1 0 0,-1 1 0 0 0,0 5 0 0 0,0-6-60 0 0,0-1-4 0 0,0 0 1 0 0,0 0-1 0 0,-1 0 0 0 0,1 0 0 0 0,-1 0 0 0 0,1 0 0 0 0,-1 0 0 0 0,0 0 0 0 0,-2 5 0 0 0,1-1 33 0 0,1-5-82 0 0,0 1 0 0 0,0-1 0 0 0,0 1 0 0 0,0-1 0 0 0,0 1 0 0 0,0-1 0 0 0,-1 0 0 0 0,1 0 0 0 0,-1 0 0 0 0,0 1 0 0 0,1-2 0 0 0,-5 5 0 0 0,4-5-144 0 0,0-1-83 0 0,1 0 52 0 0,1 0 0 0 0,-1 0 0 0 0,0 0 0 0 0,1 0 1 0 0,-1 0-1 0 0,0 0 0 0 0,1 0 0 0 0,-1 0 0 0 0,1 0 0 0 0,-1-1 0 0 0,0 1 0 0 0,1 0 1 0 0,-1-1-1 0 0,1 1 0 0 0,-1 0 0 0 0,1-1 0 0 0,-1 1 0 0 0,1-1 0 0 0,-1 1 0 0 0,1-1 1 0 0,-1 1-1 0 0,1-1 0 0 0,-1 1 0 0 0,0-2 0 0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09.8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 7832 0 0,'0'0'4281'0'0,"0"2"-2368"0"0,-2 10 15 0 0,1-10-1729 0 0,1 1 0 0 0,-1-1 0 0 0,1 0 0 0 0,-1 0 0 0 0,1 1 0 0 0,0-1 0 0 0,0 0 0 0 0,0 3 0 0 0,2 2 135 0 0,-1-5-191 0 0,-1 1 0 0 0,1 0 0 0 0,-1 0 0 0 0,1-1 0 0 0,-1 1 0 0 0,0 0 0 0 0,-1 4 0 0 0,1 1 97 0 0,0 0-1 0 0,0 0 0 0 0,0 0 0 0 0,1 0 0 0 0,0 1 0 0 0,3 8 0 0 0,1 11 249 0 0,-5-24-436 0 0,1-1 1 0 0,0 1 0 0 0,0-1 0 0 0,0 0 0 0 0,0 1 0 0 0,4 4-1 0 0,3 10 119 0 0,-7-14-136 0 0,0 0 0 0 0,0 0 0 0 0,1 0 1 0 0,0 0-1 0 0,0 0 0 0 0,0 0 0 0 0,0-1 1 0 0,1 1-1 0 0,-1-1 0 0 0,1 0 1 0 0,0 1-1 0 0,0-1 0 0 0,0-1 0 0 0,0 1 1 0 0,1 0-1 0 0,-1-1 0 0 0,6 3 0 0 0,-9-4-18 0 0,1-1 0 0 0,-1 1 0 0 0,1-1-1 0 0,-1 0 1 0 0,1 1 0 0 0,-1-1 0 0 0,1 0 0 0 0,0 0-1 0 0,-1 1 1 0 0,1-1 0 0 0,-1 0 0 0 0,1 0-1 0 0,0 0 1 0 0,-1 0 0 0 0,1 0 0 0 0,0 1 0 0 0,-1-1-1 0 0,1 0 1 0 0,0-1 0 0 0,-1 1 0 0 0,1 0-1 0 0,-1 0 1 0 0,1 0 0 0 0,0 0 0 0 0,-1 0 0 0 0,1-1-1 0 0,-1 1 1 0 0,1 0 0 0 0,0 0 0 0 0,-1-1 0 0 0,1 1-1 0 0,-1-1 1 0 0,1 1 0 0 0,-1 0 0 0 0,1-1-1 0 0,-1 1 1 0 0,1-1 0 0 0,-1 1 0 0 0,0-1 0 0 0,1 0-1 0 0,17-24 600 0 0,-14 15-491 0 0,-1 1-1 0 0,-1-1 1 0 0,0 0 0 0 0,0 0-1 0 0,0 0 1 0 0,-1-16-1 0 0,0 20-96 0 0,-1 1 0 0 0,0 0-1 0 0,-1-1 1 0 0,1 1 0 0 0,-1 0-1 0 0,0-1 1 0 0,0 1 0 0 0,0 0-1 0 0,-1 0 1 0 0,0 0 0 0 0,0 0 0 0 0,-4-7-1 0 0,-2 0 20 0 0,5 7-34 0 0,0 1 0 0 0,-1-1 0 0 0,1 1 0 0 0,-1 0 1 0 0,1 0-1 0 0,-7-5 0 0 0,0 4 11 0 0,-7-5-96 0 0,15 8 29 0 0,0 1 0 0 0,0-1 0 0 0,-1 1 0 0 0,1 0 0 0 0,-1 0 0 0 0,1 0 0 0 0,-1 0 0 0 0,1 1 0 0 0,-1-1 1 0 0,1 0-1 0 0,-1 1 0 0 0,0 0 0 0 0,1 0 0 0 0,-1 0 0 0 0,0 0 0 0 0,1 0 0 0 0,-4 1 0 0 0,-9 0-1045 0 0,13-1 827 0 0,-1 0 0 0 0,1 1 1 0 0,0 0-1 0 0,-1-1 1 0 0,1 1-1 0 0,0 0 0 0 0,0 0 1 0 0,0 0-1 0 0,-1 0 1 0 0,1 1-1 0 0,0-1 0 0 0,-3 3 1 0 0,0 5-1630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1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16208 0 0,'2'1'365'0'0,"0"1"-265"0"0,0-1 0 0 0,0 0 0 0 0,1 0 1 0 0,-1 0-1 0 0,0-1 0 0 0,0 1 0 0 0,1 0 0 0 0,-1-1 1 0 0,1 0-1 0 0,-1 1 0 0 0,0-1 0 0 0,1 0 0 0 0,2 0 0 0 0,65 3 2251 0 0,-34 2 390 0 0,2 0-946 0 0,4-3-208 0 0,-21-1-1749 0 0,-1-1-1 0 0,32-3 1 0 0,-39 0-1039 0 0,-2 2-57 0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10.2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13 10592 0 0,'0'0'11461'0'0,"1"12"-10428"0"0,-1-11-1005 0 0,0-1-20 0 0,0 1 0 0 0,0-1-1 0 0,0 1 1 0 0,0-1 0 0 0,0 0-1 0 0,0 1 1 0 0,0-1-1 0 0,1 1 1 0 0,-1-1 0 0 0,0 0-1 0 0,0 1 1 0 0,0-1 0 0 0,1 0-1 0 0,-1 1 1 0 0,0-1 0 0 0,0 0-1 0 0,1 1 1 0 0,-1-1-1 0 0,0 0 1 0 0,1 1 0 0 0,-1-1-1 0 0,1 0 1 0 0,15 10 136 0 0,-11-8-149 0 0,0-2 21 0 0,9 0 50 0 0,-7-5 1 0 0,-7 4-53 0 0,1 0 0 0 0,0 1 0 0 0,-1-1 0 0 0,1 0 0 0 0,-1 1 0 0 0,1-1 0 0 0,-1 0 0 0 0,1 0 0 0 0,-1 0 0 0 0,0 0 0 0 0,1 1 0 0 0,-1-1 0 0 0,0 0 0 0 0,0 0 0 0 0,0 0-1 0 0,0 0 1 0 0,0 0 0 0 0,0 0 0 0 0,0 0 0 0 0,0 1 0 0 0,0-1 0 0 0,0 0 0 0 0,0 0 0 0 0,0 0 0 0 0,-1 0 0 0 0,1 0 0 0 0,0 0 0 0 0,-1 1 0 0 0,1-1 0 0 0,0 0 0 0 0,-1 0 0 0 0,1 0 0 0 0,-1 1 0 0 0,1-1 0 0 0,-1 0 0 0 0,0 1 0 0 0,1-1 0 0 0,-1 0 0 0 0,-1 0 0 0 0,1 0-21 0 0,-1 0 1 0 0,0 0-1 0 0,0 0 0 0 0,0 0 1 0 0,0 1-1 0 0,0-1 1 0 0,0 1-1 0 0,0-1 1 0 0,0 1-1 0 0,0-1 0 0 0,0 1 1 0 0,-1 0-1 0 0,-2 0 1 0 0,-2 1-193 0 0,0 0 1 0 0,0 1 0 0 0,1 0 0 0 0,-1 0 0 0 0,0 0 0 0 0,1 1-1 0 0,-8 3 1 0 0,10-3-1100 0 0,0-1 1 0 0,1 1-1 0 0,0 0 0 0 0,-6 5 0 0 0,-1 5-5576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8.5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34 15664 0 0,'0'0'1417'0'0,"-1"-1"-1167"0"0,0 1 4 0 0,0-1-1 0 0,1 1 1 0 0,-1-1-1 0 0,0 1 1 0 0,0-1-1 0 0,1 0 1 0 0,-1 1-1 0 0,1-1 1 0 0,-1 0-1 0 0,1 0 1 0 0,-1 0-1 0 0,1 1 1 0 0,-1-1-1 0 0,1 0 1 0 0,-1 0-1 0 0,1 0 1 0 0,0 0-1 0 0,0 0 1 0 0,0 0-1 0 0,-1 0 1 0 0,1 0-1 0 0,0 0 1 0 0,0 0-1 0 0,0 0 1 0 0,0 0-1 0 0,1-1 1 0 0,-1 1-116 0 0,1 1 1 0 0,-1-1-1 0 0,1 1 0 0 0,-1-1 1 0 0,1 1-1 0 0,0-1 1 0 0,-1 1-1 0 0,1-1 0 0 0,0 1 1 0 0,-1 0-1 0 0,1-1 0 0 0,0 1 1 0 0,-1 0-1 0 0,1 0 1 0 0,1-1-1 0 0,22-1-535 0 0,-8 3 601 0 0,0 2 1 0 0,0 0 0 0 0,0 1 0 0 0,-1 0 0 0 0,1 1 0 0 0,-1 1-1 0 0,22 12 1 0 0,27 28 8 0 0,-61-44-167 0 0,0 0 0 0 0,-1 1 0 0 0,1-1 0 0 0,-1 0 0 0 0,1 1 0 0 0,-1 0 0 0 0,0-1 0 0 0,0 1 0 0 0,-1 0 0 0 0,1 0 0 0 0,0 0 0 0 0,-1 0 0 0 0,0 1 0 0 0,0-1 0 0 0,0 0 0 0 0,1 5 0 0 0,-1-3-57 0 0,0 0 0 0 0,0 1 0 0 0,-1-1 0 0 0,1 0 0 0 0,-1 1 0 0 0,-1-1-1 0 0,1 1 1 0 0,-1-1 0 0 0,-2 9 0 0 0,0-7-40 0 0,1-1 1 0 0,-2 0-1 0 0,1 1 0 0 0,-1-1 0 0 0,0 0 0 0 0,0-1 1 0 0,-1 1-1 0 0,-8 8 0 0 0,-2 0-122 0 0,-30 21-1 0 0,41-32 107 0 0,0-1-1 0 0,0 1 1 0 0,0 0-1 0 0,-1-1 1 0 0,1 0 0 0 0,-1 0-1 0 0,1-1 1 0 0,-1 1-1 0 0,0-1 1 0 0,1 0-1 0 0,-9 1 1 0 0,-2 2-1868 0 0,15-4 1863 0 0,-1 0 0 0 0,1 1 0 0 0,-1-1 0 0 0,1 0 0 0 0,0 0 0 0 0,-1 1 0 0 0,1-1 0 0 0,-1 0 0 0 0,1 0 0 0 0,-1 0-1 0 0,1 0 1 0 0,-1 0 0 0 0,0 1 0 0 0,1-1 0 0 0,-1 0 0 0 0,1 0 0 0 0,-1 0 0 0 0,1-1 0 0 0,-1 1 0 0 0,1 0 0 0 0,-1 0 0 0 0,1 0 0 0 0,-1 0 0 0 0,1 0 0 0 0,-1-1-1 0 0,1 1 1 0 0,-1 0 0 0 0,1 0 0 0 0,-1-1 0 0 0,1 1 0 0 0,0 0 0 0 0,-1-1 0 0 0,1 1 0 0 0,-1 0 0 0 0,1-1 0 0 0,0 1 0 0 0,-1-1 0 0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8.8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1 9216 0 0,'0'0'10335'0'0,"-6"3"-7848"0"0,-8 0-1004 0 0,11-3-1366 0 0,1 0 0 0 0,0 0 0 0 0,0 0 0 0 0,-1 1 0 0 0,1-1 0 0 0,0 1-1 0 0,0-1 1 0 0,0 1 0 0 0,0 0 0 0 0,0 0 0 0 0,0 0 0 0 0,0 0-1 0 0,0 0 1 0 0,0 1 0 0 0,0-1 0 0 0,1 1 0 0 0,-1-1 0 0 0,1 1 0 0 0,-1-1-1 0 0,-1 3 1 0 0,-2 7 68 0 0,-2 1 179 0 0,1 1 0 0 0,1 0-1 0 0,-5 14 1 0 0,8-18-364 0 0,0 1 0 0 0,1-1 0 0 0,-1 0 0 0 0,2 0 0 0 0,-1 0 0 0 0,2 1 0 0 0,1 15 0 0 0,-1-18 0 0 0,-1 2 0 0 0,2 0 0 0 0,-1 0 0 0 0,1 0 0 0 0,0 0 0 0 0,6 15 0 0 0,-2-12 0 0 0,-1-1 0 0 0,2 0 0 0 0,-1 0 0 0 0,14 16 0 0 0,-16-22 0 0 0,1 0 0 0 0,0-1 0 0 0,0 1 0 0 0,1-1 0 0 0,-1 0 0 0 0,1-1 0 0 0,0 1 0 0 0,-1-1 0 0 0,2 0 0 0 0,9 3 0 0 0,5 1-628 0 0,1-1-1 0 0,0-1 0 0 0,44 4 1 0 0,-29-8-8393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39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4144 0 0,'4'53'15733'0'0,"-4"-49"-14451"0"0,0-2-1025 0 0,0-1 1 0 0,0 1-1 0 0,1-1 0 0 0,-1 1 1 0 0,0-1-1 0 0,0 1 0 0 0,1-1 1 0 0,-1 1-1 0 0,1-1 1 0 0,0 1-1 0 0,0 0 0 0 0,-1-1-139 0 0,0 0-1 0 0,0 0 1 0 0,0 0 0 0 0,0 0-1 0 0,0 0 1 0 0,0 0-1 0 0,0 0 1 0 0,0 0 0 0 0,0 0-1 0 0,0 0 1 0 0,-1 0 0 0 0,1 0-1 0 0,-1 1 1 0 0,-1 11 375 0 0,8 12 452 0 0,-4-14-750 0 0,1 0 1 0 0,0 0 0 0 0,0 0 0 0 0,1-1 0 0 0,8 15 0 0 0,8 7 11 0 0,-19-30-198 0 0,0-1 0 0 0,0 0 0 0 0,0 0 0 0 0,0 0 0 0 0,1 0 0 0 0,-1 0 0 0 0,0 0 0 0 0,1 0 0 0 0,-1 0 0 0 0,3 1 0 0 0,7 5-3 0 0,-11-6-30 0 0,1 0 1 0 0,0 0-1 0 0,-1-1 0 0 0,1 1 1 0 0,0 0-1 0 0,0 0 0 0 0,0-1 0 0 0,0 1 1 0 0,0 0-1 0 0,0-1 0 0 0,0 1 0 0 0,0-1 1 0 0,0 1-1 0 0,0-1 0 0 0,0 0 1 0 0,0 1-1 0 0,0-1 0 0 0,0 0 0 0 0,0 0 1 0 0,0 0-1 0 0,0 0 0 0 0,0 0 1 0 0,1 0-1 0 0,-1 0 0 0 0,0 0 0 0 0,0 0 1 0 0,0 0-1 0 0,0-1 0 0 0,0 1 1 0 0,0 0-1 0 0,0-1 0 0 0,0 1 0 0 0,0-1 1 0 0,0 1-1 0 0,0-1 0 0 0,0 0 0 0 0,0 1 1 0 0,0-1-1 0 0,0 0 0 0 0,-1 0 1 0 0,1 1-1 0 0,1-2 0 0 0,-1 0 52 0 0,1 1 29 0 0,1-1 1 0 0,-1 0-1 0 0,0 0 1 0 0,0 0-1 0 0,-1 0 1 0 0,1 0 0 0 0,0 0-1 0 0,-1 0 1 0 0,1 0-1 0 0,-1-1 1 0 0,0 1-1 0 0,1-1 1 0 0,-1 1-1 0 0,1-6 1 0 0,11-19 49 0 0,-10 22-107 0 0,-1 0-1 0 0,1 0 0 0 0,-1 0 0 0 0,0 0 0 0 0,0-1 1 0 0,-1 1-1 0 0,1-7 0 0 0,4-53 1 0 0,-5 60 0 0 0,-1 3 2 0 0,0-24-20 0 0,12 54-159 0 0,18 22 94 0 0,-19-25 63 0 0,-1-2 0 0 0,6 25 0 0 0,11 24 20 0 0,-19-53 0 0 0,0-1 0 0 0,-2 1 0 0 0,5 23 0 0 0,-3 0 119 0 0,-2-1 0 0 0,-2 1 0 0 0,-2 73 0 0 0,-3-111-89 0 0,1 0-1 0 0,-1 0 1 0 0,0 0 0 0 0,0 0-1 0 0,-1 0 1 0 0,1-1 0 0 0,-1 1-1 0 0,-3 5 1 0 0,-2 5 99 0 0,5-10-115 0 0,-1 0 0 0 0,0 0 0 0 0,0-1 0 0 0,0 1 0 0 0,0-1 0 0 0,0 0 0 0 0,-1 0 0 0 0,0 0 0 0 0,0 0 0 0 0,1 0 0 0 0,-1-1 0 0 0,-7 3 0 0 0,2-1 5 0 0,0 0 0 0 0,0-1 0 0 0,0 1 0 0 0,-1-2 0 0 0,-10 2 0 0 0,12-3-335 0 0,1 0-1 0 0,0-1 1 0 0,-1 0 0 0 0,1-1-1 0 0,-15-2 1 0 0,14 1-931 0 0,0 0-1 0 0,0-1 1 0 0,1 0 0 0 0,-16-8 0 0 0,8 2-7970 0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41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17503 0 0,'0'0'10783'0'0,"-1"2"-11017"0"0,1-2 244 0 0,0 0-1 0 0,0 0 1 0 0,0 0-1 0 0,0 1 0 0 0,0-1 1 0 0,0 0-1 0 0,0 0 0 0 0,0 0 1 0 0,0 1-1 0 0,-1-1 0 0 0,1 0 1 0 0,0 0-1 0 0,0 1 0 0 0,0-1 1 0 0,1 0-1 0 0,-1 0 1 0 0,0 0-1 0 0,0 1 0 0 0,0-1 1 0 0,0 0-1 0 0,0 0 0 0 0,0 0 1 0 0,0 1-1 0 0,0-1 0 0 0,0 0 1 0 0,0 0-1 0 0,0 0 0 0 0,1 0 1 0 0,-1 1-1 0 0,0-1 1 0 0,0 0-1 0 0,0 0 0 0 0,0 0 1 0 0,1 0-1 0 0,-1 0 0 0 0,0 0 1 0 0,0 1-1 0 0,0-1 0 0 0,0 0 1 0 0,1 0-1 0 0,-1 0 0 0 0,0 0 1 0 0,1 0-1 0 0,15 4 111 0 0,28-3-653 0 0,-37-1 285 0 0,5 0 372 0 0,-9 0 151 0 0,-1 1 27 0 0,114 37 321 0 0,-113-37-632 0 0,-2 0 8 0 0,0-1 0 0 0,0 0 0 0 0,-1 1 0 0 0,1-1 0 0 0,0 0 0 0 0,0 1 0 0 0,0-1 0 0 0,0 0 0 0 0,0 0 0 0 0,-1 0 0 0 0,1 0-1 0 0,2 0 1 0 0,-3 14 96 0 0,0-11-68 0 0,0 0 0 0 0,0 0 0 0 0,-1 1 0 0 0,1-1 0 0 0,-1 0 1 0 0,1 0-1 0 0,-1 0 0 0 0,0 0 0 0 0,0 0 0 0 0,0 0 0 0 0,0 0 0 0 0,-3 3 0 0 0,-2 7 52 0 0,5-11-87 0 0,0-1 0 0 0,1 1 0 0 0,-1 0 0 0 0,0-1 0 0 0,0 1 0 0 0,0-1 0 0 0,0 1 0 0 0,0-1 0 0 0,-1 1 0 0 0,1-1 0 0 0,0 0 0 0 0,-1 0 0 0 0,1 0 0 0 0,-1 1 0 0 0,1-1 0 0 0,-3 1 0 0 0,0 0-24 0 0,0 0 0 0 0,0 0 0 0 0,0 1 0 0 0,1 0 0 0 0,-1-1 0 0 0,1 2 0 0 0,-1-1 1 0 0,1 0-1 0 0,0 1 0 0 0,0-1 0 0 0,0 1 0 0 0,-4 8 0 0 0,4-8-47 0 0,0 0 1 0 0,-1 1-1 0 0,1-2 0 0 0,-1 1 0 0 0,0 0 1 0 0,-1-1-1 0 0,-6 5 0 0 0,-2 2-347 0 0,12-9 422 0 0,1-1-1 0 0,-1 0 1 0 0,1 1 0 0 0,-1-1-1 0 0,1 1 1 0 0,-1-1-1 0 0,1 1 1 0 0,-1 0 0 0 0,1-1-1 0 0,-1 1 1 0 0,1-1-1 0 0,0 1 1 0 0,-1 0 0 0 0,1-1-1 0 0,0 1 1 0 0,0 0 0 0 0,-1-1-1 0 0,1 1 1 0 0,0 0-1 0 0,0-1 1 0 0,0 1 0 0 0,0 0-1 0 0,0 0 1 0 0,0-1-1 0 0,0 1 1 0 0,0 0 0 0 0,0-1-1 0 0,0 1 1 0 0,1 0-1 0 0,-1-1 1 0 0,0 1 0 0 0,0 0-1 0 0,1-1 1 0 0,0 2 0 0 0,-1-1-4 0 0,1 0 1 0 0,0 0-1 0 0,0 0 0 0 0,0 0 1 0 0,0 0-1 0 0,0 0 1 0 0,0 0-1 0 0,0 0 1 0 0,0 0-1 0 0,0-1 1 0 0,2 2-1 0 0,-1-1 3 0 0,0-1 0 0 0,-1 1 0 0 0,1 0 0 0 0,0 1 0 0 0,0-1 0 0 0,-1 0 0 0 0,1 1-1 0 0,1 1 1 0 0,7 4-9 0 0,1-1 14 0 0,-6-3 0 0 0,1 0 0 0 0,-1-1 0 0 0,1 1 0 0 0,0-1 0 0 0,0 0 0 0 0,7 1 0 0 0,-12-3 0 0 0,81 23 204 0 0,-79-22 72 0 0,8 4 28 0 0,-2 2-152 0 0,-8-5 0 0 0,0 0 0 0 0,0-1-129 0 0,0 1-1 0 0,-1 0 1 0 0,1 0-1 0 0,-1-1 1 0 0,1 1-1 0 0,-1 0 1 0 0,0 0 0 0 0,1 0-1 0 0,-1 0 1 0 0,0 0-1 0 0,-1-1 1 0 0,1 1-1 0 0,0 0 1 0 0,0 0-1 0 0,-1 0 1 0 0,1 0 0 0 0,-1-1-1 0 0,0 1 1 0 0,1 0-1 0 0,-1 0 1 0 0,0-1-1 0 0,0 1 1 0 0,-2 2-1 0 0,1-1-5 0 0,0 0 0 0 0,-1 0 0 0 0,1 0 0 0 0,-1 0 0 0 0,0 0 0 0 0,0-1 0 0 0,0 1 0 0 0,0-1-1 0 0,0 0 1 0 0,0 0 0 0 0,-4 2 0 0 0,-57 24 194 0 0,21-16-350 0 0,41-11 130 0 0,-1 0 1 0 0,0 0-1 0 0,0 1 0 0 0,0-2 1 0 0,0 1-1 0 0,0 0 0 0 0,0-1 1 0 0,0 1-1 0 0,-5-1 1 0 0,1 0-93 0 0,6 0-267 0 0,1-2-866 0 0,0 1 958 0 0,0 0 1 0 0,1-1-1 0 0,-1 1 0 0 0,0-1 1 0 0,1 1-1 0 0,-1 0 0 0 0,1-1 1 0 0,1-1-1 0 0,3-6-1294 0 0,0-9-510 0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41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14 216 12896 0 0,'-5'-6'13027'0'0,"-1"15"-12092"0"0,5-1-816 0 0,0 0-1 0 0,1 0 1 0 0,0 0 0 0 0,0 0-1 0 0,1 0 1 0 0,0-1 0 0 0,0 1 0 0 0,1 0-1 0 0,3 10 1 0 0,2 8 10 0 0,-6-17-122 0 0,1 0-1 0 0,0 0 1 0 0,1 0 0 0 0,0 0 0 0 0,0-1-1 0 0,1 1 1 0 0,0-1 0 0 0,1 0 0 0 0,-1 0 0 0 0,2 0-1 0 0,6 7 1 0 0,1 2-4 0 0,10 10-10 0 0,-22-26 11 0 0,1 1 1 0 0,0 0-1 0 0,-1-1 1 0 0,1 0-1 0 0,0 1 1 0 0,0-1-1 0 0,0 0 0 0 0,0 0 1 0 0,1 0-1 0 0,-1 0 1 0 0,0 0-1 0 0,3 0 0 0 0,1 0 22 0 0,1 0 0 0 0,0-1 0 0 0,-1 0 0 0 0,1 0-1 0 0,10-1 1 0 0,-14 0-3 0 0,0 0-1 0 0,1 0 1 0 0,-1 0-1 0 0,0 0 0 0 0,0 0 1 0 0,0-1-1 0 0,0 1 1 0 0,0-1-1 0 0,0 0 1 0 0,-1 0-1 0 0,1 0 1 0 0,0 0-1 0 0,2-3 1 0 0,4-5 85 0 0,-1 0 1 0 0,0-1 0 0 0,0 0-1 0 0,-1 0 1 0 0,-1 0 0 0 0,0-1-1 0 0,6-15 1 0 0,-2 0 119 0 0,6-33-1 0 0,-14 50-166 0 0,0 1 0 0 0,-1-1 1 0 0,-1 1-1 0 0,0-1 0 0 0,0 1 0 0 0,0-1 0 0 0,-4-12 0 0 0,0 0 123 0 0,-15-40-1 0 0,15 54-155 0 0,1 0 0 0 0,-1 0-1 0 0,0 0 1 0 0,-1 1-1 0 0,0 0 1 0 0,0 0-1 0 0,-11-12 1 0 0,13 15-20 0 0,-1 0 1 0 0,0 1-1 0 0,0-1 0 0 0,-1 1 1 0 0,1 0-1 0 0,-1 0 0 0 0,0 1 1 0 0,1-1-1 0 0,-1 1 0 0 0,0 0 1 0 0,-10-3-1 0 0,3 3-102 0 0,1 0-1 0 0,-1 1 1 0 0,1 0-1 0 0,-20 1 1 0 0,27 0-46 0 0,0 1 1 0 0,-1-1-1 0 0,1 1 0 0 0,0 1 1 0 0,0-1-1 0 0,-1 0 1 0 0,1 1-1 0 0,0 0 1 0 0,1 0-1 0 0,-1 0 1 0 0,0 0-1 0 0,1 1 0 0 0,-1 0 1 0 0,1-1-1 0 0,-4 5 1 0 0,3-2-366 0 0,0 0 0 0 0,0 1 1 0 0,-4 7-1 0 0,1-2-552 0 0,-5 9-1378 0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45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1370 11976 0 0,'0'0'3753'0'0,"1"-2"-2904"0"0,12-14 90 0 0,1 1-1 0 0,0 0 1 0 0,1 1 0 0 0,24-18-1 0 0,-26 21-445 0 0,0-1 1 0 0,17-20-1 0 0,-2 2 31 0 0,-9 9-147 0 0,18-26 0 0 0,-23 28-156 0 0,28-29 0 0 0,-10 19-5 0 0,21-21 118 0 0,58-58 90 0 0,-30 32-304 0 0,-9 2-109 0 0,-11 10-12 0 0,11-19 159 0 0,-10 10 1004 0 0,-33 41-678 0 0,-12 13-389 0 0,21-19-1 0 0,-27 27-41 0 0,0 0 0 0 0,12-16-1 0 0,-13 14 34 0 0,1 0 0 0 0,14-12-1 0 0,-11 11-138 0 0,-1-1 1 0 0,0-1-1 0 0,20-32 0 0 0,-6-1 440 0 0,-8 13-364 0 0,-16 29-4 0 0,1-1 0 0 0,-1 1 0 0 0,2 0 0 0 0,-1 0 0 0 0,1 0 0 0 0,10-11 0 0 0,-12 15-13 0 0,-2 2-7 0 0,0 0 0 0 0,0 0 0 0 0,0 0 0 0 0,0 0 0 0 0,-1 0 1 0 0,1 0-1 0 0,0 0 0 0 0,-1 0 0 0 0,1 0 0 0 0,-1 0 0 0 0,1-1 0 0 0,-1 1 0 0 0,0 0 0 0 0,1 0 1 0 0,-1-1-1 0 0,0-1 0 0 0,9-12-322 0 0,2-5 27 0 0,-7 13 249 0 0,-3 5-189 0 0,-1-1 75 0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45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11976 0 0,'0'0'7111'0'0,"1"-1"-6345"0"0,5-8 561 0 0,18-29 1845 0 0,-22 36-3087 0 0,-1 0 0 0 0,1 0 0 0 0,0 0-1 0 0,0 0 1 0 0,0 1 0 0 0,0-1 0 0 0,0 0-1 0 0,0 1 1 0 0,1 0 0 0 0,-1-1 0 0 0,0 1 0 0 0,1 0-1 0 0,4-1 1 0 0,12-5 558 0 0,-17 6-588 0 0,0 0 0 0 0,0 0-1 0 0,0 0 1 0 0,0 1 0 0 0,0-1 0 0 0,0 1-1 0 0,0-1 1 0 0,0 1 0 0 0,3 0 0 0 0,44 0 390 0 0,-39 8-369 0 0,0-1-33 0 0,-8-6-34 0 0,0 0 0 0 0,-1 0 0 0 0,1 0 0 0 0,-1 0 0 0 0,1 0 0 0 0,-1 1 0 0 0,1-1 0 0 0,-1 0 0 0 0,0 1 0 0 0,0-1 0 0 0,0 1 0 0 0,1-1 0 0 0,-2 1 0 0 0,2 2-1 0 0,1 3 10 0 0,0 1-1 0 0,-1-1 1 0 0,-1 1-1 0 0,1-1 1 0 0,-1 1-1 0 0,0 0 1 0 0,-1-1-1 0 0,0 1 1 0 0,0 0-1 0 0,0 0 1 0 0,-1-1-1 0 0,-1 1 1 0 0,1 0-1 0 0,-1-1 1 0 0,-5 12-1 0 0,2-1-25 0 0,-7 26-1 0 0,9-29-80 0 0,-1 1 0 0 0,-10 24 1 0 0,-24 59-671 0 0,24-59-1483 0 0,-1-1-3845 0 0,4-9-1810 0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48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17503 0 0,'0'0'1759'0'0,"2"1"-1458"0"0,6 3 523 0 0,-6-3 258 0 0,1-1 50 0 0,3 0-752 0 0,25 0 692 0 0,1-1 0 0 0,50-8 1 0 0,-19-1-706 0 0,-38 6-359 0 0,1 0-1 0 0,0-2 1 0 0,25-9-1 0 0,-43 12-234 0 0,-1 0 0 0 0,1 0 0 0 0,6-5 0 0 0,-13 7 403 0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48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 1 13824 0 0,'0'0'1056'0'0,"-1"1"-724"0"0,-26 70 2692 0 0,18-45-250 0 0,7-20-2345 0 0,0 0 0 0 0,1-1 0 0 0,-1 11 0 0 0,-2 8 323 0 0,1-7-156 0 0,1 0 0 0 0,1 0 0 0 0,0 1 0 0 0,2 20 0 0 0,-1-3-159 0 0,1-28-350 0 0,0 1 0 0 0,0 0 0 0 0,0 0 0 0 0,5 11 0 0 0,1 10-82 0 0,5 15-201 0 0,-12-42 43 0 0,1-1-1 0 0,-1 1 0 0 0,1-1 1 0 0,0 0-1 0 0,0 1 1 0 0,-1-1-1 0 0,1 0 0 0 0,0 0 1 0 0,0 1-1 0 0,0-1 1 0 0,0 0-1 0 0,2 2 1 0 0,5 4-1727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2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206 138 11976 0 0,'1'-14'1274'0'0,"1"12"-1166"0"0,-1-1 1 0 0,1 1-1 0 0,-1-1 0 0 0,0 0 0 0 0,3-5 0 0 0,-4 5 411 0 0,1 1 1 0 0,-1-1-1 0 0,1 0 1 0 0,-1 0-1 0 0,0 1 1 0 0,0-1-1 0 0,0 0 0 0 0,0 1 1 0 0,0-1-1 0 0,-2-5 1 0 0,0-3 1166 0 0,2 10-1586 0 0,0 0-1 0 0,0 0 1 0 0,0 0-1 0 0,-1 0 1 0 0,1 0 0 0 0,0 0-1 0 0,-1 0 1 0 0,1 0-1 0 0,-1 0 1 0 0,1 1-1 0 0,-1-1 1 0 0,1 0-1 0 0,-1 0 1 0 0,1 0-1 0 0,-1 1 1 0 0,0-1-1 0 0,1 0 1 0 0,-1 1-1 0 0,-1-2 1 0 0,-4-7 752 0 0,5 8-814 0 0,1 1 1 0 0,0-1 0 0 0,0 0-1 0 0,-1 1 1 0 0,1-1-1 0 0,0 1 1 0 0,-1-1-1 0 0,1 1 1 0 0,0-1-1 0 0,-1 1 1 0 0,1-1-1 0 0,-1 1 1 0 0,1-1-1 0 0,-1 1 1 0 0,1 0 0 0 0,-1-1-1 0 0,1 1 1 0 0,-1 0-1 0 0,1-1 1 0 0,-2 1-1 0 0,-9-7 450 0 0,9 6-479 0 0,1 1 0 0 0,0-1 0 0 0,0 0 0 0 0,0 0 0 0 0,-1 1 1 0 0,1-1-1 0 0,0 1 0 0 0,-1-1 0 0 0,1 1 0 0 0,-1 0 1 0 0,1-1-1 0 0,0 1 0 0 0,-3 0 0 0 0,-11 0-21 0 0,-8 0-37 0 0,-1 0 0 0 0,-23-5-1 0 0,45 5 27 0 0,1 0-1 0 0,0 0 1 0 0,0-1 0 0 0,-1 1-1 0 0,1 0 1 0 0,0 1-1 0 0,0-1 1 0 0,0 0 0 0 0,-1 0-1 0 0,1 0 1 0 0,0 1-1 0 0,0-1 1 0 0,0 1 0 0 0,-1-1-1 0 0,0 1 1 0 0,1 0-11 0 0,-1 0-192 0 0,-7 9-628 0 0,7-8 832 0 0,1 0 0 0 0,0 1 0 0 0,0-1-1 0 0,0 1 1 0 0,0-1 0 0 0,0 1 0 0 0,0 0-1 0 0,1-1 1 0 0,-1 1 0 0 0,1 0 0 0 0,0 4-1 0 0,-2 7-6 0 0,1-10 16 0 0,0-1 1 0 0,1 0-1 0 0,-1 1 0 0 0,1-1 0 0 0,0 0 0 0 0,0 1 1 0 0,0-1-1 0 0,1 0 0 0 0,-1 1 0 0 0,1-1 0 0 0,0 0 0 0 0,-1 1 1 0 0,2-1-1 0 0,-1 0 0 0 0,0 0 0 0 0,1 0 0 0 0,-1 0 1 0 0,1 0-1 0 0,0 0 0 0 0,3 4 0 0 0,4 2-74 0 0,0 0 1 0 0,1 0-1 0 0,0-1 0 0 0,12 8 1 0 0,12 11-20 0 0,-21-16 106 0 0,-6-4 0 0 0,0-1 0 0 0,0 0 0 0 0,1 0 0 0 0,10 5 0 0 0,-2-1 53 0 0,-1 1 0 0 0,-1 0 0 0 0,0 0 0 0 0,23 27-1 0 0,-34-35-49 0 0,0 1 0 0 0,-1-1 0 0 0,0 0 0 0 0,0 1 0 0 0,0 0 0 0 0,0 0-1 0 0,0-1 1 0 0,-1 1 0 0 0,0 0 0 0 0,1 6 0 0 0,0 1 16 0 0,-1-1 0 0 0,0 18 1 0 0,-1-25 65 0 0,-1-2 11 0 0,-1 4-24 0 0,1-4-102 0 0,0 1-1 0 0,1 0 1 0 0,-1-1-1 0 0,0 1 1 0 0,0-1-1 0 0,0 1 1 0 0,0-1-1 0 0,-1 1 1 0 0,1-1-1 0 0,0 0 1 0 0,0 0-1 0 0,-1 0 1 0 0,1 1 0 0 0,-1-1-1 0 0,1 0 1 0 0,-1-1-1 0 0,0 1 1 0 0,1 0-1 0 0,-1 0 1 0 0,0-1-1 0 0,1 1 1 0 0,-1-1-1 0 0,0 0 1 0 0,0 1-1 0 0,0-1 1 0 0,-1 0-1 0 0,-6 0-126 0 0,5 1 98 0 0,0-1 1 0 0,0 0-1 0 0,0 0 1 0 0,0-1-1 0 0,0 1 0 0 0,-1-1 1 0 0,1 0-1 0 0,0 0 1 0 0,0 0-1 0 0,1 0 1 0 0,-1-1-1 0 0,0 0 1 0 0,-5-3-1 0 0,6 4 142 0 0,0-1-1 0 0,0 0 0 0 0,1 0 1 0 0,-1-1-1 0 0,1 1 1 0 0,0 0-1 0 0,0-1 1 0 0,0 0-1 0 0,0 1 1 0 0,0-1-1 0 0,0 0 1 0 0,1 0-1 0 0,-1 0 1 0 0,1 0-1 0 0,0 0 1 0 0,0 0-1 0 0,0 0 1 0 0,0-1-1 0 0,1 1 1 0 0,-1 0-1 0 0,1 0 1 0 0,0-5-1 0 0,-1-11 555 0 0,1 13-531 0 0,-1 0-1 0 0,1 0 1 0 0,0 0 0 0 0,1 0 0 0 0,-1 0 0 0 0,1 0-1 0 0,1 0 1 0 0,-1 0 0 0 0,3-5 0 0 0,15-32 318 0 0,-7 15 16 0 0,1 2 1 0 0,27-42-1 0 0,-29 50-685 0 0,11-23 1 0 0,-1 3-1529 0 0,-5 15 491 0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49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8288 0 0,'0'0'638'0'0,"1"-1"-414"0"0,7-4-36 0 0,3-1 2694 0 0,-1 0 0 0 0,0-1-1 0 0,12-11 1 0 0,-21 18-2755 0 0,0 0 1 0 0,0-1 0 0 0,0 1 0 0 0,0 0 0 0 0,0 0-1 0 0,-1 0 1 0 0,1-1 0 0 0,0 1 0 0 0,0 0 0 0 0,0 0-1 0 0,0 1 1 0 0,0-1 0 0 0,0 0 0 0 0,1 0 0 0 0,0 1 144 0 0,0-1-53 0 0,0 0-1 0 0,1 0 1 0 0,-1 1-1 0 0,0-1 1 0 0,0 1-1 0 0,0-1 1 0 0,4 3 0 0 0,11 1 1343 0 0,-16-3-1510 0 0,0 0 0 0 0,0 0 0 0 0,0-1 0 0 0,1 1 0 0 0,-1 0 0 0 0,0 0 0 0 0,0 0 0 0 0,-1 0 0 0 0,1 0 0 0 0,0 0 0 0 0,0 1 0 0 0,0-1 1 0 0,-1 0-1 0 0,1 0 0 0 0,-1 1 0 0 0,2 0 0 0 0,-2 5 34 0 0,5 9 56 0 0,-4-13-133 0 0,0 0 0 0 0,0 0 0 0 0,-1 0 0 0 0,1 0 0 0 0,-1 0 0 0 0,1 0 0 0 0,-1 0 0 0 0,0 0 0 0 0,0 0 0 0 0,0 0 0 0 0,-1 0 1 0 0,1 1-1 0 0,-2 4 0 0 0,-1 11 9 0 0,-10 52-18 0 0,9-52 0 0 0,-5 8-21 0 0,-1 7-76 0 0,0 0-388 0 0,8-28 276 0 0,0 0 0 0 0,0 0 0 0 0,1 0 0 0 0,-1 0 0 0 0,0 9 0 0 0,2-13 1237 0 0,10 7-944 0 0,-8-8-37 0 0,1 0-1 0 0,-1 0 1 0 0,0 0 0 0 0,0-1-1 0 0,1 1 1 0 0,-1-1 0 0 0,0 1 0 0 0,1-1-1 0 0,-1 0 1 0 0,3 1 0 0 0,30-3 174 0 0,-17 1-248 0 0,-2 2-25 0 0,-9-1 52 0 0,-1 1-1 0 0,1-2 0 0 0,-1 1 1 0 0,1-1-1 0 0,-1 0 0 0 0,11-2 1 0 0,17-7 27 0 0,-26 8-248 0 0,-1 0-1 0 0,1 0 1 0 0,-1-1-1 0 0,0 0 1 0 0,13-7 0 0 0,-10 6-1510 0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49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325 1495 4608 0 0,'0'0'2064'0'0,"0"-5"1578"0"0,-6-37 1722 0 0,12-78-171 0 0,-4 72-4291 0 0,-1 26-325 0 0,0-1 0 0 0,-5-34-1 0 0,-4 3-341 0 0,-15-80 986 0 0,-4-8-439 0 0,19 101-728 0 0,-6-22 125 0 0,-11-27 94 0 0,-19-137-1 0 0,38 147-175 0 0,1 12-42 0 0,1 40-36 0 0,1 2 34 0 0,-1-29 1 0 0,0-24 20 0 0,4 66-63 0 0,-1-2 42 0 0,-1 12-51 0 0,0 0 7 0 0,2-7 47 0 0,3-3 19 0 0,-6 5 2 0 0,2 6 39 0 0,1-20 241 0 0,0 20-136 0 0,-1 3-395 0 0,-1 0 173 0 0,0 0 0 0 0,0 0 0 0 0,1 0 0 0 0,-1 0 1 0 0,0 0-1 0 0,1 0 0 0 0,-1 0 0 0 0,1 1 0 0 0,0-1 0 0 0,-1 1 0 0 0,1-1 0 0 0,0 1 1 0 0,0-1-1 0 0,-1 3 0 0 0,-7 7 3 0 0,-20 23-2 0 0,19-21 73 0 0,0 0 1 0 0,-14 27-1 0 0,12-18-311 0 0,8-17 53 0 0,1 1 1 0 0,0-1-1 0 0,0 1 1 0 0,1 0-1 0 0,-1 0 1 0 0,1 0-1 0 0,1 0 0 0 0,-1 0 1 0 0,0 9-1 0 0,2-14-351 0 0,10-27-10502 0 0,-5 14 5765 0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0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5528 0 0,'0'0'11218'0'0,"2"1"-10067"0"0,27 8 2453 0 0,-10 2-2569 0 0,10 7 90 0 0,-5-2-483 0 0,6 6 21 0 0,-20-14-471 0 0,1 1 1 0 0,15 7-1 0 0,-1 0-1833 0 0,-3 2-4798 0 0,-11-5-1080 0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0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7832 0 0,'0'0'2901'0'0,"-2"1"-1761"0"0,-11 16 11547 0 0,12-11-11225 0 0,1-5-1197 0 0,1 0-218 0 0,1-1 0 0 0,-1 1 0 0 0,1-1 0 0 0,-1 1 0 0 0,0-1-1 0 0,1 1 1 0 0,-1 0 0 0 0,0-1 0 0 0,1 1 0 0 0,0 1 0 0 0,8 4 148 0 0,1 0-70 0 0,1-1 0 0 0,-1 0 0 0 0,1-1 0 0 0,1 0 0 0 0,-1-1 0 0 0,0-1 0 0 0,22 3 0 0 0,-2-5 39 0 0,33-5 1 0 0,22 1 34 0 0,-4 2-14 0 0,237-7 295 0 0,-237 9-128 0 0,-67-1-324 0 0,0-1-1 0 0,-1 0 1 0 0,25-7-1 0 0,-21 4-17 0 0,-6 5-6 0 0,-10 0-11 0 0,-1 1 0 0 0,0-1 1 0 0,0 0-1 0 0,1 0 0 0 0,-1 0 0 0 0,0 0 0 0 0,0-1 1 0 0,1 1-1 0 0,2-1 0 0 0,-2-1 116 0 0,1 1-903 0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1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11 15664 0 0,'0'0'1417'0'0,"12"0"-111"0"0,-2 0-432 0 0,-4 1-378 0 0,-1-1-1 0 0,1 0 1 0 0,-1-1 0 0 0,1 1 0 0 0,0-1 0 0 0,7-2-1 0 0,-6 1-149 0 0,1 0-1 0 0,-1 1 1 0 0,1 0-1 0 0,-1 1 1 0 0,1-1-1 0 0,7 2 0 0 0,-1-1-195 0 0,-9 1 79 0 0,0-1 0 0 0,0 1 0 0 0,0 0-1 0 0,0 0 1 0 0,-1 1 0 0 0,1 0 0 0 0,0-1-1 0 0,-1 2 1 0 0,1-1 0 0 0,-1 0 0 0 0,6 5-1 0 0,-9-6-65 0 0,9 28 277 0 0,-11-24-398 0 0,0 0-1 0 0,0 1 1 0 0,0-1 0 0 0,-1 0-1 0 0,0 0 1 0 0,0 0-1 0 0,0-1 1 0 0,0 1 0 0 0,-1 0-1 0 0,0-1 1 0 0,-5 7-1 0 0,-5 10 55 0 0,6-9-98 0 0,-1 0 1 0 0,1-1-1 0 0,-2 0 1 0 0,0 0-1 0 0,-16 15 0 0 0,-66 60-1199 0 0,65-62-1200 0 0,11-16 82 0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1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19 15664 0 0,'-4'7'340'0'0,"-2"10"6670"0"0,8-18-6365 0 0,0 0-506 0 0,0 0 0 0 0,-1 0 0 0 0,1 0 1 0 0,0-1-1 0 0,0 1 0 0 0,-1 0 0 0 0,3-4 0 0 0,-2 4-48 0 0,-1-1 0 0 0,1 0-1 0 0,0 1 1 0 0,0-1 0 0 0,-1 1 0 0 0,1 0 0 0 0,0 0 0 0 0,4-2 0 0 0,5-1 256 0 0,1 1 1 0 0,11-3-1 0 0,-19 5-277 0 0,0 1 1 0 0,0 0-1 0 0,0-1 0 0 0,0 1 1 0 0,-1 0-1 0 0,1 1 0 0 0,0-1 1 0 0,0 1-1 0 0,0 0 0 0 0,3 1 1 0 0,1-2 110 0 0,-8 0-177 0 0,0-1 0 0 0,0 1 0 0 0,1 0 1 0 0,-1 0-1 0 0,0 0 0 0 0,0 0 0 0 0,1 0 0 0 0,-1 0 0 0 0,0 0 0 0 0,1 0 0 0 0,-1 0 0 0 0,0 0 0 0 0,0 0 0 0 0,1 0 0 0 0,-1 0 0 0 0,0 0 1 0 0,0 0-1 0 0,1 1 0 0 0,-1-1 0 0 0,0 0 0 0 0,0 0 0 0 0,0 0 0 0 0,1 0 0 0 0,-1 0 0 0 0,0 0 0 0 0,0 1 0 0 0,0-1 0 0 0,1 0 1 0 0,-1 0-1 0 0,0 0 0 0 0,0 1 0 0 0,13 10 125 0 0,-12-10-121 0 0,-1 0 0 0 0,0-1 0 0 0,1 1 0 0 0,-1 0 0 0 0,0 0 0 0 0,0-1 0 0 0,0 1 0 0 0,0 0 0 0 0,0 0 0 0 0,0-1 0 0 0,0 1 0 0 0,0 0 0 0 0,0 0 0 0 0,0-1 0 0 0,0 2 0 0 0,-1 0 8 0 0,1 6 0 0 0,-2 1 1 0 0,1-1-1 0 0,-1 0 0 0 0,0 0 1 0 0,-1 0-1 0 0,-6 13 0 0 0,-3 11-43 0 0,4-12-549 0 0,-16 27 1 0 0,21-44 1101 0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2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79 12816 0 0,'0'0'1280'0'0,"-11"-16"2449"0"0,-3-4-1776 0 0,2 5-364 0 0,11 13-1470 0 0,0 0 0 0 0,0 0 0 0 0,-1 1 0 0 0,1-1 0 0 0,-1 1 0 0 0,1-1 0 0 0,-1 1 0 0 0,0 0 0 0 0,1-1 0 0 0,-1 1 0 0 0,0 0 0 0 0,0 0 0 0 0,0 0 0 0 0,-3-1 0 0 0,1 1 181 0 0,-1 0 0 0 0,1 0-1 0 0,0 0 1 0 0,-1 0 0 0 0,-6 0 0 0 0,8 1 144 0 0,-9 5-272 0 0,6-1-172 0 0,0 0 0 0 0,0 1 0 0 0,1-1 0 0 0,-1 1 0 0 0,1 0 0 0 0,0 1 0 0 0,1-1 0 0 0,0 1 0 0 0,0 0 0 0 0,0 0 0 0 0,-3 7 0 0 0,-5 7 0 0 0,10-18 0 0 0,1 2 0 0 0,-1-1 0 0 0,1 0 0 0 0,0 0 0 0 0,0 0 0 0 0,0 0 0 0 0,1 1 0 0 0,-1-1 0 0 0,1 0 0 0 0,-1 1 0 0 0,1-1 0 0 0,0 1 0 0 0,1-1 0 0 0,-1 0 0 0 0,1 5 0 0 0,2 5 0 0 0,1 1 0 0 0,7 18 0 0 0,-3-10 0 0 0,-6-17 0 0 0,1 1 0 0 0,0-1 0 0 0,0 1 0 0 0,1-1 0 0 0,-1 0 0 0 0,1 0 0 0 0,0 0 0 0 0,1-1 0 0 0,5 6 0 0 0,-4-4 0 0 0,-3-4 5 0 0,-1 0-1 0 0,0-1 1 0 0,0 1-1 0 0,1-1 1 0 0,-1 0-1 0 0,1 0 1 0 0,0 0-1 0 0,-1 0 1 0 0,1 0-1 0 0,0 0 1 0 0,-1-1-1 0 0,1 1 0 0 0,0-1 1 0 0,0 0-1 0 0,-1 0 1 0 0,1 0-1 0 0,0 0 1 0 0,4-1-1 0 0,-2 1-16 0 0,0-1 0 0 0,0-1 0 0 0,1 1 0 0 0,-1-1 0 0 0,0 1 0 0 0,-1-1 1 0 0,1-1-1 0 0,8-4 0 0 0,-7 3 7 0 0,-1-1 0 0 0,1 0 0 0 0,6-7 1 0 0,-10 10 4 0 0,-1 0 0 0 0,1 0 0 0 0,0-1 0 0 0,0 1 0 0 0,-1-1 1 0 0,1 1-1 0 0,-1-1 0 0 0,0 0 0 0 0,0 1 0 0 0,1-5 0 0 0,7-26 0 0 0,-7 28 1 0 0,0 0 1 0 0,-1 0-1 0 0,1-1 1 0 0,-1 1 0 0 0,-1 0-1 0 0,1-8 1 0 0,1-12 37 0 0,-2 14-13 0 0,1 0 0 0 0,-3-21 0 0 0,1 11 58 0 0,1 18 904 0 0,1 17-684 0 0,14 48 303 0 0,-10-47-449 0 0,1-1 0 0 0,13 23 0 0 0,-7-14-31 0 0,-5-12-42 0 0,0 0 0 0 0,2 0 0 0 0,-1-1-1 0 0,10 10 1 0 0,-13-15-69 0 0,-1-1-1 0 0,1 0 1 0 0,0 0-1 0 0,0-1 1 0 0,0 1-1 0 0,0-1 1 0 0,1 0 0 0 0,-1 0-1 0 0,1-1 1 0 0,0 0-1 0 0,6 2 1 0 0,-9-4-25 0 0,0 0-1 0 0,0-1 1 0 0,0 0 0 0 0,0 1 0 0 0,0-1 0 0 0,0 0-1 0 0,0 0 1 0 0,0 0 0 0 0,0-1 0 0 0,-1 1 0 0 0,5-4-1 0 0,13-9-1899 0 0,-6 1-4642 0 0,-3-2-2168 0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3.4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6448 0 0,'0'0'11966'0'0,"1"2"-10315"0"0,7 15 8 0 0,-5-11-1136 0 0,0-1 0 0 0,-1 1 0 0 0,4 11-1 0 0,14 40 757 0 0,-13-20-1117 0 0,-1-1 0 0 0,-2 1 0 0 0,-1 42 0 0 0,-1-59-88 0 0,0-12-12 0 0,-1 0 1 0 0,-1 1-1 0 0,1 15 1 0 0,-1-23-10 0 0,2-2-17 0 0,5-7-111 0 0,-5 6 29 0 0,1 0 0 0 0,-1-1 1 0 0,0 1-1 0 0,0 1 0 0 0,1-1 0 0 0,-1 0 0 0 0,1 0 0 0 0,3-1 0 0 0,15-7 130 0 0,-8 3 48 0 0,25-9 0 0 0,-27 13-130 0 0,0 1 0 0 0,1 0 0 0 0,-1 0-1 0 0,0 1 1 0 0,1 1 0 0 0,-1 0 0 0 0,1 0-1 0 0,15 4 1 0 0,-20-3 26 0 0,-5-1-13 0 0,-1 0 0 0 0,1 0 0 0 0,0 0 1 0 0,0 0-1 0 0,0 1 0 0 0,0-1 0 0 0,0 1 0 0 0,-1-1 1 0 0,1 1-1 0 0,0 0 0 0 0,0 0 0 0 0,-1 0 1 0 0,1 0-1 0 0,1 1 0 0 0,4 4 58 0 0,-6-5-50 0 0,-1-1 1 0 0,1 1-1 0 0,0 0 1 0 0,0 0-1 0 0,0 0 1 0 0,0-1-1 0 0,-1 1 1 0 0,1 0-1 0 0,0 0 0 0 0,-1 0 1 0 0,1 0-1 0 0,-1 0 1 0 0,1 0-1 0 0,-1 0 1 0 0,1 2-1 0 0,5 23 537 0 0,-6-21-457 0 0,0 1 0 0 0,0 0 0 0 0,-3 10-1 0 0,3-14-83 0 0,-1 0 0 0 0,1 0-1 0 0,-1 0 1 0 0,0-1-1 0 0,0 1 1 0 0,0 0-1 0 0,0-1 1 0 0,0 1-1 0 0,0-1 1 0 0,0 1-1 0 0,0-1 1 0 0,-1 0 0 0 0,1 1-1 0 0,0-1 1 0 0,-1 0-1 0 0,-1 1 1 0 0,-17 14 127 0 0,17-13-134 0 0,-1 0 0 0 0,1 0 0 0 0,-1 0 1 0 0,1-1-1 0 0,-1 1 0 0 0,0-1 1 0 0,-5 2-1 0 0,-9 3-100 0 0,0-2 0 0 0,-32 7 0 0 0,41-11 122 0 0,0 0-1 0 0,0 0 1 0 0,0-1 0 0 0,1-1-1 0 0,-1 1 1 0 0,0-1-1 0 0,0-1 1 0 0,-9-2-1 0 0,15 3-125 0 0,0 1-1 0 0,1-1 1 0 0,-1 0-1 0 0,1 0 1 0 0,-1 0-1 0 0,1-1 1 0 0,0 1-1 0 0,-1 0 1 0 0,1-1-1 0 0,0 0 1 0 0,0 1-1 0 0,0-1 1 0 0,0 0-1 0 0,0 0 1 0 0,0 0-1 0 0,1 0 0 0 0,-1-1 1 0 0,1 1-1 0 0,-1 0 1 0 0,1-1-1 0 0,0 1 1 0 0,0 0-1 0 0,0-1 1 0 0,-1-4-1 0 0,-3-6-1811 0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4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71 13216 0 0,'-10'-13'2377'0'0,"11"12"-1930"0"0,1 0 0 0 0,-1 0 0 0 0,1 0 0 0 0,-1 0 1 0 0,1-1-1 0 0,-1 1 0 0 0,0 0 0 0 0,0-1 0 0 0,1 1 0 0 0,0-3 0 0 0,1 2-222 0 0,0-1-1 0 0,0 1 0 0 0,1-1 0 0 0,-1 1 0 0 0,0 0 1 0 0,1 1-1 0 0,0-1 0 0 0,-1 1 0 0 0,1-1 1 0 0,6 0-1 0 0,2-1 250 0 0,1 0 1 0 0,13 0 0 0 0,2-1-12 0 0,-22 2-339 0 0,1 1 1 0 0,0-1-1 0 0,-1 2 1 0 0,1-1-1 0 0,0 1 1 0 0,0 0-1 0 0,8 1 1 0 0,1 3 160 0 0,32 12 1 0 0,-43-14-267 0 0,0 1 0 0 0,0-1 0 0 0,-1 1 0 0 0,1 0 0 0 0,0 0 0 0 0,-1 0 1 0 0,0 1-1 0 0,0 0 0 0 0,0-1 0 0 0,4 7 0 0 0,-2-2-13 0 0,0 0 1 0 0,0 0 0 0 0,0 1-1 0 0,-1-1 1 0 0,0 1 0 0 0,-1 1-1 0 0,6 15 1 0 0,-7-9-187 0 0,0 0-1 0 0,0 0 1 0 0,-1 26-1 0 0,2 8-307 0 0,-4-42 160 0 0,0-1 1 0 0,0 0 0 0 0,-2 10 0 0 0,0 5-956 0 0,2-19-432 0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5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78 14688 0 0,'0'0'1328'0'0,"2"-1"-1091"0"0,38-18 1875 0 0,-29 11-789 0 0,1 2 0 0 0,13-7 0 0 0,12-6 974 0 0,-17 9-711 0 0,-18 9-1078 0 0,5 3-144 0 0,-6-2-367 0 0,-1 0 0 0 0,0 0 0 0 0,0 0 0 0 0,0 0 0 0 0,0 0 0 0 0,1 0 0 0 0,-1 0-1 0 0,0 0 1 0 0,0 0 0 0 0,0 1 0 0 0,0-1 0 0 0,0 0 0 0 0,1 0 0 0 0,-1 0 0 0 0,0 0 0 0 0,0 0-1 0 0,0 0 1 0 0,0 0 0 0 0,0 1 0 0 0,0-1 0 0 0,0 0 0 0 0,1 0 0 0 0,-1 0 0 0 0,0 0 0 0 0,0 0-1 0 0,0 1 1 0 0,0-1 0 0 0,0 0 0 0 0,0 0 0 0 0,0 0 0 0 0,0 0 0 0 0,0 1 0 0 0,0-1 0 0 0,0 0-1 0 0,0 0 1 0 0,0 0 0 0 0,0 0 0 0 0,0 1 0 0 0,0-1 0 0 0,0 0 0 0 0,0 0 0 0 0,0 0 0 0 0,0 0-1 0 0,0 0 1 0 0,-1 1 0 0 0,1-1 0 0 0,0 2-207 0 0,1 21-1844 0 0,0-20 1926 0 0,1 1 1 0 0,-1-1-1 0 0,1 0 0 0 0,0 0 0 0 0,-1 1 0 0 0,1-1 0 0 0,3 3 1 0 0,-4-5 125 0 0,0-1 1 0 0,-1 1 0 0 0,1 0 0 0 0,0 0 0 0 0,-1-1 0 0 0,1 1-1 0 0,0 0 1 0 0,0-1 0 0 0,0 1 0 0 0,0-1 0 0 0,0 1-1 0 0,0-1 1 0 0,0 0 0 0 0,0 1 0 0 0,0-1 0 0 0,1 0 0 0 0,-1 1 1 0 0,-1-1 1 0 0,1 0 0 0 0,0 0-1 0 0,-1 1 1 0 0,1-1 0 0 0,-1 0-1 0 0,1 0 1 0 0,-1 1 0 0 0,1-1 0 0 0,-1 1-1 0 0,1-1 1 0 0,-1 1 0 0 0,0-1-1 0 0,1 0 1 0 0,-1 1 0 0 0,0-1-1 0 0,1 1 1 0 0,-1 0 0 0 0,0-1 0 0 0,1 1-1 0 0,-1-1 1 0 0,0 1 0 0 0,2 2 52 0 0,-1-1 1 0 0,0 1-1 0 0,1-1 1 0 0,-1 1 0 0 0,0 0-1 0 0,-1-1 1 0 0,1 1 0 0 0,0 3-1 0 0,-1-4 93 0 0,0 0 4 0 0,-6 37 292 0 0,3-26-356 0 0,1-11-53 0 0,-1 0-30 0 0,-5 20-7 0 0,6-19 55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3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51 13824 0 0,'-13'40'629'0'0,"10"-32"1208"0"0,3-11-307 0 0,0 3-1480 0 0,0 0-1 0 0,0 0 1 0 0,0-1 0 0 0,0 1-1 0 0,0 0 1 0 0,0 0 0 0 0,-1-1-1 0 0,1 1 1 0 0,0 0 0 0 0,0 0-1 0 0,0-1 1 0 0,0 1 0 0 0,0 0-1 0 0,0-1 1 0 0,1 1 0 0 0,-1 0-1 0 0,0 0 1 0 0,0-1-1 0 0,0 1 1 0 0,0 0 0 0 0,0 0-1 0 0,0 0 1 0 0,0-1 0 0 0,0 1-1 0 0,1 0 1 0 0,-1 0 0 0 0,0 0-1 0 0,0-1 1 0 0,0 1 0 0 0,0 0-1 0 0,1 0 1 0 0,-1 0 0 0 0,0 0-1 0 0,1-1 1 0 0,38-14 1639 0 0,-21 9-1220 0 0,-12 4-303 0 0,1 0 0 0 0,0 0 0 0 0,0 0 0 0 0,0 1-1 0 0,11-2 1 0 0,-2 3 26 0 0,0 0 0 0 0,0-2-1 0 0,17-3 1 0 0,-25 3-276 0 0,0 0 0 0 0,-1-1-1 0 0,1 1 1 0 0,-1-2 0 0 0,0 1 0 0 0,1-1 0 0 0,-2 0 0 0 0,9-6 0 0 0,-13 8-158 0 0,-1 1 27 0 0,0 0 1 0 0,1 0 0 0 0,-1 0 0 0 0,1 1-1 0 0,-1-1 1 0 0,1 0 0 0 0,-1 1 0 0 0,1-1 0 0 0,-1 1-1 0 0,4-1 1 0 0,4-3-7100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6:55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10 2304 0 0,'0'0'11590'0'0,"1"3"-9766"0"0,15 41 2106 0 0,-10-26-2530 0 0,14 30 1 0 0,-17-42-1221 0 0,0-1-1 0 0,0 0 0 0 0,1 0 1 0 0,-1 0-1 0 0,1-1 1 0 0,0 0-1 0 0,1 1 0 0 0,-1-1 1 0 0,10 6-1 0 0,-5-3 11 0 0,-8-5-135 0 0,1-1-1 0 0,0 0 0 0 0,0 1 1 0 0,-1-1-1 0 0,1 0 0 0 0,0 0 0 0 0,0 0 1 0 0,3 1-1 0 0,0 0 12 0 0,-3-1-31 0 0,-1-1 0 0 0,1 1-1 0 0,0-1 1 0 0,-1 1 0 0 0,1-1 0 0 0,0 0-1 0 0,0 0 1 0 0,0 0 0 0 0,-1 0 0 0 0,1 0-1 0 0,0 0 1 0 0,0 0 0 0 0,-1-1 0 0 0,1 1-1 0 0,0 0 1 0 0,0-1 0 0 0,-1 0 0 0 0,4-1 0 0 0,-4 2-36 0 0,1-1 1 0 0,-1 0 0 0 0,0 1 0 0 0,0-1-1 0 0,0 0 1 0 0,0 0 0 0 0,0 1 0 0 0,0-1-1 0 0,0 0 1 0 0,0 0 0 0 0,-1 0 0 0 0,1 0-1 0 0,0 0 1 0 0,-1-1 0 0 0,1 1 0 0 0,1-2-1 0 0,-1 0 129 0 0,0-1-1 0 0,0 0 0 0 0,0 0 0 0 0,0 1 0 0 0,0-8 1 0 0,-1 4 84 0 0,0-1 1 0 0,0 1 0 0 0,0-1 0 0 0,-1 0 0 0 0,-4-13-1 0 0,3 14-191 0 0,-1 0-1 0 0,0 0 1 0 0,-1 1-1 0 0,1-1 1 0 0,-1 1-1 0 0,-9-12 1 0 0,10 15-20 0 0,1 0 1 0 0,0 1-1 0 0,-1 0 1 0 0,1-1 0 0 0,-1 1-1 0 0,0 0 1 0 0,0 0-1 0 0,0 0 1 0 0,0 1 0 0 0,0-1-1 0 0,0 1 1 0 0,0-1 0 0 0,0 1-1 0 0,-1 0 1 0 0,1 0-1 0 0,0 1 1 0 0,-6-2-1 0 0,0 2-35 0 0,-1 1 0 0 0,1-1 0 0 0,0 1-1 0 0,0 1 1 0 0,-11 2 0 0 0,16-2-77 0 0,0-1 1 0 0,1 1-1 0 0,-1-1 1 0 0,1 1 0 0 0,-1 0-1 0 0,1 1 1 0 0,0-1 0 0 0,0 0-1 0 0,0 1 1 0 0,0 0-1 0 0,0-1 1 0 0,0 1 0 0 0,1 1-1 0 0,0-1 1 0 0,-3 4 0 0 0,2-1-344 0 0,-1 1-1 0 0,1 0 1 0 0,1 0 0 0 0,-1 0 0 0 0,-1 10 0 0 0,-2 19-4155 0 0,5-25-2358 0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1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306 140 11088 0 0,'0'0'852'0'0,"-1"-2"-359"0"0,-3-8 425 0 0,2 5-375 0 0,0 0 0 0 0,0 0 0 0 0,-1 0 1 0 0,1 0-1 0 0,-1 0 0 0 0,0 1 1 0 0,0-1-1 0 0,-1 1 0 0 0,-5-6 0 0 0,-5-4 883 0 0,10 10-1013 0 0,1 1 0 0 0,-1 0-1 0 0,0-1 1 0 0,-4-2 0 0 0,-7-3 713 0 0,0 0 0 0 0,-25-10 0 0 0,37 18-1074 0 0,0 0 0 0 0,0 0 0 0 0,0 1-1 0 0,0 0 1 0 0,0-1 0 0 0,0 1 0 0 0,0 0-1 0 0,0 0 1 0 0,0 1 0 0 0,0-1 0 0 0,-3 1 0 0 0,-32 12 171 0 0,31-10-205 0 0,2-1-17 0 0,1 1 0 0 0,0-1 0 0 0,-1 1 0 0 0,1 0 0 0 0,0 0 0 0 0,1 1 0 0 0,-1-1-1 0 0,1 1 1 0 0,-1-1 0 0 0,1 1 0 0 0,0 0 0 0 0,1 1 0 0 0,-1-1 0 0 0,-2 5 0 0 0,-4 5-2 0 0,8-11 1 0 0,-1 0 0 0 0,1 0 0 0 0,-1 0 0 0 0,1 0 0 0 0,0 0 0 0 0,0 1 0 0 0,0-1 0 0 0,1 0 0 0 0,-1 1 0 0 0,1-1 0 0 0,0 0 0 0 0,0 7 0 0 0,1 1 0 0 0,1 1 0 0 0,5 15 0 0 0,-1-2 0 0 0,-3-12 0 0 0,1-1 0 0 0,1 0 0 0 0,6 14 0 0 0,0-3 0 0 0,-7-15-41 0 0,0-1 0 0 0,1 1 0 0 0,0-1 0 0 0,1 0 0 0 0,0-1 0 0 0,0 1 0 0 0,0-1 0 0 0,0 0 0 0 0,1-1 0 0 0,0 0 0 0 0,1 0 0 0 0,-1 0 0 0 0,16 6 0 0 0,-18-9 101 0 0,-1-1 0 0 0,0 0 0 0 0,0 0 0 0 0,0-1 0 0 0,9 1 0 0 0,-12-1-59 0 0,1 0 1 0 0,-1 0 0 0 0,1 0-1 0 0,0 0 1 0 0,-1 0 0 0 0,1 0 0 0 0,0-1-1 0 0,-1 1 1 0 0,1-1 0 0 0,-1 1-1 0 0,1-1 1 0 0,-1 0 0 0 0,1 1-1 0 0,-1-1 1 0 0,0 0 0 0 0,1 0 0 0 0,1-2-1 0 0,-2 2-2 0 0,1-2-27 0 0,0 1 0 0 0,0 0 0 0 0,0-1 0 0 0,0 1 0 0 0,-1-1 0 0 0,1 1 0 0 0,-1-1 0 0 0,0 0 0 0 0,0 0 0 0 0,0 0 0 0 0,1-5 0 0 0,7-26-259 0 0,-7 28 316 0 0,0 0 0 0 0,0 0 1 0 0,-1 0-1 0 0,0 0 1 0 0,1-10-1 0 0,-2-11 53 0 0,-1-1 0 0 0,-1 1 0 0 0,-8-42 0 0 0,6 60-71 0 0,3 8 42 0 0,2 3 1 0 0,30 60 23 0 0,-20-40-80 0 0,1-3 20 0 0,0 0-1 0 0,15 17 1 0 0,-3-5-3 0 0,-4-2-184 0 0,2-2 0 0 0,0 0 0 0 0,2-2 0 0 0,47 40 0 0 0,-66-61-344 0 0,0-1 1 0 0,-1-1 0 0 0,1 1 0 0 0,0-1 0 0 0,1 1-1 0 0,-1-2 1 0 0,0 1 0 0 0,1 0 0 0 0,7 0 0 0 0,9-1-7096 0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1.7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3680 0 0,'0'0'14170'0'0,"2"1"-13031"0"0,13 3-21 0 0,-10-2-759 0 0,1 0 0 0 0,0-1 1 0 0,0 0-1 0 0,0 0 0 0 0,7 1 0 0 0,25 2 910 0 0,-29-2-795 0 0,0 0-1 0 0,14 0 0 0 0,-5-2-26 0 0,-11 1-488 0 0,0-1-1 0 0,-1 0 1 0 0,1-1-1 0 0,-1 1 0 0 0,1-1 1 0 0,0 0-1 0 0,7-3 1 0 0,-12 3 19 0 0,0 0 0 0 0,1 1 0 0 0,-1-1 0 0 0,0 0 1 0 0,0 1-1 0 0,1 0 0 0 0,-1 0 0 0 0,0-1 0 0 0,5 2 0 0 0,-7-1 24 0 0,0 0 0 0 0,0 0-1 0 0,1 0 1 0 0,-1-1 0 0 0,0 1 0 0 0,1 0-1 0 0,-1 0 1 0 0,0 0 0 0 0,0 0-1 0 0,1 0 1 0 0,-1 0 0 0 0,0 0 0 0 0,0-1-1 0 0,0 1 1 0 0,1 0 0 0 0,-1 0-1 0 0,0 0 1 0 0,0-1 0 0 0,0 1 0 0 0,1 0-1 0 0,-1 0 1 0 0,0-1 0 0 0,0 1-1 0 0,0 0 1 0 0,0 0 0 0 0,0-1 0 0 0,1 1-1 0 0,-1 0-126 0 0,0-1 1 0 0,0 1-1 0 0,0 0 0 0 0,0-1 0 0 0,0 1 0 0 0,0 0 1 0 0,1 0-1 0 0,-1-1 0 0 0,0 1 0 0 0,0 0 0 0 0,0 0 0 0 0,0 0 1 0 0,1-1-1 0 0,-1 1 0 0 0,0 0 0 0 0,0 0 0 0 0,1 0 1 0 0,-1 0-1 0 0,0-1 0 0 0,0 1 0 0 0,1 0 0 0 0,-1 0 0 0 0,0 0 1 0 0,1 0-1 0 0,-1 0 0 0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2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0,'0'0'666'0'0,"1"2"-546"0"0,1 2 17 0 0,0 0-1 0 0,0 0 0 0 0,0 0 0 0 0,1-1 0 0 0,-1 1 0 0 0,5 3 0 0 0,-4-3 801 0 0,1 0 0 0 0,0-1 0 0 0,0 0 0 0 0,0 0 0 0 0,0 0 0 0 0,0 0 0 0 0,1-1-1 0 0,-1 1 1 0 0,1-1 0 0 0,7 2 0 0 0,16 0 615 0 0,1-6-857 0 0,0-1 0 0 0,-1-2 0 0 0,55-15 0 0 0,-56 13-1254 0 0,0-2-28 0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2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2760 0 0,'0'0'17145'0'0,"3"2"-16012"0"0,1 0-831 0 0,0 0-1 0 0,0 0 1 0 0,0-1 0 0 0,0 0-1 0 0,1 1 1 0 0,-1-1-1 0 0,0-1 1 0 0,1 1 0 0 0,-1-1-1 0 0,1 0 1 0 0,4 0 0 0 0,-2 0 11 0 0,0-1 1 0 0,1 0 0 0 0,-1 0 0 0 0,0-1-1 0 0,0 0 1 0 0,9-4 0 0 0,26-7 550 0 0,-4 2-463 0 0,7-4-189 0 0,-35 13-170 0 0,-1 0 0 0 0,0-1 1 0 0,0-1-1 0 0,0 1 0 0 0,0-2 0 0 0,0 1 1 0 0,-1-1-1 0 0,13-9 0 0 0,-14 8-41 0 0,1 0 0 0 0,-1 1 0 0 0,10-5 1 0 0,11-9-26 0 0,-26 17-62 0 0,-1 2 86 0 0,-1 0 1 0 0,0 0-1 0 0,0 0 0 0 0,1 0 1 0 0,-1 0-1 0 0,0 0 1 0 0,0 0-1 0 0,0 0 1 0 0,1 0-1 0 0,-1-1 0 0 0,0 1 1 0 0,0 0-1 0 0,0 0 1 0 0,1 0-1 0 0,-1 0 1 0 0,0-1-1 0 0,0 1 0 0 0,0 0 1 0 0,0 0-1 0 0,1 0 1 0 0,-1-1-1 0 0,0 1 0 0 0,0 0 1 0 0,0 0-1 0 0,0-1 1 0 0,0 1-1 0 0,5-5-4094 0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2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15920 0 0,'0'0'1445'0'0,"1"2"-1191"0"0,13 43 1240 0 0,-11-36-174 0 0,0 0 0 0 0,3 16 0 0 0,-2-2-279 0 0,-2-15-748 0 0,0-1 0 0 0,-1 1 0 0 0,0 12 0 0 0,-1 29 430 0 0,3 0 0 0 0,10 61 0 0 0,-7-61-616 0 0,-5-33-230 0 0,1 1-1 0 0,1-1 1 0 0,5 18-1 0 0,-2-12-793 0 0,-6-21 204 0 0,11 9-3174 0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3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1 8752 0 0,'0'0'673'0'0,"1"1"-118"0"0,10 4 5666 0 0,59 12 1068 0 0,-68-17-6508 0 0,0 1-143 0 0,0 0-563 0 0,0 1 1 0 0,0-1 0 0 0,0 0-1 0 0,-1 1 1 0 0,1-1 0 0 0,0 1 0 0 0,-1 0-1 0 0,1-1 1 0 0,-1 1 0 0 0,0 0 0 0 0,0 0-1 0 0,1 0 1 0 0,-1 0 0 0 0,-1 0 0 0 0,1 0-1 0 0,0 0 1 0 0,0 0 0 0 0,-1 0-1 0 0,1 0 1 0 0,-1 1 0 0 0,0-1 0 0 0,1 0-1 0 0,-1 0 1 0 0,0 1 0 0 0,0-1 0 0 0,-1 0-1 0 0,1 0 1 0 0,0 0 0 0 0,-1 1-1 0 0,1-1 1 0 0,-1 0 0 0 0,0 0 0 0 0,0 0-1 0 0,-2 3 1 0 0,-4 7-141 0 0,-1-1 0 0 0,0 0 0 0 0,-1 0 0 0 0,0-1-1 0 0,-1 0 1 0 0,-18 14 0 0 0,-67 35-1423 0 0,94-59 1488 0 0,1 0 0 0 0,-1 0 0 0 0,1 0 0 0 0,-1 1 0 0 0,1-1 0 0 0,0 0 0 0 0,-1 1 0 0 0,1-1 0 0 0,0 0 0 0 0,-1 1 0 0 0,1-1 0 0 0,0 1 0 0 0,-1-1 0 0 0,1 0 0 0 0,0 1 0 0 0,0-1 0 0 0,-1 1 0 0 0,1-1 0 0 0,0 1 0 0 0,1 1 0 0 0,0-1 0 0 0,1-1 0 0 0,-1 1 0 0 0,1 0 0 0 0,-1 0 0 0 0,1 0 0 0 0,0-1 0 0 0,-1 1 0 0 0,1-1 0 0 0,-1 1 0 0 0,4-1 0 0 0,22 6 0 0 0,8-4 472 0 0,46-3 0 0 0,-25 0-154 0 0,-48 1-343 0 0,26 0-1186 0 0,40-5 1 0 0,-53 0-158 0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5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298 48 5984 0 0,'0'0'464'0'0,"-5"-5"-288"0"0,-17-3 1735 0 0,0 1 6135 0 0,-3-4-3780 0 0,20 8-3795 0 0,1 1-1 0 0,-1 0 0 0 0,1 0 0 0 0,-1 1 1 0 0,0-1-1 0 0,0 1 0 0 0,1 0 0 0 0,-1 0 1 0 0,-7 0-1 0 0,4 1-466 0 0,1 1 0 0 0,0 0 0 0 0,-1 1 0 0 0,1-1 0 0 0,0 1 0 0 0,-1 1 0 0 0,1-1 0 0 0,0 1 0 0 0,1 1 0 0 0,-1-1 0 0 0,0 1 0 0 0,-8 7 0 0 0,3-3 128 0 0,10-7-70 0 0,-1 1 1 0 0,1-1-1 0 0,0 1 0 0 0,-1 0 0 0 0,1 0 0 0 0,0 0 0 0 0,-2 2 0 0 0,-21 22-183 0 0,24-25-103 0 0,0 0 223 0 0,1-1 1 0 0,-1 1-1 0 0,1-1 0 0 0,-1 1 1 0 0,1-1-1 0 0,0 0 0 0 0,-1 1 1 0 0,1-1-1 0 0,-1 1 1 0 0,1 0-1 0 0,0-1 0 0 0,0 1 1 0 0,-1-1-1 0 0,1 1 0 0 0,0-1 1 0 0,0 1-1 0 0,0 0 0 0 0,0-1 1 0 0,0 1-1 0 0,0 0 1 0 0,0-1-1 0 0,0 1 0 0 0,0-1 1 0 0,0 1-1 0 0,0 1 0 0 0,1 15 27 0 0,0-15-34 0 0,-1 1-1 0 0,1-1 1 0 0,0 0-1 0 0,1 0 1 0 0,-1 0-1 0 0,0 0 0 0 0,1 0 1 0 0,-1-1-1 0 0,1 1 1 0 0,-1 0-1 0 0,1-1 1 0 0,0 1-1 0 0,0-1 1 0 0,3 2-1 0 0,33 18-106 0 0,-20-12 94 0 0,40 12 21 0 0,-52-19 30 0 0,0 0 0 0 0,1 0-1 0 0,-1 0 1 0 0,0-1 0 0 0,1 0 0 0 0,9 0-1 0 0,-16-1-26 0 0,0 0 0 0 0,0 0 0 0 0,1 0-1 0 0,-1 0 1 0 0,0 0 0 0 0,1 0 0 0 0,-1 1-1 0 0,0-1 1 0 0,0 0 0 0 0,1 0 0 0 0,-1 0 0 0 0,0 0-1 0 0,1 0 1 0 0,-1 0 0 0 0,0 0 0 0 0,0 1-1 0 0,1-1 1 0 0,-1 0 0 0 0,0 0 0 0 0,0 0 0 0 0,0 1-1 0 0,1-1 1 0 0,-1 0 0 0 0,0 0 0 0 0,0 1-1 0 0,0-1 1 0 0,0 0 0 0 0,0 0 0 0 0,1 1 0 0 0,-1-1-1 0 0,0 0 1 0 0,0 1 0 0 0,0-1 0 0 0,0 0-1 0 0,0 0 1 0 0,0 1 0 0 0,0-1 0 0 0,0 0 0 0 0,0 1-1 0 0,0-1 1 0 0,0 0 0 0 0,0 1 0 0 0,0-1-1 0 0,0 0 1 0 0,0 0 0 0 0,0 1 0 0 0,-1-1 0 0 0,1 0-1 0 0,-8 19-283 0 0,5-10 282 0 0,1 3 165 0 0,2-11-128 0 0,0 0 0 0 0,0 1-1 0 0,0-1 1 0 0,-1 1 0 0 0,1-1 0 0 0,0 1 0 0 0,-1-1 0 0 0,1 0 0 0 0,-1 1 0 0 0,1-1 0 0 0,-1 0 0 0 0,0 0 0 0 0,1 1 0 0 0,-1-1-1 0 0,0 0 1 0 0,0 0 0 0 0,-1 1 0 0 0,-6 5 26 0 0,0 0-1 0 0,-1-1 0 0 0,1 0 1 0 0,-1-1-1 0 0,0 0 1 0 0,-19 8-1 0 0,21-11-91 0 0,0 0-1 0 0,-1 0 0 0 0,1-1 1 0 0,0 0-1 0 0,-1 0 1 0 0,-10-1-1 0 0,16 0-91 0 0,1 0-1 0 0,-1 0 1 0 0,0 0-1 0 0,1-1 1 0 0,-1 1-1 0 0,1 0 1 0 0,-1-1-1 0 0,1 0 1 0 0,-1 1-1 0 0,1-1 1 0 0,-1 0-1 0 0,1 0 1 0 0,-1 1-1 0 0,1-1 1 0 0,0 0-1 0 0,0 0 1 0 0,-1-1-1 0 0,1 1 0 0 0,0 0 1 0 0,0 0-1 0 0,0 0 1 0 0,0-1-1 0 0,0 1 1 0 0,1-1-1 0 0,-2-1 1 0 0,-2-7-1735 0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5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165 404 17503 0 0,'0'0'856'0'0,"6"8"-376"0"0,-6 8 8 0 0,0-3-392 0 0,0 1-96 0 0,4-4 0 0 0,-4 4 0 0 0,6-4 0 0 0,-6 3 0 0 0,0 1 0 0 0,0 2 0 0 0,0-2 0 0 0,0-5 0 0 0,-6 5 0 0 0</inkml:trace>
  <inkml:trace contextRef="#ctx0" brushRef="#br0" timeOffset="1">0 176 15608 0 0,'0'-2'356'0'0,"0"-113"1953"0"0,3 99-1502 0 0,-1 11-638 0 0,5-7-7 0 0,0 11-88 0 0,-6 1-134 0 0,-1 0 0 0 0,1 0 0 0 0,0 0 0 0 0,-1 0 0 0 0,1 0 0 0 0,0 0 0 0 0,0 0 0 0 0,-1 0 0 0 0,1 0 0 0 0,0-1 0 0 0,-1 1 0 0 0,1 0 0 0 0,0 0 0 0 0,0-1 0 0 0,27-19-2885 0 0,-17 18-2847 0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5.9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12120 0 0,'0'0'273'0'0,"0"2"40"0"0,0 0-278 0 0,0 0 0 0 0,0 0 0 0 0,0 0-1 0 0,1 0 1 0 0,-1-1 0 0 0,1 1 0 0 0,-1 0 0 0 0,1 0-1 0 0,-1-1 1 0 0,1 1 0 0 0,0 0 0 0 0,0-1 0 0 0,0 1-1 0 0,0 0 1 0 0,0-1 0 0 0,0 1 0 0 0,1-1 0 0 0,-1 0-1 0 0,0 1 1 0 0,3 1 0 0 0,-2-2-29 0 0,-1 1-1 0 0,1 0 1 0 0,0 0-1 0 0,-1-1 1 0 0,0 1-1 0 0,1 0 1 0 0,-1 0 0 0 0,0 1-1 0 0,0-1 1 0 0,0 0-1 0 0,-1 0 1 0 0,2 4 0 0 0,3 29 986 0 0,-4-24-290 0 0,-1 24 998 0 0,-1-28-1422 0 0,1 0 0 0 0,0 0-1 0 0,1 1 1 0 0,1 12 0 0 0,-1-16-188 0 0,2 3 151 0 0,-1 1 1 0 0,-1-1-1 0 0,0 1 1 0 0,0 0-1 0 0,0 8 0 0 0,0 7 452 0 0,0-16-319 0 0,0 1-1 0 0,-1-1 0 0 0,0 0 1 0 0,-2 11-1 0 0,0-12 566 0 0,2-9 681 0 0,-5-14-1003 0 0,3 11-617 0 0,1 0 0 0 0,-1 0 0 0 0,1 0 0 0 0,0 0 0 0 0,1 0 0 0 0,0 0 0 0 0,0 0 0 0 0,1-11 0 0 0,-1-2 0 0 0,2 4 0 0 0,0 0 0 0 0,0 0 0 0 0,10-28 0 0 0,-8 27 0 0 0,-2 10 3 0 0,-1-1 25 0 0,1 0 0 0 0,0 0 0 0 0,0 0 0 0 0,1 1 0 0 0,0-1 0 0 0,0 1 0 0 0,7-11 0 0 0,-8 15 15 0 0,-1 0-1 0 0,1 0 1 0 0,0 1 0 0 0,-1-1 0 0 0,1 0 0 0 0,0 0-1 0 0,0 1 1 0 0,0-1 0 0 0,1 1 0 0 0,-1 0 0 0 0,0 0-1 0 0,0 0 1 0 0,1 0 0 0 0,-1 0 0 0 0,1 0 0 0 0,-1 1-1 0 0,1-1 1 0 0,-1 1 0 0 0,4-1 0 0 0,-4 1-24 0 0,0 1 0 0 0,0-1 0 0 0,0 0 0 0 0,0 1 0 0 0,-1 0 0 0 0,1-1 0 0 0,0 1 0 0 0,0 0 0 0 0,0 0 0 0 0,-1 0 1 0 0,1 0-1 0 0,0 0 0 0 0,-1 0 0 0 0,1 1 0 0 0,-1-1 0 0 0,1 0 0 0 0,1 4 0 0 0,3 2 19 0 0,0 1-1 0 0,6 13 1 0 0,-4-8 23 0 0,0 1-35 0 0,-1 0-1 0 0,6 17 1 0 0,1 3 29 0 0,2 11-106 0 0,-13-35-54 0 0,0 0 0 0 0,1 0 1 0 0,0 0-1 0 0,1-1 0 0 0,8 15 0 0 0,-12-23 49 0 0,2 3-372 0 0,0 0 0 0 0,0 0 0 0 0,-1 0 0 0 0,0 0-1 0 0,0 0 1 0 0,3 8 0 0 0,1 3-1387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3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13504 0 0,'5'-10'237'0'0,"-4"8"-147"0"0,0 0 0 0 0,0 0-1 0 0,0 0 1 0 0,0 0 0 0 0,1 0-1 0 0,-1 0 1 0 0,1 0 0 0 0,-1 0-1 0 0,1 1 1 0 0,2-3 0 0 0,-4 4-86 0 0,0 0 1 0 0,0 0 0 0 0,1 0 0 0 0,-1-1 0 0 0,0 1 0 0 0,1 0 0 0 0,-1 0 0 0 0,0 0 0 0 0,0 0 0 0 0,1 0 0 0 0,-1 0 0 0 0,0 0 0 0 0,1 0 0 0 0,-1 0-1 0 0,0 0 1 0 0,0 0 0 0 0,1 0 0 0 0,-1 0 0 0 0,0 0 0 0 0,1 0 0 0 0,-1 0 0 0 0,0 0 0 0 0,0 0 0 0 0,1 0 0 0 0,-1 1 0 0 0,0-1 0 0 0,0 0-1 0 0,1 0 1 0 0,-1 0 0 0 0,0 0 0 0 0,0 1 0 0 0,1-1 0 0 0,-1 0 0 0 0,0 0 0 0 0,0 0 0 0 0,0 1 0 0 0,1-1 0 0 0,-1 0 0 0 0,0 0 0 0 0,0 1-1 0 0,0-1 1 0 0,0 0 0 0 0,0 1 0 0 0,0-1 0 0 0,0 0 0 0 0,1 0 0 0 0,-1 1 0 0 0,0-1 0 0 0,0 1-6 0 0,4 3 617 0 0,1 0 1 0 0,0 0-1 0 0,0 0 1 0 0,10 5 0 0 0,3 3 935 0 0,5-2 161 0 0,-20-9-1486 0 0,0 0-1 0 0,0 1 1 0 0,0-1-1 0 0,-1 0 1 0 0,1 1 0 0 0,0 0-1 0 0,3 2 1 0 0,12 8 652 0 0,-16-12-796 0 0,-1 1-1 0 0,1 0 1 0 0,0 0-1 0 0,0 0 1 0 0,-1 1-1 0 0,1-1 1 0 0,-1 0-1 0 0,1 1 1 0 0,-1-1-1 0 0,1 0 1 0 0,-1 1-1 0 0,0 0 1 0 0,0-1-1 0 0,1 3 1 0 0,13 19 595 0 0,-13-21-631 0 0,0 1 0 0 0,0-1 0 0 0,0 1 0 0 0,-1-1 0 0 0,1 1 0 0 0,-1 0 0 0 0,0 0 0 0 0,0 0 0 0 0,0 0 0 0 0,0 0 0 0 0,0 0 0 0 0,0 0 0 0 0,0 5 0 0 0,0 12 79 0 0,0-17-115 0 0,0 0-1 0 0,-1 0 1 0 0,0 0-1 0 0,0 1 1 0 0,0-1-1 0 0,0 0 1 0 0,0 0-1 0 0,0 0 0 0 0,-1 0 1 0 0,0 0-1 0 0,-1 4 1 0 0,-2 4 31 0 0,4-10-43 0 0,-1 1 1 0 0,1 0-1 0 0,-1 0 1 0 0,1-1-1 0 0,-1 1 1 0 0,0 0-1 0 0,0-1 1 0 0,-2 3-1 0 0,-65 81-1680 0 0,64-81 1456 0 0,-1 0 0 0 0,1 0 0 0 0,-1 0-1 0 0,-7 4 1 0 0,6-4-74 0 0,5-3 87 0 0,0-1 180 0 0,0-1 1 0 0,0 1 0 0 0,1 0 0 0 0,-1 0 0 0 0,0 0-1 0 0,0 0 1 0 0,1 0 0 0 0,-1 0 0 0 0,0 1 0 0 0,1-1-1 0 0,-1 0 1 0 0,0 0 0 0 0,1 0 0 0 0,-2 1 0 0 0,-8 8 377 0 0,10-8-314 0 0,0 0-1 0 0,1 1 0 0 0,-1-1 1 0 0,1 1-1 0 0,-1-1 0 0 0,1 0 1 0 0,-1 1-1 0 0,1-1 0 0 0,0 0 1 0 0,-1 0-1 0 0,1 0 1 0 0,0 1-1 0 0,0-1 0 0 0,0 0 1 0 0,0 0-1 0 0,0 0 0 0 0,0 0 1 0 0,0 0-1 0 0,2 0 0 0 0,26 16 538 0 0,-24-15-445 0 0,-1 0-72 0 0,-3-1-11 0 0,1 0 0 0 0,0 0 0 0 0,-1 0 0 0 0,1 0 1 0 0,0-1-1 0 0,0 1 0 0 0,-1-1 0 0 0,1 1 0 0 0,0-1 1 0 0,0 0-1 0 0,0 0 0 0 0,0 1 0 0 0,-1-1 1 0 0,1 0-1 0 0,0-1 0 0 0,3 1 0 0 0,5-2 137 0 0,1 1-1 0 0,-1 1 0 0 0,0 0 1 0 0,11 1-1 0 0,-8 0-21 0 0,0-1 0 0 0,15-1 0 0 0,-11-2-78 0 0,-13 2-44 0 0,0 0 1 0 0,0 0 0 0 0,0 1 0 0 0,0-1-1 0 0,0 1 1 0 0,1 0 0 0 0,-1 0 0 0 0,0 1-1 0 0,0-1 1 0 0,5 2 0 0 0,-8-1 191 0 0,1-1-408 0 0,11 0-61 0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6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5064 0 0,'0'0'389'0'0,"2"0"-250"0"0,1 0 420 0 0,-1-1 1 0 0,0 0 0 0 0,1 0-1 0 0,-1 0 1 0 0,0 0-1 0 0,0 0 1 0 0,0 0-1 0 0,0 0 1 0 0,0-1 0 0 0,0 1-1 0 0,3-3 1 0 0,-2 1 529 0 0,1 0 0 0 0,-1 1 0 0 0,1-1 1 0 0,-1 1-1 0 0,1 0 0 0 0,4-1 0 0 0,16-7 1477 0 0,-18 7-2024 0 0,-1 1-1 0 0,1 0 1 0 0,0 0-1 0 0,11-2 1 0 0,-15 3-470 0 0,23 1 1500 0 0,-24 0-1515 0 0,1 0 0 0 0,-1 1 1 0 0,1-1-1 0 0,-1 1 0 0 0,0 0 1 0 0,1-1-1 0 0,-1 1 0 0 0,0 0 1 0 0,1 0-1 0 0,-1 0 0 0 0,0 0 1 0 0,0 0-1 0 0,0 0 0 0 0,1 2 0 0 0,9 7 352 0 0,-9-8-332 0 0,0 0-1 0 0,0 0 1 0 0,-1 0 0 0 0,1 0-1 0 0,0 0 1 0 0,-1 0 0 0 0,1 0-1 0 0,1 3 1 0 0,11 31 467 0 0,-12-17-343 0 0,-1 1-307 0 0,-1-16 73 0 0,0 0 0 0 0,1 1 0 0 0,-2-1 0 0 0,1 0 0 0 0,-2 8 0 0 0,-1 4 35 0 0,2-7 33 0 0,-1-1 0 0 0,0 0 0 0 0,-1 0 0 0 0,0 0 0 0 0,0 0 0 0 0,0-1 0 0 0,-1 1-1 0 0,0-1 1 0 0,-9 11 0 0 0,11-15-372 0 0,0 0-403 0 0,2-2 740 0 0,0-1-1 0 0,0 0 0 0 0,-1 0 1 0 0,1 0-1 0 0,0 0 0 0 0,0 1 1 0 0,0-1-1 0 0,0 0 0 0 0,-1 0 1 0 0,1 0-1 0 0,0 1 0 0 0,0-1 1 0 0,0 0-1 0 0,0 0 0 0 0,0 1 1 0 0,0-1-1 0 0,-1 0 0 0 0,1 0 1 0 0,0 1-1 0 0,0-1 0 0 0,0 0 1 0 0,0 0-1 0 0,0 1 0 0 0,0-1 1 0 0,0 0-1 0 0,0 0 0 0 0,0 1 1 0 0,1-1-1 0 0,2 3 7 0 0,0 0 0 0 0,1-1 0 0 0,0 0 0 0 0,0 0 0 0 0,0 0 0 0 0,5 2 0 0 0,13 7-8 0 0,-20-10 2 0 0,0-1 0 0 0,0 1 0 0 0,0 0 0 0 0,1-1 0 0 0,-1 1 0 0 0,0-1 0 0 0,0 0 0 0 0,1 1 0 0 0,2-1 0 0 0,-2-1 0 0 0,0 2 0 0 0,0-1 0 0 0,-1 0 0 0 0,1 0 0 0 0,0 1 0 0 0,-1 0 0 0 0,5 1 0 0 0,26 17 0 0 0,-32-19 0 0 0,1 2 0 0 0,-1-1 0 0 0,1 0 0 0 0,-1 0 0 0 0,1 0 0 0 0,-1 1 0 0 0,0-1 0 0 0,0 1 0 0 0,0-1 0 0 0,0 1 0 0 0,0-1 0 0 0,0 1 0 0 0,1 2 0 0 0,6 21 0 0 0,-8-25 0 0 0,1 7 8 0 0,0 0-1 0 0,0 0 1 0 0,-1 0-1 0 0,0 0 0 0 0,0 0 1 0 0,-1 0-1 0 0,0 0 1 0 0,0 0-1 0 0,-4 11 1 0 0,1-8-54 0 0,0 0 1 0 0,0-1 0 0 0,-1 0-1 0 0,-1 0 1 0 0,0-1 0 0 0,0 1-1 0 0,0-1 1 0 0,-1 0 0 0 0,0-1-1 0 0,-1 0 1 0 0,0 0 0 0 0,0 0-1 0 0,0-1 1 0 0,-1 0 0 0 0,0-1-1 0 0,0 0 1 0 0,0 0 0 0 0,-1-1-1 0 0,-11 3 1 0 0,-1 2 60 0 0,18-7-26 0 0,1-1-1 0 0,-1 1 1 0 0,0-1-1 0 0,0 0 1 0 0,-1 0-1 0 0,1 0 0 0 0,-6 1 1 0 0,8-2-382 0 0,16-4-11483 0 0,-3 4 5223 0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6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0 350 3224 0 0,'31'-36'23405'0'0,"-31"36"-23249"0"0,4 7 1263 0 0,-1 11-2160 0 0,-2-18 1034 0 0,2 16-227 0 0,1 0 0 0 0,0-1 0 0 0,2 0 0 0 0,0 0-1 0 0,12 23 1 0 0,-11-26-66 0 0,3 6 0 0 0,2 0 0 0 0,-1 0 0 0 0,17 17 0 0 0,-1-1 0 0 0,-23-28-2 0 0,1 0 1 0 0,-1 0-1 0 0,1 0 0 0 0,0-1 0 0 0,0 0 0 0 0,1 0 1 0 0,-1-1-1 0 0,10 6 0 0 0,2-1-145 0 0,1 0-1 0 0,21 6 0 0 0,-36-15 147 0 0,-1 1 0 0 0,0-1 0 0 0,0 0 0 0 0,1 0 0 0 0,-1 0 0 0 0,0 0 0 0 0,0 0 0 0 0,1 0 0 0 0,-1-1 0 0 0,0 1 0 0 0,0-1 0 0 0,1 0 0 0 0,-1 1 0 0 0,0-1 0 0 0,0 0 0 0 0,0 0 0 0 0,0 0 0 0 0,0-1 0 0 0,0 1 0 0 0,-1 0 0 0 0,1-1 0 0 0,0 1 0 0 0,-1-1 0 0 0,1 0 0 0 0,2-3 0 0 0,0 0 1 0 0,0 0 1 0 0,-1-1 0 0 0,1 1-1 0 0,-1-1 1 0 0,0 0 0 0 0,-1 0-1 0 0,3-8 1 0 0,-1-4 242 0 0,-1 0 1 0 0,-1 0-1 0 0,-1-21 0 0 0,1 4 168 0 0,-1 14-256 0 0,-1 0 1 0 0,-1 0-1 0 0,-5-23 0 0 0,-16-64-146 0 0,7 39 412 0 0,10 46-268 0 0,0-4 269 0 0,-15-49 0 0 0,18 72-398 0 0,1 1 1 0 0,-1-1-1 0 0,0 0 0 0 0,0 1 0 0 0,-1-1 1 0 0,1 1-1 0 0,-1 0 0 0 0,1 0 0 0 0,-1 0 1 0 0,0 0-1 0 0,0 0 0 0 0,0 1 1 0 0,-1-1-1 0 0,1 1 0 0 0,-1 0 0 0 0,1 0 1 0 0,-1 0-1 0 0,0 1 0 0 0,1-1 0 0 0,-1 1 1 0 0,0 0-1 0 0,0 0 0 0 0,-8-1 0 0 0,7 1-68 0 0,0 1 0 0 0,0 0 1 0 0,0 1-1 0 0,1-1 0 0 0,-1 1 0 0 0,0-1 0 0 0,0 2 0 0 0,1-1 0 0 0,-1 0 0 0 0,0 1 0 0 0,1 0 0 0 0,0 0 0 0 0,-1 0 0 0 0,1 1 0 0 0,0-1 0 0 0,0 1 0 0 0,0 0 0 0 0,-6 7 0 0 0,0 2-118 0 0,0 0 0 0 0,1 1 1 0 0,1 1-1 0 0,0 0 0 0 0,-9 21 1 0 0,-23 77-2003 0 0,37-103 1804 0 0,-14 48-1829 0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7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10 7832 0 0,'0'0'705'0'0,"0"-1"-577"0"0,-1 0-132 0 0,1 1 0 0 0,-1-1 0 0 0,1 0 0 0 0,-1 1-1 0 0,1-1 1 0 0,0 1 0 0 0,-1-1 0 0 0,0 1 0 0 0,1-1 0 0 0,-1 1 0 0 0,1 0-1 0 0,-1-1 1 0 0,0 1 0 0 0,1 0 0 0 0,-1-1 0 0 0,0 1 0 0 0,1 0 0 0 0,-1 0-1 0 0,0 0 1 0 0,1-1 0 0 0,-15 12 11944 0 0,12-5-11155 0 0,2 0-549 0 0,0 0-1 0 0,1 0 0 0 0,0 0 1 0 0,0 0-1 0 0,1 0 1 0 0,0 0-1 0 0,2 9 0 0 0,2 16 502 0 0,32 180 889 0 0,-19-124-1608 0 0,-12-59-18 0 0,-1-4 0 0 0,4 37 0 0 0,-1-1-1 0 0,-1-17 14 0 0,-6-10 86 0 0,-1-37-109 0 0,-1 1 0 0 0,0 0 0 0 0,1-1 0 0 0,-1 1 0 0 0,0 0 0 0 0,-2-4 0 0 0,1 3 13 0 0,1 0 0 0 0,-1 1 0 0 0,1-1 0 0 0,0 0 0 0 0,1 0 0 0 0,-2-6 0 0 0,2 4 27 0 0,0-8-30 0 0,0-1 1 0 0,1 0-1 0 0,5-21 0 0 0,-6 33 5 0 0,1 0-1 0 0,0 0 0 0 0,0 0 0 0 0,0 1 0 0 0,0-1 1 0 0,0 0-1 0 0,0 0 0 0 0,1 1 0 0 0,-1-1 1 0 0,1 0-1 0 0,0 1 0 0 0,0 0 0 0 0,0-1 1 0 0,0 1-1 0 0,0 0 0 0 0,1 0 0 0 0,-1 0 0 0 0,0 1 1 0 0,1-1-1 0 0,0 0 0 0 0,-1 1 0 0 0,1 0 1 0 0,4-2-1 0 0,-4 2 16 0 0,1 1 0 0 0,-1-1 0 0 0,1 1 0 0 0,0 0 0 0 0,-1 0 0 0 0,1 1-1 0 0,-1-1 1 0 0,1 1 0 0 0,-1-1 0 0 0,1 1 0 0 0,-1 0 0 0 0,1 0 0 0 0,-1 1 0 0 0,0-1 0 0 0,0 1 0 0 0,1 0 0 0 0,-1-1 0 0 0,0 1 0 0 0,-1 1 0 0 0,1-1 0 0 0,0 0 0 0 0,4 6 0 0 0,7 7 135 0 0,-11-12-115 0 0,0 0-1 0 0,0 0 1 0 0,-1 0-1 0 0,1 1 1 0 0,-1-1-1 0 0,0 1 1 0 0,3 6 0 0 0,-1-3 67 0 0,-2 1 1 0 0,1 0 0 0 0,-1 1 0 0 0,0-1 0 0 0,-1 0-1 0 0,1 14 1 0 0,-2-17-75 0 0,0-1 0 0 0,0 0 0 0 0,-1 0 0 0 0,0 0 0 0 0,0 0-1 0 0,0 0 1 0 0,0 0 0 0 0,-1 0 0 0 0,1 0 0 0 0,-1 0 0 0 0,0-1 0 0 0,0 1-1 0 0,0-1 1 0 0,-1 1 0 0 0,1-1 0 0 0,-1 0 0 0 0,0 0 0 0 0,0 0 0 0 0,0 0 0 0 0,0 0-1 0 0,0-1 1 0 0,-1 0 0 0 0,1 1 0 0 0,-1-1 0 0 0,-5 2 0 0 0,3-1-9 0 0,-1 0 0 0 0,1 0 0 0 0,-1-1 0 0 0,0 0 1 0 0,0 0-1 0 0,0-1 0 0 0,0 0 0 0 0,-8 1 0 0 0,4-2-45 0 0,0 0 0 0 0,0-1 1 0 0,0-1-1 0 0,0 1 0 0 0,-15-6 0 0 0,21 6-262 0 0,1-1 0 0 0,0 0 0 0 0,-1 0 0 0 0,1 0 0 0 0,0-1 1 0 0,0 1-1 0 0,1-1 0 0 0,-1 0 0 0 0,0 0 0 0 0,1-1 0 0 0,0 1 0 0 0,0-1 0 0 0,0 1 0 0 0,0-1 0 0 0,-3-5 0 0 0,2-5-5705 0 0,8 0-1723 0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7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2304 0 0,'2'1'167'0'0,"-1"0"148"0"0,0-1 1 0 0,0 1 0 0 0,0-1-1 0 0,0 1 1 0 0,1-1 0 0 0,-1 0-1 0 0,0 1 1 0 0,0-1 0 0 0,1 0-1 0 0,-1 0 1 0 0,0 0 0 0 0,1 0-1 0 0,-1 0 1 0 0,0 0 0 0 0,0 0-1 0 0,1 0 1 0 0,-1-1 0 0 0,0 1-1 0 0,0-1 1 0 0,1 1 0 0 0,-1 0 0 0 0,0-1-1 0 0,0 0 1 0 0,0 1 0 0 0,1-2-1 0 0,6-2 2683 0 0,45-10 5355 0 0,-32 7-6900 0 0,24-4 0 0 0,-26 6-1032 0 0,27-9 0 0 0,-44 13-801 0 0</inkml:trace>
  <inkml:trace contextRef="#ctx0" brushRef="#br0" timeOffset="0.54">176 284 6912 0 0,'1'1'528'0'0,"3"6"1465"0"0,0 0 0 0 0,1 0 0 0 0,10 12 1 0 0,-13-17-1368 0 0,1 0-1 0 0,-1-1 1 0 0,1 1 0 0 0,-1-1 0 0 0,1 1 0 0 0,0-1-1 0 0,0 0 1 0 0,-1 0 0 0 0,1 0 0 0 0,5 1 0 0 0,5 0-163 0 0,-1 0 1 0 0,1-1-1 0 0,-1 0 0 0 0,1-1 1 0 0,0-1-1 0 0,-1 0 1 0 0,1 0-1 0 0,-1-1 1 0 0,15-5-1 0 0,5-3-1489 0 0,0-1 1 0 0,35-18-1 0 0,-33 14-117 0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8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10136 0 0,'-19'40'464'0'0,"18"-39"-444"0"0,1-1 1 0 0,0 1 0 0 0,0 0-1 0 0,-1-1 1 0 0,1 1-1 0 0,0-1 1 0 0,-1 1 0 0 0,1 0-1 0 0,-1-1 1 0 0,1 1 0 0 0,-1-1-1 0 0,1 1 1 0 0,-1-1 0 0 0,1 0-1 0 0,-1 1 1 0 0,0 0-1 0 0,-3-5 215 0 0,2 0-188 0 0,-2 1 111 0 0,3 3-72 0 0,1 0 0 0 0,-1-1-1 0 0,1 1 1 0 0,0 0 0 0 0,-1 0 0 0 0,1-1-1 0 0,-1 1 1 0 0,1 0 0 0 0,0-1-1 0 0,0 1 1 0 0,-1-1 0 0 0,1 1 0 0 0,0 0-1 0 0,-1-1 1 0 0,1 1 0 0 0,0-1-1 0 0,0 1 1 0 0,0-1 0 0 0,0 1 0 0 0,0 0-1 0 0,-1-1 1 0 0,1 1 0 0 0,5-12 9454 0 0,-4 12-9034 0 0,13-8 2221 0 0,-10 7-2583 0 0,0-1 0 0 0,0 1 0 0 0,0 0 0 0 0,0 0 0 0 0,8 0 0 0 0,-11 1 357 0 0,3-1-46 0 0,15-1 106 0 0,29 1 0 0 0,-42 1-450 0 0,-4 0-83 0 0,0 0-1 0 0,0 0 0 0 0,1 1 0 0 0,-1-1 0 0 0,0 1 1 0 0,0-1-1 0 0,1 1 0 0 0,-1 0 0 0 0,0 0 1 0 0,0 0-1 0 0,0 0 0 0 0,0 0 0 0 0,4 3 0 0 0,1 1 27 0 0,0-1-41 0 0,-1-1 0 0 0,0 0 0 0 0,1 0 0 0 0,0-1 0 0 0,0 0 0 0 0,0 0 0 0 0,0 0-1 0 0,0-1 1 0 0,0 0 0 0 0,0 0 0 0 0,0-1 0 0 0,8 0 0 0 0,-12-1-13 0 0,0 1 0 0 0,1-1 0 0 0,-1 1 0 0 0,1 0 0 0 0,-1 1 0 0 0,0-1 0 0 0,1 0 0 0 0,-1 1 0 0 0,0 0 0 0 0,1 0 0 0 0,-1 0 0 0 0,0 0 0 0 0,0 0 0 0 0,5 3 0 0 0,-6-3-94 0 0,-1 0 0 0 0,1-1 0 0 0,0 1 0 0 0,0-1 0 0 0,0 0 1 0 0,0 0-1 0 0,0 0 0 0 0,0 0 0 0 0,0 0 0 0 0,1 0 0 0 0,-1 0 0 0 0,0 0 0 0 0,0-1 0 0 0,-1 1 0 0 0,1-1 0 0 0,0 0 0 0 0,4-1 0 0 0,-5 1-816 0 0,11 15-5913 0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8.5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0 17047 0 0,'0'0'1712'0'0,"-2"1"-1568"0"0,0 0 19 0 0,1 0 0 0 0,-1 1-1 0 0,1-1 1 0 0,-1 1 0 0 0,1-1-1 0 0,0 1 1 0 0,0 0-1 0 0,-1-1 1 0 0,1 1 0 0 0,-1 2-1 0 0,-6 9 1259 0 0,8-12-1274 0 0,-1 1 0 0 0,1-1 1 0 0,0 0-1 0 0,-1 1 0 0 0,1-1 0 0 0,0 1 1 0 0,0 0-1 0 0,0-1 0 0 0,0 1 1 0 0,0-1-1 0 0,0 1 0 0 0,0-1 1 0 0,1 1-1 0 0,-1-1 0 0 0,0 1 0 0 0,1-1 1 0 0,0 0-1 0 0,-1 1 0 0 0,2 1 1 0 0,-1 0 128 0 0,1 3 10 0 0,0 0-1 0 0,-1 0 1 0 0,0 0 0 0 0,0 0-1 0 0,-1 0 1 0 0,0 0-1 0 0,0 7 1 0 0,0-6-267 0 0,0 0 0 0 0,0 1 1 0 0,1-1-1 0 0,2 14 0 0 0,12 19 49 0 0,-11-30-80 0 0,0 0 1 0 0,-1 0-1 0 0,0 1 1 0 0,-1-1-1 0 0,0 1 1 0 0,1 17-1 0 0,-2-24 12 0 0,-1-1 0 0 0,1 0 0 0 0,-1 1 0 0 0,1-1 0 0 0,0 0 0 0 0,0 1 0 0 0,0-1 0 0 0,1 0 0 0 0,2 4 0 0 0,-3-5 0 0 0,0 1 0 0 0,1-1 0 0 0,-1 1 0 0 0,0 0 0 0 0,0-1 0 0 0,-1 1 0 0 0,1 0 0 0 0,0-1 0 0 0,-1 1 0 0 0,0 0 0 0 0,0 0 0 0 0,0 4 0 0 0,0-6 0 0 0,0 0 0 0 0,-1 1 0 0 0,1-1 0 0 0,0 0 0 0 0,0 1 0 0 0,0-1 0 0 0,0 1 0 0 0,0-1 0 0 0,0 0 0 0 0,0 1 0 0 0,0-1 0 0 0,0 1 0 0 0,1-1 0 0 0,-1 0 0 0 0,1 1 0 0 0,-1-1 0 0 0,1 0 0 0 0,-1 0 0 0 0,1 1 0 0 0,0-1 0 0 0,0 0 0 0 0,0 0 0 0 0,-1 0 0 0 0,1 0 0 0 0,0 0 0 0 0,0 0 0 0 0,0 0 0 0 0,1 0 0 0 0,-1 0 0 0 0,2 1 0 0 0,21 21-6002 0 0,-10-18 3844 0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8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5528 0 0,'3'0'5581'0'0,"35"-9"1771"0"0,-35 8-5740 0 0,-3 1-1413 0 0,0-1-1 0 0,1 0 1 0 0,-1 1 0 0 0,1-1 0 0 0,-1 1 0 0 0,1 0-1 0 0,-1-1 1 0 0,1 1 0 0 0,-1-1 0 0 0,1 1-1 0 0,0 0 1 0 0,-1-1 0 0 0,1 1 0 0 0,0 0 0 0 0,-1 0-1 0 0,1-1 1 0 0,-1 1 0 0 0,1 0 0 0 0,0 0 0 0 0,0 0-1 0 0,0 0 1 0 0,19-3 1476 0 0,-17 3-1437 0 0,33-4 1551 0 0,-34 4-1483 0 0,1 0-20 0 0,18 4 180 0 0,-20-4-450 0 0,-1 0 0 0 0,0 1 0 0 0,0-1 1 0 0,1 0-1 0 0,-1 1 0 0 0,0-1 0 0 0,0 1 1 0 0,0-1-1 0 0,0 1 0 0 0,0-1 0 0 0,1 0 0 0 0,-1 1 1 0 0,0-1-1 0 0,0 1 0 0 0,0-1 0 0 0,0 1 1 0 0,0-1-1 0 0,0 1 0 0 0,-1-1 0 0 0,1 0 0 0 0,0 2 1 0 0,0-1 23 0 0,0 7-113 0 0,-1 0 0 0 0,0 0 0 0 0,0 0 0 0 0,-1-1 0 0 0,0 1 0 0 0,0 0 0 0 0,-1-1 0 0 0,0 1 0 0 0,-6 11-1 0 0,7-15-37 0 0,0 1 0 0 0,1-1-1 0 0,-1 1 1 0 0,1 0-1 0 0,0 0 1 0 0,0 7 0 0 0,-2 8-222 0 0,-3-2-42 0 0,-9 23-1 0 0,4-15-30 0 0,9-21 260 0 0,0 0-1 0 0,0-1 0 0 0,-1 1 1 0 0,0-1-1 0 0,-5 8 0 0 0,8-12 146 0 0,-1 0 0 0 0,1 0 0 0 0,0 0-1 0 0,0 1 1 0 0,-1-1 0 0 0,1 0 0 0 0,0 0 0 0 0,0 1-1 0 0,0-1 1 0 0,0 0 0 0 0,0 0 0 0 0,-1 1 0 0 0,1-1-1 0 0,0 0 1 0 0,0 1 0 0 0,0-1 0 0 0,0 0 0 0 0,0 1-1 0 0,0-1 1 0 0,0 0 0 0 0,0 0 0 0 0,0 1 0 0 0,0-1-1 0 0,0 0 1 0 0,0 1 0 0 0,0-1 0 0 0,0 0 0 0 0,0 1-1 0 0,1-1 1 0 0,1 1 16 0 0,0 0 0 0 0,0 0-1 0 0,0 0 1 0 0,0-1 0 0 0,0 1-1 0 0,0-1 1 0 0,0 0 0 0 0,0 0-1 0 0,0 1 1 0 0,0-1 0 0 0,3-1-1 0 0,9-1 44 0 0,0-3-108 0 0,-2 1-33 0 0,0 0-1 0 0,1 1 0 0 0,18-3 1 0 0,-26 5-168 0 0,0 0 1 0 0,1-1-1 0 0,9-3 0 0 0,10-4-2193 0 0,5 0-5598 0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9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13 17503 0 0,'-13'20'803'0'0,"10"-16"-18"0"0,3-6-501 0 0,-2-1-110 0 0,1 1 0 0 0,-1 0 0 0 0,1-1 0 0 0,-1 1 0 0 0,0 0 0 0 0,0 0 0 0 0,0 0 0 0 0,0 0 0 0 0,0 1 0 0 0,0-1 0 0 0,0 0 0 0 0,0 1 0 0 0,-1 0 0 0 0,1-1 0 0 0,-4 0 0 0 0,4 1 1348 0 0,-3-1 698 0 0,3 2-2131 0 0,1 0 0 0 0,0 1 0 0 0,-1-1 0 0 0,1 1 0 0 0,0-1 0 0 0,-1 1 0 0 0,1 0 0 0 0,0-1 0 0 0,0 1 0 0 0,0 0 0 0 0,-1 0 0 0 0,1 0 0 0 0,0 0 0 0 0,0 0 0 0 0,0 0 0 0 0,1 0 0 0 0,-1 0 0 0 0,0 0 0 0 0,0 0 0 0 0,1 1 0 0 0,-1-1 0 0 0,0 0 0 0 0,0 3 1 0 0,-1 1 200 0 0,0 1 1 0 0,0-1 0 0 0,1 0-1 0 0,-2 10 1 0 0,3 44-119 0 0,1-50-172 0 0,-1 0 0 0 0,1 0 0 0 0,1 0 0 0 0,0-1 0 0 0,5 15 0 0 0,0 2 0 0 0,-5-18-147 0 0,0-1 0 0 0,0 1-1 0 0,1-1 1 0 0,0 0 0 0 0,0 1 0 0 0,1-1 0 0 0,0-1-1 0 0,0 1 1 0 0,0 0 0 0 0,7 5 0 0 0,-5-3-130 0 0,-3-5 126 0 0,0 0-1 0 0,0-1 1 0 0,0 1 0 0 0,1 0-1 0 0,5 3 1 0 0,-6-4 35 0 0,-2-2 29 0 0,0 1-1 0 0,1-1 1 0 0,-1 1 0 0 0,0-1-1 0 0,0 0 1 0 0,0 0-1 0 0,0 0 1 0 0,1 1-1 0 0,-1-1 1 0 0,0 0 0 0 0,0 0-1 0 0,0 0 1 0 0,0-1-1 0 0,1 1 1 0 0,-1 0 0 0 0,0 0-1 0 0,0-1 1 0 0,0 1-1 0 0,0-1 1 0 0,0 1-1 0 0,2-2 1 0 0,1 1-370 0 0,-2 0 185 0 0,1 0-1 0 0,-1 1 1 0 0,0-1-1 0 0,1 0 1 0 0,-1 0-1 0 0,0-1 1 0 0,0 1-1 0 0,0 0 1 0 0,0-1 0 0 0,3-2-1 0 0,10-9-1262 0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9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0 13824 0 0,'-5'17'629'0'0,"4"-14"-12"0"0,0-2-393 0 0,-2 3 321 0 0,1 1 0 0 0,-1-1 0 0 0,1 0 0 0 0,0 0 0 0 0,0 1 0 0 0,1-1 0 0 0,-1 1-1 0 0,1 0 1 0 0,0-1 0 0 0,0 1 0 0 0,1 0 0 0 0,-1 6 0 0 0,1 3-175 0 0,0-2-55 0 0,0 1 0 0 0,0-1-1 0 0,1 0 1 0 0,1 1 0 0 0,0-1 0 0 0,4 12-1 0 0,-2 2 184 0 0,-1-8-397 0 0,11 29-84 0 0,-13-43-17 0 0,-1-1 0 0 0,1 0 0 0 0,0 0 0 0 0,1 1 0 0 0,-1-1 0 0 0,0 0 0 0 0,1 0 0 0 0,0 0 0 0 0,-1-1 0 0 0,5 6 0 0 0,8 8 0 0 0,-3-10 0 0 0,1-3 0 0 0,-9-3 0 0 0,0 0 0 0 0,0 0 0 0 0,-1-1 0 0 0,1 1 0 0 0,0-1 0 0 0,-1 1 0 0 0,4-2 0 0 0,4-7 0 0 0,-8 6 55 0 0,0 0 0 0 0,0-1 0 0 0,1 1 0 0 0,-2-1 0 0 0,1 0 0 0 0,0 0 0 0 0,-1 1 0 0 0,0-1 0 0 0,0 0 0 0 0,1-5 0 0 0,-1-3 296 0 0,0 1-1 0 0,-1-14 1 0 0,0-13 40 0 0,1 32-391 0 0,-1 0 0 0 0,-1-1 0 0 0,1 1 0 0 0,-1 0 0 0 0,0-1 0 0 0,0 1 0 0 0,-1 0 0 0 0,-3-10 0 0 0,-3-2 0 0 0,-15-24 0 0 0,22 40 0 0 0,-13-21 0 0 0,13 23 0 0 0,1 0 0 0 0,0 0 0 0 0,0 0 0 0 0,0-1 0 0 0,-1 1 0 0 0,1 0 0 0 0,0 0 0 0 0,0 0 0 0 0,0 0 0 0 0,-1 0 0 0 0,1 0 0 0 0,0-1 0 0 0,0 1 0 0 0,-1 0 0 0 0,1 0 0 0 0,0 0 0 0 0,0 0 0 0 0,-1 0 0 0 0,1 0 0 0 0,0 0 0 0 0,0 0 0 0 0,-1 0 0 0 0,1 0 0 0 0,0 0 0 0 0,0 0 0 0 0,-1 0 0 0 0,1 0 0 0 0,-1 1 0 0 0,-3-1 0 0 0,-4 0-133 0 0,6 0-17 0 0,1 1 1 0 0,-1-1 0 0 0,1 1-1 0 0,-1-1 1 0 0,1 1-1 0 0,0-1 1 0 0,-1 1-1 0 0,1 0 1 0 0,0-1-1 0 0,-1 1 1 0 0,1 0 0 0 0,0 0-1 0 0,0 0 1 0 0,0 0-1 0 0,0 0 1 0 0,0 0-1 0 0,0 0 1 0 0,0 1-1 0 0,0-1 1 0 0,0 0 0 0 0,0 1-1 0 0,1-1 1 0 0,-1 0-1 0 0,0 2 1 0 0,-1 1-265 0 0,1 0 1 0 0,-1 0-1 0 0,1 0 1 0 0,0 0-1 0 0,0 0 1 0 0,0 8-1 0 0,3 1-1118 0 0,-1-11-4 0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7:59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77 19351 0 0,'-2'-11'1319'0'0,"0"1"0"0"0,0-17-1 0 0,2 25-1168 0 0,0 1 1 0 0,-1 0-1 0 0,1-1 0 0 0,-1 1 0 0 0,1-1 0 0 0,-1 1 0 0 0,0 0 0 0 0,1-1 1 0 0,-1 1-1 0 0,0 0 0 0 0,0 0 0 0 0,0 0 0 0 0,0 0 0 0 0,0 0 0 0 0,0 0 0 0 0,0 0 1 0 0,0 0-1 0 0,-1 0 0 0 0,1 0 0 0 0,0 0 0 0 0,-1 1 0 0 0,1-1 0 0 0,0 0 1 0 0,-1 1-1 0 0,1 0 0 0 0,-1-1 0 0 0,-2 0 0 0 0,3 1 362 0 0,-12 1 512 0 0,-2 4-580 0 0,-4 2-263 0 0,17-2-201 0 0,2-3 31 0 0,-1-1-11 0 0,0 1 0 0 0,1-1 0 0 0,-1 1 0 0 0,1-1 0 0 0,-1 1 0 0 0,1-1 0 0 0,0 1 0 0 0,0-1 0 0 0,0 1 0 0 0,0 2 0 0 0,0 13-156 0 0,2-13 40 0 0,0-1-13 0 0,0 2-63 0 0,1-1 0 0 0,0 1 0 0 0,0 0 0 0 0,5 5 1 0 0,10 16-441 0 0,-15-21 632 0 0,0-1 0 0 0,0-1 0 0 0,0 1 0 0 0,0 0 0 0 0,1-1 0 0 0,-1 1 0 0 0,1-1 0 0 0,0 0 0 0 0,7 3 0 0 0,12 12 0 0 0,-2-3 0 0 0,-20-14 0 0 0,0 0 0 0 0,0 0 0 0 0,0 0 0 0 0,0 0 0 0 0,0 1 0 0 0,-1-1 0 0 0,1 0 0 0 0,0 0 0 0 0,-1 1 0 0 0,1-1 0 0 0,-1 0 0 0 0,1 1 0 0 0,-1-1 0 0 0,0 1 0 0 0,1-1 0 0 0,-1 0 0 0 0,0 1 0 0 0,0 1 0 0 0,-5 25 0 0 0,4-20 0 0 0,-1-5 48 0 0,0 0 0 0 0,0 0 0 0 0,0 0 0 0 0,0-1 0 0 0,0 1 0 0 0,0 0 0 0 0,-1-1 0 0 0,1 0 0 0 0,-1 1 0 0 0,0-1 0 0 0,0 0 0 0 0,1-1 0 0 0,-6 3 0 0 0,-1 2 156 0 0,5-3-88 0 0,0-1 1 0 0,0 0-1 0 0,0 0 0 0 0,0 0 1 0 0,0-1-1 0 0,0 1 0 0 0,-1-1 1 0 0,1 0-1 0 0,-5 0 0 0 0,-43 1-586 0 0,37-2 17 0 0,12 0 230 0 0,-1-1 0 0 0,0 1 0 0 0,0-1-1 0 0,1 0 1 0 0,-7-3 0 0 0,4 2-391 0 0,5 2 507 0 0,1-1 0 0 0,0 1-1 0 0,-1 0 1 0 0,1 0 0 0 0,-1-1 0 0 0,1 1 0 0 0,0 0 0 0 0,0-1 0 0 0,-1 1 0 0 0,1 0-1 0 0,0-1 1 0 0,0 1 0 0 0,-1-1 0 0 0,1 1 0 0 0,0 0 0 0 0,0-1 0 0 0,0 1-1 0 0,0-1 1 0 0,0 1 0 0 0,0-1 0 0 0,-1 1 0 0 0,1 0 0 0 0,0-1 0 0 0,0 0 0 0 0,0 0-727 0 0,0-12-7696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4.2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0,'4'18'7224'0'0,"6"-2"-3357"0"0,19 11-1133 0 0,-19-19-1786 0 0,-6-5-776 0 0,0-1 1 0 0,0 0 0 0 0,0 0 0 0 0,1-1 0 0 0,-1 1 0 0 0,0-1-1 0 0,1 0 1 0 0,-1 0 0 0 0,1-1 0 0 0,5 1 0 0 0,6 1 206 0 0,-3 0-313 0 0,-1-2 0 0 0,1 1 0 0 0,0-2 0 0 0,-1 0 1 0 0,21-4-1 0 0,-2-4-845 0 0,-26 7 51 0 0,-1 1 0 0 0,0-1-1 0 0,0 1 1 0 0,0-1 0 0 0,0 0 0 0 0,0-1-1 0 0,0 1 1 0 0,6-6 0 0 0,1-2-6861 0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00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52 11976 0 0,'0'11'179'0'0,"-1"0"1209"0"0,-7-22 1887 0 0,8 10-2948 0 0,-1 0 1 0 0,1 0-1 0 0,-1-1 0 0 0,1 1 0 0 0,0 0 1 0 0,0 0-1 0 0,0-1 0 0 0,0 1 0 0 0,0 0 0 0 0,0-1 1 0 0,0 1-1 0 0,0 0 0 0 0,0-2 0 0 0,1-3 2520 0 0,2 5-1812 0 0,11-10-15 0 0,-11 8-844 0 0,0 0 0 0 0,0 1 0 0 0,0 0 0 0 0,1 0 0 0 0,-1 0 0 0 0,0 0 0 0 0,1 0 0 0 0,-1 1 0 0 0,1-1 0 0 0,0 1 0 0 0,-1 0 0 0 0,1 0 0 0 0,4 0-1 0 0,3 1 133 0 0,0 2 0 0 0,0-1-1 0 0,12 4 1 0 0,-21-4-301 0 0,-1-1 7 0 0,0 0 1 0 0,1 0-1 0 0,-1 0 0 0 0,0 0 1 0 0,0 0-1 0 0,1 0 1 0 0,-1 0-1 0 0,0 0 1 0 0,0-1-1 0 0,1 1 0 0 0,-1 0 1 0 0,0-1-1 0 0,0 1 1 0 0,0-1-1 0 0,0 1 1 0 0,1-2-1 0 0,-1 2-6 0 0,0-1-1 0 0,0 1 0 0 0,-1-1 1 0 0,1 1-1 0 0,0 0 1 0 0,0-1-1 0 0,-1 1 1 0 0,1 0-1 0 0,0 0 1 0 0,0-1-1 0 0,0 1 1 0 0,0 0-1 0 0,0 0 0 0 0,-1 0 1 0 0,1 0-1 0 0,0 0 1 0 0,0 0-1 0 0,0 0 1 0 0,0 1-1 0 0,-1-1 1 0 0,3 0-1 0 0,-1 2 2 0 0,1-1 0 0 0,-1 1 0 0 0,0 0 0 0 0,1 0 0 0 0,-1 0 0 0 0,0 0 1 0 0,0 0-1 0 0,0 0 0 0 0,0 1 0 0 0,0-1 0 0 0,-1 1 0 0 0,1-1 0 0 0,-1 1 0 0 0,1-1 0 0 0,-1 1 0 0 0,0 0 0 0 0,0 0 0 0 0,0 3 0 0 0,1 0-7 0 0,-1 1 0 0 0,0-1 0 0 0,0 1 0 0 0,-1 0 0 0 0,0-1 0 0 0,0 1 0 0 0,-1 7 0 0 0,-18 67-682 0 0,15-70 354 0 0,1 1 1 0 0,-1 0-1 0 0,-1-1 0 0 0,0 0 1 0 0,-1 0-1 0 0,0-1 0 0 0,-1 1 1 0 0,0-1-1 0 0,0-1 0 0 0,-13 14 1 0 0,14-20-63 0 0,5-3 376 0 0,1 0 0 0 0,-1 1-1 0 0,0-1 1 0 0,1 0 0 0 0,-1 0-1 0 0,1 1 1 0 0,-1-1 0 0 0,1 0-1 0 0,-1 0 1 0 0,1 1 0 0 0,-1-1-1 0 0,1 1 1 0 0,-1-1 0 0 0,1 0-1 0 0,-1 1 1 0 0,1-1 0 0 0,-1 2-1 0 0,0-2-77 0 0,22 0 172 0 0,6-5 138 0 0,-13 2 121 0 0,0 0 1 0 0,21 0-1 0 0,-25 3-161 0 0,-5 0 15 0 0,1 0 0 0 0,-1 0 0 0 0,1 0 0 0 0,-1 1 0 0 0,8 1 0 0 0,-12-1-165 0 0,0-1-1 0 0,0 1 1 0 0,0-1-1 0 0,0 0 1 0 0,0 1 0 0 0,0 0-1 0 0,0-1 1 0 0,0 1 0 0 0,0 0-1 0 0,0 0 1 0 0,0-1-1 0 0,0 1 1 0 0,0 0 0 0 0,0 0-1 0 0,-1 0 1 0 0,1 0-1 0 0,0 0 1 0 0,-1 0 0 0 0,1 0-1 0 0,-1 0 1 0 0,1 0 0 0 0,-1 0-1 0 0,0 1 1 0 0,1-1-1 0 0,-1 0 1 0 0,0 0 0 0 0,0 0-1 0 0,0 0 1 0 0,0 1 0 0 0,0 0-1 0 0,2 22 356 0 0,-1-21-365 0 0,-1 0 1 0 0,1 0-1 0 0,-1 1 0 0 0,0-1 0 0 0,0 0 1 0 0,0 0-1 0 0,-1 1 0 0 0,1-1 1 0 0,-1 0-1 0 0,-1 4 0 0 0,-4 9 10 0 0,0 1 1 0 0,-2-1-1 0 0,0-1 1 0 0,-19 29-1 0 0,16-29-62 0 0,-1 2-154 0 0,0-1 0 0 0,-1 0 1 0 0,-1 0-1 0 0,0-2 0 0 0,-19 16 0 0 0,31-29 95 0 0,1 0-1 0 0,-1 0 1 0 0,1 1-1 0 0,-1-1 0 0 0,1 0 1 0 0,0 1-1 0 0,0-1 0 0 0,0 1 1 0 0,-1 0-1 0 0,0 2 0 0 0,1-2-1329 0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00.7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38 167 22487 0 0,'0'0'1715'0'0,"0"3"-1170"0"0,0 12-354 0 0,1-1 47 0 0,1-11-82 0 0,0 1 38 0 0,9 65 2298 0 0,-7-53-2375 0 0,0 0 1 0 0,1-1-1 0 0,1 0 1 0 0,0 0-1 0 0,1 0 1 0 0,1-1-1 0 0,0 0 1 0 0,1 0-1 0 0,0-1 1 0 0,1 0 0 0 0,0-1-1 0 0,1 0 1 0 0,17 13-1 0 0,-21-20-117 0 0,1 1 0 0 0,-1-2 0 0 0,1 1 0 0 0,13 4 0 0 0,-16-7 0 0 0,-1 0 0 0 0,1-1 0 0 0,0 1 0 0 0,-1-1 0 0 0,1-1 0 0 0,0 1 0 0 0,-1 0 0 0 0,1-1 0 0 0,0 0 0 0 0,6-1 0 0 0,-8 0 22 0 0,0-1 0 0 0,0 1 0 0 0,0-1 1 0 0,0 1-1 0 0,0-1 0 0 0,0 0 0 0 0,-1 0 0 0 0,1-1 0 0 0,0 1 0 0 0,-1-1 1 0 0,0 1-1 0 0,0-1 0 0 0,0 1 0 0 0,0-1 0 0 0,0 0 0 0 0,0 0 0 0 0,-1 0 0 0 0,1 0 1 0 0,1-6-1 0 0,2-6 207 0 0,-1 1 0 0 0,0-1 1 0 0,-1 0-1 0 0,-1 0 0 0 0,0 0 1 0 0,-1-29-1 0 0,-14-69-229 0 0,11 99 0 0 0,-1 1 0 0 0,0-1 0 0 0,-1 1 0 0 0,0 0 0 0 0,-1 0 0 0 0,-11-21 0 0 0,12 26 0 0 0,-1 0 0 0 0,-1 1 0 0 0,1-1 0 0 0,-1 1 0 0 0,0 1 0 0 0,-1-1 0 0 0,1 1 0 0 0,-1 0 0 0 0,-1 0 0 0 0,1 1 0 0 0,-10-6 0 0 0,8 7 0 0 0,1-1 0 0 0,-1 2 0 0 0,-18-7 0 0 0,22 9 0 0 0,1 1 0 0 0,-1-1 0 0 0,0 1 0 0 0,1 0 0 0 0,-1 0 0 0 0,0 0 0 0 0,1 1 0 0 0,-1-1 0 0 0,1 1 0 0 0,-8 3 0 0 0,6-3-207 0 0,0 1 1 0 0,1 0-1 0 0,0 0 0 0 0,-1 0 1 0 0,1 0-1 0 0,0 1 0 0 0,0 0 1 0 0,0 0-1 0 0,0 1 0 0 0,1-1 1 0 0,-1 1-1 0 0,1 0 0 0 0,0 0 1 0 0,0 1-1 0 0,-6 9 0 0 0,-2 12-1656 0 0,-4-1-23 0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0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13272 0 0,'-4'1'6153'0'0,"4"-1"-6071"0"0,0 0 1 0 0,0 0-1 0 0,0 0 1 0 0,0 1-1 0 0,0-1 0 0 0,0 0 1 0 0,0 0-1 0 0,0 0 1 0 0,0 0-1 0 0,0 0 0 0 0,0 0 1 0 0,0 0-1 0 0,0 0 1 0 0,0 1-1 0 0,0-1 1 0 0,0 0-1 0 0,0 10 789 0 0,0 27 1271 0 0,5 38 0 0 0,13 96-1543 0 0,-14-121-532 0 0,3 0-60 0 0,-4-30-25 0 0,2 33 0 0 0,-5-43-133 0 0,-1-5-7 0 0,1 0 1 0 0,0 0-1 0 0,0 1 1 0 0,1-1-1 0 0,-1 0 1 0 0,1 0-1 0 0,0 1 0 0 0,1-1 1 0 0,-1 0-1 0 0,4 7 1 0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1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17503 0 0,'0'0'1338'0'0,"2"1"-917"0"0,5 2-281 0 0,0-1 0 0 0,1 1 1 0 0,-1-1-1 0 0,1-1 0 0 0,0 1 0 0 0,-1-1 0 0 0,10 0 1 0 0,5-1 1457 0 0,31-3 1 0 0,-40 1-1136 0 0,-1-1 1 0 0,1 0 0 0 0,16-8-1 0 0,-2 2-252 0 0,-20 6-158 0 0,-1 1 1 0 0,0-2-1 0 0,0 1 1 0 0,9-7 0 0 0,-10 6-58 0 0,0 1 1 0 0,1-1-1 0 0,-1 1 1 0 0,1 1 0 0 0,-1-1-1 0 0,9-2 1 0 0,12-5-1554 0 0,-16 6-161 0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1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0,'0'0'2490'0'0,"0"4"-1361"0"0,7 80 3891 0 0,-1-44-4365 0 0,2 1 1 0 0,1-2-1 0 0,2 1 0 0 0,23 53 0 0 0,-2-10-223 0 0,-12-24-4606 0 0</inkml:trace>
  <inkml:trace contextRef="#ctx0" brushRef="#br0" timeOffset="1">224 246 6912 0 0,'-3'6'390'0'0,"1"0"1"0"0,-1 0-1 0 0,1 1 1 0 0,0-1 0 0 0,0 0-1 0 0,1 1 1 0 0,0-1-1 0 0,0 1 1 0 0,0 0-1 0 0,1 11 1 0 0,2 0 1583 0 0,0 0 1 0 0,7 30-1 0 0,-8-41-1652 0 0,1-1 0 0 0,0 0-1 0 0,1 0 1 0 0,0 0-1 0 0,0-1 1 0 0,0 1 0 0 0,0 0-1 0 0,7 6 1 0 0,-8-9-239 0 0,0 0-1 0 0,0-1 1 0 0,1 0 0 0 0,-1 0 0 0 0,1 0-1 0 0,-1 0 1 0 0,1 0 0 0 0,0 0 0 0 0,0-1-1 0 0,0 1 1 0 0,0-1 0 0 0,0 0 0 0 0,0 0-1 0 0,0 0 1 0 0,0 0 0 0 0,0 0 0 0 0,1-1-1 0 0,3 1 1 0 0,-3-1-13 0 0,-1 0 0 0 0,1-1 0 0 0,0 1 1 0 0,0-1-1 0 0,0 0 0 0 0,-1 0 0 0 0,1 0 0 0 0,0 0 0 0 0,-1-1 1 0 0,1 0-1 0 0,-1 1 0 0 0,1-1 0 0 0,-1 0 0 0 0,0-1 0 0 0,0 1 0 0 0,0-1 1 0 0,0 1-1 0 0,-1-1 0 0 0,1 0 0 0 0,0 0 0 0 0,-1 0 0 0 0,0 0 1 0 0,0 0-1 0 0,0-1 0 0 0,0 1 0 0 0,-1-1 0 0 0,1 1 0 0 0,-1-1 0 0 0,0 0 1 0 0,0 1-1 0 0,0-1 0 0 0,0 0 0 0 0,-1-4 0 0 0,1-10 294 0 0,-1 13-258 0 0,1 0 1 0 0,-1 0-1 0 0,0 0 0 0 0,-1-1 0 0 0,1 1 1 0 0,-1 0-1 0 0,0 0 0 0 0,-1 0 0 0 0,1 0 0 0 0,-1 0 1 0 0,-2-6-1 0 0,-7-11 225 0 0,10 19-297 0 0,0 0-1 0 0,0 0 0 0 0,0 1 1 0 0,0-1-1 0 0,-1 1 0 0 0,1-1 1 0 0,-1 1-1 0 0,0 0 1 0 0,0-1-1 0 0,0 1 0 0 0,0 0 1 0 0,0 0-1 0 0,0 0 0 0 0,-4-2 1 0 0,6 4-29 0 0,-47-27 235 0 0,43 25-232 0 0,-1 0-1 0 0,0 0 1 0 0,0 0-1 0 0,0 1 1 0 0,0-1-1 0 0,0 1 1 0 0,-10-1-1 0 0,13 3-21 0 0,0-1 0 0 0,0 0 0 0 0,0 0 1 0 0,1 1-1 0 0,-1-1 0 0 0,0 1 0 0 0,0 0 0 0 0,0 0 0 0 0,0-1 0 0 0,1 1 0 0 0,-1 0 0 0 0,0 0 1 0 0,-1 2-1 0 0,-12 6-569 0 0,14-8 447 0 0,-1 0 0 0 0,0 0-1 0 0,1 0 1 0 0,-1 0 0 0 0,1 0 0 0 0,0 0 0 0 0,-1 1 0 0 0,1-1-1 0 0,0 1 1 0 0,0-1 0 0 0,0 1 0 0 0,0-1 0 0 0,0 1 0 0 0,0-1-1 0 0,0 1 1 0 0,0 0 0 0 0,1 0 0 0 0,-1-1 0 0 0,0 5 0 0 0,-2 3-660 0 0,3-9 664 0 0,0 1 0 0 0,1 0 1 0 0,-1-1-1 0 0,0 1 0 0 0,1-1 0 0 0,-1 1 0 0 0,0-1 0 0 0,1 1 0 0 0,-1-1 0 0 0,0 1 0 0 0,1-1 0 0 0,-1 1 0 0 0,1-1 0 0 0,-1 1 1 0 0,1-1-1 0 0,-1 1 0 0 0,1-1 0 0 0,0 0 0 0 0,-1 0 0 0 0,2 1 0 0 0,-1 0-243 0 0,9 8-1984 0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2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1 319 12440 0 0,'0'0'957'0'0,"1"1"-624"0"0,3 7 623 0 0,0 0-1 0 0,0 0 0 0 0,-1 0 1 0 0,0 0-1 0 0,3 14 1 0 0,6 17 2175 0 0,20 34-254 0 0,-23-53-2447 0 0,-8-17-320 0 0,-5-12-240 0 0,-6-35-533 0 0,6 33 564 0 0,0 0 1 0 0,2-1-1 0 0,-1 1 0 0 0,2-1 1 0 0,-1 0-1 0 0,2-22 0 0 0,0 26 86 0 0,0 0 0 0 0,1 0-1 0 0,0 0 1 0 0,1 0 0 0 0,3-9-1 0 0,-5 15 22 0 0,1 1 1 0 0,0-1-1 0 0,0 1 0 0 0,0-1 0 0 0,0 1 1 0 0,0 0-1 0 0,0 0 0 0 0,0-1 0 0 0,0 1 1 0 0,1 0-1 0 0,-1 0 0 0 0,0 0 0 0 0,1 0 1 0 0,-1 1-1 0 0,1-1 0 0 0,1 0 0 0 0,20-7 196 0 0,9 6 279 0 0,-29 2-457 0 0,-1 0 0 0 0,0 0 1 0 0,0 1-1 0 0,0-1 0 0 0,1 0 0 0 0,-1 1 0 0 0,0-1 1 0 0,0 1-1 0 0,0 0 0 0 0,0 0 0 0 0,3 2 1 0 0,29 34 427 0 0,-31-34-407 0 0,1 1-1 0 0,-1 0 0 0 0,1 0 1 0 0,4 8-1 0 0,6 8 54 0 0,-11-18-89 0 0,-1 6 20 0 0,1 1-37 0 0,6 12-312 0 0,-8-20 96 0 0</inkml:trace>
  <inkml:trace contextRef="#ctx0" brushRef="#br0" timeOffset="1">166 10 7368 0 0,'-11'0'14455'0'0,"2"-8"-11329"0"0,7 6-4424 0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2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19351 0 0,'0'0'1943'0'0,"2"0"-1643"0"0,15-7 1558 0 0,-10 3-1565 0 0,0 1 1 0 0,1 0-1 0 0,-1 1 0 0 0,1-1 1 0 0,0 2-1 0 0,0-1 1 0 0,11 0-1 0 0,-12 2-157 0 0,9 0 450 0 0,-15 1-570 0 0,-1-1 1 0 0,1 0 0 0 0,-1 0 0 0 0,1 1 0 0 0,-1-1-1 0 0,1 0 1 0 0,-1 1 0 0 0,1-1 0 0 0,-1 1-1 0 0,0-1 1 0 0,1 0 0 0 0,-1 1 0 0 0,0-1 0 0 0,1 1-1 0 0,-1-1 1 0 0,0 1 0 0 0,0-1 0 0 0,1 1-1 0 0,-1-1 1 0 0,0 1 0 0 0,0-1 0 0 0,0 1 0 0 0,0 0-1 0 0,0-1 1 0 0,0 1 0 0 0,0-1 0 0 0,0 1-1 0 0,0 0 1 0 0,0 9-18 0 0,1-3-1 0 0,-1 0 1 0 0,0-1-1 0 0,-1 1 1 0 0,1 0-1 0 0,-1 0 1 0 0,-1 0-1 0 0,1-1 1 0 0,-6 13-1 0 0,7-17-1 0 0,-5 6-68 0 0,0 1 1 0 0,1-1-1 0 0,0 1 1 0 0,1 0-1 0 0,0 0 1 0 0,-2 15-1 0 0,3-15-111 0 0,0 0-1 0 0,0 0 0 0 0,-1 0 1 0 0,-6 14-1 0 0,9-18-80 0 0,17 52-1057 0 0,-16-54 1300 0 0,0-1-1 0 0,1 1 1 0 0,-1-1-1 0 0,1 1 1 0 0,0-1 0 0 0,0 0-1 0 0,0 0 1 0 0,0 0-1 0 0,0 0 1 0 0,0 0-1 0 0,1 0 1 0 0,-1-1-1 0 0,0 1 1 0 0,1-1 0 0 0,-1 0-1 0 0,1 1 1 0 0,0-1-1 0 0,0 0 1 0 0,-1-1-1 0 0,1 1 1 0 0,0 0-1 0 0,0-1 1 0 0,4 1-1 0 0,6-1 276 0 0,1 1-1 0 0,0-2 0 0 0,22-3 0 0 0,-23 3 180 0 0,-9 0-358 0 0,0 0 0 0 0,0 0 0 0 0,0-1-1 0 0,0 1 1 0 0,0-1 0 0 0,0 0 0 0 0,0 0 0 0 0,4-3-1 0 0,29-23-557 0 0,-28 21 18 0 0,12-15-2106 0 0,-12 7-3278 0 0,-8 4-1181 0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3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15664 0 0,'0'0'1865'0'0,"2"2"-816"0"0,8 1-176 0 0,0 1 0 0 0,0-1 0 0 0,1-1 0 0 0,-1 0 0 0 0,1 0 0 0 0,19 0 0 0 0,67-5 229 0 0,-84 1-1150 0 0,0-1 0 0 0,0-1 0 0 0,0 0 0 0 0,-1 0 0 0 0,0-2 0 0 0,1 1 0 0 0,11-9 0 0 0,2 0-560 0 0,-23 13 499 0 0,0-1-1 0 0,0 0 1 0 0,0 0-1 0 0,0 0 1 0 0,0 0-1 0 0,4-4 1 0 0,-7 5 6 0 0,-4 12 542 0 0,0 2-202 0 0,1 0 0 0 0,0 1 0 0 0,1 0 0 0 0,0-1 0 0 0,1 1 0 0 0,1 14 1 0 0,0-27-233 0 0,0 0 0 0 0,0 0 1 0 0,0 0-1 0 0,1 0 1 0 0,-1 0-1 0 0,0 0 1 0 0,1 0-1 0 0,-1 0 0 0 0,1 0 1 0 0,-1 0-1 0 0,1 0 1 0 0,-1-1-1 0 0,1 1 1 0 0,-1 0-1 0 0,1 0 0 0 0,1 1 1 0 0,5 8 56 0 0,-5-5-44 0 0,1-1-1 0 0,-1 1 1 0 0,1-1-1 0 0,5 7 0 0 0,2 2 14 0 0,-7-10 0 0 0,-1 0 0 0 0,1 0 0 0 0,0 0 0 0 0,0 0 0 0 0,0-1 0 0 0,0 1 0 0 0,1-1 0 0 0,-1 0 0 0 0,0 0 0 0 0,1 0 0 0 0,0-1 0 0 0,-1 1 0 0 0,8 1 0 0 0,-9-3-7 0 0,-1 1 1 0 0,1-1-1 0 0,0 0 0 0 0,-1 1 0 0 0,1-1 1 0 0,-1 1-1 0 0,1 0 0 0 0,-1-1 0 0 0,0 1 0 0 0,1 0 1 0 0,1 1-1 0 0,0-2 165 0 0,2-5-99 0 0,-1 0 0 0 0,1 0 0 0 0,-1 0 0 0 0,0 0 0 0 0,0-1 0 0 0,-1 1 0 0 0,0-1 0 0 0,0 0 0 0 0,0 0 0 0 0,0 0 0 0 0,-1 0 0 0 0,0-1 0 0 0,-1 1 0 0 0,1-1 0 0 0,-1 1 0 0 0,-1-1 0 0 0,1 0 0 0 0,-1 1 0 0 0,0-1 0 0 0,0 0 0 0 0,-1 1 0 0 0,0-1 0 0 0,0 1 0 0 0,-1-1 0 0 0,0 1 0 0 0,0 0 0 0 0,-4-9 0 0 0,5 12-84 0 0,-1 0 0 0 0,0 0 0 0 0,0 0 0 0 0,0 1 0 0 0,0-1 0 0 0,0 0-1 0 0,0 1 1 0 0,-1 0 0 0 0,1-1 0 0 0,-1 1 0 0 0,0 0 0 0 0,0 0 0 0 0,0 1 0 0 0,0-1 0 0 0,0 0 0 0 0,0 1 0 0 0,0 0-1 0 0,0 0 1 0 0,0 0 0 0 0,-1 0 0 0 0,1 0 0 0 0,0 1 0 0 0,-1-1 0 0 0,1 1 0 0 0,-1 0 0 0 0,1 0 0 0 0,0 1 0 0 0,-1-1-1 0 0,-5 2 1 0 0,3-1-192 0 0,0 1-1 0 0,1 1 1 0 0,-1-1-1 0 0,1 1 1 0 0,-1 0-1 0 0,1 0 1 0 0,-6 5-1 0 0,7-5-173 0 0,1 0 0 0 0,1 0 0 0 0,-1 0 0 0 0,0 1 0 0 0,1-1 0 0 0,0 1 0 0 0,-1 0 0 0 0,2-1-1 0 0,-1 1 1 0 0,-2 8 0 0 0,1-8-150 0 0,1 2-628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3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88 4144 0 0,'0'0'319'0'0,"2"0"-210"0"0,14 0-246 0 0,30 0 7663 0 0,-40 0-6441 0 0,-4 0-680 0 0,1 0 0 0 0,-1-1 0 0 0,0 1 0 0 0,1 1 1 0 0,-1-1-1 0 0,0 0 0 0 0,1 0 0 0 0,-1 1 0 0 0,0 0 1 0 0,0-1-1 0 0,1 1 0 0 0,-1 0 0 0 0,0 0 0 0 0,0 0 1 0 0,0 0-1 0 0,2 2 0 0 0,10 8 1281 0 0,-11-9-1458 0 0,-1 0 1 0 0,1 0 0 0 0,-1 0-1 0 0,1 1 1 0 0,-1-1-1 0 0,0 0 1 0 0,0 1-1 0 0,0 0 1 0 0,0-1 0 0 0,-1 1-1 0 0,1 0 1 0 0,1 4-1 0 0,10 22 1299 0 0,-10-25-1377 0 0,0 1 1 0 0,-1 0-1 0 0,0 0 0 0 0,0 0 0 0 0,0 0 0 0 0,-1 0 0 0 0,1 0 1 0 0,0 6-1 0 0,-2-10-132 0 0,0 0 1 0 0,0-1-1 0 0,0 1 1 0 0,0 0-1 0 0,0-1 1 0 0,0 1-1 0 0,0 0 1 0 0,0-1-1 0 0,1 1 1 0 0,-1 0-1 0 0,0-1 0 0 0,1 1 1 0 0,-1 0-1 0 0,0-1 1 0 0,1 2-1 0 0,0-1 32 0 0,0 2 751 0 0,0-6-722 0 0,13-29-19 0 0,2 1 0 0 0,19-31-1 0 0,-27 50-39 0 0,1 0-1 0 0,0 0 0 0 0,1 1 0 0 0,0 0 1 0 0,0 1-1 0 0,1 0 0 0 0,21-14 0 0 0,-29 21-10 0 0,18-4 57 0 0,-21 7-63 0 0,1 0 0 0 0,0 0 0 0 0,-1 1 1 0 0,1-1-1 0 0,0 0 0 0 0,-1 0 0 0 0,1 0 0 0 0,0 1 0 0 0,-1-1 0 0 0,1 0 0 0 0,-1 1 0 0 0,1-1 1 0 0,0 0-1 0 0,-1 1 0 0 0,1-1 0 0 0,-1 1 0 0 0,1-1 0 0 0,-1 1 0 0 0,1-1 0 0 0,0 1 0 0 0,0 1 7 0 0,6 3 7 0 0,0 1 1 0 0,0 1-1 0 0,0 0 0 0 0,0 0 1 0 0,-1 0-1 0 0,-1 0 1 0 0,1 1-1 0 0,8 16 0 0 0,15 20-713 0 0,-14-18-536 0 0,-10-14-319 0 0,2 4-769 0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4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0 293 16991 0 0,'0'0'1536'0'0,"7"-4"-1232"0"0,-2 2 155 0 0,1 0-1 0 0,-1 1 0 0 0,1 0 1 0 0,-1 0-1 0 0,1 0 0 0 0,-1 1 1 0 0,1 0-1 0 0,0 0 0 0 0,-1 0 1 0 0,7 1-1 0 0,12 0 803 0 0,81-8 1809 0 0,-84 7-2688 0 0,-10 1-263 0 0,-1-1 1 0 0,0-1-1 0 0,0 1 1 0 0,0-1 0 0 0,14-4-1 0 0,5-1-7 0 0,5-2-336 0 0,-16-2-2066 0 0,-9 2-4590 0 0</inkml:trace>
  <inkml:trace contextRef="#ctx0" brushRef="#br0" timeOffset="1">213 0 13360 0 0,'0'0'4287'0'0,"0"2"-2709"0"0,0 3-914 0 0,-1-2-308 0 0,1 0 0 0 0,1 0-1 0 0,-1 0 1 0 0,0 0 0 0 0,1 0-1 0 0,-1-1 1 0 0,1 1 0 0 0,0 0-1 0 0,2 3 1 0 0,23 69 3401 0 0,27 76-2273 0 0,-36-107-1512 0 0,-6-18-9 0 0,-9-22-104 0 0,0 0 0 0 0,0 0 0 0 0,0-1-1 0 0,1 1 1 0 0,2 3 0 0 0,10 13-1569 0 0,-4 2 340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4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0 357 7832 0 0,'0'0'2654'0'0,"3"0"-602"0"0,8 0 331 0 0,0 2 0 0 0,19 3 0 0 0,6 2 184 0 0,26 6 937 0 0,-59-13-3401 0 0,1 1 1 0 0,-1-1-1 0 0,0 1 0 0 0,1 0 1 0 0,-1 1-1 0 0,0-1 0 0 0,0 0 1 0 0,0 1-1 0 0,0 0 0 0 0,0 0 1 0 0,0-1-1 0 0,-1 2 0 0 0,1-1 1 0 0,3 4-1 0 0,-2-1-36 0 0,-1 0 1 0 0,1 0-1 0 0,-1 0 1 0 0,0 1-1 0 0,0-1 0 0 0,-1 1 1 0 0,3 7-1 0 0,-5-9-70 0 0,1 0 0 0 0,-1 0 0 0 0,0 0 0 0 0,0 0 0 0 0,0 0 0 0 0,0 0 0 0 0,-1 0 0 0 0,0 0 0 0 0,0 0 0 0 0,0 0 0 0 0,0 0 0 0 0,0 0 0 0 0,-4 6 0 0 0,-3 6-553 0 0,-16 25 0 0 0,17-30 194 0 0,4-6 120 0 0,1-1 1 0 0,-1 0 0 0 0,0 0 0 0 0,-5 5 0 0 0,7-8-333 0 0,-6 27-1304 0 0,-1 2 1300 0 0,7-25 506 0 0,-1 0 0 0 0,1-1 1 0 0,0 1-1 0 0,-1 10 1 0 0,2-12 77 0 0,22 20 486 0 0,-20-20-451 0 0,0-1 0 0 0,0 0 0 0 0,0 0-1 0 0,0-1 1 0 0,1 1 0 0 0,-1 0 0 0 0,0-1-1 0 0,1 1 1 0 0,0-1 0 0 0,-1 0 0 0 0,1 0 0 0 0,0 0-1 0 0,-1 0 1 0 0,1 0 0 0 0,0-1 0 0 0,0 1-1 0 0,0-1 1 0 0,3 0 0 0 0,7 0 223 0 0,-1 0 0 0 0,0-2 0 0 0,14-2 0 0 0,4-1 629 0 0,-19 4-972 0 0,0-2 0 0 0,-1 1 0 0 0,1-1 0 0 0,-1-1 0 0 0,0 0 0 0 0,0-1 0 0 0,0 0 0 0 0,0 0 0 0 0,-1-1 0 0 0,0 0 0 0 0,0-1 0 0 0,0 0 0 0 0,-1 0 0 0 0,0-1 0 0 0,11-14 0 0 0,-9 4-2049 0 0</inkml:trace>
  <inkml:trace contextRef="#ctx0" brushRef="#br0" timeOffset="1">394 1 17359 0 0,'0'0'1322'0'0,"1"1"-901"0"0,2 5-161 0 0,1-1-1 0 0,0 0 1 0 0,0 0-1 0 0,1-1 1 0 0,-1 1-1 0 0,1-1 1 0 0,0 0-1 0 0,0 0 1 0 0,1-1 0 0 0,-1 1-1 0 0,12 4 1 0 0,-12-5 80 0 0,1 1 0 0 0,-1 0 0 0 0,0 0 1 0 0,0 0-1 0 0,4 6 0 0 0,10 7 353 0 0,-9-8-399 0 0,0 1 0 0 0,0 0 0 0 0,-1 1 0 0 0,0 0 1 0 0,-1 0-1 0 0,-1 1 0 0 0,0 0 0 0 0,9 19 0 0 0,26 47-182 0 0,-26-37 86 0 0,19 71 1 0 0,-23-68-118 0 0,-7-20-57 0 0,-1-1-1 0 0,-1 1 0 0 0,-2 0 0 0 0,0 0 0 0 0,-5 43 0 0 0,-5-8 34 0 0,2-20-63 0 0,6-32-179 0 0,-2 1 0 0 0,1-1 1 0 0,-1 1-1 0 0,0-1 0 0 0,-1 0 0 0 0,-6 10 1 0 0,-8 2-1335 0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4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148 398 18223 0 0,'0'0'1654'0'0,"0"-1"-1364"0"0,-1 0-246 0 0,1 1-1 0 0,0-1 0 0 0,-1 1 1 0 0,1-1-1 0 0,0 1 1 0 0,-1-1-1 0 0,1 1 0 0 0,-1-1 1 0 0,1 1-1 0 0,0-1 0 0 0,-1 1 1 0 0,1 0-1 0 0,-1-1 0 0 0,0 1 1 0 0,1 0-1 0 0,-1-1 0 0 0,1 1 1 0 0,-1 0-1 0 0,1 0 1 0 0,-1-1-1 0 0,0 1 0 0 0,1 0 1 0 0,-1 0-1 0 0,-2 0 331 0 0,-35-24 5167 0 0,35 23-5492 0 0,1 0 0 0 0,0 0 0 0 0,0 0 1 0 0,0 0-1 0 0,0 0 0 0 0,0 1 0 0 0,-1-1 0 0 0,1 1 0 0 0,0 0 0 0 0,-1 0 0 0 0,1-1 0 0 0,0 2 1 0 0,-1-1-1 0 0,1 0 0 0 0,0 0 0 0 0,0 1 0 0 0,-1-1 0 0 0,1 1 0 0 0,0-1 0 0 0,0 1 0 0 0,0 0 1 0 0,0 0-1 0 0,-1 0 0 0 0,1 0 0 0 0,1 1 0 0 0,-1-1 0 0 0,-2 2 0 0 0,1 0 8 0 0,0-1 0 0 0,1 0 1 0 0,-1 1-1 0 0,1 0 0 0 0,0-1 0 0 0,0 1 0 0 0,0 0 0 0 0,0 0 1 0 0,0 0-1 0 0,1 0 0 0 0,0 0 0 0 0,-1 1 0 0 0,1-1 0 0 0,0 0 1 0 0,0 1-1 0 0,1-1 0 0 0,-1 7 0 0 0,1 5-111 0 0,3 30 0 0 0,-2-40 39 0 0,0 0-1 0 0,1-1 0 0 0,-1 1 0 0 0,1 0 1 0 0,0 0-1 0 0,0-1 0 0 0,0 1 0 0 0,0-1 1 0 0,6 7-1 0 0,-8-10 3 0 0,1 0 1 0 0,-1-1-1 0 0,1 1 1 0 0,-1 0 0 0 0,1-1-1 0 0,-1 1 1 0 0,1 0-1 0 0,-1-1 1 0 0,1 1-1 0 0,-1-1 1 0 0,1 1 0 0 0,0-1-1 0 0,-1 1 1 0 0,1-1-1 0 0,0 0 1 0 0,0 1-1 0 0,-1-1 1 0 0,1 0 0 0 0,0 1-1 0 0,0-1 1 0 0,-1 0-1 0 0,1 0 1 0 0,0 0-1 0 0,0 0 1 0 0,0 0 0 0 0,0 0-1 0 0,-1 0 1 0 0,1 0-1 0 0,0 0 1 0 0,0 0-1 0 0,0 0 1 0 0,-1-1-1 0 0,1 1 1 0 0,0 0 0 0 0,0 0-1 0 0,-1-1 1 0 0,1 1-1 0 0,0-1 1 0 0,-1 1-1 0 0,1 0 1 0 0,0-1 0 0 0,0 0-1 0 0,26-23-147 0 0,-22 19 130 0 0,1 1-1 0 0,-1-1 0 0 0,0 0 0 0 0,7-9 1 0 0,-3 0 17 0 0,0-1 0 0 0,-1 0-1 0 0,0 0 1 0 0,-1-1 0 0 0,5-19 0 0 0,1 10 10 0 0,-5 11 22 0 0,-7 12 56 0 0,0 0 31 0 0,-1 2-98 0 0,0 0 0 0 0,0 0 0 0 0,0 0 1 0 0,0 0-1 0 0,0 0 0 0 0,0-1 0 0 0,0 1 0 0 0,0 0 0 0 0,0 0 0 0 0,0 0 0 0 0,1 0 0 0 0,-1 0 0 0 0,0-1 0 0 0,0 1 0 0 0,0 0 0 0 0,0 0 0 0 0,0 0 0 0 0,0 0 0 0 0,1 0 0 0 0,-1 0 1 0 0,0 0-1 0 0,0 0 0 0 0,0 0 0 0 0,0 0 0 0 0,0-1 0 0 0,1 1 0 0 0,-1 0 0 0 0,0 0 0 0 0,0 0 0 0 0,0 0 0 0 0,0 0 0 0 0,1 0 0 0 0,-1 0 0 0 0,0 0 0 0 0,0 0 0 0 0,0 0 0 0 0,0 0 1 0 0,1 1-1 0 0,-1-1 0 0 0,0 0 0 0 0,0 0 0 0 0,0 0 0 0 0,0 0 0 0 0,0 0 0 0 0,1 0 0 0 0,-1 0 0 0 0,0 0 0 0 0,30 69 104 0 0,-5-22-388 0 0,2 4-2637 0 0</inkml:trace>
  <inkml:trace contextRef="#ctx0" brushRef="#br0" timeOffset="1">319 32 17047 0 0,'0'-15'466'0'0,"0"-2"3894"0"0,1 21-3899 0 0,0-1 0 0 0,0 0 0 0 0,0 1 0 0 0,0-1 0 0 0,0 0 0 0 0,0 0 1 0 0,1 0-1 0 0,2 4 0 0 0,4 8-11 0 0,33 123 1887 0 0,-5-16-1693 0 0,-13-63-3447 0 0,6-3-3413 0 0,-8-24-2571 0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5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220 218 10136 0 0,'0'0'777'0'0,"-1"-3"-505"0"0,-4-14-709 0 0,0-11 4586 0 0,-3-10 3013 0 0,0 15-5474 0 0,2 11-744 0 0,0 0 0 0 0,-15-19-1 0 0,18 26-827 0 0,-1 1-1 0 0,1 0 1 0 0,-1 1 0 0 0,0-1-1 0 0,0 0 1 0 0,0 1-1 0 0,0 0 1 0 0,-1 0-1 0 0,-8-4 1 0 0,6 4-6 0 0,2 1-61 0 0,1 0 0 0 0,-1 0 0 0 0,1 1 0 0 0,-1 0-1 0 0,-6-2 1 0 0,9 3-40 0 0,1 0-1 0 0,-1 0 0 0 0,0 0 1 0 0,1 1-1 0 0,-1-1 1 0 0,1 0-1 0 0,-1 1 0 0 0,0-1 1 0 0,1 1-1 0 0,-1-1 1 0 0,1 1-1 0 0,0 0 0 0 0,-1-1 1 0 0,1 1-1 0 0,-1 0 1 0 0,1 0-1 0 0,0 0 1 0 0,0 0-1 0 0,-1 0 0 0 0,0 2 1 0 0,-1 1-11 0 0,-1 0 1 0 0,1 1 0 0 0,0-1-1 0 0,0 1 1 0 0,1 0 0 0 0,-1 0-1 0 0,1 0 1 0 0,0 0-1 0 0,-2 9 1 0 0,1 3-58 0 0,-2 30 0 0 0,4-29 19 0 0,1 14-10 0 0,0 1 1 0 0,10 51 0 0 0,-4-26 34 0 0,15 64-34 0 0,-9-58 38 0 0,0-8-130 0 0,-6-33 9 0 0,-1-1 1 0 0,2 27-1 0 0,0 23-2994 0 0,-7-55 1500 0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5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10592 0 0,'10'-6'950'0'0,"0"-1"0"0"0,13-5 0 0 0,-1 1 2354 0 0,-15 8-2359 0 0,1 0-1 0 0,-1 1 1 0 0,1 0 0 0 0,-1 0-1 0 0,10 0 1 0 0,-14 1-750 0 0,0 1-1 0 0,0-1 1 0 0,1 1 0 0 0,-1 0 0 0 0,0 0-1 0 0,1 0 1 0 0,-1 0 0 0 0,0 1-1 0 0,1-1 1 0 0,-1 1 0 0 0,0 0 0 0 0,0 0-1 0 0,0 0 1 0 0,0 0 0 0 0,0 1-1 0 0,0-1 1 0 0,0 1 0 0 0,0 0 0 0 0,0 0-1 0 0,-1 0 1 0 0,1 0 0 0 0,3 4 0 0 0,0 2-71 0 0,1 0 0 0 0,-2 1 1 0 0,1 0-1 0 0,-1 0 0 0 0,-1 0 0 0 0,0 1 1 0 0,5 17-1 0 0,8 48-33 0 0,-15-69-83 0 0,-1-1 0 0 0,1 1-1 0 0,0-1 1 0 0,0 0 0 0 0,1 1 0 0 0,3 4 0 0 0,8 19-10 0 0,-9-17 2 0 0,1-7 0 0 0,-4-5 2 0 0,-1 1-1 0 0,1-1 1 0 0,0 1-1 0 0,0-1 1 0 0,-1 0-1 0 0,1 0 1 0 0,0 0-1 0 0,-1 0 1 0 0,1 0-1 0 0,0 0 1 0 0,0-1-1 0 0,-1 1 1 0 0,1 0-1 0 0,0-1 1 0 0,-1 0-1 0 0,1 1 1 0 0,2-3-1 0 0,-2 2 3 0 0,0-1-1 0 0,0 0 0 0 0,0 1 0 0 0,-1-1 0 0 0,1 0 0 0 0,-1 0 0 0 0,1 0 0 0 0,-1-1 0 0 0,0 1 0 0 0,0 0 0 0 0,2-4 0 0 0,3-8 11 0 0,-4 13-8 0 0,-1-1 0 0 0,0 0 1 0 0,0 0-1 0 0,0 0 0 0 0,-1 0 0 0 0,1 0 1 0 0,0 0-1 0 0,-1 0 0 0 0,1 0 1 0 0,-1-4-1 0 0,-3-73 413 0 0,2 67-300 0 0,-1 1 0 0 0,0-1-1 0 0,-1 1 1 0 0,-7-19 0 0 0,8 26-114 0 0,-1-1 0 0 0,0 1 0 0 0,0 0 0 0 0,0 0 0 0 0,0 0 0 0 0,-1 0 0 0 0,0 1 1 0 0,0 0-1 0 0,0-1 0 0 0,0 1 0 0 0,0 1 0 0 0,0-1 0 0 0,-1 0 0 0 0,1 1 0 0 0,-1 0 0 0 0,0 0 0 0 0,0 1 0 0 0,-9-3 0 0 0,12 4-68 0 0,0 0 0 0 0,1 0 0 0 0,-1 0 0 0 0,0 0 0 0 0,0 0 0 0 0,1 0 0 0 0,-1 1 0 0 0,0-1 0 0 0,1 1 0 0 0,-1-1 0 0 0,0 1 0 0 0,1 0 0 0 0,-1-1 0 0 0,1 1 0 0 0,-1 0 0 0 0,1 0 0 0 0,-1 0 0 0 0,1 0 0 0 0,0 0 0 0 0,0 1 0 0 0,-1-1 0 0 0,1 0 0 0 0,0 1 0 0 0,0-1 0 0 0,0 0 0 0 0,0 1 0 0 0,0 1 0 0 0,-2 1-583 0 0,2 0 1 0 0,-1 0 0 0 0,0 0 0 0 0,1 1-1 0 0,-1-1 1 0 0,1 0 0 0 0,1 0 0 0 0,-1 1-1 0 0,0 4 1 0 0,1 5-7233 0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6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0 171 8752 0 0,'0'0'673'0'0,"2"2"-437"0"0,2 2 1241 0 0,1 1-1 0 0,-1 0 1 0 0,0 0 0 0 0,0 0-1 0 0,4 8 1 0 0,-8-12-1407 0 0,0-1 1 0 0,0 0-1 0 0,0 1 1 0 0,0-1-1 0 0,0 0 1 0 0,0 1 0 0 0,0-1-1 0 0,1 0 1 0 0,-1 1-1 0 0,0-1 1 0 0,0 0-1 0 0,0 0 1 0 0,0 1-1 0 0,1-1 1 0 0,-1 0-1 0 0,0 0 1 0 0,0 1-1 0 0,1-1 1 0 0,-1 0-1 0 0,0 0 1 0 0,0 1 0 0 0,1-1-1 0 0,-1 0 1 0 0,0 0-1 0 0,1 0 1 0 0,-1 0-1 0 0,0 0 1 0 0,1 1-1 0 0,-1-1 1 0 0,1 0-9 0 0,-1 0 0 0 0,0 0 1 0 0,1 0-1 0 0,-1 0 0 0 0,0 0 0 0 0,1 0 1 0 0,-1 1-1 0 0,0-1 0 0 0,1 0 0 0 0,-1 0 1 0 0,0 0-1 0 0,0 1 0 0 0,1-1 0 0 0,-1 0 1 0 0,0 0-1 0 0,0 1 0 0 0,1-1 0 0 0,-1 0 1 0 0,0 1-1 0 0,0-1 0 0 0,0 0 0 0 0,0 0 1 0 0,1 1-1 0 0,-1-1 0 0 0,0 1 0 0 0,1 1 421 0 0,1 0 0 0 0,-1 0 0 0 0,0 0 0 0 0,1 0 0 0 0,0 0 1 0 0,4 4 1865 0 0,-6-8-2073 0 0,-1-14 39 0 0,0 0 0 0 0,-8-30 0 0 0,8 39-307 0 0,1 1-1 0 0,0-1 0 0 0,0 0 0 0 0,0 1 0 0 0,1-1 0 0 0,0 0 1 0 0,0 1-1 0 0,1-1 0 0 0,-1 1 0 0 0,5-9 0 0 0,-4 10-132 0 0,0 0 0 0 0,0 1 0 0 0,1-1 0 0 0,0 1 0 0 0,0-1 0 0 0,0 1 0 0 0,0 0 0 0 0,1 0-1 0 0,-1 0 1 0 0,7-4 0 0 0,-5 4-864 0 0,1 0-1 0 0,0 0 1 0 0,0 0-1 0 0,8-3 0 0 0,2 1-7345 0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6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80 162 12440 0 0,'-1'2'3270'0'0,"-21"21"4703"0"0,18-20-7778 0 0,1 0 1 0 0,-1 0 0 0 0,1 0 0 0 0,0 1 0 0 0,0-1 0 0 0,0 1 0 0 0,1 0 0 0 0,-1 0 0 0 0,1 0 0 0 0,-3 8 0 0 0,-2 7 273 0 0,4-13-387 0 0,1 0 0 0 0,0 0-1 0 0,0 0 1 0 0,0 0 0 0 0,1 0 0 0 0,0 0-1 0 0,0 1 1 0 0,1-1 0 0 0,0 7 0 0 0,3 5-47 0 0,-3-13-27 0 0,0 0 1 0 0,1 0-1 0 0,0 0 1 0 0,0-1 0 0 0,1 1-1 0 0,-1 0 1 0 0,1-1-1 0 0,0 1 1 0 0,0-1-1 0 0,1 1 1 0 0,-1-1 0 0 0,4 5-1 0 0,-4-8-8 0 0,0 3 0 0 0,0-1 0 0 0,1 0 0 0 0,-1 0 0 0 0,1-1 0 0 0,0 1 0 0 0,0 0 0 0 0,0-1 0 0 0,0 1 0 0 0,0-1 0 0 0,0 0 0 0 0,1 0 0 0 0,-1-1 0 0 0,1 1 0 0 0,-1-1 0 0 0,1 1 0 0 0,4 0 0 0 0,15 4 0 0 0,-21-5 0 0 0,0 0 0 0 0,1 0 0 0 0,-1-1 0 0 0,0 1 0 0 0,1 0 0 0 0,-1-1 0 0 0,1 0 0 0 0,-1 0 0 0 0,1 0 0 0 0,3 0 0 0 0,-3 0 0 0 0,1-1 1 0 0,0 1-1 0 0,0 0 1 0 0,0-1 0 0 0,0 0-1 0 0,0 0 1 0 0,0 0 0 0 0,-1 0-1 0 0,1-1 1 0 0,0 0-1 0 0,-1 1 1 0 0,1-1 0 0 0,-1 0-1 0 0,1-1 1 0 0,-1 1 0 0 0,0-1-1 0 0,5-5 1 0 0,-2 1 26 0 0,0 0 1 0 0,0 0-1 0 0,-1 0 0 0 0,0-1 1 0 0,-1 0-1 0 0,1 0 1 0 0,-2 0-1 0 0,5-11 0 0 0,-3-1 69 0 0,-1 6 35 0 0,0 0 0 0 0,-1 0 0 0 0,-1 0 0 0 0,1-23 0 0 0,-2 31-57 0 0,-1 0-1 0 0,0 0 1 0 0,-1 0 0 0 0,1 1-1 0 0,-1-1 1 0 0,0 0 0 0 0,-1 0-1 0 0,1 1 1 0 0,-1-1 0 0 0,0 1-1 0 0,-5-9 1 0 0,7 14-61 0 0,0 0-5 0 0,0-1 0 0 0,0 0 0 0 0,-1 1-1 0 0,1-1 1 0 0,0 1 0 0 0,0-1 0 0 0,-1 1 0 0 0,1-1-1 0 0,-1 1 1 0 0,1 0 0 0 0,0-1 0 0 0,-1 1 0 0 0,1-1-1 0 0,-1 1 1 0 0,1 0 0 0 0,-1-1 0 0 0,0 1-1 0 0,-1 0-2 0 0,1 1-1 0 0,-1 0 0 0 0,1 0 1 0 0,0 0-1 0 0,-1 0 0 0 0,1 0 1 0 0,0 0-1 0 0,-1 0 0 0 0,1 1 1 0 0,0-1-1 0 0,0 0 0 0 0,0 1 0 0 0,0-1 1 0 0,1 0-1 0 0,-1 1 0 0 0,0 0 1 0 0,0-1-1 0 0,1 1 0 0 0,-1 1 1 0 0,-1 3-1 0 0,0-1-12 0 0,1-1-1 0 0,0 1 1 0 0,0 0-1 0 0,0-1 1 0 0,1 1-1 0 0,-1 0 1 0 0,1-1-1 0 0,0 1 1 0 0,2 9-1 0 0,1 1-58 0 0,7 25-1 0 0,-8-33 56 0 0,1 0-41 0 0,0 1-1 0 0,1-1 1 0 0,0 0-1 0 0,0 0 1 0 0,1 0-1 0 0,0 0 1 0 0,0-1-1 0 0,1 0 1 0 0,-1 0-1 0 0,1 0 1 0 0,0-1-1 0 0,1 1 1 0 0,0-2-1 0 0,-1 1 1 0 0,15 6-1 0 0,-15-8-3 0 0,-1-1 0 0 0,1 1 0 0 0,0-2 1 0 0,0 1-1 0 0,8 1 0 0 0,-11-2 31 0 0,0-1 1 0 0,0 0 0 0 0,0 1-1 0 0,0-1 1 0 0,0 0 0 0 0,0-1-1 0 0,0 1 1 0 0,0 0 0 0 0,0-1-1 0 0,0 0 1 0 0,0 0 0 0 0,0 0-1 0 0,4-2 1 0 0,11-7-97 0 0,-11 6 100 0 0,-1 1 0 0 0,0-1 0 0 0,0 0 0 0 0,0 0-1 0 0,0-1 1 0 0,-1 1 0 0 0,1-1 0 0 0,-1-1-1 0 0,5-6 1 0 0,0-3 8 0 0,-5 8 5 0 0,0-1-1 0 0,0 0 0 0 0,-1 0 1 0 0,0 0-1 0 0,5-13 0 0 0,7-25 10 0 0,-11 33 3 0 0,0 0 1 0 0,5-25 0 0 0,-7 13 41 0 0,-1 8-5 0 0,6-24 0 0 0,-3 35-40 0 0,-3 5 0 0 0,1 0 0 0 0,-1 0 0 0 0,0 0 0 0 0,1 1 0 0 0,-1-1 0 0 0,1 1 0 0 0,-1-1 0 0 0,1 1 0 0 0,0 0 0 0 0,-1 0 0 0 0,1 0 0 0 0,-1 0 0 0 0,1 1 0 0 0,-1-1 0 0 0,1 1 0 0 0,-1-1 0 0 0,1 1 0 0 0,-1 0 0 0 0,0 0 0 0 0,4 2 0 0 0,2 1 0 0 0,0 0 0 0 0,0 1 0 0 0,-1 0 0 0 0,11 9 0 0 0,-12-9 4 0 0,-1 1 0 0 0,0 0 0 0 0,0 0-1 0 0,8 14 1 0 0,-9-14 3 0 0,0 1 0 0 0,0-1 0 0 0,1 0 0 0 0,10 10-1 0 0,-8-10 56 0 0,0-1-1 0 0,-1 1 1 0 0,0 0-1 0 0,-1 1 1 0 0,1-1-1 0 0,-1 1 1 0 0,0 0-1 0 0,-1 1 0 0 0,0-1 1 0 0,0 1-1 0 0,5 14 1 0 0,-7-15 17 0 0,-1 0 1 0 0,0 0-1 0 0,0 0 1 0 0,0 8-1 0 0,-1-12-42 0 0,0-1 0 0 0,-1 0-1 0 0,1 1 1 0 0,-1-1 0 0 0,0 0-1 0 0,0 1 1 0 0,0-1 0 0 0,0 0 0 0 0,0 0-1 0 0,0 0 1 0 0,-1 0 0 0 0,1 0-1 0 0,-1 0 1 0 0,1 0 0 0 0,-1 0-1 0 0,0 0 1 0 0,0-1 0 0 0,0 1 0 0 0,0-1-1 0 0,0 1 1 0 0,0-1 0 0 0,0 0-1 0 0,-5 2 1 0 0,-1 0 37 0 0,0 0-1 0 0,0 0 1 0 0,0 0 0 0 0,-1-1-1 0 0,-14 2 1 0 0,13-4-35 0 0,0 0 1 0 0,-18-2 0 0 0,-3 0-15 0 0,25 2-56 0 0,1 0 0 0 0,0-1 0 0 0,-1 1 0 0 0,1-1 0 0 0,0-1 0 0 0,0 1 0 0 0,0-1 0 0 0,-9-4 0 0 0,12 5-30 0 0,0 0 0 0 0,1 0 0 0 0,-1 0 0 0 0,0 0 0 0 0,0 0 0 0 0,1-1 0 0 0,-1 1 0 0 0,1-1 0 0 0,-1 1 0 0 0,1-1 0 0 0,-1 0 0 0 0,1 1 0 0 0,0-1-1 0 0,0 0 1 0 0,0 0 0 0 0,0 0 0 0 0,0 0 0 0 0,1 0 0 0 0,-1 0 0 0 0,0 0 0 0 0,1 0 0 0 0,0 0 0 0 0,-1-4 0 0 0,1 4-226 0 0,1 0 0 0 0,-1 0 0 0 0,1 0-1 0 0,-1 0 1 0 0,1 0 0 0 0,0 1 0 0 0,0-1 0 0 0,2-3 0 0 0,-1 0-360 0 0,8-10-1233 0 0</inkml:trace>
  <inkml:trace contextRef="#ctx0" brushRef="#br0" timeOffset="1">1235 1 16128 0 0,'0'0'7695'0'0</inkml:trace>
  <inkml:trace contextRef="#ctx0" brushRef="#br0" timeOffset="2">1294 143 20383 0 0,'0'0'2216'0'0,"10"9"-1672"0"0,-4 1 72 0 0,5-6 16 0 0,-1 0 0 0 0,0 2-1872 0 0,6-6-368 0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7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0 123 11976 0 0,'0'-8'10607'0'0,"3"6"-9536"0"0,14-12-40 0 0,-14 11-856 0 0,0 0 0 0 0,0 0 0 0 0,0 0 0 0 0,0 1 0 0 0,1-1 0 0 0,-1 1 0 0 0,1 0 0 0 0,0 0 0 0 0,6-2 0 0 0,12-3 440 0 0,-6 2-541 0 0,-1 1-1 0 0,1 0 1 0 0,0 1-1 0 0,24-2 1 0 0,-34 5-77 0 0,0 0 0 0 0,0-1 0 0 0,10-3 1 0 0,10 0 2 0 0,-1 2 6 0 0,45-9-1 0 0,-63 10 15 0 0,1-1-1 0 0,-1 2 1 0 0,12-1 0 0 0,15-1 39 0 0,-18-1-72 0 0,-12 3-102 0 0,0-1 0 0 0,0 1 0 0 0,0-1 1 0 0,-1 0-1 0 0,1 0 0 0 0,5-3 0 0 0,-8 3-288 0 0,4-1 679 0 0,0 1-4351 0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8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0,'0'0'17678'0'0,"1"3"-16927"0"0,1 6-241 0 0,0 1 0 0 0,-1 0 0 0 0,1 20 0 0 0,0 2 11 0 0,10 116 296 0 0,-9-122-804 0 0,-2-6 4 0 0,2 0 0 0 0,5 22 0 0 0,-2-12-42 0 0,3 6-123 0 0,0-8-486 0 0,-2-4-1705 0 0,-1-9-3244 0 0,0-4-1871 0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8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2304 0 0,'6'-6'9394'0'0,"-5"6"-9076"0"0,0 1-1 0 0,-1-1 0 0 0,1 0 1 0 0,0 0-1 0 0,-1 1 0 0 0,1-1 1 0 0,0 0-1 0 0,-1 1 1 0 0,1-1-1 0 0,-1 0 0 0 0,1 1 1 0 0,0-1-1 0 0,-1 1 0 0 0,1-1 1 0 0,-1 1-1 0 0,0-1 0 0 0,1 1 1 0 0,-1-1-1 0 0,1 1 1 0 0,-1 0-1 0 0,0-1 0 0 0,1 2 1 0 0,6 14 1536 0 0,-7-13-1904 0 0,7 14 849 0 0,-4-10-533 0 0,-1-1 0 0 0,0 1 1 0 0,0-1-1 0 0,0 8 1 0 0,2 6-85 0 0,0 0-1 0 0,12 30 1 0 0,-5-15-334 0 0,-10-32-62 0 0,0-1 1 0 0,0 1-1 0 0,0 0 1 0 0,1 0-1 0 0,-1-1 1 0 0,0 1-1 0 0,1-1 1 0 0,0 1-1 0 0,0-1 1 0 0,3 4-1 0 0,-3-3-562 0 0,5 6-6569 0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9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119 229 11056 0 0,'0'-3'852'0'0,"0"-2"-726"0"0,0 1 0 0 0,-1-1 0 0 0,0 0 0 0 0,-2-8 0 0 0,2 10 1462 0 0,0-8 4863 0 0,-3 4-5462 0 0,3 4-585 0 0,-1 0 1 0 0,0 0 0 0 0,1 0-1 0 0,-1 1 1 0 0,0-1 0 0 0,0 1 0 0 0,-1-1-1 0 0,1 1 1 0 0,0 0 0 0 0,-1 0 0 0 0,0 0-1 0 0,-4-3 1 0 0,-19-8 671 0 0,23 13-1016 0 0,-5 3-48 0 0,7-3-15 0 0,0 1 0 0 0,0-1 0 0 0,0 1 0 0 0,0-1 0 0 0,0 1 0 0 0,0-1 0 0 0,0 1 0 0 0,1 0 0 0 0,-1 0 0 0 0,0-1 0 0 0,0 1 0 0 0,1 0 0 0 0,-1 0 0 0 0,0 0 0 0 0,1 0-1 0 0,-1 0 1 0 0,1 0 0 0 0,-1 0 0 0 0,1 0 0 0 0,0 0 0 0 0,-1 0 0 0 0,1 0 0 0 0,0 0 0 0 0,0 2 0 0 0,0 1-36 0 0,0-1 1 0 0,1 1-1 0 0,0-1 0 0 0,0 1 0 0 0,0-1 1 0 0,0 1-1 0 0,0-1 0 0 0,1 0 0 0 0,-1 0 1 0 0,1 0-1 0 0,0 0 0 0 0,0 0 0 0 0,0 0 1 0 0,1 0-1 0 0,3 3 0 0 0,15 13-86 0 0,5 4 82 0 0,-14-13 43 0 0,1 6 0 0 0,-12-13 0 0 0,1 1 0 0 0,0-3 17 0 0,-1 1-1 0 0,0-1 0 0 0,1 1 1 0 0,-1 0-1 0 0,0-1 0 0 0,0 1 1 0 0,0 0-1 0 0,0 0 0 0 0,-1 0 1 0 0,1 0-1 0 0,0 0 0 0 0,-1 0 1 0 0,1 0-1 0 0,-1 0 0 0 0,0 0 1 0 0,0 0-1 0 0,1 0 0 0 0,-1 0 1 0 0,-1 0-1 0 0,1 0 0 0 0,0 0 1 0 0,0 0-1 0 0,-1 0 0 0 0,1 0 1 0 0,-1 0-1 0 0,-1 2 0 0 0,2-4-9 0 0,-1 4 32 0 0,-1-1 0 0 0,1 0 0 0 0,-1 0-1 0 0,0 0 1 0 0,0 0 0 0 0,0 0 0 0 0,0 0 0 0 0,0-1 0 0 0,-1 1 0 0 0,1-1 0 0 0,-1 1-1 0 0,0-1 1 0 0,-3 3 0 0 0,2-3-13 0 0,1 0-1 0 0,-1 0 1 0 0,1 0 0 0 0,-1 0-1 0 0,1-1 1 0 0,-1 1 0 0 0,-5 0-1 0 0,7-2-30 0 0,0 0 0 0 0,-1 0-1 0 0,1 0 1 0 0,0 0 0 0 0,0-1-1 0 0,0 1 1 0 0,-1-1 0 0 0,1 1-1 0 0,0-1 1 0 0,0 0 0 0 0,0 0-1 0 0,0 0 1 0 0,0 0 0 0 0,-3-2-1 0 0,-3-2-100 0 0,6 5-48 0 0,1-1 0 0 0,0 1 0 0 0,0-1 0 0 0,-1 0 0 0 0,1 1 0 0 0,0-1 0 0 0,0 0 0 0 0,0 0 0 0 0,0 0 0 0 0,0 0 0 0 0,0 0 0 0 0,0 0 0 0 0,0 0 0 0 0,0 0 0 0 0,0 0 0 0 0,0 0 0 0 0,1 0 0 0 0,-1-1 0 0 0,1 1 1 0 0,-1 0-1 0 0,1-1 0 0 0,-1 1 0 0 0,1 0 0 0 0,0-1 0 0 0,-1 1 0 0 0,1-2 0 0 0,0-10-5882 0 0,0-3-1709 0 0</inkml:trace>
  <inkml:trace contextRef="#ctx0" brushRef="#br0" timeOffset="1">331 77 15664 0 0,'0'0'1417'0'0,"2"2"-1167"0"0,12 22 1790 0 0,-1 0 0 0 0,-1 0 0 0 0,11 32 0 0 0,-18-44-2076 0 0,1 7 121 0 0,6 23 1 0 0,-4-10-167 0 0,-6-26-1 0 0,-1 0 1 0 0,0 1 0 0 0,0-1-1 0 0,0 0 1 0 0,-1 9 0 0 0,0-13-1399 0 0</inkml:trace>
  <inkml:trace contextRef="#ctx0" brushRef="#br0" timeOffset="2">347 24 9216 0 0,'0'0'4544'0'0,"16"0"-3264"0"0,-6-8-616 0 0,2 2-120 0 0,-3 2-33 0 0,3-2 1 0 0,-2 12-5207 0 0,0-6-793 0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19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2304 0 0,'1'2'101'0'0,"19"34"-500"0"0,1 8 8592 0 0,-4-8-786 0 0,-15-32-6989 0 0,1 1 1 0 0,-1 0-1 0 0,0 0 0 0 0,-1 0 0 0 0,1 0 1 0 0,-1 0-1 0 0,0 0 0 0 0,0 0 0 0 0,0 8 1469 0 0,-4-9-1427 0 0,3-3-431 0 0,0-1 0 0 0,0 0-1 0 0,0 0 1 0 0,0 1 0 0 0,0-1 0 0 0,0 0-1 0 0,0 0 1 0 0,0 1 0 0 0,0-1-1 0 0,0 0 1 0 0,0 0 0 0 0,-1 0 0 0 0,1 1-1 0 0,0-1 1 0 0,0 0 0 0 0,0 0 0 0 0,0 0-1 0 0,0 1 1 0 0,-1-1 0 0 0,1 0-1 0 0,0 0 1 0 0,0 0 0 0 0,0 0 0 0 0,0 0-1 0 0,-1 1 1 0 0,1-1 0 0 0,0 0 0 0 0,0 0-1 0 0,-1 0 1 0 0,1 0 0 0 0,0 0-1 0 0,0 0 1 0 0,-1 0 0 0 0,1 0-12 0 0,-1 0 0 0 0,0 0 1 0 0,1 0-1 0 0,-1 0 0 0 0,1 0 1 0 0,-1 0-1 0 0,0 0 0 0 0,1 0 0 0 0,-1 0 1 0 0,1-1-1 0 0,-1 1 0 0 0,1 0 0 0 0,-1 0 1 0 0,1-1-1 0 0,-1 1 0 0 0,1 0 1 0 0,-1-1-1 0 0,1 1 0 0 0,-1 0 0 0 0,1-1 1 0 0,-1 1-1 0 0,1-1 0 0 0,0 1 1 0 0,-1-1-1 0 0,1 1 0 0 0,0-1 0 0 0,-1 0 1 0 0,1-1 4 0 0,-1 1 0 0 0,1-1 0 0 0,0 0 0 0 0,0 1 0 0 0,-1-1 0 0 0,1 0 0 0 0,0 1 0 0 0,1-1 0 0 0,-1 0 0 0 0,0-1 0 0 0,2-6 22 0 0,1 0 1 0 0,6-17 0 0 0,-5 21-23 0 0,-1-1 1 0 0,0 1-1 0 0,1 0 1 0 0,0 0-1 0 0,7-7 1 0 0,5-6 82 0 0,-12 15-84 0 0,-1 0 1 0 0,0 0-1 0 0,1 0 0 0 0,0 0 1 0 0,-1 1-1 0 0,1 0 0 0 0,0-1 1 0 0,6-1-1 0 0,38-13 280 0 0,-45 17-275 0 0,-1-1 0 0 0,1 1 0 0 0,-1 0 1 0 0,1 0-1 0 0,0 0 0 0 0,-1 0 0 0 0,1 0 0 0 0,0 1 0 0 0,-1-1 0 0 0,1 1 0 0 0,0 0 0 0 0,-1 0 0 0 0,1 0 0 0 0,2 1 0 0 0,1 1 89 0 0,1 1-1 0 0,-1 0 0 0 0,11 8 0 0 0,-15-9-70 0 0,0-1-1 0 0,1 0 1 0 0,-1 1-1 0 0,0-1 1 0 0,-1 1-1 0 0,1 0 1 0 0,3 5-1 0 0,4 8 54 0 0,-5-10-69 0 0,0 1-1 0 0,-1-1 0 0 0,0 1 0 0 0,0 0 0 0 0,-1 0 0 0 0,0 0 0 0 0,0 0 0 0 0,1 12 0 0 0,-1-10-290 0 0,0 0 0 0 0,1 1 1 0 0,6 16-1 0 0,-4-20-127 0 0,0 0-1167 0 0,1 12-13157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9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13 209 14312 0 0,'-10'-6'6106'0'0,"10"6"-6041"0"0,0 0 0 0 0,0 0-1 0 0,-1 0 1 0 0,1 0 0 0 0,0 0 0 0 0,0 0-1 0 0,0 0 1 0 0,0 0 0 0 0,0 0 0 0 0,0 1-1 0 0,-1-1 1 0 0,1 0 0 0 0,0 0 0 0 0,0 0-1 0 0,0 0 1 0 0,0 0 0 0 0,0 0 0 0 0,0 1-1 0 0,0-1 1 0 0,0 0 0 0 0,0 0-1 0 0,0 0 1 0 0,-1 0 0 0 0,1 0 0 0 0,0 0-1 0 0,0 1 1 0 0,0-1 0 0 0,0 0 0 0 0,0 0-1 0 0,0 0 1 0 0,0 0 0 0 0,0 1 0 0 0,0-1-1 0 0,0 0 1 0 0,0 0 0 0 0,0 0 0 0 0,0 0-1 0 0,1 1 1 0 0,6 22-90 0 0,-3-9 824 0 0,-2 1-556 0 0,-2-11-212 0 0,1-1 0 0 0,0 1 0 0 0,-1 0 0 0 0,1 0 1 0 0,0-1-1 0 0,3 7 0 0 0,-3-9-228 0 0,3 4-557 0 0</inkml:trace>
  <inkml:trace contextRef="#ctx0" brushRef="#br0" timeOffset="1">23 0 16152 0 0,'0'0'4511'0'0,"10"0"-6119"0"0,1 4-72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5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 17159 0 0,'0'0'1558'0'0,"1"1"-1282"0"0,0 0-221 0 0,0 1 1 0 0,0 0 0 0 0,1 0 0 0 0,-1 1-1 0 0,-1-1 1 0 0,1 0 0 0 0,0 0 0 0 0,0 0-1 0 0,-1 1 1 0 0,1 2 0 0 0,3 12 916 0 0,1-3 115 0 0,2 22 0 0 0,3 8 232 0 0,-5-21-638 0 0,4 37-1 0 0,-2-7-77 0 0,-6-48-552 0 0,3 12 136 0 0,-2-1 0 0 0,1 32 0 0 0,-3-38-101 0 0,1 0 0 0 0,0 0-1 0 0,3 17 1 0 0,-2-19-22 0 0,-1 1 1 0 0,0 0-1 0 0,-1 0 1 0 0,0 0 0 0 0,-2 15-1 0 0,0 12 109 0 0,2-15-126 0 0,-1 0 0 0 0,-2 0 1 0 0,0 0-1 0 0,-1 0 0 0 0,-1 0 0 0 0,-1-1 1 0 0,-1 0-1 0 0,-16 34 0 0 0,21-51-75 0 0,0 0 1 0 0,0 0-1 0 0,0-1 0 0 0,0 1 1 0 0,0-1-1 0 0,-1 1 0 0 0,1-1 1 0 0,-1 0-1 0 0,1 0 0 0 0,-1 0 1 0 0,0 0-1 0 0,0-1 0 0 0,0 1 1 0 0,0-1-1 0 0,0 1 0 0 0,0-1 1 0 0,-1 0-1 0 0,1 0 0 0 0,-7 0 1 0 0,6 0-128 0 0,-1-1 0 0 0,1 0 1 0 0,-1 0-1 0 0,0 0 1 0 0,1-1-1 0 0,-1 1 1 0 0,1-1-1 0 0,-1 0 1 0 0,1 0-1 0 0,-1-1 1 0 0,1 1-1 0 0,-1-1 0 0 0,-5-3 1 0 0,-27-21-3279 0 0,15 4 1479 0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0.3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3680 0 0,'0'0'284'0'0,"3"-1"-187"0"0,10-4 1102 0 0,3-1 6489 0 0,31-8 0 0 0,-18 11-4641 0 0,-2-2-840 0 0,3 0-686 0 0,-28 5-1437 0 0,0 0-1 0 0,-1 0 1 0 0,1 0-1 0 0,0 1 1 0 0,0-1 0 0 0,0 1-1 0 0,-1-1 1 0 0,1 1-1 0 0,0 0 1 0 0,-1-1 0 0 0,1 1-1 0 0,0 0 1 0 0,-1 0-1 0 0,1 0 1 0 0,1 2-1 0 0,1 0 49 0 0,1 0-1 0 0,0 0 0 0 0,0-1 1 0 0,0 1-1 0 0,8 2 0 0 0,-5-2-21 0 0,-8-3-99 0 0,1 0 0 0 0,-1 1 0 0 0,1-1-1 0 0,-1 1 1 0 0,1-1 0 0 0,-1 1 0 0 0,1 0 0 0 0,-1-1 0 0 0,0 1 0 0 0,1-1 0 0 0,-1 1 0 0 0,0 0 0 0 0,1-1 0 0 0,-1 1 0 0 0,0 0 0 0 0,0-1-1 0 0,1 2 1 0 0,-1 0 14 0 0,1 1-22 0 0,0-1 1 0 0,0 0-1 0 0,0 0 0 0 0,-1 1 1 0 0,1-1-1 0 0,-1 0 0 0 0,0 1 1 0 0,0-1-1 0 0,0 1 0 0 0,0-1 1 0 0,0 0-1 0 0,0 1 0 0 0,0-1 1 0 0,-1 0-1 0 0,1 1 0 0 0,-1-1 1 0 0,0 0-1 0 0,0 1 0 0 0,0-1 1 0 0,0 0-1 0 0,0 0 0 0 0,0 0 1 0 0,0 0-1 0 0,-3 2 0 0 0,2 1-2 0 0,1-3-3 0 0,0 0-1 0 0,0 1 1 0 0,0-1 0 0 0,0 1-1 0 0,1-1 1 0 0,-1 5-1 0 0,-5 14-76 0 0,3-16 3 0 0,-1 0-1 0 0,1 0 1 0 0,-1-1-1 0 0,0 1 1 0 0,-5 4-1 0 0,-5 5-224 0 0,-7 18-1475 0 0,21-31 1532 0 0,9 22-548 0 0,-5-18 797 0 0,0-1 0 0 0,1 0 0 0 0,-1 0 0 0 0,1-1 0 0 0,-1 1 0 0 0,1-1 0 0 0,0 0-1 0 0,0 0 1 0 0,0-1 0 0 0,1 1 0 0 0,-1-1 0 0 0,1 0 0 0 0,-1-1 0 0 0,1 1 0 0 0,0-1 0 0 0,-1 0 0 0 0,1-1 0 0 0,10 1 0 0 0,-15-1 3 0 0,4 0 34 0 0,0 0 0 0 0,0 0 0 0 0,0 0 0 0 0,-1 1 0 0 0,1 0 0 0 0,9 2 0 0 0,9 2 298 0 0,-21-5-86 0 0,-1 1-179 0 0,0 0 0 0 0,1 1 0 0 0,-1-1 0 0 0,1 0 0 0 0,0 0 0 0 0,-1 1 0 0 0,1-1 0 0 0,0-1 0 0 0,4 3 0 0 0,-5-3 148 0 0,-1 3-6 0 0,0 2-163 0 0,-1-1-1 0 0,0 1 1 0 0,0-1 0 0 0,0 1 0 0 0,0-1-1 0 0,-1 1 1 0 0,0-1 0 0 0,1 0-1 0 0,-2 0 1 0 0,1 0 0 0 0,0 0-1 0 0,-1 0 1 0 0,-5 6 0 0 0,0-1-12 0 0,-1 0 1 0 0,0-1 0 0 0,0 1 0 0 0,-13 7-1 0 0,-43 21-67 0 0,46-27-187 0 0,17-9-77 0 0,-1-2-1348 0 0,-2 1 937 0 0,4-8-4718 0 0,2 2 4806 0 0,0 1 0 0 0,1-1 0 0 0,0 0 0 0 0,0 1 0 0 0,0-1 0 0 0,1 1 0 0 0,0 0 0 0 0,3-5 0 0 0,-2 3 189 0 0,12-24-1849 0 0</inkml:trace>
  <inkml:trace contextRef="#ctx0" brushRef="#br0" timeOffset="1">427 152 2304 0 0,'12'8'16386'0'0,"-10"-5"-16096"0"0,1 0 0 0 0,-1 0 0 0 0,0 0 0 0 0,0 0 0 0 0,-1 0 0 0 0,1 0 0 0 0,-1 1 0 0 0,1-1 0 0 0,-1 1 0 0 0,1 4 0 0 0,4 11 235 0 0,14 43 424 0 0,-9-33-659 0 0,1 0-1 0 0,29 49 1 0 0,-34-68-270 0 0,-3-3 7 0 0,0 0 1 0 0,1-1-1 0 0,-1 0 0 0 0,1 0 1 0 0,11 10-1 0 0,-15-15-9 0 0,1 0 0 0 0,0 1 0 0 0,0-1 0 0 0,0 0 0 0 0,0-1 0 0 0,0 1-1 0 0,0 0 1 0 0,0 0 0 0 0,0-1 0 0 0,0 1 0 0 0,0-1 0 0 0,0 0 0 0 0,0 1 0 0 0,0-1 0 0 0,1 0 0 0 0,-1 0 0 0 0,0-1 0 0 0,0 1 0 0 0,0 0 0 0 0,0-1 0 0 0,0 1 0 0 0,0-1-1 0 0,0 0 1 0 0,0 0 0 0 0,0 1 0 0 0,2-3 0 0 0,2 0 113 0 0,1-1 0 0 0,-1 0 0 0 0,-1-1 0 0 0,1 1-1 0 0,-1-1 1 0 0,0 0 0 0 0,0-1 0 0 0,0 1 0 0 0,0-1 0 0 0,6-12-1 0 0,-3 5 258 0 0,-1-1-1 0 0,-1 0 0 0 0,9-30 0 0 0,-13 37-276 0 0,-1 0 0 0 0,0-1 0 0 0,0 0 0 0 0,0 1 0 0 0,-1-1 0 0 0,0 1 0 0 0,-1-1 0 0 0,0 1 0 0 0,0-1-1 0 0,0 1 1 0 0,-1-1 0 0 0,0 1 0 0 0,0 0 0 0 0,-1 0 0 0 0,-6-13 0 0 0,6 15-99 0 0,0 0 1 0 0,-1 0-1 0 0,1 0 0 0 0,-1 1 1 0 0,0-1-1 0 0,0 1 0 0 0,0 0 0 0 0,-1 0 1 0 0,1 0-1 0 0,-1 1 0 0 0,0 0 1 0 0,0 0-1 0 0,0 0 0 0 0,-1 0 1 0 0,1 1-1 0 0,-1 0 0 0 0,1 0 0 0 0,-1 0 1 0 0,0 1-1 0 0,-8-2 0 0 0,5 3-218 0 0,1 0-1 0 0,0 0 1 0 0,0 1-1 0 0,-1 0 1 0 0,1 1 0 0 0,0-1-1 0 0,0 2 1 0 0,0-1-1 0 0,0 1 1 0 0,0 0-1 0 0,1 1 1 0 0,0-1-1 0 0,-1 1 1 0 0,-7 7-1 0 0,-8 8-1785 0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0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6 16128 0 0,'-16'-5'2020'0'0,"24"9"1791"0"0,-5-4-3646 0 0,0 1-1 0 0,0 0 0 0 0,0-1 1 0 0,0 1-1 0 0,0-1 0 0 0,0 0 1 0 0,0 0-1 0 0,0-1 0 0 0,3 1 1 0 0,6-1 223 0 0,9 1 89 0 0,-1 1 0 0 0,1 2 0 0 0,25 5-1 0 0,-43-8-492 0 0,11 1-1007 0 0,-11-1-347 0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1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1 589 3224 0 0,'0'0'288'0'0,"15"0"-288"0"0,7-10 2760 0 0,0 4 504 0 0,-1-2 96 0 0,-1 2 16 0 0,2 2-2265 0 0,5-1-455 0 0,-5-3-88 0 0,3 2-7959 0 0</inkml:trace>
  <inkml:trace contextRef="#ctx0" brushRef="#br0" timeOffset="1">656 81 16064 0 0,'0'0'2779'0'0,"1"-1"-1625"0"0,1-1-936 0 0,0 0 74 0 0,0 0 0 0 0,0 0 0 0 0,1-1 0 0 0,-1 2 0 0 0,1-1 0 0 0,0 0 0 0 0,-1 0 0 0 0,1 1 0 0 0,3-2 0 0 0,13-2 636 0 0,0 0-1 0 0,29-4 1 0 0,16-4-13 0 0,-45 9-581 0 0,0 0-1 0 0,1 0 1 0 0,22 1-1 0 0,-31 3-417 0 0,-1-1 0 0 0,1 0 0 0 0,0 0 0 0 0,18-5 0 0 0,-26 5-137 0 0,8 5-5423 0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1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5528 0 0,'0'2'11320'0'0,"-1"6"-7282"0"0,1-7-3675 0 0,-1 1 0 0 0,1 0 0 0 0,-1-1-1 0 0,1 1 1 0 0,0 0 0 0 0,0-1 0 0 0,0 1 0 0 0,0 0 0 0 0,0 0-1 0 0,0 1 1 0 0,1 3 101 0 0,1 0-1 0 0,0 0 1 0 0,4 9 0 0 0,3 12 415 0 0,4 56 679 0 0,-6-28-1187 0 0,2 13-691 0 0,-6-35 230 0 0,13 53-1 0 0,-14-78-20 0 0,1 4-230 0 0,0 0 0 0 0,1-1 0 0 0,9 17 0 0 0,-7-12-1392 0 0</inkml:trace>
  <inkml:trace contextRef="#ctx0" brushRef="#br0" timeOffset="1">271 398 6912 0 0,'0'0'528'0'0,"3"0"-342"0"0,20-3 1553 0 0,-18 1 202 0 0,1 1 0 0 0,0-1-1 0 0,-1 1 1 0 0,9-5 0 0 0,-13 5-1634 0 0,0 1 0 0 0,1-1 0 0 0,-1 1 0 0 0,1 0 0 0 0,-1-1 0 0 0,1 1 0 0 0,-1 0 0 0 0,1 0 0 0 0,-1 0 0 0 0,1 0 1 0 0,2 1-1 0 0,4-1 416 0 0,32-3 3374 0 0,-38 3-3699 0 0,9 0 180 0 0,-7-1-493 0 0,12 5 199 0 0,-15-3-281 0 0,-1-1 1 0 0,0 0-1 0 0,0 0 0 0 0,1 1 0 0 0,-1-1 0 0 0,0 0 0 0 0,0 1 1 0 0,0-1-1 0 0,0 1 0 0 0,1-1 0 0 0,-1 0 0 0 0,0 1 1 0 0,0-1-1 0 0,0 0 0 0 0,0 1 0 0 0,0-1 0 0 0,0 1 1 0 0,0-1-1 0 0,0 0 0 0 0,0 1 0 0 0,0-1 0 0 0,0 0 1 0 0,0 1-1 0 0,-1-1 0 0 0,1 1 0 0 0,0-1 0 0 0,0 1 1 0 0,-1-1 2 0 0,0 5-9 0 0,-2-1 0 0 0,1 1 0 0 0,-1-1 0 0 0,1 0-1 0 0,-1 0 1 0 0,0 0 0 0 0,0-1 0 0 0,-1 1 0 0 0,1-1 0 0 0,-1 1 0 0 0,-5 3 0 0 0,-14 14-176 0 0,9-5 20 0 0,6-6-110 0 0,-1-1 1 0 0,-13 12-1 0 0,20-19 227 0 0,0 0 0 0 0,0 1 0 0 0,0 0 0 0 0,0 0 0 0 0,0-1 1 0 0,1 1-1 0 0,-1 0 0 0 0,1 0 0 0 0,0 0 0 0 0,-1 1 0 0 0,1-1 0 0 0,1 0 0 0 0,-1 0 0 0 0,0 1 1 0 0,1-1-1 0 0,0 5 0 0 0,0-6-25 0 0,6 8-50 0 0,-4-7 115 0 0,0-1 0 0 0,0 0 1 0 0,0 0-1 0 0,0 0 0 0 0,0 0 0 0 0,1 0 1 0 0,-1 0-1 0 0,0 0 0 0 0,1-1 0 0 0,0 1 1 0 0,-1-1-1 0 0,1 0 0 0 0,0 1 0 0 0,-1-1 1 0 0,1-1-1 0 0,0 1 0 0 0,0 0 0 0 0,0-1 1 0 0,0 1-1 0 0,0-1 0 0 0,0 0 0 0 0,5 0 1 0 0,6-2-293 0 0,-1 0 1 0 0,1 0 0 0 0,23-9-1 0 0,-25 7-305 0 0,21-6-295 0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2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223 26 14744 0 0,'0'0'1136'0'0,"-1"0"-747"0"0,-4-3 1299 0 0,3 2-885 0 0,0 0 1 0 0,0 1 0 0 0,0-1-1 0 0,0 0 1 0 0,0 0-1 0 0,0 0 1 0 0,0 0 0 0 0,-3-3-1 0 0,-11-5 303 0 0,12 8-996 0 0,-1 1-1 0 0,1-1 0 0 0,-1 1 1 0 0,1 0-1 0 0,0 0 0 0 0,-1 0 1 0 0,1 1-1 0 0,-7 1 0 0 0,-32 10 475 0 0,28-4-584 0 0,-1 18-76 0 0,15-25 67 0 0,0 0-1 0 0,0 1 1 0 0,0-1 0 0 0,1 0-1 0 0,-1 1 1 0 0,1-1-1 0 0,-1 0 1 0 0,1 1-1 0 0,-1-1 1 0 0,1 0 0 0 0,0 1-1 0 0,-1-1 1 0 0,1 1-1 0 0,0-1 1 0 0,0 1 0 0 0,0-1-1 0 0,0 1 1 0 0,0-1-1 0 0,1 2 1 0 0,0 2-36 0 0,1-1 0 0 0,0 1 0 0 0,-1-1 0 0 0,5 6 0 0 0,4 14-202 0 0,-10-22 236 0 0,1 0 0 0 0,0-1 1 0 0,0 1-1 0 0,0 0 0 0 0,0 0 0 0 0,0-1 0 0 0,0 1 0 0 0,1-1 0 0 0,-1 1 0 0 0,0-1 0 0 0,1 1 1 0 0,2 1-1 0 0,9 10-49 0 0,3 8-21 0 0,-5-11 67 0 0,-2 8 12 0 0,-2-5 26 0 0,-7-11 1 0 0,1-1 0 0 0,-1 0 0 0 0,1 1 0 0 0,-1-1 1 0 0,0 0-1 0 0,1 1 0 0 0,-1-1 0 0 0,0 0 1 0 0,0 3-1 0 0,1 4 77 0 0,-1-6 197 0 0,0 1-224 0 0,0 1 0 0 0,-1 0 0 0 0,0 0 0 0 0,0-1 0 0 0,0 1 0 0 0,0 0 0 0 0,0-1 0 0 0,-1 1 0 0 0,0-1 0 0 0,1 0 0 0 0,-1 1 0 0 0,-1-1 0 0 0,1 0 0 0 0,-4 4 0 0 0,5-6-54 0 0,0 1 0 0 0,0-1 0 0 0,0 0 0 0 0,0 1 0 0 0,1-1 0 0 0,-1 0-1 0 0,1 1 1 0 0,-1-1 0 0 0,0 2 0 0 0,1-2-17 0 0,0 0-1 0 0,0 0 1 0 0,-1 0-1 0 0,1 0 1 0 0,-1 0-1 0 0,1 0 1 0 0,0 0-1 0 0,-1 0 1 0 0,0 0-1 0 0,1 0 1 0 0,-1 0-1 0 0,1 0 1 0 0,-1-1-1 0 0,0 1 1 0 0,0 0-1 0 0,0-1 1 0 0,0 2-1 0 0,-7 2 6 0 0,1 0 0 0 0,-1 0 0 0 0,0-1 0 0 0,0 0 0 0 0,0-1 0 0 0,-10 3 0 0 0,-16 0-281 0 0,32-5 80 0 0,-6-9-918 0 0,8 9 1011 0 0,0-1 0 0 0,0 0 0 0 0,0 1-1 0 0,1-1 1 0 0,-1 1 0 0 0,0-1-1 0 0,1 0 1 0 0,-1 1 0 0 0,0-1-1 0 0,1 1 1 0 0,-1-1 0 0 0,1 1-1 0 0,-1-1 1 0 0,1 1 0 0 0,-1-1 0 0 0,1 1-1 0 0,-1-1 1 0 0,2 0 0 0 0,-2 1-65 0 0,4-4-442 0 0,1 1 1 0 0,-2-1-1 0 0,1 0 1 0 0,0-1-1 0 0,-1 1 1 0 0,0 0 0 0 0,5-10-1 0 0,1-1-1389 0 0</inkml:trace>
  <inkml:trace contextRef="#ctx0" brushRef="#br0" timeOffset="1">261 84 9216 0 0,'5'2'286'0'0,"1"0"1"0"0,0 1 0 0 0,-1 0-1 0 0,0 0 1 0 0,8 5-1 0 0,-11-6 268 0 0,0 0 0 0 0,0 0 0 0 0,0 0 0 0 0,0 1-1 0 0,0-1 1 0 0,-1 0 0 0 0,1 1 0 0 0,-1-1-1 0 0,1 1 1 0 0,-1 0 0 0 0,0-1 0 0 0,0 1 0 0 0,0 0-1 0 0,1 3 1 0 0,-2-3-40 0 0,1-1 0 0 0,0 1 0 0 0,0-1 0 0 0,1 1 0 0 0,-1-1 0 0 0,2 3 0 0 0,-1-2-279 0 0,-1-1 1 0 0,0 1-1 0 0,1-1 1 0 0,-1 1-1 0 0,0 0 1 0 0,1 5 0 0 0,4 57 1608 0 0,-5-61-1822 0 0,-1 0 1 0 0,0-1-1 0 0,0 1 1 0 0,0 0-1 0 0,-1 0 1 0 0,1-1-1 0 0,-1 1 1 0 0,0 0-1 0 0,-2 5 1 0 0,2-4-5 0 0,0 0 0 0 0,0-1-1 0 0,0 1 1 0 0,-1 8 0 0 0,2-10-262 0 0,0 0-1 0 0,-1 0 1 0 0,1 0-1 0 0,-1 0 1 0 0,0 0-1 0 0,0-1 1 0 0,-2 5-1 0 0,1-2-285 0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2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 16439 0 0,'0'0'754'0'0,"1"-1"-17"0"0,0 1-691 0 0,-1-1 0 0 0,1 0-1 0 0,-1 0 1 0 0,1 0 0 0 0,-1 1 0 0 0,1-1-1 0 0,0 0 1 0 0,-1 1 0 0 0,1-1 0 0 0,0 0-1 0 0,0 1 1 0 0,-1-1 0 0 0,1 1 0 0 0,0 0 0 0 0,0-1-1 0 0,0 1 1 0 0,0-1 0 0 0,1 1 0 0 0,3-2 215 0 0,-4 2-170 0 0,-1-1 1 0 0,1 1 0 0 0,0-1-1 0 0,0 1 1 0 0,-1-1-1 0 0,1 1 1 0 0,0 0 0 0 0,0-1-1 0 0,0 1 1 0 0,0 0-1 0 0,0 0 1 0 0,-1-1 0 0 0,1 1-1 0 0,0 0 1 0 0,0 0 0 0 0,0 0-1 0 0,0 0 1 0 0,0 0-1 0 0,0 0 1 0 0,0 1 0 0 0,0-1-1 0 0,-1 0 1 0 0,1 0-1 0 0,0 1 1 0 0,0-1 0 0 0,0 0-1 0 0,0 1 1 0 0,-1-1-1 0 0,1 1 1 0 0,0-1 0 0 0,0 1-1 0 0,-1-1 1 0 0,1 1 0 0 0,0 0-1 0 0,-1-1 1 0 0,1 1-1 0 0,0 1 1 0 0,1 0-109 0 0,0 1 0 0 0,0 0 0 0 0,0 0 0 0 0,0 0 0 0 0,2 4 0 0 0,5 9-169 0 0,-8-14 123 0 0,1 1 0 0 0,-1-1 1 0 0,0 1-1 0 0,1-1 0 0 0,-1 1 0 0 0,-1 0 1 0 0,1 0-1 0 0,0 3 0 0 0,0-3-19 0 0,0 0 0 0 0,-1-1 0 0 0,1 1-1 0 0,0 0 1 0 0,0 0 0 0 0,1-1 0 0 0,1 5-1 0 0,7 5-214 0 0,-6-7 227 0 0,-1-1 0 0 0,0 1 0 0 0,1-1 1 0 0,-2 1-1 0 0,1 0 0 0 0,0 1 0 0 0,3 9 0 0 0,-5-11 50 0 0,0 0-1 0 0,1 0 0 0 0,0 0 0 0 0,0 0 1 0 0,0-1-1 0 0,3 5 0 0 0,-3-5 21 0 0,1 0 1 0 0,-1 1-1 0 0,0-1 0 0 0,-1 1 0 0 0,1 0 0 0 0,-1 0 0 0 0,3 7 0 0 0,4 20 200 0 0,-6-27-44 0 0,0 1-1 0 0,-1 0 1 0 0,1 0 0 0 0,-1 0-1 0 0,-1 0 1 0 0,1 0-1 0 0,-1 0 1 0 0,1 0 0 0 0,-2 8-1 0 0,1-12-94 0 0,0 0-1 0 0,0 0 0 0 0,0 0 1 0 0,0 0-1 0 0,0 0 0 0 0,0 0 1 0 0,1 0-1 0 0,-1 0 0 0 0,0-1 1 0 0,0 1-1 0 0,1 0 0 0 0,-1 0 1 0 0,1 0-1 0 0,-1 0 0 0 0,1 0 1 0 0,0 1-1 0 0,-1-2-18 0 0,1 1 0 0 0,-1-1 0 0 0,1 1 0 0 0,-1-1 0 0 0,0 1 0 0 0,1 0 0 0 0,-1-1 0 0 0,0 1 0 0 0,0-1 0 0 0,1 1 0 0 0,-1 0 1 0 0,0-1-1 0 0,0 1 0 0 0,0 0 0 0 0,0-1 0 0 0,0 1 0 0 0,0 0 0 0 0,0-1 0 0 0,0 1 0 0 0,0 0 0 0 0,0-1 0 0 0,0 1 0 0 0,-1 0 0 0 0,1-1 0 0 0,0 2 0 0 0,-4 3-130 0 0,2-2 2433 0 0,9-1-461 0 0,6-12-1488 0 0,-6 3-335 0 0,-1 0-1 0 0,0 0 0 0 0,0 0 1 0 0,0-1-1 0 0,-1 0 1 0 0,5-10-1 0 0,-10 18-60 0 0,2-4 10 0 0,0 2-5 0 0,-1 0-1 0 0,1-1 1 0 0,-1 1 0 0 0,0 0 0 0 0,0-1 0 0 0,0 1 0 0 0,0-1 0 0 0,0 0 0 0 0,-1 1 0 0 0,1-4 0 0 0,-1-1 12 0 0,0 6-14 0 0,-1 0-1 0 0,1-1 0 0 0,0 1 1 0 0,0 0-1 0 0,0-1 1 0 0,0 1-1 0 0,1 0 0 0 0,-1-1 1 0 0,0 1-1 0 0,1 0 0 0 0,-1 0 1 0 0,0-1-1 0 0,1 1 0 0 0,-1 0 1 0 0,1 0-1 0 0,0 0 0 0 0,-1-1 1 0 0,1 1-1 0 0,0 0 0 0 0,0 0 1 0 0,2-1-1 0 0,8-7 43 0 0,-9 8-35 0 0,0 0-1 0 0,0 0 0 0 0,-1-1 0 0 0,1 1 1 0 0,-1 0-1 0 0,1-1 0 0 0,-1 1 0 0 0,1-1 1 0 0,-1 1-1 0 0,0-1 0 0 0,1 1 1 0 0,-1-1-1 0 0,0 0 0 0 0,0 0 0 0 0,0 0 1 0 0,-1 0-1 0 0,2-3 0 0 0,-2 4 2 0 0,1-1 0 0 0,-1 1-1 0 0,1-1 1 0 0,0 1 0 0 0,-1 0 0 0 0,1-1-1 0 0,0 1 1 0 0,0 0 0 0 0,0 0 0 0 0,0-1-1 0 0,0 1 1 0 0,0 0 0 0 0,0 0 0 0 0,1 0-1 0 0,-1 0 1 0 0,0 0 0 0 0,0 1 0 0 0,1-1-1 0 0,-1 0 1 0 0,3 0 0 0 0,4-2 93 0 0,0 0 1 0 0,14-3-1 0 0,-15 4 41 0 0,0 15 28 0 0,-3-7-158 0 0,1 0 0 0 0,1 0 0 0 0,-1-1 0 0 0,1 0 0 0 0,0 0 0 0 0,12 7 0 0 0,-11-7-19 0 0,0 0 1 0 0,0 1-1 0 0,0 0 1 0 0,8 8-1 0 0,-7-3-51 0 0,-6-8-91 0 0,0 0 1 0 0,-1-1-1 0 0,1 0 1 0 0,1 1-1 0 0,-1-1 1 0 0,0 0-1 0 0,0 0 1 0 0,1 0-1 0 0,0 0 1 0 0,-1 0-1 0 0,6 2 1 0 0,2-1-331 0 0,8 5-2415 0 0,-6-1-2353 0 0,-1 3-3267 0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3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47 21743 0 0,'-6'5'1272'0'0,"21"-13"-471"0"0,14-7-350 0 0,40 0 4093 0 0,-50 12-4431 0 0,14 1 850 0 0,-30 2-886 0 0,1 0 0 0 0,-1 0-1 0 0,1 0 1 0 0,-1-1-1 0 0,1 1 1 0 0,0-1-1 0 0,-1 0 1 0 0,1 0 0 0 0,-1 0-1 0 0,4-2 1 0 0,-5 2 60 0 0,8 1 51 0 0,1 2-115 0 0,-2 4-74 0 0,-8-4-84 0 0,-2-1 60 0 0,0 0 0 0 0,0 0 1 0 0,0 0-1 0 0,-1 0 0 0 0,1 1 0 0 0,0-1 1 0 0,1 0-1 0 0,-1 1 0 0 0,0-1 1 0 0,0 0-1 0 0,0 1 0 0 0,1-1 1 0 0,-1 1-1 0 0,1-1 0 0 0,-1 1 0 0 0,1 2 1 0 0,-1 0-58 0 0,1 0 0 0 0,-1-1 1 0 0,0 1-1 0 0,0 0 0 0 0,0 0 0 0 0,-1 0 1 0 0,1-1-1 0 0,-1 1 0 0 0,0-1 0 0 0,0 1 1 0 0,0-1-1 0 0,-4 4 0 0 0,2 0-370 0 0,0 0 1 0 0,0 0-1 0 0,1 1 0 0 0,-4 10 1 0 0,3-9 177 0 0,3-7-24 0 0,0 11-273 0 0,0-9 429 0 0,1-3 120 0 0,-1-1 0 0 0,1 1 0 0 0,0 0 0 0 0,0-1 0 0 0,-1 1 0 0 0,1-1 0 0 0,0 1 0 0 0,0 0 0 0 0,0-1 0 0 0,0 1 0 0 0,0 0 0 0 0,0 0 0 0 0,0-1 0 0 0,0 1 0 0 0,0 0 0 0 0,0-1 0 0 0,0 1 0 0 0,0 0 0 0 0,0-1 0 0 0,1 1 0 0 0,-1-1 0 0 0,0 1 0 0 0,0 0 0 0 0,1-1 0 0 0,-1 1 0 0 0,0-1 0 0 0,1 1 0 0 0,-1-1 0 0 0,1 1 0 0 0,-1-1 0 0 0,1 1 0 0 0,-1-1 0 0 0,1 1 0 0 0,0 0 0 0 0,38 20-17 0 0,-27-16 27 0 0,-2-2 213 0 0,0 0 1 0 0,0-1-1 0 0,0 0 0 0 0,0 0 0 0 0,0-1 0 0 0,0-1 1 0 0,0 1-1 0 0,1-2 0 0 0,17-2 0 0 0,-27 3-139 0 0,0 0 0 0 0,1 0 0 0 0,-1 0 0 0 0,0 0 0 0 0,0 0 0 0 0,0 0 0 0 0,1 0 0 0 0,-1 0 0 0 0,0 0 0 0 0,0 1 0 0 0,0-1-1 0 0,2 1 1 0 0,2 0 69 0 0,-3-1 169 0 0,-2 4-243 0 0,-1 1-33 0 0,0 0 0 0 0,0 0-1 0 0,0 0 1 0 0,-1 0-1 0 0,0 0 1 0 0,0 0 0 0 0,0 0-1 0 0,0 0 1 0 0,-1-1-1 0 0,0 0 1 0 0,0 1 0 0 0,-6 5-1 0 0,0 5 36 0 0,9-13-59 0 0,-1-1 1 0 0,0 1-1 0 0,0-1 0 0 0,1 1 1 0 0,-1-1-1 0 0,0 1 1 0 0,0-1-1 0 0,0 0 0 0 0,-1 0 1 0 0,1 1-1 0 0,0-1 1 0 0,-2 1-1 0 0,-9 6 0 0 0,7-5 9 0 0,0 1 0 0 0,-1 0 0 0 0,1 0 0 0 0,-5 6 0 0 0,6-7-158 0 0,1 1-1 0 0,-1-1 0 0 0,-1 0 1 0 0,1 0-1 0 0,0 0 0 0 0,-1-1 0 0 0,1 0 1 0 0,-1 1-1 0 0,0-2 0 0 0,0 1 0 0 0,1 0 1 0 0,-1-1-1 0 0,0 0 0 0 0,-1 0 1 0 0,1-1-1 0 0,0 1 0 0 0,0-1 0 0 0,0 0 1 0 0,-10-2-1 0 0,15 2-1 0 0,-1 0 0 0 0,1 0 0 0 0,-1 0 0 0 0,1 0 0 0 0,-1 0 0 0 0,1-1 0 0 0,-1 1 0 0 0,1 0 0 0 0,-1 0 0 0 0,1 0 0 0 0,0-1-1 0 0,-1 1 1 0 0,1 0 0 0 0,-1-1 0 0 0,1 1 0 0 0,0 0 0 0 0,-1-1 0 0 0,1 1 0 0 0,0-1 0 0 0,-1 1 0 0 0,1 0 0 0 0,0-1 0 0 0,0 1 0 0 0,-1-1 0 0 0,1 1 0 0 0,0-1 0 0 0,0 1 0 0 0,0-1 0 0 0,0 1 0 0 0,0-1 0 0 0,0 1 0 0 0,-1-1 0 0 0,1 1 0 0 0,0-1 0 0 0,1 1 0 0 0,-1-1 0 0 0,0 1 0 0 0,0-1 0 0 0,0-1-190 0 0,1 0 1 0 0,-1 0-1 0 0,1 1 1 0 0,0-1-1 0 0,-1 0 1 0 0,1 1-1 0 0,0-1 1 0 0,0 1-1 0 0,0-1 1 0 0,2-2-1 0 0,11-9-1993 0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3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13 18023 0 0,'0'0'24'0'0,"0"0"-1"0"0,0 0 0 0 0,0 0 0 0 0,0 0 0 0 0,0 0 0 0 0,0-1 0 0 0,0 1 0 0 0,0 0 0 0 0,0 0 0 0 0,-1 0 0 0 0,1 0 0 0 0,0 0 0 0 0,0 0 0 0 0,0 0 0 0 0,0 0 0 0 0,0 0 0 0 0,0-1 0 0 0,0 1 0 0 0,0 0 0 0 0,0 0 1 0 0,0 0-1 0 0,0 0 0 0 0,0 0 0 0 0,0 0 0 0 0,0 0 0 0 0,0-1 0 0 0,0 1 0 0 0,0 0 0 0 0,0 0 0 0 0,0 0 0 0 0,0 0 0 0 0,0 0 0 0 0,0 0 0 0 0,0 0 0 0 0,0-1 0 0 0,0 1 0 0 0,0 0 0 0 0,0 0 0 0 0,0 0 1 0 0,0 0-1 0 0,7-4 338 0 0,-3 3-226 0 0,0 0 1 0 0,0 0 0 0 0,0 0-1 0 0,0 1 1 0 0,7-1-1 0 0,-10 1-96 0 0,-1 0 0 0 0,0 0-1 0 0,1 1 1 0 0,-1-1 0 0 0,1 0-1 0 0,-1 0 1 0 0,0 0-1 0 0,1 0 1 0 0,-1 0 0 0 0,1 1-1 0 0,-1-1 1 0 0,0 0 0 0 0,1 0-1 0 0,-1 0 1 0 0,0 1 0 0 0,1-1-1 0 0,-1 0 1 0 0,0 1 0 0 0,0-1-1 0 0,1 0 1 0 0,-1 1-1 0 0,0-1 1 0 0,0 0 0 0 0,1 1-1 0 0,-1-1 1 0 0,0 0 0 0 0,0 1-1 0 0,0-1 1 0 0,0 0 0 0 0,0 1-1 0 0,0-1 1 0 0,0 1-1 0 0,1-1 1 0 0,-1 1 0 0 0,0-1-1 0 0,0 0 1 0 0,-1 1 0 0 0,1-1-1 0 0,0 1 1 0 0,0-1 0 0 0,0 0-1 0 0,0 1 1 0 0,0-1-1 0 0,0 1 1 0 0,-1-1 0 0 0,-6 19 1329 0 0,7-17-1272 0 0,-1 0 0 0 0,1 0 1 0 0,0 0-1 0 0,0 1 0 0 0,0-1 0 0 0,0 0 1 0 0,0 0-1 0 0,0 0 0 0 0,0 0 1 0 0,0 0-1 0 0,1 0 0 0 0,0 0 0 0 0,-1 0 1 0 0,1 0-1 0 0,0 0 0 0 0,0 0 1 0 0,0 0-1 0 0,0 0 0 0 0,2 2 0 0 0,-1 0-19 0 0,0 0-1 0 0,-1 0 1 0 0,1 0-1 0 0,-1 0 1 0 0,1 0-1 0 0,-1 4 1 0 0,0-1-12 0 0,-1 1 1 0 0,0-1 0 0 0,-1 0-1 0 0,-3 14 1 0 0,0 19 31 0 0,5-14-97 0 0,1 8 0 0 0,-3-30 0 0 0,0 1 0 0 0,1-1 0 0 0,0 1 0 0 0,0-1 0 0 0,0 0 0 0 0,1 1 0 0 0,-1-1 0 0 0,1 1 0 0 0,0-1 0 0 0,0 0 0 0 0,0 0 0 0 0,1 1 0 0 0,0-1 0 0 0,0 0 0 0 0,0 0 0 0 0,3 3 0 0 0,4 8 11 0 0,-6-10 2 0 0,0 0 0 0 0,1 1 0 0 0,-1-1 0 0 0,1-1 0 0 0,1 1 0 0 0,-1 0 0 0 0,0-1 0 0 0,1 0 0 0 0,5 4 1 0 0,-4-4 26 0 0,1-1 1 0 0,-1 0-1 0 0,1 1 1 0 0,-1-2 0 0 0,1 1-1 0 0,0-1 1 0 0,0 0-1 0 0,0-1 1 0 0,12 2 0 0 0,-15-3 5 0 0,0 0 1 0 0,0 0-1 0 0,0 0 1 0 0,0-1-1 0 0,0 0 1 0 0,0 1-1 0 0,0-2 0 0 0,0 1 1 0 0,0 0-1 0 0,0-1 1 0 0,-1 1-1 0 0,1-1 1 0 0,-1 0-1 0 0,1-1 1 0 0,-1 1-1 0 0,0 0 1 0 0,0-1-1 0 0,5-5 1 0 0,1-3 179 0 0,-1 0 1 0 0,0-1 0 0 0,0 0-1 0 0,-1-1 1 0 0,-1 1 0 0 0,0-1-1 0 0,-1-1 1 0 0,0 1 0 0 0,-1-1-1 0 0,-1 1 1 0 0,3-19 0 0 0,-6 26-209 0 0,1 0-1 0 0,-1 0 1 0 0,0 0 0 0 0,-1 1 0 0 0,0-1 0 0 0,1 0 0 0 0,-2 0 0 0 0,1 0 0 0 0,-1 0-1 0 0,0 1 1 0 0,0-1 0 0 0,0 1 0 0 0,-5-7 0 0 0,5 8-57 0 0,-1-1 1 0 0,0 1-1 0 0,0 0 0 0 0,0 1 1 0 0,-1-1-1 0 0,1 0 0 0 0,-1 1 1 0 0,0 0-1 0 0,0 0 1 0 0,0 0-1 0 0,0 0 0 0 0,-1 1 1 0 0,1 0-1 0 0,-1 0 0 0 0,-9-3 1 0 0,-2 1-490 0 0,0 1 0 0 0,0 1 0 0 0,0 1 0 0 0,-1 1 0 0 0,1 0 0 0 0,0 0 0 0 0,-24 5 0 0 0,-8 5-735 0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4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15200 0 0,'0'0'8359'0'0,"10"-6"-8055"0"0,1 6-1792 0 0,-7 6-328 0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4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14888 0 0,'0'0'1615'0'0,"12"6"-1615"0"0,4-12 0 0 0,-7 2 0 0 0,3 4 640 0 0,-2-6 104 0 0,6 6 24 0 0,-4-4 0 0 0,-3-2-768 0 0,7-2-120 0 0,0 2-40 0 0,0-3 0 0 0,5 1-1544 0 0,-5 2-311 0 0</inkml:trace>
  <inkml:trace contextRef="#ctx0" brushRef="#br0" timeOffset="1">422 0 16671 0 0,'0'0'1808'0'0,"0"14"-1808"0"0,6-4 1120 0 0,4 0 1544 0 0,1 0-1304 0 0,-1-2-920 0 0,6-3-184 0 0,-4-1-40 0 0,3-4-6736 0 0,7 0-1343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5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0 19351 0 0,'0'0'2120'0'0,"0"14"-2120"0"0,10 2 432 0 0,-4-8 576 0 0,0 7-496 0 0,-2-1-832 0 0,2 0-160 0 0,0-4-32 0 0,-6 3-8383 0 0</inkml:trace>
  <inkml:trace contextRef="#ctx0" brushRef="#br0" timeOffset="1">0 626 10592 0 0,'0'-20'2752'0'0,"20"8"6096"0"0,-18 11-8907 0 0,1-1 377 0 0,1 0 1 0 0,-1 0-1 0 0,1 1 1 0 0,0 0-1 0 0,0 0 1 0 0,-1 0-1 0 0,1 0 1 0 0,0 0-1 0 0,0 1 1 0 0,0-1-1 0 0,0 1 1 0 0,0 0-1 0 0,0 1 1 0 0,0-1 0 0 0,0 1-1 0 0,0-1 1 0 0,0 1-1 0 0,0 0 1 0 0,4 2-1 0 0,11 1 516 0 0,-16-4-801 0 0,-1 0-1 0 0,1 0 1 0 0,0 1 0 0 0,-1-1-1 0 0,0 1 1 0 0,1-1-1 0 0,-1 1 1 0 0,1 0 0 0 0,1 1-1 0 0,23 12-32 0 0,6 5 0 0 0,-26-15 0 0 0,0 0 0 0 0,0-1 0 0 0,0 0 0 0 0,0 0 0 0 0,1 0 0 0 0,7 1 0 0 0,12 5 0 0 0,-23-8 1 0 0,0 0-1 0 0,0-1 0 0 0,0 1 1 0 0,-1 0-1 0 0,1-1 1 0 0,0 0-1 0 0,0 0 0 0 0,0 0 1 0 0,0-1-1 0 0,0 1 1 0 0,4-2-1 0 0,-1 0-12 0 0,0 0 0 0 0,0-1 0 0 0,0 0 0 0 0,-1 0 0 0 0,10-5 0 0 0,-12 5-15 0 0,0 0-1 0 0,1 0 0 0 0,-1 0 1 0 0,-1 0-1 0 0,1-1 0 0 0,0 1 1 0 0,-1-1-1 0 0,0 0 0 0 0,0 0 1 0 0,0 0-1 0 0,5-9 0 0 0,11-25-4833 0 0,-13 27 1531 0 0,10-20-5727 0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4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17423 0 0,'0'0'1574'0'0,"1"0"-1292"0"0,67-17 2680 0 0,-61 15-2549 0 0,-1 1 0 0 0,0 0 0 0 0,1 0 0 0 0,10 0 0 0 0,18-3 984 0 0,-14 0-445 0 0,37-2-1 0 0,-37 5-786 0 0,35-7-1 0 0,-15 1-262 0 0,-30 6 403 0 0,0-1 0 0 0,0 0 0 0 0,0-1 0 0 0,20-7 0 0 0,-4-1-1398 0 0,-15 6-392 0 0,-1 1 0 0 0,13-8 0 0 0,-18 7-682 0 0</inkml:trace>
  <inkml:trace contextRef="#ctx0" brushRef="#br0" timeOffset="1">329 99 8752 0 0,'0'0'793'0'0,"-1"1"-650"0"0,-7 42 8371 0 0,6-32-6939 0 0,0 1-1 0 0,1 0 1 0 0,-1 14 0 0 0,-1 78-457 0 0,0-56-338 0 0,3 1 0 0 0,7 74 0 0 0,-6-118-1004 0 0,0 0 0 0 0,0 0 0 0 0,0 0 0 0 0,1 0 0 0 0,0 0 0 0 0,0-1 0 0 0,0 1 0 0 0,0-1 0 0 0,1 1 0 0 0,0-1 0 0 0,0 0 0 0 0,0 1 0 0 0,6 5 0 0 0,-5-8-2677 0 0,6 3-5245 0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5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0 251 7832 0 0,'0'0'602'0'0,"0"2"5"0"0,1 11 2741 0 0,1 0 0 0 0,4 21 0 0 0,2 2 157 0 0,13 61 95 0 0,-18-86-3618 0 0,0-1 1 0 0,1 1-1 0 0,0-1 1 0 0,0 0-1 0 0,1 0 1 0 0,8 11-1 0 0,-11-18-348 0 0,0-1 0 0 0,0 0-1 0 0,0 0 1 0 0,0 0 0 0 0,1 0-1 0 0,-1 0 1 0 0,1 0 0 0 0,-1-1 0 0 0,1 1-1 0 0,0-1 1 0 0,-1 0 0 0 0,1 1-1 0 0,0-1 1 0 0,4 1 0 0 0,-4-2 46 0 0,1 2-1886 0 0</inkml:trace>
  <inkml:trace contextRef="#ctx0" brushRef="#br0" timeOffset="1">458 29 18511 0 0,'0'0'852'0'0,"3"0"-21"0"0,4 3-582 0 0,-5-2-239 0 0,1 0-1 0 0,-1 0 1 0 0,0 0-1 0 0,1 0 1 0 0,-1-1-1 0 0,1 1 1 0 0,3-1-1 0 0,2 0 615 0 0,0-1 0 0 0,0 0 0 0 0,11-3 0 0 0,-11 2 180 0 0,1 0 0 0 0,0 0-1 0 0,12 1 1 0 0,-17 0-633 0 0,0 1 0 0 0,0-1 0 0 0,0 0 1 0 0,0 0-1 0 0,-1 0 0 0 0,5-2 0 0 0,-4 1-150 0 0,0 1-1 0 0,0 0 0 0 0,0 0 0 0 0,0 0 0 0 0,0 0 1 0 0,5 0-1 0 0,-8 1-124 0 0,1 0 0 0 0,0 0 0 0 0,-1 0 0 0 0,1-1-1 0 0,-1 1 1 0 0,1 0 0 0 0,-1-1 0 0 0,1 1 0 0 0,-1-1 0 0 0,1 0 0 0 0,-1 1 0 0 0,0-1 0 0 0,1 0 0 0 0,-1 0 0 0 0,2-1 0 0 0</inkml:trace>
  <inkml:trace contextRef="#ctx0" brushRef="#br0" timeOffset="2">527 237 16008 0 0,'0'0'1567'0'0,"12"0"-1399"0"0,-2 4-168 0 0,5-4 0 0 0,1-4 0 0 0,-4 4 800 0 0,4-6 120 0 0,9 6 24 0 0,-9-8 8 0 0,6-2-760 0 0,-7 1-192 0 0,7-5 0 0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5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6912 0 0,'2'-1'9946'0'0,"50"-18"-1898"0"0,18-8-5427 0 0,-56 21-2468 0 0,-1 0 0 0 0,1 2 0 0 0,0-1 0 0 0,1 2 0 0 0,21-4-1 0 0,3-1-40 0 0,-9 1-1556 0 0,-8 5-4086 0 0</inkml:trace>
  <inkml:trace contextRef="#ctx0" brushRef="#br0" timeOffset="1">181 104 3680 0 0,'0'0'167'0'0,"1"2"629"0"0,1 0 176 0 0,-1 0 0 0 0,-1 0 0 0 0,1 1 0 0 0,0-1 0 0 0,0 0 0 0 0,-1 1 0 0 0,0-1 0 0 0,1 1 1 0 0,-1 3-1 0 0,4 17 5965 0 0,6 29-1485 0 0,-1-26-4799 0 0,-1-1 1 0 0,-1 1-1 0 0,5 47 1 0 0,-8-39-438 0 0,3 25-536 0 0,-6-53 161 0 0,1 1 0 0 0,0-1 1 0 0,0 0-1 0 0,0 0 0 0 0,1 0 0 0 0,6 11 0 0 0,4 3-2434 0 0,-3-12 178 0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26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8288 0 0,'0'0'638'0'0,"3"1"-414"0"0,20 5 1201 0 0,-11-5 1014 0 0,0-1 0 0 0,0 1 0 0 0,17-3 0 0 0,-21 2-1773 0 0,0 0-1 0 0,0 1 0 0 0,0 0 0 0 0,0 0 0 0 0,-1 1 0 0 0,1 0 1 0 0,0 0-1 0 0,11 6 0 0 0,-16-6-484 0 0,-1-1 0 0 0,1 1 0 0 0,-1 0 0 0 0,0-1 0 0 0,0 1 0 0 0,0 0 0 0 0,0 1 0 0 0,0-1 0 0 0,0 0 0 0 0,0 0 0 0 0,2 6 0 0 0,-3-7-159 0 0,0 1 0 0 0,0 0-1 0 0,0-1 1 0 0,-1 1 0 0 0,1 0 0 0 0,0 0 0 0 0,-1 0 0 0 0,0 0 0 0 0,1 0 0 0 0,-1-1 0 0 0,0 1-1 0 0,0 0 1 0 0,0 0 0 0 0,0 0 0 0 0,0 0 0 0 0,-1 4 0 0 0,-12 30 118 0 0,11-27-117 0 0,-1 0 1 0 0,0 0-1 0 0,-1 0 1 0 0,0 0 0 0 0,-5 8-1 0 0,5-10-80 0 0,0 0-1 0 0,-5 13 0 0 0,-4 10-217 0 0,12-28 163 0 0,-3 12-185 0 0,3-10 220 0 0,1 6-41 0 0,11 12-245 0 0,-10-21 361 0 0,-1 0 0 0 0,1 0 0 0 0,0 0 0 0 0,1 0 0 0 0,-1 0 0 0 0,0 0 0 0 0,0-1 0 0 0,0 1 0 0 0,0 0 0 0 0,1-1 0 0 0,-1 1 0 0 0,0 0 0 0 0,1-1-1 0 0,-1 0 1 0 0,0 1 0 0 0,1-1 0 0 0,-1 0 0 0 0,2 0 0 0 0,10 4 8 0 0,57 18-6 0 0,-3-3 208 0 0,-62-19-197 0 0,0 1-1 0 0,-1-1 0 0 0,1 0 1 0 0,0 0-1 0 0,0-1 1 0 0,-1 1-1 0 0,9-3 1 0 0,16-1-100 0 0,-25 4 43 0 0,6 1-279 0 0,0-2 0 0 0,-1 1-1 0 0,1-1 1 0 0,14-4 0 0 0,25-8-4398 0 0,-31 7-3308 0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3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 16903 0 0,'0'0'1688'0'0,"-1"-1"-1544"0"0,0 0-125 0 0,1 1-13 0 0,0-1 1 0 0,-1 1-1 0 0,1-1 0 0 0,-1 1 1 0 0,1-1-1 0 0,-1 1 1 0 0,1-1-1 0 0,-1 1 0 0 0,1 0 1 0 0,-1-1-1 0 0,1 1 0 0 0,-1-1 1 0 0,1 1-1 0 0,-1 0 1 0 0,0 0-1 0 0,1-1 0 0 0,-5 1 4266 0 0,5 2-4108 0 0,2 25 143 0 0,1 0 1 0 0,1-1 0 0 0,1 0-1 0 0,11 32 1 0 0,7 29-50 0 0,-11-30-192 0 0,3-2 1 0 0,3 1-1 0 0,27 58 0 0 0,-10-48 138 0 0,-30-53-193 0 0,-5-10-8 0 0,1-1-1 0 0,0 1 1 0 0,-1 0-1 0 0,1-1 0 0 0,1 1 1 0 0,-1-1-1 0 0,0 1 1 0 0,1-1-1 0 0,-1 1 0 0 0,1-1 1 0 0,2 2-1 0 0,-4-4 0 0 0,0 1 1 0 0,0-1-1 0 0,0 0 0 0 0,0 0 0 0 0,0 0 1 0 0,0 0-1 0 0,0 0 0 0 0,0 0 0 0 0,0 0 1 0 0,0 0-1 0 0,0 0 0 0 0,0 0 0 0 0,0 0 1 0 0,0 1-1 0 0,0-1 0 0 0,0 0 1 0 0,0 0-1 0 0,0 0 0 0 0,0 0 0 0 0,1 0 1 0 0,-1 0-1 0 0,0 0 0 0 0,0 0 0 0 0,0 0 1 0 0,0 0-1 0 0,0 0 0 0 0,0 0 0 0 0,0 0 1 0 0,0 0-1 0 0,0 0 0 0 0,0 0 0 0 0,0 0 1 0 0,0 0-1 0 0,1 0 0 0 0,-1 0 0 0 0,0 0 1 0 0,0 0-1 0 0,0 0 0 0 0,0 0 0 0 0,0 0 1 0 0,0 0-1 0 0,0 0 0 0 0,0 0 0 0 0,0 0 1 0 0,0 0-1 0 0,1 0 0 0 0,-1 0 0 0 0,0 0 1 0 0,0 0-1 0 0,0 0 0 0 0,0 0 0 0 0,0 0 1 0 0,0 0-1 0 0,0 0 0 0 0,0-1 0 0 0,0 1 1 0 0,0 0-1 0 0,0 0 0 0 0,0 0 0 0 0,0 0 1 0 0,2-2 34 0 0,0 1 3 0 0,0 0 1 0 0,0-1 0 0 0,0 0 0 0 0,-1 1 0 0 0,1-1-1 0 0,0 0 1 0 0,-1 0 0 0 0,0 0 0 0 0,1 0 0 0 0,-1 0 0 0 0,0 0-1 0 0,0 0 1 0 0,0 0 0 0 0,1-4 0 0 0,3-42 532 0 0,-2-85 0 0 0,-3 93-486 0 0,9-78-87 0 0,-9 94-96 0 0,2 0 0 0 0,5-34 1 0 0,-4 47 35 0 0,0-1 0 0 0,0 0 1 0 0,1 1-1 0 0,0 0 0 0 0,1 0 1 0 0,10-18-1 0 0,-13 27-181 0 0,4-8-249 0 0,-1 7-3019 0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3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1 276 13992 0 0,'0'0'1268'0'0,"2"2"-1042"0"0,-2-2-217 0 0,3 2-3 0 0,0 0 0 0 0,-1 0 0 0 0,1-1 0 0 0,0 1 0 0 0,0-1 0 0 0,6 2 0 0 0,-7-3 153 0 0,0 1 0 0 0,0-1 0 0 0,0 0 0 0 0,0-1 0 0 0,0 1 0 0 0,0 0 1 0 0,0-1-1 0 0,0 1 0 0 0,0-1 0 0 0,0 1 0 0 0,0-1 0 0 0,0 0 1 0 0,3-2-1 0 0,3-1 942 0 0,3-1 622 0 0,21-14-1 0 0,-28 16-1500 0 0,-1 0-1 0 0,1 0 0 0 0,-1 0 1 0 0,0 0-1 0 0,0-1 0 0 0,0 0 1 0 0,0 1-1 0 0,3-8 0 0 0,0 2 12 0 0,-1-1-1 0 0,0 0 1 0 0,-1 0-1 0 0,-1 0 1 0 0,1-1-1 0 0,-1 1 1 0 0,-1-1-1 0 0,0 0 1 0 0,-1 1 0 0 0,0-1-1 0 0,0 0 1 0 0,-1 0-1 0 0,-1 0 1 0 0,-1-12-1 0 0,1 20-232 0 0,1 1 1 0 0,-1 0-1 0 0,0-1 0 0 0,1 1 1 0 0,-1 0-1 0 0,0-1 0 0 0,0 1 0 0 0,0 0 1 0 0,-1 0-1 0 0,1 0 0 0 0,-1 0 0 0 0,1 0 1 0 0,-1 0-1 0 0,1 0 0 0 0,-1 1 1 0 0,0-1-1 0 0,0 0 0 0 0,0 1 0 0 0,0 0 1 0 0,0-1-1 0 0,0 1 0 0 0,0 0 0 0 0,-1 0 1 0 0,1 0-1 0 0,0 0 0 0 0,-1 1 1 0 0,1-1-1 0 0,0 1 0 0 0,-1-1 0 0 0,1 1 1 0 0,-1 0-1 0 0,1 0 0 0 0,-1 0 1 0 0,1 0-1 0 0,-1 0 0 0 0,1 1 0 0 0,0-1 1 0 0,-1 1-1 0 0,1-1 0 0 0,0 1 0 0 0,-1 0 1 0 0,1 0-1 0 0,0 0 0 0 0,0 0 1 0 0,0 1-1 0 0,0-1 0 0 0,0 0 0 0 0,0 1 1 0 0,0-1-1 0 0,0 1 0 0 0,0 0 0 0 0,1 0 1 0 0,-1 0-1 0 0,1 0 0 0 0,-1 0 1 0 0,1 0-1 0 0,-2 4 0 0 0,-4 13-145 0 0,0 0 0 0 0,2 0 0 0 0,-5 31 1 0 0,9-46 127 0 0,0 0 9 0 0,1 1 0 0 0,0-1-1 0 0,0 1 1 0 0,0-1 0 0 0,0 1-1 0 0,1-1 1 0 0,-1 1 0 0 0,1-1-1 0 0,2 7 1 0 0,2 2-36 0 0,12 21-1 0 0,-6-12 29 0 0,-3-4 14 0 0,-5-9-7 0 0,0-1-1 0 0,1 1 0 0 0,0-1 1 0 0,1 0-1 0 0,0 0 0 0 0,0-1 1 0 0,1 1-1 0 0,0-1 0 0 0,13 12 1 0 0,-13-14-235 0 0,0 0 0 0 0,0-1 0 0 0,1 0 0 0 0,-1 0 0 0 0,1-1 0 0 0,0 0 0 0 0,0 0 0 0 0,11 2 0 0 0,-16-4-304 0 0,0-1 1 0 0,0 0 0 0 0,0 1 0 0 0,0-1 0 0 0,0 1 0 0 0,0 0 0 0 0,3 1-1 0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4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1 355 6448 0 0,'1'5'137'0'0,"1"1"0"0"0,-1-1 0 0 0,0 1 0 0 0,0 11 0 0 0,-1-16-131 0 0,-1-1 0 0 0,1 1 0 0 0,0 0 0 0 0,0-1 0 0 0,0 1 0 0 0,0 0 0 0 0,0 0 0 0 0,0-1 0 0 0,0 1 0 0 0,0 0 0 0 0,0 0 0 0 0,0-1 0 0 0,1 1 0 0 0,-1 0 0 0 0,0-1 0 0 0,0 1 0 0 0,1 0 0 0 0,-1-1 0 0 0,0 1 0 0 0,2 1 0 0 0,0 1 276 0 0,4 16 3390 0 0,-4-14-2029 0 0,0 1 1 0 0,0-1-1 0 0,0 1 1 0 0,0 9 1743 0 0,-1-13-3221 0 0,-1 0 1 0 0,1 0-1 0 0,-1 0 1 0 0,1 0-1 0 0,0-1 1 0 0,0 1-1 0 0,2 3 1 0 0,-1 0 2581 0 0,-2-15-2227 0 0,6-59 79 0 0,-6 63-582 0 0,1 1-1 0 0,0 0 1 0 0,0 0-1 0 0,2-9 1 0 0,4-14 22 0 0,-5 13-34 0 0,0 0 0 0 0,1 1 0 0 0,1-1-1 0 0,1 1 1 0 0,0 0 0 0 0,1 0 0 0 0,0 0 0 0 0,1 1 0 0 0,1 0-1 0 0,15-20 1 0 0,-20 28-6 0 0,-2 4 0 0 0,0 0 0 0 0,-1 0 0 0 0,1 0 0 0 0,0 0 0 0 0,-1 0 0 0 0,1 0 0 0 0,0 0 0 0 0,0 1 0 0 0,0-1 0 0 0,0 0 0 0 0,0 0 0 0 0,0 1 0 0 0,0-1 0 0 0,0 1 0 0 0,1-1 0 0 0,-1 1 0 0 0,0-1 0 0 0,0 1 0 0 0,0 0 0 0 0,0-1 0 0 0,1 1 0 0 0,1 0 0 0 0,7 3 14 0 0,-2 4 51 0 0,0 2 0 0 0,9 12 0 0 0,-14-18-46 0 0,2 5 27 0 0,0 1 1 0 0,-1-1-1 0 0,0 1 0 0 0,0 0 0 0 0,-1 0 0 0 0,4 15 1 0 0,-4-10-7 0 0,10 23 4 0 0,-6-19-22 0 0,4 22 0 0 0,-5-14-57 0 0,-3-17-26 0 0,-1 1-1 0 0,0 0 0 0 0,1 13 1 0 0,-3-20-308 0 0,0 10-7706 0 0,0-3 105 0 0</inkml:trace>
  <inkml:trace contextRef="#ctx0" brushRef="#br0" timeOffset="1">188 14 15664 0 0,'0'0'1695'0'0,"0"-10"4289"0"0,11 7-6224 0 0,5 3 80 0 0,-6 0-152 0 0,6 3-32 0 0,-4-3-8 0 0,-3 6 0 0 0</inkml:trace>
  <inkml:trace contextRef="#ctx0" brushRef="#br0" timeOffset="2">347 237 16583 0 0,'26'-6'1790'0'0,"1"0"0"0"0,33-14 0 0 0,8 1 993 0 0,-42 13-2093 0 0,-20 5-544 0 0,-1 0-1 0 0,1 0 1 0 0,9 1-1 0 0,-11 0-111 0 0,0 0-1 0 0,0 0 0 0 0,0 0 0 0 0,0-1 0 0 0,0 0 1 0 0,0 1-1 0 0,7-4 0 0 0,-8 2-126 0 0,8-1-337 0 0,-4-1-4562 0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4.6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0,'0'0'1082'0'0,"1"2"1082"0"0,1 15 1560 0 0,-2-13-2945 0 0,0-1 0 0 0,0 1 0 0 0,1-1 0 0 0,-1 1 0 0 0,1-1 0 0 0,0 1 0 0 0,0-1 0 0 0,3 7 0 0 0,2 1 157 0 0,-1 0 0 0 0,0 0 0 0 0,-1 0 1 0 0,-1 1-1 0 0,4 14 0 0 0,5 16-24 0 0,13 56 275 0 0,-8-27-664 0 0,-3-20-383 0 0,-4-11-164 0 0,1-1 0 0 0,29 62-1 0 0,-37-95-244 0 0,0-1 1 0 0,1 1-1 0 0,8 8 1 0 0,14 11-4627 0 0,-16-19-3559 0 0</inkml:trace>
  <inkml:trace contextRef="#ctx0" brushRef="#br0" timeOffset="1">356 286 15608 0 0,'0'24'1687'0'0,"6"-11"-1687"0"0,4 1 0 0 0,-4 0 1016 0 0,0-4 168 0 0,-2 13 32 0 0,1 1 0 0 0,1 0-752 0 0,-2 5-152 0 0,8-5-32 0 0,-6-1-8 0 0,-2-9-432 0 0,2 0-96 0 0,4 0-8 0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5.2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15088 0 0,'0'0'6663'0'0,"6"-4"-6431"0"0,6-2-32 0 0,-2 2-8 0 0,6 4-576 0 0,-7 4-112 0 0,3-4-24 0 0,-2 6-7927 0 0</inkml:trace>
  <inkml:trace contextRef="#ctx0" brushRef="#br0" timeOffset="1">358 122 11056 0 0,'0'0'852'0'0,"-2"0"-230"0"0,-19-10 3861 0 0,15 7-2722 0 0,0 0 0 0 0,0 1 1 0 0,-12-4-1 0 0,11 4-878 0 0,5 2-526 0 0,-1-1-1 0 0,0 1 0 0 0,0-1 1 0 0,1 1-1 0 0,-1 0 0 0 0,-4 0 0 0 0,6 0-305 0 0,0 0 1 0 0,0 1-1 0 0,0-1 0 0 0,1 0 0 0 0,-1 1 0 0 0,0-1 0 0 0,0 1 0 0 0,0-1 0 0 0,0 1 0 0 0,0 0 0 0 0,0-1 0 0 0,1 1 0 0 0,-1 0 0 0 0,0-1 1 0 0,1 1-1 0 0,-1 0 0 0 0,0 0 0 0 0,1 0 0 0 0,-1-1 0 0 0,1 1 0 0 0,-1 2 0 0 0,-2 2-8 0 0,0 2 1 0 0,0-1-1 0 0,1 0 0 0 0,-1 0 0 0 0,2 1 0 0 0,-1-1 1 0 0,1 1-1 0 0,0 0 0 0 0,0-1 0 0 0,1 1 0 0 0,0 0 1 0 0,0 0-1 0 0,0-1 0 0 0,3 13 0 0 0,-1-15-56 0 0,-1 0 0 0 0,1 0 0 0 0,0 0 0 0 0,0 0 0 0 0,0 0 0 0 0,0-1 0 0 0,3 4 0 0 0,4 6-43 0 0,-7-10-9 0 0,0 1-1 0 0,1-1 1 0 0,0 0-1 0 0,-1 0 1 0 0,1 0 0 0 0,0-1-1 0 0,0 1 1 0 0,1-1-1 0 0,-1 1 1 0 0,0-1 0 0 0,1 0-1 0 0,4 2 1 0 0,3 0-995 0 0,0 0 1 0 0,19 4 0 0 0,-22-6-89 0 0,-2-1-1972 0 0,7-1-4679 0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5.9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193 374 5984 0 0,'-1'-3'3470'0'0,"-1"0"-2626"0"0,0 0-1 0 0,1-1 0 0 0,-2 1 0 0 0,1 0 0 0 0,0 0 1 0 0,-1 0-1 0 0,1 1 0 0 0,-1-1 0 0 0,0 0 0 0 0,0 1 0 0 0,0 0 1 0 0,0 0-1 0 0,0 0 0 0 0,-1 0 0 0 0,1 0 0 0 0,-5-1 1 0 0,-7-3 537 0 0,13 5-1237 0 0,0 0 1 0 0,-1 0-1 0 0,1 0 0 0 0,0 0 0 0 0,-1 1 1 0 0,1-1-1 0 0,0 0 0 0 0,-5 1 1 0 0,4 0-30 0 0,0 0 1 0 0,0 0-1 0 0,-1 0 1 0 0,1 1-1 0 0,0-1 1 0 0,0 1 0 0 0,0 0-1 0 0,0 0 1 0 0,0 0-1 0 0,0 0 1 0 0,0 0 0 0 0,0 1-1 0 0,1-1 1 0 0,-4 3-1 0 0,3-1-54 0 0,1 0 0 0 0,-1 0 0 0 0,0 0 0 0 0,1 0 0 0 0,0 1 0 0 0,-1-1 0 0 0,1 0 0 0 0,1 1 0 0 0,-1 0 0 0 0,-2 6-1 0 0,-5 14-34 0 0,6-18-18 0 0,0 0 0 0 0,1 0-1 0 0,0 1 1 0 0,0-1 0 0 0,0 1 0 0 0,1-1-1 0 0,0 1 1 0 0,0 0 0 0 0,1 0-1 0 0,0 13 1 0 0,2-9-8 0 0,-1 0 0 0 0,2 0 0 0 0,0 0 0 0 0,0 0 0 0 0,1-1 0 0 0,0 1 0 0 0,0-1 0 0 0,9 13 0 0 0,4 4 0 0 0,-7-18 0 0 0,-5-8 0 0 0,1 0 0 0 0,0 0 0 0 0,0-1 0 0 0,-1 0 0 0 0,1 0 0 0 0,0 0 0 0 0,11-3 0 0 0,-14 3 0 0 0,-1 0 0 0 0,0-1 0 0 0,0 1 0 0 0,1 0 0 0 0,-1-1 0 0 0,0 1 0 0 0,0-1 0 0 0,0 0 0 0 0,0 0 0 0 0,-1 0 0 0 0,1 0 0 0 0,0 0 0 0 0,0 0 0 0 0,0 0 0 0 0,-1 0 0 0 0,1-1 0 0 0,0 1 0 0 0,-1-1 0 0 0,0 1 0 0 0,1-1 0 0 0,1-2 0 0 0,39-100 0 0 0,-36 89 22 0 0,-3 8-10 0 0,-1 0 1 0 0,1 0 0 0 0,6-9-1 0 0,-9 16-11 0 0,0-1-1 0 0,0 1 1 0 0,1 0-1 0 0,-1-1 1 0 0,0 1 0 0 0,0 0-1 0 0,1 0 1 0 0,-1 0-1 0 0,0-1 1 0 0,0 1-1 0 0,1 0 1 0 0,-1 0-1 0 0,0 0 1 0 0,0 0 0 0 0,1-1-1 0 0,-1 1 1 0 0,0 0-1 0 0,1 0 1 0 0,-1 0-1 0 0,0 0 1 0 0,1 0 0 0 0,-1 0-1 0 0,0 0 1 0 0,0 0-1 0 0,1 0 1 0 0,-1 0-1 0 0,0 0 1 0 0,1 0 0 0 0,-1 0-1 0 0,0 0 1 0 0,1 0-1 0 0,-1 0 1 0 0,0 0-1 0 0,1 1 1 0 0,13 8 44 0 0,9 18 37 0 0,-15-16-49 0 0,1 0-31 0 0,-1 1 0 0 0,9 17-1 0 0,11 22-659 0 0,-26-46 500 0 0,1 0 1 0 0,-1-1 0 0 0,1 1-1 0 0,0-1 1 0 0,7 7-1 0 0,-3-2-832 0 0,-6-8 685 0 0,0 1-1 0 0,0-1 1 0 0,-1 0-1 0 0,1 0 1 0 0,-1 1-1 0 0,1-1 1 0 0,-1 0-1 0 0,1 1 1 0 0,-1-1-1 0 0,0 1 1 0 0,1-1-1 0 0,-1 1 1 0 0,0 2-1 0 0</inkml:trace>
  <inkml:trace contextRef="#ctx0" brushRef="#br0" timeOffset="1">390 0 9672 0 0,'0'0'748'0'0,"-1"2"-70"0"0,0-1-159 0 0,0 1-1 0 0,0 0 1 0 0,1-1-1 0 0,-1 1 1 0 0,1 0-1 0 0,0 0 1 0 0,-1-1 0 0 0,1 1-1 0 0,0 0 1 0 0,0 0-1 0 0,0 0 1 0 0,0-1-1 0 0,0 1 1 0 0,0 0-1 0 0,1 2 1 0 0,10 29 3959 0 0,-2-8-3274 0 0,46 159 2692 0 0,-14-48-3145 0 0,-22-66-673 0 0,15 53 297 0 0,-26-101-1005 0 0,0-1 1 0 0,2 0 0 0 0,19 32-1 0 0,-10-26-1790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6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20383 0 0,'0'0'4042'0'0,"2"0"-3721"0"0,10-4 28 0 0,-10 3-314 0 0,-1 0 1 0 0,0 1-1 0 0,1-1 1 0 0,-1 1-1 0 0,0-1 0 0 0,1 1 1 0 0,-1-1-1 0 0,1 1 1 0 0,-1 0-1 0 0,3-1 1 0 0,4 1-30 0 0,-1-1 0 0 0,0 0 0 0 0,11-4 0 0 0,-11 3-102 0 0,-1 1 0 0 0,1 0 1 0 0,11-1-1 0 0,-16 2-27 0 0,-1 0 0 0 0,1 0 1 0 0,-1 1-1 0 0,1-1 0 0 0,-1 0 0 0 0,1 1 0 0 0,-1 0 1 0 0,1-1-1 0 0,-1 1 0 0 0,2 1 0 0 0,2 1-846 0 0,6 1-1230 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8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25 152 14280 0 0,'0'0'1102'0'0,"-24"-5"10321"0"0,31 2-9530 0 0,15 2-2528 0 0,-4 1 855 0 0,34 4 0 0 0,-44-3-205 0 0,0-1-1 0 0,-1-1 1 0 0,1 0-1 0 0,-1 0 1 0 0,1 0-1 0 0,-1-1 1 0 0,1 0 0 0 0,-1-1-1 0 0,8-3 1 0 0,19-5 36 0 0,9 0-156 0 0,0-2-1 0 0,0-2 0 0 0,72-36 1 0 0,-74 24-1136 0 0,-39 25-199 0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8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 9216 0 0,'0'0'1197'0'0,"0"1"114"0"0,-9 19 2199 0 0,9-20-3444 0 0,0 1-1 0 0,0-1 1 0 0,0 0-1 0 0,0 0 1 0 0,0 0-1 0 0,0 1 1 0 0,0-1-1 0 0,0 0 0 0 0,0 0 1 0 0,0 0-1 0 0,0 0 1 0 0,-1 1-1 0 0,1-1 1 0 0,0 0-1 0 0,0 0 1 0 0,0 0-1 0 0,0 0 1 0 0,0 0-1 0 0,-1 1 1 0 0,1-1-1 0 0,0 0 1 0 0,0 0-1 0 0,0 0 1 0 0,-1 0-1 0 0,1 0 1 0 0,0 0-1 0 0,0 0 0 0 0,0 0 1 0 0,-1 0-1 0 0,1 0 1 0 0,0 0-1 0 0,0 0 1 0 0,0 0-1 0 0,-1 0 1 0 0,1 0-1 0 0,0 0 1 0 0,-1 0 20 0 0,1 0 1 0 0,0 0 0 0 0,0 0 0 0 0,-1 0-1 0 0,1 0 1 0 0,0 0 0 0 0,0 0 0 0 0,0 0-1 0 0,-1 0 1 0 0,1 0 0 0 0,0 0 0 0 0,0 0-1 0 0,0 1 1 0 0,-1-1 0 0 0,1 0-1 0 0,0 0 1 0 0,0 0 0 0 0,0 0 0 0 0,0 0-1 0 0,-1 0 1 0 0,1 0 0 0 0,0 1 0 0 0,0-1-1 0 0,0 0 1 0 0,0 0 0 0 0,0 0 0 0 0,-1 0-1 0 0,1 1 1 0 0,0-1 0 0 0,0 0-1 0 0,0 0 1 0 0,0 0 0 0 0,0 1 0 0 0,0-1-1 0 0,0 0 1 0 0,0 0 0 0 0,0 0 0 0 0,0 1-1 0 0,-3 5 611 0 0,2-4-506 0 0,0 0 1 0 0,0 0-1 0 0,0 1 0 0 0,0-1 0 0 0,1 0 0 0 0,-1 0 0 0 0,1 1 0 0 0,-1-1 1 0 0,1 0-1 0 0,0 0 0 0 0,0 4 0 0 0,26 140 3826 0 0,-10-42-3386 0 0,-6-42-485 0 0,-7-37-139 0 0,10 35 1 0 0,-9-43-34 0 0,-2-12-10 0 0,-1 0 0 0 0,0 0-1 0 0,1 0 1 0 0,3 6-1 0 0,-1 5-244 0 0,-4-15 48 0 0,0 1 0 0 0,1 0 1 0 0,-1-1-1 0 0,0 1 1 0 0,1-1-1 0 0,-1 1 1 0 0,1-1-1 0 0,0 1 1 0 0,-1-1-1 0 0,1 1 1 0 0,0-1-1 0 0,0 0 0 0 0,2 3 1 0 0,12 13-2849 0 0,-6-12 1163 0 0</inkml:trace>
  <inkml:trace contextRef="#ctx0" brushRef="#br0" timeOffset="1">383 412 6448 0 0,'0'2'12837'0'0,"4"59"-6923"0"0,14 33-3133 0 0,-15-77-2545 0 0,2 23-1 0 0,-5-30-306 0 0,1 0 0 0 0,0-1 0 0 0,0 1 0 0 0,1 0 0 0 0,1-1 0 0 0,0 0-1 0 0,0 1 1 0 0,6 12 0 0 0,-7-20-556 0 0,2 2 696 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39.4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95 7832 0 0,'-1'-7'204'0'0,"1"5"309"0"0,0-1-1 0 0,0 0 0 0 0,0 1 1 0 0,0-1-1 0 0,1 1 1 0 0,-1-1-1 0 0,0 0 0 0 0,1 1 1 0 0,0-1-1 0 0,0 1 1 0 0,1-5-1 0 0,3-3 1491 0 0,2-3 420 0 0,-7 12-2307 0 0,1 1-1 0 0,-1 0 0 0 0,1-1 0 0 0,-1 1 1 0 0,0-1-1 0 0,1 1 0 0 0,-1-1 1 0 0,0 1-1 0 0,0-1 0 0 0,1 1 0 0 0,-1-1 1 0 0,0 1-1 0 0,0-1 0 0 0,0 0 0 0 0,0 1 1 0 0,0-1-1 0 0,0 1 0 0 0,0-1 0 0 0,0 1 1 0 0,0-1-1 0 0,0 0 0 0 0,0 1 0 0 0,0-1 1 0 0,0 1-1 0 0,0-1 0 0 0,0 1 1 0 0,0-1-1 0 0,-1 1 0 0 0,1-1 0 0 0,0 1 1 0 0,-1-2-1 0 0,0 1 331 0 0,1 0-1 0 0,-1 0 1 0 0,0 0 0 0 0,0 0-1 0 0,0 0 1 0 0,0 0 0 0 0,0 0-1 0 0,0 0 1 0 0,-3 0 0 0 0,2 0-70 0 0,-5 5 303 0 0,3-3-635 0 0,1 0 0 0 0,0 1 0 0 0,-1-1 0 0 0,1 1-1 0 0,0-1 1 0 0,0 1 0 0 0,0 0 0 0 0,0 0-1 0 0,0 0 1 0 0,0 0 0 0 0,1 1 0 0 0,-1-1-1 0 0,1 1 1 0 0,-1 0 0 0 0,1 0 0 0 0,-3 4-1 0 0,-1 1-31 0 0,1 1 0 0 0,0-1 0 0 0,1 1 0 0 0,-1 0 0 0 0,2 0 0 0 0,-1 0-1 0 0,1 0 1 0 0,-2 15 0 0 0,4-12-11 0 0,0 0 0 0 0,0 1 0 0 0,3 17-1 0 0,-1-25-1 0 0,0 1-1 0 0,0-1 1 0 0,1 0-1 0 0,0 0 1 0 0,0 0-1 0 0,0 0 1 0 0,0 0-1 0 0,1 0 1 0 0,0-1-1 0 0,4 7 1 0 0,46 59-370 0 0,-51-68 285 0 0,-1-1 1 0 0,1 1-1 0 0,0-1 1 0 0,0 1-1 0 0,0-1 0 0 0,0 0 1 0 0,0 0-1 0 0,0 0 0 0 0,0 0 1 0 0,0 0-1 0 0,1 0 0 0 0,-1-1 1 0 0,0 1-1 0 0,0-1 0 0 0,1 1 1 0 0,-1-1-1 0 0,0 0 0 0 0,1 0 1 0 0,-1 0-1 0 0,0 0 0 0 0,1 0 1 0 0,-1-1-1 0 0,0 1 0 0 0,0-1 1 0 0,3 0-1 0 0,3-1-271 0 0,0-1 0 0 0,-1 1-1 0 0,1-1 1 0 0,-1-1 0 0 0,0 1 0 0 0,9-8-1 0 0,20-17-2494 0 0,-20 14 568 0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0.0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34 3680 0 0,'0'-4'80'0'0,"1"3"-58"0"0,-1-1-1 0 0,0 0 1 0 0,0 1-1 0 0,0-1 1 0 0,0 0-1 0 0,0 0 1 0 0,0 1-1 0 0,0-1 1 0 0,0 0-1 0 0,-1 1 1 0 0,1-1-1 0 0,-2-1 1 0 0,-8-3 6298 0 0,9 6-5775 0 0,0 0 1 0 0,-1 0-1 0 0,1 0 1 0 0,0 0-1 0 0,-1 0 1 0 0,1 0-1 0 0,0 1 1 0 0,-1-1-1 0 0,1 1 1 0 0,0-1-1 0 0,-1 1 1 0 0,1-1 0 0 0,0 1-1 0 0,0-1 1 0 0,0 1-1 0 0,-2 2 1 0 0,-8 13 951 0 0,7-10-1148 0 0,2 0 0 0 0,-1 0-1 0 0,1 0 1 0 0,0 1 0 0 0,0-1-1 0 0,0 1 1 0 0,1 0 0 0 0,0-1-1 0 0,0 10 1 0 0,2-5-79 0 0,0 0 1 0 0,0-1-1 0 0,1 1 0 0 0,6 20 1 0 0,-6-24-189 0 0,-2-4-52 0 0,1-1-1 0 0,0 1 1 0 0,-1-1-1 0 0,1 1 1 0 0,0-1-1 0 0,0 0 1 0 0,0 0-1 0 0,1 1 1 0 0,-1-1-1 0 0,0 0 1 0 0,1 0 0 0 0,0 0-1 0 0,-1 0 1 0 0,4 2-1 0 0,10 8 119 0 0,-12-9-98 0 0,1 0 0 0 0,0 0 0 0 0,0 0 0 0 0,0 0 0 0 0,8 3 0 0 0,-7-4-14 0 0,-3-1-20 0 0,0 0 0 0 0,0 0 0 0 0,0-1-1 0 0,0 1 1 0 0,0 0 0 0 0,0-1 0 0 0,0 0-1 0 0,0 1 1 0 0,1-1 0 0 0,-1 0 0 0 0,0 0 0 0 0,0 0-1 0 0,0-1 1 0 0,1 1 0 0 0,-1 0 0 0 0,0-1-1 0 0,3 0 1 0 0,-2 0 14 0 0,0-1 0 0 0,0 1 0 0 0,-1 0-1 0 0,1-1 1 0 0,0 1 0 0 0,0-1 0 0 0,-1 0 0 0 0,1 0 0 0 0,-1 0-1 0 0,0 0 1 0 0,0-1 0 0 0,1 1 0 0 0,-1-1 0 0 0,-1 1 0 0 0,1-1-1 0 0,0 0 1 0 0,-1 1 0 0 0,2-5 0 0 0,-1 3-1 0 0,0 0-10 0 0,0 0 1 0 0,0 0-1 0 0,0 0 0 0 0,-1-1 1 0 0,1 1-1 0 0,-1-1 0 0 0,-1 1 0 0 0,1-1 1 0 0,0 1-1 0 0,-1-7 0 0 0,0 7-12 0 0,-1 0 0 0 0,1 0 0 0 0,-1 0 0 0 0,0 0-1 0 0,0 1 1 0 0,-1-1 0 0 0,1 0 0 0 0,-1 1 0 0 0,-2-6 0 0 0,-4-8-1 0 0,6 14-17 0 0,0-1 0 0 0,-1 1 1 0 0,1 0-1 0 0,0 0 0 0 0,-1 0 0 0 0,0 0 0 0 0,0 0 1 0 0,0 0-1 0 0,-6-4 0 0 0,3 4-113 0 0,1-1 1 0 0,-1 1-1 0 0,0 0 1 0 0,0 0-1 0 0,-7-2 1 0 0,6 4-362 0 0,0 0 1 0 0,0 0-1 0 0,0 1 1 0 0,-12 1 0 0 0,3-1-3112 0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0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74 289 6912 0 0,'3'0'314'0'0,"4"-4"-82"0"0,18-14 430 0 0,-24 18-189 0 0,0-1 0 0 0,0 0 0 0 0,0 0 0 0 0,-1 0 1 0 0,1 0-1 0 0,0 0 0 0 0,0 0 0 0 0,-1 0 0 0 0,1 0 0 0 0,0 0 0 0 0,-1 0 1 0 0,1 0-1 0 0,1-8 7458 0 0,-2 7-6626 0 0,-4-18 981 0 0,4 18-1561 0 0,-5-5 369 0 0,5 7-1061 0 0,0-1 0 0 0,0 1 0 0 0,0-1 0 0 0,0 1-1 0 0,-1-1 1 0 0,1 1 0 0 0,0-1 0 0 0,0 1 0 0 0,0-1 0 0 0,-1 1 0 0 0,1 0 0 0 0,0-1-1 0 0,-1 1 1 0 0,1 0 0 0 0,0-1 0 0 0,-1 1 0 0 0,1 0 0 0 0,0-1 0 0 0,-1 1 0 0 0,1 0-1 0 0,-1-1 1 0 0,1 1 0 0 0,0 0 0 0 0,-1 0 0 0 0,1 0 0 0 0,-1 0 0 0 0,0-1-1 0 0,-2 2-25 0 0,0 0-1 0 0,-1 0 1 0 0,1 0-1 0 0,0 1 1 0 0,0-1-1 0 0,0 1 1 0 0,0-1 0 0 0,0 1-1 0 0,1 0 1 0 0,-1 0-1 0 0,1 1 1 0 0,-1-1-1 0 0,1 0 1 0 0,0 1-1 0 0,-1-1 1 0 0,1 1-1 0 0,1 0 1 0 0,-1 0-1 0 0,0 0 1 0 0,1 0-1 0 0,-1 0 1 0 0,1 0-1 0 0,0 0 1 0 0,-1 6-1 0 0,1-3-65 0 0,0 0 0 0 0,1 0 0 0 0,-1 0 1 0 0,1 0-1 0 0,1 0 0 0 0,-1 0 0 0 0,1 1 0 0 0,0-1 0 0 0,1 0 0 0 0,0 0 0 0 0,3 8 0 0 0,-2-6 3 0 0,1-1 0 0 0,0 1 0 0 0,0-1-1 0 0,1 0 1 0 0,0 0 0 0 0,0 0-1 0 0,1-1 1 0 0,6 7 0 0 0,-6-6 46 0 0,-4-5 3 0 0,0 1 0 0 0,0-1 1 0 0,0 0-1 0 0,0 0 0 0 0,1 0 0 0 0,-1 0 1 0 0,1 0-1 0 0,4 2 0 0 0,2 4 6 0 0,-7-7 809 0 0,-5 0-730 0 0,-4 2-59 0 0,-3 1-32 0 0,1 0-1 0 0,0-1 0 0 0,-1-1 0 0 0,1 1 1 0 0,-1-2-1 0 0,-17 2 0 0 0,20-3-118 0 0,3 0-19 0 0,-1 0 1 0 0,1 0-1 0 0,-1 0 1 0 0,1-1 0 0 0,0 1-1 0 0,-5-2 1 0 0,7 1-502 0 0,-3-7-2693 0 0</inkml:trace>
  <inkml:trace contextRef="#ctx0" brushRef="#br0" timeOffset="1">436 24 18455 0 0,'-7'0'-32'0'0,"3"0"2333"0"0,9-5-276 0 0,-2 2-1567 0 0,2 1 1 0 0,-1 0-1 0 0,0 0 1 0 0,0 0-1 0 0,1 0 1 0 0,-1 1-1 0 0,1-1 1 0 0,5 0-1 0 0,-7 2-303 0 0,0 0-1 0 0,-1-1 1 0 0,1 2 0 0 0,0-1-1 0 0,-1 0 1 0 0,1 0 0 0 0,4 2-1 0 0,14 1 458 0 0,-11-3-374 0 0,-1 1 0 0 0,1 0 0 0 0,12 3 0 0 0,-18-3-200 0 0,0 0 1 0 0,1 0 0 0 0,-1 1 0 0 0,0-1-1 0 0,0 1 1 0 0,0 1 0 0 0,0-1 0 0 0,0 0-1 0 0,4 5 1 0 0,0 0 22 0 0,-1 0 1 0 0,8 12-1 0 0,-14-9-61 0 0,-2-6-43 0 0,-1-1-1 0 0,1 1 1 0 0,-1 0 0 0 0,0-1-1 0 0,0 0 1 0 0,-4 5 0 0 0,-2 6-126 0 0,-46 65-1047 0 0,32-40-300 0 0,24-37 1440 0 0,-1 0 70 0 0,1 1 2 0 0,0 0 0 0 0,-1 0 0 0 0,2-1 0 0 0,-1 1-1 0 0,0-1 1 0 0,0 1 0 0 0,1-1 0 0 0,-1 0 0 0 0,1 0 0 0 0,0 0 0 0 0,0 0 0 0 0,0 0 0 0 0,0-1-1 0 0,0 0 1 0 0,5 3 0 0 0,30 7 72 0 0,-35-10-31 0 0,0-1-1 0 0,0 1 1 0 0,0 0-1 0 0,0 0 0 0 0,0 1 1 0 0,0-1-1 0 0,0 1 1 0 0,3 1-1 0 0,-5-2-9 0 0,0 0-1 0 0,0 1 0 0 0,0-1 0 0 0,0 0 1 0 0,0 0-1 0 0,0 1 0 0 0,0-1 0 0 0,-1 0 1 0 0,1 1-1 0 0,0-1 0 0 0,-1 1 0 0 0,1-1 1 0 0,-1 1-1 0 0,0-1 0 0 0,1 1 0 0 0,-1-1 1 0 0,0 1-1 0 0,0-1 0 0 0,0 3 0 0 0,0 1 43 0 0,0 0 0 0 0,-1 0-1 0 0,1 0 1 0 0,-1 0-1 0 0,0-1 1 0 0,-1 1-1 0 0,1 0 1 0 0,-1-1-1 0 0,0 1 1 0 0,0-1 0 0 0,0 0-1 0 0,-1 1 1 0 0,1-1-1 0 0,-1 0 1 0 0,0-1-1 0 0,-4 6 1 0 0,-12 12 64 0 0,-29 27 0 0 0,39-41-124 0 0,0 0 0 0 0,0 0 0 0 0,0-1 0 0 0,-1-1 0 0 0,0 1 0 0 0,-15 5 0 0 0,16-8-15 0 0,9-2-8 0 0,-1-1 0 0 0,1 1 0 0 0,-1-1 1 0 0,1 0-1 0 0,-1 1 0 0 0,0-1 0 0 0,1 0 1 0 0,-1 0-1 0 0,0 1 0 0 0,0-1 0 0 0,1 0 0 0 0,-1 0 1 0 0,0 0-1 0 0,1 0 0 0 0,-1 0 0 0 0,0 0 0 0 0,0 0 1 0 0,1 0-1 0 0,-1 0 0 0 0,0 0 0 0 0,1 0 0 0 0,-1-1 1 0 0,0 1-1 0 0,1 0 0 0 0,-1 0 0 0 0,0-1 0 0 0,-5 0-535 0 0,6 1 523 0 0,0 0-1 0 0,-1 0 1 0 0,1 0 0 0 0,0 0-1 0 0,0 0 1 0 0,0 0 0 0 0,0 1-1 0 0,0-1 1 0 0,-1 0 0 0 0,1 0-1 0 0,0 0 1 0 0,0 0 0 0 0,0 0 0 0 0,0 0-1 0 0,0 0 1 0 0,-1 0 0 0 0,1-1-1 0 0,0 1 1 0 0,0 0 0 0 0,0 0-1 0 0,0 0 1 0 0,0 0 0 0 0,-1 0-1 0 0,1 0 1 0 0,0 0 0 0 0,0 0-1 0 0,0 0 1 0 0,0 0 0 0 0,0 0-1 0 0,0 0 1 0 0,-1-1 0 0 0,1 1-1 0 0,0 0 1 0 0,0 0 0 0 0,0 0-1 0 0,0 0 1 0 0,0 0 0 0 0,0 0-1 0 0,0-1 1 0 0,0 1 0 0 0,0 0-1 0 0,0 0 1 0 0,0-6-319 0 0,0 0 0 0 0,1 0 0 0 0,0 1 0 0 0,0-1 0 0 0,0 0 0 0 0,1 1 0 0 0,0-1 0 0 0,0 1 0 0 0,5-9 0 0 0,-4 8-1047 0 0,1 1 0 0 0,-1 0 1 0 0,1 0-1 0 0,0 1 0 0 0,8-8 0 0 0,4-2-5298 0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1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 7368 0 0,'10'-18'12523'0'0,"-10"32"-9761"0"0,3 63 1169 0 0,0-54-3656 0 0,1-1-1 0 0,1 1 0 0 0,8 21 1 0 0,-8-28-212 0 0,0 0 10 0 0,11 23-1 0 0,-14-34-68 0 0,1 0-1 0 0,0-1 1 0 0,0 1-1 0 0,0-1 1 0 0,0 1-1 0 0,1-1 1 0 0,-1 0-1 0 0,9 6 1 0 0,10 9 45 0 0,-16-13-47 0 0,0 0-1 0 0,0 0 0 0 0,13 7 0 0 0,-17-12-1 0 0,-1 0 0 0 0,1 0 0 0 0,0 0 0 0 0,0 0 0 0 0,0-1 0 0 0,0 1 0 0 0,-1-1 0 0 0,1 1 0 0 0,0-1 0 0 0,0 0 0 0 0,0 0 0 0 0,0 0 0 0 0,0 0 0 0 0,0 0-1 0 0,0 0 1 0 0,0 0 0 0 0,0-1 0 0 0,0 1 0 0 0,0-1 0 0 0,3-1 0 0 0,-1 1 15 0 0,0 0 0 0 0,-1-1 0 0 0,1 0 0 0 0,-1 0 0 0 0,1 0-1 0 0,-1 0 1 0 0,0-1 0 0 0,0 1 0 0 0,0-1 0 0 0,0 0 0 0 0,0 0 0 0 0,0 0 0 0 0,-1 0 0 0 0,0 0-1 0 0,1 0 1 0 0,-1-1 0 0 0,3-6 0 0 0,-1-1 90 0 0,0-1-1 0 0,0 1 0 0 0,-1-1 1 0 0,-1 1-1 0 0,1-1 1 0 0,-2 0-1 0 0,0 0 1 0 0,-1 0-1 0 0,0 0 1 0 0,0 0-1 0 0,-5-22 0 0 0,3 25-59 0 0,0-1-1 0 0,-1 1 0 0 0,-1 0 0 0 0,1 0 1 0 0,-2 0-1 0 0,1 0 0 0 0,-1 1 1 0 0,0-1-1 0 0,-1 1 0 0 0,0 1 0 0 0,0-1 1 0 0,-1 1-1 0 0,0 0 0 0 0,-13-10 0 0 0,14 13-82 0 0,0-1 0 0 0,0 1 1 0 0,-14-8 0 0 0,18 11 2 0 0,0 0-1 0 0,0 0 1 0 0,0 1-1 0 0,0-1 1 0 0,0 0-1 0 0,0 1 1 0 0,0 0-1 0 0,0-1 1 0 0,-1 1-1 0 0,1 0 1 0 0,0 0-1 0 0,0 0 1 0 0,0 1-1 0 0,0-1 1 0 0,0 0 0 0 0,-3 1-1 0 0,0 2-315 0 0,-1-1 1 0 0,1 1-1 0 0,0 0 1 0 0,0 0-1 0 0,0 1 0 0 0,-6 5 1 0 0,7-6-469 0 0,-6 6-1380 0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1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0 331 16439 0 0,'0'0'1936'0'0,"2"-1"-968"0"0,5-1-104 0 0,6-3-73 0 0,-1 1-1 0 0,1 1 1 0 0,0 0-1 0 0,0 0 0 0 0,17 0 1 0 0,-12 2-279 0 0,0-1-1 0 0,29-6 1 0 0,-29 4-37 0 0,0 0 0 0 0,32 0 0 0 0,-39 4-379 0 0,11 0 51 0 0,-1-1 0 0 0,1 0 0 0 0,25-6 0 0 0,-39 6-143 0 0,0-1 1 0 0,-1 1 0 0 0,10 0-1 0 0,-14 0-54 0 0,1 1-1 0 0,-1-1 0 0 0,0 1 1 0 0,0-1-1 0 0,0 0 0 0 0,0 0 0 0 0,0-1 1 0 0,0 1-1 0 0,0-1 0 0 0,-1 1 0 0 0,6-4 1 0 0,10-6-2760 0 0</inkml:trace>
  <inkml:trace contextRef="#ctx0" brushRef="#br0" timeOffset="1">284 0 4608 0 0,'1'2'18965'0'0,"4"4"-18518"0"0,-1 1 1 0 0,1 0-1 0 0,-2 0 1 0 0,1 0 0 0 0,-1 0-1 0 0,0 1 1 0 0,3 10 0 0 0,1 4 50 0 0,2 6-188 0 0,-1 1-1 0 0,7 51 0 0 0,-10-47-359 0 0,16 56 0 0 0,-16-73-189 0 0,-5-12 82 0 0,1-1-1 0 0,-1 1 1 0 0,1-1-1 0 0,0 0 1 0 0,1 1-1 0 0,-1-1 1 0 0,0 0-1 0 0,1 0 1 0 0,0 0 0 0 0,0 0-1 0 0,0 0 1 0 0,0-1-1 0 0,0 1 1 0 0,4 3-1 0 0,8-1-2042 0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2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6912 0 0,'0'0'622'0'0,"2"0"-512"0"0,15-10 2306 0 0,-15 9-1347 0 0,1-1 0 0 0,-1 0 0 0 0,0 1 0 0 0,1 0 0 0 0,0 0 0 0 0,-1 0 0 0 0,1 0 0 0 0,0 0 0 0 0,0 0 0 0 0,3 0 0 0 0,-2 1-465 0 0,0-1-1 0 0,0 1 1 0 0,-1-1-1 0 0,1 0 0 0 0,0 0 1 0 0,5-2-1 0 0,-6 1-384 0 0,1 1 0 0 0,-1 0 0 0 0,1 0 0 0 0,-1 1 0 0 0,1-1 0 0 0,5 0 1 0 0,121 1 2529 0 0,-80 6-2087 0 0,-20-6-227 0 0,-29 0-243 0 0</inkml:trace>
  <inkml:trace contextRef="#ctx0" brushRef="#br0" timeOffset="1">282 57 11520 0 0,'0'2'11086'0'0,"-6"26"-7286"0"0,3-7-2391 0 0,3-19-1313 0 0,0 1 0 0 0,0 0-1 0 0,0 0 1 0 0,0-1 0 0 0,0 1 0 0 0,0 0 0 0 0,1 0-1 0 0,0-1 1 0 0,1 5 0 0 0,2 15 366 0 0,-4-18-392 0 0,-1-1 0 0 0,0 0 0 0 0,1 1 0 0 0,-1-1 0 0 0,0 0-1 0 0,-2 4 1 0 0,-4 14 190 0 0,5 2-151 0 0,1 0-1 0 0,2 28 1 0 0,0-7-44 0 0,0-31-118 0 0,-1 1 0 0 0,2-1 0 0 0,0 0 0 0 0,5 19 0 0 0,-3-16-439 0 0,9 28-96 0 0,-3-25-2433 0 0,5-2-4035 0 0,-4-9-1129 0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2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0 201 2304 0 0,'7'-4'812'0'0,"-3"2"1009"0"0,29-16 13217 0 0,-24 10-12055 0 0,-6 7-1624 0 0,62-3 3315 0 0,-64 4-4130 0 0,7 5-314 0 0,-2 1-84 0 0,0 4-59 0 0,-5-7-86 0 0,-1 0 0 0 0,0 0 0 0 0,0 1-1 0 0,-1-1 1 0 0,1 0 0 0 0,0 0 0 0 0,-1 1 0 0 0,0-1 0 0 0,0 0 0 0 0,0 0 0 0 0,0 0 0 0 0,-1 0 0 0 0,1 0 0 0 0,-3 4 0 0 0,-2 5-15 0 0,-37 88-825 0 0,32-68 407 0 0,11-28 372 0 0,7 10 74 0 0,-4-12 4 0 0,0-2-9 0 0,2 2-2 0 0,-2 0-7 0 0,0 0 1 0 0,1-1-1 0 0,-1 1 0 0 0,0-1 1 0 0,1 0-1 0 0,0 0 0 0 0,-1 0 1 0 0,1-1-1 0 0,0 1 0 0 0,-1-1 1 0 0,6 0-1 0 0,4-2-117 0 0,-9 2-114 0 0,-1-1-1 0 0,1 1 1 0 0,-1-1-1 0 0,1 0 1 0 0,-1 0-1 0 0,0 0 1 0 0,1-1-1 0 0,-1 1 1 0 0,5-4-1 0 0,8-8-1136 0 0</inkml:trace>
  <inkml:trace contextRef="#ctx0" brushRef="#br0" timeOffset="1">628 8 13824 0 0,'-2'-1'3207'0'0,"1"0"-2704"0"0,-1 0 0 0 0,0 1 0 0 0,1-1 0 0 0,-1 0-1 0 0,0 1 1 0 0,1-1 0 0 0,-1 1 0 0 0,0-1 0 0 0,0 1-1 0 0,1 0 1 0 0,-1 0 0 0 0,0 0 0 0 0,0 0-1 0 0,-3 0 1 0 0,3 1-203 0 0,-1 0 0 0 0,1 0 0 0 0,-1-1 0 0 0,1 2 0 0 0,-1-1-1 0 0,1 0 1 0 0,-1 0 0 0 0,1 1 0 0 0,-2 1 0 0 0,-5 5-113 0 0,1-1 1 0 0,1 2-1 0 0,-14 17 1 0 0,12-15 425 0 0,7-7-599 0 0,0 0-1 0 0,0 0 0 0 0,0-1 1 0 0,1 2-1 0 0,-1-1 0 0 0,1 0 1 0 0,0 0-1 0 0,0 0 1 0 0,0 1-1 0 0,1-1 0 0 0,-1 0 1 0 0,1 7-1 0 0,1 8 44 0 0,4 27 0 0 0,-4-41-126 0 0,0 0 0 0 0,0 0 0 0 0,1 0 1 0 0,0 0-1 0 0,0 0 0 0 0,0 0 0 0 0,0-1 0 0 0,1 1 0 0 0,0-1 0 0 0,0 0 0 0 0,5 6 0 0 0,-6-7-14 0 0,1-1 1 0 0,-1 1-1 0 0,1-1 0 0 0,0 0 0 0 0,0 1 0 0 0,-1-1 0 0 0,1-1 0 0 0,1 1 0 0 0,-1 0 0 0 0,0-1 0 0 0,0 1 0 0 0,1-1 0 0 0,-1 0 0 0 0,0 0 0 0 0,1-1 0 0 0,6 1 0 0 0,-10 0-187 0 0,1-1 0 0 0,0 0 0 0 0,0 0 0 0 0,-1 0 0 0 0,1 0 0 0 0,0-1-1 0 0,-1 1 1 0 0,1 0 0 0 0,0 0 0 0 0,0 0 0 0 0,-1 0 0 0 0,1-1 0 0 0,0 1 0 0 0,-1 0 0 0 0,1-1 0 0 0,-1 1 0 0 0,1-1 0 0 0,0 1 0 0 0,-1 0 0 0 0,1-1 0 0 0,0 0 0 0 0,7-7-1928 0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3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22 148 9216 0 0,'0'0'830'0'0,"-1"2"-684"0"0,-6 8-598 0 0,6-9 992 0 0,-1 1-1 0 0,1-1 1 0 0,0 1-1 0 0,0 0 1 0 0,0-1 0 0 0,0 1-1 0 0,0 0 1 0 0,0 0-1 0 0,0 0 1 0 0,1 0 0 0 0,-1 0-1 0 0,1 0 1 0 0,-1 0 0 0 0,1 3-1 0 0,0-1-186 0 0,1 0 0 0 0,0 0 0 0 0,-1 0 0 0 0,2 0 0 0 0,-1 0 0 0 0,0 0 0 0 0,1-1 0 0 0,0 1-1 0 0,-1 0 1 0 0,1-1 0 0 0,1 1 0 0 0,-1-1 0 0 0,1 0 0 0 0,-1 0 0 0 0,4 3 0 0 0,1 1-34 0 0,0 0 0 0 0,1-1 0 0 0,0 0 0 0 0,0-1 0 0 0,11 7 0 0 0,-4-3-169 0 0,-13-8-143 0 0,1 1 0 0 0,0 0 0 0 0,0-1 1 0 0,-1 1-1 0 0,1-1 0 0 0,0 0 1 0 0,0 0-1 0 0,0 0 0 0 0,0 0 0 0 0,0-1 1 0 0,1 1-1 0 0,3-1 0 0 0,0 0 174 0 0,-1 0 84 0 0,-1 0-1 0 0,0 0 1 0 0,0 0 0 0 0,9-3 0 0 0,-12 3-228 0 0,0-1 0 0 0,0 0 0 0 0,0 0 1 0 0,0 0-1 0 0,-1 0 0 0 0,1 0 0 0 0,0-1 0 0 0,-1 1 0 0 0,1 0 0 0 0,-1-1 0 0 0,1 1 0 0 0,-1-1 0 0 0,1 0 0 0 0,1-2 0 0 0,3-5 44 0 0,-1 0-1 0 0,1-1 0 0 0,5-15 0 0 0,-9 20-21 0 0,-1 0-1 0 0,1 0 0 0 0,-1 0 1 0 0,0 0-1 0 0,-1-1 0 0 0,0 1 1 0 0,1 0-1 0 0,-2-1 0 0 0,0-6 0 0 0,1 0 21 0 0,0 10-64 0 0,0 0 0 0 0,0 0 0 0 0,0 0 0 0 0,-1 0 1 0 0,1 0-1 0 0,0 0 0 0 0,-1 0 0 0 0,1 1 0 0 0,-1-1 0 0 0,0 0 0 0 0,1 0 0 0 0,-3-3 0 0 0,2 4-12 0 0,-1-4 2 0 0,-2 0 0 0 0,1 0 0 0 0,-1 1 1 0 0,1-1-1 0 0,-1 1 0 0 0,0 0 0 0 0,-1 0 0 0 0,1 0 1 0 0,-1 0-1 0 0,-8-5 0 0 0,-11-3-146 0 0,21 10 53 0 0,-1 0 0 0 0,0-1-1 0 0,0 2 1 0 0,0-1 0 0 0,0 0 0 0 0,0 1 0 0 0,0 0 0 0 0,0 0 0 0 0,0 0 0 0 0,-8 0-1 0 0,7 0-185 0 0,0 2-1 0 0,0-1 0 0 0,0 0 1 0 0,0 1-1 0 0,-9 3 0 0 0,-2 4-2598 0 0,2 8-4412 0 0,8-8 343 0 0</inkml:trace>
  <inkml:trace contextRef="#ctx0" brushRef="#br0" timeOffset="1">394 24 3224 0 0,'21'-8'18125'0'0,"-23"-4"-12188"0"0,1 9-4873 0 0,-1 4-956 0 0,-8 4-95 0 0,-3 5-13 0 0,11-6 0 0 0,1-1 0 0 0,0 0 0 0 0,0 0 0 0 0,0 0-1 0 0,0 0 1 0 0,0 0 0 0 0,1 0-1 0 0,-1 1 1 0 0,1-1 0 0 0,0 0-1 0 0,0 0 1 0 0,0 5 0 0 0,0-2-9 0 0,0-4-50 0 0,1 0-6 0 0,13 22-144 0 0,-10-15 155 0 0,1 0 0 0 0,0-1 0 0 0,0 0 0 0 0,1 0 0 0 0,13 14 0 0 0,-13-17 36 0 0,0-1 1 0 0,1 1 0 0 0,0-1-1 0 0,13 6 1 0 0,-18-9 115 0 0,0 1-1 0 0,-1-1 1 0 0,1 1 0 0 0,0 0-1 0 0,-1-1 1 0 0,1 1 0 0 0,-1 0-1 0 0,0 0 1 0 0,1 0 0 0 0,-1 0-1 0 0,1 5 1 0 0,-2-5-79 0 0,0 1 1 0 0,-1-1-1 0 0,1 1 0 0 0,-1 0 1 0 0,1-1-1 0 0,-1 1 0 0 0,0-1 1 0 0,0 1-1 0 0,-1-1 0 0 0,1 0 1 0 0,0 1-1 0 0,-1-1 0 0 0,1 0 1 0 0,-1 0-1 0 0,0 0 0 0 0,0 0 1 0 0,0 0-1 0 0,0-1 0 0 0,0 1 1 0 0,-3 2-1 0 0,-3 1 40 0 0,1-1 0 0 0,-1 0 0 0 0,1-1 0 0 0,-1 0 0 0 0,-12 4 0 0 0,7-3-334 0 0,8-2-38 0 0,0 0 0 0 0,0-1 0 0 0,-1 1 1 0 0,1-1-1 0 0,0 0 0 0 0,-1 0 0 0 0,1-1 0 0 0,0 0 0 0 0,-1 0 1 0 0,1 0-1 0 0,-8-1 0 0 0,13 1-101 0 0,-1 0 328 0 0,1 0 1 0 0,0 0-1 0 0,0 0 1 0 0,-1 0-1 0 0,1-1 1 0 0,0 1 0 0 0,-1 0-1 0 0,1 0 1 0 0,0 0-1 0 0,0 0 1 0 0,-1 0-1 0 0,1 0 1 0 0,0-1-1 0 0,0 1 1 0 0,0 0 0 0 0,-1 0-1 0 0,1 0 1 0 0,0 0-1 0 0,0-1 1 0 0,0 1-1 0 0,-1 0 1 0 0,1 0-1 0 0,0-1 1 0 0,0 1 0 0 0,0 0-1 0 0,0 0 1 0 0,0-1-1 0 0,0 1 1 0 0,0 0-1 0 0,0 0 1 0 0,-1-1 0 0 0,1 1-1 0 0,0 0 1 0 0,0-1-1 0 0,0 1 1 0 0,0 0-1 0 0,0 0 1 0 0,1-1-1 0 0,-1 1 1 0 0,-1-24-2015 0 0,8-1-11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6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42 16272 0 0,'-6'67'719'0'0,"12"-58"145"0"0,3-18-688 0 0,3 3-176 0 0,-6 2 0 0 0,10 4 0 0 0,3-4 920 0 0,9-6 144 0 0,0 4 32 0 0,7 2 8 0 0,-2-10-600 0 0,-1 5-120 0 0,-1-1-32 0 0,1 0 0 0 0,1 2-712 0 0,-1-2-152 0 0,5-4-24 0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4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1 114 9216 0 0,'2'-8'157'0'0,"2"-11"516"0"0,-4 18-554 0 0,1-1-1 0 0,0 1 1 0 0,0-1-1 0 0,0 1 0 0 0,0-1 1 0 0,0 1-1 0 0,0 0 1 0 0,1-1-1 0 0,1 0 1 0 0,1-3 1434 0 0,0 1 85 0 0,0 0 0 0 0,0 0 0 0 0,1 0 1 0 0,-1 0-1 0 0,7-3 0 0 0,1 0-356 0 0,1 0 0 0 0,19-7 0 0 0,-26 12-1043 0 0,0 0 0 0 0,-1 1 1 0 0,1 0-1 0 0,1 0 0 0 0,8 0 0 0 0,16-2 273 0 0,4 2-252 0 0,-31 3-218 0 0,3 5-31 0 0,-6-5-19 0 0,0-1 0 0 0,1 0 0 0 0,-1 0 0 0 0,0 0 0 0 0,0 1 0 0 0,0-1 0 0 0,-1 1 0 0 0,1-1 0 0 0,0 1 0 0 0,-1-1 0 0 0,1 1 0 0 0,0-1 0 0 0,-1 1 0 0 0,0-1 0 0 0,1 1 0 0 0,-1 0 0 0 0,0-1 0 0 0,0 1 0 0 0,0 2 0 0 0,-1-1-25 0 0,1 0-1 0 0,-1 0 0 0 0,0 0 0 0 0,0 0 0 0 0,0 0 0 0 0,-4 5 0 0 0,2-2-42 0 0,-5 11-452 0 0,-13 18 1 0 0,17-27 180 0 0,0 0 0 0 0,-5 14 0 0 0,-3 5-637 0 0,10-22 466 0 0,-1 0 1 0 0,1 0 0 0 0,-1 0-1 0 0,0 0 1 0 0,-1-1-1 0 0,1 1 1 0 0,-1-1-1 0 0,0 0 1 0 0,0 0 0 0 0,0-1-1 0 0,-6 5 1 0 0,9-7-215 0 0,22 13-814 0 0,-12-11 1911 0 0,0 0-1 0 0,1-1 0 0 0,0 0 1 0 0,-1 0-1 0 0,17 0 0 0 0,-18-2-50 0 0,0 1-1 0 0,0 0 1 0 0,0 0-1 0 0,0 1 1 0 0,0 0 0 0 0,-1 0-1 0 0,1 1 1 0 0,8 3-1 0 0,-14-5 449 0 0,4 9 244 0 0,-4-7-915 0 0,-1-1 1 0 0,1 1-1 0 0,-1 0 0 0 0,0 0 0 0 0,-1 1 0 0 0,1-1 0 0 0,0 0 1 0 0,-1 0-1 0 0,0 0 0 0 0,0 0 0 0 0,0 1 0 0 0,0-1 0 0 0,0 0 0 0 0,0 0 1 0 0,-1 0-1 0 0,0 0 0 0 0,1 0 0 0 0,-1 1 0 0 0,0-1 0 0 0,-3 4 1 0 0,1-1 34 0 0,0 0 0 0 0,-1 0 1 0 0,0 0-1 0 0,0 0 1 0 0,0-1-1 0 0,-1 1 0 0 0,0-1 1 0 0,-7 6-1 0 0,4-4-45 0 0,5-5-54 0 0,0 1 1 0 0,0 0 0 0 0,0-1 0 0 0,0 0 0 0 0,-1 0 0 0 0,1 0 0 0 0,-1 0 0 0 0,1 0-1 0 0,-1-1 1 0 0,0 1 0 0 0,1-1 0 0 0,-6 1 0 0 0,-35 12 155 0 0,15-10-170 0 0,15-2-210 0 0,-26 2-1 0 0,38-4-40 0 0,-3-10-1092 0 0,5 10 1243 0 0,-1-1-1 0 0,1 1 0 0 0,0 0 1 0 0,-1-1-1 0 0,1 1 1 0 0,0-1-1 0 0,0 1 1 0 0,-1 0-1 0 0,1-1 1 0 0,0 1-1 0 0,0-1 1 0 0,0 1-1 0 0,0 0 1 0 0,0-1-1 0 0,0 1 1 0 0,0-1-1 0 0,-1 1 1 0 0,1-1-1 0 0,0 1 1 0 0,1-1-1 0 0,-1 1 1 0 0,0 0-1 0 0,0-1 1 0 0,0 1-1 0 0,0-1 1 0 0,0 1-1 0 0,0-1 1 0 0,0 1-1 0 0,1 0 1 0 0,-1-1-1 0 0,0 1 1 0 0,0 0-1 0 0,1-1 1 0 0,-1 1-1 0 0,0-1 1 0 0,11-22-4572 0 0,-6 10-1923 0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4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 14944 0 0,'0'8'1510'0'0,"1"-1"1"0"0,-1 0-1 0 0,4 15 1 0 0,-2-13-715 0 0,-1-1 1 0 0,-1 1-1 0 0,1-1 1 0 0,-3 17-1 0 0,2 20 318 0 0,4-14-841 0 0,2-1 1 0 0,1 0-1 0 0,13 34 0 0 0,12 6-197 0 0,-31-66-63 0 0,1 0-1 0 0,0 0 1 0 0,0 0-1 0 0,1 0 1 0 0,-1 0-1 0 0,1 0 1 0 0,0-1-1 0 0,0 0 1 0 0,0 1-1 0 0,0-1 1 0 0,0 0-1 0 0,1 0 1 0 0,-1-1-1 0 0,1 1 1 0 0,0-1-1 0 0,0 0 1 0 0,0 0-1 0 0,5 2 1 0 0,-6-3 13 0 0,1 0 0 0 0,-1 0 0 0 0,1 0 0 0 0,-1-1 0 0 0,1 1 1 0 0,0-1-1 0 0,-1 0 0 0 0,1 0 0 0 0,-1 0 0 0 0,1 0 0 0 0,0-1 0 0 0,-1 0 0 0 0,1 1 0 0 0,-1-1 0 0 0,1 0 1 0 0,-1-1-1 0 0,1 1 0 0 0,-1-1 0 0 0,0 0 0 0 0,0 1 0 0 0,6-6 0 0 0,7-4 81 0 0,-13 9-87 0 0,0 0-1 0 0,0-1 1 0 0,0 1 0 0 0,-1 0 0 0 0,1-1 0 0 0,0 0-1 0 0,-1 1 1 0 0,0-1 0 0 0,0 0 0 0 0,0 0 0 0 0,0-1 0 0 0,0 1-1 0 0,2-7 1 0 0,10-25 114 0 0,-5 16-41 0 0,-2-1 0 0 0,0 0 1 0 0,-1 0-1 0 0,3-22 0 0 0,-9 34-65 0 0,0 0 1 0 0,0 1-1 0 0,0-1 1 0 0,-1 1-1 0 0,0-1 0 0 0,-1 1 1 0 0,0-1-1 0 0,0 1 0 0 0,0 0 1 0 0,-1 0-1 0 0,0 0 1 0 0,-1 0-1 0 0,1 0 0 0 0,-1 1 1 0 0,-8-11-1 0 0,7 11-25 0 0,-1-1 1 0 0,0 1-1 0 0,0 0 1 0 0,0 0-1 0 0,-1 1 0 0 0,1 0 1 0 0,-1 0-1 0 0,-1 0 1 0 0,1 1-1 0 0,-1 0 0 0 0,1 1 1 0 0,-1-1-1 0 0,-15-3 0 0 0,14 5-20 0 0,-8-1-255 0 0,-27-3 0 0 0,40 5 153 0 0,-1 1-1 0 0,1 0 1 0 0,0 0 0 0 0,0 1-1 0 0,-1-1 1 0 0,1 1 0 0 0,0 0-1 0 0,0 0 1 0 0,0 0 0 0 0,0 1-1 0 0,-7 3 1 0 0,-20 14-3118 0 0,20-14 1366 0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5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8288 0 0,'1'-7'524'0'0,"-2"-6"9967"0"0,2 14-9072 0 0,10 6 232 0 0,31 17 1488 0 0,-37-22-2946 0 0,-1 0 1 0 0,1 0-1 0 0,0-1 1 0 0,0 0-1 0 0,-1 1 0 0 0,1-2 1 0 0,9 2-1 0 0,14 2 270 0 0,-25-3-427 0 0,0 0 0 0 0,0 0 0 0 0,0-1 0 0 0,0 1 0 0 0,0-1 0 0 0,0 0 0 0 0,1 0 1 0 0,-1 0-1 0 0,0 0 0 0 0,0 0 0 0 0,0-1 0 0 0,5-1 0 0 0,-5 2-15 0 0,1-1 1 0 0,-1 1-1 0 0,1-1 0 0 0,-1 1 0 0 0,1 0 0 0 0,-1 0 1 0 0,7 2-1 0 0,1-1-22 0 0,-10-1-13 0 0,-1-1 0 0 0,1 1 0 0 0,-1 0 0 0 0,1 0 0 0 0,-1 0 0 0 0,0 0 0 0 0,1-1 0 0 0,-1 1 0 0 0,1 0 0 0 0,-1 0 0 0 0,0-1 0 0 0,1 1 0 0 0,-1 0 0 0 0,0-1 0 0 0,1 1 0 0 0,-1 0 0 0 0,0-1 0 0 0,0 1 0 0 0,1 0 0 0 0,-1-1 0 0 0,0 1 0 0 0,0-1 0 0 0,0 1 0 0 0,1 0 0 0 0,-1-1 0 0 0,0 1 0 0 0,0-1 0 0 0,0 1 0 0 0,0-1 0 0 0,0 1 0 0 0,0-1 0 0 0,0 1 0 0 0,0 0 0 0 0,0-1 0 0 0,0 1 0 0 0,0-1 0 0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6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0,'0'0'1172'0'0,"1"1"-967"0"0,3 2 192 0 0,0-1 0 0 0,0 0 0 0 0,0 0 0 0 0,1 0-1 0 0,-1 0 1 0 0,1-1 0 0 0,-1 0 0 0 0,7 1 0 0 0,21 8 4596 0 0,-16-4-3756 0 0,1 0 1 0 0,19 3-1 0 0,-9-3-614 0 0,-16-3-731 0 0,0-1 0 0 0,1-1 0 0 0,0 0 0 0 0,-1-1 0 0 0,1 0 0 0 0,0 0 0 0 0,-1-1 0 0 0,21-5 0 0 0,-6 2-6270 0 0,0 4-2149 0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6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4 10592 0 0,'-9'-4'12712'0'0,"9"5"-12349"0"0,-3 11 2677 0 0,6 18-4119 0 0,-2-16 1832 0 0,-1-3-641 0 0,0 10-22 0 0,1 0 0 0 0,0 0 0 0 0,5 23 0 0 0,-1-14-117 0 0,2 11 116 0 0,-6-38-178 0 0,0 0 0 0 0,0 0 0 0 0,0 0 0 0 0,1 0-1 0 0,-1-1 1 0 0,1 1 0 0 0,-1 0 0 0 0,1-1-1 0 0,0 0 1 0 0,3 5 0 0 0,5 0-1578 0 0,2 0-5366 0 0,-2-2-401 0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7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34 14544 0 0,'-1'2'662'0'0,"0"0"-563"0"0,0-1-1 0 0,0 0 1 0 0,-1 1-1 0 0,1-1 1 0 0,0 0-1 0 0,-1 0 1 0 0,1 0-1 0 0,-3 2 1 0 0,3-3-96 0 0,1 0 1 0 0,-1 0 0 0 0,0 1-1 0 0,0-1 1 0 0,1 1 0 0 0,-1-1-1 0 0,0 0 1 0 0,1 1 0 0 0,-1 0-1 0 0,1-1 1 0 0,-1 1 0 0 0,1-1-1 0 0,-1 1 1 0 0,1-1-1 0 0,-1 1 1 0 0,1 0 0 0 0,-1-1-1 0 0,1 1 1 0 0,0 0 0 0 0,0 0-1 0 0,-1 0 1 0 0,0 3 92 0 0,-2 2 284 0 0,-1 0 0 0 0,2 0 0 0 0,-1 0 0 0 0,1 1 0 0 0,0-1 0 0 0,0 1 0 0 0,1-1-1 0 0,-1 1 1 0 0,2 0 0 0 0,-1 0 0 0 0,1 0 0 0 0,0 9 0 0 0,3 10 900 0 0,9 48 1 0 0,-10-66-1123 0 0,0 1-34 0 0,0 1-1 0 0,1 0 0 0 0,0 0 1 0 0,1-1-1 0 0,0 0 0 0 0,0 0 1 0 0,1 0-1 0 0,0 0 0 0 0,1-1 1 0 0,0 0-1 0 0,0 0 0 0 0,0 0 1 0 0,9 7-1 0 0,-14-14-105 0 0,1 0 1 0 0,-1 0-1 0 0,0 0 0 0 0,1 0 1 0 0,-1 0-1 0 0,1-1 1 0 0,-1 1-1 0 0,1 0 0 0 0,-1-1 1 0 0,1 1-1 0 0,-1-1 0 0 0,1 1 1 0 0,2-1-1 0 0,-2 0 112 0 0,1 0 4 0 0,1 0-105 0 0,-1 1 0 0 0,1-2 0 0 0,0 1 0 0 0,0 0 0 0 0,0-1 1 0 0,0 1-1 0 0,-1-1 0 0 0,1 0 0 0 0,0-1 0 0 0,0 1 0 0 0,-1-1 0 0 0,1 1 0 0 0,-1-1 0 0 0,0 0 0 0 0,1 0 0 0 0,-1-1 0 0 0,0 1 0 0 0,5-5 0 0 0,19-18 225 0 0,-22 22-225 0 0,-1 0 0 0 0,1-1 0 0 0,-1 1 0 0 0,0-1 0 0 0,0 0 0 0 0,-1 0 0 0 0,1-1 1 0 0,-1 1-1 0 0,0-1 0 0 0,0 0 0 0 0,0 0 0 0 0,2-7 0 0 0,-2-1 23 0 0,-3 10-38 0 0,1 1 0 0 0,-1-1-1 0 0,1 0 1 0 0,0 0 0 0 0,0 0 0 0 0,0 1-1 0 0,0-1 1 0 0,0 1 0 0 0,2-4 0 0 0,-1 5-6 0 0,-1-1 0 0 0,1 0 1 0 0,-1-1-1 0 0,0 1 0 0 0,0 0 1 0 0,0 0-1 0 0,0-1 1 0 0,0 1-1 0 0,-1 0 0 0 0,1-1 1 0 0,-1 1-1 0 0,1 0 1 0 0,-1-1-1 0 0,0 1 0 0 0,0-1 1 0 0,0 1-1 0 0,0-1 1 0 0,0 1-1 0 0,-1-1 0 0 0,1 1 1 0 0,-1 0-1 0 0,1-1 1 0 0,-1 1-1 0 0,0 0 0 0 0,0-1 1 0 0,-2-2-1 0 0,-9-20 75 0 0,9 18-66 0 0,0 0-1 0 0,0 1 0 0 0,-1-1 1 0 0,0 1-1 0 0,0 0 0 0 0,0 0 1 0 0,-1 0-1 0 0,0 1 1 0 0,0 0-1 0 0,0 0 0 0 0,-1 0 1 0 0,-7-5-1 0 0,1 1-10 0 0,-19-18-1 0 0,22 19-106 0 0,0 0 1 0 0,0 0-1 0 0,-20-11 0 0 0,27 18-112 0 0,-4 1 219 0 0,-4 1-3060 0 0,10-1 2894 0 0,0 0 0 0 0,0 1 1 0 0,0-1-1 0 0,-1 0 0 0 0,1 1 0 0 0,0-1 1 0 0,0 0-1 0 0,0 1 0 0 0,0-1 1 0 0,0 0-1 0 0,0 1 0 0 0,0-1 0 0 0,0 0 1 0 0,0 1-1 0 0,0-1 0 0 0,0 0 1 0 0,0 1-1 0 0,0-1 0 0 0,0 0 0 0 0,0 1 1 0 0,0-1-1 0 0,0 0 0 0 0,1 1 1 0 0,-1-1-1 0 0,0 0 0 0 0,0 1 1 0 0,0-1-1 0 0,1 1 0 0 0,4 12-7218 0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48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85 205 17215 0 0,'0'0'794'0'0,"-2"0"-22"0"0,-2 0-93 0 0,0-1 0 0 0,0 2 0 0 0,1-1 1 0 0,-1 0-1 0 0,0 1 0 0 0,1 0 0 0 0,-1-1 0 0 0,0 2 1 0 0,1-1-1 0 0,-5 2 0 0 0,-3 7 1838 0 0,1 5-3287 0 0,9-13 787 0 0,1 0 0 0 0,-1 0 0 0 0,0-1 0 0 0,1 1 0 0 0,-1 0 0 0 0,1 0 0 0 0,-1 1 0 0 0,1-1 0 0 0,0 0 0 0 0,0 0 0 0 0,0 0 0 0 0,0 0 0 0 0,0 0 0 0 0,1 0 0 0 0,0 2 0 0 0,0 20 52 0 0,-8 6-22 0 0,5-26-43 0 0,1 0 1 0 0,0 0-1 0 0,0 1 0 0 0,0-1 1 0 0,0 1-1 0 0,1-1 0 0 0,0 1 0 0 0,0-1 1 0 0,0 1-1 0 0,0-1 0 0 0,1 0 1 0 0,-1 1-1 0 0,3 5 0 0 0,2 0-4 0 0,-4-7 0 0 0,1 0 0 0 0,-1 1 0 0 0,0-1 0 0 0,0 0 0 0 0,0 0 0 0 0,1 7 0 0 0,-2-6-3 0 0,1 0-1 0 0,0 0 1 0 0,-1 0 0 0 0,1 0-1 0 0,1 0 1 0 0,-1-1 0 0 0,1 1-1 0 0,-1 0 1 0 0,1-1 0 0 0,0 1-1 0 0,0-1 1 0 0,1 1 0 0 0,-1-1-1 0 0,1 0 1 0 0,3 4 0 0 0,-1-2-3 0 0,-1 0-1 0 0,1 0 1 0 0,0-1 0 0 0,1 1 0 0 0,-1-1-1 0 0,1 0 1 0 0,0-1 0 0 0,0 1 0 0 0,0-1 0 0 0,0 0-1 0 0,12 3 1 0 0,-14-5 6 0 0,1 0-1 0 0,0-1 1 0 0,-1 0 0 0 0,1 0-1 0 0,0 0 1 0 0,0 0-1 0 0,0-1 1 0 0,-1 1 0 0 0,1-1-1 0 0,0 0 1 0 0,-1-1-1 0 0,1 1 1 0 0,-1-1 0 0 0,0 0-1 0 0,1 0 1 0 0,-1-1-1 0 0,0 1 1 0 0,0-1 0 0 0,0 0-1 0 0,-1 0 1 0 0,1 0-1 0 0,-1 0 1 0 0,1-1 0 0 0,-1 1-1 0 0,0-1 1 0 0,4-6-1 0 0,8-14 111 0 0,0 1-1 0 0,-1-2 0 0 0,-2 0 1 0 0,13-36-1 0 0,-14 32 5 0 0,-6 16-29 0 0,0 0 0 0 0,-1 0 0 0 0,0-1 0 0 0,2-17 0 0 0,-3 3 149 0 0,-1 17-162 0 0,-1 1-1 0 0,0-1 0 0 0,-1 1 1 0 0,0-1-1 0 0,0 0 1 0 0,-2 1-1 0 0,1-1 1 0 0,-5-17-1 0 0,-1 9-1 0 0,7 16-62 0 0,-1-1 0 0 0,0 1 0 0 0,0 0 0 0 0,0-1 0 0 0,-1 1 0 0 0,1 0 0 0 0,-1 0 0 0 0,0 0 0 0 0,0 0 0 0 0,0 0 0 0 0,0 0 0 0 0,0 1 0 0 0,-1-1 0 0 0,1 1-1 0 0,-5-4 1 0 0,3 4-5 0 0,0 0-1 0 0,1 1 0 0 0,-1-1 0 0 0,0 1 0 0 0,0 0 0 0 0,1 0 1 0 0,-1 1-1 0 0,0-1 0 0 0,0 1 0 0 0,0 0 0 0 0,0 0 1 0 0,0 0-1 0 0,0 0 0 0 0,0 1 0 0 0,-6 1 0 0 0,5 0-50 0 0,-1-1 0 0 0,1 1 0 0 0,0 1 0 0 0,0-1 0 0 0,0 1 0 0 0,1-1 0 0 0,-1 1 0 0 0,0 1 0 0 0,1-1 0 0 0,-7 8 0 0 0,-16 12-424 0 0,22-20 276 0 0,0 1 0 0 0,1-1 1 0 0,0 1-1 0 0,0 0 0 0 0,0 0 0 0 0,-5 8 0 0 0,-1 9-674 0 0,-3 5-190 0 0,6-18 555 0 0,5-5 183 0 0,-1 1 1 0 0,1-1-1 0 0,0 0 0 0 0,0 1 0 0 0,0-1 1 0 0,0 1-1 0 0,-2 6 0 0 0,3 13-1346 0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50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65 8288 0 0,'-15'37'638'0'0,"15"-37"-630"0"0,0 1-1 0 0,0-1 0 0 0,-1 1 0 0 0,1-1 0 0 0,0 1 0 0 0,-1-1 0 0 0,1 1 0 0 0,-1-1 1 0 0,1 1-1 0 0,0-1 0 0 0,-1 1 0 0 0,1-1 0 0 0,-1 0 0 0 0,1 1 0 0 0,-1-1 0 0 0,1 0 1 0 0,-1 1-1 0 0,0-1 0 0 0,1 0 0 0 0,-1 0 0 0 0,1 0 0 0 0,-1 1 0 0 0,1-1 0 0 0,-1 0 0 0 0,0 0 1 0 0,1 0-1 0 0,-1 0 0 0 0,0 0 0 0 0,1 0 0 0 0,-1 0 0 0 0,1 0 0 0 0,-2-1 0 0 0,-14-8 693 0 0,11 5 163 0 0,-11-8 9675 0 0,18 11-10095 0 0,4-2-320 0 0,0 1 1 0 0,0 0 0 0 0,0 0-1 0 0,0 1 1 0 0,0 0 0 0 0,1 0-1 0 0,-1 0 1 0 0,0 1 0 0 0,10 0 0 0 0,18-1 197 0 0,32-6-115 0 0,-6 2 196 0 0,94-22 1 0 0,-63 0-1340 0 0,-85 23 604 0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51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 13824 0 0,'0'0'1388'0'0,"-1"2"-1276"0"0,0 0-14 0 0,1-1 1 0 0,-1 1 0 0 0,0-1 0 0 0,0 1 0 0 0,1 0 0 0 0,-1-1 0 0 0,1 1 0 0 0,-1 0 0 0 0,1 0 0 0 0,0-1 0 0 0,0 1-1 0 0,0 0 1 0 0,0 0 0 0 0,0 3 0 0 0,1 2 395 0 0,-2 9 267 0 0,1-1 1 0 0,1 0 0 0 0,1 0 0 0 0,0 1-1 0 0,7 22 1 0 0,1 13-18 0 0,-8-42-670 0 0,1 0 0 0 0,0 0 0 0 0,5 11-1 0 0,3 7-72 0 0,13 39-1705 0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52.5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0,'0'0'7533'0'0,"2"3"-6509"0"0,6 9-493 0 0,-1 2 0 0 0,-1-1 0 0 0,0 1 0 0 0,-1 0-1 0 0,0 0 1 0 0,3 17 0 0 0,9 24-246 0 0,-5-9-189 0 0,-10-34-107 0 0,1-1 1 0 0,8 20-1 0 0,-9-25-174 0 0,-1-4 50 0 0,1 1-1 0 0,-1-1 0 0 0,0 0 1 0 0,0 1-1 0 0,-1-1 0 0 0,1 0 1 0 0,0 1-1 0 0,-1-1 0 0 0,0 1 1 0 0,1-1-1 0 0,-1 1 0 0 0,0-1 1 0 0,-1 4-1 0 0,11-10-3371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8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15664 0 0,'0'0'1417'0'0,"0"13"713"0"0,2 5-1061 0 0,0 0-1 0 0,1 0 0 0 0,11 33 0 0 0,-8-30-625 0 0,46 143 1197 0 0,-29-101-1641 0 0,-8-22 14 0 0,-8-23 50 0 0,12 22 0 0 0,-10-23-534 0 0,9 26 0 0 0,-17-40 367 0 0,0-1 0 0 0,0 0 0 0 0,0 0 0 0 0,0 0 0 0 0,1 0 0 0 0,2 3 0 0 0,5 9-1953 0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52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5984 0 0,'0'0'916'0'0,"12"1"4826"0"0,-7 1-5099 0 0,1 0 0 0 0,0-1-1 0 0,-1 1 1 0 0,1-1 0 0 0,0-1-1 0 0,0 1 1 0 0,-1-1 0 0 0,1 0-1 0 0,0 0 1 0 0,7-2 0 0 0,18 0 436 0 0,9-4-401 0 0,-37 6-693 0 0,0 0 1 0 0,0-1 0 0 0,0 1 0 0 0,0-1 0 0 0,0 0-1 0 0,0 0 1 0 0,0 0 0 0 0,5-2 0 0 0,-6 2-266 0 0</inkml:trace>
  <inkml:trace contextRef="#ctx0" brushRef="#br0" timeOffset="1">79 219 3680 0 0,'2'1'7188'0'0,"1"0"-6044"0"0,1 0 1 0 0,0-1-1 0 0,0 1 1 0 0,0 0-1 0 0,7-1 1 0 0,20-4 1923 0 0,-15-1-2777 0 0,29-13 1 0 0,-4 2 825 0 0,67-27-639 0 0,-52 20-3234 0 0,-39 13-4581 0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53.3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9216 0 0,'0'0'706'0'0,"2"0"-154"0"0,34-5 7595 0 0,-24 2-7066 0 0,-1 1 104 0 0,1-1 0 0 0,21-9 0 0 0,67-24 2599 0 0,-9 2-2826 0 0,-80 29-343 0 0,-5 2-2339 0 0</inkml:trace>
  <inkml:trace contextRef="#ctx0" brushRef="#br0" timeOffset="1">197 97 9672 0 0,'0'0'748'0'0,"-1"2"-492"0"0,-8 14-146 0 0,0 10 5172 0 0,8-23-4441 0 0,0 0 1 0 0,1 1-1 0 0,0-1 0 0 0,0 0 0 0 0,0 0 0 0 0,0 5 1 0 0,6 12 347 0 0,1-5-543 0 0,-1 1 1 0 0,0 1-1 0 0,-2-1 0 0 0,1 1 0 0 0,-2 0 1 0 0,3 32-1 0 0,-6-36-744 0 0,2-1 0 0 0,-1 1 0 0 0,1-1 0 0 0,1 0 0 0 0,0 0-1 0 0,1 0 1 0 0,1 0 0 0 0,-1 0 0 0 0,2-1 0 0 0,10 18 0 0 0,-13-24-799 0 0,-2-4 485 0 0,0 1-1 0 0,0-1 1 0 0,0 0 0 0 0,0 1 0 0 0,0-1-1 0 0,0 0 1 0 0,0 0 0 0 0,1 0-1 0 0,-1 0 1 0 0,0 0 0 0 0,0 0-1 0 0,3 1 1 0 0,11 6-1931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53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 5984 0 0,'0'0'541'0'0,"2"-1"-445"0"0,14-4 1465 0 0,11 0 7215 0 0,-4 1-4135 0 0,15-5-991 0 0,-5 3-2136 0 0,-23 3-833 0 0,1 2 1 0 0,20-2-1 0 0,-28 2-600 0 0,-3 1-69 0 0,1 0 1 0 0,-1 0-1 0 0,1 0 0 0 0,-1 0 1 0 0,0 0-1 0 0,1 0 1 0 0,-1 0-1 0 0,1 0 1 0 0,-1 0-1 0 0,1 0 0 0 0,-1 0 1 0 0,0 0-1 0 0,1 0 1 0 0,-1 0-1 0 0,1 0 1 0 0,-1 0-1 0 0,0 1 1 0 0,1-1-1 0 0,0 0 0 0 0,-1 1 14 0 0,1 0 0 0 0,0 0 0 0 0,0 1-1 0 0,0-1 1 0 0,0 0 0 0 0,-1 0-1 0 0,1 0 1 0 0,-1 1 0 0 0,1-1 0 0 0,-1 0-1 0 0,1 0 1 0 0,-1 1 0 0 0,1 1-1 0 0,-1 1-18 0 0,1 1-1 0 0,-1 0 1 0 0,0 0-1 0 0,0 0 1 0 0,0-1-1 0 0,-1 1 1 0 0,0 0-1 0 0,0 0 1 0 0,0-1-1 0 0,-2 7 1 0 0,-22 46 48 0 0,24-54-58 0 0,-20 34-420 0 0,14-24 80 0 0,-10 20 0 0 0,9-20 18 0 0,6-6 250 0 0,3-6 81 0 0,-1 0-1 0 0,1 1 0 0 0,0-1 1 0 0,0 0-1 0 0,0 0 1 0 0,0 0-1 0 0,0 0 1 0 0,0 0-1 0 0,0 0 1 0 0,0 0-1 0 0,0 0 0 0 0,0-1 1 0 0,0 1-1 0 0,1 0 1 0 0,-1-1-1 0 0,0 1 1 0 0,0-1-1 0 0,1 1 1 0 0,-1-1-1 0 0,1 1 0 0 0,-1-1 1 0 0,0 0-1 0 0,2 0 1 0 0,7 1 79 0 0,-1 0 1 0 0,14-1 0 0 0,-11-1-42 0 0,-2 1-74 0 0,0 0-1 0 0,0-1 1 0 0,0 0-1 0 0,0-1 1 0 0,0 0-1 0 0,0 0 1 0 0,-1-1-1 0 0,18-8 0 0 0,-20 8-220 0 0,-1 0-1 0 0,1 1 0 0 0,9-2 0 0 0,13-5-2867 0 0,-14 1 1088 0 0</inkml:trace>
  <inkml:trace contextRef="#ctx0" brushRef="#br0" timeOffset="1">580 167 15552 0 0,'0'0'1407'0'0,"2"1"-1161"0"0,1-1 33 0 0,-1 1 0 0 0,1 0 0 0 0,0 0 0 0 0,-1 1 0 0 0,1-1 0 0 0,-1 1 0 0 0,1-1 0 0 0,-1 1 0 0 0,0 0 0 0 0,0 0 0 0 0,0 0 0 0 0,0 0 0 0 0,0 0 0 0 0,0 0 0 0 0,0 0 0 0 0,-1 1 0 0 0,1-1 0 0 0,-1 1 1 0 0,1-1-1 0 0,1 5 0 0 0,9 23 1518 0 0,-8-22-1335 0 0,0 1 1 0 0,-1 0-1 0 0,3 10 0 0 0,3 16 211 0 0,-5-25-518 0 0,-2 0 1 0 0,1 1 0 0 0,-1 0-1 0 0,0 17 1 0 0,-2-6-69 0 0,-1-11-94 0 0,1 1-1 0 0,1-1 0 0 0,2 17 0 0 0,-2-19-1456 0 0,1 0 0 0 0,0 16 0 0 0,-2-11-7266 0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8:54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7368 0 0,'0'0'568'0'0,"2"-2"-374"0"0,21-12 15895 0 0,-16 17-14354 0 0,-4 0-1560 0 0,1 0 0 0 0,-1 1 0 0 0,1 0-1 0 0,-1 0 1 0 0,-1 0 0 0 0,1 0 0 0 0,0 0 0 0 0,-1 1 0 0 0,0-1 0 0 0,0 1 0 0 0,0-1 0 0 0,-1 1 0 0 0,0 0-1 0 0,2 6 1 0 0,-1 7-14 0 0,0 0 0 0 0,-1 27-1 0 0,-1-45-156 0 0,-7 193-993 0 0,2-150-246 0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14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64 219 5528 0 0,'-1'2'249'0'0,"-6"5"-2"0"0,4-5-191 0 0,0-1-1 0 0,1 1 1 0 0,-1 1 0 0 0,1-1-1 0 0,-1 0 1 0 0,1 1 0 0 0,-3 2-1 0 0,-10 9 3503 0 0,13-13-2949 0 0,-13 16 14154 0 0,20-16-14571 0 0,0-1 0 0 0,0 0-1 0 0,0 0 1 0 0,0-1 0 0 0,1 0-1 0 0,-1 1 1 0 0,0-2 0 0 0,-1 1-1 0 0,1 0 1 0 0,0-1-1 0 0,9-5 1 0 0,-7 3-107 0 0,1 1 0 0 0,0-1 0 0 0,0 1 0 0 0,0 1 0 0 0,10-3 1 0 0,-9 3-27 0 0,0 0 0 0 0,0-1 1 0 0,12-6-1 0 0,37-18 121 0 0,-36 18-62 0 0,37-22 0 0 0,-55 28-118 0 0,119-78 0 0 0,-71 33-416 0 0,-50 47 362 0 0,0-1 0 0 0,-1 0 0 0 0,1 0 0 0 0,0 1-1 0 0,-1-1 1 0 0,1 0 0 0 0,-1 0 0 0 0,2-3 0 0 0,-2-5-8060 0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15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5984 0 0,'0'0'10050'0'0,"-2"2"-8955"0"0,1 0-829 0 0,0 0 0 0 0,0 0-1 0 0,-1 0 1 0 0,2 0 0 0 0,-1 0 0 0 0,0 1 0 0 0,0-1 0 0 0,1 0 0 0 0,-1 0 0 0 0,1 1 0 0 0,0-1-1 0 0,-1 0 1 0 0,1 1 0 0 0,1 3 0 0 0,-1 0 167 0 0,0 0 1 0 0,1 0-1 0 0,0 0 0 0 0,0 0 0 0 0,3 6 1 0 0,-3-5-259 0 0,1 0 1 0 0,-1 1 0 0 0,0-1 0 0 0,1 10-1 0 0,0 8 188 0 0,4 78 605 0 0,-3-74-884 0 0,-2-16-72 0 0,1 1 1 0 0,0-1-1 0 0,1 0 1 0 0,7 22 0 0 0,-9-33-152 0 0,-1-1 10 0 0,1-1 0 0 0,-1 1 0 0 0,0 0 0 0 0,0-1 0 0 0,0 1 0 0 0,1 0 0 0 0,-1-1 0 0 0,0 1 0 0 0,1-1 0 0 0,-1 1 0 0 0,1-1 0 0 0,-1 1 0 0 0,1-1 0 0 0,-1 1 0 0 0,1-1 0 0 0,-1 1 0 0 0,1-1 0 0 0,-1 1 0 0 0,1-1 0 0 0,0 0 0 0 0,-1 1 0 0 0,1-1 0 0 0,-1 0 0 0 0,1 0 0 0 0,0 1 0 0 0,0-1 0 0 0,0 0 117 0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15.8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4144 0 0,'0'0'20415'0'0,"1"3"-19652"0"0,2 6-186 0 0,0 0 0 0 0,-1 1-1 0 0,1 11 1 0 0,2 8-564 0 0,2 28 80 0 0,-3-20-86 0 0,-2-24-592 0 0,8 24 1 0 0,-3-17-7495 0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18.8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88 8288 0 0,'0'0'756'0'0,"-1"-1"-623"0"0,-27-7 1027 0 0,26 7 127 0 0,1 1-1049 0 0,1 0 0 0 0,-1-1 0 0 0,0 1 0 0 0,1 0 0 0 0,-1 0 0 0 0,0-1 0 0 0,1 1 0 0 0,-1 0 0 0 0,0-1 0 0 0,1 1 0 0 0,-1 0 0 0 0,1-1 0 0 0,-1 1 0 0 0,1-1 0 0 0,-1 1 0 0 0,1-1 0 0 0,-1 1 0 0 0,1-1 0 0 0,-1 0 0 0 0,1 1 0 0 0,0-1 0 0 0,-1 1 0 0 0,1-1 0 0 0,0 0 0 0 0,0 1 0 0 0,0-1 0 0 0,-1 0 0 0 0,1 0 0 0 0,0 0 0 0 0,0 0-71 0 0,0 0-1 0 0,-1-1 1 0 0,1 1 0 0 0,0 0-1 0 0,0 0 1 0 0,0 0-1 0 0,0 0 1 0 0,0 0 0 0 0,1-1-1 0 0,-1 1 1 0 0,0 0 0 0 0,0 0-1 0 0,1 0 1 0 0,-1 0-1 0 0,1 0 1 0 0,-1 0 0 0 0,1 0-1 0 0,-1 0 1 0 0,2-1 0 0 0,2-2 93 0 0,1 0 1 0 0,-1 1 0 0 0,1-1-1 0 0,0 1 1 0 0,0 0 0 0 0,0 0-1 0 0,0 1 1 0 0,1-1 0 0 0,6-1-1 0 0,-10 4 40 0 0,0-1-117 0 0,6 0-142 0 0,0-1 1 0 0,1 1-1 0 0,-1 0 1 0 0,0 1-1 0 0,1 0 1 0 0,-1 0-1 0 0,1 1 0 0 0,8 1 1 0 0,22 1 218 0 0,-35-3-233 0 0,-1 0 0 0 0,0 1 0 0 0,1-1 0 0 0,-1 1 0 0 0,0 0 0 0 0,0 0 0 0 0,0 0 0 0 0,0 0 0 0 0,0 0 1 0 0,0 1-1 0 0,0 0 0 0 0,0-1 0 0 0,0 1 0 0 0,0 0 0 0 0,-1 0 0 0 0,1 0 0 0 0,-1 1 0 0 0,0-1 0 0 0,0 1 0 0 0,1-1 0 0 0,-2 1 0 0 0,1 0 0 0 0,0 0 0 0 0,0 0 0 0 0,-1 0 0 0 0,0 0 0 0 0,1 0 0 0 0,-1 0 0 0 0,-1 0 0 0 0,1 0 0 0 0,0 1 0 0 0,0 4 0 0 0,-2 0-102 0 0,1 0 0 0 0,-1 0-1 0 0,-1 0 1 0 0,1 0 0 0 0,-1 0-1 0 0,-1 0 1 0 0,1 0-1 0 0,-2-1 1 0 0,-3 9 0 0 0,-6 6-669 0 0,-24 32-1 0 0,21-34-212 0 0,-17 33 0 0 0,26-39 503 0 0,-1-1-1 0 0,0 0 1 0 0,-1-1-1 0 0,-13 14 1 0 0,19-22 396 0 0,0-1 0 0 0,-1 1 0 0 0,1-1 0 0 0,-1 0 0 0 0,0 0 0 0 0,0 0 0 0 0,0 0 0 0 0,0-1 1 0 0,-1 0-1 0 0,1 0 0 0 0,-1 0 0 0 0,1 0 0 0 0,-1-1 0 0 0,0 0 0 0 0,0 0 0 0 0,-7 1 0 0 0,5-3 3832 0 0,12-2-2394 0 0,18-4-1540 0 0,-14 5 837 0 0,7-3-370 0 0,1 1 0 0 0,0 0 0 0 0,0 1 0 0 0,0 1 0 0 0,1 1 0 0 0,24 1 0 0 0,98 18-90 0 0,-115-14-227 0 0,15 7-1111 0 0,-11-3-5542 0 0,-6-3-1734 0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19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82 4144 0 0,'-1'-5'155'0'0,"1"0"1"0"0,-1 0 0 0 0,0 0-1 0 0,0-1 1 0 0,0 2-1 0 0,-3-8 1 0 0,-4-3 3960 0 0,4 3 412 0 0,4 12-4351 0 0,0-1 1 0 0,-1 0-1 0 0,1 1 0 0 0,0-1 0 0 0,0 1 0 0 0,0-1 0 0 0,0 1 0 0 0,-1-1 0 0 0,1 1 1 0 0,0-1-1 0 0,-1 1 0 0 0,1-1 0 0 0,0 1 0 0 0,-1-1 0 0 0,1 1 0 0 0,-1-1 0 0 0,1 1 1 0 0,-1-1-1 0 0,1 1 0 0 0,-1 0 0 0 0,1-1 0 0 0,-1 1 0 0 0,1 0 0 0 0,-1 0 0 0 0,1-1 1 0 0,-1 1-1 0 0,1 0 0 0 0,-1 0 0 0 0,0 0 0 0 0,1 0 0 0 0,-1 0 0 0 0,1 0 0 0 0,-1-1 1 0 0,0 2-1 0 0,1-1 0 0 0,-1 0 0 0 0,1 0 0 0 0,-1 0 0 0 0,0 0 0 0 0,0 0 0 0 0,-1 1-55 0 0,-1 0 0 0 0,0 0 0 0 0,1 0-1 0 0,-1 0 1 0 0,1 0 0 0 0,-1 1 0 0 0,1-1 0 0 0,-1 1-1 0 0,1-1 1 0 0,0 1 0 0 0,0 0 0 0 0,0 0-1 0 0,0 0 1 0 0,0 0 0 0 0,0 0 0 0 0,1 1 0 0 0,-2 2-1 0 0,-7 9 112 0 0,-11 22 0 0 0,12-16-25 0 0,1 2 1 0 0,0-1 0 0 0,2 1 0 0 0,-6 34 0 0 0,2 10-82 0 0,-1 80 0 0 0,10-66-105 0 0,5 0-1 0 0,25 148 0 0 0,-18-175 59 0 0,2 0 0 0 0,2-1-1 0 0,36 81 1 0 0,-41-111-448 0 0,0 0 0 0 0,2-1-1 0 0,0-1 1 0 0,2 0 0 0 0,0 0 0 0 0,26 26 0 0 0,-37-43 134 0 0,1 0 1 0 0,-1 0 0 0 0,1 0 0 0 0,0 0-1 0 0,0-1 1 0 0,7 3 0 0 0,-9-4-476 0 0,1 0 0 0 0,-1 0-1 0 0,1 0 1 0 0,0-1 0 0 0,-1 1 0 0 0,1-1-1 0 0,3 1 1 0 0,10-4-6013 0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0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0 264 18975 0 0,'0'0'2218'0'0,"1"3"-1401"0"0,10 23 1671 0 0,9 27-820 0 0,-14-36-1495 0 0,2-1 1 0 0,0 0 0 0 0,1 0-1 0 0,16 22 1 0 0,-16-25-129 0 0,-7-9-33 0 0,12 9 52 0 0,-13-12-52 0 0,-1 0-9 0 0,0-1 0 0 0,1 1 0 0 0,-1-1 0 0 0,0 1 0 0 0,1-1 1 0 0,-1 0-1 0 0,1 1 0 0 0,-1-1 0 0 0,0 0 0 0 0,1 1 0 0 0,-1-1 0 0 0,1 0 0 0 0,-1 1 1 0 0,1-1-1 0 0,-1 0 0 0 0,1 0 0 0 0,-1 0 0 0 0,1 0 0 0 0,-1 1 0 0 0,1-1 0 0 0,-1 0 1 0 0,1 0-1 0 0,0 0 0 0 0,-1 0 0 0 0,1 0 0 0 0,0 0 0 0 0,0 0 135 0 0,-1-2-83 0 0,0-36 14 0 0,1 3-179 0 0,-2 0 0 0 0,-9-68 0 0 0,5 60 32 0 0,4 32 58 0 0,0-1 0 0 0,-4-16 0 0 0,2 15 1 0 0,1 0 0 0 0,-1-15 1 0 0,-4-17 20 0 0,7 35-2 0 0,6-9-10 0 0,-6 18 8 0 0,1-1 0 0 0,-1 1 0 0 0,1 0 0 0 0,0 0 1 0 0,-1 0-1 0 0,1 0 0 0 0,0 0 0 0 0,0 0 0 0 0,-1 0 1 0 0,1 0-1 0 0,0 0 0 0 0,0 0 0 0 0,0 0 0 0 0,0 0 1 0 0,0 1-1 0 0,0-1 0 0 0,1 0 0 0 0,-1 1 0 0 0,0-1 1 0 0,0 1-1 0 0,0-1 0 0 0,1 1 0 0 0,-1 0 0 0 0,0-1 1 0 0,2 1-1 0 0,5-1 28 0 0,-1 0 0 0 0,1 0 1 0 0,8 1-1 0 0,-13 0-14 0 0,141-9 229 0 0,-98 5-168 0 0,-18 1-15 0 0,26 0-50 0 0,24-5-517 0 0,-76 8-488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8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9672 0 0,'0'0'1232'0'0,"2"0"-26"0"0,82 10 7363 0 0,-77-10-8111 0 0,1 1-1 0 0,-2 0 1 0 0,1 0-1 0 0,0 1 1 0 0,0 0-1 0 0,12 5 1 0 0,-4 0 87 0 0,25 15 1 0 0,-32-16-467 0 0,0 0 0 0 0,0 0 0 0 0,-1 1 0 0 0,0 0 0 0 0,0 0 1 0 0,-1 1-1 0 0,1 0 0 0 0,8 15 0 0 0,-8-10-82 0 0,0 0 1 0 0,-1 0-1 0 0,-1 1 0 0 0,-1 0 0 0 0,5 20 1 0 0,-7-25-89 0 0,-1 1 0 0 0,-1-1 0 0 0,1 1 0 0 0,-2-1 1 0 0,1 1-1 0 0,-1-1 0 0 0,-1 1 0 0 0,1-1 0 0 0,-7 18 1 0 0,3-18-237 0 0,0-1 1 0 0,0 0 0 0 0,0-1 0 0 0,-1 1 0 0 0,-1-1 0 0 0,-9 9 0 0 0,11-11 130 0 0,0 0 0 0 0,-1 0 1 0 0,0 0-1 0 0,0-1 0 0 0,0 0 0 0 0,0 0 1 0 0,-1-1-1 0 0,1 1 0 0 0,-1-1 0 0 0,-12 3 1 0 0,3-3-18 0 0,4-1 15 0 0,-1 0 1 0 0,-16 0-1 0 0,4-2 246 0 0,15 0 210 0 0,8 0 1307 0 0,4-1-1425 0 0,15-8 544 0 0,-14 7-565 0 0,0 0-1 0 0,0 1 1 0 0,0-1 0 0 0,0 1-1 0 0,0 0 1 0 0,0 0 0 0 0,0 0-1 0 0,4-1 1 0 0,52-4 1502 0 0,-54 6-1514 0 0,1-1 1 0 0,0 1-1 0 0,0 1 0 0 0,0-1 0 0 0,9 3 1 0 0,10 0-88 0 0,64 9-20 0 0,-78-10-334 0 0,0 1 1 0 0,1 0-1 0 0,21 9 0 0 0,6 1-3087 0 0,-13-8-4262 0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0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10136 0 0,'2'0'4737'0'0,"12"-1"-1523"0"0,1 0-1 0 0,18-5 1 0 0,-11 1-1977 0 0,42-4 1322 0 0,-52 8-2174 0 0,-9 1-41 0 0,6 1 16 0 0,3 7-293 0 0,-1 1-52 0 0,-11-4-13 0 0,-1-3 5 0 0,0 8-103 0 0,-1 0 1 0 0,0 0-1 0 0,-1 0 1 0 0,0-1-1 0 0,-5 11 0 0 0,8-18-77 0 0,0 0-459 0 0,-6 26 191 0 0,6-27 437 0 0,0-1 0 0 0,1 1 1 0 0,-1 0-1 0 0,0-1 0 0 0,1 1 1 0 0,-1 0-1 0 0,0-1 0 0 0,1 1 1 0 0,-1-1-1 0 0,1 1 0 0 0,-1-1 1 0 0,1 1-1 0 0,-1-1 0 0 0,1 0 1 0 0,-1 1-1 0 0,1-1 0 0 0,0 1 1 0 0,1 0-2 0 0,4 5 58 0 0,0 0 1 0 0,1-1-1 0 0,0 0 0 0 0,0 0 1 0 0,11 5-1 0 0,-17-10-46 0 0,-1 1 0 0 0,1-1 0 0 0,-1 0 0 0 0,0 0-1 0 0,1 1 1 0 0,-1-1 0 0 0,1 0 0 0 0,-1 1 0 0 0,0-1 0 0 0,1 1-1 0 0,-1-1 1 0 0,0 0 0 0 0,1 1 0 0 0,-1-1 0 0 0,0 1 0 0 0,0-1-1 0 0,1 1 1 0 0,-1-1 0 0 0,0 2 0 0 0,0-2-3 0 0,1 1 0 0 0,-1 0 1 0 0,0-1-1 0 0,0 1 0 0 0,1 0 0 0 0,-1-1 1 0 0,1 1-1 0 0,-1-1 0 0 0,0 1 0 0 0,1 0 1 0 0,-1-1-1 0 0,1 1 0 0 0,-1-1 0 0 0,1 1 1 0 0,0-1-1 0 0,-1 0 0 0 0,1 1 0 0 0,-1-1 1 0 0,1 0-1 0 0,0 1 0 0 0,-1-1 0 0 0,1 0 1 0 0,0 0-1 0 0,-1 1 0 0 0,1-1 0 0 0,0 0 1 0 0,0 0-1 0 0,-1 0 0 0 0,1 0 0 0 0,0 0 1 0 0,-1 0-1 0 0,1 0 0 0 0,0 0 0 0 0,0-1 0 0 0,1 1 151 0 0,3 11-80 0 0,-4-10-67 0 0,-1 0 0 0 0,1-1-1 0 0,-1 1 1 0 0,1 0-1 0 0,-1 0 1 0 0,0-1-1 0 0,1 1 1 0 0,-1 0 0 0 0,0 0-1 0 0,0 0 1 0 0,1 0-1 0 0,-1 0 1 0 0,0-1-1 0 0,0 1 1 0 0,0 0 0 0 0,0 0-1 0 0,0 0 1 0 0,0 0-1 0 0,0 2 1 0 0,-4 5 69 0 0,3-7-71 0 0,1 1 1 0 0,-1-1-1 0 0,1 1 0 0 0,-1-1 0 0 0,0 1 1 0 0,0-1-1 0 0,0 1 0 0 0,0-1 0 0 0,0 0 1 0 0,0 0-1 0 0,0 1 0 0 0,-1-1 0 0 0,1 0 0 0 0,0 0 1 0 0,-1 0-1 0 0,1 0 0 0 0,0-1 0 0 0,-1 1 1 0 0,1 0-1 0 0,-1 0 0 0 0,0-1 0 0 0,1 1 1 0 0,-1-1-1 0 0,1 0 0 0 0,-3 1 0 0 0,-6 1 29 0 0,-6 2-188 0 0,1 0-1 0 0,-1-1 1 0 0,0-1-1 0 0,-26 0 1 0 0,22-2-2117 0 0,-29-4 0 0 0,36 3 388 0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1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18023 0 0,'0'0'1632'0'0,"2"0"-1344"0"0,19-2 1611 0 0,0 0-1 0 0,0-2 0 0 0,37-11 0 0 0,-38 10-1588 0 0,5-5 519 0 0,4 1-364 0 0,29-7 149 0 0,-39 11-485 0 0,32-7-1 0 0,-46 11-119 0 0,3 1-31 0 0,0-2 1 0 0,-1 1-1 0 0,14-5 1 0 0,14-1-848 0 0,-17 5-25 0 0,6 0-3886 0 0,-16 3 1028 0 0,7-1-4719 0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1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0 861 6448 0 0,'0'0'498'0'0,"3"-1"181"0"0,6-4 1873 0 0,0 0 1 0 0,1 1-1 0 0,-1 0 0 0 0,12-3 0 0 0,44-9 3622 0 0,-28 8-4699 0 0,-32 7-1248 0 0,0 0-1 0 0,1 1 1 0 0,-1 0-1 0 0,1 0 1 0 0,7 1-1 0 0,1-1 19 0 0,-13 0-94 0 0,1 1-147 0 0,0 0 1 0 0,0 0-1 0 0,-1 0 0 0 0,1 0 1 0 0,0 0-1 0 0,-1 0 1 0 0,1 0-1 0 0,-1 0 0 0 0,0 1 1 0 0,1-1-1 0 0,-1 1 1 0 0,0-1-1 0 0,0 1 0 0 0,0-1 1 0 0,0 1-1 0 0,0 0 1 0 0,0-1-1 0 0,0 1 0 0 0,0 0 1 0 0,-1 0-1 0 0,1 0 1 0 0,-1-1-1 0 0,1 1 0 0 0,-1 0 1 0 0,0 0-1 0 0,0 0 1 0 0,0 0-1 0 0,0 0 0 0 0,0 2 1 0 0,-24 116-1248 0 0,23-115 1116 0 0,0 0 0 0 0,0 0 0 0 0,-1-1 0 0 0,1 1 0 0 0,-1-1-1 0 0,0 1 1 0 0,-1-1 0 0 0,1 0 0 0 0,-1 0 0 0 0,-4 5 0 0 0,1-1-193 0 0,0-1-1 0 0,-1 0 1 0 0,0-1 0 0 0,-10 7-1 0 0,-10 2 2274 0 0,30-16-1707 0 0,14-4 30 0 0,-6 2-75 0 0,0 0 0 0 0,0 1 0 0 0,1 0 0 0 0,14 0 0 0 0,5 2-33 0 0,-3 1 65 0 0,37-5 1 0 0,-56 3-323 0 0,0-1 0 0 0,1 0 0 0 0,-2 0 1 0 0,1-1-1 0 0,0 0 0 0 0,-1-1 0 0 0,1 0 0 0 0,8-5 0 0 0,14-16-2482 0 0,-13 7-4113 0 0,-2 3-1823 0 0</inkml:trace>
  <inkml:trace contextRef="#ctx0" brushRef="#br0" timeOffset="1">474 6 19439 0 0,'0'0'74'0'0,"1"-1"0"0"0,-1 1-1 0 0,0-1 1 0 0,1 1 0 0 0,-1 0-1 0 0,0-1 1 0 0,1 1 0 0 0,-1-1-1 0 0,0 1 1 0 0,1 0 0 0 0,-1 0-1 0 0,1-1 1 0 0,-1 1 0 0 0,1 0-1 0 0,-1 0 1 0 0,1 0 0 0 0,-1-1-1 0 0,0 1 1 0 0,2 0 0 0 0,8 0 253 0 0,0 1 1 0 0,1 0-1 0 0,-1 0 0 0 0,0 1 1 0 0,0 0-1 0 0,0 1 1 0 0,0 0-1 0 0,0 1 1 0 0,0 0-1 0 0,-1 0 0 0 0,0 1 1 0 0,0 1-1 0 0,0-1 1 0 0,-1 1-1 0 0,1 1 1 0 0,-2-1-1 0 0,1 1 0 0 0,11 14 1 0 0,-4-2 70 0 0,-1 1 0 0 0,-1 0 1 0 0,14 28-1 0 0,-9-12-70 0 0,-8-17-156 0 0,11 31-1 0 0,-7-9-85 0 0,-2 0 0 0 0,-2 2 0 0 0,-2-1 0 0 0,-2 1 1 0 0,-2 0-1 0 0,-1 0 0 0 0,-7 86 0 0 0,-2-71-94 0 0,-20 87 0 0 0,9-67-550 0 0,-3 14-2697 0 0,9-55-3298 0 0,0-8-1936 0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2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1 262 20735 0 0,'0'0'1584'0'0,"2"-1"-1085"0"0,3-2-394 0 0,4-3 106 0 0,0 1 0 0 0,1 0 1 0 0,0 0-1 0 0,13-4 0 0 0,96-21 3894 0 0,-79 17-3950 0 0,-26 8-26 0 0,0 1-2207 0 0</inkml:trace>
  <inkml:trace contextRef="#ctx0" brushRef="#br0" timeOffset="0.16">101 337 4608 0 0,'0'0'208'0'0,"2"1"-9"0"0,12 6-968 0 0,13 6 4363 0 0,-22-10-1556 0 0,1-1-1 0 0,1 0 1 0 0,-1 0-1 0 0,0-1 0 0 0,9 2 1 0 0,-13-3-1735 0 0,4 1 247 0 0,0 0 0 0 0,0-1 1 0 0,0 0-1 0 0,0 0 0 0 0,0-1 0 0 0,8-1 0 0 0,14-3 669 0 0,-20 3-1192 0 0,1 1 1 0 0,-1-1-1 0 0,1-1 1 0 0,8-3-1 0 0,-3 0-30 0 0,21-12-1618 0 0,-20 10-227 0 0</inkml:trace>
  <inkml:trace contextRef="#ctx0" brushRef="#br0" timeOffset="1.16">603 1 13824 0 0,'0'1'10106'0'0,"-3"11"-8335"0"0,3-10-1619 0 0,-1-1 0 0 0,1 1 0 0 0,-1 0 1 0 0,1-1-1 0 0,0 1 0 0 0,0 0 0 0 0,-1-1 1 0 0,1 1-1 0 0,1 3 0 0 0,9 89 1933 0 0,3-40-1919 0 0,7 43-29 0 0,-15-77-312 0 0,-4-17-47 0 0,-1 0 0 0 0,1-1 0 0 0,0 1 0 0 0,-1 1 0 0 0,1-1 0 0 0,-1 3 0 0 0,0-4 24 0 0,0-1 1 0 0,0 1 0 0 0,1-1 0 0 0,-1 1-1 0 0,0-1 1 0 0,1 1 0 0 0,-1-1-1 0 0,1 1 1 0 0,-1-1 0 0 0,2 2-1 0 0,7-1-5555 0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3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42 245 15288 0 0,'0'0'1385'0'0,"-10"-2"6367"0"0,8 6-7608 0 0,0 0 0 0 0,0 0 0 0 0,1 0 0 0 0,-1 0 1 0 0,1 0-1 0 0,0 0 0 0 0,1 0 0 0 0,-1 1 0 0 0,1-1 0 0 0,-1 0 1 0 0,2 8-1 0 0,0-5 64 0 0,-1 0 1 0 0,2 0 0 0 0,-1-1-1 0 0,1 1 1 0 0,0-1 0 0 0,6 13-1 0 0,1-1-208 0 0,-7-11 0 0 0,1-1 0 0 0,1 1 0 0 0,-1-1 0 0 0,1 0 0 0 0,9 10 0 0 0,-2-4 0 0 0,26 21 0 0 0,-33-30 0 0 0,-1-1 0 0 0,1 1 0 0 0,-1-1 0 0 0,1 0 0 0 0,0 0 0 0 0,0 0 0 0 0,0-1 0 0 0,0 1 0 0 0,0-1 0 0 0,0 0 0 0 0,1 0 0 0 0,4 0 0 0 0,-6-1 43 0 0,0 0-1 0 0,0-1 1 0 0,0 0 0 0 0,0 1-1 0 0,0-1 1 0 0,0 0 0 0 0,-1 0-1 0 0,1-1 1 0 0,0 1 0 0 0,-1 0-1 0 0,1-1 1 0 0,-1 0 0 0 0,1 1-1 0 0,-1-1 1 0 0,0 0 0 0 0,0 0-1 0 0,0-1 1 0 0,0 1 0 0 0,0 0-1 0 0,0-1 1 0 0,-1 1 0 0 0,1-1-1 0 0,1-3 1 0 0,0 0 71 0 0,-1 0 0 0 0,1 0-1 0 0,-1 0 1 0 0,0-1 0 0 0,0 1 0 0 0,-1-1 0 0 0,0 0-1 0 0,1-11 1 0 0,-2 11-103 0 0,0-1 1 0 0,0 0-1 0 0,-1 0 0 0 0,1 0 0 0 0,-2 1 0 0 0,1-1 1 0 0,-1 0-1 0 0,-1 1 0 0 0,1 0 0 0 0,-1-1 1 0 0,-4-7-1 0 0,-3-2 80 0 0,-22-29 0 0 0,27 41-91 0 0,0-1 0 0 0,0 1 0 0 0,-1 0 0 0 0,1 0 0 0 0,-1 1 0 0 0,0-1 0 0 0,0 1 0 0 0,-8-3 0 0 0,9 4-38 0 0,0 1 0 0 0,-1 0 0 0 0,1 1 0 0 0,0-1 0 0 0,-1 1 0 0 0,1 0 0 0 0,-1 0 0 0 0,1 1-1 0 0,-1-1 1 0 0,-5 2 0 0 0,7-1-123 0 0,0 0 0 0 0,1 1 0 0 0,-1 0 0 0 0,0 0 0 0 0,1 0-1 0 0,0 0 1 0 0,-1 1 0 0 0,1-1 0 0 0,0 1 0 0 0,-1 0 0 0 0,1 0 0 0 0,0 0 0 0 0,1 0-1 0 0,-1 1 1 0 0,-4 4 0 0 0,6-6-16 0 0,0 0 0 0 0,0 0 1 0 0,1 0-1 0 0,-1 0 0 0 0,0 0 0 0 0,1 0 0 0 0,-1 1 0 0 0,1-1 1 0 0,0 0-1 0 0,-1 0 0 0 0,1 0 0 0 0,0 1 0 0 0,-1 0 0 0 0,-3 11-3704 0 0</inkml:trace>
  <inkml:trace contextRef="#ctx0" brushRef="#br0" timeOffset="1">442 214 13360 0 0,'0'0'1026'0'0,"1"-1"-668"0"0,0 0-118 0 0,-1 0 1 0 0,1 1 0 0 0,0-1-1 0 0,0 0 1 0 0,-1 0 0 0 0,1 0 0 0 0,-1 1-1 0 0,1-1 1 0 0,0 0 0 0 0,-1 0 0 0 0,0 0-1 0 0,1 0 1 0 0,-1 0 0 0 0,0 0 0 0 0,1 0-1 0 0,-1 0 1 0 0,0-1 0 0 0,0 1-1 0 0,0-10 9353 0 0,-2 14-9368 0 0,-3 5-160 0 0,1 0 1 0 0,0 0-1 0 0,0 1 0 0 0,1-1 1 0 0,0 1-1 0 0,-3 15 0 0 0,6-21-82 0 0,0 0-1 0 0,0 0 1 0 0,0 0-1 0 0,0 0 1 0 0,1 0-1 0 0,0 0 1 0 0,-1-1-1 0 0,1 1 1 0 0,0 0-1 0 0,0 0 0 0 0,2 3 1 0 0,4 13-75 0 0,-6-14 85 0 0,1 1 1 0 0,0-1-1 0 0,0 0 1 0 0,0 0-1 0 0,1 1 0 0 0,-1-1 1 0 0,1-1-1 0 0,0 1 1 0 0,1 0-1 0 0,-1-1 1 0 0,7 6-1 0 0,7 11-26 0 0,-14-17 27 0 0,0-1 0 0 0,0 1 1 0 0,0-1-1 0 0,0 1 1 0 0,0-1-1 0 0,1 0 0 0 0,0 0 1 0 0,7 4-1 0 0,1-2 6 0 0,0-1 0 0 0,19 4 0 0 0,-13-4 0 0 0,-14-3 13 0 0,0 0 1 0 0,1-1-1 0 0,-1 0 1 0 0,0 1-1 0 0,0-2 0 0 0,0 1 1 0 0,1 0-1 0 0,-1-1 0 0 0,0 0 1 0 0,0 0-1 0 0,0 0 0 0 0,0-1 1 0 0,0 1-1 0 0,0-1 0 0 0,0 0 1 0 0,-1 0-1 0 0,1 0 0 0 0,-1 0 1 0 0,5-4-1 0 0,2-3 61 0 0,0 0 0 0 0,-1 0-1 0 0,1-1 1 0 0,12-18 0 0 0,-17 20 25 0 0,0 0 0 0 0,-1-1 0 0 0,0 1 0 0 0,0-1 0 0 0,4-12 0 0 0,9-49 760 0 0,-16 62-732 0 0,1 0-91 0 0,-2 1-1 0 0,1-1 1 0 0,-1 0 0 0 0,0 1-1 0 0,0-1 1 0 0,-1 1 0 0 0,0-1-1 0 0,-1 1 1 0 0,-4-14 0 0 0,1 7 0 0 0,0 1-1 0 0,-1 1 1 0 0,0-1 0 0 0,-12-16 0 0 0,14 25-39 0 0,0-1 1 0 0,1 1-1 0 0,-1 1 1 0 0,-1-1-1 0 0,1 0 1 0 0,0 1-1 0 0,-1 0 0 0 0,0 0 1 0 0,0 0-1 0 0,0 1 1 0 0,0-1-1 0 0,-7-1 0 0 0,-2-1-126 0 0,-1 2-1 0 0,1-1 0 0 0,-22-1 0 0 0,25 5-257 0 0,0 0 0 0 0,0 1 0 0 0,1 0 0 0 0,-1 1 0 0 0,0 0 0 0 0,0 0 0 0 0,1 1 0 0 0,0 1 0 0 0,0 0 0 0 0,0 0 0 0 0,0 1 0 0 0,-17 10 0 0 0,-2 8-1733 0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3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3 142 16208 0 0,'-2'46'743'0'0,"4"-35"105"0"0,-2-11-841 0 0,0 0 1 0 0,1 0 0 0 0,-1 1-1 0 0,0-1 1 0 0,0 0-1 0 0,0 0 1 0 0,1 0-1 0 0,-1 0 1 0 0,0-1 0 0 0,0 1-1 0 0,0 0 1 0 0,1 0-1 0 0,-1 0 1 0 0,0 0-1 0 0,0 0 1 0 0,0 0 0 0 0,0 0-1 0 0,1 0 1 0 0,-1 0-1 0 0,0 0 1 0 0,0 0-1 0 0,0-1 1 0 0,0 1 0 0 0,1 0-1 0 0,-1 0 1 0 0,0 0-1 0 0,0 0 1 0 0,0 0-1 0 0,0-1 1 0 0,0 1 0 0 0,0 0-1 0 0,1 0 1 0 0,11-23 156 0 0,-9 17 377 0 0,-1 4-348 0 0,0 0 1 0 0,-1-1-1 0 0,1 1 0 0 0,0 0 0 0 0,0 0 1 0 0,0 1-1 0 0,3-3 0 0 0,11-10 896 0 0,-10 8-825 0 0,0 1 1 0 0,1-1-1 0 0,-1 1 0 0 0,1 0 1 0 0,1 1-1 0 0,-1-1 1 0 0,9-2-1 0 0,6-3 492 0 0,32-7-1 0 0,-30 9-424 0 0,-17 5-241 0 0,1 0 1 0 0,0 1-1 0 0,-1 0 1 0 0,13-2-1 0 0,2 2 139 0 0,39-10 0 0 0,-44 8-238 0 0,16 0 37 0 0,-25 3-78 0 0,-1 1 1 0 0,0-1 0 0 0,13-3 0 0 0,10-11-1332 0 0,-29 14 157 0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4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10136 0 0,'2'4'1633'0'0,"0"1"1"0"0,0 0 0 0 0,0 0 0 0 0,-1 0 0 0 0,0 0-1 0 0,0 0 1 0 0,1 10 0 0 0,2 11-346 0 0,1-7-761 0 0,-3-12-387 0 0,0 0 0 0 0,0 0 1 0 0,-1 0-1 0 0,0 0 0 0 0,1 11 0 0 0,-2-1-104 0 0,4 112 217 0 0,2-64-799 0 0,-1-9-826 0 0,-4-42 386 0 0,0-3-1475 0 0,2-4-2085 0 0</inkml:trace>
  <inkml:trace contextRef="#ctx0" brushRef="#br0" timeOffset="1">281 392 10136 0 0,'1'1'309'0'0,"0"1"0"0"0,0-1 0 0 0,-1 1 0 0 0,1-1 0 0 0,0 1 0 0 0,-1-1 0 0 0,0 1 0 0 0,1 0 0 0 0,-1 5 4617 0 0,3 15-1053 0 0,-2-18-3378 0 0,0 0 0 0 0,-1 1 0 0 0,1-1 0 0 0,-1 1 0 0 0,0-1 0 0 0,-1 9 0 0 0,-2 11-17 0 0,1 47 0 0 0,2-54-224 0 0,1-10-333 0 0,-1 1 0 0 0,1 0 0 0 0,1-1 0 0 0,0 1 0 0 0,4 11 0 0 0,9 14-3084 0 0,5-32-4215 0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5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22 516 11520 0 0,'0'0'886'0'0,"-6"-9"-308"0"0,-10-14 11520 0 0,38 32-10917 0 0,-16-4-1096 0 0,1 1 0 0 0,0 0-1 0 0,-1 0 1 0 0,0 0 0 0 0,6 9-1 0 0,-9-10-79 0 0,1 0-1 0 0,0 0 1 0 0,1 0 0 0 0,-1-1-1 0 0,1 0 1 0 0,-1 0-1 0 0,1 0 1 0 0,1 0 0 0 0,-1-1-1 0 0,0 1 1 0 0,1-1 0 0 0,7 2-1 0 0,-10-3 3 0 0,1-1 0 0 0,0 1 1 0 0,-1 0-1 0 0,1 0 0 0 0,-1 0 0 0 0,0 1 0 0 0,1-1 0 0 0,4 6 0 0 0,2-2 4 0 0,-10-6-10 0 0,0 0 1 0 0,0 0 0 0 0,1 0-1 0 0,-1 0 1 0 0,0 0 0 0 0,1-1-1 0 0,-1 1 1 0 0,0 0 0 0 0,1 0-1 0 0,-1-1 1 0 0,0 1 0 0 0,0 0-1 0 0,0 0 1 0 0,1-1-1 0 0,-1 1 1 0 0,0 0 0 0 0,0-1-1 0 0,0 1 1 0 0,0 0 0 0 0,1 0-1 0 0,-1-1 1 0 0,0 1 0 0 0,0 0-1 0 0,0-1 1 0 0,0 0 0 0 0,1-4-8 0 0,-1-1 0 0 0,0 1 0 0 0,0-1 0 0 0,-1 0 0 0 0,0 1 0 0 0,0-1 0 0 0,0 1 0 0 0,0 0 0 0 0,-1-1 0 0 0,0 1 0 0 0,-3-6 0 0 0,-3-12-136 0 0,0-1-87 0 0,-24-45 0 0 0,21 47 136 0 0,1 0 1 0 0,-8-24-1 0 0,9 17 61 0 0,-9-38 0 0 0,15 56 32 0 0,1-2 0 0 0,-1 0 0 0 0,-1-24 0 0 0,4 32 26 0 0,0 0 0 0 0,0 1-1 0 0,1-1 1 0 0,0 0 0 0 0,-1 0-1 0 0,1 1 1 0 0,1-1 0 0 0,-1 1-1 0 0,1-1 1 0 0,0 1 0 0 0,0 0-1 0 0,0-1 1 0 0,0 1 0 0 0,4-4 0 0 0,-5 6-7 0 0,1 1 1 0 0,-1 0 0 0 0,1 0-1 0 0,-1 0 1 0 0,1 0 0 0 0,0 0-1 0 0,-1 0 1 0 0,1 1 0 0 0,0-1-1 0 0,0 0 1 0 0,2 0 0 0 0,7-2 77 0 0,4-1 5 0 0,0 0 0 0 0,0 1 1 0 0,1 1-1 0 0,20-1 0 0 0,26-4 164 0 0,49-8 152 0 0,23-4-164 0 0,-118 16-255 0 0,-9 2-6 0 0,0-1 0 0 0,0 0 0 0 0,9-3 0 0 0,9-5-367 0 0,-23 9 137 0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5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0,'0'0'705'0'0,"1"1"-577"0"0,35 11 683 0 0,-23-8 1997 0 0,1-1 0 0 0,-1 0 0 0 0,1-1-1 0 0,24 1 1 0 0,-23-4-1804 0 0,-3 1-186 0 0,-1 0-1 0 0,1 1 0 0 0,20 3 0 0 0,-5 1-328 0 0,-21-4-356 0 0,0 0 0 0 0,0 0 0 0 0,-1 0 0 0 0,11 5 0 0 0,-2-1 152 0 0,-13-5-255 0 0,1 0 0 0 0,-1 1 0 0 0,1-1-1 0 0,-1 1 1 0 0,0-1 0 0 0,1 1 0 0 0,-1 0 0 0 0,0 0-1 0 0,0-1 1 0 0,2 2 0 0 0,-1 0 74 0 0,-2 0-31 0 0,-1 2-80 0 0,1 0-1 0 0,0 0 0 0 0,-1 0 1 0 0,0 0-1 0 0,0 0 0 0 0,0 0 0 0 0,0 0 1 0 0,-1-1-1 0 0,1 1 0 0 0,-1 0 1 0 0,0-1-1 0 0,0 1 0 0 0,-5 5 0 0 0,-2 7-278 0 0,7-14 207 0 0,1 1-1 0 0,-1-1 1 0 0,1 1 0 0 0,-1-1-1 0 0,0 0 1 0 0,0 0-1 0 0,-3 4 1 0 0,-7 2-697 0 0,0 0 0 0 0,0 0 0 0 0,-15 6 0 0 0,25-13 472 0 0,6 2 9 0 0,1 1 380 0 0,-1-1 1 0 0,0 0-1 0 0,1 0 0 0 0,0-1 0 0 0,-1 1 0 0 0,10 2 0 0 0,39 10 697 0 0,-32-9-433 0 0,55 21 1087 0 0,-74-27-1200 0 0,-1 1-218 0 0,-1-1-1 0 0,1 1 1 0 0,-1-1-1 0 0,1 1 1 0 0,-1-1-1 0 0,1 1 1 0 0,-1 0-1 0 0,0-1 1 0 0,1 1-1 0 0,-1-1 1 0 0,0 1-1 0 0,1 0 1 0 0,-1-1-1 0 0,0 1 1 0 0,0 0-1 0 0,0 0 1 0 0,0-1-1 0 0,0 1 1 0 0,0 0-1 0 0,1-1 1 0 0,-2 1 0 0 0,1 0-1 0 0,0 0 1 0 0,0 0-1 0 0,-1 20 137 0 0,0-18-144 0 0,0 0 0 0 0,-1 0-1 0 0,1 0 1 0 0,0-1 0 0 0,-1 1-1 0 0,0 0 1 0 0,0-1 0 0 0,0 1-1 0 0,0-1 1 0 0,0 1 0 0 0,-1-1-1 0 0,1 0 1 0 0,-1 0 0 0 0,-3 3 0 0 0,-3 1-12 0 0,-1-1 1 0 0,-18 9-1 0 0,22-13-43 0 0,0 1 0 0 0,0-1-1 0 0,0 0 1 0 0,0 0-1 0 0,0-1 1 0 0,-1 0 0 0 0,-10-1-1 0 0,-2 1-120 0 0,13 0-30 0 0,0 0-1 0 0,0 0 0 0 0,0 0 1 0 0,0-1-1 0 0,0 0 1 0 0,0 0-1 0 0,0 0 1 0 0,0-1-1 0 0,1 0 0 0 0,-1 0 1 0 0,0 0-1 0 0,1-1 1 0 0,-10-6-1 0 0,1 1-1253 0 0,-1-1-958 0 0,8 1-3023 0 0,6-4-1731 0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6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9672 0 0,'15'-2'1997'0'0,"27"0"1"0"0,-28 1 2113 0 0,27-3 0 0 0,39-10 719 0 0,-51 8-3999 0 0,-23 5-689 0 0,0 0-1 0 0,0 0 1 0 0,0 0-1 0 0,0-1 1 0 0,0 0-1 0 0,5-3 0 0 0,41-23-82 0 0,-33 20-1276 0 0,-18 7-70 0 0</inkml:trace>
  <inkml:trace contextRef="#ctx0" brushRef="#br0" timeOffset="1">44 264 21767 0 0,'0'0'1059'0'0,"3"0"-466"0"0,3 0-260 0 0,2 0-251 0 0,0 0-1 0 0,-1 0 0 0 0,1-1 1 0 0,11-2-1 0 0,-1-2 671 0 0,1 1 0 0 0,-1 2-1 0 0,22-2 1 0 0,14-1 1129 0 0,-34 2-1534 0 0,0 1-719 0 0,0-1 0 0 0,0-1 0 0 0,-1-1 0 0 0,30-11 0 0 0,-33 8-1353 0 0,0 2-421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9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22 189 10224 0 0,'0'0'6735'0'0,"2"2"-5563"0"0,2 3-640 0 0,0 1-1 0 0,0 0 0 0 0,0 0 1 0 0,-1 0-1 0 0,0 0 0 0 0,0 1 1 0 0,0-1-1 0 0,-1 1 0 0 0,0 0 1 0 0,-1 0-1 0 0,2 11 0 0 0,-2-11-381 0 0,1 0-1 0 0,0-1 1 0 0,0 0 0 0 0,5 12-1 0 0,5 13 106 0 0,-11-26-287 0 0,3 17-379 0 0,1-1-1 0 0,1 1 1 0 0,1-1-1 0 0,17 35 1 0 0</inkml:trace>
  <inkml:trace contextRef="#ctx0" brushRef="#br0" timeOffset="1">1 0 5528 0 0,'0'0'16831'0'0,"9"10"-16831"0"0,3 4 0 0 0,-8 0-96 0 0,8-5-1088 0 0,-2 5-208 0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6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5 10592 0 0,'-13'-4'16881'0'0,"11"13"-18133"0"0,1 7 1543 0 0,0 0 0 0 0,1 0 0 0 0,0 0 0 0 0,1 0 0 0 0,5 23 0 0 0,-1-8 333 0 0,-3-16-348 0 0,1 0 0 0 0,6 16 0 0 0,-8-25-376 0 0,1-1 0 0 0,1 1 0 0 0,-1-1-1 0 0,1 1 1 0 0,0-1 0 0 0,0 0 0 0 0,6 8 0 0 0,-7-11-503 0 0,8 7-1541 0 0,-9-8 1633 0 0,6 2 97 0 0,-2-3-3293 0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6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11 131 14944 0 0,'-4'-15'686'0'0,"4"13"406"0"0,-1 15 1128 0 0,-1 2-1502 0 0,0-1 0 0 0,1 1 1 0 0,1-1-1 0 0,1 1 0 0 0,0-1 0 0 0,0 1 0 0 0,2-1 1 0 0,6 25-1 0 0,-6-32-677 0 0,1 1 0 0 0,0-1 0 0 0,0 0 0 0 0,0 0 0 0 0,0-1 0 0 0,1 1 0 0 0,0-1 0 0 0,1 0 0 0 0,8 7 0 0 0,7 10-179 0 0,-18-20 211 0 0,0-1 1 0 0,0 1-1 0 0,0-1 1 0 0,0 1-1 0 0,0-1 0 0 0,0 0 1 0 0,1 0-1 0 0,-1-1 1 0 0,1 1-1 0 0,-1-1 1 0 0,1 1-1 0 0,0-1 1 0 0,-1 0-1 0 0,1 0 0 0 0,0-1 1 0 0,0 1-1 0 0,0-1 1 0 0,0 0-1 0 0,-1 0 1 0 0,1 0-1 0 0,0-1 0 0 0,0 1 1 0 0,0-1-1 0 0,0 0 1 0 0,4-2-1 0 0,-6 2-30 0 0,1 0-1 0 0,-1-1 1 0 0,0 0-1 0 0,0 1 1 0 0,-1-1-1 0 0,1 0 0 0 0,0 0 1 0 0,-1 0-1 0 0,1 0 1 0 0,-1 0-1 0 0,1 0 1 0 0,1-4-1 0 0,0 0 72 0 0,-1-1-1 0 0,1 1 0 0 0,2-11 0 0 0,-2 4 63 0 0,2-9 134 0 0,3-26 0 0 0,-8 40-271 0 0,1-1-1 0 0,-1 1 1 0 0,-1 0-1 0 0,0 0 1 0 0,0-1-1 0 0,-4-14 1 0 0,1 11-35 0 0,0-1 0 0 0,-1 1 0 0 0,-12-22 0 0 0,13 28-4 0 0,0 0 0 0 0,0 0-1 0 0,-1 1 1 0 0,1-1 0 0 0,-1 1-1 0 0,-1 0 1 0 0,1 1-1 0 0,-11-8 1 0 0,13 10-2 0 0,-6-4-80 0 0,-1 0-1 0 0,1 1 1 0 0,-20-8-1 0 0,26 12 61 0 0,0 1 0 0 0,1-1 0 0 0,-1 0 0 0 0,0 1-1 0 0,0 0 1 0 0,0-1 0 0 0,0 1 0 0 0,0 0-1 0 0,0 1 1 0 0,1-1 0 0 0,-1 0 0 0 0,0 1 0 0 0,0 0-1 0 0,0 0 1 0 0,1-1 0 0 0,-1 2 0 0 0,0-1 0 0 0,1 0-1 0 0,-3 2 1 0 0,2-2-261 0 0,1 1 1 0 0,0-1-1 0 0,0 1 0 0 0,0 0 1 0 0,1 0-1 0 0,-1-1 0 0 0,0 1 1 0 0,1 0-1 0 0,-1 1 0 0 0,1-1 0 0 0,0 0 1 0 0,0 0-1 0 0,0 1 0 0 0,-1 1 1 0 0,-4 22-6899 0 0,5-11-373 0 0</inkml:trace>
  <inkml:trace contextRef="#ctx0" brushRef="#br0" timeOffset="1">384 76 17503 0 0,'0'0'1588'0'0,"2"-1"-1304"0"0,34-21 8859 0 0,-32 26-8187 0 0,1 5-952 0 0,-1-1-1 0 0,0 0 1 0 0,0 1 0 0 0,-1 0 0 0 0,0 0 0 0 0,3 11 0 0 0,-4-9-24 0 0,2 1 1 0 0,0-1 0 0 0,6 14-1 0 0,-2-10 20 0 0,0-1 0 0 0,1 1 0 0 0,1-1 0 0 0,13 14 0 0 0,5 3-11 0 0,-23-24 6 0 0,1 0 0 0 0,0 0 0 0 0,0-1 0 0 0,1 0 1 0 0,-1 0-1 0 0,1-1 0 0 0,1 0 0 0 0,-1 0 1 0 0,1-1-1 0 0,8 5 0 0 0,-13-9 15 0 0,0 1-1 0 0,-1-1 1 0 0,1 0-1 0 0,0 0 1 0 0,0 0 0 0 0,0 0-1 0 0,-1 0 1 0 0,1 0-1 0 0,0-1 1 0 0,0 1-1 0 0,-1-1 1 0 0,1 0 0 0 0,-1 0-1 0 0,1 0 1 0 0,0 0-1 0 0,-1 0 1 0 0,0-1-1 0 0,1 1 1 0 0,-1-1 0 0 0,0 0-1 0 0,0 1 1 0 0,1-1-1 0 0,-2 0 1 0 0,1 0 0 0 0,0 0-1 0 0,0 0 1 0 0,-1-1-1 0 0,1 1 1 0 0,-1-1-1 0 0,1 1 1 0 0,-1 0 0 0 0,1-4-1 0 0,5-14 196 0 0,-3 11-111 0 0,-1-1-1 0 0,0 0 1 0 0,0 1-1 0 0,-1-1 1 0 0,0-1-1 0 0,-1 1 1 0 0,0 0-1 0 0,0 0 1 0 0,-2-13-1 0 0,0 15-77 0 0,0 1-1 0 0,0-1 1 0 0,-1 0 0 0 0,0 1-1 0 0,-1-1 1 0 0,1 1 0 0 0,-1 0-1 0 0,-1 0 1 0 0,0 0 0 0 0,0 0-1 0 0,0 1 1 0 0,0 0 0 0 0,-1-1-1 0 0,0 2 1 0 0,-1-1 0 0 0,1 0-1 0 0,-1 1 1 0 0,0 0 0 0 0,0 1-1 0 0,-1-1 1 0 0,0 1 0 0 0,1 0-1 0 0,-11-3 1 0 0,-6-3-194 0 0,-1 2 0 0 0,0 0-1 0 0,-1 2 1 0 0,0 1 0 0 0,-45-5 0 0 0,50 11-752 0 0,1 0 0 0 0,-1 0 1 0 0,1 2-1 0 0,-1 1 0 0 0,-21 6 0 0 0,-13 7-8133 0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7.4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95 17911 0 0,'-1'49'820'0'0,"0"-36"-151"0"0,0-11-355 0 0,1-4-23 0 0,4-12 478 0 0,-1 10-402 0 0,0 0-1 0 0,0 0 0 0 0,1 1 1 0 0,-1-1-1 0 0,1 1 1 0 0,0-1-1 0 0,1 1 1 0 0,-1 0-1 0 0,0 1 1 0 0,1-1-1 0 0,4-1 1 0 0,10-7 516 0 0,-6 5-444 0 0,1 0-1 0 0,0 1 1 0 0,17-4 0 0 0,-24 7-330 0 0,17-4 223 0 0,25-3-1 0 0,20-4-18 0 0,-58 11-288 0 0,1-1-1 0 0,14 1 1 0 0,-18 1-26 0 0,0 0 0 0 0,-1 0 1 0 0,1 0-1 0 0,0-1 0 0 0,11-4 0 0 0,-12 3-100 0 0,0 0-1 0 0,1 1 0 0 0,-1 0 1 0 0,1 0-1 0 0,11 0 0 0 0,6 1-4449 0 0</inkml:trace>
  <inkml:trace contextRef="#ctx0" brushRef="#br0" timeOffset="1">359 34 15632 0 0,'0'-10'2955'0'0,"-1"11"-2625"0"0,1 0 0 0 0,0 0-1 0 0,-1 0 1 0 0,1-1 0 0 0,0 1-1 0 0,-1 0 1 0 0,1 0-1 0 0,0 0 1 0 0,0 0 0 0 0,0 0-1 0 0,0 0 1 0 0,0 1 0 0 0,1 4 296 0 0,0 1 1 0 0,-1 0-1 0 0,1 0 1 0 0,-2 11-1 0 0,1 16 358 0 0,12 129 618 0 0,-9-123-1846 0 0,-2-21-124 0 0,5 26 0 0 0,-2-18-505 0 0,0 2-1246 0 0,4-12-4621 0 0,-2-4-971 0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7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1 422 16671 0 0,'0'0'1952'0'0,"0"2"-1026"0"0,0 1-635 0 0,0-1 0 0 0,1 1-1 0 0,-1 0 1 0 0,1-1 0 0 0,0 1 0 0 0,0-1 0 0 0,2 4 0 0 0,-2-3-3 0 0,0 0 0 0 0,1 0 1 0 0,-1 0-1 0 0,0 0 0 0 0,-1 0 0 0 0,1 1 1 0 0,0 5-1 0 0,0 5 724 0 0,1 0-1 0 0,6 27 1 0 0,-2-13-759 0 0,1-8-196 0 0,-6-18-280 0 0,1 0-1 0 0,-1 1 1 0 0,-1-1-1 0 0,1 1 0 0 0,0-1 1 0 0,0 1-1 0 0,-1-1 1 0 0,1 3-1 0 0,9-1-3301 0 0</inkml:trace>
  <inkml:trace contextRef="#ctx0" brushRef="#br0" timeOffset="1">325 72 18399 0 0,'0'0'1668'0'0,"2"0"-1376"0"0,2-1-203 0 0,0 0-1 0 0,-1-1 0 0 0,1 1 1 0 0,0-1-1 0 0,0 0 1 0 0,-1 0-1 0 0,5-2 0 0 0,9-6 1563 0 0,-2 5-15 0 0,21-6-1 0 0,3 0-624 0 0,-33 9-765 0 0,0 0-1 0 0,1 1 0 0 0,12-1 1 0 0,8-2 187 0 0,-20 2-311 0 0,-1 0-79 0 0,0 1 0 0 0,1 0 0 0 0,-1 0 0 0 0,1 0 0 0 0,10 1 0 0 0,-15 0-219 0 0,0 0-103 0 0,-2 0 496 0 0,6 1-1929 0 0,-8 4-2621 0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28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10592 0 0,'0'0'964'0'0,"1"2"-795"0"0,1 1 304 0 0,0-1 0 0 0,0 0 1 0 0,1 0-1 0 0,-1 0 0 0 0,0 0 0 0 0,1 0 0 0 0,-1-1 0 0 0,1 1 1 0 0,0-1-1 0 0,-1 0 0 0 0,1 1 0 0 0,0-1 0 0 0,0 0 0 0 0,0-1 1 0 0,0 1-1 0 0,-1 0 0 0 0,1-1 0 0 0,0 0 0 0 0,0 0 1 0 0,6 0-1 0 0,-2 0 563 0 0,0-1 0 0 0,0 0 0 0 0,0 0 1 0 0,9-4-1 0 0,11-5-548 0 0,-14 5-335 0 0,22-7 0 0 0,2 0-458 0 0,-15 4-1088 0 0,-1 2-507 0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5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12440 0 0,'0'0'1125'0'0,"2"0"-664"0"0,18 1 2165 0 0,-15 0-2025 0 0,0 0 0 0 0,-1-1 0 0 0,1 0 1 0 0,0 0-1 0 0,-1 0 0 0 0,1 0 1 0 0,0-1-1 0 0,6-1 0 0 0,-1-1 55 0 0,1 0-1 0 0,15-1 0 0 0,5-2 137 0 0,1 1-166 0 0,-23 4-468 0 0,1 0 0 0 0,-1-1 0 0 0,0-1 0 0 0,13-4 0 0 0,-17 5-116 0 0,1-1-19 0 0,-1 1 0 0 0,1-1 0 0 0,0 1 0 0 0,0 1 0 0 0,-1-1 0 0 0,1 1 0 0 0,13-1 0 0 0,17-2-263 0 0,-34 4-68 0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5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 15200 0 0,'-5'5'1378'0'0,"-5"-3"-1135"0"0,2 0-30 0 0,-1 0 1681 0 0,8-2-1705 0 0,1 0-1 0 0,-1 0 0 0 0,1 0 0 0 0,-1 0 0 0 0,1 0 0 0 0,-1 0 0 0 0,1 0 1 0 0,-1 0-1 0 0,0 1 0 0 0,1-1 0 0 0,-1 0 0 0 0,1 0 0 0 0,-1 1 0 0 0,1-1 1 0 0,-1 0-1 0 0,1 1 0 0 0,0-1 0 0 0,-1 0 0 0 0,0 1 0 0 0,-12 12 1071 0 0,12-12-723 0 0,0 0-504 0 0,-1 0 1 0 0,1 0-1 0 0,-1 0 1 0 0,1 0-1 0 0,-1 1 1 0 0,1-1-1 0 0,0 0 1 0 0,-1 1-1 0 0,1-1 1 0 0,0 0-1 0 0,0 1 1 0 0,0 0-1 0 0,0-1 1 0 0,0 1-1 0 0,-1 2 1 0 0,1 1-23 0 0,-1-1 0 0 0,1 0 0 0 0,0 1 0 0 0,0-1 0 0 0,0 1 0 0 0,1 0 0 0 0,-1-1 1 0 0,1 1-1 0 0,0-1 0 0 0,1 7 0 0 0,0 19-18 0 0,-1-28 4 0 0,1 1 0 0 0,-1-1 1 0 0,1 0-1 0 0,-1 0 1 0 0,1 0-1 0 0,0 0 1 0 0,0 0-1 0 0,0 0 1 0 0,0 0-1 0 0,0 0 0 0 0,0-1 1 0 0,1 1-1 0 0,-1 0 1 0 0,2 1-1 0 0,11 10-8 0 0,-12-10 7 0 0,0-1 1 0 0,1 1-1 0 0,-1-1 0 0 0,1 0 1 0 0,0 1-1 0 0,0-1 0 0 0,0-1 0 0 0,0 1 1 0 0,0 0-1 0 0,6 1 0 0 0,33 17 5 0 0,-35-18 2 0 0,1-1 27 0 0,-1 1-1 0 0,1 1 1 0 0,14 6-1 0 0,2 4 343 0 0,-17-10-365 0 0,-1 0 1 0 0,0 0-1 0 0,0 1 0 0 0,-1 0 0 0 0,1 0 0 0 0,-1 0 0 0 0,5 5 0 0 0,3 5 365 0 0,-9-11-296 0 0,-1 0-1 0 0,1 0 1 0 0,-1 1 0 0 0,0 0 0 0 0,0-1 0 0 0,-1 1 0 0 0,1 0 0 0 0,-1 0 0 0 0,1 1 0 0 0,-1-1 0 0 0,-1 0 0 0 0,1 1 0 0 0,-1-1 0 0 0,2 10 0 0 0,-2 41 261 0 0,-1-52-321 0 0,-1 0 1 0 0,1 0-1 0 0,-1 0 0 0 0,0 0 1 0 0,1 0-1 0 0,-1 0 1 0 0,-1 0-1 0 0,1 0 0 0 0,0 0 1 0 0,-1 0-1 0 0,0-1 1 0 0,1 1-1 0 0,-4 3 0 0 0,-8 13 35 0 0,12-16-43 0 0,-1 0 0 0 0,0-1 1 0 0,0 1-1 0 0,0-1 0 0 0,-1 1 0 0 0,1-1 0 0 0,0 0 0 0 0,-1 0 0 0 0,0 0 1 0 0,1 0-1 0 0,-1 0 0 0 0,-4 1 0 0 0,2 0 21 0 0,-1-1 1 0 0,0 0-1 0 0,0 0 0 0 0,0-1 0 0 0,0 1 1 0 0,-9-1-1 0 0,9 0-12 0 0,-1-1 0 0 0,1 1 0 0 0,-1-2 1 0 0,1 1-1 0 0,-1-1 0 0 0,1 0 0 0 0,0 0 0 0 0,-1-1 1 0 0,1 0-1 0 0,0 0 0 0 0,0 0 0 0 0,0-1 0 0 0,-9-5 0 0 0,-17-20-541 0 0,30 25 365 0 0,0 1 0 0 0,0-1 0 0 0,0 0 1 0 0,0 0-1 0 0,0 0 0 0 0,0 0 1 0 0,1 0-1 0 0,-1 0 0 0 0,1 0 1 0 0,-1-6-1 0 0,-2-24-2630 0 0,6 10-3628 0 0,-1 4-776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6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21567 0 0,'0'0'2168'0'0,"2"0"-1988"0"0,4 0-74 0 0,-1-1 0 0 0,1 1 1 0 0,0-1-1 0 0,-1 0 0 0 0,1-1 0 0 0,6-1 0 0 0,-7 2 282 0 0,0 0 0 0 0,0 0 0 0 0,10 0 0 0 0,7-1 484 0 0,-7-1-402 0 0,-7 1-250 0 0,0 0-1 0 0,-1 1 1 0 0,15-1 0 0 0,-7 2 29 0 0,1-2-1 0 0,-1 0 1 0 0,19-5 0 0 0,2 0 57 0 0,-33 6-286 0 0,0 1 0 0 0,0 0 0 0 0,0 0 0 0 0,0 0 0 0 0,0 1 0 0 0,5 1 0 0 0,16 1 120 0 0,-23-3-133 0 0,0 0-1 0 0,-1 0 1 0 0,1 0-1 0 0,-1 0 1 0 0,1 0-1 0 0,0 0 1 0 0,-1 0-1 0 0,1 0 1 0 0,-1 1-1 0 0,1-1 1 0 0,-1 0-1 0 0,1 0 1 0 0,-1 1-1 0 0,1-1 1 0 0,-1 0-1 0 0,1 1 1 0 0,-1-1-1 0 0,0 1 1 0 0,1-1-1 0 0,-1 0 1 0 0,1 1-1 0 0,-1-1 1 0 0,1 2-1 0 0,3 14 74 0 0,-4-7-49 0 0,-1-1 0 0 0,-1 14-1 0 0,-1-11-13 0 0,0 0 0 0 0,0 0 0 0 0,-7 11-1 0 0,5-9 11 0 0,-8 27-1 0 0,9-22-16 0 0,-1 3-9 0 0,-2 26-1 0 0,-9 46-183 0 0,5 83-873 0 0,11-164 671 0 0,1-1-1 0 0,3 17 0 0 0,-3-15-221 0 0,-1-10-86 0 0</inkml:trace>
  <inkml:trace contextRef="#ctx0" brushRef="#br0" timeOffset="1">122 332 11056 0 0,'2'0'4969'0'0,"17"-5"-1021"0"0,-16 4-3487 0 0,-1 0 0 0 0,1 1 0 0 0,0-1-1 0 0,0 0 1 0 0,5 0 0 0 0,-3 1-76 0 0,0-1 1 0 0,0 0-1 0 0,-1 0 0 0 0,1 0 1 0 0,0 0-1 0 0,-1-1 0 0 0,1 0 1 0 0,-1 0-1 0 0,5-2 0 0 0,19-9 887 0 0,2 0-588 0 0,-26 11-619 0 0,1 0 0 0 0,-1-1 0 0 0,0 2 0 0 0,1-1 0 0 0,-1 0 0 0 0,1 1 0 0 0,0 0 0 0 0,-1 0 0 0 0,6 0-1 0 0,12 0-44 0 0,-18 0-104 0 0,0 1 0 0 0,0 0-1 0 0,0 0 1 0 0,0 0 0 0 0,0 0-1 0 0,0 1 1 0 0,6 1 0 0 0,14 3-2235 0 0,-7-6-4466 0 0,-1-4-1597 0 0</inkml:trace>
  <inkml:trace contextRef="#ctx0" brushRef="#br0" timeOffset="2">634 275 19351 0 0,'0'0'2184'0'0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6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22543 0 0,'0'0'2267'0'0,"2"-1"-2075"0"0,16-5 659 0 0,-1 1 1 0 0,1 0-1 0 0,28-3 0 0 0,-35 7-612 0 0,0 0-1 0 0,0 1 0 0 0,0 1 1 0 0,19 2-1 0 0,-14 2-190 0 0,-14-3-45 0 0,1-1 1 0 0,-1-1-1 0 0,1 1 1 0 0,-1 0-1 0 0,1-1 1 0 0,3 1-1 0 0,2-1-3 0 0,-7 0 0 0 0,1 0 0 0 0,-1-1 0 0 0,1 1 0 0 0,-1 1 0 0 0,0-1 0 0 0,1 0 0 0 0,-1 0 0 0 0,1 0 0 0 0,-1 1 0 0 0,0-1 0 0 0,1 1 0 0 0,-1-1 0 0 0,0 1 0 0 0,1 0 0 0 0,-1-1 0 0 0,0 1 0 0 0,0 0 0 0 0,0 0 0 0 0,0 0 0 0 0,1 0 0 0 0,-1 0 0 0 0,1 2 0 0 0,2 0 11 0 0,-1 0-1 0 0,1 1 1 0 0,-1 0-1 0 0,1 0 1 0 0,-1 0-1 0 0,0 0 1 0 0,-1 0-1 0 0,1 1 1 0 0,-1-1-1 0 0,0 1 1 0 0,0 0-1 0 0,0 0 1 0 0,-1 0-1 0 0,0 0 1 0 0,1 0-1 0 0,-2 0 1 0 0,1 0 0 0 0,-1 5-1 0 0,0 0-35 0 0,1 10-15 0 0,-2-1 1 0 0,-5 38-1 0 0,-25 63 40 0 0,-18 70-736 0 0,46-173 385 0 0,-3 3-306 0 0,5-19 270 0 0,-5-24-17953 0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7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0 223 12896 0 0,'1'1'7162'0'0,"0"1"-6966"0"0,-1-1 0 0 0,1 0 1 0 0,0 1-1 0 0,0-1 0 0 0,0 0 0 0 0,0 1 0 0 0,0-1 1 0 0,0 0-1 0 0,0 0 0 0 0,0 0 0 0 0,0 0 0 0 0,1 0 0 0 0,-1 0 1 0 0,0 0-1 0 0,1-1 0 0 0,-1 1 0 0 0,0 0 0 0 0,1-1 1 0 0,-1 1-1 0 0,1-1 0 0 0,-1 1 0 0 0,1-1 0 0 0,0 0 0 0 0,-1 0 1 0 0,1 0-1 0 0,2 0 0 0 0,5 0 380 0 0,0-1 0 0 0,1 0 0 0 0,14-4 0 0 0,-15 3-254 0 0,0 0 0 0 0,14-1-1 0 0,-12 3-169 0 0,91-3 591 0 0,-94 3-767 0 0,1 0 0 0 0,14 2 0 0 0,3-1-192 0 0,-20 0-220 0 0,1-1-1 0 0,-1 1 0 0 0,12 3 1 0 0,-2-1-1258 0 0,0-2-130 0 0</inkml:trace>
  <inkml:trace contextRef="#ctx0" brushRef="#br0" timeOffset="1">740 0 10592 0 0,'0'0'18450'0'0,"0"2"-17997"0"0,-1 6-382 0 0,1 1 0 0 0,-5 14 0 0 0,3-14-51 0 0,1 0-1 0 0,-2 17 1 0 0,2 37-20 0 0,1 56 0 0 0,-1-88 0 0 0,1-28 0 0 0,-1 1 0 0 0,1 0 0 0 0,0-1 0 0 0,0 1 0 0 0,0 0 0 0 0,0-1 0 0 0,1 1 0 0 0,-1-1 0 0 0,2 5 0 0 0,3 19-1000 0 0,-5-24 767 0 0,0-1 0 0 0,0 0 1 0 0,1 1-1 0 0,-1-1 0 0 0,1 1 1 0 0,-1-1-1 0 0,1 1 0 0 0,2 3 1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39:49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10592 0 0,'0'0'964'0'0,"1"-2"-795"0"0,4-6 2226 0 0,-5 6-1322 0 0,0 0 0 0 0,1 1 0 0 0,-1-1 0 0 0,0 0 0 0 0,1 0 0 0 0,-1 0 0 0 0,1 0 0 0 0,0-1 0 0 0,0 1-892 0 0,0 1 0 0 0,0-1 1 0 0,0 1-1 0 0,0 0 0 0 0,0 0 0 0 0,0-1 1 0 0,0 1-1 0 0,0 0 0 0 0,1 0 0 0 0,-1 0 0 0 0,0 0 1 0 0,1 0-1 0 0,-1 0 0 0 0,1 1 0 0 0,-1-1 1 0 0,1 0-1 0 0,1 0 0 0 0,-2 1-145 0 0,0 0-1 0 0,0-1 1 0 0,0 1-1 0 0,0-1 0 0 0,0 1 1 0 0,0-1-1 0 0,0 0 1 0 0,0 1-1 0 0,0-1 1 0 0,0 0-1 0 0,1-1 0 0 0,-1 2-30 0 0,-1-1-1 0 0,1 1 0 0 0,-1 0 0 0 0,1 0 1 0 0,0 0-1 0 0,-1-1 0 0 0,1 1 0 0 0,0 0 0 0 0,-1 0 1 0 0,1 0-1 0 0,0 0 0 0 0,-1 0 0 0 0,1 0 1 0 0,0 0-1 0 0,-1 1 0 0 0,1-1 0 0 0,0 0 0 0 0,-1 0 1 0 0,1 0-1 0 0,0 1 0 0 0,-1-1 0 0 0,1 0 0 0 0,-1 1 1 0 0,1-1-1 0 0,-1 0 0 0 0,2 2 0 0 0,4 1 162 0 0,14 4-87 0 0,25 15 0 0 0,0 0-198 0 0,0 5 556 0 0,-20-14-414 0 0,-18-9-45 0 0,1 0 0 0 0,-1 0 0 0 0,1 0 0 0 0,0-1 0 0 0,-1-1 0 0 0,1 1 0 0 0,1-1 0 0 0,-1-1 0 0 0,12 2 0 0 0,-15-3-96 0 0,-1 0 1 0 0,0-1-1 0 0,1 1 0 0 0,-1-1 1 0 0,1 0-1 0 0,-1 0 0 0 0,0-1 0 0 0,0 1 1 0 0,1-1-1 0 0,-1 0 0 0 0,6-4 0 0 0,12-11-6963 0 0,-6 4-1320 0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7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1 488 12640 0 0,'0'0'55'0'0,"1"-1"1"0"0,0 0 0 0 0,-1 1 0 0 0,1-1-1 0 0,-1 1 1 0 0,1-1 0 0 0,-1 0 0 0 0,0 0 0 0 0,1 1-1 0 0,-1-1 1 0 0,0 0 0 0 0,1 0 0 0 0,-1 0-1 0 0,0 1 1 0 0,0-1 0 0 0,0 0 0 0 0,0 0 0 0 0,0 0-1 0 0,0 1 1 0 0,0-1 0 0 0,0 0 0 0 0,0 0-1 0 0,0 0 1 0 0,0 0 0 0 0,-1-1 0 0 0,0-10 9120 0 0,3 12-8976 0 0,0 1 0 0 0,0 0 0 0 0,0 0 0 0 0,0-1 0 0 0,0 1 0 0 0,0 0 0 0 0,0 1 0 0 0,0-1 0 0 0,0 0 0 0 0,-1 1 0 0 0,1-1 0 0 0,0 1 0 0 0,-1-1 0 0 0,3 4 0 0 0,10 8 484 0 0,103 82 630 0 0,-103-85-1062 0 0,0 0-1 0 0,0-1 0 0 0,18 9 1 0 0,-29-16-232 0 0,1-1 0 0 0,0 1 0 0 0,0-1 0 0 0,0 0 0 0 0,0 0 0 0 0,0 0 0 0 0,0-1 0 0 0,0 1 0 0 0,0-1 0 0 0,0 0 0 0 0,0 0 0 0 0,0-1 1 0 0,0 1-1 0 0,0-1 0 0 0,0 0 0 0 0,0 0 0 0 0,0 0 0 0 0,0 0 0 0 0,0-1 0 0 0,-1 0 0 0 0,1 0 0 0 0,5-3 0 0 0,1-3 214 0 0,-7 6-90 0 0,0-1-1 0 0,1 1 1 0 0,-1-1 0 0 0,0 0 0 0 0,-1 0-1 0 0,1 0 1 0 0,0 0 0 0 0,-1 0-1 0 0,0-1 1 0 0,3-6 0 0 0,1-6-53 0 0,-2 9-80 0 0,-2-1-1 0 0,1 1 1 0 0,-1-1-1 0 0,-1 1 1 0 0,1-1-1 0 0,0-15 1 0 0,-8-62-11 0 0,4 68 0 0 0,0 0 0 0 0,-1 1 0 0 0,-1-1 0 0 0,-1 1 0 0 0,-12-29 0 0 0,7 17 0 0 0,-32-90-1673 0 0,32 95-3698 0 0</inkml:trace>
  <inkml:trace contextRef="#ctx0" brushRef="#br0" timeOffset="1">862 61 23039 0 0,'0'0'1126'0'0,"-1"-2"-492"0"0,-13-28 113 0 0,3 16-654 0 0,10 12 99 0 0,0 1-8 0 0,0 0-1 0 0,0 0 0 0 0,0 0 1 0 0,0-1-1 0 0,0 1 0 0 0,-1 0 1 0 0,1 0-1 0 0,0 1 0 0 0,0-1 1 0 0,-1 0-1 0 0,-1 0 0 0 0,2 1-92 0 0,0 1-1 0 0,0 0 1 0 0,0 1 0 0 0,0-1-1 0 0,1 0 1 0 0,-1 0-1 0 0,0 0 1 0 0,1 0 0 0 0,-2 2-1 0 0,2-2 28 0 0,-1 1-78 0 0,0 0 0 0 0,1 0-1 0 0,-1 0 1 0 0,1-1 0 0 0,-1 1-1 0 0,1 0 1 0 0,0 0 0 0 0,0 0-1 0 0,0 0 1 0 0,0 0 0 0 0,0 0 0 0 0,0 0-1 0 0,0 0 1 0 0,1 1 0 0 0,-1 0-38 0 0,1 1 0 0 0,-1-1 0 0 0,0 0 0 0 0,0 0 0 0 0,0 5 0 0 0,-8 20-2 0 0,5-22 0 0 0,1 1 0 0 0,1 0 0 0 0,-3 9 0 0 0,4-7 0 0 0,1 0 0 0 0,-1-1 0 0 0,3 12 0 0 0,0 15 0 0 0,-7 28 0 0 0,2-51 0 0 0,0 1 0 0 0,2 0 0 0 0,-1 0 0 0 0,1 0 0 0 0,1 0 0 0 0,1 0 0 0 0,3 17 0 0 0,10 5 0 0 0,-11-27 0 0 0,-1 0 0 0 0,0 0 0 0 0,4 15 0 0 0,-3 0 0 0 0,-3-14 0 0 0,0 0 0 0 0,1-1 0 0 0,0 0 0 0 0,1 1 0 0 0,4 8 0 0 0,8 13-137 0 0,26 33-1 0 0,-35-55 12 0 0,1 2-86 0 0,0 0 0 0 0,1 0 0 0 0,0-1 0 0 0,0 0 0 0 0,1-1-1 0 0,12 9 1 0 0,-17-13-15 0 0,1-1-1 0 0,0 0 1 0 0,0-1-1 0 0,0 1 0 0 0,1-1 1 0 0,-1 0-1 0 0,1 0 1 0 0,-1 0-1 0 0,1-1 0 0 0,0 0 1 0 0,-1 0-1 0 0,1-1 0 0 0,0 1 1 0 0,11-2-1 0 0,-15 1-51 0 0,-1 0-1 0 0,1-1 1 0 0,0 1-1 0 0,0-1 1 0 0,-1 1 0 0 0,1-1-1 0 0,0 0 1 0 0,-1 0-1 0 0,1 1 1 0 0,-1-1-1 0 0,1 0 1 0 0,-1 0-1 0 0,1-1 1 0 0,2-1-1 0 0,7-7-7227 0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8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 17503 0 0,'-1'3'204'0'0,"-1"0"-1"0"0,0-1 0 0 0,0 1 1 0 0,0 0-1 0 0,-1-1 0 0 0,1 1 1 0 0,-1-1-1 0 0,-3 3 0 0 0,4-3-161 0 0,-3 7-10 0 0,-2 6 643 0 0,6-14-522 0 0,0 0 1 0 0,1 0 0 0 0,-1 0-1 0 0,0 0 1 0 0,1 0-1 0 0,-1 0 1 0 0,1 1 0 0 0,0-1-1 0 0,-1 0 1 0 0,1 0 0 0 0,0 0-1 0 0,0 1 1 0 0,-1-1 0 0 0,1 0-1 0 0,0 0 1 0 0,0 0-1 0 0,1 1 1 0 0,-1-1 0 0 0,0 0-1 0 0,0 0 1 0 0,0 0 0 0 0,2 3-1 0 0,1 5 863 0 0,0 1 0 0 0,2 14 0 0 0,-3-15-569 0 0,0-1 0 0 0,0 1 0 0 0,7 15 0 0 0,-5-17-330 0 0,-1 0 1 0 0,0 0-1 0 0,0 1 0 0 0,-1-1 1 0 0,0 1-1 0 0,0 0 0 0 0,1 12 1 0 0,-2-13-80 0 0,1 0 1 0 0,0 0-1 0 0,0 0 1 0 0,5 10-1 0 0,-4-8-22 0 0,0-1 1 0 0,3 13-1 0 0,-3-11-16 0 0,0 0 0 0 0,0-1 0 0 0,1 0 0 0 0,0 1 0 0 0,7 10 0 0 0,8 17 0 0 0,-14-15-548 0 0,-6-20 442 0 0,1 0 1 0 0,1 0-1 0 0,-1 0 1 0 0,0-1-1 0 0,0 1 1 0 0,1 0-1 0 0,-1 0 1 0 0,1 0 0 0 0,0 0-1 0 0,-1-1 1 0 0,1 1-1 0 0,0 0 1 0 0,0-1-1 0 0,0 1 1 0 0,0-1 0 0 0,0 1-1 0 0,1-1 1 0 0,-1 1-1 0 0,2 0 1 0 0,19 11-2875 0 0,-4-2-5886 0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8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204 508 23039 0 0,'-6'-1'1126'0'0,"6"1"-1100"0"0,0 0 1 0 0,-1 0-1 0 0,1-1 1 0 0,0 1-1 0 0,-1 0 1 0 0,1 0 0 0 0,0 0-1 0 0,-1 0 1 0 0,1 0-1 0 0,0 0 1 0 0,-1-1-1 0 0,1 1 1 0 0,0 0-1 0 0,-1 0 1 0 0,1-1 0 0 0,0 1-1 0 0,0 0 1 0 0,-1 0-1 0 0,1-1 1 0 0,0 1-1 0 0,0 0 1 0 0,-1-1 0 0 0,1 1-1 0 0,0 0 1 0 0,0-1-1 0 0,0 1 1 0 0,0 0-1 0 0,0-1 1 0 0,0 1 0 0 0,-1 0-1 0 0,1-1 1 0 0,0 1-1 0 0,0 0 1 0 0,0-1-1 0 0,0 1 1 0 0,0 0-1 0 0,0-1 1 0 0,0 1 0 0 0,1-1-1 0 0,-1 1 1 0 0,0 0-1 0 0,0-1 1 0 0,0 1-1 0 0,0 0 1 0 0,0-1 0 0 0,0 1-1 0 0,1 0 1 0 0,-1-1-1 0 0,0 1 1 0 0,0 0-1 0 0,1-1 1 0 0,-1 1-28 0 0,0-1 1 0 0,0 0-1 0 0,0 1 1 0 0,0-1-1 0 0,0 0 1 0 0,0 1-1 0 0,0-1 0 0 0,-1 0 1 0 0,1 1-1 0 0,0-1 1 0 0,0 0-1 0 0,0 1 1 0 0,-1-1-1 0 0,1 0 1 0 0,0 1-1 0 0,-1-1 0 0 0,1 1 1 0 0,-1-1-1 0 0,1 1 1 0 0,0-1-1 0 0,-1 1 1 0 0,1-1-1 0 0,-1 1 1 0 0,0-1-1 0 0,1 1 0 0 0,-1 0 1 0 0,1-1-1 0 0,-1 1 1 0 0,0 0-1 0 0,1-1 1 0 0,-2 1-1 0 0,-8-8 149 0 0,10 8-122 0 0,0 0 1 0 0,-1-1-1 0 0,1 1 0 0 0,0 0 0 0 0,0-1 0 0 0,0 1 0 0 0,0 0 0 0 0,-1-1 0 0 0,1 1 0 0 0,0-1 0 0 0,0 1 0 0 0,0 0 0 0 0,0-1 0 0 0,0 1 0 0 0,0-1 1 0 0,0 1-1 0 0,0 0 0 0 0,0-1 0 0 0,0 1 0 0 0,1-1 0 0 0,-1 1 0 0 0,0 0 0 0 0,0-1 0 0 0,0 1 0 0 0,0 0 0 0 0,0-1 0 0 0,1 1 0 0 0,-1-1 1 0 0,0 1 64 0 0,0-1 0 0 0,0 0 0 0 0,-1 1 1 0 0,1-1-1 0 0,0 0 0 0 0,-1 1 1 0 0,1-1-1 0 0,0 1 0 0 0,-1-1 1 0 0,1 1-1 0 0,-1-1 0 0 0,1 1 0 0 0,-1-1 1 0 0,1 1-1 0 0,-1-1 0 0 0,1 1 1 0 0,-1 0-1 0 0,1-1 0 0 0,-2 0 1 0 0,1 1 65 0 0,-41-23 1066 0 0,39 22-1214 0 0,-1-1 0 0 0,1 1 0 0 0,-1 0 0 0 0,0 1 0 0 0,1-1-1 0 0,-1 1 1 0 0,0-1 0 0 0,0 1 0 0 0,0 0 0 0 0,1 0 0 0 0,-7 2 0 0 0,0-2 76 0 0,6 0-41 0 0,1 1 1 0 0,0-1-1 0 0,-1 1 0 0 0,1-1 1 0 0,0 1-1 0 0,-1 0 0 0 0,1 1 1 0 0,0-1-1 0 0,0 0 0 0 0,0 1 0 0 0,0 0 1 0 0,-3 2-1 0 0,5-4-44 0 0,0 1 0 0 0,0 0 0 0 0,0 0 1 0 0,0 0-1 0 0,0 0 0 0 0,0 0 0 0 0,1 1 0 0 0,-1-1 0 0 0,0 0 0 0 0,1 0 0 0 0,-1 0 1 0 0,1 1-1 0 0,0-1 0 0 0,-1 0 0 0 0,1 1 0 0 0,0-1 0 0 0,-1 2 0 0 0,1 28-82 0 0,0-5-62 0 0,-1-23 132 0 0,1 0 1 0 0,0 0-1 0 0,-1 0 1 0 0,1 1-1 0 0,0-1 0 0 0,1 0 1 0 0,-1 0-1 0 0,0 0 0 0 0,1 0 1 0 0,0 0-1 0 0,-1 0 0 0 0,1 0 1 0 0,1 0-1 0 0,-1-1 1 0 0,0 1-1 0 0,1 0 0 0 0,-1 0 1 0 0,1-1-1 0 0,0 1 0 0 0,0-1 1 0 0,2 3-1 0 0,-3-3 5 0 0,0-1 1 0 0,0 1-1 0 0,0 0 0 0 0,0-1 0 0 0,0 1 1 0 0,-1 0-1 0 0,1 0 0 0 0,0-1 1 0 0,-1 1-1 0 0,0 0 0 0 0,1 0 0 0 0,-1 0 1 0 0,0 0-1 0 0,0 0 0 0 0,0-1 1 0 0,-1 4-1 0 0,1-3-4 0 0,0-1 0 0 0,-1 0 0 0 0,1 1-1 0 0,0-1 1 0 0,0 0 0 0 0,0 1 0 0 0,0-1 0 0 0,0 0 0 0 0,1 0 0 0 0,-1 1 0 0 0,0-1 0 0 0,1 0 0 0 0,-1 1 0 0 0,1-1-1 0 0,-1 0 1 0 0,1 0 0 0 0,-1 0 0 0 0,1 0 0 0 0,0 1 0 0 0,0-1 0 0 0,0 0 0 0 0,-1 0 0 0 0,1 0 0 0 0,0 0 0 0 0,2 1-1 0 0,20 15-393 0 0,-21-15 208 0 0,25-2-337 0 0,-15-10 338 0 0,-8 7 184 0 0,0 0-1 0 0,-1 1 0 0 0,1-1 1 0 0,-1 0-1 0 0,0-1 0 0 0,0 1 1 0 0,0 0-1 0 0,0-1 0 0 0,-1 0 1 0 0,0 1-1 0 0,1-1 0 0 0,-1 0 1 0 0,1-5-1 0 0,2-3 1 0 0,0 0-1 0 0,-2 0 0 0 0,1 0 1 0 0,-1-1-1 0 0,-1 1 1 0 0,1-19-1 0 0,-2 14-54 0 0,1 0 0 0 0,5-25 0 0 0,-4 31 98 0 0,-1 0 0 0 0,0-1 0 0 0,-1 0 1 0 0,0 1-1 0 0,-1-1 0 0 0,0 0 0 0 0,-4-20 0 0 0,-2 1 52 0 0,-11-43-227 0 0,14 63 105 0 0,-1 1 0 0 0,0 0 0 0 0,0 0 0 0 0,-12-18 0 0 0,6 13 82 0 0,6 11 6 0 0,0-1 0 0 0,1 0 1 0 0,0 1-1 0 0,0-2 0 0 0,1 1 0 0 0,-1 0 0 0 0,1 0 1 0 0,0-1-1 0 0,1 1 0 0 0,-2-10 0 0 0,2 13-24 0 0,1-1 0 0 0,-1 1 0 0 0,0 0 0 0 0,1-1-1 0 0,-1 1 1 0 0,0 0 0 0 0,0 0 0 0 0,0 0 0 0 0,-1 0 0 0 0,1 0 0 0 0,-1 0-1 0 0,1 0 1 0 0,-1 0 0 0 0,1 0 0 0 0,-1 1 0 0 0,-3-3 0 0 0,-6-7 128 0 0,8 7 16 0 0,2 3 155 0 0,1 3-35 0 0,3 6-271 0 0,-2-5-3 0 0,0 0 0 0 0,1 0 0 0 0,-1 0 0 0 0,1 0 0 0 0,0 0-1 0 0,0-1 1 0 0,0 1 0 0 0,0-1 0 0 0,0 1 0 0 0,5 2 0 0 0,-5-3-15 0 0,0 0-1 0 0,0 0 1 0 0,0 0 0 0 0,0 0 0 0 0,0 0-1 0 0,-1 1 1 0 0,1-1 0 0 0,0 1-1 0 0,-1-1 1 0 0,0 1 0 0 0,0-1 0 0 0,0 1-1 0 0,2 4 1 0 0,-1 19 8 0 0,-2-20 0 0 0,0-1-1 0 0,1 1 1 0 0,0-1-1 0 0,0 1 1 0 0,2 7-1 0 0,-2-13-7 0 0,14 41-52 0 0,-2 0 0 0 0,10 46 0 0 0,-17-57 47 0 0,2-1-1 0 0,14 35 0 0 0,-9-23-381 0 0,-10-31 139 0 0,0 0-1 0 0,1 0 1 0 0,0 0-1 0 0,0-1 1 0 0,6 10 0 0 0,5 3-705 0 0,-7-12-1573 0 0,-1 1 0 0 0,8 16 0 0 0,-3 7-5801 0 0</inkml:trace>
  <inkml:trace contextRef="#ctx0" brushRef="#br0" timeOffset="1">440 488 17535 0 0,'1'1'803'0'0,"0"-2"-635"0"0,3 2 133 0 0,5 12 299 0 0,3 5 55 0 0,-11-16-460 0 0,1-1-1 0 0,-1 1 1 0 0,0 0 0 0 0,1 1 0 0 0,-1-1 0 0 0,0 0 0 0 0,0 0 0 0 0,0 0-1 0 0,-1 1 1 0 0,1-1 0 0 0,0 0 0 0 0,-1 1 0 0 0,1-1 0 0 0,-1 3 0 0 0,0-2-53 0 0,0-1 1 0 0,1 1 0 0 0,-1 0-1 0 0,1-1 1 0 0,0 1 0 0 0,0-1-1 0 0,0 1 1 0 0,0-1-1 0 0,0 1 1 0 0,0-1 0 0 0,1 0-1 0 0,1 3 1 0 0,-1-2-49 0 0,0 0 1 0 0,0 0-1 0 0,-1 0 0 0 0,1 1 1 0 0,-1-1-1 0 0,2 4 0 0 0,0 11 475 0 0,2 31 0 0 0,0 7-130 0 0,11 24-31 0 0,-7-42-283 0 0,-3-1-1 0 0,5 67 1 0 0,-12-86-99 0 0,1-13-18 0 0,-1 0 1 0 0,1 1-1 0 0,0-1 0 0 0,1 1 0 0 0,-1-1 1 0 0,1 0-1 0 0,0 1 0 0 0,0-1 1 0 0,1 0-1 0 0,3 10 0 0 0,-4-15-8 0 0,-1 1-1 0 0,1 0 1 0 0,-1-1-1 0 0,0 1 0 0 0,1-1 1 0 0,-1 1-1 0 0,0 0 1 0 0,0-1-1 0 0,0 1 1 0 0,1 0-1 0 0,-1-1 1 0 0,0 1-1 0 0,0-1 1 0 0,0 1-1 0 0,0 0 0 0 0,0 0 1 0 0,0-1-1 0 0,0 1 1 0 0,0-1-1 0 0,-1 1 1 0 0,1 0-1 0 0,0-1 1 0 0,0 1-1 0 0,0 0 1 0 0,-1-1-1 0 0,0 2 0 0 0,0 0-73 0 0,-2-14-271 0 0,1 8 323 0 0,0-4 1 0 0,0 0-1 0 0,1 0 1 0 0,-1-11-1 0 0,-1-15-20 0 0,-50-242-38 0 0,45 224 152 0 0,3 0 0 0 0,2-76 0 0 0,4 107 39 0 0,1 1-1 0 0,1-1 0 0 0,1 1 1 0 0,12-36-1 0 0,-15 53-89 0 0,0 0 0 0 0,1 0 1 0 0,0 0-1 0 0,-1 0 0 0 0,1 0 0 0 0,0 0 0 0 0,0 0 0 0 0,1 1 0 0 0,-1-1 1 0 0,1 1-1 0 0,-1-1 0 0 0,1 1 0 0 0,0 0 0 0 0,0 0 0 0 0,0 1 0 0 0,0-1 1 0 0,0 0-1 0 0,0 1 0 0 0,0 0 0 0 0,0 0 0 0 0,1 0 0 0 0,-1 0 0 0 0,0 0 1 0 0,1 1-1 0 0,-1-1 0 0 0,1 1 0 0 0,3 0 0 0 0,-5 0 156 0 0,2 2-66 0 0,1 0-34 0 0,1 1 0 0 0,-1 0 1 0 0,1 1-1 0 0,-1 0 0 0 0,0-1 0 0 0,0 2 0 0 0,7 7 0 0 0,29 24 562 0 0,-40-35-621 0 0,0 0 1 0 0,-1 0-1 0 0,1-1 1 0 0,-1 1-1 0 0,1 0 1 0 0,-1 0-1 0 0,0 0 0 0 0,1 0 1 0 0,-1 0-1 0 0,0 0 1 0 0,0 0-1 0 0,0 0 0 0 0,1 0 1 0 0,-1 0-1 0 0,0 0 1 0 0,0 0-1 0 0,-1 0 0 0 0,1 0 1 0 0,0 0-1 0 0,0 0 1 0 0,-1 2-1 0 0,1-2 3 0 0,0 0 1 0 0,-1 1-1 0 0,1-1 0 0 0,0 0 1 0 0,0 1-1 0 0,0-1 1 0 0,0 0-1 0 0,0 0 0 0 0,0 1 1 0 0,0-1-1 0 0,1 2 0 0 0,2 4 52 0 0,-3-6-55 0 0,1 0 1 0 0,-1 1-1 0 0,1-1 1 0 0,-1 0-1 0 0,1 1 0 0 0,-1-1 1 0 0,0 1-1 0 0,0-1 0 0 0,1 0 1 0 0,-1 1-1 0 0,0-1 1 0 0,0 1-1 0 0,-1-1 0 0 0,1 1 1 0 0,0-1-1 0 0,0 0 1 0 0,-1 1-1 0 0,1-1 0 0 0,-1 1 1 0 0,0 1-1 0 0,-1 1 6 0 0,1-1 0 0 0,0 1 0 0 0,-1 0 0 0 0,0-1 0 0 0,0 0 0 0 0,0 1 0 0 0,0-1 0 0 0,-1 0 0 0 0,1 0 0 0 0,-1 0 0 0 0,1-1 0 0 0,-1 1 0 0 0,0 0 0 0 0,-6 3 0 0 0,3-3-86 0 0,-1 1-1 0 0,-1 1 1 0 0,1-2-1 0 0,-1 1 1 0 0,-15 4-1 0 0,21-8-47 0 0,0 0 0 0 0,0 1 0 0 0,0-1 0 0 0,0 0 0 0 0,0 0-1 0 0,0 0 1 0 0,-1 0 0 0 0,1 0 0 0 0,0 0 0 0 0,0-1 0 0 0,0 1 0 0 0,0-1-1 0 0,0 1 1 0 0,0-1 0 0 0,0 0 0 0 0,0 0 0 0 0,0 0 0 0 0,1 0 0 0 0,-1 0-1 0 0,0 0 1 0 0,0 0 0 0 0,1-1 0 0 0,-1 1 0 0 0,1-1 0 0 0,-2-2-1 0 0,-6-4-1156 0 0,8 7 895 0 0,0 0 0 0 0,0 0 1 0 0,1 0-1 0 0,-1 0 0 0 0,0 0 0 0 0,0 0 0 0 0,0 0 0 0 0,1 0 0 0 0,-1 0 1 0 0,1 0-1 0 0,-1 0 0 0 0,1 0 0 0 0,-1 0 0 0 0,1-1 0 0 0,-1 1 0 0 0,1 0 1 0 0,0 0-1 0 0,0-1 0 0 0,0 1 0 0 0,0 0 0 0 0,0 0 0 0 0,0-1 0 0 0,0 1 1 0 0,0-2-1 0 0,5-20-7377 0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9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21743 0 0,'15'0'496'0'0,"-12"0"659"0"0,-1 3-630 0 0,6 7-359 0 0,-5-6-152 0 0,0-1-1 0 0,0 1 1 0 0,-1 0-1 0 0,1 0 0 0 0,-1 0 1 0 0,0 1-1 0 0,0-1 0 0 0,0 1 1 0 0,-1-1-1 0 0,2 9 1 0 0,-1-4 237 0 0,0-1 0 0 0,0 1 0 0 0,0-1 0 0 0,1 0-1 0 0,0 0 1 0 0,4 8 0 0 0,-2-6 9 0 0,-2-1-29 0 0,0-1 0 0 0,-1 1 0 0 0,-1 0 0 0 0,1-1 0 0 0,0 18 0 0 0,3 19 420 0 0,0-18-258 0 0,2 7-65 0 0,-1 0 0 0 0,2 60 0 0 0,-10 65-328 0 0,1-137 3 0 0,-5 31 0 0 0,3-32-38 0 0,0 31 0 0 0,3-35-382 0 0,-1 0 0 0 0,0 0 0 0 0,-1-1 0 0 0,0 1 0 0 0,-9 27 0 0 0,-1-2-6245 0 0,-3 1-2125 0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49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1 124 8752 0 0,'1'-2'11482'0'0,"4"-3"-11082"0"0,-1 0 0 0 0,1 0 0 0 0,0 1 0 0 0,0-1 0 0 0,1 1 0 0 0,-1 1 0 0 0,1-1 0 0 0,0 1 0 0 0,0 0 0 0 0,0 0 0 0 0,13-3 0 0 0,11-3 649 0 0,41-7 0 0 0,-33 9-597 0 0,8-3-409 0 0,94-19 73 0 0,-136 29-138 0 0,0 0 0 0 0,0 0 0 0 0,-1 0 0 0 0,1 0 0 0 0,0 1 0 0 0,5 0 0 0 0,12 2-373 0 0</inkml:trace>
  <inkml:trace contextRef="#ctx0" brushRef="#br0" timeOffset="1">319 71 8288 0 0,'-4'65'756'0'0,"-3"-43"-608"0"0,6-15 840 0 0,0-1 0 0 0,0 1 0 0 0,0 0 0 0 0,1-1 1 0 0,0 1-1 0 0,1 11 0 0 0,3 1 3155 0 0,5 20 0 0 0,-7-33-3964 0 0,30 122 2412 0 0,-11-76-2733 0 0,-4-13-4310 0 0,-13-26-3839 0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50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1 138 16671 0 0,'0'0'1512'0'0,"9"0"-1216"0"0,3-5-256 0 0,-11 4 75 0 0,0 0 1 0 0,1 1-1 0 0,-1-1 0 0 0,0 1 1 0 0,0 0-1 0 0,1-1 0 0 0,-1 1 0 0 0,0 0 1 0 0,1 0-1 0 0,1-1 0 0 0,1 1 753 0 0,0-1-1 0 0,0 1 0 0 0,0-1 0 0 0,1 0 0 0 0,-1-1 0 0 0,5-2 0 0 0,2 0 18 0 0,-9 4 157 0 0,-1 2-807 0 0,1 4-181 0 0,0 0 0 0 0,0 0-1 0 0,-1 0 1 0 0,0 0 0 0 0,0 0-1 0 0,-1 0 1 0 0,0 1 0 0 0,0-1-1 0 0,-1 9 1 0 0,-2 9-172 0 0,-8 26 0 0 0,5-21-140 0 0,-25 118-1581 0 0,30-144 1791 0 0,1-1 37 0 0,-1-1-1 0 0,1 1 0 0 0,0-1 1 0 0,-1 1-1 0 0,1-1 1 0 0,0 1-1 0 0,0-1 1 0 0,0 1-1 0 0,0 0 1 0 0,1-1-1 0 0,-1 1 1 0 0,0-1-1 0 0,1 1 0 0 0,0 2 1 0 0,7 10-26 0 0,-4-12 67 0 0,-2-1-19 0 0,3 0 6 0 0,-1 1 1 0 0,1-1-1 0 0,0 0 1 0 0,0 0-1 0 0,0 0 1 0 0,-1-1-1 0 0,1 0 1 0 0,0 0-1 0 0,0 0 1 0 0,6-1-1 0 0,5 0 32 0 0,6 0-226 0 0,-1-1 0 0 0,-1-2-1 0 0,1 0 1 0 0,39-13 0 0 0,-38 7-954 0 0,-1-3-76 0 0</inkml:trace>
  <inkml:trace contextRef="#ctx0" brushRef="#br0" timeOffset="1">532 1 17791 0 0,'1'14'364'0'0,"-1"-11"-208"0"0,0 0 1 0 0,1 0 0 0 0,-1 0 0 0 0,1 0-1 0 0,-1 0 1 0 0,1 0 0 0 0,2 4 0 0 0,1-1 129 0 0,-4-6-265 0 0,0 1 0 0 0,1-1-1 0 0,-1 0 1 0 0,0 1 0 0 0,0-1-1 0 0,0 1 1 0 0,1-1-1 0 0,-1 0 1 0 0,0 1 0 0 0,0-1-1 0 0,1 0 1 0 0,-1 1-1 0 0,0-1 1 0 0,1 0 0 0 0,-1 1-1 0 0,0-1 1 0 0,1 0 0 0 0,-1 0-1 0 0,0 0 1 0 0,1 1-1 0 0,-1-1 1 0 0,1 0 0 0 0,-1 0-1 0 0,1 0 1 0 0,-1 0 0 0 0,0 0-1 0 0,1 1 1 0 0,-1-1-1 0 0,1 0 1 0 0,-1 0 0 0 0,1 0-1 0 0,-1 0 1 0 0,0 0 0 0 0,1-1-1 0 0,-1 1 1 0 0,1 0-1 0 0,-1 0 1 0 0,1 0 0 0 0,2-1 242 0 0,22 3 1665 0 0,-21-1-1707 0 0,-1 0 0 0 0,1-1 1 0 0,-1 0-1 0 0,1 1 0 0 0,-1-1 0 0 0,1-1 1 0 0,-1 1-1 0 0,0 0 0 0 0,1-1 0 0 0,-1 0 1 0 0,1 0-1 0 0,-1 0 0 0 0,4-1 1 0 0,-4 0-131 0 0,1 1 0 0 0,-1 0 1 0 0,0-1-1 0 0,1 1 1 0 0,-1 1-1 0 0,1-1 0 0 0,-1 1 1 0 0,1-1-1 0 0,-1 1 0 0 0,1 0 1 0 0,-1 0-1 0 0,1 0 1 0 0,-1 1-1 0 0,1-1 0 0 0,-1 1 1 0 0,1 0-1 0 0,-1 0 1 0 0,1 0-1 0 0,-1 1 0 0 0,0-1 1 0 0,6 4-1 0 0,-8-4-214 0 0,4 12-5194 0 0</inkml:trace>
  <inkml:trace contextRef="#ctx0" brushRef="#br0" timeOffset="2">681 333 7832 0 0,'0'0'3272'0'0,"10"8"-368"0"0,2-8 87 0 0,4 0 17 0 0,-1 0-1736 0 0,1-4-352 0 0,0-6-72 0 0,-1 0-16 0 0,7 2-632 0 0,0-2-128 0 0,-1-3-72 0 0,1-3-6408 0 0,4-2-1335 0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50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19319 0 0,'14'28'439'0'0,"-13"-26"-347"0"0,0-1 0 0 0,0 1 0 0 0,1-1 1 0 0,-1 1-1 0 0,0-1 0 0 0,1 0 0 0 0,-1 0 0 0 0,1 1 0 0 0,0-1 0 0 0,-1 0 1 0 0,1-1-1 0 0,0 1 0 0 0,-1 0 0 0 0,1 0 0 0 0,0-1 0 0 0,0 1 0 0 0,0-1 1 0 0,0 1-1 0 0,0-1 0 0 0,0 0 0 0 0,0 0 0 0 0,0 0 0 0 0,3 0 0 0 0,5-1 509 0 0,-1 0-1 0 0,1-1 0 0 0,13-4 0 0 0,-13 3 296 0 0,-1 1-584 0 0,3-2 398 0 0,24-3 1 0 0,-24 6-248 0 0,-1-1 1 0 0,19-7-1 0 0,-20 6-96 0 0,1 0 1 0 0,15-2-1 0 0,17-5-195 0 0,-36 8 1367 0 0,-1-1-4438 0 0,-17 16-8050 0 0,10-13 10701 0 0,-1 1 0 0 0,1-1 1 0 0,0 1-1 0 0,0-1 1 0 0,-1 1-1 0 0,-1-1 0 0 0,-24 1-1828 0 0,22-1 1861 0 0,1 0 0 0 0,0 0 1 0 0,0 0-1 0 0,-1 0 0 0 0,1 1 1 0 0,-4 1-1 0 0,-45 22 1318 0 0,22-10 2203 0 0,1-6 871 0 0,29-7-3798 0 0,-1 0 0 0 0,1 1 0 0 0,0-1 1 0 0,0 0-1 0 0,0 1 0 0 0,0-1 0 0 0,0 1 0 0 0,0-1 0 0 0,0 1 0 0 0,0-1 0 0 0,1 1 0 0 0,-1-1 0 0 0,0 4 0 0 0,0 0-309 0 0,0 0 1 0 0,1 0 0 0 0,-1 0-1 0 0,1 0 1 0 0,0 0-1 0 0,1 0 1 0 0,-1 1-1 0 0,1-1 1 0 0,0 0-1 0 0,0 0 1 0 0,1 0-1 0 0,0-1 1 0 0,2 8 0 0 0,5 6 275 0 0,22 35 1 0 0,-4-20 221 0 0,-15-19-205 0 0,-8-10-233 0 0,0 0 0 0 0,0 0 0 0 0,1 0 0 0 0,8 5 0 0 0,-9-6-65 0 0,1 0 1 0 0,-1 0 0 0 0,0 0-1 0 0,0 1 1 0 0,0-1-1 0 0,3 5 1 0 0,5 7-50 0 0,-8-10 6 0 0,1 1-1 0 0,-1-1 0 0 0,0 1 0 0 0,4 9 1 0 0,-8-13 12 0 0,0 0 1 0 0,1 1-1 0 0,-1-1 0 0 0,0 1 1 0 0,-1-1-1 0 0,1 1 0 0 0,0-1 1 0 0,-1 0-1 0 0,1 1 1 0 0,-1-1-1 0 0,0 1 0 0 0,1-1 1 0 0,-3 3-1 0 0,-1 8 95 0 0,2-10-103 0 0,0 1 0 0 0,0-1 0 0 0,0 0-1 0 0,0 0 1 0 0,-1 0 0 0 0,1-1 0 0 0,-1 1 0 0 0,-5 4-1 0 0,-3 3-14 0 0,7-6-4 0 0,0 0-1 0 0,0-1 1 0 0,0 0 0 0 0,0 0 0 0 0,-1 0-1 0 0,1-1 1 0 0,-1 1 0 0 0,0-1-1 0 0,-7 2 1 0 0,-5 1-79 0 0,-24 4-1 0 0,23-5 4 0 0,14-4 9 0 0,0 1 1 0 0,0-1-1 0 0,-1 1 0 0 0,1-1 0 0 0,0 0 0 0 0,0-1 0 0 0,0 1 0 0 0,-1-1 0 0 0,1 1 0 0 0,0-1 0 0 0,0-1 0 0 0,0 1 0 0 0,0-1 1 0 0,0 1-1 0 0,-4-4 0 0 0,5 4-107 0 0,1-1-1 0 0,0 0 1 0 0,-1 0 0 0 0,1 0 0 0 0,0 0-1 0 0,0 0 1 0 0,0 0 0 0 0,0-1 0 0 0,1 1 0 0 0,-1-1-1 0 0,0 1 1 0 0,1-1 0 0 0,0 0 0 0 0,0 0 0 0 0,0 1-1 0 0,0-1 1 0 0,0 0 0 0 0,0 0 0 0 0,1 0 0 0 0,-1 0-1 0 0,1-6 1 0 0,1-10-1939 0 0,4-4-92 0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51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5528 0 0,'0'0'422'0'0,"2"1"221"0"0,0 0 550 0 0,1 1 0 0 0,0-1 0 0 0,-1 0-1 0 0,1 0 1 0 0,0 0 0 0 0,0-1 0 0 0,0 1 0 0 0,-1-1-1 0 0,1 1 1 0 0,5-1 0 0 0,12 3 2302 0 0,-17-3-3174 0 0,-1 1-1 0 0,1-1 1 0 0,0 1-1 0 0,0-1 1 0 0,0 0 0 0 0,-1 0-1 0 0,7 0 1 0 0,27-3 752 0 0,-28 2-835 0 0,0 1 0 0 0,0-1 0 0 0,0 0 0 0 0,8-3-1 0 0,-12 4-109 0 0,0-1 0 0 0,-1 1 0 0 0,1 0 0 0 0,0 0 0 0 0,0 0 0 0 0,0 0 0 0 0,-1 1 0 0 0,1-1 0 0 0,0 1 0 0 0,-1 0 0 0 0,7 2 0 0 0,13 3 194 0 0,-3 1-103 0 0,-17-6-260 0 0,-1 0-1 0 0,0 0 0 0 0,0 0 1 0 0,1-1-1 0 0,-1 1 1 0 0,0 0-1 0 0,1-1 1 0 0,3 0-1 0 0,2 3 22 0 0,-6 0 53 0 0,0 0 1 0 0,0 0-1 0 0,-1 1 0 0 0,1-1 0 0 0,-1 1 1 0 0,0-1-1 0 0,0 1 0 0 0,0 0 0 0 0,-1-1 1 0 0,1 1-1 0 0,-1 4 0 0 0,4 15 177 0 0,-3-17-60 0 0,-1 1 0 0 0,1-1 0 0 0,-1 1 0 0 0,-2 12 0 0 0,1 6 163 0 0,7 93-66 0 0,5 19-1771 0 0,-8-113 1345 0 0,-2-15-43 0 0,-1-1 0 0 0,0 0 0 0 0,-3 13 0 0 0,0 14-6664 0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51.8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1 357 4608 0 0,'1'-10'14422'0'0,"4"10"-12691"0"0,-2 0-3114 0 0,11 0 3143 0 0,-8-1-1158 0 0,0 1-1 0 0,0 0 1 0 0,0 1 0 0 0,0-1-1 0 0,0 1 1 0 0,10 3 0 0 0,-4 0-310 0 0,1-1-1 0 0,0-1 1 0 0,0 0 0 0 0,1 0 0 0 0,-1-1 0 0 0,0-1-1 0 0,1 0 1 0 0,-1-1 0 0 0,0 0 0 0 0,0-1 0 0 0,0-1-1 0 0,14-4 1 0 0,9-3-272 0 0,-23 7-408 0 0,-1 0-1 0 0,0-1 0 0 0,13-5 0 0 0,-4-1-2148 0 0,4 1-6598 0 0</inkml:trace>
  <inkml:trace contextRef="#ctx0" brushRef="#br0" timeOffset="1">691 323 10136 0 0,'0'-10'896'0'0,"6"1"4328"0"0,0-1 431 0 0,4 16-4855 0 0,1-2-400 0 0,-1-4-80 0 0</inkml:trace>
  <inkml:trace contextRef="#ctx0" brushRef="#br0" timeOffset="2">1033 7 15200 0 0,'-18'-6'11302'0'0,"31"11"-10182"0"0,-5-3-897 0 0,0 0 1 0 0,0 0 0 0 0,0-1-1 0 0,9 0 1 0 0,-10 0-126 0 0,0-1 0 0 0,1 1-1 0 0,-1 1 1 0 0,1-1 0 0 0,11 5 0 0 0,-10-3-41 0 0,0 0 0 0 0,-1-1 0 0 0,1 0 0 0 0,13 0 0 0 0,17 5 42 0 0,-24-4-69 0 0,16 5 47 0 0,-29-7-70 0 0,0-1 0 0 0,0 1 0 0 0,0 0 0 0 0,0 0 0 0 0,-1 0 0 0 0,1 0 0 0 0,0 0 0 0 0,-1 1 0 0 0,1-1-1 0 0,-1 0 1 0 0,1 1 0 0 0,-1-1 0 0 0,2 3 0 0 0,1 5 5 0 0,-1-4-12 0 0,-1 0 0 0 0,0 1 0 0 0,0-1 0 0 0,-1 0 0 0 0,1 1 0 0 0,0 6 0 0 0,-1 1 0 0 0,0-5 0 0 0,0-1 0 0 0,-1 1 0 0 0,0 0 0 0 0,-1 0 0 0 0,-1 10 0 0 0,-2 19 0 0 0,0 16-55 0 0,1-36 7 0 0,1 22-1 0 0,1-24-104 0 0,-4 24 0 0 0,2-23-518 0 0,0 27 0 0 0,3-29-111 0 0,1-8-96 0 0,-1 0 0 0 0,0 0 0 0 0,-2 9 0 0 0,-1-5-1236 0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52.3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 17359 0 0,'0'20'795'0'0,"0"-16"-16"0"0,1-2-497 0 0,-1-2-273 0 0,0 0-1 0 0,0 0 1 0 0,0 0 0 0 0,0 1-1 0 0,0-1 1 0 0,0 0-1 0 0,0 0 1 0 0,0 0-1 0 0,0 1 1 0 0,0-1-1 0 0,1 0 1 0 0,-1 0-1 0 0,0 0 1 0 0,0 0-1 0 0,0 1 1 0 0,0-1-1 0 0,0 0 1 0 0,1 0 0 0 0,-1 0-1 0 0,0 0 1 0 0,0 0-1 0 0,0 0 1 0 0,1 0-1 0 0,-1 1 1 0 0,0-1-1 0 0,0 0 1 0 0,0 0-1 0 0,1 0 1 0 0,-1 0-1 0 0,10-6 919 0 0,-9 6-792 0 0,0-1 1 0 0,-1 0-1 0 0,1 1 1 0 0,0-1-1 0 0,0 1 1 0 0,0-1-1 0 0,0 1 0 0 0,-1-1 1 0 0,1 1-1 0 0,0 0 1 0 0,0-1-1 0 0,0 1 1 0 0,0 0-1 0 0,0 0 1 0 0,0 0-1 0 0,0 0 1 0 0,0 0-1 0 0,0 0 1 0 0,0 0-1 0 0,0 0 1 0 0,0 0-1 0 0,0 0 1 0 0,0 0-1 0 0,1 1 1 0 0,5 0 256 0 0,0 0 1 0 0,0 0-1 0 0,0-1 1 0 0,0 0-1 0 0,1 0 1 0 0,-1-1 0 0 0,0 0-1 0 0,0 0 1 0 0,0-1-1 0 0,0 0 1 0 0,-1 0-1 0 0,1 0 1 0 0,6-4-1 0 0,-6 2-313 0 0,-1 0-1 0 0,1 1 0 0 0,0 0 0 0 0,-1 0 1 0 0,1 0-1 0 0,1 1 0 0 0,-1 0 0 0 0,0 0 0 0 0,0 1 1 0 0,1 0-1 0 0,-1 1 0 0 0,1-1 0 0 0,-1 1 1 0 0,12 2-1 0 0,-5-2-89 0 0,1 0 0 0 0,-1 0 0 0 0,0-1 0 0 0,16-4 0 0 0,10-1-590 0 0,-19 3-1007 0 0,1-1-511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01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14944 0 0,'0'0'686'0'0,"-1"2"-15"0"0,-4 4-431 0 0,4-5-108 0 0,1 0 1 0 0,-1 0 0 0 0,-1 0-1 0 0,1 0 1 0 0,0 0 0 0 0,0-1-1 0 0,0 1 1 0 0,0 0 0 0 0,-11 7 9922 0 0,13-6-9815 0 0,5 4-126 0 0,1 0-1 0 0,0 0 1 0 0,0 0 0 0 0,1-1-1 0 0,0 0 1 0 0,11 5 0 0 0,-6-4-134 0 0,0-1 1 0 0,0 0-1 0 0,0-1 1 0 0,20 4-1 0 0,54 2-2518 0 0,-61-9 571 0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53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6912 0 0,'-4'28'314'0'0,"4"-22"-6"0"0,1-7-148 0 0,0 1-1 0 0,0 0 0 0 0,0-1 0 0 0,0 1 1 0 0,0 0-1 0 0,18-18 16630 0 0,-24 31-14754 0 0,4-12-1971 0 0,0 0 0 0 0,0 0 0 0 0,1 0 1 0 0,-1 0-1 0 0,0 0 0 0 0,1 1 0 0 0,-1-1 0 0 0,0 0 1 0 0,1 0-1 0 0,0 0 0 0 0,-1 1 0 0 0,1-1 0 0 0,0 0 1 0 0,-1 1-1 0 0,1-1 0 0 0,0 0 0 0 0,0 1 0 0 0,0-1 1 0 0,0 0-1 0 0,1 1 0 0 0,-1-1 0 0 0,0 0 0 0 0,0 0 1 0 0,1 1-1 0 0,-1-1 0 0 0,1 2 0 0 0,0 2 41 0 0,0 1 0 0 0,-1-1 0 0 0,1 1 1 0 0,-2-1-1 0 0,0 9 0 0 0,0 20-120 0 0,2-24 15 0 0,-1 0 0 0 0,0 1 0 0 0,-1-1 0 0 0,-4 17 0 0 0,1 1 0 0 0,3-23 0 0 0,1-1 0 0 0,0 1 0 0 0,1 0 0 0 0,-1-1 0 0 0,1 1 0 0 0,2 6 0 0 0,1 21 0 0 0,-5-9 20 0 0,0-17-274 0 0,0 1-1 0 0,1-1 1 0 0,-1 0 0 0 0,2 10-1 0 0,-1 10-1919 0 0,-1-10-168 0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29:53.8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22 754 3680 0 0,'0'-9'103'0'0,"1"0"0"0"0,4-15 1 0 0,-2 10-54 0 0,-3 11 10 0 0,0 1-1 0 0,0 0 1 0 0,0 0-1 0 0,0 0 1 0 0,-1 0 0 0 0,1 0-1 0 0,-1-1 1 0 0,1 1 0 0 0,-1 0-1 0 0,0 0 1 0 0,1 0-1 0 0,-1 0 1 0 0,-1-1 0 0 0,0 0 185 0 0,1 1 1 0 0,0-1-1 0 0,0 1 1 0 0,0-1-1 0 0,1 1 0 0 0,-1-1 1 0 0,0 0-1 0 0,1-3 1 0 0,0 5 31 0 0,0 0 0 0 0,0 0 0 0 0,0 0 0 0 0,0 1 0 0 0,0-1 0 0 0,0 0 0 0 0,-1 0 0 0 0,1 1 0 0 0,-15-17 14097 0 0,18 17-14140 0 0,1-1 0 0 0,-1 1 0 0 0,0 1 0 0 0,1-1 0 0 0,-1 0 0 0 0,0 1 0 0 0,1 0 0 0 0,-1-1 0 0 0,0 1 0 0 0,0 1 0 0 0,1-1 0 0 0,-1 0 0 0 0,0 1 0 0 0,5 3-1 0 0,3 1 2 0 0,0 0-1 0 0,0 0 1 0 0,22 7-1 0 0,-21-9-154 0 0,-2 0 0 0 0,1 1 0 0 0,0 0 0 0 0,11 8 0 0 0,-12-7-10 0 0,1 0 0 0 0,0-1-1 0 0,0 0 1 0 0,1-1 0 0 0,-1 0 0 0 0,1-1 0 0 0,13 2 0 0 0,26 9 172 0 0,-37-10-129 0 0,1-1 0 0 0,0 0 0 0 0,22 1 0 0 0,0 0 195 0 0,-31-3-237 0 0,1-1 0 0 0,-1 0 0 0 0,0-1 0 0 0,1 1 0 0 0,-1-1 0 0 0,0-1 0 0 0,0 1 0 0 0,0-1 0 0 0,0 0 0 0 0,0 0 0 0 0,0-1 0 0 0,8-5 0 0 0,-13 8-50 0 0,0-1 1 0 0,0 1-1 0 0,-1-1 0 0 0,1 1 1 0 0,0-1-1 0 0,0 0 1 0 0,-1 1-1 0 0,1-1 0 0 0,-1 0 1 0 0,1 0-1 0 0,0 1 1 0 0,-1-1-1 0 0,1 0 1 0 0,0-2-1 0 0,2-2 47 0 0,0 0-18 0 0,0 1 0 0 0,-1-1 1 0 0,1 1-1 0 0,-1-1 0 0 0,0 0 0 0 0,0 0 0 0 0,0 0 1 0 0,-1 0-1 0 0,2-8 0 0 0,-1-1 132 0 0,-1-31 1 0 0,0 5-21 0 0,-1 30-143 0 0,1 1-14 0 0,0 0 0 0 0,-1 0 1 0 0,0 1-1 0 0,0-1 1 0 0,-1 0-1 0 0,-1 0 0 0 0,1 1 1 0 0,-5-12-1 0 0,-10-32-5 0 0,13 37 0 0 0,-2 0 0 0 0,0 0 0 0 0,-1 0 0 0 0,0 1 0 0 0,-12-21 0 0 0,-18-13-279 0 0,24 33 9 0 0,0-1 1 0 0,1-1-1 0 0,-12-23 1 0 0,13 16-135 0 0,0 2-2556 0 0,-1-1-1 0 0,-15-22 1 0 0,-18-13-6565 0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2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3827 14 3680 0 0,'0'0'11985'0'0,"-7"-5"-9687"0"0,6 4-2146 0 0,0 0-1 0 0,0 0 1 0 0,0 0 0 0 0,0 1-1 0 0,0-1 1 0 0,-1 0-1 0 0,1 1 1 0 0,0-1-1 0 0,0 1 1 0 0,-1-1-1 0 0,1 1 1 0 0,0 0-1 0 0,-3-1 1 0 0,2 1-55 0 0,-29 3 342 0 0,30-3-436 0 0,-2 1 37 0 0,0 0 1 0 0,0-1-1 0 0,0 1 0 0 0,1 1 1 0 0,-1-1-1 0 0,0 0 0 0 0,0 0 0 0 0,1 1 1 0 0,-1 0-1 0 0,-3 3 0 0 0,-2 0-44 0 0,-23 19 79 0 0,25-18-64 0 0,-1-1-1 0 0,0 0 1 0 0,0 0 0 0 0,-10 5-1 0 0,10-6-33 0 0,0 1-1 0 0,1-1 1 0 0,-10 9-1 0 0,-11 7-60 0 0,21-16 63 0 0,-2 0 13 0 0,1 0 0 0 0,-1 1 0 0 0,-7 7-1 0 0,-24 15-78 0 0,10-7-2 0 0,15-10 37 0 0,-22 10-1 0 0,-9 8-23 0 0,-23 15-264 0 0,28-19 165 0 0,-98 61-425 0 0,91-55 422 0 0,1 2-1 0 0,-41 38 0 0 0,-19 19-37 0 0,-43 20-31 0 0,29-22 62 0 0,20-16 42 0 0,-4 3-2 0 0,-56 47-1 0 0,79-61 148 0 0,-27 24-2 0 0,-80 57 0 0 0,51-38 0 0 0,86-62 0 0 0,-27 19 0 0 0,-106 86 0 0 0,43-38 0 0 0,1-1 11 0 0,45-38 47 0 0,68-51-59 0 0,0 1 0 0 0,1 1 0 0 0,-29 30-1 0 0,40-33 2 0 0,-1 0 64 0 0,-26 24 0 0 0,-216 200-284 0 0,254-238 266 0 0,-140 134-24 0 0,98-100-17 0 0,-12 12 54 0 0,-9 17-59 0 0,53-55-21 0 0,-24 15 1 0 0,24-17-36 0 0,-24 20 0 0 0,33-25 44 0 0,-3 4-4 0 0,-1 0-1 0 0,0-1 0 0 0,-14 9 0 0 0,18-13 15 0 0,1 0 0 0 0,-1 1 0 0 0,0 0 0 0 0,-4 5 0 0 0,-15 11-77 0 0,12-11 179 0 0,8-4-3711 0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3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0 171 11600 0 0,'0'0'4106'0'0,"1"2"-3696"0"0,1 1-291 0 0,1 0 0 0 0,-1 0 1 0 0,1 0-1 0 0,-1 0 1 0 0,1 0-1 0 0,0-1 1 0 0,0 0-1 0 0,0 1 1 0 0,0-1-1 0 0,1 0 0 0 0,-1 0 1 0 0,1-1-1 0 0,-1 1 1 0 0,1-1-1 0 0,-1 0 1 0 0,1 1-1 0 0,0-2 0 0 0,5 2 1 0 0,2-1 107 0 0,0 0 1 0 0,0-1 0 0 0,-1 0-1 0 0,1-1 1 0 0,19-3-1 0 0,22-2 189 0 0,-23-1-230 0 0,194-48 389 0 0,-204 52-575 0 0,26 0 0 0 0,-15 2 0 0 0,129-1-4 0 0,-82 3 144 0 0,-7-1-4 0 0,169-5 576 0 0,-180 2-441 0 0,39-4 224 0 0,-16-7-85 0 0,-40 7-67 0 0,56-4 1 0 0,28-5 184 0 0,-97 12-389 0 0,44-1 0 0 0,-11 1-8 0 0,17 3-2 0 0,-46 1-82 0 0,132 10 236 0 0,43-14-155 0 0,-174 3-71 0 0,36-8 0 0 0,-37 5 40 0 0,36-2 0 0 0,63 1 108 0 0,-8 1-110 0 0,43 0 166 0 0,-57-2-3 0 0,68-3 220 0 0,2 0-281 0 0,170 9 22 0 0,-198 7-92 0 0,0 0 15 0 0,-93-6-96 0 0,-22 0 5 0 0,49-4-1 0 0,-62-1 9 0 0,14-1 113 0 0,-13 0-125 0 0,-4 0-1333 0 0,-19 5 330 0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3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9216 0 0,'1'1'2830'0'0,"25"39"5397"0"0,-24-36-7978 0 0,0 0 0 0 0,1 0 1 0 0,0 0-1 0 0,0-1 0 0 0,0 0 1 0 0,0 1-1 0 0,0-1 0 0 0,1 0 1 0 0,-1 0-1 0 0,6 2 0 0 0,-1 1-40 0 0,-1 0-1 0 0,0 0 0 0 0,0 0 1 0 0,0 1-1 0 0,10 13 0 0 0,-3-1 386 0 0,13 24 0 0 0,-24-35-676 0 0,0 0 1 0 0,-1 0 0 0 0,0 0 0 0 0,0 0 0 0 0,-1 1 0 0 0,1 13-1 0 0,-1-12 45 0 0,-1-5 10 0 0,0 1 0 0 0,-1-1 1 0 0,1 0-1 0 0,-1 0 0 0 0,0 0 0 0 0,0 1 0 0 0,0-1 0 0 0,-1 0 0 0 0,-2 5 0 0 0,-4 7-223 0 0,-11 18 0 0 0,15-27 170 0 0,2-5-122 0 0,-1 0 1 0 0,1 0-1 0 0,-1 0 1 0 0,1 0-1 0 0,-1 0 0 0 0,0-1 1 0 0,-4 4-1 0 0,-6 3-3737 0 0,9-6 1187 0 0,-6 3-4014 0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4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16416 0 0,'0'0'373'0'0,"2"-2"55"0"0,17-10 351 0 0,20 1-448 0 0,7 2 4933 0 0,-45 9-5218 0 0,-1 0-1 0 0,0 0 1 0 0,1 0-1 0 0,-1 0 1 0 0,0 0-1 0 0,0 0 1 0 0,1 0-1 0 0,-1 0 1 0 0,0 0-1 0 0,1 0 1 0 0,-1 0-1 0 0,0 0 1 0 0,1 0 0 0 0,-1 0-1 0 0,0 0 1 0 0,0 0-1 0 0,1 1 1 0 0,-1-1-1 0 0,0 0 1 0 0,1 0-1 0 0,-1 0 1 0 0,0 0-1 0 0,0 1 1 0 0,0-1-1 0 0,1 0 1 0 0,-1 0-1 0 0,0 0 1 0 0,0 1-1 0 0,0-1 1 0 0,1 0-1 0 0,-1 0 1 0 0,0 1-1 0 0,-4 9 536 0 0,0 0-680 0 0,3-7 99 0 0,-1-1 0 0 0,1 1 0 0 0,-1 0 0 0 0,1-1 0 0 0,-1 1 0 0 0,0-1 0 0 0,-4 5 0 0 0,4-4 0 0 0,-1 0 0 0 0,1 0 0 0 0,-1 0 0 0 0,1 0 0 0 0,0 1 0 0 0,0-1 0 0 0,0 1 0 0 0,1 0 0 0 0,-1-1 0 0 0,1 1 0 0 0,-1 4 0 0 0,1 1-65 0 0,1-7-278 0 0,1-1-1051 0 0,5 7 1386 0 0,4 1 77 0 0,-4-6-79 0 0,0 0-1 0 0,1-1 1 0 0,-1 0 0 0 0,1 0 0 0 0,-1 0-1 0 0,12 1 1 0 0,43-1 150 0 0,-57-2-100 0 0,-1 0 11 0 0,0 1 1 0 0,1 0-1 0 0,-1-1 1 0 0,0 1-1 0 0,0 0 1 0 0,4 2-1 0 0,-3-1 54 0 0,-3-1 342 0 0,0 0-326 0 0,0 1-94 0 0,0 0-1 0 0,0 0 0 0 0,-1 0 0 0 0,1 0 1 0 0,-1 0-1 0 0,0 0 0 0 0,1 1 0 0 0,-1-1 1 0 0,0 0-1 0 0,0 0 0 0 0,0 0 1 0 0,-1 0-1 0 0,1 0 0 0 0,0 0 0 0 0,-1 0 1 0 0,1 0-1 0 0,-1 0 0 0 0,-1 2 0 0 0,-2 15 83 0 0,3-15-98 0 0,0 0 0 0 0,-1 0 0 0 0,1 0 0 0 0,-1 0 0 0 0,0 0 0 0 0,0 0 0 0 0,0-1 0 0 0,-1 1 0 0 0,1-1 0 0 0,-6 7 0 0 0,-7 5 5 0 0,-15 12-1 0 0,14-13-36 0 0,14-12-20 0 0,0 1 0 0 0,0-1-1 0 0,-1 0 1 0 0,1 0 0 0 0,-1-1 0 0 0,1 1 0 0 0,-1 0 0 0 0,0-1 0 0 0,0 1-1 0 0,0-1 1 0 0,1 0 0 0 0,-1 0 0 0 0,-4 1 0 0 0,1 0-3019 0 0,10-18-10538 0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4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43 6912 0 0,'0'0'13834'0'0,"0"2"-13130"0"0,-5 42 932 0 0,2-15-1023 0 0,2-24-510 0 0,0-1-1 0 0,0 1 1 0 0,1 0-1 0 0,0 0 1 0 0,1 9-1 0 0,1-2 26 0 0,7 31 225 0 0,-8-40-339 0 0,0 0 0 0 0,0 0 0 0 0,0 0 0 0 0,0-1 0 0 0,1 1 0 0 0,0 0 0 0 0,-1-1 0 0 0,1 1 0 0 0,0-1 0 0 0,0 1 0 0 0,3 1 0 0 0,10 14 57 0 0,-15-17-68 0 0,1-1-1 0 0,0 1 1 0 0,-1-1 0 0 0,1 1-1 0 0,-1-1 1 0 0,1 0 0 0 0,0 1-1 0 0,-1-1 1 0 0,1 0 0 0 0,0 1 0 0 0,-1-1-1 0 0,1 0 1 0 0,0 0 0 0 0,0 0-1 0 0,-1 1 1 0 0,1-1 0 0 0,1 0-1 0 0,1 0 3 0 0,0 1 9 0 0,0 0-1 0 0,0-1 0 0 0,1 1 1 0 0,-1-1-1 0 0,0 0 0 0 0,1 0 1 0 0,-1 0-1 0 0,0 0 0 0 0,0 0 1 0 0,1-1-1 0 0,-1 0 0 0 0,0 1 1 0 0,0-1-1 0 0,0-1 0 0 0,1 1 1 0 0,-1 0-1 0 0,0-1 0 0 0,-1 1 1 0 0,1-1-1 0 0,0 0 0 0 0,0 0 1 0 0,4-4-1 0 0,0-1 50 0 0,0 1 0 0 0,-1-1 1 0 0,1-1-1 0 0,-1 1 0 0 0,-1-1 0 0 0,8-14 1 0 0,-10 17 24 0 0,-1 1 1 0 0,-1-1 0 0 0,1 0-1 0 0,-1 0 1 0 0,0 0 0 0 0,0-1 0 0 0,0 1-1 0 0,-1 0 1 0 0,0 0 0 0 0,0 0 0 0 0,0-1-1 0 0,0 1 1 0 0,-1 0 0 0 0,-1-5-1 0 0,1 4-47 0 0,-1 0 0 0 0,0 0-1 0 0,0 1 1 0 0,0-1 0 0 0,-1 1-1 0 0,0-1 1 0 0,0 1 0 0 0,0 0-1 0 0,-1 0 1 0 0,1 1 0 0 0,-8-8-1 0 0,4 7-118 0 0,1 1 0 0 0,-1 1-1 0 0,0-1 1 0 0,0 1 0 0 0,0 0 0 0 0,0 1-1 0 0,0 0 1 0 0,-16-3 0 0 0,15 3-236 0 0,5 2 189 0 0,1 0 1 0 0,-1 0 0 0 0,0 0-1 0 0,0 1 1 0 0,0-1 0 0 0,0 1 0 0 0,0-1-1 0 0,1 1 1 0 0,-1 0 0 0 0,0 0 0 0 0,-4 2-1 0 0,3-1-603 0 0,-1 1-1 0 0,0 0 0 0 0,1-1 1 0 0,-8 8-1 0 0,10-8-1102 0 0,-3 7-65 0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5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28 16152 0 0,'0'0'3066'0'0,"1"2"-2355"0"0,2 6 25 0 0,-2-5-522 0 0,0 0 0 0 0,1 0-1 0 0,-1 0 1 0 0,1 0-1 0 0,-1 0 1 0 0,4 5 0 0 0,1-1-122 0 0,7 7 262 0 0,-12-13-2 0 0,8-5-51 0 0,-8 4-284 0 0,0 0-1 0 0,-1 0 1 0 0,1 0 0 0 0,-1 0 0 0 0,1 0 0 0 0,-1 0 0 0 0,1 0-1 0 0,-1-1 1 0 0,1 1 0 0 0,-1 0 0 0 0,1 0 0 0 0,-1-1-1 0 0,1 1 1 0 0,-1 0 0 0 0,1 0 0 0 0,-1-1 0 0 0,0 1 0 0 0,1 0-1 0 0,-1-1 1 0 0,1 1 0 0 0,-1-1 0 0 0,0 1 0 0 0,1-1-1 0 0,-1 1 1 0 0,0-1 0 0 0,1 0 0 0 0,9-24 737 0 0,-10 24-722 0 0,1 0-1 0 0,-1 0 1 0 0,1-1 0 0 0,-1 1 0 0 0,0-1-1 0 0,0 1 1 0 0,0 0 0 0 0,0-1-1 0 0,0 1 1 0 0,0-1 0 0 0,0 1-1 0 0,0 0 1 0 0,0-1 0 0 0,0 1 0 0 0,-1-2-1 0 0,1 3-24 0 0,0 0 0 0 0,-1 0 0 0 0,1 0 0 0 0,0-1-1 0 0,0 1 1 0 0,0 0 0 0 0,0 0 0 0 0,0 0 0 0 0,0-1-1 0 0,0 1 1 0 0,0 0 0 0 0,0 0 0 0 0,0 0 0 0 0,0-1 0 0 0,0 1-1 0 0,0 0 1 0 0,0 0 0 0 0,0 0 0 0 0,0-1 0 0 0,0 1 0 0 0,0 0-1 0 0,0 0 1 0 0,0 0 0 0 0,1 0 0 0 0,-1-1 0 0 0,0 1 0 0 0,0 0-1 0 0,0 0 1 0 0,0 0 0 0 0,0 0 0 0 0,0 0 0 0 0,0-1-1 0 0,1 1 1 0 0,-1 0 0 0 0,0 0 0 0 0,0 0 0 0 0,0 0 0 0 0,1 0-1 0 0,-1 0 14 0 0,0-1 0 0 0,0 1 0 0 0,0 0 0 0 0,1 0 0 0 0,-1 0 0 0 0,0 0-1 0 0,0 0 1 0 0,0 0 0 0 0,0 0 0 0 0,0-1 0 0 0,1 1 0 0 0,-1 0-1 0 0,0 0 1 0 0,0 0 0 0 0,0 0 0 0 0,0-1 0 0 0,0 1 0 0 0,0 0-1 0 0,0 0 1 0 0,0 0 0 0 0,0-1 0 0 0,0 1 0 0 0,0 0 0 0 0,0 0-1 0 0,0 0 1 0 0,0 0 0 0 0,0-1 0 0 0,0 1 0 0 0,0 0 0 0 0,0 0-1 0 0,0 0 1 0 0,0-1 0 0 0,0 1 0 0 0,0 0 0 0 0,0 0 0 0 0,0 0 0 0 0,0-1-1 0 0,0 1 1 0 0,-1-1-7 0 0,0 0-1 0 0,1 0 1 0 0,-1 0-1 0 0,0 0 1 0 0,0 1-1 0 0,0-1 1 0 0,0 0-1 0 0,0 0 1 0 0,0 1-1 0 0,0-1 1 0 0,0 0-1 0 0,0 1 0 0 0,0-1 1 0 0,0 1-1 0 0,0 0 1 0 0,0-1-1 0 0,-1 1 1 0 0,1 0-1 0 0,0 0 1 0 0,0-1-1 0 0,0 1 1 0 0,-1 0-1 0 0,1 0 1 0 0,0 0-1 0 0,0 1 1 0 0,0-1-1 0 0,-1 0 1 0 0,1 0-1 0 0,0 1 1 0 0,0-1-1 0 0,0 0 1 0 0,-2 2-1 0 0,-5 1-149 0 0,0 1 0 0 0,0 0 1 0 0,-11 9-1 0 0,8-6-236 0 0,9-5 364 0 0,-15 9-1576 0 0,1 3-4265 0 0,9 0-1925 0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7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59 196 15664 0 0,'0'0'5819'0'0,"-7"-6"-4721"0"0,5 4-1044 0 0,-1 0 0 0 0,1 0 0 0 0,0 0 0 0 0,0-1 0 0 0,-1 1 0 0 0,1-1 0 0 0,1 1 0 0 0,-1-1 0 0 0,0 0 0 0 0,1 0 0 0 0,-1 1 0 0 0,1-1 0 0 0,0 0 0 0 0,0 0 0 0 0,0 0 0 0 0,0-4 0 0 0,-6-15-434 0 0,3 11-580 0 0,1 0-1 0 0,1 0 1 0 0,-3-20-1 0 0,4 20-2 0 0,1-10-1657 0 0,5-2-3338 0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7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32 186 2760 0 0,'-1'-1'41'0'0,"0"-3"160"0"0,-1 1 0 0 0,0-1 0 0 0,1 0 0 0 0,0 1 0 0 0,0-1 0 0 0,0 0 0 0 0,0 0 0 0 0,1 0 0 0 0,-1 0 0 0 0,1 0 0 0 0,0 0 1 0 0,1-5-1 0 0,-1 7 671 0 0,0-1 0 0 0,0 0 0 0 0,0 1 0 0 0,-1-1 1 0 0,1 1-1 0 0,-1-1 0 0 0,1 1 0 0 0,-1-1 1 0 0,-1-3-1 0 0,-1-4 740 0 0,-1-8-377 0 0,1 7-1831 0 0,1-1 0 0 0,0 0 0 0 0,0-15 0 0 0,2 17-4756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01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0,'0'0'13483'0'0,"0"2"-12712"0"0,0-1-723 0 0,0 19 598 0 0,0-1 0 0 0,2 0 0 0 0,6 37 0 0 0,8 35-549 0 0,-12-72-137 0 0,4 33 0 0 0,-7-46-14 0 0,0-1-1 0 0,0 1 1 0 0,4 10-1 0 0,-3-10-145 0 0,0 0 1 0 0,-1 0-1 0 0,2 8 0 0 0,2 6-1685 0 0,-2-6-3453 0 0,-2-1-2157 0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57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0 866 4144 0 0,'0'0'319'0'0,"1"-2"-210"0"0,5-11-129 0 0,-4 9 743 0 0,0 0 0 0 0,0 0-1 0 0,-1-1 1 0 0,0 1-1 0 0,1 0 1 0 0,-1-1 0 0 0,-1 1-1 0 0,1 0 1 0 0,0-5-1 0 0,-1 5-594 0 0,0 0-1 0 0,-1 0 1 0 0,1 0-1 0 0,-1 0 1 0 0,1 0-1 0 0,-1 1 1 0 0,-1-1-1 0 0,1 0 0 0 0,-2-4 1 0 0,1 4-110 0 0,1 0 0 0 0,1-1 1 0 0,-1 1-1 0 0,0 0 0 0 0,1 0 0 0 0,0 0 0 0 0,0-1 1 0 0,0 1-1 0 0,2-7 0 0 0,0-14 3 0 0,-2 19-23 0 0,-1-5-46 0 0,2 1 1 0 0,-1 0-1 0 0,1 0 0 0 0,0-1 1 0 0,1 1-1 0 0,4-12 1 0 0,-4 15-202 0 0,-1 0 0 0 0,1 0 0 0 0,-1 0 0 0 0,0-9 0 0 0,3-16-959 0 0,-4 12 102 0 0,0 19 1035 0 0,0-1 1 0 0,0 1 0 0 0,0-1-1 0 0,0 1 1 0 0,0-1 0 0 0,0 1-1 0 0,1-1 1 0 0,-1 1-1 0 0,0-1 1 0 0,1-1 0 0 0,2-3-85 0 0,-2 5 138 0 0,-1 0 0 0 0,1 0-1 0 0,-1 0 1 0 0,0 0 0 0 0,1-1 0 0 0,-1 1-1 0 0,0 0 1 0 0,0 0 0 0 0,1 0-1 0 0,-1 0 1 0 0,0 0 0 0 0,0 0 0 0 0,0-1-1 0 0,-1 1 1 0 0,1 0 0 0 0,0 0 0 0 0,0 0-1 0 0,-1-1 1 0 0,1-23 260 0 0,0 22-91 0 0,0-1-1 0 0,0 1 0 0 0,0 0 1 0 0,0-1-1 0 0,0 1 0 0 0,-2-5 1 0 0,2 5 93 0 0,0 0 1 0 0,-1 0-1 0 0,1 0 1 0 0,0 0-1 0 0,0 0 0 0 0,1 1 1 0 0,-1-1-1 0 0,0 0 1 0 0,2-3-1 0 0,1-20 1851 0 0,0 13-1387 0 0,-2 12-624 0 0,-1-1 0 0 0,1 1 0 0 0,-1-1 0 0 0,0 1 0 0 0,0-1 0 0 0,1 1 0 0 0,-1-1 0 0 0,0 1-1 0 0,0-1 1 0 0,0 1 0 0 0,-1-2 0 0 0,0 0 8 0 0,1-1 0 0 0,-1 1 1 0 0,0 0-1 0 0,1 0 0 0 0,0-1 0 0 0,0 1 0 0 0,0 0 0 0 0,0-1 0 0 0,0 1 0 0 0,1 0 1 0 0,-1 0-1 0 0,2-5 0 0 0,0 0-33 0 0,-1 0-1 0 0,-1-1 1 0 0,1 0 0 0 0,-1 1 0 0 0,-2-9 0 0 0,1-10-87 0 0,1 17-159 0 0,0 0 0 0 0,1 0 0 0 0,0 0 0 0 0,1 0 0 0 0,0 0 1 0 0,0 0-1 0 0,1 1 0 0 0,0-1 0 0 0,1 1 0 0 0,0 0 0 0 0,6-10 0 0 0,-1 4-437 0 0,9-12-1211 0 0,-8 17 853 0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43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120 221 10912 0 0,'0'0'7527'0'0,"-2"0"-7216"0"0,0 1-228 0 0,0-1-1 0 0,0 0 0 0 0,0 1 1 0 0,0-1-1 0 0,0 1 1 0 0,0 0-1 0 0,0 0 1 0 0,0 0-1 0 0,1 0 0 0 0,-1 0 1 0 0,-3 2-1 0 0,2-1-52 0 0,1 0-1 0 0,-1 0 0 0 0,-1-1 1 0 0,1 1-1 0 0,-4 1 0 0 0,-5-2 53 0 0,11-1-76 0 0,1 0-1 0 0,-1 0 1 0 0,1 0 0 0 0,-1 0 0 0 0,1 0 0 0 0,-1 0 0 0 0,1 0-1 0 0,-1 0 1 0 0,1 0 0 0 0,0 0 0 0 0,-1 0 0 0 0,1 0 0 0 0,-1 0-1 0 0,1 0 1 0 0,-1 1 0 0 0,1-1 0 0 0,0 0 0 0 0,-1 0 0 0 0,1 1-1 0 0,-1-1 1 0 0,1 1 0 0 0,-1-1-4 0 0,0 0 1 0 0,1 1-1 0 0,-1-1 0 0 0,0 1 1 0 0,0-1-1 0 0,1 0 0 0 0,-1 1 1 0 0,0-1-1 0 0,0 0 0 0 0,1 0 1 0 0,-1 0-1 0 0,0 0 0 0 0,0 1 0 0 0,0-1 1 0 0,0 0-1 0 0,1-1 0 0 0,-1 1 1 0 0,0 0-1 0 0,-1 0 0 0 0,-2-1 46 0 0,3 0-44 0 0,-1 0 0 0 0,0 0 0 0 0,0 0-1 0 0,1 0 1 0 0,-1 0 0 0 0,1-1-1 0 0,-1 1 1 0 0,1-1 0 0 0,0 1 0 0 0,-1-1-1 0 0,1 1 1 0 0,0-1 0 0 0,0 0 0 0 0,0 1-1 0 0,0-1 1 0 0,0 0 0 0 0,0 0-1 0 0,1 0 1 0 0,-1 0 0 0 0,1 1 0 0 0,-1-1-1 0 0,1 0 1 0 0,-1-3 0 0 0,1 2 1 0 0,0-1 1 0 0,1 0 0 0 0,-1 0-1 0 0,1 1 1 0 0,-1-1 0 0 0,1 0-1 0 0,0 1 1 0 0,3-6-1 0 0,1-3-36 0 0,0 0 10 0 0,0 0 0 0 0,13-21 0 0 0,-15 30 22 0 0,0-1-1 0 0,0 1 1 0 0,0-1 0 0 0,1 1-1 0 0,-1 0 1 0 0,1 1-1 0 0,0-1 1 0 0,0 1 0 0 0,7-4-1 0 0,-5 3 0 0 0,0 1 0 0 0,0-1 0 0 0,0 2 0 0 0,0-1 0 0 0,1 1 0 0 0,8-1 0 0 0,10-5 0 0 0,-23 5 0 0 0,1 1 0 0 0,-1 1 0 0 0,1-1 0 0 0,0 0 0 0 0,-1 1 0 0 0,1-1 0 0 0,0 1 0 0 0,-1 0 0 0 0,1-1 0 0 0,0 2 0 0 0,3-1 0 0 0,8 4 0 0 0,-11-2 18 0 0,0 0-1 0 0,-1-1 1 0 0,1 1 0 0 0,-1 0-1 0 0,1 1 1 0 0,-1-1-1 0 0,0 0 1 0 0,0 1-1 0 0,0-1 1 0 0,0 1-1 0 0,0 0 1 0 0,-1-1 0 0 0,1 1-1 0 0,-1 0 1 0 0,1 0-1 0 0,-1 0 1 0 0,0 0-1 0 0,-1 0 1 0 0,1 0-1 0 0,0 1 1 0 0,-1-1 0 0 0,0 0-1 0 0,1 0 1 0 0,-1 0-1 0 0,-1 1 1 0 0,1-1-1 0 0,0 0 1 0 0,-1 0-1 0 0,-1 5 1 0 0,1-4 14 0 0,0 1 1 0 0,-1-1-1 0 0,1 0 1 0 0,-1 0-1 0 0,0 0 1 0 0,0 0-1 0 0,-1 0 0 0 0,1-1 1 0 0,-1 1-1 0 0,1-1 1 0 0,-1 0-1 0 0,0 1 1 0 0,-1-1-1 0 0,1 0 0 0 0,0-1 1 0 0,-1 1-1 0 0,0-1 1 0 0,0 1-1 0 0,1-1 0 0 0,-1 0 1 0 0,-6 2-1 0 0,-3 0 23 0 0,10-2-32 0 0,0-1 0 0 0,0 0 1 0 0,0 0-1 0 0,0 0 1 0 0,0 0-1 0 0,0 0 0 0 0,0-1 1 0 0,-1 0-1 0 0,-4 1 0 0 0,-20-5 144 0 0,27 4-158 0 0,1 0 0 0 0,-1 0 0 0 0,1 0 0 0 0,0 0 0 0 0,-1-1 0 0 0,1 1-1 0 0,-1 0 1 0 0,1 0 0 0 0,-1-1 0 0 0,1 1 0 0 0,0 0 0 0 0,-1-1 0 0 0,1 1 0 0 0,0 0 0 0 0,-1-1 0 0 0,1 1 0 0 0,0-1 0 0 0,0 1 0 0 0,-1-1 0 0 0,1 1-1 0 0,0 0 1 0 0,0-2 0 0 0,-1 1 27 0 0,-9-10 92 0 0,8 9-90 0 0,0 0 0 0 0,0-1 0 0 0,0 1 0 0 0,0-1 0 0 0,1 1 0 0 0,-4-6 0 0 0,-5-7 155 0 0,9 14-180 0 0,0 0 0 0 0,0 0 1 0 0,0 0-1 0 0,0 0 0 0 0,0 0 0 0 0,1 0 0 0 0,-1-1 0 0 0,0 1 1 0 0,1 0-1 0 0,-1 0 0 0 0,1-1 0 0 0,-1 1 0 0 0,1 0 1 0 0,0 0-1 0 0,0-1 0 0 0,-1 1 0 0 0,1-3 0 0 0,0-4 74 0 0,0 1 0 0 0,1-1-1 0 0,0 0 1 0 0,0 1-1 0 0,5-14 1 0 0,-5 16-42 0 0,1 1 0 0 0,0 0 1 0 0,0 0-1 0 0,1 0 0 0 0,-1 0 0 0 0,1 0 1 0 0,0 0-1 0 0,0 1 0 0 0,0-1 0 0 0,7-5 1 0 0,-3 3-84 0 0,26-16 13 0 0,-29 22 68 0 0,5 5-22 0 0,1 4 32 0 0,-9-6-45 0 0,1-1 0 0 0,-1 1-1 0 0,1 0 1 0 0,-1-1 0 0 0,0 1-1 0 0,0 0 1 0 0,0 0 0 0 0,0 0 0 0 0,-1 0-1 0 0,1 0 1 0 0,-1 0 0 0 0,0 0-1 0 0,0 0 1 0 0,0 0 0 0 0,0 0 0 0 0,0 0-1 0 0,-2 4 1 0 0,-8 36 109 0 0,5-30-109 0 0,4-9 14 0 0,-1 1 1 0 0,0-1-1 0 0,0 0 1 0 0,-3 6-1 0 0,4-9-12 0 0,0-1 1 0 0,0 1-1 0 0,1 0 0 0 0,-1 0 0 0 0,0 0 1 0 0,0 0-1 0 0,0-1 0 0 0,0 1 1 0 0,0 0-1 0 0,0-1 0 0 0,0 1 1 0 0,-1-1-1 0 0,1 1 0 0 0,0-1 0 0 0,0 0 1 0 0,0 1-1 0 0,0-1 0 0 0,-1 0 1 0 0,1 0-1 0 0,-2 0 0 0 0,-10 4 70 0 0,6-5-69 0 0,0 0 0 0 0,-1-1-1 0 0,1 0 1 0 0,0 0 0 0 0,0 0-1 0 0,-7-5 1 0 0,13 7-7 0 0,0-1 1 0 0,1 1-1 0 0,-1 0 0 0 0,1 0 0 0 0,-1-1 1 0 0,1 1-1 0 0,-1 0 0 0 0,1-1 1 0 0,-1 1-1 0 0,1-1 0 0 0,-1 1 1 0 0,1 0-1 0 0,-1-1 0 0 0,1 1 0 0 0,0-1 1 0 0,-1 1-1 0 0,1-1 0 0 0,0 0 1 0 0,-1 1-1 0 0,1-1 0 0 0,0 1 1 0 0,0-1-1 0 0,0 0 0 0 0,0 1 0 0 0,-1-1 1 0 0,1 1-1 0 0,0-1 0 0 0,0 0 1 0 0,0 1-1 0 0,0-2 0 0 0,0 0 76 0 0,-6-8 80 0 0,4 8-144 0 0,1 0 0 0 0,-1 1 0 0 0,1-1 0 0 0,0 0 0 0 0,0-1 0 0 0,-1 1 0 0 0,1-2 0 0 0,0 3-11 0 0,1 0 0 0 0,0 0 0 0 0,0 1 0 0 0,0-1 0 0 0,0 0-1 0 0,0 0 1 0 0,0 0 0 0 0,0 0 0 0 0,1 1 0 0 0,-1-1 0 0 0,0 0 0 0 0,0 0-1 0 0,1 0 1 0 0,-1 1 0 0 0,0-1 0 0 0,1 0 0 0 0,-1 0 0 0 0,1 1 0 0 0,-1-1 0 0 0,1 0-1 0 0,-1 1 1 0 0,2-2 0 0 0,1 0 4 0 0,-1-1 0 0 0,1 0 0 0 0,-1 0 0 0 0,0-1 0 0 0,0 1 0 0 0,0 0-1 0 0,0-1 1 0 0,2-6 0 0 0,-4 8-9 0 0,1 0 0 0 0,0 1 0 0 0,0-1 1 0 0,0 0-1 0 0,1 0 0 0 0,-1 1 0 0 0,0-1 0 0 0,1 0 0 0 0,-1 1 0 0 0,1-1 0 0 0,-1 1 0 0 0,1 0 0 0 0,0 0 0 0 0,0 0 0 0 0,-1-1 1 0 0,1 2-1 0 0,3-2 0 0 0,3-1-2 0 0,-1 1 0 0 0,1 0 0 0 0,11-1 1 0 0,7-2-54 0 0,-18 3 49 0 0,-6 1 0 0 0,1 0 0 0 0,-1 0 0 0 0,1 1 0 0 0,0 0 0 0 0,-1-1 0 0 0,1 1 0 0 0,0 0 0 0 0,0 0 0 0 0,-1 1 0 0 0,1-1 0 0 0,0 0 0 0 0,-1 1 0 0 0,1 0 0 0 0,0 0 0 0 0,3 1 0 0 0,-1-1 23 0 0,-2 1-11 0 0,1-1 0 0 0,-1 1 0 0 0,1-1 0 0 0,-1 1 1 0 0,0 0-1 0 0,0 1 0 0 0,5 3 0 0 0,-6-5 0 0 0,0 1 0 0 0,-1-1 0 0 0,1 1 0 0 0,-1-1 0 0 0,1 1 0 0 0,-1 0 0 0 0,1-1 0 0 0,-1 1 0 0 0,0 0 1 0 0,0 0-1 0 0,0 0 0 0 0,0 0 0 0 0,0 0 0 0 0,-1 0 0 0 0,1 0 0 0 0,0 0 0 0 0,-1 1 0 0 0,0-1 0 0 0,1 0 0 0 0,-1 0 0 0 0,0 0 0 0 0,0 3 0 0 0,0-4-2 0 0,0 0 1 0 0,0 0-1 0 0,0 0 1 0 0,0 1-1 0 0,0-1 1 0 0,0 0-1 0 0,0 0 1 0 0,-1 0-1 0 0,1 0 1 0 0,0 0-1 0 0,0 0 1 0 0,-1 0-1 0 0,1 0 1 0 0,-1 0-1 0 0,1 0 1 0 0,-1 0-1 0 0,1 0 1 0 0,-1-1-1 0 0,0 1 1 0 0,1 0-1 0 0,-1 0 0 0 0,0 0 1 0 0,0-1-1 0 0,0 1 1 0 0,-1 1-1 0 0,-2 1 9 0 0,-7 9 52 0 0,-23 19-1 0 0,30-27-42 0 0,0-1 0 0 0,-1 0 0 0 0,1-1 0 0 0,-1 1 1 0 0,1-1-1 0 0,-1 0 0 0 0,0 0 0 0 0,0 0 0 0 0,1-1 0 0 0,-8 2 0 0 0,-10 0 85 0 0,-15 2 98 0 0,34-4-209 0 0,0-1-1 0 0,1-1 1 0 0,-1 1 0 0 0,0 0-1 0 0,1 0 1 0 0,-1-1-1 0 0,1 0 1 0 0,-1 1-1 0 0,1-1 1 0 0,-1 0-1 0 0,-2-2 1 0 0,3 2-77 0 0,1 0 19 0 0,-2-8 50 0 0,4 2 13 0 0,-3-10 58 0 0,1 6-35 0 0,2 9-16 0 0,-1-1-1 0 0,1 1 0 0 0,0-1 1 0 0,-1 1-1 0 0,1 0 0 0 0,0-1 1 0 0,0 1-1 0 0,1 0 0 0 0,-1 0 1 0 0,0 0-1 0 0,1 0 0 0 0,0 0 1 0 0,2-3-1 0 0,1 0-38 0 0,-4 3 26 0 0,0 1-1 0 0,0 0 0 0 0,0 0 0 0 0,1 0 1 0 0,-1 0-1 0 0,0 0 0 0 0,1 0 1 0 0,-1 1-1 0 0,1-1 0 0 0,-1 0 1 0 0,1 1-1 0 0,-1-1 0 0 0,1 1 1 0 0,-1 0-1 0 0,3-1 0 0 0,26 0-353 0 0,0 0-2611 0 0,-15-4 1138 0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44.4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14 2304 0 0,'5'-14'15022'0'0,"-3"28"-7386"0"0,0-4-9488 0 0,0 8 2011 0 0,-1-1-1 0 0,-2 33 1 0 0,0-14-27 0 0,-5 33 24 0 0,1-17-67 0 0,0 4-34 0 0,6 7-3 0 0,0-10 43 0 0,-8 82 1 0 0,5-111-90 0 0,1 31 0 0 0,0 2-18 0 0,-2 73-33 0 0,4-77 21 0 0,-3 1-1 0 0,-11 64 1 0 0,2-43-248 0 0,8-60 215 0 0,1 1-1 0 0,0-1 1 0 0,1 19 0 0 0,0 10-2 0 0,0-21 59 0 0,0-14 0 0 0,1 0 0 0 0,-1 0 0 0 0,-3 11 0 0 0,-11 42 0 0 0,15-59 0 0 0,-1 1 0 0 0,1 0 0 0 0,-1-1 0 0 0,1 1 0 0 0,0-1 0 0 0,1 5 0 0 0,-2 16 0 0 0,-8 51 408 0 0,8-72-401 0 0,1-1 0 0 0,0 1-1 0 0,0 0 1 0 0,1 0 0 0 0,-1-1-1 0 0,0 1 1 0 0,2 4 0 0 0,1 9-150 0 0,-3-6 134 0 0,0-1 0 0 0,-1 1 1 0 0,0-1-1 0 0,-3 14 0 0 0,1-15 128 0 0,2-4-123 0 0,0-1 0 0 0,0 1 0 0 0,0 0 0 0 0,0-1 0 0 0,0 1 0 0 0,1 0 0 0 0,0 0 0 0 0,0 7 0 0 0,0-9-19 0 0,0-1 0 0 0,1 1 1 0 0,-1 0-1 0 0,0 0 1 0 0,0-1-1 0 0,0 1 0 0 0,-1 0 1 0 0,1 0-1 0 0,0-1 0 0 0,-1 1 1 0 0,1 0-1 0 0,-1-1 1 0 0,1 1-1 0 0,-2 2 0 0 0,-4 14 13 0 0,5-16 41 0 0,1 0 0 0 0,0-1-1 0 0,-1 1 1 0 0,1 0 0 0 0,0-1-1 0 0,0 1 1 0 0,0 0 0 0 0,0-1-1 0 0,0 1 1 0 0,1 0 0 0 0,-1-1-1 0 0,1 1 1 0 0,-1 0 0 0 0,1-1-1 0 0,-1 1 1 0 0,1-1 0 0 0,0 1-1 0 0,0-1 1 0 0,-1 1 0 0 0,1-1-1 0 0,2 2 1 0 0,-2-2-235 0 0,-1 14-251 0 0,-1-10 455 0 0,-4 3 0 0 0,2-3-76 0 0,2-5-312 0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46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0 360 4608 0 0,'18'-12'21469'0'0,"-14"18"-24059"0"0,11 19 2683 0 0,2 3 206 0 0,-15-23-252 0 0,0 0 0 0 0,1 0 0 0 0,-1 0-1 0 0,1 0 1 0 0,1 0 0 0 0,-1-1-1 0 0,1 1 1 0 0,-1-1 0 0 0,1 0 0 0 0,0 0-1 0 0,1 0 1 0 0,-1-1 0 0 0,1 0 0 0 0,0 0-1 0 0,0 0 1 0 0,9 4 0 0 0,-12-6 189 0 0,-2-1-233 0 0,77-81 1397 0 0,-63 65-1211 0 0,-1-2 1 0 0,-1 0 0 0 0,11-21-1 0 0,29-50 71 0 0,17-33-1952 0 0,-58 99 1085 0 0,9-20-788 0 0,-14 10 293 0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47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4144 0 0,'0'0'5874'0'0,"1"2"-4130"0"0,2 4-1435 0 0,1 0 0 0 0,-1 0-1 0 0,1-1 1 0 0,0 1 0 0 0,7 7-1 0 0,12 14-42 0 0,-18-17-247 0 0,-5-9-62 0 0,0 0-1 0 0,1 0 1 0 0,-1 0 0 0 0,1 0 0 0 0,-1 0-1 0 0,1 0 1 0 0,-1 0 0 0 0,1 0-1 0 0,0 0 1 0 0,-1 0 0 0 0,1 0 0 0 0,0 0-1 0 0,1 0 1 0 0,6 4-314 0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47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3224 0 0,'1'-6'288'0'0,"-1"5"-293"0"0,0 1 0 0 0,0 0 0 0 0,0-1 0 0 0,0 1 1 0 0,0-1-1 0 0,0 1 0 0 0,0-1 0 0 0,0 1 0 0 0,0 0 0 0 0,1-1 0 0 0,-1 1 1 0 0,0-1-1 0 0,0 1 0 0 0,0 0 0 0 0,1-1 0 0 0,-1 1 0 0 0,0 0 0 0 0,1-1 1 0 0,-1 1-1 0 0,0 0 0 0 0,1-1 0 0 0,-1 1 0 0 0,0 0 0 0 0,1 0 0 0 0,0-1 0 0 0,-1 1 461 0 0,1 0-1 0 0,-1 0 0 0 0,1 0 0 0 0,0 0 0 0 0,-1 0 0 0 0,1 0 0 0 0,0 1 0 0 0,-1-1 0 0 0,1 0 1 0 0,-1 0-1 0 0,1 0 0 0 0,-1 1 0 0 0,1-1 0 0 0,0 0 0 0 0,-1 1 0 0 0,1 0 0 0 0,16 11-454 0 0,18 11-732 0 0,-33-22 312 0 0,10 3-1188 0 0,1-4 841 0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48.1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2304 0 0,'2'-5'64'0'0,"1"0"0"0"0,0-1 0 0 0,0 2 1 0 0,1-1-1 0 0,-1 0 0 0 0,10-8 7336 0 0,-12 13-7359 0 0,-1 0 0 0 0,1 0 0 0 0,-1 0-1 0 0,1 1 1 0 0,-1-1 0 0 0,0 0 0 0 0,1 0 0 0 0,-1 1 0 0 0,1-1 0 0 0,-1 0-1 0 0,1 0 1 0 0,-1 1 0 0 0,0-1 0 0 0,1 1 0 0 0,-1-1 0 0 0,0 0 0 0 0,1 1 0 0 0,-1-1-1 0 0,0 1 1 0 0,0-1 0 0 0,1 1 0 0 0,-1-1 0 0 0,0 1 0 0 0,0-1 0 0 0,1 1-1 0 0,1 11 449 0 0,-2-10 23 0 0,3 0-339 0 0,0 1 0 0 0,0-1 0 0 0,-1 0 0 0 0,1 1 0 0 0,4 5 0 0 0,-4-5-114 0 0,3 8-44 0 0,-3 1-15 0 0,6-3 0 0 0,10 15-394 0 0,-17-22-74 0 0</inkml:trace>
  <inkml:trace contextRef="#ctx0" brushRef="#br0" timeOffset="1">272 370 10304 0 0,'0'0'233'0'0,"0"10"566"0"0,0-9-771 0 0,-1 3-18 0 0,8 8 68 0 0,8 11 1515 0 0,-15-23-1591 0 0,0 0 0 0 0,0 0 0 0 0,0 1 0 0 0,0-1 0 0 0,0 0 0 0 0,0 0 0 0 0,0 0 0 0 0,1 0 0 0 0,-1 0 0 0 0,0 1 1 0 0,0-1-1 0 0,0 0 0 0 0,0 0 0 0 0,0 0 0 0 0,1 0 0 0 0,-1 0 0 0 0,0 0 0 0 0,0 0 0 0 0,0 0 0 0 0,0 0 0 0 0,1 0 0 0 0,-1 0 0 0 0,0 0 0 0 0,0 0 0 0 0,0 0 0 0 0,0 0 0 0 0,1 0 0 0 0,-1 0 1 0 0,0 0-1 0 0,0 0 0 0 0,0 0 0 0 0,1 0 0 0 0,-1 0 0 0 0,0 0 0 0 0,0 0 0 0 0,7 1-1708 0 0,1 3-1159 0 0</inkml:trace>
  <inkml:trace contextRef="#ctx0" brushRef="#br0" timeOffset="2">437 536 10392 0 0,'0'0'505'0'0,"1"2"-218"0"0,8 19 65 0 0,-8-19-263 0 0,0 0 1 0 0,1 0 0 0 0,-1 0 0 0 0,0 0 0 0 0,0 0 0 0 0,1-1 0 0 0,-1 1-1 0 0,1 0 1 0 0,0-1 0 0 0,-1 1 0 0 0,5 1 0 0 0,7 8 400 0 0,-10-4-383 0 0,-2-6-103 0 0,-1 0 0 0 0,0 0-1 0 0,0-1 1 0 0,1 1 0 0 0,-1 0 0 0 0,1 0 0 0 0,-1 0-1 0 0,1-1 1 0 0,-1 1 0 0 0,1 0 0 0 0,-1-1 0 0 0,1 1-1 0 0,0 0 1 0 0,-1-1 0 0 0,1 1 0 0 0,0-1-1 0 0,-1 1 1 0 0,1-1 0 0 0,0 1 0 0 0,0-1 0 0 0,0 1-1 0 0,1-1 1 0 0,-1 1 28 0 0,4 7-382 0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0:48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0,'0'0'7209'0'0,"12"5"1520"0"0,-9-4-8428 0 0,0 0 1 0 0,0 0-1 0 0,0 1 0 0 0,0-1 1 0 0,5 4-1 0 0,-6-3 184 0 0,1-2-402 0 0,-1 1 0 0 0,1-1 1 0 0,-1 1-1 0 0,1 0 0 0 0,-1 0 0 0 0,0 0 0 0 0,1 1 0 0 0,2 1 0 0 0,1 0 33 0 0,40 22-536 0 0,-31-15-1741 0 0,-7-5-4825 0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10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23 6448 0 0,'0'0'498'0'0,"7"-9"2090"0"0,2-5 3205 0 0,-12 24-404 0 0,-6 10-2306 0 0,-1-2-4211 0 0,-69 105 1116 0 0,60-93-454 0 0,-36 41-1 0 0,38-50-109 0 0,17-21 528 0 0,-1 2-321 0 0,-1 0 1 0 0,0 1 0 0 0,0-1-1 0 0,0 0 1 0 0,0-1-1 0 0,0 1 1 0 0,0 0 0 0 0,-4 1-1 0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11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12984 0 0,'0'0'1178'0'0,"1"-1"-971"0"0,1-2 70 0 0,0 1 0 0 0,0-1 0 0 0,0 1-1 0 0,0-1 1 0 0,0 1 0 0 0,1 0 0 0 0,-1 0 0 0 0,5-2 0 0 0,-5 2-65 0 0,0 1 1 0 0,-1 0-1 0 0,1 0 1 0 0,0-1-1 0 0,-1 1 0 0 0,1 0 1 0 0,-1-1-1 0 0,3-3 1195 0 0,2 2-444 0 0,13-1-270 0 0,-17 4-153 0 0,8 0-176 0 0,6 2-180 0 0,-12 2-204 0 0,-3-2 32 0 0,4 8-12 0 0,-4-5-53 0 0,0-1 1 0 0,-1 1-1 0 0,1 0 0 0 0,-1 0 0 0 0,-1-1 0 0 0,1 1 0 0 0,-1 0 0 0 0,1 0 0 0 0,-3 5 0 0 0,-1 3-543 0 0,-9 22 0 0 0,-4-3-716 0 0,9-13 243 0 0,7-15 816 0 0,-1 0 0 0 0,1 1-1 0 0,0-1 1 0 0,0 1-1 0 0,0-1 1 0 0,0 1 0 0 0,1-1-1 0 0,0 1 1 0 0,0 8 0 0 0,0-12 256 0 0,0-1 0 0 0,0 0 0 0 0,0 0 0 0 0,0 0 1 0 0,0 0-1 0 0,0 1 0 0 0,0-1 0 0 0,1 0 0 0 0,-1 0 1 0 0,0 0-1 0 0,0 0 0 0 0,0 1 0 0 0,0-1 0 0 0,0 0 1 0 0,0 0-1 0 0,0 0 0 0 0,0 0 0 0 0,0 1 0 0 0,0-1 1 0 0,1 0-1 0 0,-1 0 0 0 0,0 0 0 0 0,0 0 0 0 0,0 0 1 0 0,0 0-1 0 0,0 0 0 0 0,1 0 0 0 0,-1 1 0 0 0,0-1 1 0 0,0 0-1 0 0,0 0 0 0 0,0 0 0 0 0,1 0 0 0 0,-1 0 1 0 0,0 0-1 0 0,0 0 0 0 0,0 0 0 0 0,1 0 0 0 0,-1 0 1 0 0,6 3 727 0 0,-6-2-685 0 0,1-1-1 0 0,-1 1 1 0 0,0-1-1 0 0,1 1 1 0 0,-1-1-1 0 0,1 1 1 0 0,-1-1-1 0 0,0 1 1 0 0,1-1-1 0 0,-1 1 1 0 0,1-1-1 0 0,-1 0 1 0 0,1 1-1 0 0,0-1 1 0 0,-1 0-1 0 0,1 0 1 0 0,-1 1-1 0 0,1-1 1 0 0,-1 0-1 0 0,1 0 1 0 0,0 0-1 0 0,-1 0 1 0 0,1 0-1 0 0,0 0 1 0 0,1 0 834 0 0,0 1-507 0 0,0 1-303 0 0,15 8 1796 0 0,-16-9-1841 0 0,0 0 0 0 0,-1-1 1 0 0,1 1-1 0 0,-1 0 0 0 0,1-1 1 0 0,-1 1-1 0 0,0 0 0 0 0,1 0 0 0 0,-1-1 1 0 0,0 1-1 0 0,1 0 0 0 0,-1 0 1 0 0,0 0-1 0 0,0 0 0 0 0,0-1 0 0 0,0 1 1 0 0,0 0-1 0 0,0 0 0 0 0,0 0 1 0 0,0 0-1 0 0,0 0 0 0 0,0-1 0 0 0,-1 2 1 0 0,-2 10 84 0 0,0-1 0 0 0,-1 0 0 0 0,-8 16 0 0 0,9-22-130 0 0,0 0 1 0 0,0-1 0 0 0,0 1 0 0 0,-1 0 0 0 0,1-1-1 0 0,-1 0 1 0 0,0 0 0 0 0,0 0 0 0 0,-5 3 0 0 0,8-6-123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27:59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1 102 10592 0 0,'0'0'818'0'0,"1"-1"-314"0"0,0 0-252 0 0,-1-1-1 0 0,1 1 1 0 0,-1 0 0 0 0,1-1-1 0 0,-1 1 1 0 0,1-1-1 0 0,-1 1 1 0 0,0-1 0 0 0,1-2-1 0 0,-1 3 111 0 0,0-1-1 0 0,0 0 1 0 0,1 0-1 0 0,-1 0 1 0 0,1 1-1 0 0,-1-1 1 0 0,1 0-1 0 0,1-2 0 0 0,4-4 517 0 0,-5 7-697 0 0,0-1 1 0 0,0 1 0 0 0,0 0-1 0 0,0-1 1 0 0,0 1 0 0 0,-1 0-1 0 0,1-1 1 0 0,0 1 0 0 0,-1-1 0 0 0,1 1-1 0 0,-1-1 1 0 0,1 0 0 0 0,-1 1-1 0 0,0-4 1 0 0,0 5-91 0 0,1-1-1 0 0,-1 0 1 0 0,0 0-1 0 0,0 1 1 0 0,0-1 0 0 0,1 0-1 0 0,-1 1 1 0 0,0-1 0 0 0,1 0-1 0 0,-1 1 1 0 0,1-1-1 0 0,-1 0 1 0 0,0 1 0 0 0,1-1-1 0 0,0 1 1 0 0,-1-1 0 0 0,2 0-1 0 0,-1 0 112 0 0,0-1 1584 0 0,0 0-1354 0 0,0 1-435 0 0,-1 0 44 0 0,1 0 0 0 0,0 0 1 0 0,-1 0-1 0 0,1 0 0 0 0,0 1 0 0 0,0-1 1 0 0,-1 0-1 0 0,1 0 0 0 0,0 0 1 0 0,0 1-1 0 0,0-1 0 0 0,0 0 1 0 0,0 1-1 0 0,0-1 0 0 0,0 1 0 0 0,0-1 1 0 0,0 1-1 0 0,1 0 0 0 0,-1-1 1 0 0,0 1-1 0 0,0 0 0 0 0,0 0 1 0 0,0 0-1 0 0,1 0 0 0 0,-1 0 0 0 0,0 0 1 0 0,0 0-1 0 0,0 0 0 0 0,0 0 1 0 0,1 1-1 0 0,-1-1 0 0 0,0 0 1 0 0,0 1-1 0 0,2 0 0 0 0,1 0-33 0 0,0 0-1 0 0,0 1 1 0 0,0-1 0 0 0,0 1-1 0 0,0 0 1 0 0,0 0-1 0 0,-1 0 1 0 0,1 1 0 0 0,6 5-1 0 0,-3-2-18 0 0,0 1 0 0 0,0-1 0 0 0,1 0 0 0 0,-1-1 1 0 0,1 0-1 0 0,0 0 0 0 0,1-1 0 0 0,-1 0 0 0 0,14 4 0 0 0,-6-3-114 0 0,7 3-3 0 0,-19-6 163 0 0,0-1 1 0 0,1 1-1 0 0,0-1 1 0 0,-1-1-1 0 0,1 1 1 0 0,-1-1-1 0 0,1 0 1 0 0,7 0-1 0 0,8-2-3058 0 0,-9-3-52 0 0,-1-3-4703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02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0,'1'1'11291'0'0,"4"4"-10890"0"0,0 0 0 0 0,-1 0-1 0 0,0 1 1 0 0,0 0 0 0 0,0-1-1 0 0,-1 1 1 0 0,1 1 0 0 0,-1-1-1 0 0,3 13 1 0 0,-1 0-266 0 0,3 24-1 0 0,-6-24-54 0 0,9 28 0 0 0,-10-43-108 0 0,0 0 1 0 0,-1 0-1 0 0,1 1 0 0 0,-1-1 1 0 0,0 0-1 0 0,-1 8 0 0 0,1-8-9 0 0,-1 0 0 0 0,1 0 1 0 0,0-1-1 0 0,0 1 0 0 0,0 0 0 0 0,1 0 0 0 0,0 0 0 0 0,-1 0 0 0 0,3 4 1 0 0,-2-1-201 0 0,0-5 102 0 0,-1 1 0 0 0,0-1 1 0 0,1 1-1 0 0,-1-1 0 0 0,1 0 0 0 0,0 0 1 0 0,0 1-1 0 0,2 2 0 0 0,-3-4 134 0 0,0-1-1 0 0,1 0 1 0 0,-1 1-1 0 0,0-1 1 0 0,1 0 0 0 0,-1 0-1 0 0,0 0 1 0 0,0 1-1 0 0,1-1 1 0 0,-1 0-1 0 0,0 0 1 0 0,1 0-1 0 0,-1 0 1 0 0,1 1-1 0 0,-1-1 1 0 0,0 0 0 0 0,1 0-1 0 0,-1 0 1 0 0,0 0-1 0 0,1 0 1 0 0,-1 0-1 0 0,1 0 1 0 0,-1 0-1 0 0,0 0 1 0 0,1 0-1 0 0,-1 0 1 0 0,0-1 0 0 0,1 1-1 0 0,3 0 186 0 0,1-1-120 0 0,1 1 0 0 0,-1-1 1 0 0,0 0-1 0 0,7-3 1 0 0,-6 3 0 0 0,0-1-1 0 0,-1 1 1 0 0,1 0 0 0 0,11-1 0 0 0,36-4 175 0 0,-13 6 40 0 0,-38 0-749 0 0,0 0-38 0 0,21 0-1361 0 0,-21 0 395 0 0</inkml:trace>
  <inkml:trace contextRef="#ctx0" brushRef="#br0" timeOffset="1">219 63 13360 0 0,'0'0'8787'0'0,"1"1"-7951"0"0,2 5-556 0 0,1-1 0 0 0,-1 0-1 0 0,0 1 1 0 0,0 0 0 0 0,-1 0-1 0 0,0 0 1 0 0,3 9 0 0 0,-1 0-163 0 0,-1-8-91 0 0,-1 0 1 0 0,0 1-1 0 0,0-1 0 0 0,-1 0 1 0 0,0 1-1 0 0,0-1 1 0 0,0 1-1 0 0,-2 13 0 0 0,1-17-25 0 0,-1 0 0 0 0,1 0-1 0 0,0 0 1 0 0,1 0 0 0 0,-1 0 0 0 0,1 0-1 0 0,0 0 1 0 0,2 6 0 0 0,14 31-340 0 0,-8-21-213 0 0,17 35-3297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11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5064 0 0,'0'0'13557'0'0,"6"5"-11953"0"0,-2-1-1454 0 0,0 0 1 0 0,-1 1 0 0 0,0 0 0 0 0,0-1 0 0 0,0 1-1 0 0,-1 0 1 0 0,4 11 0 0 0,12 21-123 0 0,-12-29 6 0 0,-5-6-28 0 0,0 1 1 0 0,0-1-1 0 0,1 0 0 0 0,-1 0 0 0 0,1 1 0 0 0,0-1 0 0 0,0 0 0 0 0,0-1 0 0 0,0 1 0 0 0,0 0 0 0 0,0 0 0 0 0,0-1 0 0 0,1 1 0 0 0,-1-1 0 0 0,0 0 0 0 0,1 0 1 0 0,-1 0-1 0 0,5 1 0 0 0,-5-2 42 0 0,0 1 0 0 0,0-1 1 0 0,0 0-1 0 0,0 0 0 0 0,0 0 0 0 0,0 0 1 0 0,0 0-1 0 0,0-1 0 0 0,0 1 1 0 0,0-1-1 0 0,0 1 0 0 0,0-1 1 0 0,0 0-1 0 0,0 0 0 0 0,-1 0 0 0 0,1 0 1 0 0,0 0-1 0 0,0 0 0 0 0,-1 0 1 0 0,1-1-1 0 0,2-1 0 0 0,-2 0 28 0 0,1-1-1 0 0,-1 1 0 0 0,0-1 1 0 0,0 1-1 0 0,0-1 1 0 0,-1 0-1 0 0,1 1 0 0 0,-1-1 1 0 0,1-5-1 0 0,0-1-113 0 0,-1 0 0 0 0,-1-15 0 0 0,0 21 77 0 0,-1-1 39 0 0,0 0-1 0 0,0 1 1 0 0,-1-1-1 0 0,0 1 1 0 0,0-1 0 0 0,0 1-1 0 0,0-1 1 0 0,-1 1 0 0 0,1 0-1 0 0,-4-4 1 0 0,2 3 37 0 0,1 1-131 0 0,0 1 0 0 0,1 0 0 0 0,-1 0 0 0 0,-1 0 1 0 0,1 0-1 0 0,0 1 0 0 0,-1-1 0 0 0,1 1 0 0 0,-1 0 0 0 0,0 0 0 0 0,0 0 0 0 0,0 0 0 0 0,0 1 0 0 0,0 0 0 0 0,0 0 0 0 0,0 0 0 0 0,0 0 0 0 0,0 0 0 0 0,-1 1 0 0 0,1 0 0 0 0,0 0 0 0 0,0 0 0 0 0,-1 0 1 0 0,-6 2-1 0 0,7-1 259 0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11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86 11976 0 0,'0'0'4217'0'0,"3"-1"-3251"0"0,25-4 2056 0 0,-26 5-2345 0 0,1-1-461 0 0,2 0-98 0 0,0-1-1 0 0,0 1 1 0 0,-1-1 0 0 0,1 0 0 0 0,7-5-1 0 0,-11 6-73 0 0,0 1-1 0 0,0-1 0 0 0,0 1 0 0 0,0-1 0 0 0,0 0 0 0 0,0 0 1 0 0,-1 0-1 0 0,1 1 0 0 0,0-1 0 0 0,0 0 0 0 0,-1 0 0 0 0,1 0 0 0 0,0 0 1 0 0,-1 0-1 0 0,1 0 0 0 0,-1 0 0 0 0,1 0 0 0 0,-1-1 0 0 0,0 1 1 0 0,1 0-1 0 0,-1 0 0 0 0,0 0 0 0 0,0 0 0 0 0,0-1 0 0 0,0 1 1 0 0,0 0-1 0 0,0 0 0 0 0,0 0 0 0 0,0 0 0 0 0,-1-1 0 0 0,1 1 0 0 0,-1-1 1 0 0,-1-1-10 0 0,0 0-1 0 0,0 1 1 0 0,-1-1 0 0 0,1 1 0 0 0,-1 0 0 0 0,0 0 0 0 0,1 0 0 0 0,-1 0 0 0 0,0 0 0 0 0,0 1 0 0 0,0-1-1 0 0,-1 1 1 0 0,-4-2 0 0 0,5 3-47 0 0,-1 1 0 0 0,0-1 0 0 0,0 1 0 0 0,1 0 0 0 0,-1 0 0 0 0,0 0-1 0 0,1 0 1 0 0,-1 0 0 0 0,1 1 0 0 0,-1 0 0 0 0,1 0 0 0 0,-5 3 0 0 0,-8 18-1249 0 0,15-21 572 0 0,-5 7-2924 0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15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10 13704 0 0,'4'-3'133'0'0,"-3"2"-18"0"0,-1 1-1 0 0,1-1 1 0 0,0 0-1 0 0,0 1 1 0 0,-1-1-1 0 0,1 1 0 0 0,0-1 1 0 0,0 1-1 0 0,0-1 1 0 0,0 1-1 0 0,0 0 0 0 0,1-1 1 0 0,-1 2 231 0 0,0-1 0 0 0,1 1-1 0 0,-1 0 1 0 0,0 0 0 0 0,0 0 0 0 0,0 0 0 0 0,0 0 0 0 0,0 0 0 0 0,2 2-1 0 0,-22 0 3775 0 0,19-2-4074 0 0,1 0 0 0 0,-1 0 0 0 0,1 0 0 0 0,0 0 0 0 0,-1-1 0 0 0,1 1 0 0 0,0 0 0 0 0,-1 0 1 0 0,1 0-1 0 0,0-1 0 0 0,1 2 0 0 0,0 0 0 0 0,9 9-33 0 0,8 8 222 0 0,-13-14-138 0 0,-5-4-49 0 0,1 0-1 0 0,-1 0 0 0 0,0 0 1 0 0,0 0-1 0 0,0 1 0 0 0,-1-1 1 0 0,1 0-1 0 0,0 1 0 0 0,0-1 0 0 0,-1 1 1 0 0,1-1-1 0 0,-1 1 0 0 0,2 2 1 0 0,4 11 360 0 0,-5-13-388 0 0,15 25 216 0 0,-16-25-228 0 0,1-1 0 0 0,0 1 0 0 0,-1 0 0 0 0,1 0 0 0 0,-1 0 1 0 0,0 0-1 0 0,1-1 0 0 0,-1 1 0 0 0,0 0 0 0 0,0 0 0 0 0,-1 0 0 0 0,1 0 0 0 0,0 2 0 0 0,-1-4-8 0 0,1 1 0 0 0,0 0 0 0 0,0 0 0 0 0,0-1 0 0 0,0 1 0 0 0,0 0 0 0 0,0-1 0 0 0,0 1 0 0 0,0 0 0 0 0,1 0 0 0 0,-1-1 0 0 0,0 1 0 0 0,0 0 0 0 0,1-1 0 0 0,-1 1 0 0 0,0 0 0 0 0,1-1 0 0 0,-1 1 0 0 0,0-1 0 0 0,1 1 0 0 0,-1-1 0 0 0,1 1 0 0 0,-1-1 0 0 0,1 1 0 0 0,0 0 0 0 0,2 2 0 0 0,3 8 16 0 0,-5-10-8 0 0,-1 1 0 0 0,1 0 0 0 0,-1-1-1 0 0,1 1 1 0 0,0 0 0 0 0,0-1 0 0 0,0 1-1 0 0,-1-1 1 0 0,2 1 0 0 0,-1-1 0 0 0,0 0 0 0 0,0 1-1 0 0,0-1 1 0 0,1 0 0 0 0,-1 0 0 0 0,3 2 0 0 0,2 2 35 0 0,-4-3-25 0 0,0-1-1 0 0,0 1 1 0 0,-1 1-1 0 0,1-1 0 0 0,-1 0 1 0 0,1 0-1 0 0,-1 0 1 0 0,0 1-1 0 0,0-1 1 0 0,0 1-1 0 0,1 2 1 0 0,1-4-4 0 0,-3-1 23 0 0,1 0 1 0 0,-1 0 0 0 0,0 0-1 0 0,1 0 1 0 0,-1 0-1 0 0,0 0 1 0 0,1 0 0 0 0,-1 1-1 0 0,0-1 1 0 0,1 0 0 0 0,-1 0-1 0 0,0 0 1 0 0,0 0 0 0 0,1 0-1 0 0,-1 1 1 0 0,0-1 0 0 0,0 0-1 0 0,1 0 1 0 0,-1 0 0 0 0,0 1-1 0 0,0-1 1 0 0,1 0 0 0 0,-1 0-1 0 0,0 1 1 0 0,0-1 0 0 0,0 0-1 0 0,-2 3 9 0 0,0 0 0 0 0,0-1 0 0 0,0 0 1 0 0,-1 0-1 0 0,1 0 0 0 0,-1 0 0 0 0,1 0 0 0 0,-1 0 0 0 0,0 0 0 0 0,0-1 0 0 0,1 0 0 0 0,-1 1 1 0 0,0-1-1 0 0,-1 0 0 0 0,1 0 0 0 0,0-1 0 0 0,-4 1 0 0 0,2 0-30 0 0,-1 1 1 0 0,1-1-1 0 0,0 1 0 0 0,0 0 1 0 0,0 0-1 0 0,-7 5 0 0 0,-2 1-93 0 0,1-1-1 0 0,-2-1 1 0 0,1 0 0 0 0,-1-1 0 0 0,-26 5-1 0 0,38-9-120 0 0,1 0 1 0 0,-1 0-1 0 0,0 1 0 0 0,1-1 1 0 0,-1 1-1 0 0,1-1 0 0 0,0 1 1 0 0,0 0-1 0 0,-1-1 0 0 0,-1 4 1 0 0,-14 10-2669 0 0,2-5 1266 0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16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1 456 10568 0 0,'0'0'5973'0'0,"1"-2"-5269"0"0,6-3-80 0 0,0 0 0 0 0,1 1 0 0 0,11-6 0 0 0,-7 3-94 0 0,10-5 332 0 0,-6 3-140 0 0,26-12 0 0 0,-20 12-401 0 0,19-6 68 0 0,-14 6 327 0 0,35-16-1 0 0,-48 19-474 0 0,24-12 73 0 0,41-28 0 0 0,24-11-22 0 0,1-2 199 0 0,-27 14-336 0 0,-73 43-146 0 0,-1-1 0 0 0,1 0 1 0 0,-1 0-1 0 0,1 0 1 0 0,5-6-1 0 0,-6 5-3 0 0,0 1 0 0 0,0 0 0 0 0,1 0 0 0 0,5-4 0 0 0,8-2 42 0 0,3-2 6 0 0,-15 5-35 0 0,2-1-16 0 0,6 1-3 0 0,1-2-44 0 0,-10 7 8 0 0,-1 2 3 0 0,-1-1-120 0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16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0 3680 0 0,'0'0'17999'0'0,"-1"2"-17559"0"0,-12 27 147 0 0,7-19-313 0 0,1 1 0 0 0,-6 18-1 0 0,-1 1-652 0 0,9-25 234 0 0,1 1 0 0 0,-1 0 0 0 0,1 0 0 0 0,-2 9 0 0 0,0 8-282 0 0,1-3 121 0 0,-1 0 1 0 0,-13 37-1 0 0,15-50 235 0 0,0-1 0 0 0,1 1 0 0 0,0 0 0 0 0,-1 12-1 0 0,1 1 4 0 0,0-5 15 0 0,1-6 58 0 0,0-8 1013 0 0,15-1-447 0 0,-1-2 0 0 0,17-2 0 0 0,-16 1-151 0 0,0 1 1 0 0,18 0-1 0 0,-27 2-318 0 0,1-1 0 0 0,0 1 0 0 0,-1-1 0 0 0,1 0-1 0 0,0-1 1 0 0,-1 1 0 0 0,1-1 0 0 0,-1-1 0 0 0,0 1-1 0 0,8-5 1 0 0,-5 2-44 0 0,-1 1 0 0 0,1 0 1 0 0,11-4-1 0 0,20-8-275 0 0,-7-2 155 0 0,35-25 0 0 0,-33 25-362 0 0,-33 16-1200 0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27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71 13360 0 0,'-18'16'612'0'0,"3"-35"382"0"0,14 18-844 0 0,0 0 0 0 0,1 0 0 0 0,-1 0 0 0 0,1 1 0 0 0,-1-1 0 0 0,1 0 0 0 0,-1 0 0 0 0,1 0-1 0 0,0 0 1 0 0,-1 0 0 0 0,1 0 0 0 0,0 0 0 0 0,0 0 0 0 0,0 0 0 0 0,0 0 0 0 0,0-1 0 0 0,0-1 352 0 0,0 2-429 0 0,-1 1 1 0 0,1-1 0 0 0,0 1-1 0 0,0-1 1 0 0,0 1 0 0 0,0 0 0 0 0,-1-1-1 0 0,1 1 1 0 0,0-1 0 0 0,0 1-1 0 0,-1 0 1 0 0,1-1 0 0 0,0 1-1 0 0,-1 0 1 0 0,1-1 0 0 0,0 1-1 0 0,-1 0 1 0 0,1-1 0 0 0,0 1-1 0 0,-2-1 1 0 0,2 1 2 0 0,-1 0 0 0 0,1 0 0 0 0,-1-1 1 0 0,1 1-1 0 0,-1-1 0 0 0,1 1 0 0 0,0 0 0 0 0,-1-1 0 0 0,1 1 0 0 0,-1-1 1 0 0,1 1-1 0 0,0-1 0 0 0,-1 1 0 0 0,1-1 0 0 0,0 1 0 0 0,0-1 1 0 0,0 1-1 0 0,-1-1 0 0 0,1 0 0 0 0,0 1 0 0 0,0-2 0 0 0,0 1 44 0 0,0 1 0 0 0,0 0 0 0 0,0-1 0 0 0,0 1 0 0 0,0-1 0 0 0,0 1 0 0 0,0-1 0 0 0,0 1 0 0 0,-1-1 0 0 0,1 1 0 0 0,0-1 0 0 0,0 1 0 0 0,0-1 0 0 0,-1 1 0 0 0,1-1 0 0 0,0 1 0 0 0,0 0 0 0 0,-1-1 0 0 0,1 1 0 0 0,-3-9 1575 0 0,0 5-1561 0 0,3 4-131 0 0,0-1 0 0 0,0 1-1 0 0,0 0 1 0 0,0 0 0 0 0,0 0 0 0 0,0-1 0 0 0,0 1-1 0 0,0 0 1 0 0,0 0 0 0 0,0-1 0 0 0,0 1 0 0 0,0 0-1 0 0,0 0 1 0 0,-1 0 0 0 0,1-1 0 0 0,0 1 0 0 0,0 0-1 0 0,0 0 1 0 0,0 0 0 0 0,0-1 0 0 0,-1 1 0 0 0,1 0-1 0 0,0 0 1 0 0,0 0 0 0 0,0 0 0 0 0,-1 0 0 0 0,1 0-1 0 0,0-1 1 0 0,0 1 0 0 0,0 0 0 0 0,-1 0 0 0 0,1 0-1 0 0,-1 0 1 0 0,-7 0 9 0 0,-3 2-12 0 0,7 0 0 0 0,1 0 0 0 0,-1 1 0 0 0,1-1 0 0 0,-1 1 0 0 0,1 0 0 0 0,0 0 0 0 0,1 0 0 0 0,-1 0 0 0 0,0 1 0 0 0,1-1 0 0 0,0 1 0 0 0,-1-1 0 0 0,-2 8 0 0 0,1-1 0 0 0,1 0 0 0 0,-1 0 0 0 0,2 0 0 0 0,-4 16 0 0 0,1 36-169 0 0,4-56 95 0 0,1 0 1 0 0,0-1-1 0 0,0 1 1 0 0,1 0-1 0 0,0-1 0 0 0,0 1 1 0 0,0-1-1 0 0,0 1 1 0 0,4 6-1 0 0,0 3-35 0 0,-5-12 27 0 0,2-4 5 0 0,2 0 74 0 0,0-1-1 0 0,-1 1 1 0 0,1-1 0 0 0,-1 0-1 0 0,0 0 1 0 0,1 0 0 0 0,-1 0-1 0 0,0 0 1 0 0,0-1 0 0 0,0 0-1 0 0,-1 1 1 0 0,1-1 0 0 0,-1 0-1 0 0,1 0 1 0 0,-1-1 0 0 0,0 1-1 0 0,0 0 1 0 0,-1-1 0 0 0,3-5-1 0 0,-3 5 14 0 0,1-1-1 0 0,0 1 1 0 0,-1 0 0 0 0,1-1-1 0 0,4-4 1 0 0,5-15 30 0 0,-6 5 101 0 0,1 0 0 0 0,16-33 1 0 0,-17 41-16 0 0,3-3 296 0 0,-6 14-245 0 0,-1 11-104 0 0,-1-4-65 0 0,1 0-1 0 0,0 0 1 0 0,1 1-1 0 0,3 11 1 0 0,3 13 78 0 0,-7-26-12 0 0,1 0 0 0 0,0 1 0 0 0,0-1 0 0 0,1 0 0 0 0,5 8 0 0 0,5 14 46 0 0,-12-26-150 0 0,0 1-1 0 0,0-1 1 0 0,1 0-1 0 0,-1 0 1 0 0,1 0 0 0 0,0 0-1 0 0,0 0 1 0 0,0 0-1 0 0,-1 0 1 0 0,2 0-1 0 0,-1-1 1 0 0,0 1-1 0 0,0-1 1 0 0,0 0 0 0 0,1 0-1 0 0,-1 1 1 0 0,1-2-1 0 0,-1 1 1 0 0,1 0-1 0 0,3 0 1 0 0,6 3-677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27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14336 0 0,'0'0'1673'0'0,"0"2"-931"0"0,3 9 596 0 0,-3-9-1184 0 0,1 0 1 0 0,-1-1 0 0 0,1 1-1 0 0,-1 0 1 0 0,0-1 0 0 0,0 1-1 0 0,0 0 1 0 0,0-1 0 0 0,0 4-1 0 0,-1 2 132 0 0,0 1 1 0 0,1-1-1 0 0,0 0 0 0 0,0 0 0 0 0,1 8 0 0 0,1 16 260 0 0,-1-6-253 0 0,1 1 1 0 0,6 30-1 0 0,-4-16-122 0 0,-3-30-124 0 0,-1-1-1 0 0,1 0 1 0 0,4 14-1 0 0,-1 15 36 0 0,-4-32-64 0 0,0-1 0 0 0,1 1 0 0 0,-1-1 0 0 0,1 0 0 0 0,0 1-1 0 0,1-1 1 0 0,-1 0 0 0 0,3 6 0 0 0,-3-9 323 0 0,5-4-223 0 0,5-15-31 0 0,-10 14-66 0 0,0 1-1 0 0,0-1 0 0 0,1 1 1 0 0,-1 0-1 0 0,1-1 1 0 0,0 1-1 0 0,2-3 0 0 0,4-4 58 0 0,-7 8-71 0 0,-1 1 0 0 0,1-1 0 0 0,-1 0-1 0 0,1 0 1 0 0,0 1 0 0 0,-1-1 0 0 0,1 0-1 0 0,0 1 1 0 0,0-1 0 0 0,-1 1 0 0 0,1-1-1 0 0,0 1 1 0 0,0-1 0 0 0,0 1 0 0 0,0-1-1 0 0,0 1 1 0 0,0 0 0 0 0,0 0 0 0 0,0-1-1 0 0,0 1 1 0 0,-1 0 0 0 0,1 0 0 0 0,2 0-1 0 0,12-1-50 0 0,-10 0 25 0 0,0 1 0 0 0,0 0-1 0 0,0 0 1 0 0,0 1 0 0 0,8 1-1 0 0,14 0 20 0 0,-18-1 0 0 0,0 0 0 0 0,18 4 0 0 0,41 12 64 0 0,-65-16 0 0 0,-3-1-38 0 0,1 0 0 0 0,-1 0 0 0 0,0 0 0 0 0,0 0 0 0 0,0 0 0 0 0,1 0 0 0 0,-1 0 0 0 0,0 1 0 0 0,0-1 0 0 0,0 0 0 0 0,1 0 0 0 0,-1 0 0 0 0,0 0 0 0 0,0 1 0 0 0,0-1 0 0 0,0 0 0 0 0,1 0 0 0 0,-1 0 0 0 0,0 1 0 0 0,0-1 0 0 0,0 0 0 0 0,0 0 0 0 0,0 1 0 0 0,0-1 0 0 0,0 0 0 0 0,0 0 0 0 0,0 1 0 0 0,0-1 0 0 0,0 0 0 0 0,0 0 0 0 0,0 1 0 0 0,0-1 0 0 0,0 0 0 0 0,0 0 0 0 0,0 1 0 0 0,0-1 0 0 0,-10 8 196 0 0,0-1 1 0 0,0 0-1 0 0,-1-1 0 0 0,0-1 1 0 0,0 1-1 0 0,-20 6 1 0 0,-5 0 68 0 0,23-6-228 0 0,0-2 0 0 0,0 0 0 0 0,-1 0 0 0 0,-15 1 1 0 0,-8 0-97 0 0,17-2-1389 0 0,-22 0-1 0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29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70 129 10104 0 0,'-3'-5'137'0'0,"1"0"0"0"0,-1 0 0 0 0,1 0 0 0 0,1-1 0 0 0,-1 1 0 0 0,1 0 0 0 0,-1-7 0 0 0,2 9 70 0 0,0 0 1 0 0,-1 0-1 0 0,1 0 0 0 0,-1 1 1 0 0,0-1-1 0 0,0 0 1 0 0,0 1-1 0 0,-2-6 1 0 0,-4-10 1342 0 0,4 6 140 0 0,-1-8 4584 0 0,3 23-5793 0 0,-3 14-157 0 0,1-1 0 0 0,1 2 0 0 0,-1 26 0 0 0,0-1-188 0 0,-12 213-800 0 0,20-218 48 0 0,0-3-3076 0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29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10336 0 0,'22'-16'10941'0'0,"-22"19"-10788"0"0,-1 10-135 0 0,1 19 7 0 0,1 19 308 0 0,-1-39-293 0 0,-1-1 1 0 0,2 1-1 0 0,0-1 0 0 0,3 18 0 0 0,6 19-61 0 0,-10-40-15 0 0,1 0 0 0 0,0-1-1 0 0,1 1 1 0 0,0 0 0 0 0,0-1 0 0 0,1 0-1 0 0,0 0 1 0 0,0 1 0 0 0,7 9-1 0 0,-9-16-12 0 0,-1 1 1 0 0,1-1-1 0 0,0 0 0 0 0,0-1 0 0 0,-1 1 0 0 0,1 0 0 0 0,0 0 0 0 0,0 0 1 0 0,0 0-1 0 0,0-1 0 0 0,0 1 0 0 0,0 0 0 0 0,1-1 0 0 0,-1 1 0 0 0,0-1 0 0 0,0 1 1 0 0,0-1-1 0 0,1 0 0 0 0,-1 1 0 0 0,0-1 0 0 0,0 0 0 0 0,1 0 0 0 0,-1 0 0 0 0,0 0 1 0 0,0 0-1 0 0,1 0 0 0 0,-1 0 0 0 0,0-1 0 0 0,0 1 0 0 0,0 0 0 0 0,1-1 0 0 0,-1 1 1 0 0,2-2-1 0 0,0 1-112 0 0,0-2 1 0 0,0 1 0 0 0,0 0-1 0 0,0 0 1 0 0,0-1 0 0 0,-1 0-1 0 0,1 0 1 0 0,-1 1-1 0 0,3-5 1 0 0,2-4-543 0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30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124 273 3680 0 0,'0'0'284'0'0,"0"1"55"0"0,-5 8 2614 0 0,5-7-1183 0 0,-1 1-1312 0 0,1-1-1 0 0,-1 1 1 0 0,1-1-1 0 0,-1 1 1 0 0,0-1-1 0 0,-1 4 1 0 0,1-4-229 0 0,0 0 0 0 0,0-1 0 0 0,1 1 0 0 0,-1 0 0 0 0,0 0 0 0 0,1-1 1 0 0,0 1-1 0 0,-1 0 0 0 0,1 0 0 0 0,0 0 0 0 0,0 0 0 0 0,0 0 0 0 0,0-1 0 0 0,0 1 0 0 0,1 0 0 0 0,-1 2 1 0 0,9 19 1315 0 0,-7-16-1063 0 0,0-1-1 0 0,1 1 0 0 0,7 11 0 0 0,-7-14-304 0 0,0 0 0 0 0,0-1-1 0 0,0 1 1 0 0,1-1 0 0 0,-1 0 0 0 0,1 0 0 0 0,0 0-1 0 0,0 0 1 0 0,0-1 0 0 0,1 1 0 0 0,5 1-1 0 0,-3 0 48 0 0,-5-4-171 0 0,-1 1 0 0 0,1-1 0 0 0,-1 0 0 0 0,0 1 0 0 0,1-1 0 0 0,-1 0 0 0 0,1 0 0 0 0,-1 0 0 0 0,1 0 0 0 0,-1-1 0 0 0,1 1-1 0 0,-1 0 1 0 0,0 0 0 0 0,1-1 0 0 0,-1 1 0 0 0,2-2 0 0 0,5 0 163 0 0,-4 1-124 0 0,0 0-1 0 0,1 0 1 0 0,-1-1-1 0 0,0 1 0 0 0,0-1 1 0 0,0 0-1 0 0,0 0 1 0 0,5-5-1 0 0,-5 4-27 0 0,0-1 1 0 0,0 0-1 0 0,0 0 1 0 0,-1-1-1 0 0,0 1 1 0 0,0-1-1 0 0,5-8 1 0 0,12-35 462 0 0,-14 28-342 0 0,-1-1 0 0 0,-1 1 0 0 0,0-1 0 0 0,-2 0 0 0 0,0-37 0 0 0,-2 49-135 0 0,0 0 0 0 0,-1 0 0 0 0,0 0-1 0 0,-1 0 1 0 0,0 1 0 0 0,0-1 0 0 0,-1 0-1 0 0,0 1 1 0 0,0 0 0 0 0,-1 0 0 0 0,0 0 0 0 0,0 0-1 0 0,-1 0 1 0 0,-5-6 0 0 0,7 11-40 0 0,0 0-1 0 0,0 0 1 0 0,0 0 0 0 0,0 1 0 0 0,0-1 0 0 0,0 1-1 0 0,-1 0 1 0 0,1 0 0 0 0,-1 0 0 0 0,0 1 0 0 0,1-1-1 0 0,-1 1 1 0 0,0 0 0 0 0,0 0 0 0 0,-8-1 0 0 0,-1 1 18 0 0,-1 0 0 0 0,0 1 0 0 0,-18 2 0 0 0,22-1-98 0 0,1 1-1 0 0,0 0 1 0 0,0 1 0 0 0,0 0-1 0 0,1 1 1 0 0,-1-1 0 0 0,1 2-1 0 0,-11 6 1 0 0,13-7-7 0 0,1 1 0 0 0,0-1 0 0 0,-1 1 1 0 0,2 1-1 0 0,-1-1 0 0 0,1 1 0 0 0,-1-1 0 0 0,2 1 1 0 0,-1 1-1 0 0,1-1 0 0 0,-4 9 0 0 0,4-8 18 0 0,0 1 0 0 0,1 0 0 0 0,0 0 0 0 0,0 0-1 0 0,1 0 1 0 0,0 0 0 0 0,0 0 0 0 0,1 1 0 0 0,1 9 0 0 0,0-10-253 0 0,0-1 1 0 0,1 0 0 0 0,1 1 0 0 0,3 8 0 0 0,7 12-4799 0 0,-12-25 4273 0 0,14 21-6649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02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160 166 5984 0 0,'0'0'464'0'0,"2"1"8"0"0,6 10 1878 0 0,0-1 0 0 0,-1 1 0 0 0,7 13 0 0 0,-12-20-2072 0 0,0 0 52 0 0,0 0 0 0 0,0 0 0 0 0,-1 0 0 0 0,0 1 0 0 0,2 4-1 0 0,5 17 813 0 0,22 47 970 0 0,-21-54-1655 0 0,0 2-82 0 0,-1-1 0 0 0,-1 1 0 0 0,0 0 0 0 0,-2 1 0 0 0,5 29 0 0 0,-10-45-305 0 0,2 1 0 0 0,-1-1 0 0 0,1 1 1 0 0,5 11-1 0 0,-5-12-1 0 0,1 1 1 0 0,-1-1-1 0 0,-1 1 1 0 0,3 11 0 0 0,-2 3 159 0 0,7 27 0 0 0,1 3 51 0 0,-10-47-254 0 0,0 1 0 0 0,0 0 0 0 0,0-1-1 0 0,-2 10 1 0 0,1-10-3 0 0,0 0 0 0 0,1 0 1 0 0,0 1-1 0 0,-1-1 0 0 0,2 8 0 0 0,0-5 6 0 0,0-6-23 0 0,-1 1 1 0 0,1-1 0 0 0,-1 0-1 0 0,0 1 1 0 0,1-1 0 0 0,-1 1 0 0 0,0-1-1 0 0,0 0 1 0 0,0 1 0 0 0,0-1-1 0 0,0 1 1 0 0,-1-1 0 0 0,1 0-1 0 0,0 1 1 0 0,-1-1 0 0 0,1 0 0 0 0,-1 1-1 0 0,1-1 1 0 0,-1 0 0 0 0,0 1-1 0 0,1-1 1 0 0,-1 0 0 0 0,0 0-1 0 0,-1 2 1 0 0,-9 6 47 0 0,8-8-55 0 0,1 0 1 0 0,0 0-1 0 0,-1-1 1 0 0,1 1 0 0 0,-1 0-1 0 0,1-1 1 0 0,-1 0 0 0 0,1 0-1 0 0,-1 0 1 0 0,1 0 0 0 0,-1 0-1 0 0,1 0 1 0 0,0-1-1 0 0,-4 0 1 0 0,-1 0-85 0 0,1-1 0 0 0,-1 0 0 0 0,1-1 0 0 0,-6-2 0 0 0,7 2 5 0 0,1 0 0 0 0,0 0 0 0 0,0 0 0 0 0,-4-4 0 0 0,-7-6-267 0 0,3 3-713 0 0,1-1-1 0 0,-1 0 1 0 0,2-1-1 0 0,-18-23 1 0 0,6 2-6393 0 0</inkml:trace>
  <inkml:trace contextRef="#ctx0" brushRef="#br0" timeOffset="1">1 1 15288 0 0,'0'0'672'0'0,"4"0"311"0"0,8 0-983 0 0,-2 0 672 0 0,-1 0 880 0 0,-3 3-760 0 0,6 3-576 0 0,-2-6-40 0 0,0 4-104 0 0,2 0-912 0 0,-7 2-184 0 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43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259 228 6448 0 0,'0'-8'685'0'0,"-1"0"599"0"0,0 0 1 0 0,0 0-1 0 0,-4-13 0 0 0,-2-12 3729 0 0,6 30-4782 0 0,1 0-1 0 0,-1 1 0 0 0,0-1 0 0 0,0 1 0 0 0,0-1 0 0 0,0 1 1 0 0,-2-4-1 0 0,-5-13 1104 0 0,5 12-1018 0 0,1 0 0 0 0,-1 0 0 0 0,-1 1 0 0 0,1-1-1 0 0,-1 1 1 0 0,-1 0 0 0 0,1 0 0 0 0,-1 0 0 0 0,0 1 0 0 0,0 0-1 0 0,0 0 1 0 0,-1 0 0 0 0,0 0 0 0 0,-9-5 0 0 0,12 9-273 0 0,0 0 1 0 0,0 0 0 0 0,0 0-1 0 0,0 1 1 0 0,0-1 0 0 0,0 1 0 0 0,0-1-1 0 0,0 1 1 0 0,0 0 0 0 0,0 1 0 0 0,0-1-1 0 0,-1 0 1 0 0,-3 2 0 0 0,3-1-25 0 0,0 0 0 0 0,0 0 0 0 0,0 1 0 0 0,0-1 0 0 0,0 1 0 0 0,0 0 0 0 0,1 0 0 0 0,-1 0 0 0 0,-5 5 0 0 0,5-4-20 0 0,1 0 0 0 0,-1 0-1 0 0,1 1 1 0 0,0-1 0 0 0,0 1-1 0 0,0 0 1 0 0,0 0 0 0 0,1 0-1 0 0,-1 0 1 0 0,1 0 0 0 0,-3 8-1 0 0,-2 8-57 0 0,4-12 26 0 0,0 1-1 0 0,1-1 1 0 0,-1 1-1 0 0,0 9 1 0 0,2-2 22 0 0,0-1 0 0 0,1 1 0 0 0,1 0 0 0 0,0 0 0 0 0,1-1 0 0 0,1 1 0 0 0,1-1 1 0 0,0 1-1 0 0,1-1 0 0 0,0 0 0 0 0,1-1 0 0 0,9 16 0 0 0,-12-24-3 0 0,0-1 1 0 0,1 1-1 0 0,0-1 0 0 0,0 1 1 0 0,0-1-1 0 0,1-1 0 0 0,-1 1 0 0 0,1-1 1 0 0,0 1-1 0 0,0-1 0 0 0,1-1 0 0 0,10 7 1 0 0,-13-9-25 0 0,-1 0 0 0 0,1 0 1 0 0,0-1-1 0 0,0 1 1 0 0,-1 0-1 0 0,1-1 0 0 0,0 0 1 0 0,0 0-1 0 0,0 0 0 0 0,-1 0 1 0 0,1 0-1 0 0,0 0 1 0 0,0-1-1 0 0,0 1 0 0 0,-1-1 1 0 0,1 0-1 0 0,4-2 1 0 0,-3 1 19 0 0,-1 0 0 0 0,1-1 0 0 0,-1 1 1 0 0,0-1-1 0 0,0 0 0 0 0,0 0 1 0 0,0 0-1 0 0,-1 0 0 0 0,1 0 0 0 0,3-7 1 0 0,2-5 37 0 0,-1-1 0 0 0,-1 1 0 0 0,-1-1 1 0 0,7-29-1 0 0,-9 29-7 0 0,0 0 1 0 0,-1 1-1 0 0,0-19 0 0 0,-4 17 23 0 0,0 13-20 0 0,2-1-1 0 0,-1 1 0 0 0,0-1 1 0 0,1 0-1 0 0,0-6 0 0 0,0 8 505 0 0,0 6-376 0 0,2 10-120 0 0,0 0 1 0 0,1 0-1 0 0,0 0 0 0 0,1 0 1 0 0,7 16-1 0 0,-4-11-18 0 0,1 6-6 0 0,-7-17 0 0 0,1-1 0 0 0,0 1 0 0 0,0-1 0 0 0,1 0 0 0 0,0 0 0 0 0,0 0 0 0 0,7 9 0 0 0,12 16-32 0 0,-18-26 6 0 0,-1 1 0 0 0,1-1 1 0 0,0 1-1 0 0,1-1 0 0 0,-1 0 1 0 0,1-1-1 0 0,0 1 0 0 0,0-1 1 0 0,1 0-1 0 0,6 4 1 0 0,-9-7 25 0 0,0 1-227 0 0,0 0 1 0 0,0-1-1 0 0,-1 1 1 0 0,1-1-1 0 0,0 0 1 0 0,0 0-1 0 0,0 0 1 0 0,1 0-1 0 0,-1 0 1 0 0,0-1-1 0 0,0 1 1 0 0,0-1-1 0 0,0 0 0 0 0,1 0 1 0 0,-1 0-1 0 0,0-1 1 0 0,4 0-1 0 0,4-5-1485 0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44.3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10136 0 0,'0'0'2728'0'0,"3"0"-878"0"0,-2 0-1618 0 0,4 0 489 0 0,-1 0 1 0 0,1 0-1 0 0,-1-1 0 0 0,1 1 1 0 0,-1-1-1 0 0,8-2 0 0 0,8-3 1076 0 0,-16 5-1437 0 0,0 0-1 0 0,0 0 1 0 0,0 0-1 0 0,0 0 1 0 0,0-1-1 0 0,0 0 0 0 0,0 0 1 0 0,7-4-1 0 0,-4 0-178 0 0,0 1-1 0 0,1 0 0 0 0,0 1 1 0 0,-1 0-1 0 0,2 0 0 0 0,8-3 1 0 0,-16 7-216 0 0,0 0 1 0 0,0-1-1 0 0,1 1 1 0 0,-1-1-1 0 0,0 1 0 0 0,0-1 1 0 0,0 0-1 0 0,0 0 1 0 0,0 1-1 0 0,0-1 1 0 0,0 0-1 0 0,0 0 0 0 0,0 0 1 0 0,1-2-1 0 0,-1 1-313 0 0</inkml:trace>
  <inkml:trace contextRef="#ctx0" brushRef="#br0" timeOffset="1">41 223 11976 0 0,'0'0'4817'0'0,"3"1"-2864"0"0,-1-1-1763 0 0,-1 1-1 0 0,0-1 1 0 0,0 0-1 0 0,1 0 1 0 0,-1 1-1 0 0,0-1 0 0 0,0 0 1 0 0,1 0-1 0 0,-1 0 1 0 0,0 0-1 0 0,0 0 1 0 0,1 0-1 0 0,-1-1 1 0 0,0 1-1 0 0,0 0 1 0 0,2-1-1 0 0,-1 0 959 0 0,0-1-41 0 0,39-29 1154 0 0,-32 24-1977 0 0,0 0-1 0 0,0 2 0 0 0,0-1 1 0 0,16-7-1 0 0,-6 4-56 0 0,6-1-1315 0 0,0 0-5340 0 0,5-4-2415 0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46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34 13824 0 0,'-10'-34'7190'0'0,"3"42"-3130"0"0,6-6-3895 0 0,0 0 1 0 0,-1 1-1 0 0,1-1 0 0 0,0 1 1 0 0,0 0-1 0 0,1-1 1 0 0,-1 1-1 0 0,0 0 0 0 0,1-1 1 0 0,0 5-1 0 0,0 34 982 0 0,0-21-852 0 0,2 23-171 0 0,1-1 0 0 0,2 1 0 0 0,11 40 0 0 0,-10-48-879 0 0,-4-21-284 0 0,1 0 0 0 0,5 17 0 0 0,-7-28 864 0 0,0 1 1 0 0,0-1-1 0 0,1 0 0 0 0,0 0 0 0 0,-1 0 1 0 0,1 0-1 0 0,0 0 0 0 0,0-1 0 0 0,1 1 1 0 0,-1 0-1 0 0,0-1 0 0 0,1 0 0 0 0,0 0 1 0 0,2 3-1 0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47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44 154 13616 0 0,'0'0'4223'0'0,"-1"2"-2701"0"0,-2 6-565 0 0,0-1-1 0 0,1 1 1 0 0,0 0 0 0 0,-1 12 0 0 0,2-8-578 0 0,0 0 1 0 0,1 0-1 0 0,1 0 1 0 0,3 20-1 0 0,2-7-146 0 0,0-1 1 0 0,2 1-1 0 0,15 33 0 0 0,-16-44-154 0 0,0-1 0 0 0,1 0 0 0 0,0-1 0 0 0,1 0 0 0 0,1 0 0 0 0,0-1 0 0 0,11 11 0 0 0,-15-17-77 0 0,0-1-1 0 0,0 0 1 0 0,0 0-1 0 0,0 0 1 0 0,1 0-1 0 0,10 3 0 0 0,-14-6 8 0 0,1 1 0 0 0,-1-1 0 0 0,1-1 0 0 0,0 1 0 0 0,-1 0 0 0 0,1-1-1 0 0,-1 0 1 0 0,1 0 0 0 0,0 0 0 0 0,-1 0 0 0 0,1-1 0 0 0,0 1 0 0 0,-1-1-1 0 0,1 0 1 0 0,4-2 0 0 0,0 0 40 0 0,-4 2-24 0 0,-1-1-1 0 0,0 1 1 0 0,0 0 0 0 0,0-1-1 0 0,-1 0 1 0 0,1 1-1 0 0,0-1 1 0 0,-1 0-1 0 0,1-1 1 0 0,-1 1 0 0 0,3-3-1 0 0,2-4 39 0 0,-2 0 1 0 0,1 0-1 0 0,-1 0 0 0 0,-1-1 1 0 0,1 1-1 0 0,-2-1 0 0 0,1 0 1 0 0,-1-1-1 0 0,2-14 0 0 0,-1 2 27 0 0,-1 9-11 0 0,-1-1-1 0 0,-1 1 1 0 0,0 0-1 0 0,0-1 1 0 0,-4-25 0 0 0,-4 1 132 0 0,-17-54 0 0 0,20 83-201 0 0,0-1 0 0 0,-1 1 0 0 0,0 0 0 0 0,-1 1 0 0 0,0-1 0 0 0,-1 1 0 0 0,0 1 0 0 0,0-1 0 0 0,-1 1 0 0 0,0 0 0 0 0,0 1-1 0 0,-1 0 1 0 0,0 0 0 0 0,0 1 0 0 0,-20-10 0 0 0,24 14-82 0 0,0 0 0 0 0,-1 1-1 0 0,1-1 1 0 0,0 1 0 0 0,-1 1 0 0 0,1-1-1 0 0,0 1 1 0 0,-1 0 0 0 0,1 0 0 0 0,-1 0 0 0 0,1 1-1 0 0,0 0 1 0 0,-1 0 0 0 0,1 0 0 0 0,0 1-1 0 0,-7 2 1 0 0,3 0-294 0 0,1 0 1 0 0,-1 1-1 0 0,1 0 0 0 0,0 1 0 0 0,1 0 1 0 0,-1 0-1 0 0,1 0 0 0 0,-8 10 0 0 0,-2 2-5998 0 0,1 2-1831 0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49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274 80 11976 0 0,'-1'-3'178'0'0,"-1"0"0"0"0,0-1 0 0 0,0 1 1 0 0,0 0-1 0 0,-1 0 0 0 0,-3-3 0 0 0,-6-10 1161 0 0,10 14-898 0 0,1 1 1 0 0,-1 0-1 0 0,1 0 0 0 0,-1 0 0 0 0,0-1 0 0 0,0 1 1 0 0,0 1-1 0 0,1-1 0 0 0,-1 0 0 0 0,0 0 0 0 0,0 1 1 0 0,0-1-1 0 0,0 1 0 0 0,-3-1 0 0 0,-3-1 642 0 0,-11-7 292 0 0,17 8-1248 0 0,-1 0 1 0 0,0-1-1 0 0,1 1 1 0 0,-1 0-1 0 0,0 0 0 0 0,1 0 1 0 0,-1 0-1 0 0,0 1 0 0 0,0-1 1 0 0,-5 1-1 0 0,-17-2 508 0 0,20 2-604 0 0,0-1 0 0 0,0 1-1 0 0,0 0 1 0 0,0 0 0 0 0,1 0-1 0 0,-1 1 1 0 0,0-1-1 0 0,0 1 1 0 0,0 1 0 0 0,1-1-1 0 0,-8 3 1 0 0,8-2-55 0 0,-24 14-209 0 0,27-15 226 0 0,0 0-1 0 0,0 0 0 0 0,0 0 1 0 0,0-1-1 0 0,0 1 0 0 0,0 0 0 0 0,0 1 1 0 0,0-1-1 0 0,0 0 0 0 0,0 0 1 0 0,1 0-1 0 0,-1 0 0 0 0,0 1 0 0 0,1-1 1 0 0,-1 0-1 0 0,1 1 0 0 0,0-1 1 0 0,-1 0-1 0 0,1 2 0 0 0,-6 67 8 0 0,6-68 0 0 0,0 0 0 0 0,-1 0 0 0 0,1 0 0 0 0,-1 0 0 0 0,1-1 0 0 0,-1 1 0 0 0,1 0 0 0 0,-2 1 0 0 0,2-2 0 0 0,-1 0 0 0 0,1 0 0 0 0,-1 0 0 0 0,1 0 0 0 0,0 0 0 0 0,-1 0 0 0 0,1 0 0 0 0,0-1 0 0 0,0 1 0 0 0,-1 0 0 0 0,1 0 0 0 0,0 0 0 0 0,0 0 0 0 0,0 0 0 0 0,0 0 0 0 0,1 0 0 0 0,-1 0 0 0 0,0 0 0 0 0,0 0 0 0 0,1 0 0 0 0,-1 0 0 0 0,0 0 0 0 0,1 0 0 0 0,-1 0 0 0 0,1 1 0 0 0,32 34 0 0 0,-30-33-5 0 0,0 0 0 0 0,1 0-1 0 0,-1-1 1 0 0,1 1 0 0 0,0-1-1 0 0,-1 0 1 0 0,1 0 0 0 0,0 0-1 0 0,0 0 1 0 0,0-1-1 0 0,1 0 1 0 0,4 1 0 0 0,5 3-36 0 0,1 1-37 0 0,-6-3 44 0 0,-1 1 1 0 0,1-1-1 0 0,1-1 0 0 0,-1 0 1 0 0,0 0-1 0 0,12 0 0 0 0,10 4 145 0 0,-30-6 678 0 0,-2 3-761 0 0,0 1 0 0 0,0-1 0 0 0,0-1 1 0 0,-1 1-1 0 0,1 0 0 0 0,-1 0 0 0 0,1 0 0 0 0,-1-1 0 0 0,0 1 0 0 0,-3 2 0 0 0,2-1 13 0 0,-7 6-142 0 0,0 1 1 0 0,-1-2 0 0 0,0 1 0 0 0,0-1 0 0 0,-1-1 0 0 0,0 0-1 0 0,-17 7 1 0 0,14-11 115 0 0,14-4-20 0 0,0 0 0 0 0,0 0 1 0 0,0 0-1 0 0,0 0 0 0 0,0 0 1 0 0,0 1-1 0 0,1-1 1 0 0,-1 0-1 0 0,0 1 0 0 0,0-1 1 0 0,0 0-1 0 0,0 1 0 0 0,0-1 1 0 0,0 1-1 0 0,0 0 0 0 0,0 0-30 0 0,1-1 0 0 0,-1 0 0 0 0,1 0-1 0 0,-1 1 1 0 0,0-1 0 0 0,1 0 0 0 0,-1 0 0 0 0,1 0-1 0 0,-1 0 1 0 0,0 0 0 0 0,1 0 0 0 0,-1 0 0 0 0,1 0-1 0 0,-1 0 1 0 0,0 0 0 0 0,1 0 0 0 0,-1 0 0 0 0,0 0-1 0 0,-3-1-371 0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0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0 297 5064 0 0,'0'0'232'0'0,"1"2"-14"0"0,4 12 2492 0 0,0 1-1 0 0,0-1 1 0 0,-1 1-1 0 0,2 24 1 0 0,-5-38-2673 0 0,3 23 1048 0 0,-2-18-751 0 0,0 1 0 0 0,-1 0 0 0 0,0 10 1 0 0,-1-5-111 0 0,0 1 1 0 0,1 0 0 0 0,1-1 0 0 0,4 22 0 0 0,-5-31-280 0 0</inkml:trace>
  <inkml:trace contextRef="#ctx0" brushRef="#br0" timeOffset="0.42">4 14 13824 0 0,'0'0'1246'0'0,"-3"-13"1510"0"0,18 22-12958 0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0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0 193 11376 0 0,'0'0'521'0'0,"1"2"-12"0"0,9 37 698 0 0,7 10 10019 0 0,-23-59-10578 0 0,3 2-583 0 0,0-1-1 0 0,1 1 1 0 0,1-1 0 0 0,-1 1-1 0 0,1-1 1 0 0,1 0-1 0 0,-1 1 1 0 0,2-10 0 0 0,-1 10-31 0 0,-1-19 59 0 0,1 16 14 0 0,-1 0-1 0 0,3-18 1 0 0,-1 24-68 0 0,0 1 0 0 0,0-1-1 0 0,1 1 1 0 0,-1 0 0 0 0,1 0-1 0 0,0 0 1 0 0,0 0 0 0 0,0 0-1 0 0,1 0 1 0 0,2-4 0 0 0,-1 3 2 0 0,1-1 1 0 0,0 1-1 0 0,0 0 1 0 0,0 0-1 0 0,1 1 0 0 0,9-7 1 0 0,-13 10-35 0 0,1-1-1 0 0,-1 1 1 0 0,1 0 0 0 0,-1 0 0 0 0,1 0 0 0 0,0 0 0 0 0,-1 1-1 0 0,1-1 1 0 0,0 1 0 0 0,0-1 0 0 0,-1 1 0 0 0,1 0 0 0 0,0 0-1 0 0,0 0 1 0 0,-1 1 0 0 0,1-1 0 0 0,0 0 0 0 0,0 1 0 0 0,2 1-1 0 0,-2-1 3 0 0,-1-1-2 0 0,0 1 1 0 0,1 0 0 0 0,-1-1 0 0 0,0 1-1 0 0,1 0 1 0 0,-1 1 0 0 0,0-1 0 0 0,0 0-1 0 0,0 0 1 0 0,0 1 0 0 0,0-1 0 0 0,0 1-1 0 0,-1 0 1 0 0,1 0 0 0 0,0-1-1 0 0,-1 1 1 0 0,0 0 0 0 0,1 0 0 0 0,-1 1-1 0 0,2 2 1 0 0,19 32 36 0 0,-16-27-34 0 0,1 0 0 0 0,-2 0 0 0 0,6 12 0 0 0,-9-16-18 0 0,0 0-1 0 0,1 0 0 0 0,0 0 1 0 0,0-1-1 0 0,0 1 1 0 0,1-1-1 0 0,0 1 0 0 0,6 5 1 0 0,10 16-126 0 0,-17-21-223 0 0,0-1 1 0 0,1 0-1 0 0,0-1 1 0 0,0 1-1 0 0,0-1 0 0 0,0 1 1 0 0,6 3-1 0 0,2-1-2439 0 0,-2 1-5271 0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1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82 0 2304 0 0,'0'0'101'0'0,"-10"9"22"0"0,-2 5 8001 0 0,-2 4 2190 0 0,7-3-7721 0 0,-7 28-349 0 0,-8 48 0 0 0,20-76-2039 0 0,1 1 1 0 0,1 29-1 0 0,1-14-69 0 0,1 5 29 0 0,7 46 0 0 0,-4-44-130 0 0,-3-26-48 0 0,1-1-1 0 0,0 1 0 0 0,0-1 0 0 0,1 0 1 0 0,0 0-1 0 0,1 0 0 0 0,1-1 0 0 0,0 0 0 0 0,0 0 1 0 0,0 0-1 0 0,17 17 0 0 0,-19-23-275 0 0,1 0 0 0 0,-1 0 0 0 0,1 0 0 0 0,0-1 0 0 0,1 0 0 0 0,-1 0 1 0 0,0 0-1 0 0,1 0 0 0 0,0-1 0 0 0,-1 0 0 0 0,1 0 0 0 0,0-1 0 0 0,0 0 0 0 0,0 0 0 0 0,0 0 0 0 0,0-1 0 0 0,0 0 0 0 0,0 0 0 0 0,0 0 0 0 0,10-2 0 0 0,5-2-1795 0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1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17479 0 0,'32'1'985'0'0,"-20"0"249"0"0,-1 0-1 0 0,0-1 1 0 0,0-1 0 0 0,19-2 0 0 0,15-11 1131 0 0,-42 13-1285 0 0,7 1-501 0 0,-10-1-153 0 0,0-1-167 0 0,10 1-211 0 0,4 3 37 0 0,-10 0-77 0 0,0 1 0 0 0,0 0 0 0 0,0 1-1 0 0,-1-1 1 0 0,1 1 0 0 0,2 4 0 0 0,-5-7-19 0 0,0 0 0 0 0,0 0 1 0 0,0 0-1 0 0,0 0 1 0 0,0 1-1 0 0,-1-1 0 0 0,1 0 1 0 0,0 0-1 0 0,-1 1 0 0 0,1-1 1 0 0,-1 1-1 0 0,0-1 0 0 0,1 0 1 0 0,-1 1-1 0 0,0-1 0 0 0,0 1 1 0 0,0-1-1 0 0,0 1 0 0 0,0-1 1 0 0,0 1-1 0 0,0-1 0 0 0,0 0 1 0 0,-1 1-1 0 0,1-1 1 0 0,-1 1-1 0 0,1-1 0 0 0,-1 0 1 0 0,1 1-1 0 0,-1-1 0 0 0,0 0 1 0 0,-1 2-1 0 0,-3 3-105 0 0,0 0 0 0 0,0-1 0 0 0,-1 0 0 0 0,0 0 0 0 0,-8 5 0 0 0,9-7-7 0 0,0 1 1 0 0,0 0 0 0 0,0 0 0 0 0,0 1-1 0 0,-6 7 1 0 0,7-6-25 0 0,3-4 96 0 0,0 0 1 0 0,0 1-1 0 0,-1-1 0 0 0,1 0 1 0 0,-1 0-1 0 0,1 0 1 0 0,-1-1-1 0 0,0 1 0 0 0,0 0 1 0 0,0 0-1 0 0,0-1 0 0 0,0 0 1 0 0,0 1-1 0 0,0-1 0 0 0,0 0 1 0 0,-4 2-1 0 0,-8 2-285 0 0,11-4 0 0 0,2 0 24 0 0,-5 6 163 0 0,5-7 134 0 0,1 0 0 0 0,0 0-1 0 0,0 1 1 0 0,0-1 0 0 0,-1 0-1 0 0,1 1 1 0 0,0-1 0 0 0,0 0-1 0 0,0 1 1 0 0,0-1 0 0 0,-1 0-1 0 0,1 1 1 0 0,0-1 0 0 0,0 0-1 0 0,0 1 1 0 0,0-1 0 0 0,0 0-1 0 0,0 1 1 0 0,0-1 0 0 0,0 1-1 0 0,0-1 1 0 0,0 0 0 0 0,0 1-1 0 0,0-1 1 0 0,1 0 0 0 0,-1 1 0 0 0,0-1-1 0 0,0 0 1 0 0,0 1 0 0 0,0-1-1 0 0,1 0 1 0 0,-1 1 0 0 0,1 0 13 0 0,-1 0 1 0 0,1 0-1 0 0,0 0 0 0 0,0 0 1 0 0,0 0-1 0 0,0 0 1 0 0,0 0-1 0 0,0-1 1 0 0,0 1-1 0 0,0 0 1 0 0,0-1-1 0 0,0 1 1 0 0,0 0-1 0 0,0-1 1 0 0,0 0-1 0 0,1 1 1 0 0,-1-1-1 0 0,2 1 1 0 0,3 0 4 0 0,41 11 120 0 0,-44-11-22 0 0,9 2 131 0 0,-7-2-164 0 0,44 14 1376 0 0,-46-14-981 0 0,0-1-271 0 0,25 7 164 0 0,-26-6-144 0 0,0 1-123 0 0,5 6-20 0 0,7 9 11 0 0,-13-17-75 0 0,-1 1 0 0 0,1 0 0 0 0,-1-1 1 0 0,1 1-1 0 0,-1 0 0 0 0,1 0 0 0 0,-1-1 1 0 0,0 1-1 0 0,0 0 0 0 0,1 0 0 0 0,-1 0 0 0 0,0 0 1 0 0,0-1-1 0 0,0 1 0 0 0,0 0 0 0 0,0 0 1 0 0,0 0-1 0 0,0 1 0 0 0,-3 3 24 0 0,1-4-19 0 0,1 0 0 0 0,-1 0 1 0 0,1 0-1 0 0,-1 0 0 0 0,1 0 0 0 0,-1 0 0 0 0,1 1 0 0 0,-1-1 0 0 0,1 1 0 0 0,0-1 0 0 0,0 1 0 0 0,-1 1 0 0 0,-8 9 41 0 0,-1-2 0 0 0,-13 12-1 0 0,16-15-42 0 0,2-3-16 0 0,1 0-1 0 0,-1-1 0 0 0,0 0 1 0 0,0 0-1 0 0,0 0 1 0 0,-10 2-1 0 0,-9 4-42 0 0,4-1-166 0 0,17-7 69 0 0,1 0 0 0 0,-1 1 0 0 0,0-1 0 0 0,1 1 0 0 0,-5 2 0 0 0,7-3-392 0 0</inkml:trace>
  <inkml:trace contextRef="#ctx0" brushRef="#br0" timeOffset="1">432 82 11056 0 0,'0'2'10777'0'0,"-1"40"-6795"0"0,1 32-2791 0 0,-1-45-896 0 0,0-24-253 0 0,1 1 1 0 0,0-1-1 0 0,0 0 1 0 0,0 1-1 0 0,1-1 0 0 0,2 11 1 0 0,2-2 33 0 0,1 0 1 0 0,9 14 0 0 0,-4-7-51 0 0,-3-7 10 0 0,0-1 1 0 0,1 0 0 0 0,1-1-1 0 0,21 21 1 0 0,-13-13 8 0 0,-16-19-31 0 0,-1 1 1 0 0,1 0-1 0 0,0 0 0 0 0,0-1 1 0 0,1 1-1 0 0,-1-1 0 0 0,0 1 1 0 0,0-1-1 0 0,1 0 0 0 0,-1 0 1 0 0,1 0-1 0 0,3 1 0 0 0,-4-2-1 0 0,-1 0-1 0 0,1 0 1 0 0,-1 0-1 0 0,0 0 1 0 0,1 0-1 0 0,-1 0 1 0 0,1 0-1 0 0,-1 0 1 0 0,1-1-1 0 0,-1 1 1 0 0,0 0-1 0 0,1-1 1 0 0,-1 1-1 0 0,0-1 1 0 0,1 0-1 0 0,-1 1 1 0 0,0-1-1 0 0,0 0 1 0 0,0 0-1 0 0,0 0 1 0 0,0 0-1 0 0,0 0 1 0 0,2-2-1 0 0,6-8 103 0 0,-6 8-85 0 0,1-1 1 0 0,-2 1 0 0 0,1-1 0 0 0,0 0 0 0 0,-1 0 0 0 0,0 0 0 0 0,0 0 0 0 0,0 0 0 0 0,0-1 0 0 0,1-4 0 0 0,1-8 28 0 0,2-7 46 0 0,-1 0 0 0 0,0 0 1 0 0,0-36-1 0 0,-1-39 174 0 0,-4 91-259 0 0,-2 0 0 0 0,1 1 0 0 0,-1-1 0 0 0,0 1 0 0 0,0-1 0 0 0,-1 1 1 0 0,0 0-1 0 0,0 0 0 0 0,-1 0 0 0 0,0 0 0 0 0,-5-6 0 0 0,6 9-38 0 0,0 1 1 0 0,0 0-1 0 0,0 0 1 0 0,0 0-1 0 0,-1 0 0 0 0,1 0 1 0 0,-1 1-1 0 0,0 0 0 0 0,0 0 1 0 0,0 0-1 0 0,0 0 0 0 0,0 0 1 0 0,0 1-1 0 0,0 0 1 0 0,-1 0-1 0 0,1 0 0 0 0,0 0 1 0 0,-1 1-1 0 0,1 0 0 0 0,-1 0 1 0 0,-4 0-1 0 0,-38 14-1574 0 0,44-13 1184 0 0,0 0 1 0 0,0 0-1 0 0,0 1 0 0 0,1-1 0 0 0,-1 1 1 0 0,0 0-1 0 0,1 0 0 0 0,-1 0 0 0 0,1 0 1 0 0,0 0-1 0 0,-3 3 0 0 0,-6 6-4357 0 0,-10 7-3172 0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0,'3'1'331'0'0,"0"1"-53"0"0,20 1 10354 0 0,-30 0-10779 0 0,6 0 364 0 0,1 0 0 0 0,0 0 0 0 0,0-1 1 0 0,0 1-1 0 0,1 0 0 0 0,0 4 0 0 0,0-5-206 0 0,0 0 0 0 0,1 0 0 0 0,-1 1-1 0 0,0-1 1 0 0,1 0 0 0 0,-1 0 0 0 0,1 0 0 0 0,0-1 0 0 0,-1 1 0 0 0,1 0 0 0 0,0 0 0 0 0,0-1-1 0 0,0 0 1 0 0,1 1 0 0 0,-1-1 0 0 0,0 0 0 0 0,4 1 0 0 0,-4-1-2 0 0,0 0 1 0 0,0 0-1 0 0,0 0 0 0 0,0 0 1 0 0,0 0-1 0 0,0 1 0 0 0,-1-1 1 0 0,1 0-1 0 0,2 3 0 0 0,3 0 18 0 0,-3-3 12 0 0,0 0 0 0 0,0 0 1 0 0,0 0-1 0 0,0 0 0 0 0,0-1 0 0 0,0 0 0 0 0,0 0 1 0 0,0 0-1 0 0,0 0 0 0 0,0-1 0 0 0,8-1 1 0 0,-10 1 286 0 0,-3-1-150 0 0,0 2-159 0 0,1 0 0 0 0,0-1 0 0 0,0 1-1 0 0,-1-1 1 0 0,1 1 0 0 0,0-1 0 0 0,0 1 0 0 0,0-1 0 0 0,0 1-1 0 0,0 0 1 0 0,0-1 0 0 0,0 1 0 0 0,0-1 0 0 0,0 1 0 0 0,0-1-1 0 0,0 1 1 0 0,0-1 0 0 0,0 1 0 0 0,0-1 0 0 0,0 1-1 0 0,0-1 1 0 0,1 1 0 0 0,-1-1 0 0 0,0 1 0 0 0,0 0 0 0 0,1-1-1 0 0,-1 1 1 0 0,0-1 0 0 0,0 1 0 0 0,1 0 0 0 0,-1-1-1 0 0,0 1 1 0 0,1 0 0 0 0,-1-1 0 0 0,1 1 0 0 0,-1 0 0 0 0,0 0-1 0 0,1-1 1 0 0,0 1-14 0 0,-1 0 0 0 0,0 0 0 0 0,0 0 0 0 0,0 0 0 0 0,0 0 0 0 0,0 0-1 0 0,0 0 1 0 0,0 0 0 0 0,0 0 0 0 0,0-1 0 0 0,0 1 0 0 0,0 0 0 0 0,0 0 0 0 0,0 0 0 0 0,1 0 0 0 0,-1 0-1 0 0,0 0 1 0 0,0 0 0 0 0,0 0 0 0 0,0 0 0 0 0,0 0 0 0 0,0-1 0 0 0,0 1 0 0 0,0 0 0 0 0,0 0-1 0 0,0 0 1 0 0,0 0 0 0 0,0 0 0 0 0,0 0 0 0 0,0 0 0 0 0,0 0 0 0 0,0 0 0 0 0,0-1 0 0 0,0 1-1 0 0,0 0 1 0 0,0 0 0 0 0,-1 0 0 0 0,1 0 0 0 0,0 0 0 0 0,0 0 0 0 0,0 0 0 0 0,0 0 0 0 0,0 0 0 0 0,0 0-1 0 0,0 0 1 0 0,0-1 0 0 0,0 1 0 0 0,0 0 0 0 0,0 0 0 0 0,0 0 0 0 0,0 0 0 0 0,-1 0 0 0 0,1 0-1 0 0,0 0 1 0 0,0 0 0 0 0,0 0 0 0 0,0 0 0 0 0,0 0 0 0 0,0 0 0 0 0,0 0 0 0 0,0 0 0 0 0,0 0 0 0 0,-1 0-1 0 0,1 0 1 0 0,0 0 0 0 0,0 0 0 0 0,0 0 0 0 0,0 0 0 0 0,0 0 0 0 0,-5-3-111 0 0,1 1-1 0 0,-1-1 1 0 0,0 1 0 0 0,1 0 0 0 0,-1 0 0 0 0,0 1-1 0 0,0 0 1 0 0,-1-1 0 0 0,1 2 0 0 0,0-1-1 0 0,0 0 1 0 0,0 1 0 0 0,-1 0 0 0 0,1 1 0 0 0,0-1-1 0 0,0 1 1 0 0,-8 1 0 0 0,9-1-195 0 0,-5 4-2073 0 0,0 4 408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03.2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2760 0 0,'0'0'125'0'0,"1"2"-3"0"0,30 34 19119 0 0,-30-36-19136 0 0,0 1 1 0 0,-1-1-1 0 0,1 0 0 0 0,0 0 1 0 0,0 0-1 0 0,0 0 0 0 0,-1 0 1 0 0,1 0-1 0 0,0 0 1 0 0,0 0-1 0 0,0 0 0 0 0,-1 0 1 0 0,1 0-1 0 0,0-1 0 0 0,0 1 1 0 0,-1 0-1 0 0,1-1 0 0 0,0 1 1 0 0,-1 0-1 0 0,1-1 0 0 0,0 1 1 0 0,-1-1-1 0 0,1 1 1 0 0,0-1-1 0 0,0 0 0 0 0,5-5 354 0 0,0 1-1 0 0,0-1 0 0 0,0 2 1 0 0,12-8-1 0 0,1-1 157 0 0,6-3-246 0 0,-6 6-176 0 0,-13 7-171 0 0,-1 1 1 0 0,1-1-1 0 0,-1 1 0 0 0,1 0 0 0 0,0 0 0 0 0,9-2 0 0 0,12 0 31 0 0,-12 2-27 0 0,0 0 1 0 0,30 0-1 0 0,-36 1-49 0 0,1 0 0 0 0,-1-1 0 0 0,1 0-1 0 0,-1 0 1 0 0,0-1 0 0 0,0 0 0 0 0,0 0 0 0 0,0-1-1 0 0,13-9 1 0 0,-21 13 5 0 0,-1 0 0 0 0,1-1 0 0 0,-1 1 0 0 0,1 0 0 0 0,-1-1 0 0 0,1 1-1 0 0,-1 0 1 0 0,1-1 0 0 0,-1 1 0 0 0,1-1 0 0 0,-1 1 0 0 0,0-1 0 0 0,1 1 0 0 0,-1-1 0 0 0,0 0 0 0 0,1 1-1 0 0,-1-1 1 0 0,0 1 0 0 0,0-1 0 0 0,0 0 0 0 0,1 1 0 0 0,-1-1 0 0 0,0 1 0 0 0,0-1 0 0 0,0 0 0 0 0,0 1-1 0 0,0-1 1 0 0,0 0 0 0 0,-1 0 0 0 0,1 0-53 0 0,0 0 0 0 0,0 0 0 0 0,0 0 0 0 0,0 1 0 0 0,0-1 0 0 0,0 0 0 0 0,0 0 0 0 0,0 1 0 0 0,1-1 0 0 0,-1 0 0 0 0,0 0 0 0 0,0 1 0 0 0,1-1 0 0 0,-1 0 0 0 0,0 1 0 0 0,1-1 0 0 0,-1 0 0 0 0,0 1 0 0 0,1-1 0 0 0,-1 0 0 0 0,1 1 0 0 0,-1-1 0 0 0,2 0 1 0 0,15-12-1133 0 0,0-1-12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2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7368 0 0,'14'5'132'0'0,"22"10"299"0"0,-33-14-411 0 0,-1 1-1 0 0,1-1 1 0 0,-1 1 0 0 0,0 0 0 0 0,1 0-1 0 0,-1 0 1 0 0,0 0 0 0 0,0 0 0 0 0,-1 1-1 0 0,1-1 1 0 0,2 4 0 0 0,10 21 738 0 0,63 106 9749 0 0,-69-120-10027 0 0,-1 1 0 0 0,0-1 0 0 0,-1 1 0 0 0,5 16-1 0 0,15 62 1390 0 0,-21-58-1214 0 0,-1 0 0 0 0,-1 53 1 0 0,-1-11 20 0 0,-1-41-338 0 0,-3 1 1 0 0,-6 38-1 0 0,2-17-10 0 0,5-47-309 0 0,0-1-1 0 0,-1 0 1 0 0,0 1 0 0 0,0-1 0 0 0,-1 0 0 0 0,0 0 0 0 0,-9 16-1 0 0,11-21-47 0 0,-1 0-1 0 0,0 1 1 0 0,1-1-1 0 0,-2 8 1 0 0,3-9-64 0 0,-1 0 1 0 0,0 0-1 0 0,1 0 0 0 0,-1 0 1 0 0,-1 0-1 0 0,1 0 1 0 0,0 0-1 0 0,-1 0 1 0 0,-3 4-1 0 0,1-2-787 0 0,-1-1 0 0 0,0 0-1 0 0,0 0 1 0 0,-10 5 0 0 0,3-1-2617 0 0,-10 10-4632 0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2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9672 0 0,'-12'23'13142'0'0,"14"-21"-12294"0"0,1 0-705 0 0,1 1 1 0 0,-1-1 0 0 0,1 0-1 0 0,-1 0 1 0 0,1-1-1 0 0,0 1 1 0 0,0-1-1 0 0,0 1 1 0 0,0-1-1 0 0,0 0 1 0 0,7 0 0 0 0,4 0 222 0 0,29-3 0 0 0,-9 1-44 0 0,-1-3-1041 0 0,-20 1 432 0 0,-1-1 543 0 0,-5 0-2092 0 0</inkml:trace>
  <inkml:trace contextRef="#ctx0" brushRef="#br0" timeOffset="1">70 185 7832 0 0,'-1'4'237'0'0,"1"-3"-204"0"0,0 0-1 0 0,0 0 1 0 0,0 0-1 0 0,0 0 0 0 0,0 0 1 0 0,0 0-1 0 0,0-1 1 0 0,0 1-1 0 0,1 0 0 0 0,-1 0 1 0 0,0 0-1 0 0,0 0 1 0 0,1 0-1 0 0,-1 0 1 0 0,1 0-1 0 0,-1-1 0 0 0,1 1 1 0 0,-1 0-1 0 0,1 0 1 0 0,-1-1-1 0 0,1 1 1 0 0,0 0-1 0 0,-1-1 0 0 0,1 1 1 0 0,0 0-1 0 0,0-1 1 0 0,0 1-1 0 0,0 0 171 0 0,0-1-1 0 0,-1 1 1 0 0,0-1-1 0 0,1 1 1 0 0,-1-1-1 0 0,1 1 1 0 0,-1-1-1 0 0,0 1 1 0 0,1-1-1 0 0,-1 1 1 0 0,0 0 0 0 0,1-1-1 0 0,-1 1 1 0 0,0 1-1 0 0,2 2 563 0 0,0-1-336 0 0,0-1 0 0 0,0 0 1 0 0,0 1-1 0 0,0-1 1 0 0,1 0-1 0 0,-1 0 1 0 0,0-1-1 0 0,1 1 0 0 0,0 0 1 0 0,-1-1-1 0 0,1 1 1 0 0,0-1-1 0 0,0 0 0 0 0,0 0 1 0 0,0 0-1 0 0,0 0 1 0 0,0-1-1 0 0,6 1 0 0 0,4 0 215 0 0,-1-1-1 0 0,1-1 0 0 0,17-3 0 0 0,-6 2 17 0 0,-14 1-687 0 0,-1-1 0 0 0,1 0-1 0 0,11-3 1 0 0,-16 3-1264 0 0,0 0-1 0 0,-1 0 1 0 0,1 0-1 0 0,7-6 1 0 0,13-13-6274 0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4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0 133 4144 0 0,'2'1'10677'0'0,"-1"-1"-10390"0"0,0 1-1 0 0,0-1 1 0 0,0 1 0 0 0,0-1 0 0 0,0 1 0 0 0,1-1-1 0 0,-1 0 1 0 0,0 0 0 0 0,0 0 0 0 0,0 1-1 0 0,1-1 1 0 0,-1 0 0 0 0,0-1 0 0 0,0 1-1 0 0,0 0 1 0 0,1 0 0 0 0,-1 0 0 0 0,0-1 0 0 0,0 1-1 0 0,0 0 1 0 0,0-1 0 0 0,2 0 0 0 0,10-2 1949 0 0,4-3-1521 0 0,0-1 1 0 0,28-16-1 0 0,-13 1-814 0 0,-21 14 266 0 0,0 1 0 0 0,1 0-1 0 0,13-7 1 0 0,12-6-315 0 0,-12 6-2218 0 0,-23 12 352 0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4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1 5528 0 0,'0'0'8076'0'0,"0"11"-2785"0"0,-31 82-667 0 0,29-87-4585 0 0,0 1-1 0 0,0-1 1 0 0,1 1-1 0 0,-1 10 0 0 0,1-9 64 0 0,0-1 0 0 0,0 0 0 0 0,-3 7 0 0 0,2-7-105 0 0,1 0 0 0 0,0-1 0 0 0,0 1 0 0 0,0 0 0 0 0,0 0 0 0 0,1-1 0 0 0,0 1 0 0 0,1 0 0 0 0,0 0-1 0 0,0-1 1 0 0,0 1 0 0 0,3 8 0 0 0,1-5 163 0 0,-5-9-167 0 0,1 0 0 0 0,-1-1 0 0 0,1 1 0 0 0,-1 0 0 0 0,1 0 0 0 0,-1 0 0 0 0,1 0 0 0 0,-1-1 0 0 0,1 1-1 0 0,0 0 1 0 0,0 0 0 0 0,-1-1 0 0 0,1 1 0 0 0,0-1 0 0 0,0 1 0 0 0,0-1 0 0 0,0 1 0 0 0,0-1 0 0 0,0 1 0 0 0,0-1 0 0 0,0 0-1 0 0,0 1 1 0 0,-1-1 0 0 0,1 0 0 0 0,1 0 0 0 0,-1 0 0 0 0,0 0 0 0 0,0 0 0 0 0,0 0 0 0 0,0 0 0 0 0,0 0 0 0 0,1-1 0 0 0,1 1-26 0 0,17 7-260 0 0,-18-6 300 0 0,-1 0 0 0 0,1 0-1 0 0,0-1 1 0 0,-1 1 0 0 0,1 0-1 0 0,0-1 1 0 0,0 0 0 0 0,0 1 0 0 0,-1-1-1 0 0,3 0 1 0 0,3 1 127 0 0,-1-1 0 0 0,0 1 0 0 0,11 3 0 0 0,7 1 58 0 0,-19-4-178 0 0,0 0 1 0 0,-1 0-1 0 0,1 1 1 0 0,7 3-1 0 0,9 3 25 0 0,-1-3 56 0 0,-15-4-69 0 0,0-1 0 0 0,-1 1 0 0 0,1 1 0 0 0,-1-1 0 0 0,0 0 0 0 0,1 1 0 0 0,-1 0-1 0 0,0 0 1 0 0,0 1 0 0 0,0-1 0 0 0,5 5 0 0 0,-2-1 30 0 0,-5-4-34 0 0,0-1 1 0 0,0 0 0 0 0,-1 1-1 0 0,1-1 1 0 0,-1 1-1 0 0,1 0 1 0 0,-1-1 0 0 0,0 1-1 0 0,1 0 1 0 0,-1 0 0 0 0,0 0-1 0 0,0 0 1 0 0,0 0 0 0 0,-1 0-1 0 0,1 0 1 0 0,0 0-1 0 0,-1 0 1 0 0,1 0 0 0 0,-1 1-1 0 0,0-1 1 0 0,0 0 0 0 0,0 3-1 0 0,0 0 50 0 0,0 0-1 0 0,-1 0 1 0 0,0 0 0 0 0,0 0-1 0 0,0 0 1 0 0,0 0-1 0 0,-1 0 1 0 0,0 0-1 0 0,0 0 1 0 0,0-1 0 0 0,-1 1-1 0 0,1-1 1 0 0,-1 0-1 0 0,0 0 1 0 0,-4 4 0 0 0,1-1-10 0 0,0 0 1 0 0,-1 0-1 0 0,0-1 1 0 0,0 0 0 0 0,-1 0-1 0 0,0-1 1 0 0,0 1 0 0 0,0-2-1 0 0,0 0 1 0 0,-1 0 0 0 0,0 0-1 0 0,0-1 1 0 0,-17 4 0 0 0,6-3-61 0 0,1-1 1 0 0,-1 0 0 0 0,0-2 0 0 0,0 0 0 0 0,-31-3 0 0 0,-33-12-689 0 0,73 12 195 0 0,1-1 0 0 0,0 0 1 0 0,0-1-1 0 0,0 0 0 0 0,-13-8 1 0 0,10 1-992 0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6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49 17503 0 0,'0'0'399'0'0,"0"-2"60"0"0,0 1-407 0 0,-1-13 628 0 0,-12-11-203 0 0,12 25-371 0 0,1 0 0 0 0,0 0 0 0 0,0 0 0 0 0,0 0 0 0 0,0-1 0 0 0,0 1 1 0 0,-1 0-1 0 0,1 0 0 0 0,0 0 0 0 0,0 0 0 0 0,0 0 0 0 0,0-1 0 0 0,0 1 0 0 0,0 0 0 0 0,0 0 0 0 0,0 0 0 0 0,-1 0 0 0 0,1-1 0 0 0,0 1 0 0 0,0 0 0 0 0,0 0 0 0 0,0 0 1 0 0,0-1-1 0 0,0 1 0 0 0,0 0 0 0 0,0 0 0 0 0,0 0 0 0 0,0 0 0 0 0,0-1 0 0 0,0 1 0 0 0,1 0 0 0 0,-1 0 0 0 0,0 0 0 0 0,0-1 0 0 0,0 1 0 0 0,0 0 0 0 0,0 0 0 0 0,0 0 1 0 0,0 0-1 0 0,1-1 0 0 0,-1 1-49 0 0,0 1 0 0 0,1-1 1 0 0,-1 0-1 0 0,0 0 0 0 0,1 1 0 0 0,-1-1 1 0 0,0 0-1 0 0,1 0 0 0 0,-1 1 1 0 0,0-1-1 0 0,1 0 0 0 0,-1 1 1 0 0,0-1-1 0 0,0 1 0 0 0,0-1 0 0 0,1 0 1 0 0,-1 1-1 0 0,0-1 0 0 0,0 1 1 0 0,0-1-1 0 0,11 30 178 0 0,-2-1-1 0 0,9 44 1 0 0,-1 1-332 0 0,-11-52 59 0 0,-1-1 0 0 0,3 33 0 0 0,-7-32 35 0 0,-1-11 11 0 0,1 1 0 0 0,3 18 1 0 0,2 0 204 0 0,3 38 1 0 0,-8-62-175 0 0,4 21 111 0 0,-3-20-142 0 0,-1-1 1 0 0,0 1 0 0 0,1 11-1 0 0,1 9-93 0 0,-1-22-158 0 0,-1-17 10 0 0,3-23 874 0 0,-4 34-625 0 0,0 0 0 0 0,0 1 1 0 0,0-1-1 0 0,1 0 0 0 0,-1 1 0 0 0,1-1 0 0 0,-1 1 0 0 0,0-1 1 0 0,1 1-1 0 0,-1-1 0 0 0,1 0 0 0 0,-1 1 0 0 0,1-1 0 0 0,-1 1 0 0 0,1 0 1 0 0,-1-1-1 0 0,1 1 0 0 0,0 0 0 0 0,0-1 0 0 0,1 0 15 0 0,2-3-21 0 0,0 1 1 0 0,1-1 0 0 0,-1 1-1 0 0,1 0 1 0 0,-1 1 0 0 0,1-1-1 0 0,0 1 1 0 0,0 0 0 0 0,0 0-1 0 0,0 1 1 0 0,1-1 0 0 0,-1 1-1 0 0,0 0 1 0 0,0 1 0 0 0,8-1-1 0 0,45-1 50 0 0,-55 2-56 0 0,0 0 0 0 0,0 1 0 0 0,0 0-1 0 0,0 0 1 0 0,0 0 0 0 0,0 0 0 0 0,3 2 0 0 0,4 1 19 0 0,-1-1 1 0 0,-2 4 46 0 0,-4-3-58 0 0,2 0-8 0 0,-4-3 5 0 0,0-1 0 0 0,0 1 0 0 0,-1-1 0 0 0,1 1 0 0 0,0 0 0 0 0,0-1 0 0 0,-1 1 0 0 0,1 0 0 0 0,0 0-1 0 0,-1-1 1 0 0,1 1 0 0 0,0 0 0 0 0,-1 0 0 0 0,1 0 0 0 0,-1 0 0 0 0,0 0 0 0 0,1 0 0 0 0,-1-1 0 0 0,0 1 0 0 0,1 0 0 0 0,-1 0 0 0 0,0 0 0 0 0,0 0 0 0 0,0 0 0 0 0,0 0 0 0 0,0 0 0 0 0,0 0 0 0 0,0 0 0 0 0,0 0 0 0 0,-1 0-1 0 0,1 0 1 0 0,0 0 0 0 0,0 0 0 0 0,-1 0 0 0 0,1 0 0 0 0,-1 0 0 0 0,0 1 0 0 0,-6 16 83 0 0,6-15-77 0 0,0 1 0 0 0,0-1 0 0 0,0 0 0 0 0,0 0 0 0 0,-1-1 0 0 0,0 1 0 0 0,1 0 0 0 0,-4 3 0 0 0,3-3-9 0 0,-1 0 0 0 0,1 0 1 0 0,-1 0-1 0 0,0-1 0 0 0,0 1 0 0 0,0-1 1 0 0,-1 0-1 0 0,1 1 0 0 0,0-1 0 0 0,-1-1 1 0 0,0 1-1 0 0,-6 2 0 0 0,-8 2 34 0 0,10-3-40 0 0,-1 0 1 0 0,0 0-1 0 0,1-1 1 0 0,-1 0-1 0 0,0-1 1 0 0,0 0-1 0 0,0 0 1 0 0,-10-1-1 0 0,2-2-156 0 0,9 2-58 0 0,-1 0 1 0 0,1-1-1 0 0,-1-1 1 0 0,1 1 0 0 0,-1-1-1 0 0,1-1 1 0 0,0 1-1 0 0,-14-8 1 0 0,21 9-241 0 0,-3-1 167 0 0,4-1-2889 0 0,0-9-4877 0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7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13824 0 0,'0'0'1246'0'0,"2"1"-1022"0"0,2 0 281 0 0,-1 1-1 0 0,1-1 1 0 0,0 0 0 0 0,0 0-1 0 0,0 0 1 0 0,0 0-1 0 0,0-1 1 0 0,1 0-1 0 0,-1 0 1 0 0,0 0 0 0 0,0 0-1 0 0,0-1 1 0 0,0 0-1 0 0,0 1 1 0 0,0-1-1 0 0,0-1 1 0 0,6-2 0 0 0,-6 3-319 0 0,-1 0 0 0 0,0 0 0 0 0,0 0 0 0 0,1 0 0 0 0,5 0 0 0 0,-6 1-182 0 0,0-1 0 0 0,0 1-1 0 0,0-1 1 0 0,-1 1 0 0 0,1-1 0 0 0,0 0-1 0 0,3-2 1 0 0,-5 2-698 0 0</inkml:trace>
  <inkml:trace contextRef="#ctx0" brushRef="#br0" timeOffset="1">87 266 12440 0 0,'0'0'1328'0'0,"10"0"-160"0"0,2 0 192 0 0,-8 0 39 0 0,12 0 9 0 0,5 4-1112 0 0,1-4-216 0 0,-1-4-80 0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7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39 4144 0 0,'0'-28'319'0'0,"0"28"-305"0"0,0-1 0 0 0,0 1 0 0 0,0-1 0 0 0,-1 1 0 0 0,1-1 0 0 0,0 1 0 0 0,0 0 1 0 0,0-1-1 0 0,0 1 0 0 0,0-1 0 0 0,0 1 0 0 0,-1 0 0 0 0,1-1 0 0 0,0 1 0 0 0,0-1 0 0 0,-1 1 1 0 0,1 0-1 0 0,0-1 0 0 0,-1 1 0 0 0,1 0 0 0 0,0 0 0 0 0,-1-1 0 0 0,1 1 0 0 0,0 0 1 0 0,-1 0-1 0 0,1-1 0 0 0,-1 1 0 0 0,1 0 0 0 0,0 0 0 0 0,-1 0 0 0 0,1 0 0 0 0,-1 0 1 0 0,1 0-1 0 0,-1 0 0 0 0,1 0 0 0 0,0 0 0 0 0,-11 0 9349 0 0,3 5-4626 0 0,-5 11-2564 0 0,6-6-1049 0 0,4-6-1033 0 0,0 0-1 0 0,0 0 1 0 0,0 0-1 0 0,1 0 1 0 0,0 1-1 0 0,-1-1 1 0 0,2 0-1 0 0,-1 1 1 0 0,0 0 0 0 0,1-1-1 0 0,0 1 1 0 0,-1 7-1 0 0,1 4 333 0 0,1 0 0 0 0,1 22 0 0 0,1 0-164 0 0,0 0-1323 0 0,3 0-1 0 0,1-1 0 0 0,21 74 1 0 0,-14-63-638 0 0,-3-9-5409 0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8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22 140 14280 0 0,'0'0'1648'0'0,"-1"2"-769"0"0,-2 2-536 0 0,1 0-1 0 0,0 0 1 0 0,-1 1-1 0 0,1-1 1 0 0,1 1-1 0 0,-1-1 1 0 0,1 1-1 0 0,-1 0 1 0 0,1 0-1 0 0,1-1 1 0 0,-1 1-1 0 0,1 0 1 0 0,0 0-1 0 0,0 0 1 0 0,1 6-1 0 0,19 77 906 0 0,-17-73-1201 0 0,0 0-1 0 0,1-1 0 0 0,0 0 1 0 0,2 0-1 0 0,-1 0 1 0 0,2-1-1 0 0,0 1 0 0 0,12 16 1 0 0,34 34-406 0 0,-46-54 340 0 0,-7-10 20 0 0,1 1 0 0 0,-1-1 0 0 0,1 0 0 0 0,0 1 0 0 0,-1-1 0 0 0,1 0 0 0 0,0 1 0 0 0,-1-1 0 0 0,1 0 0 0 0,0 0 0 0 0,0 0 0 0 0,-1 0 0 0 0,1 0 0 0 0,1 0 0 0 0,-1 0 11 0 0,1 0-1 0 0,0 0 1 0 0,-1 0-1 0 0,1-1 1 0 0,0 1-1 0 0,-1-1 1 0 0,1 1 0 0 0,0-1-1 0 0,-1 0 1 0 0,1 0-1 0 0,-1 0 1 0 0,0 0 0 0 0,1 0-1 0 0,-1 0 1 0 0,0 0-1 0 0,1 0 1 0 0,-1 0-1 0 0,0 0 1 0 0,0-1 0 0 0,0 1-1 0 0,0-1 1 0 0,1-2-1 0 0,2-3 53 0 0,0-1 0 0 0,-1 0 0 0 0,4-12 0 0 0,-2 2 15 0 0,1 3 29 0 0,-2 0-1 0 0,0 0 0 0 0,-1-1 0 0 0,2-27 1 0 0,-6-65 662 0 0,0 98-691 0 0,-1 0 0 0 0,0 1 1 0 0,0-1-1 0 0,-1 1 0 0 0,-4-10 1 0 0,-23-45 291 0 0,30 64-370 0 0,-5-11 9 0 0,0 1 1 0 0,-1 0 0 0 0,-1 0-1 0 0,-11-13 1 0 0,15 19-70 0 0,-1 0 0 0 0,0 1 1 0 0,0 0-1 0 0,0-1 0 0 0,-1 1 0 0 0,1 1 1 0 0,-1-1-1 0 0,0 1 0 0 0,0 0 0 0 0,1 0 1 0 0,-1 0-1 0 0,-9-1 0 0 0,12 2-45 0 0,0 0 0 0 0,0 1 1 0 0,0 0-1 0 0,-1-1 0 0 0,1 1 0 0 0,0 0 0 0 0,0 0 0 0 0,0 0 0 0 0,-1 1 0 0 0,1-1 1 0 0,0 0-1 0 0,0 1 0 0 0,0-1 0 0 0,-1 1 0 0 0,1 0 0 0 0,0 0 0 0 0,0 0 1 0 0,0 0-1 0 0,0 0 0 0 0,1 0 0 0 0,-1 1 0 0 0,0-1 0 0 0,0 0 0 0 0,1 1 0 0 0,-1 0 1 0 0,1-1-1 0 0,-1 1 0 0 0,1 0 0 0 0,0 0 0 0 0,0-1 0 0 0,-2 5 0 0 0,-3 14-1969 0 0,1 2-86 0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8.6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89 12896 0 0,'0'0'2666'0'0,"-2"0"-1230"0"0,0-1-1013 0 0,0-1-1 0 0,-1 1 1 0 0,1-1-1 0 0,0 0 1 0 0,0 1 0 0 0,1-1-1 0 0,-1 0 1 0 0,0 0-1 0 0,0 0 1 0 0,-1-4 0 0 0,1 3-111 0 0,0 1 0 0 0,0-1 0 0 0,0 1 1 0 0,0-1-1 0 0,0 1 0 0 0,-1 0 0 0 0,-4-4 1 0 0,5 5 809 0 0,2 1-1120 0 0,0 1-1 0 0,-1-1 0 0 0,1 0 1 0 0,0 0-1 0 0,0 0 1 0 0,-1 0-1 0 0,1 0 0 0 0,0 0 1 0 0,0 0-1 0 0,-1 0 0 0 0,1 0 1 0 0,0 0-1 0 0,0 0 1 0 0,-1 0-1 0 0,1 0 0 0 0,0 0 1 0 0,0 0-1 0 0,-1 0 0 0 0,1 0 1 0 0,0 0-1 0 0,0 0 1 0 0,-1 0-1 0 0,1 0 0 0 0,0 0 1 0 0,0-1-1 0 0,-1 1 1 0 0,1 0-1 0 0,0 0 0 0 0,0 0 1 0 0,0 0-1 0 0,-1-1 0 0 0,1 1 111 0 0,-1 0-1 0 0,1-1 1 0 0,0 1-1 0 0,-1 0 0 0 0,1 0 1 0 0,-1 0-1 0 0,1-1 1 0 0,0 1-1 0 0,-1 0 1 0 0,1 0-1 0 0,-1 0 0 0 0,1 0 1 0 0,-1 0-1 0 0,1 0 1 0 0,-1 0-1 0 0,1 0 0 0 0,-1 0 1 0 0,1 0-1 0 0,0 0 1 0 0,-1 0-1 0 0,-17 3 60 0 0,16-3-62 0 0,1 1-84 0 0,1 0 1 0 0,-1 0-1 0 0,0 0 0 0 0,1 0 0 0 0,-1 0 1 0 0,0 0-1 0 0,0 0 0 0 0,0-1 0 0 0,0 1 0 0 0,1 0 1 0 0,-1 0-1 0 0,0-1 0 0 0,0 1 0 0 0,0-1 1 0 0,-2 1-1 0 0,0 1 12 0 0,-6 4 54 0 0,8-6-88 0 0,0 1 0 0 0,0 0 0 0 0,0 0-1 0 0,0 0 1 0 0,0 0 0 0 0,0 0 0 0 0,0 0 0 0 0,1 0 0 0 0,-1 0-1 0 0,0 1 1 0 0,1-1 0 0 0,-1 0 0 0 0,1 0 0 0 0,-1 0 0 0 0,1 1-1 0 0,-1-1 1 0 0,1 2 0 0 0,-2 2 15 0 0,-1 6-16 0 0,-1 0-1 0 0,2 0 0 0 0,-1 1 1 0 0,1-1-1 0 0,1 0 0 0 0,0 1 1 0 0,2 18-1 0 0,-2-28-8 0 0,1 0 1 0 0,0 0-1 0 0,0-1 0 0 0,0 1 0 0 0,1 0 1 0 0,-1-1-1 0 0,0 1 0 0 0,1 0 0 0 0,-1-1 1 0 0,1 1-1 0 0,-1 0 0 0 0,1-1 0 0 0,0 1 1 0 0,0-1-1 0 0,0 1 0 0 0,0-1 0 0 0,0 1 1 0 0,1 0-1 0 0,2 4-68 0 0,3 8-121 0 0,-6-11 130 0 0,1 1 0 0 0,0-1 0 0 0,0 0 0 0 0,0 0-1 0 0,5 6 1 0 0,-1-1 136 0 0,1-1 1 0 0,1 0-1 0 0,-1 0 0 0 0,1-1 1 0 0,1 0-1 0 0,13 8 0 0 0,-21-14-79 0 0,1 1 0 0 0,-1-1 0 0 0,0 1 0 0 0,1-1 1 0 0,-1 1-1 0 0,0-1 0 0 0,1 0 0 0 0,-1 0 0 0 0,0 0 0 0 0,3 0 0 0 0,8 2-300 0 0,-11-2 288 0 0,-1 0 0 0 0,1 0-1 0 0,0 0 1 0 0,0 0 0 0 0,0 0-1 0 0,0-1 1 0 0,0 1 0 0 0,-1 0-1 0 0,1 0 1 0 0,0-1 0 0 0,0 1-1 0 0,0 0 1 0 0,-1-1 0 0 0,1 1-1 0 0,0-1 1 0 0,0 1 0 0 0,-1-1-1 0 0,1 1 1 0 0,0-1 0 0 0,-1 1-1 0 0,1-1 1 0 0,-1 0 0 0 0,1 1-1 0 0,0-2 1 0 0,14-23-1310 0 0,-12 19 285 0 0,8-10-1133 0 0</inkml:trace>
  <inkml:trace contextRef="#ctx0" brushRef="#br0" timeOffset="1">325 5 11520 0 0,'-2'0'4013'0'0,"1"0"-3644"0"0,1 0 8 0 0,-1 0 0 0 0,0 0 1 0 0,0 0-1 0 0,1 0 0 0 0,-1 0 0 0 0,0 0 1 0 0,0 0-1 0 0,-6-4 5598 0 0,6 4-5779 0 0,-1 0 0 0 0,1 1-1 0 0,-1-1 1 0 0,1 1 0 0 0,-1-1-1 0 0,1 1 1 0 0,-1-1 0 0 0,1 1-1 0 0,0 0 1 0 0,-1 0 0 0 0,1 0-1 0 0,0-1 1 0 0,-1 1-1 0 0,1 1 1 0 0,0-1 0 0 0,0 0-1 0 0,0 0 1 0 0,0 0 0 0 0,-1 3-1 0 0,0-1-178 0 0,0 1 0 0 0,1 0-1 0 0,-1 0 1 0 0,1 0-1 0 0,0 0 1 0 0,0 0 0 0 0,1 0-1 0 0,-1 0 1 0 0,1 0 0 0 0,0 0-1 0 0,0 0 1 0 0,0 0-1 0 0,0 0 1 0 0,1 0 0 0 0,0 0-1 0 0,1 6 1 0 0,0-4 0 0 0,0 0 0 0 0,0-1 0 0 0,1 1 0 0 0,-1-1 0 0 0,1 1 0 0 0,0-1 1 0 0,1 0-1 0 0,-1 0 0 0 0,1-1 0 0 0,7 7 0 0 0,-4-4-17 0 0,-5-5 0 0 0,-1 0 0 0 0,1 0 0 0 0,0-1 0 0 0,0 1 0 0 0,0-1 0 0 0,0 0 0 0 0,0 1 0 0 0,0-1 0 0 0,0 0 0 0 0,3 1 0 0 0,0 0-11 0 0,12 5-31 0 0,-15-7 41 0 0,0 1 0 0 0,0-1 0 0 0,0 0 0 0 0,0 0-1 0 0,0 0 1 0 0,0 0 0 0 0,0 0 0 0 0,0 0 0 0 0,2-1 0 0 0,10-5 1 0 0,-10 2 0 0 0,0 0 0 0 0,0 0 0 0 0,-1 0 0 0 0,1 0 0 0 0,-1 0 0 0 0,0-1 0 0 0,-1 1 0 0 0,1-1 0 0 0,-1 0 0 0 0,3-8 0 0 0,-5 4 0 0 0,-1 4 7 0 0,-1 0 1 0 0,0 0-1 0 0,0 0 0 0 0,-1 0 1 0 0,1 1-1 0 0,-1-1 0 0 0,0 1 1 0 0,0 0-1 0 0,-1 0 0 0 0,-5-6 1 0 0,-3-3-6 0 0,9 10-2 0 0,0 0 0 0 0,0 0 0 0 0,0 1 0 0 0,-1-1 0 0 0,1 1 0 0 0,-1 0 0 0 0,-6-3 0 0 0,-6-3-140 0 0,14 7 54 0 0,-1-1 0 0 0,0 1 0 0 0,0 0 0 0 0,0 0 0 0 0,0 0 0 0 0,-1 1 0 0 0,1-1 0 0 0,-4 0 0 0 0,-9 1-8277 0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9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77 9216 0 0,'1'-1'706'0'0,"0"-1"-660"0"0,1 0-1 0 0,0 0 0 0 0,0 1 0 0 0,-1-1 1 0 0,1 1-1 0 0,0-1 0 0 0,5-1 1 0 0,-3 1 209 0 0,-3 1 307 0 0,0 0 0 0 0,0 0 1 0 0,0 0-1 0 0,0 0 0 0 0,0-1 1 0 0,0 1-1 0 0,0 0 1 0 0,0 0-1 0 0,0-1 0 0 0,0 1 1 0 0,0 0-1 0 0,-1-1 0 0 0,1 1 1 0 0,-1-1-1 0 0,1-2 0 0 0,2-20 5824 0 0,-4 23-6244 0 0,1 1 0 0 0,0-1 0 0 0,-1 0 0 0 0,0 0 0 0 0,1 1 0 0 0,-1-1 0 0 0,1 1 0 0 0,-1-1 0 0 0,0 1 0 0 0,0-1 0 0 0,1 1 0 0 0,-1-1 0 0 0,0 1 0 0 0,0-1 0 0 0,1 1 0 0 0,-1 0 0 0 0,0-1 0 0 0,0 1 0 0 0,0 0 0 0 0,0 0 0 0 0,0 0 0 0 0,-1-1-137 0 0,0 1 0 0 0,1 0 0 0 0,-1-1 0 0 0,1 1 1 0 0,-1 0-1 0 0,1 0 0 0 0,-1 0 0 0 0,0 0 0 0 0,1 1 0 0 0,-1-1 0 0 0,1 0 0 0 0,-1 1 0 0 0,1-1 0 0 0,-1 1 1 0 0,1-1-1 0 0,-1 1 0 0 0,1 0 0 0 0,-1-1 0 0 0,1 1 0 0 0,0 0 0 0 0,0 0 0 0 0,-1 0 0 0 0,0 2 0 0 0,-1 1-204 0 0,0 0 0 0 0,0 0 0 0 0,0 0 0 0 0,1 1 0 0 0,0-1-1 0 0,-2 6 1 0 0,3-8 193 0 0,1-1 1 0 0,-1 0-1 0 0,1 1 1 0 0,-1-1-1 0 0,1 1 0 0 0,0-1 1 0 0,0 1-1 0 0,0-1 0 0 0,0 1 1 0 0,0-1-1 0 0,0 1 0 0 0,0-1 1 0 0,0 1-1 0 0,0-1 0 0 0,1 1 1 0 0,-1-1-1 0 0,1 1 0 0 0,0 1 1 0 0,2 2 4 0 0,0 0 0 0 0,0-1 0 0 0,0 0 0 0 0,5 5 0 0 0,-7-8 1 0 0,11 12 0 0 0,-8-12 0 0 0,-1 1 0 0 0,9 11 0 0 0,-7-3 43 0 0,-5-9-12 0 0,0 0 0 0 0,0 0 0 0 0,0 1 0 0 0,0-1-1 0 0,1 0 1 0 0,-2 0 0 0 0,1 1 0 0 0,0-1 0 0 0,0 0 0 0 0,0 0 0 0 0,0 0 0 0 0,-1 2 0 0 0,-2 13 452 0 0,3-15-466 0 0,0 0 1 0 0,0 0-1 0 0,0 0 1 0 0,0 1-1 0 0,0-1 0 0 0,-1 0 1 0 0,1 0-1 0 0,0 0 0 0 0,-1 0 1 0 0,1 0-1 0 0,-1 0 0 0 0,1 0 1 0 0,-1 0-1 0 0,1 0 0 0 0,-1 0 1 0 0,0 0-1 0 0,1 0 0 0 0,-1-1 1 0 0,0 1-1 0 0,0 0 0 0 0,0 0 1 0 0,0-1-1 0 0,1 1 0 0 0,-3 1 1 0 0,-21 19 52 0 0,21-18-123 0 0,1 0-1 0 0,-1-1 1 0 0,1 1-1 0 0,-1-1 1 0 0,0 1-1 0 0,0-1 1 0 0,0 0-1 0 0,0 0 1 0 0,0 0-1 0 0,-1-1 1 0 0,1 1-1 0 0,0-1 1 0 0,-1 0-1 0 0,1 0 1 0 0,-1 0 0 0 0,1 0-1 0 0,-1 0 1 0 0,-5-1-1 0 0,3 4-528 0 0,6-4 502 0 0,0 0 1 0 0,0 0 0 0 0,0 0-1 0 0,0 0 1 0 0,0 0 0 0 0,-1 0-1 0 0,1 1 1 0 0,0-1 0 0 0,0 0-635 0 0,-1 0 635 0 0,1 0-1 0 0,0 0 1 0 0,0 0 0 0 0,0 0 0 0 0,0 0-1 0 0,0 1 1 0 0,0-1 0 0 0,0 0-1 0 0,-1 0 1 0 0,1 0 0 0 0,0 0-1 0 0,0 0 1 0 0,0 0 0 0 0,0 0 0 0 0,0-1-1 0 0,0 1 1 0 0,-1 0 0 0 0,1 0-1 0 0,0 0 1 0 0,0 0 0 0 0,0 0-1 0 0,0 0 1 0 0,0 0 0 0 0,0 0-1 0 0,0 0 1 0 0,0 0 0 0 0,-1 0-159 0 0,0-1 9 0 0,0 0 116 0 0,1 1 0 0 0,-1-1 0 0 0,1 1 0 0 0,-1-1 0 0 0,0 1 0 0 0,1-1 1 0 0,0 1-1 0 0,-1-1 0 0 0,1 1 0 0 0,-1-1 0 0 0,1 0 0 0 0,0 1 0 0 0,-1-1 0 0 0,1 0 0 0 0,0 1 0 0 0,-1-1 0 0 0,1 0 1 0 0,0 0-1 0 0,0 1 0 0 0,0-1 0 0 0,0 0 0 0 0,0 1 0 0 0,0-1 0 0 0,0 0 0 0 0,0 0 0 0 0,0 1 0 0 0,0-2 0 0 0,5-16-1723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18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218 55 11976 0 0,'0'0'1082'0'0,"-2"-1"-890"0"0,-3-4 1062 0 0,-1 0 0 0 0,2 0 0 0 0,-1 0 0 0 0,0 0 0 0 0,1-1-1 0 0,-6-10 1 0 0,9 15-784 0 0,-23-1 908 0 0,20 1-1264 0 0,1 0-1 0 0,0 1 1 0 0,-1-1-1 0 0,1 1 1 0 0,0 0 0 0 0,-1 0-1 0 0,1 0 1 0 0,0 0-1 0 0,-1 1 1 0 0,1 0-1 0 0,0-1 1 0 0,0 1 0 0 0,0 0-1 0 0,-1 1 1 0 0,1-1-1 0 0,-5 3 1 0 0,-6 6-42 0 0,9-7-70 0 0,0 0 0 0 0,0 1 0 0 0,0-1-1 0 0,1 1 1 0 0,-1 0 0 0 0,1 1-1 0 0,0-1 1 0 0,0 1 0 0 0,-5 7-1 0 0,4 0-27 0 0,-1 0-1 0 0,-5 18 1 0 0,10-26 7 0 0,0 0 0 0 0,0-1 0 0 0,1 1 0 0 0,-1 0 0 0 0,1 0 0 0 0,0 0 1 0 0,0 0-1 0 0,0-1 0 0 0,0 1 0 0 0,1 0 0 0 0,-1 0 0 0 0,1-1 0 0 0,1 5 0 0 0,5 10-40 0 0,-5-13 43 0 0,0 1-1 0 0,1 0 1 0 0,-1-1-1 0 0,1 0 1 0 0,0 1-1 0 0,0-1 1 0 0,0 0-1 0 0,1-1 1 0 0,7 8-1 0 0,-4-6-120 0 0,1-1 0 0 0,0 0 0 0 0,0-1 0 0 0,0 0 0 0 0,0-1 0 0 0,1 1-1 0 0,-1-1 1 0 0,1-1 0 0 0,0 0 0 0 0,0 0 0 0 0,13 1 0 0 0,-18-3-76 0 0,1 0 0 0 0,0-1 0 0 0,-1 1 0 0 0,1-1 0 0 0,-1 0 0 0 0,1 0 0 0 0,-1-1 0 0 0,1 1 0 0 0,-1-1 0 0 0,0 0 0 0 0,0 0 0 0 0,6-4 0 0 0,-10 6 178 0 0,21-10-1964 0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9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0 6912 0 0,'0'2'17231'0'0,"-13"19"-15590"0"0,11-18-1528 0 0,0-1-1 0 0,0 1 0 0 0,0 0 0 0 0,0 0 1 0 0,0 0-1 0 0,1 1 0 0 0,0-1 1 0 0,0 0-1 0 0,-1 4 0 0 0,0 7 63 0 0,0-1-1 0 0,1 1 0 0 0,1 0 1 0 0,0-1-1 0 0,4 28 1 0 0,-4-41-173 0 0,5 31 73 0 0,1 0 0 0 0,2 0-1 0 0,22 56 1 0 0,-11-42-83 0 0,-12-28-128 0 0,0-1 0 0 0,1 1 0 0 0,1-1 0 0 0,14 20 0 0 0,-6-11-276 0 0,-14-20-52 0 0,0 1 1 0 0,1-1-1 0 0,0 0 0 0 0,0 0 1 0 0,0 0-1 0 0,0-1 0 0 0,1 1 1 0 0,0-1-1 0 0,-1 0 1 0 0,2 0-1 0 0,5 3 0 0 0,5-2-7559 0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1:59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21191 0 0,'0'0'1606'0'0,"2"0"-1085"0"0,32-13-180 0 0,-7-1 2369 0 0,-20 12-2086 0 0,-1 0 1 0 0,1 1-1 0 0,0 1 1 0 0,13-1-1 0 0,-18 1-612 0 0,-1 1 1 0 0,1-1-1 0 0,0 1 1 0 0,0-1-1 0 0,-1 1 0 0 0,1 0 1 0 0,-1 0-1 0 0,1-1 0 0 0,-1 1 1 0 0,1 0-1 0 0,-1 0 0 0 0,3 3 1 0 0,0-1-2 0 0,-3-2-11 0 0,0 0 0 0 0,0-1 0 0 0,0 1 0 0 0,0 0 0 0 0,0-1 0 0 0,-1 1 0 0 0,1 0 0 0 0,0 0 0 0 0,-1 0 0 0 0,1 0 0 0 0,0-1 0 0 0,-1 1 0 0 0,1 0 0 0 0,-1 0 0 0 0,0 0 0 0 0,1 0 0 0 0,-1 0 0 0 0,1 2 0 0 0,5 11 0 0 0,-4-10 0 0 0,-1-3 0 0 0,0 0 0 0 0,0 0 0 0 0,0 1 0 0 0,0-1 0 0 0,0 0 0 0 0,-1 1 0 0 0,1-1 0 0 0,0 1 0 0 0,-1-1 0 0 0,1 1 0 0 0,-1-1 0 0 0,1 1 0 0 0,-1-1 0 0 0,0 1 0 0 0,0-1 0 0 0,1 1 0 0 0,-1 0 0 0 0,0-1 0 0 0,-1 1 0 0 0,1-1 0 0 0,0 1 0 0 0,0 0 0 0 0,-1-1 0 0 0,1 1 0 0 0,-1-1 0 0 0,1 1 0 0 0,-2 2 0 0 0,-10 13-13 0 0,10-15-12 0 0,0 1 1 0 0,0-1-1 0 0,1 1 1 0 0,-1 0 0 0 0,0 0-1 0 0,1 0 1 0 0,0 0 0 0 0,-1 0-1 0 0,0 6 1 0 0,2-6-8 0 0,0-1 0 0 0,-1 0 0 0 0,1 0 0 0 0,-1 0 0 0 0,1 0 0 0 0,-1 0 0 0 0,0 0 0 0 0,1 0 0 0 0,-1 0 0 0 0,0-1 0 0 0,0 1 0 0 0,-1 0 0 0 0,1 0 0 0 0,0-1 0 0 0,0 1 0 0 0,-4 2 0 0 0,1 0-78 0 0,4-3 87 0 0,-1 0-1 0 0,1-1 0 0 0,-1 1 0 0 0,1 0 0 0 0,-1-1 0 0 0,1 1 1 0 0,0 0-1 0 0,-1 0 0 0 0,1-1 0 0 0,0 1 0 0 0,0 0 0 0 0,0 0 1 0 0,0 0-1 0 0,-1-1 0 0 0,1 1 0 0 0,0 0 0 0 0,0 0 0 0 0,0 0 1 0 0,1-1-1 0 0,-1 1 0 0 0,0 0 0 0 0,0 0 0 0 0,0 0 1 0 0,1 0-1 0 0,-1 0-10 0 0,0 0 1 0 0,1 0 0 0 0,-1 0 0 0 0,0 0-1 0 0,0 0 1 0 0,0 0 0 0 0,0 0 0 0 0,0 0-1 0 0,0 0 1 0 0,0 0 0 0 0,0 0 0 0 0,0 0-1 0 0,0-1 1 0 0,-1 1 0 0 0,1 2-1 0 0,-6 6-315 0 0,5-8 273 0 0,0 0 0 0 0,0 0 0 0 0,0 0-1 0 0,1 0 1 0 0,-1 1 0 0 0,1-1-1 0 0,-1 0 1 0 0,0 1 0 0 0,1-1-1 0 0,0 0 1 0 0,-1 1 0 0 0,1-1 0 0 0,0 2-1 0 0,2-1-345 0 0,19 4 252 0 0,-17-2 188 0 0,-1-1-28 0 0,6 6 10 0 0,-8-8 0 0 0,0 0 0 0 0,0 1 0 0 0,0-1 0 0 0,0 0 0 0 0,1 0 0 0 0,-1 0 0 0 0,0 0 0 0 0,1 0 0 0 0,-1 0 0 0 0,1-1 0 0 0,1 2 0 0 0,34 14 0 0 0,-25-9 45 0 0,-9-5 74 0 0,0 0 0 0 0,0 0-1 0 0,0-1 1 0 0,0 1 0 0 0,0-1 0 0 0,7 2-1 0 0,-5-2 86 0 0,0 0 0 0 0,0 1 0 0 0,0-1 0 0 0,8 6 0 0 0,-10-6 308 0 0,-1 1 0 0 0,21 14 443 0 0,-22-15-948 0 0,-1-1 1 0 0,1 1-1 0 0,-1 0 0 0 0,1-1 1 0 0,-1 1-1 0 0,1 0 1 0 0,-1 0-1 0 0,1-1 0 0 0,-1 1 1 0 0,1 0-1 0 0,-1 0 1 0 0,0-1-1 0 0,1 1 0 0 0,-1 0 1 0 0,0 0-1 0 0,0 0 1 0 0,0 0-1 0 0,0 0 0 0 0,0-1 1 0 0,0 1-1 0 0,0 1 1 0 0,1 6-6 0 0,5 2-2 0 0,-5-9 0 0 0,0 0 0 0 0,-1 0 0 0 0,1 0 0 0 0,0 0 0 0 0,-1 0 0 0 0,1 0 0 0 0,0 0 0 0 0,-1 0 0 0 0,0 1 0 0 0,1-1 0 0 0,-1 0 0 0 0,0 0 0 0 0,1 0 0 0 0,-1 1 0 0 0,0-1 0 0 0,0 0 0 0 0,0 0 0 0 0,0 1 0 0 0,0-1 0 0 0,0 0 0 0 0,0 0 0 0 0,-1 1 0 0 0,1-1 0 0 0,0 0 0 0 0,-1 0 0 0 0,1 0 0 0 0,-1 0 0 0 0,1 1 0 0 0,-2 1 0 0 0,-7 7 0 0 0,7-8 0 0 0,0-1 0 0 0,1 1 0 0 0,-1 0 0 0 0,1-1 0 0 0,0 1 0 0 0,-1 0 0 0 0,1 0 0 0 0,0 0 0 0 0,0 0 0 0 0,0 1 0 0 0,0-1 0 0 0,1 0 0 0 0,-1 0 0 0 0,0 4 0 0 0,1-3 0 0 0,0-1 0 0 0,-1 0 0 0 0,1 0 0 0 0,-1 0 0 0 0,0 0 0 0 0,1 0 0 0 0,-1 0 0 0 0,0 0 0 0 0,0 0 0 0 0,0 0 0 0 0,0 0 0 0 0,-1 0 0 0 0,-1 2 0 0 0,-3 1 0 0 0,1 0 0 0 0,-1-1 0 0 0,-9 6 0 0 0,-15 10 0 0 0,22-15-116 0 0,0 0-1 0 0,0-1 0 0 0,-16 7 1 0 0,8-4-294 0 0,12-6-98 0 0,-2 1-861 0 0,5-2 1261 0 0,1 0 1 0 0,0 1-1 0 0,-1-1 0 0 0,1 0 1 0 0,-1 0-1 0 0,1 1 0 0 0,-1-1 1 0 0,1 0-1 0 0,-1 0 0 0 0,1 0 1 0 0,-1 0-1 0 0,0 0 0 0 0,1 0 1 0 0,-1 0-1 0 0,1 0 0 0 0,-1 0 1 0 0,1 0-1 0 0,-1 0 0 0 0,1 0 1 0 0,-1 0-1 0 0,1 0 0 0 0,-1-1 1 0 0,1 1-1 0 0,-1 0 0 0 0,1 0 1 0 0,-1-1-1 0 0,0 1 0 0 0,0-12-1996 0 0</inkml:trace>
  <inkml:trace contextRef="#ctx0" brushRef="#br0" timeOffset="1">447 215 12440 0 0,'-1'1'957'0'0,"1"-1"-937"0"0,0 0 0 0 0,-1 0-1 0 0,1 0 1 0 0,0 0 0 0 0,0 1 0 0 0,0-1 0 0 0,0 0-1 0 0,0 0 1 0 0,0 0 0 0 0,-1 0 0 0 0,1 0-1 0 0,0 0 1 0 0,0 1 0 0 0,0-1 0 0 0,0 0 0 0 0,0 0-1 0 0,0 0 1 0 0,0 0 0 0 0,0 1 0 0 0,0-1 0 0 0,0 0-1 0 0,0 0 1 0 0,0 0 0 0 0,0 0 0 0 0,0 1 0 0 0,0-1-1 0 0,0 0 1 0 0,0 0 0 0 0,0 0 0 0 0,0 0 0 0 0,0 1-1 0 0,0-1 1 0 0,7 10 1674 0 0,-7-10-1533 0 0,0 1 1 0 0,0-1 0 0 0,0 1 0 0 0,0-1 0 0 0,0 1 0 0 0,1-1 0 0 0,-1 1-1 0 0,0-1 1 0 0,0 0 0 0 0,-1 1 0 0 0,1-1 0 0 0,0 1 0 0 0,0-1 0 0 0,0 1-1 0 0,0-1 1 0 0,0 1 0 0 0,0-1 0 0 0,-1 1 0 0 0,1-1 0 0 0,0 0 0 0 0,0 1-1 0 0,-1-1 1 0 0,1 1 0 0 0,-1 1 483 0 0,1-1-426 0 0,0 1-1 0 0,0 0 1 0 0,0-1 0 0 0,0 1 0 0 0,0 0 0 0 0,0-1-1 0 0,1 1 1 0 0,-1-1 0 0 0,1 1 0 0 0,-1 0 0 0 0,1-1 0 0 0,0 1-1 0 0,-1-1 1 0 0,2 3 0 0 0,0-2-78 0 0,-1 0 0 0 0,0 1 1 0 0,0-1-1 0 0,0 0 0 0 0,0 1 0 0 0,0 3 0 0 0,1 12 594 0 0,-2-7-512 0 0,1-1 0 0 0,1 1 0 0 0,0 0-1 0 0,0-1 1 0 0,1 1 0 0 0,8 17 0 0 0,-9-22-182 0 0,0 1 0 0 0,0-1 0 0 0,0 1-1 0 0,-1 0 1 0 0,2 11 0 0 0,-3-15-34 0 0,0-1 0 0 0,1 1-1 0 0,-1 0 1 0 0,1 0 0 0 0,0 0-1 0 0,0 0 1 0 0,0-1 0 0 0,0 1 0 0 0,1-1-1 0 0,-1 1 1 0 0,1-1 0 0 0,-1 1-1 0 0,1-1 1 0 0,0 0 0 0 0,0 1 0 0 0,0-1-1 0 0,0 0 1 0 0,0-1 0 0 0,0 1-1 0 0,1 0 1 0 0,-1 0 0 0 0,1-1 0 0 0,-1 0-1 0 0,1 1 1 0 0,0-1 0 0 0,-1 0-1 0 0,5 1 1 0 0,15 4 66 0 0,-20-5-65 0 0,-1 0 1 0 0,1-1 0 0 0,-1 1 0 0 0,1-1 0 0 0,-1 1 0 0 0,1-1 0 0 0,0 0 0 0 0,-1 0 0 0 0,1 1 0 0 0,-1-1 0 0 0,1 0 0 0 0,0 0 0 0 0,-1 0 0 0 0,1-1 0 0 0,0 1-1 0 0,-1 0 1 0 0,1-1 0 0 0,-1 1 0 0 0,1-1 0 0 0,2 0 0 0 0,23-10 283 0 0,-24 11-267 0 0,0-1 1 0 0,0 0-1 0 0,0 0 0 0 0,-1 0 0 0 0,1 0 1 0 0,0 0-1 0 0,0-1 0 0 0,-1 1 0 0 0,1-1 1 0 0,-1 1-1 0 0,0-1 0 0 0,1 0 1 0 0,-1 0-1 0 0,0 0 0 0 0,0 0 0 0 0,0-1 1 0 0,0 1-1 0 0,2-5 0 0 0,1-3 64 0 0,0 0 1 0 0,-1-1-1 0 0,0 1 0 0 0,-1-1 1 0 0,0 0-1 0 0,-1 0 0 0 0,0 0 1 0 0,-1 0-1 0 0,0-1 0 0 0,-1-17 1 0 0,0 5 39 0 0,0 19-92 0 0,0 0-1 0 0,0 0 1 0 0,0 0-1 0 0,0-1 1 0 0,-1 1-1 0 0,0 0 1 0 0,-2-9-1 0 0,-22-29 101 0 0,21 32-142 0 0,-1 1-1 0 0,0 0 0 0 0,0 0 0 0 0,-1 0 0 0 0,-1 1 0 0 0,0 0 0 0 0,0 0 0 0 0,0 0 0 0 0,-1 1 1 0 0,-1 0-1 0 0,-17-12 0 0 0,22 17-56 0 0,0 1 1 0 0,-1-1 0 0 0,1 1-1 0 0,-1 0 1 0 0,-7-1 0 0 0,-12-6-439 0 0,21 7 129 0 0,1 1 0 0 0,-1 0 1 0 0,0 0-1 0 0,0 0 1 0 0,0 1-1 0 0,0-1 0 0 0,0 1 1 0 0,0 0-1 0 0,0-1 0 0 0,0 1 1 0 0,0 0-1 0 0,0 1 0 0 0,0-1 1 0 0,-5 2-1 0 0,-12 2-8271 0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00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14280 0 0,'0'0'1102'0'0,"3"2"-719"0"0,14 5 47 0 0,-15-7-124 0 0,1 1 0 0 0,0 0 0 0 0,-1 0 0 0 0,1 0 0 0 0,-1 1 0 0 0,1-1 0 0 0,-1 0 0 0 0,0 1 0 0 0,3 2 0 0 0,-1 0 773 0 0,0-1-1 0 0,0 1 0 0 0,0-1 0 0 0,6 4 0 0 0,-7-4-894 0 0,1-1 0 0 0,-1 1 0 0 0,0-1 0 0 0,0 1 0 0 0,0 0 0 0 0,0 0 0 0 0,4 6 0 0 0,7 12 801 0 0,-4-7-564 0 0,-1 0 1 0 0,9 21-1 0 0,-16-30-338 0 0,0 1-1 0 0,-1-1 1 0 0,0 1-1 0 0,0-1 1 0 0,0 1-1 0 0,-1 7 1 0 0,0-6-31 0 0,1-1 0 0 0,0 1 0 0 0,0-1 1 0 0,2 8-1 0 0,1 0 25 0 0,1-1 0 0 0,-2 1-1 0 0,0 0 1 0 0,-1 1 0 0 0,1 23 0 0 0,2 43-11 0 0,-2-56-36 0 0,-2 1 0 0 0,-2 42 0 0 0,-2-46-14 0 0,1-6-66 0 0,1 0 0 0 0,0 23-1 0 0,2-23-576 0 0,0 0 0 0 0,-2-1 0 0 0,1 1 0 0 0,-2 0-1 0 0,0-1 1 0 0,-7 26 0 0 0,-8 5-8615 0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00.6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65 17503 0 0,'5'-27'1759'0'0,"6"25"-1598"0"0,-5 0-38 0 0,0 0-1 0 0,-1 0 1 0 0,1 0-1 0 0,0 1 1 0 0,0 0-1 0 0,11-1 1 0 0,-6 2 364 0 0,-1 0 0 0 0,0-1 0 0 0,0-1 1 0 0,0 0-1 0 0,0 0 0 0 0,15-6 0 0 0,-16 6-340 0 0,-1 0 0 0 0,1 1-1 0 0,0 0 1 0 0,0 0 0 0 0,12 1-1 0 0,9-1 169 0 0,-27 1-301 0 0,1-1 0 0 0,-1 1 1 0 0,1 0-1 0 0,-1 0 0 0 0,1 1 0 0 0,0-1 1 0 0,-1 1-1 0 0,1 0 0 0 0,-1 0 0 0 0,0 0 1 0 0,1 0-1 0 0,-1 0 0 0 0,0 1 0 0 0,0 0 1 0 0,0-1-1 0 0,0 1 0 0 0,0 0 0 0 0,5 4 1 0 0,-7-4-482 0 0,0-2 397 0 0,-1 0 1 0 0,1 0-1 0 0,0 0 1 0 0,-1 1-1 0 0,1-1 0 0 0,-1 0 1 0 0,1 0-1 0 0,-1 0 1 0 0,1 1-1 0 0,-1-1 0 0 0,1 0 1 0 0,-1 0-1 0 0,1 1 1 0 0,-1-1-1 0 0,1 0 0 0 0,-1 1 1 0 0,0-1-1 0 0,1 1 1 0 0,-1-1-1 0 0,1 1 0 0 0,-1-1 1 0 0,0 1-1 0 0,0-1 1 0 0,1 1-1 0 0,-1-1 0 0 0,0 1 1 0 0,0-1-1 0 0,1 1 1 0 0,-1-1-1 0 0,0 1 0 0 0,0 0 1 0 0,0 1-170 0 0,0-1 0 0 0,1 0 0 0 0,-1 1 0 0 0,0-1 0 0 0,0 0 0 0 0,-1 1 0 0 0,1-1 0 0 0,0 0 0 0 0,0 1 0 0 0,-1-1 0 0 0,1 0 0 0 0,0 0 0 0 0,-2 3 0 0 0,-12 15-2981 0 0,-3 4-2949 0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01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 3224 0 0,'0'0'143'0'0,"4"-6"26"0"0,10-17 13612 0 0,-5 20-11243 0 0,-5 4-2139 0 0,1 0 0 0 0,0 0 0 0 0,0 0 0 0 0,-1 0 0 0 0,1 1 0 0 0,7 3 0 0 0,16 5 368 0 0,-16-7-519 0 0,0 1-27 0 0,1-1-1 0 0,1 0 1 0 0,-1-1-1 0 0,0-1 1 0 0,0 0-1 0 0,1-1 1 0 0,17-2-1 0 0,37-5-2241 0 0,-31-1-6385 0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02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17103 0 0,'0'0'1298'0'0,"2"0"-884"0"0,27 1-275 0 0,30-1 1334 0 0,-35-2-569 0 0,-11 2-536 0 0,1-2 0 0 0,-1 1 0 0 0,15-5 0 0 0,36-10 504 0 0,-32 10-18 0 0,35-14 0 0 0,-45 14-706 0 0,-19 6-149 0 0,1-1 0 0 0,0 0 1 0 0,-1 0-1 0 0,1 0 0 0 0,-1 0 1 0 0,1-1-1 0 0,-1 1 0 0 0,0-1 1 0 0,1 0-1 0 0,-1 0 0 0 0,0 0 1 0 0,3-4-1 0 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03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1 5528 0 0,'0'0'497'0'0,"-2"2"51"0"0,-2 1 1 0 0,3-3 214 0 0,0 1 1 0 0,0 0 0 0 0,0-1-1 0 0,0 1 1 0 0,0-1 0 0 0,0 0-1 0 0,-1 1 1 0 0,1-1 0 0 0,0 0-1 0 0,-2 1 1 0 0,-1 0 2846 0 0,-2 5-2987 0 0,3-3-159 0 0,-7 4 262 0 0,5-4-238 0 0,0 0-1 0 0,1 0 1 0 0,-8 8-1 0 0,4-3-374 0 0,-2 2 25 0 0,1 0 0 0 0,0 1 0 0 0,0 1 1 0 0,1-1-1 0 0,0 1 0 0 0,-6 14 0 0 0,4-7-138 0 0,10-18 0 0 0,-1 1 0 0 0,1-1 0 0 0,0 0 0 0 0,0 0 0 0 0,0 0 0 0 0,0 0 0 0 0,0 0 0 0 0,0 0 0 0 0,1 0 0 0 0,-1 0 0 0 0,1 2 0 0 0,0-1 0 0 0,-1-1 0 0 0,0 0 0 0 0,1 0 0 0 0,-1 0 0 0 0,1 0 0 0 0,-1 0 0 0 0,1 0 0 0 0,-1 0 0 0 0,1 0 0 0 0,0 0 0 0 0,-1-1 0 0 0,1 1 0 0 0,0 0 0 0 0,0 0 0 0 0,0-1 0 0 0,-1 1 0 0 0,1-1 0 0 0,0 1 0 0 0,0-1 0 0 0,2 2 0 0 0,4 1 0 0 0,0 1 0 0 0,0-1 0 0 0,1 0 0 0 0,0-1 0 0 0,-1 1 0 0 0,10 0 0 0 0,53 7 0 0 0,-63-10 0 0 0,8 2 11 0 0,23 3 52 0 0,-23-2-38 0 0,-1 2 1 0 0,14 6 0 0 0,-22-8-15 0 0,-1-1 1 0 0,0 1 0 0 0,0 1 0 0 0,0-1-1 0 0,0 1 1 0 0,0-1 0 0 0,-1 2 0 0 0,5 3-1 0 0,-2 1 64 0 0,-1 0 0 0 0,10 16 0 0 0,-14-21-42 0 0,0 0 0 0 0,0 0 0 0 0,0 0 0 0 0,-1 1-1 0 0,0-1 1 0 0,0 1 0 0 0,0-1 0 0 0,0 1 0 0 0,0 4 0 0 0,-1-7-20 0 0,0-1 1 0 0,-1 1 0 0 0,1-1 0 0 0,0 1-1 0 0,-1-1 1 0 0,1 0 0 0 0,0 1-1 0 0,-1-1 1 0 0,0 0 0 0 0,1 1 0 0 0,-1-1-1 0 0,0 0 1 0 0,-1 3 0 0 0,-8 13 124 0 0,9-12-111 0 0,-1 0 0 0 0,0 0 0 0 0,0-1 0 0 0,-1 1 0 0 0,1 0 0 0 0,-1-1 0 0 0,0 0 0 0 0,-5 6 0 0 0,7-8-18 0 0,-1 0 1 0 0,-1 0-1 0 0,1 0 1 0 0,0-1-1 0 0,0 1 0 0 0,-1 0 1 0 0,1-1-1 0 0,-1 1 1 0 0,1-1-1 0 0,-1 0 0 0 0,1 0 1 0 0,-1 0-1 0 0,0 0 1 0 0,0-1-1 0 0,1 1 0 0 0,-1-1 1 0 0,-4 1-1 0 0,-16-2 49 0 0,-31-6 0 0 0,4 0-94 0 0,-9-5-620 0 0,58 12 593 0 0,-1-1 0 0 0,0 1 0 0 0,1 0 0 0 0,-1-1-1 0 0,0 1 1 0 0,1-1 0 0 0,-1 0 0 0 0,1 1 0 0 0,-1-1-1 0 0,0 0 1 0 0,1 0 0 0 0,0 0 0 0 0,-1 0 0 0 0,1 0 0 0 0,0 0-1 0 0,-1-1 1 0 0,1 1 0 0 0,0 0 0 0 0,0-1 0 0 0,0 1-1 0 0,0-1 1 0 0,0 1 0 0 0,1-1 0 0 0,-1 1 0 0 0,0-1 0 0 0,0-2-1 0 0,-1 0-63 0 0,2 3 26 0 0,-1 0 1 0 0,1 0-1 0 0,-1 0 1 0 0,1 0-1 0 0,0 0 1 0 0,0 0-1 0 0,-1 0 1 0 0,1 0-1 0 0,0 0 1 0 0,0 0-1 0 0,0 0 1 0 0,0 0-1 0 0,0-1 0 0 0,0 1 1 0 0,1 0-1 0 0,-1 0 1 0 0,0 0-1 0 0,1 0 1 0 0,-1 0-1 0 0,0 0 1 0 0,1 0-1 0 0,-1 0 1 0 0,1 0-1 0 0,-1 0 1 0 0,1 0-1 0 0,1 0 0 0 0,3-10-1013 0 0,2-7-656 0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03.5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1 442 14544 0 0,'0'0'1313'0'0,"2"2"-1077"0"0,0 0-154 0 0,0 1 1 0 0,0 0-1 0 0,0 0 0 0 0,-1-1 1 0 0,1 1-1 0 0,0 0 0 0 0,-1 1 1 0 0,0-1-1 0 0,0 0 0 0 0,0 0 1 0 0,0 0-1 0 0,0 7 0 0 0,0-5 259 0 0,0-1 0 0 0,-1 1-1 0 0,2-1 1 0 0,-1 1-1 0 0,0-1 1 0 0,1 1-1 0 0,0-1 1 0 0,0 0-1 0 0,0 0 1 0 0,1 0-1 0 0,-1 0 1 0 0,4 4 0 0 0,11 20 842 0 0,-14-24-947 0 0,-1 0-1 0 0,1 1 1 0 0,0-1-1 0 0,0-1 1 0 0,0 1-1 0 0,1 0 1 0 0,7 5-1 0 0,-4-2 58 0 0,-6-7-257 0 0,0 1 1 0 0,-1 0-1 0 0,1 0 0 0 0,0 1 0 0 0,0-1 1 0 0,0 0-1 0 0,-1 0 0 0 0,1 0 0 0 0,-1 0 0 0 0,1 1 1 0 0,-1-1-1 0 0,1 0 0 0 0,-1 1 0 0 0,0-1 1 0 0,1 3-1 0 0,0 1-17 0 0,-1-4-18 0 0,0-1 0 0 0,0 1 1 0 0,1 0-1 0 0,-1 0 0 0 0,0 0 0 0 0,1-1 1 0 0,-1 1-1 0 0,1 0 0 0 0,-1 0 0 0 0,1-1 1 0 0,-1 1-1 0 0,1-1 0 0 0,0 2 0 0 0,12 6-1 0 0,-1-6 0 0 0,-10-2 46 0 0,0 0 0 0 0,0-1 0 0 0,0 1 0 0 0,0 0 1 0 0,0-1-1 0 0,-1 1 0 0 0,1-1 0 0 0,0 1 0 0 0,0-1 0 0 0,-1 0 0 0 0,1 0 0 0 0,0 0 0 0 0,-1 0 0 0 0,1 0 0 0 0,-1 0 0 0 0,1 0 0 0 0,-1-1 0 0 0,1 1 0 0 0,-1-1 1 0 0,0 1-1 0 0,0-1 0 0 0,0 1 0 0 0,0-1 0 0 0,0 1 0 0 0,0-1 0 0 0,1-2 0 0 0,-1-1 22 0 0,1 1 0 0 0,-1-1-1 0 0,0 1 1 0 0,0-1 0 0 0,-1 1 0 0 0,1-1-1 0 0,-1 0 1 0 0,0 0 0 0 0,0 1 0 0 0,-2-7 0 0 0,0-8-42 0 0,2 12-15 0 0,-1 0 0 0 0,0 0-1 0 0,0 0 1 0 0,-1 0 0 0 0,-3-9-1 0 0,-1 4-10 0 0,1-1 0 0 0,0 0 0 0 0,-3-19 0 0 0,2 6 24 0 0,-1 0 0 0 0,-18-41 0 0 0,15 46-24 0 0,-15-23 0 0 0,2 5 0 0 0,21 33-30 0 0,0 0 0 0 0,0 0-1 0 0,1 0 1 0 0,0 0 0 0 0,0 0 0 0 0,0-1 0 0 0,1 1-1 0 0,0-8 1 0 0,0 13 23 0 0,-1-1-1 0 0,1 1 0 0 0,0-1 1 0 0,0 0-1 0 0,0 1 1 0 0,1-1-1 0 0,-1 0 1 0 0,0 1-1 0 0,0-1 1 0 0,1 1-1 0 0,-1-1 0 0 0,1 1 1 0 0,0-1-1 0 0,0-1 1 0 0,1 1-12 0 0,6-7-5 0 0,-3 6 21 0 0,0 0 0 0 0,0 0 1 0 0,1 0-1 0 0,-1 1 0 0 0,0 0 0 0 0,1 0 0 0 0,0 0 0 0 0,-1 1 0 0 0,1 0 1 0 0,0 0-1 0 0,0 1 0 0 0,8-1 0 0 0,24-4 143 0 0,51-8 102 0 0,-58 9-181 0 0,40-9 0 0 0,116-32 369 0 0,-97 31-291 0 0,-86 13-113 0 0,0 1-1 0 0,-1-1 1 0 0,1 1-1 0 0,0 0 1 0 0,0 0-1 0 0,0 1 1 0 0,6 0-1 0 0,-5 0-2259 0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04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19 17591 0 0,'0'0'1595'0'0,"2"0"-1310"0"0,25 1-280 0 0,-16 0 1023 0 0,0-1 1 0 0,1 0-1 0 0,-1-1 1 0 0,0 0 0 0 0,16-3-1 0 0,-15 1-336 0 0,-1 1-1 0 0,1 0 0 0 0,22 0 0 0 0,15-2 283 0 0,-48 4-956 0 0,0-1-5 0 0,1 1 0 0 0,-1 0 1 0 0,0 0-1 0 0,1 0 0 0 0,-1 0 1 0 0,1 0-1 0 0,-1 0 0 0 0,0 0 0 0 0,1 0 1 0 0,-1 1-1 0 0,0-1 0 0 0,0 0 1 0 0,1 1-1 0 0,-1-1 0 0 0,0 1 1 0 0,0 0-1 0 0,1-1 0 0 0,0 2 0 0 0,7 7 2 0 0,-9-8-15 0 0,0 1 1 0 0,1 0-1 0 0,-1 0 1 0 0,0-1-1 0 0,0 1 0 0 0,0 0 1 0 0,0 0-1 0 0,0 0 1 0 0,-1-1-1 0 0,1 1 0 0 0,-1 0 1 0 0,1-1-1 0 0,-1 1 0 0 0,1 0 1 0 0,-2 1-1 0 0,-2 13-38 0 0,4-12-37 0 0,0-1 0 0 0,0 1 1 0 0,-1 0-1 0 0,1 0 0 0 0,-1 0 0 0 0,0 0 0 0 0,0 0 1 0 0,-1 4-1 0 0,-2 2-60 0 0,-9 21-1503 0 0,13-29 1554 0 0,-1-1 1 0 0,1 1-1 0 0,0-1 1 0 0,0 1 0 0 0,-1-1-1 0 0,1 1 1 0 0,0-1 0 0 0,0 1-1 0 0,0-1 1 0 0,1 1 0 0 0,-1-1-1 0 0,0 0 1 0 0,1 1 0 0 0,-1-1-1 0 0,0 1 1 0 0,1-1 0 0 0,0 1-1 0 0,-1-1 1 0 0,1 0 0 0 0,0 0-1 0 0,1 2 1 0 0,2 7-51 0 0,-4-9 139 0 0,0 0 0 0 0,1 1 0 0 0,-1-1 0 0 0,1 1 1 0 0,-1-1-1 0 0,1 0 0 0 0,-1 1 0 0 0,1-1 0 0 0,0 0 1 0 0,-1 1-1 0 0,1-1 0 0 0,0 0 0 0 0,0 0 0 0 0,0 0 1 0 0,0 0-1 0 0,0 0 0 0 0,0 0 0 0 0,0 0 0 0 0,0 0 1 0 0,1 0-1 0 0,-1-1 0 0 0,0 1 0 0 0,0 0 0 0 0,1-1 1 0 0,-1 1-1 0 0,2 0 0 0 0,9 5 181 0 0,-8-3-99 0 0,0-1-1 0 0,1 1 1 0 0,-1-1 0 0 0,0 0-1 0 0,6 2 1 0 0,-6-2 47 0 0,1 0 1 0 0,-1 0-1 0 0,0 0 1 0 0,6 4-1 0 0,-8-4 312 0 0,-1-2-420 0 0,-1 0 0 0 0,0 0 1 0 0,0-1-1 0 0,0 1 1 0 0,1 0-1 0 0,-1 0 1 0 0,0 0-1 0 0,0 0 1 0 0,0 0-1 0 0,1 0 1 0 0,-1 0-1 0 0,0-1 1 0 0,0 1-1 0 0,1 0 1 0 0,-1 0-1 0 0,0 0 1 0 0,0 0-1 0 0,1 0 1 0 0,-1 0-1 0 0,0 0 1 0 0,0 0-1 0 0,1 0 0 0 0,-1 0 1 0 0,0 0-1 0 0,0 1 1 0 0,1-1-1 0 0,-1 0 1 0 0,0 0-1 0 0,0 0 1 0 0,0 0-1 0 0,1 0 1 0 0,-1 0-1 0 0,0 1 1 0 0,0-1-1 0 0,0 0 1 0 0,1 0-1 0 0,-1 0 1 0 0,0 0-1 0 0,0 1 1 0 0,0-1-1 0 0,0 0 1 0 0,0 0-1 0 0,1 0 1 0 0,-1 1-1 0 0,0-1 0 0 0,0 0 1 0 0,0 0-1 0 0,0 1 1 0 0,0-1-1 0 0,0 0 1 0 0,0 0-1 0 0,0 1 1 0 0,0-1-1 0 0,0 0 1 0 0,0 0-1 0 0,0 1 1 0 0,0-1-1 0 0,0 0 1 0 0,0 0-1 0 0,0 0 1 0 0,0 1-1 0 0,0-1 1 0 0,0 0-1 0 0,0 1 1 0 0,-5 16 710 0 0,2-12-736 0 0,0 0 1 0 0,1 0-1 0 0,-2 0 0 0 0,1 0 1 0 0,0-1-1 0 0,-1 0 0 0 0,0 1 1 0 0,0-2-1 0 0,0 1 0 0 0,-1 0 1 0 0,1-1-1 0 0,-8 5 0 0 0,-2 0-1 0 0,-1-1 0 0 0,0 0-1 0 0,-20 5 1 0 0,-59 11 0 0 0,70-18-146 0 0,0-2 0 0 0,0 0 0 0 0,0-1 0 0 0,0-2 0 0 0,-38-3 0 0 0,34-3-2103 0 0,9-1-3854 0 0,1 1-2684 0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5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19551 0 0,'0'0'956'0'0,"-6"9"215"0"0,-3-4 809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19.5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 12032 0 0,'17'-13'809'0'0,"-15"11"-662"0"0,1-1 1 0 0,0 1-1 0 0,0 0 1 0 0,-1 0-1 0 0,1 0 1 0 0,1 0-1 0 0,-1 1 1 0 0,0-1 0 0 0,0 1-1 0 0,4-1 1 0 0,13 1 3044 0 0,-20 1-3051 0 0,1 0-1 0 0,0 0 1 0 0,0 0 0 0 0,0 0 0 0 0,0 1 0 0 0,0-1-1 0 0,0 0 1 0 0,0 0 0 0 0,0 1 0 0 0,0-1 0 0 0,0 0-1 0 0,0 1 1 0 0,0-1 0 0 0,-1 1 0 0 0,1 0-1 0 0,0-1 1 0 0,0 2 0 0 0,0-2-54 0 0,-1 1 0 0 0,1-1 0 0 0,0 0 1 0 0,-1 1-1 0 0,1-1 0 0 0,-1 1 0 0 0,1-1 0 0 0,-1 0 0 0 0,1 0 0 0 0,0 1 0 0 0,-1-1 1 0 0,1 0-1 0 0,0 0 0 0 0,-1 0 0 0 0,2 1 0 0 0,3 0 170 0 0,2 4 75 0 0,-1 0 0 0 0,0 1 1 0 0,0-1-1 0 0,8 13 0 0 0,1-1 144 0 0,-5-4-337 0 0,-1 0 1 0 0,-1 0 0 0 0,0 0-1 0 0,-1 1 1 0 0,9 24-1 0 0,-13-31-116 0 0,-1 1 0 0 0,0 0 1 0 0,-1 0-1 0 0,1 12 0 0 0,0-4 16 0 0,0 21-24 0 0,-2 0 1 0 0,-1 0-1 0 0,-13 74 0 0 0,-5-23-567 0 0,3-21-2393 0 0,12-43 1258 0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6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55 7368 0 0,'0'0'7936'0'0,"5"-4"-7752"0"0,11-6-4312 0 0</inkml:trace>
  <inkml:trace contextRef="#ctx0" brushRef="#br0" timeOffset="1">357 0 21191 0 0,'0'0'2328'0'0,"15"0"-2328"0"0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9.3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15664 0 0,'0'0'2449'0'0,"3"-1"-1623"0"0,15-6-80 0 0,0 1-1 0 0,0 0 0 0 0,1 2 0 0 0,0 0 0 0 0,34-2 0 0 0,-16 6-1921 0 0,-35 0-235 0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9.8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1 17423 0 0,'0'0'1743'0'0,"-2"0"-1598"0"0,-6 3-9 0 0,6-2 484 0 0,2 0-497 0 0,0 0 1 0 0,-1 0-1 0 0,1 0 0 0 0,-1 0 0 0 0,1 0 0 0 0,-1 0 0 0 0,1 0 0 0 0,-1-1 0 0 0,0 1 0 0 0,1 0 0 0 0,-1 0 0 0 0,0 0 0 0 0,0-1 0 0 0,0 1 1 0 0,1 0-1 0 0,-1-1 0 0 0,0 1 0 0 0,0-1 0 0 0,-2 2 0 0 0,-7 5 271 0 0,-23 26 186 0 0,32-32-580 0 0,-1 0 0 0 0,1 0 0 0 0,0 1 0 0 0,0-1 0 0 0,0 0 0 0 0,1 1 0 0 0,-1-1 0 0 0,0 1 0 0 0,0-1 0 0 0,1 1 0 0 0,-1-1 0 0 0,1 1 0 0 0,-1-1 0 0 0,1 1 0 0 0,0 0 0 0 0,-1-1 0 0 0,1 1 0 0 0,0 0 0 0 0,0-1 0 0 0,0 1 0 0 0,1 3 0 0 0,-1 6 0 0 0,-2 0 0 0 0,1-8 0 0 0,0 0 0 0 0,0 0 0 0 0,1 0 0 0 0,0 0 0 0 0,-1 0 0 0 0,1 0 0 0 0,0 0 0 0 0,1 5 0 0 0,-3 15 0 0 0,5 1 0 0 0,2-10 0 0 0,-3-11 0 0 0,-1 0 0 0 0,1 0 0 0 0,0 1 0 0 0,0-1 0 0 0,0 0 0 0 0,1 0 0 0 0,-1-1 0 0 0,1 1 0 0 0,0 0 0 0 0,-1-1 0 0 0,5 3 0 0 0,-5-4 0 0 0,-1 0 0 0 0,1 1 0 0 0,0-1 0 0 0,-1 0 0 0 0,1 1 0 0 0,-1 0 0 0 0,0-1 0 0 0,1 1 0 0 0,-1 0 0 0 0,0-1 0 0 0,1 3 0 0 0,0-2 1 0 0,-1 0 0 0 0,0 0 0 0 0,1 0 0 0 0,0-1 0 0 0,-1 1 1 0 0,1 0-1 0 0,0-1 0 0 0,0 0 0 0 0,0 1 0 0 0,0-1 0 0 0,0 0 0 0 0,0 0 0 0 0,0 0 0 0 0,0 0 0 0 0,3 0 0 0 0,38 9 31 0 0,-38-9-27 0 0,-4 0 7 0 0,1-1 1 0 0,0 1-1 0 0,-1 0 1 0 0,1-1 0 0 0,0 1-1 0 0,-1 0 1 0 0,1 0-1 0 0,-1 0 1 0 0,1 0 0 0 0,1 3-1 0 0,-1-3 115 0 0,-1 1-90 0 0,0 0 0 0 0,0 0 0 0 0,0 0 0 0 0,0 0 0 0 0,0 0 0 0 0,0 0 0 0 0,-1 0 0 0 0,1 0 1 0 0,0 3-1 0 0,1 5 81 0 0,-2-9-101 0 0,1 0 1 0 0,-1 0-1 0 0,0 0 0 0 0,0 0 0 0 0,1 0 0 0 0,-1 0 0 0 0,0 0 0 0 0,0 0 0 0 0,0 0 0 0 0,0 0 0 0 0,0 0 0 0 0,-1 0 1 0 0,1 0-1 0 0,0 0 0 0 0,0 0 0 0 0,-1 2 0 0 0,-1 1 28 0 0,0 0 0 0 0,-1-1 0 0 0,1 1 1 0 0,-1-1-1 0 0,0 1 0 0 0,1-1 0 0 0,-1 0 0 0 0,-1 0 1 0 0,1 0-1 0 0,0 0 0 0 0,-1-1 0 0 0,1 1 0 0 0,-1-1 1 0 0,0 0-1 0 0,0 0 0 0 0,0-1 0 0 0,-8 3 0 0 0,10-3-37 0 0,-1 0 0 0 0,1 0 0 0 0,-1 0 0 0 0,1 0 0 0 0,0 0 0 0 0,-1 1 0 0 0,-2 2 0 0 0,4-3-4 0 0,-1 0-1 0 0,1 0 1 0 0,-1 0-1 0 0,1 0 1 0 0,-1 0-1 0 0,0 0 1 0 0,1-1-1 0 0,-1 1 1 0 0,0 0 0 0 0,1-1-1 0 0,-1 1 1 0 0,0-1-1 0 0,0 0 1 0 0,0 1-1 0 0,1-1 1 0 0,-4 0-1 0 0,1-1-1 0 0,-1 1-1 0 0,1 0 1 0 0,0 0 0 0 0,-1 0-1 0 0,1 1 1 0 0,-6 1-1 0 0,-1 0 0 0 0,10-2-7 0 0,0 0 0 0 0,1 0 0 0 0,-1 0 0 0 0,1 0 0 0 0,-1 0 0 0 0,0 0 0 0 0,1-1 0 0 0,-1 1 0 0 0,0 0 0 0 0,1 0 0 0 0,-1 0 0 0 0,1 0 0 0 0,-1-1 0 0 0,0 1 0 0 0,1 0 0 0 0,-1-1 0 0 0,1 1-1 0 0,-1-1 1 0 0,0 1-35 0 0,1-1 0 0 0,-1 1 0 0 0,1 0 0 0 0,0-1 0 0 0,-1 1 0 0 0,1 0-1 0 0,-1 0 1 0 0,1 0 0 0 0,0-1 0 0 0,-1 1 0 0 0,1 0 0 0 0,-1 0 0 0 0,1 0-1 0 0,-1 0 1 0 0,1 0 0 0 0,-1 0 0 0 0,1 0 0 0 0,-1 0 0 0 0,1 0 0 0 0,0 0-1 0 0,-2 0 1 0 0,0 1-180 0 0,-2 1-128 0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20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0 488 8288 0 0,'0'0'756'0'0,"3"1"-623"0"0,1 2 575 0 0,-1 0 1 0 0,1 1-1 0 0,-1-1 0 0 0,0 0 0 0 0,0 1 1 0 0,0 0-1 0 0,0 0 0 0 0,0 0 0 0 0,2 6 1 0 0,-4-8-453 0 0,0-1 1 0 0,0 1 0 0 0,1-1 0 0 0,-1 0 0 0 0,0 0 0 0 0,1 1-1 0 0,-1-1 1 0 0,1 0 0 0 0,-1 0 0 0 0,1 0 0 0 0,0 0 0 0 0,-1-1 0 0 0,4 2-1 0 0,7 4 983 0 0,-12-6-1140 0 0,1 0 0 0 0,0 1 0 0 0,0-1 0 0 0,-1 0 0 0 0,1 1 0 0 0,0-1 0 0 0,0 0 0 0 0,0 0 0 0 0,-1 0 1 0 0,1 0-1 0 0,0 0 0 0 0,0 0 0 0 0,0 0 0 0 0,0 0 0 0 0,1 0 0 0 0,3-1 176 0 0,-3 2-183 0 0,1-1 1 0 0,-1 0-1 0 0,1 1 0 0 0,-1 0 1 0 0,1 0-1 0 0,-1 0 1 0 0,1 0-1 0 0,-1 0 0 0 0,0 0 1 0 0,1 0-1 0 0,-1 1 1 0 0,0-1-1 0 0,0 1 0 0 0,0 0 1 0 0,0-1-1 0 0,0 1 0 0 0,-1 0 1 0 0,1 0-1 0 0,0 0 1 0 0,2 5-1 0 0,-2-4-28 0 0,1 0 1 0 0,0 0-1 0 0,0-1 1 0 0,-1 1-1 0 0,2-1 1 0 0,-1 0-1 0 0,5 3 0 0 0,-7-4-50 0 0,-1-1-1 0 0,0 0-1 0 0,1 1 0 0 0,-1-1 1 0 0,0 0-1 0 0,0 1 0 0 0,0-1 1 0 0,0 0-1 0 0,1 1 1 0 0,-1-1-1 0 0,0 0 0 0 0,0 1 1 0 0,0-1-1 0 0,0 0 1 0 0,0 1-1 0 0,0-1 0 0 0,0 0 1 0 0,0 1-1 0 0,0-1 0 0 0,0 1 1 0 0,0-1-1 0 0,0 0 1 0 0,0 1-1 0 0,-1-1 2 0 0,1 1-1 0 0,0-1 1 0 0,0 0 0 0 0,0 0 0 0 0,0 0 0 0 0,0 0-1 0 0,0 1 1 0 0,0-1 0 0 0,0 0 0 0 0,0 0-1 0 0,0 0 1 0 0,0 1 0 0 0,0-1 0 0 0,0 0 0 0 0,0 0-1 0 0,0 0 1 0 0,0 0 0 0 0,0 1 0 0 0,0-1-1 0 0,0 0 1 0 0,0 0 0 0 0,0 0 0 0 0,0 1-1 0 0,0-1 1 0 0,1 0 0 0 0,-1 0 0 0 0,0 0 0 0 0,0 0-1 0 0,0 0 1 0 0,0 1 0 0 0,0-1 0 0 0,0 0-1 0 0,1 0 1 0 0,-1 0 0 0 0,0 0 0 0 0,0 0-1 0 0,1 1 1 0 0,-1-1 51 0 0,1 0-1 0 0,0 0 1 0 0,-1-1-1 0 0,1 1 1 0 0,0 0-1 0 0,0 0 0 0 0,-1 0 1 0 0,1 0-1 0 0,0 0 1 0 0,0-1-1 0 0,-1 1 1 0 0,1 0-1 0 0,0-1 1 0 0,-1 1-1 0 0,1-1 1 0 0,-1 1-1 0 0,1 0 1 0 0,0-1-1 0 0,0 0 0 0 0,-1 1-62 0 0,0-1 0 0 0,1 1 0 0 0,-1-1 0 0 0,0 1 0 0 0,1 0 0 0 0,-1-1 0 0 0,0 1 0 0 0,0-1 0 0 0,1 1 0 0 0,-1-1 0 0 0,0 1 0 0 0,0-1 0 0 0,0 1 0 0 0,0-1 0 0 0,1 1 0 0 0,-1-1 0 0 0,0 1 0 0 0,0-1-1 0 0,0 1 1 0 0,0-1 0 0 0,0 1 0 0 0,0-1 0 0 0,-1 1 0 0 0,1-1 0 0 0,0 1 0 0 0,0-1 0 0 0,0 1 0 0 0,0-1 0 0 0,0 1 0 0 0,-1-1 0 0 0,1 1 0 0 0,0-1 0 0 0,-1 1 0 0 0,0-2 7 0 0,1-1-7 0 0,0 1-1 0 0,0 0 0 0 0,-1-1 1 0 0,2 1-1 0 0,-1-1 0 0 0,0 1 1 0 0,0-1-1 0 0,2-4 0 0 0,-1 6-1 0 0,-1-1 0 0 0,1 0 0 0 0,-1-1 0 0 0,0 1 0 0 0,1 0 0 0 0,-1 0 0 0 0,0 0-1 0 0,0 0 1 0 0,-1 0 0 0 0,1-3 0 0 0,-9-18 0 0 0,7 18 0 0 0,0-1 0 0 0,0 1 0 0 0,0-1 0 0 0,0-7 0 0 0,1 7 0 0 0,0 1 0 0 0,0-1 0 0 0,-1 1 0 0 0,1-1 0 0 0,-1 1 0 0 0,-1 0 0 0 0,1-1 0 0 0,-1 1 0 0 0,-5-8 0 0 0,6 9 0 0 0,-2-1 0 0 0,1 0 0 0 0,0 0 0 0 0,1 0 0 0 0,-1 0 0 0 0,1-1 0 0 0,-2-5 0 0 0,2 1 0 0 0,0 0 0 0 0,-1 1 0 0 0,0 0 0 0 0,-1 0 0 0 0,-5-11 0 0 0,6 14-3 0 0,1 0-1 0 0,0-1 0 0 0,1 1 1 0 0,-1-1-1 0 0,1 1 0 0 0,0-1 1 0 0,1-12-1 0 0,-3-15-175 0 0,3 32 161 0 0,0 0-1 0 0,0 0 1 0 0,0 0 0 0 0,0 0-1 0 0,0 0 1 0 0,0 0 0 0 0,1 0-1 0 0,-1 0 1 0 0,1 0-1 0 0,0 0 1 0 0,0-2 0 0 0,0 2 14 0 0,0 0 1 0 0,-1 1 0 0 0,1-1-1 0 0,-1 0 1 0 0,1 0 0 0 0,-1 0-1 0 0,0 1 1 0 0,1-1 0 0 0,-1 0-1 0 0,0 0 1 0 0,0 0 0 0 0,-1-2-1 0 0,1 3 4 0 0,0-8 14 0 0,16-9 180 0 0,-15 17-65 0 0,11-9 6 0 0,14-5-135 0 0,-11 9 0 0 0,0 0 0 0 0,1 1 0 0 0,-1 1 0 0 0,1 0 0 0 0,18-1 0 0 0,40-11 0 0 0,-6 0 117 0 0,-17 4 198 0 0,-23 8-217 0 0,-22 3-141 0 0,0 1 0 0 0,0-1 0 0 0,10-3-1 0 0,-11 0-3 0 0,-3 3 31 0 0,-1 1-1 0 0,1-1 1 0 0,-1 0-1 0 0,1 0 1 0 0,0 1-1 0 0,-1-1 1 0 0,1 1-1 0 0,-1 0 1 0 0,1-1 0 0 0,0 1-1 0 0,0 0 1 0 0,2 0-1 0 0,45-10 170 0 0,-28 2-94 0 0,-19 7-876 0 0</inkml:trace>
  <inkml:trace contextRef="#ctx0" brushRef="#br0" timeOffset="1">366 214 13824 0 0,'0'0'1061'0'0,"-3"0"-410"0"0,-4 0-1463 0 0,-9-2 10041 0 0,29 0-7719 0 0,87-3 1562 0 0,-96 5-2560 0 0,2-1-27 0 0,-3 0-469 0 0,1 1 1 0 0,-1 0-1 0 0,1 0 1 0 0,-1 0-1 0 0,0 0 0 0 0,1 1 1 0 0,4 0-1 0 0,6 3-16 0 0,-3 2 0 0 0,-9 3 0 0 0,-1-8 0 0 0,-2 11 0 0 0,-9-3 0 0 0,9-8 0 0 0,1-1 0 0 0,0 0 0 0 0,-1 1 0 0 0,1-1 0 0 0,0 1 0 0 0,-1-1 0 0 0,1 1 0 0 0,0-1 0 0 0,-1 1 0 0 0,1-1 0 0 0,0 1 0 0 0,0-1 0 0 0,0 1 0 0 0,-1-1 0 0 0,1 1 0 0 0,0-1 0 0 0,0 2 0 0 0,0 1-4 0 0,0-2 2 0 0,1 1 0 0 0,-1-1 0 0 0,0 0-1 0 0,0 0 1 0 0,0 1 0 0 0,0-1 0 0 0,-1 0-1 0 0,1 0 1 0 0,0 0 0 0 0,0 1 0 0 0,-1-1 0 0 0,1 0-1 0 0,-1 0 1 0 0,1 0 0 0 0,-1 0 0 0 0,1 0-1 0 0,-1 0 1 0 0,0 0 0 0 0,0 0 0 0 0,1 0-1 0 0,-1 0 1 0 0,0 0 0 0 0,0 0 0 0 0,0 0 0 0 0,0-1-1 0 0,-2 2 1 0 0,-8 8-289 0 0,9-7 44 0 0,-1-1 0 0 0,1 1 0 0 0,-1-1 0 0 0,0 0 0 0 0,-5 3 0 0 0,2-2 151 0 0,3-2 66 0 0,0 0 0 0 0,0 0 1 0 0,1 0-1 0 0,-1 1 0 0 0,1-1 1 0 0,-4 4-1 0 0,4-4-45 0 0,7 8-189 0 0,6-2 219 0 0,15 6 26 0 0,-14-7 15 0 0,-6-4 9 0 0,-1 0-1 0 0,0 1 1 0 0,0-1 0 0 0,6 5 0 0 0,44 25 502 0 0,-52-30-286 0 0,-2 0-162 0 0,0-1 0 0 0,0 1 0 0 0,0 0 0 0 0,0 0-1 0 0,0 0 1 0 0,0 0 0 0 0,0 0 0 0 0,-1 0 0 0 0,1 0 0 0 0,-1 0 0 0 0,0 0-1 0 0,1 0 1 0 0,-1 2 0 0 0,-1 28 176 0 0,0-29-218 0 0,0 0 0 0 0,0 0 1 0 0,0 0-1 0 0,0 0 1 0 0,0 0-1 0 0,-1 0 0 0 0,1-1 1 0 0,-1 1-1 0 0,0 0 0 0 0,0-1 1 0 0,0 0-1 0 0,0 1 0 0 0,0-1 1 0 0,-1 0-1 0 0,1 0 0 0 0,-1 0 1 0 0,1 0-1 0 0,-1-1 0 0 0,-4 3 1 0 0,-14 11 51 0 0,18-12-49 0 0,0-1 0 0 0,-1 0 1 0 0,1 0-1 0 0,-1 0 1 0 0,1-1-1 0 0,-1 1 0 0 0,0-1 1 0 0,1 0-1 0 0,-7 1 0 0 0,-34 3 80 0 0,39-4-87 0 0,-92 0-167 0 0,63-2-563 0 0,30 1 209 0 0,-2-2-737 0 0,24-9-6094 0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20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293 0 19663 0 0,'16'0'1975'0'0,"-11"9"-1790"0"0,-2-5-106 0 0,-1-1 0 0 0,0 1 1 0 0,0-1-1 0 0,0 1 0 0 0,-1 0 0 0 0,1 0 0 0 0,-1 0 0 0 0,0 0 0 0 0,0 4 0 0 0,0-4 187 0 0,0 0 0 0 0,1-1-1 0 0,-1 1 1 0 0,1-1 0 0 0,-1 1 0 0 0,5 6-1 0 0,5 11 560 0 0,-5 10-51 0 0,-5-26-634 0 0,-1 0 0 0 0,1 0-1 0 0,1 0 1 0 0,-1 0 0 0 0,4 9-1 0 0,-1-5-46 0 0,0 0 0 0 0,-1 0 0 0 0,0 0 0 0 0,-1 0 0 0 0,0 0 0 0 0,1 19 0 0 0,4 19 11 0 0,-5-38 35 0 0,0 0 0 0 0,-1 0 0 0 0,0 0 0 0 0,0 0-1 0 0,-1 0 1 0 0,-1 1 0 0 0,1-1 0 0 0,-2 0 0 0 0,-2 12 0 0 0,-2 25 320 0 0,5-34-473 0 0,0 0 0 0 0,-1 0 0 0 0,-1 0-1 0 0,-7 22 1 0 0,6-25 24 0 0,-1 1 1 0 0,-1-1-1 0 0,0-1 1 0 0,0 1-1 0 0,0-1 0 0 0,-1 0 1 0 0,0 0-1 0 0,-1-1 0 0 0,1 0 1 0 0,-1-1-1 0 0,-14 10 0 0 0,-8 1-26 0 0,-1 0 0 0 0,-33 12 1 0 0,60-27-5 0 0,-19 10-4 0 0,22-12 21 0 0,0 0 0 0 0,1 1 0 0 0,-1-1 0 0 0,0 0-1 0 0,1 0 1 0 0,-1 0 0 0 0,1 1 0 0 0,-1-1-1 0 0,0 0 1 0 0,1 0 0 0 0,-1 0 0 0 0,0 0-1 0 0,1 0 1 0 0,-1 0 0 0 0,0 0 0 0 0,1 0 0 0 0,-1 0-1 0 0,0-1 1 0 0,1 1 0 0 0,-1 0 0 0 0,0 0-1 0 0,1-1 1 0 0,-1 1 0 0 0,1 0 0 0 0,-2-1 0 0 0,0 0-31 0 0,-29-7-631 0 0,27 8 585 0 0,1 0 0 0 0,-1-1-1 0 0,1 1 1 0 0,-1-1 0 0 0,1 0 0 0 0,-1 0-1 0 0,1-1 1 0 0,0 1 0 0 0,0-1-1 0 0,-1 1 1 0 0,1-1 0 0 0,0 0-1 0 0,0 0 1 0 0,-4-5 0 0 0,-6-15-1711 0 0,-2-2-469 0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21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0 18455 0 0,'-9'4'405'0'0,"7"-3"-212"0"0,0 0 0 0 0,-1 0 1 0 0,1-1-1 0 0,0 1 0 0 0,-1 0 0 0 0,1-1 1 0 0,-1 0-1 0 0,-4 1 3410 0 0,5-1-2502 0 0,-1-1-548 0 0,25 7-1811 0 0,2 3-12579 0 0</inkml:trace>
  <inkml:trace contextRef="#ctx0" brushRef="#br0" timeOffset="1">0 535 13360 0 0,'25'-4'1384'0'0,"-31"2"-599"0"0,10-2-53 0 0,10-4 3841 0 0,-12 6-2554 0 0,0-1-1669 0 0,0 0 1 0 0,0 0-1 0 0,-1 0 1 0 0,1 0-1 0 0,-1 0 1 0 0,0 0-1 0 0,0-1 1 0 0,0 1-1 0 0,0-6 1651 0 0,3 8-1435 0 0,22-2 479 0 0,-24 3-694 0 0,1-1-61 0 0,6 0-155 0 0,5-2 294 0 0,30-2 1 0 0,-38 5-407 0 0,1-1 1 0 0,-1 0 0 0 0,0-1 0 0 0,0 1 0 0 0,11-6-1 0 0,-10 5-3 0 0,0-1-1 0 0,0 1 1 0 0,12-2 0 0 0,-16 4-19 0 0,-1 0 1 0 0,1 0 0 0 0,-1 0 0 0 0,0 0-1 0 0,1 0 1 0 0,-1 1 0 0 0,1-1 0 0 0,-1 1 0 0 0,0-1-1 0 0,1 1 1 0 0,-1 0 0 0 0,0 0 0 0 0,0 0-1 0 0,0 0 1 0 0,3 2 0 0 0,14 12-2 0 0,-12-9 0 0 0,-1-1 0 0 0,1 0 0 0 0,12 6 0 0 0,-12-7 0 0 0,8 3 3 0 0,0 0 1 0 0,17 13 0 0 0,-27-17 3 0 0,0 0-1 0 0,0-1 1 0 0,0 0 0 0 0,0 0 0 0 0,0 0-1 0 0,0 0 1 0 0,8 1 0 0 0,20 6-8 0 0,-28-8-8 0 0,1 0-1 0 0,0 0 1 0 0,0 0-1 0 0,0-1 1 0 0,-1 1 0 0 0,1-2-1 0 0,0 1 1 0 0,0-1-1 0 0,-1 0 1 0 0,1 0 0 0 0,0 0-1 0 0,-1-1 1 0 0,1 0-1 0 0,-1 0 1 0 0,1 0-1 0 0,8-6 1 0 0,17-12-228 0 0,-14 10-47 0 0,25-21 0 0 0,-36 25-171 0 0,-1 1 1 0 0,1-1-1 0 0,-1 0 1 0 0,0 0-1 0 0,-1-1 1 0 0,1 1-1 0 0,4-12 1 0 0,11-20-9353 0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34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1 14744 0 0,'-25'27'648'0'0,"13"-13"144"0"0,-4-4-632 0 0,0 4-160 0 0,-5-4 0 0 0,1 0 0 0 0,2-1 583 0 0,3-1 89 0 0,-1-2 720 0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6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6448 0 0,'0'0'14470'0'0,"6"4"-11867"0"0,-5-4-2555 0 0,1 1 103 0 0,0 0-1 0 0,1 0 1 0 0,-1 0-1 0 0,1-1 1 0 0,-1 1-1 0 0,1-1 1 0 0,-1 1-1 0 0,1-1 1 0 0,0 0-1 0 0,-1 0 1 0 0,1 0-1 0 0,2-1 1 0 0,4-1 165 0 0,0 1 0 0 0,0 1-1 0 0,12 0 1 0 0,17-1 403 0 0,-11-1-595 0 0,-20 2-112 0 0,-1 0 1 0 0,0-1-1 0 0,0 0 1 0 0,0 0-1 0 0,0 0 1 0 0,9-4-1 0 0,36-8-284 0 0,-50 12 79 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7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0 3680 0 0,'0'0'22934'0'0,"0"3"-22751"0"0,-26 108 211 0 0,23-97-418 0 0,0-1-98 0 0,0 0-1 0 0,0-1 0 0 0,0 24 1 0 0,3-32 44 0 0,0-1 0 0 0,-1 0 0 0 0,0 1 0 0 0,1-1 1 0 0,-1 0-1 0 0,-2 4 0 0 0,2-4-28 0 0,0 1 0 0 0,0-1 1 0 0,0 0-1 0 0,0 1 0 0 0,1-1 0 0 0,-1 4 0 0 0,1-6-4 0 0,0-1 66 0 0,0 0 1 0 0,0 1-1 0 0,0-1 1 0 0,0 1-1 0 0,0-1 0 0 0,0 0 1 0 0,0 1-1 0 0,0-1 0 0 0,0 1 1 0 0,0-1-1 0 0,0 1 1 0 0,0-1-1 0 0,0 0 0 0 0,0 1 1 0 0,0-1-1 0 0,0 1 0 0 0,0-1 1 0 0,1 0-1 0 0,-1 1 0 0 0,0-1 1 0 0,0 0-1 0 0,1 1 1 0 0,-1 0-1 0 0,3 0 49 0 0,-1 0 1 0 0,1-1 0 0 0,-1 1-1 0 0,1 0 1 0 0,-1-1-1 0 0,1 1 1 0 0,-1-1-1 0 0,1 0 1 0 0,-1 0 0 0 0,1 0-1 0 0,0 0 1 0 0,2-1-1 0 0,7 0 64 0 0,0 0-3 0 0,-8 1-32 0 0,-1-1-1 0 0,1 1 0 0 0,0 0 0 0 0,0 0 1 0 0,0 1-1 0 0,-1-1 0 0 0,1 1 0 0 0,0-1 1 0 0,0 1-1 0 0,4 2 0 0 0,-5-1 11 0 0,0-1-1 0 0,0 0 1 0 0,0 1-1 0 0,0-1 1 0 0,0-1-1 0 0,0 1 1 0 0,5 0 0 0 0,-4 0-8 0 0,0 0 0 0 0,0-1-1 0 0,0 2 1 0 0,1-1 0 0 0,-1 0 0 0 0,-1 1 0 0 0,1 0 0 0 0,0 0 0 0 0,0 0 0 0 0,6 5 0 0 0,0 2-36 0 0,4 5 0 0 0,-12-8 0 0 0,-2-2 0 0 0,11 28 0 0 0,-10-29 37 0 0,0 0-1 0 0,0 0 1 0 0,-1 0-1 0 0,1 1 0 0 0,-1-1 1 0 0,0 0-1 0 0,0 1 1 0 0,-1-1-1 0 0,1 0 1 0 0,0 0-1 0 0,-1 1 0 0 0,0-1 1 0 0,0 0-1 0 0,0 0 1 0 0,0 0-1 0 0,-2 3 1 0 0,1-1-66 0 0,-1 0 1 0 0,1-1-1 0 0,-1 0 1 0 0,0 1-1 0 0,0-1 1 0 0,-1 0-1 0 0,1 0 1 0 0,-1-1-1 0 0,-6 6 1 0 0,2-4 249 0 0,-1 0-1 0 0,0 0 1 0 0,0-1 0 0 0,-1 0 0 0 0,-18 5 0 0 0,-48 5-486 0 0,72-14 225 0 0,-1 0 0 0 0,1 0 0 0 0,-1 0 1 0 0,-8-2-1 0 0,-2 1-316 0 0,8-3-153 0 0</inkml:trace>
  <inkml:trace contextRef="#ctx0" brushRef="#br0" timeOffset="1">607 179 17503 0 0,'0'0'9863'0'0,"0"4"-9729"0"0,-6 60-187 0 0,6-61 47 0 0,0 1 0 0 0,0-1 0 0 0,0 0 0 0 0,0 0 0 0 0,0 1 0 0 0,1-1 0 0 0,-1 0 0 0 0,1 0-1 0 0,1 4 1 0 0,0 4-5 0 0,-1-7-55 0 0,-1 0 0 0 0,0-1 0 0 0,1 0-1 0 0,0 1 1 0 0,0-1 0 0 0,0 1 0 0 0,0-1-1 0 0,0 0 1 0 0,1 1 0 0 0,-1-1 0 0 0,4 4 0 0 0,-5-6 18 0 0,1-1 1 0 0,-1 1-1 0 0,0-1 1 0 0,1 1 0 0 0,-1-1-1 0 0,0 1 1 0 0,0 0 0 0 0,0-1-1 0 0,0 1 1 0 0,0 0-1 0 0,0-1 1 0 0,0 1 0 0 0,0-1-1 0 0,0 1 1 0 0,0 1 0 0 0,0 2-195 0 0,8 23-2137 0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7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17647 0 0,'3'1'379'0'0,"-1"-1"-1004"0"0,10 0 6490 0 0,-1 3-8300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1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13848 0 0,'0'0'1253'0'0,"-2"0"-900"0"0,2 0-294 0 0,0 0 1 0 0,-1 0-1 0 0,1 0 0 0 0,-1 0 0 0 0,1 0 1 0 0,0 0-1 0 0,-1 0 0 0 0,1 1 0 0 0,-1-1 0 0 0,1 0 1 0 0,0 0-1 0 0,-1 0 0 0 0,1 0 0 0 0,0 1 1 0 0,-1-1-1 0 0,1 0 0 0 0,0 0 0 0 0,-1 1 0 0 0,1-1 1 0 0,0 0-1 0 0,-1 0 0 0 0,1 1 0 0 0,0-1 1 0 0,0 0-1 0 0,0 1 0 0 0,-1 0 0 0 0,-2 12 1653 0 0,2-9-1695 0 0,1 12 816 0 0,-1 2-41 0 0,0-14-678 0 0,0 0 0 0 0,1-1 0 0 0,-1 1 0 0 0,1 0-1 0 0,0 0 1 0 0,0 0 0 0 0,1 0 0 0 0,0 4 0 0 0,10 36 428 0 0,-5-21-319 0 0,5 22-35 0 0,-3 1 1 0 0,-2 0 0 0 0,1 61-1 0 0,-1 27-273 0 0,-6-104-774 0 0,9 51 1 0 0,-9-74 593 0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8.3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1 223 19351 0 0,'0'0'439'0'0,"10"-5"1225"0"0,-8 1-1452 0 0,-1 1 1 0 0,0-1-1 0 0,0 1 1 0 0,0-1-1 0 0,-1 0 1 0 0,1 1-1 0 0,-1-1 1 0 0,0 1-1 0 0,0-1 1 0 0,-1-5-1 0 0,1 4 7 0 0,0 0 0 0 0,0 1 0 0 0,0-1 0 0 0,0 0 0 0 0,1 0 0 0 0,0 1 0 0 0,2-8 0 0 0,0 5-294 0 0,-1 2 267 0 0,0-1 1 0 0,0 1-1 0 0,1-1 0 0 0,0 1 1 0 0,0 0-1 0 0,0 0 1 0 0,7-7-1 0 0,4-4 138 0 0,-13 14-313 0 0,1 0 0 0 0,-1 0 1 0 0,0 1-1 0 0,0-1 1 0 0,1 1-1 0 0,-1-1 0 0 0,1 1 1 0 0,0 0-1 0 0,-1 0 1 0 0,1-1-1 0 0,0 1 0 0 0,0 0 1 0 0,-1 1-1 0 0,1-1 1 0 0,2-1-1 0 0,23-7-18 0 0,-17 6 0 0 0,0-1 0 0 0,20-3 1 0 0,-27 7 1 0 0,0-1 0 0 0,0 1 1 0 0,0 0-1 0 0,0 0 0 0 0,0 1 1 0 0,0-1-1 0 0,0 0 0 0 0,0 1 0 0 0,0 0 1 0 0,0 0-1 0 0,0 0 0 0 0,0 0 1 0 0,0 0-1 0 0,3 3 0 0 0,-2-2 30 0 0,0 0 0 0 0,0-1 0 0 0,0 1 0 0 0,0-1 0 0 0,1 1 0 0 0,-1-1-1 0 0,1-1 1 0 0,7 2 0 0 0,-2-1 20 0 0,-6 0-48 0 0,0 0-1 0 0,0 0 0 0 0,-1 0 0 0 0,1 1 1 0 0,0 0-1 0 0,4 3 0 0 0,14 5-3 0 0,-5-5 1 0 0,-13-3 0 0 0,1-1 0 0 0,0 1 0 0 0,0-1 0 0 0,0 0 0 0 0,0 0 0 0 0,0-1 0 0 0,0 0 0 0 0,0 1 0 0 0,6-2 0 0 0,6-1 0 0 0,-13 2-17 0 0,0 0 1 0 0,0 0-1 0 0,0-1 1 0 0,0 1-1 0 0,0-1 1 0 0,0 0-1 0 0,-1 0 0 0 0,1 0 1 0 0,0-1-1 0 0,-1 0 1 0 0,1 1-1 0 0,-1-1 1 0 0,1 0-1 0 0,-1-1 0 0 0,3-2 1 0 0,25-17-585 0 0,-14 11-1029 0 0,-1-2-506 0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18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17503 0 0,'0'0'4656'0'0,"7"-2"-1752"0"0,-1 0-2644 0 0,0 0 0 0 0,0 0 0 0 0,0 1-1 0 0,0 0 1 0 0,0 0 0 0 0,9 0 0 0 0,44 2 582 0 0,-23 0-408 0 0,-22-2-525 0 0,-1 0 1 0 0,25-7 0 0 0,-30 6 102 0 0,0 0 1 0 0,1 0-1 0 0,-1 1 1 0 0,0 0 0 0 0,1 0-1 0 0,-1 1 1 0 0,1 0-1 0 0,-1 1 1 0 0,17 3-1 0 0,-21-3-520 0 0,1 0-1 0 0,-1 0 1 0 0,1-1-1 0 0,8 1 1 0 0,-1-1-1059 0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37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0 6912 0 0,'0'0'528'0'0,"-2"0"-342"0"0,-1 0 28 0 0,-17 2 2485 0 0,9 5 4023 0 0,-21 18-892 0 0,28-21-5447 0 0,1 1 0 0 0,0 0 0 0 0,-5 9-1 0 0,-7 9 459 0 0,11-16-648 0 0,0 0 1 0 0,1 1-1 0 0,-1-1 0 0 0,1 1 0 0 0,1 0 0 0 0,-1 0 0 0 0,1 0 0 0 0,-1 14 1 0 0,-1-1 59 0 0,-1 7-109 0 0,1 0-1 0 0,-1 54 1 0 0,5-23-22 0 0,15 109 0 0 0,-14-161-113 0 0,7 38 21 0 0,25 87 0 0 0,-19-93-132 0 0,2 0 1 0 0,30 53-1 0 0,-34-73-94 0 0,0-1 0 0 0,1 0 0 0 0,1-1 1 0 0,1 0-1 0 0,0-1 0 0 0,25 20 0 0 0,-20-21-1201 0 0,2 0 0 0 0,38 20-1 0 0,35 13-1064 0 0,-69-37 1225 0 0,33 8 1 0 0,-58-19 1223 0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38.0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13560 0 0,'4'-8'111'0'0,"-3"7"-66"0"0,-1 0 1 0 0,1-1 0 0 0,0 1-1 0 0,-1-1 1 0 0,1 1 0 0 0,-1-1-1 0 0,1 1 1 0 0,-1-1-1 0 0,0 1 1 0 0,1-1 0 0 0,-1-2-1 0 0,0 4-21 0 0,0-1 0 0 0,1 1 0 0 0,-1-1 0 0 0,0 1 0 0 0,1 0 0 0 0,-1-1-1 0 0,0 1 1 0 0,1 0 0 0 0,-1-1 0 0 0,1 1 0 0 0,-1 0 0 0 0,0 0 0 0 0,1-1 0 0 0,-1 1-1 0 0,1 0 1 0 0,-1 0 0 0 0,1 0 0 0 0,-1 0 0 0 0,1 0 0 0 0,-1 0 0 0 0,1 0 0 0 0,-1 0 0 0 0,1 0-1 0 0,-1 0 1 0 0,1 0 0 0 0,-1 0 0 0 0,1 0 0 0 0,-1 0 0 0 0,1 0 0 0 0,-1 0 0 0 0,1 0-1 0 0,0 1 1 0 0,26 4 27 0 0,-17-2 116 0 0,-4-2 520 0 0,0 1 1 0 0,0-1-1 0 0,0 1 1 0 0,-1 1 0 0 0,1-1-1 0 0,10 7 1 0 0,31 25 2130 0 0,-38-27-2399 0 0,-4-3-164 0 0,0 0 0 0 0,0 1 0 0 0,4 6 0 0 0,10 9 441 0 0,-12-14-492 0 0,0 0 0 0 0,-1 1 0 0 0,0 0 1 0 0,-1 0-1 0 0,1 0 0 0 0,-1 1 0 0 0,6 14 0 0 0,13 21 369 0 0,-18-35-486 0 0,-1 1 0 0 0,0 0 1 0 0,-1 0-1 0 0,0 0 0 0 0,5 18 0 0 0,-3 8 41 0 0,-1 0 0 0 0,-2 0 0 0 0,-2 0 0 0 0,-3 42 0 0 0,-14 77 0 0 0,6-85-125 0 0,6-37-10 0 0,-1 0 0 0 0,-15 46-1 0 0,11-49-211 0 0,-2 0-1 0 0,-1-1 0 0 0,-1 0 1 0 0,-32 50-1 0 0,42-75-279 0 0,0 1 0 0 0,-1-1 0 0 0,1 1 0 0 0,-1-1 1 0 0,0 0-1 0 0,0-1 0 0 0,0 1 0 0 0,0-1 0 0 0,0 1 0 0 0,0-1 0 0 0,-1 0 1 0 0,-9 2-1 0 0,12-3-1643 0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38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0,'0'0'874'0'0,"2"2"-331"0"0,2 3 1450 0 0,1 0 1 0 0,-1 0-1 0 0,0 0 0 0 0,0 1 1 0 0,4 10-1 0 0,-4-7-965 0 0,0 0 0 0 0,-1 0 0 0 0,3 13 0 0 0,-2-1-581 0 0,-2 1 0 0 0,1 41 0 0 0,0-24-214 0 0,-2-28-182 0 0,0 0-1 0 0,-1 21 1 0 0,-4 38-139 0 0,4-48-14 0 0,-1 0-1 0 0,-1 0 0 0 0,-6 22 0 0 0,8-42-284 0 0,-7 36 5 0 0,8-23-8940 0 0,-2-21 8340 0 0,0 0 0 0 0,0-1 0 0 0,0-9 0 0 0,1-8-4459 0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2:39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23 563 1024 0 0,'-3'-7'-8'0'0,"2"4"48"0"0,0 1 0 0 0,0-1 1 0 0,0 1-1 0 0,0-1 1 0 0,0 0-1 0 0,1 0 0 0 0,-1-3 1 0 0,1 0 457 0 0,-1 0 1 0 0,0 0 0 0 0,-2-9 0 0 0,-2-14 8940 0 0,2 16 1097 0 0,11 17-8039 0 0,0 0-2215 0 0,-3-2-112 0 0,-1 0 0 0 0,1 1 1 0 0,-1 0-1 0 0,0-1 0 0 0,0 2 0 0 0,5 4 0 0 0,5 6 272 0 0,-8-8-318 0 0,0 0 0 0 0,-1-1 1 0 0,0 2-1 0 0,5 6 0 0 0,6 16 187 0 0,-7-11-153 0 0,1-1 0 0 0,1-1 0 0 0,0 0 1 0 0,1 0-1 0 0,16 15 0 0 0,20 18 60 0 0,-31-30-132 0 0,0-1-1 0 0,2-1 1 0 0,0-1 0 0 0,36 24-1 0 0,-50-37-54 0 0,0-1 0 0 0,0 0 0 0 0,1-1 1 0 0,-1 1-1 0 0,0-1 0 0 0,0 0 0 0 0,1 0 0 0 0,-1-1 0 0 0,1 1 0 0 0,-1-1 0 0 0,1 0 0 0 0,-1-1 0 0 0,1 0 0 0 0,9-2 0 0 0,-13 2-7 0 0,0 0 1 0 0,0-1 0 0 0,0 1-1 0 0,0-1 1 0 0,0 0-1 0 0,0 1 1 0 0,0-1 0 0 0,-1 0-1 0 0,1 0 1 0 0,-1 0 0 0 0,1 0-1 0 0,-1 0 1 0 0,0-1-1 0 0,2-3 1 0 0,13-35 218 0 0,-15 38-226 0 0,4-19 98 0 0,-1 0 0 0 0,-1 0 0 0 0,-1 0 0 0 0,-1-41 0 0 0,-7-69 203 0 0,2 88-276 0 0,-16-70 0 0 0,6 46-134 0 0,-8-31-286 0 0,0 3-2006 0 0,20 62-579 0 0,2-3-6757 0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08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 13072 0 0,'0'0'4262'0'0,"2"-2"-2690"0"0,2-1-1058 0 0,2-3 71 0 0,0 1 0 0 0,1-1 0 0 0,0 1-1 0 0,0 0 1 0 0,0 1 0 0 0,1 0 0 0 0,0 0 0 0 0,-1 1-1 0 0,1-1 1 0 0,1 2 0 0 0,8-3 0 0 0,13 1 314 0 0,41 1-1 0 0,-63 3-839 0 0,-1 0 0 0 0,1 1 0 0 0,-1 0-1 0 0,1 0 1 0 0,10 4 0 0 0,-15-4-53 0 0,0 0-1 0 0,1 0 1 0 0,-1 1-1 0 0,0-1 1 0 0,-1 1-1 0 0,1 0 1 0 0,0 0-1 0 0,0 0 1 0 0,-1 0-1 0 0,1 1 1 0 0,-1-1 0 0 0,0 1-1 0 0,1-1 1 0 0,1 5-1 0 0,-1 6-5 0 0,-2-2 0 0 0,0-9-1 0 0,0 1-2 0 0,1 0 1 0 0,-1 0-1 0 0,0 0 1 0 0,0 0-1 0 0,0 0 1 0 0,-1 0-1 0 0,1 1 1 0 0,-1-1-1 0 0,1 0 1 0 0,-1 0 0 0 0,0 1-1 0 0,-1-1 1 0 0,1 0-1 0 0,0 1 1 0 0,-1-1-1 0 0,0 0 1 0 0,0 0-1 0 0,0 0 1 0 0,0 0-1 0 0,-1 3 1 0 0,-5 6-118 0 0,0-1-1 0 0,-1-1 1 0 0,0 1 0 0 0,0-1 0 0 0,-17 15-1 0 0,12-14-82 0 0,-12 12-371 0 0,19-17 264 0 0,0-1 0 0 0,-14 9 1 0 0,17-12 30 0 0,2-1 183 0 0,2 1-80 0 0,0 1 179 0 0,1 0-1 0 0,0 0 1 0 0,0-1 0 0 0,1 1-1 0 0,-1 0 1 0 0,1-1-1 0 0,-1 1 1 0 0,1-1 0 0 0,0 0-1 0 0,0 0 1 0 0,0 0-1 0 0,0 0 1 0 0,0-1 0 0 0,0 1-1 0 0,1-1 1 0 0,-1 0-1 0 0,0 0 1 0 0,7 2 0 0 0,44 10 709 0 0,-51-12-603 0 0,0 0-21 0 0,-2 0-77 0 0,41 15 253 0 0,-39-14-146 0 0,2 8 126 0 0,-4-10-191 0 0,0 1 0 0 0,-1 0 1 0 0,1 0-1 0 0,0 0 0 0 0,0 0 0 0 0,-1 0 0 0 0,1 0 0 0 0,-1 0 0 0 0,1 0 1 0 0,0 3-1 0 0,-7 8 426 0 0,4-9-539 0 0,-3 7 170 0 0,4-9-93 0 0,0 1-1 0 0,1-1 0 0 0,-1 0 0 0 0,0 1 0 0 0,0-1 0 0 0,1 0 0 0 0,-1 0 0 0 0,0 0 0 0 0,0 1 0 0 0,0-1 1 0 0,-1 0-1 0 0,1 0 0 0 0,0-1 0 0 0,0 1 0 0 0,-2 1 0 0 0,-8 2 35 0 0,0 0 0 0 0,0 0 1 0 0,0-1-1 0 0,-1-1 0 0 0,1 0 0 0 0,-1 0 0 0 0,-16-1 0 0 0,2 1 0 0 0,15-1-43 0 0,0 0 0 0 0,0-1 1 0 0,0 0-1 0 0,0-1 0 0 0,0 0 0 0 0,-19-5 0 0 0,23 6-3200 0 0,15 5-674 0 0,7-1-4344 0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09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0 176 8288 0 0,'1'2'8739'0'0,"20"63"-641"0"0,-11-13-6761 0 0,5 6-888 0 0,-3-12-527 0 0,-11-39-50 0 0,1-1 1 0 0,-2 1-1 0 0,1 0 1 0 0,-1 7-1 0 0,0-13-928 0 0</inkml:trace>
  <inkml:trace contextRef="#ctx0" brushRef="#br0" timeOffset="1">42 30 10592 0 0,'0'0'818'0'0,"0"-1"-532"0"0,0-1-26 0 0,0 1 1 0 0,0 0 0 0 0,0 0 0 0 0,0-1 0 0 0,0 1-1 0 0,0 0 1 0 0,-1-1 0 0 0,1 1 0 0 0,0 0 0 0 0,-1 0 0 0 0,1-1-1 0 0,-1 1 1 0 0,1 0 0 0 0,-1 0 0 0 0,1 0 0 0 0,-6-7 6429 0 0,7 9-6750 0 0,1 0 1 0 0,-1 1-1 0 0,1-1 0 0 0,-1 1 0 0 0,0-1 0 0 0,1 1 0 0 0,-1-1 0 0 0,0 1 0 0 0,0 0 1 0 0,2 3-1 0 0,2 8-1838 0 0,1 1-5361 0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09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9 188 13360 0 0,'0'0'1026'0'0,"-1"-10"1214"0"0,0 9-1994 0 0,0 0-1 0 0,1 1 0 0 0,-1-1 1 0 0,1 1-1 0 0,-1-1 0 0 0,1 0 1 0 0,-1 1-1 0 0,1-1 1 0 0,-1 0-1 0 0,1 0 0 0 0,0 1 1 0 0,-1-1-1 0 0,1 0 0 0 0,0 0 1 0 0,0 1-1 0 0,-1-1 0 0 0,1 0 1 0 0,0 0-1 0 0,0 0 1 0 0,0 0-1 0 0,0-1 0 0 0,1-1 292 0 0,-1-1 0 0 0,1 1 0 0 0,-1-1 0 0 0,1 1 0 0 0,2-5 0 0 0,1-2 439 0 0,1 0-1 0 0,11-18 0 0 0,5-8 53 0 0,-19 33-971 0 0,1-1 0 0 0,-1 1-1 0 0,1 0 1 0 0,0 0 0 0 0,0 0-1 0 0,0 1 1 0 0,6-5-1 0 0,5-4 34 0 0,-4 4-90 0 0,-7 6-2 0 0,0 0 0 0 0,-1 0-1 0 0,1 1 1 0 0,0-1 0 0 0,-1 1 0 0 0,1-1 0 0 0,0 1-1 0 0,0 0 1 0 0,-1 0 0 0 0,1 1 0 0 0,0-1 0 0 0,0 0-1 0 0,-1 1 1 0 0,1 0 0 0 0,0-1 0 0 0,-1 1 0 0 0,6 3-1 0 0,-3-1-11 0 0,0 0 0 0 0,0 1 0 0 0,-1 0 0 0 0,1 0-1 0 0,-1 0 1 0 0,0 1 0 0 0,6 6 0 0 0,-4-3-75 0 0,2 0 1 0 0,-1-1-1 0 0,15 10 1 0 0,4 4-46 0 0,-23-18 113 0 0,1 0 1 0 0,0-1 0 0 0,1 0 0 0 0,-1 0-1 0 0,0 0 1 0 0,1 0 0 0 0,-1-1-1 0 0,1 1 1 0 0,-1-1 0 0 0,6 0 0 0 0,0 1-284 0 0,-1-1 1 0 0,0-1 0 0 0,1 0-1 0 0,11-1 1 0 0,-14 0-866 0 0,0-1-1 0 0,0 0 1 0 0,0 0 0 0 0,8-5-1 0 0,-6 3-2342 0 0,4-1-4259 0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0.0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1 260 6912 0 0,'32'-3'1988'0'0,"-20"1"904"0"0,-1-1-1 0 0,1 0 0 0 0,0-1 1 0 0,12-6-1 0 0,1-2-1883 0 0,59-23 2645 0 0,-5 4-4412 0 0</inkml:trace>
  <inkml:trace contextRef="#ctx0" brushRef="#br0" timeOffset="1">191 0 14744 0 0,'0'0'1334'0'0,"2"2"-765"0"0,1 1 287 0 0,0 0-1 0 0,0 1 0 0 0,0-1 0 0 0,0 1 0 0 0,-1-1 0 0 0,0 1 1 0 0,0 0-1 0 0,2 6 0 0 0,13 37 2189 0 0,-14-35-2956 0 0,1 3 223 0 0,3 23-1 0 0,0 2-267 0 0,3-3-485 0 0,0-1-1845 0 0,-5-13-4841 0 0,-4-14-763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1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4608 0 0,'0'0'14302'0'0,"0"3"-13509"0"0,1 29-11 0 0,2 0-1 0 0,13 59 0 0 0,-13-72-781 0 0,-1 1 0 0 0,0 34 0 0 0,-2-48-117 0 0,1 0 0 0 0,0 0 0 0 0,0-1 0 0 0,0 1 1 0 0,3 6-1 0 0,1 4-708 0 0,-4-7-57 0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0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50 131 3680 0 0,'1'-3'6666'0'0,"0"-3"-5545"0"0,1 1 0 0 0,1 0-1 0 0,-1-1 1 0 0,1 1 0 0 0,0 0-1 0 0,0 0 1 0 0,0 1 0 0 0,7-9-1 0 0,0 3 63 0 0,1-1-1 0 0,17-12 0 0 0,-22 19-851 0 0,0 1 0 0 0,1 0-1 0 0,0 0 1 0 0,-1 0 0 0 0,1 1-1 0 0,0 0 1 0 0,0 1 0 0 0,9-2 0 0 0,5-1 1291 0 0,-16 3-1486 0 0,1 1 0 0 0,-1 0 1 0 0,0 0-1 0 0,0 0 0 0 0,1 1 0 0 0,-1-1 0 0 0,0 1 1 0 0,0 1-1 0 0,0-1 0 0 0,5 3 0 0 0,-7-3-127 0 0,0 0 0 0 0,0 1 0 0 0,0-1 0 0 0,-1 1 0 0 0,1 0 0 0 0,0 0 0 0 0,-1 0 0 0 0,0 0 0 0 0,1 0 0 0 0,-1 1 0 0 0,0-1-1 0 0,3 4 1 0 0,-1 1-11 0 0,-1-1 0 0 0,1 0-1 0 0,4 14 1 0 0,-7-16 2 0 0,0 0 0 0 0,0 0 1 0 0,0 0-1 0 0,-1 0 0 0 0,1 0 0 0 0,-1 1 0 0 0,0-1 0 0 0,-1 0 0 0 0,1 0 0 0 0,-1 0 1 0 0,-1 7-1 0 0,-1-1-21 0 0,0-1 1 0 0,-1 1 0 0 0,-8 15-1 0 0,-22 29-719 0 0,-56 71 0 0 0,64-91 251 0 0,9-14 28 0 0,-1 0-1 0 0,-42 34 1 0 0,16-16 158 0 0,41-33 300 0 0,2-4 5 0 0,-1 0 0 0 0,1 1 0 0 0,0-1 0 0 0,-1 0 0 0 0,1 0 0 0 0,-1 0 0 0 0,0 0 0 0 0,1 0 0 0 0,-1 0 0 0 0,0 0 0 0 0,-2 0 1 0 0,2 0 622 0 0,14 3 64 0 0,-5-4-615 0 0,0 0 1 0 0,0 0-1 0 0,0 0 0 0 0,-1-1 0 0 0,1 0 0 0 0,0-1 1 0 0,-1 1-1 0 0,1-1 0 0 0,-1 0 0 0 0,12-6 1 0 0,26-8 357 0 0,22-2-17 0 0,5-2-612 0 0,-2-4-2787 0 0,-43 15-3515 0 0,0-1-2012 0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1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0 6448 0 0,'2'1'10427'0'0,"2"1"-9742"0"0,-1-1 0 0 0,0 1 0 0 0,0-1 0 0 0,0 1 0 0 0,-1 0 0 0 0,1 0 0 0 0,0 0 0 0 0,-1 1 0 0 0,4 3 0 0 0,-2-1-132 0 0,0 0-1 0 0,-1 0 1 0 0,0 1 0 0 0,5 9-1 0 0,-2 2-204 0 0,-1-1 0 0 0,0 1 0 0 0,2 18 0 0 0,-3 0-71 0 0,0 49 0 0 0,-2-16-192 0 0,-1-40-42 0 0,-1 1 1 0 0,-6 30-1 0 0,1 29-9 0 0,3-56-3 0 0,-5 35-1 0 0,1-19-31 0 0,3-17 23 0 0,3-18-4 0 0,-1 0 0 0 0,-1 1-1 0 0,-5 20 1 0 0,6-30-10 0 0,-1 0 1 0 0,1-1-1 0 0,-1 1 1 0 0,1-1-1 0 0,-1 1 1 0 0,0-1-1 0 0,-1 0 1 0 0,1 0-1 0 0,0 0 1 0 0,-1 0-1 0 0,0 0 1 0 0,0-1-1 0 0,0 1 1 0 0,0-1-1 0 0,0 0 1 0 0,0 0-1 0 0,-4 2 0 0 0,4-3-10 0 0,0 1 0 0 0,-1-1-1 0 0,1 0 1 0 0,0-1 0 0 0,-1 1-1 0 0,1-1 1 0 0,0 1-1 0 0,-1-1 1 0 0,1 0 0 0 0,-1 0-1 0 0,1-1 1 0 0,-1 1-1 0 0,1-1 1 0 0,0 1 0 0 0,-7-3-1 0 0,4 1-55 0 0,0-1 0 0 0,0 0 1 0 0,1 1-1 0 0,-1-2 0 0 0,1 1 0 0 0,0-1 0 0 0,-8-6 0 0 0,4 0-759 0 0,-1-1 1 0 0,2 0-1 0 0,-1 0 1 0 0,1 0-1 0 0,1-1 0 0 0,0-1 1 0 0,-5-13-1 0 0,-4-14-7377 0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1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16 18199 0 0,'0'0'1384'0'0,"10"-6"-872"0"0,2 2-416 0 0,-8-2-96 0 0,8 6 0 0 0,-2 0 464 0 0,-1 0-216 0 0,3 6 0 0 0,-6 4-3200 0 0</inkml:trace>
  <inkml:trace contextRef="#ctx0" brushRef="#br0" timeOffset="1">0 645 19031 0 0,'0'0'1727'0'0,"1"-1"-1423"0"0,9-15 801 0 0,1 1 0 0 0,0 0-1 0 0,1 0 1 0 0,1 1 0 0 0,0 1 0 0 0,0 0 0 0 0,26-18-1 0 0,-34 28-1040 0 0,1 0-1 0 0,0 0 1 0 0,-1 0-1 0 0,1 1 1 0 0,0-1-1 0 0,1 2 1 0 0,-1-1-1 0 0,0 1 1 0 0,0-1-1 0 0,1 2 1 0 0,-1-1-1 0 0,13 1 1 0 0,-7 0-22 0 0,-1 0 1 0 0,16 3-1 0 0,-23-2-40 0 0,1 0 0 0 0,0 1-1 0 0,-1-1 1 0 0,1 1 0 0 0,-1 0-1 0 0,1 0 1 0 0,-1 1 0 0 0,6 3-1 0 0,-3-1-44 0 0,1-1 0 0 0,1 1 0 0 0,-1-2 0 0 0,1 1 0 0 0,-1-1 0 0 0,1-1 0 0 0,0 1 0 0 0,0-2 0 0 0,16 3 0 0 0,-17-4-250 0 0,1-1 1 0 0,0 1-1 0 0,0-1 1 0 0,-1 0-1 0 0,1-1 0 0 0,-1 0 1 0 0,1-1-1 0 0,-1 0 1 0 0,0 0-1 0 0,0 0 1 0 0,10-7-1 0 0,3-4-2019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1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18799 0 0,'0'0'1706'0'0,"2"0"-1405"0"0,67-6 4870 0 0,-66 6-5142 0 0,47 2 1364 0 0,-45-1-1766 0 0,0 0 0 0 0,0 0 1 0 0,0 1-1 0 0,0 0 1 0 0,0 0-1 0 0,0 0 0 0 0,5 3 1 0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2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1 175 16783 0 0,'0'0'1522'0'0,"5"-3"-1220"0"0,64-6 5042 0 0,-33 6-3732 0 0,16-8-261 0 0,1 0-2289 0 0,-18 2-5767 0 0,-4 0-1574 0 0</inkml:trace>
  <inkml:trace contextRef="#ctx0" brushRef="#br0" timeOffset="1">1203 0 3224 0 0,'31'0'15926'0'0,"-22"3"-9578"0"0,-9-2-6309 0 0,0-1 1 0 0,1 0 0 0 0,-1 0 0 0 0,0 1 0 0 0,1-1 0 0 0,-1 0 0 0 0,0 1 0 0 0,1-1-1 0 0,-1 0 1 0 0,0 1 0 0 0,0-1 0 0 0,1 1 0 0 0,-1-1 0 0 0,0 1 0 0 0,0-1 0 0 0,0 0-1 0 0,0 1 1 0 0,0-1 0 0 0,1 1 0 0 0,-1-1 0 0 0,0 1 0 0 0,0-1 0 0 0,0 1 0 0 0,0-1-1 0 0,0 1 1 0 0,0-1 0 0 0,-1 0 0 0 0,1 1 0 0 0,0-1 0 0 0,0 1 0 0 0,0-1 0 0 0,0 1-1 0 0,0-1 1 0 0,-1 0 0 0 0,1 1 0 0 0,0-1 0 0 0,0 1 0 0 0,-1-1 0 0 0,1 0 0 0 0,-1 1 0 0 0,-6 5 323 0 0,5-5-318 0 0,1 0 0 0 0,0 0 1 0 0,-1 0-1 0 0,1 0 0 0 0,0 0 1 0 0,0 0-1 0 0,0 0 1 0 0,0 1-1 0 0,0-1 0 0 0,0 0 1 0 0,0 1-1 0 0,1-1 0 0 0,-1 0 1 0 0,0 1-1 0 0,1-1 1 0 0,-1 1-1 0 0,1-1 0 0 0,-1 1 1 0 0,1-1-1 0 0,0 1 0 0 0,-1 0 1 0 0,1 1-1 0 0,0 1-26 0 0,-1 0 0 0 0,1 0-1 0 0,-1-1 1 0 0,0 1 0 0 0,0-1 0 0 0,-1 1-1 0 0,1-1 1 0 0,-1 1 0 0 0,0-1 0 0 0,1 0-1 0 0,-1 0 1 0 0,-1 0 0 0 0,1 0 0 0 0,0 0-1 0 0,-5 3 1 0 0,4-2-15 0 0,0-1-1 0 0,0 1 1 0 0,1-1-1 0 0,-1 1 0 0 0,1 0 1 0 0,-1 0-1 0 0,1 0 1 0 0,0 0-1 0 0,-2 9 1 0 0,2 5 19 0 0,1-15-20 0 0,1 0 0 0 0,0 0 0 0 0,-1 1 0 0 0,1-1 0 0 0,-1 0 0 0 0,0 0 0 0 0,0-1 0 0 0,0 1 0 0 0,-2 4 0 0 0,-9 8-19 0 0,10-12 5 0 0,-1-1 0 0 0,1 1-1 0 0,0 0 1 0 0,0 0 0 0 0,1 0 0 0 0,-1 0 0 0 0,0 0 0 0 0,1 0 0 0 0,0 0 0 0 0,-1 4-1 0 0,-1 8-85 0 0,2-8-98 0 0,0 0 0 0 0,-1-1 0 0 0,0 1 1 0 0,0-1-1 0 0,-4 9 0 0 0,-4 11-1678 0 0,4-11-5701 0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2.5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1 148 3680 0 0,'23'-9'284'0'0,"-21"8"-266"0"0,-1 0 0 0 0,0 0-1 0 0,1 0 1 0 0,-1 0 0 0 0,0 0 0 0 0,0 0 0 0 0,0 0 0 0 0,0-1-1 0 0,0 1 1 0 0,0 0 0 0 0,0-1 0 0 0,0 1 0 0 0,1-4-1 0 0,0 1 390 0 0,0 1 721 0 0,1-1 1 0 0,0 1-1 0 0,1 0 1 0 0,-1 0 0 0 0,0 0-1 0 0,7-3 1 0 0,-7 4-309 0 0,-1 0 1 0 0,1 0 0 0 0,0 0-1 0 0,-1 0 1 0 0,0-1-1 0 0,1 1 1 0 0,3-6 0 0 0,-2 0 690 0 0,-4 7-1392 0 0,0 0 0 0 0,1 1 0 0 0,-1-1-1 0 0,1 0 1 0 0,-1 0 0 0 0,1 0 0 0 0,0 0 0 0 0,-1 0-1 0 0,1 0 1 0 0,0 1 0 0 0,0-1 0 0 0,0 0 0 0 0,-1 1 0 0 0,1-1-1 0 0,0 0 1 0 0,0 1 0 0 0,0-1 0 0 0,0 1 0 0 0,0 0-1 0 0,2-1 1 0 0,7-3 480 0 0,-7 3-291 0 0,1 0-1 0 0,0-1 1 0 0,-1 1-1 0 0,1-1 1 0 0,-1 0-1 0 0,0 0 1 0 0,1 0-1 0 0,-1 0 1 0 0,0-1-1 0 0,3-2 1 0 0,-4 3-172 0 0,0 1 1 0 0,0-1 0 0 0,0 1 0 0 0,0 0 0 0 0,0 0 0 0 0,0-1 0 0 0,0 2 0 0 0,0-1 0 0 0,0 0 0 0 0,1 0-1 0 0,-1 1 1 0 0,0-1 0 0 0,4 1 0 0 0,28-2 597 0 0,-34 2-733 0 0,3 0 96 0 0,-1 0 0 0 0,1 0 0 0 0,-1 0 0 0 0,1 1 0 0 0,-1-1 0 0 0,1 1 0 0 0,-1 0 0 0 0,1 0 0 0 0,2 1 0 0 0,3 1-48 0 0,6 2 80 0 0,-10-4-77 0 0,1 0-1 0 0,-1 1 1 0 0,0 0-1 0 0,0 0 1 0 0,0 0-1 0 0,0 0 1 0 0,0 0-1 0 0,0 1 1 0 0,0 0 0 0 0,3 3-1 0 0,18 17 70 0 0,-20-20-111 0 0,0 1-1 0 0,-1 0 1 0 0,0 0-1 0 0,0 0 1 0 0,0 1-1 0 0,0-1 1 0 0,-1 1-1 0 0,0 0 1 0 0,4 8-1 0 0,12 22-9 0 0,-16-29 0 0 0,0-1 0 0 0,0 1 0 0 0,0 0 0 0 0,0 0 0 0 0,-1-1 0 0 0,0 2 0 0 0,0-1 0 0 0,-1 0 0 0 0,1 0 0 0 0,-1 9 0 0 0,1 1 0 0 0,0 0 0 0 0,1-1 0 0 0,0 1 0 0 0,1-1 0 0 0,6 15 0 0 0,2 8 0 0 0,-8-25-3 0 0,1-1 0 0 0,-1 0 0 0 0,2 0 0 0 0,7 13 0 0 0,0 1-61 0 0,-12-21 41 0 0,1-1 0 0 0,0 0 0 0 0,0-1 0 0 0,0 1 0 0 0,0 0 0 0 0,0 0 0 0 0,1-1 0 0 0,0 0 0 0 0,0 1 0 0 0,0-1 0 0 0,0 0-1 0 0,4 3 1 0 0,0-2-196 0 0,0-1-1 0 0,0 0 0 0 0,1 0 0 0 0,-1-1 0 0 0,1 0 1 0 0,11 2-1 0 0,-13-4-420 0 0,-1 1 0 0 0,1-1 0 0 0,0 0 1 0 0,-1 0-1 0 0,10-2 0 0 0,7-6-8827 0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2.9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302 73 16128 0 0,'-1'0'40'0'0,"1"0"1"0"0,-1 0 0 0 0,0 0 0 0 0,1 0 0 0 0,-1-1 0 0 0,0 1 0 0 0,0 0 0 0 0,1 0 0 0 0,-1 0 0 0 0,0-1 0 0 0,1 1 0 0 0,-1 0 0 0 0,1-1 0 0 0,-1 1 0 0 0,0 0 0 0 0,1-1 0 0 0,-1 1 0 0 0,1-1 0 0 0,-1 1 0 0 0,1-1-1 0 0,-1 1 1 0 0,1-1 0 0 0,-1 1 0 0 0,1-1 0 0 0,0 1 0 0 0,-1-1 0 0 0,1 0 0 0 0,0 1 0 0 0,0-1 0 0 0,-1 0 0 0 0,1 1 0 0 0,0-1 0 0 0,0 0 0 0 0,0 1 0 0 0,0-1 0 0 0,0 0 0 0 0,0 0 0 0 0,0 1 0 0 0,0-1 0 0 0,0 0 0 0 0,0 0-1 0 0,0 0 54 0 0,-1-1 0 0 0,1 1 0 0 0,0 0 0 0 0,-1 0 0 0 0,1 0-1 0 0,-1 0 1 0 0,1 0 0 0 0,-1 0 0 0 0,0 1 0 0 0,1-1-1 0 0,-1 0 1 0 0,0 0 0 0 0,0 0 0 0 0,1 1 0 0 0,-1-1 0 0 0,0 0-1 0 0,-2-1 1 0 0,-9-9 3836 0 0,10 9-3767 0 0,0 0 1 0 0,0 0-1 0 0,-1 0 1 0 0,1 0-1 0 0,-1 0 1 0 0,1 0-1 0 0,-1 1 1 0 0,0-1-1 0 0,0 1 1 0 0,0 0-1 0 0,1 0 1 0 0,-1 0-1 0 0,0 0 1 0 0,-1 1-1 0 0,1-1 1 0 0,0 1-1 0 0,0-1 1 0 0,0 1-1 0 0,0 0 1 0 0,0 0-1 0 0,-6 2 1 0 0,3-2 71 0 0,0 1 1 0 0,0 0 0 0 0,0 1-1 0 0,1-1 1 0 0,-1 1 0 0 0,1 0-1 0 0,-1 1 1 0 0,1-1 0 0 0,0 1-1 0 0,-10 7 1 0 0,-15 10-236 0 0,26-18 0 0 0,1 1 0 0 0,-1-1 0 0 0,0 1 0 0 0,0-1 0 0 0,1 1 0 0 0,0 0 0 0 0,-1 0 0 0 0,1 1 0 0 0,-3 3 0 0 0,1 2-2 0 0,0-2 0 0 0,-1 1 0 0 0,-12 12 0 0 0,15-16-6 0 0,1-3-1 0 0,1 1 1 0 0,-1 0-1 0 0,1 0 0 0 0,0-1 0 0 0,-1 1 0 0 0,1 0 1 0 0,0 0-1 0 0,0 1 0 0 0,0-1 0 0 0,0 0 0 0 0,1 0 1 0 0,-1 0-1 0 0,1 0 0 0 0,-1 1 0 0 0,1-1 1 0 0,0 0-1 0 0,0 1 0 0 0,0-1 0 0 0,0 0 0 0 0,0 0 1 0 0,0 1-1 0 0,1-1 0 0 0,-1 0 0 0 0,1 0 0 0 0,-1 1 1 0 0,1-1-1 0 0,1 3 0 0 0,2 8-57 0 0,-4-13 61 0 0,0 1 0 0 0,0 0-1 0 0,0-1 1 0 0,0 1 0 0 0,0 0 0 0 0,1-1-1 0 0,-1 1 1 0 0,0 0 0 0 0,0-1 0 0 0,1 1-1 0 0,-1-1 1 0 0,0 1 0 0 0,0-1-1 0 0,1 1 1 0 0,-1-1 0 0 0,1 1 0 0 0,-1-1-1 0 0,1 1 1 0 0,-1-1 0 0 0,1 1 0 0 0,0 0-1 0 0,17 14-86 0 0,-13-13 25 0 0,12-2 41 0 0,-13 0 18 0 0,-1 0 0 0 0,1 0-1 0 0,-1 0 1 0 0,1-1 0 0 0,-1 0 0 0 0,6-1 0 0 0,-9 2 3 0 0,1 0-1 0 0,0-1 1 0 0,0 1 0 0 0,0-1-1 0 0,-1 1 1 0 0,1-1 0 0 0,0 0 0 0 0,-1 1-1 0 0,1-1 1 0 0,0 0 0 0 0,-1 1-1 0 0,1-2 1 0 0,6-5-16 0 0,-3 4 21 0 0,4-3 0 0 0,0 0 0 0 0,-1 0 0 0 0,1 0 0 0 0,-1-1 0 0 0,-1 0 0 0 0,1-1 0 0 0,5-8 0 0 0,-6 7 0 0 0,1 0 0 0 0,10-9 0 0 0,-11 11 0 0 0,0 0 0 0 0,0 0 0 0 0,9-13 0 0 0,-14 18 0 0 0,0 0 0 0 0,0 0 0 0 0,0 0 0 0 0,1 0 0 0 0,-1 1 0 0 0,1-1 0 0 0,-1 0 0 0 0,1 1 0 0 0,0-1 0 0 0,-1 1 0 0 0,1 0 0 0 0,0 0 0 0 0,0 0 0 0 0,0 0 0 0 0,0 0 0 0 0,4-2 0 0 0,7 3 0 0 0,-11 1 0 0 0,0 0 0 0 0,-1 0 0 0 0,1 0 0 0 0,-1 0 0 0 0,1 0 0 0 0,-1 0 0 0 0,1 0 0 0 0,-1 0 0 0 0,0 1 0 0 0,0-1 0 0 0,1 1 0 0 0,-1-1 0 0 0,0 1 0 0 0,0-1 0 0 0,0 1 0 0 0,-1-1 0 0 0,1 1 0 0 0,1 3 0 0 0,1 4 0 0 0,0 1 0 0 0,1 12 0 0 0,-3-18 0 0 0,3 33-100 0 0,-4-28 45 0 0,1 0 0 0 0,0-1 0 0 0,4 15 0 0 0,-4-21 19 0 0,-1 0-1 0 0,1 0 1 0 0,-1 0 0 0 0,1 0-1 0 0,-1 0 1 0 0,0 0 0 0 0,0 0-1 0 0,0 0 1 0 0,0 0 0 0 0,0 0-1 0 0,-1 0 1 0 0,1 0 0 0 0,-1 0-1 0 0,0 3 1 0 0,0-2-129 0 0,1 1 0 0 0,-1-1 1 0 0,1 0-1 0 0,-1 1 0 0 0,1-1 0 0 0,0 1 1 0 0,0-1-1 0 0,1 1 0 0 0,-1-1 0 0 0,1 0 1 0 0,0 1-1 0 0,1 4 0 0 0,1 1-1174 0 0,-2 4-915 0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3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46 129 19895 0 0,'-11'0'378'0'0,"9"0"-200"0"0,0 1 0 0 0,-1-1 0 0 0,1 0 1 0 0,-1 1-1 0 0,1-1 0 0 0,0 1 0 0 0,-3 1 0 0 0,4-2-129 0 0,1 0 0 0 0,-1 1 0 0 0,0-1 0 0 0,1 0 0 0 0,-1 0 0 0 0,1 0 0 0 0,-1 1 0 0 0,0-1 0 0 0,1 0 0 0 0,-1 0 0 0 0,0 0 0 0 0,1 0 0 0 0,-1 0 0 0 0,0 0 1 0 0,0 0-1 0 0,1 0 0 0 0,-1 0 0 0 0,0-1 0 0 0,0-3 2110 0 0,43-28 2262 0 0,-37 28-4071 0 0,1-1-1 0 0,0 1 1 0 0,11-6 0 0 0,13-8 455 0 0,-27 17-757 0 0,-1-1 1 0 0,1 1 0 0 0,0 0-1 0 0,0 0 1 0 0,0 0 0 0 0,0 0-1 0 0,0 0 1 0 0,0 1 0 0 0,0-1-1 0 0,0 1 1 0 0,5 0 0 0 0,-6 0 64 0 0,9 1 52 0 0,-6-1-158 0 0,21 9-3 0 0,-16-5-4 0 0,0-1 0 0 0,0-1 0 0 0,1 1 0 0 0,18 0 0 0 0,45 0 0 0 0,-57-5-38 0 0,1 0 0 0 0,24-6 0 0 0,-29 5-63 0 0,0-1-197 0 0,0-1 0 0 0,0 0-1 0 0,0-1 1 0 0,13-8 0 0 0,-8 4-1099 0 0,10-6-812 0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3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5528 0 0,'2'0'3514'0'0,"19"-2"5393"0"0,12-5-5167 0 0,-2 1-1215 0 0,7-2-316 0 0,-21 4-1093 0 0,30-3 0 0 0,46-10 293 0 0,-32 8-1175 0 0,-39 5-1163 0 0,-1 0 0 0 0,24 1 0 0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4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13824 0 0,'0'0'1061'0'0,"2"1"-388"0"0,4 3 455 0 0,-1 0-1 0 0,1 1 0 0 0,-1 0 1 0 0,0 0-1 0 0,-1 0 0 0 0,8 10 1 0 0,-10-11-847 0 0,1 0 0 0 0,-1 0 0 0 0,0 0 0 0 0,0 1 0 0 0,0-1 0 0 0,0 0 0 0 0,-1 1 0 0 0,0-1 0 0 0,0 1 0 0 0,0 0 0 0 0,0 6 0 0 0,1 18 447 0 0,10 57 0 0 0,-6-51-579 0 0,-1-12-806 0 0,13 41 1 0 0,-16-60-662 0 0,0 0 0 0 0,0 0 0 0 0,0 0 1 0 0,5 7-1 0 0,14 13-7511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2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12928 0 0,'0'0'1172'0'0,"2"-2"-967"0"0,27-23 1871 0 0,-29 25-1951 0 0,1 0 0 0 0,0-1 0 0 0,-1 1 0 0 0,1 0-1 0 0,0 0 1 0 0,0-1 0 0 0,-1 1 0 0 0,1 0 0 0 0,0 0 0 0 0,0 0 0 0 0,0 0 0 0 0,-1 0 0 0 0,1 0 0 0 0,1 1 0 0 0,2-1 215 0 0,12-4 502 0 0,-11 3-545 0 0,0 0 0 0 0,0 0 0 0 0,0 0 0 0 0,-1 0 0 0 0,1 1-1 0 0,8 0 1 0 0,4 2 464 0 0,12 1 241 0 0,-28-3-975 0 0,0 0 1 0 0,0 1-1 0 0,0-1 0 0 0,0 1 0 0 0,1-1 1 0 0,-1 1-1 0 0,0-1 0 0 0,0 1 0 0 0,0-1 1 0 0,0 1-1 0 0,0 0 0 0 0,-1 0 0 0 0,1 0 1 0 0,0-1-1 0 0,0 1 0 0 0,0 0 1 0 0,-1 0-1 0 0,1 0 0 0 0,0 2 0 0 0,20 46 573 0 0,-20-48-594 0 0,-1-1-1 0 0,0 1 1 0 0,1-1-1 0 0,-1 1 1 0 0,0 0-1 0 0,0-1 1 0 0,0 1-1 0 0,0 0 1 0 0,0 0-1 0 0,0-1 0 0 0,0 1 1 0 0,0 0-1 0 0,0-1 1 0 0,0 1-1 0 0,0 0 1 0 0,0-1-1 0 0,0 1 1 0 0,-1 0-1 0 0,0 3 9 0 0,-1 11-22 0 0,-1-1 0 0 0,0 1 0 0 0,-9 20 0 0 0,5-16-447 0 0,-2 0 1 0 0,-11 17-1 0 0,17-31 246 0 0,0 0 1 0 0,-1-1-1 0 0,1 1 0 0 0,-1-1 0 0 0,0 0 1 0 0,0 0-1 0 0,-1 0 0 0 0,1-1 0 0 0,-1 1 1 0 0,0-1-1 0 0,0 0 0 0 0,-5 2 0 0 0,2 0-469 0 0,7-4 637 0 0,-1 0 0 0 0,1 0 1 0 0,-1 0-1 0 0,1 0 0 0 0,-1 0 1 0 0,0-1-1 0 0,1 1 0 0 0,-1 0 1 0 0,-3 0-1 0 0,3 0 294 0 0,14 8-109 0 0,-4-4-106 0 0,-1-2 0 0 0,0 1 0 0 0,1-1-1 0 0,0 0 1 0 0,0-1 0 0 0,15 4-1 0 0,-18-5-14 0 0,0 1-1 0 0,0 0 1 0 0,0 1-1 0 0,-1-1 0 0 0,1 1 1 0 0,6 4-1 0 0,-5-2 21 0 0,0-1 0 0 0,1-1 0 0 0,9 5-1 0 0,0-3-277 0 0,0-2-1 0 0,1 0 1 0 0,-1-1 0 0 0,1 0-1 0 0,32-2 1 0 0,-43 0-265 0 0,6 0-6131 0 0</inkml:trace>
  <inkml:trace contextRef="#ctx0" brushRef="#br0" timeOffset="1">475 165 8752 0 0,'0'0'2641'0'0,"1"2"-728"0"0,11 35 4103 0 0,-5-16-4821 0 0,-1-13-626 0 0,-2-4-481 0 0,14 48 387 0 0,-14-44-598 0 0,-3-6-79 0 0,0-1 0 0 0,-1 1-1 0 0,1-1 1 0 0,0 1 0 0 0,0 0 0 0 0,-1-1-1 0 0,1 1 1 0 0,-1 0 0 0 0,0 0 0 0 0,0 0 0 0 0,1 3-1 0 0</inkml:trace>
  <inkml:trace contextRef="#ctx0" brushRef="#br0" timeOffset="2">481 23 14600 0 0,'0'0'3663'0'0,"9"10"-4799"0"0,-3 0 496 0 0,4 4-7 0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4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1 894 17999 0 0,'0'0'1632'0'0,"0"-2"-1344"0"0,1 1-282 0 0,-1 0-1 0 0,0 0 1 0 0,1 0-1 0 0,0 0 0 0 0,-1 0 1 0 0,1 0-1 0 0,-1 0 0 0 0,1 0 1 0 0,0 0-1 0 0,0 1 0 0 0,0-1 1 0 0,-1 0-1 0 0,2 0 1 0 0,3-4 116 0 0,9-14 1178 0 0,0-1 0 0 0,-1 0 0 0 0,10-25 0 0 0,32-56 925 0 0,-15 32-1315 0 0,93-143 442 0 0,-114 187-1312 0 0,-1-2-1 0 0,-2 0 0 0 0,22-49 1 0 0,-26 46-22 0 0,1 1-1 0 0,25-39 1 0 0,-34 61-18 0 0,0-1 0 0 0,0 1 0 0 0,-1-1 0 0 0,0 0 0 0 0,0 0 0 0 0,-1 0 0 0 0,0 0 0 0 0,1-16 0 0 0,-3 16 11 0 0,0 7 42 0 0,1 2-50 0 0,-1 1 1 0 0,0 0-1 0 0,0-1 1 0 0,0 1-1 0 0,0 0 0 0 0,0-1 1 0 0,0 1-1 0 0,-1 0 0 0 0,1-1 1 0 0,-1 1-1 0 0,1 0 0 0 0,-1-1 1 0 0,1 1-1 0 0,-1-1 1 0 0,0 1-1 0 0,-1 1 0 0 0,-3 11 4 0 0,-1 4-7 0 0,4-12 0 0 0,0-1 0 0 0,0 0 0 0 0,1 1 0 0 0,0-1 0 0 0,-1 11 0 0 0,-1 17 0 0 0,2-28 0 0 0,0 1 0 0 0,1-1 0 0 0,0 1 0 0 0,0 0 0 0 0,0-1 0 0 0,0 1 0 0 0,1-1 0 0 0,3 11 0 0 0,0-6 0 0 0,-2-7 0 0 0,-1 0 0 0 0,0 0 0 0 0,0 0 0 0 0,0 0 0 0 0,0 0 0 0 0,-1 1 0 0 0,1-1 0 0 0,-1 5 0 0 0,0-7-1 0 0,1 0 0 0 0,-1 0 1 0 0,0 0-1 0 0,0 0 0 0 0,1 0 0 0 0,-1 0 0 0 0,1 0 0 0 0,-1 0 1 0 0,1 0-1 0 0,-1 0 0 0 0,1 0 0 0 0,0 0 0 0 0,0 0 0 0 0,-1 0 0 0 0,1 0 1 0 0,0-1-1 0 0,0 1 0 0 0,0 0 0 0 0,0-1 0 0 0,0 1 0 0 0,0-1 1 0 0,0 1-1 0 0,0-1 0 0 0,0 1 0 0 0,0-1 0 0 0,0 1 0 0 0,0-1 1 0 0,1 0-1 0 0,4 1-6 0 0,0 0 0 0 0,0-1 0 0 0,0 0-1 0 0,7 0 1 0 0,-1-1 3 0 0,-9 1 4 0 0,0 0 0 0 0,0-1 0 0 0,0 1 0 0 0,-1-1 0 0 0,1 0 0 0 0,0 1 0 0 0,0-1 0 0 0,-1-1 0 0 0,1 1 0 0 0,0 0 0 0 0,3-4 0 0 0,25-21 0 0 0,-23 18 0 0 0,3-3-7 0 0,0-1 0 0 0,0 0 0 0 0,-2-1 0 0 0,1 0 0 0 0,-2-1-1 0 0,0 0 1 0 0,0 0 0 0 0,8-24 0 0 0,-4 12-7 0 0,-9 20 7 0 0,0 0-1 0 0,0 0 1 0 0,-1 0-1 0 0,1 0 0 0 0,-1-1 1 0 0,-1 1-1 0 0,2-8 0 0 0,-3 12-46 0 0,7 19-79 0 0,-4-7 123 0 0,7 13-2 0 0,-8-17 1 0 0,1 1 0 0 0,0-1 0 0 0,1 0 1 0 0,-1 0-1 0 0,10 12 0 0 0,-6-8-40 0 0,-6-8 45 0 0,0-1 1 0 0,0 1-1 0 0,0-1 0 0 0,1 1 0 0 0,-1-1 0 0 0,0 1 1 0 0,1-1-1 0 0,-1 1 0 0 0,1-1 0 0 0,-1 0 1 0 0,3 1-1 0 0,9 6-334 0 0,-11-7 255 0 0,0 0-1 0 0,0 1 1 0 0,0-1 0 0 0,0 0 0 0 0,0 0 0 0 0,0-1-1 0 0,0 1 1 0 0,1 0 0 0 0,-1-1 0 0 0,0 1-1 0 0,0-1 1 0 0,3 0 0 0 0,22-1-3079 0 0,-17-5 1317 0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4.9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18287 0 0,'0'0'1654'0'0,"1"2"-1364"0"0,7 22 1227 0 0,-1 1 0 0 0,-1 0-1 0 0,-1 0 1 0 0,3 48 0 0 0,-7-36-602 0 0,-5 46-1 0 0,2 44-116 0 0,3-71-654 0 0,0-35-123 0 0,1 1 0 0 0,1-1 1 0 0,8 29-1 0 0,-11-50-21 0 0,0 1 1 0 0,0-1-1 0 0,0 0 0 0 0,0 0 0 0 0,0 0 1 0 0,0 1-1 0 0,0-1 0 0 0,0 0 0 0 0,0 0 1 0 0,0 1-1 0 0,1-1 0 0 0,-1 0 0 0 0,0 0 1 0 0,0 0-1 0 0,0 1 0 0 0,0-1 1 0 0,0 0-1 0 0,1 0 0 0 0,-1 0 0 0 0,0 1 1 0 0,0-1-1 0 0,0 0 0 0 0,1 0 0 0 0,-1 0 1 0 0,0 0-1 0 0,0 0 0 0 0,0 0 0 0 0,1 1 1 0 0,-1-1-1 0 0,0 0 0 0 0,0 0 1 0 0,1 0-1 0 0,-1 0 0 0 0,0 0 0 0 0,0 0 1 0 0,1 0-1 0 0,-1 0 0 0 0,9-7 22 0 0,7-15 10 0 0,-6 6-32 0 0,-8 14 0 0 0,0-1 0 0 0,0 0 0 0 0,-1 1 0 0 0,1-1 0 0 0,-1 0 0 0 0,1 0 0 0 0,-1 0 0 0 0,0 0 0 0 0,0 0 0 0 0,-1 0 0 0 0,1 0 0 0 0,-1 0 0 0 0,1-4 0 0 0,-1 3 0 0 0,1 1 0 0 0,-1-1 0 0 0,1 1 0 0 0,0-1 0 0 0,0 1 0 0 0,0-1 0 0 0,1 1 0 0 0,-1 0 0 0 0,1-1 0 0 0,0 1 0 0 0,0 0 0 0 0,0 0 0 0 0,0 1 0 0 0,0-1 0 0 0,1 0 0 0 0,-1 1 0 0 0,5-4 0 0 0,9-12-11 0 0,-15 17 9 0 0,0-1-1 0 0,1 1 0 0 0,-1 0 1 0 0,1-1-1 0 0,-1 1 0 0 0,1 0 1 0 0,0 0-1 0 0,-1 0 0 0 0,1 0 1 0 0,0 0-1 0 0,0 0 0 0 0,0 1 1 0 0,-1-1-1 0 0,1 1 0 0 0,0-1 1 0 0,0 1-1 0 0,0 0 0 0 0,0-1 1 0 0,3 1-1 0 0,-1 2 3 0 0,-1-1 1 0 0,1 0-1 0 0,-1 1 0 0 0,1 0 0 0 0,-1 0 0 0 0,1 0 1 0 0,-1 0-1 0 0,0 0 0 0 0,0 1 0 0 0,0-1 1 0 0,-1 1-1 0 0,1 0 0 0 0,0 0 0 0 0,-1 0 0 0 0,4 6 1 0 0,1 0 6 0 0,2 3 36 0 0,10 12-22 0 0,-18-24-7 0 0,2 5 22 0 0,0 14 56 0 0,3 0 83 0 0,-6-18-158 0 0,-1 1-1 0 0,1-1 1 0 0,-1 1 0 0 0,1-1-1 0 0,-1 0 1 0 0,1 1-1 0 0,-1-1 1 0 0,0 0 0 0 0,0 0-1 0 0,0 1 1 0 0,1-1 0 0 0,-1 0-1 0 0,0 0 1 0 0,-2 1-1 0 0,-2 2 64 0 0,0-1-1 0 0,0 0 1 0 0,-1 0-1 0 0,0-1 1 0 0,1 0-1 0 0,-1 0 1 0 0,-11 3-1 0 0,12-4-67 0 0,0-1-1 0 0,0 0 0 0 0,-1 0 0 0 0,1 0 1 0 0,0 0-1 0 0,0-1 0 0 0,-7-1 0 0 0,-14-1-145 0 0,-2 9-435 0 0,20-4 274 0 0,4-2 63 0 0,0 0 0 0 0,0 1 0 0 0,0 0 1 0 0,0 0-1 0 0,0 0 0 0 0,0 1 0 0 0,0-1 1 0 0,-4 3-1 0 0,7-3-100 0 0,0-1-1 0 0,0 1 1 0 0,0-1 0 0 0,0 1 0 0 0,0-1 0 0 0,0 0-1 0 0,0 1 1 0 0,0-1 0 0 0,0 0 0 0 0,0 0 0 0 0,0 0-1 0 0,-2 0 1 0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15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0 137 10592 0 0,'1'0'8719'0'0,"10"0"-1611"0"0,-6-1-6738 0 0,0 0 1 0 0,1 0-1 0 0,-1-1 0 0 0,0 1 0 0 0,0-1 0 0 0,0 0 1 0 0,0-1-1 0 0,0 1 0 0 0,0-1 0 0 0,0 0 1 0 0,6-6-1 0 0,15-8 223 0 0,42-20 475 0 0,-66 36-992 0 0,1 1-4 0 0,5 0-59 0 0,1 1 0 0 0,-1 0 1 0 0,1 0-1 0 0,15 5 0 0 0,-20-5-11 0 0,0 1 0 0 0,0-1 0 0 0,0 1 1 0 0,-1 0-1 0 0,1 0 0 0 0,-1 0 0 0 0,1 0 0 0 0,-1 0 0 0 0,0 1 0 0 0,0 0 1 0 0,0 0-1 0 0,0-1 0 0 0,2 5 0 0 0,-1-2-11 0 0,1 0 1 0 0,0-1-1 0 0,0 1 1 0 0,0-1-1 0 0,0 0 1 0 0,1 0-1 0 0,0-1 1 0 0,10 5-1 0 0,-8-3 6 0 0,-2-3 3 0 0,1 1 0 0 0,-1-1 0 0 0,1 0 1 0 0,-1 0-1 0 0,1-1 0 0 0,0 1 0 0 0,-1-2 0 0 0,1 1 0 0 0,0-1 1 0 0,0 0-1 0 0,0 0 0 0 0,-1-1 0 0 0,1 0 0 0 0,0 0 0 0 0,-1 0 0 0 0,1-1 1 0 0,0 0-1 0 0,7-4 0 0 0,0 0-121 0 0,0-1 0 0 0,-1 0 1 0 0,0-1-1 0 0,0-1 0 0 0,-1 0 1 0 0,0-1-1 0 0,12-12 0 0 0,24-19-3320 0 0,-27 18-6819 0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3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83 16064 0 0,'0'0'737'0'0,"1"-3"-15"0"0,1 0-745 0 0,0-4 229 0 0,1 1 0 0 0,0 0 0 0 0,0 0 0 0 0,5-6 0 0 0,-6 10-1 0 0,0-1 0 0 0,0 1 0 0 0,1 0-1 0 0,-1 0 1 0 0,0 0 0 0 0,1 1 0 0 0,-1-1 0 0 0,1 0-1 0 0,0 1 1 0 0,0 0 0 0 0,-1-1 0 0 0,7 0 0 0 0,5-2 176 0 0,0 0 0 0 0,0 2 0 0 0,0-1 0 0 0,0 2-1 0 0,0 0 1 0 0,1 1 0 0 0,-1 0 0 0 0,0 1 0 0 0,1 1 0 0 0,23 5 0 0 0,-19-1-149 0 0,-9-4-147 0 0,1 2 1 0 0,13 5 0 0 0,-22-8-72 0 0,0 0 0 0 0,0 0 0 0 0,0 0-1 0 0,1 1 1 0 0,-1-1 0 0 0,0 1 0 0 0,-1 0 0 0 0,1-1 0 0 0,0 1 0 0 0,0 0 0 0 0,-1 0-1 0 0,1 0 1 0 0,-1 0 0 0 0,0 0 0 0 0,2 3 0 0 0,-2-2 5 0 0,-1-1-1 0 0,1 1 1 0 0,-1 0-1 0 0,0-1 1 0 0,0 1 0 0 0,0-1-1 0 0,0 1 1 0 0,0 0 0 0 0,-1 3-1 0 0,0-2 1 0 0,0 0-13 0 0,0 0-1 0 0,0 0 0 0 0,0 0 1 0 0,0 0-1 0 0,-1-1 1 0 0,1 1-1 0 0,-1 0 1 0 0,0-1-1 0 0,0 1 0 0 0,0-1 1 0 0,-1 0-1 0 0,1 0 1 0 0,-5 4-1 0 0,-4 3-184 0 0,0-1-1 0 0,-17 11 0 0 0,6-4-278 0 0,-20 17-614 0 0,41-31 1015 0 0,-1 0-1 0 0,0-1 1 0 0,0 1 0 0 0,0-1-1 0 0,0 1 1 0 0,0-1 0 0 0,-4 2-1 0 0,5-3 53 0 0,1 1-1 0 0,-1-1 1 0 0,1 0-1 0 0,0 0 0 0 0,-1 1 1 0 0,1-1-1 0 0,-1 0 1 0 0,1 1-1 0 0,0-1 0 0 0,-1 1 1 0 0,1-1-1 0 0,-1 0 1 0 0,1 1-1 0 0,0-1 1 0 0,0 1-1 0 0,-1-1 0 0 0,1 1 1 0 0,0-1-1 0 0,0 1 1 0 0,0-1-1 0 0,0 1 1 0 0,-1 0-1 0 0,1-1 0 0 0,0 1 1 0 0,0-1-1 0 0,0 1 1 0 0,0-1-1 0 0,0 2 0 0 0,4 14-91 0 0,-3-13 58 0 0,1 11 25 0 0,-2-14 14 0 0,0 1 0 0 0,0 0 0 0 0,0 0 0 0 0,0-1 0 0 0,0 1 0 0 0,0 0 0 0 0,0 0 0 0 0,1-1 0 0 0,-1 1 0 0 0,0 0 0 0 0,0 0 0 0 0,1-1 0 0 0,-1 1 0 0 0,0 0 0 0 0,1-1 0 0 0,-1 1 0 0 0,1 0 0 0 0,-1-1 0 0 0,1 1 0 0 0,-1-1 0 0 0,1 1 0 0 0,0-1 0 0 0,-1 1 0 0 0,1-1 0 0 0,0 1 0 0 0,4 3 79 0 0,-1-1 0 0 0,0 1 0 0 0,8 9 0 0 0,-9-9 14 0 0,1 0 1 0 0,0 0 0 0 0,0 0-1 0 0,0-1 1 0 0,5 5 0 0 0,11 4 146 0 0,-13-9-154 0 0,0 1 0 0 0,0 1 1 0 0,-1-1-1 0 0,1 1 0 0 0,-1 0 1 0 0,0 0-1 0 0,0 1 1 0 0,8 11-1 0 0,2 5 46 0 0,-9-13 11 0 0,-1-1 0 0 0,7 14 0 0 0,-12-21-111 0 0,-1 1 0 0 0,1-1 0 0 0,0 0 0 0 0,-1 1-1 0 0,0-1 1 0 0,1 1 0 0 0,-1-1 0 0 0,0 1 0 0 0,0-1 0 0 0,1 1-1 0 0,-1-1 1 0 0,0 1 0 0 0,-1-1 0 0 0,1 1 0 0 0,0-1 0 0 0,0 1-1 0 0,-1-1 1 0 0,1 1 0 0 0,-2 1 0 0 0,1 0 17 0 0,0-1 1 0 0,-1 0-1 0 0,1 0 1 0 0,-1 0-1 0 0,0 0 0 0 0,0 0 1 0 0,0 0-1 0 0,0 0 1 0 0,0 0-1 0 0,-3 1 0 0 0,-3 2 72 0 0,0-1 0 0 0,-1 0-1 0 0,0 0 1 0 0,0-1 0 0 0,-11 3-1 0 0,3-3-14 0 0,13-3-80 0 0,1 1 0 0 0,0-1 0 0 0,0 1 0 0 0,0 0 0 0 0,0 0 0 0 0,-5 2 0 0 0,1-1 13 0 0,1-1 1 0 0,-1 1-1 0 0,0-1 1 0 0,-1-1-1 0 0,1 1 0 0 0,0-1 1 0 0,0 0-1 0 0,-9-2 0 0 0,-6 1-124 0 0,20 1-23 0 0,-6-3-444 0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3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4 189 20447 0 0,'0'0'1560'0'0,"0"3"-1068"0"0,6 48-208 0 0,-1 31 2352 0 0,0 19-2085 0 0,-5-100-1375 0 0</inkml:trace>
  <inkml:trace contextRef="#ctx0" brushRef="#br0" timeOffset="1">0 1 4608 0 0,'0'0'14431'0'0,"4"13"-13663"0"0,8 3-2016 0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3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67 11520 0 0,'-34'14'13250'0'0,"45"-24"-11975"0"0,-2 2-655 0 0,-8 7-525 0 0,0 0-1 0 0,1 1 1 0 0,-1-1 0 0 0,0 0 0 0 0,0 0-1 0 0,0 0 1 0 0,0-1 0 0 0,0 1-1 0 0,-1 0 1 0 0,1 0 0 0 0,0 0 0 0 0,0-1-1 0 0,-1 1 1 0 0,1-2 0 0 0,1 0-60 0 0,-1 1 0 0 0,0 0 0 0 0,1 0 0 0 0,-1-1-1 0 0,1 1 1 0 0,0 0 0 0 0,-1 0 0 0 0,1 0 0 0 0,0 0 0 0 0,0 1 0 0 0,1-1 0 0 0,-1 1 0 0 0,0-1 0 0 0,0 1 0 0 0,1 0 0 0 0,-1 0 0 0 0,1-1-1 0 0,4 0 1 0 0,12-7 52 0 0,-18 9-83 0 0,-1 0-1 0 0,1 0 0 0 0,-1 0 0 0 0,1 0 0 0 0,-1 0 1 0 0,1 0-1 0 0,-1 0 0 0 0,1 0 0 0 0,-1 0 1 0 0,1 0-1 0 0,-1 1 0 0 0,1-1 0 0 0,-1 0 0 0 0,1 0 1 0 0,-1 0-1 0 0,1 1 0 0 0,0 0 0 0 0,2 0 6 0 0,20 3-9 0 0,-14-3 0 0 0,-1 1 0 0 0,0-1 0 0 0,0 1 0 0 0,0 1 0 0 0,0-1 0 0 0,0 2 0 0 0,-1-1 0 0 0,1 1 0 0 0,9 6 0 0 0,99 87 64 0 0,-113-95-80 0 0,1 0 1 0 0,-1 0-1 0 0,0 0 0 0 0,0 0 1 0 0,1 0-1 0 0,-1-1 0 0 0,1 1 0 0 0,0-1 1 0 0,-1 0-1 0 0,1 0 0 0 0,0 0 1 0 0,0-1-1 0 0,0 1 0 0 0,0-1 0 0 0,-1 0 1 0 0,1 0-1 0 0,0-1 0 0 0,0 1 1 0 0,0-1-1 0 0,0 1 0 0 0,-1-1 0 0 0,8-3 1 0 0,19-9-412 0 0,-23 10-288 0 0,1 0 1 0 0,0-1-1 0 0,-1 1 0 0 0,0-1 1 0 0,0-1-1 0 0,0 0 1 0 0,8-7-1 0 0,1-6-7619 0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4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0 370 21743 0 0,'0'0'1651'0'0,"2"0"-1126"0"0,21-1 97 0 0,-1-2 0 0 0,0 0 1 0 0,1-1-1 0 0,-2-1 0 0 0,1-1 0 0 0,23-10 0 0 0,-39 14-600 0 0,0 1 0 0 0,0-1 0 0 0,10 0 1 0 0,13-4-1513 0 0,-28 6 58 0 0</inkml:trace>
  <inkml:trace contextRef="#ctx0" brushRef="#br0" timeOffset="1">175 0 6448 0 0,'-2'1'774'0'0,"-11"4"8750"0"0,16 0-5366 0 0,-2 6-3676 0 0,0-9 51 0 0,9 79 4229 0 0,1-19-3758 0 0,5 19-518 0 0,-5-26-594 0 0,-5-26-732 0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4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22663 0 0,'0'0'1099'0'0,"2"-1"-482"0"0,0-1-538 0 0,0 1 0 0 0,0-1 0 0 0,0 1 0 0 0,0 0 0 0 0,0 0-1 0 0,1 0 1 0 0,-1 0 0 0 0,0 0 0 0 0,5-1 0 0 0,29-4-76 0 0,-9 2 683 0 0,-6 0 107 0 0,0 2 1 0 0,0 0-1 0 0,27 1 1 0 0,-45 1-769 0 0,0 0 0 0 0,0 1 0 0 0,0-1-1 0 0,0 1 1 0 0,-1 0 0 0 0,1 0 0 0 0,0 0 0 0 0,-1 0 0 0 0,1 0-1 0 0,0 1 1 0 0,-1-1 0 0 0,0 1 0 0 0,1 0 0 0 0,-1 0-1 0 0,0 0 1 0 0,0 0 0 0 0,0 0 0 0 0,0 0 0 0 0,0 0 0 0 0,0 0-1 0 0,-1 1 1 0 0,1-1 0 0 0,-1 1 0 0 0,0 0 0 0 0,0-1 0 0 0,2 5-1 0 0,-1-2-24 0 0,-1 1 0 0 0,1-1-1 0 0,-1 0 1 0 0,0 1 0 0 0,-1-1-1 0 0,1 0 1 0 0,-1 1 0 0 0,0-1-1 0 0,0 1 1 0 0,-1-1-1 0 0,1 1 1 0 0,-1-1 0 0 0,-3 9-1 0 0,-5 8-254 0 0,0-1 0 0 0,-1-1 0 0 0,-1 0-1 0 0,-2 0 1 0 0,1-1 0 0 0,-2-1 0 0 0,-1 0-1 0 0,-29 28 1 0 0,40-43 165 0 0,0 0 0 0 0,0-1-1 0 0,0 0 1 0 0,-7 3 0 0 0,-9 7-97 0 0,15-8 247 0 0,4-4-1 0 0,1 1 1 0 0,-1 0-1 0 0,0-1 0 0 0,0 1 0 0 0,0 0 0 0 0,0-1 0 0 0,0 1 0 0 0,1-1 1 0 0,-1 0-1 0 0,0 1 0 0 0,0-1 0 0 0,0 0 0 0 0,0 0 0 0 0,0 1 0 0 0,0-1 0 0 0,-1 0 1 0 0,1 0-1 0 0,0 0 0 0 0,0 0 0 0 0,-1-1 0 0 0,21 0 394 0 0,-13 0-384 0 0,0 0 0 0 0,0 1-1 0 0,9 0 1 0 0,4 1 17 0 0,0-2 0 0 0,-1 0 0 0 0,29-5 0 0 0,-29 3-70 0 0,35-8-288 0 0,-37 8-1301 0 0,0-4-4944 0 0,2-2-2416 0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4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256 1 21655 0 0,'0'0'2175'0'0,"2"0"-1994"0"0,2 3-22 0 0,-1-1 0 0 0,0 0 0 0 0,1 1 0 0 0,-1 0 0 0 0,0-1 0 0 0,0 1 0 0 0,-1 1 0 0 0,4 3 0 0 0,26 67 2494 0 0,-26-58-2499 0 0,-1-1 0 0 0,0 1 0 0 0,-1 0-1 0 0,0 0 1 0 0,2 31 0 0 0,1 3 19 0 0,-1-22-91 0 0,-4-20-57 0 0,0 0 1 0 0,0 0 0 0 0,-1 0 0 0 0,0 1 0 0 0,0-1-1 0 0,-1 0 1 0 0,-1 15 0 0 0,0-18-11 0 0,-4 14 47 0 0,-2 28 0 0 0,5-37-38 0 0,0-1-1 0 0,0 1 1 0 0,-1-1 0 0 0,0 1 0 0 0,-1-1 0 0 0,-6 12 0 0 0,-1 3 118 0 0,7-7-45 0 0,4-16-92 0 0,0 0-1 0 0,0 0 1 0 0,0 0-1 0 0,-1 0 1 0 0,1 0-1 0 0,0 0 1 0 0,0-1-1 0 0,-1 1 1 0 0,1 0-1 0 0,-1 0 1 0 0,1 0-1 0 0,-1 0 1 0 0,1 0-1 0 0,-1-1 1 0 0,1 1-1 0 0,-1 0 1 0 0,0-1 0 0 0,1 1-1 0 0,-1 0 1 0 0,-1 0-1 0 0,-3 3-4 0 0,-1 0-1 0 0,0-1 1 0 0,0 0-1 0 0,0 0 1 0 0,0 0-1 0 0,-10 3 1 0 0,6-3-10 0 0,6-2 4 0 0,0 0 0 0 0,-1 0 1 0 0,1 0-1 0 0,0-1 1 0 0,0 1-1 0 0,-1-1 0 0 0,1-1 1 0 0,0 1-1 0 0,-1 0 0 0 0,1-1 1 0 0,0 0-1 0 0,0 0 0 0 0,-7-3 1 0 0,-15-2-102 0 0,19 4-24 0 0,0 1 0 0 0,0-2 0 0 0,0 1 0 0 0,1-1 0 0 0,-1 0 0 0 0,0 0 0 0 0,1-1 0 0 0,0 0 0 0 0,0 0 0 0 0,-9-8 0 0 0,7 4-445 0 0,0 0 0 0 0,1-1 0 0 0,-1 0-1 0 0,2 0 1 0 0,-1 0 0 0 0,-5-12 0 0 0,-6-16-1559 0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5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10592 0 0,'0'0'1152'0'0,"16"0"-1152"0"0,0 0 1976 0 0,-12-6 368 0 0,8 12 79 0 0,3-2 9 0 0,-5-4-1760 0 0,-4 0-120 0 0,6 0-328 0 0,4 0-1432 0 0,-6 0-288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2.8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1 327 9672 0 0,'2'-2'4818'0'0,"27"-34"1355"0"0,-26 33-5830 0 0,0-1 0 0 0,0 1 0 0 0,0-1 0 0 0,3-5 0 0 0,-4 7-179 0 0,-1-1 0 0 0,1 1 1 0 0,0-1-1 0 0,0 1 0 0 0,0 0 0 0 0,0-1 0 0 0,0 1 1 0 0,1 0-1 0 0,-1 1 0 0 0,1-1 0 0 0,-1 0 0 0 0,4-1 1 0 0,28-10 373 0 0,-21 12-490 0 0,-7 2-56 0 0,1 0-1 0 0,-1 0 0 0 0,1 0 1 0 0,-1 1-1 0 0,0 0 0 0 0,0 1 1 0 0,0-1-1 0 0,8 6 0 0 0,-9-6-53 0 0,12 7-65 0 0,-11-5-62 0 0,0-1 0 0 0,0 0-1 0 0,0-1 1 0 0,0 1 0 0 0,0-1 0 0 0,0-1 0 0 0,10 3 0 0 0,-9-3-54 0 0,-5 0-51 0 0,-1-1 1 0 0,1 1 0 0 0,0-1-1 0 0,0 0 1 0 0,0 0 0 0 0,0 0-1 0 0,0 0 1 0 0,0 0-1 0 0,-1 0 1 0 0,4-1 0 0 0,8-2-1653 0 0</inkml:trace>
  <inkml:trace contextRef="#ctx0" brushRef="#br0" timeOffset="1">512 20 15752 0 0,'0'0'1423'0'0,"2"-1"-1171"0"0,3-1 268 0 0,1 1-1 0 0,0 0 0 0 0,0-1 0 0 0,-1 2 0 0 0,1-1 0 0 0,0 1 1 0 0,0 0-1 0 0,0 0 0 0 0,8 1 0 0 0,9 0 116 0 0,-13-1-414 0 0,-1 1-272 0 0,-1-1-1 0 0,1-1 1 0 0,-1 1 0 0 0,1-1-1 0 0,-1-1 1 0 0,12-3-1 0 0,-5 1-944 0 0,1 3-68 0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5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0 407 10136 0 0,'1'-1'4282'0'0,"0"-3"-2919"0"0,1 1-1 0 0,0 0 1 0 0,0 0-1 0 0,0 0 1 0 0,0 0-1 0 0,0 0 1 0 0,4-4-1 0 0,3 0-48 0 0,-1 0-1 0 0,19-11 1 0 0,3-5-286 0 0,-25 21-1003 0 0,0 0 0 0 0,0 0-1 0 0,0 0 1 0 0,0 1 0 0 0,0 0 0 0 0,0 0-1 0 0,0 0 1 0 0,0 1 0 0 0,1 0 0 0 0,-1 0-1 0 0,0 0 1 0 0,6 1 0 0 0,6 3 88 0 0,-1 0 0 0 0,24 8 0 0 0,8 3-22 0 0,-32-10-109 0 0,0-2 0 0 0,0 0 0 0 0,0-1 0 0 0,0 0 0 0 0,1-2-1 0 0,29-1 1 0 0,-40-1-421 0 0,0 1 0 0 0,0-1 0 0 0,0 0 0 0 0,0 0 0 0 0,-1 0 0 0 0,1-1-1 0 0,-1 0 1 0 0,0 0 0 0 0,1-1 0 0 0,7-7 0 0 0,-1-1-1316 0 0</inkml:trace>
  <inkml:trace contextRef="#ctx0" brushRef="#br0" timeOffset="1">687 40 18743 0 0,'0'0'1699'0'0,"1"0"-1399"0"0,56-6 3399 0 0,-55 6-3547 0 0,0 0 1 0 0,-1-1-1 0 0,1 1 1 0 0,0 0-1 0 0,-1-1 1 0 0,1 1-1 0 0,0-1 1 0 0,-1 0-1 0 0,1 1 1 0 0,-1-1-1 0 0,2-1 1 0 0,14-5 579 0 0,6 0-34 0 0,-19 6-623 0 0,0-1 0 0 0,0 1 0 0 0,1 0 0 0 0,-1 0 0 0 0,0 0 0 0 0,0 0 0 0 0,1 1 0 0 0,-1 0 0 0 0,1 0 0 0 0,3 0 0 0 0,-6 0-67 0 0,0 0 1 0 0,0 1-1 0 0,0-2 1 0 0,0 1-1 0 0,0 0 0 0 0,0 0 1 0 0,-1-1-1 0 0,4 0 1 0 0,10-2-141 0 0,-14 4 13 0 0,0-1 1 0 0,0 1 0 0 0,0-1 0 0 0,0 1-1 0 0,0-1 1 0 0,0 1 0 0 0,0 0-1 0 0,0 0 1 0 0,0-1 0 0 0,0 1-1 0 0,0 0 1 0 0,-1 0 0 0 0,1 0-1 0 0,0 0 1 0 0,0 0 0 0 0,0 1-1 0 0,-1-1-420 0 0,0 3-2090 0 0,-3 11-128 0 0,-3 4-25 0 0</inkml:trace>
  <inkml:trace contextRef="#ctx0" brushRef="#br0" timeOffset="2">799 215 4144 0 0,'0'0'440'0'0,"10"4"2824"0"0,-1 5 632 0 0,3-5 128 0 0,-2 2 23 0 0,6-6-2287 0 0,2 0-464 0 0,-3 0-88 0 0,5-6-24 0 0,-8 6-776 0 0,4-4-160 0 0,-7-5-32 0 0,13 5-7160 0 0,6-6-1423 0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6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90 16527 0 0,'15'-1'259'0'0,"-12"1"-82"0"0,1-1 0 0 0,-1 1 0 0 0,0 0 1 0 0,0 0-1 0 0,0 0 0 0 0,4 2 0 0 0,-18-6 87 0 0,10 4-257 0 0,1 0 0 0 0,0 0 0 0 0,0 0 1 0 0,-1 0-1 0 0,1-1 0 0 0,0 1 0 0 0,0 0 0 0 0,-1 0 0 0 0,1 0 0 0 0,0 0 0 0 0,0 0 1 0 0,0-1-1 0 0,-1 1 0 0 0,1 0 0 0 0,0 0 0 0 0,0 0 0 0 0,0-1 0 0 0,0 1 0 0 0,0 0 1 0 0,-1 0-1 0 0,1 0 0 0 0,0-1 0 0 0,0 1 0 0 0,0 0 0 0 0,0 0 0 0 0,0-1 0 0 0,0 1 1 0 0,0 0-1 0 0,0 0 0 0 0,0-1 0 0 0,0 1 0 0 0,1-2 278 0 0,0 0 1 0 0,0 1-1 0 0,0-1 0 0 0,1 0 1 0 0,-1 1-1 0 0,0-1 0 0 0,1 1 1 0 0,-1 0-1 0 0,1-1 0 0 0,0 1 1 0 0,-1 0-1 0 0,1 0 0 0 0,0 0 1 0 0,0 0-1 0 0,0 1 0 0 0,-1-1 1 0 0,1 0-1 0 0,4 0 0 0 0,-4 0-120 0 0,1 1-1 0 0,-1-1 1 0 0,1 0-1 0 0,-1-1 0 0 0,0 1 1 0 0,1 0-1 0 0,-1-1 1 0 0,3-2-1 0 0,-1-5 524 0 0,-4 8-647 0 0,1 1-1 0 0,-1-1 1 0 0,0 1 0 0 0,0-1 0 0 0,0 1-1 0 0,1-1 1 0 0,-1 1 0 0 0,0-1 0 0 0,0 0-1 0 0,1 1 1 0 0,-1-1 0 0 0,0 1 0 0 0,1 0 0 0 0,-1-1-1 0 0,1 1 1 0 0,-1-1 0 0 0,2 0 0 0 0,5-3 278 0 0,0 1 1 0 0,0 0-1 0 0,16-5 1 0 0,-20 8 40 0 0,0 0-101 0 0,6-2-82 0 0,-7 1-154 0 0,0 1 0 0 0,-1-1 1 0 0,1 1-1 0 0,0 0 0 0 0,-1-1 1 0 0,1 1-1 0 0,0 0 0 0 0,-1 0 1 0 0,1 0-1 0 0,0 0 0 0 0,0 0 1 0 0,-1 1-1 0 0,1-1 0 0 0,0 0 1 0 0,-1 1-1 0 0,1-1 0 0 0,0 1 0 0 0,-1 0 1 0 0,1-1-1 0 0,1 2 0 0 0,-1 0-18 0 0,0-1-1 0 0,0 1 0 0 0,0-1 0 0 0,0 0 0 0 0,0 1 0 0 0,0-1 1 0 0,5 1-1 0 0,-6-1-2 0 0,1-1 0 0 0,0 1 0 0 0,0 0 0 0 0,0 0 0 0 0,-1-1 0 0 0,1 1-1 0 0,0 1 1 0 0,-1-1 0 0 0,1 0 0 0 0,-1 0 0 0 0,1 0 0 0 0,-1 1 0 0 0,0-1 0 0 0,0 1 0 0 0,1-1 0 0 0,-1 1 0 0 0,0 0 0 0 0,0-1 0 0 0,-1 1 0 0 0,2 3 0 0 0,0 0-9 0 0,-1 0 0 0 0,0 0-1 0 0,-1 0 1 0 0,1 1 0 0 0,-1-1 0 0 0,0 0-1 0 0,0 0 1 0 0,-1 1 0 0 0,1-1 0 0 0,-1 0-1 0 0,0 0 1 0 0,-1 0 0 0 0,-2 8 0 0 0,2-5-58 0 0,0 0 1 0 0,1 1-1 0 0,1-1 1 0 0,-1 0 0 0 0,1 1-1 0 0,1-1 1 0 0,1 12-1 0 0,-1-8-74 0 0,-1-8 88 0 0,0 0-1 0 0,-1 0 1 0 0,1 0-1 0 0,-1-1 1 0 0,1 1-1 0 0,-1 0 1 0 0,-1 0-1 0 0,1-1 1 0 0,0 1-1 0 0,-1 0 1 0 0,0-1 0 0 0,0 0-1 0 0,0 1 1 0 0,-3 2-1 0 0,-4 7-276 0 0,-2-1 1 0 0,-13 12-1 0 0,14-14 55 0 0,-11 5-169 0 0,3-3 42 0 0,17-11 362 0 0,1-1 0 0 0,-1 1 0 0 0,0-1 0 0 0,1 1-1 0 0,-1 0 1 0 0,0 0 0 0 0,1-1 0 0 0,-1 1 0 0 0,1 0 0 0 0,0 0 0 0 0,-1 0 0 0 0,1 0 0 0 0,0-1 0 0 0,-1 1 0 0 0,1 0-1 0 0,0 0 1 0 0,0 2 0 0 0,-1-3 28 0 0,1 1-1 0 0,0-1 1 0 0,0 1-1 0 0,0-1 1 0 0,0 1-1 0 0,-1-1 1 0 0,1 1-1 0 0,0-1 1 0 0,0 1 0 0 0,-1-1-1 0 0,1 1 1 0 0,0-1-1 0 0,-1 0 1 0 0,1 1-1 0 0,-1-1 1 0 0,1 0-1 0 0,-1 1 1 0 0,1-1-1 0 0,0 0 1 0 0,-1 1-1 0 0,1-1 1 0 0,-2 0-1 0 0,-12 6-109 0 0,10-5 105 0 0,-3 4 150 0 0,6-4-107 0 0,1 0 1 0 0,-1 0-1 0 0,0-1 0 0 0,0 1 1 0 0,0-1-1 0 0,0 1 1 0 0,1-1-1 0 0,-1 1 0 0 0,0-1 1 0 0,0 1-1 0 0,0-1 0 0 0,0 0 1 0 0,-2 1-1 0 0,9 4 336 0 0,1-2-269 0 0,0 0 0 0 0,-1-1-1 0 0,1 0 1 0 0,0-1 0 0 0,0 1-1 0 0,13 0 1 0 0,47-2 454 0 0,-36-1-429 0 0,-18 2-105 0 0,-5-1-14 0 0,0 0 0 0 0,1-1 0 0 0,-1 1-1 0 0,0-2 1 0 0,8-1 0 0 0,37-6-170 0 0,-17 1-282 0 0,-27 7-361 0 0,0-1 0 0 0,15-5 0 0 0,-6 1-1945 0 0,7-3-5117 0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6.8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0 8752 0 0,'0'0'14693'0'0,"-2"2"-13461"0"0,-9 4-103 0 0,11-5-1047 0 0,0 0 1 0 0,0-1-1 0 0,1 1 0 0 0,-1 0 1 0 0,0-1-1 0 0,0 1 1 0 0,0-1-1 0 0,1 1 0 0 0,-1 0 1 0 0,0-1-1 0 0,1 1 1 0 0,-1-1-1 0 0,0 1 0 0 0,1-1 1 0 0,-1 1-1 0 0,1-1 1 0 0,-1 1-1 0 0,1-1 0 0 0,0 1 1 0 0,-1-1-60 0 0,0 1 0 0 0,1-1 0 0 0,-1 1 0 0 0,0-1 0 0 0,0 1-1 0 0,0-1 1 0 0,1 1 0 0 0,-1-1 0 0 0,0 1 0 0 0,0-1 0 0 0,0 1 0 0 0,0-1 0 0 0,0 1 0 0 0,0-1 0 0 0,0 1 0 0 0,0-1 0 0 0,0 1 0 0 0,0-1 0 0 0,0 1 0 0 0,0-1 0 0 0,0 1 0 0 0,0-1 0 0 0,-1 1 0 0 0,1-1-1 0 0,0 1 1 0 0,-10 14 318 0 0,0 0-29 0 0,8-10-269 0 0,1 0 0 0 0,1 0 0 0 0,-1 0 0 0 0,0 7 0 0 0,1-9-36 0 0,0 0-1 0 0,0 0 1 0 0,0 0 0 0 0,-1 1-1 0 0,1-1 1 0 0,-1 0-1 0 0,0 0 1 0 0,0 0-1 0 0,0 0 1 0 0,0 0-1 0 0,0 0 1 0 0,-1-1-1 0 0,1 1 1 0 0,-5 5-1 0 0,-6 5 5 0 0,9-10-25 0 0,0 1 0 0 0,0-1-1 0 0,0 1 1 0 0,1-1 0 0 0,-1 1 0 0 0,1 0 0 0 0,0 0-1 0 0,0 0 1 0 0,0 0 0 0 0,0 0 0 0 0,-1 7-1 0 0,2-8-15 0 0,0 0 0 0 0,0 0 1 0 0,-1 0-1 0 0,1 0 0 0 0,-1 0 0 0 0,0-1 0 0 0,0 1 0 0 0,0-1 0 0 0,0 1 0 0 0,0-1 0 0 0,0 1 0 0 0,-4 1 0 0 0,-12 15-465 0 0,17-18 425 0 0,0 1-1 0 0,0 0 0 0 0,0 0 0 0 0,1 0 0 0 0,-1-1 0 0 0,0 1 1 0 0,1 0-1 0 0,-1 0 0 0 0,1 2 0 0 0,0-2-73 0 0,0-1-1 0 0,0 0 0 0 0,-1 0 1 0 0,1 0-1 0 0,0 0 0 0 0,0 0 1 0 0,-1 0-1 0 0,1 0 1 0 0,0 0-1 0 0,-1 0 0 0 0,1 0 1 0 0,-1 0-1 0 0,0 0 0 0 0,1 0 1 0 0,-1 0-1 0 0,0 0 1 0 0,1 0-1 0 0,-1 0 0 0 0,0-1 1 0 0,0 1-1 0 0,0 0 0 0 0,0-1 1 0 0,0 1-1 0 0,0 0 1 0 0,0-1-1 0 0,-2 1 0 0 0,-17 1-1879 0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7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4144 0 0,'8'-1'144'0'0,"-6"1"-132"0"0,-1 0-1 0 0,0 0 1 0 0,0 0-1 0 0,1 0 0 0 0,-1 0 1 0 0,0 0-1 0 0,1-1 0 0 0,-1 1 1 0 0,0 0-1 0 0,0-1 0 0 0,1 1 1 0 0,-1-1-1 0 0,0 1 1 0 0,0-1-1 0 0,0 0 0 0 0,0 0 1 0 0,0 1-1 0 0,0-1 0 0 0,0 0 1 0 0,0 0-1 0 0,0 0 0 0 0,0 0 1 0 0,0 0-1 0 0,-1 0 1 0 0,2-2-1 0 0,0-1 568 0 0,-1 1 0 0 0,1 0 0 0 0,0 0 0 0 0,0-1 0 0 0,0 1 0 0 0,1 1 0 0 0,-1-1 1 0 0,1 0-1 0 0,-1 0 0 0 0,5-2 0 0 0,-4 2 856 0 0,1 0-1 0 0,-1-1 1 0 0,0 1 0 0 0,0-1-1 0 0,4-5 1 0 0,-7 8-1212 0 0,1 0 0 0 0,0 0 0 0 0,0-1-1 0 0,0 1 1 0 0,-1 0 0 0 0,1 0 0 0 0,0 0 0 0 0,1 0-1 0 0,-1 0 1 0 0,0 0 0 0 0,0 0 0 0 0,0 1 0 0 0,1-1 0 0 0,-1 0-1 0 0,0 0 1 0 0,0 1 0 0 0,1-1 0 0 0,-1 1 0 0 0,1 0-1 0 0,1-1 1 0 0,0 0 3 0 0,0 0-6 0 0,0 0 0 0 0,1 0-1 0 0,-1 0 1 0 0,0 0 0 0 0,1 1 0 0 0,-1-1-1 0 0,0 1 1 0 0,1 0 0 0 0,-1 0 0 0 0,1 0-1 0 0,-1 0 1 0 0,1 1 0 0 0,-1-1-1 0 0,0 1 1 0 0,1 0 0 0 0,-1 0 0 0 0,0 0-1 0 0,0 1 1 0 0,5 1 0 0 0,5 5 292 0 0,23 16 1 0 0,-32-21-482 0 0,0 0 0 0 0,-1 1 1 0 0,1 0-1 0 0,-1-1 0 0 0,0 1 0 0 0,1 0 0 0 0,-2 1 1 0 0,1-1-1 0 0,3 6 0 0 0,12 22 158 0 0,0-2-74 0 0,-9-10-35 0 0,10 36 0 0 0,-17-49-80 0 0,1-1 0 0 0,-1 1 0 0 0,2-1 0 0 0,5 10 0 0 0,-5-11 0 0 0,-1 0 0 0 0,0 0 0 0 0,-1 1 0 0 0,1-1 0 0 0,2 11 0 0 0,-2 6 0 0 0,-3-19 0 0 0,0-1 0 0 0,0 1 0 0 0,1 0 0 0 0,-1 0 0 0 0,1 0 0 0 0,0 0 0 0 0,0 0 0 0 0,1 3 0 0 0,7 7 0 0 0,0 0 0 0 0,19 21 0 0 0,-17-22 0 0 0,-6-8-8 0 0,0 0 1 0 0,0 0-1 0 0,0 0 0 0 0,0-1 0 0 0,0 0 1 0 0,1 0-1 0 0,9 4 0 0 0,7 3-27 0 0,-17-8 12 0 0,0 1 0 0 0,0-2 1 0 0,0 1-1 0 0,0 0 0 0 0,0-1 0 0 0,0 0 1 0 0,0-1-1 0 0,0 1 0 0 0,1-1 0 0 0,-1 0 1 0 0,0 0-1 0 0,8-1 0 0 0,-8 0-396 0 0,0 0 1 0 0,0 0-1 0 0,-1-1 0 0 0,1 1 0 0 0,7-5 0 0 0,-9 5-655 0 0,0-1 0 0 0,1 0-1 0 0,-1-1 1 0 0,0 1-1 0 0,0-1 1 0 0,-1 1 0 0 0,5-5-1 0 0,0-3-7199 0 0</inkml:trace>
  <inkml:trace contextRef="#ctx0" brushRef="#br0" timeOffset="0.52">868 121 20559 0 0,'-16'3'464'0'0,"12"-2"1132"0"0,8 1-1252 0 0,18 10 2926 0 0,-19-10-2144 0 0,-2-1-1055 0 0,1 0-1 0 0,0 0 1 0 0,-1 1-1 0 0,1-1 1 0 0,-1 1-1 0 0,1-1 1 0 0,-1 1-1 0 0,0 0 0 0 0,0-1 1 0 0,0 1-1 0 0,0 0 1 0 0,0 0-1 0 0,0 0 1 0 0,0 0-1 0 0,-1 0 1 0 0,1 0-1 0 0,-1 0 1 0 0,1 0-1 0 0,-1 0 1 0 0,0 0-1 0 0,0 0 1 0 0,0 0-1 0 0,0 0 1 0 0,0 0-1 0 0,0 0 1 0 0,0 0-1 0 0,-1 0 1 0 0,0 4-1 0 0,0-2-37 0 0,0 0 0 0 0,0 0 0 0 0,1 0 0 0 0,-1 0 0 0 0,1 0 1 0 0,0 0-1 0 0,1 0 0 0 0,-1 0 0 0 0,1 0 0 0 0,-1 0 0 0 0,1 0 0 0 0,0 0 0 0 0,2 4 0 0 0,-2-7-28 0 0,-1 1 4 0 0,0 0 0 0 0,0 0-1 0 0,1 0 1 0 0,-1 0 0 0 0,-1 0 0 0 0,1-1-1 0 0,0 1 1 0 0,0 0 0 0 0,-1 0 0 0 0,1 0-1 0 0,-1 0 1 0 0,1 0 0 0 0,-1 0 0 0 0,0-1-1 0 0,0 1 1 0 0,0 0 0 0 0,0 0 0 0 0,-2 2-1 0 0,2-3-3 0 0,0 0 0 0 0,0 0 1 0 0,0 1-1 0 0,0-1 0 0 0,1 0 0 0 0,-1 1 0 0 0,0-1 0 0 0,1 0 0 0 0,-1 1 0 0 0,1-1 0 0 0,-1 1 0 0 0,1-1 0 0 0,0 1 0 0 0,-1-1 0 0 0,1 1 0 0 0,0-1 0 0 0,0 1 0 0 0,0-1 0 0 0,0 1 0 0 0,1-1 0 0 0,-1 1 0 0 0,0-1 0 0 0,1 1 0 0 0,-1-1 0 0 0,0 0 0 0 0,1 1 0 0 0,0-1 0 0 0,1 3 0 0 0,-1-2-45 0 0,1 1 0 0 0,-1 1 0 0 0,0-1 0 0 0,0 0-1 0 0,0 0 1 0 0,0 0 0 0 0,0 1 0 0 0,-1-1 0 0 0,0 0 0 0 0,1 5 0 0 0,-1-7 3 0 0,0 0 1 0 0,0-1 0 0 0,0 1-1 0 0,1 0 1 0 0,-1-1-1 0 0,0 1 1 0 0,0-1 0 0 0,1 1-1 0 0,-1-1 1 0 0,1 1-1 0 0,-1-1 1 0 0,0 1 0 0 0,1-1-1 0 0,-1 1 1 0 0,1-1-1 0 0,-1 1 1 0 0,1-1 0 0 0,-1 0-1 0 0,1 1 1 0 0,-1-1-1 0 0,1 0 1 0 0,0 1-1 0 0,-1-1 1 0 0,2 0 0 0 0,11 4-1178 0 0,-13-4 1047 0 0,3 1-1726 0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7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10 17967 0 0,'-13'-4'314'0'0,"11"3"13"0"0,-1 0 0 0 0,0 0 0 0 0,0 0 0 0 0,0 1 0 0 0,0-1 0 0 0,0 1 0 0 0,-5-1 2216 0 0,5 3-1534 0 0,-10 5-558 0 0,13-7-444 0 0,0 1 0 0 0,0-1 1 0 0,0 0-1 0 0,-1 0 0 0 0,1 0 1 0 0,0 0-1 0 0,0 1 0 0 0,0-1 0 0 0,-1 0 1 0 0,1 0-1 0 0,0 0 0 0 0,0 1 1 0 0,0-1-1 0 0,0 0 0 0 0,0 0 1 0 0,0 1-1 0 0,0-1 0 0 0,-1 0 1 0 0,1 0-1 0 0,0 1 0 0 0,0-1 1 0 0,0 0-1 0 0,0 0 0 0 0,0 1 1 0 0,0-1-1 0 0,0 0 0 0 0,0 0 1 0 0,0 1-1 0 0,0-1 0 0 0,0 0 1 0 0,1 0-1 0 0,-1 1 0 0 0,0-1 0 0 0,0 0 1 0 0,0 0-1 0 0,0 1 0 0 0,0-1 1 0 0,0 0-1 0 0,0 0 0 0 0,1 1 1 0 0,9 9 98 0 0,-4-4-78 0 0,5 16-645 0 0,5 6-6423 0 0,-1-12-430 0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7.9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0 110 23783 0 0,'0'0'539'0'0,"1"0"-393"0"0,0 0 0 0 0,0 0 0 0 0,0 0 1 0 0,-1 0-1 0 0,1 0 0 0 0,0 0 0 0 0,0 0 0 0 0,0 0 1 0 0,0-1-1 0 0,0 1 0 0 0,-1 0 0 0 0,1 0 0 0 0,1-1 1 0 0,26-16-29 0 0,-9 1 1715 0 0,57-30 406 0 0,-6 17-1852 0 0,-70 29-385 0 0,1 0 1 0 0,-1 0 0 0 0,1 1 0 0 0,0-1-1 0 0,-1 0 1 0 0,1 0 0 0 0,-1 0 0 0 0,1 0-1 0 0,-1 1 1 0 0,1-1 0 0 0,-1 0-1 0 0,1 0 1 0 0,-1 1 0 0 0,1-1 0 0 0,-1 0-1 0 0,1 1 1 0 0,-1-1 0 0 0,1 1 0 0 0,-1-1-1 0 0,0 1 1 0 0,1-1 0 0 0,-1 1-1 0 0,0-1 1 0 0,1 1 0 0 0,0 0-2 0 0,4 5-1 0 0,1-1 0 0 0,-1 0 0 0 0,2 0 0 0 0,-1 0 0 0 0,0-1 0 0 0,1 0 0 0 0,14 6 0 0 0,11 7 0 0 0,-27-13 5 0 0,-1-2-1 0 0,1 1 1 0 0,1-1-1 0 0,-1 1 1 0 0,0-2-1 0 0,0 1 1 0 0,1 0-1 0 0,-1-1 1 0 0,1 0-1 0 0,6 0 1 0 0,4 0-36 0 0,34-4 1 0 0,-37 2-22 0 0,-3 0-271 0 0,0-1-1 0 0,0-1 0 0 0,0 1 1 0 0,-1-2-1 0 0,15-5 0 0 0,-11 3-907 0 0,9-4-989 0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8.3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1 297 10136 0 0,'3'0'11373'0'0,"66"-18"-5410"0"0,39-11-3844 0 0,-86 23-1964 0 0,23-3 1 0 0,-36 8-285 0 0,34-7-809 0 0,-19 0-2603 0 0</inkml:trace>
  <inkml:trace contextRef="#ctx0" brushRef="#br0" timeOffset="1">182 0 22431 0 0,'0'0'2254'0'0,"2"2"-2065"0"0,-1-1-180 0 0,0 0 1 0 0,1 1-1 0 0,-1-1 1 0 0,0 0-1 0 0,0 1 1 0 0,0-1-1 0 0,0 1 1 0 0,0 0-1 0 0,0-1 1 0 0,-1 1-1 0 0,1 0 0 0 0,0 2 1 0 0,7 28 1371 0 0,-4-12-279 0 0,0-2-796 0 0,0 1-1 0 0,-2-1 0 0 0,0 1 0 0 0,-2 24 0 0 0,1-30-298 0 0,1 0 0 0 0,0-1 1 0 0,0 1-1 0 0,2-1 0 0 0,4 14 0 0 0,4 14-184 0 0,-9-30-371 0 0,0 1 0 0 0,1-1 1 0 0,7 15-1 0 0,4-1-1782 0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8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20183 0 0,'0'0'463'0'0,"2"-1"61"0"0,43-38 705 0 0,-39 34-938 0 0,-1 1 0 0 0,1 0 0 0 0,0 0 0 0 0,0 1 0 0 0,0-1 0 0 0,0 1 0 0 0,1 1 0 0 0,-1-1 1 0 0,1 1-1 0 0,7-1 0 0 0,10-2 1162 0 0,-19 4-1200 0 0,0 0-1 0 0,0 0 0 0 0,1 0 0 0 0,-1 1 1 0 0,0-1-1 0 0,1 1 0 0 0,8 1 0 0 0,26 8 795 0 0,-37-9-768 0 0,-2 2-178 0 0,0 1-100 0 0,0 0 0 0 0,1 0 0 0 0,-1 1 0 0 0,-1-1 0 0 0,1 1 0 0 0,0-1 0 0 0,-1 0 0 0 0,0 1 0 0 0,0-1 0 0 0,0 1 0 0 0,0-1 0 0 0,0 1 0 0 0,-1-1 0 0 0,1 0 0 0 0,-3 7 0 0 0,0-5-4 0 0,1 1 0 0 0,-2-1 1 0 0,1 0-1 0 0,0 0 0 0 0,-1-1 0 0 0,-6 7 1 0 0,-8 11-76 0 0,-1 3 22 0 0,10-15-311 0 0,1 0 0 0 0,1 1-1 0 0,0 0 1 0 0,0 1 0 0 0,1-1-1 0 0,-7 20 1 0 0,-1 1-634 0 0,14-32 992 0 0,0 0 0 0 0,0 1 0 0 0,0-1 0 0 0,0 0 0 0 0,0 1 0 0 0,-1-1 0 0 0,1 0 0 0 0,0 0 0 0 0,0 1 1 0 0,0-1-1 0 0,0 0 0 0 0,0 1 0 0 0,0-1 0 0 0,0 0 0 0 0,0 0 0 0 0,0 1 0 0 0,0-1 0 0 0,0 0 0 0 0,1 1 0 0 0,-1-1 0 0 0,0 0 0 0 0,0 0 0 0 0,0 1 1 0 0,0-1-1 0 0,0 0 0 0 0,0 0 0 0 0,1 1 0 0 0,-1-1 0 0 0,0 0 0 0 0,0 0 0 0 0,1 1 0 0 0,2 7-218 0 0,-3-5 224 0 0,0-1 1 0 0,1 1 0 0 0,-1 0 0 0 0,1-1 0 0 0,-1 1-1 0 0,1 0 1 0 0,0-1 0 0 0,0 1 0 0 0,0-1 0 0 0,0 1 0 0 0,0-1-1 0 0,1 0 1 0 0,3 5 0 0 0,-2-3 2 0 0,0-1 1 0 0,1 1-1 0 0,0-1 1 0 0,0 0-1 0 0,0 0 1 0 0,9 5-1 0 0,3-1 153 0 0,0 0-1 0 0,0-2 1 0 0,23 6-1 0 0,-28-8 207 0 0,-1 1 0 0 0,0 0 0 0 0,16 8 0 0 0,-23-11-99 0 0,-2-1-219 0 0,0 1 0 0 0,0-1-1 0 0,0 0 1 0 0,0 1 0 0 0,0-1-1 0 0,0 1 1 0 0,0-1 0 0 0,0 1-1 0 0,0-1 1 0 0,-1 1 0 0 0,1 0 0 0 0,0-1-1 0 0,0 1 1 0 0,0 0 0 0 0,-1 0-1 0 0,1 0 1 0 0,0-1 0 0 0,-1 1-1 0 0,1 0 1 0 0,-1 0 0 0 0,1 0 0 0 0,-1 0-1 0 0,1 0 1 0 0,-1 0 0 0 0,0 0-1 0 0,1 2 1 0 0,-1-1 8 0 0,1 1-1 0 0,0-1 0 0 0,-1 0 1 0 0,0 0-1 0 0,0 1 1 0 0,1-1-1 0 0,-1 0 1 0 0,-1 1-1 0 0,1-1 1 0 0,-1 5-1 0 0,-1-3-44 0 0,0 0 0 0 0,0 1 0 0 0,-1-1 0 0 0,1 0 0 0 0,-1 0 0 0 0,0-1 0 0 0,0 1 0 0 0,0 0 0 0 0,-1-1 0 0 0,1 0 0 0 0,-7 4 0 0 0,-1 0-6 0 0,-1 0 0 0 0,-23 8 0 0 0,30-13 4 0 0,-7 2 4 0 0,0 0 1 0 0,-1-1-1 0 0,0-1 1 0 0,0 0-1 0 0,1-1 0 0 0,-1 0 1 0 0,0-1-1 0 0,0 0 1 0 0,-15-3-1 0 0,4-3-918 0 0,22 5 399 0 0,-1-6-1005 0 0,3 7 1256 0 0,0-1-1 0 0,-1 1 1 0 0,1-1 0 0 0,0 0-1 0 0,-1 1 1 0 0,1-1 0 0 0,0 0-1 0 0,0 1 1 0 0,0-1 0 0 0,0 0-1 0 0,0 1 1 0 0,0-1-1 0 0,-1 0 1 0 0,2 0 0 0 0,-1 1-1 0 0,0-1 1 0 0,0 0 0 0 0,0 0-1 0 0,5-13-8048 0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9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24 17911 0 0,'0'0'1624'0'0,"2"-1"-1336"0"0,-1 1-253 0 0,0-1 1 0 0,0 1-1 0 0,0 0 0 0 0,0-1 0 0 0,0 0 0 0 0,0 1 0 0 0,0-1 0 0 0,0 1 0 0 0,0-1 0 0 0,0 0 0 0 0,-1 0 0 0 0,1 0 1 0 0,0 1-1 0 0,0-1 0 0 0,-1 0 0 0 0,1 0 0 0 0,0 0 0 0 0,-1 0 0 0 0,1 0 0 0 0,-1 0 0 0 0,3-7 6632 0 0,-3 10-5936 0 0,1 10 84 0 0,-1-9-730 0 0,0 1 0 0 0,0 0 1 0 0,0-1-1 0 0,0 1 0 0 0,0-1 0 0 0,-1 1 0 0 0,-1 6 0 0 0,-9 24-20 0 0,0-1 1 0 0,-3-1 0 0 0,-18 33-1 0 0,2 4-574 0 0,25-61 183 0 0,-13 24-468 0 0,2-13-2984 0 0,11-14 1740 0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9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88 11056 0 0,'1'-2'852'0'0,"4"-7"-675"0"0,17-24 1331 0 0,-1 13 3812 0 0,-13 14-3682 0 0,-6 4-1318 0 0,1 1-1 0 0,-1-1 0 0 0,0 0 1 0 0,0 1-1 0 0,0 0 0 0 0,1-1 1 0 0,-1 1-1 0 0,1 0 1 0 0,-1 0-1 0 0,1 0 0 0 0,-1 1 1 0 0,1-1-1 0 0,0 1 1 0 0,2-1-1 0 0,-1 1 150 0 0,2 0-142 0 0,-1 0 1 0 0,1 0-1 0 0,-1 0 1 0 0,0 1-1 0 0,1-1 1 0 0,-1 1-1 0 0,0 1 1 0 0,1-1-1 0 0,4 3 1 0 0,2 2-99 0 0,-1 0 0 0 0,0 1 0 0 0,-1 0 1 0 0,1 1-1 0 0,16 15 0 0 0,-22-17-185 0 0,0 0-1 0 0,0 0 1 0 0,-1 0 0 0 0,1 1-1 0 0,-1-1 1 0 0,-1 1 0 0 0,1 0 0 0 0,-1 0-1 0 0,-1 1 1 0 0,4 12 0 0 0,-4-13-33 0 0,2 13 40 0 0,1 1 0 0 0,1-1 0 0 0,16 36-1 0 0,-18-48-45 0 0,2 7 5 0 0,1-1 0 0 0,1 0 0 0 0,1 0 0 0 0,0-1 0 0 0,0 0 0 0 0,18 18 0 0 0,-18-23-66 0 0,0-1-1 0 0,0 1 1 0 0,19 10 0 0 0,-24-16 36 0 0,-1-1 0 0 0,0 0 0 0 0,1 1 0 0 0,-1-1 1 0 0,1 0-1 0 0,-1-1 0 0 0,1 1 0 0 0,-1-1 0 0 0,1 1 0 0 0,0-1 0 0 0,-1 0 1 0 0,1 0-1 0 0,0-1 0 0 0,-1 1 0 0 0,1-1 0 0 0,4-1 0 0 0,12-4-563 0 0,-8 3-461 0 0,0-1-1 0 0,22-11 0 0 0,-13 5-1347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2T02:40:23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16416 0 0,'0'0'1483'0'0,"1"2"-1076"0"0,5 18 860 0 0,-1-6-237 0 0,-1 0 1 0 0,3 22 0 0 0,8 48 557 0 0,-12-68-1497 0 0,8 34 0 0 0,1 3-7 0 0,-10-48-608 0 0,-1 1 0 0 0,1-1-1 0 0,0 0 1 0 0,0 0 0 0 0,4 7-1 0 0,-2-6-939 0 0,-2 0 0 0 0,1 1 0 0 0,3 11 0 0 0,-5-9-5237 0 0</inkml:trace>
  <inkml:trace contextRef="#ctx0" brushRef="#br0" timeOffset="1">282 1 11056 0 0,'0'0'11054'0'0,"1"2"-10503"0"0,2 4-406 0 0,-1 1 1 0 0,0 0 0 0 0,0 0-1 0 0,0 0 1 0 0,0 0 0 0 0,0 11-1 0 0,2 11-103 0 0,-3-23-35 0 0,-1 0 0 0 0,0 0 0 0 0,0 0 0 0 0,0 0 0 0 0,-3 11 0 0 0,0 10 4 0 0,3 6-21 0 0,0-32 6 0 0,1 0 0 0 0,-1 1 0 0 0,0-1 0 0 0,0 0 0 0 0,1 0 0 0 0,-1 0 0 0 0,0 0-1 0 0,1 0 1 0 0,-1 0 0 0 0,1 1 0 0 0,0-1 0 0 0,-1 0 0 0 0,1 0 0 0 0,0 0 0 0 0,-1-1 0 0 0,1 1 0 0 0,0 0 0 0 0,0 0 0 0 0,0 0 0 0 0,0-1 0 0 0,0 1 0 0 0,0 0 0 0 0,0-1 0 0 0,0 1 0 0 0,0-1 0 0 0,0 1 0 0 0,0-1 0 0 0,2 1 0 0 0,14 9-50 0 0,-16-9 53 0 0,1-1 1 0 0,-1 1-1 0 0,1 0 0 0 0,-1-1 1 0 0,1 1-1 0 0,0-1 0 0 0,-1 0 1 0 0,1 0-1 0 0,0 1 0 0 0,-1-1 1 0 0,1 0-1 0 0,0 0 0 0 0,-1-1 1 0 0,1 1-1 0 0,0 0 0 0 0,-1 0 1 0 0,1-1-1 0 0,2 0 0 0 0,15-2 3 0 0,2 5-2 0 0,-19-1 0 0 0,1-1 0 0 0,-1 1 0 0 0,1-1 0 0 0,0 0 0 0 0,-1 0 0 0 0,1 0 0 0 0,-1 0 0 0 0,1 0 0 0 0,0 0 0 0 0,-1-1 0 0 0,1 1 0 0 0,4-3 0 0 0,-1 0-114 0 0,0 0-806 0 0,0 0-1 0 0,0 0 0 0 0,0 0 0 0 0,0 1 1 0 0,1 0-1 0 0,-1 0 0 0 0,10-1 1 0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29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128 159 7368 0 0,'0'0'568'0'0,"1"13"6148"0"0,4-2 217 0 0,-4-8-5060 0 0,19 59 1512 0 0,-7-26-2648 0 0,-2 0 0 0 0,7 45 0 0 0,-12-42-552 0 0,-2 0 0 0 0,-2 1 1 0 0,-3 51-1 0 0,-11 113 291 0 0,9-152-476 0 0,-3 61 0 0 0,6-101 0 0 0,-1 0 0 0 0,-5 20 0 0 0,6-31-4 0 0,0 0 0 0 0,-1 0 0 0 0,1 0 1 0 0,0-1-1 0 0,-1 1 0 0 0,1 0 0 0 0,-1 0 0 0 0,0 0 0 0 0,1-1 0 0 0,-1 1 1 0 0,1 0-1 0 0,-1-1 0 0 0,0 1 0 0 0,0 0 0 0 0,1-1 0 0 0,-1 1 0 0 0,0-1 0 0 0,0 1 1 0 0,-1-1-1 0 0,1 0-45 0 0,-1-1-1 0 0,0 1 1 0 0,1-1 0 0 0,-1 1 0 0 0,1-1-1 0 0,-1 0 1 0 0,1 0 0 0 0,-2-1 0 0 0,1 0-48 0 0,-3 0-126 0 0,1 0 0 0 0,0-1-1 0 0,0 1 1 0 0,0-1 0 0 0,1 0 0 0 0,-1 0 0 0 0,1-1 0 0 0,-6-6 0 0 0,4 2-899 0 0,-1 0 1 0 0,2-1-1 0 0,-6-10 0 0 0,-6-13-7469 0 0</inkml:trace>
  <inkml:trace contextRef="#ctx0" brushRef="#br0" timeOffset="1">0 0 20303 0 0,'0'0'2224'0'0,"16"0"-2224"0"0,-4 0 0 0 0,-3 0 608 0 0,3 0 816 0 0,-2 4-696 0 0,0 0-728 0 0,2 6-144 0 0,-2-4 16 0 0,-5 2-1664 0 0,5 7-328 0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0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13360 0 0,'0'0'13143'0'0,"3"-1"-12307"0"0,24-11 312 0 0,-1-1 0 0 0,35-23 0 0 0,-54 31-1081 0 0,0 0 1 0 0,1 1-1 0 0,-1 0 1 0 0,1 1-1 0 0,11-4 0 0 0,-11 5-54 0 0,1 1 1 0 0,0 0-1 0 0,-1 0 0 0 0,1 1 0 0 0,0 0 0 0 0,0 1 0 0 0,12 2 0 0 0,74 6-251 0 0,-86-8 62 0 0,0-1 1 0 0,1-1-1 0 0,-1 1 1 0 0,16-5-1 0 0,10 1-1158 0 0,-9 0-1413 0 0,-5-2-6789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1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5984 0 0,'2'1'11853'0'0,"8"2"-6986"0"0,4 2-2333 0 0,7 3-946 0 0,-16-7-1320 0 0,0 0 1 0 0,-1-1 0 0 0,1 1-1 0 0,0-1 1 0 0,0 0-1 0 0,0-1 1 0 0,7 0-1 0 0,-9 0-75 0 0,36 1 607 0 0,-32 0-715 0 0,0 0 1 0 0,1 0-1 0 0,-1 0 0 0 0,0-1 1 0 0,10-2-1 0 0,-3 0-85 0 0,1 1 0 0 0,29-2 0 0 0,-42 4 0 0 0,1 0 0 0 0,0-1 0 0 0,0 1 0 0 0,-1-1 0 0 0,1 1 0 0 0,0-1 0 0 0,-1 0 0 0 0,1 0 0 0 0,3-2 0 0 0,6-2-11 0 0,-11 4 2 0 0,-1 1-1 0 0,1 0 1 0 0,0-1-1 0 0,-1 1 1 0 0,1-1-1 0 0,-1 1 1 0 0,1-1-1 0 0,0 1 0 0 0,-1-1 1 0 0,1 0-1 0 0,-1 1 1 0 0,1-1-1 0 0,-1 0 1 0 0,1-1-1 0 0,2-2-28 0 0,6-3-272 0 0,-7 6-11 0 0,0 0 1 0 0,-1-1-1 0 0,1 1 1 0 0,-1 0-1 0 0,1 0 1 0 0,-1-1-1 0 0,0 1 1 0 0,1-1 0 0 0,-1 1-1 0 0,0-1 1 0 0,0 1-1 0 0,0-1 1 0 0,0 0-1 0 0,-1 1 1 0 0,1-1-1 0 0,0-2 1 0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1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18511 0 0,'0'0'5826'0'0,"1"2"-4560"0"0,8 14-531 0 0,-1 1 0 0 0,-1 0-1 0 0,0 1 1 0 0,6 22 0 0 0,12 78-716 0 0,-9-40-52 0 0,-15-74-85 0 0,0 0 1 0 0,1 1-1 0 0,-1-1 1 0 0,1 0-1 0 0,5 7 0 0 0,6 13-4634 0 0,-8-12-4029 0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3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0 844 5984 0 0,'0'0'464'0'0,"2"-1"170"0"0,0 0-67 0 0,0 0-1 0 0,-1 0 0 0 0,1 0 0 0 0,-1 0 0 0 0,1 0 0 0 0,-1-1 0 0 0,0 1 0 0 0,1-1 1 0 0,-1 1-1 0 0,0-1 0 0 0,0 0 0 0 0,0 1 0 0 0,0-1 0 0 0,0 0 0 0 0,0-3 0 0 0,10-14 2884 0 0,5-3-2011 0 0,-1-1 0 0 0,-1 0 0 0 0,16-39-1 0 0,-20 40-1017 0 0,107-201 1180 0 0,-99 192-1396 0 0,-2-1 0 0 0,12-35 0 0 0,20-69-185 0 0,-32 87-22 0 0,-8 27 121 0 0,-6 16-98 0 0,1 0 0 0 0,-2 1 0 0 0,4-13 0 0 0,-5 15-45 0 0,1 0-1 0 0,0 0 1 0 0,0 0-1 0 0,0 0 1 0 0,0 0-1 0 0,1 0 1 0 0,-1 0-1 0 0,1 1 0 0 0,3-5 1 0 0,-2 2 0 0 0,4-5 9 0 0,-6 10 15 0 0,-1 0 0 0 0,0 0 0 0 0,1-1 0 0 0,-1 1 0 0 0,0 0 0 0 0,0 0 0 0 0,1 0 0 0 0,-1-1 0 0 0,0 1 0 0 0,1 0 0 0 0,-1 0 0 0 0,0 0 0 0 0,1 0 0 0 0,-1 0 0 0 0,0 0 0 0 0,1 0 0 0 0,-1 0 0 0 0,0 0 0 0 0,1 0 0 0 0,-1 0 0 0 0,1 0 0 0 0,-1 0 0 0 0,0 0 0 0 0,1 0 0 0 0,-1 0 0 0 0,2 5 0 0 0,-1-1 0 0 0,0 1 0 0 0,-1 0 0 0 0,1-1 0 0 0,-1 7 0 0 0,1-1 0 0 0,1 36 88 0 0,-2-30-28 0 0,1-1 0 0 0,4 21 0 0 0,-2-18-50 0 0,0-5-9 0 0,-1 0-1 0 0,2 0 1 0 0,7 19-1 0 0,-10-28-13 0 0,1-1 0 0 0,-2 1 0 0 0,1-1 0 0 0,0 1 0 0 0,0 0 0 0 0,-1 5 0 0 0,0-7 4 0 0,0-1 0 0 0,0 1 0 0 0,0 0 0 0 0,0 0 0 0 0,0-1 0 0 0,0 1 1 0 0,1 0-1 0 0,-1 0 0 0 0,1-1 0 0 0,-1 1 0 0 0,1-1 0 0 0,0 1 0 0 0,-1 0 0 0 0,1-1 1 0 0,0 1-1 0 0,0-1 0 0 0,0 0 0 0 0,0 1 0 0 0,0-1 0 0 0,1 0 0 0 0,1 2 0 0 0,-2-2 93 0 0,12 3 74 0 0,1 1-145 0 0,-2-5-13 0 0,-7-2 1 0 0,0 0-1 0 0,-1 0 0 0 0,1 0 1 0 0,0 0-1 0 0,-1-1 1 0 0,1 0-1 0 0,-1 0 0 0 0,0 0 1 0 0,0 0-1 0 0,0-1 1 0 0,0 0-1 0 0,5-6 0 0 0,0-2-6 0 0,0 0-1 0 0,-1-1 0 0 0,8-17 1 0 0,-7 12-143 0 0,-1-1 0 0 0,-2 0 1 0 0,9-32-1 0 0,-15 42 162 0 0,0 8 207 0 0,1 3-188 0 0,-1 0-1 0 0,1 0 1 0 0,0 0-1 0 0,0 0 1 0 0,-1 0-1 0 0,1 0 1 0 0,1 0-1 0 0,-1 0 0 0 0,2 2 1 0 0,1 3-47 0 0,16 40-248 0 0,-16-37 306 0 0,-1 0 0 0 0,2-1 0 0 0,-1 1 0 0 0,9 12 0 0 0,-11-19-369 0 0,1-1 0 0 0,-1 1-1 0 0,0-1 1 0 0,1 1 0 0 0,0-1-1 0 0,-1 0 1 0 0,1 0-1 0 0,0 0 1 0 0,0 0 0 0 0,0 0-1 0 0,0-1 1 0 0,1 1-1 0 0,-1-1 1 0 0,0 0 0 0 0,1 0-1 0 0,-1 0 1 0 0,0 0-1 0 0,1-1 1 0 0,5 1 0 0 0,6-1-1664 0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4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91 101 6912 0 0,'0'1'6537'0'0,"0"3"-5209"0"0,0 35 6433 0 0,5 20-4398 0 0,-5-54-3193 0 0,1 0 0 0 0,-1 0 0 0 0,-1 0 1 0 0,1 0-1 0 0,-2 9 0 0 0,-1 13 359 0 0,-1 110-501 0 0,4-136-117 0 0,0 1 0 0 0,0-1 0 0 0,0 0 0 0 0,0 0 0 0 0,0 0 1 0 0,0 0-1 0 0,0 0 0 0 0,-1 0 0 0 0,1 0 0 0 0,0 0 0 0 0,-1 0 0 0 0,1 0 0 0 0,-1 0 0 0 0,1 0 0 0 0,-1 0 0 0 0,0 1 0 0 0</inkml:trace>
  <inkml:trace contextRef="#ctx0" brushRef="#br0" timeOffset="1">0 0 14800 0 0,'0'0'5103'0'0,"7"1"-3409"0"0,2 3-1361 0 0,-7-3-49 0 0,-1 4-308 0 0,8 14-1202 0 0,-1-5-4270 0 0,-6-1-1164 0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4.7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22175 0 0,'0'0'2531'0'0,"1"0"-1890"0"0,0 0-536 0 0,0 0 1 0 0,1 0-1 0 0,-1-1 0 0 0,0 1 0 0 0,0 0 0 0 0,0-1 1 0 0,0 1-1 0 0,0-1 0 0 0,0 1 0 0 0,0-1 0 0 0,0 1 1 0 0,0-1-1 0 0,0 0 0 0 0,0 1 0 0 0,-1-1 0 0 0,1 0 1 0 0,1-2-1 0 0,14-20 1166 0 0,-4 5-784 0 0,2-3-15 0 0,-6 10-306 0 0,0 0 0 0 0,1 1 0 0 0,14-15 0 0 0,-14 19-49 0 0,-6 5-102 0 0,12-3-3 0 0,-9 4-1 0 0,-1 0-1 0 0,0 0 1 0 0,1 0 0 0 0,-1 0-1 0 0,0 1 1 0 0,1 0 0 0 0,-1 0-1 0 0,0 1 1 0 0,0-1 0 0 0,0 1-1 0 0,0 0 1 0 0,0 0 0 0 0,0 1-1 0 0,0 0 1 0 0,-1-1 0 0 0,5 5-1 0 0,22 15 1 0 0,-24-16-11 0 0,1-1 0 0 0,-1 0 0 0 0,13 6 0 0 0,-7-3 0 0 0,2-2 0 0 0,-9-4-295 0 0,0-1-1 0 0,0 1 0 0 0,0-1 1 0 0,0 0-1 0 0,1 0 1 0 0,-1-1-1 0 0,0 0 1 0 0,1 0-1 0 0,-1-1 1 0 0,0 1-1 0 0,1-1 1 0 0,-1-1-1 0 0,0 1 0 0 0,0-1 1 0 0,0 0-1 0 0,0 0 1 0 0,0-1-1 0 0,-1 0 1 0 0,1 0-1 0 0,5-4 1 0 0,4-3-1923 0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5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6448 0 0,'0'0'585'0'0,"1"1"128"0"0,2 0 512 0 0,0 0 0 0 0,-1 1 0 0 0,1-1 0 0 0,0 0 0 0 0,0-1-1 0 0,0 1 1 0 0,0-1 0 0 0,-1 1 0 0 0,1-1 0 0 0,0 0 0 0 0,6 0-1 0 0,34-8 5434 0 0,-21 4-6133 0 0,16-8 954 0 0,-31 11-1503 0 0,1-1 1 0 0,-1 0-1 0 0,1-1 1 0 0,-1 1-1 0 0,0-2 1 0 0,0 1-1 0 0,6-5 1 0 0,17-7-1339 0 0,-25 13 1169 0 0,23-13-8464 0 0,-12 2-265 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5.5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1 948 7368 0 0,'0'0'568'0'0,"2"-1"-374"0"0,0 0 157 0 0,0-1 0 0 0,0 1 0 0 0,0-1-1 0 0,0 0 1 0 0,0 0 0 0 0,0 1-1 0 0,0-1 1 0 0,0 0 0 0 0,-1-1-1 0 0,3-3 1 0 0,13-29 5649 0 0,-5 8-3645 0 0,140-211 5263 0 0,-81 133-6853 0 0,-28 35-338 0 0,42-93 0 0 0,-10-11-144 0 0,-52 125-177 0 0,-9 21-41 0 0,-9 19-12 0 0,-3 7 0 0 0,-2 2-52 0 0,0 0-1 0 0,0 0 0 0 0,0 0 0 0 0,0 0 1 0 0,0 0-1 0 0,1 0 0 0 0,-1 0 1 0 0,0-1-1 0 0,0 1 0 0 0,0 0 0 0 0,0 0 1 0 0,1 0-1 0 0,-1 0 0 0 0,0 0 0 0 0,0 0 1 0 0,0 1-1 0 0,0-1 0 0 0,1 0 0 0 0,-1 0 1 0 0,0 0-1 0 0,0 0 0 0 0,0 0 1 0 0,0 0-1 0 0,1 0 0 0 0,-1 0 0 0 0,0 0 1 0 0,0 0-1 0 0,0 0 0 0 0,0 0 0 0 0,0 1 1 0 0,0-1-1 0 0,1 0 0 0 0,-1 0 0 0 0,0 0 1 0 0,0 0-1 0 0,0 0 0 0 0,0 1 1 0 0,0-1-1 0 0,0 0 0 0 0,0 0 0 0 0,0 0 1 0 0,0 0-1 0 0,0 1 0 0 0,0-1 0 0 0,0 0 1 0 0,0 0-1 0 0,0 0 0 0 0,0 0 0 0 0,0 1 1 0 0,3 7-4 0 0,-1 57 3 0 0,-2-53 0 0 0,1-1 0 0 0,-2 0 0 0 0,-2 21 0 0 0,1-20 0 0 0,1 0 0 0 0,0 0 0 0 0,2 19 0 0 0,4 94 0 0 0,-5-119-16 0 0,0 0 1 0 0,1 0-1 0 0,3 10 1 0 0,-3-11-12 0 0,0 1 1 0 0,0-1-1 0 0,1 10 1 0 0,9-16-89 0 0,-8 0 96 0 0,0 0-1 0 0,-1 0 0 0 0,1 0 1 0 0,-1-1-1 0 0,1 1 0 0 0,-1-1 1 0 0,1 1-1 0 0,-1-1 0 0 0,0 0 1 0 0,0 0-1 0 0,0 0 0 0 0,0 0 1 0 0,2-3-1 0 0,2-3-31 0 0,-1 0-1 0 0,7-14 1 0 0,0-1-29 0 0,-5 9 52 0 0,-1 0 0 0 0,0 0-1 0 0,5-22 1 0 0,6-12-40 0 0,-13 34 53 0 0,0 1 0 0 0,0 0 0 0 0,1-20 0 0 0,5-17-8 0 0,11-22 23 0 0,-17 60 16 0 0,-3 9 288 0 0,-1 4-285 0 0,0 0 0 0 0,1 1 1 0 0,-1-1-1 0 0,1 0 0 0 0,0 0 0 0 0,-1 0 0 0 0,1 0 0 0 0,0 0 1 0 0,0 0-1 0 0,0 0 0 0 0,1 2 0 0 0,4 2 34 0 0,-4-1-33 0 0,0 1 0 0 0,0-1 1 0 0,0 0-1 0 0,-1 1 1 0 0,0-1-1 0 0,0 1 0 0 0,1 5 1 0 0,6 20 66 0 0,7 12-75 0 0,-11-30-27 0 0,0 0 0 0 0,0-1 0 0 0,1 1 0 0 0,1-1 0 0 0,10 16 0 0 0,-6-13-136 0 0,-8-10 26 0 0,1-1 0 0 0,-1 0 0 0 0,1 1 0 0 0,0-1 0 0 0,-1 0 0 0 0,1 0 0 0 0,5 3 0 0 0,-7-5-439 0 0,13-2-10884 0 0,6-4 4213 0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1:33:35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0 20239 0 0,'0'0'2035'0'0,"1"3"-1738"0"0,9 23 1302 0 0,-4-11-808 0 0,0-1 1 0 0,-1 1-1 0 0,5 28 0 0 0,-3 14-118 0 0,-4 0 0 0 0,-5 93 0 0 0,-5-98-419 0 0,4-37-196 0 0,1 1 1 0 0,-1 19-1 0 0,-3 73-5 0 0,7-95-44 0 0,-2 1-1 0 0,0-1 0 0 0,0 0 1 0 0,-2 0-1 0 0,1 0 0 0 0,-2 0 1 0 0,1-1-1 0 0,-8 17 0 0 0,8-25-15 0 0,0 0 1 0 0,0 0-1 0 0,-1 0 0 0 0,1 0 0 0 0,-1 0 0 0 0,0-1 1 0 0,0 1-1 0 0,0-1 0 0 0,-1 0 0 0 0,1-1 1 0 0,-1 1-1 0 0,-8 3 0 0 0,10-6-57 0 0,1 1 0 0 0,-1-1 0 0 0,0 1 0 0 0,0-1 0 0 0,0 0 0 0 0,0 0 0 0 0,0-1 0 0 0,1 1-1 0 0,-1-1 1 0 0,0 1 0 0 0,0-1 0 0 0,1 0 0 0 0,-1 0 0 0 0,0 0 0 0 0,1 0 0 0 0,-3-2 0 0 0,-9-2-564 0 0,7 3 241 0 0,0-1-1 0 0,1 0 1 0 0,-1 0 0 0 0,-10-7 0 0 0,-10-9-1544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3.xml"/><Relationship Id="rId13" Type="http://schemas.openxmlformats.org/officeDocument/2006/relationships/image" Target="../media/image561.png"/><Relationship Id="rId18" Type="http://schemas.openxmlformats.org/officeDocument/2006/relationships/image" Target="../media/image564.png"/><Relationship Id="rId3" Type="http://schemas.openxmlformats.org/officeDocument/2006/relationships/image" Target="../media/image556.png"/><Relationship Id="rId21" Type="http://schemas.openxmlformats.org/officeDocument/2006/relationships/image" Target="../media/image567.png"/><Relationship Id="rId7" Type="http://schemas.openxmlformats.org/officeDocument/2006/relationships/image" Target="../media/image558.png"/><Relationship Id="rId12" Type="http://schemas.openxmlformats.org/officeDocument/2006/relationships/customXml" Target="../ink/ink495.xml"/><Relationship Id="rId17" Type="http://schemas.openxmlformats.org/officeDocument/2006/relationships/image" Target="../media/image563.png"/><Relationship Id="rId2" Type="http://schemas.openxmlformats.org/officeDocument/2006/relationships/image" Target="../media/image40.png"/><Relationship Id="rId16" Type="http://schemas.openxmlformats.org/officeDocument/2006/relationships/customXml" Target="../ink/ink497.xml"/><Relationship Id="rId20" Type="http://schemas.openxmlformats.org/officeDocument/2006/relationships/image" Target="../media/image56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92.xml"/><Relationship Id="rId11" Type="http://schemas.openxmlformats.org/officeDocument/2006/relationships/image" Target="../media/image560.png"/><Relationship Id="rId5" Type="http://schemas.openxmlformats.org/officeDocument/2006/relationships/image" Target="../media/image557.png"/><Relationship Id="rId15" Type="http://schemas.openxmlformats.org/officeDocument/2006/relationships/image" Target="../media/image562.png"/><Relationship Id="rId10" Type="http://schemas.openxmlformats.org/officeDocument/2006/relationships/customXml" Target="../ink/ink494.xml"/><Relationship Id="rId19" Type="http://schemas.openxmlformats.org/officeDocument/2006/relationships/image" Target="../media/image565.png"/><Relationship Id="rId4" Type="http://schemas.openxmlformats.org/officeDocument/2006/relationships/customXml" Target="../ink/ink491.xml"/><Relationship Id="rId9" Type="http://schemas.openxmlformats.org/officeDocument/2006/relationships/image" Target="../media/image559.png"/><Relationship Id="rId14" Type="http://schemas.openxmlformats.org/officeDocument/2006/relationships/customXml" Target="../ink/ink496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55.xml"/><Relationship Id="rId299" Type="http://schemas.openxmlformats.org/officeDocument/2006/relationships/customXml" Target="../ink/ink646.xml"/><Relationship Id="rId21" Type="http://schemas.openxmlformats.org/officeDocument/2006/relationships/customXml" Target="../ink/ink507.xml"/><Relationship Id="rId63" Type="http://schemas.openxmlformats.org/officeDocument/2006/relationships/customXml" Target="../ink/ink528.xml"/><Relationship Id="rId159" Type="http://schemas.openxmlformats.org/officeDocument/2006/relationships/customXml" Target="../ink/ink576.xml"/><Relationship Id="rId324" Type="http://schemas.openxmlformats.org/officeDocument/2006/relationships/image" Target="../media/image728.png"/><Relationship Id="rId366" Type="http://schemas.openxmlformats.org/officeDocument/2006/relationships/image" Target="../media/image749.png"/><Relationship Id="rId170" Type="http://schemas.openxmlformats.org/officeDocument/2006/relationships/image" Target="../media/image651.png"/><Relationship Id="rId226" Type="http://schemas.openxmlformats.org/officeDocument/2006/relationships/image" Target="../media/image679.png"/><Relationship Id="rId268" Type="http://schemas.openxmlformats.org/officeDocument/2006/relationships/image" Target="../media/image700.png"/><Relationship Id="rId32" Type="http://schemas.openxmlformats.org/officeDocument/2006/relationships/image" Target="../media/image582.png"/><Relationship Id="rId74" Type="http://schemas.openxmlformats.org/officeDocument/2006/relationships/image" Target="../media/image603.png"/><Relationship Id="rId128" Type="http://schemas.openxmlformats.org/officeDocument/2006/relationships/image" Target="../media/image630.png"/><Relationship Id="rId335" Type="http://schemas.openxmlformats.org/officeDocument/2006/relationships/customXml" Target="../ink/ink664.xml"/><Relationship Id="rId377" Type="http://schemas.openxmlformats.org/officeDocument/2006/relationships/customXml" Target="../ink/ink685.xml"/><Relationship Id="rId5" Type="http://schemas.openxmlformats.org/officeDocument/2006/relationships/customXml" Target="../ink/ink499.xml"/><Relationship Id="rId181" Type="http://schemas.openxmlformats.org/officeDocument/2006/relationships/customXml" Target="../ink/ink587.xml"/><Relationship Id="rId237" Type="http://schemas.openxmlformats.org/officeDocument/2006/relationships/customXml" Target="../ink/ink615.xml"/><Relationship Id="rId402" Type="http://schemas.openxmlformats.org/officeDocument/2006/relationships/image" Target="../media/image767.png"/><Relationship Id="rId258" Type="http://schemas.openxmlformats.org/officeDocument/2006/relationships/image" Target="../media/image695.png"/><Relationship Id="rId279" Type="http://schemas.openxmlformats.org/officeDocument/2006/relationships/customXml" Target="../ink/ink636.xml"/><Relationship Id="rId22" Type="http://schemas.openxmlformats.org/officeDocument/2006/relationships/image" Target="../media/image577.png"/><Relationship Id="rId43" Type="http://schemas.openxmlformats.org/officeDocument/2006/relationships/customXml" Target="../ink/ink518.xml"/><Relationship Id="rId64" Type="http://schemas.openxmlformats.org/officeDocument/2006/relationships/image" Target="../media/image598.png"/><Relationship Id="rId118" Type="http://schemas.openxmlformats.org/officeDocument/2006/relationships/image" Target="../media/image625.png"/><Relationship Id="rId139" Type="http://schemas.openxmlformats.org/officeDocument/2006/relationships/customXml" Target="../ink/ink566.xml"/><Relationship Id="rId290" Type="http://schemas.openxmlformats.org/officeDocument/2006/relationships/image" Target="../media/image711.png"/><Relationship Id="rId304" Type="http://schemas.openxmlformats.org/officeDocument/2006/relationships/image" Target="../media/image718.png"/><Relationship Id="rId325" Type="http://schemas.openxmlformats.org/officeDocument/2006/relationships/customXml" Target="../ink/ink659.xml"/><Relationship Id="rId346" Type="http://schemas.openxmlformats.org/officeDocument/2006/relationships/image" Target="../media/image739.png"/><Relationship Id="rId367" Type="http://schemas.openxmlformats.org/officeDocument/2006/relationships/customXml" Target="../ink/ink680.xml"/><Relationship Id="rId388" Type="http://schemas.openxmlformats.org/officeDocument/2006/relationships/image" Target="../media/image760.png"/><Relationship Id="rId85" Type="http://schemas.openxmlformats.org/officeDocument/2006/relationships/customXml" Target="../ink/ink539.xml"/><Relationship Id="rId150" Type="http://schemas.openxmlformats.org/officeDocument/2006/relationships/image" Target="../media/image641.png"/><Relationship Id="rId171" Type="http://schemas.openxmlformats.org/officeDocument/2006/relationships/customXml" Target="../ink/ink582.xml"/><Relationship Id="rId192" Type="http://schemas.openxmlformats.org/officeDocument/2006/relationships/image" Target="../media/image662.png"/><Relationship Id="rId206" Type="http://schemas.openxmlformats.org/officeDocument/2006/relationships/image" Target="../media/image669.png"/><Relationship Id="rId227" Type="http://schemas.openxmlformats.org/officeDocument/2006/relationships/customXml" Target="../ink/ink610.xml"/><Relationship Id="rId413" Type="http://schemas.openxmlformats.org/officeDocument/2006/relationships/customXml" Target="../ink/ink703.xml"/><Relationship Id="rId248" Type="http://schemas.openxmlformats.org/officeDocument/2006/relationships/image" Target="../media/image690.png"/><Relationship Id="rId269" Type="http://schemas.openxmlformats.org/officeDocument/2006/relationships/customXml" Target="../ink/ink631.xml"/><Relationship Id="rId12" Type="http://schemas.openxmlformats.org/officeDocument/2006/relationships/image" Target="../media/image572.png"/><Relationship Id="rId33" Type="http://schemas.openxmlformats.org/officeDocument/2006/relationships/customXml" Target="../ink/ink513.xml"/><Relationship Id="rId108" Type="http://schemas.openxmlformats.org/officeDocument/2006/relationships/image" Target="../media/image620.png"/><Relationship Id="rId129" Type="http://schemas.openxmlformats.org/officeDocument/2006/relationships/customXml" Target="../ink/ink561.xml"/><Relationship Id="rId280" Type="http://schemas.openxmlformats.org/officeDocument/2006/relationships/image" Target="../media/image706.png"/><Relationship Id="rId315" Type="http://schemas.openxmlformats.org/officeDocument/2006/relationships/customXml" Target="../ink/ink654.xml"/><Relationship Id="rId336" Type="http://schemas.openxmlformats.org/officeDocument/2006/relationships/image" Target="../media/image734.png"/><Relationship Id="rId357" Type="http://schemas.openxmlformats.org/officeDocument/2006/relationships/customXml" Target="../ink/ink675.xml"/><Relationship Id="rId54" Type="http://schemas.openxmlformats.org/officeDocument/2006/relationships/image" Target="../media/image593.png"/><Relationship Id="rId75" Type="http://schemas.openxmlformats.org/officeDocument/2006/relationships/customXml" Target="../ink/ink534.xml"/><Relationship Id="rId96" Type="http://schemas.openxmlformats.org/officeDocument/2006/relationships/image" Target="../media/image614.png"/><Relationship Id="rId140" Type="http://schemas.openxmlformats.org/officeDocument/2006/relationships/image" Target="../media/image636.png"/><Relationship Id="rId161" Type="http://schemas.openxmlformats.org/officeDocument/2006/relationships/customXml" Target="../ink/ink577.xml"/><Relationship Id="rId182" Type="http://schemas.openxmlformats.org/officeDocument/2006/relationships/image" Target="../media/image657.png"/><Relationship Id="rId217" Type="http://schemas.openxmlformats.org/officeDocument/2006/relationships/customXml" Target="../ink/ink605.xml"/><Relationship Id="rId378" Type="http://schemas.openxmlformats.org/officeDocument/2006/relationships/image" Target="../media/image755.png"/><Relationship Id="rId399" Type="http://schemas.openxmlformats.org/officeDocument/2006/relationships/customXml" Target="../ink/ink696.xml"/><Relationship Id="rId403" Type="http://schemas.openxmlformats.org/officeDocument/2006/relationships/customXml" Target="../ink/ink698.xml"/><Relationship Id="rId6" Type="http://schemas.openxmlformats.org/officeDocument/2006/relationships/image" Target="../media/image569.png"/><Relationship Id="rId238" Type="http://schemas.openxmlformats.org/officeDocument/2006/relationships/image" Target="../media/image685.png"/><Relationship Id="rId259" Type="http://schemas.openxmlformats.org/officeDocument/2006/relationships/customXml" Target="../ink/ink626.xml"/><Relationship Id="rId23" Type="http://schemas.openxmlformats.org/officeDocument/2006/relationships/customXml" Target="../ink/ink508.xml"/><Relationship Id="rId119" Type="http://schemas.openxmlformats.org/officeDocument/2006/relationships/customXml" Target="../ink/ink556.xml"/><Relationship Id="rId270" Type="http://schemas.openxmlformats.org/officeDocument/2006/relationships/image" Target="../media/image701.png"/><Relationship Id="rId291" Type="http://schemas.openxmlformats.org/officeDocument/2006/relationships/customXml" Target="../ink/ink642.xml"/><Relationship Id="rId305" Type="http://schemas.openxmlformats.org/officeDocument/2006/relationships/customXml" Target="../ink/ink649.xml"/><Relationship Id="rId326" Type="http://schemas.openxmlformats.org/officeDocument/2006/relationships/image" Target="../media/image729.png"/><Relationship Id="rId347" Type="http://schemas.openxmlformats.org/officeDocument/2006/relationships/customXml" Target="../ink/ink670.xml"/><Relationship Id="rId44" Type="http://schemas.openxmlformats.org/officeDocument/2006/relationships/image" Target="../media/image588.png"/><Relationship Id="rId65" Type="http://schemas.openxmlformats.org/officeDocument/2006/relationships/customXml" Target="../ink/ink529.xml"/><Relationship Id="rId86" Type="http://schemas.openxmlformats.org/officeDocument/2006/relationships/image" Target="../media/image609.png"/><Relationship Id="rId130" Type="http://schemas.openxmlformats.org/officeDocument/2006/relationships/image" Target="../media/image631.png"/><Relationship Id="rId151" Type="http://schemas.openxmlformats.org/officeDocument/2006/relationships/customXml" Target="../ink/ink572.xml"/><Relationship Id="rId368" Type="http://schemas.openxmlformats.org/officeDocument/2006/relationships/image" Target="../media/image750.png"/><Relationship Id="rId389" Type="http://schemas.openxmlformats.org/officeDocument/2006/relationships/customXml" Target="../ink/ink691.xml"/><Relationship Id="rId172" Type="http://schemas.openxmlformats.org/officeDocument/2006/relationships/image" Target="../media/image652.png"/><Relationship Id="rId193" Type="http://schemas.openxmlformats.org/officeDocument/2006/relationships/customXml" Target="../ink/ink593.xml"/><Relationship Id="rId207" Type="http://schemas.openxmlformats.org/officeDocument/2006/relationships/customXml" Target="../ink/ink600.xml"/><Relationship Id="rId228" Type="http://schemas.openxmlformats.org/officeDocument/2006/relationships/image" Target="../media/image680.png"/><Relationship Id="rId249" Type="http://schemas.openxmlformats.org/officeDocument/2006/relationships/customXml" Target="../ink/ink621.xml"/><Relationship Id="rId414" Type="http://schemas.openxmlformats.org/officeDocument/2006/relationships/image" Target="../media/image773.png"/><Relationship Id="rId13" Type="http://schemas.openxmlformats.org/officeDocument/2006/relationships/customXml" Target="../ink/ink503.xml"/><Relationship Id="rId109" Type="http://schemas.openxmlformats.org/officeDocument/2006/relationships/customXml" Target="../ink/ink551.xml"/><Relationship Id="rId260" Type="http://schemas.openxmlformats.org/officeDocument/2006/relationships/image" Target="../media/image696.png"/><Relationship Id="rId281" Type="http://schemas.openxmlformats.org/officeDocument/2006/relationships/customXml" Target="../ink/ink637.xml"/><Relationship Id="rId316" Type="http://schemas.openxmlformats.org/officeDocument/2006/relationships/image" Target="../media/image724.png"/><Relationship Id="rId337" Type="http://schemas.openxmlformats.org/officeDocument/2006/relationships/customXml" Target="../ink/ink665.xml"/><Relationship Id="rId34" Type="http://schemas.openxmlformats.org/officeDocument/2006/relationships/image" Target="../media/image583.png"/><Relationship Id="rId55" Type="http://schemas.openxmlformats.org/officeDocument/2006/relationships/customXml" Target="../ink/ink524.xml"/><Relationship Id="rId76" Type="http://schemas.openxmlformats.org/officeDocument/2006/relationships/image" Target="../media/image604.png"/><Relationship Id="rId97" Type="http://schemas.openxmlformats.org/officeDocument/2006/relationships/customXml" Target="../ink/ink545.xml"/><Relationship Id="rId120" Type="http://schemas.openxmlformats.org/officeDocument/2006/relationships/image" Target="../media/image626.png"/><Relationship Id="rId141" Type="http://schemas.openxmlformats.org/officeDocument/2006/relationships/customXml" Target="../ink/ink567.xml"/><Relationship Id="rId358" Type="http://schemas.openxmlformats.org/officeDocument/2006/relationships/image" Target="../media/image745.png"/><Relationship Id="rId379" Type="http://schemas.openxmlformats.org/officeDocument/2006/relationships/customXml" Target="../ink/ink686.xml"/><Relationship Id="rId7" Type="http://schemas.openxmlformats.org/officeDocument/2006/relationships/customXml" Target="../ink/ink500.xml"/><Relationship Id="rId162" Type="http://schemas.openxmlformats.org/officeDocument/2006/relationships/image" Target="../media/image647.png"/><Relationship Id="rId183" Type="http://schemas.openxmlformats.org/officeDocument/2006/relationships/customXml" Target="../ink/ink588.xml"/><Relationship Id="rId218" Type="http://schemas.openxmlformats.org/officeDocument/2006/relationships/image" Target="../media/image675.png"/><Relationship Id="rId239" Type="http://schemas.openxmlformats.org/officeDocument/2006/relationships/customXml" Target="../ink/ink616.xml"/><Relationship Id="rId390" Type="http://schemas.openxmlformats.org/officeDocument/2006/relationships/image" Target="../media/image761.png"/><Relationship Id="rId404" Type="http://schemas.openxmlformats.org/officeDocument/2006/relationships/image" Target="../media/image768.png"/><Relationship Id="rId250" Type="http://schemas.openxmlformats.org/officeDocument/2006/relationships/image" Target="../media/image691.png"/><Relationship Id="rId271" Type="http://schemas.openxmlformats.org/officeDocument/2006/relationships/customXml" Target="../ink/ink632.xml"/><Relationship Id="rId292" Type="http://schemas.openxmlformats.org/officeDocument/2006/relationships/image" Target="../media/image712.png"/><Relationship Id="rId306" Type="http://schemas.openxmlformats.org/officeDocument/2006/relationships/image" Target="../media/image719.png"/><Relationship Id="rId24" Type="http://schemas.openxmlformats.org/officeDocument/2006/relationships/image" Target="../media/image578.png"/><Relationship Id="rId45" Type="http://schemas.openxmlformats.org/officeDocument/2006/relationships/customXml" Target="../ink/ink519.xml"/><Relationship Id="rId66" Type="http://schemas.openxmlformats.org/officeDocument/2006/relationships/image" Target="../media/image599.png"/><Relationship Id="rId87" Type="http://schemas.openxmlformats.org/officeDocument/2006/relationships/customXml" Target="../ink/ink540.xml"/><Relationship Id="rId110" Type="http://schemas.openxmlformats.org/officeDocument/2006/relationships/image" Target="../media/image621.png"/><Relationship Id="rId131" Type="http://schemas.openxmlformats.org/officeDocument/2006/relationships/customXml" Target="../ink/ink562.xml"/><Relationship Id="rId327" Type="http://schemas.openxmlformats.org/officeDocument/2006/relationships/customXml" Target="../ink/ink660.xml"/><Relationship Id="rId348" Type="http://schemas.openxmlformats.org/officeDocument/2006/relationships/image" Target="../media/image740.png"/><Relationship Id="rId369" Type="http://schemas.openxmlformats.org/officeDocument/2006/relationships/customXml" Target="../ink/ink681.xml"/><Relationship Id="rId152" Type="http://schemas.openxmlformats.org/officeDocument/2006/relationships/image" Target="../media/image642.png"/><Relationship Id="rId173" Type="http://schemas.openxmlformats.org/officeDocument/2006/relationships/customXml" Target="../ink/ink583.xml"/><Relationship Id="rId194" Type="http://schemas.openxmlformats.org/officeDocument/2006/relationships/image" Target="../media/image663.png"/><Relationship Id="rId208" Type="http://schemas.openxmlformats.org/officeDocument/2006/relationships/image" Target="../media/image670.png"/><Relationship Id="rId229" Type="http://schemas.openxmlformats.org/officeDocument/2006/relationships/customXml" Target="../ink/ink611.xml"/><Relationship Id="rId380" Type="http://schemas.openxmlformats.org/officeDocument/2006/relationships/image" Target="../media/image756.png"/><Relationship Id="rId415" Type="http://schemas.openxmlformats.org/officeDocument/2006/relationships/customXml" Target="../ink/ink704.xml"/><Relationship Id="rId240" Type="http://schemas.openxmlformats.org/officeDocument/2006/relationships/image" Target="../media/image686.png"/><Relationship Id="rId261" Type="http://schemas.openxmlformats.org/officeDocument/2006/relationships/customXml" Target="../ink/ink627.xml"/><Relationship Id="rId14" Type="http://schemas.openxmlformats.org/officeDocument/2006/relationships/image" Target="../media/image573.png"/><Relationship Id="rId35" Type="http://schemas.openxmlformats.org/officeDocument/2006/relationships/customXml" Target="../ink/ink514.xml"/><Relationship Id="rId56" Type="http://schemas.openxmlformats.org/officeDocument/2006/relationships/image" Target="../media/image594.png"/><Relationship Id="rId77" Type="http://schemas.openxmlformats.org/officeDocument/2006/relationships/customXml" Target="../ink/ink535.xml"/><Relationship Id="rId100" Type="http://schemas.openxmlformats.org/officeDocument/2006/relationships/image" Target="../media/image616.png"/><Relationship Id="rId282" Type="http://schemas.openxmlformats.org/officeDocument/2006/relationships/image" Target="../media/image707.png"/><Relationship Id="rId317" Type="http://schemas.openxmlformats.org/officeDocument/2006/relationships/customXml" Target="../ink/ink655.xml"/><Relationship Id="rId338" Type="http://schemas.openxmlformats.org/officeDocument/2006/relationships/image" Target="../media/image735.png"/><Relationship Id="rId359" Type="http://schemas.openxmlformats.org/officeDocument/2006/relationships/customXml" Target="../ink/ink676.xml"/><Relationship Id="rId8" Type="http://schemas.openxmlformats.org/officeDocument/2006/relationships/image" Target="../media/image570.png"/><Relationship Id="rId98" Type="http://schemas.openxmlformats.org/officeDocument/2006/relationships/image" Target="../media/image615.png"/><Relationship Id="rId121" Type="http://schemas.openxmlformats.org/officeDocument/2006/relationships/customXml" Target="../ink/ink557.xml"/><Relationship Id="rId142" Type="http://schemas.openxmlformats.org/officeDocument/2006/relationships/image" Target="../media/image637.png"/><Relationship Id="rId163" Type="http://schemas.openxmlformats.org/officeDocument/2006/relationships/customXml" Target="../ink/ink578.xml"/><Relationship Id="rId184" Type="http://schemas.openxmlformats.org/officeDocument/2006/relationships/image" Target="../media/image658.png"/><Relationship Id="rId219" Type="http://schemas.openxmlformats.org/officeDocument/2006/relationships/customXml" Target="../ink/ink606.xml"/><Relationship Id="rId370" Type="http://schemas.openxmlformats.org/officeDocument/2006/relationships/image" Target="../media/image751.png"/><Relationship Id="rId391" Type="http://schemas.openxmlformats.org/officeDocument/2006/relationships/customXml" Target="../ink/ink692.xml"/><Relationship Id="rId405" Type="http://schemas.openxmlformats.org/officeDocument/2006/relationships/customXml" Target="../ink/ink699.xml"/><Relationship Id="rId230" Type="http://schemas.openxmlformats.org/officeDocument/2006/relationships/image" Target="../media/image681.png"/><Relationship Id="rId251" Type="http://schemas.openxmlformats.org/officeDocument/2006/relationships/customXml" Target="../ink/ink622.xml"/><Relationship Id="rId25" Type="http://schemas.openxmlformats.org/officeDocument/2006/relationships/customXml" Target="../ink/ink509.xml"/><Relationship Id="rId46" Type="http://schemas.openxmlformats.org/officeDocument/2006/relationships/image" Target="../media/image589.png"/><Relationship Id="rId67" Type="http://schemas.openxmlformats.org/officeDocument/2006/relationships/customXml" Target="../ink/ink530.xml"/><Relationship Id="rId272" Type="http://schemas.openxmlformats.org/officeDocument/2006/relationships/image" Target="../media/image702.png"/><Relationship Id="rId293" Type="http://schemas.openxmlformats.org/officeDocument/2006/relationships/customXml" Target="../ink/ink643.xml"/><Relationship Id="rId307" Type="http://schemas.openxmlformats.org/officeDocument/2006/relationships/customXml" Target="../ink/ink650.xml"/><Relationship Id="rId328" Type="http://schemas.openxmlformats.org/officeDocument/2006/relationships/image" Target="../media/image730.png"/><Relationship Id="rId349" Type="http://schemas.openxmlformats.org/officeDocument/2006/relationships/customXml" Target="../ink/ink671.xml"/><Relationship Id="rId88" Type="http://schemas.openxmlformats.org/officeDocument/2006/relationships/image" Target="../media/image610.png"/><Relationship Id="rId111" Type="http://schemas.openxmlformats.org/officeDocument/2006/relationships/customXml" Target="../ink/ink552.xml"/><Relationship Id="rId132" Type="http://schemas.openxmlformats.org/officeDocument/2006/relationships/image" Target="../media/image632.png"/><Relationship Id="rId153" Type="http://schemas.openxmlformats.org/officeDocument/2006/relationships/customXml" Target="../ink/ink573.xml"/><Relationship Id="rId174" Type="http://schemas.openxmlformats.org/officeDocument/2006/relationships/image" Target="../media/image653.png"/><Relationship Id="rId195" Type="http://schemas.openxmlformats.org/officeDocument/2006/relationships/customXml" Target="../ink/ink594.xml"/><Relationship Id="rId209" Type="http://schemas.openxmlformats.org/officeDocument/2006/relationships/customXml" Target="../ink/ink601.xml"/><Relationship Id="rId360" Type="http://schemas.openxmlformats.org/officeDocument/2006/relationships/image" Target="../media/image746.png"/><Relationship Id="rId381" Type="http://schemas.openxmlformats.org/officeDocument/2006/relationships/customXml" Target="../ink/ink687.xml"/><Relationship Id="rId416" Type="http://schemas.openxmlformats.org/officeDocument/2006/relationships/image" Target="../media/image774.png"/><Relationship Id="rId220" Type="http://schemas.openxmlformats.org/officeDocument/2006/relationships/image" Target="../media/image676.png"/><Relationship Id="rId241" Type="http://schemas.openxmlformats.org/officeDocument/2006/relationships/customXml" Target="../ink/ink617.xml"/><Relationship Id="rId15" Type="http://schemas.openxmlformats.org/officeDocument/2006/relationships/customXml" Target="../ink/ink504.xml"/><Relationship Id="rId36" Type="http://schemas.openxmlformats.org/officeDocument/2006/relationships/image" Target="../media/image584.png"/><Relationship Id="rId57" Type="http://schemas.openxmlformats.org/officeDocument/2006/relationships/customXml" Target="../ink/ink525.xml"/><Relationship Id="rId262" Type="http://schemas.openxmlformats.org/officeDocument/2006/relationships/image" Target="../media/image697.png"/><Relationship Id="rId283" Type="http://schemas.openxmlformats.org/officeDocument/2006/relationships/customXml" Target="../ink/ink638.xml"/><Relationship Id="rId318" Type="http://schemas.openxmlformats.org/officeDocument/2006/relationships/image" Target="../media/image725.png"/><Relationship Id="rId339" Type="http://schemas.openxmlformats.org/officeDocument/2006/relationships/customXml" Target="../ink/ink666.xml"/><Relationship Id="rId78" Type="http://schemas.openxmlformats.org/officeDocument/2006/relationships/image" Target="../media/image605.png"/><Relationship Id="rId99" Type="http://schemas.openxmlformats.org/officeDocument/2006/relationships/customXml" Target="../ink/ink546.xml"/><Relationship Id="rId101" Type="http://schemas.openxmlformats.org/officeDocument/2006/relationships/customXml" Target="../ink/ink547.xml"/><Relationship Id="rId122" Type="http://schemas.openxmlformats.org/officeDocument/2006/relationships/image" Target="../media/image627.png"/><Relationship Id="rId143" Type="http://schemas.openxmlformats.org/officeDocument/2006/relationships/customXml" Target="../ink/ink568.xml"/><Relationship Id="rId164" Type="http://schemas.openxmlformats.org/officeDocument/2006/relationships/image" Target="../media/image648.png"/><Relationship Id="rId185" Type="http://schemas.openxmlformats.org/officeDocument/2006/relationships/customXml" Target="../ink/ink589.xml"/><Relationship Id="rId350" Type="http://schemas.openxmlformats.org/officeDocument/2006/relationships/image" Target="../media/image741.png"/><Relationship Id="rId371" Type="http://schemas.openxmlformats.org/officeDocument/2006/relationships/customXml" Target="../ink/ink682.xml"/><Relationship Id="rId406" Type="http://schemas.openxmlformats.org/officeDocument/2006/relationships/image" Target="../media/image769.png"/><Relationship Id="rId9" Type="http://schemas.openxmlformats.org/officeDocument/2006/relationships/customXml" Target="../ink/ink501.xml"/><Relationship Id="rId210" Type="http://schemas.openxmlformats.org/officeDocument/2006/relationships/image" Target="../media/image671.png"/><Relationship Id="rId392" Type="http://schemas.openxmlformats.org/officeDocument/2006/relationships/image" Target="../media/image762.png"/><Relationship Id="rId26" Type="http://schemas.openxmlformats.org/officeDocument/2006/relationships/image" Target="../media/image579.png"/><Relationship Id="rId231" Type="http://schemas.openxmlformats.org/officeDocument/2006/relationships/customXml" Target="../ink/ink612.xml"/><Relationship Id="rId252" Type="http://schemas.openxmlformats.org/officeDocument/2006/relationships/image" Target="../media/image692.png"/><Relationship Id="rId273" Type="http://schemas.openxmlformats.org/officeDocument/2006/relationships/customXml" Target="../ink/ink633.xml"/><Relationship Id="rId294" Type="http://schemas.openxmlformats.org/officeDocument/2006/relationships/image" Target="../media/image713.png"/><Relationship Id="rId308" Type="http://schemas.openxmlformats.org/officeDocument/2006/relationships/image" Target="../media/image720.png"/><Relationship Id="rId329" Type="http://schemas.openxmlformats.org/officeDocument/2006/relationships/customXml" Target="../ink/ink661.xml"/><Relationship Id="rId47" Type="http://schemas.openxmlformats.org/officeDocument/2006/relationships/customXml" Target="../ink/ink520.xml"/><Relationship Id="rId68" Type="http://schemas.openxmlformats.org/officeDocument/2006/relationships/image" Target="../media/image600.png"/><Relationship Id="rId89" Type="http://schemas.openxmlformats.org/officeDocument/2006/relationships/customXml" Target="../ink/ink541.xml"/><Relationship Id="rId112" Type="http://schemas.openxmlformats.org/officeDocument/2006/relationships/image" Target="../media/image622.png"/><Relationship Id="rId133" Type="http://schemas.openxmlformats.org/officeDocument/2006/relationships/customXml" Target="../ink/ink563.xml"/><Relationship Id="rId154" Type="http://schemas.openxmlformats.org/officeDocument/2006/relationships/image" Target="../media/image643.png"/><Relationship Id="rId175" Type="http://schemas.openxmlformats.org/officeDocument/2006/relationships/customXml" Target="../ink/ink584.xml"/><Relationship Id="rId340" Type="http://schemas.openxmlformats.org/officeDocument/2006/relationships/image" Target="../media/image736.png"/><Relationship Id="rId361" Type="http://schemas.openxmlformats.org/officeDocument/2006/relationships/customXml" Target="../ink/ink677.xml"/><Relationship Id="rId196" Type="http://schemas.openxmlformats.org/officeDocument/2006/relationships/image" Target="../media/image664.png"/><Relationship Id="rId200" Type="http://schemas.openxmlformats.org/officeDocument/2006/relationships/image" Target="../media/image666.png"/><Relationship Id="rId382" Type="http://schemas.openxmlformats.org/officeDocument/2006/relationships/image" Target="../media/image757.png"/><Relationship Id="rId417" Type="http://schemas.openxmlformats.org/officeDocument/2006/relationships/customXml" Target="../ink/ink705.xml"/><Relationship Id="rId16" Type="http://schemas.openxmlformats.org/officeDocument/2006/relationships/image" Target="../media/image574.png"/><Relationship Id="rId221" Type="http://schemas.openxmlformats.org/officeDocument/2006/relationships/customXml" Target="../ink/ink607.xml"/><Relationship Id="rId242" Type="http://schemas.openxmlformats.org/officeDocument/2006/relationships/image" Target="../media/image687.png"/><Relationship Id="rId263" Type="http://schemas.openxmlformats.org/officeDocument/2006/relationships/customXml" Target="../ink/ink628.xml"/><Relationship Id="rId284" Type="http://schemas.openxmlformats.org/officeDocument/2006/relationships/image" Target="../media/image708.png"/><Relationship Id="rId319" Type="http://schemas.openxmlformats.org/officeDocument/2006/relationships/customXml" Target="../ink/ink656.xml"/><Relationship Id="rId37" Type="http://schemas.openxmlformats.org/officeDocument/2006/relationships/customXml" Target="../ink/ink515.xml"/><Relationship Id="rId58" Type="http://schemas.openxmlformats.org/officeDocument/2006/relationships/image" Target="../media/image595.png"/><Relationship Id="rId79" Type="http://schemas.openxmlformats.org/officeDocument/2006/relationships/customXml" Target="../ink/ink536.xml"/><Relationship Id="rId102" Type="http://schemas.openxmlformats.org/officeDocument/2006/relationships/image" Target="../media/image617.png"/><Relationship Id="rId123" Type="http://schemas.openxmlformats.org/officeDocument/2006/relationships/customXml" Target="../ink/ink558.xml"/><Relationship Id="rId144" Type="http://schemas.openxmlformats.org/officeDocument/2006/relationships/image" Target="../media/image638.png"/><Relationship Id="rId330" Type="http://schemas.openxmlformats.org/officeDocument/2006/relationships/image" Target="../media/image731.png"/><Relationship Id="rId90" Type="http://schemas.openxmlformats.org/officeDocument/2006/relationships/image" Target="../media/image611.png"/><Relationship Id="rId165" Type="http://schemas.openxmlformats.org/officeDocument/2006/relationships/customXml" Target="../ink/ink579.xml"/><Relationship Id="rId186" Type="http://schemas.openxmlformats.org/officeDocument/2006/relationships/image" Target="../media/image659.png"/><Relationship Id="rId351" Type="http://schemas.openxmlformats.org/officeDocument/2006/relationships/customXml" Target="../ink/ink672.xml"/><Relationship Id="rId372" Type="http://schemas.openxmlformats.org/officeDocument/2006/relationships/image" Target="../media/image752.png"/><Relationship Id="rId393" Type="http://schemas.openxmlformats.org/officeDocument/2006/relationships/customXml" Target="../ink/ink693.xml"/><Relationship Id="rId407" Type="http://schemas.openxmlformats.org/officeDocument/2006/relationships/customXml" Target="../ink/ink700.xml"/><Relationship Id="rId211" Type="http://schemas.openxmlformats.org/officeDocument/2006/relationships/customXml" Target="../ink/ink602.xml"/><Relationship Id="rId232" Type="http://schemas.openxmlformats.org/officeDocument/2006/relationships/image" Target="../media/image682.png"/><Relationship Id="rId253" Type="http://schemas.openxmlformats.org/officeDocument/2006/relationships/customXml" Target="../ink/ink623.xml"/><Relationship Id="rId274" Type="http://schemas.openxmlformats.org/officeDocument/2006/relationships/image" Target="../media/image703.png"/><Relationship Id="rId295" Type="http://schemas.openxmlformats.org/officeDocument/2006/relationships/customXml" Target="../ink/ink644.xml"/><Relationship Id="rId309" Type="http://schemas.openxmlformats.org/officeDocument/2006/relationships/customXml" Target="../ink/ink651.xml"/><Relationship Id="rId27" Type="http://schemas.openxmlformats.org/officeDocument/2006/relationships/customXml" Target="../ink/ink510.xml"/><Relationship Id="rId48" Type="http://schemas.openxmlformats.org/officeDocument/2006/relationships/image" Target="../media/image590.png"/><Relationship Id="rId69" Type="http://schemas.openxmlformats.org/officeDocument/2006/relationships/customXml" Target="../ink/ink531.xml"/><Relationship Id="rId113" Type="http://schemas.openxmlformats.org/officeDocument/2006/relationships/customXml" Target="../ink/ink553.xml"/><Relationship Id="rId134" Type="http://schemas.openxmlformats.org/officeDocument/2006/relationships/image" Target="../media/image633.png"/><Relationship Id="rId320" Type="http://schemas.openxmlformats.org/officeDocument/2006/relationships/image" Target="../media/image726.png"/><Relationship Id="rId80" Type="http://schemas.openxmlformats.org/officeDocument/2006/relationships/image" Target="../media/image606.png"/><Relationship Id="rId155" Type="http://schemas.openxmlformats.org/officeDocument/2006/relationships/customXml" Target="../ink/ink574.xml"/><Relationship Id="rId176" Type="http://schemas.openxmlformats.org/officeDocument/2006/relationships/image" Target="../media/image654.png"/><Relationship Id="rId197" Type="http://schemas.openxmlformats.org/officeDocument/2006/relationships/customXml" Target="../ink/ink595.xml"/><Relationship Id="rId341" Type="http://schemas.openxmlformats.org/officeDocument/2006/relationships/customXml" Target="../ink/ink667.xml"/><Relationship Id="rId362" Type="http://schemas.openxmlformats.org/officeDocument/2006/relationships/image" Target="../media/image747.png"/><Relationship Id="rId383" Type="http://schemas.openxmlformats.org/officeDocument/2006/relationships/customXml" Target="../ink/ink688.xml"/><Relationship Id="rId418" Type="http://schemas.openxmlformats.org/officeDocument/2006/relationships/image" Target="../media/image775.png"/><Relationship Id="rId201" Type="http://schemas.openxmlformats.org/officeDocument/2006/relationships/customXml" Target="../ink/ink597.xml"/><Relationship Id="rId222" Type="http://schemas.openxmlformats.org/officeDocument/2006/relationships/image" Target="../media/image677.png"/><Relationship Id="rId243" Type="http://schemas.openxmlformats.org/officeDocument/2006/relationships/customXml" Target="../ink/ink618.xml"/><Relationship Id="rId264" Type="http://schemas.openxmlformats.org/officeDocument/2006/relationships/image" Target="../media/image698.png"/><Relationship Id="rId285" Type="http://schemas.openxmlformats.org/officeDocument/2006/relationships/customXml" Target="../ink/ink639.xml"/><Relationship Id="rId17" Type="http://schemas.openxmlformats.org/officeDocument/2006/relationships/customXml" Target="../ink/ink505.xml"/><Relationship Id="rId38" Type="http://schemas.openxmlformats.org/officeDocument/2006/relationships/image" Target="../media/image585.png"/><Relationship Id="rId59" Type="http://schemas.openxmlformats.org/officeDocument/2006/relationships/customXml" Target="../ink/ink526.xml"/><Relationship Id="rId103" Type="http://schemas.openxmlformats.org/officeDocument/2006/relationships/customXml" Target="../ink/ink548.xml"/><Relationship Id="rId124" Type="http://schemas.openxmlformats.org/officeDocument/2006/relationships/image" Target="../media/image628.png"/><Relationship Id="rId310" Type="http://schemas.openxmlformats.org/officeDocument/2006/relationships/image" Target="../media/image721.png"/><Relationship Id="rId70" Type="http://schemas.openxmlformats.org/officeDocument/2006/relationships/image" Target="../media/image601.png"/><Relationship Id="rId91" Type="http://schemas.openxmlformats.org/officeDocument/2006/relationships/customXml" Target="../ink/ink542.xml"/><Relationship Id="rId145" Type="http://schemas.openxmlformats.org/officeDocument/2006/relationships/customXml" Target="../ink/ink569.xml"/><Relationship Id="rId166" Type="http://schemas.openxmlformats.org/officeDocument/2006/relationships/image" Target="../media/image649.png"/><Relationship Id="rId187" Type="http://schemas.openxmlformats.org/officeDocument/2006/relationships/customXml" Target="../ink/ink590.xml"/><Relationship Id="rId331" Type="http://schemas.openxmlformats.org/officeDocument/2006/relationships/customXml" Target="../ink/ink662.xml"/><Relationship Id="rId352" Type="http://schemas.openxmlformats.org/officeDocument/2006/relationships/image" Target="../media/image742.png"/><Relationship Id="rId373" Type="http://schemas.openxmlformats.org/officeDocument/2006/relationships/customXml" Target="../ink/ink683.xml"/><Relationship Id="rId394" Type="http://schemas.openxmlformats.org/officeDocument/2006/relationships/image" Target="../media/image763.png"/><Relationship Id="rId408" Type="http://schemas.openxmlformats.org/officeDocument/2006/relationships/image" Target="../media/image770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672.png"/><Relationship Id="rId233" Type="http://schemas.openxmlformats.org/officeDocument/2006/relationships/customXml" Target="../ink/ink613.xml"/><Relationship Id="rId254" Type="http://schemas.openxmlformats.org/officeDocument/2006/relationships/image" Target="../media/image693.png"/><Relationship Id="rId28" Type="http://schemas.openxmlformats.org/officeDocument/2006/relationships/image" Target="../media/image580.png"/><Relationship Id="rId49" Type="http://schemas.openxmlformats.org/officeDocument/2006/relationships/customXml" Target="../ink/ink521.xml"/><Relationship Id="rId114" Type="http://schemas.openxmlformats.org/officeDocument/2006/relationships/image" Target="../media/image623.png"/><Relationship Id="rId275" Type="http://schemas.openxmlformats.org/officeDocument/2006/relationships/customXml" Target="../ink/ink634.xml"/><Relationship Id="rId296" Type="http://schemas.openxmlformats.org/officeDocument/2006/relationships/image" Target="../media/image714.png"/><Relationship Id="rId300" Type="http://schemas.openxmlformats.org/officeDocument/2006/relationships/image" Target="../media/image716.png"/><Relationship Id="rId60" Type="http://schemas.openxmlformats.org/officeDocument/2006/relationships/image" Target="../media/image596.png"/><Relationship Id="rId81" Type="http://schemas.openxmlformats.org/officeDocument/2006/relationships/customXml" Target="../ink/ink537.xml"/><Relationship Id="rId135" Type="http://schemas.openxmlformats.org/officeDocument/2006/relationships/customXml" Target="../ink/ink564.xml"/><Relationship Id="rId156" Type="http://schemas.openxmlformats.org/officeDocument/2006/relationships/image" Target="../media/image644.png"/><Relationship Id="rId177" Type="http://schemas.openxmlformats.org/officeDocument/2006/relationships/customXml" Target="../ink/ink585.xml"/><Relationship Id="rId198" Type="http://schemas.openxmlformats.org/officeDocument/2006/relationships/image" Target="../media/image665.png"/><Relationship Id="rId321" Type="http://schemas.openxmlformats.org/officeDocument/2006/relationships/customXml" Target="../ink/ink657.xml"/><Relationship Id="rId342" Type="http://schemas.openxmlformats.org/officeDocument/2006/relationships/image" Target="../media/image737.png"/><Relationship Id="rId363" Type="http://schemas.openxmlformats.org/officeDocument/2006/relationships/customXml" Target="../ink/ink678.xml"/><Relationship Id="rId384" Type="http://schemas.openxmlformats.org/officeDocument/2006/relationships/image" Target="../media/image758.png"/><Relationship Id="rId419" Type="http://schemas.openxmlformats.org/officeDocument/2006/relationships/customXml" Target="../ink/ink706.xml"/><Relationship Id="rId202" Type="http://schemas.openxmlformats.org/officeDocument/2006/relationships/image" Target="../media/image667.png"/><Relationship Id="rId223" Type="http://schemas.openxmlformats.org/officeDocument/2006/relationships/customXml" Target="../ink/ink608.xml"/><Relationship Id="rId244" Type="http://schemas.openxmlformats.org/officeDocument/2006/relationships/image" Target="../media/image688.png"/><Relationship Id="rId18" Type="http://schemas.openxmlformats.org/officeDocument/2006/relationships/image" Target="../media/image575.png"/><Relationship Id="rId39" Type="http://schemas.openxmlformats.org/officeDocument/2006/relationships/customXml" Target="../ink/ink516.xml"/><Relationship Id="rId265" Type="http://schemas.openxmlformats.org/officeDocument/2006/relationships/customXml" Target="../ink/ink629.xml"/><Relationship Id="rId286" Type="http://schemas.openxmlformats.org/officeDocument/2006/relationships/image" Target="../media/image709.png"/><Relationship Id="rId50" Type="http://schemas.openxmlformats.org/officeDocument/2006/relationships/image" Target="../media/image591.png"/><Relationship Id="rId104" Type="http://schemas.openxmlformats.org/officeDocument/2006/relationships/image" Target="../media/image618.png"/><Relationship Id="rId125" Type="http://schemas.openxmlformats.org/officeDocument/2006/relationships/customXml" Target="../ink/ink559.xml"/><Relationship Id="rId146" Type="http://schemas.openxmlformats.org/officeDocument/2006/relationships/image" Target="../media/image639.png"/><Relationship Id="rId167" Type="http://schemas.openxmlformats.org/officeDocument/2006/relationships/customXml" Target="../ink/ink580.xml"/><Relationship Id="rId188" Type="http://schemas.openxmlformats.org/officeDocument/2006/relationships/image" Target="../media/image660.png"/><Relationship Id="rId311" Type="http://schemas.openxmlformats.org/officeDocument/2006/relationships/customXml" Target="../ink/ink652.xml"/><Relationship Id="rId332" Type="http://schemas.openxmlformats.org/officeDocument/2006/relationships/image" Target="../media/image732.png"/><Relationship Id="rId353" Type="http://schemas.openxmlformats.org/officeDocument/2006/relationships/customXml" Target="../ink/ink673.xml"/><Relationship Id="rId374" Type="http://schemas.openxmlformats.org/officeDocument/2006/relationships/image" Target="../media/image753.png"/><Relationship Id="rId395" Type="http://schemas.openxmlformats.org/officeDocument/2006/relationships/customXml" Target="../ink/ink694.xml"/><Relationship Id="rId409" Type="http://schemas.openxmlformats.org/officeDocument/2006/relationships/customXml" Target="../ink/ink701.xml"/><Relationship Id="rId71" Type="http://schemas.openxmlformats.org/officeDocument/2006/relationships/customXml" Target="../ink/ink532.xml"/><Relationship Id="rId92" Type="http://schemas.openxmlformats.org/officeDocument/2006/relationships/image" Target="../media/image612.png"/><Relationship Id="rId213" Type="http://schemas.openxmlformats.org/officeDocument/2006/relationships/customXml" Target="../ink/ink603.xml"/><Relationship Id="rId234" Type="http://schemas.openxmlformats.org/officeDocument/2006/relationships/image" Target="../media/image683.png"/><Relationship Id="rId420" Type="http://schemas.openxmlformats.org/officeDocument/2006/relationships/image" Target="../media/image776.png"/><Relationship Id="rId2" Type="http://schemas.openxmlformats.org/officeDocument/2006/relationships/image" Target="../media/image40.png"/><Relationship Id="rId29" Type="http://schemas.openxmlformats.org/officeDocument/2006/relationships/customXml" Target="../ink/ink511.xml"/><Relationship Id="rId255" Type="http://schemas.openxmlformats.org/officeDocument/2006/relationships/customXml" Target="../ink/ink624.xml"/><Relationship Id="rId276" Type="http://schemas.openxmlformats.org/officeDocument/2006/relationships/image" Target="../media/image704.png"/><Relationship Id="rId297" Type="http://schemas.openxmlformats.org/officeDocument/2006/relationships/customXml" Target="../ink/ink645.xml"/><Relationship Id="rId40" Type="http://schemas.openxmlformats.org/officeDocument/2006/relationships/image" Target="../media/image586.png"/><Relationship Id="rId115" Type="http://schemas.openxmlformats.org/officeDocument/2006/relationships/customXml" Target="../ink/ink554.xml"/><Relationship Id="rId136" Type="http://schemas.openxmlformats.org/officeDocument/2006/relationships/image" Target="../media/image634.png"/><Relationship Id="rId157" Type="http://schemas.openxmlformats.org/officeDocument/2006/relationships/customXml" Target="../ink/ink575.xml"/><Relationship Id="rId178" Type="http://schemas.openxmlformats.org/officeDocument/2006/relationships/image" Target="../media/image655.png"/><Relationship Id="rId301" Type="http://schemas.openxmlformats.org/officeDocument/2006/relationships/customXml" Target="../ink/ink647.xml"/><Relationship Id="rId322" Type="http://schemas.openxmlformats.org/officeDocument/2006/relationships/image" Target="../media/image727.png"/><Relationship Id="rId343" Type="http://schemas.openxmlformats.org/officeDocument/2006/relationships/customXml" Target="../ink/ink668.xml"/><Relationship Id="rId364" Type="http://schemas.openxmlformats.org/officeDocument/2006/relationships/image" Target="../media/image748.png"/><Relationship Id="rId61" Type="http://schemas.openxmlformats.org/officeDocument/2006/relationships/customXml" Target="../ink/ink527.xml"/><Relationship Id="rId82" Type="http://schemas.openxmlformats.org/officeDocument/2006/relationships/image" Target="../media/image607.png"/><Relationship Id="rId199" Type="http://schemas.openxmlformats.org/officeDocument/2006/relationships/customXml" Target="../ink/ink596.xml"/><Relationship Id="rId203" Type="http://schemas.openxmlformats.org/officeDocument/2006/relationships/customXml" Target="../ink/ink598.xml"/><Relationship Id="rId385" Type="http://schemas.openxmlformats.org/officeDocument/2006/relationships/customXml" Target="../ink/ink689.xml"/><Relationship Id="rId19" Type="http://schemas.openxmlformats.org/officeDocument/2006/relationships/customXml" Target="../ink/ink506.xml"/><Relationship Id="rId224" Type="http://schemas.openxmlformats.org/officeDocument/2006/relationships/image" Target="../media/image678.png"/><Relationship Id="rId245" Type="http://schemas.openxmlformats.org/officeDocument/2006/relationships/customXml" Target="../ink/ink619.xml"/><Relationship Id="rId266" Type="http://schemas.openxmlformats.org/officeDocument/2006/relationships/image" Target="../media/image699.png"/><Relationship Id="rId287" Type="http://schemas.openxmlformats.org/officeDocument/2006/relationships/customXml" Target="../ink/ink640.xml"/><Relationship Id="rId410" Type="http://schemas.openxmlformats.org/officeDocument/2006/relationships/image" Target="../media/image771.png"/><Relationship Id="rId30" Type="http://schemas.openxmlformats.org/officeDocument/2006/relationships/image" Target="../media/image581.png"/><Relationship Id="rId105" Type="http://schemas.openxmlformats.org/officeDocument/2006/relationships/customXml" Target="../ink/ink549.xml"/><Relationship Id="rId126" Type="http://schemas.openxmlformats.org/officeDocument/2006/relationships/image" Target="../media/image629.png"/><Relationship Id="rId147" Type="http://schemas.openxmlformats.org/officeDocument/2006/relationships/customXml" Target="../ink/ink570.xml"/><Relationship Id="rId168" Type="http://schemas.openxmlformats.org/officeDocument/2006/relationships/image" Target="../media/image650.png"/><Relationship Id="rId312" Type="http://schemas.openxmlformats.org/officeDocument/2006/relationships/image" Target="../media/image722.png"/><Relationship Id="rId333" Type="http://schemas.openxmlformats.org/officeDocument/2006/relationships/customXml" Target="../ink/ink663.xml"/><Relationship Id="rId354" Type="http://schemas.openxmlformats.org/officeDocument/2006/relationships/image" Target="../media/image743.png"/><Relationship Id="rId51" Type="http://schemas.openxmlformats.org/officeDocument/2006/relationships/customXml" Target="../ink/ink522.xml"/><Relationship Id="rId72" Type="http://schemas.openxmlformats.org/officeDocument/2006/relationships/image" Target="../media/image602.png"/><Relationship Id="rId93" Type="http://schemas.openxmlformats.org/officeDocument/2006/relationships/customXml" Target="../ink/ink543.xml"/><Relationship Id="rId189" Type="http://schemas.openxmlformats.org/officeDocument/2006/relationships/customXml" Target="../ink/ink591.xml"/><Relationship Id="rId375" Type="http://schemas.openxmlformats.org/officeDocument/2006/relationships/customXml" Target="../ink/ink684.xml"/><Relationship Id="rId396" Type="http://schemas.openxmlformats.org/officeDocument/2006/relationships/image" Target="../media/image764.png"/><Relationship Id="rId3" Type="http://schemas.openxmlformats.org/officeDocument/2006/relationships/customXml" Target="../ink/ink498.xml"/><Relationship Id="rId214" Type="http://schemas.openxmlformats.org/officeDocument/2006/relationships/image" Target="../media/image673.png"/><Relationship Id="rId235" Type="http://schemas.openxmlformats.org/officeDocument/2006/relationships/customXml" Target="../ink/ink614.xml"/><Relationship Id="rId256" Type="http://schemas.openxmlformats.org/officeDocument/2006/relationships/image" Target="../media/image694.png"/><Relationship Id="rId277" Type="http://schemas.openxmlformats.org/officeDocument/2006/relationships/customXml" Target="../ink/ink635.xml"/><Relationship Id="rId298" Type="http://schemas.openxmlformats.org/officeDocument/2006/relationships/image" Target="../media/image715.png"/><Relationship Id="rId400" Type="http://schemas.openxmlformats.org/officeDocument/2006/relationships/image" Target="../media/image766.png"/><Relationship Id="rId116" Type="http://schemas.openxmlformats.org/officeDocument/2006/relationships/image" Target="../media/image624.png"/><Relationship Id="rId137" Type="http://schemas.openxmlformats.org/officeDocument/2006/relationships/customXml" Target="../ink/ink565.xml"/><Relationship Id="rId158" Type="http://schemas.openxmlformats.org/officeDocument/2006/relationships/image" Target="../media/image645.png"/><Relationship Id="rId302" Type="http://schemas.openxmlformats.org/officeDocument/2006/relationships/image" Target="../media/image717.png"/><Relationship Id="rId323" Type="http://schemas.openxmlformats.org/officeDocument/2006/relationships/customXml" Target="../ink/ink658.xml"/><Relationship Id="rId344" Type="http://schemas.openxmlformats.org/officeDocument/2006/relationships/image" Target="../media/image738.png"/><Relationship Id="rId20" Type="http://schemas.openxmlformats.org/officeDocument/2006/relationships/image" Target="../media/image576.png"/><Relationship Id="rId41" Type="http://schemas.openxmlformats.org/officeDocument/2006/relationships/customXml" Target="../ink/ink517.xml"/><Relationship Id="rId62" Type="http://schemas.openxmlformats.org/officeDocument/2006/relationships/image" Target="../media/image597.png"/><Relationship Id="rId83" Type="http://schemas.openxmlformats.org/officeDocument/2006/relationships/customXml" Target="../ink/ink538.xml"/><Relationship Id="rId179" Type="http://schemas.openxmlformats.org/officeDocument/2006/relationships/customXml" Target="../ink/ink586.xml"/><Relationship Id="rId365" Type="http://schemas.openxmlformats.org/officeDocument/2006/relationships/customXml" Target="../ink/ink679.xml"/><Relationship Id="rId386" Type="http://schemas.openxmlformats.org/officeDocument/2006/relationships/image" Target="../media/image759.png"/><Relationship Id="rId190" Type="http://schemas.openxmlformats.org/officeDocument/2006/relationships/image" Target="../media/image661.png"/><Relationship Id="rId204" Type="http://schemas.openxmlformats.org/officeDocument/2006/relationships/image" Target="../media/image668.png"/><Relationship Id="rId225" Type="http://schemas.openxmlformats.org/officeDocument/2006/relationships/customXml" Target="../ink/ink609.xml"/><Relationship Id="rId246" Type="http://schemas.openxmlformats.org/officeDocument/2006/relationships/image" Target="../media/image689.png"/><Relationship Id="rId267" Type="http://schemas.openxmlformats.org/officeDocument/2006/relationships/customXml" Target="../ink/ink630.xml"/><Relationship Id="rId288" Type="http://schemas.openxmlformats.org/officeDocument/2006/relationships/image" Target="../media/image710.png"/><Relationship Id="rId411" Type="http://schemas.openxmlformats.org/officeDocument/2006/relationships/customXml" Target="../ink/ink702.xml"/><Relationship Id="rId106" Type="http://schemas.openxmlformats.org/officeDocument/2006/relationships/image" Target="../media/image619.png"/><Relationship Id="rId127" Type="http://schemas.openxmlformats.org/officeDocument/2006/relationships/customXml" Target="../ink/ink560.xml"/><Relationship Id="rId313" Type="http://schemas.openxmlformats.org/officeDocument/2006/relationships/customXml" Target="../ink/ink653.xml"/><Relationship Id="rId10" Type="http://schemas.openxmlformats.org/officeDocument/2006/relationships/image" Target="../media/image571.png"/><Relationship Id="rId31" Type="http://schemas.openxmlformats.org/officeDocument/2006/relationships/customXml" Target="../ink/ink512.xml"/><Relationship Id="rId52" Type="http://schemas.openxmlformats.org/officeDocument/2006/relationships/image" Target="../media/image592.png"/><Relationship Id="rId73" Type="http://schemas.openxmlformats.org/officeDocument/2006/relationships/customXml" Target="../ink/ink533.xml"/><Relationship Id="rId94" Type="http://schemas.openxmlformats.org/officeDocument/2006/relationships/image" Target="../media/image613.png"/><Relationship Id="rId148" Type="http://schemas.openxmlformats.org/officeDocument/2006/relationships/image" Target="../media/image640.png"/><Relationship Id="rId169" Type="http://schemas.openxmlformats.org/officeDocument/2006/relationships/customXml" Target="../ink/ink581.xml"/><Relationship Id="rId334" Type="http://schemas.openxmlformats.org/officeDocument/2006/relationships/image" Target="../media/image733.png"/><Relationship Id="rId355" Type="http://schemas.openxmlformats.org/officeDocument/2006/relationships/customXml" Target="../ink/ink674.xml"/><Relationship Id="rId376" Type="http://schemas.openxmlformats.org/officeDocument/2006/relationships/image" Target="../media/image754.png"/><Relationship Id="rId397" Type="http://schemas.openxmlformats.org/officeDocument/2006/relationships/customXml" Target="../ink/ink695.xml"/><Relationship Id="rId4" Type="http://schemas.openxmlformats.org/officeDocument/2006/relationships/image" Target="../media/image568.png"/><Relationship Id="rId180" Type="http://schemas.openxmlformats.org/officeDocument/2006/relationships/image" Target="../media/image656.png"/><Relationship Id="rId215" Type="http://schemas.openxmlformats.org/officeDocument/2006/relationships/customXml" Target="../ink/ink604.xml"/><Relationship Id="rId236" Type="http://schemas.openxmlformats.org/officeDocument/2006/relationships/image" Target="../media/image684.png"/><Relationship Id="rId257" Type="http://schemas.openxmlformats.org/officeDocument/2006/relationships/customXml" Target="../ink/ink625.xml"/><Relationship Id="rId278" Type="http://schemas.openxmlformats.org/officeDocument/2006/relationships/image" Target="../media/image705.png"/><Relationship Id="rId401" Type="http://schemas.openxmlformats.org/officeDocument/2006/relationships/customXml" Target="../ink/ink697.xml"/><Relationship Id="rId303" Type="http://schemas.openxmlformats.org/officeDocument/2006/relationships/customXml" Target="../ink/ink648.xml"/><Relationship Id="rId42" Type="http://schemas.openxmlformats.org/officeDocument/2006/relationships/image" Target="../media/image587.png"/><Relationship Id="rId84" Type="http://schemas.openxmlformats.org/officeDocument/2006/relationships/image" Target="../media/image608.png"/><Relationship Id="rId138" Type="http://schemas.openxmlformats.org/officeDocument/2006/relationships/image" Target="../media/image635.png"/><Relationship Id="rId345" Type="http://schemas.openxmlformats.org/officeDocument/2006/relationships/customXml" Target="../ink/ink669.xml"/><Relationship Id="rId387" Type="http://schemas.openxmlformats.org/officeDocument/2006/relationships/customXml" Target="../ink/ink690.xml"/><Relationship Id="rId191" Type="http://schemas.openxmlformats.org/officeDocument/2006/relationships/customXml" Target="../ink/ink592.xml"/><Relationship Id="rId205" Type="http://schemas.openxmlformats.org/officeDocument/2006/relationships/customXml" Target="../ink/ink599.xml"/><Relationship Id="rId247" Type="http://schemas.openxmlformats.org/officeDocument/2006/relationships/customXml" Target="../ink/ink620.xml"/><Relationship Id="rId412" Type="http://schemas.openxmlformats.org/officeDocument/2006/relationships/image" Target="../media/image772.png"/><Relationship Id="rId107" Type="http://schemas.openxmlformats.org/officeDocument/2006/relationships/customXml" Target="../ink/ink550.xml"/><Relationship Id="rId289" Type="http://schemas.openxmlformats.org/officeDocument/2006/relationships/customXml" Target="../ink/ink641.xml"/><Relationship Id="rId11" Type="http://schemas.openxmlformats.org/officeDocument/2006/relationships/customXml" Target="../ink/ink502.xml"/><Relationship Id="rId53" Type="http://schemas.openxmlformats.org/officeDocument/2006/relationships/customXml" Target="../ink/ink523.xml"/><Relationship Id="rId149" Type="http://schemas.openxmlformats.org/officeDocument/2006/relationships/customXml" Target="../ink/ink571.xml"/><Relationship Id="rId314" Type="http://schemas.openxmlformats.org/officeDocument/2006/relationships/image" Target="../media/image723.png"/><Relationship Id="rId356" Type="http://schemas.openxmlformats.org/officeDocument/2006/relationships/image" Target="../media/image744.png"/><Relationship Id="rId398" Type="http://schemas.openxmlformats.org/officeDocument/2006/relationships/image" Target="../media/image765.png"/><Relationship Id="rId95" Type="http://schemas.openxmlformats.org/officeDocument/2006/relationships/customXml" Target="../ink/ink544.xml"/><Relationship Id="rId160" Type="http://schemas.openxmlformats.org/officeDocument/2006/relationships/image" Target="../media/image646.png"/><Relationship Id="rId216" Type="http://schemas.openxmlformats.org/officeDocument/2006/relationships/image" Target="../media/image674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764.xml"/><Relationship Id="rId299" Type="http://schemas.openxmlformats.org/officeDocument/2006/relationships/customXml" Target="../ink/ink855.xml"/><Relationship Id="rId303" Type="http://schemas.openxmlformats.org/officeDocument/2006/relationships/customXml" Target="../ink/ink857.xml"/><Relationship Id="rId21" Type="http://schemas.openxmlformats.org/officeDocument/2006/relationships/customXml" Target="../ink/ink716.xml"/><Relationship Id="rId42" Type="http://schemas.openxmlformats.org/officeDocument/2006/relationships/image" Target="../media/image797.png"/><Relationship Id="rId63" Type="http://schemas.openxmlformats.org/officeDocument/2006/relationships/customXml" Target="../ink/ink737.xml"/><Relationship Id="rId84" Type="http://schemas.openxmlformats.org/officeDocument/2006/relationships/image" Target="../media/image818.png"/><Relationship Id="rId138" Type="http://schemas.openxmlformats.org/officeDocument/2006/relationships/image" Target="../media/image845.png"/><Relationship Id="rId159" Type="http://schemas.openxmlformats.org/officeDocument/2006/relationships/customXml" Target="../ink/ink785.xml"/><Relationship Id="rId324" Type="http://schemas.openxmlformats.org/officeDocument/2006/relationships/image" Target="../media/image938.png"/><Relationship Id="rId345" Type="http://schemas.openxmlformats.org/officeDocument/2006/relationships/customXml" Target="../ink/ink878.xml"/><Relationship Id="rId170" Type="http://schemas.openxmlformats.org/officeDocument/2006/relationships/image" Target="../media/image861.png"/><Relationship Id="rId191" Type="http://schemas.openxmlformats.org/officeDocument/2006/relationships/customXml" Target="../ink/ink801.xml"/><Relationship Id="rId205" Type="http://schemas.openxmlformats.org/officeDocument/2006/relationships/customXml" Target="../ink/ink808.xml"/><Relationship Id="rId226" Type="http://schemas.openxmlformats.org/officeDocument/2006/relationships/image" Target="../media/image889.png"/><Relationship Id="rId247" Type="http://schemas.openxmlformats.org/officeDocument/2006/relationships/customXml" Target="../ink/ink829.xml"/><Relationship Id="rId107" Type="http://schemas.openxmlformats.org/officeDocument/2006/relationships/customXml" Target="../ink/ink759.xml"/><Relationship Id="rId268" Type="http://schemas.openxmlformats.org/officeDocument/2006/relationships/image" Target="../media/image910.png"/><Relationship Id="rId289" Type="http://schemas.openxmlformats.org/officeDocument/2006/relationships/customXml" Target="../ink/ink850.xml"/><Relationship Id="rId11" Type="http://schemas.openxmlformats.org/officeDocument/2006/relationships/customXml" Target="../ink/ink711.xml"/><Relationship Id="rId32" Type="http://schemas.openxmlformats.org/officeDocument/2006/relationships/image" Target="../media/image792.png"/><Relationship Id="rId53" Type="http://schemas.openxmlformats.org/officeDocument/2006/relationships/customXml" Target="../ink/ink732.xml"/><Relationship Id="rId74" Type="http://schemas.openxmlformats.org/officeDocument/2006/relationships/image" Target="../media/image813.png"/><Relationship Id="rId128" Type="http://schemas.openxmlformats.org/officeDocument/2006/relationships/image" Target="../media/image840.png"/><Relationship Id="rId149" Type="http://schemas.openxmlformats.org/officeDocument/2006/relationships/customXml" Target="../ink/ink780.xml"/><Relationship Id="rId314" Type="http://schemas.openxmlformats.org/officeDocument/2006/relationships/image" Target="../media/image933.png"/><Relationship Id="rId335" Type="http://schemas.openxmlformats.org/officeDocument/2006/relationships/customXml" Target="../ink/ink873.xml"/><Relationship Id="rId5" Type="http://schemas.openxmlformats.org/officeDocument/2006/relationships/customXml" Target="../ink/ink708.xml"/><Relationship Id="rId95" Type="http://schemas.openxmlformats.org/officeDocument/2006/relationships/customXml" Target="../ink/ink753.xml"/><Relationship Id="rId160" Type="http://schemas.openxmlformats.org/officeDocument/2006/relationships/image" Target="../media/image856.png"/><Relationship Id="rId181" Type="http://schemas.openxmlformats.org/officeDocument/2006/relationships/customXml" Target="../ink/ink796.xml"/><Relationship Id="rId216" Type="http://schemas.openxmlformats.org/officeDocument/2006/relationships/image" Target="../media/image884.png"/><Relationship Id="rId237" Type="http://schemas.openxmlformats.org/officeDocument/2006/relationships/customXml" Target="../ink/ink824.xml"/><Relationship Id="rId258" Type="http://schemas.openxmlformats.org/officeDocument/2006/relationships/image" Target="../media/image905.png"/><Relationship Id="rId279" Type="http://schemas.openxmlformats.org/officeDocument/2006/relationships/customXml" Target="../ink/ink845.xml"/><Relationship Id="rId22" Type="http://schemas.openxmlformats.org/officeDocument/2006/relationships/image" Target="../media/image787.png"/><Relationship Id="rId43" Type="http://schemas.openxmlformats.org/officeDocument/2006/relationships/customXml" Target="../ink/ink727.xml"/><Relationship Id="rId64" Type="http://schemas.openxmlformats.org/officeDocument/2006/relationships/image" Target="../media/image808.png"/><Relationship Id="rId118" Type="http://schemas.openxmlformats.org/officeDocument/2006/relationships/image" Target="../media/image835.png"/><Relationship Id="rId139" Type="http://schemas.openxmlformats.org/officeDocument/2006/relationships/customXml" Target="../ink/ink775.xml"/><Relationship Id="rId290" Type="http://schemas.openxmlformats.org/officeDocument/2006/relationships/image" Target="../media/image921.png"/><Relationship Id="rId304" Type="http://schemas.openxmlformats.org/officeDocument/2006/relationships/image" Target="../media/image928.png"/><Relationship Id="rId325" Type="http://schemas.openxmlformats.org/officeDocument/2006/relationships/customXml" Target="../ink/ink868.xml"/><Relationship Id="rId346" Type="http://schemas.openxmlformats.org/officeDocument/2006/relationships/image" Target="../media/image949.png"/><Relationship Id="rId85" Type="http://schemas.openxmlformats.org/officeDocument/2006/relationships/customXml" Target="../ink/ink748.xml"/><Relationship Id="rId150" Type="http://schemas.openxmlformats.org/officeDocument/2006/relationships/image" Target="../media/image851.png"/><Relationship Id="rId171" Type="http://schemas.openxmlformats.org/officeDocument/2006/relationships/customXml" Target="../ink/ink791.xml"/><Relationship Id="rId192" Type="http://schemas.openxmlformats.org/officeDocument/2006/relationships/image" Target="../media/image872.png"/><Relationship Id="rId206" Type="http://schemas.openxmlformats.org/officeDocument/2006/relationships/image" Target="../media/image879.png"/><Relationship Id="rId227" Type="http://schemas.openxmlformats.org/officeDocument/2006/relationships/customXml" Target="../ink/ink819.xml"/><Relationship Id="rId248" Type="http://schemas.openxmlformats.org/officeDocument/2006/relationships/image" Target="../media/image900.png"/><Relationship Id="rId269" Type="http://schemas.openxmlformats.org/officeDocument/2006/relationships/customXml" Target="../ink/ink840.xml"/><Relationship Id="rId12" Type="http://schemas.openxmlformats.org/officeDocument/2006/relationships/image" Target="../media/image782.png"/><Relationship Id="rId33" Type="http://schemas.openxmlformats.org/officeDocument/2006/relationships/customXml" Target="../ink/ink722.xml"/><Relationship Id="rId108" Type="http://schemas.openxmlformats.org/officeDocument/2006/relationships/image" Target="../media/image830.png"/><Relationship Id="rId129" Type="http://schemas.openxmlformats.org/officeDocument/2006/relationships/customXml" Target="../ink/ink770.xml"/><Relationship Id="rId280" Type="http://schemas.openxmlformats.org/officeDocument/2006/relationships/image" Target="../media/image916.png"/><Relationship Id="rId315" Type="http://schemas.openxmlformats.org/officeDocument/2006/relationships/customXml" Target="../ink/ink863.xml"/><Relationship Id="rId336" Type="http://schemas.openxmlformats.org/officeDocument/2006/relationships/image" Target="../media/image944.png"/><Relationship Id="rId54" Type="http://schemas.openxmlformats.org/officeDocument/2006/relationships/image" Target="../media/image803.png"/><Relationship Id="rId75" Type="http://schemas.openxmlformats.org/officeDocument/2006/relationships/customXml" Target="../ink/ink743.xml"/><Relationship Id="rId96" Type="http://schemas.openxmlformats.org/officeDocument/2006/relationships/image" Target="../media/image824.png"/><Relationship Id="rId140" Type="http://schemas.openxmlformats.org/officeDocument/2006/relationships/image" Target="../media/image846.png"/><Relationship Id="rId161" Type="http://schemas.openxmlformats.org/officeDocument/2006/relationships/customXml" Target="../ink/ink786.xml"/><Relationship Id="rId182" Type="http://schemas.openxmlformats.org/officeDocument/2006/relationships/image" Target="../media/image867.png"/><Relationship Id="rId217" Type="http://schemas.openxmlformats.org/officeDocument/2006/relationships/customXml" Target="../ink/ink814.xml"/><Relationship Id="rId6" Type="http://schemas.openxmlformats.org/officeDocument/2006/relationships/image" Target="../media/image779.png"/><Relationship Id="rId238" Type="http://schemas.openxmlformats.org/officeDocument/2006/relationships/image" Target="../media/image895.png"/><Relationship Id="rId259" Type="http://schemas.openxmlformats.org/officeDocument/2006/relationships/customXml" Target="../ink/ink835.xml"/><Relationship Id="rId23" Type="http://schemas.openxmlformats.org/officeDocument/2006/relationships/customXml" Target="../ink/ink717.xml"/><Relationship Id="rId119" Type="http://schemas.openxmlformats.org/officeDocument/2006/relationships/customXml" Target="../ink/ink765.xml"/><Relationship Id="rId270" Type="http://schemas.openxmlformats.org/officeDocument/2006/relationships/image" Target="../media/image911.png"/><Relationship Id="rId291" Type="http://schemas.openxmlformats.org/officeDocument/2006/relationships/customXml" Target="../ink/ink851.xml"/><Relationship Id="rId305" Type="http://schemas.openxmlformats.org/officeDocument/2006/relationships/customXml" Target="../ink/ink858.xml"/><Relationship Id="rId326" Type="http://schemas.openxmlformats.org/officeDocument/2006/relationships/image" Target="../media/image939.png"/><Relationship Id="rId347" Type="http://schemas.openxmlformats.org/officeDocument/2006/relationships/customXml" Target="../ink/ink879.xml"/><Relationship Id="rId44" Type="http://schemas.openxmlformats.org/officeDocument/2006/relationships/image" Target="../media/image798.png"/><Relationship Id="rId65" Type="http://schemas.openxmlformats.org/officeDocument/2006/relationships/customXml" Target="../ink/ink738.xml"/><Relationship Id="rId86" Type="http://schemas.openxmlformats.org/officeDocument/2006/relationships/image" Target="../media/image819.png"/><Relationship Id="rId130" Type="http://schemas.openxmlformats.org/officeDocument/2006/relationships/image" Target="../media/image841.png"/><Relationship Id="rId151" Type="http://schemas.openxmlformats.org/officeDocument/2006/relationships/customXml" Target="../ink/ink781.xml"/><Relationship Id="rId172" Type="http://schemas.openxmlformats.org/officeDocument/2006/relationships/image" Target="../media/image862.png"/><Relationship Id="rId193" Type="http://schemas.openxmlformats.org/officeDocument/2006/relationships/customXml" Target="../ink/ink802.xml"/><Relationship Id="rId207" Type="http://schemas.openxmlformats.org/officeDocument/2006/relationships/customXml" Target="../ink/ink809.xml"/><Relationship Id="rId228" Type="http://schemas.openxmlformats.org/officeDocument/2006/relationships/image" Target="../media/image890.png"/><Relationship Id="rId249" Type="http://schemas.openxmlformats.org/officeDocument/2006/relationships/customXml" Target="../ink/ink830.xml"/><Relationship Id="rId13" Type="http://schemas.openxmlformats.org/officeDocument/2006/relationships/customXml" Target="../ink/ink712.xml"/><Relationship Id="rId109" Type="http://schemas.openxmlformats.org/officeDocument/2006/relationships/customXml" Target="../ink/ink760.xml"/><Relationship Id="rId260" Type="http://schemas.openxmlformats.org/officeDocument/2006/relationships/image" Target="../media/image906.png"/><Relationship Id="rId281" Type="http://schemas.openxmlformats.org/officeDocument/2006/relationships/customXml" Target="../ink/ink846.xml"/><Relationship Id="rId316" Type="http://schemas.openxmlformats.org/officeDocument/2006/relationships/image" Target="../media/image934.png"/><Relationship Id="rId337" Type="http://schemas.openxmlformats.org/officeDocument/2006/relationships/customXml" Target="../ink/ink874.xml"/><Relationship Id="rId34" Type="http://schemas.openxmlformats.org/officeDocument/2006/relationships/image" Target="../media/image793.png"/><Relationship Id="rId55" Type="http://schemas.openxmlformats.org/officeDocument/2006/relationships/customXml" Target="../ink/ink733.xml"/><Relationship Id="rId76" Type="http://schemas.openxmlformats.org/officeDocument/2006/relationships/image" Target="../media/image814.png"/><Relationship Id="rId97" Type="http://schemas.openxmlformats.org/officeDocument/2006/relationships/customXml" Target="../ink/ink754.xml"/><Relationship Id="rId120" Type="http://schemas.openxmlformats.org/officeDocument/2006/relationships/image" Target="../media/image836.png"/><Relationship Id="rId141" Type="http://schemas.openxmlformats.org/officeDocument/2006/relationships/customXml" Target="../ink/ink776.xml"/><Relationship Id="rId7" Type="http://schemas.openxmlformats.org/officeDocument/2006/relationships/customXml" Target="../ink/ink709.xml"/><Relationship Id="rId162" Type="http://schemas.openxmlformats.org/officeDocument/2006/relationships/image" Target="../media/image857.png"/><Relationship Id="rId183" Type="http://schemas.openxmlformats.org/officeDocument/2006/relationships/customXml" Target="../ink/ink797.xml"/><Relationship Id="rId218" Type="http://schemas.openxmlformats.org/officeDocument/2006/relationships/image" Target="../media/image885.png"/><Relationship Id="rId239" Type="http://schemas.openxmlformats.org/officeDocument/2006/relationships/customXml" Target="../ink/ink825.xml"/><Relationship Id="rId250" Type="http://schemas.openxmlformats.org/officeDocument/2006/relationships/image" Target="../media/image901.png"/><Relationship Id="rId271" Type="http://schemas.openxmlformats.org/officeDocument/2006/relationships/customXml" Target="../ink/ink841.xml"/><Relationship Id="rId292" Type="http://schemas.openxmlformats.org/officeDocument/2006/relationships/image" Target="../media/image922.png"/><Relationship Id="rId306" Type="http://schemas.openxmlformats.org/officeDocument/2006/relationships/image" Target="../media/image929.png"/><Relationship Id="rId24" Type="http://schemas.openxmlformats.org/officeDocument/2006/relationships/image" Target="../media/image788.png"/><Relationship Id="rId45" Type="http://schemas.openxmlformats.org/officeDocument/2006/relationships/customXml" Target="../ink/ink728.xml"/><Relationship Id="rId66" Type="http://schemas.openxmlformats.org/officeDocument/2006/relationships/image" Target="../media/image809.png"/><Relationship Id="rId87" Type="http://schemas.openxmlformats.org/officeDocument/2006/relationships/customXml" Target="../ink/ink749.xml"/><Relationship Id="rId110" Type="http://schemas.openxmlformats.org/officeDocument/2006/relationships/image" Target="../media/image831.png"/><Relationship Id="rId131" Type="http://schemas.openxmlformats.org/officeDocument/2006/relationships/customXml" Target="../ink/ink771.xml"/><Relationship Id="rId327" Type="http://schemas.openxmlformats.org/officeDocument/2006/relationships/customXml" Target="../ink/ink869.xml"/><Relationship Id="rId348" Type="http://schemas.openxmlformats.org/officeDocument/2006/relationships/image" Target="../media/image950.png"/><Relationship Id="rId152" Type="http://schemas.openxmlformats.org/officeDocument/2006/relationships/image" Target="../media/image852.png"/><Relationship Id="rId173" Type="http://schemas.openxmlformats.org/officeDocument/2006/relationships/customXml" Target="../ink/ink792.xml"/><Relationship Id="rId194" Type="http://schemas.openxmlformats.org/officeDocument/2006/relationships/image" Target="../media/image873.png"/><Relationship Id="rId208" Type="http://schemas.openxmlformats.org/officeDocument/2006/relationships/image" Target="../media/image880.png"/><Relationship Id="rId229" Type="http://schemas.openxmlformats.org/officeDocument/2006/relationships/customXml" Target="../ink/ink820.xml"/><Relationship Id="rId240" Type="http://schemas.openxmlformats.org/officeDocument/2006/relationships/image" Target="../media/image896.png"/><Relationship Id="rId261" Type="http://schemas.openxmlformats.org/officeDocument/2006/relationships/customXml" Target="../ink/ink836.xml"/><Relationship Id="rId14" Type="http://schemas.openxmlformats.org/officeDocument/2006/relationships/image" Target="../media/image783.png"/><Relationship Id="rId35" Type="http://schemas.openxmlformats.org/officeDocument/2006/relationships/customXml" Target="../ink/ink723.xml"/><Relationship Id="rId56" Type="http://schemas.openxmlformats.org/officeDocument/2006/relationships/image" Target="../media/image804.png"/><Relationship Id="rId77" Type="http://schemas.openxmlformats.org/officeDocument/2006/relationships/customXml" Target="../ink/ink744.xml"/><Relationship Id="rId100" Type="http://schemas.openxmlformats.org/officeDocument/2006/relationships/image" Target="../media/image826.png"/><Relationship Id="rId282" Type="http://schemas.openxmlformats.org/officeDocument/2006/relationships/image" Target="../media/image917.png"/><Relationship Id="rId317" Type="http://schemas.openxmlformats.org/officeDocument/2006/relationships/customXml" Target="../ink/ink864.xml"/><Relationship Id="rId338" Type="http://schemas.openxmlformats.org/officeDocument/2006/relationships/image" Target="../media/image945.png"/><Relationship Id="rId8" Type="http://schemas.openxmlformats.org/officeDocument/2006/relationships/image" Target="../media/image780.png"/><Relationship Id="rId98" Type="http://schemas.openxmlformats.org/officeDocument/2006/relationships/image" Target="../media/image825.png"/><Relationship Id="rId121" Type="http://schemas.openxmlformats.org/officeDocument/2006/relationships/customXml" Target="../ink/ink766.xml"/><Relationship Id="rId142" Type="http://schemas.openxmlformats.org/officeDocument/2006/relationships/image" Target="../media/image847.png"/><Relationship Id="rId163" Type="http://schemas.openxmlformats.org/officeDocument/2006/relationships/customXml" Target="../ink/ink787.xml"/><Relationship Id="rId184" Type="http://schemas.openxmlformats.org/officeDocument/2006/relationships/image" Target="../media/image868.png"/><Relationship Id="rId219" Type="http://schemas.openxmlformats.org/officeDocument/2006/relationships/customXml" Target="../ink/ink815.xml"/><Relationship Id="rId230" Type="http://schemas.openxmlformats.org/officeDocument/2006/relationships/image" Target="../media/image891.png"/><Relationship Id="rId251" Type="http://schemas.openxmlformats.org/officeDocument/2006/relationships/customXml" Target="../ink/ink831.xml"/><Relationship Id="rId25" Type="http://schemas.openxmlformats.org/officeDocument/2006/relationships/customXml" Target="../ink/ink718.xml"/><Relationship Id="rId46" Type="http://schemas.openxmlformats.org/officeDocument/2006/relationships/image" Target="../media/image799.png"/><Relationship Id="rId67" Type="http://schemas.openxmlformats.org/officeDocument/2006/relationships/customXml" Target="../ink/ink739.xml"/><Relationship Id="rId272" Type="http://schemas.openxmlformats.org/officeDocument/2006/relationships/image" Target="../media/image912.png"/><Relationship Id="rId293" Type="http://schemas.openxmlformats.org/officeDocument/2006/relationships/customXml" Target="../ink/ink852.xml"/><Relationship Id="rId307" Type="http://schemas.openxmlformats.org/officeDocument/2006/relationships/customXml" Target="../ink/ink859.xml"/><Relationship Id="rId328" Type="http://schemas.openxmlformats.org/officeDocument/2006/relationships/image" Target="../media/image940.png"/><Relationship Id="rId349" Type="http://schemas.openxmlformats.org/officeDocument/2006/relationships/customXml" Target="../ink/ink880.xml"/><Relationship Id="rId20" Type="http://schemas.openxmlformats.org/officeDocument/2006/relationships/image" Target="../media/image786.png"/><Relationship Id="rId41" Type="http://schemas.openxmlformats.org/officeDocument/2006/relationships/customXml" Target="../ink/ink726.xml"/><Relationship Id="rId62" Type="http://schemas.openxmlformats.org/officeDocument/2006/relationships/image" Target="../media/image807.png"/><Relationship Id="rId83" Type="http://schemas.openxmlformats.org/officeDocument/2006/relationships/customXml" Target="../ink/ink747.xml"/><Relationship Id="rId88" Type="http://schemas.openxmlformats.org/officeDocument/2006/relationships/image" Target="../media/image820.png"/><Relationship Id="rId111" Type="http://schemas.openxmlformats.org/officeDocument/2006/relationships/customXml" Target="../ink/ink761.xml"/><Relationship Id="rId132" Type="http://schemas.openxmlformats.org/officeDocument/2006/relationships/image" Target="../media/image842.png"/><Relationship Id="rId153" Type="http://schemas.openxmlformats.org/officeDocument/2006/relationships/customXml" Target="../ink/ink782.xml"/><Relationship Id="rId174" Type="http://schemas.openxmlformats.org/officeDocument/2006/relationships/image" Target="../media/image863.png"/><Relationship Id="rId179" Type="http://schemas.openxmlformats.org/officeDocument/2006/relationships/customXml" Target="../ink/ink795.xml"/><Relationship Id="rId195" Type="http://schemas.openxmlformats.org/officeDocument/2006/relationships/customXml" Target="../ink/ink803.xml"/><Relationship Id="rId209" Type="http://schemas.openxmlformats.org/officeDocument/2006/relationships/customXml" Target="../ink/ink810.xml"/><Relationship Id="rId190" Type="http://schemas.openxmlformats.org/officeDocument/2006/relationships/image" Target="../media/image871.png"/><Relationship Id="rId204" Type="http://schemas.openxmlformats.org/officeDocument/2006/relationships/image" Target="../media/image878.png"/><Relationship Id="rId220" Type="http://schemas.openxmlformats.org/officeDocument/2006/relationships/image" Target="../media/image886.png"/><Relationship Id="rId225" Type="http://schemas.openxmlformats.org/officeDocument/2006/relationships/customXml" Target="../ink/ink818.xml"/><Relationship Id="rId241" Type="http://schemas.openxmlformats.org/officeDocument/2006/relationships/customXml" Target="../ink/ink826.xml"/><Relationship Id="rId246" Type="http://schemas.openxmlformats.org/officeDocument/2006/relationships/image" Target="../media/image899.png"/><Relationship Id="rId267" Type="http://schemas.openxmlformats.org/officeDocument/2006/relationships/customXml" Target="../ink/ink839.xml"/><Relationship Id="rId288" Type="http://schemas.openxmlformats.org/officeDocument/2006/relationships/image" Target="../media/image920.png"/><Relationship Id="rId15" Type="http://schemas.openxmlformats.org/officeDocument/2006/relationships/customXml" Target="../ink/ink713.xml"/><Relationship Id="rId36" Type="http://schemas.openxmlformats.org/officeDocument/2006/relationships/image" Target="../media/image794.png"/><Relationship Id="rId57" Type="http://schemas.openxmlformats.org/officeDocument/2006/relationships/customXml" Target="../ink/ink734.xml"/><Relationship Id="rId106" Type="http://schemas.openxmlformats.org/officeDocument/2006/relationships/image" Target="../media/image829.png"/><Relationship Id="rId127" Type="http://schemas.openxmlformats.org/officeDocument/2006/relationships/customXml" Target="../ink/ink769.xml"/><Relationship Id="rId262" Type="http://schemas.openxmlformats.org/officeDocument/2006/relationships/image" Target="../media/image907.png"/><Relationship Id="rId283" Type="http://schemas.openxmlformats.org/officeDocument/2006/relationships/customXml" Target="../ink/ink847.xml"/><Relationship Id="rId313" Type="http://schemas.openxmlformats.org/officeDocument/2006/relationships/customXml" Target="../ink/ink862.xml"/><Relationship Id="rId318" Type="http://schemas.openxmlformats.org/officeDocument/2006/relationships/image" Target="../media/image935.png"/><Relationship Id="rId339" Type="http://schemas.openxmlformats.org/officeDocument/2006/relationships/customXml" Target="../ink/ink875.xml"/><Relationship Id="rId10" Type="http://schemas.openxmlformats.org/officeDocument/2006/relationships/image" Target="../media/image781.png"/><Relationship Id="rId31" Type="http://schemas.openxmlformats.org/officeDocument/2006/relationships/customXml" Target="../ink/ink721.xml"/><Relationship Id="rId52" Type="http://schemas.openxmlformats.org/officeDocument/2006/relationships/image" Target="../media/image802.png"/><Relationship Id="rId73" Type="http://schemas.openxmlformats.org/officeDocument/2006/relationships/customXml" Target="../ink/ink742.xml"/><Relationship Id="rId78" Type="http://schemas.openxmlformats.org/officeDocument/2006/relationships/image" Target="../media/image815.png"/><Relationship Id="rId94" Type="http://schemas.openxmlformats.org/officeDocument/2006/relationships/image" Target="../media/image823.png"/><Relationship Id="rId99" Type="http://schemas.openxmlformats.org/officeDocument/2006/relationships/customXml" Target="../ink/ink755.xml"/><Relationship Id="rId101" Type="http://schemas.openxmlformats.org/officeDocument/2006/relationships/customXml" Target="../ink/ink756.xml"/><Relationship Id="rId122" Type="http://schemas.openxmlformats.org/officeDocument/2006/relationships/image" Target="../media/image837.png"/><Relationship Id="rId143" Type="http://schemas.openxmlformats.org/officeDocument/2006/relationships/customXml" Target="../ink/ink777.xml"/><Relationship Id="rId148" Type="http://schemas.openxmlformats.org/officeDocument/2006/relationships/image" Target="../media/image850.png"/><Relationship Id="rId164" Type="http://schemas.openxmlformats.org/officeDocument/2006/relationships/image" Target="../media/image858.png"/><Relationship Id="rId169" Type="http://schemas.openxmlformats.org/officeDocument/2006/relationships/customXml" Target="../ink/ink790.xml"/><Relationship Id="rId185" Type="http://schemas.openxmlformats.org/officeDocument/2006/relationships/customXml" Target="../ink/ink798.xml"/><Relationship Id="rId334" Type="http://schemas.openxmlformats.org/officeDocument/2006/relationships/image" Target="../media/image943.png"/><Relationship Id="rId350" Type="http://schemas.openxmlformats.org/officeDocument/2006/relationships/image" Target="../media/image951.png"/><Relationship Id="rId4" Type="http://schemas.openxmlformats.org/officeDocument/2006/relationships/image" Target="../media/image778.png"/><Relationship Id="rId9" Type="http://schemas.openxmlformats.org/officeDocument/2006/relationships/customXml" Target="../ink/ink710.xml"/><Relationship Id="rId180" Type="http://schemas.openxmlformats.org/officeDocument/2006/relationships/image" Target="../media/image866.png"/><Relationship Id="rId210" Type="http://schemas.openxmlformats.org/officeDocument/2006/relationships/image" Target="../media/image881.png"/><Relationship Id="rId215" Type="http://schemas.openxmlformats.org/officeDocument/2006/relationships/customXml" Target="../ink/ink813.xml"/><Relationship Id="rId236" Type="http://schemas.openxmlformats.org/officeDocument/2006/relationships/image" Target="../media/image894.png"/><Relationship Id="rId257" Type="http://schemas.openxmlformats.org/officeDocument/2006/relationships/customXml" Target="../ink/ink834.xml"/><Relationship Id="rId278" Type="http://schemas.openxmlformats.org/officeDocument/2006/relationships/image" Target="../media/image915.png"/><Relationship Id="rId26" Type="http://schemas.openxmlformats.org/officeDocument/2006/relationships/image" Target="../media/image789.png"/><Relationship Id="rId231" Type="http://schemas.openxmlformats.org/officeDocument/2006/relationships/customXml" Target="../ink/ink821.xml"/><Relationship Id="rId252" Type="http://schemas.openxmlformats.org/officeDocument/2006/relationships/image" Target="../media/image902.png"/><Relationship Id="rId273" Type="http://schemas.openxmlformats.org/officeDocument/2006/relationships/customXml" Target="../ink/ink842.xml"/><Relationship Id="rId294" Type="http://schemas.openxmlformats.org/officeDocument/2006/relationships/image" Target="../media/image923.png"/><Relationship Id="rId308" Type="http://schemas.openxmlformats.org/officeDocument/2006/relationships/image" Target="../media/image930.png"/><Relationship Id="rId329" Type="http://schemas.openxmlformats.org/officeDocument/2006/relationships/customXml" Target="../ink/ink870.xml"/><Relationship Id="rId47" Type="http://schemas.openxmlformats.org/officeDocument/2006/relationships/customXml" Target="../ink/ink729.xml"/><Relationship Id="rId68" Type="http://schemas.openxmlformats.org/officeDocument/2006/relationships/image" Target="../media/image810.png"/><Relationship Id="rId89" Type="http://schemas.openxmlformats.org/officeDocument/2006/relationships/customXml" Target="../ink/ink750.xml"/><Relationship Id="rId112" Type="http://schemas.openxmlformats.org/officeDocument/2006/relationships/image" Target="../media/image832.png"/><Relationship Id="rId133" Type="http://schemas.openxmlformats.org/officeDocument/2006/relationships/customXml" Target="../ink/ink772.xml"/><Relationship Id="rId154" Type="http://schemas.openxmlformats.org/officeDocument/2006/relationships/image" Target="../media/image853.png"/><Relationship Id="rId175" Type="http://schemas.openxmlformats.org/officeDocument/2006/relationships/customXml" Target="../ink/ink793.xml"/><Relationship Id="rId340" Type="http://schemas.openxmlformats.org/officeDocument/2006/relationships/image" Target="../media/image946.png"/><Relationship Id="rId196" Type="http://schemas.openxmlformats.org/officeDocument/2006/relationships/image" Target="../media/image874.png"/><Relationship Id="rId200" Type="http://schemas.openxmlformats.org/officeDocument/2006/relationships/image" Target="../media/image876.png"/><Relationship Id="rId16" Type="http://schemas.openxmlformats.org/officeDocument/2006/relationships/image" Target="../media/image784.png"/><Relationship Id="rId221" Type="http://schemas.openxmlformats.org/officeDocument/2006/relationships/customXml" Target="../ink/ink816.xml"/><Relationship Id="rId242" Type="http://schemas.openxmlformats.org/officeDocument/2006/relationships/image" Target="../media/image897.png"/><Relationship Id="rId263" Type="http://schemas.openxmlformats.org/officeDocument/2006/relationships/customXml" Target="../ink/ink837.xml"/><Relationship Id="rId284" Type="http://schemas.openxmlformats.org/officeDocument/2006/relationships/image" Target="../media/image918.png"/><Relationship Id="rId319" Type="http://schemas.openxmlformats.org/officeDocument/2006/relationships/customXml" Target="../ink/ink865.xml"/><Relationship Id="rId37" Type="http://schemas.openxmlformats.org/officeDocument/2006/relationships/customXml" Target="../ink/ink724.xml"/><Relationship Id="rId58" Type="http://schemas.openxmlformats.org/officeDocument/2006/relationships/image" Target="../media/image805.png"/><Relationship Id="rId79" Type="http://schemas.openxmlformats.org/officeDocument/2006/relationships/customXml" Target="../ink/ink745.xml"/><Relationship Id="rId102" Type="http://schemas.openxmlformats.org/officeDocument/2006/relationships/image" Target="../media/image827.png"/><Relationship Id="rId123" Type="http://schemas.openxmlformats.org/officeDocument/2006/relationships/customXml" Target="../ink/ink767.xml"/><Relationship Id="rId144" Type="http://schemas.openxmlformats.org/officeDocument/2006/relationships/image" Target="../media/image848.png"/><Relationship Id="rId330" Type="http://schemas.openxmlformats.org/officeDocument/2006/relationships/image" Target="../media/image941.png"/><Relationship Id="rId90" Type="http://schemas.openxmlformats.org/officeDocument/2006/relationships/image" Target="../media/image821.png"/><Relationship Id="rId165" Type="http://schemas.openxmlformats.org/officeDocument/2006/relationships/customXml" Target="../ink/ink788.xml"/><Relationship Id="rId186" Type="http://schemas.openxmlformats.org/officeDocument/2006/relationships/image" Target="../media/image869.png"/><Relationship Id="rId351" Type="http://schemas.openxmlformats.org/officeDocument/2006/relationships/customXml" Target="../ink/ink881.xml"/><Relationship Id="rId211" Type="http://schemas.openxmlformats.org/officeDocument/2006/relationships/customXml" Target="../ink/ink811.xml"/><Relationship Id="rId232" Type="http://schemas.openxmlformats.org/officeDocument/2006/relationships/image" Target="../media/image892.png"/><Relationship Id="rId253" Type="http://schemas.openxmlformats.org/officeDocument/2006/relationships/customXml" Target="../ink/ink832.xml"/><Relationship Id="rId274" Type="http://schemas.openxmlformats.org/officeDocument/2006/relationships/image" Target="../media/image913.png"/><Relationship Id="rId295" Type="http://schemas.openxmlformats.org/officeDocument/2006/relationships/customXml" Target="../ink/ink853.xml"/><Relationship Id="rId309" Type="http://schemas.openxmlformats.org/officeDocument/2006/relationships/customXml" Target="../ink/ink860.xml"/><Relationship Id="rId27" Type="http://schemas.openxmlformats.org/officeDocument/2006/relationships/customXml" Target="../ink/ink719.xml"/><Relationship Id="rId48" Type="http://schemas.openxmlformats.org/officeDocument/2006/relationships/image" Target="../media/image800.png"/><Relationship Id="rId69" Type="http://schemas.openxmlformats.org/officeDocument/2006/relationships/customXml" Target="../ink/ink740.xml"/><Relationship Id="rId113" Type="http://schemas.openxmlformats.org/officeDocument/2006/relationships/customXml" Target="../ink/ink762.xml"/><Relationship Id="rId134" Type="http://schemas.openxmlformats.org/officeDocument/2006/relationships/image" Target="../media/image843.png"/><Relationship Id="rId320" Type="http://schemas.openxmlformats.org/officeDocument/2006/relationships/image" Target="../media/image936.png"/><Relationship Id="rId80" Type="http://schemas.openxmlformats.org/officeDocument/2006/relationships/image" Target="../media/image816.png"/><Relationship Id="rId155" Type="http://schemas.openxmlformats.org/officeDocument/2006/relationships/customXml" Target="../ink/ink783.xml"/><Relationship Id="rId176" Type="http://schemas.openxmlformats.org/officeDocument/2006/relationships/image" Target="../media/image864.png"/><Relationship Id="rId197" Type="http://schemas.openxmlformats.org/officeDocument/2006/relationships/customXml" Target="../ink/ink804.xml"/><Relationship Id="rId341" Type="http://schemas.openxmlformats.org/officeDocument/2006/relationships/customXml" Target="../ink/ink876.xml"/><Relationship Id="rId201" Type="http://schemas.openxmlformats.org/officeDocument/2006/relationships/customXml" Target="../ink/ink806.xml"/><Relationship Id="rId222" Type="http://schemas.openxmlformats.org/officeDocument/2006/relationships/image" Target="../media/image887.png"/><Relationship Id="rId243" Type="http://schemas.openxmlformats.org/officeDocument/2006/relationships/customXml" Target="../ink/ink827.xml"/><Relationship Id="rId264" Type="http://schemas.openxmlformats.org/officeDocument/2006/relationships/image" Target="../media/image908.png"/><Relationship Id="rId285" Type="http://schemas.openxmlformats.org/officeDocument/2006/relationships/customXml" Target="../ink/ink848.xml"/><Relationship Id="rId17" Type="http://schemas.openxmlformats.org/officeDocument/2006/relationships/customXml" Target="../ink/ink714.xml"/><Relationship Id="rId38" Type="http://schemas.openxmlformats.org/officeDocument/2006/relationships/image" Target="../media/image795.png"/><Relationship Id="rId59" Type="http://schemas.openxmlformats.org/officeDocument/2006/relationships/customXml" Target="../ink/ink735.xml"/><Relationship Id="rId103" Type="http://schemas.openxmlformats.org/officeDocument/2006/relationships/customXml" Target="../ink/ink757.xml"/><Relationship Id="rId124" Type="http://schemas.openxmlformats.org/officeDocument/2006/relationships/image" Target="../media/image838.png"/><Relationship Id="rId310" Type="http://schemas.openxmlformats.org/officeDocument/2006/relationships/image" Target="../media/image931.png"/><Relationship Id="rId70" Type="http://schemas.openxmlformats.org/officeDocument/2006/relationships/image" Target="../media/image811.png"/><Relationship Id="rId91" Type="http://schemas.openxmlformats.org/officeDocument/2006/relationships/customXml" Target="../ink/ink751.xml"/><Relationship Id="rId145" Type="http://schemas.openxmlformats.org/officeDocument/2006/relationships/customXml" Target="../ink/ink778.xml"/><Relationship Id="rId166" Type="http://schemas.openxmlformats.org/officeDocument/2006/relationships/image" Target="../media/image859.png"/><Relationship Id="rId187" Type="http://schemas.openxmlformats.org/officeDocument/2006/relationships/customXml" Target="../ink/ink799.xml"/><Relationship Id="rId331" Type="http://schemas.openxmlformats.org/officeDocument/2006/relationships/customXml" Target="../ink/ink871.xml"/><Relationship Id="rId352" Type="http://schemas.openxmlformats.org/officeDocument/2006/relationships/image" Target="../media/image952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882.png"/><Relationship Id="rId233" Type="http://schemas.openxmlformats.org/officeDocument/2006/relationships/customXml" Target="../ink/ink822.xml"/><Relationship Id="rId254" Type="http://schemas.openxmlformats.org/officeDocument/2006/relationships/image" Target="../media/image903.png"/><Relationship Id="rId28" Type="http://schemas.openxmlformats.org/officeDocument/2006/relationships/image" Target="../media/image790.png"/><Relationship Id="rId49" Type="http://schemas.openxmlformats.org/officeDocument/2006/relationships/customXml" Target="../ink/ink730.xml"/><Relationship Id="rId114" Type="http://schemas.openxmlformats.org/officeDocument/2006/relationships/image" Target="../media/image833.png"/><Relationship Id="rId275" Type="http://schemas.openxmlformats.org/officeDocument/2006/relationships/customXml" Target="../ink/ink843.xml"/><Relationship Id="rId296" Type="http://schemas.openxmlformats.org/officeDocument/2006/relationships/image" Target="../media/image924.png"/><Relationship Id="rId300" Type="http://schemas.openxmlformats.org/officeDocument/2006/relationships/image" Target="../media/image926.png"/><Relationship Id="rId60" Type="http://schemas.openxmlformats.org/officeDocument/2006/relationships/image" Target="../media/image806.png"/><Relationship Id="rId81" Type="http://schemas.openxmlformats.org/officeDocument/2006/relationships/customXml" Target="../ink/ink746.xml"/><Relationship Id="rId135" Type="http://schemas.openxmlformats.org/officeDocument/2006/relationships/customXml" Target="../ink/ink773.xml"/><Relationship Id="rId156" Type="http://schemas.openxmlformats.org/officeDocument/2006/relationships/image" Target="../media/image854.png"/><Relationship Id="rId177" Type="http://schemas.openxmlformats.org/officeDocument/2006/relationships/customXml" Target="../ink/ink794.xml"/><Relationship Id="rId198" Type="http://schemas.openxmlformats.org/officeDocument/2006/relationships/image" Target="../media/image875.png"/><Relationship Id="rId321" Type="http://schemas.openxmlformats.org/officeDocument/2006/relationships/customXml" Target="../ink/ink866.xml"/><Relationship Id="rId342" Type="http://schemas.openxmlformats.org/officeDocument/2006/relationships/image" Target="../media/image947.png"/><Relationship Id="rId202" Type="http://schemas.openxmlformats.org/officeDocument/2006/relationships/image" Target="../media/image877.png"/><Relationship Id="rId223" Type="http://schemas.openxmlformats.org/officeDocument/2006/relationships/customXml" Target="../ink/ink817.xml"/><Relationship Id="rId244" Type="http://schemas.openxmlformats.org/officeDocument/2006/relationships/image" Target="../media/image898.png"/><Relationship Id="rId18" Type="http://schemas.openxmlformats.org/officeDocument/2006/relationships/image" Target="../media/image785.png"/><Relationship Id="rId39" Type="http://schemas.openxmlformats.org/officeDocument/2006/relationships/customXml" Target="../ink/ink725.xml"/><Relationship Id="rId265" Type="http://schemas.openxmlformats.org/officeDocument/2006/relationships/customXml" Target="../ink/ink838.xml"/><Relationship Id="rId286" Type="http://schemas.openxmlformats.org/officeDocument/2006/relationships/image" Target="../media/image919.png"/><Relationship Id="rId50" Type="http://schemas.openxmlformats.org/officeDocument/2006/relationships/image" Target="../media/image801.png"/><Relationship Id="rId104" Type="http://schemas.openxmlformats.org/officeDocument/2006/relationships/image" Target="../media/image828.png"/><Relationship Id="rId125" Type="http://schemas.openxmlformats.org/officeDocument/2006/relationships/customXml" Target="../ink/ink768.xml"/><Relationship Id="rId146" Type="http://schemas.openxmlformats.org/officeDocument/2006/relationships/image" Target="../media/image849.png"/><Relationship Id="rId167" Type="http://schemas.openxmlformats.org/officeDocument/2006/relationships/customXml" Target="../ink/ink789.xml"/><Relationship Id="rId188" Type="http://schemas.openxmlformats.org/officeDocument/2006/relationships/image" Target="../media/image870.png"/><Relationship Id="rId311" Type="http://schemas.openxmlformats.org/officeDocument/2006/relationships/customXml" Target="../ink/ink861.xml"/><Relationship Id="rId332" Type="http://schemas.openxmlformats.org/officeDocument/2006/relationships/image" Target="../media/image942.png"/><Relationship Id="rId71" Type="http://schemas.openxmlformats.org/officeDocument/2006/relationships/customXml" Target="../ink/ink741.xml"/><Relationship Id="rId92" Type="http://schemas.openxmlformats.org/officeDocument/2006/relationships/image" Target="../media/image822.png"/><Relationship Id="rId213" Type="http://schemas.openxmlformats.org/officeDocument/2006/relationships/customXml" Target="../ink/ink812.xml"/><Relationship Id="rId234" Type="http://schemas.openxmlformats.org/officeDocument/2006/relationships/image" Target="../media/image893.png"/><Relationship Id="rId2" Type="http://schemas.openxmlformats.org/officeDocument/2006/relationships/image" Target="../media/image50.png"/><Relationship Id="rId29" Type="http://schemas.openxmlformats.org/officeDocument/2006/relationships/customXml" Target="../ink/ink720.xml"/><Relationship Id="rId255" Type="http://schemas.openxmlformats.org/officeDocument/2006/relationships/customXml" Target="../ink/ink833.xml"/><Relationship Id="rId276" Type="http://schemas.openxmlformats.org/officeDocument/2006/relationships/image" Target="../media/image914.png"/><Relationship Id="rId297" Type="http://schemas.openxmlformats.org/officeDocument/2006/relationships/customXml" Target="../ink/ink854.xml"/><Relationship Id="rId40" Type="http://schemas.openxmlformats.org/officeDocument/2006/relationships/image" Target="../media/image796.png"/><Relationship Id="rId115" Type="http://schemas.openxmlformats.org/officeDocument/2006/relationships/customXml" Target="../ink/ink763.xml"/><Relationship Id="rId136" Type="http://schemas.openxmlformats.org/officeDocument/2006/relationships/image" Target="../media/image844.png"/><Relationship Id="rId157" Type="http://schemas.openxmlformats.org/officeDocument/2006/relationships/customXml" Target="../ink/ink784.xml"/><Relationship Id="rId178" Type="http://schemas.openxmlformats.org/officeDocument/2006/relationships/image" Target="../media/image865.png"/><Relationship Id="rId301" Type="http://schemas.openxmlformats.org/officeDocument/2006/relationships/customXml" Target="../ink/ink856.xml"/><Relationship Id="rId322" Type="http://schemas.openxmlformats.org/officeDocument/2006/relationships/image" Target="../media/image937.png"/><Relationship Id="rId343" Type="http://schemas.openxmlformats.org/officeDocument/2006/relationships/customXml" Target="../ink/ink877.xml"/><Relationship Id="rId61" Type="http://schemas.openxmlformats.org/officeDocument/2006/relationships/customXml" Target="../ink/ink736.xml"/><Relationship Id="rId82" Type="http://schemas.openxmlformats.org/officeDocument/2006/relationships/image" Target="../media/image817.png"/><Relationship Id="rId199" Type="http://schemas.openxmlformats.org/officeDocument/2006/relationships/customXml" Target="../ink/ink805.xml"/><Relationship Id="rId203" Type="http://schemas.openxmlformats.org/officeDocument/2006/relationships/customXml" Target="../ink/ink807.xml"/><Relationship Id="rId19" Type="http://schemas.openxmlformats.org/officeDocument/2006/relationships/customXml" Target="../ink/ink715.xml"/><Relationship Id="rId224" Type="http://schemas.openxmlformats.org/officeDocument/2006/relationships/image" Target="../media/image888.png"/><Relationship Id="rId245" Type="http://schemas.openxmlformats.org/officeDocument/2006/relationships/customXml" Target="../ink/ink828.xml"/><Relationship Id="rId266" Type="http://schemas.openxmlformats.org/officeDocument/2006/relationships/image" Target="../media/image909.png"/><Relationship Id="rId287" Type="http://schemas.openxmlformats.org/officeDocument/2006/relationships/customXml" Target="../ink/ink849.xml"/><Relationship Id="rId30" Type="http://schemas.openxmlformats.org/officeDocument/2006/relationships/image" Target="../media/image791.png"/><Relationship Id="rId105" Type="http://schemas.openxmlformats.org/officeDocument/2006/relationships/customXml" Target="../ink/ink758.xml"/><Relationship Id="rId126" Type="http://schemas.openxmlformats.org/officeDocument/2006/relationships/image" Target="../media/image839.png"/><Relationship Id="rId147" Type="http://schemas.openxmlformats.org/officeDocument/2006/relationships/customXml" Target="../ink/ink779.xml"/><Relationship Id="rId168" Type="http://schemas.openxmlformats.org/officeDocument/2006/relationships/image" Target="../media/image860.png"/><Relationship Id="rId312" Type="http://schemas.openxmlformats.org/officeDocument/2006/relationships/image" Target="../media/image932.png"/><Relationship Id="rId333" Type="http://schemas.openxmlformats.org/officeDocument/2006/relationships/customXml" Target="../ink/ink872.xml"/><Relationship Id="rId51" Type="http://schemas.openxmlformats.org/officeDocument/2006/relationships/customXml" Target="../ink/ink731.xml"/><Relationship Id="rId72" Type="http://schemas.openxmlformats.org/officeDocument/2006/relationships/image" Target="../media/image812.png"/><Relationship Id="rId93" Type="http://schemas.openxmlformats.org/officeDocument/2006/relationships/customXml" Target="../ink/ink752.xml"/><Relationship Id="rId189" Type="http://schemas.openxmlformats.org/officeDocument/2006/relationships/customXml" Target="../ink/ink800.xml"/><Relationship Id="rId3" Type="http://schemas.openxmlformats.org/officeDocument/2006/relationships/customXml" Target="../ink/ink707.xml"/><Relationship Id="rId214" Type="http://schemas.openxmlformats.org/officeDocument/2006/relationships/image" Target="../media/image883.png"/><Relationship Id="rId235" Type="http://schemas.openxmlformats.org/officeDocument/2006/relationships/customXml" Target="../ink/ink823.xml"/><Relationship Id="rId256" Type="http://schemas.openxmlformats.org/officeDocument/2006/relationships/image" Target="../media/image904.png"/><Relationship Id="rId277" Type="http://schemas.openxmlformats.org/officeDocument/2006/relationships/customXml" Target="../ink/ink844.xml"/><Relationship Id="rId298" Type="http://schemas.openxmlformats.org/officeDocument/2006/relationships/image" Target="../media/image925.png"/><Relationship Id="rId116" Type="http://schemas.openxmlformats.org/officeDocument/2006/relationships/image" Target="../media/image834.png"/><Relationship Id="rId137" Type="http://schemas.openxmlformats.org/officeDocument/2006/relationships/customXml" Target="../ink/ink774.xml"/><Relationship Id="rId158" Type="http://schemas.openxmlformats.org/officeDocument/2006/relationships/image" Target="../media/image855.png"/><Relationship Id="rId302" Type="http://schemas.openxmlformats.org/officeDocument/2006/relationships/image" Target="../media/image927.png"/><Relationship Id="rId323" Type="http://schemas.openxmlformats.org/officeDocument/2006/relationships/customXml" Target="../ink/ink867.xml"/><Relationship Id="rId344" Type="http://schemas.openxmlformats.org/officeDocument/2006/relationships/image" Target="../media/image948.png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65.png"/><Relationship Id="rId117" Type="http://schemas.openxmlformats.org/officeDocument/2006/relationships/customXml" Target="../ink/ink939.xml"/><Relationship Id="rId21" Type="http://schemas.openxmlformats.org/officeDocument/2006/relationships/customXml" Target="../ink/ink891.xml"/><Relationship Id="rId42" Type="http://schemas.openxmlformats.org/officeDocument/2006/relationships/image" Target="../media/image973.png"/><Relationship Id="rId47" Type="http://schemas.openxmlformats.org/officeDocument/2006/relationships/customXml" Target="../ink/ink904.xml"/><Relationship Id="rId63" Type="http://schemas.openxmlformats.org/officeDocument/2006/relationships/customXml" Target="../ink/ink912.xml"/><Relationship Id="rId68" Type="http://schemas.openxmlformats.org/officeDocument/2006/relationships/image" Target="../media/image986.png"/><Relationship Id="rId84" Type="http://schemas.openxmlformats.org/officeDocument/2006/relationships/image" Target="../media/image994.png"/><Relationship Id="rId89" Type="http://schemas.openxmlformats.org/officeDocument/2006/relationships/customXml" Target="../ink/ink925.xml"/><Relationship Id="rId112" Type="http://schemas.openxmlformats.org/officeDocument/2006/relationships/image" Target="../media/image1008.png"/><Relationship Id="rId133" Type="http://schemas.openxmlformats.org/officeDocument/2006/relationships/customXml" Target="../ink/ink947.xml"/><Relationship Id="rId138" Type="http://schemas.openxmlformats.org/officeDocument/2006/relationships/image" Target="../media/image1021.png"/><Relationship Id="rId16" Type="http://schemas.openxmlformats.org/officeDocument/2006/relationships/image" Target="../media/image960.png"/><Relationship Id="rId107" Type="http://schemas.openxmlformats.org/officeDocument/2006/relationships/customXml" Target="../ink/ink934.xml"/><Relationship Id="rId11" Type="http://schemas.openxmlformats.org/officeDocument/2006/relationships/customXml" Target="../ink/ink886.xml"/><Relationship Id="rId32" Type="http://schemas.openxmlformats.org/officeDocument/2006/relationships/image" Target="../media/image968.png"/><Relationship Id="rId37" Type="http://schemas.openxmlformats.org/officeDocument/2006/relationships/customXml" Target="../ink/ink899.xml"/><Relationship Id="rId53" Type="http://schemas.openxmlformats.org/officeDocument/2006/relationships/customXml" Target="../ink/ink907.xml"/><Relationship Id="rId58" Type="http://schemas.openxmlformats.org/officeDocument/2006/relationships/image" Target="../media/image981.png"/><Relationship Id="rId74" Type="http://schemas.openxmlformats.org/officeDocument/2006/relationships/image" Target="../media/image989.png"/><Relationship Id="rId79" Type="http://schemas.openxmlformats.org/officeDocument/2006/relationships/customXml" Target="../ink/ink920.xml"/><Relationship Id="rId102" Type="http://schemas.openxmlformats.org/officeDocument/2006/relationships/image" Target="../media/image1003.png"/><Relationship Id="rId123" Type="http://schemas.openxmlformats.org/officeDocument/2006/relationships/customXml" Target="../ink/ink942.xml"/><Relationship Id="rId128" Type="http://schemas.openxmlformats.org/officeDocument/2006/relationships/image" Target="../media/image1016.png"/><Relationship Id="rId144" Type="http://schemas.openxmlformats.org/officeDocument/2006/relationships/image" Target="../media/image1024.png"/><Relationship Id="rId149" Type="http://schemas.openxmlformats.org/officeDocument/2006/relationships/customXml" Target="../ink/ink955.xml"/><Relationship Id="rId5" Type="http://schemas.openxmlformats.org/officeDocument/2006/relationships/customXml" Target="../ink/ink883.xml"/><Relationship Id="rId90" Type="http://schemas.openxmlformats.org/officeDocument/2006/relationships/image" Target="../media/image997.png"/><Relationship Id="rId95" Type="http://schemas.openxmlformats.org/officeDocument/2006/relationships/customXml" Target="../ink/ink928.xml"/><Relationship Id="rId22" Type="http://schemas.openxmlformats.org/officeDocument/2006/relationships/image" Target="../media/image963.png"/><Relationship Id="rId27" Type="http://schemas.openxmlformats.org/officeDocument/2006/relationships/customXml" Target="../ink/ink894.xml"/><Relationship Id="rId43" Type="http://schemas.openxmlformats.org/officeDocument/2006/relationships/customXml" Target="../ink/ink902.xml"/><Relationship Id="rId48" Type="http://schemas.openxmlformats.org/officeDocument/2006/relationships/image" Target="../media/image976.png"/><Relationship Id="rId64" Type="http://schemas.openxmlformats.org/officeDocument/2006/relationships/image" Target="../media/image984.png"/><Relationship Id="rId69" Type="http://schemas.openxmlformats.org/officeDocument/2006/relationships/customXml" Target="../ink/ink915.xml"/><Relationship Id="rId113" Type="http://schemas.openxmlformats.org/officeDocument/2006/relationships/customXml" Target="../ink/ink937.xml"/><Relationship Id="rId118" Type="http://schemas.openxmlformats.org/officeDocument/2006/relationships/image" Target="../media/image1011.png"/><Relationship Id="rId134" Type="http://schemas.openxmlformats.org/officeDocument/2006/relationships/image" Target="../media/image1019.png"/><Relationship Id="rId139" Type="http://schemas.openxmlformats.org/officeDocument/2006/relationships/customXml" Target="../ink/ink950.xml"/><Relationship Id="rId80" Type="http://schemas.openxmlformats.org/officeDocument/2006/relationships/image" Target="../media/image992.png"/><Relationship Id="rId85" Type="http://schemas.openxmlformats.org/officeDocument/2006/relationships/customXml" Target="../ink/ink923.xml"/><Relationship Id="rId150" Type="http://schemas.openxmlformats.org/officeDocument/2006/relationships/image" Target="../media/image1027.png"/><Relationship Id="rId3" Type="http://schemas.openxmlformats.org/officeDocument/2006/relationships/customXml" Target="../ink/ink882.xml"/><Relationship Id="rId12" Type="http://schemas.openxmlformats.org/officeDocument/2006/relationships/image" Target="../media/image958.png"/><Relationship Id="rId17" Type="http://schemas.openxmlformats.org/officeDocument/2006/relationships/customXml" Target="../ink/ink889.xml"/><Relationship Id="rId25" Type="http://schemas.openxmlformats.org/officeDocument/2006/relationships/customXml" Target="../ink/ink893.xml"/><Relationship Id="rId33" Type="http://schemas.openxmlformats.org/officeDocument/2006/relationships/customXml" Target="../ink/ink897.xml"/><Relationship Id="rId38" Type="http://schemas.openxmlformats.org/officeDocument/2006/relationships/image" Target="../media/image971.png"/><Relationship Id="rId46" Type="http://schemas.openxmlformats.org/officeDocument/2006/relationships/image" Target="../media/image975.png"/><Relationship Id="rId59" Type="http://schemas.openxmlformats.org/officeDocument/2006/relationships/customXml" Target="../ink/ink910.xml"/><Relationship Id="rId67" Type="http://schemas.openxmlformats.org/officeDocument/2006/relationships/customXml" Target="../ink/ink914.xml"/><Relationship Id="rId103" Type="http://schemas.openxmlformats.org/officeDocument/2006/relationships/customXml" Target="../ink/ink932.xml"/><Relationship Id="rId108" Type="http://schemas.openxmlformats.org/officeDocument/2006/relationships/image" Target="../media/image1006.png"/><Relationship Id="rId116" Type="http://schemas.openxmlformats.org/officeDocument/2006/relationships/image" Target="../media/image1010.png"/><Relationship Id="rId124" Type="http://schemas.openxmlformats.org/officeDocument/2006/relationships/image" Target="../media/image1014.png"/><Relationship Id="rId129" Type="http://schemas.openxmlformats.org/officeDocument/2006/relationships/customXml" Target="../ink/ink945.xml"/><Relationship Id="rId137" Type="http://schemas.openxmlformats.org/officeDocument/2006/relationships/customXml" Target="../ink/ink949.xml"/><Relationship Id="rId20" Type="http://schemas.openxmlformats.org/officeDocument/2006/relationships/image" Target="../media/image962.png"/><Relationship Id="rId41" Type="http://schemas.openxmlformats.org/officeDocument/2006/relationships/customXml" Target="../ink/ink901.xml"/><Relationship Id="rId54" Type="http://schemas.openxmlformats.org/officeDocument/2006/relationships/image" Target="../media/image979.png"/><Relationship Id="rId62" Type="http://schemas.openxmlformats.org/officeDocument/2006/relationships/image" Target="../media/image983.png"/><Relationship Id="rId70" Type="http://schemas.openxmlformats.org/officeDocument/2006/relationships/image" Target="../media/image987.png"/><Relationship Id="rId75" Type="http://schemas.openxmlformats.org/officeDocument/2006/relationships/customXml" Target="../ink/ink918.xml"/><Relationship Id="rId83" Type="http://schemas.openxmlformats.org/officeDocument/2006/relationships/customXml" Target="../ink/ink922.xml"/><Relationship Id="rId88" Type="http://schemas.openxmlformats.org/officeDocument/2006/relationships/image" Target="../media/image996.png"/><Relationship Id="rId91" Type="http://schemas.openxmlformats.org/officeDocument/2006/relationships/customXml" Target="../ink/ink926.xml"/><Relationship Id="rId96" Type="http://schemas.openxmlformats.org/officeDocument/2006/relationships/image" Target="../media/image1000.png"/><Relationship Id="rId111" Type="http://schemas.openxmlformats.org/officeDocument/2006/relationships/customXml" Target="../ink/ink936.xml"/><Relationship Id="rId132" Type="http://schemas.openxmlformats.org/officeDocument/2006/relationships/image" Target="../media/image1018.png"/><Relationship Id="rId140" Type="http://schemas.openxmlformats.org/officeDocument/2006/relationships/image" Target="../media/image1022.png"/><Relationship Id="rId145" Type="http://schemas.openxmlformats.org/officeDocument/2006/relationships/customXml" Target="../ink/ink9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5.png"/><Relationship Id="rId15" Type="http://schemas.openxmlformats.org/officeDocument/2006/relationships/customXml" Target="../ink/ink888.xml"/><Relationship Id="rId23" Type="http://schemas.openxmlformats.org/officeDocument/2006/relationships/customXml" Target="../ink/ink892.xml"/><Relationship Id="rId28" Type="http://schemas.openxmlformats.org/officeDocument/2006/relationships/image" Target="../media/image966.png"/><Relationship Id="rId36" Type="http://schemas.openxmlformats.org/officeDocument/2006/relationships/image" Target="../media/image970.png"/><Relationship Id="rId49" Type="http://schemas.openxmlformats.org/officeDocument/2006/relationships/customXml" Target="../ink/ink905.xml"/><Relationship Id="rId57" Type="http://schemas.openxmlformats.org/officeDocument/2006/relationships/customXml" Target="../ink/ink909.xml"/><Relationship Id="rId106" Type="http://schemas.openxmlformats.org/officeDocument/2006/relationships/image" Target="../media/image1005.png"/><Relationship Id="rId114" Type="http://schemas.openxmlformats.org/officeDocument/2006/relationships/image" Target="../media/image1009.png"/><Relationship Id="rId119" Type="http://schemas.openxmlformats.org/officeDocument/2006/relationships/customXml" Target="../ink/ink940.xml"/><Relationship Id="rId127" Type="http://schemas.openxmlformats.org/officeDocument/2006/relationships/customXml" Target="../ink/ink944.xml"/><Relationship Id="rId10" Type="http://schemas.openxmlformats.org/officeDocument/2006/relationships/image" Target="../media/image957.png"/><Relationship Id="rId31" Type="http://schemas.openxmlformats.org/officeDocument/2006/relationships/customXml" Target="../ink/ink896.xml"/><Relationship Id="rId44" Type="http://schemas.openxmlformats.org/officeDocument/2006/relationships/image" Target="../media/image974.png"/><Relationship Id="rId52" Type="http://schemas.openxmlformats.org/officeDocument/2006/relationships/image" Target="../media/image978.png"/><Relationship Id="rId60" Type="http://schemas.openxmlformats.org/officeDocument/2006/relationships/image" Target="../media/image982.png"/><Relationship Id="rId65" Type="http://schemas.openxmlformats.org/officeDocument/2006/relationships/customXml" Target="../ink/ink913.xml"/><Relationship Id="rId73" Type="http://schemas.openxmlformats.org/officeDocument/2006/relationships/customXml" Target="../ink/ink917.xml"/><Relationship Id="rId78" Type="http://schemas.openxmlformats.org/officeDocument/2006/relationships/image" Target="../media/image991.png"/><Relationship Id="rId81" Type="http://schemas.openxmlformats.org/officeDocument/2006/relationships/customXml" Target="../ink/ink921.xml"/><Relationship Id="rId86" Type="http://schemas.openxmlformats.org/officeDocument/2006/relationships/image" Target="../media/image995.png"/><Relationship Id="rId94" Type="http://schemas.openxmlformats.org/officeDocument/2006/relationships/image" Target="../media/image999.png"/><Relationship Id="rId99" Type="http://schemas.openxmlformats.org/officeDocument/2006/relationships/customXml" Target="../ink/ink930.xml"/><Relationship Id="rId101" Type="http://schemas.openxmlformats.org/officeDocument/2006/relationships/customXml" Target="../ink/ink931.xml"/><Relationship Id="rId122" Type="http://schemas.openxmlformats.org/officeDocument/2006/relationships/image" Target="../media/image1013.png"/><Relationship Id="rId130" Type="http://schemas.openxmlformats.org/officeDocument/2006/relationships/image" Target="../media/image1017.png"/><Relationship Id="rId135" Type="http://schemas.openxmlformats.org/officeDocument/2006/relationships/customXml" Target="../ink/ink948.xml"/><Relationship Id="rId143" Type="http://schemas.openxmlformats.org/officeDocument/2006/relationships/customXml" Target="../ink/ink952.xml"/><Relationship Id="rId148" Type="http://schemas.openxmlformats.org/officeDocument/2006/relationships/image" Target="../media/image1026.png"/><Relationship Id="rId4" Type="http://schemas.openxmlformats.org/officeDocument/2006/relationships/image" Target="../media/image954.png"/><Relationship Id="rId9" Type="http://schemas.openxmlformats.org/officeDocument/2006/relationships/customXml" Target="../ink/ink885.xml"/><Relationship Id="rId13" Type="http://schemas.openxmlformats.org/officeDocument/2006/relationships/customXml" Target="../ink/ink887.xml"/><Relationship Id="rId18" Type="http://schemas.openxmlformats.org/officeDocument/2006/relationships/image" Target="../media/image961.png"/><Relationship Id="rId39" Type="http://schemas.openxmlformats.org/officeDocument/2006/relationships/customXml" Target="../ink/ink900.xml"/><Relationship Id="rId109" Type="http://schemas.openxmlformats.org/officeDocument/2006/relationships/customXml" Target="../ink/ink935.xml"/><Relationship Id="rId34" Type="http://schemas.openxmlformats.org/officeDocument/2006/relationships/image" Target="../media/image969.png"/><Relationship Id="rId50" Type="http://schemas.openxmlformats.org/officeDocument/2006/relationships/image" Target="../media/image977.png"/><Relationship Id="rId55" Type="http://schemas.openxmlformats.org/officeDocument/2006/relationships/customXml" Target="../ink/ink908.xml"/><Relationship Id="rId76" Type="http://schemas.openxmlformats.org/officeDocument/2006/relationships/image" Target="../media/image990.png"/><Relationship Id="rId97" Type="http://schemas.openxmlformats.org/officeDocument/2006/relationships/customXml" Target="../ink/ink929.xml"/><Relationship Id="rId104" Type="http://schemas.openxmlformats.org/officeDocument/2006/relationships/image" Target="../media/image1004.png"/><Relationship Id="rId120" Type="http://schemas.openxmlformats.org/officeDocument/2006/relationships/image" Target="../media/image1012.png"/><Relationship Id="rId125" Type="http://schemas.openxmlformats.org/officeDocument/2006/relationships/customXml" Target="../ink/ink943.xml"/><Relationship Id="rId141" Type="http://schemas.openxmlformats.org/officeDocument/2006/relationships/customXml" Target="../ink/ink951.xml"/><Relationship Id="rId146" Type="http://schemas.openxmlformats.org/officeDocument/2006/relationships/image" Target="../media/image1025.png"/><Relationship Id="rId7" Type="http://schemas.openxmlformats.org/officeDocument/2006/relationships/customXml" Target="../ink/ink884.xml"/><Relationship Id="rId71" Type="http://schemas.openxmlformats.org/officeDocument/2006/relationships/customXml" Target="../ink/ink916.xml"/><Relationship Id="rId92" Type="http://schemas.openxmlformats.org/officeDocument/2006/relationships/image" Target="../media/image998.png"/><Relationship Id="rId2" Type="http://schemas.openxmlformats.org/officeDocument/2006/relationships/image" Target="../media/image51.png"/><Relationship Id="rId29" Type="http://schemas.openxmlformats.org/officeDocument/2006/relationships/customXml" Target="../ink/ink895.xml"/><Relationship Id="rId24" Type="http://schemas.openxmlformats.org/officeDocument/2006/relationships/image" Target="../media/image964.png"/><Relationship Id="rId40" Type="http://schemas.openxmlformats.org/officeDocument/2006/relationships/image" Target="../media/image972.png"/><Relationship Id="rId45" Type="http://schemas.openxmlformats.org/officeDocument/2006/relationships/customXml" Target="../ink/ink903.xml"/><Relationship Id="rId66" Type="http://schemas.openxmlformats.org/officeDocument/2006/relationships/image" Target="../media/image985.png"/><Relationship Id="rId87" Type="http://schemas.openxmlformats.org/officeDocument/2006/relationships/customXml" Target="../ink/ink924.xml"/><Relationship Id="rId110" Type="http://schemas.openxmlformats.org/officeDocument/2006/relationships/image" Target="../media/image1007.png"/><Relationship Id="rId115" Type="http://schemas.openxmlformats.org/officeDocument/2006/relationships/customXml" Target="../ink/ink938.xml"/><Relationship Id="rId131" Type="http://schemas.openxmlformats.org/officeDocument/2006/relationships/customXml" Target="../ink/ink946.xml"/><Relationship Id="rId136" Type="http://schemas.openxmlformats.org/officeDocument/2006/relationships/image" Target="../media/image1020.png"/><Relationship Id="rId61" Type="http://schemas.openxmlformats.org/officeDocument/2006/relationships/customXml" Target="../ink/ink911.xml"/><Relationship Id="rId82" Type="http://schemas.openxmlformats.org/officeDocument/2006/relationships/image" Target="../media/image993.png"/><Relationship Id="rId19" Type="http://schemas.openxmlformats.org/officeDocument/2006/relationships/customXml" Target="../ink/ink890.xml"/><Relationship Id="rId14" Type="http://schemas.openxmlformats.org/officeDocument/2006/relationships/image" Target="../media/image959.png"/><Relationship Id="rId30" Type="http://schemas.openxmlformats.org/officeDocument/2006/relationships/image" Target="../media/image967.png"/><Relationship Id="rId35" Type="http://schemas.openxmlformats.org/officeDocument/2006/relationships/customXml" Target="../ink/ink898.xml"/><Relationship Id="rId56" Type="http://schemas.openxmlformats.org/officeDocument/2006/relationships/image" Target="../media/image980.png"/><Relationship Id="rId77" Type="http://schemas.openxmlformats.org/officeDocument/2006/relationships/customXml" Target="../ink/ink919.xml"/><Relationship Id="rId100" Type="http://schemas.openxmlformats.org/officeDocument/2006/relationships/image" Target="../media/image1002.png"/><Relationship Id="rId105" Type="http://schemas.openxmlformats.org/officeDocument/2006/relationships/customXml" Target="../ink/ink933.xml"/><Relationship Id="rId126" Type="http://schemas.openxmlformats.org/officeDocument/2006/relationships/image" Target="../media/image1015.png"/><Relationship Id="rId147" Type="http://schemas.openxmlformats.org/officeDocument/2006/relationships/customXml" Target="../ink/ink954.xml"/><Relationship Id="rId8" Type="http://schemas.openxmlformats.org/officeDocument/2006/relationships/image" Target="../media/image956.png"/><Relationship Id="rId51" Type="http://schemas.openxmlformats.org/officeDocument/2006/relationships/customXml" Target="../ink/ink906.xml"/><Relationship Id="rId72" Type="http://schemas.openxmlformats.org/officeDocument/2006/relationships/image" Target="../media/image988.png"/><Relationship Id="rId93" Type="http://schemas.openxmlformats.org/officeDocument/2006/relationships/customXml" Target="../ink/ink927.xml"/><Relationship Id="rId98" Type="http://schemas.openxmlformats.org/officeDocument/2006/relationships/image" Target="../media/image1001.png"/><Relationship Id="rId121" Type="http://schemas.openxmlformats.org/officeDocument/2006/relationships/customXml" Target="../ink/ink941.xml"/><Relationship Id="rId142" Type="http://schemas.openxmlformats.org/officeDocument/2006/relationships/image" Target="../media/image1023.png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13.xml"/><Relationship Id="rId21" Type="http://schemas.openxmlformats.org/officeDocument/2006/relationships/customXml" Target="../ink/ink965.xml"/><Relationship Id="rId42" Type="http://schemas.openxmlformats.org/officeDocument/2006/relationships/image" Target="../media/image1048.png"/><Relationship Id="rId63" Type="http://schemas.openxmlformats.org/officeDocument/2006/relationships/customXml" Target="../ink/ink986.xml"/><Relationship Id="rId84" Type="http://schemas.openxmlformats.org/officeDocument/2006/relationships/image" Target="../media/image1069.png"/><Relationship Id="rId138" Type="http://schemas.openxmlformats.org/officeDocument/2006/relationships/image" Target="../media/image1096.png"/><Relationship Id="rId159" Type="http://schemas.openxmlformats.org/officeDocument/2006/relationships/customXml" Target="../ink/ink1034.xml"/><Relationship Id="rId170" Type="http://schemas.openxmlformats.org/officeDocument/2006/relationships/image" Target="../media/image1112.png"/><Relationship Id="rId191" Type="http://schemas.openxmlformats.org/officeDocument/2006/relationships/customXml" Target="../ink/ink1050.xml"/><Relationship Id="rId205" Type="http://schemas.openxmlformats.org/officeDocument/2006/relationships/customXml" Target="../ink/ink1057.xml"/><Relationship Id="rId226" Type="http://schemas.openxmlformats.org/officeDocument/2006/relationships/image" Target="../media/image1140.png"/><Relationship Id="rId247" Type="http://schemas.openxmlformats.org/officeDocument/2006/relationships/customXml" Target="../ink/ink1078.xml"/><Relationship Id="rId107" Type="http://schemas.openxmlformats.org/officeDocument/2006/relationships/customXml" Target="../ink/ink1008.xml"/><Relationship Id="rId11" Type="http://schemas.openxmlformats.org/officeDocument/2006/relationships/customXml" Target="../ink/ink960.xml"/><Relationship Id="rId32" Type="http://schemas.openxmlformats.org/officeDocument/2006/relationships/image" Target="../media/image1043.png"/><Relationship Id="rId53" Type="http://schemas.openxmlformats.org/officeDocument/2006/relationships/customXml" Target="../ink/ink981.xml"/><Relationship Id="rId74" Type="http://schemas.openxmlformats.org/officeDocument/2006/relationships/image" Target="../media/image1064.png"/><Relationship Id="rId128" Type="http://schemas.openxmlformats.org/officeDocument/2006/relationships/image" Target="../media/image1091.png"/><Relationship Id="rId149" Type="http://schemas.openxmlformats.org/officeDocument/2006/relationships/customXml" Target="../ink/ink1029.xml"/><Relationship Id="rId5" Type="http://schemas.openxmlformats.org/officeDocument/2006/relationships/customXml" Target="../ink/ink957.xml"/><Relationship Id="rId95" Type="http://schemas.openxmlformats.org/officeDocument/2006/relationships/customXml" Target="../ink/ink1002.xml"/><Relationship Id="rId160" Type="http://schemas.openxmlformats.org/officeDocument/2006/relationships/image" Target="../media/image1107.png"/><Relationship Id="rId181" Type="http://schemas.openxmlformats.org/officeDocument/2006/relationships/customXml" Target="../ink/ink1045.xml"/><Relationship Id="rId216" Type="http://schemas.openxmlformats.org/officeDocument/2006/relationships/image" Target="../media/image1135.png"/><Relationship Id="rId237" Type="http://schemas.openxmlformats.org/officeDocument/2006/relationships/customXml" Target="../ink/ink1073.xml"/><Relationship Id="rId258" Type="http://schemas.openxmlformats.org/officeDocument/2006/relationships/image" Target="../media/image1156.png"/><Relationship Id="rId22" Type="http://schemas.openxmlformats.org/officeDocument/2006/relationships/image" Target="../media/image1038.png"/><Relationship Id="rId43" Type="http://schemas.openxmlformats.org/officeDocument/2006/relationships/customXml" Target="../ink/ink976.xml"/><Relationship Id="rId64" Type="http://schemas.openxmlformats.org/officeDocument/2006/relationships/image" Target="../media/image1059.png"/><Relationship Id="rId118" Type="http://schemas.openxmlformats.org/officeDocument/2006/relationships/image" Target="../media/image1086.png"/><Relationship Id="rId139" Type="http://schemas.openxmlformats.org/officeDocument/2006/relationships/customXml" Target="../ink/ink1024.xml"/><Relationship Id="rId85" Type="http://schemas.openxmlformats.org/officeDocument/2006/relationships/customXml" Target="../ink/ink997.xml"/><Relationship Id="rId150" Type="http://schemas.openxmlformats.org/officeDocument/2006/relationships/image" Target="../media/image1102.png"/><Relationship Id="rId171" Type="http://schemas.openxmlformats.org/officeDocument/2006/relationships/customXml" Target="../ink/ink1040.xml"/><Relationship Id="rId192" Type="http://schemas.openxmlformats.org/officeDocument/2006/relationships/image" Target="../media/image1123.png"/><Relationship Id="rId206" Type="http://schemas.openxmlformats.org/officeDocument/2006/relationships/image" Target="../media/image1130.png"/><Relationship Id="rId227" Type="http://schemas.openxmlformats.org/officeDocument/2006/relationships/customXml" Target="../ink/ink1068.xml"/><Relationship Id="rId248" Type="http://schemas.openxmlformats.org/officeDocument/2006/relationships/image" Target="../media/image1151.png"/><Relationship Id="rId12" Type="http://schemas.openxmlformats.org/officeDocument/2006/relationships/image" Target="../media/image1033.png"/><Relationship Id="rId33" Type="http://schemas.openxmlformats.org/officeDocument/2006/relationships/customXml" Target="../ink/ink971.xml"/><Relationship Id="rId108" Type="http://schemas.openxmlformats.org/officeDocument/2006/relationships/image" Target="../media/image1081.png"/><Relationship Id="rId129" Type="http://schemas.openxmlformats.org/officeDocument/2006/relationships/customXml" Target="../ink/ink1019.xml"/><Relationship Id="rId54" Type="http://schemas.openxmlformats.org/officeDocument/2006/relationships/image" Target="../media/image1054.png"/><Relationship Id="rId70" Type="http://schemas.openxmlformats.org/officeDocument/2006/relationships/image" Target="../media/image1062.png"/><Relationship Id="rId75" Type="http://schemas.openxmlformats.org/officeDocument/2006/relationships/customXml" Target="../ink/ink992.xml"/><Relationship Id="rId91" Type="http://schemas.openxmlformats.org/officeDocument/2006/relationships/customXml" Target="../ink/ink1000.xml"/><Relationship Id="rId96" Type="http://schemas.openxmlformats.org/officeDocument/2006/relationships/image" Target="../media/image1075.png"/><Relationship Id="rId140" Type="http://schemas.openxmlformats.org/officeDocument/2006/relationships/image" Target="../media/image1097.png"/><Relationship Id="rId145" Type="http://schemas.openxmlformats.org/officeDocument/2006/relationships/customXml" Target="../ink/ink1027.xml"/><Relationship Id="rId161" Type="http://schemas.openxmlformats.org/officeDocument/2006/relationships/customXml" Target="../ink/ink1035.xml"/><Relationship Id="rId166" Type="http://schemas.openxmlformats.org/officeDocument/2006/relationships/image" Target="../media/image1110.png"/><Relationship Id="rId182" Type="http://schemas.openxmlformats.org/officeDocument/2006/relationships/image" Target="../media/image1118.png"/><Relationship Id="rId187" Type="http://schemas.openxmlformats.org/officeDocument/2006/relationships/customXml" Target="../ink/ink1048.xml"/><Relationship Id="rId217" Type="http://schemas.openxmlformats.org/officeDocument/2006/relationships/customXml" Target="../ink/ink10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0.png"/><Relationship Id="rId212" Type="http://schemas.openxmlformats.org/officeDocument/2006/relationships/image" Target="../media/image1133.png"/><Relationship Id="rId233" Type="http://schemas.openxmlformats.org/officeDocument/2006/relationships/customXml" Target="../ink/ink1071.xml"/><Relationship Id="rId238" Type="http://schemas.openxmlformats.org/officeDocument/2006/relationships/image" Target="../media/image1146.png"/><Relationship Id="rId254" Type="http://schemas.openxmlformats.org/officeDocument/2006/relationships/image" Target="../media/image1154.png"/><Relationship Id="rId23" Type="http://schemas.openxmlformats.org/officeDocument/2006/relationships/customXml" Target="../ink/ink966.xml"/><Relationship Id="rId28" Type="http://schemas.openxmlformats.org/officeDocument/2006/relationships/image" Target="../media/image1041.png"/><Relationship Id="rId49" Type="http://schemas.openxmlformats.org/officeDocument/2006/relationships/customXml" Target="../ink/ink979.xml"/><Relationship Id="rId114" Type="http://schemas.openxmlformats.org/officeDocument/2006/relationships/image" Target="../media/image1084.png"/><Relationship Id="rId119" Type="http://schemas.openxmlformats.org/officeDocument/2006/relationships/customXml" Target="../ink/ink1014.xml"/><Relationship Id="rId44" Type="http://schemas.openxmlformats.org/officeDocument/2006/relationships/image" Target="../media/image1049.png"/><Relationship Id="rId60" Type="http://schemas.openxmlformats.org/officeDocument/2006/relationships/image" Target="../media/image1057.png"/><Relationship Id="rId65" Type="http://schemas.openxmlformats.org/officeDocument/2006/relationships/customXml" Target="../ink/ink987.xml"/><Relationship Id="rId81" Type="http://schemas.openxmlformats.org/officeDocument/2006/relationships/customXml" Target="../ink/ink995.xml"/><Relationship Id="rId86" Type="http://schemas.openxmlformats.org/officeDocument/2006/relationships/image" Target="../media/image1070.png"/><Relationship Id="rId130" Type="http://schemas.openxmlformats.org/officeDocument/2006/relationships/image" Target="../media/image1092.png"/><Relationship Id="rId135" Type="http://schemas.openxmlformats.org/officeDocument/2006/relationships/customXml" Target="../ink/ink1022.xml"/><Relationship Id="rId151" Type="http://schemas.openxmlformats.org/officeDocument/2006/relationships/customXml" Target="../ink/ink1030.xml"/><Relationship Id="rId156" Type="http://schemas.openxmlformats.org/officeDocument/2006/relationships/image" Target="../media/image1105.png"/><Relationship Id="rId177" Type="http://schemas.openxmlformats.org/officeDocument/2006/relationships/customXml" Target="../ink/ink1043.xml"/><Relationship Id="rId198" Type="http://schemas.openxmlformats.org/officeDocument/2006/relationships/image" Target="../media/image1126.png"/><Relationship Id="rId172" Type="http://schemas.openxmlformats.org/officeDocument/2006/relationships/image" Target="../media/image1113.png"/><Relationship Id="rId193" Type="http://schemas.openxmlformats.org/officeDocument/2006/relationships/customXml" Target="../ink/ink1051.xml"/><Relationship Id="rId202" Type="http://schemas.openxmlformats.org/officeDocument/2006/relationships/image" Target="../media/image1128.png"/><Relationship Id="rId207" Type="http://schemas.openxmlformats.org/officeDocument/2006/relationships/customXml" Target="../ink/ink1058.xml"/><Relationship Id="rId223" Type="http://schemas.openxmlformats.org/officeDocument/2006/relationships/customXml" Target="../ink/ink1066.xml"/><Relationship Id="rId228" Type="http://schemas.openxmlformats.org/officeDocument/2006/relationships/image" Target="../media/image1141.png"/><Relationship Id="rId244" Type="http://schemas.openxmlformats.org/officeDocument/2006/relationships/image" Target="../media/image1149.png"/><Relationship Id="rId249" Type="http://schemas.openxmlformats.org/officeDocument/2006/relationships/customXml" Target="../ink/ink1079.xml"/><Relationship Id="rId13" Type="http://schemas.openxmlformats.org/officeDocument/2006/relationships/customXml" Target="../ink/ink961.xml"/><Relationship Id="rId18" Type="http://schemas.openxmlformats.org/officeDocument/2006/relationships/image" Target="../media/image1036.png"/><Relationship Id="rId39" Type="http://schemas.openxmlformats.org/officeDocument/2006/relationships/customXml" Target="../ink/ink974.xml"/><Relationship Id="rId109" Type="http://schemas.openxmlformats.org/officeDocument/2006/relationships/customXml" Target="../ink/ink1009.xml"/><Relationship Id="rId34" Type="http://schemas.openxmlformats.org/officeDocument/2006/relationships/image" Target="../media/image1044.png"/><Relationship Id="rId50" Type="http://schemas.openxmlformats.org/officeDocument/2006/relationships/image" Target="../media/image1052.png"/><Relationship Id="rId55" Type="http://schemas.openxmlformats.org/officeDocument/2006/relationships/customXml" Target="../ink/ink982.xml"/><Relationship Id="rId76" Type="http://schemas.openxmlformats.org/officeDocument/2006/relationships/image" Target="../media/image1065.png"/><Relationship Id="rId97" Type="http://schemas.openxmlformats.org/officeDocument/2006/relationships/customXml" Target="../ink/ink1003.xml"/><Relationship Id="rId104" Type="http://schemas.openxmlformats.org/officeDocument/2006/relationships/image" Target="../media/image1079.png"/><Relationship Id="rId120" Type="http://schemas.openxmlformats.org/officeDocument/2006/relationships/image" Target="../media/image1087.png"/><Relationship Id="rId125" Type="http://schemas.openxmlformats.org/officeDocument/2006/relationships/customXml" Target="../ink/ink1017.xml"/><Relationship Id="rId141" Type="http://schemas.openxmlformats.org/officeDocument/2006/relationships/customXml" Target="../ink/ink1025.xml"/><Relationship Id="rId146" Type="http://schemas.openxmlformats.org/officeDocument/2006/relationships/image" Target="../media/image1100.png"/><Relationship Id="rId167" Type="http://schemas.openxmlformats.org/officeDocument/2006/relationships/customXml" Target="../ink/ink1038.xml"/><Relationship Id="rId188" Type="http://schemas.openxmlformats.org/officeDocument/2006/relationships/image" Target="../media/image1121.png"/><Relationship Id="rId7" Type="http://schemas.openxmlformats.org/officeDocument/2006/relationships/customXml" Target="../ink/ink958.xml"/><Relationship Id="rId71" Type="http://schemas.openxmlformats.org/officeDocument/2006/relationships/customXml" Target="../ink/ink990.xml"/><Relationship Id="rId92" Type="http://schemas.openxmlformats.org/officeDocument/2006/relationships/image" Target="../media/image1073.png"/><Relationship Id="rId162" Type="http://schemas.openxmlformats.org/officeDocument/2006/relationships/image" Target="../media/image1108.png"/><Relationship Id="rId183" Type="http://schemas.openxmlformats.org/officeDocument/2006/relationships/customXml" Target="../ink/ink1046.xml"/><Relationship Id="rId213" Type="http://schemas.openxmlformats.org/officeDocument/2006/relationships/customXml" Target="../ink/ink1061.xml"/><Relationship Id="rId218" Type="http://schemas.openxmlformats.org/officeDocument/2006/relationships/image" Target="../media/image1136.png"/><Relationship Id="rId234" Type="http://schemas.openxmlformats.org/officeDocument/2006/relationships/image" Target="../media/image1144.png"/><Relationship Id="rId239" Type="http://schemas.openxmlformats.org/officeDocument/2006/relationships/customXml" Target="../ink/ink1074.xml"/><Relationship Id="rId2" Type="http://schemas.openxmlformats.org/officeDocument/2006/relationships/image" Target="../media/image52.png"/><Relationship Id="rId29" Type="http://schemas.openxmlformats.org/officeDocument/2006/relationships/customXml" Target="../ink/ink969.xml"/><Relationship Id="rId250" Type="http://schemas.openxmlformats.org/officeDocument/2006/relationships/image" Target="../media/image1152.png"/><Relationship Id="rId255" Type="http://schemas.openxmlformats.org/officeDocument/2006/relationships/customXml" Target="../ink/ink1082.xml"/><Relationship Id="rId24" Type="http://schemas.openxmlformats.org/officeDocument/2006/relationships/image" Target="../media/image1039.png"/><Relationship Id="rId40" Type="http://schemas.openxmlformats.org/officeDocument/2006/relationships/image" Target="../media/image1047.png"/><Relationship Id="rId45" Type="http://schemas.openxmlformats.org/officeDocument/2006/relationships/customXml" Target="../ink/ink977.xml"/><Relationship Id="rId66" Type="http://schemas.openxmlformats.org/officeDocument/2006/relationships/image" Target="../media/image1060.png"/><Relationship Id="rId87" Type="http://schemas.openxmlformats.org/officeDocument/2006/relationships/customXml" Target="../ink/ink998.xml"/><Relationship Id="rId110" Type="http://schemas.openxmlformats.org/officeDocument/2006/relationships/image" Target="../media/image1082.png"/><Relationship Id="rId115" Type="http://schemas.openxmlformats.org/officeDocument/2006/relationships/customXml" Target="../ink/ink1012.xml"/><Relationship Id="rId131" Type="http://schemas.openxmlformats.org/officeDocument/2006/relationships/customXml" Target="../ink/ink1020.xml"/><Relationship Id="rId136" Type="http://schemas.openxmlformats.org/officeDocument/2006/relationships/image" Target="../media/image1095.png"/><Relationship Id="rId157" Type="http://schemas.openxmlformats.org/officeDocument/2006/relationships/customXml" Target="../ink/ink1033.xml"/><Relationship Id="rId178" Type="http://schemas.openxmlformats.org/officeDocument/2006/relationships/image" Target="../media/image1116.png"/><Relationship Id="rId61" Type="http://schemas.openxmlformats.org/officeDocument/2006/relationships/customXml" Target="../ink/ink985.xml"/><Relationship Id="rId82" Type="http://schemas.openxmlformats.org/officeDocument/2006/relationships/image" Target="../media/image1068.png"/><Relationship Id="rId152" Type="http://schemas.openxmlformats.org/officeDocument/2006/relationships/image" Target="../media/image1103.png"/><Relationship Id="rId173" Type="http://schemas.openxmlformats.org/officeDocument/2006/relationships/customXml" Target="../ink/ink1041.xml"/><Relationship Id="rId194" Type="http://schemas.openxmlformats.org/officeDocument/2006/relationships/image" Target="../media/image1124.png"/><Relationship Id="rId199" Type="http://schemas.openxmlformats.org/officeDocument/2006/relationships/customXml" Target="../ink/ink1054.xml"/><Relationship Id="rId203" Type="http://schemas.openxmlformats.org/officeDocument/2006/relationships/customXml" Target="../ink/ink1056.xml"/><Relationship Id="rId208" Type="http://schemas.openxmlformats.org/officeDocument/2006/relationships/image" Target="../media/image1131.png"/><Relationship Id="rId229" Type="http://schemas.openxmlformats.org/officeDocument/2006/relationships/customXml" Target="../ink/ink1069.xml"/><Relationship Id="rId19" Type="http://schemas.openxmlformats.org/officeDocument/2006/relationships/customXml" Target="../ink/ink964.xml"/><Relationship Id="rId224" Type="http://schemas.openxmlformats.org/officeDocument/2006/relationships/image" Target="../media/image1139.png"/><Relationship Id="rId240" Type="http://schemas.openxmlformats.org/officeDocument/2006/relationships/image" Target="../media/image1147.png"/><Relationship Id="rId245" Type="http://schemas.openxmlformats.org/officeDocument/2006/relationships/customXml" Target="../ink/ink1077.xml"/><Relationship Id="rId14" Type="http://schemas.openxmlformats.org/officeDocument/2006/relationships/image" Target="../media/image1034.png"/><Relationship Id="rId30" Type="http://schemas.openxmlformats.org/officeDocument/2006/relationships/image" Target="../media/image1042.png"/><Relationship Id="rId35" Type="http://schemas.openxmlformats.org/officeDocument/2006/relationships/customXml" Target="../ink/ink972.xml"/><Relationship Id="rId56" Type="http://schemas.openxmlformats.org/officeDocument/2006/relationships/image" Target="../media/image1055.png"/><Relationship Id="rId77" Type="http://schemas.openxmlformats.org/officeDocument/2006/relationships/customXml" Target="../ink/ink993.xml"/><Relationship Id="rId100" Type="http://schemas.openxmlformats.org/officeDocument/2006/relationships/image" Target="../media/image1077.png"/><Relationship Id="rId105" Type="http://schemas.openxmlformats.org/officeDocument/2006/relationships/customXml" Target="../ink/ink1007.xml"/><Relationship Id="rId126" Type="http://schemas.openxmlformats.org/officeDocument/2006/relationships/image" Target="../media/image1090.png"/><Relationship Id="rId147" Type="http://schemas.openxmlformats.org/officeDocument/2006/relationships/customXml" Target="../ink/ink1028.xml"/><Relationship Id="rId168" Type="http://schemas.openxmlformats.org/officeDocument/2006/relationships/image" Target="../media/image1111.png"/><Relationship Id="rId8" Type="http://schemas.openxmlformats.org/officeDocument/2006/relationships/image" Target="../media/image1031.png"/><Relationship Id="rId51" Type="http://schemas.openxmlformats.org/officeDocument/2006/relationships/customXml" Target="../ink/ink980.xml"/><Relationship Id="rId72" Type="http://schemas.openxmlformats.org/officeDocument/2006/relationships/image" Target="../media/image1063.png"/><Relationship Id="rId93" Type="http://schemas.openxmlformats.org/officeDocument/2006/relationships/customXml" Target="../ink/ink1001.xml"/><Relationship Id="rId98" Type="http://schemas.openxmlformats.org/officeDocument/2006/relationships/image" Target="../media/image1076.png"/><Relationship Id="rId121" Type="http://schemas.openxmlformats.org/officeDocument/2006/relationships/customXml" Target="../ink/ink1015.xml"/><Relationship Id="rId142" Type="http://schemas.openxmlformats.org/officeDocument/2006/relationships/image" Target="../media/image1098.png"/><Relationship Id="rId163" Type="http://schemas.openxmlformats.org/officeDocument/2006/relationships/customXml" Target="../ink/ink1036.xml"/><Relationship Id="rId184" Type="http://schemas.openxmlformats.org/officeDocument/2006/relationships/image" Target="../media/image1119.png"/><Relationship Id="rId189" Type="http://schemas.openxmlformats.org/officeDocument/2006/relationships/customXml" Target="../ink/ink1049.xml"/><Relationship Id="rId219" Type="http://schemas.openxmlformats.org/officeDocument/2006/relationships/customXml" Target="../ink/ink1064.xml"/><Relationship Id="rId3" Type="http://schemas.openxmlformats.org/officeDocument/2006/relationships/customXml" Target="../ink/ink956.xml"/><Relationship Id="rId214" Type="http://schemas.openxmlformats.org/officeDocument/2006/relationships/image" Target="../media/image1134.png"/><Relationship Id="rId230" Type="http://schemas.openxmlformats.org/officeDocument/2006/relationships/image" Target="../media/image1142.png"/><Relationship Id="rId235" Type="http://schemas.openxmlformats.org/officeDocument/2006/relationships/customXml" Target="../ink/ink1072.xml"/><Relationship Id="rId251" Type="http://schemas.openxmlformats.org/officeDocument/2006/relationships/customXml" Target="../ink/ink1080.xml"/><Relationship Id="rId256" Type="http://schemas.openxmlformats.org/officeDocument/2006/relationships/image" Target="../media/image1155.png"/><Relationship Id="rId25" Type="http://schemas.openxmlformats.org/officeDocument/2006/relationships/customXml" Target="../ink/ink967.xml"/><Relationship Id="rId46" Type="http://schemas.openxmlformats.org/officeDocument/2006/relationships/image" Target="../media/image1050.png"/><Relationship Id="rId67" Type="http://schemas.openxmlformats.org/officeDocument/2006/relationships/customXml" Target="../ink/ink988.xml"/><Relationship Id="rId116" Type="http://schemas.openxmlformats.org/officeDocument/2006/relationships/image" Target="../media/image1085.png"/><Relationship Id="rId137" Type="http://schemas.openxmlformats.org/officeDocument/2006/relationships/customXml" Target="../ink/ink1023.xml"/><Relationship Id="rId158" Type="http://schemas.openxmlformats.org/officeDocument/2006/relationships/image" Target="../media/image1106.png"/><Relationship Id="rId20" Type="http://schemas.openxmlformats.org/officeDocument/2006/relationships/image" Target="../media/image1037.png"/><Relationship Id="rId41" Type="http://schemas.openxmlformats.org/officeDocument/2006/relationships/customXml" Target="../ink/ink975.xml"/><Relationship Id="rId62" Type="http://schemas.openxmlformats.org/officeDocument/2006/relationships/image" Target="../media/image1058.png"/><Relationship Id="rId83" Type="http://schemas.openxmlformats.org/officeDocument/2006/relationships/customXml" Target="../ink/ink996.xml"/><Relationship Id="rId88" Type="http://schemas.openxmlformats.org/officeDocument/2006/relationships/image" Target="../media/image1071.png"/><Relationship Id="rId111" Type="http://schemas.openxmlformats.org/officeDocument/2006/relationships/customXml" Target="../ink/ink1010.xml"/><Relationship Id="rId132" Type="http://schemas.openxmlformats.org/officeDocument/2006/relationships/image" Target="../media/image1093.png"/><Relationship Id="rId153" Type="http://schemas.openxmlformats.org/officeDocument/2006/relationships/customXml" Target="../ink/ink1031.xml"/><Relationship Id="rId174" Type="http://schemas.openxmlformats.org/officeDocument/2006/relationships/image" Target="../media/image1114.png"/><Relationship Id="rId179" Type="http://schemas.openxmlformats.org/officeDocument/2006/relationships/customXml" Target="../ink/ink1044.xml"/><Relationship Id="rId195" Type="http://schemas.openxmlformats.org/officeDocument/2006/relationships/customXml" Target="../ink/ink1052.xml"/><Relationship Id="rId209" Type="http://schemas.openxmlformats.org/officeDocument/2006/relationships/customXml" Target="../ink/ink1059.xml"/><Relationship Id="rId190" Type="http://schemas.openxmlformats.org/officeDocument/2006/relationships/image" Target="../media/image1122.png"/><Relationship Id="rId204" Type="http://schemas.openxmlformats.org/officeDocument/2006/relationships/image" Target="../media/image1129.png"/><Relationship Id="rId220" Type="http://schemas.openxmlformats.org/officeDocument/2006/relationships/image" Target="../media/image1137.png"/><Relationship Id="rId225" Type="http://schemas.openxmlformats.org/officeDocument/2006/relationships/customXml" Target="../ink/ink1067.xml"/><Relationship Id="rId241" Type="http://schemas.openxmlformats.org/officeDocument/2006/relationships/customXml" Target="../ink/ink1075.xml"/><Relationship Id="rId246" Type="http://schemas.openxmlformats.org/officeDocument/2006/relationships/image" Target="../media/image1150.png"/><Relationship Id="rId15" Type="http://schemas.openxmlformats.org/officeDocument/2006/relationships/customXml" Target="../ink/ink962.xml"/><Relationship Id="rId36" Type="http://schemas.openxmlformats.org/officeDocument/2006/relationships/image" Target="../media/image1045.png"/><Relationship Id="rId57" Type="http://schemas.openxmlformats.org/officeDocument/2006/relationships/customXml" Target="../ink/ink983.xml"/><Relationship Id="rId106" Type="http://schemas.openxmlformats.org/officeDocument/2006/relationships/image" Target="../media/image1080.png"/><Relationship Id="rId127" Type="http://schemas.openxmlformats.org/officeDocument/2006/relationships/customXml" Target="../ink/ink1018.xml"/><Relationship Id="rId10" Type="http://schemas.openxmlformats.org/officeDocument/2006/relationships/image" Target="../media/image1032.png"/><Relationship Id="rId31" Type="http://schemas.openxmlformats.org/officeDocument/2006/relationships/customXml" Target="../ink/ink970.xml"/><Relationship Id="rId52" Type="http://schemas.openxmlformats.org/officeDocument/2006/relationships/image" Target="../media/image1053.png"/><Relationship Id="rId73" Type="http://schemas.openxmlformats.org/officeDocument/2006/relationships/customXml" Target="../ink/ink991.xml"/><Relationship Id="rId78" Type="http://schemas.openxmlformats.org/officeDocument/2006/relationships/image" Target="../media/image1066.png"/><Relationship Id="rId94" Type="http://schemas.openxmlformats.org/officeDocument/2006/relationships/image" Target="../media/image1074.png"/><Relationship Id="rId99" Type="http://schemas.openxmlformats.org/officeDocument/2006/relationships/customXml" Target="../ink/ink1004.xml"/><Relationship Id="rId101" Type="http://schemas.openxmlformats.org/officeDocument/2006/relationships/customXml" Target="../ink/ink1005.xml"/><Relationship Id="rId122" Type="http://schemas.openxmlformats.org/officeDocument/2006/relationships/image" Target="../media/image1088.png"/><Relationship Id="rId143" Type="http://schemas.openxmlformats.org/officeDocument/2006/relationships/customXml" Target="../ink/ink1026.xml"/><Relationship Id="rId148" Type="http://schemas.openxmlformats.org/officeDocument/2006/relationships/image" Target="../media/image1101.png"/><Relationship Id="rId164" Type="http://schemas.openxmlformats.org/officeDocument/2006/relationships/image" Target="../media/image1109.png"/><Relationship Id="rId169" Type="http://schemas.openxmlformats.org/officeDocument/2006/relationships/customXml" Target="../ink/ink1039.xml"/><Relationship Id="rId185" Type="http://schemas.openxmlformats.org/officeDocument/2006/relationships/customXml" Target="../ink/ink1047.xml"/><Relationship Id="rId4" Type="http://schemas.openxmlformats.org/officeDocument/2006/relationships/image" Target="../media/image1029.png"/><Relationship Id="rId9" Type="http://schemas.openxmlformats.org/officeDocument/2006/relationships/customXml" Target="../ink/ink959.xml"/><Relationship Id="rId180" Type="http://schemas.openxmlformats.org/officeDocument/2006/relationships/image" Target="../media/image1117.png"/><Relationship Id="rId210" Type="http://schemas.openxmlformats.org/officeDocument/2006/relationships/image" Target="../media/image1132.png"/><Relationship Id="rId215" Type="http://schemas.openxmlformats.org/officeDocument/2006/relationships/customXml" Target="../ink/ink1062.xml"/><Relationship Id="rId236" Type="http://schemas.openxmlformats.org/officeDocument/2006/relationships/image" Target="../media/image1145.png"/><Relationship Id="rId257" Type="http://schemas.openxmlformats.org/officeDocument/2006/relationships/customXml" Target="../ink/ink1083.xml"/><Relationship Id="rId26" Type="http://schemas.openxmlformats.org/officeDocument/2006/relationships/image" Target="../media/image1040.png"/><Relationship Id="rId231" Type="http://schemas.openxmlformats.org/officeDocument/2006/relationships/customXml" Target="../ink/ink1070.xml"/><Relationship Id="rId252" Type="http://schemas.openxmlformats.org/officeDocument/2006/relationships/image" Target="../media/image1153.png"/><Relationship Id="rId47" Type="http://schemas.openxmlformats.org/officeDocument/2006/relationships/customXml" Target="../ink/ink978.xml"/><Relationship Id="rId68" Type="http://schemas.openxmlformats.org/officeDocument/2006/relationships/image" Target="../media/image1061.png"/><Relationship Id="rId89" Type="http://schemas.openxmlformats.org/officeDocument/2006/relationships/customXml" Target="../ink/ink999.xml"/><Relationship Id="rId112" Type="http://schemas.openxmlformats.org/officeDocument/2006/relationships/image" Target="../media/image1083.png"/><Relationship Id="rId133" Type="http://schemas.openxmlformats.org/officeDocument/2006/relationships/customXml" Target="../ink/ink1021.xml"/><Relationship Id="rId154" Type="http://schemas.openxmlformats.org/officeDocument/2006/relationships/image" Target="../media/image1104.png"/><Relationship Id="rId175" Type="http://schemas.openxmlformats.org/officeDocument/2006/relationships/customXml" Target="../ink/ink1042.xml"/><Relationship Id="rId196" Type="http://schemas.openxmlformats.org/officeDocument/2006/relationships/image" Target="../media/image1125.png"/><Relationship Id="rId200" Type="http://schemas.openxmlformats.org/officeDocument/2006/relationships/image" Target="../media/image1127.png"/><Relationship Id="rId16" Type="http://schemas.openxmlformats.org/officeDocument/2006/relationships/image" Target="../media/image1035.png"/><Relationship Id="rId221" Type="http://schemas.openxmlformats.org/officeDocument/2006/relationships/customXml" Target="../ink/ink1065.xml"/><Relationship Id="rId242" Type="http://schemas.openxmlformats.org/officeDocument/2006/relationships/image" Target="../media/image1148.png"/><Relationship Id="rId37" Type="http://schemas.openxmlformats.org/officeDocument/2006/relationships/customXml" Target="../ink/ink973.xml"/><Relationship Id="rId58" Type="http://schemas.openxmlformats.org/officeDocument/2006/relationships/image" Target="../media/image1056.png"/><Relationship Id="rId79" Type="http://schemas.openxmlformats.org/officeDocument/2006/relationships/customXml" Target="../ink/ink994.xml"/><Relationship Id="rId102" Type="http://schemas.openxmlformats.org/officeDocument/2006/relationships/image" Target="../media/image1078.png"/><Relationship Id="rId123" Type="http://schemas.openxmlformats.org/officeDocument/2006/relationships/customXml" Target="../ink/ink1016.xml"/><Relationship Id="rId144" Type="http://schemas.openxmlformats.org/officeDocument/2006/relationships/image" Target="../media/image1099.png"/><Relationship Id="rId90" Type="http://schemas.openxmlformats.org/officeDocument/2006/relationships/image" Target="../media/image1072.png"/><Relationship Id="rId165" Type="http://schemas.openxmlformats.org/officeDocument/2006/relationships/customXml" Target="../ink/ink1037.xml"/><Relationship Id="rId186" Type="http://schemas.openxmlformats.org/officeDocument/2006/relationships/image" Target="../media/image1120.png"/><Relationship Id="rId211" Type="http://schemas.openxmlformats.org/officeDocument/2006/relationships/customXml" Target="../ink/ink1060.xml"/><Relationship Id="rId232" Type="http://schemas.openxmlformats.org/officeDocument/2006/relationships/image" Target="../media/image1143.png"/><Relationship Id="rId253" Type="http://schemas.openxmlformats.org/officeDocument/2006/relationships/customXml" Target="../ink/ink1081.xml"/><Relationship Id="rId27" Type="http://schemas.openxmlformats.org/officeDocument/2006/relationships/customXml" Target="../ink/ink968.xml"/><Relationship Id="rId48" Type="http://schemas.openxmlformats.org/officeDocument/2006/relationships/image" Target="../media/image1051.png"/><Relationship Id="rId69" Type="http://schemas.openxmlformats.org/officeDocument/2006/relationships/customXml" Target="../ink/ink989.xml"/><Relationship Id="rId113" Type="http://schemas.openxmlformats.org/officeDocument/2006/relationships/customXml" Target="../ink/ink1011.xml"/><Relationship Id="rId134" Type="http://schemas.openxmlformats.org/officeDocument/2006/relationships/image" Target="../media/image1094.png"/><Relationship Id="rId80" Type="http://schemas.openxmlformats.org/officeDocument/2006/relationships/image" Target="../media/image1067.png"/><Relationship Id="rId155" Type="http://schemas.openxmlformats.org/officeDocument/2006/relationships/customXml" Target="../ink/ink1032.xml"/><Relationship Id="rId176" Type="http://schemas.openxmlformats.org/officeDocument/2006/relationships/image" Target="../media/image1115.png"/><Relationship Id="rId197" Type="http://schemas.openxmlformats.org/officeDocument/2006/relationships/customXml" Target="../ink/ink1053.xml"/><Relationship Id="rId201" Type="http://schemas.openxmlformats.org/officeDocument/2006/relationships/customXml" Target="../ink/ink1055.xml"/><Relationship Id="rId222" Type="http://schemas.openxmlformats.org/officeDocument/2006/relationships/image" Target="../media/image1138.png"/><Relationship Id="rId243" Type="http://schemas.openxmlformats.org/officeDocument/2006/relationships/customXml" Target="../ink/ink1076.xml"/><Relationship Id="rId17" Type="http://schemas.openxmlformats.org/officeDocument/2006/relationships/customXml" Target="../ink/ink963.xml"/><Relationship Id="rId38" Type="http://schemas.openxmlformats.org/officeDocument/2006/relationships/image" Target="../media/image1046.png"/><Relationship Id="rId59" Type="http://schemas.openxmlformats.org/officeDocument/2006/relationships/customXml" Target="../ink/ink984.xml"/><Relationship Id="rId103" Type="http://schemas.openxmlformats.org/officeDocument/2006/relationships/customXml" Target="../ink/ink1006.xml"/><Relationship Id="rId124" Type="http://schemas.openxmlformats.org/officeDocument/2006/relationships/image" Target="../media/image10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10.png"/><Relationship Id="rId13" Type="http://schemas.openxmlformats.org/officeDocument/2006/relationships/image" Target="../media/image57.png"/><Relationship Id="rId3" Type="http://schemas.openxmlformats.org/officeDocument/2006/relationships/image" Target="../media/image3810.png"/><Relationship Id="rId7" Type="http://schemas.openxmlformats.org/officeDocument/2006/relationships/image" Target="../media/image5110.png"/><Relationship Id="rId12" Type="http://schemas.openxmlformats.org/officeDocument/2006/relationships/image" Target="../media/image56.png"/><Relationship Id="rId2" Type="http://schemas.openxmlformats.org/officeDocument/2006/relationships/image" Target="../media/image230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10.png"/><Relationship Id="rId11" Type="http://schemas.openxmlformats.org/officeDocument/2006/relationships/image" Target="../media/image55.png"/><Relationship Id="rId5" Type="http://schemas.openxmlformats.org/officeDocument/2006/relationships/image" Target="../media/image4010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image" Target="../media/image3910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10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.xml"/><Relationship Id="rId299" Type="http://schemas.openxmlformats.org/officeDocument/2006/relationships/customXml" Target="../ink/ink149.xml"/><Relationship Id="rId303" Type="http://schemas.openxmlformats.org/officeDocument/2006/relationships/customXml" Target="../ink/ink151.xml"/><Relationship Id="rId21" Type="http://schemas.openxmlformats.org/officeDocument/2006/relationships/customXml" Target="../ink/ink10.xml"/><Relationship Id="rId42" Type="http://schemas.openxmlformats.org/officeDocument/2006/relationships/image" Target="../media/image81.png"/><Relationship Id="rId63" Type="http://schemas.openxmlformats.org/officeDocument/2006/relationships/customXml" Target="../ink/ink31.xml"/><Relationship Id="rId84" Type="http://schemas.openxmlformats.org/officeDocument/2006/relationships/image" Target="../media/image102.png"/><Relationship Id="rId138" Type="http://schemas.openxmlformats.org/officeDocument/2006/relationships/image" Target="../media/image129.png"/><Relationship Id="rId159" Type="http://schemas.openxmlformats.org/officeDocument/2006/relationships/customXml" Target="../ink/ink79.xml"/><Relationship Id="rId324" Type="http://schemas.openxmlformats.org/officeDocument/2006/relationships/image" Target="../media/image223.png"/><Relationship Id="rId345" Type="http://schemas.openxmlformats.org/officeDocument/2006/relationships/customXml" Target="../ink/ink172.xml"/><Relationship Id="rId170" Type="http://schemas.openxmlformats.org/officeDocument/2006/relationships/image" Target="../media/image145.png"/><Relationship Id="rId191" Type="http://schemas.openxmlformats.org/officeDocument/2006/relationships/customXml" Target="../ink/ink95.xml"/><Relationship Id="rId205" Type="http://schemas.openxmlformats.org/officeDocument/2006/relationships/customXml" Target="../ink/ink102.xml"/><Relationship Id="rId226" Type="http://schemas.openxmlformats.org/officeDocument/2006/relationships/image" Target="../media/image173.png"/><Relationship Id="rId247" Type="http://schemas.openxmlformats.org/officeDocument/2006/relationships/customXml" Target="../ink/ink123.xml"/><Relationship Id="rId107" Type="http://schemas.openxmlformats.org/officeDocument/2006/relationships/customXml" Target="../ink/ink53.xml"/><Relationship Id="rId268" Type="http://schemas.openxmlformats.org/officeDocument/2006/relationships/image" Target="../media/image194.png"/><Relationship Id="rId289" Type="http://schemas.openxmlformats.org/officeDocument/2006/relationships/customXml" Target="../ink/ink144.xml"/><Relationship Id="rId11" Type="http://schemas.openxmlformats.org/officeDocument/2006/relationships/customXml" Target="../ink/ink5.xml"/><Relationship Id="rId32" Type="http://schemas.openxmlformats.org/officeDocument/2006/relationships/image" Target="../media/image76.png"/><Relationship Id="rId53" Type="http://schemas.openxmlformats.org/officeDocument/2006/relationships/customXml" Target="../ink/ink26.xml"/><Relationship Id="rId74" Type="http://schemas.openxmlformats.org/officeDocument/2006/relationships/image" Target="../media/image97.png"/><Relationship Id="rId128" Type="http://schemas.openxmlformats.org/officeDocument/2006/relationships/image" Target="../media/image124.png"/><Relationship Id="rId149" Type="http://schemas.openxmlformats.org/officeDocument/2006/relationships/customXml" Target="../ink/ink74.xml"/><Relationship Id="rId314" Type="http://schemas.openxmlformats.org/officeDocument/2006/relationships/image" Target="../media/image218.png"/><Relationship Id="rId335" Type="http://schemas.openxmlformats.org/officeDocument/2006/relationships/customXml" Target="../ink/ink167.xml"/><Relationship Id="rId356" Type="http://schemas.openxmlformats.org/officeDocument/2006/relationships/image" Target="../media/image240.png"/><Relationship Id="rId5" Type="http://schemas.openxmlformats.org/officeDocument/2006/relationships/customXml" Target="../ink/ink2.xml"/><Relationship Id="rId95" Type="http://schemas.openxmlformats.org/officeDocument/2006/relationships/customXml" Target="../ink/ink47.xml"/><Relationship Id="rId160" Type="http://schemas.openxmlformats.org/officeDocument/2006/relationships/image" Target="../media/image140.png"/><Relationship Id="rId181" Type="http://schemas.openxmlformats.org/officeDocument/2006/relationships/customXml" Target="../ink/ink90.xml"/><Relationship Id="rId216" Type="http://schemas.openxmlformats.org/officeDocument/2006/relationships/image" Target="../media/image168.png"/><Relationship Id="rId237" Type="http://schemas.openxmlformats.org/officeDocument/2006/relationships/customXml" Target="../ink/ink118.xml"/><Relationship Id="rId258" Type="http://schemas.openxmlformats.org/officeDocument/2006/relationships/image" Target="../media/image189.png"/><Relationship Id="rId279" Type="http://schemas.openxmlformats.org/officeDocument/2006/relationships/customXml" Target="../ink/ink139.xml"/><Relationship Id="rId22" Type="http://schemas.openxmlformats.org/officeDocument/2006/relationships/image" Target="../media/image71.png"/><Relationship Id="rId43" Type="http://schemas.openxmlformats.org/officeDocument/2006/relationships/customXml" Target="../ink/ink21.xml"/><Relationship Id="rId64" Type="http://schemas.openxmlformats.org/officeDocument/2006/relationships/image" Target="../media/image92.png"/><Relationship Id="rId118" Type="http://schemas.openxmlformats.org/officeDocument/2006/relationships/image" Target="../media/image119.png"/><Relationship Id="rId139" Type="http://schemas.openxmlformats.org/officeDocument/2006/relationships/customXml" Target="../ink/ink69.xml"/><Relationship Id="rId290" Type="http://schemas.openxmlformats.org/officeDocument/2006/relationships/image" Target="../media/image205.png"/><Relationship Id="rId304" Type="http://schemas.openxmlformats.org/officeDocument/2006/relationships/image" Target="../media/image213.png"/><Relationship Id="rId325" Type="http://schemas.openxmlformats.org/officeDocument/2006/relationships/customXml" Target="../ink/ink162.xml"/><Relationship Id="rId346" Type="http://schemas.openxmlformats.org/officeDocument/2006/relationships/image" Target="../media/image235.png"/><Relationship Id="rId85" Type="http://schemas.openxmlformats.org/officeDocument/2006/relationships/customXml" Target="../ink/ink42.xml"/><Relationship Id="rId150" Type="http://schemas.openxmlformats.org/officeDocument/2006/relationships/image" Target="../media/image135.png"/><Relationship Id="rId171" Type="http://schemas.openxmlformats.org/officeDocument/2006/relationships/customXml" Target="../ink/ink85.xml"/><Relationship Id="rId192" Type="http://schemas.openxmlformats.org/officeDocument/2006/relationships/image" Target="../media/image156.png"/><Relationship Id="rId206" Type="http://schemas.openxmlformats.org/officeDocument/2006/relationships/image" Target="../media/image163.png"/><Relationship Id="rId227" Type="http://schemas.openxmlformats.org/officeDocument/2006/relationships/customXml" Target="../ink/ink113.xml"/><Relationship Id="rId248" Type="http://schemas.openxmlformats.org/officeDocument/2006/relationships/image" Target="../media/image184.png"/><Relationship Id="rId269" Type="http://schemas.openxmlformats.org/officeDocument/2006/relationships/customXml" Target="../ink/ink134.xml"/><Relationship Id="rId12" Type="http://schemas.openxmlformats.org/officeDocument/2006/relationships/image" Target="../media/image66.png"/><Relationship Id="rId33" Type="http://schemas.openxmlformats.org/officeDocument/2006/relationships/customXml" Target="../ink/ink16.xml"/><Relationship Id="rId108" Type="http://schemas.openxmlformats.org/officeDocument/2006/relationships/image" Target="../media/image114.png"/><Relationship Id="rId129" Type="http://schemas.openxmlformats.org/officeDocument/2006/relationships/customXml" Target="../ink/ink64.xml"/><Relationship Id="rId280" Type="http://schemas.openxmlformats.org/officeDocument/2006/relationships/image" Target="../media/image200.png"/><Relationship Id="rId315" Type="http://schemas.openxmlformats.org/officeDocument/2006/relationships/customXml" Target="../ink/ink157.xml"/><Relationship Id="rId336" Type="http://schemas.openxmlformats.org/officeDocument/2006/relationships/image" Target="../media/image229.png"/><Relationship Id="rId357" Type="http://schemas.openxmlformats.org/officeDocument/2006/relationships/customXml" Target="../ink/ink178.xml"/><Relationship Id="rId54" Type="http://schemas.openxmlformats.org/officeDocument/2006/relationships/image" Target="../media/image87.png"/><Relationship Id="rId75" Type="http://schemas.openxmlformats.org/officeDocument/2006/relationships/customXml" Target="../ink/ink37.xml"/><Relationship Id="rId96" Type="http://schemas.openxmlformats.org/officeDocument/2006/relationships/image" Target="../media/image108.png"/><Relationship Id="rId140" Type="http://schemas.openxmlformats.org/officeDocument/2006/relationships/image" Target="../media/image130.png"/><Relationship Id="rId161" Type="http://schemas.openxmlformats.org/officeDocument/2006/relationships/customXml" Target="../ink/ink80.xml"/><Relationship Id="rId182" Type="http://schemas.openxmlformats.org/officeDocument/2006/relationships/image" Target="../media/image151.png"/><Relationship Id="rId217" Type="http://schemas.openxmlformats.org/officeDocument/2006/relationships/customXml" Target="../ink/ink108.xml"/><Relationship Id="rId6" Type="http://schemas.openxmlformats.org/officeDocument/2006/relationships/image" Target="../media/image63.png"/><Relationship Id="rId238" Type="http://schemas.openxmlformats.org/officeDocument/2006/relationships/image" Target="../media/image179.png"/><Relationship Id="rId259" Type="http://schemas.openxmlformats.org/officeDocument/2006/relationships/customXml" Target="../ink/ink129.xml"/><Relationship Id="rId23" Type="http://schemas.openxmlformats.org/officeDocument/2006/relationships/customXml" Target="../ink/ink11.xml"/><Relationship Id="rId119" Type="http://schemas.openxmlformats.org/officeDocument/2006/relationships/customXml" Target="../ink/ink59.xml"/><Relationship Id="rId270" Type="http://schemas.openxmlformats.org/officeDocument/2006/relationships/image" Target="../media/image195.png"/><Relationship Id="rId291" Type="http://schemas.openxmlformats.org/officeDocument/2006/relationships/customXml" Target="../ink/ink145.xml"/><Relationship Id="rId305" Type="http://schemas.openxmlformats.org/officeDocument/2006/relationships/customXml" Target="../ink/ink152.xml"/><Relationship Id="rId326" Type="http://schemas.openxmlformats.org/officeDocument/2006/relationships/image" Target="../media/image224.png"/><Relationship Id="rId347" Type="http://schemas.openxmlformats.org/officeDocument/2006/relationships/customXml" Target="../ink/ink173.xml"/><Relationship Id="rId44" Type="http://schemas.openxmlformats.org/officeDocument/2006/relationships/image" Target="../media/image82.png"/><Relationship Id="rId65" Type="http://schemas.openxmlformats.org/officeDocument/2006/relationships/customXml" Target="../ink/ink32.xml"/><Relationship Id="rId86" Type="http://schemas.openxmlformats.org/officeDocument/2006/relationships/image" Target="../media/image103.png"/><Relationship Id="rId130" Type="http://schemas.openxmlformats.org/officeDocument/2006/relationships/image" Target="../media/image125.png"/><Relationship Id="rId151" Type="http://schemas.openxmlformats.org/officeDocument/2006/relationships/customXml" Target="../ink/ink75.xml"/><Relationship Id="rId172" Type="http://schemas.openxmlformats.org/officeDocument/2006/relationships/image" Target="../media/image146.png"/><Relationship Id="rId193" Type="http://schemas.openxmlformats.org/officeDocument/2006/relationships/customXml" Target="../ink/ink96.xml"/><Relationship Id="rId207" Type="http://schemas.openxmlformats.org/officeDocument/2006/relationships/customXml" Target="../ink/ink103.xml"/><Relationship Id="rId228" Type="http://schemas.openxmlformats.org/officeDocument/2006/relationships/image" Target="../media/image174.png"/><Relationship Id="rId249" Type="http://schemas.openxmlformats.org/officeDocument/2006/relationships/customXml" Target="../ink/ink124.xml"/><Relationship Id="rId13" Type="http://schemas.openxmlformats.org/officeDocument/2006/relationships/customXml" Target="../ink/ink6.xml"/><Relationship Id="rId109" Type="http://schemas.openxmlformats.org/officeDocument/2006/relationships/customXml" Target="../ink/ink54.xml"/><Relationship Id="rId260" Type="http://schemas.openxmlformats.org/officeDocument/2006/relationships/image" Target="../media/image190.png"/><Relationship Id="rId281" Type="http://schemas.openxmlformats.org/officeDocument/2006/relationships/customXml" Target="../ink/ink140.xml"/><Relationship Id="rId316" Type="http://schemas.openxmlformats.org/officeDocument/2006/relationships/image" Target="../media/image219.png"/><Relationship Id="rId337" Type="http://schemas.openxmlformats.org/officeDocument/2006/relationships/customXml" Target="../ink/ink168.xml"/><Relationship Id="rId34" Type="http://schemas.openxmlformats.org/officeDocument/2006/relationships/image" Target="../media/image77.png"/><Relationship Id="rId55" Type="http://schemas.openxmlformats.org/officeDocument/2006/relationships/customXml" Target="../ink/ink27.xml"/><Relationship Id="rId76" Type="http://schemas.openxmlformats.org/officeDocument/2006/relationships/image" Target="../media/image98.png"/><Relationship Id="rId97" Type="http://schemas.openxmlformats.org/officeDocument/2006/relationships/customXml" Target="../ink/ink48.xml"/><Relationship Id="rId120" Type="http://schemas.openxmlformats.org/officeDocument/2006/relationships/image" Target="../media/image120.png"/><Relationship Id="rId141" Type="http://schemas.openxmlformats.org/officeDocument/2006/relationships/customXml" Target="../ink/ink70.xml"/><Relationship Id="rId358" Type="http://schemas.openxmlformats.org/officeDocument/2006/relationships/image" Target="../media/image241.png"/><Relationship Id="rId7" Type="http://schemas.openxmlformats.org/officeDocument/2006/relationships/customXml" Target="../ink/ink3.xml"/><Relationship Id="rId162" Type="http://schemas.openxmlformats.org/officeDocument/2006/relationships/image" Target="../media/image141.png"/><Relationship Id="rId183" Type="http://schemas.openxmlformats.org/officeDocument/2006/relationships/customXml" Target="../ink/ink91.xml"/><Relationship Id="rId218" Type="http://schemas.openxmlformats.org/officeDocument/2006/relationships/image" Target="../media/image169.png"/><Relationship Id="rId239" Type="http://schemas.openxmlformats.org/officeDocument/2006/relationships/customXml" Target="../ink/ink119.xml"/><Relationship Id="rId250" Type="http://schemas.openxmlformats.org/officeDocument/2006/relationships/image" Target="../media/image185.png"/><Relationship Id="rId271" Type="http://schemas.openxmlformats.org/officeDocument/2006/relationships/customXml" Target="../ink/ink135.xml"/><Relationship Id="rId292" Type="http://schemas.openxmlformats.org/officeDocument/2006/relationships/image" Target="../media/image206.png"/><Relationship Id="rId306" Type="http://schemas.openxmlformats.org/officeDocument/2006/relationships/image" Target="../media/image214.png"/><Relationship Id="rId24" Type="http://schemas.openxmlformats.org/officeDocument/2006/relationships/image" Target="../media/image72.png"/><Relationship Id="rId45" Type="http://schemas.openxmlformats.org/officeDocument/2006/relationships/customXml" Target="../ink/ink22.xml"/><Relationship Id="rId66" Type="http://schemas.openxmlformats.org/officeDocument/2006/relationships/image" Target="../media/image93.png"/><Relationship Id="rId87" Type="http://schemas.openxmlformats.org/officeDocument/2006/relationships/customXml" Target="../ink/ink43.xml"/><Relationship Id="rId110" Type="http://schemas.openxmlformats.org/officeDocument/2006/relationships/image" Target="../media/image115.png"/><Relationship Id="rId131" Type="http://schemas.openxmlformats.org/officeDocument/2006/relationships/customXml" Target="../ink/ink65.xml"/><Relationship Id="rId327" Type="http://schemas.openxmlformats.org/officeDocument/2006/relationships/customXml" Target="../ink/ink163.xml"/><Relationship Id="rId348" Type="http://schemas.openxmlformats.org/officeDocument/2006/relationships/image" Target="../media/image236.png"/><Relationship Id="rId152" Type="http://schemas.openxmlformats.org/officeDocument/2006/relationships/image" Target="../media/image136.png"/><Relationship Id="rId173" Type="http://schemas.openxmlformats.org/officeDocument/2006/relationships/customXml" Target="../ink/ink86.xml"/><Relationship Id="rId194" Type="http://schemas.openxmlformats.org/officeDocument/2006/relationships/image" Target="../media/image157.png"/><Relationship Id="rId208" Type="http://schemas.openxmlformats.org/officeDocument/2006/relationships/image" Target="../media/image164.png"/><Relationship Id="rId229" Type="http://schemas.openxmlformats.org/officeDocument/2006/relationships/customXml" Target="../ink/ink114.xml"/><Relationship Id="rId240" Type="http://schemas.openxmlformats.org/officeDocument/2006/relationships/image" Target="../media/image180.png"/><Relationship Id="rId261" Type="http://schemas.openxmlformats.org/officeDocument/2006/relationships/customXml" Target="../ink/ink130.xml"/><Relationship Id="rId14" Type="http://schemas.openxmlformats.org/officeDocument/2006/relationships/image" Target="../media/image67.png"/><Relationship Id="rId35" Type="http://schemas.openxmlformats.org/officeDocument/2006/relationships/customXml" Target="../ink/ink17.xml"/><Relationship Id="rId56" Type="http://schemas.openxmlformats.org/officeDocument/2006/relationships/image" Target="../media/image88.png"/><Relationship Id="rId77" Type="http://schemas.openxmlformats.org/officeDocument/2006/relationships/customXml" Target="../ink/ink38.xml"/><Relationship Id="rId100" Type="http://schemas.openxmlformats.org/officeDocument/2006/relationships/image" Target="../media/image110.png"/><Relationship Id="rId282" Type="http://schemas.openxmlformats.org/officeDocument/2006/relationships/image" Target="../media/image201.png"/><Relationship Id="rId317" Type="http://schemas.openxmlformats.org/officeDocument/2006/relationships/customXml" Target="../ink/ink158.xml"/><Relationship Id="rId338" Type="http://schemas.openxmlformats.org/officeDocument/2006/relationships/image" Target="../media/image231.png"/><Relationship Id="rId359" Type="http://schemas.openxmlformats.org/officeDocument/2006/relationships/customXml" Target="../ink/ink179.xml"/><Relationship Id="rId8" Type="http://schemas.openxmlformats.org/officeDocument/2006/relationships/image" Target="../media/image64.png"/><Relationship Id="rId98" Type="http://schemas.openxmlformats.org/officeDocument/2006/relationships/image" Target="../media/image109.png"/><Relationship Id="rId121" Type="http://schemas.openxmlformats.org/officeDocument/2006/relationships/customXml" Target="../ink/ink60.xml"/><Relationship Id="rId142" Type="http://schemas.openxmlformats.org/officeDocument/2006/relationships/image" Target="../media/image131.png"/><Relationship Id="rId163" Type="http://schemas.openxmlformats.org/officeDocument/2006/relationships/customXml" Target="../ink/ink81.xml"/><Relationship Id="rId184" Type="http://schemas.openxmlformats.org/officeDocument/2006/relationships/image" Target="../media/image152.png"/><Relationship Id="rId219" Type="http://schemas.openxmlformats.org/officeDocument/2006/relationships/customXml" Target="../ink/ink109.xml"/><Relationship Id="rId230" Type="http://schemas.openxmlformats.org/officeDocument/2006/relationships/image" Target="../media/image175.png"/><Relationship Id="rId251" Type="http://schemas.openxmlformats.org/officeDocument/2006/relationships/customXml" Target="../ink/ink125.xml"/><Relationship Id="rId25" Type="http://schemas.openxmlformats.org/officeDocument/2006/relationships/customXml" Target="../ink/ink12.xml"/><Relationship Id="rId46" Type="http://schemas.openxmlformats.org/officeDocument/2006/relationships/image" Target="../media/image83.png"/><Relationship Id="rId67" Type="http://schemas.openxmlformats.org/officeDocument/2006/relationships/customXml" Target="../ink/ink33.xml"/><Relationship Id="rId272" Type="http://schemas.openxmlformats.org/officeDocument/2006/relationships/image" Target="../media/image196.png"/><Relationship Id="rId293" Type="http://schemas.openxmlformats.org/officeDocument/2006/relationships/customXml" Target="../ink/ink146.xml"/><Relationship Id="rId307" Type="http://schemas.openxmlformats.org/officeDocument/2006/relationships/customXml" Target="../ink/ink153.xml"/><Relationship Id="rId328" Type="http://schemas.openxmlformats.org/officeDocument/2006/relationships/image" Target="../media/image225.png"/><Relationship Id="rId349" Type="http://schemas.openxmlformats.org/officeDocument/2006/relationships/customXml" Target="../ink/ink174.xml"/><Relationship Id="rId88" Type="http://schemas.openxmlformats.org/officeDocument/2006/relationships/image" Target="../media/image104.png"/><Relationship Id="rId111" Type="http://schemas.openxmlformats.org/officeDocument/2006/relationships/customXml" Target="../ink/ink55.xml"/><Relationship Id="rId132" Type="http://schemas.openxmlformats.org/officeDocument/2006/relationships/image" Target="../media/image126.png"/><Relationship Id="rId153" Type="http://schemas.openxmlformats.org/officeDocument/2006/relationships/customXml" Target="../ink/ink76.xml"/><Relationship Id="rId174" Type="http://schemas.openxmlformats.org/officeDocument/2006/relationships/image" Target="../media/image147.png"/><Relationship Id="rId195" Type="http://schemas.openxmlformats.org/officeDocument/2006/relationships/customXml" Target="../ink/ink97.xml"/><Relationship Id="rId209" Type="http://schemas.openxmlformats.org/officeDocument/2006/relationships/customXml" Target="../ink/ink104.xml"/><Relationship Id="rId360" Type="http://schemas.openxmlformats.org/officeDocument/2006/relationships/image" Target="../media/image242.png"/><Relationship Id="rId220" Type="http://schemas.openxmlformats.org/officeDocument/2006/relationships/image" Target="../media/image170.png"/><Relationship Id="rId241" Type="http://schemas.openxmlformats.org/officeDocument/2006/relationships/customXml" Target="../ink/ink120.xml"/><Relationship Id="rId15" Type="http://schemas.openxmlformats.org/officeDocument/2006/relationships/customXml" Target="../ink/ink7.xml"/><Relationship Id="rId36" Type="http://schemas.openxmlformats.org/officeDocument/2006/relationships/image" Target="../media/image78.png"/><Relationship Id="rId57" Type="http://schemas.openxmlformats.org/officeDocument/2006/relationships/customXml" Target="../ink/ink28.xml"/><Relationship Id="rId106" Type="http://schemas.openxmlformats.org/officeDocument/2006/relationships/image" Target="../media/image113.png"/><Relationship Id="rId127" Type="http://schemas.openxmlformats.org/officeDocument/2006/relationships/customXml" Target="../ink/ink63.xml"/><Relationship Id="rId262" Type="http://schemas.openxmlformats.org/officeDocument/2006/relationships/image" Target="../media/image191.png"/><Relationship Id="rId283" Type="http://schemas.openxmlformats.org/officeDocument/2006/relationships/customXml" Target="../ink/ink141.xml"/><Relationship Id="rId313" Type="http://schemas.openxmlformats.org/officeDocument/2006/relationships/customXml" Target="../ink/ink156.xml"/><Relationship Id="rId318" Type="http://schemas.openxmlformats.org/officeDocument/2006/relationships/image" Target="../media/image220.png"/><Relationship Id="rId339" Type="http://schemas.openxmlformats.org/officeDocument/2006/relationships/customXml" Target="../ink/ink169.xml"/><Relationship Id="rId10" Type="http://schemas.openxmlformats.org/officeDocument/2006/relationships/image" Target="../media/image65.png"/><Relationship Id="rId31" Type="http://schemas.openxmlformats.org/officeDocument/2006/relationships/customXml" Target="../ink/ink15.xml"/><Relationship Id="rId52" Type="http://schemas.openxmlformats.org/officeDocument/2006/relationships/image" Target="../media/image86.png"/><Relationship Id="rId73" Type="http://schemas.openxmlformats.org/officeDocument/2006/relationships/customXml" Target="../ink/ink36.xml"/><Relationship Id="rId78" Type="http://schemas.openxmlformats.org/officeDocument/2006/relationships/image" Target="../media/image99.png"/><Relationship Id="rId94" Type="http://schemas.openxmlformats.org/officeDocument/2006/relationships/image" Target="../media/image107.png"/><Relationship Id="rId99" Type="http://schemas.openxmlformats.org/officeDocument/2006/relationships/customXml" Target="../ink/ink49.xml"/><Relationship Id="rId101" Type="http://schemas.openxmlformats.org/officeDocument/2006/relationships/customXml" Target="../ink/ink50.xml"/><Relationship Id="rId122" Type="http://schemas.openxmlformats.org/officeDocument/2006/relationships/image" Target="../media/image121.png"/><Relationship Id="rId143" Type="http://schemas.openxmlformats.org/officeDocument/2006/relationships/customXml" Target="../ink/ink71.xml"/><Relationship Id="rId148" Type="http://schemas.openxmlformats.org/officeDocument/2006/relationships/image" Target="../media/image134.png"/><Relationship Id="rId164" Type="http://schemas.openxmlformats.org/officeDocument/2006/relationships/image" Target="../media/image142.png"/><Relationship Id="rId169" Type="http://schemas.openxmlformats.org/officeDocument/2006/relationships/customXml" Target="../ink/ink84.xml"/><Relationship Id="rId185" Type="http://schemas.openxmlformats.org/officeDocument/2006/relationships/customXml" Target="../ink/ink92.xml"/><Relationship Id="rId334" Type="http://schemas.openxmlformats.org/officeDocument/2006/relationships/image" Target="../media/image228.png"/><Relationship Id="rId350" Type="http://schemas.openxmlformats.org/officeDocument/2006/relationships/image" Target="../media/image237.png"/><Relationship Id="rId355" Type="http://schemas.openxmlformats.org/officeDocument/2006/relationships/customXml" Target="../ink/ink177.xml"/><Relationship Id="rId4" Type="http://schemas.openxmlformats.org/officeDocument/2006/relationships/image" Target="../media/image62.png"/><Relationship Id="rId9" Type="http://schemas.openxmlformats.org/officeDocument/2006/relationships/customXml" Target="../ink/ink4.xml"/><Relationship Id="rId180" Type="http://schemas.openxmlformats.org/officeDocument/2006/relationships/image" Target="../media/image150.png"/><Relationship Id="rId210" Type="http://schemas.openxmlformats.org/officeDocument/2006/relationships/image" Target="../media/image165.png"/><Relationship Id="rId215" Type="http://schemas.openxmlformats.org/officeDocument/2006/relationships/customXml" Target="../ink/ink107.xml"/><Relationship Id="rId236" Type="http://schemas.openxmlformats.org/officeDocument/2006/relationships/image" Target="../media/image178.png"/><Relationship Id="rId257" Type="http://schemas.openxmlformats.org/officeDocument/2006/relationships/customXml" Target="../ink/ink128.xml"/><Relationship Id="rId278" Type="http://schemas.openxmlformats.org/officeDocument/2006/relationships/image" Target="../media/image199.png"/><Relationship Id="rId26" Type="http://schemas.openxmlformats.org/officeDocument/2006/relationships/image" Target="../media/image73.png"/><Relationship Id="rId231" Type="http://schemas.openxmlformats.org/officeDocument/2006/relationships/customXml" Target="../ink/ink115.xml"/><Relationship Id="rId252" Type="http://schemas.openxmlformats.org/officeDocument/2006/relationships/image" Target="../media/image186.png"/><Relationship Id="rId273" Type="http://schemas.openxmlformats.org/officeDocument/2006/relationships/customXml" Target="../ink/ink136.xml"/><Relationship Id="rId294" Type="http://schemas.openxmlformats.org/officeDocument/2006/relationships/image" Target="../media/image207.png"/><Relationship Id="rId308" Type="http://schemas.openxmlformats.org/officeDocument/2006/relationships/image" Target="../media/image215.png"/><Relationship Id="rId329" Type="http://schemas.openxmlformats.org/officeDocument/2006/relationships/customXml" Target="../ink/ink164.xml"/><Relationship Id="rId47" Type="http://schemas.openxmlformats.org/officeDocument/2006/relationships/customXml" Target="../ink/ink23.xml"/><Relationship Id="rId68" Type="http://schemas.openxmlformats.org/officeDocument/2006/relationships/image" Target="../media/image94.png"/><Relationship Id="rId89" Type="http://schemas.openxmlformats.org/officeDocument/2006/relationships/customXml" Target="../ink/ink44.xml"/><Relationship Id="rId112" Type="http://schemas.openxmlformats.org/officeDocument/2006/relationships/image" Target="../media/image116.png"/><Relationship Id="rId133" Type="http://schemas.openxmlformats.org/officeDocument/2006/relationships/customXml" Target="../ink/ink66.xml"/><Relationship Id="rId154" Type="http://schemas.openxmlformats.org/officeDocument/2006/relationships/image" Target="../media/image137.png"/><Relationship Id="rId175" Type="http://schemas.openxmlformats.org/officeDocument/2006/relationships/customXml" Target="../ink/ink87.xml"/><Relationship Id="rId340" Type="http://schemas.openxmlformats.org/officeDocument/2006/relationships/image" Target="../media/image232.png"/><Relationship Id="rId361" Type="http://schemas.openxmlformats.org/officeDocument/2006/relationships/customXml" Target="../ink/ink180.xml"/><Relationship Id="rId196" Type="http://schemas.openxmlformats.org/officeDocument/2006/relationships/image" Target="../media/image158.png"/><Relationship Id="rId200" Type="http://schemas.openxmlformats.org/officeDocument/2006/relationships/image" Target="../media/image160.png"/><Relationship Id="rId16" Type="http://schemas.openxmlformats.org/officeDocument/2006/relationships/image" Target="../media/image68.png"/><Relationship Id="rId221" Type="http://schemas.openxmlformats.org/officeDocument/2006/relationships/customXml" Target="../ink/ink110.xml"/><Relationship Id="rId242" Type="http://schemas.openxmlformats.org/officeDocument/2006/relationships/image" Target="../media/image181.png"/><Relationship Id="rId263" Type="http://schemas.openxmlformats.org/officeDocument/2006/relationships/customXml" Target="../ink/ink131.xml"/><Relationship Id="rId284" Type="http://schemas.openxmlformats.org/officeDocument/2006/relationships/image" Target="../media/image202.png"/><Relationship Id="rId319" Type="http://schemas.openxmlformats.org/officeDocument/2006/relationships/customXml" Target="../ink/ink159.xml"/><Relationship Id="rId37" Type="http://schemas.openxmlformats.org/officeDocument/2006/relationships/customXml" Target="../ink/ink18.xml"/><Relationship Id="rId58" Type="http://schemas.openxmlformats.org/officeDocument/2006/relationships/image" Target="../media/image89.png"/><Relationship Id="rId79" Type="http://schemas.openxmlformats.org/officeDocument/2006/relationships/customXml" Target="../ink/ink39.xml"/><Relationship Id="rId102" Type="http://schemas.openxmlformats.org/officeDocument/2006/relationships/image" Target="../media/image111.png"/><Relationship Id="rId123" Type="http://schemas.openxmlformats.org/officeDocument/2006/relationships/customXml" Target="../ink/ink61.xml"/><Relationship Id="rId144" Type="http://schemas.openxmlformats.org/officeDocument/2006/relationships/image" Target="../media/image132.png"/><Relationship Id="rId330" Type="http://schemas.openxmlformats.org/officeDocument/2006/relationships/image" Target="../media/image226.png"/><Relationship Id="rId90" Type="http://schemas.openxmlformats.org/officeDocument/2006/relationships/image" Target="../media/image105.png"/><Relationship Id="rId165" Type="http://schemas.openxmlformats.org/officeDocument/2006/relationships/customXml" Target="../ink/ink82.xml"/><Relationship Id="rId186" Type="http://schemas.openxmlformats.org/officeDocument/2006/relationships/image" Target="../media/image153.png"/><Relationship Id="rId351" Type="http://schemas.openxmlformats.org/officeDocument/2006/relationships/customXml" Target="../ink/ink175.xml"/><Relationship Id="rId211" Type="http://schemas.openxmlformats.org/officeDocument/2006/relationships/customXml" Target="../ink/ink105.xml"/><Relationship Id="rId232" Type="http://schemas.openxmlformats.org/officeDocument/2006/relationships/image" Target="../media/image176.png"/><Relationship Id="rId253" Type="http://schemas.openxmlformats.org/officeDocument/2006/relationships/customXml" Target="../ink/ink126.xml"/><Relationship Id="rId274" Type="http://schemas.openxmlformats.org/officeDocument/2006/relationships/image" Target="../media/image197.png"/><Relationship Id="rId295" Type="http://schemas.openxmlformats.org/officeDocument/2006/relationships/customXml" Target="../ink/ink147.xml"/><Relationship Id="rId309" Type="http://schemas.openxmlformats.org/officeDocument/2006/relationships/customXml" Target="../ink/ink154.xml"/><Relationship Id="rId27" Type="http://schemas.openxmlformats.org/officeDocument/2006/relationships/customXml" Target="../ink/ink13.xml"/><Relationship Id="rId48" Type="http://schemas.openxmlformats.org/officeDocument/2006/relationships/image" Target="../media/image84.png"/><Relationship Id="rId69" Type="http://schemas.openxmlformats.org/officeDocument/2006/relationships/customXml" Target="../ink/ink34.xml"/><Relationship Id="rId113" Type="http://schemas.openxmlformats.org/officeDocument/2006/relationships/customXml" Target="../ink/ink56.xml"/><Relationship Id="rId134" Type="http://schemas.openxmlformats.org/officeDocument/2006/relationships/image" Target="../media/image127.png"/><Relationship Id="rId320" Type="http://schemas.openxmlformats.org/officeDocument/2006/relationships/image" Target="../media/image221.png"/><Relationship Id="rId80" Type="http://schemas.openxmlformats.org/officeDocument/2006/relationships/image" Target="../media/image100.png"/><Relationship Id="rId155" Type="http://schemas.openxmlformats.org/officeDocument/2006/relationships/customXml" Target="../ink/ink77.xml"/><Relationship Id="rId176" Type="http://schemas.openxmlformats.org/officeDocument/2006/relationships/image" Target="../media/image148.png"/><Relationship Id="rId197" Type="http://schemas.openxmlformats.org/officeDocument/2006/relationships/customXml" Target="../ink/ink98.xml"/><Relationship Id="rId341" Type="http://schemas.openxmlformats.org/officeDocument/2006/relationships/customXml" Target="../ink/ink170.xml"/><Relationship Id="rId362" Type="http://schemas.openxmlformats.org/officeDocument/2006/relationships/image" Target="../media/image243.png"/><Relationship Id="rId201" Type="http://schemas.openxmlformats.org/officeDocument/2006/relationships/customXml" Target="../ink/ink100.xml"/><Relationship Id="rId222" Type="http://schemas.openxmlformats.org/officeDocument/2006/relationships/image" Target="../media/image171.png"/><Relationship Id="rId243" Type="http://schemas.openxmlformats.org/officeDocument/2006/relationships/customXml" Target="../ink/ink121.xml"/><Relationship Id="rId264" Type="http://schemas.openxmlformats.org/officeDocument/2006/relationships/image" Target="../media/image192.png"/><Relationship Id="rId285" Type="http://schemas.openxmlformats.org/officeDocument/2006/relationships/customXml" Target="../ink/ink142.xml"/><Relationship Id="rId17" Type="http://schemas.openxmlformats.org/officeDocument/2006/relationships/customXml" Target="../ink/ink8.xml"/><Relationship Id="rId38" Type="http://schemas.openxmlformats.org/officeDocument/2006/relationships/image" Target="../media/image79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24" Type="http://schemas.openxmlformats.org/officeDocument/2006/relationships/image" Target="../media/image122.png"/><Relationship Id="rId310" Type="http://schemas.openxmlformats.org/officeDocument/2006/relationships/image" Target="../media/image216.png"/><Relationship Id="rId70" Type="http://schemas.openxmlformats.org/officeDocument/2006/relationships/image" Target="../media/image95.png"/><Relationship Id="rId91" Type="http://schemas.openxmlformats.org/officeDocument/2006/relationships/customXml" Target="../ink/ink45.xml"/><Relationship Id="rId145" Type="http://schemas.openxmlformats.org/officeDocument/2006/relationships/customXml" Target="../ink/ink72.xml"/><Relationship Id="rId166" Type="http://schemas.openxmlformats.org/officeDocument/2006/relationships/image" Target="../media/image143.png"/><Relationship Id="rId187" Type="http://schemas.openxmlformats.org/officeDocument/2006/relationships/customXml" Target="../ink/ink93.xml"/><Relationship Id="rId331" Type="http://schemas.openxmlformats.org/officeDocument/2006/relationships/customXml" Target="../ink/ink165.xml"/><Relationship Id="rId352" Type="http://schemas.openxmlformats.org/officeDocument/2006/relationships/image" Target="../media/image238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66.png"/><Relationship Id="rId233" Type="http://schemas.openxmlformats.org/officeDocument/2006/relationships/customXml" Target="../ink/ink116.xml"/><Relationship Id="rId254" Type="http://schemas.openxmlformats.org/officeDocument/2006/relationships/image" Target="../media/image187.png"/><Relationship Id="rId28" Type="http://schemas.openxmlformats.org/officeDocument/2006/relationships/image" Target="../media/image74.png"/><Relationship Id="rId49" Type="http://schemas.openxmlformats.org/officeDocument/2006/relationships/customXml" Target="../ink/ink24.xml"/><Relationship Id="rId114" Type="http://schemas.openxmlformats.org/officeDocument/2006/relationships/image" Target="../media/image117.png"/><Relationship Id="rId275" Type="http://schemas.openxmlformats.org/officeDocument/2006/relationships/customXml" Target="../ink/ink137.xml"/><Relationship Id="rId296" Type="http://schemas.openxmlformats.org/officeDocument/2006/relationships/image" Target="../media/image208.png"/><Relationship Id="rId300" Type="http://schemas.openxmlformats.org/officeDocument/2006/relationships/image" Target="../media/image211.png"/><Relationship Id="rId60" Type="http://schemas.openxmlformats.org/officeDocument/2006/relationships/image" Target="../media/image90.png"/><Relationship Id="rId81" Type="http://schemas.openxmlformats.org/officeDocument/2006/relationships/customXml" Target="../ink/ink40.xml"/><Relationship Id="rId135" Type="http://schemas.openxmlformats.org/officeDocument/2006/relationships/customXml" Target="../ink/ink67.xml"/><Relationship Id="rId156" Type="http://schemas.openxmlformats.org/officeDocument/2006/relationships/image" Target="../media/image138.png"/><Relationship Id="rId177" Type="http://schemas.openxmlformats.org/officeDocument/2006/relationships/customXml" Target="../ink/ink88.xml"/><Relationship Id="rId198" Type="http://schemas.openxmlformats.org/officeDocument/2006/relationships/image" Target="../media/image159.png"/><Relationship Id="rId321" Type="http://schemas.openxmlformats.org/officeDocument/2006/relationships/customXml" Target="../ink/ink160.xml"/><Relationship Id="rId342" Type="http://schemas.openxmlformats.org/officeDocument/2006/relationships/image" Target="../media/image233.png"/><Relationship Id="rId202" Type="http://schemas.openxmlformats.org/officeDocument/2006/relationships/image" Target="../media/image161.png"/><Relationship Id="rId223" Type="http://schemas.openxmlformats.org/officeDocument/2006/relationships/customXml" Target="../ink/ink111.xml"/><Relationship Id="rId244" Type="http://schemas.openxmlformats.org/officeDocument/2006/relationships/image" Target="../media/image182.png"/><Relationship Id="rId18" Type="http://schemas.openxmlformats.org/officeDocument/2006/relationships/image" Target="../media/image69.png"/><Relationship Id="rId39" Type="http://schemas.openxmlformats.org/officeDocument/2006/relationships/customXml" Target="../ink/ink19.xml"/><Relationship Id="rId265" Type="http://schemas.openxmlformats.org/officeDocument/2006/relationships/customXml" Target="../ink/ink132.xml"/><Relationship Id="rId286" Type="http://schemas.openxmlformats.org/officeDocument/2006/relationships/image" Target="../media/image203.png"/><Relationship Id="rId50" Type="http://schemas.openxmlformats.org/officeDocument/2006/relationships/image" Target="../media/image85.png"/><Relationship Id="rId104" Type="http://schemas.openxmlformats.org/officeDocument/2006/relationships/image" Target="../media/image112.png"/><Relationship Id="rId125" Type="http://schemas.openxmlformats.org/officeDocument/2006/relationships/customXml" Target="../ink/ink62.xml"/><Relationship Id="rId146" Type="http://schemas.openxmlformats.org/officeDocument/2006/relationships/image" Target="../media/image133.png"/><Relationship Id="rId167" Type="http://schemas.openxmlformats.org/officeDocument/2006/relationships/customXml" Target="../ink/ink83.xml"/><Relationship Id="rId188" Type="http://schemas.openxmlformats.org/officeDocument/2006/relationships/image" Target="../media/image154.png"/><Relationship Id="rId311" Type="http://schemas.openxmlformats.org/officeDocument/2006/relationships/customXml" Target="../ink/ink155.xml"/><Relationship Id="rId332" Type="http://schemas.openxmlformats.org/officeDocument/2006/relationships/image" Target="../media/image227.png"/><Relationship Id="rId353" Type="http://schemas.openxmlformats.org/officeDocument/2006/relationships/customXml" Target="../ink/ink176.xml"/><Relationship Id="rId71" Type="http://schemas.openxmlformats.org/officeDocument/2006/relationships/customXml" Target="../ink/ink35.xml"/><Relationship Id="rId92" Type="http://schemas.openxmlformats.org/officeDocument/2006/relationships/image" Target="../media/image106.png"/><Relationship Id="rId213" Type="http://schemas.openxmlformats.org/officeDocument/2006/relationships/customXml" Target="../ink/ink106.xml"/><Relationship Id="rId234" Type="http://schemas.openxmlformats.org/officeDocument/2006/relationships/image" Target="../media/image177.png"/><Relationship Id="rId2" Type="http://schemas.openxmlformats.org/officeDocument/2006/relationships/image" Target="../media/image38.png"/><Relationship Id="rId29" Type="http://schemas.openxmlformats.org/officeDocument/2006/relationships/customXml" Target="../ink/ink14.xml"/><Relationship Id="rId255" Type="http://schemas.openxmlformats.org/officeDocument/2006/relationships/customXml" Target="../ink/ink127.xml"/><Relationship Id="rId276" Type="http://schemas.openxmlformats.org/officeDocument/2006/relationships/image" Target="../media/image198.png"/><Relationship Id="rId297" Type="http://schemas.openxmlformats.org/officeDocument/2006/relationships/customXml" Target="../ink/ink148.xml"/><Relationship Id="rId40" Type="http://schemas.openxmlformats.org/officeDocument/2006/relationships/image" Target="../media/image80.png"/><Relationship Id="rId115" Type="http://schemas.openxmlformats.org/officeDocument/2006/relationships/customXml" Target="../ink/ink57.xml"/><Relationship Id="rId136" Type="http://schemas.openxmlformats.org/officeDocument/2006/relationships/image" Target="../media/image128.png"/><Relationship Id="rId157" Type="http://schemas.openxmlformats.org/officeDocument/2006/relationships/customXml" Target="../ink/ink78.xml"/><Relationship Id="rId178" Type="http://schemas.openxmlformats.org/officeDocument/2006/relationships/image" Target="../media/image149.png"/><Relationship Id="rId301" Type="http://schemas.openxmlformats.org/officeDocument/2006/relationships/customXml" Target="../ink/ink150.xml"/><Relationship Id="rId322" Type="http://schemas.openxmlformats.org/officeDocument/2006/relationships/image" Target="../media/image222.png"/><Relationship Id="rId343" Type="http://schemas.openxmlformats.org/officeDocument/2006/relationships/customXml" Target="../ink/ink171.xml"/><Relationship Id="rId61" Type="http://schemas.openxmlformats.org/officeDocument/2006/relationships/customXml" Target="../ink/ink30.xml"/><Relationship Id="rId82" Type="http://schemas.openxmlformats.org/officeDocument/2006/relationships/image" Target="../media/image101.png"/><Relationship Id="rId199" Type="http://schemas.openxmlformats.org/officeDocument/2006/relationships/customXml" Target="../ink/ink99.xml"/><Relationship Id="rId203" Type="http://schemas.openxmlformats.org/officeDocument/2006/relationships/customXml" Target="../ink/ink101.xml"/><Relationship Id="rId19" Type="http://schemas.openxmlformats.org/officeDocument/2006/relationships/customXml" Target="../ink/ink9.xml"/><Relationship Id="rId224" Type="http://schemas.openxmlformats.org/officeDocument/2006/relationships/image" Target="../media/image172.png"/><Relationship Id="rId245" Type="http://schemas.openxmlformats.org/officeDocument/2006/relationships/customXml" Target="../ink/ink122.xml"/><Relationship Id="rId266" Type="http://schemas.openxmlformats.org/officeDocument/2006/relationships/image" Target="../media/image193.png"/><Relationship Id="rId287" Type="http://schemas.openxmlformats.org/officeDocument/2006/relationships/customXml" Target="../ink/ink143.xml"/><Relationship Id="rId30" Type="http://schemas.openxmlformats.org/officeDocument/2006/relationships/image" Target="../media/image75.png"/><Relationship Id="rId105" Type="http://schemas.openxmlformats.org/officeDocument/2006/relationships/customXml" Target="../ink/ink52.xml"/><Relationship Id="rId126" Type="http://schemas.openxmlformats.org/officeDocument/2006/relationships/image" Target="../media/image123.png"/><Relationship Id="rId147" Type="http://schemas.openxmlformats.org/officeDocument/2006/relationships/customXml" Target="../ink/ink73.xml"/><Relationship Id="rId168" Type="http://schemas.openxmlformats.org/officeDocument/2006/relationships/image" Target="../media/image144.png"/><Relationship Id="rId312" Type="http://schemas.openxmlformats.org/officeDocument/2006/relationships/image" Target="../media/image217.png"/><Relationship Id="rId333" Type="http://schemas.openxmlformats.org/officeDocument/2006/relationships/customXml" Target="../ink/ink166.xml"/><Relationship Id="rId354" Type="http://schemas.openxmlformats.org/officeDocument/2006/relationships/image" Target="../media/image239.png"/><Relationship Id="rId51" Type="http://schemas.openxmlformats.org/officeDocument/2006/relationships/customXml" Target="../ink/ink25.xml"/><Relationship Id="rId72" Type="http://schemas.openxmlformats.org/officeDocument/2006/relationships/image" Target="../media/image96.png"/><Relationship Id="rId93" Type="http://schemas.openxmlformats.org/officeDocument/2006/relationships/customXml" Target="../ink/ink46.xml"/><Relationship Id="rId189" Type="http://schemas.openxmlformats.org/officeDocument/2006/relationships/customXml" Target="../ink/ink94.xml"/><Relationship Id="rId3" Type="http://schemas.openxmlformats.org/officeDocument/2006/relationships/customXml" Target="../ink/ink1.xml"/><Relationship Id="rId214" Type="http://schemas.openxmlformats.org/officeDocument/2006/relationships/image" Target="../media/image167.png"/><Relationship Id="rId235" Type="http://schemas.openxmlformats.org/officeDocument/2006/relationships/customXml" Target="../ink/ink117.xml"/><Relationship Id="rId256" Type="http://schemas.openxmlformats.org/officeDocument/2006/relationships/image" Target="../media/image188.png"/><Relationship Id="rId277" Type="http://schemas.openxmlformats.org/officeDocument/2006/relationships/customXml" Target="../ink/ink138.xml"/><Relationship Id="rId298" Type="http://schemas.openxmlformats.org/officeDocument/2006/relationships/image" Target="../media/image209.png"/><Relationship Id="rId116" Type="http://schemas.openxmlformats.org/officeDocument/2006/relationships/image" Target="../media/image118.png"/><Relationship Id="rId137" Type="http://schemas.openxmlformats.org/officeDocument/2006/relationships/customXml" Target="../ink/ink68.xml"/><Relationship Id="rId158" Type="http://schemas.openxmlformats.org/officeDocument/2006/relationships/image" Target="../media/image139.png"/><Relationship Id="rId302" Type="http://schemas.openxmlformats.org/officeDocument/2006/relationships/image" Target="../media/image212.png"/><Relationship Id="rId323" Type="http://schemas.openxmlformats.org/officeDocument/2006/relationships/customXml" Target="../ink/ink161.xml"/><Relationship Id="rId344" Type="http://schemas.openxmlformats.org/officeDocument/2006/relationships/image" Target="../media/image234.png"/><Relationship Id="rId20" Type="http://schemas.openxmlformats.org/officeDocument/2006/relationships/image" Target="../media/image70.png"/><Relationship Id="rId41" Type="http://schemas.openxmlformats.org/officeDocument/2006/relationships/customXml" Target="../ink/ink20.xml"/><Relationship Id="rId62" Type="http://schemas.openxmlformats.org/officeDocument/2006/relationships/image" Target="../media/image91.png"/><Relationship Id="rId83" Type="http://schemas.openxmlformats.org/officeDocument/2006/relationships/customXml" Target="../ink/ink41.xml"/><Relationship Id="rId179" Type="http://schemas.openxmlformats.org/officeDocument/2006/relationships/customXml" Target="../ink/ink89.xml"/><Relationship Id="rId190" Type="http://schemas.openxmlformats.org/officeDocument/2006/relationships/image" Target="../media/image155.png"/><Relationship Id="rId204" Type="http://schemas.openxmlformats.org/officeDocument/2006/relationships/image" Target="../media/image162.png"/><Relationship Id="rId225" Type="http://schemas.openxmlformats.org/officeDocument/2006/relationships/customXml" Target="../ink/ink112.xml"/><Relationship Id="rId246" Type="http://schemas.openxmlformats.org/officeDocument/2006/relationships/image" Target="../media/image183.png"/><Relationship Id="rId267" Type="http://schemas.openxmlformats.org/officeDocument/2006/relationships/customXml" Target="../ink/ink133.xml"/><Relationship Id="rId288" Type="http://schemas.openxmlformats.org/officeDocument/2006/relationships/image" Target="../media/image204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38.xml"/><Relationship Id="rId299" Type="http://schemas.openxmlformats.org/officeDocument/2006/relationships/customXml" Target="../ink/ink329.xml"/><Relationship Id="rId303" Type="http://schemas.openxmlformats.org/officeDocument/2006/relationships/customXml" Target="../ink/ink331.xml"/><Relationship Id="rId21" Type="http://schemas.openxmlformats.org/officeDocument/2006/relationships/customXml" Target="../ink/ink190.xml"/><Relationship Id="rId42" Type="http://schemas.openxmlformats.org/officeDocument/2006/relationships/image" Target="../media/image264.png"/><Relationship Id="rId63" Type="http://schemas.openxmlformats.org/officeDocument/2006/relationships/customXml" Target="../ink/ink211.xml"/><Relationship Id="rId84" Type="http://schemas.openxmlformats.org/officeDocument/2006/relationships/image" Target="../media/image285.png"/><Relationship Id="rId138" Type="http://schemas.openxmlformats.org/officeDocument/2006/relationships/image" Target="../media/image312.png"/><Relationship Id="rId159" Type="http://schemas.openxmlformats.org/officeDocument/2006/relationships/customXml" Target="../ink/ink259.xml"/><Relationship Id="rId324" Type="http://schemas.openxmlformats.org/officeDocument/2006/relationships/image" Target="../media/image405.png"/><Relationship Id="rId170" Type="http://schemas.openxmlformats.org/officeDocument/2006/relationships/image" Target="../media/image328.png"/><Relationship Id="rId191" Type="http://schemas.openxmlformats.org/officeDocument/2006/relationships/customXml" Target="../ink/ink275.xml"/><Relationship Id="rId205" Type="http://schemas.openxmlformats.org/officeDocument/2006/relationships/customXml" Target="../ink/ink282.xml"/><Relationship Id="rId226" Type="http://schemas.openxmlformats.org/officeDocument/2006/relationships/image" Target="../media/image356.png"/><Relationship Id="rId247" Type="http://schemas.openxmlformats.org/officeDocument/2006/relationships/customXml" Target="../ink/ink303.xml"/><Relationship Id="rId107" Type="http://schemas.openxmlformats.org/officeDocument/2006/relationships/customXml" Target="../ink/ink233.xml"/><Relationship Id="rId268" Type="http://schemas.openxmlformats.org/officeDocument/2006/relationships/image" Target="../media/image377.png"/><Relationship Id="rId289" Type="http://schemas.openxmlformats.org/officeDocument/2006/relationships/customXml" Target="../ink/ink324.xml"/><Relationship Id="rId11" Type="http://schemas.openxmlformats.org/officeDocument/2006/relationships/customXml" Target="../ink/ink185.xml"/><Relationship Id="rId32" Type="http://schemas.openxmlformats.org/officeDocument/2006/relationships/image" Target="../media/image259.png"/><Relationship Id="rId53" Type="http://schemas.openxmlformats.org/officeDocument/2006/relationships/customXml" Target="../ink/ink206.xml"/><Relationship Id="rId74" Type="http://schemas.openxmlformats.org/officeDocument/2006/relationships/image" Target="../media/image280.png"/><Relationship Id="rId128" Type="http://schemas.openxmlformats.org/officeDocument/2006/relationships/image" Target="../media/image307.png"/><Relationship Id="rId149" Type="http://schemas.openxmlformats.org/officeDocument/2006/relationships/customXml" Target="../ink/ink254.xml"/><Relationship Id="rId314" Type="http://schemas.openxmlformats.org/officeDocument/2006/relationships/image" Target="../media/image400.png"/><Relationship Id="rId5" Type="http://schemas.openxmlformats.org/officeDocument/2006/relationships/customXml" Target="../ink/ink182.xml"/><Relationship Id="rId95" Type="http://schemas.openxmlformats.org/officeDocument/2006/relationships/customXml" Target="../ink/ink227.xml"/><Relationship Id="rId160" Type="http://schemas.openxmlformats.org/officeDocument/2006/relationships/image" Target="../media/image323.png"/><Relationship Id="rId181" Type="http://schemas.openxmlformats.org/officeDocument/2006/relationships/customXml" Target="../ink/ink270.xml"/><Relationship Id="rId216" Type="http://schemas.openxmlformats.org/officeDocument/2006/relationships/image" Target="../media/image351.png"/><Relationship Id="rId237" Type="http://schemas.openxmlformats.org/officeDocument/2006/relationships/customXml" Target="../ink/ink298.xml"/><Relationship Id="rId258" Type="http://schemas.openxmlformats.org/officeDocument/2006/relationships/image" Target="../media/image372.png"/><Relationship Id="rId279" Type="http://schemas.openxmlformats.org/officeDocument/2006/relationships/customXml" Target="../ink/ink319.xml"/><Relationship Id="rId22" Type="http://schemas.openxmlformats.org/officeDocument/2006/relationships/image" Target="../media/image254.png"/><Relationship Id="rId43" Type="http://schemas.openxmlformats.org/officeDocument/2006/relationships/customXml" Target="../ink/ink201.xml"/><Relationship Id="rId64" Type="http://schemas.openxmlformats.org/officeDocument/2006/relationships/image" Target="../media/image275.png"/><Relationship Id="rId118" Type="http://schemas.openxmlformats.org/officeDocument/2006/relationships/image" Target="../media/image302.png"/><Relationship Id="rId139" Type="http://schemas.openxmlformats.org/officeDocument/2006/relationships/customXml" Target="../ink/ink249.xml"/><Relationship Id="rId290" Type="http://schemas.openxmlformats.org/officeDocument/2006/relationships/image" Target="../media/image388.png"/><Relationship Id="rId304" Type="http://schemas.openxmlformats.org/officeDocument/2006/relationships/image" Target="../media/image395.png"/><Relationship Id="rId85" Type="http://schemas.openxmlformats.org/officeDocument/2006/relationships/customXml" Target="../ink/ink222.xml"/><Relationship Id="rId150" Type="http://schemas.openxmlformats.org/officeDocument/2006/relationships/image" Target="../media/image318.png"/><Relationship Id="rId171" Type="http://schemas.openxmlformats.org/officeDocument/2006/relationships/customXml" Target="../ink/ink265.xml"/><Relationship Id="rId192" Type="http://schemas.openxmlformats.org/officeDocument/2006/relationships/image" Target="../media/image339.png"/><Relationship Id="rId206" Type="http://schemas.openxmlformats.org/officeDocument/2006/relationships/image" Target="../media/image346.png"/><Relationship Id="rId227" Type="http://schemas.openxmlformats.org/officeDocument/2006/relationships/customXml" Target="../ink/ink293.xml"/><Relationship Id="rId248" Type="http://schemas.openxmlformats.org/officeDocument/2006/relationships/image" Target="../media/image367.png"/><Relationship Id="rId269" Type="http://schemas.openxmlformats.org/officeDocument/2006/relationships/customXml" Target="../ink/ink314.xml"/><Relationship Id="rId12" Type="http://schemas.openxmlformats.org/officeDocument/2006/relationships/image" Target="../media/image249.png"/><Relationship Id="rId33" Type="http://schemas.openxmlformats.org/officeDocument/2006/relationships/customXml" Target="../ink/ink196.xml"/><Relationship Id="rId108" Type="http://schemas.openxmlformats.org/officeDocument/2006/relationships/image" Target="../media/image297.png"/><Relationship Id="rId129" Type="http://schemas.openxmlformats.org/officeDocument/2006/relationships/customXml" Target="../ink/ink244.xml"/><Relationship Id="rId280" Type="http://schemas.openxmlformats.org/officeDocument/2006/relationships/image" Target="../media/image383.png"/><Relationship Id="rId315" Type="http://schemas.openxmlformats.org/officeDocument/2006/relationships/customXml" Target="../ink/ink337.xml"/><Relationship Id="rId54" Type="http://schemas.openxmlformats.org/officeDocument/2006/relationships/image" Target="../media/image270.png"/><Relationship Id="rId75" Type="http://schemas.openxmlformats.org/officeDocument/2006/relationships/customXml" Target="../ink/ink217.xml"/><Relationship Id="rId96" Type="http://schemas.openxmlformats.org/officeDocument/2006/relationships/image" Target="../media/image291.png"/><Relationship Id="rId140" Type="http://schemas.openxmlformats.org/officeDocument/2006/relationships/image" Target="../media/image313.png"/><Relationship Id="rId161" Type="http://schemas.openxmlformats.org/officeDocument/2006/relationships/customXml" Target="../ink/ink260.xml"/><Relationship Id="rId182" Type="http://schemas.openxmlformats.org/officeDocument/2006/relationships/image" Target="../media/image334.png"/><Relationship Id="rId217" Type="http://schemas.openxmlformats.org/officeDocument/2006/relationships/customXml" Target="../ink/ink288.xml"/><Relationship Id="rId6" Type="http://schemas.openxmlformats.org/officeDocument/2006/relationships/image" Target="../media/image246.png"/><Relationship Id="rId238" Type="http://schemas.openxmlformats.org/officeDocument/2006/relationships/image" Target="../media/image362.png"/><Relationship Id="rId259" Type="http://schemas.openxmlformats.org/officeDocument/2006/relationships/customXml" Target="../ink/ink309.xml"/><Relationship Id="rId23" Type="http://schemas.openxmlformats.org/officeDocument/2006/relationships/customXml" Target="../ink/ink191.xml"/><Relationship Id="rId119" Type="http://schemas.openxmlformats.org/officeDocument/2006/relationships/customXml" Target="../ink/ink239.xml"/><Relationship Id="rId270" Type="http://schemas.openxmlformats.org/officeDocument/2006/relationships/image" Target="../media/image378.png"/><Relationship Id="rId291" Type="http://schemas.openxmlformats.org/officeDocument/2006/relationships/customXml" Target="../ink/ink325.xml"/><Relationship Id="rId305" Type="http://schemas.openxmlformats.org/officeDocument/2006/relationships/customXml" Target="../ink/ink332.xml"/><Relationship Id="rId44" Type="http://schemas.openxmlformats.org/officeDocument/2006/relationships/image" Target="../media/image265.png"/><Relationship Id="rId65" Type="http://schemas.openxmlformats.org/officeDocument/2006/relationships/customXml" Target="../ink/ink212.xml"/><Relationship Id="rId86" Type="http://schemas.openxmlformats.org/officeDocument/2006/relationships/image" Target="../media/image286.png"/><Relationship Id="rId130" Type="http://schemas.openxmlformats.org/officeDocument/2006/relationships/image" Target="../media/image308.png"/><Relationship Id="rId151" Type="http://schemas.openxmlformats.org/officeDocument/2006/relationships/customXml" Target="../ink/ink255.xml"/><Relationship Id="rId172" Type="http://schemas.openxmlformats.org/officeDocument/2006/relationships/image" Target="../media/image329.png"/><Relationship Id="rId193" Type="http://schemas.openxmlformats.org/officeDocument/2006/relationships/customXml" Target="../ink/ink276.xml"/><Relationship Id="rId207" Type="http://schemas.openxmlformats.org/officeDocument/2006/relationships/customXml" Target="../ink/ink283.xml"/><Relationship Id="rId228" Type="http://schemas.openxmlformats.org/officeDocument/2006/relationships/image" Target="../media/image357.png"/><Relationship Id="rId249" Type="http://schemas.openxmlformats.org/officeDocument/2006/relationships/customXml" Target="../ink/ink304.xml"/><Relationship Id="rId13" Type="http://schemas.openxmlformats.org/officeDocument/2006/relationships/customXml" Target="../ink/ink186.xml"/><Relationship Id="rId109" Type="http://schemas.openxmlformats.org/officeDocument/2006/relationships/customXml" Target="../ink/ink234.xml"/><Relationship Id="rId260" Type="http://schemas.openxmlformats.org/officeDocument/2006/relationships/image" Target="../media/image373.png"/><Relationship Id="rId281" Type="http://schemas.openxmlformats.org/officeDocument/2006/relationships/customXml" Target="../ink/ink320.xml"/><Relationship Id="rId316" Type="http://schemas.openxmlformats.org/officeDocument/2006/relationships/image" Target="../media/image401.png"/><Relationship Id="rId34" Type="http://schemas.openxmlformats.org/officeDocument/2006/relationships/image" Target="../media/image260.png"/><Relationship Id="rId55" Type="http://schemas.openxmlformats.org/officeDocument/2006/relationships/customXml" Target="../ink/ink207.xml"/><Relationship Id="rId76" Type="http://schemas.openxmlformats.org/officeDocument/2006/relationships/image" Target="../media/image281.png"/><Relationship Id="rId97" Type="http://schemas.openxmlformats.org/officeDocument/2006/relationships/customXml" Target="../ink/ink228.xml"/><Relationship Id="rId120" Type="http://schemas.openxmlformats.org/officeDocument/2006/relationships/image" Target="../media/image303.png"/><Relationship Id="rId141" Type="http://schemas.openxmlformats.org/officeDocument/2006/relationships/customXml" Target="../ink/ink250.xml"/><Relationship Id="rId7" Type="http://schemas.openxmlformats.org/officeDocument/2006/relationships/customXml" Target="../ink/ink183.xml"/><Relationship Id="rId162" Type="http://schemas.openxmlformats.org/officeDocument/2006/relationships/image" Target="../media/image324.png"/><Relationship Id="rId183" Type="http://schemas.openxmlformats.org/officeDocument/2006/relationships/customXml" Target="../ink/ink271.xml"/><Relationship Id="rId218" Type="http://schemas.openxmlformats.org/officeDocument/2006/relationships/image" Target="../media/image352.png"/><Relationship Id="rId239" Type="http://schemas.openxmlformats.org/officeDocument/2006/relationships/customXml" Target="../ink/ink299.xml"/><Relationship Id="rId250" Type="http://schemas.openxmlformats.org/officeDocument/2006/relationships/image" Target="../media/image368.png"/><Relationship Id="rId271" Type="http://schemas.openxmlformats.org/officeDocument/2006/relationships/customXml" Target="../ink/ink315.xml"/><Relationship Id="rId292" Type="http://schemas.openxmlformats.org/officeDocument/2006/relationships/image" Target="../media/image389.png"/><Relationship Id="rId306" Type="http://schemas.openxmlformats.org/officeDocument/2006/relationships/image" Target="../media/image396.png"/><Relationship Id="rId24" Type="http://schemas.openxmlformats.org/officeDocument/2006/relationships/image" Target="../media/image255.png"/><Relationship Id="rId45" Type="http://schemas.openxmlformats.org/officeDocument/2006/relationships/customXml" Target="../ink/ink202.xml"/><Relationship Id="rId66" Type="http://schemas.openxmlformats.org/officeDocument/2006/relationships/image" Target="../media/image276.png"/><Relationship Id="rId87" Type="http://schemas.openxmlformats.org/officeDocument/2006/relationships/customXml" Target="../ink/ink223.xml"/><Relationship Id="rId110" Type="http://schemas.openxmlformats.org/officeDocument/2006/relationships/image" Target="../media/image298.png"/><Relationship Id="rId131" Type="http://schemas.openxmlformats.org/officeDocument/2006/relationships/customXml" Target="../ink/ink245.xml"/><Relationship Id="rId152" Type="http://schemas.openxmlformats.org/officeDocument/2006/relationships/image" Target="../media/image319.png"/><Relationship Id="rId173" Type="http://schemas.openxmlformats.org/officeDocument/2006/relationships/customXml" Target="../ink/ink266.xml"/><Relationship Id="rId194" Type="http://schemas.openxmlformats.org/officeDocument/2006/relationships/image" Target="../media/image340.png"/><Relationship Id="rId208" Type="http://schemas.openxmlformats.org/officeDocument/2006/relationships/image" Target="../media/image347.png"/><Relationship Id="rId229" Type="http://schemas.openxmlformats.org/officeDocument/2006/relationships/customXml" Target="../ink/ink294.xml"/><Relationship Id="rId19" Type="http://schemas.openxmlformats.org/officeDocument/2006/relationships/customXml" Target="../ink/ink189.xml"/><Relationship Id="rId224" Type="http://schemas.openxmlformats.org/officeDocument/2006/relationships/image" Target="../media/image355.png"/><Relationship Id="rId240" Type="http://schemas.openxmlformats.org/officeDocument/2006/relationships/image" Target="../media/image363.png"/><Relationship Id="rId245" Type="http://schemas.openxmlformats.org/officeDocument/2006/relationships/customXml" Target="../ink/ink302.xml"/><Relationship Id="rId261" Type="http://schemas.openxmlformats.org/officeDocument/2006/relationships/customXml" Target="../ink/ink310.xml"/><Relationship Id="rId266" Type="http://schemas.openxmlformats.org/officeDocument/2006/relationships/image" Target="../media/image376.png"/><Relationship Id="rId287" Type="http://schemas.openxmlformats.org/officeDocument/2006/relationships/customXml" Target="../ink/ink323.xml"/><Relationship Id="rId14" Type="http://schemas.openxmlformats.org/officeDocument/2006/relationships/image" Target="../media/image250.png"/><Relationship Id="rId30" Type="http://schemas.openxmlformats.org/officeDocument/2006/relationships/image" Target="../media/image258.png"/><Relationship Id="rId35" Type="http://schemas.openxmlformats.org/officeDocument/2006/relationships/customXml" Target="../ink/ink197.xml"/><Relationship Id="rId56" Type="http://schemas.openxmlformats.org/officeDocument/2006/relationships/image" Target="../media/image271.png"/><Relationship Id="rId77" Type="http://schemas.openxmlformats.org/officeDocument/2006/relationships/customXml" Target="../ink/ink218.xml"/><Relationship Id="rId100" Type="http://schemas.openxmlformats.org/officeDocument/2006/relationships/image" Target="../media/image293.png"/><Relationship Id="rId105" Type="http://schemas.openxmlformats.org/officeDocument/2006/relationships/customXml" Target="../ink/ink232.xml"/><Relationship Id="rId126" Type="http://schemas.openxmlformats.org/officeDocument/2006/relationships/image" Target="../media/image306.png"/><Relationship Id="rId147" Type="http://schemas.openxmlformats.org/officeDocument/2006/relationships/customXml" Target="../ink/ink253.xml"/><Relationship Id="rId168" Type="http://schemas.openxmlformats.org/officeDocument/2006/relationships/image" Target="../media/image327.png"/><Relationship Id="rId282" Type="http://schemas.openxmlformats.org/officeDocument/2006/relationships/image" Target="../media/image384.png"/><Relationship Id="rId312" Type="http://schemas.openxmlformats.org/officeDocument/2006/relationships/image" Target="../media/image399.png"/><Relationship Id="rId317" Type="http://schemas.openxmlformats.org/officeDocument/2006/relationships/customXml" Target="../ink/ink338.xml"/><Relationship Id="rId8" Type="http://schemas.openxmlformats.org/officeDocument/2006/relationships/image" Target="../media/image247.png"/><Relationship Id="rId51" Type="http://schemas.openxmlformats.org/officeDocument/2006/relationships/customXml" Target="../ink/ink205.xml"/><Relationship Id="rId72" Type="http://schemas.openxmlformats.org/officeDocument/2006/relationships/image" Target="../media/image279.png"/><Relationship Id="rId93" Type="http://schemas.openxmlformats.org/officeDocument/2006/relationships/customXml" Target="../ink/ink226.xml"/><Relationship Id="rId98" Type="http://schemas.openxmlformats.org/officeDocument/2006/relationships/image" Target="../media/image292.png"/><Relationship Id="rId121" Type="http://schemas.openxmlformats.org/officeDocument/2006/relationships/customXml" Target="../ink/ink240.xml"/><Relationship Id="rId142" Type="http://schemas.openxmlformats.org/officeDocument/2006/relationships/image" Target="../media/image314.png"/><Relationship Id="rId163" Type="http://schemas.openxmlformats.org/officeDocument/2006/relationships/customXml" Target="../ink/ink261.xml"/><Relationship Id="rId184" Type="http://schemas.openxmlformats.org/officeDocument/2006/relationships/image" Target="../media/image335.png"/><Relationship Id="rId189" Type="http://schemas.openxmlformats.org/officeDocument/2006/relationships/customXml" Target="../ink/ink274.xml"/><Relationship Id="rId219" Type="http://schemas.openxmlformats.org/officeDocument/2006/relationships/customXml" Target="../ink/ink289.xml"/><Relationship Id="rId3" Type="http://schemas.openxmlformats.org/officeDocument/2006/relationships/customXml" Target="../ink/ink181.xml"/><Relationship Id="rId214" Type="http://schemas.openxmlformats.org/officeDocument/2006/relationships/image" Target="../media/image350.png"/><Relationship Id="rId230" Type="http://schemas.openxmlformats.org/officeDocument/2006/relationships/image" Target="../media/image358.png"/><Relationship Id="rId235" Type="http://schemas.openxmlformats.org/officeDocument/2006/relationships/customXml" Target="../ink/ink297.xml"/><Relationship Id="rId251" Type="http://schemas.openxmlformats.org/officeDocument/2006/relationships/customXml" Target="../ink/ink305.xml"/><Relationship Id="rId256" Type="http://schemas.openxmlformats.org/officeDocument/2006/relationships/image" Target="../media/image371.png"/><Relationship Id="rId277" Type="http://schemas.openxmlformats.org/officeDocument/2006/relationships/customXml" Target="../ink/ink318.xml"/><Relationship Id="rId298" Type="http://schemas.openxmlformats.org/officeDocument/2006/relationships/image" Target="../media/image392.png"/><Relationship Id="rId25" Type="http://schemas.openxmlformats.org/officeDocument/2006/relationships/customXml" Target="../ink/ink192.xml"/><Relationship Id="rId46" Type="http://schemas.openxmlformats.org/officeDocument/2006/relationships/image" Target="../media/image266.png"/><Relationship Id="rId67" Type="http://schemas.openxmlformats.org/officeDocument/2006/relationships/customXml" Target="../ink/ink213.xml"/><Relationship Id="rId116" Type="http://schemas.openxmlformats.org/officeDocument/2006/relationships/image" Target="../media/image301.png"/><Relationship Id="rId137" Type="http://schemas.openxmlformats.org/officeDocument/2006/relationships/customXml" Target="../ink/ink248.xml"/><Relationship Id="rId158" Type="http://schemas.openxmlformats.org/officeDocument/2006/relationships/image" Target="../media/image322.png"/><Relationship Id="rId272" Type="http://schemas.openxmlformats.org/officeDocument/2006/relationships/image" Target="../media/image379.png"/><Relationship Id="rId293" Type="http://schemas.openxmlformats.org/officeDocument/2006/relationships/customXml" Target="../ink/ink326.xml"/><Relationship Id="rId302" Type="http://schemas.openxmlformats.org/officeDocument/2006/relationships/image" Target="../media/image394.png"/><Relationship Id="rId307" Type="http://schemas.openxmlformats.org/officeDocument/2006/relationships/customXml" Target="../ink/ink333.xml"/><Relationship Id="rId323" Type="http://schemas.openxmlformats.org/officeDocument/2006/relationships/customXml" Target="../ink/ink341.xml"/><Relationship Id="rId20" Type="http://schemas.openxmlformats.org/officeDocument/2006/relationships/image" Target="../media/image253.png"/><Relationship Id="rId41" Type="http://schemas.openxmlformats.org/officeDocument/2006/relationships/customXml" Target="../ink/ink200.xml"/><Relationship Id="rId62" Type="http://schemas.openxmlformats.org/officeDocument/2006/relationships/image" Target="../media/image274.png"/><Relationship Id="rId83" Type="http://schemas.openxmlformats.org/officeDocument/2006/relationships/customXml" Target="../ink/ink221.xml"/><Relationship Id="rId88" Type="http://schemas.openxmlformats.org/officeDocument/2006/relationships/image" Target="../media/image287.png"/><Relationship Id="rId111" Type="http://schemas.openxmlformats.org/officeDocument/2006/relationships/customXml" Target="../ink/ink235.xml"/><Relationship Id="rId132" Type="http://schemas.openxmlformats.org/officeDocument/2006/relationships/image" Target="../media/image309.png"/><Relationship Id="rId153" Type="http://schemas.openxmlformats.org/officeDocument/2006/relationships/customXml" Target="../ink/ink256.xml"/><Relationship Id="rId174" Type="http://schemas.openxmlformats.org/officeDocument/2006/relationships/image" Target="../media/image330.png"/><Relationship Id="rId179" Type="http://schemas.openxmlformats.org/officeDocument/2006/relationships/customXml" Target="../ink/ink269.xml"/><Relationship Id="rId195" Type="http://schemas.openxmlformats.org/officeDocument/2006/relationships/customXml" Target="../ink/ink277.xml"/><Relationship Id="rId209" Type="http://schemas.openxmlformats.org/officeDocument/2006/relationships/customXml" Target="../ink/ink284.xml"/><Relationship Id="rId190" Type="http://schemas.openxmlformats.org/officeDocument/2006/relationships/image" Target="../media/image338.png"/><Relationship Id="rId204" Type="http://schemas.openxmlformats.org/officeDocument/2006/relationships/image" Target="../media/image345.png"/><Relationship Id="rId220" Type="http://schemas.openxmlformats.org/officeDocument/2006/relationships/image" Target="../media/image353.png"/><Relationship Id="rId225" Type="http://schemas.openxmlformats.org/officeDocument/2006/relationships/customXml" Target="../ink/ink292.xml"/><Relationship Id="rId241" Type="http://schemas.openxmlformats.org/officeDocument/2006/relationships/customXml" Target="../ink/ink300.xml"/><Relationship Id="rId246" Type="http://schemas.openxmlformats.org/officeDocument/2006/relationships/image" Target="../media/image366.png"/><Relationship Id="rId267" Type="http://schemas.openxmlformats.org/officeDocument/2006/relationships/customXml" Target="../ink/ink313.xml"/><Relationship Id="rId288" Type="http://schemas.openxmlformats.org/officeDocument/2006/relationships/image" Target="../media/image387.png"/><Relationship Id="rId15" Type="http://schemas.openxmlformats.org/officeDocument/2006/relationships/customXml" Target="../ink/ink187.xml"/><Relationship Id="rId36" Type="http://schemas.openxmlformats.org/officeDocument/2006/relationships/image" Target="../media/image261.png"/><Relationship Id="rId57" Type="http://schemas.openxmlformats.org/officeDocument/2006/relationships/customXml" Target="../ink/ink208.xml"/><Relationship Id="rId106" Type="http://schemas.openxmlformats.org/officeDocument/2006/relationships/image" Target="../media/image296.png"/><Relationship Id="rId127" Type="http://schemas.openxmlformats.org/officeDocument/2006/relationships/customXml" Target="../ink/ink243.xml"/><Relationship Id="rId262" Type="http://schemas.openxmlformats.org/officeDocument/2006/relationships/image" Target="../media/image374.png"/><Relationship Id="rId283" Type="http://schemas.openxmlformats.org/officeDocument/2006/relationships/customXml" Target="../ink/ink321.xml"/><Relationship Id="rId313" Type="http://schemas.openxmlformats.org/officeDocument/2006/relationships/customXml" Target="../ink/ink336.xml"/><Relationship Id="rId318" Type="http://schemas.openxmlformats.org/officeDocument/2006/relationships/image" Target="../media/image402.png"/><Relationship Id="rId10" Type="http://schemas.openxmlformats.org/officeDocument/2006/relationships/image" Target="../media/image248.png"/><Relationship Id="rId31" Type="http://schemas.openxmlformats.org/officeDocument/2006/relationships/customXml" Target="../ink/ink195.xml"/><Relationship Id="rId52" Type="http://schemas.openxmlformats.org/officeDocument/2006/relationships/image" Target="../media/image269.png"/><Relationship Id="rId73" Type="http://schemas.openxmlformats.org/officeDocument/2006/relationships/customXml" Target="../ink/ink216.xml"/><Relationship Id="rId78" Type="http://schemas.openxmlformats.org/officeDocument/2006/relationships/image" Target="../media/image282.png"/><Relationship Id="rId94" Type="http://schemas.openxmlformats.org/officeDocument/2006/relationships/image" Target="../media/image290.png"/><Relationship Id="rId99" Type="http://schemas.openxmlformats.org/officeDocument/2006/relationships/customXml" Target="../ink/ink229.xml"/><Relationship Id="rId101" Type="http://schemas.openxmlformats.org/officeDocument/2006/relationships/customXml" Target="../ink/ink230.xml"/><Relationship Id="rId122" Type="http://schemas.openxmlformats.org/officeDocument/2006/relationships/image" Target="../media/image304.png"/><Relationship Id="rId143" Type="http://schemas.openxmlformats.org/officeDocument/2006/relationships/customXml" Target="../ink/ink251.xml"/><Relationship Id="rId148" Type="http://schemas.openxmlformats.org/officeDocument/2006/relationships/image" Target="../media/image317.png"/><Relationship Id="rId164" Type="http://schemas.openxmlformats.org/officeDocument/2006/relationships/image" Target="../media/image325.png"/><Relationship Id="rId169" Type="http://schemas.openxmlformats.org/officeDocument/2006/relationships/customXml" Target="../ink/ink264.xml"/><Relationship Id="rId185" Type="http://schemas.openxmlformats.org/officeDocument/2006/relationships/customXml" Target="../ink/ink272.xml"/><Relationship Id="rId4" Type="http://schemas.openxmlformats.org/officeDocument/2006/relationships/image" Target="../media/image245.png"/><Relationship Id="rId9" Type="http://schemas.openxmlformats.org/officeDocument/2006/relationships/customXml" Target="../ink/ink184.xml"/><Relationship Id="rId180" Type="http://schemas.openxmlformats.org/officeDocument/2006/relationships/image" Target="../media/image333.png"/><Relationship Id="rId210" Type="http://schemas.openxmlformats.org/officeDocument/2006/relationships/image" Target="../media/image348.png"/><Relationship Id="rId215" Type="http://schemas.openxmlformats.org/officeDocument/2006/relationships/customXml" Target="../ink/ink287.xml"/><Relationship Id="rId236" Type="http://schemas.openxmlformats.org/officeDocument/2006/relationships/image" Target="../media/image361.png"/><Relationship Id="rId257" Type="http://schemas.openxmlformats.org/officeDocument/2006/relationships/customXml" Target="../ink/ink308.xml"/><Relationship Id="rId278" Type="http://schemas.openxmlformats.org/officeDocument/2006/relationships/image" Target="../media/image382.png"/><Relationship Id="rId26" Type="http://schemas.openxmlformats.org/officeDocument/2006/relationships/image" Target="../media/image256.png"/><Relationship Id="rId231" Type="http://schemas.openxmlformats.org/officeDocument/2006/relationships/customXml" Target="../ink/ink295.xml"/><Relationship Id="rId252" Type="http://schemas.openxmlformats.org/officeDocument/2006/relationships/image" Target="../media/image369.png"/><Relationship Id="rId273" Type="http://schemas.openxmlformats.org/officeDocument/2006/relationships/customXml" Target="../ink/ink316.xml"/><Relationship Id="rId294" Type="http://schemas.openxmlformats.org/officeDocument/2006/relationships/image" Target="../media/image390.png"/><Relationship Id="rId308" Type="http://schemas.openxmlformats.org/officeDocument/2006/relationships/image" Target="../media/image397.png"/><Relationship Id="rId47" Type="http://schemas.openxmlformats.org/officeDocument/2006/relationships/customXml" Target="../ink/ink203.xml"/><Relationship Id="rId68" Type="http://schemas.openxmlformats.org/officeDocument/2006/relationships/image" Target="../media/image277.png"/><Relationship Id="rId89" Type="http://schemas.openxmlformats.org/officeDocument/2006/relationships/customXml" Target="../ink/ink224.xml"/><Relationship Id="rId112" Type="http://schemas.openxmlformats.org/officeDocument/2006/relationships/image" Target="../media/image299.png"/><Relationship Id="rId133" Type="http://schemas.openxmlformats.org/officeDocument/2006/relationships/customXml" Target="../ink/ink246.xml"/><Relationship Id="rId154" Type="http://schemas.openxmlformats.org/officeDocument/2006/relationships/image" Target="../media/image320.png"/><Relationship Id="rId175" Type="http://schemas.openxmlformats.org/officeDocument/2006/relationships/customXml" Target="../ink/ink267.xml"/><Relationship Id="rId196" Type="http://schemas.openxmlformats.org/officeDocument/2006/relationships/image" Target="../media/image341.png"/><Relationship Id="rId200" Type="http://schemas.openxmlformats.org/officeDocument/2006/relationships/image" Target="../media/image343.png"/><Relationship Id="rId16" Type="http://schemas.openxmlformats.org/officeDocument/2006/relationships/image" Target="../media/image251.png"/><Relationship Id="rId221" Type="http://schemas.openxmlformats.org/officeDocument/2006/relationships/customXml" Target="../ink/ink290.xml"/><Relationship Id="rId242" Type="http://schemas.openxmlformats.org/officeDocument/2006/relationships/image" Target="../media/image364.png"/><Relationship Id="rId263" Type="http://schemas.openxmlformats.org/officeDocument/2006/relationships/customXml" Target="../ink/ink311.xml"/><Relationship Id="rId284" Type="http://schemas.openxmlformats.org/officeDocument/2006/relationships/image" Target="../media/image385.png"/><Relationship Id="rId319" Type="http://schemas.openxmlformats.org/officeDocument/2006/relationships/customXml" Target="../ink/ink339.xml"/><Relationship Id="rId37" Type="http://schemas.openxmlformats.org/officeDocument/2006/relationships/customXml" Target="../ink/ink198.xml"/><Relationship Id="rId58" Type="http://schemas.openxmlformats.org/officeDocument/2006/relationships/image" Target="../media/image272.png"/><Relationship Id="rId79" Type="http://schemas.openxmlformats.org/officeDocument/2006/relationships/customXml" Target="../ink/ink219.xml"/><Relationship Id="rId102" Type="http://schemas.openxmlformats.org/officeDocument/2006/relationships/image" Target="../media/image294.png"/><Relationship Id="rId123" Type="http://schemas.openxmlformats.org/officeDocument/2006/relationships/customXml" Target="../ink/ink241.xml"/><Relationship Id="rId144" Type="http://schemas.openxmlformats.org/officeDocument/2006/relationships/image" Target="../media/image315.png"/><Relationship Id="rId90" Type="http://schemas.openxmlformats.org/officeDocument/2006/relationships/image" Target="../media/image288.png"/><Relationship Id="rId165" Type="http://schemas.openxmlformats.org/officeDocument/2006/relationships/customXml" Target="../ink/ink262.xml"/><Relationship Id="rId186" Type="http://schemas.openxmlformats.org/officeDocument/2006/relationships/image" Target="../media/image336.png"/><Relationship Id="rId211" Type="http://schemas.openxmlformats.org/officeDocument/2006/relationships/customXml" Target="../ink/ink285.xml"/><Relationship Id="rId232" Type="http://schemas.openxmlformats.org/officeDocument/2006/relationships/image" Target="../media/image359.png"/><Relationship Id="rId253" Type="http://schemas.openxmlformats.org/officeDocument/2006/relationships/customXml" Target="../ink/ink306.xml"/><Relationship Id="rId274" Type="http://schemas.openxmlformats.org/officeDocument/2006/relationships/image" Target="../media/image380.png"/><Relationship Id="rId295" Type="http://schemas.openxmlformats.org/officeDocument/2006/relationships/customXml" Target="../ink/ink327.xml"/><Relationship Id="rId309" Type="http://schemas.openxmlformats.org/officeDocument/2006/relationships/customXml" Target="../ink/ink334.xml"/><Relationship Id="rId27" Type="http://schemas.openxmlformats.org/officeDocument/2006/relationships/customXml" Target="../ink/ink193.xml"/><Relationship Id="rId48" Type="http://schemas.openxmlformats.org/officeDocument/2006/relationships/image" Target="../media/image267.png"/><Relationship Id="rId69" Type="http://schemas.openxmlformats.org/officeDocument/2006/relationships/customXml" Target="../ink/ink214.xml"/><Relationship Id="rId113" Type="http://schemas.openxmlformats.org/officeDocument/2006/relationships/customXml" Target="../ink/ink236.xml"/><Relationship Id="rId134" Type="http://schemas.openxmlformats.org/officeDocument/2006/relationships/image" Target="../media/image310.png"/><Relationship Id="rId320" Type="http://schemas.openxmlformats.org/officeDocument/2006/relationships/image" Target="../media/image403.png"/><Relationship Id="rId80" Type="http://schemas.openxmlformats.org/officeDocument/2006/relationships/image" Target="../media/image283.png"/><Relationship Id="rId155" Type="http://schemas.openxmlformats.org/officeDocument/2006/relationships/customXml" Target="../ink/ink257.xml"/><Relationship Id="rId176" Type="http://schemas.openxmlformats.org/officeDocument/2006/relationships/image" Target="../media/image331.png"/><Relationship Id="rId197" Type="http://schemas.openxmlformats.org/officeDocument/2006/relationships/customXml" Target="../ink/ink278.xml"/><Relationship Id="rId201" Type="http://schemas.openxmlformats.org/officeDocument/2006/relationships/customXml" Target="../ink/ink280.xml"/><Relationship Id="rId222" Type="http://schemas.openxmlformats.org/officeDocument/2006/relationships/image" Target="../media/image354.png"/><Relationship Id="rId243" Type="http://schemas.openxmlformats.org/officeDocument/2006/relationships/customXml" Target="../ink/ink301.xml"/><Relationship Id="rId264" Type="http://schemas.openxmlformats.org/officeDocument/2006/relationships/image" Target="../media/image375.png"/><Relationship Id="rId285" Type="http://schemas.openxmlformats.org/officeDocument/2006/relationships/customXml" Target="../ink/ink322.xml"/><Relationship Id="rId17" Type="http://schemas.openxmlformats.org/officeDocument/2006/relationships/customXml" Target="../ink/ink188.xml"/><Relationship Id="rId38" Type="http://schemas.openxmlformats.org/officeDocument/2006/relationships/image" Target="../media/image262.png"/><Relationship Id="rId59" Type="http://schemas.openxmlformats.org/officeDocument/2006/relationships/customXml" Target="../ink/ink209.xml"/><Relationship Id="rId103" Type="http://schemas.openxmlformats.org/officeDocument/2006/relationships/customXml" Target="../ink/ink231.xml"/><Relationship Id="rId124" Type="http://schemas.openxmlformats.org/officeDocument/2006/relationships/image" Target="../media/image305.png"/><Relationship Id="rId310" Type="http://schemas.openxmlformats.org/officeDocument/2006/relationships/image" Target="../media/image398.png"/><Relationship Id="rId70" Type="http://schemas.openxmlformats.org/officeDocument/2006/relationships/image" Target="../media/image278.png"/><Relationship Id="rId91" Type="http://schemas.openxmlformats.org/officeDocument/2006/relationships/customXml" Target="../ink/ink225.xml"/><Relationship Id="rId145" Type="http://schemas.openxmlformats.org/officeDocument/2006/relationships/customXml" Target="../ink/ink252.xml"/><Relationship Id="rId166" Type="http://schemas.openxmlformats.org/officeDocument/2006/relationships/image" Target="../media/image326.png"/><Relationship Id="rId187" Type="http://schemas.openxmlformats.org/officeDocument/2006/relationships/customXml" Target="../ink/ink273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349.png"/><Relationship Id="rId233" Type="http://schemas.openxmlformats.org/officeDocument/2006/relationships/customXml" Target="../ink/ink296.xml"/><Relationship Id="rId254" Type="http://schemas.openxmlformats.org/officeDocument/2006/relationships/image" Target="../media/image370.png"/><Relationship Id="rId28" Type="http://schemas.openxmlformats.org/officeDocument/2006/relationships/image" Target="../media/image257.png"/><Relationship Id="rId49" Type="http://schemas.openxmlformats.org/officeDocument/2006/relationships/customXml" Target="../ink/ink204.xml"/><Relationship Id="rId114" Type="http://schemas.openxmlformats.org/officeDocument/2006/relationships/image" Target="../media/image300.png"/><Relationship Id="rId275" Type="http://schemas.openxmlformats.org/officeDocument/2006/relationships/customXml" Target="../ink/ink317.xml"/><Relationship Id="rId296" Type="http://schemas.openxmlformats.org/officeDocument/2006/relationships/image" Target="../media/image391.png"/><Relationship Id="rId300" Type="http://schemas.openxmlformats.org/officeDocument/2006/relationships/image" Target="../media/image393.png"/><Relationship Id="rId60" Type="http://schemas.openxmlformats.org/officeDocument/2006/relationships/image" Target="../media/image273.png"/><Relationship Id="rId81" Type="http://schemas.openxmlformats.org/officeDocument/2006/relationships/customXml" Target="../ink/ink220.xml"/><Relationship Id="rId135" Type="http://schemas.openxmlformats.org/officeDocument/2006/relationships/customXml" Target="../ink/ink247.xml"/><Relationship Id="rId156" Type="http://schemas.openxmlformats.org/officeDocument/2006/relationships/image" Target="../media/image321.png"/><Relationship Id="rId177" Type="http://schemas.openxmlformats.org/officeDocument/2006/relationships/customXml" Target="../ink/ink268.xml"/><Relationship Id="rId198" Type="http://schemas.openxmlformats.org/officeDocument/2006/relationships/image" Target="../media/image342.png"/><Relationship Id="rId321" Type="http://schemas.openxmlformats.org/officeDocument/2006/relationships/customXml" Target="../ink/ink340.xml"/><Relationship Id="rId202" Type="http://schemas.openxmlformats.org/officeDocument/2006/relationships/image" Target="../media/image344.png"/><Relationship Id="rId223" Type="http://schemas.openxmlformats.org/officeDocument/2006/relationships/customXml" Target="../ink/ink291.xml"/><Relationship Id="rId244" Type="http://schemas.openxmlformats.org/officeDocument/2006/relationships/image" Target="../media/image365.png"/><Relationship Id="rId18" Type="http://schemas.openxmlformats.org/officeDocument/2006/relationships/image" Target="../media/image252.png"/><Relationship Id="rId39" Type="http://schemas.openxmlformats.org/officeDocument/2006/relationships/customXml" Target="../ink/ink199.xml"/><Relationship Id="rId265" Type="http://schemas.openxmlformats.org/officeDocument/2006/relationships/customXml" Target="../ink/ink312.xml"/><Relationship Id="rId286" Type="http://schemas.openxmlformats.org/officeDocument/2006/relationships/image" Target="../media/image386.png"/><Relationship Id="rId50" Type="http://schemas.openxmlformats.org/officeDocument/2006/relationships/image" Target="../media/image268.png"/><Relationship Id="rId104" Type="http://schemas.openxmlformats.org/officeDocument/2006/relationships/image" Target="../media/image295.png"/><Relationship Id="rId125" Type="http://schemas.openxmlformats.org/officeDocument/2006/relationships/customXml" Target="../ink/ink242.xml"/><Relationship Id="rId146" Type="http://schemas.openxmlformats.org/officeDocument/2006/relationships/image" Target="../media/image316.png"/><Relationship Id="rId167" Type="http://schemas.openxmlformats.org/officeDocument/2006/relationships/customXml" Target="../ink/ink263.xml"/><Relationship Id="rId188" Type="http://schemas.openxmlformats.org/officeDocument/2006/relationships/image" Target="../media/image337.png"/><Relationship Id="rId311" Type="http://schemas.openxmlformats.org/officeDocument/2006/relationships/customXml" Target="../ink/ink335.xml"/><Relationship Id="rId71" Type="http://schemas.openxmlformats.org/officeDocument/2006/relationships/customXml" Target="../ink/ink215.xml"/><Relationship Id="rId92" Type="http://schemas.openxmlformats.org/officeDocument/2006/relationships/image" Target="../media/image289.png"/><Relationship Id="rId213" Type="http://schemas.openxmlformats.org/officeDocument/2006/relationships/customXml" Target="../ink/ink286.xml"/><Relationship Id="rId234" Type="http://schemas.openxmlformats.org/officeDocument/2006/relationships/image" Target="../media/image360.png"/><Relationship Id="rId2" Type="http://schemas.openxmlformats.org/officeDocument/2006/relationships/image" Target="../media/image39.png"/><Relationship Id="rId29" Type="http://schemas.openxmlformats.org/officeDocument/2006/relationships/customXml" Target="../ink/ink194.xml"/><Relationship Id="rId255" Type="http://schemas.openxmlformats.org/officeDocument/2006/relationships/customXml" Target="../ink/ink307.xml"/><Relationship Id="rId276" Type="http://schemas.openxmlformats.org/officeDocument/2006/relationships/image" Target="../media/image381.png"/><Relationship Id="rId297" Type="http://schemas.openxmlformats.org/officeDocument/2006/relationships/customXml" Target="../ink/ink328.xml"/><Relationship Id="rId40" Type="http://schemas.openxmlformats.org/officeDocument/2006/relationships/image" Target="../media/image263.png"/><Relationship Id="rId115" Type="http://schemas.openxmlformats.org/officeDocument/2006/relationships/customXml" Target="../ink/ink237.xml"/><Relationship Id="rId136" Type="http://schemas.openxmlformats.org/officeDocument/2006/relationships/image" Target="../media/image311.png"/><Relationship Id="rId157" Type="http://schemas.openxmlformats.org/officeDocument/2006/relationships/customXml" Target="../ink/ink258.xml"/><Relationship Id="rId178" Type="http://schemas.openxmlformats.org/officeDocument/2006/relationships/image" Target="../media/image332.png"/><Relationship Id="rId301" Type="http://schemas.openxmlformats.org/officeDocument/2006/relationships/customXml" Target="../ink/ink330.xml"/><Relationship Id="rId322" Type="http://schemas.openxmlformats.org/officeDocument/2006/relationships/image" Target="../media/image404.png"/><Relationship Id="rId61" Type="http://schemas.openxmlformats.org/officeDocument/2006/relationships/customXml" Target="../ink/ink210.xml"/><Relationship Id="rId82" Type="http://schemas.openxmlformats.org/officeDocument/2006/relationships/image" Target="../media/image284.png"/><Relationship Id="rId199" Type="http://schemas.openxmlformats.org/officeDocument/2006/relationships/customXml" Target="../ink/ink279.xml"/><Relationship Id="rId203" Type="http://schemas.openxmlformats.org/officeDocument/2006/relationships/customXml" Target="../ink/ink281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99.xml"/><Relationship Id="rId299" Type="http://schemas.openxmlformats.org/officeDocument/2006/relationships/customXml" Target="../ink/ink490.xml"/><Relationship Id="rId21" Type="http://schemas.openxmlformats.org/officeDocument/2006/relationships/customXml" Target="../ink/ink351.xml"/><Relationship Id="rId42" Type="http://schemas.openxmlformats.org/officeDocument/2006/relationships/image" Target="../media/image425.png"/><Relationship Id="rId63" Type="http://schemas.openxmlformats.org/officeDocument/2006/relationships/customXml" Target="../ink/ink372.xml"/><Relationship Id="rId84" Type="http://schemas.openxmlformats.org/officeDocument/2006/relationships/image" Target="../media/image446.png"/><Relationship Id="rId138" Type="http://schemas.openxmlformats.org/officeDocument/2006/relationships/image" Target="../media/image473.png"/><Relationship Id="rId159" Type="http://schemas.openxmlformats.org/officeDocument/2006/relationships/customXml" Target="../ink/ink420.xml"/><Relationship Id="rId170" Type="http://schemas.openxmlformats.org/officeDocument/2006/relationships/image" Target="../media/image489.png"/><Relationship Id="rId191" Type="http://schemas.openxmlformats.org/officeDocument/2006/relationships/customXml" Target="../ink/ink436.xml"/><Relationship Id="rId205" Type="http://schemas.openxmlformats.org/officeDocument/2006/relationships/customXml" Target="../ink/ink443.xml"/><Relationship Id="rId226" Type="http://schemas.openxmlformats.org/officeDocument/2006/relationships/image" Target="../media/image517.png"/><Relationship Id="rId247" Type="http://schemas.openxmlformats.org/officeDocument/2006/relationships/customXml" Target="../ink/ink464.xml"/><Relationship Id="rId107" Type="http://schemas.openxmlformats.org/officeDocument/2006/relationships/customXml" Target="../ink/ink394.xml"/><Relationship Id="rId268" Type="http://schemas.openxmlformats.org/officeDocument/2006/relationships/image" Target="../media/image538.png"/><Relationship Id="rId289" Type="http://schemas.openxmlformats.org/officeDocument/2006/relationships/customXml" Target="../ink/ink485.xml"/><Relationship Id="rId11" Type="http://schemas.openxmlformats.org/officeDocument/2006/relationships/customXml" Target="../ink/ink346.xml"/><Relationship Id="rId32" Type="http://schemas.openxmlformats.org/officeDocument/2006/relationships/image" Target="../media/image420.png"/><Relationship Id="rId53" Type="http://schemas.openxmlformats.org/officeDocument/2006/relationships/customXml" Target="../ink/ink367.xml"/><Relationship Id="rId74" Type="http://schemas.openxmlformats.org/officeDocument/2006/relationships/image" Target="../media/image441.png"/><Relationship Id="rId128" Type="http://schemas.openxmlformats.org/officeDocument/2006/relationships/image" Target="../media/image468.png"/><Relationship Id="rId149" Type="http://schemas.openxmlformats.org/officeDocument/2006/relationships/customXml" Target="../ink/ink415.xml"/><Relationship Id="rId5" Type="http://schemas.openxmlformats.org/officeDocument/2006/relationships/customXml" Target="../ink/ink343.xml"/><Relationship Id="rId95" Type="http://schemas.openxmlformats.org/officeDocument/2006/relationships/customXml" Target="../ink/ink388.xml"/><Relationship Id="rId160" Type="http://schemas.openxmlformats.org/officeDocument/2006/relationships/image" Target="../media/image484.png"/><Relationship Id="rId181" Type="http://schemas.openxmlformats.org/officeDocument/2006/relationships/customXml" Target="../ink/ink431.xml"/><Relationship Id="rId216" Type="http://schemas.openxmlformats.org/officeDocument/2006/relationships/image" Target="../media/image512.png"/><Relationship Id="rId237" Type="http://schemas.openxmlformats.org/officeDocument/2006/relationships/customXml" Target="../ink/ink459.xml"/><Relationship Id="rId258" Type="http://schemas.openxmlformats.org/officeDocument/2006/relationships/image" Target="../media/image533.png"/><Relationship Id="rId279" Type="http://schemas.openxmlformats.org/officeDocument/2006/relationships/customXml" Target="../ink/ink480.xml"/><Relationship Id="rId22" Type="http://schemas.openxmlformats.org/officeDocument/2006/relationships/image" Target="../media/image415.png"/><Relationship Id="rId43" Type="http://schemas.openxmlformats.org/officeDocument/2006/relationships/customXml" Target="../ink/ink362.xml"/><Relationship Id="rId64" Type="http://schemas.openxmlformats.org/officeDocument/2006/relationships/image" Target="../media/image436.png"/><Relationship Id="rId118" Type="http://schemas.openxmlformats.org/officeDocument/2006/relationships/image" Target="../media/image463.png"/><Relationship Id="rId139" Type="http://schemas.openxmlformats.org/officeDocument/2006/relationships/customXml" Target="../ink/ink410.xml"/><Relationship Id="rId290" Type="http://schemas.openxmlformats.org/officeDocument/2006/relationships/image" Target="../media/image549.png"/><Relationship Id="rId85" Type="http://schemas.openxmlformats.org/officeDocument/2006/relationships/customXml" Target="../ink/ink383.xml"/><Relationship Id="rId150" Type="http://schemas.openxmlformats.org/officeDocument/2006/relationships/image" Target="../media/image479.png"/><Relationship Id="rId171" Type="http://schemas.openxmlformats.org/officeDocument/2006/relationships/customXml" Target="../ink/ink426.xml"/><Relationship Id="rId192" Type="http://schemas.openxmlformats.org/officeDocument/2006/relationships/image" Target="../media/image500.png"/><Relationship Id="rId206" Type="http://schemas.openxmlformats.org/officeDocument/2006/relationships/image" Target="../media/image507.png"/><Relationship Id="rId227" Type="http://schemas.openxmlformats.org/officeDocument/2006/relationships/customXml" Target="../ink/ink454.xml"/><Relationship Id="rId248" Type="http://schemas.openxmlformats.org/officeDocument/2006/relationships/image" Target="../media/image528.png"/><Relationship Id="rId269" Type="http://schemas.openxmlformats.org/officeDocument/2006/relationships/customXml" Target="../ink/ink475.xml"/><Relationship Id="rId12" Type="http://schemas.openxmlformats.org/officeDocument/2006/relationships/image" Target="../media/image410.png"/><Relationship Id="rId33" Type="http://schemas.openxmlformats.org/officeDocument/2006/relationships/customXml" Target="../ink/ink357.xml"/><Relationship Id="rId108" Type="http://schemas.openxmlformats.org/officeDocument/2006/relationships/image" Target="../media/image458.png"/><Relationship Id="rId129" Type="http://schemas.openxmlformats.org/officeDocument/2006/relationships/customXml" Target="../ink/ink405.xml"/><Relationship Id="rId280" Type="http://schemas.openxmlformats.org/officeDocument/2006/relationships/image" Target="../media/image544.png"/><Relationship Id="rId54" Type="http://schemas.openxmlformats.org/officeDocument/2006/relationships/image" Target="../media/image431.png"/><Relationship Id="rId75" Type="http://schemas.openxmlformats.org/officeDocument/2006/relationships/customXml" Target="../ink/ink378.xml"/><Relationship Id="rId96" Type="http://schemas.openxmlformats.org/officeDocument/2006/relationships/image" Target="../media/image452.png"/><Relationship Id="rId140" Type="http://schemas.openxmlformats.org/officeDocument/2006/relationships/image" Target="../media/image474.png"/><Relationship Id="rId161" Type="http://schemas.openxmlformats.org/officeDocument/2006/relationships/customXml" Target="../ink/ink421.xml"/><Relationship Id="rId182" Type="http://schemas.openxmlformats.org/officeDocument/2006/relationships/image" Target="../media/image495.png"/><Relationship Id="rId217" Type="http://schemas.openxmlformats.org/officeDocument/2006/relationships/customXml" Target="../ink/ink449.xml"/><Relationship Id="rId6" Type="http://schemas.openxmlformats.org/officeDocument/2006/relationships/image" Target="../media/image407.png"/><Relationship Id="rId238" Type="http://schemas.openxmlformats.org/officeDocument/2006/relationships/image" Target="../media/image523.png"/><Relationship Id="rId259" Type="http://schemas.openxmlformats.org/officeDocument/2006/relationships/customXml" Target="../ink/ink470.xml"/><Relationship Id="rId23" Type="http://schemas.openxmlformats.org/officeDocument/2006/relationships/customXml" Target="../ink/ink352.xml"/><Relationship Id="rId119" Type="http://schemas.openxmlformats.org/officeDocument/2006/relationships/customXml" Target="../ink/ink400.xml"/><Relationship Id="rId270" Type="http://schemas.openxmlformats.org/officeDocument/2006/relationships/image" Target="../media/image539.png"/><Relationship Id="rId291" Type="http://schemas.openxmlformats.org/officeDocument/2006/relationships/customXml" Target="../ink/ink486.xml"/><Relationship Id="rId44" Type="http://schemas.openxmlformats.org/officeDocument/2006/relationships/image" Target="../media/image426.png"/><Relationship Id="rId65" Type="http://schemas.openxmlformats.org/officeDocument/2006/relationships/customXml" Target="../ink/ink373.xml"/><Relationship Id="rId86" Type="http://schemas.openxmlformats.org/officeDocument/2006/relationships/image" Target="../media/image447.png"/><Relationship Id="rId130" Type="http://schemas.openxmlformats.org/officeDocument/2006/relationships/image" Target="../media/image469.png"/><Relationship Id="rId151" Type="http://schemas.openxmlformats.org/officeDocument/2006/relationships/customXml" Target="../ink/ink416.xml"/><Relationship Id="rId172" Type="http://schemas.openxmlformats.org/officeDocument/2006/relationships/image" Target="../media/image490.png"/><Relationship Id="rId193" Type="http://schemas.openxmlformats.org/officeDocument/2006/relationships/customXml" Target="../ink/ink437.xml"/><Relationship Id="rId207" Type="http://schemas.openxmlformats.org/officeDocument/2006/relationships/customXml" Target="../ink/ink444.xml"/><Relationship Id="rId228" Type="http://schemas.openxmlformats.org/officeDocument/2006/relationships/image" Target="../media/image518.png"/><Relationship Id="rId249" Type="http://schemas.openxmlformats.org/officeDocument/2006/relationships/customXml" Target="../ink/ink465.xml"/><Relationship Id="rId13" Type="http://schemas.openxmlformats.org/officeDocument/2006/relationships/customXml" Target="../ink/ink347.xml"/><Relationship Id="rId109" Type="http://schemas.openxmlformats.org/officeDocument/2006/relationships/customXml" Target="../ink/ink395.xml"/><Relationship Id="rId260" Type="http://schemas.openxmlformats.org/officeDocument/2006/relationships/image" Target="../media/image534.png"/><Relationship Id="rId281" Type="http://schemas.openxmlformats.org/officeDocument/2006/relationships/customXml" Target="../ink/ink481.xml"/><Relationship Id="rId34" Type="http://schemas.openxmlformats.org/officeDocument/2006/relationships/image" Target="../media/image421.png"/><Relationship Id="rId55" Type="http://schemas.openxmlformats.org/officeDocument/2006/relationships/customXml" Target="../ink/ink368.xml"/><Relationship Id="rId76" Type="http://schemas.openxmlformats.org/officeDocument/2006/relationships/image" Target="../media/image442.png"/><Relationship Id="rId97" Type="http://schemas.openxmlformats.org/officeDocument/2006/relationships/customXml" Target="../ink/ink389.xml"/><Relationship Id="rId120" Type="http://schemas.openxmlformats.org/officeDocument/2006/relationships/image" Target="../media/image464.png"/><Relationship Id="rId141" Type="http://schemas.openxmlformats.org/officeDocument/2006/relationships/customXml" Target="../ink/ink411.xml"/><Relationship Id="rId7" Type="http://schemas.openxmlformats.org/officeDocument/2006/relationships/customXml" Target="../ink/ink344.xml"/><Relationship Id="rId71" Type="http://schemas.openxmlformats.org/officeDocument/2006/relationships/customXml" Target="../ink/ink376.xml"/><Relationship Id="rId92" Type="http://schemas.openxmlformats.org/officeDocument/2006/relationships/image" Target="../media/image450.png"/><Relationship Id="rId162" Type="http://schemas.openxmlformats.org/officeDocument/2006/relationships/image" Target="../media/image485.png"/><Relationship Id="rId183" Type="http://schemas.openxmlformats.org/officeDocument/2006/relationships/customXml" Target="../ink/ink432.xml"/><Relationship Id="rId213" Type="http://schemas.openxmlformats.org/officeDocument/2006/relationships/customXml" Target="../ink/ink447.xml"/><Relationship Id="rId218" Type="http://schemas.openxmlformats.org/officeDocument/2006/relationships/image" Target="../media/image513.png"/><Relationship Id="rId234" Type="http://schemas.openxmlformats.org/officeDocument/2006/relationships/image" Target="../media/image521.png"/><Relationship Id="rId239" Type="http://schemas.openxmlformats.org/officeDocument/2006/relationships/customXml" Target="../ink/ink460.xml"/><Relationship Id="rId2" Type="http://schemas.openxmlformats.org/officeDocument/2006/relationships/image" Target="../media/image39.png"/><Relationship Id="rId29" Type="http://schemas.openxmlformats.org/officeDocument/2006/relationships/customXml" Target="../ink/ink355.xml"/><Relationship Id="rId250" Type="http://schemas.openxmlformats.org/officeDocument/2006/relationships/image" Target="../media/image529.png"/><Relationship Id="rId255" Type="http://schemas.openxmlformats.org/officeDocument/2006/relationships/customXml" Target="../ink/ink468.xml"/><Relationship Id="rId271" Type="http://schemas.openxmlformats.org/officeDocument/2006/relationships/customXml" Target="../ink/ink476.xml"/><Relationship Id="rId276" Type="http://schemas.openxmlformats.org/officeDocument/2006/relationships/image" Target="../media/image542.png"/><Relationship Id="rId292" Type="http://schemas.openxmlformats.org/officeDocument/2006/relationships/image" Target="../media/image550.png"/><Relationship Id="rId297" Type="http://schemas.openxmlformats.org/officeDocument/2006/relationships/customXml" Target="../ink/ink489.xml"/><Relationship Id="rId24" Type="http://schemas.openxmlformats.org/officeDocument/2006/relationships/image" Target="../media/image416.png"/><Relationship Id="rId40" Type="http://schemas.openxmlformats.org/officeDocument/2006/relationships/image" Target="../media/image424.png"/><Relationship Id="rId45" Type="http://schemas.openxmlformats.org/officeDocument/2006/relationships/customXml" Target="../ink/ink363.xml"/><Relationship Id="rId66" Type="http://schemas.openxmlformats.org/officeDocument/2006/relationships/image" Target="../media/image437.png"/><Relationship Id="rId87" Type="http://schemas.openxmlformats.org/officeDocument/2006/relationships/customXml" Target="../ink/ink384.xml"/><Relationship Id="rId110" Type="http://schemas.openxmlformats.org/officeDocument/2006/relationships/image" Target="../media/image459.png"/><Relationship Id="rId115" Type="http://schemas.openxmlformats.org/officeDocument/2006/relationships/customXml" Target="../ink/ink398.xml"/><Relationship Id="rId131" Type="http://schemas.openxmlformats.org/officeDocument/2006/relationships/customXml" Target="../ink/ink406.xml"/><Relationship Id="rId136" Type="http://schemas.openxmlformats.org/officeDocument/2006/relationships/image" Target="../media/image472.png"/><Relationship Id="rId157" Type="http://schemas.openxmlformats.org/officeDocument/2006/relationships/customXml" Target="../ink/ink419.xml"/><Relationship Id="rId178" Type="http://schemas.openxmlformats.org/officeDocument/2006/relationships/image" Target="../media/image493.png"/><Relationship Id="rId61" Type="http://schemas.openxmlformats.org/officeDocument/2006/relationships/customXml" Target="../ink/ink371.xml"/><Relationship Id="rId82" Type="http://schemas.openxmlformats.org/officeDocument/2006/relationships/image" Target="../media/image445.png"/><Relationship Id="rId152" Type="http://schemas.openxmlformats.org/officeDocument/2006/relationships/image" Target="../media/image480.png"/><Relationship Id="rId173" Type="http://schemas.openxmlformats.org/officeDocument/2006/relationships/customXml" Target="../ink/ink427.xml"/><Relationship Id="rId194" Type="http://schemas.openxmlformats.org/officeDocument/2006/relationships/image" Target="../media/image501.png"/><Relationship Id="rId199" Type="http://schemas.openxmlformats.org/officeDocument/2006/relationships/customXml" Target="../ink/ink440.xml"/><Relationship Id="rId203" Type="http://schemas.openxmlformats.org/officeDocument/2006/relationships/customXml" Target="../ink/ink442.xml"/><Relationship Id="rId208" Type="http://schemas.openxmlformats.org/officeDocument/2006/relationships/image" Target="../media/image508.png"/><Relationship Id="rId229" Type="http://schemas.openxmlformats.org/officeDocument/2006/relationships/customXml" Target="../ink/ink455.xml"/><Relationship Id="rId19" Type="http://schemas.openxmlformats.org/officeDocument/2006/relationships/customXml" Target="../ink/ink350.xml"/><Relationship Id="rId224" Type="http://schemas.openxmlformats.org/officeDocument/2006/relationships/image" Target="../media/image516.png"/><Relationship Id="rId240" Type="http://schemas.openxmlformats.org/officeDocument/2006/relationships/image" Target="../media/image524.png"/><Relationship Id="rId245" Type="http://schemas.openxmlformats.org/officeDocument/2006/relationships/customXml" Target="../ink/ink463.xml"/><Relationship Id="rId261" Type="http://schemas.openxmlformats.org/officeDocument/2006/relationships/customXml" Target="../ink/ink471.xml"/><Relationship Id="rId266" Type="http://schemas.openxmlformats.org/officeDocument/2006/relationships/image" Target="../media/image537.png"/><Relationship Id="rId287" Type="http://schemas.openxmlformats.org/officeDocument/2006/relationships/customXml" Target="../ink/ink484.xml"/><Relationship Id="rId14" Type="http://schemas.openxmlformats.org/officeDocument/2006/relationships/image" Target="../media/image411.png"/><Relationship Id="rId30" Type="http://schemas.openxmlformats.org/officeDocument/2006/relationships/image" Target="../media/image419.png"/><Relationship Id="rId35" Type="http://schemas.openxmlformats.org/officeDocument/2006/relationships/customXml" Target="../ink/ink358.xml"/><Relationship Id="rId56" Type="http://schemas.openxmlformats.org/officeDocument/2006/relationships/image" Target="../media/image432.png"/><Relationship Id="rId77" Type="http://schemas.openxmlformats.org/officeDocument/2006/relationships/customXml" Target="../ink/ink379.xml"/><Relationship Id="rId100" Type="http://schemas.openxmlformats.org/officeDocument/2006/relationships/image" Target="../media/image454.png"/><Relationship Id="rId105" Type="http://schemas.openxmlformats.org/officeDocument/2006/relationships/customXml" Target="../ink/ink393.xml"/><Relationship Id="rId126" Type="http://schemas.openxmlformats.org/officeDocument/2006/relationships/image" Target="../media/image467.png"/><Relationship Id="rId147" Type="http://schemas.openxmlformats.org/officeDocument/2006/relationships/customXml" Target="../ink/ink414.xml"/><Relationship Id="rId168" Type="http://schemas.openxmlformats.org/officeDocument/2006/relationships/image" Target="../media/image488.png"/><Relationship Id="rId282" Type="http://schemas.openxmlformats.org/officeDocument/2006/relationships/image" Target="../media/image545.png"/><Relationship Id="rId8" Type="http://schemas.openxmlformats.org/officeDocument/2006/relationships/image" Target="../media/image408.png"/><Relationship Id="rId51" Type="http://schemas.openxmlformats.org/officeDocument/2006/relationships/customXml" Target="../ink/ink366.xml"/><Relationship Id="rId72" Type="http://schemas.openxmlformats.org/officeDocument/2006/relationships/image" Target="../media/image440.png"/><Relationship Id="rId93" Type="http://schemas.openxmlformats.org/officeDocument/2006/relationships/customXml" Target="../ink/ink387.xml"/><Relationship Id="rId98" Type="http://schemas.openxmlformats.org/officeDocument/2006/relationships/image" Target="../media/image453.png"/><Relationship Id="rId121" Type="http://schemas.openxmlformats.org/officeDocument/2006/relationships/customXml" Target="../ink/ink401.xml"/><Relationship Id="rId142" Type="http://schemas.openxmlformats.org/officeDocument/2006/relationships/image" Target="../media/image475.png"/><Relationship Id="rId163" Type="http://schemas.openxmlformats.org/officeDocument/2006/relationships/customXml" Target="../ink/ink422.xml"/><Relationship Id="rId184" Type="http://schemas.openxmlformats.org/officeDocument/2006/relationships/image" Target="../media/image496.png"/><Relationship Id="rId189" Type="http://schemas.openxmlformats.org/officeDocument/2006/relationships/customXml" Target="../ink/ink435.xml"/><Relationship Id="rId219" Type="http://schemas.openxmlformats.org/officeDocument/2006/relationships/customXml" Target="../ink/ink450.xml"/><Relationship Id="rId3" Type="http://schemas.openxmlformats.org/officeDocument/2006/relationships/customXml" Target="../ink/ink342.xml"/><Relationship Id="rId214" Type="http://schemas.openxmlformats.org/officeDocument/2006/relationships/image" Target="../media/image511.png"/><Relationship Id="rId230" Type="http://schemas.openxmlformats.org/officeDocument/2006/relationships/image" Target="../media/image519.png"/><Relationship Id="rId235" Type="http://schemas.openxmlformats.org/officeDocument/2006/relationships/customXml" Target="../ink/ink458.xml"/><Relationship Id="rId251" Type="http://schemas.openxmlformats.org/officeDocument/2006/relationships/customXml" Target="../ink/ink466.xml"/><Relationship Id="rId256" Type="http://schemas.openxmlformats.org/officeDocument/2006/relationships/image" Target="../media/image532.png"/><Relationship Id="rId277" Type="http://schemas.openxmlformats.org/officeDocument/2006/relationships/customXml" Target="../ink/ink479.xml"/><Relationship Id="rId298" Type="http://schemas.openxmlformats.org/officeDocument/2006/relationships/image" Target="../media/image553.png"/><Relationship Id="rId25" Type="http://schemas.openxmlformats.org/officeDocument/2006/relationships/customXml" Target="../ink/ink353.xml"/><Relationship Id="rId46" Type="http://schemas.openxmlformats.org/officeDocument/2006/relationships/image" Target="../media/image427.png"/><Relationship Id="rId67" Type="http://schemas.openxmlformats.org/officeDocument/2006/relationships/customXml" Target="../ink/ink374.xml"/><Relationship Id="rId116" Type="http://schemas.openxmlformats.org/officeDocument/2006/relationships/image" Target="../media/image462.png"/><Relationship Id="rId137" Type="http://schemas.openxmlformats.org/officeDocument/2006/relationships/customXml" Target="../ink/ink409.xml"/><Relationship Id="rId158" Type="http://schemas.openxmlformats.org/officeDocument/2006/relationships/image" Target="../media/image483.png"/><Relationship Id="rId272" Type="http://schemas.openxmlformats.org/officeDocument/2006/relationships/image" Target="../media/image540.png"/><Relationship Id="rId293" Type="http://schemas.openxmlformats.org/officeDocument/2006/relationships/customXml" Target="../ink/ink487.xml"/><Relationship Id="rId20" Type="http://schemas.openxmlformats.org/officeDocument/2006/relationships/image" Target="../media/image414.png"/><Relationship Id="rId41" Type="http://schemas.openxmlformats.org/officeDocument/2006/relationships/customXml" Target="../ink/ink361.xml"/><Relationship Id="rId62" Type="http://schemas.openxmlformats.org/officeDocument/2006/relationships/image" Target="../media/image435.png"/><Relationship Id="rId83" Type="http://schemas.openxmlformats.org/officeDocument/2006/relationships/customXml" Target="../ink/ink382.xml"/><Relationship Id="rId88" Type="http://schemas.openxmlformats.org/officeDocument/2006/relationships/image" Target="../media/image448.png"/><Relationship Id="rId111" Type="http://schemas.openxmlformats.org/officeDocument/2006/relationships/customXml" Target="../ink/ink396.xml"/><Relationship Id="rId132" Type="http://schemas.openxmlformats.org/officeDocument/2006/relationships/image" Target="../media/image470.png"/><Relationship Id="rId153" Type="http://schemas.openxmlformats.org/officeDocument/2006/relationships/customXml" Target="../ink/ink417.xml"/><Relationship Id="rId174" Type="http://schemas.openxmlformats.org/officeDocument/2006/relationships/image" Target="../media/image491.png"/><Relationship Id="rId179" Type="http://schemas.openxmlformats.org/officeDocument/2006/relationships/customXml" Target="../ink/ink430.xml"/><Relationship Id="rId195" Type="http://schemas.openxmlformats.org/officeDocument/2006/relationships/customXml" Target="../ink/ink438.xml"/><Relationship Id="rId209" Type="http://schemas.openxmlformats.org/officeDocument/2006/relationships/customXml" Target="../ink/ink445.xml"/><Relationship Id="rId190" Type="http://schemas.openxmlformats.org/officeDocument/2006/relationships/image" Target="../media/image499.png"/><Relationship Id="rId204" Type="http://schemas.openxmlformats.org/officeDocument/2006/relationships/image" Target="../media/image506.png"/><Relationship Id="rId220" Type="http://schemas.openxmlformats.org/officeDocument/2006/relationships/image" Target="../media/image514.png"/><Relationship Id="rId225" Type="http://schemas.openxmlformats.org/officeDocument/2006/relationships/customXml" Target="../ink/ink453.xml"/><Relationship Id="rId241" Type="http://schemas.openxmlformats.org/officeDocument/2006/relationships/customXml" Target="../ink/ink461.xml"/><Relationship Id="rId246" Type="http://schemas.openxmlformats.org/officeDocument/2006/relationships/image" Target="../media/image527.png"/><Relationship Id="rId267" Type="http://schemas.openxmlformats.org/officeDocument/2006/relationships/customXml" Target="../ink/ink474.xml"/><Relationship Id="rId288" Type="http://schemas.openxmlformats.org/officeDocument/2006/relationships/image" Target="../media/image548.png"/><Relationship Id="rId15" Type="http://schemas.openxmlformats.org/officeDocument/2006/relationships/customXml" Target="../ink/ink348.xml"/><Relationship Id="rId36" Type="http://schemas.openxmlformats.org/officeDocument/2006/relationships/image" Target="../media/image422.png"/><Relationship Id="rId57" Type="http://schemas.openxmlformats.org/officeDocument/2006/relationships/customXml" Target="../ink/ink369.xml"/><Relationship Id="rId106" Type="http://schemas.openxmlformats.org/officeDocument/2006/relationships/image" Target="../media/image457.png"/><Relationship Id="rId127" Type="http://schemas.openxmlformats.org/officeDocument/2006/relationships/customXml" Target="../ink/ink404.xml"/><Relationship Id="rId262" Type="http://schemas.openxmlformats.org/officeDocument/2006/relationships/image" Target="../media/image535.png"/><Relationship Id="rId283" Type="http://schemas.openxmlformats.org/officeDocument/2006/relationships/customXml" Target="../ink/ink482.xml"/><Relationship Id="rId10" Type="http://schemas.openxmlformats.org/officeDocument/2006/relationships/image" Target="../media/image409.png"/><Relationship Id="rId31" Type="http://schemas.openxmlformats.org/officeDocument/2006/relationships/customXml" Target="../ink/ink356.xml"/><Relationship Id="rId52" Type="http://schemas.openxmlformats.org/officeDocument/2006/relationships/image" Target="../media/image430.png"/><Relationship Id="rId73" Type="http://schemas.openxmlformats.org/officeDocument/2006/relationships/customXml" Target="../ink/ink377.xml"/><Relationship Id="rId78" Type="http://schemas.openxmlformats.org/officeDocument/2006/relationships/image" Target="../media/image443.png"/><Relationship Id="rId94" Type="http://schemas.openxmlformats.org/officeDocument/2006/relationships/image" Target="../media/image451.png"/><Relationship Id="rId99" Type="http://schemas.openxmlformats.org/officeDocument/2006/relationships/customXml" Target="../ink/ink390.xml"/><Relationship Id="rId101" Type="http://schemas.openxmlformats.org/officeDocument/2006/relationships/customXml" Target="../ink/ink391.xml"/><Relationship Id="rId122" Type="http://schemas.openxmlformats.org/officeDocument/2006/relationships/image" Target="../media/image465.png"/><Relationship Id="rId143" Type="http://schemas.openxmlformats.org/officeDocument/2006/relationships/customXml" Target="../ink/ink412.xml"/><Relationship Id="rId148" Type="http://schemas.openxmlformats.org/officeDocument/2006/relationships/image" Target="../media/image478.png"/><Relationship Id="rId164" Type="http://schemas.openxmlformats.org/officeDocument/2006/relationships/image" Target="../media/image486.png"/><Relationship Id="rId169" Type="http://schemas.openxmlformats.org/officeDocument/2006/relationships/customXml" Target="../ink/ink425.xml"/><Relationship Id="rId185" Type="http://schemas.openxmlformats.org/officeDocument/2006/relationships/customXml" Target="../ink/ink433.xml"/><Relationship Id="rId4" Type="http://schemas.openxmlformats.org/officeDocument/2006/relationships/image" Target="../media/image406.png"/><Relationship Id="rId9" Type="http://schemas.openxmlformats.org/officeDocument/2006/relationships/customXml" Target="../ink/ink345.xml"/><Relationship Id="rId180" Type="http://schemas.openxmlformats.org/officeDocument/2006/relationships/image" Target="../media/image494.png"/><Relationship Id="rId210" Type="http://schemas.openxmlformats.org/officeDocument/2006/relationships/image" Target="../media/image509.png"/><Relationship Id="rId215" Type="http://schemas.openxmlformats.org/officeDocument/2006/relationships/customXml" Target="../ink/ink448.xml"/><Relationship Id="rId236" Type="http://schemas.openxmlformats.org/officeDocument/2006/relationships/image" Target="../media/image522.png"/><Relationship Id="rId257" Type="http://schemas.openxmlformats.org/officeDocument/2006/relationships/customXml" Target="../ink/ink469.xml"/><Relationship Id="rId278" Type="http://schemas.openxmlformats.org/officeDocument/2006/relationships/image" Target="../media/image543.png"/><Relationship Id="rId26" Type="http://schemas.openxmlformats.org/officeDocument/2006/relationships/image" Target="../media/image417.png"/><Relationship Id="rId231" Type="http://schemas.openxmlformats.org/officeDocument/2006/relationships/customXml" Target="../ink/ink456.xml"/><Relationship Id="rId252" Type="http://schemas.openxmlformats.org/officeDocument/2006/relationships/image" Target="../media/image530.png"/><Relationship Id="rId273" Type="http://schemas.openxmlformats.org/officeDocument/2006/relationships/customXml" Target="../ink/ink477.xml"/><Relationship Id="rId294" Type="http://schemas.openxmlformats.org/officeDocument/2006/relationships/image" Target="../media/image551.png"/><Relationship Id="rId47" Type="http://schemas.openxmlformats.org/officeDocument/2006/relationships/customXml" Target="../ink/ink364.xml"/><Relationship Id="rId68" Type="http://schemas.openxmlformats.org/officeDocument/2006/relationships/image" Target="../media/image438.png"/><Relationship Id="rId89" Type="http://schemas.openxmlformats.org/officeDocument/2006/relationships/customXml" Target="../ink/ink385.xml"/><Relationship Id="rId112" Type="http://schemas.openxmlformats.org/officeDocument/2006/relationships/image" Target="../media/image460.png"/><Relationship Id="rId133" Type="http://schemas.openxmlformats.org/officeDocument/2006/relationships/customXml" Target="../ink/ink407.xml"/><Relationship Id="rId154" Type="http://schemas.openxmlformats.org/officeDocument/2006/relationships/image" Target="../media/image481.png"/><Relationship Id="rId175" Type="http://schemas.openxmlformats.org/officeDocument/2006/relationships/customXml" Target="../ink/ink428.xml"/><Relationship Id="rId196" Type="http://schemas.openxmlformats.org/officeDocument/2006/relationships/image" Target="../media/image502.png"/><Relationship Id="rId200" Type="http://schemas.openxmlformats.org/officeDocument/2006/relationships/image" Target="../media/image504.png"/><Relationship Id="rId16" Type="http://schemas.openxmlformats.org/officeDocument/2006/relationships/image" Target="../media/image412.png"/><Relationship Id="rId221" Type="http://schemas.openxmlformats.org/officeDocument/2006/relationships/customXml" Target="../ink/ink451.xml"/><Relationship Id="rId242" Type="http://schemas.openxmlformats.org/officeDocument/2006/relationships/image" Target="../media/image525.png"/><Relationship Id="rId263" Type="http://schemas.openxmlformats.org/officeDocument/2006/relationships/customXml" Target="../ink/ink472.xml"/><Relationship Id="rId284" Type="http://schemas.openxmlformats.org/officeDocument/2006/relationships/image" Target="../media/image546.png"/><Relationship Id="rId37" Type="http://schemas.openxmlformats.org/officeDocument/2006/relationships/customXml" Target="../ink/ink359.xml"/><Relationship Id="rId58" Type="http://schemas.openxmlformats.org/officeDocument/2006/relationships/image" Target="../media/image433.png"/><Relationship Id="rId79" Type="http://schemas.openxmlformats.org/officeDocument/2006/relationships/customXml" Target="../ink/ink380.xml"/><Relationship Id="rId102" Type="http://schemas.openxmlformats.org/officeDocument/2006/relationships/image" Target="../media/image455.png"/><Relationship Id="rId123" Type="http://schemas.openxmlformats.org/officeDocument/2006/relationships/customXml" Target="../ink/ink402.xml"/><Relationship Id="rId144" Type="http://schemas.openxmlformats.org/officeDocument/2006/relationships/image" Target="../media/image476.png"/><Relationship Id="rId90" Type="http://schemas.openxmlformats.org/officeDocument/2006/relationships/image" Target="../media/image449.png"/><Relationship Id="rId165" Type="http://schemas.openxmlformats.org/officeDocument/2006/relationships/customXml" Target="../ink/ink423.xml"/><Relationship Id="rId186" Type="http://schemas.openxmlformats.org/officeDocument/2006/relationships/image" Target="../media/image497.png"/><Relationship Id="rId211" Type="http://schemas.openxmlformats.org/officeDocument/2006/relationships/customXml" Target="../ink/ink446.xml"/><Relationship Id="rId232" Type="http://schemas.openxmlformats.org/officeDocument/2006/relationships/image" Target="../media/image520.png"/><Relationship Id="rId253" Type="http://schemas.openxmlformats.org/officeDocument/2006/relationships/customXml" Target="../ink/ink467.xml"/><Relationship Id="rId274" Type="http://schemas.openxmlformats.org/officeDocument/2006/relationships/image" Target="../media/image541.png"/><Relationship Id="rId295" Type="http://schemas.openxmlformats.org/officeDocument/2006/relationships/customXml" Target="../ink/ink488.xml"/><Relationship Id="rId27" Type="http://schemas.openxmlformats.org/officeDocument/2006/relationships/customXml" Target="../ink/ink354.xml"/><Relationship Id="rId48" Type="http://schemas.openxmlformats.org/officeDocument/2006/relationships/image" Target="../media/image428.png"/><Relationship Id="rId69" Type="http://schemas.openxmlformats.org/officeDocument/2006/relationships/customXml" Target="../ink/ink375.xml"/><Relationship Id="rId113" Type="http://schemas.openxmlformats.org/officeDocument/2006/relationships/customXml" Target="../ink/ink397.xml"/><Relationship Id="rId134" Type="http://schemas.openxmlformats.org/officeDocument/2006/relationships/image" Target="../media/image471.png"/><Relationship Id="rId80" Type="http://schemas.openxmlformats.org/officeDocument/2006/relationships/image" Target="../media/image444.png"/><Relationship Id="rId155" Type="http://schemas.openxmlformats.org/officeDocument/2006/relationships/customXml" Target="../ink/ink418.xml"/><Relationship Id="rId176" Type="http://schemas.openxmlformats.org/officeDocument/2006/relationships/image" Target="../media/image492.png"/><Relationship Id="rId197" Type="http://schemas.openxmlformats.org/officeDocument/2006/relationships/customXml" Target="../ink/ink439.xml"/><Relationship Id="rId201" Type="http://schemas.openxmlformats.org/officeDocument/2006/relationships/customXml" Target="../ink/ink441.xml"/><Relationship Id="rId222" Type="http://schemas.openxmlformats.org/officeDocument/2006/relationships/image" Target="../media/image515.png"/><Relationship Id="rId243" Type="http://schemas.openxmlformats.org/officeDocument/2006/relationships/customXml" Target="../ink/ink462.xml"/><Relationship Id="rId264" Type="http://schemas.openxmlformats.org/officeDocument/2006/relationships/image" Target="../media/image536.png"/><Relationship Id="rId285" Type="http://schemas.openxmlformats.org/officeDocument/2006/relationships/customXml" Target="../ink/ink483.xml"/><Relationship Id="rId17" Type="http://schemas.openxmlformats.org/officeDocument/2006/relationships/customXml" Target="../ink/ink349.xml"/><Relationship Id="rId38" Type="http://schemas.openxmlformats.org/officeDocument/2006/relationships/image" Target="../media/image423.png"/><Relationship Id="rId59" Type="http://schemas.openxmlformats.org/officeDocument/2006/relationships/customXml" Target="../ink/ink370.xml"/><Relationship Id="rId103" Type="http://schemas.openxmlformats.org/officeDocument/2006/relationships/customXml" Target="../ink/ink392.xml"/><Relationship Id="rId124" Type="http://schemas.openxmlformats.org/officeDocument/2006/relationships/image" Target="../media/image466.png"/><Relationship Id="rId70" Type="http://schemas.openxmlformats.org/officeDocument/2006/relationships/image" Target="../media/image439.png"/><Relationship Id="rId91" Type="http://schemas.openxmlformats.org/officeDocument/2006/relationships/customXml" Target="../ink/ink386.xml"/><Relationship Id="rId145" Type="http://schemas.openxmlformats.org/officeDocument/2006/relationships/customXml" Target="../ink/ink413.xml"/><Relationship Id="rId166" Type="http://schemas.openxmlformats.org/officeDocument/2006/relationships/image" Target="../media/image487.png"/><Relationship Id="rId187" Type="http://schemas.openxmlformats.org/officeDocument/2006/relationships/customXml" Target="../ink/ink434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510.png"/><Relationship Id="rId233" Type="http://schemas.openxmlformats.org/officeDocument/2006/relationships/customXml" Target="../ink/ink457.xml"/><Relationship Id="rId254" Type="http://schemas.openxmlformats.org/officeDocument/2006/relationships/image" Target="../media/image531.png"/><Relationship Id="rId28" Type="http://schemas.openxmlformats.org/officeDocument/2006/relationships/image" Target="../media/image418.png"/><Relationship Id="rId49" Type="http://schemas.openxmlformats.org/officeDocument/2006/relationships/customXml" Target="../ink/ink365.xml"/><Relationship Id="rId114" Type="http://schemas.openxmlformats.org/officeDocument/2006/relationships/image" Target="../media/image461.png"/><Relationship Id="rId275" Type="http://schemas.openxmlformats.org/officeDocument/2006/relationships/customXml" Target="../ink/ink478.xml"/><Relationship Id="rId296" Type="http://schemas.openxmlformats.org/officeDocument/2006/relationships/image" Target="../media/image552.png"/><Relationship Id="rId300" Type="http://schemas.openxmlformats.org/officeDocument/2006/relationships/image" Target="../media/image554.png"/><Relationship Id="rId60" Type="http://schemas.openxmlformats.org/officeDocument/2006/relationships/image" Target="../media/image434.png"/><Relationship Id="rId81" Type="http://schemas.openxmlformats.org/officeDocument/2006/relationships/customXml" Target="../ink/ink381.xml"/><Relationship Id="rId135" Type="http://schemas.openxmlformats.org/officeDocument/2006/relationships/customXml" Target="../ink/ink408.xml"/><Relationship Id="rId156" Type="http://schemas.openxmlformats.org/officeDocument/2006/relationships/image" Target="../media/image482.png"/><Relationship Id="rId177" Type="http://schemas.openxmlformats.org/officeDocument/2006/relationships/customXml" Target="../ink/ink429.xml"/><Relationship Id="rId198" Type="http://schemas.openxmlformats.org/officeDocument/2006/relationships/image" Target="../media/image503.png"/><Relationship Id="rId202" Type="http://schemas.openxmlformats.org/officeDocument/2006/relationships/image" Target="../media/image505.png"/><Relationship Id="rId223" Type="http://schemas.openxmlformats.org/officeDocument/2006/relationships/customXml" Target="../ink/ink452.xml"/><Relationship Id="rId244" Type="http://schemas.openxmlformats.org/officeDocument/2006/relationships/image" Target="../media/image526.png"/><Relationship Id="rId18" Type="http://schemas.openxmlformats.org/officeDocument/2006/relationships/image" Target="../media/image413.png"/><Relationship Id="rId39" Type="http://schemas.openxmlformats.org/officeDocument/2006/relationships/customXml" Target="../ink/ink360.xml"/><Relationship Id="rId265" Type="http://schemas.openxmlformats.org/officeDocument/2006/relationships/customXml" Target="../ink/ink473.xml"/><Relationship Id="rId286" Type="http://schemas.openxmlformats.org/officeDocument/2006/relationships/image" Target="../media/image547.png"/><Relationship Id="rId50" Type="http://schemas.openxmlformats.org/officeDocument/2006/relationships/image" Target="../media/image429.png"/><Relationship Id="rId104" Type="http://schemas.openxmlformats.org/officeDocument/2006/relationships/image" Target="../media/image456.png"/><Relationship Id="rId125" Type="http://schemas.openxmlformats.org/officeDocument/2006/relationships/customXml" Target="../ink/ink403.xml"/><Relationship Id="rId146" Type="http://schemas.openxmlformats.org/officeDocument/2006/relationships/image" Target="../media/image477.png"/><Relationship Id="rId167" Type="http://schemas.openxmlformats.org/officeDocument/2006/relationships/customXml" Target="../ink/ink424.xml"/><Relationship Id="rId188" Type="http://schemas.openxmlformats.org/officeDocument/2006/relationships/image" Target="../media/image49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Unit Vectors and Further Examples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81184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</a:t>
            </a:r>
            <a:r>
              <a:rPr lang="en-US" sz="3200" b="1" dirty="0" err="1">
                <a:solidFill>
                  <a:schemeClr val="tx1"/>
                </a:solidFill>
              </a:rPr>
              <a:t>Qn</a:t>
            </a:r>
            <a:r>
              <a:rPr lang="en-US" sz="3200" b="1" dirty="0">
                <a:solidFill>
                  <a:schemeClr val="tx1"/>
                </a:solidFill>
              </a:rPr>
              <a:t> 7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CE62145-D42B-481F-6B33-00106F0289A3}"/>
              </a:ext>
            </a:extLst>
          </p:cNvPr>
          <p:cNvGrpSpPr/>
          <p:nvPr/>
        </p:nvGrpSpPr>
        <p:grpSpPr>
          <a:xfrm>
            <a:off x="255976" y="629252"/>
            <a:ext cx="8770218" cy="2506635"/>
            <a:chOff x="255976" y="629252"/>
            <a:chExt cx="8770218" cy="250663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D972196-AFA7-9BCC-539E-69D72DD1F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976" y="629252"/>
              <a:ext cx="8392696" cy="226726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D6EA704-2385-217B-3099-CD3A4A0D533F}"/>
                </a:ext>
              </a:extLst>
            </p:cNvPr>
            <p:cNvSpPr/>
            <p:nvPr/>
          </p:nvSpPr>
          <p:spPr>
            <a:xfrm>
              <a:off x="3321011" y="1138793"/>
              <a:ext cx="5705183" cy="19970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1C73F47-22BC-0748-34BC-A44AC754142F}"/>
              </a:ext>
            </a:extLst>
          </p:cNvPr>
          <p:cNvSpPr txBox="1"/>
          <p:nvPr/>
        </p:nvSpPr>
        <p:spPr>
          <a:xfrm>
            <a:off x="241936" y="2631004"/>
            <a:ext cx="4874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0" dirty="0"/>
              <a:t>If the body is in equilibrium, there are no ‘surplus’ force in any direction. </a:t>
            </a:r>
          </a:p>
          <a:p>
            <a:r>
              <a:rPr lang="en-AU" b="0" dirty="0"/>
              <a:t>As such all the forces must balance. 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93955D-894F-0F8B-8758-07A25D166EA1}"/>
                  </a:ext>
                </a:extLst>
              </p:cNvPr>
              <p:cNvSpPr txBox="1"/>
              <p:nvPr/>
            </p:nvSpPr>
            <p:spPr>
              <a:xfrm>
                <a:off x="241936" y="3637187"/>
                <a:ext cx="48746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Horizontal force must balance: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=6  −(1)</m:t>
                      </m:r>
                    </m:oMath>
                  </m:oMathPara>
                </a14:m>
                <a:endParaRPr lang="en-AU" b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93955D-894F-0F8B-8758-07A25D166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36" y="3637187"/>
                <a:ext cx="4874670" cy="646331"/>
              </a:xfrm>
              <a:prstGeom prst="rect">
                <a:avLst/>
              </a:prstGeom>
              <a:blipFill>
                <a:blip r:embed="rId3"/>
                <a:stretch>
                  <a:fillRect l="-1126" t="-5660" b="-6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1057B6D6-C063-4A28-58F7-6FF3FAA6C3D5}"/>
              </a:ext>
            </a:extLst>
          </p:cNvPr>
          <p:cNvGrpSpPr/>
          <p:nvPr/>
        </p:nvGrpSpPr>
        <p:grpSpPr>
          <a:xfrm>
            <a:off x="1082414" y="1367439"/>
            <a:ext cx="680400" cy="744480"/>
            <a:chOff x="1082414" y="1367439"/>
            <a:chExt cx="680400" cy="74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253A7CD-C7AF-B629-3FD8-A64F0C2B745C}"/>
                    </a:ext>
                  </a:extLst>
                </p14:cNvPr>
                <p14:cNvContentPartPr/>
                <p14:nvPr/>
              </p14:nvContentPartPr>
              <p14:xfrm>
                <a:off x="1453934" y="1553199"/>
                <a:ext cx="107280" cy="558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253A7CD-C7AF-B629-3FD8-A64F0C2B745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444934" y="1544199"/>
                  <a:ext cx="124920" cy="57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04B546C-565E-622B-7F6C-21A855CA7E90}"/>
                    </a:ext>
                  </a:extLst>
                </p14:cNvPr>
                <p14:cNvContentPartPr/>
                <p14:nvPr/>
              </p14:nvContentPartPr>
              <p14:xfrm>
                <a:off x="1475174" y="1535919"/>
                <a:ext cx="111600" cy="1321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04B546C-565E-622B-7F6C-21A855CA7E9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66534" y="1526919"/>
                  <a:ext cx="1292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59C0971-AA0E-0F57-B718-E118DDD0A986}"/>
                    </a:ext>
                  </a:extLst>
                </p14:cNvPr>
                <p14:cNvContentPartPr/>
                <p14:nvPr/>
              </p14:nvContentPartPr>
              <p14:xfrm>
                <a:off x="1093574" y="1527279"/>
                <a:ext cx="414720" cy="30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59C0971-AA0E-0F57-B718-E118DDD0A98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84934" y="1518279"/>
                  <a:ext cx="4323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AAB1F6D-3A83-6F8C-FABA-0FC5DEB12252}"/>
                    </a:ext>
                  </a:extLst>
                </p14:cNvPr>
                <p14:cNvContentPartPr/>
                <p14:nvPr/>
              </p14:nvContentPartPr>
              <p14:xfrm>
                <a:off x="1082414" y="1452759"/>
                <a:ext cx="165240" cy="1350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AAB1F6D-3A83-6F8C-FABA-0FC5DEB1225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73414" y="1444119"/>
                  <a:ext cx="1828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7C8B744-C57C-CE70-3B4D-3D6D8B674B23}"/>
                    </a:ext>
                  </a:extLst>
                </p14:cNvPr>
                <p14:cNvContentPartPr/>
                <p14:nvPr/>
              </p14:nvContentPartPr>
              <p14:xfrm>
                <a:off x="1237214" y="1404879"/>
                <a:ext cx="71280" cy="741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7C8B744-C57C-CE70-3B4D-3D6D8B674B2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228574" y="1395879"/>
                  <a:ext cx="889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C22767D-A69C-FDA3-221B-F6A40D448FBE}"/>
                    </a:ext>
                  </a:extLst>
                </p14:cNvPr>
                <p14:cNvContentPartPr/>
                <p14:nvPr/>
              </p14:nvContentPartPr>
              <p14:xfrm>
                <a:off x="1334414" y="1367439"/>
                <a:ext cx="110160" cy="110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C22767D-A69C-FDA3-221B-F6A40D448FB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325414" y="1358439"/>
                  <a:ext cx="12780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9F2F6D2-AE3F-367C-4904-04E93D7908E1}"/>
                    </a:ext>
                  </a:extLst>
                </p14:cNvPr>
                <p14:cNvContentPartPr/>
                <p14:nvPr/>
              </p14:nvContentPartPr>
              <p14:xfrm>
                <a:off x="1638254" y="1701519"/>
                <a:ext cx="124560" cy="231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9F2F6D2-AE3F-367C-4904-04E93D7908E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629254" y="1692519"/>
                  <a:ext cx="142200" cy="249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C3CB85-D504-E723-4084-B8252B7FC2AE}"/>
                  </a:ext>
                </a:extLst>
              </p:cNvPr>
              <p:cNvSpPr txBox="1"/>
              <p:nvPr/>
            </p:nvSpPr>
            <p:spPr>
              <a:xfrm>
                <a:off x="279268" y="4365905"/>
                <a:ext cx="48746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Vertical force must balance: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=5  −(2)</m:t>
                      </m:r>
                    </m:oMath>
                  </m:oMathPara>
                </a14:m>
                <a:endParaRPr lang="en-AU" b="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C3CB85-D504-E723-4084-B8252B7FC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68" y="4365905"/>
                <a:ext cx="4874670" cy="646331"/>
              </a:xfrm>
              <a:prstGeom prst="rect">
                <a:avLst/>
              </a:prstGeom>
              <a:blipFill>
                <a:blip r:embed="rId18"/>
                <a:stretch>
                  <a:fillRect l="-1126" t="-4717" b="-75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119A0D0-C81F-E875-B770-F08166A2B791}"/>
                  </a:ext>
                </a:extLst>
              </p:cNvPr>
              <p:cNvSpPr txBox="1"/>
              <p:nvPr/>
            </p:nvSpPr>
            <p:spPr>
              <a:xfrm>
                <a:off x="255976" y="5068638"/>
                <a:ext cx="4874670" cy="889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dirty="0"/>
                  <a:t>Divide (1) by (2)</a:t>
                </a:r>
                <a:endParaRPr lang="en-AU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 −(2)</m:t>
                      </m:r>
                    </m:oMath>
                  </m:oMathPara>
                </a14:m>
                <a:endParaRPr lang="en-AU" b="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119A0D0-C81F-E875-B770-F08166A2B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76" y="5068638"/>
                <a:ext cx="4874670" cy="889795"/>
              </a:xfrm>
              <a:prstGeom prst="rect">
                <a:avLst/>
              </a:prstGeom>
              <a:blipFill>
                <a:blip r:embed="rId19"/>
                <a:stretch>
                  <a:fillRect l="-1125" t="-342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B8243B-C94C-AFC2-7EC8-3D53A9C369F1}"/>
                  </a:ext>
                </a:extLst>
              </p:cNvPr>
              <p:cNvSpPr txBox="1"/>
              <p:nvPr/>
            </p:nvSpPr>
            <p:spPr>
              <a:xfrm>
                <a:off x="1165034" y="5958433"/>
                <a:ext cx="48746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=50° 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𝑛𝑒𝑎𝑟𝑒𝑠𝑡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𝑑𝑒𝑔𝑟𝑒𝑒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B8243B-C94C-AFC2-7EC8-3D53A9C36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034" y="5958433"/>
                <a:ext cx="4874670" cy="369332"/>
              </a:xfrm>
              <a:prstGeom prst="rect">
                <a:avLst/>
              </a:prstGeom>
              <a:blipFill>
                <a:blip r:embed="rId2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1317504-6ED2-53F2-7C14-7BE51E8D0E22}"/>
                  </a:ext>
                </a:extLst>
              </p:cNvPr>
              <p:cNvSpPr txBox="1"/>
              <p:nvPr/>
            </p:nvSpPr>
            <p:spPr>
              <a:xfrm>
                <a:off x="5747882" y="5719207"/>
                <a:ext cx="25032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dirty="0"/>
                  <a:t>Substitute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into (1)</a:t>
                </a:r>
                <a:endParaRPr lang="en-AU" b="0" dirty="0"/>
              </a:p>
              <a:p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=7.8</m:t>
                    </m:r>
                  </m:oMath>
                </a14:m>
                <a:r>
                  <a:rPr lang="en-AU" b="0" dirty="0"/>
                  <a:t> (1 </a:t>
                </a:r>
                <a:r>
                  <a:rPr lang="en-AU" b="0" dirty="0" err="1"/>
                  <a:t>d.p.</a:t>
                </a:r>
                <a:r>
                  <a:rPr lang="en-AU" b="0" dirty="0"/>
                  <a:t>)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1317504-6ED2-53F2-7C14-7BE51E8D0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882" y="5719207"/>
                <a:ext cx="2503295" cy="646331"/>
              </a:xfrm>
              <a:prstGeom prst="rect">
                <a:avLst/>
              </a:prstGeom>
              <a:blipFill>
                <a:blip r:embed="rId21"/>
                <a:stretch>
                  <a:fillRect l="-2190" t="-4717" b="-1415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77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0" grpId="0"/>
      <p:bldP spid="21" grpId="0"/>
      <p:bldP spid="2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81184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</a:t>
            </a:r>
            <a:r>
              <a:rPr lang="en-US" sz="3200" b="1" dirty="0" err="1">
                <a:solidFill>
                  <a:schemeClr val="tx1"/>
                </a:solidFill>
              </a:rPr>
              <a:t>Qn</a:t>
            </a:r>
            <a:r>
              <a:rPr lang="en-US" sz="3200" b="1" dirty="0">
                <a:solidFill>
                  <a:schemeClr val="tx1"/>
                </a:solidFill>
              </a:rPr>
              <a:t> 8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CE62145-D42B-481F-6B33-00106F0289A3}"/>
              </a:ext>
            </a:extLst>
          </p:cNvPr>
          <p:cNvGrpSpPr/>
          <p:nvPr/>
        </p:nvGrpSpPr>
        <p:grpSpPr>
          <a:xfrm>
            <a:off x="255976" y="629252"/>
            <a:ext cx="8770218" cy="2506635"/>
            <a:chOff x="255976" y="629252"/>
            <a:chExt cx="8770218" cy="250663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D972196-AFA7-9BCC-539E-69D72DD1F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976" y="629252"/>
              <a:ext cx="8392696" cy="226726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D6EA704-2385-217B-3099-CD3A4A0D533F}"/>
                </a:ext>
              </a:extLst>
            </p:cNvPr>
            <p:cNvSpPr/>
            <p:nvPr/>
          </p:nvSpPr>
          <p:spPr>
            <a:xfrm>
              <a:off x="6427694" y="1138793"/>
              <a:ext cx="2598500" cy="19970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EE6F7BB-EE7C-6310-9CFA-ADC2BA538FBB}"/>
              </a:ext>
            </a:extLst>
          </p:cNvPr>
          <p:cNvSpPr/>
          <p:nvPr/>
        </p:nvSpPr>
        <p:spPr>
          <a:xfrm>
            <a:off x="255976" y="1138793"/>
            <a:ext cx="2598500" cy="1997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5D1D32C-1675-3736-11B5-019A600C89E6}"/>
                  </a:ext>
                </a:extLst>
              </p14:cNvPr>
              <p14:cNvContentPartPr/>
              <p14:nvPr/>
            </p14:nvContentPartPr>
            <p14:xfrm>
              <a:off x="3928214" y="2167179"/>
              <a:ext cx="95760" cy="118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5D1D32C-1675-3736-11B5-019A600C89E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19214" y="2158179"/>
                <a:ext cx="1134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D3CF885-264D-A05E-8281-7A41EDA4D7E7}"/>
                  </a:ext>
                </a:extLst>
              </p14:cNvPr>
              <p14:cNvContentPartPr/>
              <p14:nvPr/>
            </p14:nvContentPartPr>
            <p14:xfrm>
              <a:off x="3942614" y="2337819"/>
              <a:ext cx="168840" cy="52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D3CF885-264D-A05E-8281-7A41EDA4D7E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33974" y="2328819"/>
                <a:ext cx="186480" cy="69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1B7BBBF6-9068-BB68-DFFB-4FBAFF9B2876}"/>
              </a:ext>
            </a:extLst>
          </p:cNvPr>
          <p:cNvGrpSpPr/>
          <p:nvPr/>
        </p:nvGrpSpPr>
        <p:grpSpPr>
          <a:xfrm>
            <a:off x="314174" y="3099579"/>
            <a:ext cx="1283760" cy="226440"/>
            <a:chOff x="314174" y="3099579"/>
            <a:chExt cx="1283760" cy="22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23D4929-22DF-0BB7-524D-6EB3C400ACC3}"/>
                    </a:ext>
                  </a:extLst>
                </p14:cNvPr>
                <p14:cNvContentPartPr/>
                <p14:nvPr/>
              </p14:nvContentPartPr>
              <p14:xfrm>
                <a:off x="314174" y="3151059"/>
                <a:ext cx="136080" cy="1497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23D4929-22DF-0BB7-524D-6EB3C400ACC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05174" y="3142419"/>
                  <a:ext cx="1537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463EC6C-624B-B79D-C56D-44E0F3D98870}"/>
                    </a:ext>
                  </a:extLst>
                </p14:cNvPr>
                <p14:cNvContentPartPr/>
                <p14:nvPr/>
              </p14:nvContentPartPr>
              <p14:xfrm>
                <a:off x="478334" y="3196419"/>
                <a:ext cx="92520" cy="1296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463EC6C-624B-B79D-C56D-44E0F3D9887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69334" y="3187779"/>
                  <a:ext cx="1101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18FE3B9-2A2A-A594-1BCE-9117E1FBE609}"/>
                    </a:ext>
                  </a:extLst>
                </p14:cNvPr>
                <p14:cNvContentPartPr/>
                <p14:nvPr/>
              </p14:nvContentPartPr>
              <p14:xfrm>
                <a:off x="586694" y="3230619"/>
                <a:ext cx="309960" cy="885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18FE3B9-2A2A-A594-1BCE-9117E1FBE60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77694" y="3221979"/>
                  <a:ext cx="32760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B53DECB-1A74-96A4-64B7-FFC9B8CDBBE1}"/>
                    </a:ext>
                  </a:extLst>
                </p14:cNvPr>
                <p14:cNvContentPartPr/>
                <p14:nvPr/>
              </p14:nvContentPartPr>
              <p14:xfrm>
                <a:off x="856334" y="3175899"/>
                <a:ext cx="214920" cy="309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B53DECB-1A74-96A4-64B7-FFC9B8CDBBE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47694" y="3167259"/>
                  <a:ext cx="2325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78B8137-814F-4C6B-EEED-CC91A99D9D82}"/>
                    </a:ext>
                  </a:extLst>
                </p14:cNvPr>
                <p14:cNvContentPartPr/>
                <p14:nvPr/>
              </p14:nvContentPartPr>
              <p14:xfrm>
                <a:off x="1010054" y="3099579"/>
                <a:ext cx="210600" cy="2052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78B8137-814F-4C6B-EEED-CC91A99D9D8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01414" y="3090579"/>
                  <a:ext cx="2282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51C1BD9-4EED-D5F3-9412-EE952E5C1E93}"/>
                    </a:ext>
                  </a:extLst>
                </p14:cNvPr>
                <p14:cNvContentPartPr/>
                <p14:nvPr/>
              </p14:nvContentPartPr>
              <p14:xfrm>
                <a:off x="1378694" y="3118299"/>
                <a:ext cx="104040" cy="76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51C1BD9-4EED-D5F3-9412-EE952E5C1E9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370054" y="3109299"/>
                  <a:ext cx="12168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B0DCDEF-27A8-2AF5-3C2F-0E088C875B69}"/>
                    </a:ext>
                  </a:extLst>
                </p14:cNvPr>
                <p14:cNvContentPartPr/>
                <p14:nvPr/>
              </p14:nvContentPartPr>
              <p14:xfrm>
                <a:off x="1384454" y="3257259"/>
                <a:ext cx="213480" cy="34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B0DCDEF-27A8-2AF5-3C2F-0E088C875B6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375814" y="3248619"/>
                  <a:ext cx="231120" cy="5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80DA71-7257-6144-6B2B-7CCEEE5C81F6}"/>
              </a:ext>
            </a:extLst>
          </p:cNvPr>
          <p:cNvGrpSpPr/>
          <p:nvPr/>
        </p:nvGrpSpPr>
        <p:grpSpPr>
          <a:xfrm>
            <a:off x="1856054" y="3138459"/>
            <a:ext cx="278640" cy="101160"/>
            <a:chOff x="1856054" y="3138459"/>
            <a:chExt cx="278640" cy="10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39256E1-643E-FD0F-EFC0-3CFCD424D7C6}"/>
                    </a:ext>
                  </a:extLst>
                </p14:cNvPr>
                <p14:cNvContentPartPr/>
                <p14:nvPr/>
              </p14:nvContentPartPr>
              <p14:xfrm>
                <a:off x="1856054" y="3138459"/>
                <a:ext cx="43920" cy="1011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39256E1-643E-FD0F-EFC0-3CFCD424D7C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847414" y="3129459"/>
                  <a:ext cx="6156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D8C62B5-81BE-1E3A-46A9-4B9666D3889B}"/>
                    </a:ext>
                  </a:extLst>
                </p14:cNvPr>
                <p14:cNvContentPartPr/>
                <p14:nvPr/>
              </p14:nvContentPartPr>
              <p14:xfrm>
                <a:off x="1946054" y="3140979"/>
                <a:ext cx="188640" cy="777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D8C62B5-81BE-1E3A-46A9-4B9666D3889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37414" y="3132339"/>
                  <a:ext cx="206280" cy="9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111404A-8C74-4C57-588E-CD2A5F381F56}"/>
              </a:ext>
            </a:extLst>
          </p:cNvPr>
          <p:cNvGrpSpPr/>
          <p:nvPr/>
        </p:nvGrpSpPr>
        <p:grpSpPr>
          <a:xfrm>
            <a:off x="2341334" y="2916699"/>
            <a:ext cx="1435680" cy="286560"/>
            <a:chOff x="2341334" y="2916699"/>
            <a:chExt cx="1435680" cy="28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A380F62-3F06-7D25-23C6-48E15D699187}"/>
                    </a:ext>
                  </a:extLst>
                </p14:cNvPr>
                <p14:cNvContentPartPr/>
                <p14:nvPr/>
              </p14:nvContentPartPr>
              <p14:xfrm>
                <a:off x="2341334" y="3063939"/>
                <a:ext cx="166680" cy="139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A380F62-3F06-7D25-23C6-48E15D69918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332334" y="3055299"/>
                  <a:ext cx="1843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75C28D2-4D13-E5B3-95FF-9D473561FE45}"/>
                    </a:ext>
                  </a:extLst>
                </p14:cNvPr>
                <p14:cNvContentPartPr/>
                <p14:nvPr/>
              </p14:nvContentPartPr>
              <p14:xfrm>
                <a:off x="2526734" y="3135939"/>
                <a:ext cx="77760" cy="673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75C28D2-4D13-E5B3-95FF-9D473561FE4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518094" y="3126939"/>
                  <a:ext cx="9540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5D02735-BFAE-8E51-26BE-156CBA1AE095}"/>
                    </a:ext>
                  </a:extLst>
                </p14:cNvPr>
                <p14:cNvContentPartPr/>
                <p14:nvPr/>
              </p14:nvContentPartPr>
              <p14:xfrm>
                <a:off x="2666774" y="3117579"/>
                <a:ext cx="149400" cy="74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5D02735-BFAE-8E51-26BE-156CBA1AE09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657774" y="3108579"/>
                  <a:ext cx="1670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D33DD02-98CE-48F9-97CC-98025AFE65C0}"/>
                    </a:ext>
                  </a:extLst>
                </p14:cNvPr>
                <p14:cNvContentPartPr/>
                <p14:nvPr/>
              </p14:nvContentPartPr>
              <p14:xfrm>
                <a:off x="2773694" y="3025779"/>
                <a:ext cx="21600" cy="12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D33DD02-98CE-48F9-97CC-98025AFE65C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765054" y="3017139"/>
                  <a:ext cx="3924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34ED06B-3E49-CB96-B669-6DC6FC71317A}"/>
                    </a:ext>
                  </a:extLst>
                </p14:cNvPr>
                <p14:cNvContentPartPr/>
                <p14:nvPr/>
              </p14:nvContentPartPr>
              <p14:xfrm>
                <a:off x="2859734" y="3058539"/>
                <a:ext cx="160200" cy="138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34ED06B-3E49-CB96-B669-6DC6FC71317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850734" y="3049539"/>
                  <a:ext cx="1778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7438C60-DD38-91AE-30E0-EBB8DCFEC603}"/>
                    </a:ext>
                  </a:extLst>
                </p14:cNvPr>
                <p14:cNvContentPartPr/>
                <p14:nvPr/>
              </p14:nvContentPartPr>
              <p14:xfrm>
                <a:off x="3060974" y="3062139"/>
                <a:ext cx="318600" cy="1080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7438C60-DD38-91AE-30E0-EBB8DCFEC60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052334" y="3053499"/>
                  <a:ext cx="3362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A5B9584-0B00-65F6-4ED7-250F5B172BE0}"/>
                    </a:ext>
                  </a:extLst>
                </p14:cNvPr>
                <p14:cNvContentPartPr/>
                <p14:nvPr/>
              </p14:nvContentPartPr>
              <p14:xfrm>
                <a:off x="3399014" y="2954499"/>
                <a:ext cx="139320" cy="1432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A5B9584-0B00-65F6-4ED7-250F5B172BE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390014" y="2945499"/>
                  <a:ext cx="1569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529FFC8-35AF-F767-7433-FF794E87291B}"/>
                    </a:ext>
                  </a:extLst>
                </p14:cNvPr>
                <p14:cNvContentPartPr/>
                <p14:nvPr/>
              </p14:nvContentPartPr>
              <p14:xfrm>
                <a:off x="3553454" y="3043059"/>
                <a:ext cx="165240" cy="120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529FFC8-35AF-F767-7433-FF794E87291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544454" y="3034419"/>
                  <a:ext cx="1828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E4AD802-DDC4-7549-4F57-31196A9EE62E}"/>
                    </a:ext>
                  </a:extLst>
                </p14:cNvPr>
                <p14:cNvContentPartPr/>
                <p14:nvPr/>
              </p14:nvContentPartPr>
              <p14:xfrm>
                <a:off x="3724814" y="2916699"/>
                <a:ext cx="52200" cy="1710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E4AD802-DDC4-7549-4F57-31196A9EE62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715814" y="2908059"/>
                  <a:ext cx="6984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FA8F449-7A71-C74C-7877-028E3E9EF16D}"/>
              </a:ext>
            </a:extLst>
          </p:cNvPr>
          <p:cNvGrpSpPr/>
          <p:nvPr/>
        </p:nvGrpSpPr>
        <p:grpSpPr>
          <a:xfrm>
            <a:off x="4068974" y="2901219"/>
            <a:ext cx="385920" cy="258480"/>
            <a:chOff x="4068974" y="2901219"/>
            <a:chExt cx="385920" cy="25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81DAD3D-B3EA-2A89-0F98-D2B3D6D7E2F6}"/>
                    </a:ext>
                  </a:extLst>
                </p14:cNvPr>
                <p14:cNvContentPartPr/>
                <p14:nvPr/>
              </p14:nvContentPartPr>
              <p14:xfrm>
                <a:off x="4068974" y="3066819"/>
                <a:ext cx="84240" cy="662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81DAD3D-B3EA-2A89-0F98-D2B3D6D7E2F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060334" y="3058179"/>
                  <a:ext cx="10188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8279E07-ACC9-76F2-20D9-2443C9F9B98A}"/>
                    </a:ext>
                  </a:extLst>
                </p14:cNvPr>
                <p14:cNvContentPartPr/>
                <p14:nvPr/>
              </p14:nvContentPartPr>
              <p14:xfrm>
                <a:off x="4194254" y="3062139"/>
                <a:ext cx="143280" cy="734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8279E07-ACC9-76F2-20D9-2443C9F9B98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185254" y="3053139"/>
                  <a:ext cx="1609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B226E25-0F92-B2CD-2C77-097BB14CABEE}"/>
                    </a:ext>
                  </a:extLst>
                </p14:cNvPr>
                <p14:cNvContentPartPr/>
                <p14:nvPr/>
              </p14:nvContentPartPr>
              <p14:xfrm>
                <a:off x="4368134" y="2901219"/>
                <a:ext cx="86760" cy="2584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B226E25-0F92-B2CD-2C77-097BB14CABE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359494" y="2892219"/>
                  <a:ext cx="104400" cy="276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7132038-97E0-7452-4DC9-BB12AAAF7A4F}"/>
              </a:ext>
            </a:extLst>
          </p:cNvPr>
          <p:cNvGrpSpPr/>
          <p:nvPr/>
        </p:nvGrpSpPr>
        <p:grpSpPr>
          <a:xfrm>
            <a:off x="4751174" y="2890419"/>
            <a:ext cx="876240" cy="323640"/>
            <a:chOff x="4751174" y="2890419"/>
            <a:chExt cx="876240" cy="32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52ED2E7-75C1-4803-B943-3ABAE6AA6676}"/>
                    </a:ext>
                  </a:extLst>
                </p14:cNvPr>
                <p14:cNvContentPartPr/>
                <p14:nvPr/>
              </p14:nvContentPartPr>
              <p14:xfrm>
                <a:off x="4751174" y="3060339"/>
                <a:ext cx="217080" cy="1177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52ED2E7-75C1-4803-B943-3ABAE6AA667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742534" y="3051699"/>
                  <a:ext cx="23472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C627371-70ED-FFE5-A45F-74D1AEE3424E}"/>
                    </a:ext>
                  </a:extLst>
                </p14:cNvPr>
                <p14:cNvContentPartPr/>
                <p14:nvPr/>
              </p14:nvContentPartPr>
              <p14:xfrm>
                <a:off x="4967894" y="3080499"/>
                <a:ext cx="157680" cy="68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C627371-70ED-FFE5-A45F-74D1AEE3424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959254" y="3071499"/>
                  <a:ext cx="1753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E2DD4CF-054F-BC27-719B-38C091E22E8B}"/>
                    </a:ext>
                  </a:extLst>
                </p14:cNvPr>
                <p14:cNvContentPartPr/>
                <p14:nvPr/>
              </p14:nvContentPartPr>
              <p14:xfrm>
                <a:off x="5058974" y="2932539"/>
                <a:ext cx="14652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E2DD4CF-054F-BC27-719B-38C091E22E8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049974" y="2923539"/>
                  <a:ext cx="1641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B1F8C8D-D4D6-0E59-A052-974F7EC337C1}"/>
                    </a:ext>
                  </a:extLst>
                </p14:cNvPr>
                <p14:cNvContentPartPr/>
                <p14:nvPr/>
              </p14:nvContentPartPr>
              <p14:xfrm>
                <a:off x="5197934" y="2986899"/>
                <a:ext cx="25200" cy="136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B1F8C8D-D4D6-0E59-A052-974F7EC337C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189294" y="2978259"/>
                  <a:ext cx="428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365E841-5FEC-89EF-E5E9-2F47CD963CC3}"/>
                    </a:ext>
                  </a:extLst>
                </p14:cNvPr>
                <p14:cNvContentPartPr/>
                <p14:nvPr/>
              </p14:nvContentPartPr>
              <p14:xfrm>
                <a:off x="5271374" y="3055659"/>
                <a:ext cx="286560" cy="123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365E841-5FEC-89EF-E5E9-2F47CD963CC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262374" y="3046659"/>
                  <a:ext cx="3042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B3BBCFA-263C-F40A-2FE0-37601C8C3848}"/>
                    </a:ext>
                  </a:extLst>
                </p14:cNvPr>
                <p14:cNvContentPartPr/>
                <p14:nvPr/>
              </p14:nvContentPartPr>
              <p14:xfrm>
                <a:off x="5524094" y="2890419"/>
                <a:ext cx="103320" cy="2761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B3BBCFA-263C-F40A-2FE0-37601C8C3848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515094" y="2881419"/>
                  <a:ext cx="120960" cy="29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B3011D-6D4E-E9C1-B597-CE867C78A577}"/>
              </a:ext>
            </a:extLst>
          </p:cNvPr>
          <p:cNvGrpSpPr/>
          <p:nvPr/>
        </p:nvGrpSpPr>
        <p:grpSpPr>
          <a:xfrm>
            <a:off x="5863214" y="2833179"/>
            <a:ext cx="1545840" cy="423000"/>
            <a:chOff x="5863214" y="2833179"/>
            <a:chExt cx="1545840" cy="42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4FADFE7-67E5-566D-3B75-255B3A5CCA4A}"/>
                    </a:ext>
                  </a:extLst>
                </p14:cNvPr>
                <p14:cNvContentPartPr/>
                <p14:nvPr/>
              </p14:nvContentPartPr>
              <p14:xfrm>
                <a:off x="5863214" y="3103179"/>
                <a:ext cx="80280" cy="81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4FADFE7-67E5-566D-3B75-255B3A5CCA4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854214" y="3094179"/>
                  <a:ext cx="9792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5AAF325-CCFC-E0E2-9DE7-38FB43D612AA}"/>
                    </a:ext>
                  </a:extLst>
                </p14:cNvPr>
                <p14:cNvContentPartPr/>
                <p14:nvPr/>
              </p14:nvContentPartPr>
              <p14:xfrm>
                <a:off x="5930174" y="3118299"/>
                <a:ext cx="64440" cy="680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5AAF325-CCFC-E0E2-9DE7-38FB43D612A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921534" y="3109299"/>
                  <a:ext cx="8208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849E6A4-F824-E4EA-BC01-ADE3FC454768}"/>
                    </a:ext>
                  </a:extLst>
                </p14:cNvPr>
                <p14:cNvContentPartPr/>
                <p14:nvPr/>
              </p14:nvContentPartPr>
              <p14:xfrm>
                <a:off x="6004694" y="3101379"/>
                <a:ext cx="236160" cy="702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849E6A4-F824-E4EA-BC01-ADE3FC45476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995694" y="3092379"/>
                  <a:ext cx="2538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20C51D8-2219-76DB-2860-023D319FFFBD}"/>
                    </a:ext>
                  </a:extLst>
                </p14:cNvPr>
                <p14:cNvContentPartPr/>
                <p14:nvPr/>
              </p14:nvContentPartPr>
              <p14:xfrm>
                <a:off x="6268574" y="3066819"/>
                <a:ext cx="87480" cy="1893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20C51D8-2219-76DB-2860-023D319FFFB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259934" y="3057819"/>
                  <a:ext cx="1051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88396CC-1B22-6CF3-7184-F09F6CE8BAA1}"/>
                    </a:ext>
                  </a:extLst>
                </p14:cNvPr>
                <p14:cNvContentPartPr/>
                <p14:nvPr/>
              </p14:nvContentPartPr>
              <p14:xfrm>
                <a:off x="6387734" y="3063219"/>
                <a:ext cx="105480" cy="979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88396CC-1B22-6CF3-7184-F09F6CE8BAA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378734" y="3054579"/>
                  <a:ext cx="1231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96D4C48-23FD-3B54-DEFF-291A32A6438A}"/>
                    </a:ext>
                  </a:extLst>
                </p14:cNvPr>
                <p14:cNvContentPartPr/>
                <p14:nvPr/>
              </p14:nvContentPartPr>
              <p14:xfrm>
                <a:off x="6515894" y="2994819"/>
                <a:ext cx="544680" cy="1339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96D4C48-23FD-3B54-DEFF-291A32A6438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506894" y="2986179"/>
                  <a:ext cx="5623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9D0D14B-CC5F-B68B-1355-F323B5E37B0E}"/>
                    </a:ext>
                  </a:extLst>
                </p14:cNvPr>
                <p14:cNvContentPartPr/>
                <p14:nvPr/>
              </p14:nvContentPartPr>
              <p14:xfrm>
                <a:off x="7082894" y="2915259"/>
                <a:ext cx="167400" cy="817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49D0D14B-CC5F-B68B-1355-F323B5E37B0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074254" y="2906619"/>
                  <a:ext cx="1850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200CD61-7273-9844-523A-227295D65CD1}"/>
                    </a:ext>
                  </a:extLst>
                </p14:cNvPr>
                <p14:cNvContentPartPr/>
                <p14:nvPr/>
              </p14:nvContentPartPr>
              <p14:xfrm>
                <a:off x="7199174" y="2833179"/>
                <a:ext cx="209880" cy="1843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200CD61-7273-9844-523A-227295D65CD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190534" y="2824539"/>
                  <a:ext cx="227520" cy="20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FBB6F2A-C963-CE6B-4A03-4F90D0B82ADA}"/>
              </a:ext>
            </a:extLst>
          </p:cNvPr>
          <p:cNvGrpSpPr/>
          <p:nvPr/>
        </p:nvGrpSpPr>
        <p:grpSpPr>
          <a:xfrm>
            <a:off x="490574" y="3715539"/>
            <a:ext cx="869400" cy="1167480"/>
            <a:chOff x="490574" y="3715539"/>
            <a:chExt cx="869400" cy="11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E1A9975-8600-82AF-1ED5-33063F406557}"/>
                    </a:ext>
                  </a:extLst>
                </p14:cNvPr>
                <p14:cNvContentPartPr/>
                <p14:nvPr/>
              </p14:nvContentPartPr>
              <p14:xfrm>
                <a:off x="599294" y="3715539"/>
                <a:ext cx="634680" cy="8168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E1A9975-8600-82AF-1ED5-33063F406557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90654" y="3706539"/>
                  <a:ext cx="652320" cy="83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76BC603-6485-2264-FB64-61D109CAE8B9}"/>
                    </a:ext>
                  </a:extLst>
                </p14:cNvPr>
                <p14:cNvContentPartPr/>
                <p14:nvPr/>
              </p14:nvContentPartPr>
              <p14:xfrm>
                <a:off x="524414" y="4449579"/>
                <a:ext cx="142560" cy="1227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76BC603-6485-2264-FB64-61D109CAE8B9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15774" y="4440939"/>
                  <a:ext cx="1602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9B117C1-D4FE-49EE-A7D4-3011090345CD}"/>
                    </a:ext>
                  </a:extLst>
                </p14:cNvPr>
                <p14:cNvContentPartPr/>
                <p14:nvPr/>
              </p14:nvContentPartPr>
              <p14:xfrm>
                <a:off x="490574" y="4692219"/>
                <a:ext cx="95760" cy="1908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9B117C1-D4FE-49EE-A7D4-3011090345C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81574" y="4683219"/>
                  <a:ext cx="1134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F40F306-586B-9EC8-88DD-0CEFE62E8589}"/>
                    </a:ext>
                  </a:extLst>
                </p14:cNvPr>
                <p14:cNvContentPartPr/>
                <p14:nvPr/>
              </p14:nvContentPartPr>
              <p14:xfrm>
                <a:off x="647534" y="4691859"/>
                <a:ext cx="115560" cy="1652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F40F306-586B-9EC8-88DD-0CEFE62E858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38534" y="4682859"/>
                  <a:ext cx="1332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F4E91C7-E15D-8A0C-ADE3-A989CBC7B891}"/>
                    </a:ext>
                  </a:extLst>
                </p14:cNvPr>
                <p14:cNvContentPartPr/>
                <p14:nvPr/>
              </p14:nvContentPartPr>
              <p14:xfrm>
                <a:off x="1281134" y="3795459"/>
                <a:ext cx="56520" cy="9003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F4E91C7-E15D-8A0C-ADE3-A989CBC7B89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72494" y="3786819"/>
                  <a:ext cx="74160" cy="9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08F394C-D59E-1AB8-92A8-DA3F928B405B}"/>
                    </a:ext>
                  </a:extLst>
                </p14:cNvPr>
                <p14:cNvContentPartPr/>
                <p14:nvPr/>
              </p14:nvContentPartPr>
              <p14:xfrm>
                <a:off x="1280414" y="4597539"/>
                <a:ext cx="79560" cy="1180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08F394C-D59E-1AB8-92A8-DA3F928B405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271774" y="4588899"/>
                  <a:ext cx="972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587627A-454B-3A1A-E6DB-486AEBF08217}"/>
                    </a:ext>
                  </a:extLst>
                </p14:cNvPr>
                <p14:cNvContentPartPr/>
                <p14:nvPr/>
              </p14:nvContentPartPr>
              <p14:xfrm>
                <a:off x="810254" y="4620219"/>
                <a:ext cx="467640" cy="69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587627A-454B-3A1A-E6DB-486AEBF0821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01614" y="4611579"/>
                  <a:ext cx="48528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5F64AF4-C1BB-78B7-5A82-B56711A36691}"/>
                    </a:ext>
                  </a:extLst>
                </p14:cNvPr>
                <p14:cNvContentPartPr/>
                <p14:nvPr/>
              </p14:nvContentPartPr>
              <p14:xfrm>
                <a:off x="798374" y="4575579"/>
                <a:ext cx="144000" cy="1519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5F64AF4-C1BB-78B7-5A82-B56711A36691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89374" y="4566939"/>
                  <a:ext cx="1616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4437C60-8B25-BF64-15CB-33069E559C85}"/>
                    </a:ext>
                  </a:extLst>
                </p14:cNvPr>
                <p14:cNvContentPartPr/>
                <p14:nvPr/>
              </p14:nvContentPartPr>
              <p14:xfrm>
                <a:off x="1105094" y="3860619"/>
                <a:ext cx="174600" cy="896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4437C60-8B25-BF64-15CB-33069E559C85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96454" y="3851979"/>
                  <a:ext cx="1922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FBB06F5-DD5C-EDF1-5231-60BED1181B34}"/>
                    </a:ext>
                  </a:extLst>
                </p14:cNvPr>
                <p14:cNvContentPartPr/>
                <p14:nvPr/>
              </p14:nvContentPartPr>
              <p14:xfrm>
                <a:off x="1007174" y="4063299"/>
                <a:ext cx="50760" cy="291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FBB06F5-DD5C-EDF1-5231-60BED1181B3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98534" y="4054299"/>
                  <a:ext cx="684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37A08257-FB33-E0D3-DFD0-3915987CFA66}"/>
                    </a:ext>
                  </a:extLst>
                </p14:cNvPr>
                <p14:cNvContentPartPr/>
                <p14:nvPr/>
              </p14:nvContentPartPr>
              <p14:xfrm>
                <a:off x="982694" y="4051059"/>
                <a:ext cx="40680" cy="1508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37A08257-FB33-E0D3-DFD0-3915987CFA6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73694" y="4042419"/>
                  <a:ext cx="583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792A7FE-F2B4-84EB-E6CC-1D3EDE46CD51}"/>
                    </a:ext>
                  </a:extLst>
                </p14:cNvPr>
                <p14:cNvContentPartPr/>
                <p14:nvPr/>
              </p14:nvContentPartPr>
              <p14:xfrm>
                <a:off x="1087814" y="4088139"/>
                <a:ext cx="56520" cy="123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792A7FE-F2B4-84EB-E6CC-1D3EDE46CD5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79174" y="4079499"/>
                  <a:ext cx="741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FBEDB01-567E-2D6F-179D-BD0CFF19F28E}"/>
                    </a:ext>
                  </a:extLst>
                </p14:cNvPr>
                <p14:cNvContentPartPr/>
                <p14:nvPr/>
              </p14:nvContentPartPr>
              <p14:xfrm>
                <a:off x="1145414" y="4042419"/>
                <a:ext cx="37080" cy="280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FBEDB01-567E-2D6F-179D-BD0CFF19F28E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136414" y="4033779"/>
                  <a:ext cx="54720" cy="4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1D501B3-825B-940F-FD2B-7A87D253ACF7}"/>
              </a:ext>
            </a:extLst>
          </p:cNvPr>
          <p:cNvGrpSpPr/>
          <p:nvPr/>
        </p:nvGrpSpPr>
        <p:grpSpPr>
          <a:xfrm>
            <a:off x="1030574" y="4848459"/>
            <a:ext cx="195840" cy="152640"/>
            <a:chOff x="1030574" y="4848459"/>
            <a:chExt cx="195840" cy="15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4570498-EB8D-4D8D-E607-DE88BAB8C3DC}"/>
                    </a:ext>
                  </a:extLst>
                </p14:cNvPr>
                <p14:cNvContentPartPr/>
                <p14:nvPr/>
              </p14:nvContentPartPr>
              <p14:xfrm>
                <a:off x="1030574" y="4856739"/>
                <a:ext cx="70560" cy="1364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4570498-EB8D-4D8D-E607-DE88BAB8C3DC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21934" y="4848099"/>
                  <a:ext cx="882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1E25137-0ADF-38E5-B967-6FBBCE60AEE9}"/>
                    </a:ext>
                  </a:extLst>
                </p14:cNvPr>
                <p14:cNvContentPartPr/>
                <p14:nvPr/>
              </p14:nvContentPartPr>
              <p14:xfrm>
                <a:off x="1115174" y="4848459"/>
                <a:ext cx="111240" cy="1526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1E25137-0ADF-38E5-B967-6FBBCE60AEE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106534" y="4839459"/>
                  <a:ext cx="128880" cy="170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CEDCA9AF-9E1F-3012-D271-559B5CE11C17}"/>
                  </a:ext>
                </a:extLst>
              </p14:cNvPr>
              <p14:cNvContentPartPr/>
              <p14:nvPr/>
            </p14:nvContentPartPr>
            <p14:xfrm>
              <a:off x="1426934" y="4188579"/>
              <a:ext cx="161280" cy="20700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CEDCA9AF-9E1F-3012-D271-559B5CE11C17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1418294" y="4179579"/>
                <a:ext cx="178920" cy="22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14FD3C79-FAD2-F1FB-11F7-CFEE7380EF7F}"/>
              </a:ext>
            </a:extLst>
          </p:cNvPr>
          <p:cNvGrpSpPr/>
          <p:nvPr/>
        </p:nvGrpSpPr>
        <p:grpSpPr>
          <a:xfrm>
            <a:off x="2789534" y="3431139"/>
            <a:ext cx="1416240" cy="364680"/>
            <a:chOff x="2789534" y="3431139"/>
            <a:chExt cx="1416240" cy="36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FA1C562C-8872-DB4F-661B-D257C81F4954}"/>
                    </a:ext>
                  </a:extLst>
                </p14:cNvPr>
                <p14:cNvContentPartPr/>
                <p14:nvPr/>
              </p14:nvContentPartPr>
              <p14:xfrm>
                <a:off x="2789534" y="3591699"/>
                <a:ext cx="67320" cy="163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FA1C562C-8872-DB4F-661B-D257C81F4954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780534" y="3582699"/>
                  <a:ext cx="8496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7853F62-138C-CD39-A0DD-91EBCED9149D}"/>
                    </a:ext>
                  </a:extLst>
                </p14:cNvPr>
                <p14:cNvContentPartPr/>
                <p14:nvPr/>
              </p14:nvContentPartPr>
              <p14:xfrm>
                <a:off x="2852894" y="3625539"/>
                <a:ext cx="101520" cy="1346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7853F62-138C-CD39-A0DD-91EBCED9149D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844254" y="3616899"/>
                  <a:ext cx="1191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FB673C2-E969-C16D-ED74-8D1E693F8134}"/>
                    </a:ext>
                  </a:extLst>
                </p14:cNvPr>
                <p14:cNvContentPartPr/>
                <p14:nvPr/>
              </p14:nvContentPartPr>
              <p14:xfrm>
                <a:off x="2958014" y="3626979"/>
                <a:ext cx="115200" cy="720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FB673C2-E969-C16D-ED74-8D1E693F8134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949014" y="3617979"/>
                  <a:ext cx="1328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2DD0136-447C-3148-2EC3-9AE3BE0D04BF}"/>
                    </a:ext>
                  </a:extLst>
                </p14:cNvPr>
                <p14:cNvContentPartPr/>
                <p14:nvPr/>
              </p14:nvContentPartPr>
              <p14:xfrm>
                <a:off x="3158894" y="3516459"/>
                <a:ext cx="84960" cy="2077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2DD0136-447C-3148-2EC3-9AE3BE0D04B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149894" y="3507819"/>
                  <a:ext cx="10260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8361AB88-2051-D6C3-7387-4DB6BE956351}"/>
                    </a:ext>
                  </a:extLst>
                </p14:cNvPr>
                <p14:cNvContentPartPr/>
                <p14:nvPr/>
              </p14:nvContentPartPr>
              <p14:xfrm>
                <a:off x="3335294" y="3629139"/>
                <a:ext cx="65520" cy="1278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8361AB88-2051-D6C3-7387-4DB6BE95635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326294" y="3620499"/>
                  <a:ext cx="831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3AFC707-182E-3A27-0B94-9666D0064124}"/>
                    </a:ext>
                  </a:extLst>
                </p14:cNvPr>
                <p14:cNvContentPartPr/>
                <p14:nvPr/>
              </p14:nvContentPartPr>
              <p14:xfrm>
                <a:off x="3437174" y="3575859"/>
                <a:ext cx="53640" cy="2019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3AFC707-182E-3A27-0B94-9666D006412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428534" y="3567219"/>
                  <a:ext cx="7128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860087C-70BF-56C4-B6F0-E76CB744524E}"/>
                    </a:ext>
                  </a:extLst>
                </p14:cNvPr>
                <p14:cNvContentPartPr/>
                <p14:nvPr/>
              </p14:nvContentPartPr>
              <p14:xfrm>
                <a:off x="3509534" y="3613299"/>
                <a:ext cx="150120" cy="170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860087C-70BF-56C4-B6F0-E76CB744524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500534" y="3604299"/>
                  <a:ext cx="1677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E69A70BB-7837-2939-07B9-A6948442DC56}"/>
                    </a:ext>
                  </a:extLst>
                </p14:cNvPr>
                <p14:cNvContentPartPr/>
                <p14:nvPr/>
              </p14:nvContentPartPr>
              <p14:xfrm>
                <a:off x="3721934" y="3520419"/>
                <a:ext cx="162360" cy="2494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E69A70BB-7837-2939-07B9-A6948442DC5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713294" y="3511419"/>
                  <a:ext cx="18000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0D566E5-0665-979B-EEC2-E70E3DD26CD4}"/>
                    </a:ext>
                  </a:extLst>
                </p14:cNvPr>
                <p14:cNvContentPartPr/>
                <p14:nvPr/>
              </p14:nvContentPartPr>
              <p14:xfrm>
                <a:off x="3812294" y="3539859"/>
                <a:ext cx="213840" cy="1998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0D566E5-0665-979B-EEC2-E70E3DD26CD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803654" y="3530859"/>
                  <a:ext cx="23148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11F7C6A4-C4A7-2631-DFD3-C4A2B47FEDE7}"/>
                    </a:ext>
                  </a:extLst>
                </p14:cNvPr>
                <p14:cNvContentPartPr/>
                <p14:nvPr/>
              </p14:nvContentPartPr>
              <p14:xfrm>
                <a:off x="4057454" y="3431139"/>
                <a:ext cx="148320" cy="3646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11F7C6A4-C4A7-2631-DFD3-C4A2B47FEDE7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4048814" y="3422499"/>
                  <a:ext cx="165960" cy="38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95C58CE-6447-B060-47F1-190C187B4041}"/>
              </a:ext>
            </a:extLst>
          </p:cNvPr>
          <p:cNvGrpSpPr/>
          <p:nvPr/>
        </p:nvGrpSpPr>
        <p:grpSpPr>
          <a:xfrm>
            <a:off x="2841374" y="3933699"/>
            <a:ext cx="1458000" cy="369720"/>
            <a:chOff x="2841374" y="3933699"/>
            <a:chExt cx="1458000" cy="36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391B134F-7656-1EB8-09A3-2BDD21621F77}"/>
                    </a:ext>
                  </a:extLst>
                </p14:cNvPr>
                <p14:cNvContentPartPr/>
                <p14:nvPr/>
              </p14:nvContentPartPr>
              <p14:xfrm>
                <a:off x="2841374" y="4065099"/>
                <a:ext cx="155520" cy="2383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391B134F-7656-1EB8-09A3-2BDD21621F77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832374" y="4056459"/>
                  <a:ext cx="17316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8FFA92D-2F48-7352-B79C-420791FB9344}"/>
                    </a:ext>
                  </a:extLst>
                </p14:cNvPr>
                <p14:cNvContentPartPr/>
                <p14:nvPr/>
              </p14:nvContentPartPr>
              <p14:xfrm>
                <a:off x="3034334" y="4090659"/>
                <a:ext cx="97920" cy="612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8FFA92D-2F48-7352-B79C-420791FB934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025694" y="4082019"/>
                  <a:ext cx="1155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10D235FA-9858-8A01-2009-5101B77B8CDC}"/>
                    </a:ext>
                  </a:extLst>
                </p14:cNvPr>
                <p14:cNvContentPartPr/>
                <p14:nvPr/>
              </p14:nvContentPartPr>
              <p14:xfrm>
                <a:off x="3289574" y="4023339"/>
                <a:ext cx="111240" cy="16092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10D235FA-9858-8A01-2009-5101B77B8CD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280574" y="4014699"/>
                  <a:ext cx="1288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E10182DE-AEB1-B983-CC1E-2474FAD4EDF5}"/>
                    </a:ext>
                  </a:extLst>
                </p14:cNvPr>
                <p14:cNvContentPartPr/>
                <p14:nvPr/>
              </p14:nvContentPartPr>
              <p14:xfrm>
                <a:off x="3436454" y="4088139"/>
                <a:ext cx="185400" cy="108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E10182DE-AEB1-B983-CC1E-2474FAD4EDF5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427814" y="4079499"/>
                  <a:ext cx="203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044649BB-0415-8C79-AB78-6C01E7832B32}"/>
                    </a:ext>
                  </a:extLst>
                </p14:cNvPr>
                <p14:cNvContentPartPr/>
                <p14:nvPr/>
              </p14:nvContentPartPr>
              <p14:xfrm>
                <a:off x="3653894" y="4097139"/>
                <a:ext cx="61200" cy="702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044649BB-0415-8C79-AB78-6C01E7832B32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644894" y="4088139"/>
                  <a:ext cx="7884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F698E923-01D9-D859-FC27-091CDBF6AE97}"/>
                    </a:ext>
                  </a:extLst>
                </p14:cNvPr>
                <p14:cNvContentPartPr/>
                <p14:nvPr/>
              </p14:nvContentPartPr>
              <p14:xfrm>
                <a:off x="3814454" y="4007139"/>
                <a:ext cx="120600" cy="203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F698E923-01D9-D859-FC27-091CDBF6AE97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805814" y="3998499"/>
                  <a:ext cx="13824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3DB99632-1A36-F91E-64D8-55BD21CE809E}"/>
                    </a:ext>
                  </a:extLst>
                </p14:cNvPr>
                <p14:cNvContentPartPr/>
                <p14:nvPr/>
              </p14:nvContentPartPr>
              <p14:xfrm>
                <a:off x="3939374" y="3999579"/>
                <a:ext cx="65520" cy="144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3DB99632-1A36-F91E-64D8-55BD21CE809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930374" y="3990579"/>
                  <a:ext cx="831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2C661E3-CDFF-DDCC-DE4D-712E9D4DABB0}"/>
                    </a:ext>
                  </a:extLst>
                </p14:cNvPr>
                <p14:cNvContentPartPr/>
                <p14:nvPr/>
              </p14:nvContentPartPr>
              <p14:xfrm>
                <a:off x="4029014" y="3933699"/>
                <a:ext cx="270360" cy="3492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2C661E3-CDFF-DDCC-DE4D-712E9D4DABB0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020374" y="3924699"/>
                  <a:ext cx="288000" cy="36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F2F3959-7983-56CF-F705-0FBEA08F7970}"/>
              </a:ext>
            </a:extLst>
          </p:cNvPr>
          <p:cNvGrpSpPr/>
          <p:nvPr/>
        </p:nvGrpSpPr>
        <p:grpSpPr>
          <a:xfrm>
            <a:off x="2057294" y="4500699"/>
            <a:ext cx="2142720" cy="246240"/>
            <a:chOff x="2057294" y="4500699"/>
            <a:chExt cx="2142720" cy="24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952BF1D-0409-D2AF-5FEA-1A2FDD1C531A}"/>
                    </a:ext>
                  </a:extLst>
                </p14:cNvPr>
                <p14:cNvContentPartPr/>
                <p14:nvPr/>
              </p14:nvContentPartPr>
              <p14:xfrm>
                <a:off x="2154854" y="4599699"/>
                <a:ext cx="23760" cy="1407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952BF1D-0409-D2AF-5FEA-1A2FDD1C531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146214" y="4591059"/>
                  <a:ext cx="414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43766C1E-9BDD-8C0B-2DE1-ACFADC41ABFA}"/>
                    </a:ext>
                  </a:extLst>
                </p14:cNvPr>
                <p14:cNvContentPartPr/>
                <p14:nvPr/>
              </p14:nvContentPartPr>
              <p14:xfrm>
                <a:off x="2057294" y="4672779"/>
                <a:ext cx="149040" cy="244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43766C1E-9BDD-8C0B-2DE1-ACFADC41ABF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048294" y="4663779"/>
                  <a:ext cx="1666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3103C46-414D-3334-8379-A557019933F5}"/>
                    </a:ext>
                  </a:extLst>
                </p14:cNvPr>
                <p14:cNvContentPartPr/>
                <p14:nvPr/>
              </p14:nvContentPartPr>
              <p14:xfrm>
                <a:off x="2191934" y="4558659"/>
                <a:ext cx="145080" cy="1857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3103C46-414D-3334-8379-A557019933F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2182934" y="4550019"/>
                  <a:ext cx="1627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475C27C-BA4E-D059-DA7E-FBA3242EDAE8}"/>
                    </a:ext>
                  </a:extLst>
                </p14:cNvPr>
                <p14:cNvContentPartPr/>
                <p14:nvPr/>
              </p14:nvContentPartPr>
              <p14:xfrm>
                <a:off x="2387054" y="4542459"/>
                <a:ext cx="101520" cy="1839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475C27C-BA4E-D059-DA7E-FBA3242EDAE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378414" y="4533459"/>
                  <a:ext cx="1191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F0AB8182-8317-0420-AE1E-5811104E8470}"/>
                    </a:ext>
                  </a:extLst>
                </p14:cNvPr>
                <p14:cNvContentPartPr/>
                <p14:nvPr/>
              </p14:nvContentPartPr>
              <p14:xfrm>
                <a:off x="2498294" y="4600419"/>
                <a:ext cx="127440" cy="1465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F0AB8182-8317-0420-AE1E-5811104E8470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489654" y="4591419"/>
                  <a:ext cx="14508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5E90952F-EE83-3C06-614F-8C1CBE56DB6C}"/>
                    </a:ext>
                  </a:extLst>
                </p14:cNvPr>
                <p14:cNvContentPartPr/>
                <p14:nvPr/>
              </p14:nvContentPartPr>
              <p14:xfrm>
                <a:off x="2526734" y="4630659"/>
                <a:ext cx="324720" cy="1141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5E90952F-EE83-3C06-614F-8C1CBE56DB6C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517734" y="4621659"/>
                  <a:ext cx="34236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F9C5BF3F-C20B-AB73-C8F3-1C807EF5250E}"/>
                    </a:ext>
                  </a:extLst>
                </p14:cNvPr>
                <p14:cNvContentPartPr/>
                <p14:nvPr/>
              </p14:nvContentPartPr>
              <p14:xfrm>
                <a:off x="2852534" y="4538139"/>
                <a:ext cx="113760" cy="17244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F9C5BF3F-C20B-AB73-C8F3-1C807EF5250E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843534" y="4529499"/>
                  <a:ext cx="13140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887D7E2-3CEA-60C6-A34A-E221F3FFD32C}"/>
                    </a:ext>
                  </a:extLst>
                </p14:cNvPr>
                <p14:cNvContentPartPr/>
                <p14:nvPr/>
              </p14:nvContentPartPr>
              <p14:xfrm>
                <a:off x="3008414" y="4500699"/>
                <a:ext cx="246960" cy="2289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887D7E2-3CEA-60C6-A34A-E221F3FFD32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999774" y="4491699"/>
                  <a:ext cx="26460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6D2D822-4ED0-FFB8-820D-555570F79063}"/>
                    </a:ext>
                  </a:extLst>
                </p14:cNvPr>
                <p14:cNvContentPartPr/>
                <p14:nvPr/>
              </p14:nvContentPartPr>
              <p14:xfrm>
                <a:off x="3385694" y="4575579"/>
                <a:ext cx="128520" cy="1598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6D2D822-4ED0-FFB8-820D-555570F79063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376694" y="4566939"/>
                  <a:ext cx="1461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038883D4-E2C6-F70C-3D37-91D95F46C80A}"/>
                    </a:ext>
                  </a:extLst>
                </p14:cNvPr>
                <p14:cNvContentPartPr/>
                <p14:nvPr/>
              </p14:nvContentPartPr>
              <p14:xfrm>
                <a:off x="3433574" y="4608339"/>
                <a:ext cx="169560" cy="1105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038883D4-E2C6-F70C-3D37-91D95F46C80A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424934" y="4599339"/>
                  <a:ext cx="1872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63EAC30-82E4-AF66-7A21-142BEB0BDA27}"/>
                    </a:ext>
                  </a:extLst>
                </p14:cNvPr>
                <p14:cNvContentPartPr/>
                <p14:nvPr/>
              </p14:nvContentPartPr>
              <p14:xfrm>
                <a:off x="3607094" y="4583139"/>
                <a:ext cx="458640" cy="1105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63EAC30-82E4-AF66-7A21-142BEB0BDA27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3598454" y="4574139"/>
                  <a:ext cx="4762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ACD44AD5-E004-E8C2-0E47-DAFD9D43F039}"/>
                    </a:ext>
                  </a:extLst>
                </p14:cNvPr>
                <p14:cNvContentPartPr/>
                <p14:nvPr/>
              </p14:nvContentPartPr>
              <p14:xfrm>
                <a:off x="4187774" y="4558659"/>
                <a:ext cx="12240" cy="925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ACD44AD5-E004-E8C2-0E47-DAFD9D43F039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178774" y="4550019"/>
                  <a:ext cx="29880" cy="11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C6CAB664-D869-E140-055B-54A4B6AC41D0}"/>
              </a:ext>
            </a:extLst>
          </p:cNvPr>
          <p:cNvGrpSpPr/>
          <p:nvPr/>
        </p:nvGrpSpPr>
        <p:grpSpPr>
          <a:xfrm>
            <a:off x="4755854" y="4381899"/>
            <a:ext cx="1311840" cy="370080"/>
            <a:chOff x="4755854" y="4381899"/>
            <a:chExt cx="1311840" cy="37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C286F417-9D49-727E-C65F-FD2FB6A12D35}"/>
                    </a:ext>
                  </a:extLst>
                </p14:cNvPr>
                <p14:cNvContentPartPr/>
                <p14:nvPr/>
              </p14:nvContentPartPr>
              <p14:xfrm>
                <a:off x="4755854" y="4519059"/>
                <a:ext cx="122400" cy="2106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C286F417-9D49-727E-C65F-FD2FB6A12D35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747214" y="4510059"/>
                  <a:ext cx="14004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3387862F-8355-F20D-006E-EFCBFE21BEF5}"/>
                    </a:ext>
                  </a:extLst>
                </p14:cNvPr>
                <p14:cNvContentPartPr/>
                <p14:nvPr/>
              </p14:nvContentPartPr>
              <p14:xfrm>
                <a:off x="4939094" y="4604739"/>
                <a:ext cx="54000" cy="1022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3387862F-8355-F20D-006E-EFCBFE21BEF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930094" y="4596099"/>
                  <a:ext cx="716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BAEBA2AB-0753-94A0-F497-1D82F8DD16E7}"/>
                    </a:ext>
                  </a:extLst>
                </p14:cNvPr>
                <p14:cNvContentPartPr/>
                <p14:nvPr/>
              </p14:nvContentPartPr>
              <p14:xfrm>
                <a:off x="5048174" y="4583139"/>
                <a:ext cx="215640" cy="1443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BAEBA2AB-0753-94A0-F497-1D82F8DD16E7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5039174" y="4574139"/>
                  <a:ext cx="2332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6FE7A29-0DBC-4A8B-C11F-6856C50B1D0B}"/>
                    </a:ext>
                  </a:extLst>
                </p14:cNvPr>
                <p14:cNvContentPartPr/>
                <p14:nvPr/>
              </p14:nvContentPartPr>
              <p14:xfrm>
                <a:off x="5363894" y="4475499"/>
                <a:ext cx="185040" cy="2530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6FE7A29-0DBC-4A8B-C11F-6856C50B1D0B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355254" y="4466859"/>
                  <a:ext cx="20268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5D57B3CE-E9DF-D442-8062-EC2E9D85F709}"/>
                    </a:ext>
                  </a:extLst>
                </p14:cNvPr>
                <p14:cNvContentPartPr/>
                <p14:nvPr/>
              </p14:nvContentPartPr>
              <p14:xfrm>
                <a:off x="5454974" y="4490619"/>
                <a:ext cx="69480" cy="1821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5D57B3CE-E9DF-D442-8062-EC2E9D85F709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446334" y="4481979"/>
                  <a:ext cx="8712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07C53152-5FB9-EBB0-4C73-C6F6068B3A99}"/>
                    </a:ext>
                  </a:extLst>
                </p14:cNvPr>
                <p14:cNvContentPartPr/>
                <p14:nvPr/>
              </p14:nvContentPartPr>
              <p14:xfrm>
                <a:off x="5565494" y="4487739"/>
                <a:ext cx="125640" cy="16344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07C53152-5FB9-EBB0-4C73-C6F6068B3A99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556854" y="4478739"/>
                  <a:ext cx="14328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A5C82BC0-FEE2-31E2-8DA0-372307A636AE}"/>
                    </a:ext>
                  </a:extLst>
                </p14:cNvPr>
                <p14:cNvContentPartPr/>
                <p14:nvPr/>
              </p14:nvContentPartPr>
              <p14:xfrm>
                <a:off x="5712734" y="4381899"/>
                <a:ext cx="314640" cy="3700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A5C82BC0-FEE2-31E2-8DA0-372307A636AE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704094" y="4372899"/>
                  <a:ext cx="33228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E40C4CC-41D0-373F-87F3-2400A5C47703}"/>
                    </a:ext>
                  </a:extLst>
                </p14:cNvPr>
                <p14:cNvContentPartPr/>
                <p14:nvPr/>
              </p14:nvContentPartPr>
              <p14:xfrm>
                <a:off x="5986694" y="4551819"/>
                <a:ext cx="81000" cy="248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E40C4CC-41D0-373F-87F3-2400A5C47703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978054" y="4542819"/>
                  <a:ext cx="98640" cy="4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E614248-D405-8DC5-BB0D-2AFC0E6452E4}"/>
              </a:ext>
            </a:extLst>
          </p:cNvPr>
          <p:cNvGrpSpPr/>
          <p:nvPr/>
        </p:nvGrpSpPr>
        <p:grpSpPr>
          <a:xfrm>
            <a:off x="6245894" y="4293339"/>
            <a:ext cx="1082520" cy="379800"/>
            <a:chOff x="6245894" y="4293339"/>
            <a:chExt cx="1082520" cy="3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11D82333-35F3-D2A3-9843-0B729FCDED14}"/>
                    </a:ext>
                  </a:extLst>
                </p14:cNvPr>
                <p14:cNvContentPartPr/>
                <p14:nvPr/>
              </p14:nvContentPartPr>
              <p14:xfrm>
                <a:off x="6245894" y="4437699"/>
                <a:ext cx="101520" cy="2037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11D82333-35F3-D2A3-9843-0B729FCDED14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237254" y="4428699"/>
                  <a:ext cx="11916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8A396EAF-0A16-2E79-1B48-3B6374F45692}"/>
                    </a:ext>
                  </a:extLst>
                </p14:cNvPr>
                <p14:cNvContentPartPr/>
                <p14:nvPr/>
              </p14:nvContentPartPr>
              <p14:xfrm>
                <a:off x="6410414" y="4523379"/>
                <a:ext cx="72000" cy="914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8A396EAF-0A16-2E79-1B48-3B6374F45692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401414" y="4514379"/>
                  <a:ext cx="896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B42EB2C8-FBD9-6EBC-3F96-11DC16DF3EA7}"/>
                    </a:ext>
                  </a:extLst>
                </p14:cNvPr>
                <p14:cNvContentPartPr/>
                <p14:nvPr/>
              </p14:nvContentPartPr>
              <p14:xfrm>
                <a:off x="6527774" y="4458219"/>
                <a:ext cx="39960" cy="1454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B42EB2C8-FBD9-6EBC-3F96-11DC16DF3EA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519134" y="4449219"/>
                  <a:ext cx="576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4BBF636C-3B39-DCE5-8AA1-51FE1FC64315}"/>
                    </a:ext>
                  </a:extLst>
                </p14:cNvPr>
                <p14:cNvContentPartPr/>
                <p14:nvPr/>
              </p14:nvContentPartPr>
              <p14:xfrm>
                <a:off x="6533534" y="4420779"/>
                <a:ext cx="346680" cy="2016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4BBF636C-3B39-DCE5-8AA1-51FE1FC64315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524534" y="4411779"/>
                  <a:ext cx="36432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F2908581-4006-ED56-EFCE-F8F7FF6680CA}"/>
                    </a:ext>
                  </a:extLst>
                </p14:cNvPr>
                <p14:cNvContentPartPr/>
                <p14:nvPr/>
              </p14:nvContentPartPr>
              <p14:xfrm>
                <a:off x="6942494" y="4396659"/>
                <a:ext cx="169920" cy="1962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F2908581-4006-ED56-EFCE-F8F7FF6680CA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933494" y="4388019"/>
                  <a:ext cx="1875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A02D5DC8-1F40-4EDC-6841-E67BC9EBCC85}"/>
                    </a:ext>
                  </a:extLst>
                </p14:cNvPr>
                <p14:cNvContentPartPr/>
                <p14:nvPr/>
              </p14:nvContentPartPr>
              <p14:xfrm>
                <a:off x="7194134" y="4293339"/>
                <a:ext cx="134280" cy="3798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A02D5DC8-1F40-4EDC-6841-E67BC9EBCC85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185134" y="4284339"/>
                  <a:ext cx="151920" cy="39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D89CF3C1-CB9F-69C9-9F15-4471BAD4ABED}"/>
              </a:ext>
            </a:extLst>
          </p:cNvPr>
          <p:cNvGrpSpPr/>
          <p:nvPr/>
        </p:nvGrpSpPr>
        <p:grpSpPr>
          <a:xfrm>
            <a:off x="7521734" y="4417179"/>
            <a:ext cx="255960" cy="253800"/>
            <a:chOff x="7521734" y="4417179"/>
            <a:chExt cx="255960" cy="25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0553013C-14F1-225F-89AE-6B0C898CD956}"/>
                    </a:ext>
                  </a:extLst>
                </p14:cNvPr>
                <p14:cNvContentPartPr/>
                <p14:nvPr/>
              </p14:nvContentPartPr>
              <p14:xfrm>
                <a:off x="7521734" y="4485939"/>
                <a:ext cx="127440" cy="338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0553013C-14F1-225F-89AE-6B0C898CD956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513094" y="4476939"/>
                  <a:ext cx="1450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B2D6DB2D-2E6F-6806-7DEB-1C560FA74146}"/>
                    </a:ext>
                  </a:extLst>
                </p14:cNvPr>
                <p14:cNvContentPartPr/>
                <p14:nvPr/>
              </p14:nvContentPartPr>
              <p14:xfrm>
                <a:off x="7565654" y="4565859"/>
                <a:ext cx="138600" cy="3384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B2D6DB2D-2E6F-6806-7DEB-1C560FA74146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7557014" y="4556859"/>
                  <a:ext cx="1562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03651C61-4F86-BCDF-3300-75037463176A}"/>
                    </a:ext>
                  </a:extLst>
                </p14:cNvPr>
                <p14:cNvContentPartPr/>
                <p14:nvPr/>
              </p14:nvContentPartPr>
              <p14:xfrm>
                <a:off x="7598414" y="4417179"/>
                <a:ext cx="179280" cy="2538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03651C61-4F86-BCDF-3300-75037463176A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7589414" y="4408179"/>
                  <a:ext cx="196920" cy="27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ACADCDD-0C9C-4A41-FDB6-8BD5C6A44652}"/>
              </a:ext>
            </a:extLst>
          </p:cNvPr>
          <p:cNvGrpSpPr/>
          <p:nvPr/>
        </p:nvGrpSpPr>
        <p:grpSpPr>
          <a:xfrm>
            <a:off x="8202494" y="4256979"/>
            <a:ext cx="1130400" cy="368640"/>
            <a:chOff x="8202494" y="4256979"/>
            <a:chExt cx="1130400" cy="36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181D8238-F660-9952-AB25-C7429A3B2EA3}"/>
                    </a:ext>
                  </a:extLst>
                </p14:cNvPr>
                <p14:cNvContentPartPr/>
                <p14:nvPr/>
              </p14:nvContentPartPr>
              <p14:xfrm>
                <a:off x="8202494" y="4344099"/>
                <a:ext cx="103680" cy="2394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181D8238-F660-9952-AB25-C7429A3B2EA3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8193494" y="4335459"/>
                  <a:ext cx="12132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C61AE147-2D73-8B4A-8EE8-B08C50330AAC}"/>
                    </a:ext>
                  </a:extLst>
                </p14:cNvPr>
                <p14:cNvContentPartPr/>
                <p14:nvPr/>
              </p14:nvContentPartPr>
              <p14:xfrm>
                <a:off x="8339654" y="4448859"/>
                <a:ext cx="70560" cy="1414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C61AE147-2D73-8B4A-8EE8-B08C50330AAC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8331014" y="4440219"/>
                  <a:ext cx="882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0D49039F-E249-BE5C-0B82-B486F14BE167}"/>
                    </a:ext>
                  </a:extLst>
                </p14:cNvPr>
                <p14:cNvContentPartPr/>
                <p14:nvPr/>
              </p14:nvContentPartPr>
              <p14:xfrm>
                <a:off x="8457374" y="4398819"/>
                <a:ext cx="39600" cy="1796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0D49039F-E249-BE5C-0B82-B486F14BE16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8448374" y="4389819"/>
                  <a:ext cx="572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D3CE6F48-E7FC-7208-3F8B-7EC0BB046B06}"/>
                    </a:ext>
                  </a:extLst>
                </p14:cNvPr>
                <p14:cNvContentPartPr/>
                <p14:nvPr/>
              </p14:nvContentPartPr>
              <p14:xfrm>
                <a:off x="8583734" y="4311339"/>
                <a:ext cx="251280" cy="2646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D3CE6F48-E7FC-7208-3F8B-7EC0BB046B06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8574734" y="4302699"/>
                  <a:ext cx="2689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A3EB75C8-4937-5BA4-DBD1-6ED4772D1604}"/>
                    </a:ext>
                  </a:extLst>
                </p14:cNvPr>
                <p14:cNvContentPartPr/>
                <p14:nvPr/>
              </p14:nvContentPartPr>
              <p14:xfrm>
                <a:off x="8880734" y="4368939"/>
                <a:ext cx="126360" cy="20304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A3EB75C8-4937-5BA4-DBD1-6ED4772D1604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8871734" y="4359939"/>
                  <a:ext cx="1440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5FFACAC1-B2E0-63AF-256D-048A78F48273}"/>
                    </a:ext>
                  </a:extLst>
                </p14:cNvPr>
                <p14:cNvContentPartPr/>
                <p14:nvPr/>
              </p14:nvContentPartPr>
              <p14:xfrm>
                <a:off x="9017894" y="4256979"/>
                <a:ext cx="100800" cy="3686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5FFACAC1-B2E0-63AF-256D-048A78F48273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9009254" y="4248339"/>
                  <a:ext cx="11844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333F34C-652D-B9AE-C037-CBE3E5890E7B}"/>
                    </a:ext>
                  </a:extLst>
                </p14:cNvPr>
                <p14:cNvContentPartPr/>
                <p14:nvPr/>
              </p14:nvContentPartPr>
              <p14:xfrm>
                <a:off x="9225614" y="4386579"/>
                <a:ext cx="107280" cy="633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333F34C-652D-B9AE-C037-CBE3E5890E7B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9216614" y="4377939"/>
                  <a:ext cx="12492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541AD160-FBF1-215D-AB59-0C8B3D5F86E1}"/>
              </a:ext>
            </a:extLst>
          </p:cNvPr>
          <p:cNvGrpSpPr/>
          <p:nvPr/>
        </p:nvGrpSpPr>
        <p:grpSpPr>
          <a:xfrm>
            <a:off x="9518294" y="4265259"/>
            <a:ext cx="918000" cy="246240"/>
            <a:chOff x="9518294" y="4265259"/>
            <a:chExt cx="918000" cy="24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80FB3269-F1CE-97FF-1A01-13EA0824DC89}"/>
                    </a:ext>
                  </a:extLst>
                </p14:cNvPr>
                <p14:cNvContentPartPr/>
                <p14:nvPr/>
              </p14:nvContentPartPr>
              <p14:xfrm>
                <a:off x="9518294" y="4294059"/>
                <a:ext cx="122760" cy="2174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80FB3269-F1CE-97FF-1A01-13EA0824DC89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509654" y="4285419"/>
                  <a:ext cx="1404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35F071B4-91E9-BF17-6182-3C49D1023902}"/>
                    </a:ext>
                  </a:extLst>
                </p14:cNvPr>
                <p14:cNvContentPartPr/>
                <p14:nvPr/>
              </p14:nvContentPartPr>
              <p14:xfrm>
                <a:off x="9723134" y="4412139"/>
                <a:ext cx="4680" cy="36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35F071B4-91E9-BF17-6182-3C49D1023902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9714494" y="4403499"/>
                  <a:ext cx="223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2C68FADE-1D6A-A93F-FFDF-C1C8F8992CC0}"/>
                    </a:ext>
                  </a:extLst>
                </p14:cNvPr>
                <p14:cNvContentPartPr/>
                <p14:nvPr/>
              </p14:nvContentPartPr>
              <p14:xfrm>
                <a:off x="9813134" y="4296939"/>
                <a:ext cx="198000" cy="16704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2C68FADE-1D6A-A93F-FFDF-C1C8F8992CC0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9804134" y="4287939"/>
                  <a:ext cx="2156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AA72E8E5-BA98-3A51-B94E-24FB2CE775FF}"/>
                    </a:ext>
                  </a:extLst>
                </p14:cNvPr>
                <p14:cNvContentPartPr/>
                <p14:nvPr/>
              </p14:nvContentPartPr>
              <p14:xfrm>
                <a:off x="10098614" y="4265259"/>
                <a:ext cx="147960" cy="21132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AA72E8E5-BA98-3A51-B94E-24FB2CE775FF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0089974" y="4256619"/>
                  <a:ext cx="16560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0A02F09D-075E-ACF5-840E-47C808F006FA}"/>
                    </a:ext>
                  </a:extLst>
                </p14:cNvPr>
                <p14:cNvContentPartPr/>
                <p14:nvPr/>
              </p14:nvContentPartPr>
              <p14:xfrm>
                <a:off x="10322894" y="4281099"/>
                <a:ext cx="113400" cy="1292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0A02F09D-075E-ACF5-840E-47C808F006FA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0314254" y="4272459"/>
                  <a:ext cx="1310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387EB974-4E75-B245-CD4C-7B9BEB7BC862}"/>
                    </a:ext>
                  </a:extLst>
                </p14:cNvPr>
                <p14:cNvContentPartPr/>
                <p14:nvPr/>
              </p14:nvContentPartPr>
              <p14:xfrm>
                <a:off x="10400654" y="4303059"/>
                <a:ext cx="19080" cy="14688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387EB974-4E75-B245-CD4C-7B9BEB7BC862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0391654" y="4294419"/>
                  <a:ext cx="3672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DBB3EC3B-09D1-6497-6613-AC96CA320233}"/>
              </a:ext>
            </a:extLst>
          </p:cNvPr>
          <p:cNvGrpSpPr/>
          <p:nvPr/>
        </p:nvGrpSpPr>
        <p:grpSpPr>
          <a:xfrm>
            <a:off x="8226974" y="4957179"/>
            <a:ext cx="1274400" cy="329040"/>
            <a:chOff x="8226974" y="4957179"/>
            <a:chExt cx="1274400" cy="32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6A22AFB6-EFC2-E44D-104D-332C14F6DCCF}"/>
                    </a:ext>
                  </a:extLst>
                </p14:cNvPr>
                <p14:cNvContentPartPr/>
                <p14:nvPr/>
              </p14:nvContentPartPr>
              <p14:xfrm>
                <a:off x="8226974" y="4974099"/>
                <a:ext cx="218520" cy="2221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6A22AFB6-EFC2-E44D-104D-332C14F6DCCF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218334" y="4965099"/>
                  <a:ext cx="23616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05E2B440-0193-6BD7-F693-4D5EC8B902C1}"/>
                    </a:ext>
                  </a:extLst>
                </p14:cNvPr>
                <p14:cNvContentPartPr/>
                <p14:nvPr/>
              </p14:nvContentPartPr>
              <p14:xfrm>
                <a:off x="8463134" y="5101899"/>
                <a:ext cx="93960" cy="975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05E2B440-0193-6BD7-F693-4D5EC8B902C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8454134" y="5092899"/>
                  <a:ext cx="1116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1970B466-AE75-CFD8-E5EE-D1C05AC60261}"/>
                    </a:ext>
                  </a:extLst>
                </p14:cNvPr>
                <p14:cNvContentPartPr/>
                <p14:nvPr/>
              </p14:nvContentPartPr>
              <p14:xfrm>
                <a:off x="8636654" y="5046819"/>
                <a:ext cx="280440" cy="19548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1970B466-AE75-CFD8-E5EE-D1C05AC60261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8628014" y="5037819"/>
                  <a:ext cx="29808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F2B29C9D-AACC-638C-761E-317F4D937224}"/>
                    </a:ext>
                  </a:extLst>
                </p14:cNvPr>
                <p14:cNvContentPartPr/>
                <p14:nvPr/>
              </p14:nvContentPartPr>
              <p14:xfrm>
                <a:off x="8955974" y="5024139"/>
                <a:ext cx="135000" cy="2088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F2B29C9D-AACC-638C-761E-317F4D937224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8947334" y="5015499"/>
                  <a:ext cx="15264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AFD887E6-69A4-136F-AA46-3BF4347EEBC5}"/>
                    </a:ext>
                  </a:extLst>
                </p14:cNvPr>
                <p14:cNvContentPartPr/>
                <p14:nvPr/>
              </p14:nvContentPartPr>
              <p14:xfrm>
                <a:off x="9144614" y="4957179"/>
                <a:ext cx="115920" cy="32904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AFD887E6-69A4-136F-AA46-3BF4347EEBC5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9135974" y="4948539"/>
                  <a:ext cx="13356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57A0D465-FAF1-4AE3-806E-D8FDE864A0AF}"/>
                    </a:ext>
                  </a:extLst>
                </p14:cNvPr>
                <p14:cNvContentPartPr/>
                <p14:nvPr/>
              </p14:nvContentPartPr>
              <p14:xfrm>
                <a:off x="9376814" y="5059419"/>
                <a:ext cx="124560" cy="1468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57A0D465-FAF1-4AE3-806E-D8FDE864A0A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9367814" y="5050419"/>
                  <a:ext cx="14220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013024D0-8290-784D-49BF-EEEDB5362C8E}"/>
              </a:ext>
            </a:extLst>
          </p:cNvPr>
          <p:cNvGrpSpPr/>
          <p:nvPr/>
        </p:nvGrpSpPr>
        <p:grpSpPr>
          <a:xfrm>
            <a:off x="9660134" y="4996419"/>
            <a:ext cx="1006560" cy="242640"/>
            <a:chOff x="9660134" y="4996419"/>
            <a:chExt cx="1006560" cy="24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1499C93-96B6-1791-EBAD-2C39A851BDC8}"/>
                    </a:ext>
                  </a:extLst>
                </p14:cNvPr>
                <p14:cNvContentPartPr/>
                <p14:nvPr/>
              </p14:nvContentPartPr>
              <p14:xfrm>
                <a:off x="9660134" y="5039259"/>
                <a:ext cx="61920" cy="1998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1499C93-96B6-1791-EBAD-2C39A851BDC8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9651494" y="5030259"/>
                  <a:ext cx="7956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A6FA936F-F26C-CA0C-5445-EF0A4BC34626}"/>
                    </a:ext>
                  </a:extLst>
                </p14:cNvPr>
                <p14:cNvContentPartPr/>
                <p14:nvPr/>
              </p14:nvContentPartPr>
              <p14:xfrm>
                <a:off x="9736094" y="5049699"/>
                <a:ext cx="84600" cy="13788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A6FA936F-F26C-CA0C-5445-EF0A4BC34626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9727454" y="5041059"/>
                  <a:ext cx="1022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82117617-55D2-3A28-BC49-082E1FDB3B54}"/>
                    </a:ext>
                  </a:extLst>
                </p14:cNvPr>
                <p14:cNvContentPartPr/>
                <p14:nvPr/>
              </p14:nvContentPartPr>
              <p14:xfrm>
                <a:off x="9891614" y="4996419"/>
                <a:ext cx="148320" cy="20484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82117617-55D2-3A28-BC49-082E1FDB3B54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9882974" y="4987419"/>
                  <a:ext cx="1659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282A374D-2EDA-95CA-01BF-E8DCB60124F0}"/>
                    </a:ext>
                  </a:extLst>
                </p14:cNvPr>
                <p14:cNvContentPartPr/>
                <p14:nvPr/>
              </p14:nvContentPartPr>
              <p14:xfrm>
                <a:off x="10118414" y="5019099"/>
                <a:ext cx="104400" cy="16740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282A374D-2EDA-95CA-01BF-E8DCB60124F0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10109414" y="5010099"/>
                  <a:ext cx="1220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E57A94D8-3928-2142-5B88-90EF444695AA}"/>
                    </a:ext>
                  </a:extLst>
                </p14:cNvPr>
                <p14:cNvContentPartPr/>
                <p14:nvPr/>
              </p14:nvContentPartPr>
              <p14:xfrm>
                <a:off x="10194734" y="5071299"/>
                <a:ext cx="45720" cy="13896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E57A94D8-3928-2142-5B88-90EF444695AA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10186094" y="5062659"/>
                  <a:ext cx="633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A4F4871B-72E8-1233-F186-E319CCDFF949}"/>
                    </a:ext>
                  </a:extLst>
                </p14:cNvPr>
                <p14:cNvContentPartPr/>
                <p14:nvPr/>
              </p14:nvContentPartPr>
              <p14:xfrm>
                <a:off x="10301654" y="5003259"/>
                <a:ext cx="365040" cy="20052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A4F4871B-72E8-1233-F186-E319CCDFF949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10293014" y="4994619"/>
                  <a:ext cx="382680" cy="21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5F2D1F4A-DC4F-0DD5-76AD-1A657E7839D4}"/>
              </a:ext>
            </a:extLst>
          </p:cNvPr>
          <p:cNvGrpSpPr/>
          <p:nvPr/>
        </p:nvGrpSpPr>
        <p:grpSpPr>
          <a:xfrm>
            <a:off x="10796654" y="4107579"/>
            <a:ext cx="1200240" cy="1084320"/>
            <a:chOff x="10796654" y="4107579"/>
            <a:chExt cx="1200240" cy="108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0BF4F296-8F34-E2BE-EACE-826BFA38CE52}"/>
                    </a:ext>
                  </a:extLst>
                </p14:cNvPr>
                <p14:cNvContentPartPr/>
                <p14:nvPr/>
              </p14:nvContentPartPr>
              <p14:xfrm>
                <a:off x="10796654" y="4143219"/>
                <a:ext cx="191160" cy="26460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0BF4F296-8F34-E2BE-EACE-826BFA38CE52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0788014" y="4134219"/>
                  <a:ext cx="20880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F96C6D70-FBE4-AA22-DDD6-61DB680066F3}"/>
                    </a:ext>
                  </a:extLst>
                </p14:cNvPr>
                <p14:cNvContentPartPr/>
                <p14:nvPr/>
              </p14:nvContentPartPr>
              <p14:xfrm>
                <a:off x="11060174" y="4216659"/>
                <a:ext cx="92880" cy="1994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F96C6D70-FBE4-AA22-DDD6-61DB680066F3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1051174" y="4208019"/>
                  <a:ext cx="11052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1D491D8B-3069-BF39-A2F0-D925E3BF8F5B}"/>
                    </a:ext>
                  </a:extLst>
                </p14:cNvPr>
                <p14:cNvContentPartPr/>
                <p14:nvPr/>
              </p14:nvContentPartPr>
              <p14:xfrm>
                <a:off x="11222894" y="4312779"/>
                <a:ext cx="62640" cy="2134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1D491D8B-3069-BF39-A2F0-D925E3BF8F5B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11214254" y="4304139"/>
                  <a:ext cx="8028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B0AA128B-8D90-7A95-E151-7BA030B80488}"/>
                    </a:ext>
                  </a:extLst>
                </p14:cNvPr>
                <p14:cNvContentPartPr/>
                <p14:nvPr/>
              </p14:nvContentPartPr>
              <p14:xfrm>
                <a:off x="11356094" y="4107579"/>
                <a:ext cx="113040" cy="3423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B0AA128B-8D90-7A95-E151-7BA030B80488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1347094" y="4098939"/>
                  <a:ext cx="13068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22F7FD47-BA45-CD81-7465-3FBC58D6C4BB}"/>
                    </a:ext>
                  </a:extLst>
                </p14:cNvPr>
                <p14:cNvContentPartPr/>
                <p14:nvPr/>
              </p14:nvContentPartPr>
              <p14:xfrm>
                <a:off x="10844174" y="4885899"/>
                <a:ext cx="83160" cy="22464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22F7FD47-BA45-CD81-7465-3FBC58D6C4BB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0835174" y="4876899"/>
                  <a:ext cx="10080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1FC22E1E-500B-F3D7-EAD1-7C0571F13E62}"/>
                    </a:ext>
                  </a:extLst>
                </p14:cNvPr>
                <p14:cNvContentPartPr/>
                <p14:nvPr/>
              </p14:nvContentPartPr>
              <p14:xfrm>
                <a:off x="10990334" y="4910019"/>
                <a:ext cx="99720" cy="14832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1FC22E1E-500B-F3D7-EAD1-7C0571F13E62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0981694" y="4901019"/>
                  <a:ext cx="1173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378C8F40-70A6-0D06-6365-6AB4D096705B}"/>
                    </a:ext>
                  </a:extLst>
                </p14:cNvPr>
                <p14:cNvContentPartPr/>
                <p14:nvPr/>
              </p14:nvContentPartPr>
              <p14:xfrm>
                <a:off x="11058374" y="4902099"/>
                <a:ext cx="175320" cy="2084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378C8F40-70A6-0D06-6365-6AB4D096705B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1049734" y="4893459"/>
                  <a:ext cx="19296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32B48D80-F653-0FF4-6A8E-22C6EEA469D0}"/>
                    </a:ext>
                  </a:extLst>
                </p14:cNvPr>
                <p14:cNvContentPartPr/>
                <p14:nvPr/>
              </p14:nvContentPartPr>
              <p14:xfrm>
                <a:off x="11317214" y="4994979"/>
                <a:ext cx="42480" cy="1969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32B48D80-F653-0FF4-6A8E-22C6EEA469D0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1308214" y="4985979"/>
                  <a:ext cx="601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C1CCDA49-271D-40CD-AB66-7D2A97507A1B}"/>
                    </a:ext>
                  </a:extLst>
                </p14:cNvPr>
                <p14:cNvContentPartPr/>
                <p14:nvPr/>
              </p14:nvContentPartPr>
              <p14:xfrm>
                <a:off x="11378414" y="4929819"/>
                <a:ext cx="96120" cy="19296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C1CCDA49-271D-40CD-AB66-7D2A97507A1B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1369774" y="4920819"/>
                  <a:ext cx="1137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88ED272-4A13-8AA8-DD28-3B2DDE274537}"/>
                    </a:ext>
                  </a:extLst>
                </p14:cNvPr>
                <p14:cNvContentPartPr/>
                <p14:nvPr/>
              </p14:nvContentPartPr>
              <p14:xfrm>
                <a:off x="11526734" y="4319979"/>
                <a:ext cx="138600" cy="172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88ED272-4A13-8AA8-DD28-3B2DDE274537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1517734" y="4311339"/>
                  <a:ext cx="156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830BFCD4-57E9-46ED-E0BF-E8D54A8CBA4A}"/>
                    </a:ext>
                  </a:extLst>
                </p14:cNvPr>
                <p14:cNvContentPartPr/>
                <p14:nvPr/>
              </p14:nvContentPartPr>
              <p14:xfrm>
                <a:off x="11733734" y="4230339"/>
                <a:ext cx="138960" cy="18072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830BFCD4-57E9-46ED-E0BF-E8D54A8CBA4A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1725094" y="4221339"/>
                  <a:ext cx="15660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E294FB46-2B86-4BA8-A7DF-1B89A7430D1A}"/>
                    </a:ext>
                  </a:extLst>
                </p14:cNvPr>
                <p14:cNvContentPartPr/>
                <p14:nvPr/>
              </p14:nvContentPartPr>
              <p14:xfrm>
                <a:off x="11570294" y="4180659"/>
                <a:ext cx="426600" cy="81612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E294FB46-2B86-4BA8-A7DF-1B89A7430D1A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1561654" y="4171659"/>
                  <a:ext cx="444240" cy="83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364A0607-ECAC-11E7-8F56-D112C5DC70E3}"/>
                    </a:ext>
                  </a:extLst>
                </p14:cNvPr>
                <p14:cNvContentPartPr/>
                <p14:nvPr/>
              </p14:nvContentPartPr>
              <p14:xfrm>
                <a:off x="11713934" y="4924779"/>
                <a:ext cx="203760" cy="19296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364A0607-ECAC-11E7-8F56-D112C5DC70E3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1705294" y="4916139"/>
                  <a:ext cx="22140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1A74D53A-46CB-9203-9716-5B1E99D37E43}"/>
                    </a:ext>
                  </a:extLst>
                </p14:cNvPr>
                <p14:cNvContentPartPr/>
                <p14:nvPr/>
              </p14:nvContentPartPr>
              <p14:xfrm>
                <a:off x="11931014" y="4918299"/>
                <a:ext cx="27000" cy="2707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1A74D53A-46CB-9203-9716-5B1E99D37E43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1922014" y="4909659"/>
                  <a:ext cx="44640" cy="288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0C8A7AB3-C2DD-F21C-8540-B26B0BAA719C}"/>
              </a:ext>
            </a:extLst>
          </p:cNvPr>
          <p:cNvGrpSpPr/>
          <p:nvPr/>
        </p:nvGrpSpPr>
        <p:grpSpPr>
          <a:xfrm>
            <a:off x="2122454" y="4885899"/>
            <a:ext cx="5750280" cy="1432440"/>
            <a:chOff x="2122454" y="4885899"/>
            <a:chExt cx="5750280" cy="143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230B2484-A3F9-FAD5-FF59-C3CE2DDDDC0F}"/>
                    </a:ext>
                  </a:extLst>
                </p14:cNvPr>
                <p14:cNvContentPartPr/>
                <p14:nvPr/>
              </p14:nvContentPartPr>
              <p14:xfrm>
                <a:off x="2122454" y="4960779"/>
                <a:ext cx="110160" cy="2948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230B2484-A3F9-FAD5-FF59-C3CE2DDDDC0F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113454" y="4952139"/>
                  <a:ext cx="12780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C2364B3-FD6A-82CC-D4E8-967D23C7749A}"/>
                    </a:ext>
                  </a:extLst>
                </p14:cNvPr>
                <p14:cNvContentPartPr/>
                <p14:nvPr/>
              </p14:nvContentPartPr>
              <p14:xfrm>
                <a:off x="2285174" y="5099379"/>
                <a:ext cx="122760" cy="1440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C2364B3-FD6A-82CC-D4E8-967D23C7749A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2276534" y="5090739"/>
                  <a:ext cx="14040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A6A79A6-9E70-F2D1-05E3-F605E14CDDE5}"/>
                    </a:ext>
                  </a:extLst>
                </p14:cNvPr>
                <p14:cNvContentPartPr/>
                <p14:nvPr/>
              </p14:nvContentPartPr>
              <p14:xfrm>
                <a:off x="2438894" y="5147619"/>
                <a:ext cx="176760" cy="608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A6A79A6-9E70-F2D1-05E3-F605E14CDDE5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2429894" y="5138619"/>
                  <a:ext cx="1944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29FC849B-176A-11CA-1322-B4271A10BC7C}"/>
                    </a:ext>
                  </a:extLst>
                </p14:cNvPr>
                <p14:cNvContentPartPr/>
                <p14:nvPr/>
              </p14:nvContentPartPr>
              <p14:xfrm>
                <a:off x="2511974" y="4918299"/>
                <a:ext cx="164520" cy="3841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29FC849B-176A-11CA-1322-B4271A10BC7C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2502974" y="4909659"/>
                  <a:ext cx="18216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47C0FF79-794D-0DBA-56AF-0BC971F072E5}"/>
                    </a:ext>
                  </a:extLst>
                </p14:cNvPr>
                <p14:cNvContentPartPr/>
                <p14:nvPr/>
              </p14:nvContentPartPr>
              <p14:xfrm>
                <a:off x="2630054" y="5078499"/>
                <a:ext cx="214920" cy="1436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47C0FF79-794D-0DBA-56AF-0BC971F072E5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2621054" y="5069499"/>
                  <a:ext cx="2325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5AC4B971-E926-AB0C-C250-FE0036EFB855}"/>
                    </a:ext>
                  </a:extLst>
                </p14:cNvPr>
                <p14:cNvContentPartPr/>
                <p14:nvPr/>
              </p14:nvContentPartPr>
              <p14:xfrm>
                <a:off x="2850734" y="5145099"/>
                <a:ext cx="132480" cy="903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5AC4B971-E926-AB0C-C250-FE0036EFB855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2841734" y="5136099"/>
                  <a:ext cx="1501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6C44EFDF-A5C5-2EDB-38E4-42B13F7E05B9}"/>
                    </a:ext>
                  </a:extLst>
                </p14:cNvPr>
                <p14:cNvContentPartPr/>
                <p14:nvPr/>
              </p14:nvContentPartPr>
              <p14:xfrm>
                <a:off x="2965574" y="4953579"/>
                <a:ext cx="583200" cy="3020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6C44EFDF-A5C5-2EDB-38E4-42B13F7E05B9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2956934" y="4944939"/>
                  <a:ext cx="60084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91E59B1-CB71-8EA4-09C3-E47BB7A9EEAD}"/>
                    </a:ext>
                  </a:extLst>
                </p14:cNvPr>
                <p14:cNvContentPartPr/>
                <p14:nvPr/>
              </p14:nvContentPartPr>
              <p14:xfrm>
                <a:off x="3476774" y="5038179"/>
                <a:ext cx="185040" cy="1245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91E59B1-CB71-8EA4-09C3-E47BB7A9EEAD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3468134" y="5029539"/>
                  <a:ext cx="2026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7EF478D2-02B5-1556-8902-28C6801CBB13}"/>
                    </a:ext>
                  </a:extLst>
                </p14:cNvPr>
                <p14:cNvContentPartPr/>
                <p14:nvPr/>
              </p14:nvContentPartPr>
              <p14:xfrm>
                <a:off x="3674414" y="5030259"/>
                <a:ext cx="440640" cy="1501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7EF478D2-02B5-1556-8902-28C6801CBB13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3665414" y="5021619"/>
                  <a:ext cx="4582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0BE5C2F8-7802-A242-53C8-F694BA6E5312}"/>
                    </a:ext>
                  </a:extLst>
                </p14:cNvPr>
                <p14:cNvContentPartPr/>
                <p14:nvPr/>
              </p14:nvContentPartPr>
              <p14:xfrm>
                <a:off x="4260494" y="4996419"/>
                <a:ext cx="19440" cy="1177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0BE5C2F8-7802-A242-53C8-F694BA6E531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4251854" y="4987419"/>
                  <a:ext cx="3708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3CDDCFC6-0BDA-FECE-31D2-F4B7745F71C1}"/>
                    </a:ext>
                  </a:extLst>
                </p14:cNvPr>
                <p14:cNvContentPartPr/>
                <p14:nvPr/>
              </p14:nvContentPartPr>
              <p14:xfrm>
                <a:off x="4789694" y="5083539"/>
                <a:ext cx="78840" cy="406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3CDDCFC6-0BDA-FECE-31D2-F4B7745F71C1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4780694" y="5074539"/>
                  <a:ext cx="9648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FD27E5EF-9ADF-FF44-C92A-0DF628751ED6}"/>
                    </a:ext>
                  </a:extLst>
                </p14:cNvPr>
                <p14:cNvContentPartPr/>
                <p14:nvPr/>
              </p14:nvContentPartPr>
              <p14:xfrm>
                <a:off x="4794014" y="5122419"/>
                <a:ext cx="91800" cy="2091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FD27E5EF-9ADF-FF44-C92A-0DF628751ED6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4785374" y="5113419"/>
                  <a:ext cx="10944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0015A770-F27D-8325-2D26-67D391F1FED6}"/>
                    </a:ext>
                  </a:extLst>
                </p14:cNvPr>
                <p14:cNvContentPartPr/>
                <p14:nvPr/>
              </p14:nvContentPartPr>
              <p14:xfrm>
                <a:off x="4917854" y="5189019"/>
                <a:ext cx="137880" cy="1724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0015A770-F27D-8325-2D26-67D391F1FED6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4908854" y="5180019"/>
                  <a:ext cx="1555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2307EA45-4333-6AE6-42A3-96F9390E187A}"/>
                    </a:ext>
                  </a:extLst>
                </p14:cNvPr>
                <p14:cNvContentPartPr/>
                <p14:nvPr/>
              </p14:nvContentPartPr>
              <p14:xfrm>
                <a:off x="5205134" y="5124219"/>
                <a:ext cx="157320" cy="2181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2307EA45-4333-6AE6-42A3-96F9390E187A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5196494" y="5115219"/>
                  <a:ext cx="17496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78BF99F4-936F-2645-C29D-9B85FFC7EE14}"/>
                    </a:ext>
                  </a:extLst>
                </p14:cNvPr>
                <p14:cNvContentPartPr/>
                <p14:nvPr/>
              </p14:nvContentPartPr>
              <p14:xfrm>
                <a:off x="5426174" y="5225379"/>
                <a:ext cx="53640" cy="792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78BF99F4-936F-2645-C29D-9B85FFC7EE14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5417174" y="5216739"/>
                  <a:ext cx="712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2881521F-A164-594C-BB3C-5F7BBEF75795}"/>
                    </a:ext>
                  </a:extLst>
                </p14:cNvPr>
                <p14:cNvContentPartPr/>
                <p14:nvPr/>
              </p14:nvContentPartPr>
              <p14:xfrm>
                <a:off x="5503934" y="5192259"/>
                <a:ext cx="181440" cy="1432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2881521F-A164-594C-BB3C-5F7BBEF75795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5494934" y="5183619"/>
                  <a:ext cx="1990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EA8FD00F-DFDB-27F4-13C4-C947B74A9359}"/>
                    </a:ext>
                  </a:extLst>
                </p14:cNvPr>
                <p14:cNvContentPartPr/>
                <p14:nvPr/>
              </p14:nvContentPartPr>
              <p14:xfrm>
                <a:off x="5795174" y="5134299"/>
                <a:ext cx="117720" cy="1854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EA8FD00F-DFDB-27F4-13C4-C947B74A9359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5786174" y="5125659"/>
                  <a:ext cx="1353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9F0D9639-4A1B-E2AB-E10D-2FBF4570AFF0}"/>
                    </a:ext>
                  </a:extLst>
                </p14:cNvPr>
                <p14:cNvContentPartPr/>
                <p14:nvPr/>
              </p14:nvContentPartPr>
              <p14:xfrm>
                <a:off x="5906774" y="5139339"/>
                <a:ext cx="228240" cy="17100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9F0D9639-4A1B-E2AB-E10D-2FBF4570AFF0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5898134" y="5130699"/>
                  <a:ext cx="2458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EF51A6B2-1B59-812B-A4AB-84E6BD84D6EC}"/>
                    </a:ext>
                  </a:extLst>
                </p14:cNvPr>
                <p14:cNvContentPartPr/>
                <p14:nvPr/>
              </p14:nvContentPartPr>
              <p14:xfrm>
                <a:off x="6144014" y="5061579"/>
                <a:ext cx="129600" cy="2948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EF51A6B2-1B59-812B-A4AB-84E6BD84D6EC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6135374" y="5052579"/>
                  <a:ext cx="14724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CD9D90A2-1CF2-35FD-7CBC-34C9C5E227F9}"/>
                    </a:ext>
                  </a:extLst>
                </p14:cNvPr>
                <p14:cNvContentPartPr/>
                <p14:nvPr/>
              </p14:nvContentPartPr>
              <p14:xfrm>
                <a:off x="6420134" y="5139699"/>
                <a:ext cx="132840" cy="831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CD9D90A2-1CF2-35FD-7CBC-34C9C5E227F9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6411494" y="5130699"/>
                  <a:ext cx="1504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BAAA72A1-558D-B102-9B8F-1AB1223B0072}"/>
                    </a:ext>
                  </a:extLst>
                </p14:cNvPr>
                <p14:cNvContentPartPr/>
                <p14:nvPr/>
              </p14:nvContentPartPr>
              <p14:xfrm>
                <a:off x="6632174" y="5025219"/>
                <a:ext cx="87480" cy="2106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BAAA72A1-558D-B102-9B8F-1AB1223B0072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6623174" y="5016219"/>
                  <a:ext cx="10512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650CDE27-DBA1-6A7E-D9AE-48CC4A17A2E8}"/>
                    </a:ext>
                  </a:extLst>
                </p14:cNvPr>
                <p14:cNvContentPartPr/>
                <p14:nvPr/>
              </p14:nvContentPartPr>
              <p14:xfrm>
                <a:off x="6768254" y="5082099"/>
                <a:ext cx="81360" cy="1285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650CDE27-DBA1-6A7E-D9AE-48CC4A17A2E8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6759614" y="5073099"/>
                  <a:ext cx="990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43CCA967-72F4-9235-CF22-E4D013045910}"/>
                    </a:ext>
                  </a:extLst>
                </p14:cNvPr>
                <p14:cNvContentPartPr/>
                <p14:nvPr/>
              </p14:nvContentPartPr>
              <p14:xfrm>
                <a:off x="6872654" y="5090019"/>
                <a:ext cx="159480" cy="1195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43CCA967-72F4-9235-CF22-E4D013045910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6863654" y="5081379"/>
                  <a:ext cx="1771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BE1030D0-7083-BD1D-A9A7-F8F9F2CAB5AA}"/>
                    </a:ext>
                  </a:extLst>
                </p14:cNvPr>
                <p14:cNvContentPartPr/>
                <p14:nvPr/>
              </p14:nvContentPartPr>
              <p14:xfrm>
                <a:off x="7120694" y="4957179"/>
                <a:ext cx="75600" cy="2246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BE1030D0-7083-BD1D-A9A7-F8F9F2CAB5AA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7112054" y="4948539"/>
                  <a:ext cx="932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530C30FD-4499-DC2E-5C3D-D291118D25BB}"/>
                    </a:ext>
                  </a:extLst>
                </p14:cNvPr>
                <p14:cNvContentPartPr/>
                <p14:nvPr/>
              </p14:nvContentPartPr>
              <p14:xfrm>
                <a:off x="7207094" y="4965819"/>
                <a:ext cx="131040" cy="23040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530C30FD-4499-DC2E-5C3D-D291118D25BB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7198454" y="4956819"/>
                  <a:ext cx="14868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531B5B6C-AEC1-FB35-8880-566402F829F3}"/>
                    </a:ext>
                  </a:extLst>
                </p14:cNvPr>
                <p14:cNvContentPartPr/>
                <p14:nvPr/>
              </p14:nvContentPartPr>
              <p14:xfrm>
                <a:off x="7378094" y="4885899"/>
                <a:ext cx="90720" cy="4053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531B5B6C-AEC1-FB35-8880-566402F829F3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7369454" y="4876899"/>
                  <a:ext cx="108360" cy="42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F00DA7CD-FEBE-A9F3-0993-2C12D77301A7}"/>
                    </a:ext>
                  </a:extLst>
                </p14:cNvPr>
                <p14:cNvContentPartPr/>
                <p14:nvPr/>
              </p14:nvContentPartPr>
              <p14:xfrm>
                <a:off x="7564214" y="5074539"/>
                <a:ext cx="156960" cy="309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F00DA7CD-FEBE-A9F3-0993-2C12D77301A7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555574" y="5065899"/>
                  <a:ext cx="1746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10107AEE-200B-F05A-B074-2A8C6C16F53F}"/>
                    </a:ext>
                  </a:extLst>
                </p14:cNvPr>
                <p14:cNvContentPartPr/>
                <p14:nvPr/>
              </p14:nvContentPartPr>
              <p14:xfrm>
                <a:off x="7592654" y="5171739"/>
                <a:ext cx="146160" cy="144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10107AEE-200B-F05A-B074-2A8C6C16F53F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7584014" y="5163099"/>
                  <a:ext cx="1638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F42C4C40-5C62-E3EE-C207-E61F81459D40}"/>
                    </a:ext>
                  </a:extLst>
                </p14:cNvPr>
                <p14:cNvContentPartPr/>
                <p14:nvPr/>
              </p14:nvContentPartPr>
              <p14:xfrm>
                <a:off x="7684814" y="5011899"/>
                <a:ext cx="187920" cy="2354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F42C4C40-5C62-E3EE-C207-E61F81459D40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7675814" y="5002899"/>
                  <a:ext cx="2055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9CF12595-D9D1-57AE-8951-2D932F731ED1}"/>
                    </a:ext>
                  </a:extLst>
                </p14:cNvPr>
                <p14:cNvContentPartPr/>
                <p14:nvPr/>
              </p14:nvContentPartPr>
              <p14:xfrm>
                <a:off x="2188842" y="5461539"/>
                <a:ext cx="77400" cy="1566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9CF12595-D9D1-57AE-8951-2D932F731ED1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2180202" y="5452539"/>
                  <a:ext cx="950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A87174AC-16BC-BA88-5B52-C65CEA1494F2}"/>
                    </a:ext>
                  </a:extLst>
                </p14:cNvPr>
                <p14:cNvContentPartPr/>
                <p14:nvPr/>
              </p14:nvContentPartPr>
              <p14:xfrm>
                <a:off x="2289282" y="5389899"/>
                <a:ext cx="180000" cy="26244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A87174AC-16BC-BA88-5B52-C65CEA1494F2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2280642" y="5381259"/>
                  <a:ext cx="19764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74C3952B-6790-AF7A-2FC9-598FA455F298}"/>
                    </a:ext>
                  </a:extLst>
                </p14:cNvPr>
                <p14:cNvContentPartPr/>
                <p14:nvPr/>
              </p14:nvContentPartPr>
              <p14:xfrm>
                <a:off x="2172642" y="5725419"/>
                <a:ext cx="374040" cy="745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74C3952B-6790-AF7A-2FC9-598FA455F298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2163642" y="5716779"/>
                  <a:ext cx="39168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4049F7E7-6828-E5E2-1F66-ECA1ACE8CF67}"/>
                    </a:ext>
                  </a:extLst>
                </p14:cNvPr>
                <p14:cNvContentPartPr/>
                <p14:nvPr/>
              </p14:nvContentPartPr>
              <p14:xfrm>
                <a:off x="2311962" y="5861499"/>
                <a:ext cx="92520" cy="20232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4049F7E7-6828-E5E2-1F66-ECA1ACE8CF67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2303322" y="5852859"/>
                  <a:ext cx="11016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07D2ED23-F8F3-E4B9-3335-4136D394BC72}"/>
                    </a:ext>
                  </a:extLst>
                </p14:cNvPr>
                <p14:cNvContentPartPr/>
                <p14:nvPr/>
              </p14:nvContentPartPr>
              <p14:xfrm>
                <a:off x="2381442" y="5885259"/>
                <a:ext cx="228960" cy="16920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07D2ED23-F8F3-E4B9-3335-4136D394BC72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2372802" y="5876259"/>
                  <a:ext cx="2466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1F17F51F-B0A5-0CBA-BFBF-1492718A6F71}"/>
                    </a:ext>
                  </a:extLst>
                </p14:cNvPr>
                <p14:cNvContentPartPr/>
                <p14:nvPr/>
              </p14:nvContentPartPr>
              <p14:xfrm>
                <a:off x="2975442" y="5750979"/>
                <a:ext cx="19080" cy="16740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1F17F51F-B0A5-0CBA-BFBF-1492718A6F71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2966802" y="5742339"/>
                  <a:ext cx="367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C631FB72-8693-799A-CB01-54106CA53754}"/>
                    </a:ext>
                  </a:extLst>
                </p14:cNvPr>
                <p14:cNvContentPartPr/>
                <p14:nvPr/>
              </p14:nvContentPartPr>
              <p14:xfrm>
                <a:off x="3315642" y="5674659"/>
                <a:ext cx="137520" cy="147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C631FB72-8693-799A-CB01-54106CA53754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3306642" y="5665659"/>
                  <a:ext cx="1551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25BF161A-A047-804E-61B1-889CD68B6038}"/>
                    </a:ext>
                  </a:extLst>
                </p14:cNvPr>
                <p14:cNvContentPartPr/>
                <p14:nvPr/>
              </p14:nvContentPartPr>
              <p14:xfrm>
                <a:off x="3370002" y="5498979"/>
                <a:ext cx="57600" cy="23688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25BF161A-A047-804E-61B1-889CD68B6038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3361002" y="5490339"/>
                  <a:ext cx="7524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BCBEB0F0-C18C-D9C1-E403-0AEDE1339E97}"/>
                    </a:ext>
                  </a:extLst>
                </p14:cNvPr>
                <p14:cNvContentPartPr/>
                <p14:nvPr/>
              </p14:nvContentPartPr>
              <p14:xfrm>
                <a:off x="3476922" y="5640819"/>
                <a:ext cx="210960" cy="1062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BCBEB0F0-C18C-D9C1-E403-0AEDE1339E97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3468282" y="5632179"/>
                  <a:ext cx="2286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B07A9857-6A91-B167-938F-F67EFA3EA7E8}"/>
                    </a:ext>
                  </a:extLst>
                </p14:cNvPr>
                <p14:cNvContentPartPr/>
                <p14:nvPr/>
              </p14:nvContentPartPr>
              <p14:xfrm>
                <a:off x="3748362" y="5483499"/>
                <a:ext cx="121680" cy="25416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B07A9857-6A91-B167-938F-F67EFA3EA7E8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3739722" y="5474499"/>
                  <a:ext cx="1393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00396205-6E49-3C28-6416-739A1B9BFAD5}"/>
                    </a:ext>
                  </a:extLst>
                </p14:cNvPr>
                <p14:cNvContentPartPr/>
                <p14:nvPr/>
              </p14:nvContentPartPr>
              <p14:xfrm>
                <a:off x="3975162" y="5575299"/>
                <a:ext cx="83160" cy="1310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00396205-6E49-3C28-6416-739A1B9BFAD5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3966522" y="5566299"/>
                  <a:ext cx="1008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6E5837D1-0CED-45C8-B500-4A1BD5907E45}"/>
                    </a:ext>
                  </a:extLst>
                </p14:cNvPr>
                <p14:cNvContentPartPr/>
                <p14:nvPr/>
              </p14:nvContentPartPr>
              <p14:xfrm>
                <a:off x="4219899" y="5397099"/>
                <a:ext cx="67680" cy="1461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6E5837D1-0CED-45C8-B500-4A1BD5907E45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4211259" y="5388099"/>
                  <a:ext cx="853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1B0CF5F7-A548-B15B-2CD8-6C1C5614ABEC}"/>
                    </a:ext>
                  </a:extLst>
                </p14:cNvPr>
                <p14:cNvContentPartPr/>
                <p14:nvPr/>
              </p14:nvContentPartPr>
              <p14:xfrm>
                <a:off x="4349139" y="5405379"/>
                <a:ext cx="137520" cy="10656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1B0CF5F7-A548-B15B-2CD8-6C1C5614ABEC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4340499" y="5396739"/>
                  <a:ext cx="1551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AD666E8C-A0B6-402A-3683-ECE639340FF5}"/>
                    </a:ext>
                  </a:extLst>
                </p14:cNvPr>
                <p14:cNvContentPartPr/>
                <p14:nvPr/>
              </p14:nvContentPartPr>
              <p14:xfrm>
                <a:off x="4499979" y="5384859"/>
                <a:ext cx="155520" cy="14112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AD666E8C-A0B6-402A-3683-ECE639340FF5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4491339" y="5376219"/>
                  <a:ext cx="1731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A75F043E-142E-4870-79A8-4C2D7905AE0C}"/>
                    </a:ext>
                  </a:extLst>
                </p14:cNvPr>
                <p14:cNvContentPartPr/>
                <p14:nvPr/>
              </p14:nvContentPartPr>
              <p14:xfrm>
                <a:off x="4686459" y="5402139"/>
                <a:ext cx="342720" cy="17028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A75F043E-142E-4870-79A8-4C2D7905AE0C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4677819" y="5393139"/>
                  <a:ext cx="3603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08623956-EE94-A381-3DB6-74EFAF06AA34}"/>
                    </a:ext>
                  </a:extLst>
                </p14:cNvPr>
                <p14:cNvContentPartPr/>
                <p14:nvPr/>
              </p14:nvContentPartPr>
              <p14:xfrm>
                <a:off x="4272099" y="5549019"/>
                <a:ext cx="816120" cy="5796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08623956-EE94-A381-3DB6-74EFAF06AA34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4263099" y="5540019"/>
                  <a:ext cx="83376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F1CFEABD-D19F-1899-576B-68B89BF19EB6}"/>
                    </a:ext>
                  </a:extLst>
                </p14:cNvPr>
                <p14:cNvContentPartPr/>
                <p14:nvPr/>
              </p14:nvContentPartPr>
              <p14:xfrm>
                <a:off x="4358499" y="5704899"/>
                <a:ext cx="27000" cy="1051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F1CFEABD-D19F-1899-576B-68B89BF19EB6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4349499" y="5696259"/>
                  <a:ext cx="446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709B4F1F-A445-4755-296C-6D01528499A1}"/>
                    </a:ext>
                  </a:extLst>
                </p14:cNvPr>
                <p14:cNvContentPartPr/>
                <p14:nvPr/>
              </p14:nvContentPartPr>
              <p14:xfrm>
                <a:off x="4385139" y="5686179"/>
                <a:ext cx="97920" cy="1224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709B4F1F-A445-4755-296C-6D01528499A1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4376499" y="5677179"/>
                  <a:ext cx="1155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F128F7D0-B9C9-C741-EEF4-DCF2F8D3E10D}"/>
                    </a:ext>
                  </a:extLst>
                </p14:cNvPr>
                <p14:cNvContentPartPr/>
                <p14:nvPr/>
              </p14:nvContentPartPr>
              <p14:xfrm>
                <a:off x="4540299" y="5641899"/>
                <a:ext cx="277920" cy="16020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F128F7D0-B9C9-C741-EEF4-DCF2F8D3E10D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4531659" y="5633259"/>
                  <a:ext cx="2955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8180CC9A-2273-7E3F-A87A-853502D30964}"/>
                    </a:ext>
                  </a:extLst>
                </p14:cNvPr>
                <p14:cNvContentPartPr/>
                <p14:nvPr/>
              </p14:nvContentPartPr>
              <p14:xfrm>
                <a:off x="4791579" y="5696979"/>
                <a:ext cx="294840" cy="17568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8180CC9A-2273-7E3F-A87A-853502D30964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4782939" y="5687979"/>
                  <a:ext cx="3124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BFF2200D-E299-F4CC-AF0D-E78789F74785}"/>
                    </a:ext>
                  </a:extLst>
                </p14:cNvPr>
                <p14:cNvContentPartPr/>
                <p14:nvPr/>
              </p14:nvContentPartPr>
              <p14:xfrm>
                <a:off x="5126739" y="5660619"/>
                <a:ext cx="201600" cy="19620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BFF2200D-E299-F4CC-AF0D-E78789F74785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5117739" y="5651979"/>
                  <a:ext cx="21924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A41A1E8C-7BE3-60BC-856D-F8B30785B368}"/>
                    </a:ext>
                  </a:extLst>
                </p14:cNvPr>
                <p14:cNvContentPartPr/>
                <p14:nvPr/>
              </p14:nvContentPartPr>
              <p14:xfrm>
                <a:off x="3878619" y="6031419"/>
                <a:ext cx="133200" cy="22464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A41A1E8C-7BE3-60BC-856D-F8B30785B368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3869619" y="6022419"/>
                  <a:ext cx="1508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978A00DB-659E-2B2B-4F08-BBE91F8AD30B}"/>
                    </a:ext>
                  </a:extLst>
                </p14:cNvPr>
                <p14:cNvContentPartPr/>
                <p14:nvPr/>
              </p14:nvContentPartPr>
              <p14:xfrm>
                <a:off x="4157259" y="6072459"/>
                <a:ext cx="100080" cy="874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978A00DB-659E-2B2B-4F08-BBE91F8AD30B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4148619" y="6063819"/>
                  <a:ext cx="11772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2DF039A6-7598-52A2-C2D1-3ABEF2D20047}"/>
                    </a:ext>
                  </a:extLst>
                </p14:cNvPr>
                <p14:cNvContentPartPr/>
                <p14:nvPr/>
              </p14:nvContentPartPr>
              <p14:xfrm>
                <a:off x="4448499" y="6069939"/>
                <a:ext cx="198000" cy="21132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2DF039A6-7598-52A2-C2D1-3ABEF2D20047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4439499" y="6060939"/>
                  <a:ext cx="2156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C6F6BAFD-243E-6443-EA2F-2A2AA91F2533}"/>
                    </a:ext>
                  </a:extLst>
                </p14:cNvPr>
                <p14:cNvContentPartPr/>
                <p14:nvPr/>
              </p14:nvContentPartPr>
              <p14:xfrm>
                <a:off x="4631739" y="6018099"/>
                <a:ext cx="428040" cy="19872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C6F6BAFD-243E-6443-EA2F-2A2AA91F2533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4622739" y="6009099"/>
                  <a:ext cx="4456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BF1EA916-652A-EA22-A1AC-11B65B40B87F}"/>
                    </a:ext>
                  </a:extLst>
                </p14:cNvPr>
                <p14:cNvContentPartPr/>
                <p14:nvPr/>
              </p14:nvContentPartPr>
              <p14:xfrm>
                <a:off x="5113059" y="6049419"/>
                <a:ext cx="239760" cy="11412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BF1EA916-652A-EA22-A1AC-11B65B40B87F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5104419" y="6040419"/>
                  <a:ext cx="2574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30CB4212-27C3-7F7C-799C-E906F8645376}"/>
                    </a:ext>
                  </a:extLst>
                </p14:cNvPr>
                <p14:cNvContentPartPr/>
                <p14:nvPr/>
              </p14:nvContentPartPr>
              <p14:xfrm>
                <a:off x="5379459" y="6036099"/>
                <a:ext cx="161640" cy="14004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30CB4212-27C3-7F7C-799C-E906F8645376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5370459" y="6027099"/>
                  <a:ext cx="1792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C1D7D17F-563C-DD5D-E82D-8E1E4B76DAE5}"/>
                    </a:ext>
                  </a:extLst>
                </p14:cNvPr>
                <p14:cNvContentPartPr/>
                <p14:nvPr/>
              </p14:nvContentPartPr>
              <p14:xfrm>
                <a:off x="5561259" y="5972739"/>
                <a:ext cx="439200" cy="20916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C1D7D17F-563C-DD5D-E82D-8E1E4B76DAE5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5552619" y="5963739"/>
                  <a:ext cx="45684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8F2E52B6-6A81-0602-50B7-E9C01A05B52B}"/>
                    </a:ext>
                  </a:extLst>
                </p14:cNvPr>
                <p14:cNvContentPartPr/>
                <p14:nvPr/>
              </p14:nvContentPartPr>
              <p14:xfrm>
                <a:off x="6132219" y="5931699"/>
                <a:ext cx="228960" cy="22032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8F2E52B6-6A81-0602-50B7-E9C01A05B52B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6123579" y="5922699"/>
                  <a:ext cx="24660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6B454005-49CA-7843-178C-718DBBB6F130}"/>
                    </a:ext>
                  </a:extLst>
                </p14:cNvPr>
                <p14:cNvContentPartPr/>
                <p14:nvPr/>
              </p14:nvContentPartPr>
              <p14:xfrm>
                <a:off x="6379899" y="6023499"/>
                <a:ext cx="165960" cy="29484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6B454005-49CA-7843-178C-718DBBB6F130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6370899" y="6014859"/>
                  <a:ext cx="18360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AC38DA30-B713-5ECD-6382-A7B19D885E78}"/>
                    </a:ext>
                  </a:extLst>
                </p14:cNvPr>
                <p14:cNvContentPartPr/>
                <p14:nvPr/>
              </p14:nvContentPartPr>
              <p14:xfrm>
                <a:off x="6569619" y="6011259"/>
                <a:ext cx="389160" cy="14868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AC38DA30-B713-5ECD-6382-A7B19D885E78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6560619" y="6002259"/>
                  <a:ext cx="4068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1D0BA123-4322-06CF-E805-D9BF2A881366}"/>
                    </a:ext>
                  </a:extLst>
                </p14:cNvPr>
                <p14:cNvContentPartPr/>
                <p14:nvPr/>
              </p14:nvContentPartPr>
              <p14:xfrm>
                <a:off x="6956259" y="5844579"/>
                <a:ext cx="124920" cy="34596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1D0BA123-4322-06CF-E805-D9BF2A881366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6947259" y="5835579"/>
                  <a:ext cx="142560" cy="36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E63A429F-4870-99A2-B01A-94E9456A7732}"/>
              </a:ext>
            </a:extLst>
          </p:cNvPr>
          <p:cNvGrpSpPr/>
          <p:nvPr/>
        </p:nvGrpSpPr>
        <p:grpSpPr>
          <a:xfrm>
            <a:off x="3539859" y="6386019"/>
            <a:ext cx="404640" cy="266040"/>
            <a:chOff x="3539859" y="6386019"/>
            <a:chExt cx="404640" cy="26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366FC402-5318-DC5F-B8C1-9DFE0AEA280D}"/>
                    </a:ext>
                  </a:extLst>
                </p14:cNvPr>
                <p14:cNvContentPartPr/>
                <p14:nvPr/>
              </p14:nvContentPartPr>
              <p14:xfrm>
                <a:off x="3539859" y="6386019"/>
                <a:ext cx="140400" cy="26604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366FC402-5318-DC5F-B8C1-9DFE0AEA280D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3531219" y="6377019"/>
                  <a:ext cx="15804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188C1AE4-6F5E-7118-77BD-7A80D711FF06}"/>
                    </a:ext>
                  </a:extLst>
                </p14:cNvPr>
                <p14:cNvContentPartPr/>
                <p14:nvPr/>
              </p14:nvContentPartPr>
              <p14:xfrm>
                <a:off x="3781419" y="6449019"/>
                <a:ext cx="163080" cy="9324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188C1AE4-6F5E-7118-77BD-7A80D711FF06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3772419" y="6440379"/>
                  <a:ext cx="180720" cy="11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120C2906-498B-3212-8A0F-EEEFAFD9C52B}"/>
              </a:ext>
            </a:extLst>
          </p:cNvPr>
          <p:cNvGrpSpPr/>
          <p:nvPr/>
        </p:nvGrpSpPr>
        <p:grpSpPr>
          <a:xfrm>
            <a:off x="4111179" y="6374139"/>
            <a:ext cx="768960" cy="285120"/>
            <a:chOff x="4111179" y="6374139"/>
            <a:chExt cx="768960" cy="28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B144A784-7C98-C5DE-CD54-F9BC7CA01FCF}"/>
                    </a:ext>
                  </a:extLst>
                </p14:cNvPr>
                <p14:cNvContentPartPr/>
                <p14:nvPr/>
              </p14:nvContentPartPr>
              <p14:xfrm>
                <a:off x="4111179" y="6404739"/>
                <a:ext cx="57960" cy="25452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B144A784-7C98-C5DE-CD54-F9BC7CA01FCF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4102179" y="6395739"/>
                  <a:ext cx="7560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EEBC939D-4C2E-1730-2FC7-306AE003EAA1}"/>
                    </a:ext>
                  </a:extLst>
                </p14:cNvPr>
                <p14:cNvContentPartPr/>
                <p14:nvPr/>
              </p14:nvContentPartPr>
              <p14:xfrm>
                <a:off x="4201179" y="6374139"/>
                <a:ext cx="141840" cy="26460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EEBC939D-4C2E-1730-2FC7-306AE003EAA1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4192539" y="6365139"/>
                  <a:ext cx="15948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C5DE6F6A-3072-FFA9-896E-B29F5D488B5F}"/>
                    </a:ext>
                  </a:extLst>
                </p14:cNvPr>
                <p14:cNvContentPartPr/>
                <p14:nvPr/>
              </p14:nvContentPartPr>
              <p14:xfrm>
                <a:off x="4442739" y="6392859"/>
                <a:ext cx="166320" cy="24912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C5DE6F6A-3072-FFA9-896E-B29F5D488B5F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4434099" y="6384219"/>
                  <a:ext cx="18396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6A0BDDC6-3BF6-FB63-E1AB-B6D575658205}"/>
                    </a:ext>
                  </a:extLst>
                </p14:cNvPr>
                <p14:cNvContentPartPr/>
                <p14:nvPr/>
              </p14:nvContentPartPr>
              <p14:xfrm>
                <a:off x="4638219" y="6416619"/>
                <a:ext cx="241920" cy="20268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6A0BDDC6-3BF6-FB63-E1AB-B6D575658205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4629219" y="6407979"/>
                  <a:ext cx="259560" cy="22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B3CDA4E6-7039-9E37-7465-CAF079BBBB4D}"/>
              </a:ext>
            </a:extLst>
          </p:cNvPr>
          <p:cNvGrpSpPr/>
          <p:nvPr/>
        </p:nvGrpSpPr>
        <p:grpSpPr>
          <a:xfrm>
            <a:off x="5137179" y="6324459"/>
            <a:ext cx="717480" cy="329760"/>
            <a:chOff x="5137179" y="6324459"/>
            <a:chExt cx="717480" cy="32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E7F6AC2D-319E-A298-A2CB-B933787CCA00}"/>
                    </a:ext>
                  </a:extLst>
                </p14:cNvPr>
                <p14:cNvContentPartPr/>
                <p14:nvPr/>
              </p14:nvContentPartPr>
              <p14:xfrm>
                <a:off x="5137179" y="6353619"/>
                <a:ext cx="246960" cy="2678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E7F6AC2D-319E-A298-A2CB-B933787CCA00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5128179" y="6344619"/>
                  <a:ext cx="26460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F75947C5-0040-431D-FD03-CCD48544A182}"/>
                    </a:ext>
                  </a:extLst>
                </p14:cNvPr>
                <p14:cNvContentPartPr/>
                <p14:nvPr/>
              </p14:nvContentPartPr>
              <p14:xfrm>
                <a:off x="5422299" y="6348219"/>
                <a:ext cx="155160" cy="22068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F75947C5-0040-431D-FD03-CCD48544A182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5413299" y="6339579"/>
                  <a:ext cx="17280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69535088-9E6A-77F0-FF14-3D7B0BD29C67}"/>
                    </a:ext>
                  </a:extLst>
                </p14:cNvPr>
                <p14:cNvContentPartPr/>
                <p14:nvPr/>
              </p14:nvContentPartPr>
              <p14:xfrm>
                <a:off x="5607339" y="6324459"/>
                <a:ext cx="247320" cy="32976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69535088-9E6A-77F0-FF14-3D7B0BD29C67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5598699" y="6315819"/>
                  <a:ext cx="264960" cy="347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752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Q10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FE0845-0362-CE0F-F5D4-ABEE97377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6445"/>
            <a:ext cx="8202170" cy="26006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4E7B1E-61F3-311A-C894-646D87C03CC4}"/>
              </a:ext>
            </a:extLst>
          </p:cNvPr>
          <p:cNvSpPr/>
          <p:nvPr/>
        </p:nvSpPr>
        <p:spPr>
          <a:xfrm>
            <a:off x="3074179" y="1431906"/>
            <a:ext cx="5705183" cy="1997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6247E4B-0F34-BF94-FBED-3C21F592CC10}"/>
                  </a:ext>
                </a:extLst>
              </p14:cNvPr>
              <p14:cNvContentPartPr/>
              <p14:nvPr/>
            </p14:nvContentPartPr>
            <p14:xfrm>
              <a:off x="149146" y="3509979"/>
              <a:ext cx="84960" cy="16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6247E4B-0F34-BF94-FBED-3C21F592CC1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146" y="3500979"/>
                <a:ext cx="10260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00CE147-43D0-BED1-621D-E0E0DDAECF93}"/>
                  </a:ext>
                </a:extLst>
              </p14:cNvPr>
              <p14:cNvContentPartPr/>
              <p14:nvPr/>
            </p14:nvContentPartPr>
            <p14:xfrm>
              <a:off x="203866" y="3520059"/>
              <a:ext cx="24120" cy="177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00CE147-43D0-BED1-621D-E0E0DDAECF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5226" y="3511419"/>
                <a:ext cx="4176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780F8A8-E079-3587-40AF-21ED25BD0566}"/>
                  </a:ext>
                </a:extLst>
              </p14:cNvPr>
              <p14:cNvContentPartPr/>
              <p14:nvPr/>
            </p14:nvContentPartPr>
            <p14:xfrm>
              <a:off x="292426" y="3641379"/>
              <a:ext cx="15480" cy="1177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780F8A8-E079-3587-40AF-21ED25BD056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3426" y="3632379"/>
                <a:ext cx="33120" cy="13536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405408A4-C2FE-6028-ABEC-A3729834F03C}"/>
              </a:ext>
            </a:extLst>
          </p:cNvPr>
          <p:cNvGrpSpPr/>
          <p:nvPr/>
        </p:nvGrpSpPr>
        <p:grpSpPr>
          <a:xfrm>
            <a:off x="1832866" y="3324219"/>
            <a:ext cx="1166040" cy="293400"/>
            <a:chOff x="1832866" y="3324219"/>
            <a:chExt cx="1166040" cy="29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BABC23D-8D4A-63C4-4F9E-E7E8B128E55B}"/>
                    </a:ext>
                  </a:extLst>
                </p14:cNvPr>
                <p14:cNvContentPartPr/>
                <p14:nvPr/>
              </p14:nvContentPartPr>
              <p14:xfrm>
                <a:off x="1832866" y="3467139"/>
                <a:ext cx="90360" cy="105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BABC23D-8D4A-63C4-4F9E-E7E8B128E55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823866" y="3458139"/>
                  <a:ext cx="1080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E1C0E17-4478-3501-0CB2-F62EEB5C1731}"/>
                    </a:ext>
                  </a:extLst>
                </p14:cNvPr>
                <p14:cNvContentPartPr/>
                <p14:nvPr/>
              </p14:nvContentPartPr>
              <p14:xfrm>
                <a:off x="1919986" y="3445539"/>
                <a:ext cx="104760" cy="1350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E1C0E17-4478-3501-0CB2-F62EEB5C173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911346" y="3436899"/>
                  <a:ext cx="1224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51328DF-EBA8-AABE-A8C5-AB349880CC39}"/>
                    </a:ext>
                  </a:extLst>
                </p14:cNvPr>
                <p14:cNvContentPartPr/>
                <p14:nvPr/>
              </p14:nvContentPartPr>
              <p14:xfrm>
                <a:off x="2101066" y="3472539"/>
                <a:ext cx="61200" cy="104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51328DF-EBA8-AABE-A8C5-AB349880CC3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092426" y="3463539"/>
                  <a:ext cx="7884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B89F995-2492-CDB6-E18D-AE8D7DD77147}"/>
                    </a:ext>
                  </a:extLst>
                </p14:cNvPr>
                <p14:cNvContentPartPr/>
                <p14:nvPr/>
              </p14:nvContentPartPr>
              <p14:xfrm>
                <a:off x="2132386" y="3521859"/>
                <a:ext cx="72720" cy="7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B89F995-2492-CDB6-E18D-AE8D7DD7714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123386" y="3512859"/>
                  <a:ext cx="903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F6785D6-F781-90DE-D44D-82B7020B294F}"/>
                    </a:ext>
                  </a:extLst>
                </p14:cNvPr>
                <p14:cNvContentPartPr/>
                <p14:nvPr/>
              </p14:nvContentPartPr>
              <p14:xfrm>
                <a:off x="2287546" y="3421059"/>
                <a:ext cx="202680" cy="241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F6785D6-F781-90DE-D44D-82B7020B294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278546" y="3412059"/>
                  <a:ext cx="2203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6CFA8D9-C0F6-ADFC-F8AE-7159556982EE}"/>
                    </a:ext>
                  </a:extLst>
                </p14:cNvPr>
                <p14:cNvContentPartPr/>
                <p14:nvPr/>
              </p14:nvContentPartPr>
              <p14:xfrm>
                <a:off x="2405986" y="3431499"/>
                <a:ext cx="38160" cy="1461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6CFA8D9-C0F6-ADFC-F8AE-7159556982E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396986" y="3422859"/>
                  <a:ext cx="558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B0C531E7-0A59-3E7B-6CD5-D4FD4C9D1643}"/>
                    </a:ext>
                  </a:extLst>
                </p14:cNvPr>
                <p14:cNvContentPartPr/>
                <p14:nvPr/>
              </p14:nvContentPartPr>
              <p14:xfrm>
                <a:off x="2501746" y="3486219"/>
                <a:ext cx="40680" cy="1314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B0C531E7-0A59-3E7B-6CD5-D4FD4C9D164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93106" y="3477219"/>
                  <a:ext cx="5832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D8C18F87-E1E1-42E0-392C-1144FEBFBFCC}"/>
                    </a:ext>
                  </a:extLst>
                </p14:cNvPr>
                <p14:cNvContentPartPr/>
                <p14:nvPr/>
              </p14:nvContentPartPr>
              <p14:xfrm>
                <a:off x="2666986" y="3424659"/>
                <a:ext cx="73800" cy="1130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D8C18F87-E1E1-42E0-392C-1144FEBFBFC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658346" y="3415659"/>
                  <a:ext cx="9144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5B6DD8D-2C41-D1BB-3616-F745209F858E}"/>
                    </a:ext>
                  </a:extLst>
                </p14:cNvPr>
                <p14:cNvContentPartPr/>
                <p14:nvPr/>
              </p14:nvContentPartPr>
              <p14:xfrm>
                <a:off x="2790826" y="3324219"/>
                <a:ext cx="46080" cy="1890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5B6DD8D-2C41-D1BB-3616-F745209F858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782186" y="3315579"/>
                  <a:ext cx="637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D9BD16A-E05D-2AA8-CCE9-5A22FFA1EF1A}"/>
                    </a:ext>
                  </a:extLst>
                </p14:cNvPr>
                <p14:cNvContentPartPr/>
                <p14:nvPr/>
              </p14:nvContentPartPr>
              <p14:xfrm>
                <a:off x="2872186" y="3381459"/>
                <a:ext cx="126720" cy="186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D9BD16A-E05D-2AA8-CCE9-5A22FFA1EF1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863546" y="3372459"/>
                  <a:ext cx="144360" cy="204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FDBEFF42-312A-A1B3-77CF-3A26483C4B02}"/>
                  </a:ext>
                </a:extLst>
              </p14:cNvPr>
              <p14:cNvContentPartPr/>
              <p14:nvPr/>
            </p14:nvContentPartPr>
            <p14:xfrm>
              <a:off x="1003786" y="3517899"/>
              <a:ext cx="191520" cy="1616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FDBEFF42-312A-A1B3-77CF-3A26483C4B0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94786" y="3509259"/>
                <a:ext cx="209160" cy="17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AB987AF4-3CB1-9F37-F033-91031365EBB6}"/>
              </a:ext>
            </a:extLst>
          </p:cNvPr>
          <p:cNvGrpSpPr/>
          <p:nvPr/>
        </p:nvGrpSpPr>
        <p:grpSpPr>
          <a:xfrm>
            <a:off x="3105106" y="3340779"/>
            <a:ext cx="271440" cy="181080"/>
            <a:chOff x="3105106" y="3340779"/>
            <a:chExt cx="271440" cy="18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B0239D1-4EAB-32A4-8845-4E6CEB56D38E}"/>
                    </a:ext>
                  </a:extLst>
                </p14:cNvPr>
                <p14:cNvContentPartPr/>
                <p14:nvPr/>
              </p14:nvContentPartPr>
              <p14:xfrm>
                <a:off x="3105106" y="3340779"/>
                <a:ext cx="97920" cy="1810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B0239D1-4EAB-32A4-8845-4E6CEB56D38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096466" y="3332139"/>
                  <a:ext cx="1155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639B1F6-5CD6-117B-A240-4D0BB3CADE07}"/>
                    </a:ext>
                  </a:extLst>
                </p14:cNvPr>
                <p14:cNvContentPartPr/>
                <p14:nvPr/>
              </p14:nvContentPartPr>
              <p14:xfrm>
                <a:off x="3220666" y="3350499"/>
                <a:ext cx="155880" cy="1512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639B1F6-5CD6-117B-A240-4D0BB3CADE0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211666" y="3341499"/>
                  <a:ext cx="173520" cy="16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D6C1BD4-5E05-C384-23D2-F1E2545C3C82}"/>
              </a:ext>
            </a:extLst>
          </p:cNvPr>
          <p:cNvGrpSpPr/>
          <p:nvPr/>
        </p:nvGrpSpPr>
        <p:grpSpPr>
          <a:xfrm>
            <a:off x="1883986" y="4003539"/>
            <a:ext cx="338400" cy="228240"/>
            <a:chOff x="1883986" y="4003539"/>
            <a:chExt cx="338400" cy="22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E6FF1CD-CAD1-9AB9-47F2-0F3231D95DF7}"/>
                    </a:ext>
                  </a:extLst>
                </p14:cNvPr>
                <p14:cNvContentPartPr/>
                <p14:nvPr/>
              </p14:nvContentPartPr>
              <p14:xfrm>
                <a:off x="1883986" y="4003539"/>
                <a:ext cx="184320" cy="2282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E6FF1CD-CAD1-9AB9-47F2-0F3231D95DF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874986" y="3994899"/>
                  <a:ext cx="20196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8EE5275-FB6E-9A5B-5A0E-29AC0A71CF14}"/>
                    </a:ext>
                  </a:extLst>
                </p14:cNvPr>
                <p14:cNvContentPartPr/>
                <p14:nvPr/>
              </p14:nvContentPartPr>
              <p14:xfrm>
                <a:off x="2099626" y="4021899"/>
                <a:ext cx="122760" cy="80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8EE5275-FB6E-9A5B-5A0E-29AC0A71CF1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090986" y="4013259"/>
                  <a:ext cx="14040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B7F4F31-1126-BACB-0B04-1F3AAF2DFDA3}"/>
              </a:ext>
            </a:extLst>
          </p:cNvPr>
          <p:cNvGrpSpPr/>
          <p:nvPr/>
        </p:nvGrpSpPr>
        <p:grpSpPr>
          <a:xfrm>
            <a:off x="2406346" y="3922179"/>
            <a:ext cx="597960" cy="258840"/>
            <a:chOff x="2406346" y="3922179"/>
            <a:chExt cx="597960" cy="25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3675E3B-E2F5-ACC5-C46D-8A0F73C7A81C}"/>
                    </a:ext>
                  </a:extLst>
                </p14:cNvPr>
                <p14:cNvContentPartPr/>
                <p14:nvPr/>
              </p14:nvContentPartPr>
              <p14:xfrm>
                <a:off x="2406346" y="3922179"/>
                <a:ext cx="122040" cy="478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3675E3B-E2F5-ACC5-C46D-8A0F73C7A81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397346" y="3913539"/>
                  <a:ext cx="1396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53D9D84-616E-FCDB-D0A1-F5F1E11AE7CC}"/>
                    </a:ext>
                  </a:extLst>
                </p14:cNvPr>
                <p14:cNvContentPartPr/>
                <p14:nvPr/>
              </p14:nvContentPartPr>
              <p14:xfrm>
                <a:off x="2458186" y="3947739"/>
                <a:ext cx="51480" cy="174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453D9D84-616E-FCDB-D0A1-F5F1E11AE7C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449186" y="3938739"/>
                  <a:ext cx="691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75047B3-74CF-89E2-9CBD-34B0BA0571D1}"/>
                    </a:ext>
                  </a:extLst>
                </p14:cNvPr>
                <p14:cNvContentPartPr/>
                <p14:nvPr/>
              </p14:nvContentPartPr>
              <p14:xfrm>
                <a:off x="2562946" y="4073019"/>
                <a:ext cx="64080" cy="1080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75047B3-74CF-89E2-9CBD-34B0BA0571D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553946" y="4064379"/>
                  <a:ext cx="8172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111B1E4-3879-3E88-0A1A-225D184BA9F7}"/>
                    </a:ext>
                  </a:extLst>
                </p14:cNvPr>
                <p14:cNvContentPartPr/>
                <p14:nvPr/>
              </p14:nvContentPartPr>
              <p14:xfrm>
                <a:off x="2754106" y="3993819"/>
                <a:ext cx="141840" cy="918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111B1E4-3879-3E88-0A1A-225D184BA9F7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745466" y="3984819"/>
                  <a:ext cx="1594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CEE331C6-6C6D-B505-DB89-A301658F2D72}"/>
                    </a:ext>
                  </a:extLst>
                </p14:cNvPr>
                <p14:cNvContentPartPr/>
                <p14:nvPr/>
              </p14:nvContentPartPr>
              <p14:xfrm>
                <a:off x="2904226" y="3956739"/>
                <a:ext cx="100080" cy="1393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CEE331C6-6C6D-B505-DB89-A301658F2D7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895226" y="3947739"/>
                  <a:ext cx="117720" cy="15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A1DCF32-64BA-513C-E051-765D33FEF9D2}"/>
              </a:ext>
            </a:extLst>
          </p:cNvPr>
          <p:cNvGrpSpPr/>
          <p:nvPr/>
        </p:nvGrpSpPr>
        <p:grpSpPr>
          <a:xfrm>
            <a:off x="488266" y="3260859"/>
            <a:ext cx="921240" cy="1114200"/>
            <a:chOff x="488266" y="3260859"/>
            <a:chExt cx="921240" cy="111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8D5632A-9E7F-270A-6836-B85C582096C5}"/>
                    </a:ext>
                  </a:extLst>
                </p14:cNvPr>
                <p14:cNvContentPartPr/>
                <p14:nvPr/>
              </p14:nvContentPartPr>
              <p14:xfrm>
                <a:off x="488266" y="3601419"/>
                <a:ext cx="691560" cy="7736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8D5632A-9E7F-270A-6836-B85C582096C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79266" y="3592779"/>
                  <a:ext cx="709200" cy="79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1E64347-7348-C18F-0991-D6ED52DAB611}"/>
                    </a:ext>
                  </a:extLst>
                </p14:cNvPr>
                <p14:cNvContentPartPr/>
                <p14:nvPr/>
              </p14:nvContentPartPr>
              <p14:xfrm>
                <a:off x="495826" y="3593139"/>
                <a:ext cx="1440" cy="78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1E64347-7348-C18F-0991-D6ED52DAB61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86826" y="3584139"/>
                  <a:ext cx="1908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08D50B9-DE46-86FF-4779-1E2A4EFD1A8E}"/>
                    </a:ext>
                  </a:extLst>
                </p14:cNvPr>
                <p14:cNvContentPartPr/>
                <p14:nvPr/>
              </p14:nvContentPartPr>
              <p14:xfrm>
                <a:off x="499426" y="3557499"/>
                <a:ext cx="119160" cy="151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08D50B9-DE46-86FF-4779-1E2A4EFD1A8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90786" y="3548859"/>
                  <a:ext cx="1368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640A42F-9DC4-5030-9451-E0A7D0DD7C72}"/>
                    </a:ext>
                  </a:extLst>
                </p14:cNvPr>
                <p14:cNvContentPartPr/>
                <p14:nvPr/>
              </p14:nvContentPartPr>
              <p14:xfrm>
                <a:off x="620026" y="3475779"/>
                <a:ext cx="596520" cy="831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640A42F-9DC4-5030-9451-E0A7D0DD7C7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11026" y="3466779"/>
                  <a:ext cx="614160" cy="84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F0BA564-F0D7-D3ED-D1AF-9F1CEC5CEAF3}"/>
                    </a:ext>
                  </a:extLst>
                </p14:cNvPr>
                <p14:cNvContentPartPr/>
                <p14:nvPr/>
              </p14:nvContentPartPr>
              <p14:xfrm>
                <a:off x="585466" y="3395499"/>
                <a:ext cx="119880" cy="135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FF0BA564-F0D7-D3ED-D1AF-9F1CEC5CEAF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76826" y="3386499"/>
                  <a:ext cx="1375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779BD2E-C411-5B58-17FB-1C275FC32D66}"/>
                    </a:ext>
                  </a:extLst>
                </p14:cNvPr>
                <p14:cNvContentPartPr/>
                <p14:nvPr/>
              </p14:nvContentPartPr>
              <p14:xfrm>
                <a:off x="1121866" y="3534819"/>
                <a:ext cx="69840" cy="824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779BD2E-C411-5B58-17FB-1C275FC32D6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113226" y="3526179"/>
                  <a:ext cx="8748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A34E683-464A-7390-6B7C-2BBA34D45AC2}"/>
                    </a:ext>
                  </a:extLst>
                </p14:cNvPr>
                <p14:cNvContentPartPr/>
                <p14:nvPr/>
              </p14:nvContentPartPr>
              <p14:xfrm>
                <a:off x="1200706" y="3542019"/>
                <a:ext cx="110160" cy="838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A34E683-464A-7390-6B7C-2BBA34D45AC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191706" y="3533019"/>
                  <a:ext cx="12780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4BE6063-3E75-B6F8-04DF-D8E40C0A9B33}"/>
                    </a:ext>
                  </a:extLst>
                </p14:cNvPr>
                <p14:cNvContentPartPr/>
                <p14:nvPr/>
              </p14:nvContentPartPr>
              <p14:xfrm>
                <a:off x="998026" y="4092099"/>
                <a:ext cx="144720" cy="77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4BE6063-3E75-B6F8-04DF-D8E40C0A9B3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89026" y="4083099"/>
                  <a:ext cx="1623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CA98671-92DC-2DC4-92A8-69AB43328D5E}"/>
                    </a:ext>
                  </a:extLst>
                </p14:cNvPr>
                <p14:cNvContentPartPr/>
                <p14:nvPr/>
              </p14:nvContentPartPr>
              <p14:xfrm>
                <a:off x="915226" y="3865659"/>
                <a:ext cx="62280" cy="124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CA98671-92DC-2DC4-92A8-69AB43328D5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06226" y="3856659"/>
                  <a:ext cx="799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42AACFA-20E0-5492-830E-72BA62705BF9}"/>
                    </a:ext>
                  </a:extLst>
                </p14:cNvPr>
                <p14:cNvContentPartPr/>
                <p14:nvPr/>
              </p14:nvContentPartPr>
              <p14:xfrm>
                <a:off x="984706" y="3851979"/>
                <a:ext cx="65880" cy="1008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42AACFA-20E0-5492-830E-72BA62705BF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75706" y="3843339"/>
                  <a:ext cx="835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28CB225-231B-8BFD-2AB9-83AA93787134}"/>
                    </a:ext>
                  </a:extLst>
                </p14:cNvPr>
                <p14:cNvContentPartPr/>
                <p14:nvPr/>
              </p14:nvContentPartPr>
              <p14:xfrm>
                <a:off x="1003786" y="3792939"/>
                <a:ext cx="48600" cy="18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28CB225-231B-8BFD-2AB9-83AA9378713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94786" y="3783939"/>
                  <a:ext cx="662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885E6D3-FBCE-08BD-32B2-907FF0039ABC}"/>
                    </a:ext>
                  </a:extLst>
                </p14:cNvPr>
                <p14:cNvContentPartPr/>
                <p14:nvPr/>
              </p14:nvContentPartPr>
              <p14:xfrm>
                <a:off x="778786" y="3260859"/>
                <a:ext cx="102240" cy="1252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885E6D3-FBCE-08BD-32B2-907FF0039AB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69786" y="3252219"/>
                  <a:ext cx="1198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94E96CF-C378-F1AF-C838-0775BABD2B1B}"/>
                    </a:ext>
                  </a:extLst>
                </p14:cNvPr>
                <p14:cNvContentPartPr/>
                <p14:nvPr/>
              </p14:nvContentPartPr>
              <p14:xfrm>
                <a:off x="858706" y="3263019"/>
                <a:ext cx="108720" cy="1497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94E96CF-C378-F1AF-C838-0775BABD2B1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49706" y="3254379"/>
                  <a:ext cx="1263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31369A76-FC6D-A80A-59B7-DD0FC4CBA8C7}"/>
                    </a:ext>
                  </a:extLst>
                </p14:cNvPr>
                <p14:cNvContentPartPr/>
                <p14:nvPr/>
              </p14:nvContentPartPr>
              <p14:xfrm>
                <a:off x="1283506" y="3765219"/>
                <a:ext cx="126000" cy="2718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31369A76-FC6D-A80A-59B7-DD0FC4CBA8C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274506" y="3756219"/>
                  <a:ext cx="143640" cy="28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C5AC7C5-E727-E5BE-575F-0025AECEB58D}"/>
              </a:ext>
            </a:extLst>
          </p:cNvPr>
          <p:cNvGrpSpPr/>
          <p:nvPr/>
        </p:nvGrpSpPr>
        <p:grpSpPr>
          <a:xfrm>
            <a:off x="3114466" y="3853059"/>
            <a:ext cx="295560" cy="214200"/>
            <a:chOff x="3114466" y="3853059"/>
            <a:chExt cx="295560" cy="21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0846CEDF-26E8-66AF-71F7-4EAA540A43FE}"/>
                    </a:ext>
                  </a:extLst>
                </p14:cNvPr>
                <p14:cNvContentPartPr/>
                <p14:nvPr/>
              </p14:nvContentPartPr>
              <p14:xfrm>
                <a:off x="3114466" y="3891219"/>
                <a:ext cx="104040" cy="1760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0846CEDF-26E8-66AF-71F7-4EAA540A43F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105466" y="3882219"/>
                  <a:ext cx="1216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B13A631-353C-603B-8604-7A674BE76CB6}"/>
                    </a:ext>
                  </a:extLst>
                </p14:cNvPr>
                <p14:cNvContentPartPr/>
                <p14:nvPr/>
              </p14:nvContentPartPr>
              <p14:xfrm>
                <a:off x="3294466" y="3853059"/>
                <a:ext cx="115560" cy="182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B13A631-353C-603B-8604-7A674BE76CB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285826" y="3844419"/>
                  <a:ext cx="13320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ED81279-25FA-58C2-877C-DD2CE341EB54}"/>
              </a:ext>
            </a:extLst>
          </p:cNvPr>
          <p:cNvGrpSpPr/>
          <p:nvPr/>
        </p:nvGrpSpPr>
        <p:grpSpPr>
          <a:xfrm>
            <a:off x="499426" y="4721019"/>
            <a:ext cx="1193400" cy="788400"/>
            <a:chOff x="499426" y="4721019"/>
            <a:chExt cx="1193400" cy="78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AC8C2FE-E0C7-2FBC-691D-ED99E9A50E22}"/>
                    </a:ext>
                  </a:extLst>
                </p14:cNvPr>
                <p14:cNvContentPartPr/>
                <p14:nvPr/>
              </p14:nvContentPartPr>
              <p14:xfrm>
                <a:off x="846466" y="5010819"/>
                <a:ext cx="435240" cy="4935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AC8C2FE-E0C7-2FBC-691D-ED99E9A50E2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37826" y="5001819"/>
                  <a:ext cx="452880" cy="51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8465338-6046-D91B-68F4-A992760E34E2}"/>
                    </a:ext>
                  </a:extLst>
                </p14:cNvPr>
                <p14:cNvContentPartPr/>
                <p14:nvPr/>
              </p14:nvContentPartPr>
              <p14:xfrm>
                <a:off x="1235266" y="4965819"/>
                <a:ext cx="75960" cy="1843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8465338-6046-D91B-68F4-A992760E34E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226266" y="4957179"/>
                  <a:ext cx="936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9026094-08A1-ABE4-2659-5FBE8417709B}"/>
                    </a:ext>
                  </a:extLst>
                </p14:cNvPr>
                <p14:cNvContentPartPr/>
                <p14:nvPr/>
              </p14:nvContentPartPr>
              <p14:xfrm>
                <a:off x="1390426" y="4931979"/>
                <a:ext cx="142560" cy="244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9026094-08A1-ABE4-2659-5FBE8417709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381426" y="4922979"/>
                  <a:ext cx="1602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527110C-9135-C377-8C73-932D9E4C596C}"/>
                    </a:ext>
                  </a:extLst>
                </p14:cNvPr>
                <p14:cNvContentPartPr/>
                <p14:nvPr/>
              </p14:nvContentPartPr>
              <p14:xfrm>
                <a:off x="1468186" y="4964379"/>
                <a:ext cx="20160" cy="161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527110C-9135-C377-8C73-932D9E4C596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59546" y="4955739"/>
                  <a:ext cx="378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716BEAE2-1832-D689-945F-26D5A29C51C5}"/>
                    </a:ext>
                  </a:extLst>
                </p14:cNvPr>
                <p14:cNvContentPartPr/>
                <p14:nvPr/>
              </p14:nvContentPartPr>
              <p14:xfrm>
                <a:off x="1568626" y="5028459"/>
                <a:ext cx="124200" cy="1324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716BEAE2-1832-D689-945F-26D5A29C51C5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559986" y="5019459"/>
                  <a:ext cx="1418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15F4B50F-1414-DF62-0E95-679658302C9B}"/>
                    </a:ext>
                  </a:extLst>
                </p14:cNvPr>
                <p14:cNvContentPartPr/>
                <p14:nvPr/>
              </p14:nvContentPartPr>
              <p14:xfrm>
                <a:off x="675826" y="4970859"/>
                <a:ext cx="118440" cy="5385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15F4B50F-1414-DF62-0E95-679658302C9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67186" y="4961859"/>
                  <a:ext cx="136080" cy="55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03FE42A-1511-81CE-19E3-E5DA30A22DB3}"/>
                    </a:ext>
                  </a:extLst>
                </p14:cNvPr>
                <p14:cNvContentPartPr/>
                <p14:nvPr/>
              </p14:nvContentPartPr>
              <p14:xfrm>
                <a:off x="710746" y="4967259"/>
                <a:ext cx="86040" cy="568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03FE42A-1511-81CE-19E3-E5DA30A22DB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01746" y="4958619"/>
                  <a:ext cx="10368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DF33ED44-6FE3-AD3D-DB7B-4757FE9D1101}"/>
                    </a:ext>
                  </a:extLst>
                </p14:cNvPr>
                <p14:cNvContentPartPr/>
                <p14:nvPr/>
              </p14:nvContentPartPr>
              <p14:xfrm>
                <a:off x="800386" y="4938099"/>
                <a:ext cx="347760" cy="266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DF33ED44-6FE3-AD3D-DB7B-4757FE9D1101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91746" y="4929459"/>
                  <a:ext cx="3654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ADFA970-9212-9683-9ECA-9EAF5C5C4BF2}"/>
                    </a:ext>
                  </a:extLst>
                </p14:cNvPr>
                <p14:cNvContentPartPr/>
                <p14:nvPr/>
              </p14:nvContentPartPr>
              <p14:xfrm>
                <a:off x="1139506" y="4890579"/>
                <a:ext cx="86040" cy="1231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ADFA970-9212-9683-9ECA-9EAF5C5C4BF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130866" y="4881579"/>
                  <a:ext cx="1036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9D8D9E5-604F-BC7A-7F6B-EDE4B86AA342}"/>
                    </a:ext>
                  </a:extLst>
                </p14:cNvPr>
                <p14:cNvContentPartPr/>
                <p14:nvPr/>
              </p14:nvContentPartPr>
              <p14:xfrm>
                <a:off x="879226" y="4737579"/>
                <a:ext cx="57960" cy="741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9D8D9E5-604F-BC7A-7F6B-EDE4B86AA342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70226" y="4728579"/>
                  <a:ext cx="756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1E81F67-20BB-15B2-5588-6AB33673501E}"/>
                    </a:ext>
                  </a:extLst>
                </p14:cNvPr>
                <p14:cNvContentPartPr/>
                <p14:nvPr/>
              </p14:nvContentPartPr>
              <p14:xfrm>
                <a:off x="825226" y="4721019"/>
                <a:ext cx="182520" cy="1155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1E81F67-20BB-15B2-5588-6AB33673501E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16226" y="4712019"/>
                  <a:ext cx="2001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255C7D73-9204-AC35-549E-5F7AD76C5088}"/>
                    </a:ext>
                  </a:extLst>
                </p14:cNvPr>
                <p14:cNvContentPartPr/>
                <p14:nvPr/>
              </p14:nvContentPartPr>
              <p14:xfrm>
                <a:off x="499426" y="5093259"/>
                <a:ext cx="127080" cy="175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255C7D73-9204-AC35-549E-5F7AD76C5088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90786" y="5084619"/>
                  <a:ext cx="1447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B33AEEE-96C5-8B77-E0A6-6CBC070EB801}"/>
                    </a:ext>
                  </a:extLst>
                </p14:cNvPr>
                <p14:cNvContentPartPr/>
                <p14:nvPr/>
              </p14:nvContentPartPr>
              <p14:xfrm>
                <a:off x="802546" y="5284419"/>
                <a:ext cx="137520" cy="1263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B33AEEE-96C5-8B77-E0A6-6CBC070EB80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93906" y="5275779"/>
                  <a:ext cx="1551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02CEE1E-9962-753F-E2A6-2D4680284ACF}"/>
                    </a:ext>
                  </a:extLst>
                </p14:cNvPr>
                <p14:cNvContentPartPr/>
                <p14:nvPr/>
              </p14:nvContentPartPr>
              <p14:xfrm>
                <a:off x="819466" y="5130699"/>
                <a:ext cx="76680" cy="702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02CEE1E-9962-753F-E2A6-2D4680284ACF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10826" y="5122059"/>
                  <a:ext cx="943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1168B2F-55A9-955E-BDD6-7C19C6F5D629}"/>
                    </a:ext>
                  </a:extLst>
                </p14:cNvPr>
                <p14:cNvContentPartPr/>
                <p14:nvPr/>
              </p14:nvContentPartPr>
              <p14:xfrm>
                <a:off x="913786" y="5118819"/>
                <a:ext cx="86760" cy="723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1168B2F-55A9-955E-BDD6-7C19C6F5D62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904786" y="5109819"/>
                  <a:ext cx="104400" cy="9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B4A3E71-BB3C-0D1A-D291-A1DFCD6D2A43}"/>
              </a:ext>
            </a:extLst>
          </p:cNvPr>
          <p:cNvGrpSpPr/>
          <p:nvPr/>
        </p:nvGrpSpPr>
        <p:grpSpPr>
          <a:xfrm>
            <a:off x="1989826" y="4705539"/>
            <a:ext cx="1497240" cy="269640"/>
            <a:chOff x="1989826" y="4705539"/>
            <a:chExt cx="1497240" cy="26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894FD7BC-20EF-ACB9-AFEF-0D7468C04502}"/>
                    </a:ext>
                  </a:extLst>
                </p14:cNvPr>
                <p14:cNvContentPartPr/>
                <p14:nvPr/>
              </p14:nvContentPartPr>
              <p14:xfrm>
                <a:off x="1989826" y="4794459"/>
                <a:ext cx="213480" cy="1789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894FD7BC-20EF-ACB9-AFEF-0D7468C0450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981186" y="4785459"/>
                  <a:ext cx="2311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9578614-65C9-6AF5-4168-7C91E7C7506B}"/>
                    </a:ext>
                  </a:extLst>
                </p14:cNvPr>
                <p14:cNvContentPartPr/>
                <p14:nvPr/>
              </p14:nvContentPartPr>
              <p14:xfrm>
                <a:off x="2208706" y="4851699"/>
                <a:ext cx="92520" cy="93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9578614-65C9-6AF5-4168-7C91E7C7506B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200066" y="4843059"/>
                  <a:ext cx="1101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1A6FBC9B-20CF-FB3C-4D7F-202AFD0E75F2}"/>
                    </a:ext>
                  </a:extLst>
                </p14:cNvPr>
                <p14:cNvContentPartPr/>
                <p14:nvPr/>
              </p14:nvContentPartPr>
              <p14:xfrm>
                <a:off x="2235706" y="4885899"/>
                <a:ext cx="117360" cy="25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1A6FBC9B-20CF-FB3C-4D7F-202AFD0E75F2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226706" y="4876899"/>
                  <a:ext cx="1350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A4A5921-C431-477F-B6D6-952EAF61370A}"/>
                    </a:ext>
                  </a:extLst>
                </p14:cNvPr>
                <p14:cNvContentPartPr/>
                <p14:nvPr/>
              </p14:nvContentPartPr>
              <p14:xfrm>
                <a:off x="2453866" y="4710219"/>
                <a:ext cx="149760" cy="550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A4A5921-C431-477F-B6D6-952EAF61370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444866" y="4701579"/>
                  <a:ext cx="16740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278F2D7-6E7C-14EC-6555-824ECDCEDC21}"/>
                    </a:ext>
                  </a:extLst>
                </p14:cNvPr>
                <p14:cNvContentPartPr/>
                <p14:nvPr/>
              </p14:nvContentPartPr>
              <p14:xfrm>
                <a:off x="2522986" y="4751259"/>
                <a:ext cx="32760" cy="1908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278F2D7-6E7C-14EC-6555-824ECDCEDC21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514346" y="4742619"/>
                  <a:ext cx="504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88EF621-2C47-5A99-491B-0D1D0A48F657}"/>
                    </a:ext>
                  </a:extLst>
                </p14:cNvPr>
                <p14:cNvContentPartPr/>
                <p14:nvPr/>
              </p14:nvContentPartPr>
              <p14:xfrm>
                <a:off x="2604706" y="4878699"/>
                <a:ext cx="128880" cy="964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88EF621-2C47-5A99-491B-0D1D0A48F657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596066" y="4870059"/>
                  <a:ext cx="1465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CE66BED-41CC-3DD2-1F0D-DD24258004D1}"/>
                    </a:ext>
                  </a:extLst>
                </p14:cNvPr>
                <p14:cNvContentPartPr/>
                <p14:nvPr/>
              </p14:nvContentPartPr>
              <p14:xfrm>
                <a:off x="2802706" y="4809219"/>
                <a:ext cx="107280" cy="1242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CE66BED-41CC-3DD2-1F0D-DD24258004D1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794066" y="4800579"/>
                  <a:ext cx="1249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4F4E9257-9D62-EF5E-1CF4-1A69514A8C57}"/>
                    </a:ext>
                  </a:extLst>
                </p14:cNvPr>
                <p14:cNvContentPartPr/>
                <p14:nvPr/>
              </p14:nvContentPartPr>
              <p14:xfrm>
                <a:off x="2904226" y="4727139"/>
                <a:ext cx="65520" cy="2048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4F4E9257-9D62-EF5E-1CF4-1A69514A8C57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895226" y="4718499"/>
                  <a:ext cx="831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CA88122C-5FEF-F014-4D3D-9364A1131B4F}"/>
                    </a:ext>
                  </a:extLst>
                </p14:cNvPr>
                <p14:cNvContentPartPr/>
                <p14:nvPr/>
              </p14:nvContentPartPr>
              <p14:xfrm>
                <a:off x="3011866" y="4795179"/>
                <a:ext cx="115200" cy="1299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CA88122C-5FEF-F014-4D3D-9364A1131B4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002866" y="4786539"/>
                  <a:ext cx="1328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49DD6E5-857B-F483-828F-93BD2D9DAA7B}"/>
                    </a:ext>
                  </a:extLst>
                </p14:cNvPr>
                <p14:cNvContentPartPr/>
                <p14:nvPr/>
              </p14:nvContentPartPr>
              <p14:xfrm>
                <a:off x="3176026" y="4722099"/>
                <a:ext cx="120240" cy="2235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49DD6E5-857B-F483-828F-93BD2D9DAA7B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167026" y="4713459"/>
                  <a:ext cx="1378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D3A3803F-79DA-DEC9-BBFE-45B4D8AACBE2}"/>
                    </a:ext>
                  </a:extLst>
                </p14:cNvPr>
                <p14:cNvContentPartPr/>
                <p14:nvPr/>
              </p14:nvContentPartPr>
              <p14:xfrm>
                <a:off x="3343066" y="4705539"/>
                <a:ext cx="144000" cy="2437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D3A3803F-79DA-DEC9-BBFE-45B4D8AACBE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334066" y="4696539"/>
                  <a:ext cx="161640" cy="26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A49025A5-9637-65D7-38B0-1556D30A28BA}"/>
              </a:ext>
            </a:extLst>
          </p:cNvPr>
          <p:cNvGrpSpPr/>
          <p:nvPr/>
        </p:nvGrpSpPr>
        <p:grpSpPr>
          <a:xfrm>
            <a:off x="2036626" y="5200899"/>
            <a:ext cx="343080" cy="253800"/>
            <a:chOff x="2036626" y="5200899"/>
            <a:chExt cx="343080" cy="25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FB787ADA-C4B0-BA49-56A1-85E6059270CC}"/>
                    </a:ext>
                  </a:extLst>
                </p14:cNvPr>
                <p14:cNvContentPartPr/>
                <p14:nvPr/>
              </p14:nvContentPartPr>
              <p14:xfrm>
                <a:off x="2036626" y="5200899"/>
                <a:ext cx="99360" cy="253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FB787ADA-C4B0-BA49-56A1-85E6059270C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027986" y="5191899"/>
                  <a:ext cx="11700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B3A91F8E-3DC0-A6B6-2EFA-83C6682CF867}"/>
                    </a:ext>
                  </a:extLst>
                </p14:cNvPr>
                <p14:cNvContentPartPr/>
                <p14:nvPr/>
              </p14:nvContentPartPr>
              <p14:xfrm>
                <a:off x="2183866" y="5309979"/>
                <a:ext cx="195840" cy="1249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B3A91F8E-3DC0-A6B6-2EFA-83C6682CF86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175226" y="5300979"/>
                  <a:ext cx="21348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35658299-FED6-2911-7787-8D1F89558F73}"/>
              </a:ext>
            </a:extLst>
          </p:cNvPr>
          <p:cNvGrpSpPr/>
          <p:nvPr/>
        </p:nvGrpSpPr>
        <p:grpSpPr>
          <a:xfrm>
            <a:off x="2557186" y="5280459"/>
            <a:ext cx="1040760" cy="266400"/>
            <a:chOff x="2557186" y="5280459"/>
            <a:chExt cx="1040760" cy="26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CFBB14F5-E740-3720-A5CB-7F3E146D2EA2}"/>
                    </a:ext>
                  </a:extLst>
                </p14:cNvPr>
                <p14:cNvContentPartPr/>
                <p14:nvPr/>
              </p14:nvContentPartPr>
              <p14:xfrm>
                <a:off x="2557186" y="5296659"/>
                <a:ext cx="135000" cy="223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CFBB14F5-E740-3720-A5CB-7F3E146D2EA2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548186" y="5287659"/>
                  <a:ext cx="1526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7FCBC19D-8F7B-D47A-E2F0-C7376EEF8CFB}"/>
                    </a:ext>
                  </a:extLst>
                </p14:cNvPr>
                <p14:cNvContentPartPr/>
                <p14:nvPr/>
              </p14:nvContentPartPr>
              <p14:xfrm>
                <a:off x="2621986" y="5335539"/>
                <a:ext cx="46440" cy="1602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7FCBC19D-8F7B-D47A-E2F0-C7376EEF8CF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613346" y="5326539"/>
                  <a:ext cx="640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B0CA7CF0-B0A2-4F88-21AD-05FF1F47E2BE}"/>
                    </a:ext>
                  </a:extLst>
                </p14:cNvPr>
                <p14:cNvContentPartPr/>
                <p14:nvPr/>
              </p14:nvContentPartPr>
              <p14:xfrm>
                <a:off x="2727826" y="5439579"/>
                <a:ext cx="94680" cy="1072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B0CA7CF0-B0A2-4F88-21AD-05FF1F47E2B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718826" y="5430579"/>
                  <a:ext cx="1123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F659E937-00BA-7C0F-F667-D2679B8A60D3}"/>
                    </a:ext>
                  </a:extLst>
                </p14:cNvPr>
                <p14:cNvContentPartPr/>
                <p14:nvPr/>
              </p14:nvContentPartPr>
              <p14:xfrm>
                <a:off x="2914306" y="5351379"/>
                <a:ext cx="60840" cy="1141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F659E937-00BA-7C0F-F667-D2679B8A60D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905306" y="5342739"/>
                  <a:ext cx="784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2020D7DF-608C-BD9D-A8DB-D4B9CE1534E0}"/>
                    </a:ext>
                  </a:extLst>
                </p14:cNvPr>
                <p14:cNvContentPartPr/>
                <p14:nvPr/>
              </p14:nvContentPartPr>
              <p14:xfrm>
                <a:off x="3007186" y="5315019"/>
                <a:ext cx="52200" cy="1274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2020D7DF-608C-BD9D-A8DB-D4B9CE1534E0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998546" y="5306019"/>
                  <a:ext cx="698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02402566-CC27-38B2-8281-F8C0F605D0BB}"/>
                    </a:ext>
                  </a:extLst>
                </p14:cNvPr>
                <p14:cNvContentPartPr/>
                <p14:nvPr/>
              </p14:nvContentPartPr>
              <p14:xfrm>
                <a:off x="3103666" y="5331939"/>
                <a:ext cx="74520" cy="1130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02402566-CC27-38B2-8281-F8C0F605D0BB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095026" y="5322939"/>
                  <a:ext cx="921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728AF14-9EBB-B6BB-976D-DF77173B5A3A}"/>
                    </a:ext>
                  </a:extLst>
                </p14:cNvPr>
                <p14:cNvContentPartPr/>
                <p14:nvPr/>
              </p14:nvContentPartPr>
              <p14:xfrm>
                <a:off x="3309946" y="5301339"/>
                <a:ext cx="101880" cy="2390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728AF14-9EBB-B6BB-976D-DF77173B5A3A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301306" y="5292699"/>
                  <a:ext cx="11952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191F47AF-59E3-0306-D087-CDF3A18D27BD}"/>
                    </a:ext>
                  </a:extLst>
                </p14:cNvPr>
                <p14:cNvContentPartPr/>
                <p14:nvPr/>
              </p14:nvContentPartPr>
              <p14:xfrm>
                <a:off x="3469066" y="5280459"/>
                <a:ext cx="128880" cy="1882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191F47AF-59E3-0306-D087-CDF3A18D27BD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460426" y="5271819"/>
                  <a:ext cx="146520" cy="20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B5A10C5-2B91-FD1B-50C3-B078CB8651EB}"/>
              </a:ext>
            </a:extLst>
          </p:cNvPr>
          <p:cNvGrpSpPr/>
          <p:nvPr/>
        </p:nvGrpSpPr>
        <p:grpSpPr>
          <a:xfrm>
            <a:off x="4459786" y="1733739"/>
            <a:ext cx="1121760" cy="261720"/>
            <a:chOff x="4459786" y="1733739"/>
            <a:chExt cx="1121760" cy="26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FE135E1-6D1B-FBE0-66E8-B718A19155B3}"/>
                    </a:ext>
                  </a:extLst>
                </p14:cNvPr>
                <p14:cNvContentPartPr/>
                <p14:nvPr/>
              </p14:nvContentPartPr>
              <p14:xfrm>
                <a:off x="4517746" y="1799619"/>
                <a:ext cx="19080" cy="1958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FE135E1-6D1B-FBE0-66E8-B718A19155B3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508746" y="1790619"/>
                  <a:ext cx="3672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F6DB217E-47B5-6657-2E87-FA0C8D83C75A}"/>
                    </a:ext>
                  </a:extLst>
                </p14:cNvPr>
                <p14:cNvContentPartPr/>
                <p14:nvPr/>
              </p14:nvContentPartPr>
              <p14:xfrm>
                <a:off x="4459786" y="1910859"/>
                <a:ext cx="130680" cy="331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F6DB217E-47B5-6657-2E87-FA0C8D83C75A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450786" y="1901859"/>
                  <a:ext cx="14832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B69CB4A9-9EAE-6961-9387-B3C6F6BB6C91}"/>
                    </a:ext>
                  </a:extLst>
                </p14:cNvPr>
                <p14:cNvContentPartPr/>
                <p14:nvPr/>
              </p14:nvContentPartPr>
              <p14:xfrm>
                <a:off x="4565266" y="1799619"/>
                <a:ext cx="143280" cy="1810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B69CB4A9-9EAE-6961-9387-B3C6F6BB6C91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556266" y="1790619"/>
                  <a:ext cx="1609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81CDC6E1-10DF-332F-9A93-050EC66A3D46}"/>
                    </a:ext>
                  </a:extLst>
                </p14:cNvPr>
                <p14:cNvContentPartPr/>
                <p14:nvPr/>
              </p14:nvContentPartPr>
              <p14:xfrm>
                <a:off x="4747066" y="1799619"/>
                <a:ext cx="91080" cy="1864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81CDC6E1-10DF-332F-9A93-050EC66A3D46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738426" y="1790619"/>
                  <a:ext cx="1087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93BD096-6D7B-2717-D60D-6F2D6DFE8194}"/>
                    </a:ext>
                  </a:extLst>
                </p14:cNvPr>
                <p14:cNvContentPartPr/>
                <p14:nvPr/>
              </p14:nvContentPartPr>
              <p14:xfrm>
                <a:off x="4860466" y="1851099"/>
                <a:ext cx="124920" cy="1213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93BD096-6D7B-2717-D60D-6F2D6DFE8194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851466" y="1842459"/>
                  <a:ext cx="1425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2CCC8697-6064-0D3A-1240-1AC48587298B}"/>
                    </a:ext>
                  </a:extLst>
                </p14:cNvPr>
                <p14:cNvContentPartPr/>
                <p14:nvPr/>
              </p14:nvContentPartPr>
              <p14:xfrm>
                <a:off x="4898626" y="1864779"/>
                <a:ext cx="182160" cy="835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2CCC8697-6064-0D3A-1240-1AC48587298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889986" y="1855779"/>
                  <a:ext cx="1998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826582C-1505-C41A-C9AA-D62F5CACC345}"/>
                    </a:ext>
                  </a:extLst>
                </p14:cNvPr>
                <p14:cNvContentPartPr/>
                <p14:nvPr/>
              </p14:nvContentPartPr>
              <p14:xfrm>
                <a:off x="5065666" y="1856499"/>
                <a:ext cx="185760" cy="864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826582C-1505-C41A-C9AA-D62F5CACC345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057026" y="1847499"/>
                  <a:ext cx="2034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F51AF115-F037-C252-E54F-6E25DCAF2DAA}"/>
                    </a:ext>
                  </a:extLst>
                </p14:cNvPr>
                <p14:cNvContentPartPr/>
                <p14:nvPr/>
              </p14:nvContentPartPr>
              <p14:xfrm>
                <a:off x="5224426" y="1760739"/>
                <a:ext cx="140400" cy="1454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F51AF115-F037-C252-E54F-6E25DCAF2DAA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215426" y="1751739"/>
                  <a:ext cx="1580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96F49BF-4DCE-B777-B47E-FEADD3B54BE9}"/>
                    </a:ext>
                  </a:extLst>
                </p14:cNvPr>
                <p14:cNvContentPartPr/>
                <p14:nvPr/>
              </p14:nvContentPartPr>
              <p14:xfrm>
                <a:off x="5404786" y="1733739"/>
                <a:ext cx="176760" cy="1998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96F49BF-4DCE-B777-B47E-FEADD3B54BE9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396146" y="1724739"/>
                  <a:ext cx="194400" cy="21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804CDD4E-91E4-2C59-F853-81EE4C05E786}"/>
              </a:ext>
            </a:extLst>
          </p:cNvPr>
          <p:cNvGrpSpPr/>
          <p:nvPr/>
        </p:nvGrpSpPr>
        <p:grpSpPr>
          <a:xfrm>
            <a:off x="5835346" y="1709979"/>
            <a:ext cx="781920" cy="282600"/>
            <a:chOff x="5835346" y="1709979"/>
            <a:chExt cx="781920" cy="28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DD6E68E-3BE0-4DB4-6013-7A1E3157DC93}"/>
                    </a:ext>
                  </a:extLst>
                </p14:cNvPr>
                <p14:cNvContentPartPr/>
                <p14:nvPr/>
              </p14:nvContentPartPr>
              <p14:xfrm>
                <a:off x="5846866" y="1709979"/>
                <a:ext cx="79560" cy="2826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DD6E68E-3BE0-4DB4-6013-7A1E3157DC93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5838226" y="1700979"/>
                  <a:ext cx="9720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1F0F471B-FC30-2100-FC3A-A9A516F18FA2}"/>
                    </a:ext>
                  </a:extLst>
                </p14:cNvPr>
                <p14:cNvContentPartPr/>
                <p14:nvPr/>
              </p14:nvContentPartPr>
              <p14:xfrm>
                <a:off x="5835346" y="1839219"/>
                <a:ext cx="132840" cy="1040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1F0F471B-FC30-2100-FC3A-A9A516F18FA2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5826706" y="1830579"/>
                  <a:ext cx="1504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3FE4928C-EDFE-2421-EE9C-DE838E37F5DE}"/>
                    </a:ext>
                  </a:extLst>
                </p14:cNvPr>
                <p14:cNvContentPartPr/>
                <p14:nvPr/>
              </p14:nvContentPartPr>
              <p14:xfrm>
                <a:off x="5994826" y="1803219"/>
                <a:ext cx="54000" cy="874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3FE4928C-EDFE-2421-EE9C-DE838E37F5DE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985826" y="1794219"/>
                  <a:ext cx="716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09BDD564-69BC-91B7-2C99-0153E9C3F92A}"/>
                    </a:ext>
                  </a:extLst>
                </p14:cNvPr>
                <p14:cNvContentPartPr/>
                <p14:nvPr/>
              </p14:nvContentPartPr>
              <p14:xfrm>
                <a:off x="6128746" y="1763979"/>
                <a:ext cx="488520" cy="1641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09BDD564-69BC-91B7-2C99-0153E9C3F92A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6120106" y="1755339"/>
                  <a:ext cx="506160" cy="18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CB51DB1-B975-25E4-52AC-E0A0A75D6F87}"/>
              </a:ext>
            </a:extLst>
          </p:cNvPr>
          <p:cNvGrpSpPr/>
          <p:nvPr/>
        </p:nvGrpSpPr>
        <p:grpSpPr>
          <a:xfrm>
            <a:off x="7104346" y="1576419"/>
            <a:ext cx="2355120" cy="336240"/>
            <a:chOff x="7104346" y="1576419"/>
            <a:chExt cx="2355120" cy="33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E5B8A8F3-8F59-529A-F7F4-4C4D91A9E255}"/>
                    </a:ext>
                  </a:extLst>
                </p14:cNvPr>
                <p14:cNvContentPartPr/>
                <p14:nvPr/>
              </p14:nvContentPartPr>
              <p14:xfrm>
                <a:off x="7104346" y="1700979"/>
                <a:ext cx="171000" cy="4428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E5B8A8F3-8F59-529A-F7F4-4C4D91A9E255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7095346" y="1692339"/>
                  <a:ext cx="1886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291F5219-1033-D52B-AC4B-C7225F4AED0C}"/>
                    </a:ext>
                  </a:extLst>
                </p14:cNvPr>
                <p14:cNvContentPartPr/>
                <p14:nvPr/>
              </p14:nvContentPartPr>
              <p14:xfrm>
                <a:off x="7199746" y="1719699"/>
                <a:ext cx="29520" cy="1782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291F5219-1033-D52B-AC4B-C7225F4AED0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7191106" y="1710699"/>
                  <a:ext cx="471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C6714A44-303D-1AA6-A0DA-FA9590D87864}"/>
                    </a:ext>
                  </a:extLst>
                </p14:cNvPr>
                <p14:cNvContentPartPr/>
                <p14:nvPr/>
              </p14:nvContentPartPr>
              <p14:xfrm>
                <a:off x="7286146" y="1820139"/>
                <a:ext cx="38520" cy="925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C6714A44-303D-1AA6-A0DA-FA9590D87864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7277146" y="1811139"/>
                  <a:ext cx="561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A89F4490-F323-86C5-3183-66C0F00EB3E7}"/>
                    </a:ext>
                  </a:extLst>
                </p14:cNvPr>
                <p14:cNvContentPartPr/>
                <p14:nvPr/>
              </p14:nvContentPartPr>
              <p14:xfrm>
                <a:off x="7402786" y="1711059"/>
                <a:ext cx="155520" cy="1407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A89F4490-F323-86C5-3183-66C0F00EB3E7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7394146" y="1702059"/>
                  <a:ext cx="1731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E22FB659-F85E-83E5-C8A4-B11EE7B4173F}"/>
                    </a:ext>
                  </a:extLst>
                </p14:cNvPr>
                <p14:cNvContentPartPr/>
                <p14:nvPr/>
              </p14:nvContentPartPr>
              <p14:xfrm>
                <a:off x="7596106" y="1755699"/>
                <a:ext cx="130680" cy="874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E22FB659-F85E-83E5-C8A4-B11EE7B4173F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587466" y="1746699"/>
                  <a:ext cx="14832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47653670-0D6C-C489-5B9D-D55120F776F6}"/>
                    </a:ext>
                  </a:extLst>
                </p14:cNvPr>
                <p14:cNvContentPartPr/>
                <p14:nvPr/>
              </p14:nvContentPartPr>
              <p14:xfrm>
                <a:off x="7778266" y="1681899"/>
                <a:ext cx="272880" cy="1782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47653670-0D6C-C489-5B9D-D55120F776F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7769266" y="1673259"/>
                  <a:ext cx="2905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4D9BCA99-C9B9-EF6E-C072-59F3921122B4}"/>
                    </a:ext>
                  </a:extLst>
                </p14:cNvPr>
                <p14:cNvContentPartPr/>
                <p14:nvPr/>
              </p14:nvContentPartPr>
              <p14:xfrm>
                <a:off x="8161666" y="1706379"/>
                <a:ext cx="65520" cy="72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4D9BCA99-C9B9-EF6E-C072-59F3921122B4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8153026" y="1697739"/>
                  <a:ext cx="831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254F1F52-1265-7279-9565-EE5F5646FFCC}"/>
                    </a:ext>
                  </a:extLst>
                </p14:cNvPr>
                <p14:cNvContentPartPr/>
                <p14:nvPr/>
              </p14:nvContentPartPr>
              <p14:xfrm>
                <a:off x="8198026" y="1576419"/>
                <a:ext cx="368280" cy="2120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254F1F52-1265-7279-9565-EE5F5646FFCC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8189386" y="1567779"/>
                  <a:ext cx="3859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698F9099-FEEE-AF8C-6A5C-D658FC028C7F}"/>
                    </a:ext>
                  </a:extLst>
                </p14:cNvPr>
                <p14:cNvContentPartPr/>
                <p14:nvPr/>
              </p14:nvContentPartPr>
              <p14:xfrm>
                <a:off x="8493586" y="1607739"/>
                <a:ext cx="176400" cy="2224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698F9099-FEEE-AF8C-6A5C-D658FC028C7F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8484946" y="1598739"/>
                  <a:ext cx="19404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726AFE19-1572-31F1-6F64-24958D8E0DF7}"/>
                    </a:ext>
                  </a:extLst>
                </p14:cNvPr>
                <p14:cNvContentPartPr/>
                <p14:nvPr/>
              </p14:nvContentPartPr>
              <p14:xfrm>
                <a:off x="8765746" y="1659219"/>
                <a:ext cx="126360" cy="1342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726AFE19-1572-31F1-6F64-24958D8E0DF7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8757106" y="1650579"/>
                  <a:ext cx="1440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6EE3494-E52E-EF54-828B-6F0476BFC1F0}"/>
                    </a:ext>
                  </a:extLst>
                </p14:cNvPr>
                <p14:cNvContentPartPr/>
                <p14:nvPr/>
              </p14:nvContentPartPr>
              <p14:xfrm>
                <a:off x="8884186" y="1643379"/>
                <a:ext cx="204840" cy="1296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6EE3494-E52E-EF54-828B-6F0476BFC1F0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8875186" y="1634379"/>
                  <a:ext cx="22248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9F0F849-CB09-56B9-17D5-5CA861071EB5}"/>
                    </a:ext>
                  </a:extLst>
                </p14:cNvPr>
                <p14:cNvContentPartPr/>
                <p14:nvPr/>
              </p14:nvContentPartPr>
              <p14:xfrm>
                <a:off x="9140146" y="1610619"/>
                <a:ext cx="135360" cy="1429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9F0F849-CB09-56B9-17D5-5CA861071EB5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9131506" y="1601619"/>
                  <a:ext cx="1530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C01EDF9C-7E1E-85A4-93AA-F0A2D82A71E4}"/>
                    </a:ext>
                  </a:extLst>
                </p14:cNvPr>
                <p14:cNvContentPartPr/>
                <p14:nvPr/>
              </p14:nvContentPartPr>
              <p14:xfrm>
                <a:off x="9331666" y="1592619"/>
                <a:ext cx="127800" cy="1540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C01EDF9C-7E1E-85A4-93AA-F0A2D82A71E4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323026" y="1583619"/>
                  <a:ext cx="145440" cy="171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5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35B35950-5C73-A1E0-C76E-D07252036F89}"/>
                  </a:ext>
                </a:extLst>
              </p14:cNvPr>
              <p14:cNvContentPartPr/>
              <p14:nvPr/>
            </p14:nvContentPartPr>
            <p14:xfrm>
              <a:off x="6810946" y="2358339"/>
              <a:ext cx="9720" cy="2520"/>
            </p14:xfrm>
          </p:contentPart>
        </mc:Choice>
        <mc:Fallback xmlns=""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35B35950-5C73-A1E0-C76E-D07252036F89}"/>
                  </a:ext>
                </a:extLst>
              </p:cNvPr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6802306" y="2349339"/>
                <a:ext cx="2736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11E5F6A7-8DF6-518E-34AE-BC49FB1C17DD}"/>
                  </a:ext>
                </a:extLst>
              </p14:cNvPr>
              <p14:cNvContentPartPr/>
              <p14:nvPr/>
            </p14:nvContentPartPr>
            <p14:xfrm>
              <a:off x="6806626" y="2436819"/>
              <a:ext cx="188640" cy="36360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11E5F6A7-8DF6-518E-34AE-BC49FB1C17DD}"/>
                  </a:ext>
                </a:extLst>
              </p:cNvPr>
              <p:cNvPicPr/>
              <p:nvPr/>
            </p:nvPicPr>
            <p:blipFill>
              <a:blip r:embed="rId208"/>
              <a:stretch>
                <a:fillRect/>
              </a:stretch>
            </p:blipFill>
            <p:spPr>
              <a:xfrm>
                <a:off x="6797986" y="2427819"/>
                <a:ext cx="206280" cy="54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2" name="Group 141">
            <a:extLst>
              <a:ext uri="{FF2B5EF4-FFF2-40B4-BE49-F238E27FC236}">
                <a16:creationId xmlns:a16="http://schemas.microsoft.com/office/drawing/2014/main" id="{87DB8ED2-C6AF-9FB0-4481-943876B2180B}"/>
              </a:ext>
            </a:extLst>
          </p:cNvPr>
          <p:cNvGrpSpPr/>
          <p:nvPr/>
        </p:nvGrpSpPr>
        <p:grpSpPr>
          <a:xfrm>
            <a:off x="7581346" y="2268339"/>
            <a:ext cx="460080" cy="271080"/>
            <a:chOff x="7581346" y="2268339"/>
            <a:chExt cx="460080" cy="27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64C3DEE8-A45D-2373-F50E-DB043A829833}"/>
                    </a:ext>
                  </a:extLst>
                </p14:cNvPr>
                <p14:cNvContentPartPr/>
                <p14:nvPr/>
              </p14:nvContentPartPr>
              <p14:xfrm>
                <a:off x="7581346" y="2268339"/>
                <a:ext cx="180360" cy="2185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64C3DEE8-A45D-2373-F50E-DB043A829833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7572706" y="2259339"/>
                  <a:ext cx="198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8F2CD737-6B11-10B8-A6D0-A8CD06A76131}"/>
                    </a:ext>
                  </a:extLst>
                </p14:cNvPr>
                <p14:cNvContentPartPr/>
                <p14:nvPr/>
              </p14:nvContentPartPr>
              <p14:xfrm>
                <a:off x="7786186" y="2338179"/>
                <a:ext cx="255240" cy="2012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8F2CD737-6B11-10B8-A6D0-A8CD06A76131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777186" y="2329179"/>
                  <a:ext cx="272880" cy="21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1CE5256D-FFB3-1046-C008-D878766C70F6}"/>
              </a:ext>
            </a:extLst>
          </p:cNvPr>
          <p:cNvGrpSpPr/>
          <p:nvPr/>
        </p:nvGrpSpPr>
        <p:grpSpPr>
          <a:xfrm>
            <a:off x="8288026" y="2271939"/>
            <a:ext cx="368640" cy="253800"/>
            <a:chOff x="8288026" y="2271939"/>
            <a:chExt cx="368640" cy="25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7731BB02-668F-6D12-4DF4-EF953F4ED912}"/>
                    </a:ext>
                  </a:extLst>
                </p14:cNvPr>
                <p14:cNvContentPartPr/>
                <p14:nvPr/>
              </p14:nvContentPartPr>
              <p14:xfrm>
                <a:off x="8288026" y="2271939"/>
                <a:ext cx="115920" cy="1922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7731BB02-668F-6D12-4DF4-EF953F4ED912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8279026" y="2262939"/>
                  <a:ext cx="1335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E1C06C15-2488-0DA4-300A-5B74D2D27B5E}"/>
                    </a:ext>
                  </a:extLst>
                </p14:cNvPr>
                <p14:cNvContentPartPr/>
                <p14:nvPr/>
              </p14:nvContentPartPr>
              <p14:xfrm>
                <a:off x="8466586" y="2395779"/>
                <a:ext cx="190080" cy="1299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E1C06C15-2488-0DA4-300A-5B74D2D27B5E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8457586" y="2386779"/>
                  <a:ext cx="207720" cy="14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E4E001C2-713D-C712-09AC-72DFEBB44089}"/>
              </a:ext>
            </a:extLst>
          </p:cNvPr>
          <p:cNvGrpSpPr/>
          <p:nvPr/>
        </p:nvGrpSpPr>
        <p:grpSpPr>
          <a:xfrm>
            <a:off x="4531066" y="2870979"/>
            <a:ext cx="919440" cy="305280"/>
            <a:chOff x="4531066" y="2870979"/>
            <a:chExt cx="919440" cy="30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D6164B3F-AFE4-090B-0554-DD318814EECF}"/>
                    </a:ext>
                  </a:extLst>
                </p14:cNvPr>
                <p14:cNvContentPartPr/>
                <p14:nvPr/>
              </p14:nvContentPartPr>
              <p14:xfrm>
                <a:off x="4531066" y="2942259"/>
                <a:ext cx="109440" cy="2340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D6164B3F-AFE4-090B-0554-DD318814EECF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522426" y="2933619"/>
                  <a:ext cx="12708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543E2E3F-8130-8C80-6744-2631785FC2EB}"/>
                    </a:ext>
                  </a:extLst>
                </p14:cNvPr>
                <p14:cNvContentPartPr/>
                <p14:nvPr/>
              </p14:nvContentPartPr>
              <p14:xfrm>
                <a:off x="4662826" y="3020739"/>
                <a:ext cx="83880" cy="1501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543E2E3F-8130-8C80-6744-2631785FC2EB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654186" y="3012099"/>
                  <a:ext cx="10152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1134DBFA-6CE9-3502-01BC-B3E41BEB35F7}"/>
                    </a:ext>
                  </a:extLst>
                </p14:cNvPr>
                <p14:cNvContentPartPr/>
                <p14:nvPr/>
              </p14:nvContentPartPr>
              <p14:xfrm>
                <a:off x="4785226" y="2966379"/>
                <a:ext cx="232560" cy="17748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1134DBFA-6CE9-3502-01BC-B3E41BEB35F7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776586" y="2957739"/>
                  <a:ext cx="2502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D1F07D0F-F138-E028-7BFA-68402CE96323}"/>
                    </a:ext>
                  </a:extLst>
                </p14:cNvPr>
                <p14:cNvContentPartPr/>
                <p14:nvPr/>
              </p14:nvContentPartPr>
              <p14:xfrm>
                <a:off x="4927786" y="2916699"/>
                <a:ext cx="159120" cy="2318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D1F07D0F-F138-E028-7BFA-68402CE9632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918786" y="2908059"/>
                  <a:ext cx="17676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16B4502-B204-B58E-85FE-074CD4D2C45F}"/>
                    </a:ext>
                  </a:extLst>
                </p14:cNvPr>
                <p14:cNvContentPartPr/>
                <p14:nvPr/>
              </p14:nvContentPartPr>
              <p14:xfrm>
                <a:off x="5072866" y="2969979"/>
                <a:ext cx="138600" cy="1159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16B4502-B204-B58E-85FE-074CD4D2C45F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5063866" y="2960979"/>
                  <a:ext cx="15624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3F772F89-E218-8466-A0D0-E41DCD59F717}"/>
                    </a:ext>
                  </a:extLst>
                </p14:cNvPr>
                <p14:cNvContentPartPr/>
                <p14:nvPr/>
              </p14:nvContentPartPr>
              <p14:xfrm>
                <a:off x="5224426" y="2870979"/>
                <a:ext cx="226080" cy="2692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3F772F89-E218-8466-A0D0-E41DCD59F71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5215786" y="2861979"/>
                  <a:ext cx="243720" cy="28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5FA7919D-FB98-2AFC-9AA9-F32D5BAAA427}"/>
              </a:ext>
            </a:extLst>
          </p:cNvPr>
          <p:cNvGrpSpPr/>
          <p:nvPr/>
        </p:nvGrpSpPr>
        <p:grpSpPr>
          <a:xfrm>
            <a:off x="5997346" y="2950899"/>
            <a:ext cx="2394360" cy="336960"/>
            <a:chOff x="5997346" y="2950899"/>
            <a:chExt cx="2394360" cy="33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2BF4C418-11CB-EB0F-9391-5472EE5A8995}"/>
                    </a:ext>
                  </a:extLst>
                </p14:cNvPr>
                <p14:cNvContentPartPr/>
                <p14:nvPr/>
              </p14:nvContentPartPr>
              <p14:xfrm>
                <a:off x="5997346" y="3000219"/>
                <a:ext cx="181800" cy="547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2BF4C418-11CB-EB0F-9391-5472EE5A8995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5988706" y="2991579"/>
                  <a:ext cx="1994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3AB8522D-2038-46C3-4DED-728CC94F5F95}"/>
                    </a:ext>
                  </a:extLst>
                </p14:cNvPr>
                <p14:cNvContentPartPr/>
                <p14:nvPr/>
              </p14:nvContentPartPr>
              <p14:xfrm>
                <a:off x="6084826" y="3024339"/>
                <a:ext cx="159120" cy="2635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3AB8522D-2038-46C3-4DED-728CC94F5F95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076186" y="3015699"/>
                  <a:ext cx="1767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BC3372AD-E99F-37C8-7333-BF2FE85E2E38}"/>
                    </a:ext>
                  </a:extLst>
                </p14:cNvPr>
                <p14:cNvContentPartPr/>
                <p14:nvPr/>
              </p14:nvContentPartPr>
              <p14:xfrm>
                <a:off x="6354466" y="3071859"/>
                <a:ext cx="90720" cy="12708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BC3372AD-E99F-37C8-7333-BF2FE85E2E3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6345466" y="3063219"/>
                  <a:ext cx="10836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29195F9B-2400-6E40-35DA-CCBF3CF8E8B1}"/>
                    </a:ext>
                  </a:extLst>
                </p14:cNvPr>
                <p14:cNvContentPartPr/>
                <p14:nvPr/>
              </p14:nvContentPartPr>
              <p14:xfrm>
                <a:off x="6440506" y="3085179"/>
                <a:ext cx="68040" cy="921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29195F9B-2400-6E40-35DA-CCBF3CF8E8B1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6431506" y="3076539"/>
                  <a:ext cx="856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A65CF479-E8F0-0EAC-FF89-3E176829AC4D}"/>
                    </a:ext>
                  </a:extLst>
                </p14:cNvPr>
                <p14:cNvContentPartPr/>
                <p14:nvPr/>
              </p14:nvContentPartPr>
              <p14:xfrm>
                <a:off x="6540946" y="2996979"/>
                <a:ext cx="243720" cy="1940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A65CF479-E8F0-0EAC-FF89-3E176829AC4D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6531946" y="2987979"/>
                  <a:ext cx="26136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6A79A587-E6CA-A1EE-E8B7-0ED1DFE737B9}"/>
                    </a:ext>
                  </a:extLst>
                </p14:cNvPr>
                <p14:cNvContentPartPr/>
                <p14:nvPr/>
              </p14:nvContentPartPr>
              <p14:xfrm>
                <a:off x="6810946" y="3059259"/>
                <a:ext cx="101880" cy="1389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6A79A587-E6CA-A1EE-E8B7-0ED1DFE737B9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6802306" y="3050259"/>
                  <a:ext cx="1195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74FC2653-8AC4-7D31-B741-C8180B203952}"/>
                    </a:ext>
                  </a:extLst>
                </p14:cNvPr>
                <p14:cNvContentPartPr/>
                <p14:nvPr/>
              </p14:nvContentPartPr>
              <p14:xfrm>
                <a:off x="6969706" y="3012459"/>
                <a:ext cx="178200" cy="1519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74FC2653-8AC4-7D31-B741-C8180B203952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6960706" y="3003459"/>
                  <a:ext cx="1958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8F8E3D9E-07D0-F2D1-C2B7-E5DE90A3AE0A}"/>
                    </a:ext>
                  </a:extLst>
                </p14:cNvPr>
                <p14:cNvContentPartPr/>
                <p14:nvPr/>
              </p14:nvContentPartPr>
              <p14:xfrm>
                <a:off x="7169146" y="2975019"/>
                <a:ext cx="119160" cy="1944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8F8E3D9E-07D0-F2D1-C2B7-E5DE90A3AE0A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160506" y="2966019"/>
                  <a:ext cx="1368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FAFD533-77F9-5A92-4026-A0D5A7EE716D}"/>
                    </a:ext>
                  </a:extLst>
                </p14:cNvPr>
                <p14:cNvContentPartPr/>
                <p14:nvPr/>
              </p14:nvContentPartPr>
              <p14:xfrm>
                <a:off x="7330066" y="3033699"/>
                <a:ext cx="226080" cy="1494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FAFD533-77F9-5A92-4026-A0D5A7EE716D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321066" y="3025059"/>
                  <a:ext cx="2437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3AB11C38-F56F-D98E-E489-3052A9A1A4BA}"/>
                    </a:ext>
                  </a:extLst>
                </p14:cNvPr>
                <p14:cNvContentPartPr/>
                <p14:nvPr/>
              </p14:nvContentPartPr>
              <p14:xfrm>
                <a:off x="7577026" y="3008859"/>
                <a:ext cx="181080" cy="1144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3AB11C38-F56F-D98E-E489-3052A9A1A4BA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568386" y="3000219"/>
                  <a:ext cx="1987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96A7C72C-1C30-ADD6-F413-3D69A6D497EE}"/>
                    </a:ext>
                  </a:extLst>
                </p14:cNvPr>
                <p14:cNvContentPartPr/>
                <p14:nvPr/>
              </p14:nvContentPartPr>
              <p14:xfrm>
                <a:off x="7877986" y="2950899"/>
                <a:ext cx="115200" cy="1760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96A7C72C-1C30-ADD6-F413-3D69A6D497EE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7869346" y="2941899"/>
                  <a:ext cx="13284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A0E78F04-11BF-EACD-EDB3-35D23637CE51}"/>
                    </a:ext>
                  </a:extLst>
                </p14:cNvPr>
                <p14:cNvContentPartPr/>
                <p14:nvPr/>
              </p14:nvContentPartPr>
              <p14:xfrm>
                <a:off x="8035306" y="2996259"/>
                <a:ext cx="117000" cy="1594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A0E78F04-11BF-EACD-EDB3-35D23637CE51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8026306" y="2987259"/>
                  <a:ext cx="1346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98CF8D95-803B-9DA4-2A0E-31255CC450F1}"/>
                    </a:ext>
                  </a:extLst>
                </p14:cNvPr>
                <p14:cNvContentPartPr/>
                <p14:nvPr/>
              </p14:nvContentPartPr>
              <p14:xfrm>
                <a:off x="8259586" y="3030819"/>
                <a:ext cx="82440" cy="190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98CF8D95-803B-9DA4-2A0E-31255CC450F1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8250946" y="3021819"/>
                  <a:ext cx="1000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AB5E1D70-ED95-F53B-8D37-9268A2DCB4A5}"/>
                    </a:ext>
                  </a:extLst>
                </p14:cNvPr>
                <p14:cNvContentPartPr/>
                <p14:nvPr/>
              </p14:nvContentPartPr>
              <p14:xfrm>
                <a:off x="8265346" y="3111459"/>
                <a:ext cx="126360" cy="230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AB5E1D70-ED95-F53B-8D37-9268A2DCB4A5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256706" y="3102819"/>
                  <a:ext cx="14400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2F59DC07-9727-16EB-AE1C-8F19E32FB3FC}"/>
              </a:ext>
            </a:extLst>
          </p:cNvPr>
          <p:cNvGrpSpPr/>
          <p:nvPr/>
        </p:nvGrpSpPr>
        <p:grpSpPr>
          <a:xfrm>
            <a:off x="8542546" y="2887899"/>
            <a:ext cx="378000" cy="197280"/>
            <a:chOff x="8542546" y="2887899"/>
            <a:chExt cx="378000" cy="19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E8EA2276-D493-8FB0-AB36-0BCF581DBE51}"/>
                    </a:ext>
                  </a:extLst>
                </p14:cNvPr>
                <p14:cNvContentPartPr/>
                <p14:nvPr/>
              </p14:nvContentPartPr>
              <p14:xfrm>
                <a:off x="8542546" y="2949459"/>
                <a:ext cx="27720" cy="1080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E8EA2276-D493-8FB0-AB36-0BCF581DBE51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8533906" y="2940459"/>
                  <a:ext cx="453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6B0DFB09-A3E6-E96C-D8C3-B2CA62BD7BC1}"/>
                    </a:ext>
                  </a:extLst>
                </p14:cNvPr>
                <p14:cNvContentPartPr/>
                <p14:nvPr/>
              </p14:nvContentPartPr>
              <p14:xfrm>
                <a:off x="8618866" y="2933619"/>
                <a:ext cx="105840" cy="14724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6B0DFB09-A3E6-E96C-D8C3-B2CA62BD7BC1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8610226" y="2924979"/>
                  <a:ext cx="1234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51155E80-4AE4-79BF-6B6B-B4AF6B1F86BC}"/>
                    </a:ext>
                  </a:extLst>
                </p14:cNvPr>
                <p14:cNvContentPartPr/>
                <p14:nvPr/>
              </p14:nvContentPartPr>
              <p14:xfrm>
                <a:off x="8788786" y="2887899"/>
                <a:ext cx="131760" cy="19728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51155E80-4AE4-79BF-6B6B-B4AF6B1F86BC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8780146" y="2879259"/>
                  <a:ext cx="149400" cy="21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7C81115A-832A-85BC-FD95-2F97F081FA49}"/>
              </a:ext>
            </a:extLst>
          </p:cNvPr>
          <p:cNvGrpSpPr/>
          <p:nvPr/>
        </p:nvGrpSpPr>
        <p:grpSpPr>
          <a:xfrm>
            <a:off x="4586506" y="3663699"/>
            <a:ext cx="887400" cy="299160"/>
            <a:chOff x="4586506" y="3663699"/>
            <a:chExt cx="887400" cy="29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14C0171E-B69B-FB3E-841B-6DC07B51944B}"/>
                    </a:ext>
                  </a:extLst>
                </p14:cNvPr>
                <p14:cNvContentPartPr/>
                <p14:nvPr/>
              </p14:nvContentPartPr>
              <p14:xfrm>
                <a:off x="4586506" y="3678819"/>
                <a:ext cx="174600" cy="399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14C0171E-B69B-FB3E-841B-6DC07B51944B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4577506" y="3669819"/>
                  <a:ext cx="1922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559D1BC6-A680-7150-6EDA-DF7F7B91A13A}"/>
                    </a:ext>
                  </a:extLst>
                </p14:cNvPr>
                <p14:cNvContentPartPr/>
                <p14:nvPr/>
              </p14:nvContentPartPr>
              <p14:xfrm>
                <a:off x="4686946" y="3701859"/>
                <a:ext cx="27720" cy="1245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559D1BC6-A680-7150-6EDA-DF7F7B91A13A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4678306" y="3693219"/>
                  <a:ext cx="453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E78E9147-9C2E-2516-D6CE-30820B6ABB0D}"/>
                    </a:ext>
                  </a:extLst>
                </p14:cNvPr>
                <p14:cNvContentPartPr/>
                <p14:nvPr/>
              </p14:nvContentPartPr>
              <p14:xfrm>
                <a:off x="4801066" y="3807699"/>
                <a:ext cx="40680" cy="1130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E78E9147-9C2E-2516-D6CE-30820B6ABB0D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4792066" y="3798699"/>
                  <a:ext cx="583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280D8F54-B4FC-17E6-DA56-6C091CA1A47B}"/>
                    </a:ext>
                  </a:extLst>
                </p14:cNvPr>
                <p14:cNvContentPartPr/>
                <p14:nvPr/>
              </p14:nvContentPartPr>
              <p14:xfrm>
                <a:off x="4887466" y="3752979"/>
                <a:ext cx="153360" cy="806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280D8F54-B4FC-17E6-DA56-6C091CA1A47B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4878466" y="3744339"/>
                  <a:ext cx="1710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B766D414-ACD8-4F81-F12F-DAEA52D83F62}"/>
                    </a:ext>
                  </a:extLst>
                </p14:cNvPr>
                <p14:cNvContentPartPr/>
                <p14:nvPr/>
              </p14:nvContentPartPr>
              <p14:xfrm>
                <a:off x="5088346" y="3663699"/>
                <a:ext cx="113400" cy="18540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B766D414-ACD8-4F81-F12F-DAEA52D83F62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5079706" y="3654699"/>
                  <a:ext cx="1310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8A00778F-45F4-9A49-1AC0-5E8730850D22}"/>
                    </a:ext>
                  </a:extLst>
                </p14:cNvPr>
                <p14:cNvContentPartPr/>
                <p14:nvPr/>
              </p14:nvContentPartPr>
              <p14:xfrm>
                <a:off x="5226586" y="3771699"/>
                <a:ext cx="247320" cy="19116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8A00778F-45F4-9A49-1AC0-5E8730850D22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5217586" y="3763059"/>
                  <a:ext cx="264960" cy="208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5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D5F2D41F-A705-52BE-9A6F-42D76CE7662E}"/>
                  </a:ext>
                </a:extLst>
              </p14:cNvPr>
              <p14:cNvContentPartPr/>
              <p14:nvPr/>
            </p14:nvContentPartPr>
            <p14:xfrm>
              <a:off x="5606026" y="3170139"/>
              <a:ext cx="27360" cy="140760"/>
            </p14:xfrm>
          </p:contentPart>
        </mc:Choice>
        <mc:Fallback xmlns=""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D5F2D41F-A705-52BE-9A6F-42D76CE7662E}"/>
                  </a:ext>
                </a:extLst>
              </p:cNvPr>
              <p:cNvPicPr/>
              <p:nvPr/>
            </p:nvPicPr>
            <p:blipFill>
              <a:blip r:embed="rId276"/>
              <a:stretch>
                <a:fillRect/>
              </a:stretch>
            </p:blipFill>
            <p:spPr>
              <a:xfrm>
                <a:off x="5597026" y="3161499"/>
                <a:ext cx="45000" cy="158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6" name="Group 195">
            <a:extLst>
              <a:ext uri="{FF2B5EF4-FFF2-40B4-BE49-F238E27FC236}">
                <a16:creationId xmlns:a16="http://schemas.microsoft.com/office/drawing/2014/main" id="{77C68E13-4371-22D5-1B7B-0FC568B84A57}"/>
              </a:ext>
            </a:extLst>
          </p:cNvPr>
          <p:cNvGrpSpPr/>
          <p:nvPr/>
        </p:nvGrpSpPr>
        <p:grpSpPr>
          <a:xfrm>
            <a:off x="6571546" y="3597819"/>
            <a:ext cx="249120" cy="246960"/>
            <a:chOff x="6571546" y="3597819"/>
            <a:chExt cx="249120" cy="24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F4B9DEC3-8A53-B1D7-4DA8-941DD72B4EDF}"/>
                    </a:ext>
                  </a:extLst>
                </p14:cNvPr>
                <p14:cNvContentPartPr/>
                <p14:nvPr/>
              </p14:nvContentPartPr>
              <p14:xfrm>
                <a:off x="6571546" y="3597819"/>
                <a:ext cx="183600" cy="1011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F4B9DEC3-8A53-B1D7-4DA8-941DD72B4EDF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6562906" y="3589179"/>
                  <a:ext cx="2012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2C7D7D57-E5B7-C8B8-3A6C-124F61A3E6F5}"/>
                    </a:ext>
                  </a:extLst>
                </p14:cNvPr>
                <p14:cNvContentPartPr/>
                <p14:nvPr/>
              </p14:nvContentPartPr>
              <p14:xfrm>
                <a:off x="6678106" y="3651099"/>
                <a:ext cx="21600" cy="1396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2C7D7D57-E5B7-C8B8-3A6C-124F61A3E6F5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6669106" y="3642099"/>
                  <a:ext cx="392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19160769-2339-2DD3-88EE-3C416B2D9AD9}"/>
                    </a:ext>
                  </a:extLst>
                </p14:cNvPr>
                <p14:cNvContentPartPr/>
                <p14:nvPr/>
              </p14:nvContentPartPr>
              <p14:xfrm>
                <a:off x="6803386" y="3756579"/>
                <a:ext cx="17280" cy="8820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19160769-2339-2DD3-88EE-3C416B2D9AD9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6794386" y="3747579"/>
                  <a:ext cx="34920" cy="10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3">
            <p14:nvContentPartPr>
              <p14:cNvPr id="197" name="Ink 196">
                <a:extLst>
                  <a:ext uri="{FF2B5EF4-FFF2-40B4-BE49-F238E27FC236}">
                    <a16:creationId xmlns:a16="http://schemas.microsoft.com/office/drawing/2014/main" id="{43817125-43DF-BC39-9E46-6A8367579DAF}"/>
                  </a:ext>
                </a:extLst>
              </p14:cNvPr>
              <p14:cNvContentPartPr/>
              <p14:nvPr/>
            </p14:nvContentPartPr>
            <p14:xfrm>
              <a:off x="6353386" y="3696099"/>
              <a:ext cx="159480" cy="161280"/>
            </p14:xfrm>
          </p:contentPart>
        </mc:Choice>
        <mc:Fallback xmlns="">
          <p:pic>
            <p:nvPicPr>
              <p:cNvPr id="197" name="Ink 196">
                <a:extLst>
                  <a:ext uri="{FF2B5EF4-FFF2-40B4-BE49-F238E27FC236}">
                    <a16:creationId xmlns:a16="http://schemas.microsoft.com/office/drawing/2014/main" id="{43817125-43DF-BC39-9E46-6A8367579DAF}"/>
                  </a:ext>
                </a:extLst>
              </p:cNvPr>
              <p:cNvPicPr/>
              <p:nvPr/>
            </p:nvPicPr>
            <p:blipFill>
              <a:blip r:embed="rId284"/>
              <a:stretch>
                <a:fillRect/>
              </a:stretch>
            </p:blipFill>
            <p:spPr>
              <a:xfrm>
                <a:off x="6344386" y="3687459"/>
                <a:ext cx="177120" cy="17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20" name="Group 219">
            <a:extLst>
              <a:ext uri="{FF2B5EF4-FFF2-40B4-BE49-F238E27FC236}">
                <a16:creationId xmlns:a16="http://schemas.microsoft.com/office/drawing/2014/main" id="{798105F5-4DD0-15ED-395D-EA727B1C7D01}"/>
              </a:ext>
            </a:extLst>
          </p:cNvPr>
          <p:cNvGrpSpPr/>
          <p:nvPr/>
        </p:nvGrpSpPr>
        <p:grpSpPr>
          <a:xfrm>
            <a:off x="6964306" y="3502779"/>
            <a:ext cx="1212480" cy="473040"/>
            <a:chOff x="6964306" y="3502779"/>
            <a:chExt cx="1212480" cy="47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B5541FBA-808B-79B6-5820-4D44E037B7B5}"/>
                    </a:ext>
                  </a:extLst>
                </p14:cNvPr>
                <p14:cNvContentPartPr/>
                <p14:nvPr/>
              </p14:nvContentPartPr>
              <p14:xfrm>
                <a:off x="6964306" y="3502779"/>
                <a:ext cx="111240" cy="47304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B5541FBA-808B-79B6-5820-4D44E037B7B5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6955306" y="3493779"/>
                  <a:ext cx="128880" cy="49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6BC4E6C-7D51-319E-C95C-0FB01E4BE8B0}"/>
                    </a:ext>
                  </a:extLst>
                </p14:cNvPr>
                <p14:cNvContentPartPr/>
                <p14:nvPr/>
              </p14:nvContentPartPr>
              <p14:xfrm>
                <a:off x="7083106" y="3515019"/>
                <a:ext cx="186480" cy="17532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6BC4E6C-7D51-319E-C95C-0FB01E4BE8B0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7074106" y="3506379"/>
                  <a:ext cx="2041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BBA07F52-1F1D-85C5-9812-235900298A61}"/>
                    </a:ext>
                  </a:extLst>
                </p14:cNvPr>
                <p14:cNvContentPartPr/>
                <p14:nvPr/>
              </p14:nvContentPartPr>
              <p14:xfrm>
                <a:off x="7172746" y="3580899"/>
                <a:ext cx="97920" cy="10008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BBA07F52-1F1D-85C5-9812-235900298A61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7164106" y="3572259"/>
                  <a:ext cx="11556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AF0A5200-93DB-C6BC-EA7E-8DD445A1ADA4}"/>
                    </a:ext>
                  </a:extLst>
                </p14:cNvPr>
                <p14:cNvContentPartPr/>
                <p14:nvPr/>
              </p14:nvContentPartPr>
              <p14:xfrm>
                <a:off x="7115506" y="3732459"/>
                <a:ext cx="171000" cy="363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AF0A5200-93DB-C6BC-EA7E-8DD445A1ADA4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7106506" y="3723459"/>
                  <a:ext cx="1886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30C9F309-875E-6232-F314-1E1E7BE63F02}"/>
                    </a:ext>
                  </a:extLst>
                </p14:cNvPr>
                <p14:cNvContentPartPr/>
                <p14:nvPr/>
              </p14:nvContentPartPr>
              <p14:xfrm>
                <a:off x="7186426" y="3530139"/>
                <a:ext cx="304560" cy="4194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30C9F309-875E-6232-F314-1E1E7BE63F02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7177426" y="3521139"/>
                  <a:ext cx="322200" cy="43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85358728-2E14-CD57-3B78-7FDC39B2A1B5}"/>
                    </a:ext>
                  </a:extLst>
                </p14:cNvPr>
                <p14:cNvContentPartPr/>
                <p14:nvPr/>
              </p14:nvContentPartPr>
              <p14:xfrm>
                <a:off x="7617346" y="3689979"/>
                <a:ext cx="239040" cy="13428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85358728-2E14-CD57-3B78-7FDC39B2A1B5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7608706" y="3681339"/>
                  <a:ext cx="2566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49A34DA2-9784-18DE-5ECE-411906C974D5}"/>
                    </a:ext>
                  </a:extLst>
                </p14:cNvPr>
                <p14:cNvContentPartPr/>
                <p14:nvPr/>
              </p14:nvContentPartPr>
              <p14:xfrm>
                <a:off x="7889866" y="3627339"/>
                <a:ext cx="286920" cy="1778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49A34DA2-9784-18DE-5ECE-411906C974D5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7880866" y="3618339"/>
                  <a:ext cx="304560" cy="19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7BB1C6B2-2694-35BD-4CBC-1D90B47ECFE2}"/>
              </a:ext>
            </a:extLst>
          </p:cNvPr>
          <p:cNvGrpSpPr/>
          <p:nvPr/>
        </p:nvGrpSpPr>
        <p:grpSpPr>
          <a:xfrm>
            <a:off x="6773146" y="4248699"/>
            <a:ext cx="216000" cy="258120"/>
            <a:chOff x="6773146" y="4248699"/>
            <a:chExt cx="216000" cy="25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83ABA756-5C98-8DEA-704F-94341CD0E301}"/>
                    </a:ext>
                  </a:extLst>
                </p14:cNvPr>
                <p14:cNvContentPartPr/>
                <p14:nvPr/>
              </p14:nvContentPartPr>
              <p14:xfrm>
                <a:off x="6773146" y="4248699"/>
                <a:ext cx="172080" cy="7200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83ABA756-5C98-8DEA-704F-94341CD0E30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6764506" y="4239699"/>
                  <a:ext cx="1897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E273CCA2-06BD-4436-5884-6D2116A8C610}"/>
                    </a:ext>
                  </a:extLst>
                </p14:cNvPr>
                <p14:cNvContentPartPr/>
                <p14:nvPr/>
              </p14:nvContentPartPr>
              <p14:xfrm>
                <a:off x="6868546" y="4262739"/>
                <a:ext cx="120600" cy="2440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E273CCA2-06BD-4436-5884-6D2116A8C610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6859546" y="4254099"/>
                  <a:ext cx="138240" cy="26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83517DC4-4B39-ABC7-3692-FBC10B24D2AB}"/>
              </a:ext>
            </a:extLst>
          </p:cNvPr>
          <p:cNvGrpSpPr/>
          <p:nvPr/>
        </p:nvGrpSpPr>
        <p:grpSpPr>
          <a:xfrm>
            <a:off x="7142506" y="4181019"/>
            <a:ext cx="854640" cy="228960"/>
            <a:chOff x="7142506" y="4181019"/>
            <a:chExt cx="854640" cy="22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DF7915E7-5F2E-FB49-D672-CB768A0588CD}"/>
                    </a:ext>
                  </a:extLst>
                </p14:cNvPr>
                <p14:cNvContentPartPr/>
                <p14:nvPr/>
              </p14:nvContentPartPr>
              <p14:xfrm>
                <a:off x="7142506" y="4185699"/>
                <a:ext cx="211320" cy="2242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DF7915E7-5F2E-FB49-D672-CB768A0588C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133506" y="4176699"/>
                  <a:ext cx="2289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06DE7D5A-6206-429A-2813-18DB2B6BC5C0}"/>
                    </a:ext>
                  </a:extLst>
                </p14:cNvPr>
                <p14:cNvContentPartPr/>
                <p14:nvPr/>
              </p14:nvContentPartPr>
              <p14:xfrm>
                <a:off x="7259146" y="4254459"/>
                <a:ext cx="144360" cy="13824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06DE7D5A-6206-429A-2813-18DB2B6BC5C0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7250506" y="4245459"/>
                  <a:ext cx="1620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4963FFD7-0EE0-DE6F-AAB8-CA890F844420}"/>
                    </a:ext>
                  </a:extLst>
                </p14:cNvPr>
                <p14:cNvContentPartPr/>
                <p14:nvPr/>
              </p14:nvContentPartPr>
              <p14:xfrm>
                <a:off x="7446706" y="4245819"/>
                <a:ext cx="155520" cy="9540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4963FFD7-0EE0-DE6F-AAB8-CA890F844420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7438066" y="4236819"/>
                  <a:ext cx="17316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46A2CE03-5EC7-2565-5751-93476459DF15}"/>
                    </a:ext>
                  </a:extLst>
                </p14:cNvPr>
                <p14:cNvContentPartPr/>
                <p14:nvPr/>
              </p14:nvContentPartPr>
              <p14:xfrm>
                <a:off x="7657306" y="4240779"/>
                <a:ext cx="28440" cy="10368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46A2CE03-5EC7-2565-5751-93476459DF15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7648666" y="4232139"/>
                  <a:ext cx="460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DEF06498-53BD-C0E5-0C5D-B3BB2854BF21}"/>
                    </a:ext>
                  </a:extLst>
                </p14:cNvPr>
                <p14:cNvContentPartPr/>
                <p14:nvPr/>
              </p14:nvContentPartPr>
              <p14:xfrm>
                <a:off x="7728586" y="4181019"/>
                <a:ext cx="268560" cy="14688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DEF06498-53BD-C0E5-0C5D-B3BB2854BF21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7719946" y="4172019"/>
                  <a:ext cx="28620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94B580D4-2254-1108-2FE3-2908C1943F5C}"/>
              </a:ext>
            </a:extLst>
          </p:cNvPr>
          <p:cNvGrpSpPr/>
          <p:nvPr/>
        </p:nvGrpSpPr>
        <p:grpSpPr>
          <a:xfrm>
            <a:off x="7128106" y="4683219"/>
            <a:ext cx="480600" cy="224640"/>
            <a:chOff x="7128106" y="4683219"/>
            <a:chExt cx="480600" cy="22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45AF1522-A4A2-13EF-B93D-B5849FF46C03}"/>
                    </a:ext>
                  </a:extLst>
                </p14:cNvPr>
                <p14:cNvContentPartPr/>
                <p14:nvPr/>
              </p14:nvContentPartPr>
              <p14:xfrm>
                <a:off x="7128106" y="4684659"/>
                <a:ext cx="173880" cy="16884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45AF1522-A4A2-13EF-B93D-B5849FF46C03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7119106" y="4676019"/>
                  <a:ext cx="1915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FD67DCCB-35FD-EBF7-670D-C03542E51E07}"/>
                    </a:ext>
                  </a:extLst>
                </p14:cNvPr>
                <p14:cNvContentPartPr/>
                <p14:nvPr/>
              </p14:nvContentPartPr>
              <p14:xfrm>
                <a:off x="7370386" y="4683219"/>
                <a:ext cx="216000" cy="22464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FD67DCCB-35FD-EBF7-670D-C03542E51E07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7361746" y="4674579"/>
                  <a:ext cx="2336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4A89B5B1-68F3-2968-9FF4-85065D734DC0}"/>
                    </a:ext>
                  </a:extLst>
                </p14:cNvPr>
                <p14:cNvContentPartPr/>
                <p14:nvPr/>
              </p14:nvContentPartPr>
              <p14:xfrm>
                <a:off x="7514026" y="4773219"/>
                <a:ext cx="94680" cy="2268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4A89B5B1-68F3-2968-9FF4-85065D734DC0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7505386" y="4764579"/>
                  <a:ext cx="112320" cy="4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9CF8ABAC-3707-E057-5336-251C86DFBDBA}"/>
              </a:ext>
            </a:extLst>
          </p:cNvPr>
          <p:cNvGrpSpPr/>
          <p:nvPr/>
        </p:nvGrpSpPr>
        <p:grpSpPr>
          <a:xfrm>
            <a:off x="7751266" y="4441299"/>
            <a:ext cx="1648800" cy="439920"/>
            <a:chOff x="7751266" y="4441299"/>
            <a:chExt cx="1648800" cy="43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1ED1929E-80A3-97F0-C80C-831FEA44FA8C}"/>
                    </a:ext>
                  </a:extLst>
                </p14:cNvPr>
                <p14:cNvContentPartPr/>
                <p14:nvPr/>
              </p14:nvContentPartPr>
              <p14:xfrm>
                <a:off x="7751266" y="4620219"/>
                <a:ext cx="123480" cy="2232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1ED1929E-80A3-97F0-C80C-831FEA44FA8C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7742626" y="4611579"/>
                  <a:ext cx="1411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F6A80ACF-7402-F327-D5F0-4A34CC1974B1}"/>
                    </a:ext>
                  </a:extLst>
                </p14:cNvPr>
                <p14:cNvContentPartPr/>
                <p14:nvPr/>
              </p14:nvContentPartPr>
              <p14:xfrm>
                <a:off x="7766386" y="4638579"/>
                <a:ext cx="104400" cy="1940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F6A80ACF-7402-F327-D5F0-4A34CC1974B1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7757386" y="4629939"/>
                  <a:ext cx="1220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C41E3012-F60A-A6FA-E417-5C7A12DE51CA}"/>
                    </a:ext>
                  </a:extLst>
                </p14:cNvPr>
                <p14:cNvContentPartPr/>
                <p14:nvPr/>
              </p14:nvContentPartPr>
              <p14:xfrm>
                <a:off x="7907146" y="4623459"/>
                <a:ext cx="228240" cy="21528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C41E3012-F60A-A6FA-E417-5C7A12DE51CA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7898146" y="4614459"/>
                  <a:ext cx="24588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7E08FB78-AC43-9979-A264-78A0F64F8C02}"/>
                    </a:ext>
                  </a:extLst>
                </p14:cNvPr>
                <p14:cNvContentPartPr/>
                <p14:nvPr/>
              </p14:nvContentPartPr>
              <p14:xfrm>
                <a:off x="8225026" y="4617339"/>
                <a:ext cx="105840" cy="20592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7E08FB78-AC43-9979-A264-78A0F64F8C02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8216026" y="4608339"/>
                  <a:ext cx="12348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6FE0E813-C43E-235C-012D-BB96DC42BCAB}"/>
                    </a:ext>
                  </a:extLst>
                </p14:cNvPr>
                <p14:cNvContentPartPr/>
                <p14:nvPr/>
              </p14:nvContentPartPr>
              <p14:xfrm>
                <a:off x="8246266" y="4630299"/>
                <a:ext cx="266760" cy="14148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6FE0E813-C43E-235C-012D-BB96DC42BCAB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8237266" y="4621299"/>
                  <a:ext cx="2844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70DF2426-A171-B5F7-8991-3F56DF5B0B37}"/>
                    </a:ext>
                  </a:extLst>
                </p14:cNvPr>
                <p14:cNvContentPartPr/>
                <p14:nvPr/>
              </p14:nvContentPartPr>
              <p14:xfrm>
                <a:off x="8493226" y="4499259"/>
                <a:ext cx="398880" cy="2743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70DF2426-A171-B5F7-8991-3F56DF5B0B37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8484586" y="4490619"/>
                  <a:ext cx="41652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489D3305-515D-44EC-ABDA-BE5DE9FFE371}"/>
                    </a:ext>
                  </a:extLst>
                </p14:cNvPr>
                <p14:cNvContentPartPr/>
                <p14:nvPr/>
              </p14:nvContentPartPr>
              <p14:xfrm>
                <a:off x="8915866" y="4541739"/>
                <a:ext cx="66600" cy="18576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489D3305-515D-44EC-ABDA-BE5DE9FFE371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8906866" y="4533099"/>
                  <a:ext cx="842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344154AD-8679-863A-813D-919E346C8F81}"/>
                    </a:ext>
                  </a:extLst>
                </p14:cNvPr>
                <p14:cNvContentPartPr/>
                <p14:nvPr/>
              </p14:nvContentPartPr>
              <p14:xfrm>
                <a:off x="9021346" y="4483779"/>
                <a:ext cx="251280" cy="39744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344154AD-8679-863A-813D-919E346C8F81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9012346" y="4475139"/>
                  <a:ext cx="26892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1542DFEB-AAD9-11D9-C481-AB8F95E2B812}"/>
                    </a:ext>
                  </a:extLst>
                </p14:cNvPr>
                <p14:cNvContentPartPr/>
                <p14:nvPr/>
              </p14:nvContentPartPr>
              <p14:xfrm>
                <a:off x="9355066" y="4441299"/>
                <a:ext cx="45000" cy="3481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1542DFEB-AAD9-11D9-C481-AB8F95E2B812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9346066" y="4432299"/>
                  <a:ext cx="62640" cy="36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3D12E404-095E-EB17-5DCA-5C091F6BE4EF}"/>
              </a:ext>
            </a:extLst>
          </p:cNvPr>
          <p:cNvGrpSpPr/>
          <p:nvPr/>
        </p:nvGrpSpPr>
        <p:grpSpPr>
          <a:xfrm>
            <a:off x="7240066" y="5055819"/>
            <a:ext cx="1653480" cy="386280"/>
            <a:chOff x="7240066" y="5055819"/>
            <a:chExt cx="1653480" cy="38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F8E59364-662E-4AE2-7E14-4B9A47C48E1D}"/>
                    </a:ext>
                  </a:extLst>
                </p14:cNvPr>
                <p14:cNvContentPartPr/>
                <p14:nvPr/>
              </p14:nvContentPartPr>
              <p14:xfrm>
                <a:off x="7240066" y="5185419"/>
                <a:ext cx="164880" cy="1843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F8E59364-662E-4AE2-7E14-4B9A47C48E1D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7231426" y="5176779"/>
                  <a:ext cx="18252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98F2150A-DC5E-6EE9-1312-AF21ABCD403D}"/>
                    </a:ext>
                  </a:extLst>
                </p14:cNvPr>
                <p14:cNvContentPartPr/>
                <p14:nvPr/>
              </p14:nvContentPartPr>
              <p14:xfrm>
                <a:off x="7431946" y="5265339"/>
                <a:ext cx="321840" cy="1767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98F2150A-DC5E-6EE9-1312-AF21ABCD403D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7423306" y="5256699"/>
                  <a:ext cx="3394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D90DCD39-FE5F-07EC-3A74-D61E36079132}"/>
                    </a:ext>
                  </a:extLst>
                </p14:cNvPr>
                <p14:cNvContentPartPr/>
                <p14:nvPr/>
              </p14:nvContentPartPr>
              <p14:xfrm>
                <a:off x="7837666" y="5195139"/>
                <a:ext cx="119880" cy="1908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D90DCD39-FE5F-07EC-3A74-D61E36079132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7829026" y="5186499"/>
                  <a:ext cx="13752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9EEAEECE-8702-D430-874C-8ADA8199270A}"/>
                    </a:ext>
                  </a:extLst>
                </p14:cNvPr>
                <p14:cNvContentPartPr/>
                <p14:nvPr/>
              </p14:nvContentPartPr>
              <p14:xfrm>
                <a:off x="7999306" y="5236179"/>
                <a:ext cx="120600" cy="19152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9EEAEECE-8702-D430-874C-8ADA8199270A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7990306" y="5227539"/>
                  <a:ext cx="1382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3312B504-A331-5D08-68D2-24ED3FB39839}"/>
                    </a:ext>
                  </a:extLst>
                </p14:cNvPr>
                <p14:cNvContentPartPr/>
                <p14:nvPr/>
              </p14:nvContentPartPr>
              <p14:xfrm>
                <a:off x="8050786" y="5197299"/>
                <a:ext cx="475560" cy="18432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3312B504-A331-5D08-68D2-24ED3FB39839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8042146" y="5188659"/>
                  <a:ext cx="4932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23C7E3B3-5878-589C-1B44-B7D875BD7F93}"/>
                    </a:ext>
                  </a:extLst>
                </p14:cNvPr>
                <p14:cNvContentPartPr/>
                <p14:nvPr/>
              </p14:nvContentPartPr>
              <p14:xfrm>
                <a:off x="8428066" y="5296659"/>
                <a:ext cx="155520" cy="259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23C7E3B3-5878-589C-1B44-B7D875BD7F93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8419426" y="5287659"/>
                  <a:ext cx="173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45656AFE-18BB-7D4F-06C8-F646CA9AEE28}"/>
                    </a:ext>
                  </a:extLst>
                </p14:cNvPr>
                <p14:cNvContentPartPr/>
                <p14:nvPr/>
              </p14:nvContentPartPr>
              <p14:xfrm>
                <a:off x="8688706" y="5250579"/>
                <a:ext cx="9720" cy="14760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45656AFE-18BB-7D4F-06C8-F646CA9AEE28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8680066" y="5241579"/>
                  <a:ext cx="273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ABA2DA3A-8D54-9BCA-D854-6237248E6F4E}"/>
                    </a:ext>
                  </a:extLst>
                </p14:cNvPr>
                <p14:cNvContentPartPr/>
                <p14:nvPr/>
              </p14:nvContentPartPr>
              <p14:xfrm>
                <a:off x="8681146" y="5055819"/>
                <a:ext cx="212400" cy="27504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ABA2DA3A-8D54-9BCA-D854-6237248E6F4E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8672146" y="5046819"/>
                  <a:ext cx="230040" cy="292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7521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Q18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8A519-8383-D1E2-B130-86B58D9E4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78" y="644813"/>
            <a:ext cx="8335538" cy="20005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64F866F-0EE2-4A94-6D36-57F6C079A2A8}"/>
                  </a:ext>
                </a:extLst>
              </p14:cNvPr>
              <p14:cNvContentPartPr/>
              <p14:nvPr/>
            </p14:nvContentPartPr>
            <p14:xfrm>
              <a:off x="6686746" y="3104619"/>
              <a:ext cx="1377720" cy="10458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64F866F-0EE2-4A94-6D36-57F6C079A2A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78106" y="3095619"/>
                <a:ext cx="1395360" cy="10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BAF2BE2F-72D0-D5B6-BB45-DED94918EBEE}"/>
                  </a:ext>
                </a:extLst>
              </p14:cNvPr>
              <p14:cNvContentPartPr/>
              <p14:nvPr/>
            </p14:nvContentPartPr>
            <p14:xfrm>
              <a:off x="6676666" y="4122699"/>
              <a:ext cx="1544760" cy="777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BAF2BE2F-72D0-D5B6-BB45-DED94918EBE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67666" y="4113699"/>
                <a:ext cx="156240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CB6F6F8-3C32-32CE-DEC8-9BD3FDDB9480}"/>
                  </a:ext>
                </a:extLst>
              </p14:cNvPr>
              <p14:cNvContentPartPr/>
              <p14:nvPr/>
            </p14:nvContentPartPr>
            <p14:xfrm>
              <a:off x="6887626" y="3984459"/>
              <a:ext cx="63360" cy="1576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CB6F6F8-3C32-32CE-DEC8-9BD3FDDB948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878626" y="3975819"/>
                <a:ext cx="8100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9328E20-BE15-04EC-A943-B88F7A312277}"/>
                  </a:ext>
                </a:extLst>
              </p14:cNvPr>
              <p14:cNvContentPartPr/>
              <p14:nvPr/>
            </p14:nvContentPartPr>
            <p14:xfrm>
              <a:off x="7015786" y="3948819"/>
              <a:ext cx="86760" cy="1238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9328E20-BE15-04EC-A943-B88F7A31227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006786" y="3940179"/>
                <a:ext cx="10440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E703106-70D9-AB1B-747B-C991AA6F5F34}"/>
                  </a:ext>
                </a:extLst>
              </p14:cNvPr>
              <p14:cNvContentPartPr/>
              <p14:nvPr/>
            </p14:nvContentPartPr>
            <p14:xfrm>
              <a:off x="7132426" y="3950979"/>
              <a:ext cx="73800" cy="982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E703106-70D9-AB1B-747B-C991AA6F5F3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123786" y="3941979"/>
                <a:ext cx="91440" cy="1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6B353CD-41C3-975E-7174-1B71D3822443}"/>
                  </a:ext>
                </a:extLst>
              </p14:cNvPr>
              <p14:cNvContentPartPr/>
              <p14:nvPr/>
            </p14:nvContentPartPr>
            <p14:xfrm>
              <a:off x="7213066" y="3872499"/>
              <a:ext cx="48600" cy="309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6B353CD-41C3-975E-7174-1B71D382244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204426" y="3863499"/>
                <a:ext cx="6624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76721A88-9939-A9CB-12B6-34C810DAB46A}"/>
                  </a:ext>
                </a:extLst>
              </p14:cNvPr>
              <p14:cNvContentPartPr/>
              <p14:nvPr/>
            </p14:nvContentPartPr>
            <p14:xfrm>
              <a:off x="6638506" y="4042419"/>
              <a:ext cx="21240" cy="705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76721A88-9939-A9CB-12B6-34C810DAB46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629866" y="4033779"/>
                <a:ext cx="38880" cy="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4243118-2BE3-C4AE-CB31-00CA05115A64}"/>
                  </a:ext>
                </a:extLst>
              </p14:cNvPr>
              <p14:cNvContentPartPr/>
              <p14:nvPr/>
            </p14:nvContentPartPr>
            <p14:xfrm>
              <a:off x="6651826" y="3786819"/>
              <a:ext cx="11520" cy="669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4243118-2BE3-C4AE-CB31-00CA05115A6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642826" y="3778179"/>
                <a:ext cx="29160" cy="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E6EA5B35-EB17-21CE-0DEA-F3F2FB076137}"/>
                  </a:ext>
                </a:extLst>
              </p14:cNvPr>
              <p14:cNvContentPartPr/>
              <p14:nvPr/>
            </p14:nvContentPartPr>
            <p14:xfrm>
              <a:off x="6656146" y="3368499"/>
              <a:ext cx="42120" cy="3117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E6EA5B35-EB17-21CE-0DEA-F3F2FB07613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647146" y="3359859"/>
                <a:ext cx="59760" cy="329400"/>
              </a:xfrm>
              <a:prstGeom prst="rect">
                <a:avLst/>
              </a:prstGeom>
            </p:spPr>
          </p:pic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9C5DFE39-0351-46CD-9C00-EFC5C6423AA0}"/>
              </a:ext>
            </a:extLst>
          </p:cNvPr>
          <p:cNvGrpSpPr/>
          <p:nvPr/>
        </p:nvGrpSpPr>
        <p:grpSpPr>
          <a:xfrm>
            <a:off x="7755459" y="3017859"/>
            <a:ext cx="1011600" cy="987840"/>
            <a:chOff x="7755459" y="3017859"/>
            <a:chExt cx="1011600" cy="98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21670596-7134-E4F1-DF4B-6F694AFEF3F1}"/>
                    </a:ext>
                  </a:extLst>
                </p14:cNvPr>
                <p14:cNvContentPartPr/>
                <p14:nvPr/>
              </p14:nvContentPartPr>
              <p14:xfrm>
                <a:off x="8130346" y="3017859"/>
                <a:ext cx="89640" cy="907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21670596-7134-E4F1-DF4B-6F694AFEF3F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121346" y="3008859"/>
                  <a:ext cx="1072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E15E333-1C7A-548B-AC66-F577E4FADE15}"/>
                    </a:ext>
                  </a:extLst>
                </p14:cNvPr>
                <p14:cNvContentPartPr/>
                <p14:nvPr/>
              </p14:nvContentPartPr>
              <p14:xfrm>
                <a:off x="8148346" y="3137019"/>
                <a:ext cx="43200" cy="6454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E15E333-1C7A-548B-AC66-F577E4FADE1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139346" y="3128019"/>
                  <a:ext cx="60840" cy="66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29743493-F215-EACD-7B8D-A87D6441680A}"/>
                    </a:ext>
                  </a:extLst>
                </p14:cNvPr>
                <p14:cNvContentPartPr/>
                <p14:nvPr/>
              </p14:nvContentPartPr>
              <p14:xfrm>
                <a:off x="8075626" y="3675219"/>
                <a:ext cx="153360" cy="1738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29743493-F215-EACD-7B8D-A87D6441680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066626" y="3666219"/>
                  <a:ext cx="1710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83CE759-0DD0-799D-2B77-A4E447F275CA}"/>
                    </a:ext>
                  </a:extLst>
                </p14:cNvPr>
                <p14:cNvContentPartPr/>
                <p14:nvPr/>
              </p14:nvContentPartPr>
              <p14:xfrm>
                <a:off x="8268946" y="3126579"/>
                <a:ext cx="27360" cy="36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F83CE759-0DD0-799D-2B77-A4E447F275C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259946" y="3117579"/>
                  <a:ext cx="45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F97A994-78FD-982B-0B16-7B2DCD09948D}"/>
                    </a:ext>
                  </a:extLst>
                </p14:cNvPr>
                <p14:cNvContentPartPr/>
                <p14:nvPr/>
              </p14:nvContentPartPr>
              <p14:xfrm>
                <a:off x="8345266" y="3245379"/>
                <a:ext cx="34920" cy="15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0F97A994-78FD-982B-0B16-7B2DCD09948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336626" y="3236379"/>
                  <a:ext cx="525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A1718EB-48D3-77D6-2654-03CCEF62A0BE}"/>
                    </a:ext>
                  </a:extLst>
                </p14:cNvPr>
                <p14:cNvContentPartPr/>
                <p14:nvPr/>
              </p14:nvContentPartPr>
              <p14:xfrm>
                <a:off x="8412586" y="3281379"/>
                <a:ext cx="181800" cy="224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A1718EB-48D3-77D6-2654-03CCEF62A0B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403946" y="3272739"/>
                  <a:ext cx="1994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08E3386-E876-9FF0-42E3-01848A83D7CC}"/>
                    </a:ext>
                  </a:extLst>
                </p14:cNvPr>
                <p14:cNvContentPartPr/>
                <p14:nvPr/>
              </p14:nvContentPartPr>
              <p14:xfrm>
                <a:off x="8648386" y="3552459"/>
                <a:ext cx="50040" cy="259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08E3386-E876-9FF0-42E3-01848A83D7C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639746" y="3543819"/>
                  <a:ext cx="676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87F0296-89C3-D485-53F5-4D0CD875FFF8}"/>
                    </a:ext>
                  </a:extLst>
                </p14:cNvPr>
                <p14:cNvContentPartPr/>
                <p14:nvPr/>
              </p14:nvContentPartPr>
              <p14:xfrm>
                <a:off x="8234259" y="3281739"/>
                <a:ext cx="77040" cy="1126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87F0296-89C3-D485-53F5-4D0CD875FFF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225259" y="3272739"/>
                  <a:ext cx="9468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6E5EB48-BF0E-7E38-D0F4-CC7E7B586199}"/>
                    </a:ext>
                  </a:extLst>
                </p14:cNvPr>
                <p14:cNvContentPartPr/>
                <p14:nvPr/>
              </p14:nvContentPartPr>
              <p14:xfrm>
                <a:off x="8278899" y="3435099"/>
                <a:ext cx="38880" cy="1378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6E5EB48-BF0E-7E38-D0F4-CC7E7B58619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269899" y="3426459"/>
                  <a:ext cx="565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A9A6925-7226-2D5A-FF36-5DA00ABD6CE5}"/>
                    </a:ext>
                  </a:extLst>
                </p14:cNvPr>
                <p14:cNvContentPartPr/>
                <p14:nvPr/>
              </p14:nvContentPartPr>
              <p14:xfrm>
                <a:off x="8353059" y="3469299"/>
                <a:ext cx="59760" cy="734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A9A6925-7226-2D5A-FF36-5DA00ABD6CE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344419" y="3460659"/>
                  <a:ext cx="774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E9E4801-7E46-D624-8CE1-9EA9D30B3692}"/>
                    </a:ext>
                  </a:extLst>
                </p14:cNvPr>
                <p14:cNvContentPartPr/>
                <p14:nvPr/>
              </p14:nvContentPartPr>
              <p14:xfrm>
                <a:off x="8404899" y="3417819"/>
                <a:ext cx="43200" cy="31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E9E4801-7E46-D624-8CE1-9EA9D30B369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395899" y="3408819"/>
                  <a:ext cx="608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CF8A7D6-0CE6-9FD8-E0EF-6C553485A88C}"/>
                    </a:ext>
                  </a:extLst>
                </p14:cNvPr>
                <p14:cNvContentPartPr/>
                <p14:nvPr/>
              </p14:nvContentPartPr>
              <p14:xfrm>
                <a:off x="8669499" y="3465699"/>
                <a:ext cx="97560" cy="1386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CF8A7D6-0CE6-9FD8-E0EF-6C553485A88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660859" y="3456699"/>
                  <a:ext cx="1152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B8A310E-9B27-5991-9317-793327E08236}"/>
                    </a:ext>
                  </a:extLst>
                </p14:cNvPr>
                <p14:cNvContentPartPr/>
                <p14:nvPr/>
              </p14:nvContentPartPr>
              <p14:xfrm>
                <a:off x="8380059" y="3710139"/>
                <a:ext cx="301320" cy="1641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B8A310E-9B27-5991-9317-793327E0823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371419" y="3701499"/>
                  <a:ext cx="31896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9AE4E51-B4C5-1F3A-EEC8-68AE3D3B661C}"/>
                    </a:ext>
                  </a:extLst>
                </p14:cNvPr>
                <p14:cNvContentPartPr/>
                <p14:nvPr/>
              </p14:nvContentPartPr>
              <p14:xfrm>
                <a:off x="8333979" y="3799059"/>
                <a:ext cx="154080" cy="1299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9AE4E51-B4C5-1F3A-EEC8-68AE3D3B661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325339" y="3790059"/>
                  <a:ext cx="1717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E74EF14-9E32-1379-4276-2B11B10EDC64}"/>
                    </a:ext>
                  </a:extLst>
                </p14:cNvPr>
                <p14:cNvContentPartPr/>
                <p14:nvPr/>
              </p14:nvContentPartPr>
              <p14:xfrm>
                <a:off x="8613699" y="3911739"/>
                <a:ext cx="91800" cy="939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E74EF14-9E32-1379-4276-2B11B10EDC6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605059" y="3902739"/>
                  <a:ext cx="1094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724D5D8-7792-A15C-D946-FD814BEC341C}"/>
                    </a:ext>
                  </a:extLst>
                </p14:cNvPr>
                <p14:cNvContentPartPr/>
                <p14:nvPr/>
              </p14:nvContentPartPr>
              <p14:xfrm>
                <a:off x="8556819" y="3042699"/>
                <a:ext cx="112320" cy="1724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724D5D8-7792-A15C-D946-FD814BEC341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548179" y="3034059"/>
                  <a:ext cx="1299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C9E9E28-A436-7FBB-574F-709F3D3A6C26}"/>
                    </a:ext>
                  </a:extLst>
                </p14:cNvPr>
                <p14:cNvContentPartPr/>
                <p14:nvPr/>
              </p14:nvContentPartPr>
              <p14:xfrm>
                <a:off x="7755459" y="3578019"/>
                <a:ext cx="25200" cy="1695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C9E9E28-A436-7FBB-574F-709F3D3A6C2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746819" y="3569379"/>
                  <a:ext cx="4284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F16519E9-45D8-D961-E885-93C3004335F5}"/>
                    </a:ext>
                  </a:extLst>
                </p14:cNvPr>
                <p14:cNvContentPartPr/>
                <p14:nvPr/>
              </p14:nvContentPartPr>
              <p14:xfrm>
                <a:off x="7816299" y="3681339"/>
                <a:ext cx="50760" cy="1162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F16519E9-45D8-D961-E885-93C3004335F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807659" y="3672699"/>
                  <a:ext cx="684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E27944C-AA55-F8D8-F2D9-6B65232015DC}"/>
                    </a:ext>
                  </a:extLst>
                </p14:cNvPr>
                <p14:cNvContentPartPr/>
                <p14:nvPr/>
              </p14:nvContentPartPr>
              <p14:xfrm>
                <a:off x="7802979" y="3629499"/>
                <a:ext cx="123480" cy="1602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E27944C-AA55-F8D8-F2D9-6B65232015D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794339" y="3620859"/>
                  <a:ext cx="14112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C1BFF77-D57C-89BD-50AA-7C25E19540C5}"/>
              </a:ext>
            </a:extLst>
          </p:cNvPr>
          <p:cNvGrpSpPr/>
          <p:nvPr/>
        </p:nvGrpSpPr>
        <p:grpSpPr>
          <a:xfrm>
            <a:off x="1163499" y="2450499"/>
            <a:ext cx="288720" cy="162720"/>
            <a:chOff x="1163499" y="2450499"/>
            <a:chExt cx="288720" cy="16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203D0A5-D7D6-CDC3-0FD8-A55E3782E4D4}"/>
                    </a:ext>
                  </a:extLst>
                </p14:cNvPr>
                <p14:cNvContentPartPr/>
                <p14:nvPr/>
              </p14:nvContentPartPr>
              <p14:xfrm>
                <a:off x="1163499" y="2450499"/>
                <a:ext cx="167760" cy="1627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203D0A5-D7D6-CDC3-0FD8-A55E3782E4D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154499" y="2441499"/>
                  <a:ext cx="18540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8D028FD-576B-3E6C-CEAD-AA02DC307A91}"/>
                    </a:ext>
                  </a:extLst>
                </p14:cNvPr>
                <p14:cNvContentPartPr/>
                <p14:nvPr/>
              </p14:nvContentPartPr>
              <p14:xfrm>
                <a:off x="1354299" y="2479299"/>
                <a:ext cx="97920" cy="81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8D028FD-576B-3E6C-CEAD-AA02DC307A9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345299" y="2470299"/>
                  <a:ext cx="115560" cy="9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1A565E2-0667-8EBE-1837-85705363423B}"/>
              </a:ext>
            </a:extLst>
          </p:cNvPr>
          <p:cNvGrpSpPr/>
          <p:nvPr/>
        </p:nvGrpSpPr>
        <p:grpSpPr>
          <a:xfrm>
            <a:off x="1668219" y="2254659"/>
            <a:ext cx="1366200" cy="381960"/>
            <a:chOff x="1668219" y="2254659"/>
            <a:chExt cx="1366200" cy="38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2A94D72E-DA1E-630B-191A-57214439A36E}"/>
                    </a:ext>
                  </a:extLst>
                </p14:cNvPr>
                <p14:cNvContentPartPr/>
                <p14:nvPr/>
              </p14:nvContentPartPr>
              <p14:xfrm>
                <a:off x="1668219" y="2458779"/>
                <a:ext cx="28440" cy="1620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2A94D72E-DA1E-630B-191A-57214439A36E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659579" y="2449779"/>
                  <a:ext cx="4608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9F2C32D-ADC4-3471-B342-84D2195FB98C}"/>
                    </a:ext>
                  </a:extLst>
                </p14:cNvPr>
                <p14:cNvContentPartPr/>
                <p14:nvPr/>
              </p14:nvContentPartPr>
              <p14:xfrm>
                <a:off x="1748499" y="2432499"/>
                <a:ext cx="135000" cy="2041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9F2C32D-ADC4-3471-B342-84D2195FB98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739859" y="2423859"/>
                  <a:ext cx="15264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0CE4E01-BEAC-ADC3-FBC4-9CEC7405C9AA}"/>
                    </a:ext>
                  </a:extLst>
                </p14:cNvPr>
                <p14:cNvContentPartPr/>
                <p14:nvPr/>
              </p14:nvContentPartPr>
              <p14:xfrm>
                <a:off x="1975659" y="2491539"/>
                <a:ext cx="99000" cy="1422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0CE4E01-BEAC-ADC3-FBC4-9CEC7405C9A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966659" y="2482899"/>
                  <a:ext cx="1166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22658FD6-8A51-919B-6265-FDA8325F8035}"/>
                    </a:ext>
                  </a:extLst>
                </p14:cNvPr>
                <p14:cNvContentPartPr/>
                <p14:nvPr/>
              </p14:nvContentPartPr>
              <p14:xfrm>
                <a:off x="2124699" y="2419899"/>
                <a:ext cx="17280" cy="1962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22658FD6-8A51-919B-6265-FDA8325F8035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115699" y="2411259"/>
                  <a:ext cx="3492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EB32795-54FF-D8A3-F45F-839CE6A1CF1C}"/>
                    </a:ext>
                  </a:extLst>
                </p14:cNvPr>
                <p14:cNvContentPartPr/>
                <p14:nvPr/>
              </p14:nvContentPartPr>
              <p14:xfrm>
                <a:off x="2206779" y="2485059"/>
                <a:ext cx="122760" cy="1022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EB32795-54FF-D8A3-F45F-839CE6A1CF1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197779" y="2476059"/>
                  <a:ext cx="14040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8241258-C178-6441-3D7C-F05FA999A487}"/>
                    </a:ext>
                  </a:extLst>
                </p14:cNvPr>
                <p14:cNvContentPartPr/>
                <p14:nvPr/>
              </p14:nvContentPartPr>
              <p14:xfrm>
                <a:off x="2399739" y="2355459"/>
                <a:ext cx="84960" cy="2307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8241258-C178-6441-3D7C-F05FA999A48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390739" y="2346459"/>
                  <a:ext cx="10260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E46FA6B-B3C5-6550-E1C0-D9DE7CB3B116}"/>
                    </a:ext>
                  </a:extLst>
                </p14:cNvPr>
                <p14:cNvContentPartPr/>
                <p14:nvPr/>
              </p14:nvContentPartPr>
              <p14:xfrm>
                <a:off x="2513139" y="2382099"/>
                <a:ext cx="246600" cy="1720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E46FA6B-B3C5-6550-E1C0-D9DE7CB3B116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504499" y="2373459"/>
                  <a:ext cx="2642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1702130-0AF9-FFA7-0F81-8F8D90D8FA67}"/>
                    </a:ext>
                  </a:extLst>
                </p14:cNvPr>
                <p14:cNvContentPartPr/>
                <p14:nvPr/>
              </p14:nvContentPartPr>
              <p14:xfrm>
                <a:off x="2808339" y="2305779"/>
                <a:ext cx="54000" cy="324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1702130-0AF9-FFA7-0F81-8F8D90D8FA67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799699" y="2297139"/>
                  <a:ext cx="716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44DBC9D-3A05-7D80-095A-B2B8A0D2EA7E}"/>
                    </a:ext>
                  </a:extLst>
                </p14:cNvPr>
                <p14:cNvContentPartPr/>
                <p14:nvPr/>
              </p14:nvContentPartPr>
              <p14:xfrm>
                <a:off x="2944419" y="2254659"/>
                <a:ext cx="90000" cy="367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44DBC9D-3A05-7D80-095A-B2B8A0D2EA7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935779" y="2246019"/>
                  <a:ext cx="107640" cy="38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E44414A5-4657-5329-390E-52176F559EFF}"/>
                  </a:ext>
                </a:extLst>
              </p14:cNvPr>
              <p14:cNvContentPartPr/>
              <p14:nvPr/>
            </p14:nvContentPartPr>
            <p14:xfrm>
              <a:off x="1468779" y="2986899"/>
              <a:ext cx="122760" cy="9252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E44414A5-4657-5329-390E-52176F559EFF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1460139" y="2978259"/>
                <a:ext cx="140400" cy="11016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40FFB69E-5660-6ADD-26A1-278E5C970E0C}"/>
              </a:ext>
            </a:extLst>
          </p:cNvPr>
          <p:cNvGrpSpPr/>
          <p:nvPr/>
        </p:nvGrpSpPr>
        <p:grpSpPr>
          <a:xfrm>
            <a:off x="1777659" y="2935779"/>
            <a:ext cx="172440" cy="244440"/>
            <a:chOff x="1777659" y="2935779"/>
            <a:chExt cx="172440" cy="24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ADF0026E-4D66-21A1-F770-A22C9971A69E}"/>
                    </a:ext>
                  </a:extLst>
                </p14:cNvPr>
                <p14:cNvContentPartPr/>
                <p14:nvPr/>
              </p14:nvContentPartPr>
              <p14:xfrm>
                <a:off x="1823739" y="2935779"/>
                <a:ext cx="100080" cy="496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ADF0026E-4D66-21A1-F770-A22C9971A69E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814739" y="2927139"/>
                  <a:ext cx="11772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18A5CFC-89CB-DE2F-7B0C-537B30276862}"/>
                    </a:ext>
                  </a:extLst>
                </p14:cNvPr>
                <p14:cNvContentPartPr/>
                <p14:nvPr/>
              </p14:nvContentPartPr>
              <p14:xfrm>
                <a:off x="1777659" y="2966379"/>
                <a:ext cx="172440" cy="2138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18A5CFC-89CB-DE2F-7B0C-537B3027686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768659" y="2957739"/>
                  <a:ext cx="190080" cy="23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5E539F4-33DF-E4FB-0DF6-F2760F2B84AB}"/>
              </a:ext>
            </a:extLst>
          </p:cNvPr>
          <p:cNvGrpSpPr/>
          <p:nvPr/>
        </p:nvGrpSpPr>
        <p:grpSpPr>
          <a:xfrm>
            <a:off x="1280859" y="3562179"/>
            <a:ext cx="301680" cy="236880"/>
            <a:chOff x="1280859" y="3562179"/>
            <a:chExt cx="301680" cy="23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C946F8F2-0C51-0AA8-262C-9B256024A4F0}"/>
                    </a:ext>
                  </a:extLst>
                </p14:cNvPr>
                <p14:cNvContentPartPr/>
                <p14:nvPr/>
              </p14:nvContentPartPr>
              <p14:xfrm>
                <a:off x="1280859" y="3562179"/>
                <a:ext cx="127080" cy="2368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C946F8F2-0C51-0AA8-262C-9B256024A4F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271859" y="3553179"/>
                  <a:ext cx="1447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AE2B14AB-86AF-1059-BA55-8989872932DF}"/>
                    </a:ext>
                  </a:extLst>
                </p14:cNvPr>
                <p14:cNvContentPartPr/>
                <p14:nvPr/>
              </p14:nvContentPartPr>
              <p14:xfrm>
                <a:off x="1512699" y="3613659"/>
                <a:ext cx="69840" cy="972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AE2B14AB-86AF-1059-BA55-8989872932DF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504059" y="3604659"/>
                  <a:ext cx="87480" cy="11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7ACE612-D02D-DBA6-9B96-6082E15E34D5}"/>
              </a:ext>
            </a:extLst>
          </p:cNvPr>
          <p:cNvGrpSpPr/>
          <p:nvPr/>
        </p:nvGrpSpPr>
        <p:grpSpPr>
          <a:xfrm>
            <a:off x="1849299" y="3399099"/>
            <a:ext cx="1071720" cy="307800"/>
            <a:chOff x="1849299" y="3399099"/>
            <a:chExt cx="1071720" cy="30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1C519D0B-BCE3-425C-DD27-79312577AD8D}"/>
                    </a:ext>
                  </a:extLst>
                </p14:cNvPr>
                <p14:cNvContentPartPr/>
                <p14:nvPr/>
              </p14:nvContentPartPr>
              <p14:xfrm>
                <a:off x="1849299" y="3475779"/>
                <a:ext cx="28440" cy="1854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1C519D0B-BCE3-425C-DD27-79312577AD8D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40659" y="3467139"/>
                  <a:ext cx="460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5811B55-E612-6D6A-8AA6-28A1DA7B5F84}"/>
                    </a:ext>
                  </a:extLst>
                </p14:cNvPr>
                <p14:cNvContentPartPr/>
                <p14:nvPr/>
              </p14:nvContentPartPr>
              <p14:xfrm>
                <a:off x="1921299" y="3515739"/>
                <a:ext cx="82440" cy="1911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5811B55-E612-6D6A-8AA6-28A1DA7B5F84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912659" y="3506739"/>
                  <a:ext cx="10008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9BBFBBD-FD1F-B028-7A46-FCFB43B6F821}"/>
                    </a:ext>
                  </a:extLst>
                </p14:cNvPr>
                <p14:cNvContentPartPr/>
                <p14:nvPr/>
              </p14:nvContentPartPr>
              <p14:xfrm>
                <a:off x="2091939" y="3552459"/>
                <a:ext cx="158760" cy="1206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9BBFBBD-FD1F-B028-7A46-FCFB43B6F821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82939" y="3543819"/>
                  <a:ext cx="17640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8165790A-C1EE-393A-0695-246FC45F834C}"/>
                    </a:ext>
                  </a:extLst>
                </p14:cNvPr>
                <p14:cNvContentPartPr/>
                <p14:nvPr/>
              </p14:nvContentPartPr>
              <p14:xfrm>
                <a:off x="2288859" y="3517899"/>
                <a:ext cx="51840" cy="943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8165790A-C1EE-393A-0695-246FC45F834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280219" y="3508899"/>
                  <a:ext cx="694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8DF5C8C-AA5F-A153-D90E-FF5B254FDF2D}"/>
                    </a:ext>
                  </a:extLst>
                </p14:cNvPr>
                <p14:cNvContentPartPr/>
                <p14:nvPr/>
              </p14:nvContentPartPr>
              <p14:xfrm>
                <a:off x="2406219" y="3441579"/>
                <a:ext cx="78480" cy="209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8DF5C8C-AA5F-A153-D90E-FF5B254FDF2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397579" y="3432579"/>
                  <a:ext cx="961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F36D114-54BC-D242-DF19-A23E50A53205}"/>
                    </a:ext>
                  </a:extLst>
                </p14:cNvPr>
                <p14:cNvContentPartPr/>
                <p14:nvPr/>
              </p14:nvContentPartPr>
              <p14:xfrm>
                <a:off x="2521059" y="3446259"/>
                <a:ext cx="256680" cy="2098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F36D114-54BC-D242-DF19-A23E50A5320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512059" y="3437619"/>
                  <a:ext cx="2743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2105196-FEDD-E69F-C50D-6890335524C1}"/>
                    </a:ext>
                  </a:extLst>
                </p14:cNvPr>
                <p14:cNvContentPartPr/>
                <p14:nvPr/>
              </p14:nvContentPartPr>
              <p14:xfrm>
                <a:off x="2850099" y="3399099"/>
                <a:ext cx="70920" cy="297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2105196-FEDD-E69F-C50D-6890335524C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841459" y="3390099"/>
                  <a:ext cx="88560" cy="31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73ADC73-B54A-6ECB-090A-13CDDA35901B}"/>
              </a:ext>
            </a:extLst>
          </p:cNvPr>
          <p:cNvGrpSpPr/>
          <p:nvPr/>
        </p:nvGrpSpPr>
        <p:grpSpPr>
          <a:xfrm>
            <a:off x="1601259" y="4073739"/>
            <a:ext cx="193680" cy="81000"/>
            <a:chOff x="1601259" y="4073739"/>
            <a:chExt cx="193680" cy="8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013C8DC7-72E7-FA58-D0F8-C030D7F3865B}"/>
                    </a:ext>
                  </a:extLst>
                </p14:cNvPr>
                <p14:cNvContentPartPr/>
                <p14:nvPr/>
              </p14:nvContentPartPr>
              <p14:xfrm>
                <a:off x="1601259" y="4073739"/>
                <a:ext cx="119880" cy="360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013C8DC7-72E7-FA58-D0F8-C030D7F3865B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592619" y="4064739"/>
                  <a:ext cx="1375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68BB21C6-067E-B537-A07A-267F15A37172}"/>
                    </a:ext>
                  </a:extLst>
                </p14:cNvPr>
                <p14:cNvContentPartPr/>
                <p14:nvPr/>
              </p14:nvContentPartPr>
              <p14:xfrm>
                <a:off x="1674339" y="4140339"/>
                <a:ext cx="120600" cy="14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68BB21C6-067E-B537-A07A-267F15A3717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665339" y="4131339"/>
                  <a:ext cx="138240" cy="3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B745BC6-272B-571D-10DC-1FAA38783AF7}"/>
              </a:ext>
            </a:extLst>
          </p:cNvPr>
          <p:cNvGrpSpPr/>
          <p:nvPr/>
        </p:nvGrpSpPr>
        <p:grpSpPr>
          <a:xfrm>
            <a:off x="2003379" y="3977979"/>
            <a:ext cx="463680" cy="241920"/>
            <a:chOff x="2003379" y="3977979"/>
            <a:chExt cx="463680" cy="24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57355E8-9290-F110-93E4-C26EEA6A1992}"/>
                    </a:ext>
                  </a:extLst>
                </p14:cNvPr>
                <p14:cNvContentPartPr/>
                <p14:nvPr/>
              </p14:nvContentPartPr>
              <p14:xfrm>
                <a:off x="2003379" y="4003899"/>
                <a:ext cx="149400" cy="295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57355E8-9290-F110-93E4-C26EEA6A1992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994739" y="3994899"/>
                  <a:ext cx="1670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F6B10517-4EBA-D5B2-DCDF-79353B3DD492}"/>
                    </a:ext>
                  </a:extLst>
                </p14:cNvPr>
                <p14:cNvContentPartPr/>
                <p14:nvPr/>
              </p14:nvContentPartPr>
              <p14:xfrm>
                <a:off x="2022819" y="4042419"/>
                <a:ext cx="129240" cy="1774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F6B10517-4EBA-D5B2-DCDF-79353B3DD49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013819" y="4033779"/>
                  <a:ext cx="1468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69B930C9-E3C7-1DD7-AFDC-EDA2F74AF215}"/>
                    </a:ext>
                  </a:extLst>
                </p14:cNvPr>
                <p14:cNvContentPartPr/>
                <p14:nvPr/>
              </p14:nvContentPartPr>
              <p14:xfrm>
                <a:off x="2217939" y="3977979"/>
                <a:ext cx="249120" cy="2408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69B930C9-E3C7-1DD7-AFDC-EDA2F74AF21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209299" y="3968979"/>
                  <a:ext cx="26676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1660BBA-B408-D00F-8C63-1061F830DFDF}"/>
                    </a:ext>
                  </a:extLst>
                </p14:cNvPr>
                <p14:cNvContentPartPr/>
                <p14:nvPr/>
              </p14:nvContentPartPr>
              <p14:xfrm>
                <a:off x="2288859" y="4056459"/>
                <a:ext cx="173160" cy="1458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1660BBA-B408-D00F-8C63-1061F830DFD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279859" y="4047819"/>
                  <a:ext cx="190800" cy="163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E2CC58AE-3725-88A7-4DD0-DE03DF541578}"/>
                  </a:ext>
                </a:extLst>
              </p14:cNvPr>
              <p14:cNvContentPartPr/>
              <p14:nvPr/>
            </p14:nvContentPartPr>
            <p14:xfrm>
              <a:off x="1005099" y="4674939"/>
              <a:ext cx="6120" cy="540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E2CC58AE-3725-88A7-4DD0-DE03DF541578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996459" y="4665939"/>
                <a:ext cx="2376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13811E10-8D4B-D01A-E921-19E4D49835CB}"/>
                  </a:ext>
                </a:extLst>
              </p14:cNvPr>
              <p14:cNvContentPartPr/>
              <p14:nvPr/>
            </p14:nvContentPartPr>
            <p14:xfrm>
              <a:off x="963339" y="4784019"/>
              <a:ext cx="134280" cy="2016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13811E10-8D4B-D01A-E921-19E4D49835CB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954699" y="4775019"/>
                <a:ext cx="151920" cy="37800"/>
              </a:xfrm>
              <a:prstGeom prst="rect">
                <a:avLst/>
              </a:prstGeom>
            </p:spPr>
          </p:pic>
        </mc:Fallback>
      </mc:AlternateContent>
      <p:grpSp>
        <p:nvGrpSpPr>
          <p:cNvPr id="92" name="Group 91">
            <a:extLst>
              <a:ext uri="{FF2B5EF4-FFF2-40B4-BE49-F238E27FC236}">
                <a16:creationId xmlns:a16="http://schemas.microsoft.com/office/drawing/2014/main" id="{220971F3-5198-A42A-49B1-A37D9AC9370E}"/>
              </a:ext>
            </a:extLst>
          </p:cNvPr>
          <p:cNvGrpSpPr/>
          <p:nvPr/>
        </p:nvGrpSpPr>
        <p:grpSpPr>
          <a:xfrm>
            <a:off x="2297859" y="4572339"/>
            <a:ext cx="382320" cy="231480"/>
            <a:chOff x="2297859" y="4572339"/>
            <a:chExt cx="382320" cy="23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300C4996-F862-7CC3-F58D-5FC9FE7845EB}"/>
                    </a:ext>
                  </a:extLst>
                </p14:cNvPr>
                <p14:cNvContentPartPr/>
                <p14:nvPr/>
              </p14:nvContentPartPr>
              <p14:xfrm>
                <a:off x="2317659" y="4650819"/>
                <a:ext cx="67680" cy="122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300C4996-F862-7CC3-F58D-5FC9FE7845EB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309019" y="4641819"/>
                  <a:ext cx="853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064A6C45-E5DF-9CF1-D611-9A2C4ECB533C}"/>
                    </a:ext>
                  </a:extLst>
                </p14:cNvPr>
                <p14:cNvContentPartPr/>
                <p14:nvPr/>
              </p14:nvContentPartPr>
              <p14:xfrm>
                <a:off x="2297859" y="4642179"/>
                <a:ext cx="70920" cy="1616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064A6C45-E5DF-9CF1-D611-9A2C4ECB533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289219" y="4633539"/>
                  <a:ext cx="885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20B6BE3-1F74-88A5-227D-AD5FF9FBAAC2}"/>
                    </a:ext>
                  </a:extLst>
                </p14:cNvPr>
                <p14:cNvContentPartPr/>
                <p14:nvPr/>
              </p14:nvContentPartPr>
              <p14:xfrm>
                <a:off x="2458059" y="4572339"/>
                <a:ext cx="222120" cy="225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20B6BE3-1F74-88A5-227D-AD5FF9FBAAC2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449059" y="4563339"/>
                  <a:ext cx="239760" cy="24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8340628-F1A4-8774-456A-35A61CEEA937}"/>
              </a:ext>
            </a:extLst>
          </p:cNvPr>
          <p:cNvGrpSpPr/>
          <p:nvPr/>
        </p:nvGrpSpPr>
        <p:grpSpPr>
          <a:xfrm>
            <a:off x="2841099" y="4614819"/>
            <a:ext cx="320400" cy="365040"/>
            <a:chOff x="2841099" y="4614819"/>
            <a:chExt cx="320400" cy="36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4D37F6C4-E7DD-7628-B31C-C7F4999EA389}"/>
                    </a:ext>
                  </a:extLst>
                </p14:cNvPr>
                <p14:cNvContentPartPr/>
                <p14:nvPr/>
              </p14:nvContentPartPr>
              <p14:xfrm>
                <a:off x="2841099" y="4721019"/>
                <a:ext cx="146520" cy="258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4D37F6C4-E7DD-7628-B31C-C7F4999EA389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832099" y="4712019"/>
                  <a:ext cx="16416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08E0EB1F-B626-7AEA-DDCF-D59FB1AC2A03}"/>
                    </a:ext>
                  </a:extLst>
                </p14:cNvPr>
                <p14:cNvContentPartPr/>
                <p14:nvPr/>
              </p14:nvContentPartPr>
              <p14:xfrm>
                <a:off x="2890779" y="4614819"/>
                <a:ext cx="270720" cy="2030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08E0EB1F-B626-7AEA-DDCF-D59FB1AC2A03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881779" y="4605819"/>
                  <a:ext cx="288360" cy="22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87FA5F1D-02B7-E45F-AA9E-EF6B652F643C}"/>
                  </a:ext>
                </a:extLst>
              </p14:cNvPr>
              <p14:cNvContentPartPr/>
              <p14:nvPr/>
            </p14:nvContentPartPr>
            <p14:xfrm>
              <a:off x="8391219" y="4766739"/>
              <a:ext cx="57600" cy="3924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87FA5F1D-02B7-E45F-AA9E-EF6B652F643C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8382579" y="4758099"/>
                <a:ext cx="75240" cy="56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8435155-1E0A-C345-E33E-E2748D22DA28}"/>
              </a:ext>
            </a:extLst>
          </p:cNvPr>
          <p:cNvGrpSpPr/>
          <p:nvPr/>
        </p:nvGrpSpPr>
        <p:grpSpPr>
          <a:xfrm>
            <a:off x="1323699" y="4633899"/>
            <a:ext cx="793440" cy="429480"/>
            <a:chOff x="1323699" y="4633899"/>
            <a:chExt cx="793440" cy="42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E284F1F-37F0-4E48-DE35-6CC46E6E72DA}"/>
                    </a:ext>
                  </a:extLst>
                </p14:cNvPr>
                <p14:cNvContentPartPr/>
                <p14:nvPr/>
              </p14:nvContentPartPr>
              <p14:xfrm>
                <a:off x="1492179" y="4650819"/>
                <a:ext cx="93960" cy="10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E284F1F-37F0-4E48-DE35-6CC46E6E72D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483539" y="4641819"/>
                  <a:ext cx="1116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B3765FB-3A40-A5BA-9EA7-4078668D21DA}"/>
                    </a:ext>
                  </a:extLst>
                </p14:cNvPr>
                <p14:cNvContentPartPr/>
                <p14:nvPr/>
              </p14:nvContentPartPr>
              <p14:xfrm>
                <a:off x="1493979" y="4671339"/>
                <a:ext cx="227880" cy="187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B3765FB-3A40-A5BA-9EA7-4078668D21D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485339" y="4662339"/>
                  <a:ext cx="2455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67101CDB-FFD5-F76E-8F14-E4DEDE7DC7DC}"/>
                    </a:ext>
                  </a:extLst>
                </p14:cNvPr>
                <p14:cNvContentPartPr/>
                <p14:nvPr/>
              </p14:nvContentPartPr>
              <p14:xfrm>
                <a:off x="1672179" y="4666299"/>
                <a:ext cx="10440" cy="18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67101CDB-FFD5-F76E-8F14-E4DEDE7DC7D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663179" y="4657659"/>
                  <a:ext cx="2808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57094CCE-6805-4029-DD52-12944FB612F9}"/>
                    </a:ext>
                  </a:extLst>
                </p14:cNvPr>
                <p14:cNvContentPartPr/>
                <p14:nvPr/>
              </p14:nvContentPartPr>
              <p14:xfrm>
                <a:off x="1687659" y="4853139"/>
                <a:ext cx="195840" cy="80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57094CCE-6805-4029-DD52-12944FB612F9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679019" y="4844499"/>
                  <a:ext cx="2134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B610567C-8F8D-743F-E480-FEA9672C4EC3}"/>
                    </a:ext>
                  </a:extLst>
                </p14:cNvPr>
                <p14:cNvContentPartPr/>
                <p14:nvPr/>
              </p14:nvContentPartPr>
              <p14:xfrm>
                <a:off x="1986459" y="4741179"/>
                <a:ext cx="130680" cy="104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B610567C-8F8D-743F-E480-FEA9672C4EC3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977819" y="4732179"/>
                  <a:ext cx="1483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7AC09D5-1E16-02AB-28D5-E015038BDA0E}"/>
                    </a:ext>
                  </a:extLst>
                </p14:cNvPr>
                <p14:cNvContentPartPr/>
                <p14:nvPr/>
              </p14:nvContentPartPr>
              <p14:xfrm>
                <a:off x="1323699" y="4633899"/>
                <a:ext cx="193680" cy="4294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7AC09D5-1E16-02AB-28D5-E015038BDA0E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315059" y="4624899"/>
                  <a:ext cx="211320" cy="44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F25B331-343A-83CA-F70A-6CB8F4459C45}"/>
              </a:ext>
            </a:extLst>
          </p:cNvPr>
          <p:cNvGrpSpPr/>
          <p:nvPr/>
        </p:nvGrpSpPr>
        <p:grpSpPr>
          <a:xfrm>
            <a:off x="3193539" y="4521219"/>
            <a:ext cx="394920" cy="400320"/>
            <a:chOff x="3193539" y="4521219"/>
            <a:chExt cx="394920" cy="40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5497F953-5904-2A88-8313-6EB397BA78D5}"/>
                    </a:ext>
                  </a:extLst>
                </p14:cNvPr>
                <p14:cNvContentPartPr/>
                <p14:nvPr/>
              </p14:nvContentPartPr>
              <p14:xfrm>
                <a:off x="3193539" y="4521219"/>
                <a:ext cx="122040" cy="4003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5497F953-5904-2A88-8313-6EB397BA78D5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184899" y="4512579"/>
                  <a:ext cx="139680" cy="41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3F1C846E-0C45-5124-F51E-8E5349CCC590}"/>
                    </a:ext>
                  </a:extLst>
                </p14:cNvPr>
                <p14:cNvContentPartPr/>
                <p14:nvPr/>
              </p14:nvContentPartPr>
              <p14:xfrm>
                <a:off x="3402699" y="4637499"/>
                <a:ext cx="22680" cy="1900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3F1C846E-0C45-5124-F51E-8E5349CCC590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393699" y="4628499"/>
                  <a:ext cx="403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5D5B65E2-D69F-1ACF-D51A-A0FBE6663CAD}"/>
                    </a:ext>
                  </a:extLst>
                </p14:cNvPr>
                <p14:cNvContentPartPr/>
                <p14:nvPr/>
              </p14:nvContentPartPr>
              <p14:xfrm>
                <a:off x="3401619" y="4524819"/>
                <a:ext cx="186840" cy="3078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5D5B65E2-D69F-1ACF-D51A-A0FBE6663CAD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392619" y="4515819"/>
                  <a:ext cx="204480" cy="325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5770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01182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</a:t>
            </a:r>
            <a:r>
              <a:rPr lang="en-US" sz="3200" b="1">
                <a:solidFill>
                  <a:schemeClr val="tx1"/>
                </a:solidFill>
              </a:rPr>
              <a:t>Q 19a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A317EB-5633-2BAE-6F05-4D543E43C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76" y="578170"/>
            <a:ext cx="8297433" cy="207674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F802E81B-273D-6C7C-3849-C2FD652B7744}"/>
              </a:ext>
            </a:extLst>
          </p:cNvPr>
          <p:cNvGrpSpPr/>
          <p:nvPr/>
        </p:nvGrpSpPr>
        <p:grpSpPr>
          <a:xfrm>
            <a:off x="986019" y="3090219"/>
            <a:ext cx="2129400" cy="419040"/>
            <a:chOff x="986019" y="3090219"/>
            <a:chExt cx="2129400" cy="41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950B56F4-6E7B-4599-2A65-7F4FC136E0A6}"/>
                    </a:ext>
                  </a:extLst>
                </p14:cNvPr>
                <p14:cNvContentPartPr/>
                <p14:nvPr/>
              </p14:nvContentPartPr>
              <p14:xfrm>
                <a:off x="986019" y="3111459"/>
                <a:ext cx="126000" cy="1616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950B56F4-6E7B-4599-2A65-7F4FC136E0A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77019" y="3102819"/>
                  <a:ext cx="1436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1B89B87-07F8-9C08-3E8D-D7F86F51A35F}"/>
                    </a:ext>
                  </a:extLst>
                </p14:cNvPr>
                <p14:cNvContentPartPr/>
                <p14:nvPr/>
              </p14:nvContentPartPr>
              <p14:xfrm>
                <a:off x="1223979" y="3109299"/>
                <a:ext cx="23040" cy="1591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1B89B87-07F8-9C08-3E8D-D7F86F51A35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14979" y="3100659"/>
                  <a:ext cx="406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1664546-40DE-2CCB-4963-E0ECC95E5844}"/>
                    </a:ext>
                  </a:extLst>
                </p14:cNvPr>
                <p14:cNvContentPartPr/>
                <p14:nvPr/>
              </p14:nvContentPartPr>
              <p14:xfrm>
                <a:off x="1215339" y="3314499"/>
                <a:ext cx="160560" cy="680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1664546-40DE-2CCB-4963-E0ECC95E584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06339" y="3305499"/>
                  <a:ext cx="1782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6925A51-7847-1355-7E66-4DF7D52AFD22}"/>
                    </a:ext>
                  </a:extLst>
                </p14:cNvPr>
                <p14:cNvContentPartPr/>
                <p14:nvPr/>
              </p14:nvContentPartPr>
              <p14:xfrm>
                <a:off x="1411539" y="3142059"/>
                <a:ext cx="105120" cy="107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6925A51-7847-1355-7E66-4DF7D52AFD2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402539" y="3133059"/>
                  <a:ext cx="1227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8245F0E-B60D-0ACA-B82E-1485C287EE47}"/>
                    </a:ext>
                  </a:extLst>
                </p14:cNvPr>
                <p14:cNvContentPartPr/>
                <p14:nvPr/>
              </p14:nvContentPartPr>
              <p14:xfrm>
                <a:off x="1637259" y="3090219"/>
                <a:ext cx="144000" cy="2001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8245F0E-B60D-0ACA-B82E-1485C287EE4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628619" y="3081579"/>
                  <a:ext cx="1616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10E5985-2EFE-3405-CD63-F711F5C0F945}"/>
                    </a:ext>
                  </a:extLst>
                </p14:cNvPr>
                <p14:cNvContentPartPr/>
                <p14:nvPr/>
              </p14:nvContentPartPr>
              <p14:xfrm>
                <a:off x="1846419" y="3202899"/>
                <a:ext cx="102240" cy="306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D10E5985-2EFE-3405-CD63-F711F5C0F94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837419" y="3193899"/>
                  <a:ext cx="11988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7336D09-3404-E507-E433-92E66F33FA73}"/>
                    </a:ext>
                  </a:extLst>
                </p14:cNvPr>
                <p14:cNvContentPartPr/>
                <p14:nvPr/>
              </p14:nvContentPartPr>
              <p14:xfrm>
                <a:off x="1859739" y="3139899"/>
                <a:ext cx="195840" cy="2325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7336D09-3404-E507-E433-92E66F33FA7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850739" y="3130899"/>
                  <a:ext cx="21348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4CB4FF7-73E0-C4F8-35EC-3CDD4771E38A}"/>
                    </a:ext>
                  </a:extLst>
                </p14:cNvPr>
                <p14:cNvContentPartPr/>
                <p14:nvPr/>
              </p14:nvContentPartPr>
              <p14:xfrm>
                <a:off x="2177619" y="3197859"/>
                <a:ext cx="61200" cy="72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4CB4FF7-73E0-C4F8-35EC-3CDD4771E38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168979" y="3189219"/>
                  <a:ext cx="788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D3AD4BA-13C6-29E5-F154-D9E122015282}"/>
                    </a:ext>
                  </a:extLst>
                </p14:cNvPr>
                <p14:cNvContentPartPr/>
                <p14:nvPr/>
              </p14:nvContentPartPr>
              <p14:xfrm>
                <a:off x="2170419" y="3202899"/>
                <a:ext cx="449280" cy="1328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D3AD4BA-13C6-29E5-F154-D9E12201528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161779" y="3193899"/>
                  <a:ext cx="4669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4FCA13C-BA89-4E3A-5544-A2D42A262639}"/>
                    </a:ext>
                  </a:extLst>
                </p14:cNvPr>
                <p14:cNvContentPartPr/>
                <p14:nvPr/>
              </p14:nvContentPartPr>
              <p14:xfrm>
                <a:off x="2513139" y="3114339"/>
                <a:ext cx="247320" cy="1954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4FCA13C-BA89-4E3A-5544-A2D42A26263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504499" y="3105699"/>
                  <a:ext cx="2649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BF700D9-9AB4-D317-EA1C-45BAAF49747D}"/>
                    </a:ext>
                  </a:extLst>
                </p14:cNvPr>
                <p14:cNvContentPartPr/>
                <p14:nvPr/>
              </p14:nvContentPartPr>
              <p14:xfrm>
                <a:off x="2910219" y="3129459"/>
                <a:ext cx="118800" cy="1112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BF700D9-9AB4-D317-EA1C-45BAAF49747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901579" y="3120459"/>
                  <a:ext cx="1364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56AD598-1FC2-B5D3-2F59-4E5EA405B045}"/>
                    </a:ext>
                  </a:extLst>
                </p14:cNvPr>
                <p14:cNvContentPartPr/>
                <p14:nvPr/>
              </p14:nvContentPartPr>
              <p14:xfrm>
                <a:off x="2918139" y="3322419"/>
                <a:ext cx="197280" cy="48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56AD598-1FC2-B5D3-2F59-4E5EA405B04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909139" y="3313779"/>
                  <a:ext cx="214920" cy="6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188AD12-63FF-FB86-D3BB-AA080D5317C6}"/>
              </a:ext>
            </a:extLst>
          </p:cNvPr>
          <p:cNvGrpSpPr/>
          <p:nvPr/>
        </p:nvGrpSpPr>
        <p:grpSpPr>
          <a:xfrm>
            <a:off x="3338979" y="3005259"/>
            <a:ext cx="898920" cy="466920"/>
            <a:chOff x="3338979" y="3005259"/>
            <a:chExt cx="898920" cy="46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C96A3ED-B60A-569C-5198-D06B29495903}"/>
                    </a:ext>
                  </a:extLst>
                </p14:cNvPr>
                <p14:cNvContentPartPr/>
                <p14:nvPr/>
              </p14:nvContentPartPr>
              <p14:xfrm>
                <a:off x="3338979" y="3192819"/>
                <a:ext cx="155520" cy="25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C96A3ED-B60A-569C-5198-D06B2949590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329979" y="3184179"/>
                  <a:ext cx="173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9ABA1EB-AB17-BAFC-4658-5DA4B3D2326C}"/>
                    </a:ext>
                  </a:extLst>
                </p14:cNvPr>
                <p14:cNvContentPartPr/>
                <p14:nvPr/>
              </p14:nvContentPartPr>
              <p14:xfrm>
                <a:off x="3425379" y="3111459"/>
                <a:ext cx="52200" cy="1411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9ABA1EB-AB17-BAFC-4658-5DA4B3D2326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416379" y="3102819"/>
                  <a:ext cx="698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BD79BDE-9260-35F8-7456-0FAC751EFEAA}"/>
                    </a:ext>
                  </a:extLst>
                </p14:cNvPr>
                <p14:cNvContentPartPr/>
                <p14:nvPr/>
              </p14:nvContentPartPr>
              <p14:xfrm>
                <a:off x="3584499" y="3150339"/>
                <a:ext cx="324000" cy="321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BD79BDE-9260-35F8-7456-0FAC751EFEA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575859" y="3141699"/>
                  <a:ext cx="34164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2B87577-26AB-873A-6B4F-269726203E1A}"/>
                    </a:ext>
                  </a:extLst>
                </p14:cNvPr>
                <p14:cNvContentPartPr/>
                <p14:nvPr/>
              </p14:nvContentPartPr>
              <p14:xfrm>
                <a:off x="4005699" y="3005259"/>
                <a:ext cx="105480" cy="218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2B87577-26AB-873A-6B4F-269726203E1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997059" y="2996619"/>
                  <a:ext cx="12312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79343EB-18E5-3C34-80F2-8386CE8ED08F}"/>
                    </a:ext>
                  </a:extLst>
                </p14:cNvPr>
                <p14:cNvContentPartPr/>
                <p14:nvPr/>
              </p14:nvContentPartPr>
              <p14:xfrm>
                <a:off x="3996699" y="3296859"/>
                <a:ext cx="241200" cy="565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79343EB-18E5-3C34-80F2-8386CE8ED08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987699" y="3288219"/>
                  <a:ext cx="258840" cy="7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E680C9-834D-65D6-691E-DA157EB1201E}"/>
              </a:ext>
            </a:extLst>
          </p:cNvPr>
          <p:cNvGrpSpPr/>
          <p:nvPr/>
        </p:nvGrpSpPr>
        <p:grpSpPr>
          <a:xfrm>
            <a:off x="1034259" y="3851619"/>
            <a:ext cx="551880" cy="311040"/>
            <a:chOff x="1034259" y="3851619"/>
            <a:chExt cx="551880" cy="31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30CB282-3A98-0489-45B9-A6B5D02C4DAF}"/>
                    </a:ext>
                  </a:extLst>
                </p14:cNvPr>
                <p14:cNvContentPartPr/>
                <p14:nvPr/>
              </p14:nvContentPartPr>
              <p14:xfrm>
                <a:off x="1034259" y="3851619"/>
                <a:ext cx="132120" cy="212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30CB282-3A98-0489-45B9-A6B5D02C4DA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25259" y="3842979"/>
                  <a:ext cx="1497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85E9587-032E-5B18-CC46-28DD90E42611}"/>
                    </a:ext>
                  </a:extLst>
                </p14:cNvPr>
                <p14:cNvContentPartPr/>
                <p14:nvPr/>
              </p14:nvContentPartPr>
              <p14:xfrm>
                <a:off x="1264299" y="3899499"/>
                <a:ext cx="7560" cy="1540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85E9587-032E-5B18-CC46-28DD90E4261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255299" y="3890859"/>
                  <a:ext cx="252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139680F-6CD4-250A-C637-53C1BB38E493}"/>
                    </a:ext>
                  </a:extLst>
                </p14:cNvPr>
                <p14:cNvContentPartPr/>
                <p14:nvPr/>
              </p14:nvContentPartPr>
              <p14:xfrm>
                <a:off x="1265739" y="4105779"/>
                <a:ext cx="194400" cy="568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139680F-6CD4-250A-C637-53C1BB38E49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256739" y="4097139"/>
                  <a:ext cx="2120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8E88615-3D87-66EE-173D-0CAC9A1473AC}"/>
                    </a:ext>
                  </a:extLst>
                </p14:cNvPr>
                <p14:cNvContentPartPr/>
                <p14:nvPr/>
              </p14:nvContentPartPr>
              <p14:xfrm>
                <a:off x="1497939" y="3913179"/>
                <a:ext cx="88200" cy="1335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8E88615-3D87-66EE-173D-0CAC9A1473A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488939" y="3904179"/>
                  <a:ext cx="10584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903DD97-6FCA-5943-66B4-327E8041E956}"/>
              </a:ext>
            </a:extLst>
          </p:cNvPr>
          <p:cNvGrpSpPr/>
          <p:nvPr/>
        </p:nvGrpSpPr>
        <p:grpSpPr>
          <a:xfrm>
            <a:off x="1739499" y="3916419"/>
            <a:ext cx="567360" cy="293400"/>
            <a:chOff x="1739499" y="3916419"/>
            <a:chExt cx="567360" cy="29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63F3EBD-D1BD-DFBC-8005-F99364EB574D}"/>
                    </a:ext>
                  </a:extLst>
                </p14:cNvPr>
                <p14:cNvContentPartPr/>
                <p14:nvPr/>
              </p14:nvContentPartPr>
              <p14:xfrm>
                <a:off x="1739499" y="3920019"/>
                <a:ext cx="119160" cy="1350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63F3EBD-D1BD-DFBC-8005-F99364EB574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30499" y="3911379"/>
                  <a:ext cx="1368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D54D3A2-C9D7-02D7-D47A-BBCEC52F5E67}"/>
                    </a:ext>
                  </a:extLst>
                </p14:cNvPr>
                <p14:cNvContentPartPr/>
                <p14:nvPr/>
              </p14:nvContentPartPr>
              <p14:xfrm>
                <a:off x="1884579" y="3983019"/>
                <a:ext cx="134640" cy="2268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D54D3A2-C9D7-02D7-D47A-BBCEC52F5E67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875579" y="3974379"/>
                  <a:ext cx="15228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0A37C14-081F-B49F-45F7-74E29F2EC098}"/>
                    </a:ext>
                  </a:extLst>
                </p14:cNvPr>
                <p14:cNvContentPartPr/>
                <p14:nvPr/>
              </p14:nvContentPartPr>
              <p14:xfrm>
                <a:off x="1923459" y="3916419"/>
                <a:ext cx="42120" cy="39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0A37C14-081F-B49F-45F7-74E29F2EC09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914459" y="3907779"/>
                  <a:ext cx="597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7C77215-5169-82D0-B0DA-CAD167DBA444}"/>
                    </a:ext>
                  </a:extLst>
                </p14:cNvPr>
                <p14:cNvContentPartPr/>
                <p14:nvPr/>
              </p14:nvContentPartPr>
              <p14:xfrm>
                <a:off x="1948299" y="3950619"/>
                <a:ext cx="358560" cy="1468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7C77215-5169-82D0-B0DA-CAD167DBA44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939299" y="3941619"/>
                  <a:ext cx="37620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F2D5C6D-D02D-7003-41AA-4D315BE439B6}"/>
              </a:ext>
            </a:extLst>
          </p:cNvPr>
          <p:cNvGrpSpPr/>
          <p:nvPr/>
        </p:nvGrpSpPr>
        <p:grpSpPr>
          <a:xfrm>
            <a:off x="2584059" y="3840099"/>
            <a:ext cx="917280" cy="276840"/>
            <a:chOff x="2584059" y="3840099"/>
            <a:chExt cx="917280" cy="27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7479D0B-B383-306E-074F-DA47367595E5}"/>
                    </a:ext>
                  </a:extLst>
                </p14:cNvPr>
                <p14:cNvContentPartPr/>
                <p14:nvPr/>
              </p14:nvContentPartPr>
              <p14:xfrm>
                <a:off x="2584059" y="3942339"/>
                <a:ext cx="171000" cy="1537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7479D0B-B383-306E-074F-DA47367595E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575059" y="3933699"/>
                  <a:ext cx="1886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0DC8C24-67DD-0639-1C96-BAF4EFEDADBE}"/>
                    </a:ext>
                  </a:extLst>
                </p14:cNvPr>
                <p14:cNvContentPartPr/>
                <p14:nvPr/>
              </p14:nvContentPartPr>
              <p14:xfrm>
                <a:off x="2823459" y="3950619"/>
                <a:ext cx="64080" cy="1130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0DC8C24-67DD-0639-1C96-BAF4EFEDADB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814459" y="3941619"/>
                  <a:ext cx="817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7A19FE0-E964-B7A2-0264-5B7A9AA0C88D}"/>
                    </a:ext>
                  </a:extLst>
                </p14:cNvPr>
                <p14:cNvContentPartPr/>
                <p14:nvPr/>
              </p14:nvContentPartPr>
              <p14:xfrm>
                <a:off x="2790699" y="3866739"/>
                <a:ext cx="332280" cy="175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7A19FE0-E964-B7A2-0264-5B7A9AA0C88D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782059" y="3858099"/>
                  <a:ext cx="34992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E50218E-A429-2602-45BB-DD1A5479AEDC}"/>
                    </a:ext>
                  </a:extLst>
                </p14:cNvPr>
                <p14:cNvContentPartPr/>
                <p14:nvPr/>
              </p14:nvContentPartPr>
              <p14:xfrm>
                <a:off x="3102819" y="3840099"/>
                <a:ext cx="21960" cy="36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E50218E-A429-2602-45BB-DD1A5479AED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093819" y="3831099"/>
                  <a:ext cx="396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1903591-2224-B847-248E-E3DD93119A4C}"/>
                    </a:ext>
                  </a:extLst>
                </p14:cNvPr>
                <p14:cNvContentPartPr/>
                <p14:nvPr/>
              </p14:nvContentPartPr>
              <p14:xfrm>
                <a:off x="3080499" y="4076979"/>
                <a:ext cx="203400" cy="399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1903591-2224-B847-248E-E3DD93119A4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071499" y="4067979"/>
                  <a:ext cx="2210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523AA64-F9A6-7378-A784-A6917ED6AA13}"/>
                    </a:ext>
                  </a:extLst>
                </p14:cNvPr>
                <p14:cNvContentPartPr/>
                <p14:nvPr/>
              </p14:nvContentPartPr>
              <p14:xfrm>
                <a:off x="3384699" y="3884739"/>
                <a:ext cx="116640" cy="1447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523AA64-F9A6-7378-A784-A6917ED6AA1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376059" y="3875739"/>
                  <a:ext cx="134280" cy="16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2ACED40-144E-4CB0-6F06-3E93F0AE2B8E}"/>
              </a:ext>
            </a:extLst>
          </p:cNvPr>
          <p:cNvGrpSpPr/>
          <p:nvPr/>
        </p:nvGrpSpPr>
        <p:grpSpPr>
          <a:xfrm>
            <a:off x="3701499" y="3824619"/>
            <a:ext cx="2479320" cy="430200"/>
            <a:chOff x="3701499" y="3824619"/>
            <a:chExt cx="2479320" cy="43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9C3693C-414D-E127-4D6D-E6C9DA50919A}"/>
                    </a:ext>
                  </a:extLst>
                </p14:cNvPr>
                <p14:cNvContentPartPr/>
                <p14:nvPr/>
              </p14:nvContentPartPr>
              <p14:xfrm>
                <a:off x="3701499" y="3862059"/>
                <a:ext cx="119880" cy="207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9C3693C-414D-E127-4D6D-E6C9DA50919A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692499" y="3853059"/>
                  <a:ext cx="13752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8EAA7AE-F1B7-1EA3-C636-17DF03336235}"/>
                    </a:ext>
                  </a:extLst>
                </p14:cNvPr>
                <p14:cNvContentPartPr/>
                <p14:nvPr/>
              </p14:nvContentPartPr>
              <p14:xfrm>
                <a:off x="3950619" y="3932259"/>
                <a:ext cx="52560" cy="1249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8EAA7AE-F1B7-1EA3-C636-17DF0333623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941619" y="3923259"/>
                  <a:ext cx="702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E1BEED2-3A45-F015-7F84-F5BB90711DBE}"/>
                    </a:ext>
                  </a:extLst>
                </p14:cNvPr>
                <p14:cNvContentPartPr/>
                <p14:nvPr/>
              </p14:nvContentPartPr>
              <p14:xfrm>
                <a:off x="3935139" y="3870339"/>
                <a:ext cx="224640" cy="1620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E1BEED2-3A45-F015-7F84-F5BB90711DB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926139" y="3861699"/>
                  <a:ext cx="24228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F6BF7E39-E29B-323F-888A-2BB40E5933C9}"/>
                    </a:ext>
                  </a:extLst>
                </p14:cNvPr>
                <p14:cNvContentPartPr/>
                <p14:nvPr/>
              </p14:nvContentPartPr>
              <p14:xfrm>
                <a:off x="4212699" y="3847299"/>
                <a:ext cx="75600" cy="378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F6BF7E39-E29B-323F-888A-2BB40E5933C9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203699" y="3838299"/>
                  <a:ext cx="9324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898E0559-01B8-B217-5E3A-1E0A39B0200C}"/>
                    </a:ext>
                  </a:extLst>
                </p14:cNvPr>
                <p14:cNvContentPartPr/>
                <p14:nvPr/>
              </p14:nvContentPartPr>
              <p14:xfrm>
                <a:off x="4230339" y="4034139"/>
                <a:ext cx="178200" cy="36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898E0559-01B8-B217-5E3A-1E0A39B0200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221339" y="4025139"/>
                  <a:ext cx="1958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1823976-4968-49FA-32CA-1F6652C9CE0F}"/>
                    </a:ext>
                  </a:extLst>
                </p14:cNvPr>
                <p14:cNvContentPartPr/>
                <p14:nvPr/>
              </p14:nvContentPartPr>
              <p14:xfrm>
                <a:off x="4492059" y="3935499"/>
                <a:ext cx="124560" cy="280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1823976-4968-49FA-32CA-1F6652C9CE0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483419" y="3926859"/>
                  <a:ext cx="1422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5A26FE22-3E52-5933-D67D-E1E60C96F4A6}"/>
                    </a:ext>
                  </a:extLst>
                </p14:cNvPr>
                <p14:cNvContentPartPr/>
                <p14:nvPr/>
              </p14:nvContentPartPr>
              <p14:xfrm>
                <a:off x="4565139" y="3873939"/>
                <a:ext cx="42840" cy="1350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5A26FE22-3E52-5933-D67D-E1E60C96F4A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556499" y="3865299"/>
                  <a:ext cx="604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48A70AD-CA65-8172-DD1D-6AA23550FC23}"/>
                    </a:ext>
                  </a:extLst>
                </p14:cNvPr>
                <p14:cNvContentPartPr/>
                <p14:nvPr/>
              </p14:nvContentPartPr>
              <p14:xfrm>
                <a:off x="4739379" y="3885459"/>
                <a:ext cx="288000" cy="3038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48A70AD-CA65-8172-DD1D-6AA23550FC2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730379" y="3876819"/>
                  <a:ext cx="30564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63BC9541-77AC-FEAB-273D-9298E8BF5146}"/>
                    </a:ext>
                  </a:extLst>
                </p14:cNvPr>
                <p14:cNvContentPartPr/>
                <p14:nvPr/>
              </p14:nvContentPartPr>
              <p14:xfrm>
                <a:off x="5078499" y="3824619"/>
                <a:ext cx="34920" cy="1537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63BC9541-77AC-FEAB-273D-9298E8BF5146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069499" y="3815619"/>
                  <a:ext cx="525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9C87EB5-0E74-B30C-55E2-ACE783F16C46}"/>
                    </a:ext>
                  </a:extLst>
                </p14:cNvPr>
                <p14:cNvContentPartPr/>
                <p14:nvPr/>
              </p14:nvContentPartPr>
              <p14:xfrm>
                <a:off x="5077059" y="4049619"/>
                <a:ext cx="172440" cy="514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9C87EB5-0E74-B30C-55E2-ACE783F16C46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068419" y="4040979"/>
                  <a:ext cx="19008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53C60EF3-E4A5-3C3E-0A40-0F24B8CE18EF}"/>
                    </a:ext>
                  </a:extLst>
                </p14:cNvPr>
                <p14:cNvContentPartPr/>
                <p14:nvPr/>
              </p14:nvContentPartPr>
              <p14:xfrm>
                <a:off x="5326179" y="3928659"/>
                <a:ext cx="103680" cy="342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53C60EF3-E4A5-3C3E-0A40-0F24B8CE18EF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317539" y="3919659"/>
                  <a:ext cx="1213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D30F726-A6DE-643B-DEFE-820477C1B9F7}"/>
                    </a:ext>
                  </a:extLst>
                </p14:cNvPr>
                <p14:cNvContentPartPr/>
                <p14:nvPr/>
              </p14:nvContentPartPr>
              <p14:xfrm>
                <a:off x="5477019" y="3913179"/>
                <a:ext cx="318960" cy="3416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D30F726-A6DE-643B-DEFE-820477C1B9F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468379" y="3904179"/>
                  <a:ext cx="33660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3557247-570F-3FA3-CB3C-9C030B4FF182}"/>
                    </a:ext>
                  </a:extLst>
                </p14:cNvPr>
                <p14:cNvContentPartPr/>
                <p14:nvPr/>
              </p14:nvContentPartPr>
              <p14:xfrm>
                <a:off x="5873739" y="3904539"/>
                <a:ext cx="87120" cy="2840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3557247-570F-3FA3-CB3C-9C030B4FF18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864739" y="3895539"/>
                  <a:ext cx="10476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C31C64C-BF9F-4FF0-DE41-51CE02E8C5B5}"/>
                    </a:ext>
                  </a:extLst>
                </p14:cNvPr>
                <p14:cNvContentPartPr/>
                <p14:nvPr/>
              </p14:nvContentPartPr>
              <p14:xfrm>
                <a:off x="5897139" y="3826779"/>
                <a:ext cx="283680" cy="2127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C31C64C-BF9F-4FF0-DE41-51CE02E8C5B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888139" y="3817779"/>
                  <a:ext cx="301320" cy="23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630CC35-D3B8-DCE0-02FB-157B1825254F}"/>
              </a:ext>
            </a:extLst>
          </p:cNvPr>
          <p:cNvGrpSpPr/>
          <p:nvPr/>
        </p:nvGrpSpPr>
        <p:grpSpPr>
          <a:xfrm>
            <a:off x="1135419" y="4666299"/>
            <a:ext cx="475200" cy="248760"/>
            <a:chOff x="1135419" y="4666299"/>
            <a:chExt cx="475200" cy="24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A72D9FE-B33E-D99A-BA1A-AAED413CE7B3}"/>
                    </a:ext>
                  </a:extLst>
                </p14:cNvPr>
                <p14:cNvContentPartPr/>
                <p14:nvPr/>
              </p14:nvContentPartPr>
              <p14:xfrm>
                <a:off x="1135419" y="4697619"/>
                <a:ext cx="114120" cy="1861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A72D9FE-B33E-D99A-BA1A-AAED413CE7B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126419" y="4688619"/>
                  <a:ext cx="1317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63F4693C-7A3A-9826-C2AE-4693A034A244}"/>
                    </a:ext>
                  </a:extLst>
                </p14:cNvPr>
                <p14:cNvContentPartPr/>
                <p14:nvPr/>
              </p14:nvContentPartPr>
              <p14:xfrm>
                <a:off x="1298139" y="4666299"/>
                <a:ext cx="25920" cy="1533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63F4693C-7A3A-9826-C2AE-4693A034A24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289499" y="4657659"/>
                  <a:ext cx="4356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82D5586E-1170-3E34-C9DF-DC7C41BE8398}"/>
                    </a:ext>
                  </a:extLst>
                </p14:cNvPr>
                <p14:cNvContentPartPr/>
                <p14:nvPr/>
              </p14:nvContentPartPr>
              <p14:xfrm>
                <a:off x="1317219" y="4775379"/>
                <a:ext cx="286560" cy="1396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82D5586E-1170-3E34-C9DF-DC7C41BE839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308219" y="4766739"/>
                  <a:ext cx="3042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4920617-C27D-B770-38AE-6A0131FBE966}"/>
                    </a:ext>
                  </a:extLst>
                </p14:cNvPr>
                <p14:cNvContentPartPr/>
                <p14:nvPr/>
              </p14:nvContentPartPr>
              <p14:xfrm>
                <a:off x="1572819" y="4683219"/>
                <a:ext cx="37800" cy="1555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4920617-C27D-B770-38AE-6A0131FBE96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564179" y="4674579"/>
                  <a:ext cx="55440" cy="17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A023E58-27AB-37A4-8C99-37EBAC5ED43E}"/>
              </a:ext>
            </a:extLst>
          </p:cNvPr>
          <p:cNvGrpSpPr/>
          <p:nvPr/>
        </p:nvGrpSpPr>
        <p:grpSpPr>
          <a:xfrm>
            <a:off x="1775499" y="4669179"/>
            <a:ext cx="651600" cy="408600"/>
            <a:chOff x="1775499" y="4669179"/>
            <a:chExt cx="651600" cy="40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3E64646-97BF-3638-D98C-774B06B4AB5A}"/>
                    </a:ext>
                  </a:extLst>
                </p14:cNvPr>
                <p14:cNvContentPartPr/>
                <p14:nvPr/>
              </p14:nvContentPartPr>
              <p14:xfrm>
                <a:off x="1775499" y="4680339"/>
                <a:ext cx="148320" cy="1728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3E64646-97BF-3638-D98C-774B06B4AB5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766499" y="4671339"/>
                  <a:ext cx="1659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EF0BC1C-314B-0859-ACE2-D254EDD9098A}"/>
                    </a:ext>
                  </a:extLst>
                </p14:cNvPr>
                <p14:cNvContentPartPr/>
                <p14:nvPr/>
              </p14:nvContentPartPr>
              <p14:xfrm>
                <a:off x="1959459" y="4669179"/>
                <a:ext cx="105840" cy="4086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EF0BC1C-314B-0859-ACE2-D254EDD9098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950819" y="4660539"/>
                  <a:ext cx="123480" cy="42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006BBB5D-7DD9-F76D-E81E-FE205D00FCBA}"/>
                    </a:ext>
                  </a:extLst>
                </p14:cNvPr>
                <p14:cNvContentPartPr/>
                <p14:nvPr/>
              </p14:nvContentPartPr>
              <p14:xfrm>
                <a:off x="1997259" y="4868979"/>
                <a:ext cx="213480" cy="464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006BBB5D-7DD9-F76D-E81E-FE205D00FCB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988259" y="4859979"/>
                  <a:ext cx="2311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371485D-8FB1-1187-AE04-E7210DFB3359}"/>
                    </a:ext>
                  </a:extLst>
                </p14:cNvPr>
                <p14:cNvContentPartPr/>
                <p14:nvPr/>
              </p14:nvContentPartPr>
              <p14:xfrm>
                <a:off x="2296419" y="4734339"/>
                <a:ext cx="130680" cy="1044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371485D-8FB1-1187-AE04-E7210DFB3359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287779" y="4725339"/>
                  <a:ext cx="14832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63C27BC-7C24-CEDE-1BA2-6177B3752AE4}"/>
              </a:ext>
            </a:extLst>
          </p:cNvPr>
          <p:cNvGrpSpPr/>
          <p:nvPr/>
        </p:nvGrpSpPr>
        <p:grpSpPr>
          <a:xfrm>
            <a:off x="2809779" y="4533099"/>
            <a:ext cx="1192680" cy="446760"/>
            <a:chOff x="2809779" y="4533099"/>
            <a:chExt cx="1192680" cy="44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1F1F8AE0-FA76-ADE6-8956-DDE8AE22B7C7}"/>
                    </a:ext>
                  </a:extLst>
                </p14:cNvPr>
                <p14:cNvContentPartPr/>
                <p14:nvPr/>
              </p14:nvContentPartPr>
              <p14:xfrm>
                <a:off x="2809779" y="4625259"/>
                <a:ext cx="56520" cy="2912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1F1F8AE0-FA76-ADE6-8956-DDE8AE22B7C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800779" y="4616619"/>
                  <a:ext cx="7416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C58A0B1-6DC4-8694-962B-4630DCEF8708}"/>
                    </a:ext>
                  </a:extLst>
                </p14:cNvPr>
                <p14:cNvContentPartPr/>
                <p14:nvPr/>
              </p14:nvContentPartPr>
              <p14:xfrm>
                <a:off x="2950179" y="4693299"/>
                <a:ext cx="120600" cy="159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C58A0B1-6DC4-8694-962B-4630DCEF870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941179" y="4684659"/>
                  <a:ext cx="1382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A58E37C-6748-14E9-7859-CA8DA39097AE}"/>
                    </a:ext>
                  </a:extLst>
                </p14:cNvPr>
                <p14:cNvContentPartPr/>
                <p14:nvPr/>
              </p14:nvContentPartPr>
              <p14:xfrm>
                <a:off x="3107139" y="4664859"/>
                <a:ext cx="302760" cy="1972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A58E37C-6748-14E9-7859-CA8DA39097A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098499" y="4656219"/>
                  <a:ext cx="32040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893498B-BB73-A8E8-3EF8-57934CC3A9F5}"/>
                    </a:ext>
                  </a:extLst>
                </p14:cNvPr>
                <p14:cNvContentPartPr/>
                <p14:nvPr/>
              </p14:nvContentPartPr>
              <p14:xfrm>
                <a:off x="3500259" y="4708779"/>
                <a:ext cx="111600" cy="223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893498B-BB73-A8E8-3EF8-57934CC3A9F5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491259" y="4700139"/>
                  <a:ext cx="129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CBA8F04-C749-7BF4-6595-362FA7E9396C}"/>
                    </a:ext>
                  </a:extLst>
                </p14:cNvPr>
                <p14:cNvContentPartPr/>
                <p14:nvPr/>
              </p14:nvContentPartPr>
              <p14:xfrm>
                <a:off x="3528699" y="4640739"/>
                <a:ext cx="31680" cy="1328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CBA8F04-C749-7BF4-6595-362FA7E9396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19699" y="4632099"/>
                  <a:ext cx="493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416153E-5E1C-DD99-8C63-2DFB47B46BFA}"/>
                    </a:ext>
                  </a:extLst>
                </p14:cNvPr>
                <p14:cNvContentPartPr/>
                <p14:nvPr/>
              </p14:nvContentPartPr>
              <p14:xfrm>
                <a:off x="3574779" y="4676379"/>
                <a:ext cx="316080" cy="3034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416153E-5E1C-DD99-8C63-2DFB47B46BF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65779" y="4667379"/>
                  <a:ext cx="33372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766572E-6E8F-6412-44B5-058772C50CEA}"/>
                    </a:ext>
                  </a:extLst>
                </p14:cNvPr>
                <p14:cNvContentPartPr/>
                <p14:nvPr/>
              </p14:nvContentPartPr>
              <p14:xfrm>
                <a:off x="3894459" y="4533099"/>
                <a:ext cx="108000" cy="308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766572E-6E8F-6412-44B5-058772C50CEA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885819" y="4524459"/>
                  <a:ext cx="125640" cy="32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9AECB005-502A-1BAA-F8AD-DFEC78DE6CDB}"/>
              </a:ext>
            </a:extLst>
          </p:cNvPr>
          <p:cNvGrpSpPr/>
          <p:nvPr/>
        </p:nvGrpSpPr>
        <p:grpSpPr>
          <a:xfrm>
            <a:off x="4184259" y="4580619"/>
            <a:ext cx="222840" cy="317520"/>
            <a:chOff x="4184259" y="4580619"/>
            <a:chExt cx="222840" cy="31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FCCFADB-5CBC-DE75-B657-5D97DBDE08E3}"/>
                    </a:ext>
                  </a:extLst>
                </p14:cNvPr>
                <p14:cNvContentPartPr/>
                <p14:nvPr/>
              </p14:nvContentPartPr>
              <p14:xfrm>
                <a:off x="4192179" y="4580619"/>
                <a:ext cx="28800" cy="189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FCCFADB-5CBC-DE75-B657-5D97DBDE08E3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183179" y="4571979"/>
                  <a:ext cx="4644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4274B1C-96F1-B7F3-169D-F8D2768406E3}"/>
                    </a:ext>
                  </a:extLst>
                </p14:cNvPr>
                <p14:cNvContentPartPr/>
                <p14:nvPr/>
              </p14:nvContentPartPr>
              <p14:xfrm>
                <a:off x="4184259" y="4834059"/>
                <a:ext cx="222840" cy="64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4274B1C-96F1-B7F3-169D-F8D2768406E3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175259" y="4825419"/>
                  <a:ext cx="240480" cy="81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0085E1A2-D644-C28E-599E-87676857CE01}"/>
                  </a:ext>
                </a:extLst>
              </p14:cNvPr>
              <p14:cNvContentPartPr/>
              <p14:nvPr/>
            </p14:nvContentPartPr>
            <p14:xfrm>
              <a:off x="4573059" y="4623099"/>
              <a:ext cx="78840" cy="11988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0085E1A2-D644-C28E-599E-87676857CE01}"/>
                  </a:ext>
                </a:extLst>
              </p:cNvPr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4564059" y="4614459"/>
                <a:ext cx="96480" cy="137520"/>
              </a:xfrm>
              <a:prstGeom prst="rect">
                <a:avLst/>
              </a:prstGeom>
            </p:spPr>
          </p:pic>
        </mc:Fallback>
      </mc:AlternateContent>
      <p:grpSp>
        <p:nvGrpSpPr>
          <p:cNvPr id="91" name="Group 90">
            <a:extLst>
              <a:ext uri="{FF2B5EF4-FFF2-40B4-BE49-F238E27FC236}">
                <a16:creationId xmlns:a16="http://schemas.microsoft.com/office/drawing/2014/main" id="{C8F75972-B156-4DDE-F7C7-E25D7C0EA744}"/>
              </a:ext>
            </a:extLst>
          </p:cNvPr>
          <p:cNvGrpSpPr/>
          <p:nvPr/>
        </p:nvGrpSpPr>
        <p:grpSpPr>
          <a:xfrm>
            <a:off x="5045379" y="4477299"/>
            <a:ext cx="1083600" cy="388440"/>
            <a:chOff x="5045379" y="4477299"/>
            <a:chExt cx="1083600" cy="38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08E89EB-B290-907F-5FA6-3FB610E9B616}"/>
                    </a:ext>
                  </a:extLst>
                </p14:cNvPr>
                <p14:cNvContentPartPr/>
                <p14:nvPr/>
              </p14:nvContentPartPr>
              <p14:xfrm>
                <a:off x="5045379" y="4572339"/>
                <a:ext cx="35640" cy="2390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08E89EB-B290-907F-5FA6-3FB610E9B616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036379" y="4563339"/>
                  <a:ext cx="5328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75345E2-17A8-CD51-9838-FA282232E8E2}"/>
                    </a:ext>
                  </a:extLst>
                </p14:cNvPr>
                <p14:cNvContentPartPr/>
                <p14:nvPr/>
              </p14:nvContentPartPr>
              <p14:xfrm>
                <a:off x="5150139" y="4626699"/>
                <a:ext cx="103680" cy="1623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75345E2-17A8-CD51-9838-FA282232E8E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141139" y="4617699"/>
                  <a:ext cx="1213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EE8634E-7BD1-B1E2-BB21-2581E1A7AF32}"/>
                    </a:ext>
                  </a:extLst>
                </p14:cNvPr>
                <p14:cNvContentPartPr/>
                <p14:nvPr/>
              </p14:nvContentPartPr>
              <p14:xfrm>
                <a:off x="5343819" y="4679979"/>
                <a:ext cx="36000" cy="1429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EE8634E-7BD1-B1E2-BB21-2581E1A7AF3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335179" y="4670979"/>
                  <a:ext cx="536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ABC7B5F-5B6A-13C4-8A10-5E936F7084D9}"/>
                    </a:ext>
                  </a:extLst>
                </p14:cNvPr>
                <p14:cNvContentPartPr/>
                <p14:nvPr/>
              </p14:nvContentPartPr>
              <p14:xfrm>
                <a:off x="5324019" y="4610139"/>
                <a:ext cx="381240" cy="1476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ABC7B5F-5B6A-13C4-8A10-5E936F7084D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315379" y="4601139"/>
                  <a:ext cx="3988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B819085-709B-18AC-C06E-4AD6E4EB06C5}"/>
                    </a:ext>
                  </a:extLst>
                </p14:cNvPr>
                <p14:cNvContentPartPr/>
                <p14:nvPr/>
              </p14:nvContentPartPr>
              <p14:xfrm>
                <a:off x="5712819" y="4615179"/>
                <a:ext cx="249480" cy="2505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B819085-709B-18AC-C06E-4AD6E4EB06C5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5704179" y="4606539"/>
                  <a:ext cx="26712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6C2D64D-658F-1C6B-446A-836BF98334ED}"/>
                    </a:ext>
                  </a:extLst>
                </p14:cNvPr>
                <p14:cNvContentPartPr/>
                <p14:nvPr/>
              </p14:nvContentPartPr>
              <p14:xfrm>
                <a:off x="6021699" y="4477299"/>
                <a:ext cx="107280" cy="3528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6C2D64D-658F-1C6B-446A-836BF98334E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012699" y="4468659"/>
                  <a:ext cx="124920" cy="37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B0D6E83B-0A36-C2F3-1BD7-631762E24497}"/>
              </a:ext>
            </a:extLst>
          </p:cNvPr>
          <p:cNvGrpSpPr/>
          <p:nvPr/>
        </p:nvGrpSpPr>
        <p:grpSpPr>
          <a:xfrm>
            <a:off x="6299259" y="4570899"/>
            <a:ext cx="289800" cy="345600"/>
            <a:chOff x="6299259" y="4570899"/>
            <a:chExt cx="289800" cy="34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75279FA-0515-04FE-D3EB-4AD0E448CA7E}"/>
                    </a:ext>
                  </a:extLst>
                </p14:cNvPr>
                <p14:cNvContentPartPr/>
                <p14:nvPr/>
              </p14:nvContentPartPr>
              <p14:xfrm>
                <a:off x="6299259" y="4570899"/>
                <a:ext cx="93600" cy="3456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75279FA-0515-04FE-D3EB-4AD0E448CA7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6290259" y="4561899"/>
                  <a:ext cx="11124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AA88A86-326C-2690-449D-2F46081A4CB0}"/>
                    </a:ext>
                  </a:extLst>
                </p14:cNvPr>
                <p14:cNvContentPartPr/>
                <p14:nvPr/>
              </p14:nvContentPartPr>
              <p14:xfrm>
                <a:off x="6364419" y="4772499"/>
                <a:ext cx="224640" cy="529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DAA88A86-326C-2690-449D-2F46081A4CB0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355419" y="4763859"/>
                  <a:ext cx="242280" cy="7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4E16F89-0D19-E65E-30FE-5C1E06FF24EC}"/>
              </a:ext>
            </a:extLst>
          </p:cNvPr>
          <p:cNvGrpSpPr/>
          <p:nvPr/>
        </p:nvGrpSpPr>
        <p:grpSpPr>
          <a:xfrm>
            <a:off x="676059" y="5289459"/>
            <a:ext cx="391680" cy="507960"/>
            <a:chOff x="676059" y="5289459"/>
            <a:chExt cx="391680" cy="50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B07B77F-B61D-2EB3-2FEF-273A21D0B20B}"/>
                    </a:ext>
                  </a:extLst>
                </p14:cNvPr>
                <p14:cNvContentPartPr/>
                <p14:nvPr/>
              </p14:nvContentPartPr>
              <p14:xfrm>
                <a:off x="711699" y="5331939"/>
                <a:ext cx="28440" cy="1551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B07B77F-B61D-2EB3-2FEF-273A21D0B20B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03059" y="5322939"/>
                  <a:ext cx="460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A0F1A60B-0A2E-057B-2C62-E091109A8FAD}"/>
                    </a:ext>
                  </a:extLst>
                </p14:cNvPr>
                <p14:cNvContentPartPr/>
                <p14:nvPr/>
              </p14:nvContentPartPr>
              <p14:xfrm>
                <a:off x="676059" y="5289459"/>
                <a:ext cx="19440" cy="273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A0F1A60B-0A2E-057B-2C62-E091109A8FAD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667059" y="5280459"/>
                  <a:ext cx="37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86B3D6CA-9B44-7B81-0608-244C199D90B8}"/>
                    </a:ext>
                  </a:extLst>
                </p14:cNvPr>
                <p14:cNvContentPartPr/>
                <p14:nvPr/>
              </p14:nvContentPartPr>
              <p14:xfrm>
                <a:off x="704139" y="5540019"/>
                <a:ext cx="363600" cy="257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86B3D6CA-9B44-7B81-0608-244C199D90B8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695499" y="5531379"/>
                  <a:ext cx="381240" cy="27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C8CAD07-9D9E-6388-7476-7DC33042D683}"/>
              </a:ext>
            </a:extLst>
          </p:cNvPr>
          <p:cNvGrpSpPr/>
          <p:nvPr/>
        </p:nvGrpSpPr>
        <p:grpSpPr>
          <a:xfrm>
            <a:off x="1685499" y="5364339"/>
            <a:ext cx="316800" cy="198720"/>
            <a:chOff x="1685499" y="5364339"/>
            <a:chExt cx="316800" cy="19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F85D2B4-6A6C-A463-EFAE-2AAEB1CA65F4}"/>
                    </a:ext>
                  </a:extLst>
                </p14:cNvPr>
                <p14:cNvContentPartPr/>
                <p14:nvPr/>
              </p14:nvContentPartPr>
              <p14:xfrm>
                <a:off x="1685499" y="5364339"/>
                <a:ext cx="147600" cy="1987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F85D2B4-6A6C-A463-EFAE-2AAEB1CA65F4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676859" y="5355699"/>
                  <a:ext cx="16524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3FEADF3D-8214-7ADF-6E24-1B1E47D0B4D7}"/>
                    </a:ext>
                  </a:extLst>
                </p14:cNvPr>
                <p14:cNvContentPartPr/>
                <p14:nvPr/>
              </p14:nvContentPartPr>
              <p14:xfrm>
                <a:off x="1856139" y="5478459"/>
                <a:ext cx="146160" cy="752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3FEADF3D-8214-7ADF-6E24-1B1E47D0B4D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847499" y="5469819"/>
                  <a:ext cx="163800" cy="9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7646854-54DD-26B3-9F07-ED542FAEB12C}"/>
              </a:ext>
            </a:extLst>
          </p:cNvPr>
          <p:cNvGrpSpPr/>
          <p:nvPr/>
        </p:nvGrpSpPr>
        <p:grpSpPr>
          <a:xfrm>
            <a:off x="2256099" y="5280819"/>
            <a:ext cx="1025640" cy="348120"/>
            <a:chOff x="2256099" y="5280819"/>
            <a:chExt cx="1025640" cy="34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B009501-A27C-EE8E-39AC-015A23FE5A89}"/>
                    </a:ext>
                  </a:extLst>
                </p14:cNvPr>
                <p14:cNvContentPartPr/>
                <p14:nvPr/>
              </p14:nvContentPartPr>
              <p14:xfrm>
                <a:off x="2256099" y="5380179"/>
                <a:ext cx="151920" cy="1360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B009501-A27C-EE8E-39AC-015A23FE5A8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247459" y="5371539"/>
                  <a:ext cx="1695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C9D2CBE7-1DC2-8ACA-A8E3-C3BD5B0CD741}"/>
                    </a:ext>
                  </a:extLst>
                </p14:cNvPr>
                <p14:cNvContentPartPr/>
                <p14:nvPr/>
              </p14:nvContentPartPr>
              <p14:xfrm>
                <a:off x="2523219" y="5399979"/>
                <a:ext cx="59040" cy="1234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C9D2CBE7-1DC2-8ACA-A8E3-C3BD5B0CD741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514219" y="5390979"/>
                  <a:ext cx="766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B87CBA12-109B-39CE-6665-74410F56DFA0}"/>
                    </a:ext>
                  </a:extLst>
                </p14:cNvPr>
                <p14:cNvContentPartPr/>
                <p14:nvPr/>
              </p14:nvContentPartPr>
              <p14:xfrm>
                <a:off x="2455899" y="5309979"/>
                <a:ext cx="398880" cy="2235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B87CBA12-109B-39CE-6665-74410F56DFA0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446899" y="5300979"/>
                  <a:ext cx="4165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5872CA0-F89B-6FB0-DBC7-AABFFB1456CA}"/>
                    </a:ext>
                  </a:extLst>
                </p14:cNvPr>
                <p14:cNvContentPartPr/>
                <p14:nvPr/>
              </p14:nvContentPartPr>
              <p14:xfrm>
                <a:off x="2765859" y="5280819"/>
                <a:ext cx="73440" cy="1638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5872CA0-F89B-6FB0-DBC7-AABFFB1456CA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757219" y="5272179"/>
                  <a:ext cx="910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3F743E4D-28EF-F9DF-F3D9-AD19F10BCD3B}"/>
                    </a:ext>
                  </a:extLst>
                </p14:cNvPr>
                <p14:cNvContentPartPr/>
                <p14:nvPr/>
              </p14:nvContentPartPr>
              <p14:xfrm>
                <a:off x="2902659" y="5291619"/>
                <a:ext cx="379080" cy="3373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3F743E4D-28EF-F9DF-F3D9-AD19F10BCD3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893659" y="5282619"/>
                  <a:ext cx="396720" cy="35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BB3A293-6001-1421-CC20-2D4898DF7716}"/>
              </a:ext>
            </a:extLst>
          </p:cNvPr>
          <p:cNvGrpSpPr/>
          <p:nvPr/>
        </p:nvGrpSpPr>
        <p:grpSpPr>
          <a:xfrm>
            <a:off x="3704739" y="5153379"/>
            <a:ext cx="852480" cy="251640"/>
            <a:chOff x="3704739" y="5153379"/>
            <a:chExt cx="852480" cy="25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FFAEFD7E-7F07-7B16-C668-5BB80284DE35}"/>
                    </a:ext>
                  </a:extLst>
                </p14:cNvPr>
                <p14:cNvContentPartPr/>
                <p14:nvPr/>
              </p14:nvContentPartPr>
              <p14:xfrm>
                <a:off x="3704739" y="5325459"/>
                <a:ext cx="469800" cy="324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FFAEFD7E-7F07-7B16-C668-5BB80284DE35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3696099" y="5316819"/>
                  <a:ext cx="4874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3BA0D545-9699-F2A4-3714-E27337FE3491}"/>
                    </a:ext>
                  </a:extLst>
                </p14:cNvPr>
                <p14:cNvContentPartPr/>
                <p14:nvPr/>
              </p14:nvContentPartPr>
              <p14:xfrm>
                <a:off x="4250139" y="5212779"/>
                <a:ext cx="72720" cy="1922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3BA0D545-9699-F2A4-3714-E27337FE3491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241139" y="5204139"/>
                  <a:ext cx="903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8A8C387-275E-DA67-90B0-7E2C8DBC7C8D}"/>
                    </a:ext>
                  </a:extLst>
                </p14:cNvPr>
                <p14:cNvContentPartPr/>
                <p14:nvPr/>
              </p14:nvContentPartPr>
              <p14:xfrm>
                <a:off x="4401339" y="5153379"/>
                <a:ext cx="155880" cy="2502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8A8C387-275E-DA67-90B0-7E2C8DBC7C8D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392339" y="5144739"/>
                  <a:ext cx="173520" cy="26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E9A033D-DA87-4E12-E7E7-8790A128169E}"/>
              </a:ext>
            </a:extLst>
          </p:cNvPr>
          <p:cNvGrpSpPr/>
          <p:nvPr/>
        </p:nvGrpSpPr>
        <p:grpSpPr>
          <a:xfrm>
            <a:off x="677859" y="6079659"/>
            <a:ext cx="362520" cy="315360"/>
            <a:chOff x="677859" y="6079659"/>
            <a:chExt cx="362520" cy="31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DC28B554-9E2B-C404-C863-BF7505694E2C}"/>
                    </a:ext>
                  </a:extLst>
                </p14:cNvPr>
                <p14:cNvContentPartPr/>
                <p14:nvPr/>
              </p14:nvContentPartPr>
              <p14:xfrm>
                <a:off x="677859" y="6109899"/>
                <a:ext cx="113400" cy="2592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DC28B554-9E2B-C404-C863-BF7505694E2C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69219" y="6101259"/>
                  <a:ext cx="1310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8113B77E-3365-2C42-BC05-BB7ABB8CB75A}"/>
                    </a:ext>
                  </a:extLst>
                </p14:cNvPr>
                <p14:cNvContentPartPr/>
                <p14:nvPr/>
              </p14:nvContentPartPr>
              <p14:xfrm>
                <a:off x="689379" y="6079659"/>
                <a:ext cx="195840" cy="1965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8113B77E-3365-2C42-BC05-BB7ABB8CB75A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680379" y="6070659"/>
                  <a:ext cx="2134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700C8130-6B02-2531-52E6-3E14F540A60B}"/>
                    </a:ext>
                  </a:extLst>
                </p14:cNvPr>
                <p14:cNvContentPartPr/>
                <p14:nvPr/>
              </p14:nvContentPartPr>
              <p14:xfrm>
                <a:off x="993939" y="6204219"/>
                <a:ext cx="46440" cy="1908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700C8130-6B02-2531-52E6-3E14F540A60B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984939" y="6195219"/>
                  <a:ext cx="6408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C0A55DE1-55DA-9447-6372-178427F21257}"/>
              </a:ext>
            </a:extLst>
          </p:cNvPr>
          <p:cNvGrpSpPr/>
          <p:nvPr/>
        </p:nvGrpSpPr>
        <p:grpSpPr>
          <a:xfrm>
            <a:off x="1831299" y="5992899"/>
            <a:ext cx="312480" cy="196200"/>
            <a:chOff x="1831299" y="5992899"/>
            <a:chExt cx="312480" cy="19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208DF73-4692-8E4A-058D-3E4F81F78D3A}"/>
                    </a:ext>
                  </a:extLst>
                </p14:cNvPr>
                <p14:cNvContentPartPr/>
                <p14:nvPr/>
              </p14:nvContentPartPr>
              <p14:xfrm>
                <a:off x="1831299" y="5992899"/>
                <a:ext cx="155520" cy="1663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208DF73-4692-8E4A-058D-3E4F81F78D3A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822659" y="5983899"/>
                  <a:ext cx="173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C4B51E0E-9CC2-9CB9-A575-A5C0B4D50BC3}"/>
                    </a:ext>
                  </a:extLst>
                </p14:cNvPr>
                <p14:cNvContentPartPr/>
                <p14:nvPr/>
              </p14:nvContentPartPr>
              <p14:xfrm>
                <a:off x="2045859" y="6079659"/>
                <a:ext cx="97920" cy="1094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C4B51E0E-9CC2-9CB9-A575-A5C0B4D50BC3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2037219" y="6070659"/>
                  <a:ext cx="11556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CC457D6-BEE3-ABB6-CBB9-08ED7F9C1B79}"/>
              </a:ext>
            </a:extLst>
          </p:cNvPr>
          <p:cNvGrpSpPr/>
          <p:nvPr/>
        </p:nvGrpSpPr>
        <p:grpSpPr>
          <a:xfrm>
            <a:off x="2386419" y="5981019"/>
            <a:ext cx="951120" cy="282240"/>
            <a:chOff x="2386419" y="5981019"/>
            <a:chExt cx="951120" cy="28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34DB9B2-2DF2-E0BB-F3E2-E3DC5FC83ACA}"/>
                    </a:ext>
                  </a:extLst>
                </p14:cNvPr>
                <p14:cNvContentPartPr/>
                <p14:nvPr/>
              </p14:nvContentPartPr>
              <p14:xfrm>
                <a:off x="2386419" y="5990379"/>
                <a:ext cx="174960" cy="2048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34DB9B2-2DF2-E0BB-F3E2-E3DC5FC83ACA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2377779" y="5981379"/>
                  <a:ext cx="19260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59666AC5-FA62-77EA-B711-129843DD10FD}"/>
                    </a:ext>
                  </a:extLst>
                </p14:cNvPr>
                <p14:cNvContentPartPr/>
                <p14:nvPr/>
              </p14:nvContentPartPr>
              <p14:xfrm>
                <a:off x="2643459" y="6037179"/>
                <a:ext cx="54000" cy="135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59666AC5-FA62-77EA-B711-129843DD10FD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2634819" y="6028179"/>
                  <a:ext cx="716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7CEFA1EA-F319-426B-0073-6E8FC096ACC3}"/>
                    </a:ext>
                  </a:extLst>
                </p14:cNvPr>
                <p14:cNvContentPartPr/>
                <p14:nvPr/>
              </p14:nvContentPartPr>
              <p14:xfrm>
                <a:off x="2610339" y="5994339"/>
                <a:ext cx="345600" cy="2275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7CEFA1EA-F319-426B-0073-6E8FC096ACC3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2601699" y="5985339"/>
                  <a:ext cx="3632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03CAE077-481C-FDBF-7D77-C895C0748EF6}"/>
                    </a:ext>
                  </a:extLst>
                </p14:cNvPr>
                <p14:cNvContentPartPr/>
                <p14:nvPr/>
              </p14:nvContentPartPr>
              <p14:xfrm>
                <a:off x="3000939" y="5981019"/>
                <a:ext cx="336600" cy="2822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03CAE077-481C-FDBF-7D77-C895C0748EF6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992299" y="5972019"/>
                  <a:ext cx="354240" cy="299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9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B22C3ACA-7906-F202-3B10-20703BC261E2}"/>
                  </a:ext>
                </a:extLst>
              </p14:cNvPr>
              <p14:cNvContentPartPr/>
              <p14:nvPr/>
            </p14:nvContentPartPr>
            <p14:xfrm>
              <a:off x="3695739" y="6064179"/>
              <a:ext cx="310320" cy="4140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B22C3ACA-7906-F202-3B10-20703BC261E2}"/>
                  </a:ext>
                </a:extLst>
              </p:cNvPr>
              <p:cNvPicPr/>
              <p:nvPr/>
            </p:nvPicPr>
            <p:blipFill>
              <a:blip r:embed="rId190"/>
              <a:stretch>
                <a:fillRect/>
              </a:stretch>
            </p:blipFill>
            <p:spPr>
              <a:xfrm>
                <a:off x="3686739" y="6055179"/>
                <a:ext cx="327960" cy="59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13E4923-2B07-0C0F-AF3F-A4A029D40717}"/>
              </a:ext>
            </a:extLst>
          </p:cNvPr>
          <p:cNvGrpSpPr/>
          <p:nvPr/>
        </p:nvGrpSpPr>
        <p:grpSpPr>
          <a:xfrm>
            <a:off x="4339059" y="5855019"/>
            <a:ext cx="384840" cy="343800"/>
            <a:chOff x="4339059" y="5855019"/>
            <a:chExt cx="384840" cy="34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9E9D1F3F-C759-66DC-3B7A-E8A523B5B7D2}"/>
                    </a:ext>
                  </a:extLst>
                </p14:cNvPr>
                <p14:cNvContentPartPr/>
                <p14:nvPr/>
              </p14:nvContentPartPr>
              <p14:xfrm>
                <a:off x="4339059" y="5897499"/>
                <a:ext cx="79200" cy="2235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9E9D1F3F-C759-66DC-3B7A-E8A523B5B7D2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330419" y="5888859"/>
                  <a:ext cx="9684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32FDD6F2-6301-3B5E-CA57-71219799C512}"/>
                    </a:ext>
                  </a:extLst>
                </p14:cNvPr>
                <p14:cNvContentPartPr/>
                <p14:nvPr/>
              </p14:nvContentPartPr>
              <p14:xfrm>
                <a:off x="4478739" y="5927379"/>
                <a:ext cx="144000" cy="1220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32FDD6F2-6301-3B5E-CA57-71219799C512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470099" y="5918379"/>
                  <a:ext cx="1616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98F85129-40F7-1393-CBFF-6F349B510334}"/>
                    </a:ext>
                  </a:extLst>
                </p14:cNvPr>
                <p14:cNvContentPartPr/>
                <p14:nvPr/>
              </p14:nvContentPartPr>
              <p14:xfrm>
                <a:off x="4626699" y="5855019"/>
                <a:ext cx="97200" cy="3438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98F85129-40F7-1393-CBFF-6F349B51033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4618059" y="5846379"/>
                  <a:ext cx="114840" cy="36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D944BDD6-3044-A254-2386-6B4B6B33505F}"/>
              </a:ext>
            </a:extLst>
          </p:cNvPr>
          <p:cNvGrpSpPr/>
          <p:nvPr/>
        </p:nvGrpSpPr>
        <p:grpSpPr>
          <a:xfrm>
            <a:off x="228219" y="2977179"/>
            <a:ext cx="170280" cy="405360"/>
            <a:chOff x="228219" y="2977179"/>
            <a:chExt cx="170280" cy="40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9CACAD3-FF75-F3FE-04EE-6AC1E3866718}"/>
                    </a:ext>
                  </a:extLst>
                </p14:cNvPr>
                <p14:cNvContentPartPr/>
                <p14:nvPr/>
              </p14:nvContentPartPr>
              <p14:xfrm>
                <a:off x="228219" y="3107499"/>
                <a:ext cx="110520" cy="1152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9CACAD3-FF75-F3FE-04EE-6AC1E3866718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19219" y="3098499"/>
                  <a:ext cx="1281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409B0BBB-0EA3-2CC5-D096-7F940E067B9C}"/>
                    </a:ext>
                  </a:extLst>
                </p14:cNvPr>
                <p14:cNvContentPartPr/>
                <p14:nvPr/>
              </p14:nvContentPartPr>
              <p14:xfrm>
                <a:off x="321099" y="2977179"/>
                <a:ext cx="77400" cy="4053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409B0BBB-0EA3-2CC5-D096-7F940E067B9C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312459" y="2968179"/>
                  <a:ext cx="95040" cy="42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A119ED35-4060-8125-2508-98C45DDADAFC}"/>
              </a:ext>
            </a:extLst>
          </p:cNvPr>
          <p:cNvGrpSpPr/>
          <p:nvPr/>
        </p:nvGrpSpPr>
        <p:grpSpPr>
          <a:xfrm>
            <a:off x="7440459" y="3072219"/>
            <a:ext cx="812880" cy="340560"/>
            <a:chOff x="7440459" y="3072219"/>
            <a:chExt cx="812880" cy="34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B955ABC7-2191-390D-BA15-542964ACA242}"/>
                    </a:ext>
                  </a:extLst>
                </p14:cNvPr>
                <p14:cNvContentPartPr/>
                <p14:nvPr/>
              </p14:nvContentPartPr>
              <p14:xfrm>
                <a:off x="7440459" y="3160419"/>
                <a:ext cx="87480" cy="2106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B955ABC7-2191-390D-BA15-542964ACA242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7431459" y="3151419"/>
                  <a:ext cx="10512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B4B2E43-0E66-C8D2-F010-FA0EBD93A541}"/>
                    </a:ext>
                  </a:extLst>
                </p14:cNvPr>
                <p14:cNvContentPartPr/>
                <p14:nvPr/>
              </p14:nvContentPartPr>
              <p14:xfrm>
                <a:off x="7546659" y="3105699"/>
                <a:ext cx="135000" cy="3070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B4B2E43-0E66-C8D2-F010-FA0EBD93A541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538019" y="3097059"/>
                  <a:ext cx="15264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DDBB28F9-AFD8-BB47-385B-41E00036812E}"/>
                    </a:ext>
                  </a:extLst>
                </p14:cNvPr>
                <p14:cNvContentPartPr/>
                <p14:nvPr/>
              </p14:nvContentPartPr>
              <p14:xfrm>
                <a:off x="7742139" y="3101019"/>
                <a:ext cx="268560" cy="1908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DDBB28F9-AFD8-BB47-385B-41E00036812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733139" y="3092019"/>
                  <a:ext cx="2862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63FECF8-8750-C561-EB52-ACDE1D7822B9}"/>
                    </a:ext>
                  </a:extLst>
                </p14:cNvPr>
                <p14:cNvContentPartPr/>
                <p14:nvPr/>
              </p14:nvContentPartPr>
              <p14:xfrm>
                <a:off x="8046699" y="3128379"/>
                <a:ext cx="117360" cy="1310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63FECF8-8750-C561-EB52-ACDE1D7822B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8037699" y="3119739"/>
                  <a:ext cx="1350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52A46E48-E341-E8D6-40B3-CBA5A04577D9}"/>
                    </a:ext>
                  </a:extLst>
                </p14:cNvPr>
                <p14:cNvContentPartPr/>
                <p14:nvPr/>
              </p14:nvContentPartPr>
              <p14:xfrm>
                <a:off x="8159739" y="3072219"/>
                <a:ext cx="93600" cy="2721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52A46E48-E341-E8D6-40B3-CBA5A04577D9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8151099" y="3063579"/>
                  <a:ext cx="111240" cy="289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1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8680CCCD-C451-8808-9786-E9A561E3C198}"/>
                  </a:ext>
                </a:extLst>
              </p14:cNvPr>
              <p14:cNvContentPartPr/>
              <p14:nvPr/>
            </p14:nvContentPartPr>
            <p14:xfrm>
              <a:off x="8506779" y="3336099"/>
              <a:ext cx="34560" cy="176040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8680CCCD-C451-8808-9786-E9A561E3C198}"/>
                  </a:ext>
                </a:extLst>
              </p:cNvPr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8498139" y="3327099"/>
                <a:ext cx="52200" cy="193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48" name="Group 147">
            <a:extLst>
              <a:ext uri="{FF2B5EF4-FFF2-40B4-BE49-F238E27FC236}">
                <a16:creationId xmlns:a16="http://schemas.microsoft.com/office/drawing/2014/main" id="{8C931FF2-A7BC-63BB-EE57-2D806768F0DD}"/>
              </a:ext>
            </a:extLst>
          </p:cNvPr>
          <p:cNvGrpSpPr/>
          <p:nvPr/>
        </p:nvGrpSpPr>
        <p:grpSpPr>
          <a:xfrm>
            <a:off x="8774979" y="3098139"/>
            <a:ext cx="1063440" cy="284400"/>
            <a:chOff x="8774979" y="3098139"/>
            <a:chExt cx="1063440" cy="28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E046E796-9F93-9DD8-43A0-62AD63F0743E}"/>
                    </a:ext>
                  </a:extLst>
                </p14:cNvPr>
                <p14:cNvContentPartPr/>
                <p14:nvPr/>
              </p14:nvContentPartPr>
              <p14:xfrm>
                <a:off x="8838339" y="3122979"/>
                <a:ext cx="101520" cy="172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E046E796-9F93-9DD8-43A0-62AD63F0743E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8829339" y="3113979"/>
                  <a:ext cx="1191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34757B80-EBD0-E6C5-830B-7C5B8803AEA7}"/>
                    </a:ext>
                  </a:extLst>
                </p14:cNvPr>
                <p14:cNvContentPartPr/>
                <p14:nvPr/>
              </p14:nvContentPartPr>
              <p14:xfrm>
                <a:off x="8774979" y="3150339"/>
                <a:ext cx="117000" cy="2322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34757B80-EBD0-E6C5-830B-7C5B8803AEA7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8766339" y="3141339"/>
                  <a:ext cx="13464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D8A88FF-910A-1814-CB42-A1A393150BAC}"/>
                    </a:ext>
                  </a:extLst>
                </p14:cNvPr>
                <p14:cNvContentPartPr/>
                <p14:nvPr/>
              </p14:nvContentPartPr>
              <p14:xfrm>
                <a:off x="9066219" y="3209379"/>
                <a:ext cx="105840" cy="1062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D8A88FF-910A-1814-CB42-A1A393150BAC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057219" y="3200739"/>
                  <a:ext cx="1234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2F26A143-46D9-6F3C-986D-DC82180AE5FA}"/>
                    </a:ext>
                  </a:extLst>
                </p14:cNvPr>
                <p14:cNvContentPartPr/>
                <p14:nvPr/>
              </p14:nvContentPartPr>
              <p14:xfrm>
                <a:off x="9297699" y="3155019"/>
                <a:ext cx="135720" cy="21672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2F26A143-46D9-6F3C-986D-DC82180AE5FA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9288699" y="3146379"/>
                  <a:ext cx="15336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CAE55D6F-19C2-8DC8-D0ED-4F0157529A2B}"/>
                    </a:ext>
                  </a:extLst>
                </p14:cNvPr>
                <p14:cNvContentPartPr/>
                <p14:nvPr/>
              </p14:nvContentPartPr>
              <p14:xfrm>
                <a:off x="9516579" y="3098139"/>
                <a:ext cx="321840" cy="2451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CAE55D6F-19C2-8DC8-D0ED-4F0157529A2B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9507579" y="3089499"/>
                  <a:ext cx="339480" cy="26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FDCC342-23EF-9935-2A4E-C4AA5FE85724}"/>
              </a:ext>
            </a:extLst>
          </p:cNvPr>
          <p:cNvGrpSpPr/>
          <p:nvPr/>
        </p:nvGrpSpPr>
        <p:grpSpPr>
          <a:xfrm>
            <a:off x="8765259" y="3683499"/>
            <a:ext cx="464400" cy="255960"/>
            <a:chOff x="8765259" y="3683499"/>
            <a:chExt cx="464400" cy="25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635C6A3-08B8-AC3D-276B-61B975479D29}"/>
                    </a:ext>
                  </a:extLst>
                </p14:cNvPr>
                <p14:cNvContentPartPr/>
                <p14:nvPr/>
              </p14:nvContentPartPr>
              <p14:xfrm>
                <a:off x="8765259" y="3731019"/>
                <a:ext cx="76680" cy="1688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635C6A3-08B8-AC3D-276B-61B975479D29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8756259" y="3722379"/>
                  <a:ext cx="943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00B4CB14-51CC-3608-E516-7479CEE3E6F0}"/>
                    </a:ext>
                  </a:extLst>
                </p14:cNvPr>
                <p14:cNvContentPartPr/>
                <p14:nvPr/>
              </p14:nvContentPartPr>
              <p14:xfrm>
                <a:off x="8771019" y="3683499"/>
                <a:ext cx="458640" cy="2559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00B4CB14-51CC-3608-E516-7479CEE3E6F0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8762019" y="3674859"/>
                  <a:ext cx="476280" cy="273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41979EA0-DB83-C641-6BD0-73EEBA634070}"/>
                  </a:ext>
                </a:extLst>
              </p14:cNvPr>
              <p14:cNvContentPartPr/>
              <p14:nvPr/>
            </p14:nvContentPartPr>
            <p14:xfrm>
              <a:off x="9397419" y="3673059"/>
              <a:ext cx="42120" cy="23400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41979EA0-DB83-C641-6BD0-73EEBA634070}"/>
                  </a:ext>
                </a:extLst>
              </p:cNvPr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9388779" y="3664059"/>
                <a:ext cx="59760" cy="251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D5FC667-87E7-F28F-AD08-95C2B1BD2126}"/>
              </a:ext>
            </a:extLst>
          </p:cNvPr>
          <p:cNvGrpSpPr/>
          <p:nvPr/>
        </p:nvGrpSpPr>
        <p:grpSpPr>
          <a:xfrm>
            <a:off x="8634939" y="4318539"/>
            <a:ext cx="469800" cy="248760"/>
            <a:chOff x="8634939" y="4318539"/>
            <a:chExt cx="469800" cy="24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3B0F830B-3AAB-33B0-0D29-A5748A77338D}"/>
                    </a:ext>
                  </a:extLst>
                </p14:cNvPr>
                <p14:cNvContentPartPr/>
                <p14:nvPr/>
              </p14:nvContentPartPr>
              <p14:xfrm>
                <a:off x="8634939" y="4318539"/>
                <a:ext cx="318240" cy="2487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3B0F830B-3AAB-33B0-0D29-A5748A77338D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626299" y="4309899"/>
                  <a:ext cx="33588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E88BB26B-1181-1225-F880-1D35A44B9323}"/>
                    </a:ext>
                  </a:extLst>
                </p14:cNvPr>
                <p14:cNvContentPartPr/>
                <p14:nvPr/>
              </p14:nvContentPartPr>
              <p14:xfrm>
                <a:off x="8958579" y="4357779"/>
                <a:ext cx="146160" cy="626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E88BB26B-1181-1225-F880-1D35A44B932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8949939" y="4349139"/>
                  <a:ext cx="163800" cy="80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4D3C96CB-F481-AAF8-0A14-F0AE1A13C187}"/>
                  </a:ext>
                </a:extLst>
              </p14:cNvPr>
              <p14:cNvContentPartPr/>
              <p14:nvPr/>
            </p14:nvContentPartPr>
            <p14:xfrm>
              <a:off x="9352419" y="4298379"/>
              <a:ext cx="59040" cy="170280"/>
            </p14:xfrm>
          </p:contentPart>
        </mc:Choice>
        <mc:Fallback xmlns=""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4D3C96CB-F481-AAF8-0A14-F0AE1A13C187}"/>
                  </a:ext>
                </a:extLst>
              </p:cNvPr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9343779" y="4289739"/>
                <a:ext cx="7668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CE8F7F15-6318-44CA-E999-A7FD2519F7AC}"/>
                  </a:ext>
                </a:extLst>
              </p14:cNvPr>
              <p14:cNvContentPartPr/>
              <p14:nvPr/>
            </p14:nvContentPartPr>
            <p14:xfrm>
              <a:off x="7243539" y="5020539"/>
              <a:ext cx="8280" cy="22320"/>
            </p14:xfrm>
          </p:contentPart>
        </mc:Choice>
        <mc:Fallback xmlns=""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CE8F7F15-6318-44CA-E999-A7FD2519F7AC}"/>
                  </a:ext>
                </a:extLst>
              </p:cNvPr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7234899" y="5011539"/>
                <a:ext cx="2592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534D8A77-76DE-94A1-CEEA-4CB214C2F895}"/>
                  </a:ext>
                </a:extLst>
              </p14:cNvPr>
              <p14:cNvContentPartPr/>
              <p14:nvPr/>
            </p14:nvContentPartPr>
            <p14:xfrm>
              <a:off x="7223019" y="5170299"/>
              <a:ext cx="145440" cy="1368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534D8A77-76DE-94A1-CEEA-4CB214C2F895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7214379" y="5161659"/>
                <a:ext cx="163080" cy="3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57" name="Group 156">
            <a:extLst>
              <a:ext uri="{FF2B5EF4-FFF2-40B4-BE49-F238E27FC236}">
                <a16:creationId xmlns:a16="http://schemas.microsoft.com/office/drawing/2014/main" id="{FB0D0955-C63D-AE8B-3DFE-BD75B32E8F54}"/>
              </a:ext>
            </a:extLst>
          </p:cNvPr>
          <p:cNvGrpSpPr/>
          <p:nvPr/>
        </p:nvGrpSpPr>
        <p:grpSpPr>
          <a:xfrm>
            <a:off x="7565739" y="4945299"/>
            <a:ext cx="498960" cy="286200"/>
            <a:chOff x="7565739" y="4945299"/>
            <a:chExt cx="498960" cy="28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C8B6071B-1C00-2B7F-0786-35F7FB48AEC1}"/>
                    </a:ext>
                  </a:extLst>
                </p14:cNvPr>
                <p14:cNvContentPartPr/>
                <p14:nvPr/>
              </p14:nvContentPartPr>
              <p14:xfrm>
                <a:off x="7565739" y="4948539"/>
                <a:ext cx="129240" cy="2404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C8B6071B-1C00-2B7F-0786-35F7FB48AEC1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557099" y="4939899"/>
                  <a:ext cx="1468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D742CA3E-1EC9-7C79-4A75-89424044203D}"/>
                    </a:ext>
                  </a:extLst>
                </p14:cNvPr>
                <p14:cNvContentPartPr/>
                <p14:nvPr/>
              </p14:nvContentPartPr>
              <p14:xfrm>
                <a:off x="7766979" y="4945299"/>
                <a:ext cx="30960" cy="20628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D742CA3E-1EC9-7C79-4A75-89424044203D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757979" y="4936659"/>
                  <a:ext cx="4860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2D2AD347-CB0B-B83D-F507-3471308720A0}"/>
                    </a:ext>
                  </a:extLst>
                </p14:cNvPr>
                <p14:cNvContentPartPr/>
                <p14:nvPr/>
              </p14:nvContentPartPr>
              <p14:xfrm>
                <a:off x="7766979" y="4957179"/>
                <a:ext cx="297720" cy="2743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2D2AD347-CB0B-B83D-F507-3471308720A0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757979" y="4948539"/>
                  <a:ext cx="315360" cy="29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E1FED5ED-EAE9-45FF-0980-289103BB89F5}"/>
              </a:ext>
            </a:extLst>
          </p:cNvPr>
          <p:cNvGrpSpPr/>
          <p:nvPr/>
        </p:nvGrpSpPr>
        <p:grpSpPr>
          <a:xfrm>
            <a:off x="8217339" y="4980939"/>
            <a:ext cx="528840" cy="392040"/>
            <a:chOff x="8217339" y="4980939"/>
            <a:chExt cx="528840" cy="39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0DEABFEE-B306-95D2-EC7A-3F09AB3624E6}"/>
                    </a:ext>
                  </a:extLst>
                </p14:cNvPr>
                <p14:cNvContentPartPr/>
                <p14:nvPr/>
              </p14:nvContentPartPr>
              <p14:xfrm>
                <a:off x="8217339" y="4980939"/>
                <a:ext cx="132840" cy="1796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0DEABFEE-B306-95D2-EC7A-3F09AB3624E6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8208339" y="4971939"/>
                  <a:ext cx="1504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F3DC7B2-BF83-DC82-C563-5667D2645001}"/>
                    </a:ext>
                  </a:extLst>
                </p14:cNvPr>
                <p14:cNvContentPartPr/>
                <p14:nvPr/>
              </p14:nvContentPartPr>
              <p14:xfrm>
                <a:off x="8366739" y="4981299"/>
                <a:ext cx="214920" cy="3916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F3DC7B2-BF83-DC82-C563-5667D2645001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8357739" y="4972659"/>
                  <a:ext cx="23256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3353B791-7165-A3D0-71F1-818F06E4BDB9}"/>
                    </a:ext>
                  </a:extLst>
                </p14:cNvPr>
                <p14:cNvContentPartPr/>
                <p14:nvPr/>
              </p14:nvContentPartPr>
              <p14:xfrm>
                <a:off x="8648259" y="5020899"/>
                <a:ext cx="97920" cy="1173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3353B791-7165-A3D0-71F1-818F06E4BDB9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8639619" y="5011899"/>
                  <a:ext cx="115560" cy="13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048612DA-7D2D-BA00-E257-D9BFC82F7747}"/>
              </a:ext>
            </a:extLst>
          </p:cNvPr>
          <p:cNvGrpSpPr/>
          <p:nvPr/>
        </p:nvGrpSpPr>
        <p:grpSpPr>
          <a:xfrm>
            <a:off x="8920779" y="4935219"/>
            <a:ext cx="395640" cy="262800"/>
            <a:chOff x="8920779" y="4935219"/>
            <a:chExt cx="395640" cy="26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A92510D6-1380-4E72-8E3C-57883240DDDB}"/>
                    </a:ext>
                  </a:extLst>
                </p14:cNvPr>
                <p14:cNvContentPartPr/>
                <p14:nvPr/>
              </p14:nvContentPartPr>
              <p14:xfrm>
                <a:off x="8920779" y="4935219"/>
                <a:ext cx="108720" cy="1908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A92510D6-1380-4E72-8E3C-57883240DDDB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8912139" y="4926579"/>
                  <a:ext cx="1263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ECEF4A33-6290-D58F-F0F2-C6D1ABD2DDC1}"/>
                    </a:ext>
                  </a:extLst>
                </p14:cNvPr>
                <p14:cNvContentPartPr/>
                <p14:nvPr/>
              </p14:nvContentPartPr>
              <p14:xfrm>
                <a:off x="8952819" y="5049339"/>
                <a:ext cx="363600" cy="1486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ECEF4A33-6290-D58F-F0F2-C6D1ABD2DDC1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8944179" y="5040699"/>
                  <a:ext cx="3812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E008C2E4-7F04-F07E-917E-68C30C1788C9}"/>
                    </a:ext>
                  </a:extLst>
                </p14:cNvPr>
                <p14:cNvContentPartPr/>
                <p14:nvPr/>
              </p14:nvContentPartPr>
              <p14:xfrm>
                <a:off x="9240819" y="4943859"/>
                <a:ext cx="53640" cy="2077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E008C2E4-7F04-F07E-917E-68C30C1788C9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9232179" y="4935219"/>
                  <a:ext cx="71280" cy="22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7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2C5F4BCF-14BF-88E6-7416-1CC1CB143F61}"/>
                  </a:ext>
                </a:extLst>
              </p14:cNvPr>
              <p14:cNvContentPartPr/>
              <p14:nvPr/>
            </p14:nvContentPartPr>
            <p14:xfrm>
              <a:off x="9518379" y="4836219"/>
              <a:ext cx="325800" cy="46080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2C5F4BCF-14BF-88E6-7416-1CC1CB143F61}"/>
                  </a:ext>
                </a:extLst>
              </p:cNvPr>
              <p:cNvPicPr/>
              <p:nvPr/>
            </p:nvPicPr>
            <p:blipFill>
              <a:blip r:embed="rId258"/>
              <a:stretch>
                <a:fillRect/>
              </a:stretch>
            </p:blipFill>
            <p:spPr>
              <a:xfrm>
                <a:off x="9509379" y="4827579"/>
                <a:ext cx="343440" cy="47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660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Example 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636" y="663259"/>
                <a:ext cx="11831101" cy="19677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Airports A and B are such that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=(600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+200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km. An aircraft is to be flown directly from A to B. The aircraft can maintain a steady speed of 390 km/h in still air. There is a wind blowing with velocity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30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km/h.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Find, in the form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/>
                  <a:t>, the velocity vector the pilot should set so that this velocity, together with the wind, causes the plan to travel directly from A to B.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36" y="663259"/>
                <a:ext cx="11831101" cy="1967745"/>
              </a:xfrm>
              <a:prstGeom prst="rect">
                <a:avLst/>
              </a:prstGeom>
              <a:blipFill>
                <a:blip r:embed="rId2"/>
                <a:stretch>
                  <a:fillRect l="-773" t="-2167" r="-824" b="-402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5C56E29-07B3-DCE3-BF97-779921D90B37}"/>
              </a:ext>
            </a:extLst>
          </p:cNvPr>
          <p:cNvSpPr txBox="1"/>
          <p:nvPr/>
        </p:nvSpPr>
        <p:spPr>
          <a:xfrm>
            <a:off x="8855048" y="4945387"/>
            <a:ext cx="389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0" dirty="0"/>
              <a:t>A</a:t>
            </a:r>
            <a:endParaRPr lang="en-AU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355579D-0078-C9B9-4B15-345159BADE97}"/>
              </a:ext>
            </a:extLst>
          </p:cNvPr>
          <p:cNvCxnSpPr>
            <a:stCxn id="5" idx="0"/>
          </p:cNvCxnSpPr>
          <p:nvPr/>
        </p:nvCxnSpPr>
        <p:spPr>
          <a:xfrm flipV="1">
            <a:off x="9049951" y="3260912"/>
            <a:ext cx="2608649" cy="16844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A1A0D34-2D5F-AB3D-920D-6FFB494B59E8}"/>
              </a:ext>
            </a:extLst>
          </p:cNvPr>
          <p:cNvSpPr txBox="1"/>
          <p:nvPr/>
        </p:nvSpPr>
        <p:spPr>
          <a:xfrm>
            <a:off x="11575931" y="3244334"/>
            <a:ext cx="389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0" dirty="0"/>
              <a:t>B</a:t>
            </a:r>
            <a:endParaRPr lang="en-AU" b="1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48BB75F-8F6A-9C5E-5C60-A67B7B1D8E4F}"/>
              </a:ext>
            </a:extLst>
          </p:cNvPr>
          <p:cNvCxnSpPr>
            <a:cxnSpLocks/>
          </p:cNvCxnSpPr>
          <p:nvPr/>
        </p:nvCxnSpPr>
        <p:spPr>
          <a:xfrm>
            <a:off x="9614647" y="3536576"/>
            <a:ext cx="847165" cy="5244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84087B-9D4B-1A73-05E8-3069927AF1A6}"/>
                  </a:ext>
                </a:extLst>
              </p:cNvPr>
              <p:cNvSpPr txBox="1"/>
              <p:nvPr/>
            </p:nvSpPr>
            <p:spPr>
              <a:xfrm>
                <a:off x="9614647" y="3418863"/>
                <a:ext cx="1500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−20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84087B-9D4B-1A73-05E8-3069927AF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4647" y="3418863"/>
                <a:ext cx="1500141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8A4D3C6-5559-8037-F3E8-B5BBA734F1B6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9049951" y="3482788"/>
            <a:ext cx="517631" cy="146259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114A1B-F2A6-004B-60D1-A16C089E53CF}"/>
                  </a:ext>
                </a:extLst>
              </p:cNvPr>
              <p:cNvSpPr txBox="1"/>
              <p:nvPr/>
            </p:nvSpPr>
            <p:spPr>
              <a:xfrm>
                <a:off x="8183052" y="3809393"/>
                <a:ext cx="1500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114A1B-F2A6-004B-60D1-A16C089E53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3052" y="3809393"/>
                <a:ext cx="1500141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B904092-1D93-8688-9438-4DB2945F37F8}"/>
                  </a:ext>
                </a:extLst>
              </p:cNvPr>
              <p:cNvSpPr txBox="1"/>
              <p:nvPr/>
            </p:nvSpPr>
            <p:spPr>
              <a:xfrm>
                <a:off x="9982717" y="4527798"/>
                <a:ext cx="1500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B904092-1D93-8688-9438-4DB2945F3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717" y="4527798"/>
                <a:ext cx="1500141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49E94D-B94D-B097-CB20-FE48C15E5C49}"/>
                  </a:ext>
                </a:extLst>
              </p:cNvPr>
              <p:cNvSpPr txBox="1"/>
              <p:nvPr/>
            </p:nvSpPr>
            <p:spPr>
              <a:xfrm>
                <a:off x="241936" y="2631004"/>
                <a:ext cx="67303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−20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600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+200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AU" dirty="0"/>
              </a:p>
              <a:p>
                <a:endParaRPr lang="en-A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49E94D-B94D-B097-CB20-FE48C15E5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36" y="2631004"/>
                <a:ext cx="673036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74A61F-E3CA-22A6-CB91-5F43C91A5286}"/>
                  </a:ext>
                </a:extLst>
              </p:cNvPr>
              <p:cNvSpPr txBox="1"/>
              <p:nvPr/>
            </p:nvSpPr>
            <p:spPr>
              <a:xfrm>
                <a:off x="128284" y="2963035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Comparing </a:t>
                </a:r>
                <a14:m>
                  <m:oMath xmlns:m="http://schemas.openxmlformats.org/officeDocument/2006/math">
                    <m:r>
                      <a:rPr lang="en-AU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 components 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+30=600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  −(1)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74A61F-E3CA-22A6-CB91-5F43C91A5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84" y="2963035"/>
                <a:ext cx="6963176" cy="369332"/>
              </a:xfrm>
              <a:prstGeom prst="rect">
                <a:avLst/>
              </a:prstGeom>
              <a:blipFill>
                <a:blip r:embed="rId7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DB37809-F9F5-9C08-1295-F0445E8644A1}"/>
                  </a:ext>
                </a:extLst>
              </p:cNvPr>
              <p:cNvSpPr txBox="1"/>
              <p:nvPr/>
            </p:nvSpPr>
            <p:spPr>
              <a:xfrm>
                <a:off x="134636" y="3295066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Comparing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 components 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−20=200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1" i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AU" b="0" i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DB37809-F9F5-9C08-1295-F0445E864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36" y="3295066"/>
                <a:ext cx="6963176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59E1C22-0C71-4035-9071-C2293ADD04CE}"/>
                  </a:ext>
                </a:extLst>
              </p:cNvPr>
              <p:cNvSpPr txBox="1"/>
              <p:nvPr/>
            </p:nvSpPr>
            <p:spPr>
              <a:xfrm>
                <a:off x="699332" y="3644739"/>
                <a:ext cx="6963176" cy="485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Dividing (1) by (2)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+30</m:t>
                        </m:r>
                      </m:num>
                      <m:den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−20</m:t>
                        </m:r>
                      </m:den>
                    </m:f>
                    <m:r>
                      <a:rPr lang="en-AU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59E1C22-0C71-4035-9071-C2293ADD0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32" y="3644739"/>
                <a:ext cx="6963176" cy="485774"/>
              </a:xfrm>
              <a:prstGeom prst="rect">
                <a:avLst/>
              </a:prstGeom>
              <a:blipFill>
                <a:blip r:embed="rId9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D2E43A-6C41-B8DF-CEE1-8B311B9173AB}"/>
                  </a:ext>
                </a:extLst>
              </p:cNvPr>
              <p:cNvSpPr txBox="1"/>
              <p:nvPr/>
            </p:nvSpPr>
            <p:spPr>
              <a:xfrm>
                <a:off x="191509" y="4133846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+30=3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−60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D2E43A-6C41-B8DF-CEE1-8B311B917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09" y="4133846"/>
                <a:ext cx="696317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CF70864-8EE9-F0A0-6236-C0B071109132}"/>
                  </a:ext>
                </a:extLst>
              </p:cNvPr>
              <p:cNvSpPr txBox="1"/>
              <p:nvPr/>
            </p:nvSpPr>
            <p:spPr>
              <a:xfrm>
                <a:off x="807439" y="4425485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−90    −(3)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CF70864-8EE9-F0A0-6236-C0B071109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439" y="4425485"/>
                <a:ext cx="6963176" cy="369332"/>
              </a:xfrm>
              <a:prstGeom prst="rect">
                <a:avLst/>
              </a:prstGeom>
              <a:blipFill>
                <a:blip r:embed="rId11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C3368D0-AC73-A533-98A0-DAB36153AB0A}"/>
                  </a:ext>
                </a:extLst>
              </p:cNvPr>
              <p:cNvSpPr txBox="1"/>
              <p:nvPr/>
            </p:nvSpPr>
            <p:spPr>
              <a:xfrm>
                <a:off x="68785" y="4740371"/>
                <a:ext cx="6963176" cy="405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dirty="0"/>
                  <a:t>Speed the aircraft can travel is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390=</m:t>
                    </m:r>
                    <m:rad>
                      <m:radPr>
                        <m:degHide m:val="on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C3368D0-AC73-A533-98A0-DAB36153A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5" y="4740371"/>
                <a:ext cx="6963176" cy="405560"/>
              </a:xfrm>
              <a:prstGeom prst="rect">
                <a:avLst/>
              </a:prstGeom>
              <a:blipFill>
                <a:blip r:embed="rId12"/>
                <a:stretch>
                  <a:fillRect l="-700" b="-242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489F7C-5F7D-CDE0-1F3B-B96485544C36}"/>
                  </a:ext>
                </a:extLst>
              </p:cNvPr>
              <p:cNvSpPr txBox="1"/>
              <p:nvPr/>
            </p:nvSpPr>
            <p:spPr>
              <a:xfrm>
                <a:off x="285009" y="5124069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390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    −(4)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489F7C-5F7D-CDE0-1F3B-B96485544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09" y="5124069"/>
                <a:ext cx="6963176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4C5CB2C-61F4-8128-5F19-48F521A767A8}"/>
                  </a:ext>
                </a:extLst>
              </p:cNvPr>
              <p:cNvSpPr txBox="1"/>
              <p:nvPr/>
            </p:nvSpPr>
            <p:spPr>
              <a:xfrm>
                <a:off x="19281" y="5394485"/>
                <a:ext cx="81637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Solving (3) and (4) </a:t>
                </a:r>
                <a:r>
                  <a:rPr lang="en-AU" dirty="0"/>
                  <a:t>simultaneously, </a:t>
                </a:r>
                <a14:m>
                  <m:oMath xmlns:m="http://schemas.openxmlformats.org/officeDocument/2006/math">
                    <m:r>
                      <a:rPr lang="en-AU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i="1" dirty="0" smtClean="0">
                        <a:latin typeface="Cambria Math" panose="02040503050406030204" pitchFamily="18" charset="0"/>
                      </a:rPr>
                      <m:t>=−378,</m:t>
                    </m:r>
                    <m:r>
                      <a:rPr lang="en-AU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i="1" dirty="0" smtClean="0">
                        <a:latin typeface="Cambria Math" panose="02040503050406030204" pitchFamily="18" charset="0"/>
                      </a:rPr>
                      <m:t>=−96,</m:t>
                    </m:r>
                    <m:r>
                      <a:rPr lang="en-AU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i="1" dirty="0">
                        <a:latin typeface="Cambria Math" panose="02040503050406030204" pitchFamily="18" charset="0"/>
                      </a:rPr>
                      <m:t>=360,</m:t>
                    </m:r>
                    <m:r>
                      <a:rPr lang="en-AU" i="1" dirty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i="1" dirty="0">
                        <a:latin typeface="Cambria Math" panose="02040503050406030204" pitchFamily="18" charset="0"/>
                      </a:rPr>
                      <m:t>=150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4C5CB2C-61F4-8128-5F19-48F521A767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1" y="5394485"/>
                <a:ext cx="8163771" cy="369332"/>
              </a:xfrm>
              <a:prstGeom prst="rect">
                <a:avLst/>
              </a:prstGeom>
              <a:blipFill>
                <a:blip r:embed="rId14"/>
                <a:stretch>
                  <a:fillRect l="-597" t="-9836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94304FE-458A-D644-8A94-CF33499AA0EB}"/>
                  </a:ext>
                </a:extLst>
              </p:cNvPr>
              <p:cNvSpPr txBox="1"/>
              <p:nvPr/>
            </p:nvSpPr>
            <p:spPr>
              <a:xfrm>
                <a:off x="134636" y="5832550"/>
                <a:ext cx="81637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dirty="0" smtClean="0">
                          <a:latin typeface="Cambria Math" panose="02040503050406030204" pitchFamily="18" charset="0"/>
                        </a:rPr>
                        <m:t>∵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&gt;0, </m:t>
                      </m:r>
                      <m:r>
                        <a:rPr lang="en-AU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AU" i="1" dirty="0" smtClean="0">
                          <a:latin typeface="Cambria Math" panose="02040503050406030204" pitchFamily="18" charset="0"/>
                        </a:rPr>
                        <m:t>−378,</m:t>
                      </m:r>
                      <m:r>
                        <a:rPr lang="en-AU" i="1" dirty="0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AU" i="1" dirty="0" smtClean="0">
                          <a:latin typeface="Cambria Math" panose="02040503050406030204" pitchFamily="18" charset="0"/>
                        </a:rPr>
                        <m:t>−96</m:t>
                      </m:r>
                      <m:r>
                        <a:rPr lang="en-AU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i="1" dirty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i="1" dirty="0">
                          <a:latin typeface="Cambria Math" panose="02040503050406030204" pitchFamily="18" charset="0"/>
                        </a:rPr>
                        <m:t>=360,</m:t>
                      </m:r>
                      <m:r>
                        <a:rPr lang="en-AU" i="1" dirty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i="1" dirty="0">
                          <a:latin typeface="Cambria Math" panose="02040503050406030204" pitchFamily="18" charset="0"/>
                        </a:rPr>
                        <m:t>=150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94304FE-458A-D644-8A94-CF33499AA0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36" y="5832550"/>
                <a:ext cx="8163771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28494E0-A9B4-B7D5-A10E-8C8A1C1D7E98}"/>
                  </a:ext>
                </a:extLst>
              </p:cNvPr>
              <p:cNvSpPr txBox="1"/>
              <p:nvPr/>
            </p:nvSpPr>
            <p:spPr>
              <a:xfrm>
                <a:off x="207141" y="6265951"/>
                <a:ext cx="81637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Required velocity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AU" i="1" dirty="0">
                        <a:latin typeface="Cambria Math" panose="02040503050406030204" pitchFamily="18" charset="0"/>
                      </a:rPr>
                      <m:t>360</m:t>
                    </m:r>
                    <m:r>
                      <a:rPr lang="en-AU" b="1" i="1" dirty="0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i="1" dirty="0">
                        <a:latin typeface="Cambria Math" panose="02040503050406030204" pitchFamily="18" charset="0"/>
                      </a:rPr>
                      <m:t>150</m:t>
                    </m:r>
                    <m:r>
                      <a:rPr lang="en-AU" b="1" i="1" dirty="0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dirty="0"/>
                  <a:t>km/h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28494E0-A9B4-B7D5-A10E-8C8A1C1D7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41" y="6265951"/>
                <a:ext cx="8163771" cy="369332"/>
              </a:xfrm>
              <a:prstGeom prst="rect">
                <a:avLst/>
              </a:prstGeom>
              <a:blipFill>
                <a:blip r:embed="rId16"/>
                <a:stretch>
                  <a:fillRect l="-672" t="-10000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236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16" grpId="0"/>
      <p:bldP spid="18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30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71" y="870332"/>
            <a:ext cx="23391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/>
              <a:t>Sadler 4B</a:t>
            </a:r>
            <a:endParaRPr lang="en-AU" sz="4400" dirty="0"/>
          </a:p>
        </p:txBody>
      </p:sp>
    </p:spTree>
    <p:extLst>
      <p:ext uri="{BB962C8B-B14F-4D97-AF65-F5344CB8AC3E}">
        <p14:creationId xmlns:p14="http://schemas.microsoft.com/office/powerpoint/2010/main" val="2517761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4040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Unit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593438"/>
            <a:ext cx="9302509" cy="450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A </a:t>
            </a:r>
            <a:r>
              <a:rPr lang="en-AU" sz="2400" b="1" dirty="0"/>
              <a:t>unit vector </a:t>
            </a:r>
            <a:r>
              <a:rPr lang="en-AU" sz="2400" dirty="0"/>
              <a:t> is a vector with magnitude = 1</a:t>
            </a:r>
            <a:endParaRPr lang="en-A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" y="1036564"/>
                <a:ext cx="9890312" cy="4543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Both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and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are unit vectors 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036564"/>
                <a:ext cx="9890312" cy="454362"/>
              </a:xfrm>
              <a:prstGeom prst="rect">
                <a:avLst/>
              </a:prstGeom>
              <a:blipFill rotWithShape="0">
                <a:blip r:embed="rId2"/>
                <a:stretch>
                  <a:fillRect l="-925" t="-18667" b="-22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-57656" y="1420842"/>
                <a:ext cx="7944356" cy="3983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The unit vector in the direction of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is denoted by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656" y="1420842"/>
                <a:ext cx="7944356" cy="398391"/>
              </a:xfrm>
              <a:prstGeom prst="rect">
                <a:avLst/>
              </a:prstGeom>
              <a:blipFill rotWithShape="0">
                <a:blip r:embed="rId3"/>
                <a:stretch>
                  <a:fillRect l="-1228" t="-29231" b="-3384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3052824"/>
            <a:ext cx="41937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</a:t>
            </a:r>
            <a:r>
              <a:rPr lang="en-US" sz="3200" b="1" dirty="0" err="1">
                <a:solidFill>
                  <a:schemeClr val="tx1"/>
                </a:solidFill>
              </a:rPr>
              <a:t>Ch</a:t>
            </a:r>
            <a:r>
              <a:rPr lang="en-US" sz="3200" b="1" dirty="0">
                <a:solidFill>
                  <a:schemeClr val="tx1"/>
                </a:solidFill>
              </a:rPr>
              <a:t> 17B Ex 9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0" y="3792945"/>
                <a:ext cx="10688201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Let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b="1" dirty="0"/>
              </a:p>
              <a:p>
                <a:pPr marL="0" indent="0" algn="just">
                  <a:buNone/>
                </a:pPr>
                <a:r>
                  <a:rPr lang="en-AU" sz="2400" dirty="0"/>
                  <a:t>Find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AU" sz="2400" dirty="0"/>
                  <a:t>, the magnitude of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400" dirty="0"/>
                  <a:t>, hence find the unit vector in the direction of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92945"/>
                <a:ext cx="10688201" cy="682447"/>
              </a:xfrm>
              <a:prstGeom prst="rect">
                <a:avLst/>
              </a:prstGeom>
              <a:blipFill rotWithShape="0">
                <a:blip r:embed="rId4"/>
                <a:stretch>
                  <a:fillRect l="-570" t="-16071" b="-125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2994826" y="5374713"/>
                <a:ext cx="3686151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826" y="5374713"/>
                <a:ext cx="3686151" cy="68244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/>
              <p:cNvSpPr txBox="1">
                <a:spLocks/>
              </p:cNvSpPr>
              <p:nvPr/>
            </p:nvSpPr>
            <p:spPr>
              <a:xfrm>
                <a:off x="243614" y="4557739"/>
                <a:ext cx="2600439" cy="15604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AU" sz="24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9+16</m:t>
                          </m:r>
                        </m:e>
                      </m:rad>
                    </m:oMath>
                  </m:oMathPara>
                </a14:m>
                <a:endParaRPr lang="en-AU" sz="24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14" y="4557739"/>
                <a:ext cx="2600439" cy="156048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/>
              <p:cNvSpPr txBox="1">
                <a:spLocks/>
              </p:cNvSpPr>
              <p:nvPr/>
            </p:nvSpPr>
            <p:spPr>
              <a:xfrm>
                <a:off x="3215691" y="4677944"/>
                <a:ext cx="2181093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AU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AU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91" y="4677944"/>
                <a:ext cx="2181093" cy="68244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0" y="1846212"/>
                <a:ext cx="7944356" cy="3983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Since </a:t>
                </a: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acc>
                      </m:e>
                    </m:d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1" dirty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46212"/>
                <a:ext cx="7944356" cy="398391"/>
              </a:xfrm>
              <a:prstGeom prst="rect">
                <a:avLst/>
              </a:prstGeom>
              <a:blipFill rotWithShape="0">
                <a:blip r:embed="rId8"/>
                <a:stretch>
                  <a:fillRect l="-1151" t="-29231" b="-3384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2730675" y="1867905"/>
                <a:ext cx="2202661" cy="3983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d>
                    <m:acc>
                      <m:accPr>
                        <m:chr m:val="̂"/>
                        <m:ctrlPr>
                          <a:rPr lang="en-AU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1" dirty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675" y="1867905"/>
                <a:ext cx="2202661" cy="398391"/>
              </a:xfrm>
              <a:prstGeom prst="rect">
                <a:avLst/>
              </a:prstGeom>
              <a:blipFill rotWithShape="0">
                <a:blip r:embed="rId9"/>
                <a:stretch>
                  <a:fillRect t="-227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2762595" y="2276889"/>
                <a:ext cx="2170741" cy="664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den>
                    </m:f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1" dirty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595" y="2276889"/>
                <a:ext cx="2170741" cy="66417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 animBg="1"/>
      <p:bldP spid="16" grpId="0"/>
      <p:bldP spid="17" grpId="0"/>
      <p:bldP spid="18" grpId="0"/>
      <p:bldP spid="19" grpId="0"/>
      <p:bldP spid="14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Example 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0"/>
                <a:ext cx="10688201" cy="19677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and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Find</m:t>
                    </m:r>
                  </m:oMath>
                </a14:m>
                <a:endParaRPr lang="en-AU" sz="2000" b="1" dirty="0"/>
              </a:p>
              <a:p>
                <a:pPr marL="457200" indent="-457200" algn="just">
                  <a:buAutoNum type="alphaLcParenR"/>
                </a:pPr>
                <a:r>
                  <a:rPr lang="en-AU" sz="2000" dirty="0"/>
                  <a:t>A vector in the same direction as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000" dirty="0"/>
                  <a:t> but twice the magnitude of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AU" sz="2000" dirty="0"/>
              </a:p>
              <a:p>
                <a:pPr marL="457200" indent="-457200" algn="just">
                  <a:buAutoNum type="alphaLcParenR"/>
                </a:pPr>
                <a:r>
                  <a:rPr lang="en-AU" sz="2000" dirty="0"/>
                  <a:t>A unit vector in the same direction as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AU" sz="2000" dirty="0"/>
              </a:p>
              <a:p>
                <a:pPr marL="457200" indent="-457200" algn="just">
                  <a:buAutoNum type="alphaLcParenR"/>
                </a:pPr>
                <a:r>
                  <a:rPr lang="en-AU" sz="2000" dirty="0"/>
                  <a:t>A vector in the same direction as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000" dirty="0"/>
                  <a:t> but the same magnitude as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AU" sz="2000" dirty="0"/>
                  <a:t> </a:t>
                </a:r>
              </a:p>
              <a:p>
                <a:pPr marL="457200" indent="-457200" algn="just">
                  <a:buAutoNum type="alphaLcParenR"/>
                </a:pPr>
                <a:r>
                  <a:rPr lang="en-AU" sz="2000" dirty="0"/>
                  <a:t>The possible values of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000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AU" sz="2000" dirty="0"/>
                  <a:t>.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0"/>
                <a:ext cx="10688201" cy="1967745"/>
              </a:xfrm>
              <a:prstGeom prst="rect">
                <a:avLst/>
              </a:prstGeom>
              <a:blipFill>
                <a:blip r:embed="rId4"/>
                <a:stretch>
                  <a:fillRect l="-627" t="-3096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7217B6F-6045-E91C-663C-7DE6041B3EE5}"/>
              </a:ext>
            </a:extLst>
          </p:cNvPr>
          <p:cNvSpPr txBox="1"/>
          <p:nvPr/>
        </p:nvSpPr>
        <p:spPr>
          <a:xfrm>
            <a:off x="56098" y="2743876"/>
            <a:ext cx="5750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a) To be twice the magnitude, the scalar multiple must be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/>
              <p:nvPr/>
            </p:nvSpPr>
            <p:spPr>
              <a:xfrm>
                <a:off x="280491" y="3113208"/>
                <a:ext cx="22377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Required vector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491" y="3113208"/>
                <a:ext cx="2237792" cy="369332"/>
              </a:xfrm>
              <a:prstGeom prst="rect">
                <a:avLst/>
              </a:prstGeom>
              <a:blipFill>
                <a:blip r:embed="rId5"/>
                <a:stretch>
                  <a:fillRect l="-2180" t="-10000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9C8DDA-9D0A-B472-533D-D2B5EB52931F}"/>
                  </a:ext>
                </a:extLst>
              </p:cNvPr>
              <p:cNvSpPr txBox="1"/>
              <p:nvPr/>
            </p:nvSpPr>
            <p:spPr>
              <a:xfrm>
                <a:off x="1764424" y="3429000"/>
                <a:ext cx="1502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=2(2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9C8DDA-9D0A-B472-533D-D2B5EB529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424" y="3429000"/>
                <a:ext cx="1502334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6A38940-69AD-20CD-B5D1-74F6C30BB9AA}"/>
                  </a:ext>
                </a:extLst>
              </p:cNvPr>
              <p:cNvSpPr txBox="1"/>
              <p:nvPr/>
            </p:nvSpPr>
            <p:spPr>
              <a:xfrm>
                <a:off x="1764424" y="3798332"/>
                <a:ext cx="12779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6A38940-69AD-20CD-B5D1-74F6C30BB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424" y="3798332"/>
                <a:ext cx="1277914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3259BC-597D-3D05-8570-06D1D098C9F1}"/>
                  </a:ext>
                </a:extLst>
              </p:cNvPr>
              <p:cNvSpPr txBox="1"/>
              <p:nvPr/>
            </p:nvSpPr>
            <p:spPr>
              <a:xfrm>
                <a:off x="0" y="4167664"/>
                <a:ext cx="3409075" cy="403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b) Magnitude 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e>
                    </m:ra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3259BC-597D-3D05-8570-06D1D098C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67664"/>
                <a:ext cx="3409075" cy="403252"/>
              </a:xfrm>
              <a:prstGeom prst="rect">
                <a:avLst/>
              </a:prstGeom>
              <a:blipFill>
                <a:blip r:embed="rId8"/>
                <a:stretch>
                  <a:fillRect l="-1431" b="-242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18329D5-C73E-4346-BAFC-4785048FCAE4}"/>
                  </a:ext>
                </a:extLst>
              </p:cNvPr>
              <p:cNvSpPr txBox="1"/>
              <p:nvPr/>
            </p:nvSpPr>
            <p:spPr>
              <a:xfrm>
                <a:off x="285878" y="4592941"/>
                <a:ext cx="2155398" cy="519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Unit vector,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AU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AU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den>
                    </m:f>
                    <m:r>
                      <a:rPr lang="en-AU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18329D5-C73E-4346-BAFC-4785048FC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78" y="4592941"/>
                <a:ext cx="2155398" cy="519694"/>
              </a:xfrm>
              <a:prstGeom prst="rect">
                <a:avLst/>
              </a:prstGeom>
              <a:blipFill>
                <a:blip r:embed="rId9"/>
                <a:stretch>
                  <a:fillRect l="-2550" b="-11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9147386-77E4-EB48-0508-902179982EE0}"/>
                  </a:ext>
                </a:extLst>
              </p:cNvPr>
              <p:cNvSpPr txBox="1"/>
              <p:nvPr/>
            </p:nvSpPr>
            <p:spPr>
              <a:xfrm>
                <a:off x="1454787" y="5822640"/>
                <a:ext cx="1811971" cy="6646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9147386-77E4-EB48-0508-902179982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787" y="5822640"/>
                <a:ext cx="1811971" cy="6646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145EC70-288A-B15D-9638-43DFF24C2376}"/>
                  </a:ext>
                </a:extLst>
              </p:cNvPr>
              <p:cNvSpPr txBox="1"/>
              <p:nvPr/>
            </p:nvSpPr>
            <p:spPr>
              <a:xfrm>
                <a:off x="1534136" y="5041639"/>
                <a:ext cx="1814279" cy="6646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145EC70-288A-B15D-9638-43DFF24C2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136" y="5041639"/>
                <a:ext cx="1814279" cy="6646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DF3392-4223-139B-0BE8-508B598F93CD}"/>
                  </a:ext>
                </a:extLst>
              </p:cNvPr>
              <p:cNvSpPr txBox="1"/>
              <p:nvPr/>
            </p:nvSpPr>
            <p:spPr>
              <a:xfrm>
                <a:off x="3266758" y="5844665"/>
                <a:ext cx="2074799" cy="6750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DF3392-4223-139B-0BE8-508B598F9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758" y="5844665"/>
                <a:ext cx="2074799" cy="67505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Screen Recording 17">
            <a:hlinkClick r:id="" action="ppaction://media"/>
            <a:extLst>
              <a:ext uri="{FF2B5EF4-FFF2-40B4-BE49-F238E27FC236}">
                <a16:creationId xmlns:a16="http://schemas.microsoft.com/office/drawing/2014/main" id="{609D1875-3E47-AD45-40A1-818B264DAF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15169" y="231028"/>
            <a:ext cx="2703368" cy="613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1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476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Example 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0"/>
                <a:ext cx="10688201" cy="19677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and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Find</m:t>
                    </m:r>
                  </m:oMath>
                </a14:m>
                <a:endParaRPr lang="en-AU" sz="2000" b="1" dirty="0"/>
              </a:p>
              <a:p>
                <a:pPr marL="457200" indent="-457200" algn="just">
                  <a:buAutoNum type="alphaLcParenR"/>
                </a:pPr>
                <a:r>
                  <a:rPr lang="en-AU" sz="2000" dirty="0"/>
                  <a:t>A vector in the same direction as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000" dirty="0"/>
                  <a:t> but twice the magnitude of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AU" sz="2000" dirty="0"/>
              </a:p>
              <a:p>
                <a:pPr marL="457200" indent="-457200" algn="just">
                  <a:buAutoNum type="alphaLcParenR"/>
                </a:pPr>
                <a:r>
                  <a:rPr lang="en-AU" sz="2000" dirty="0"/>
                  <a:t>A unit vector in the same direction as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AU" sz="2000" dirty="0"/>
              </a:p>
              <a:p>
                <a:pPr marL="457200" indent="-457200" algn="just">
                  <a:buAutoNum type="alphaLcParenR"/>
                </a:pPr>
                <a:r>
                  <a:rPr lang="en-AU" sz="2000" dirty="0"/>
                  <a:t>A vector in the same direction as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000" dirty="0"/>
                  <a:t> but the same magnitude as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AU" sz="2000" dirty="0"/>
                  <a:t> </a:t>
                </a:r>
              </a:p>
              <a:p>
                <a:pPr marL="457200" indent="-457200" algn="just">
                  <a:buAutoNum type="alphaLcParenR"/>
                </a:pPr>
                <a:r>
                  <a:rPr lang="en-AU" sz="2000" dirty="0"/>
                  <a:t>The possible values of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000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AU" sz="2000" dirty="0"/>
                  <a:t>.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0"/>
                <a:ext cx="10688201" cy="1967745"/>
              </a:xfrm>
              <a:prstGeom prst="rect">
                <a:avLst/>
              </a:prstGeom>
              <a:blipFill>
                <a:blip r:embed="rId2"/>
                <a:stretch>
                  <a:fillRect l="-627" t="-3096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217B6F-6045-E91C-663C-7DE6041B3EE5}"/>
                  </a:ext>
                </a:extLst>
              </p:cNvPr>
              <p:cNvSpPr txBox="1"/>
              <p:nvPr/>
            </p:nvSpPr>
            <p:spPr>
              <a:xfrm>
                <a:off x="165492" y="4873034"/>
                <a:ext cx="24470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d) |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=13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217B6F-6045-E91C-663C-7DE6041B3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92" y="4873034"/>
                <a:ext cx="2447017" cy="369332"/>
              </a:xfrm>
              <a:prstGeom prst="rect">
                <a:avLst/>
              </a:prstGeom>
              <a:blipFill>
                <a:blip r:embed="rId3"/>
                <a:stretch>
                  <a:fillRect l="-1990" t="-119672" b="-18360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/>
              <p:nvPr/>
            </p:nvSpPr>
            <p:spPr>
              <a:xfrm>
                <a:off x="351337" y="3133904"/>
                <a:ext cx="48052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Mulitply unit vector in part (b) by magnitude of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337" y="3133904"/>
                <a:ext cx="4805290" cy="369332"/>
              </a:xfrm>
              <a:prstGeom prst="rect">
                <a:avLst/>
              </a:prstGeom>
              <a:blipFill>
                <a:blip r:embed="rId4"/>
                <a:stretch>
                  <a:fillRect l="-1142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9C8DDA-9D0A-B472-533D-D2B5EB52931F}"/>
                  </a:ext>
                </a:extLst>
              </p:cNvPr>
              <p:cNvSpPr txBox="1"/>
              <p:nvPr/>
            </p:nvSpPr>
            <p:spPr>
              <a:xfrm>
                <a:off x="3179203" y="3371754"/>
                <a:ext cx="2506327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=5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ad>
                                <m:radPr>
                                  <m:degHide m:val="on"/>
                                  <m:ctrlPr>
                                    <a:rPr lang="en-AU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den>
                          </m:f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ad>
                                <m:radPr>
                                  <m:degHide m:val="on"/>
                                  <m:ctrlPr>
                                    <a:rPr lang="en-AU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den>
                          </m:f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9C8DDA-9D0A-B472-533D-D2B5EB529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203" y="3371754"/>
                <a:ext cx="2506327" cy="714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3B38D4D-50B5-3CE6-53E6-A74896628EF0}"/>
                  </a:ext>
                </a:extLst>
              </p:cNvPr>
              <p:cNvSpPr txBox="1"/>
              <p:nvPr/>
            </p:nvSpPr>
            <p:spPr>
              <a:xfrm>
                <a:off x="3179202" y="4009451"/>
                <a:ext cx="2331279" cy="6750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num>
                        <m:den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  <m:rad>
                            <m:radPr>
                              <m:degHide m:val="on"/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num>
                        <m:den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3B38D4D-50B5-3CE6-53E6-A74896628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202" y="4009451"/>
                <a:ext cx="2331279" cy="6750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19962C-2D8A-1D4D-07C9-8FFD40A57E29}"/>
                  </a:ext>
                </a:extLst>
              </p:cNvPr>
              <p:cNvSpPr txBox="1"/>
              <p:nvPr/>
            </p:nvSpPr>
            <p:spPr>
              <a:xfrm>
                <a:off x="208498" y="2896276"/>
                <a:ext cx="2791790" cy="427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c) |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|=</m:t>
                    </m:r>
                    <m:rad>
                      <m:radPr>
                        <m:degHide m:val="on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d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AU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19962C-2D8A-1D4D-07C9-8FFD40A57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98" y="2896276"/>
                <a:ext cx="2791790" cy="427746"/>
              </a:xfrm>
              <a:prstGeom prst="rect">
                <a:avLst/>
              </a:prstGeom>
              <a:blipFill>
                <a:blip r:embed="rId7"/>
                <a:stretch>
                  <a:fillRect l="-1747" b="-2285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B14A9A-07BF-E612-CDC6-A1BE3D8CA906}"/>
                  </a:ext>
                </a:extLst>
              </p:cNvPr>
              <p:cNvSpPr txBox="1"/>
              <p:nvPr/>
            </p:nvSpPr>
            <p:spPr>
              <a:xfrm>
                <a:off x="1604393" y="5300780"/>
                <a:ext cx="10388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B14A9A-07BF-E612-CDC6-A1BE3D8CA9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4393" y="5300780"/>
                <a:ext cx="103881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F067152-E910-7975-D285-23DE9A3261F4}"/>
                  </a:ext>
                </a:extLst>
              </p:cNvPr>
              <p:cNvSpPr txBox="1"/>
              <p:nvPr/>
            </p:nvSpPr>
            <p:spPr>
              <a:xfrm>
                <a:off x="1604393" y="5767705"/>
                <a:ext cx="1250534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=±2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F067152-E910-7975-D285-23DE9A326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4393" y="5767705"/>
                <a:ext cx="1250534" cy="4019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80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Example 2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636" y="663260"/>
                <a:ext cx="11567440" cy="8962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A body is moving with velocity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+24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AU" sz="2400" b="1" dirty="0"/>
                  <a:t>. </a:t>
                </a:r>
                <a:r>
                  <a:rPr lang="en-AU" sz="2400" dirty="0"/>
                  <a:t>How far will it travel in twenty seconds?</a:t>
                </a:r>
                <a:endParaRPr lang="en-AU" sz="2400" b="1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36" y="663260"/>
                <a:ext cx="11567440" cy="896270"/>
              </a:xfrm>
              <a:prstGeom prst="rect">
                <a:avLst/>
              </a:prstGeom>
              <a:blipFill>
                <a:blip r:embed="rId2"/>
                <a:stretch>
                  <a:fillRect l="-790" t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1D36B1E-C0EE-452D-2CD4-9645CCA26717}"/>
                  </a:ext>
                </a:extLst>
              </p:cNvPr>
              <p:cNvSpPr txBox="1"/>
              <p:nvPr/>
            </p:nvSpPr>
            <p:spPr>
              <a:xfrm>
                <a:off x="414328" y="1190198"/>
                <a:ext cx="235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Speed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=|7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+24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1D36B1E-C0EE-452D-2CD4-9645CCA26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28" y="1190198"/>
                <a:ext cx="2355765" cy="369332"/>
              </a:xfrm>
              <a:prstGeom prst="rect">
                <a:avLst/>
              </a:prstGeom>
              <a:blipFill>
                <a:blip r:embed="rId4"/>
                <a:stretch>
                  <a:fillRect l="-2332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5C6B4C-62CC-CE0F-ABF6-9C2558393FE0}"/>
                  </a:ext>
                </a:extLst>
              </p:cNvPr>
              <p:cNvSpPr txBox="1"/>
              <p:nvPr/>
            </p:nvSpPr>
            <p:spPr>
              <a:xfrm>
                <a:off x="471361" y="1648206"/>
                <a:ext cx="2355765" cy="438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5C6B4C-62CC-CE0F-ABF6-9C2558393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61" y="1648206"/>
                <a:ext cx="2355765" cy="4382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FFCA42-53CE-2031-EDFB-7FACF86F0F46}"/>
                  </a:ext>
                </a:extLst>
              </p:cNvPr>
              <p:cNvSpPr txBox="1"/>
              <p:nvPr/>
            </p:nvSpPr>
            <p:spPr>
              <a:xfrm>
                <a:off x="414327" y="2175144"/>
                <a:ext cx="235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=25 </m:t>
                      </m:r>
                      <m:r>
                        <m:rPr>
                          <m:sty m:val="p"/>
                        </m:rPr>
                        <a:rPr lang="en-AU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AU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FFCA42-53CE-2031-EDFB-7FACF86F0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27" y="2175144"/>
                <a:ext cx="2355765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6308C9-9608-C094-5F8D-C71C3134177E}"/>
                  </a:ext>
                </a:extLst>
              </p:cNvPr>
              <p:cNvSpPr txBox="1"/>
              <p:nvPr/>
            </p:nvSpPr>
            <p:spPr>
              <a:xfrm>
                <a:off x="471361" y="2702082"/>
                <a:ext cx="451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Distance travelled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=25</m:t>
                    </m:r>
                    <m:d>
                      <m:d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d>
                    <m:r>
                      <a:rPr lang="en-AU" b="0" i="1" smtClean="0">
                        <a:latin typeface="Cambria Math" panose="02040503050406030204" pitchFamily="18" charset="0"/>
                      </a:rPr>
                      <m:t>=500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6308C9-9608-C094-5F8D-C71C313417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61" y="2702082"/>
                <a:ext cx="4515765" cy="369332"/>
              </a:xfrm>
              <a:prstGeom prst="rect">
                <a:avLst/>
              </a:prstGeom>
              <a:blipFill>
                <a:blip r:embed="rId7"/>
                <a:stretch>
                  <a:fillRect l="-1080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67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Example 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636" y="663260"/>
                <a:ext cx="11920858" cy="10870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Using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as base vectors, express each of the following in the form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sz="2400" b="1" dirty="0"/>
              </a:p>
              <a:p>
                <a:pPr marL="0" indent="0" algn="just">
                  <a:buNone/>
                </a:pPr>
                <a:r>
                  <a:rPr lang="en-AU" sz="2400" dirty="0"/>
                  <a:t>a)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					b)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36" y="663260"/>
                <a:ext cx="11920858" cy="1087004"/>
              </a:xfrm>
              <a:prstGeom prst="rect">
                <a:avLst/>
              </a:prstGeom>
              <a:blipFill>
                <a:blip r:embed="rId2"/>
                <a:stretch>
                  <a:fillRect l="-665" t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F125C6-530D-D229-3E16-6A5B3A3F1139}"/>
                  </a:ext>
                </a:extLst>
              </p:cNvPr>
              <p:cNvSpPr txBox="1"/>
              <p:nvPr/>
            </p:nvSpPr>
            <p:spPr>
              <a:xfrm>
                <a:off x="338577" y="1705726"/>
                <a:ext cx="235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Let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F125C6-530D-D229-3E16-6A5B3A3F1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577" y="1705726"/>
                <a:ext cx="2355765" cy="369332"/>
              </a:xfrm>
              <a:prstGeom prst="rect">
                <a:avLst/>
              </a:prstGeom>
              <a:blipFill>
                <a:blip r:embed="rId3"/>
                <a:stretch>
                  <a:fillRect l="-2332" t="-10000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07332D-B2EE-5E15-1312-3DEF1D1420A7}"/>
                  </a:ext>
                </a:extLst>
              </p:cNvPr>
              <p:cNvSpPr txBox="1"/>
              <p:nvPr/>
            </p:nvSpPr>
            <p:spPr>
              <a:xfrm>
                <a:off x="544765" y="2099087"/>
                <a:ext cx="4047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)+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(4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07332D-B2EE-5E15-1312-3DEF1D142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65" y="2099087"/>
                <a:ext cx="4047405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E434E5-48F2-CF55-3264-1638FF5A0BCB}"/>
                  </a:ext>
                </a:extLst>
              </p:cNvPr>
              <p:cNvSpPr txBox="1"/>
              <p:nvPr/>
            </p:nvSpPr>
            <p:spPr>
              <a:xfrm>
                <a:off x="544765" y="2508488"/>
                <a:ext cx="4047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E434E5-48F2-CF55-3264-1638FF5A0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65" y="2508488"/>
                <a:ext cx="4047405" cy="369332"/>
              </a:xfrm>
              <a:prstGeom prst="rect">
                <a:avLst/>
              </a:prstGeom>
              <a:blipFill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818AD8-C5C6-931D-2246-0B8C975B9A0E}"/>
                  </a:ext>
                </a:extLst>
              </p:cNvPr>
              <p:cNvSpPr txBox="1"/>
              <p:nvPr/>
            </p:nvSpPr>
            <p:spPr>
              <a:xfrm>
                <a:off x="623206" y="2917889"/>
                <a:ext cx="4047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+(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818AD8-C5C6-931D-2246-0B8C975B9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06" y="2917889"/>
                <a:ext cx="4047405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44957B-CD3B-35BA-282D-E52BB222C02D}"/>
                  </a:ext>
                </a:extLst>
              </p:cNvPr>
              <p:cNvSpPr txBox="1"/>
              <p:nvPr/>
            </p:nvSpPr>
            <p:spPr>
              <a:xfrm>
                <a:off x="204106" y="3451465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Comparing </a:t>
                </a:r>
                <a14:m>
                  <m:oMath xmlns:m="http://schemas.openxmlformats.org/officeDocument/2006/math">
                    <m:r>
                      <a:rPr lang="en-AU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 components 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5=2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  −(1)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44957B-CD3B-35BA-282D-E52BB222C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06" y="3451465"/>
                <a:ext cx="6963176" cy="369332"/>
              </a:xfrm>
              <a:prstGeom prst="rect">
                <a:avLst/>
              </a:prstGeom>
              <a:blipFill>
                <a:blip r:embed="rId7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B61A3C-CBF0-1120-E450-7438D40F704F}"/>
                  </a:ext>
                </a:extLst>
              </p:cNvPr>
              <p:cNvSpPr txBox="1"/>
              <p:nvPr/>
            </p:nvSpPr>
            <p:spPr>
              <a:xfrm>
                <a:off x="204106" y="3840397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Comparing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 components 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3=3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1" i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AU" b="0" i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B61A3C-CBF0-1120-E450-7438D40F7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06" y="3840397"/>
                <a:ext cx="6963176" cy="369332"/>
              </a:xfrm>
              <a:prstGeom prst="rect">
                <a:avLst/>
              </a:prstGeom>
              <a:blipFill>
                <a:blip r:embed="rId8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490E07A-2A8D-0A21-6008-26F789DA4B45}"/>
                  </a:ext>
                </a:extLst>
              </p:cNvPr>
              <p:cNvSpPr txBox="1"/>
              <p:nvPr/>
            </p:nvSpPr>
            <p:spPr>
              <a:xfrm>
                <a:off x="285009" y="4229329"/>
                <a:ext cx="6963176" cy="48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Solving (1) and (2) simultaneously,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  <m:r>
                      <a:rPr lang="en-AU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490E07A-2A8D-0A21-6008-26F789DA4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09" y="4229329"/>
                <a:ext cx="6963176" cy="483466"/>
              </a:xfrm>
              <a:prstGeom prst="rect">
                <a:avLst/>
              </a:prstGeom>
              <a:blipFill>
                <a:blip r:embed="rId9"/>
                <a:stretch>
                  <a:fillRect l="-788" b="-88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BAB4F8-88A8-9A46-DE48-FBE37C4F27AC}"/>
                  </a:ext>
                </a:extLst>
              </p:cNvPr>
              <p:cNvSpPr txBox="1"/>
              <p:nvPr/>
            </p:nvSpPr>
            <p:spPr>
              <a:xfrm>
                <a:off x="1410832" y="4963439"/>
                <a:ext cx="2355765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BAB4F8-88A8-9A46-DE48-FBE37C4F27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832" y="4963439"/>
                <a:ext cx="2355765" cy="6109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CB97FEC-84BE-96D7-2223-4ECA8EBDCDB8}"/>
                  </a:ext>
                </a:extLst>
              </p:cNvPr>
              <p:cNvSpPr txBox="1"/>
              <p:nvPr/>
            </p:nvSpPr>
            <p:spPr>
              <a:xfrm>
                <a:off x="6959013" y="1691751"/>
                <a:ext cx="23557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Let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CB97FEC-84BE-96D7-2223-4ECA8EBDC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013" y="1691751"/>
                <a:ext cx="2355765" cy="369332"/>
              </a:xfrm>
              <a:prstGeom prst="rect">
                <a:avLst/>
              </a:prstGeom>
              <a:blipFill>
                <a:blip r:embed="rId11"/>
                <a:stretch>
                  <a:fillRect l="-2332" t="-10000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0076504-5634-AD34-9142-07CEA43AB5A6}"/>
                  </a:ext>
                </a:extLst>
              </p:cNvPr>
              <p:cNvSpPr txBox="1"/>
              <p:nvPr/>
            </p:nvSpPr>
            <p:spPr>
              <a:xfrm>
                <a:off x="7291075" y="2103974"/>
                <a:ext cx="4047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(4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0076504-5634-AD34-9142-07CEA43AB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075" y="2103974"/>
                <a:ext cx="4047405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F072B7D-BB76-52E5-8DBB-D718CFD8AD38}"/>
                  </a:ext>
                </a:extLst>
              </p:cNvPr>
              <p:cNvSpPr txBox="1"/>
              <p:nvPr/>
            </p:nvSpPr>
            <p:spPr>
              <a:xfrm>
                <a:off x="7291075" y="2504772"/>
                <a:ext cx="4047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+(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F072B7D-BB76-52E5-8DBB-D718CFD8AD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075" y="2504772"/>
                <a:ext cx="4047405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864028-6188-5CC5-2F40-135C9EC7A0AC}"/>
                  </a:ext>
                </a:extLst>
              </p:cNvPr>
              <p:cNvSpPr txBox="1"/>
              <p:nvPr/>
            </p:nvSpPr>
            <p:spPr>
              <a:xfrm>
                <a:off x="6468194" y="3038348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Comparing </a:t>
                </a:r>
                <a14:m>
                  <m:oMath xmlns:m="http://schemas.openxmlformats.org/officeDocument/2006/math">
                    <m:r>
                      <a:rPr lang="en-AU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 components 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6=2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  −(1)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864028-6188-5CC5-2F40-135C9EC7A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194" y="3038348"/>
                <a:ext cx="6963176" cy="369332"/>
              </a:xfrm>
              <a:prstGeom prst="rect">
                <a:avLst/>
              </a:prstGeom>
              <a:blipFill>
                <a:blip r:embed="rId1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A9DDEA-E88A-A73D-3908-E51BD92CF4E9}"/>
                  </a:ext>
                </a:extLst>
              </p:cNvPr>
              <p:cNvSpPr txBox="1"/>
              <p:nvPr/>
            </p:nvSpPr>
            <p:spPr>
              <a:xfrm>
                <a:off x="6468194" y="3427280"/>
                <a:ext cx="6963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 Comparing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 components 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−4=3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1" i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AU" b="0" i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A9DDEA-E88A-A73D-3908-E51BD92CF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194" y="3427280"/>
                <a:ext cx="6963176" cy="369332"/>
              </a:xfrm>
              <a:prstGeom prst="rect">
                <a:avLst/>
              </a:prstGeom>
              <a:blipFill>
                <a:blip r:embed="rId1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8129767-BF94-2C01-4B41-9AFEEDF75352}"/>
                  </a:ext>
                </a:extLst>
              </p:cNvPr>
              <p:cNvSpPr txBox="1"/>
              <p:nvPr/>
            </p:nvSpPr>
            <p:spPr>
              <a:xfrm>
                <a:off x="6199474" y="4296192"/>
                <a:ext cx="6963176" cy="488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Solving (1) and (2) simultaneously,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AU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8129767-BF94-2C01-4B41-9AFEEDF75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474" y="4296192"/>
                <a:ext cx="6963176" cy="488403"/>
              </a:xfrm>
              <a:prstGeom prst="rect">
                <a:avLst/>
              </a:prstGeom>
              <a:blipFill>
                <a:blip r:embed="rId16"/>
                <a:stretch>
                  <a:fillRect l="-788" b="-75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F7A8B55-B794-597C-D984-D84FCD5A41A6}"/>
                  </a:ext>
                </a:extLst>
              </p:cNvPr>
              <p:cNvSpPr txBox="1"/>
              <p:nvPr/>
            </p:nvSpPr>
            <p:spPr>
              <a:xfrm>
                <a:off x="7721985" y="4978707"/>
                <a:ext cx="3149962" cy="617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F7A8B55-B794-597C-D984-D84FCD5A4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1985" y="4978707"/>
                <a:ext cx="3149962" cy="61734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18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60542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Q 3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DCF4CB-C976-EBEB-6A04-3E3CD9722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49" y="607472"/>
            <a:ext cx="8106906" cy="1876687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A476ED6C-CC85-3A8A-7875-0882E71FCCD8}"/>
              </a:ext>
            </a:extLst>
          </p:cNvPr>
          <p:cNvGrpSpPr/>
          <p:nvPr/>
        </p:nvGrpSpPr>
        <p:grpSpPr>
          <a:xfrm>
            <a:off x="277962" y="2568939"/>
            <a:ext cx="349200" cy="232560"/>
            <a:chOff x="277962" y="2568939"/>
            <a:chExt cx="34920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2C7C3035-F886-1130-167B-BA2E3A9BBAAD}"/>
                    </a:ext>
                  </a:extLst>
                </p14:cNvPr>
                <p14:cNvContentPartPr/>
                <p14:nvPr/>
              </p14:nvContentPartPr>
              <p14:xfrm>
                <a:off x="277962" y="2568939"/>
                <a:ext cx="88200" cy="1278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2C7C3035-F886-1130-167B-BA2E3A9BBAA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8962" y="2559939"/>
                  <a:ext cx="1058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31CD838-BC96-0650-FCAC-AE78D14A16DE}"/>
                    </a:ext>
                  </a:extLst>
                </p14:cNvPr>
                <p14:cNvContentPartPr/>
                <p14:nvPr/>
              </p14:nvContentPartPr>
              <p14:xfrm>
                <a:off x="442122" y="2635539"/>
                <a:ext cx="110880" cy="720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31CD838-BC96-0650-FCAC-AE78D14A16D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3482" y="2626539"/>
                  <a:ext cx="1285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2B9F692-EC22-50D4-7850-F3DB97B4E315}"/>
                    </a:ext>
                  </a:extLst>
                </p14:cNvPr>
                <p14:cNvContentPartPr/>
                <p14:nvPr/>
              </p14:nvContentPartPr>
              <p14:xfrm>
                <a:off x="568842" y="2576139"/>
                <a:ext cx="58320" cy="2253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2B9F692-EC22-50D4-7850-F3DB97B4E31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0202" y="2567499"/>
                  <a:ext cx="75960" cy="24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F0F0D03-F972-E594-A27B-1D58F53BE67D}"/>
              </a:ext>
            </a:extLst>
          </p:cNvPr>
          <p:cNvGrpSpPr/>
          <p:nvPr/>
        </p:nvGrpSpPr>
        <p:grpSpPr>
          <a:xfrm>
            <a:off x="974922" y="2739219"/>
            <a:ext cx="389520" cy="214920"/>
            <a:chOff x="974922" y="2739219"/>
            <a:chExt cx="389520" cy="21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2646ED3-C556-2593-F752-3871BFD2257A}"/>
                    </a:ext>
                  </a:extLst>
                </p14:cNvPr>
                <p14:cNvContentPartPr/>
                <p14:nvPr/>
              </p14:nvContentPartPr>
              <p14:xfrm>
                <a:off x="974922" y="2739219"/>
                <a:ext cx="115560" cy="943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2646ED3-C556-2593-F752-3871BFD2257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66282" y="2730579"/>
                  <a:ext cx="13320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2959605-B5DB-E283-58CF-3BF500A19823}"/>
                    </a:ext>
                  </a:extLst>
                </p14:cNvPr>
                <p14:cNvContentPartPr/>
                <p14:nvPr/>
              </p14:nvContentPartPr>
              <p14:xfrm>
                <a:off x="1009482" y="2912019"/>
                <a:ext cx="135000" cy="421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2959605-B5DB-E283-58CF-3BF500A1982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00482" y="2903019"/>
                  <a:ext cx="1526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D0F8254-591C-C65A-71C9-3AAEE2AAB741}"/>
                    </a:ext>
                  </a:extLst>
                </p14:cNvPr>
                <p14:cNvContentPartPr/>
                <p14:nvPr/>
              </p14:nvContentPartPr>
              <p14:xfrm>
                <a:off x="1210362" y="2786019"/>
                <a:ext cx="154080" cy="80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D0F8254-591C-C65A-71C9-3AAEE2AAB74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201722" y="2777019"/>
                  <a:ext cx="17172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BC8B896-55CF-9D87-838F-4961101DA44C}"/>
              </a:ext>
            </a:extLst>
          </p:cNvPr>
          <p:cNvGrpSpPr/>
          <p:nvPr/>
        </p:nvGrpSpPr>
        <p:grpSpPr>
          <a:xfrm>
            <a:off x="1495482" y="2664699"/>
            <a:ext cx="477720" cy="241200"/>
            <a:chOff x="1495482" y="2664699"/>
            <a:chExt cx="477720" cy="24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949AEB0-C6D4-E68F-DEE9-6F8C4A5851EA}"/>
                    </a:ext>
                  </a:extLst>
                </p14:cNvPr>
                <p14:cNvContentPartPr/>
                <p14:nvPr/>
              </p14:nvContentPartPr>
              <p14:xfrm>
                <a:off x="1495482" y="2664699"/>
                <a:ext cx="118080" cy="1760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949AEB0-C6D4-E68F-DEE9-6F8C4A5851E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86842" y="2655699"/>
                  <a:ext cx="1357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4FB11A5-1BBE-1BBA-CD42-D3854474B2D8}"/>
                    </a:ext>
                  </a:extLst>
                </p14:cNvPr>
                <p14:cNvContentPartPr/>
                <p14:nvPr/>
              </p14:nvContentPartPr>
              <p14:xfrm>
                <a:off x="1687362" y="2697459"/>
                <a:ext cx="16200" cy="107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4FB11A5-1BBE-1BBA-CD42-D3854474B2D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678362" y="2688459"/>
                  <a:ext cx="3384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DA8FD4B-07A1-82B7-629B-1CD7A44A4BF6}"/>
                    </a:ext>
                  </a:extLst>
                </p14:cNvPr>
                <p14:cNvContentPartPr/>
                <p14:nvPr/>
              </p14:nvContentPartPr>
              <p14:xfrm>
                <a:off x="1695282" y="2868099"/>
                <a:ext cx="122760" cy="37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DA8FD4B-07A1-82B7-629B-1CD7A44A4BF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686642" y="2859459"/>
                  <a:ext cx="1404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618CB91-16EC-7BBC-F548-298940585EF5}"/>
                    </a:ext>
                  </a:extLst>
                </p14:cNvPr>
                <p14:cNvContentPartPr/>
                <p14:nvPr/>
              </p14:nvContentPartPr>
              <p14:xfrm>
                <a:off x="1873842" y="2784579"/>
                <a:ext cx="99360" cy="122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618CB91-16EC-7BBC-F548-298940585EF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864842" y="2775579"/>
                  <a:ext cx="11700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F1226F-19A2-9FA7-0817-4E136DEE0399}"/>
              </a:ext>
            </a:extLst>
          </p:cNvPr>
          <p:cNvGrpSpPr/>
          <p:nvPr/>
        </p:nvGrpSpPr>
        <p:grpSpPr>
          <a:xfrm>
            <a:off x="2107482" y="2646339"/>
            <a:ext cx="398880" cy="379080"/>
            <a:chOff x="2107482" y="2646339"/>
            <a:chExt cx="398880" cy="37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56C14D57-586D-A562-66EB-E4895BD6B6B7}"/>
                    </a:ext>
                  </a:extLst>
                </p14:cNvPr>
                <p14:cNvContentPartPr/>
                <p14:nvPr/>
              </p14:nvContentPartPr>
              <p14:xfrm>
                <a:off x="2107482" y="2646339"/>
                <a:ext cx="98280" cy="1249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56C14D57-586D-A562-66EB-E4895BD6B6B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098482" y="2637699"/>
                  <a:ext cx="1159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B21474E-C8D5-5175-0B6D-8755FAE8D418}"/>
                    </a:ext>
                  </a:extLst>
                </p14:cNvPr>
                <p14:cNvContentPartPr/>
                <p14:nvPr/>
              </p14:nvContentPartPr>
              <p14:xfrm>
                <a:off x="2185962" y="2692419"/>
                <a:ext cx="193680" cy="333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B21474E-C8D5-5175-0B6D-8755FAE8D41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177322" y="2683419"/>
                  <a:ext cx="21132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0304040-2DEE-C4B1-0C0F-B4A1835D4134}"/>
                    </a:ext>
                  </a:extLst>
                </p14:cNvPr>
                <p14:cNvContentPartPr/>
                <p14:nvPr/>
              </p14:nvContentPartPr>
              <p14:xfrm>
                <a:off x="2298642" y="2698899"/>
                <a:ext cx="18000" cy="25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0304040-2DEE-C4B1-0C0F-B4A1835D413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290002" y="2689899"/>
                  <a:ext cx="356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D66DCEB-F438-B157-0A5B-A6B0F6F1FF63}"/>
                    </a:ext>
                  </a:extLst>
                </p14:cNvPr>
                <p14:cNvContentPartPr/>
                <p14:nvPr/>
              </p14:nvContentPartPr>
              <p14:xfrm>
                <a:off x="2268042" y="2814819"/>
                <a:ext cx="238320" cy="583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D66DCEB-F438-B157-0A5B-A6B0F6F1FF6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259402" y="2806179"/>
                  <a:ext cx="255960" cy="7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BD0AE4F-8426-A2B8-7922-D111C203C58B}"/>
              </a:ext>
            </a:extLst>
          </p:cNvPr>
          <p:cNvGrpSpPr/>
          <p:nvPr/>
        </p:nvGrpSpPr>
        <p:grpSpPr>
          <a:xfrm>
            <a:off x="1337082" y="3229179"/>
            <a:ext cx="155520" cy="64800"/>
            <a:chOff x="1337082" y="3229179"/>
            <a:chExt cx="155520" cy="6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66A4CF2-4C83-5A89-1934-A880F16FCBB8}"/>
                    </a:ext>
                  </a:extLst>
                </p14:cNvPr>
                <p14:cNvContentPartPr/>
                <p14:nvPr/>
              </p14:nvContentPartPr>
              <p14:xfrm>
                <a:off x="1337082" y="3229179"/>
                <a:ext cx="92520" cy="30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66A4CF2-4C83-5A89-1934-A880F16FCBB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328442" y="3220179"/>
                  <a:ext cx="1101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A740063-EB75-D9CC-6FD7-CE4516675083}"/>
                    </a:ext>
                  </a:extLst>
                </p14:cNvPr>
                <p14:cNvContentPartPr/>
                <p14:nvPr/>
              </p14:nvContentPartPr>
              <p14:xfrm>
                <a:off x="1396482" y="3263019"/>
                <a:ext cx="96120" cy="309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A740063-EB75-D9CC-6FD7-CE451667508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387842" y="3254379"/>
                  <a:ext cx="113760" cy="4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0B841CD-9660-F654-CBE5-038A49B39B26}"/>
              </a:ext>
            </a:extLst>
          </p:cNvPr>
          <p:cNvGrpSpPr/>
          <p:nvPr/>
        </p:nvGrpSpPr>
        <p:grpSpPr>
          <a:xfrm>
            <a:off x="1641642" y="3112899"/>
            <a:ext cx="1224360" cy="362880"/>
            <a:chOff x="1641642" y="3112899"/>
            <a:chExt cx="1224360" cy="36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21389ED-E721-7E85-1DE5-33A15950A6AE}"/>
                    </a:ext>
                  </a:extLst>
                </p14:cNvPr>
                <p14:cNvContentPartPr/>
                <p14:nvPr/>
              </p14:nvContentPartPr>
              <p14:xfrm>
                <a:off x="1641642" y="3225579"/>
                <a:ext cx="110160" cy="113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21389ED-E721-7E85-1DE5-33A15950A6A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632642" y="3216579"/>
                  <a:ext cx="1278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CE1B261-618F-8D8E-47C6-ED38CECCD7E5}"/>
                    </a:ext>
                  </a:extLst>
                </p14:cNvPr>
                <p14:cNvContentPartPr/>
                <p14:nvPr/>
              </p14:nvContentPartPr>
              <p14:xfrm>
                <a:off x="1792842" y="3177339"/>
                <a:ext cx="174960" cy="2318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CE1B261-618F-8D8E-47C6-ED38CECCD7E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784202" y="3168699"/>
                  <a:ext cx="19260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499D7D8-7B52-B21C-AFA0-3B7582A4EDDC}"/>
                    </a:ext>
                  </a:extLst>
                </p14:cNvPr>
                <p14:cNvContentPartPr/>
                <p14:nvPr/>
              </p14:nvContentPartPr>
              <p14:xfrm>
                <a:off x="1958082" y="3192819"/>
                <a:ext cx="36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499D7D8-7B52-B21C-AFA0-3B7582A4EDD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949442" y="318417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D05D27D-63A1-2435-857F-442C33E3ED47}"/>
                    </a:ext>
                  </a:extLst>
                </p14:cNvPr>
                <p14:cNvContentPartPr/>
                <p14:nvPr/>
              </p14:nvContentPartPr>
              <p14:xfrm>
                <a:off x="1923522" y="3238899"/>
                <a:ext cx="331560" cy="189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D05D27D-63A1-2435-857F-442C33E3ED4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914522" y="3230259"/>
                  <a:ext cx="349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36B7A9C-B2D2-3A2D-60DA-A378EE8A8F52}"/>
                    </a:ext>
                  </a:extLst>
                </p14:cNvPr>
                <p14:cNvContentPartPr/>
                <p14:nvPr/>
              </p14:nvContentPartPr>
              <p14:xfrm>
                <a:off x="2337882" y="3197499"/>
                <a:ext cx="114840" cy="162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36B7A9C-B2D2-3A2D-60DA-A378EE8A8F5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328882" y="3188499"/>
                  <a:ext cx="1324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FF50F8C-4D11-1DC4-3F19-560148E453BB}"/>
                    </a:ext>
                  </a:extLst>
                </p14:cNvPr>
                <p14:cNvContentPartPr/>
                <p14:nvPr/>
              </p14:nvContentPartPr>
              <p14:xfrm>
                <a:off x="2603922" y="3257259"/>
                <a:ext cx="46800" cy="218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FF50F8C-4D11-1DC4-3F19-560148E453B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594922" y="3248619"/>
                  <a:ext cx="644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7B657FE-AFD2-2738-65D9-852F2CB4D1A3}"/>
                    </a:ext>
                  </a:extLst>
                </p14:cNvPr>
                <p14:cNvContentPartPr/>
                <p14:nvPr/>
              </p14:nvContentPartPr>
              <p14:xfrm>
                <a:off x="2565762" y="3226299"/>
                <a:ext cx="25200" cy="5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7B657FE-AFD2-2738-65D9-852F2CB4D1A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556762" y="3217659"/>
                  <a:ext cx="4284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E70C62B-4E46-8784-FBBB-2BF4B73C3597}"/>
                    </a:ext>
                  </a:extLst>
                </p14:cNvPr>
                <p14:cNvContentPartPr/>
                <p14:nvPr/>
              </p14:nvContentPartPr>
              <p14:xfrm>
                <a:off x="2547762" y="3112899"/>
                <a:ext cx="318240" cy="2743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E70C62B-4E46-8784-FBBB-2BF4B73C359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539122" y="3104259"/>
                  <a:ext cx="335880" cy="29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0BA12D2-79BB-5573-4B06-78354461E85B}"/>
              </a:ext>
            </a:extLst>
          </p:cNvPr>
          <p:cNvGrpSpPr/>
          <p:nvPr/>
        </p:nvGrpSpPr>
        <p:grpSpPr>
          <a:xfrm>
            <a:off x="1391082" y="3719139"/>
            <a:ext cx="139680" cy="107640"/>
            <a:chOff x="1391082" y="3719139"/>
            <a:chExt cx="139680" cy="10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9A5E66E-1A06-4272-E490-52C6347F69F1}"/>
                    </a:ext>
                  </a:extLst>
                </p14:cNvPr>
                <p14:cNvContentPartPr/>
                <p14:nvPr/>
              </p14:nvContentPartPr>
              <p14:xfrm>
                <a:off x="1391082" y="3719139"/>
                <a:ext cx="99360" cy="15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9A5E66E-1A06-4272-E490-52C6347F69F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382082" y="3710139"/>
                  <a:ext cx="1170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B0FEB87A-B85E-CA69-5C8F-0F63E41B8E68}"/>
                    </a:ext>
                  </a:extLst>
                </p14:cNvPr>
                <p14:cNvContentPartPr/>
                <p14:nvPr/>
              </p14:nvContentPartPr>
              <p14:xfrm>
                <a:off x="1423482" y="3794019"/>
                <a:ext cx="107280" cy="327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B0FEB87A-B85E-CA69-5C8F-0F63E41B8E6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414842" y="3785379"/>
                  <a:ext cx="124920" cy="5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10C1402-0C79-4387-2DDC-123E14940573}"/>
              </a:ext>
            </a:extLst>
          </p:cNvPr>
          <p:cNvGrpSpPr/>
          <p:nvPr/>
        </p:nvGrpSpPr>
        <p:grpSpPr>
          <a:xfrm>
            <a:off x="1714362" y="3675219"/>
            <a:ext cx="351000" cy="199440"/>
            <a:chOff x="1714362" y="3675219"/>
            <a:chExt cx="351000" cy="19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DB5FD7C2-7297-9635-D3DF-E98030215C1B}"/>
                    </a:ext>
                  </a:extLst>
                </p14:cNvPr>
                <p14:cNvContentPartPr/>
                <p14:nvPr/>
              </p14:nvContentPartPr>
              <p14:xfrm>
                <a:off x="1714362" y="3719859"/>
                <a:ext cx="140400" cy="1548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DB5FD7C2-7297-9635-D3DF-E98030215C1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705722" y="3710859"/>
                  <a:ext cx="15804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406FC01-3B12-2C49-92D2-FCBADD90447E}"/>
                    </a:ext>
                  </a:extLst>
                </p14:cNvPr>
                <p14:cNvContentPartPr/>
                <p14:nvPr/>
              </p14:nvContentPartPr>
              <p14:xfrm>
                <a:off x="1972482" y="3675219"/>
                <a:ext cx="92880" cy="1774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406FC01-3B12-2C49-92D2-FCBADD90447E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963842" y="3666219"/>
                  <a:ext cx="110520" cy="195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58E383F5-D779-32E3-5897-471BD7B564E1}"/>
                  </a:ext>
                </a:extLst>
              </p14:cNvPr>
              <p14:cNvContentPartPr/>
              <p14:nvPr/>
            </p14:nvContentPartPr>
            <p14:xfrm>
              <a:off x="1990842" y="3966459"/>
              <a:ext cx="198000" cy="4464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58E383F5-D779-32E3-5897-471BD7B564E1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1981842" y="3957459"/>
                <a:ext cx="21564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6C84D432-B534-FAFC-7D33-237A16DA3C13}"/>
                  </a:ext>
                </a:extLst>
              </p14:cNvPr>
              <p14:cNvContentPartPr/>
              <p14:nvPr/>
            </p14:nvContentPartPr>
            <p14:xfrm>
              <a:off x="555162" y="4298019"/>
              <a:ext cx="720" cy="108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6C84D432-B534-FAFC-7D33-237A16DA3C13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46162" y="4289379"/>
                <a:ext cx="18360" cy="1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2CD7CBCA-9BAD-5771-C500-6D3BB32DCF7B}"/>
                  </a:ext>
                </a:extLst>
              </p14:cNvPr>
              <p14:cNvContentPartPr/>
              <p14:nvPr/>
            </p14:nvContentPartPr>
            <p14:xfrm>
              <a:off x="517002" y="4415739"/>
              <a:ext cx="98280" cy="223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2CD7CBCA-9BAD-5771-C500-6D3BB32DCF7B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508002" y="4406739"/>
                <a:ext cx="11592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BD2E3BAC-7F3C-B978-96B1-1D7E83802CF2}"/>
              </a:ext>
            </a:extLst>
          </p:cNvPr>
          <p:cNvGrpSpPr/>
          <p:nvPr/>
        </p:nvGrpSpPr>
        <p:grpSpPr>
          <a:xfrm>
            <a:off x="819402" y="4282539"/>
            <a:ext cx="482760" cy="310680"/>
            <a:chOff x="819402" y="4282539"/>
            <a:chExt cx="482760" cy="31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B95AB3E-588C-8870-A566-E0397525E594}"/>
                    </a:ext>
                  </a:extLst>
                </p14:cNvPr>
                <p14:cNvContentPartPr/>
                <p14:nvPr/>
              </p14:nvContentPartPr>
              <p14:xfrm>
                <a:off x="819402" y="4318899"/>
                <a:ext cx="102600" cy="1418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B95AB3E-588C-8870-A566-E0397525E59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10402" y="4309899"/>
                  <a:ext cx="1202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04AF717-E79D-4205-4FA9-20816C9ACA02}"/>
                    </a:ext>
                  </a:extLst>
                </p14:cNvPr>
                <p14:cNvContentPartPr/>
                <p14:nvPr/>
              </p14:nvContentPartPr>
              <p14:xfrm>
                <a:off x="867642" y="4529139"/>
                <a:ext cx="166680" cy="640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04AF717-E79D-4205-4FA9-20816C9ACA0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59002" y="4520499"/>
                  <a:ext cx="1843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05FE56C-F159-35A1-D7BF-5BD5F5307603}"/>
                    </a:ext>
                  </a:extLst>
                </p14:cNvPr>
                <p14:cNvContentPartPr/>
                <p14:nvPr/>
              </p14:nvContentPartPr>
              <p14:xfrm>
                <a:off x="1157442" y="4288299"/>
                <a:ext cx="52200" cy="267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05FE56C-F159-35A1-D7BF-5BD5F530760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48442" y="4279299"/>
                  <a:ext cx="698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16540C2-F9DC-A378-20FF-D32E3733440B}"/>
                    </a:ext>
                  </a:extLst>
                </p14:cNvPr>
                <p14:cNvContentPartPr/>
                <p14:nvPr/>
              </p14:nvContentPartPr>
              <p14:xfrm>
                <a:off x="1241682" y="4282539"/>
                <a:ext cx="60480" cy="2610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16540C2-F9DC-A378-20FF-D32E3733440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232682" y="4273899"/>
                  <a:ext cx="78120" cy="278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034E22DA-134D-E509-251E-D5FE9B9B0377}"/>
                  </a:ext>
                </a:extLst>
              </p14:cNvPr>
              <p14:cNvContentPartPr/>
              <p14:nvPr/>
            </p14:nvContentPartPr>
            <p14:xfrm>
              <a:off x="1462722" y="4301619"/>
              <a:ext cx="122040" cy="21096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034E22DA-134D-E509-251E-D5FE9B9B0377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1453722" y="4292979"/>
                <a:ext cx="139680" cy="2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4B1F202E-58E2-5BB2-E103-148449B412E7}"/>
                  </a:ext>
                </a:extLst>
              </p14:cNvPr>
              <p14:cNvContentPartPr/>
              <p14:nvPr/>
            </p14:nvContentPartPr>
            <p14:xfrm>
              <a:off x="1484322" y="4613379"/>
              <a:ext cx="195840" cy="4608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4B1F202E-58E2-5BB2-E103-148449B412E7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1475682" y="4604379"/>
                <a:ext cx="213480" cy="63720"/>
              </a:xfrm>
              <a:prstGeom prst="rect">
                <a:avLst/>
              </a:prstGeom>
            </p:spPr>
          </p:pic>
        </mc:Fallback>
      </mc:AlternateContent>
      <p:grpSp>
        <p:nvGrpSpPr>
          <p:cNvPr id="74" name="Group 73">
            <a:extLst>
              <a:ext uri="{FF2B5EF4-FFF2-40B4-BE49-F238E27FC236}">
                <a16:creationId xmlns:a16="http://schemas.microsoft.com/office/drawing/2014/main" id="{F1B04D0A-A76E-C806-EAC2-30EB1FEB903E}"/>
              </a:ext>
            </a:extLst>
          </p:cNvPr>
          <p:cNvGrpSpPr/>
          <p:nvPr/>
        </p:nvGrpSpPr>
        <p:grpSpPr>
          <a:xfrm>
            <a:off x="406122" y="4923339"/>
            <a:ext cx="199080" cy="286560"/>
            <a:chOff x="406122" y="4923339"/>
            <a:chExt cx="199080" cy="28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040033E1-FFD8-AB88-B995-49ACA900415E}"/>
                    </a:ext>
                  </a:extLst>
                </p14:cNvPr>
                <p14:cNvContentPartPr/>
                <p14:nvPr/>
              </p14:nvContentPartPr>
              <p14:xfrm>
                <a:off x="406122" y="4936659"/>
                <a:ext cx="113400" cy="189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040033E1-FFD8-AB88-B995-49ACA900415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97122" y="4928019"/>
                  <a:ext cx="1310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B56E14E-9103-D2A4-CFBB-EBF683EBB0AE}"/>
                    </a:ext>
                  </a:extLst>
                </p14:cNvPr>
                <p14:cNvContentPartPr/>
                <p14:nvPr/>
              </p14:nvContentPartPr>
              <p14:xfrm>
                <a:off x="536442" y="4923339"/>
                <a:ext cx="68760" cy="2865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B56E14E-9103-D2A4-CFBB-EBF683EBB0A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27442" y="4914699"/>
                  <a:ext cx="86400" cy="30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3A536D8-0D2A-7602-F93F-1D342D457FA7}"/>
              </a:ext>
            </a:extLst>
          </p:cNvPr>
          <p:cNvGrpSpPr/>
          <p:nvPr/>
        </p:nvGrpSpPr>
        <p:grpSpPr>
          <a:xfrm>
            <a:off x="964122" y="4958619"/>
            <a:ext cx="871920" cy="306000"/>
            <a:chOff x="964122" y="4958619"/>
            <a:chExt cx="871920" cy="30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96E01F71-4365-31F7-2127-F5DFE96AB447}"/>
                    </a:ext>
                  </a:extLst>
                </p14:cNvPr>
                <p14:cNvContentPartPr/>
                <p14:nvPr/>
              </p14:nvContentPartPr>
              <p14:xfrm>
                <a:off x="964122" y="5033139"/>
                <a:ext cx="109080" cy="1206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96E01F71-4365-31F7-2127-F5DFE96AB44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55482" y="5024139"/>
                  <a:ext cx="1267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544A0EE-C9B1-8A41-523A-C55800D8FDEB}"/>
                    </a:ext>
                  </a:extLst>
                </p14:cNvPr>
                <p14:cNvContentPartPr/>
                <p14:nvPr/>
              </p14:nvContentPartPr>
              <p14:xfrm>
                <a:off x="1014882" y="5211339"/>
                <a:ext cx="137160" cy="532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544A0EE-C9B1-8A41-523A-C55800D8FDE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06242" y="5202339"/>
                  <a:ext cx="1548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5C9A217-CE71-60FE-D2DC-6F8D5A2B0827}"/>
                    </a:ext>
                  </a:extLst>
                </p14:cNvPr>
                <p14:cNvContentPartPr/>
                <p14:nvPr/>
              </p14:nvContentPartPr>
              <p14:xfrm>
                <a:off x="1229442" y="5044299"/>
                <a:ext cx="117720" cy="1364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5C9A217-CE71-60FE-D2DC-6F8D5A2B0827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20802" y="5035659"/>
                  <a:ext cx="1353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A7FBB420-A2C4-CDD8-36ED-CE915378F4B2}"/>
                    </a:ext>
                  </a:extLst>
                </p14:cNvPr>
                <p14:cNvContentPartPr/>
                <p14:nvPr/>
              </p14:nvContentPartPr>
              <p14:xfrm>
                <a:off x="1417722" y="4958619"/>
                <a:ext cx="119880" cy="2120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A7FBB420-A2C4-CDD8-36ED-CE915378F4B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09082" y="4949979"/>
                  <a:ext cx="1375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06D7FCC-2B85-D9BF-8BA7-C7ECCCB655B9}"/>
                    </a:ext>
                  </a:extLst>
                </p14:cNvPr>
                <p14:cNvContentPartPr/>
                <p14:nvPr/>
              </p14:nvContentPartPr>
              <p14:xfrm>
                <a:off x="1492242" y="5231139"/>
                <a:ext cx="149760" cy="334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06D7FCC-2B85-D9BF-8BA7-C7ECCCB655B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483242" y="5222499"/>
                  <a:ext cx="1674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97BD2C98-0E33-1E88-A494-7DBEB8656D5E}"/>
                    </a:ext>
                  </a:extLst>
                </p14:cNvPr>
                <p14:cNvContentPartPr/>
                <p14:nvPr/>
              </p14:nvContentPartPr>
              <p14:xfrm>
                <a:off x="1687722" y="5037459"/>
                <a:ext cx="148320" cy="1821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97BD2C98-0E33-1E88-A494-7DBEB8656D5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678722" y="5028459"/>
                  <a:ext cx="16596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080E484-698D-3AD6-8105-207FD59A84DF}"/>
              </a:ext>
            </a:extLst>
          </p:cNvPr>
          <p:cNvGrpSpPr/>
          <p:nvPr/>
        </p:nvGrpSpPr>
        <p:grpSpPr>
          <a:xfrm>
            <a:off x="2037282" y="5020539"/>
            <a:ext cx="302040" cy="246240"/>
            <a:chOff x="2037282" y="5020539"/>
            <a:chExt cx="302040" cy="24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C4B22AA8-DA2A-DD54-9AB2-D3A574BFF6FD}"/>
                    </a:ext>
                  </a:extLst>
                </p14:cNvPr>
                <p14:cNvContentPartPr/>
                <p14:nvPr/>
              </p14:nvContentPartPr>
              <p14:xfrm>
                <a:off x="2037282" y="5065899"/>
                <a:ext cx="151200" cy="2008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C4B22AA8-DA2A-DD54-9AB2-D3A574BFF6FD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028642" y="5056899"/>
                  <a:ext cx="1688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1F60F74-DDB8-F49E-E08C-C87C96FD31D0}"/>
                    </a:ext>
                  </a:extLst>
                </p14:cNvPr>
                <p14:cNvContentPartPr/>
                <p14:nvPr/>
              </p14:nvContentPartPr>
              <p14:xfrm>
                <a:off x="2256882" y="5020539"/>
                <a:ext cx="82440" cy="167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1F60F74-DDB8-F49E-E08C-C87C96FD31D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248242" y="5011539"/>
                  <a:ext cx="100080" cy="18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0DE60F6-FD20-5242-360D-82FEB9A5C423}"/>
              </a:ext>
            </a:extLst>
          </p:cNvPr>
          <p:cNvGrpSpPr/>
          <p:nvPr/>
        </p:nvGrpSpPr>
        <p:grpSpPr>
          <a:xfrm>
            <a:off x="2539482" y="4940259"/>
            <a:ext cx="372600" cy="370800"/>
            <a:chOff x="2539482" y="4940259"/>
            <a:chExt cx="372600" cy="37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7E412734-2C4A-6D51-B678-2778C96663EC}"/>
                    </a:ext>
                  </a:extLst>
                </p14:cNvPr>
                <p14:cNvContentPartPr/>
                <p14:nvPr/>
              </p14:nvContentPartPr>
              <p14:xfrm>
                <a:off x="2539482" y="4940259"/>
                <a:ext cx="95040" cy="2390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7E412734-2C4A-6D51-B678-2778C96663E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530842" y="4931619"/>
                  <a:ext cx="11268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894B0662-3209-AFE8-128D-A01A33A7CE99}"/>
                    </a:ext>
                  </a:extLst>
                </p14:cNvPr>
                <p14:cNvContentPartPr/>
                <p14:nvPr/>
              </p14:nvContentPartPr>
              <p14:xfrm>
                <a:off x="2585922" y="5134299"/>
                <a:ext cx="320760" cy="1767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894B0662-3209-AFE8-128D-A01A33A7CE9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576922" y="5125659"/>
                  <a:ext cx="33840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BE4F0593-93F9-9875-93DA-80DCB8C485EF}"/>
                    </a:ext>
                  </a:extLst>
                </p14:cNvPr>
                <p14:cNvContentPartPr/>
                <p14:nvPr/>
              </p14:nvContentPartPr>
              <p14:xfrm>
                <a:off x="2884002" y="5025219"/>
                <a:ext cx="28080" cy="1746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BE4F0593-93F9-9875-93DA-80DCB8C485E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875362" y="5016579"/>
                  <a:ext cx="45720" cy="192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881B644E-6CBA-2F12-FC5A-CD2113541FBD}"/>
                  </a:ext>
                </a:extLst>
              </p14:cNvPr>
              <p14:cNvContentPartPr/>
              <p14:nvPr/>
            </p14:nvContentPartPr>
            <p14:xfrm>
              <a:off x="3101802" y="5042139"/>
              <a:ext cx="170640" cy="30132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881B644E-6CBA-2F12-FC5A-CD2113541FBD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3093162" y="5033499"/>
                <a:ext cx="188280" cy="318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4DC71DF-403C-559B-C7E7-F0D359E22E87}"/>
              </a:ext>
            </a:extLst>
          </p:cNvPr>
          <p:cNvGrpSpPr/>
          <p:nvPr/>
        </p:nvGrpSpPr>
        <p:grpSpPr>
          <a:xfrm>
            <a:off x="740922" y="5507619"/>
            <a:ext cx="947160" cy="303120"/>
            <a:chOff x="740922" y="5507619"/>
            <a:chExt cx="947160" cy="30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46A4012-A7DA-58FD-BB51-C8017380C7C1}"/>
                    </a:ext>
                  </a:extLst>
                </p14:cNvPr>
                <p14:cNvContentPartPr/>
                <p14:nvPr/>
              </p14:nvContentPartPr>
              <p14:xfrm>
                <a:off x="740922" y="5667459"/>
                <a:ext cx="70200" cy="136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46A4012-A7DA-58FD-BB51-C8017380C7C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32282" y="5658819"/>
                  <a:ext cx="878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33C77FEB-043D-16C7-6A17-9C5F7291D225}"/>
                    </a:ext>
                  </a:extLst>
                </p14:cNvPr>
                <p14:cNvContentPartPr/>
                <p14:nvPr/>
              </p14:nvContentPartPr>
              <p14:xfrm>
                <a:off x="783402" y="5510859"/>
                <a:ext cx="372240" cy="2998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33C77FEB-043D-16C7-6A17-9C5F7291D22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74762" y="5502219"/>
                  <a:ext cx="38988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7E5017A4-16DC-1121-0C8F-E4EB53EBAB6E}"/>
                    </a:ext>
                  </a:extLst>
                </p14:cNvPr>
                <p14:cNvContentPartPr/>
                <p14:nvPr/>
              </p14:nvContentPartPr>
              <p14:xfrm>
                <a:off x="1189842" y="5545419"/>
                <a:ext cx="132120" cy="1778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7E5017A4-16DC-1121-0C8F-E4EB53EBAB6E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181202" y="5536779"/>
                  <a:ext cx="14976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C5C1F61-D01A-7C99-1C1A-72C6A87EA8D4}"/>
                    </a:ext>
                  </a:extLst>
                </p14:cNvPr>
                <p14:cNvContentPartPr/>
                <p14:nvPr/>
              </p14:nvContentPartPr>
              <p14:xfrm>
                <a:off x="1381002" y="5512299"/>
                <a:ext cx="105840" cy="1432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C5C1F61-D01A-7C99-1C1A-72C6A87EA8D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372362" y="5503659"/>
                  <a:ext cx="1234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70C96656-76AC-0ECF-EC02-6D209DAAE090}"/>
                    </a:ext>
                  </a:extLst>
                </p14:cNvPr>
                <p14:cNvContentPartPr/>
                <p14:nvPr/>
              </p14:nvContentPartPr>
              <p14:xfrm>
                <a:off x="1540482" y="5540019"/>
                <a:ext cx="124920" cy="1285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70C96656-76AC-0ECF-EC02-6D209DAAE090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531482" y="5531379"/>
                  <a:ext cx="1425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49262CF-10F2-3926-6577-977B4BE8BB26}"/>
                    </a:ext>
                  </a:extLst>
                </p14:cNvPr>
                <p14:cNvContentPartPr/>
                <p14:nvPr/>
              </p14:nvContentPartPr>
              <p14:xfrm>
                <a:off x="1649562" y="5507619"/>
                <a:ext cx="38520" cy="2559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49262CF-10F2-3926-6577-977B4BE8BB26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640562" y="5498619"/>
                  <a:ext cx="56160" cy="27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4C4B6652-C182-3636-33B9-50CFFE6FC5EB}"/>
              </a:ext>
            </a:extLst>
          </p:cNvPr>
          <p:cNvGrpSpPr/>
          <p:nvPr/>
        </p:nvGrpSpPr>
        <p:grpSpPr>
          <a:xfrm>
            <a:off x="1868082" y="5599419"/>
            <a:ext cx="115560" cy="185760"/>
            <a:chOff x="1868082" y="5599419"/>
            <a:chExt cx="115560" cy="18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BEBA34E5-D5CA-A6FD-F190-D606C8FDE58D}"/>
                    </a:ext>
                  </a:extLst>
                </p14:cNvPr>
                <p14:cNvContentPartPr/>
                <p14:nvPr/>
              </p14:nvContentPartPr>
              <p14:xfrm>
                <a:off x="1868082" y="5676099"/>
                <a:ext cx="115560" cy="147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BEBA34E5-D5CA-A6FD-F190-D606C8FDE58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859442" y="5667099"/>
                  <a:ext cx="1332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D7A05712-142B-C588-C2B0-ABC2350F48CF}"/>
                    </a:ext>
                  </a:extLst>
                </p14:cNvPr>
                <p14:cNvContentPartPr/>
                <p14:nvPr/>
              </p14:nvContentPartPr>
              <p14:xfrm>
                <a:off x="1936842" y="5599419"/>
                <a:ext cx="34920" cy="1857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D7A05712-142B-C588-C2B0-ABC2350F48CF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928202" y="5590779"/>
                  <a:ext cx="52560" cy="20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633BFB1-D711-D6C7-BC85-9EBFC716CC3C}"/>
              </a:ext>
            </a:extLst>
          </p:cNvPr>
          <p:cNvGrpSpPr/>
          <p:nvPr/>
        </p:nvGrpSpPr>
        <p:grpSpPr>
          <a:xfrm>
            <a:off x="2170482" y="5550099"/>
            <a:ext cx="552600" cy="261000"/>
            <a:chOff x="2170482" y="5550099"/>
            <a:chExt cx="552600" cy="26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1780300F-3205-A908-332E-FA699C6FAEE0}"/>
                    </a:ext>
                  </a:extLst>
                </p14:cNvPr>
                <p14:cNvContentPartPr/>
                <p14:nvPr/>
              </p14:nvContentPartPr>
              <p14:xfrm>
                <a:off x="2170482" y="5583939"/>
                <a:ext cx="50400" cy="1972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1780300F-3205-A908-332E-FA699C6FAEE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161842" y="5575299"/>
                  <a:ext cx="6804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940BE41F-DFDC-15FF-D945-7F89BF5D8983}"/>
                    </a:ext>
                  </a:extLst>
                </p14:cNvPr>
                <p14:cNvContentPartPr/>
                <p14:nvPr/>
              </p14:nvContentPartPr>
              <p14:xfrm>
                <a:off x="2264802" y="5690859"/>
                <a:ext cx="99720" cy="129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940BE41F-DFDC-15FF-D945-7F89BF5D8983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255802" y="5681859"/>
                  <a:ext cx="1173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6066B73-23EA-388C-1FE7-3B3CB54AD98A}"/>
                    </a:ext>
                  </a:extLst>
                </p14:cNvPr>
                <p14:cNvContentPartPr/>
                <p14:nvPr/>
              </p14:nvContentPartPr>
              <p14:xfrm>
                <a:off x="2316282" y="5579619"/>
                <a:ext cx="398880" cy="2314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6066B73-23EA-388C-1FE7-3B3CB54AD98A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307642" y="5570619"/>
                  <a:ext cx="41652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421CD09-9889-5A48-673F-5B3E1DCD2621}"/>
                    </a:ext>
                  </a:extLst>
                </p14:cNvPr>
                <p14:cNvContentPartPr/>
                <p14:nvPr/>
              </p14:nvContentPartPr>
              <p14:xfrm>
                <a:off x="2682762" y="5550099"/>
                <a:ext cx="40320" cy="189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421CD09-9889-5A48-673F-5B3E1DCD2621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674122" y="5541099"/>
                  <a:ext cx="57960" cy="20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B99FAE3-C21B-DB14-F374-93AF3EEEC75C}"/>
              </a:ext>
            </a:extLst>
          </p:cNvPr>
          <p:cNvGrpSpPr/>
          <p:nvPr/>
        </p:nvGrpSpPr>
        <p:grpSpPr>
          <a:xfrm>
            <a:off x="2910282" y="5487459"/>
            <a:ext cx="549720" cy="447480"/>
            <a:chOff x="2910282" y="5487459"/>
            <a:chExt cx="549720" cy="44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BA7C0139-596A-F307-696C-5E6554D6BC1B}"/>
                    </a:ext>
                  </a:extLst>
                </p14:cNvPr>
                <p14:cNvContentPartPr/>
                <p14:nvPr/>
              </p14:nvContentPartPr>
              <p14:xfrm>
                <a:off x="2910282" y="5534979"/>
                <a:ext cx="96840" cy="2080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BA7C0139-596A-F307-696C-5E6554D6BC1B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901642" y="5526339"/>
                  <a:ext cx="1144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FA96997-CD96-0698-C6D2-833A6A1B1370}"/>
                    </a:ext>
                  </a:extLst>
                </p14:cNvPr>
                <p14:cNvContentPartPr/>
                <p14:nvPr/>
              </p14:nvContentPartPr>
              <p14:xfrm>
                <a:off x="3049602" y="5487459"/>
                <a:ext cx="240840" cy="3124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FA96997-CD96-0698-C6D2-833A6A1B1370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040602" y="5478819"/>
                  <a:ext cx="25848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0BB3CEEB-7F4F-B204-CBB4-63E057C8D6F4}"/>
                    </a:ext>
                  </a:extLst>
                </p14:cNvPr>
                <p14:cNvContentPartPr/>
                <p14:nvPr/>
              </p14:nvContentPartPr>
              <p14:xfrm>
                <a:off x="3263802" y="5869419"/>
                <a:ext cx="196200" cy="655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0BB3CEEB-7F4F-B204-CBB4-63E057C8D6F4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255162" y="5860419"/>
                  <a:ext cx="213840" cy="8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0E64441-CCD2-B062-8BE7-CBA72D200836}"/>
              </a:ext>
            </a:extLst>
          </p:cNvPr>
          <p:cNvGrpSpPr/>
          <p:nvPr/>
        </p:nvGrpSpPr>
        <p:grpSpPr>
          <a:xfrm>
            <a:off x="3632442" y="5606259"/>
            <a:ext cx="122760" cy="169560"/>
            <a:chOff x="3632442" y="5606259"/>
            <a:chExt cx="122760" cy="16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CBBE1C4-4D1D-71DB-47AA-0064EB5BA5E7}"/>
                    </a:ext>
                  </a:extLst>
                </p14:cNvPr>
                <p14:cNvContentPartPr/>
                <p14:nvPr/>
              </p14:nvContentPartPr>
              <p14:xfrm>
                <a:off x="3632442" y="5714979"/>
                <a:ext cx="122760" cy="180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CBBE1C4-4D1D-71DB-47AA-0064EB5BA5E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623802" y="5705979"/>
                  <a:ext cx="1404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6D454B7C-E010-E1F7-1C8C-FEBD51650E5D}"/>
                    </a:ext>
                  </a:extLst>
                </p14:cNvPr>
                <p14:cNvContentPartPr/>
                <p14:nvPr/>
              </p14:nvContentPartPr>
              <p14:xfrm>
                <a:off x="3692202" y="5606259"/>
                <a:ext cx="30960" cy="1695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6D454B7C-E010-E1F7-1C8C-FEBD51650E5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683202" y="5597259"/>
                  <a:ext cx="48600" cy="18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B4378DDC-CE34-0C73-AFAB-84EC3FEE8030}"/>
              </a:ext>
            </a:extLst>
          </p:cNvPr>
          <p:cNvGrpSpPr/>
          <p:nvPr/>
        </p:nvGrpSpPr>
        <p:grpSpPr>
          <a:xfrm>
            <a:off x="3983802" y="5513739"/>
            <a:ext cx="325080" cy="279720"/>
            <a:chOff x="3983802" y="5513739"/>
            <a:chExt cx="325080" cy="27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B5709C96-9162-7F6A-7CEB-DE333D70DD26}"/>
                    </a:ext>
                  </a:extLst>
                </p14:cNvPr>
                <p14:cNvContentPartPr/>
                <p14:nvPr/>
              </p14:nvContentPartPr>
              <p14:xfrm>
                <a:off x="3983802" y="5513739"/>
                <a:ext cx="93960" cy="2768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B5709C96-9162-7F6A-7CEB-DE333D70DD26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974802" y="5505099"/>
                  <a:ext cx="1116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4F01CE4-6755-6E49-8B06-A32D509D9B8F}"/>
                    </a:ext>
                  </a:extLst>
                </p14:cNvPr>
                <p14:cNvContentPartPr/>
                <p14:nvPr/>
              </p14:nvContentPartPr>
              <p14:xfrm>
                <a:off x="4086402" y="5565579"/>
                <a:ext cx="222480" cy="1411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4F01CE4-6755-6E49-8B06-A32D509D9B8F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4077762" y="5556939"/>
                  <a:ext cx="2401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72D12C1-A0E7-90AD-F70C-ADB195AA75CE}"/>
                    </a:ext>
                  </a:extLst>
                </p14:cNvPr>
                <p14:cNvContentPartPr/>
                <p14:nvPr/>
              </p14:nvContentPartPr>
              <p14:xfrm>
                <a:off x="4281882" y="5630019"/>
                <a:ext cx="25200" cy="1634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72D12C1-A0E7-90AD-F70C-ADB195AA75CE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272882" y="5621019"/>
                  <a:ext cx="42840" cy="181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8F7241DE-B79C-B584-2AA6-8F184251C33E}"/>
              </a:ext>
            </a:extLst>
          </p:cNvPr>
          <p:cNvGrpSpPr/>
          <p:nvPr/>
        </p:nvGrpSpPr>
        <p:grpSpPr>
          <a:xfrm>
            <a:off x="4444602" y="5614539"/>
            <a:ext cx="696240" cy="208080"/>
            <a:chOff x="4444602" y="5614539"/>
            <a:chExt cx="696240" cy="20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ADF9271-7E79-B4F8-BEE3-E9F96C7D443E}"/>
                    </a:ext>
                  </a:extLst>
                </p14:cNvPr>
                <p14:cNvContentPartPr/>
                <p14:nvPr/>
              </p14:nvContentPartPr>
              <p14:xfrm>
                <a:off x="4444602" y="5725419"/>
                <a:ext cx="69840" cy="11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ADF9271-7E79-B4F8-BEE3-E9F96C7D443E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4435962" y="5716779"/>
                  <a:ext cx="8748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CE043BA0-3215-809E-F6E9-93BB1228E855}"/>
                    </a:ext>
                  </a:extLst>
                </p14:cNvPr>
                <p14:cNvContentPartPr/>
                <p14:nvPr/>
              </p14:nvContentPartPr>
              <p14:xfrm>
                <a:off x="4480962" y="5630019"/>
                <a:ext cx="237240" cy="1926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CE043BA0-3215-809E-F6E9-93BB1228E85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472322" y="5621379"/>
                  <a:ext cx="25488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AA8125FF-8F88-AA32-261A-5F2DACC44947}"/>
                    </a:ext>
                  </a:extLst>
                </p14:cNvPr>
                <p14:cNvContentPartPr/>
                <p14:nvPr/>
              </p14:nvContentPartPr>
              <p14:xfrm>
                <a:off x="4803162" y="5730459"/>
                <a:ext cx="122760" cy="97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AA8125FF-8F88-AA32-261A-5F2DACC4494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794162" y="5721819"/>
                  <a:ext cx="1404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3DC1BF4F-9260-92BB-06A8-BA06B76F8406}"/>
                    </a:ext>
                  </a:extLst>
                </p14:cNvPr>
                <p14:cNvContentPartPr/>
                <p14:nvPr/>
              </p14:nvContentPartPr>
              <p14:xfrm>
                <a:off x="5029962" y="5614539"/>
                <a:ext cx="110880" cy="1710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3DC1BF4F-9260-92BB-06A8-BA06B76F8406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021322" y="5605539"/>
                  <a:ext cx="12852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08968FAB-51F4-D619-3223-58F0EFB0B1DB}"/>
              </a:ext>
            </a:extLst>
          </p:cNvPr>
          <p:cNvGrpSpPr/>
          <p:nvPr/>
        </p:nvGrpSpPr>
        <p:grpSpPr>
          <a:xfrm>
            <a:off x="5314722" y="5537859"/>
            <a:ext cx="767880" cy="309960"/>
            <a:chOff x="5314722" y="5537859"/>
            <a:chExt cx="767880" cy="30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C49E405D-3103-EDA6-C82A-C35D8B00B02B}"/>
                    </a:ext>
                  </a:extLst>
                </p14:cNvPr>
                <p14:cNvContentPartPr/>
                <p14:nvPr/>
              </p14:nvContentPartPr>
              <p14:xfrm>
                <a:off x="5314722" y="5737659"/>
                <a:ext cx="107640" cy="356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C49E405D-3103-EDA6-C82A-C35D8B00B02B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5305722" y="5728659"/>
                  <a:ext cx="1252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7E9C3D2D-4D16-1624-09EF-5D593180D7BA}"/>
                    </a:ext>
                  </a:extLst>
                </p14:cNvPr>
                <p14:cNvContentPartPr/>
                <p14:nvPr/>
              </p14:nvContentPartPr>
              <p14:xfrm>
                <a:off x="5462322" y="5639379"/>
                <a:ext cx="128160" cy="1566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7E9C3D2D-4D16-1624-09EF-5D593180D7BA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5453322" y="5630739"/>
                  <a:ext cx="1458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8C90A003-1C8C-4799-2302-DF23BC22EB47}"/>
                    </a:ext>
                  </a:extLst>
                </p14:cNvPr>
                <p14:cNvContentPartPr/>
                <p14:nvPr/>
              </p14:nvContentPartPr>
              <p14:xfrm>
                <a:off x="5705682" y="5734059"/>
                <a:ext cx="109440" cy="327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8C90A003-1C8C-4799-2302-DF23BC22EB4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697042" y="5725059"/>
                  <a:ext cx="1270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0E04CD32-51F0-E58C-F4F9-20001270CB1C}"/>
                    </a:ext>
                  </a:extLst>
                </p14:cNvPr>
                <p14:cNvContentPartPr/>
                <p14:nvPr/>
              </p14:nvContentPartPr>
              <p14:xfrm>
                <a:off x="5822682" y="5537859"/>
                <a:ext cx="259920" cy="3099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0E04CD32-51F0-E58C-F4F9-20001270CB1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813682" y="5529219"/>
                  <a:ext cx="277560" cy="32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3E49E0AB-8D65-A145-8A2B-08D91855EC7D}"/>
              </a:ext>
            </a:extLst>
          </p:cNvPr>
          <p:cNvGrpSpPr/>
          <p:nvPr/>
        </p:nvGrpSpPr>
        <p:grpSpPr>
          <a:xfrm>
            <a:off x="6246042" y="5592579"/>
            <a:ext cx="174600" cy="358200"/>
            <a:chOff x="6246042" y="5592579"/>
            <a:chExt cx="174600" cy="35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EAD02D67-9DDF-7D10-C043-25D8A0C069A9}"/>
                    </a:ext>
                  </a:extLst>
                </p14:cNvPr>
                <p14:cNvContentPartPr/>
                <p14:nvPr/>
              </p14:nvContentPartPr>
              <p14:xfrm>
                <a:off x="6265122" y="5668899"/>
                <a:ext cx="88200" cy="2818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EAD02D67-9DDF-7D10-C043-25D8A0C069A9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256122" y="5660259"/>
                  <a:ext cx="10584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C34A17A5-11FE-AD7A-9E99-318489233A09}"/>
                    </a:ext>
                  </a:extLst>
                </p14:cNvPr>
                <p14:cNvContentPartPr/>
                <p14:nvPr/>
              </p14:nvContentPartPr>
              <p14:xfrm>
                <a:off x="6246042" y="5592579"/>
                <a:ext cx="174600" cy="24048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C34A17A5-11FE-AD7A-9E99-318489233A09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237042" y="5583579"/>
                  <a:ext cx="192240" cy="25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8AFBD184-09AB-A88C-29A7-FED2FC645FCC}"/>
                  </a:ext>
                </a:extLst>
              </p14:cNvPr>
              <p14:cNvContentPartPr/>
              <p14:nvPr/>
            </p14:nvContentPartPr>
            <p14:xfrm>
              <a:off x="840642" y="6137619"/>
              <a:ext cx="52200" cy="900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8AFBD184-09AB-A88C-29A7-FED2FC645FCC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832002" y="6128979"/>
                <a:ext cx="6984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3A4430CB-C280-119D-A9CC-BB7104E58199}"/>
                  </a:ext>
                </a:extLst>
              </p14:cNvPr>
              <p14:cNvContentPartPr/>
              <p14:nvPr/>
            </p14:nvContentPartPr>
            <p14:xfrm>
              <a:off x="911562" y="6224739"/>
              <a:ext cx="140400" cy="42840"/>
            </p14:xfrm>
          </p:contentPart>
        </mc:Choice>
        <mc:Fallback xmlns=""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3A4430CB-C280-119D-A9CC-BB7104E58199}"/>
                  </a:ext>
                </a:extLst>
              </p:cNvPr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902922" y="6215739"/>
                <a:ext cx="158040" cy="60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41" name="Group 140">
            <a:extLst>
              <a:ext uri="{FF2B5EF4-FFF2-40B4-BE49-F238E27FC236}">
                <a16:creationId xmlns:a16="http://schemas.microsoft.com/office/drawing/2014/main" id="{C6F47B49-F350-B3FC-4FA3-DB6C82647D6A}"/>
              </a:ext>
            </a:extLst>
          </p:cNvPr>
          <p:cNvGrpSpPr/>
          <p:nvPr/>
        </p:nvGrpSpPr>
        <p:grpSpPr>
          <a:xfrm>
            <a:off x="1279842" y="6103779"/>
            <a:ext cx="559800" cy="282960"/>
            <a:chOff x="1279842" y="6103779"/>
            <a:chExt cx="559800" cy="28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3E89DB25-FB90-3D39-3BD3-F4441D9CDB3C}"/>
                    </a:ext>
                  </a:extLst>
                </p14:cNvPr>
                <p14:cNvContentPartPr/>
                <p14:nvPr/>
              </p14:nvContentPartPr>
              <p14:xfrm>
                <a:off x="1279842" y="6127179"/>
                <a:ext cx="68760" cy="20088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3E89DB25-FB90-3D39-3BD3-F4441D9CDB3C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270842" y="6118179"/>
                  <a:ext cx="864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2686CB1-1DF0-A18A-A14C-F39FD33A5310}"/>
                    </a:ext>
                  </a:extLst>
                </p14:cNvPr>
                <p14:cNvContentPartPr/>
                <p14:nvPr/>
              </p14:nvContentPartPr>
              <p14:xfrm>
                <a:off x="1367682" y="6113499"/>
                <a:ext cx="168840" cy="1774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2686CB1-1DF0-A18A-A14C-F39FD33A5310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358682" y="6104859"/>
                  <a:ext cx="1864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BF41CE8F-23A7-8819-BD20-1DF9553F6A63}"/>
                    </a:ext>
                  </a:extLst>
                </p14:cNvPr>
                <p14:cNvContentPartPr/>
                <p14:nvPr/>
              </p14:nvContentPartPr>
              <p14:xfrm>
                <a:off x="1657122" y="6103779"/>
                <a:ext cx="48240" cy="1803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BF41CE8F-23A7-8819-BD20-1DF9553F6A6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648482" y="6094779"/>
                  <a:ext cx="6588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4EB0EB7-A304-4111-7F60-C9D8E0AA240D}"/>
                    </a:ext>
                  </a:extLst>
                </p14:cNvPr>
                <p14:cNvContentPartPr/>
                <p14:nvPr/>
              </p14:nvContentPartPr>
              <p14:xfrm>
                <a:off x="1681962" y="6339939"/>
                <a:ext cx="157680" cy="468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4EB0EB7-A304-4111-7F60-C9D8E0AA240D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672962" y="6330939"/>
                  <a:ext cx="175320" cy="64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F674F1F8-9E35-CCD1-1284-94CA70CDA499}"/>
                  </a:ext>
                </a:extLst>
              </p14:cNvPr>
              <p14:cNvContentPartPr/>
              <p14:nvPr/>
            </p14:nvContentPartPr>
            <p14:xfrm>
              <a:off x="1975002" y="6141219"/>
              <a:ext cx="94680" cy="39240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F674F1F8-9E35-CCD1-1284-94CA70CDA499}"/>
                  </a:ext>
                </a:extLst>
              </p:cNvPr>
              <p:cNvPicPr/>
              <p:nvPr/>
            </p:nvPicPr>
            <p:blipFill>
              <a:blip r:embed="rId178"/>
              <a:stretch>
                <a:fillRect/>
              </a:stretch>
            </p:blipFill>
            <p:spPr>
              <a:xfrm>
                <a:off x="1966362" y="6132219"/>
                <a:ext cx="112320" cy="56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47" name="Group 146">
            <a:extLst>
              <a:ext uri="{FF2B5EF4-FFF2-40B4-BE49-F238E27FC236}">
                <a16:creationId xmlns:a16="http://schemas.microsoft.com/office/drawing/2014/main" id="{156D3665-8A79-8273-064C-EC5E650DFAC5}"/>
              </a:ext>
            </a:extLst>
          </p:cNvPr>
          <p:cNvGrpSpPr/>
          <p:nvPr/>
        </p:nvGrpSpPr>
        <p:grpSpPr>
          <a:xfrm>
            <a:off x="2239602" y="6065979"/>
            <a:ext cx="452160" cy="339120"/>
            <a:chOff x="2239602" y="6065979"/>
            <a:chExt cx="452160" cy="33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31407CF1-3125-C3B9-81D2-1EA503968987}"/>
                    </a:ext>
                  </a:extLst>
                </p14:cNvPr>
                <p14:cNvContentPartPr/>
                <p14:nvPr/>
              </p14:nvContentPartPr>
              <p14:xfrm>
                <a:off x="2239602" y="6065979"/>
                <a:ext cx="23040" cy="14112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31407CF1-3125-C3B9-81D2-1EA503968987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2230962" y="6057339"/>
                  <a:ext cx="406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6EDE56F1-4E0A-3BE4-C385-3D3624B94E9C}"/>
                    </a:ext>
                  </a:extLst>
                </p14:cNvPr>
                <p14:cNvContentPartPr/>
                <p14:nvPr/>
              </p14:nvContentPartPr>
              <p14:xfrm>
                <a:off x="2302962" y="6084699"/>
                <a:ext cx="114840" cy="1342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6EDE56F1-4E0A-3BE4-C385-3D3624B94E9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2293962" y="6075699"/>
                  <a:ext cx="1324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6ED50418-6423-1BB6-2F6E-B9998D264B65}"/>
                    </a:ext>
                  </a:extLst>
                </p14:cNvPr>
                <p14:cNvContentPartPr/>
                <p14:nvPr/>
              </p14:nvContentPartPr>
              <p14:xfrm>
                <a:off x="2481162" y="6095139"/>
                <a:ext cx="126000" cy="3099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6ED50418-6423-1BB6-2F6E-B9998D264B65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2472522" y="6086499"/>
                  <a:ext cx="14364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D8521ED7-13E6-D894-3E96-E64EBE413B32}"/>
                    </a:ext>
                  </a:extLst>
                </p14:cNvPr>
                <p14:cNvContentPartPr/>
                <p14:nvPr/>
              </p14:nvContentPartPr>
              <p14:xfrm>
                <a:off x="2525082" y="6226179"/>
                <a:ext cx="166680" cy="727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D8521ED7-13E6-D894-3E96-E64EBE413B32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2516442" y="6217179"/>
                  <a:ext cx="184320" cy="9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5F378F5-797E-EBAE-FFAE-AF90A7886A46}"/>
              </a:ext>
            </a:extLst>
          </p:cNvPr>
          <p:cNvGrpSpPr/>
          <p:nvPr/>
        </p:nvGrpSpPr>
        <p:grpSpPr>
          <a:xfrm>
            <a:off x="6418482" y="2643459"/>
            <a:ext cx="201960" cy="231120"/>
            <a:chOff x="6418482" y="2643459"/>
            <a:chExt cx="201960" cy="23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9416F75F-23A5-03FD-D48E-98EA45853E1C}"/>
                    </a:ext>
                  </a:extLst>
                </p14:cNvPr>
                <p14:cNvContentPartPr/>
                <p14:nvPr/>
              </p14:nvContentPartPr>
              <p14:xfrm>
                <a:off x="6418482" y="2705379"/>
                <a:ext cx="88200" cy="10800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9416F75F-23A5-03FD-D48E-98EA45853E1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409842" y="2696739"/>
                  <a:ext cx="1058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06B63FBC-602B-D3A5-2D2D-CA6E5AE5F0B5}"/>
                    </a:ext>
                  </a:extLst>
                </p14:cNvPr>
                <p14:cNvContentPartPr/>
                <p14:nvPr/>
              </p14:nvContentPartPr>
              <p14:xfrm>
                <a:off x="6536922" y="2643459"/>
                <a:ext cx="83520" cy="2311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06B63FBC-602B-D3A5-2D2D-CA6E5AE5F0B5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528282" y="2634819"/>
                  <a:ext cx="101160" cy="24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CA853807-C860-366B-5E82-6FAE604A651A}"/>
              </a:ext>
            </a:extLst>
          </p:cNvPr>
          <p:cNvGrpSpPr/>
          <p:nvPr/>
        </p:nvGrpSpPr>
        <p:grpSpPr>
          <a:xfrm>
            <a:off x="6963522" y="2627259"/>
            <a:ext cx="1334880" cy="351360"/>
            <a:chOff x="6963522" y="2627259"/>
            <a:chExt cx="1334880" cy="35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7C5AD28-8171-A346-3041-0AE5D300B28F}"/>
                    </a:ext>
                  </a:extLst>
                </p14:cNvPr>
                <p14:cNvContentPartPr/>
                <p14:nvPr/>
              </p14:nvContentPartPr>
              <p14:xfrm>
                <a:off x="6963522" y="2635899"/>
                <a:ext cx="24120" cy="23760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7C5AD28-8171-A346-3041-0AE5D300B28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954522" y="2626899"/>
                  <a:ext cx="4176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72F3EAA4-C6D4-48AA-48C2-46747309FDF0}"/>
                    </a:ext>
                  </a:extLst>
                </p14:cNvPr>
                <p14:cNvContentPartPr/>
                <p14:nvPr/>
              </p14:nvContentPartPr>
              <p14:xfrm>
                <a:off x="7051002" y="2693859"/>
                <a:ext cx="15120" cy="1144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72F3EAA4-C6D4-48AA-48C2-46747309FDF0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042362" y="2684859"/>
                  <a:ext cx="327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64EFE1D5-AB30-8BF0-A1DE-AA7AC17F63F3}"/>
                    </a:ext>
                  </a:extLst>
                </p14:cNvPr>
                <p14:cNvContentPartPr/>
                <p14:nvPr/>
              </p14:nvContentPartPr>
              <p14:xfrm>
                <a:off x="7111842" y="2706099"/>
                <a:ext cx="192240" cy="1432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64EFE1D5-AB30-8BF0-A1DE-AA7AC17F63F3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103202" y="2697099"/>
                  <a:ext cx="2098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A653BC77-93F4-692D-F606-AC40F399649F}"/>
                    </a:ext>
                  </a:extLst>
                </p14:cNvPr>
                <p14:cNvContentPartPr/>
                <p14:nvPr/>
              </p14:nvContentPartPr>
              <p14:xfrm>
                <a:off x="7280322" y="2794299"/>
                <a:ext cx="257400" cy="1177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A653BC77-93F4-692D-F606-AC40F399649F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271682" y="2785659"/>
                  <a:ext cx="2750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97F90DD8-6F6D-D926-9936-0ACD19678B79}"/>
                    </a:ext>
                  </a:extLst>
                </p14:cNvPr>
                <p14:cNvContentPartPr/>
                <p14:nvPr/>
              </p14:nvContentPartPr>
              <p14:xfrm>
                <a:off x="7629522" y="2702139"/>
                <a:ext cx="184320" cy="1432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97F90DD8-6F6D-D926-9936-0ACD19678B79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7620522" y="2693499"/>
                  <a:ext cx="2019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ACAF6478-B2AE-2044-0DEC-553F938B1B52}"/>
                    </a:ext>
                  </a:extLst>
                </p14:cNvPr>
                <p14:cNvContentPartPr/>
                <p14:nvPr/>
              </p14:nvContentPartPr>
              <p14:xfrm>
                <a:off x="7786842" y="2736339"/>
                <a:ext cx="178920" cy="2422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ACAF6478-B2AE-2044-0DEC-553F938B1B52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7777842" y="2727339"/>
                  <a:ext cx="19656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6869C5FC-9EE1-B077-3AB7-335199BA050C}"/>
                    </a:ext>
                  </a:extLst>
                </p14:cNvPr>
                <p14:cNvContentPartPr/>
                <p14:nvPr/>
              </p14:nvContentPartPr>
              <p14:xfrm>
                <a:off x="7893762" y="2709339"/>
                <a:ext cx="140400" cy="1483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6869C5FC-9EE1-B077-3AB7-335199BA050C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884762" y="2700699"/>
                  <a:ext cx="1580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4465B443-B9BA-21FE-85F1-BEED3C53C636}"/>
                    </a:ext>
                  </a:extLst>
                </p14:cNvPr>
                <p14:cNvContentPartPr/>
                <p14:nvPr/>
              </p14:nvContentPartPr>
              <p14:xfrm>
                <a:off x="8077722" y="2627259"/>
                <a:ext cx="220680" cy="2473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4465B443-B9BA-21FE-85F1-BEED3C53C636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8068722" y="2618259"/>
                  <a:ext cx="238320" cy="26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B98CE302-0A96-0870-2DF7-687B24685149}"/>
              </a:ext>
            </a:extLst>
          </p:cNvPr>
          <p:cNvGrpSpPr/>
          <p:nvPr/>
        </p:nvGrpSpPr>
        <p:grpSpPr>
          <a:xfrm>
            <a:off x="8577402" y="2516739"/>
            <a:ext cx="1305360" cy="370800"/>
            <a:chOff x="8577402" y="2516739"/>
            <a:chExt cx="1305360" cy="37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D0C2AD04-658B-F146-EFE5-FB97765DE8C6}"/>
                    </a:ext>
                  </a:extLst>
                </p14:cNvPr>
                <p14:cNvContentPartPr/>
                <p14:nvPr/>
              </p14:nvContentPartPr>
              <p14:xfrm>
                <a:off x="8577402" y="2516739"/>
                <a:ext cx="1163520" cy="3708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D0C2AD04-658B-F146-EFE5-FB97765DE8C6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8568762" y="2508099"/>
                  <a:ext cx="1181160" cy="38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9B87753A-E694-89BD-61F5-BDC31DEA98D1}"/>
                    </a:ext>
                  </a:extLst>
                </p14:cNvPr>
                <p14:cNvContentPartPr/>
                <p14:nvPr/>
              </p14:nvContentPartPr>
              <p14:xfrm>
                <a:off x="8759562" y="2709339"/>
                <a:ext cx="45000" cy="1191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9B87753A-E694-89BD-61F5-BDC31DEA98D1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8750562" y="2700699"/>
                  <a:ext cx="6264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88FB6947-BED9-19B9-407A-73E15D267D09}"/>
                    </a:ext>
                  </a:extLst>
                </p14:cNvPr>
                <p14:cNvContentPartPr/>
                <p14:nvPr/>
              </p14:nvContentPartPr>
              <p14:xfrm>
                <a:off x="8855682" y="2663259"/>
                <a:ext cx="209160" cy="1864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88FB6947-BED9-19B9-407A-73E15D267D0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8847042" y="2654619"/>
                  <a:ext cx="2268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62B69B88-B787-6ABE-A0D1-9C2560B9DE06}"/>
                    </a:ext>
                  </a:extLst>
                </p14:cNvPr>
                <p14:cNvContentPartPr/>
                <p14:nvPr/>
              </p14:nvContentPartPr>
              <p14:xfrm>
                <a:off x="9116322" y="2772339"/>
                <a:ext cx="103680" cy="82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62B69B88-B787-6ABE-A0D1-9C2560B9DE06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9107682" y="2763699"/>
                  <a:ext cx="1213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458EA327-2EB7-BD0F-64AE-8BC8B51BD3CD}"/>
                    </a:ext>
                  </a:extLst>
                </p14:cNvPr>
                <p14:cNvContentPartPr/>
                <p14:nvPr/>
              </p14:nvContentPartPr>
              <p14:xfrm>
                <a:off x="9301362" y="2658219"/>
                <a:ext cx="37800" cy="2098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458EA327-2EB7-BD0F-64AE-8BC8B51BD3CD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9292722" y="2649579"/>
                  <a:ext cx="554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1EED9837-D5AB-9BAD-4C56-C00798752301}"/>
                    </a:ext>
                  </a:extLst>
                </p14:cNvPr>
                <p14:cNvContentPartPr/>
                <p14:nvPr/>
              </p14:nvContentPartPr>
              <p14:xfrm>
                <a:off x="9159522" y="2712939"/>
                <a:ext cx="278640" cy="1177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1EED9837-D5AB-9BAD-4C56-C00798752301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150882" y="2703939"/>
                  <a:ext cx="29628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99E66F63-2698-E5BA-C54E-17294857B374}"/>
                    </a:ext>
                  </a:extLst>
                </p14:cNvPr>
                <p14:cNvContentPartPr/>
                <p14:nvPr/>
              </p14:nvContentPartPr>
              <p14:xfrm>
                <a:off x="9510882" y="2654979"/>
                <a:ext cx="130680" cy="1238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99E66F63-2698-E5BA-C54E-17294857B374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9501882" y="2645979"/>
                  <a:ext cx="1483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C5B4CAE3-8F21-016A-B44F-6D8FA285ABB0}"/>
                    </a:ext>
                  </a:extLst>
                </p14:cNvPr>
                <p14:cNvContentPartPr/>
                <p14:nvPr/>
              </p14:nvContentPartPr>
              <p14:xfrm>
                <a:off x="9708162" y="2621859"/>
                <a:ext cx="174600" cy="21744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C5B4CAE3-8F21-016A-B44F-6D8FA285ABB0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9699522" y="2613219"/>
                  <a:ext cx="192240" cy="23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33A7E46F-3E8C-ACD2-6787-9178D2FB26A4}"/>
              </a:ext>
            </a:extLst>
          </p:cNvPr>
          <p:cNvGrpSpPr/>
          <p:nvPr/>
        </p:nvGrpSpPr>
        <p:grpSpPr>
          <a:xfrm>
            <a:off x="8251962" y="3188139"/>
            <a:ext cx="98280" cy="90000"/>
            <a:chOff x="8251962" y="3188139"/>
            <a:chExt cx="98280" cy="9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073B9BC1-EFA5-AA2F-C314-163D59719F69}"/>
                    </a:ext>
                  </a:extLst>
                </p14:cNvPr>
                <p14:cNvContentPartPr/>
                <p14:nvPr/>
              </p14:nvContentPartPr>
              <p14:xfrm>
                <a:off x="8251962" y="3188139"/>
                <a:ext cx="84600" cy="1728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073B9BC1-EFA5-AA2F-C314-163D59719F69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8242962" y="3179139"/>
                  <a:ext cx="102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C4B7B72A-4CA1-0B5C-5829-80D0F7CF2B8C}"/>
                    </a:ext>
                  </a:extLst>
                </p14:cNvPr>
                <p14:cNvContentPartPr/>
                <p14:nvPr/>
              </p14:nvContentPartPr>
              <p14:xfrm>
                <a:off x="8276802" y="3257259"/>
                <a:ext cx="73440" cy="2088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C4B7B72A-4CA1-0B5C-5829-80D0F7CF2B8C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8267802" y="3248619"/>
                  <a:ext cx="91080" cy="3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866BC4EE-8505-4C32-EF1B-A4E213C762F8}"/>
              </a:ext>
            </a:extLst>
          </p:cNvPr>
          <p:cNvGrpSpPr/>
          <p:nvPr/>
        </p:nvGrpSpPr>
        <p:grpSpPr>
          <a:xfrm>
            <a:off x="8525922" y="3108219"/>
            <a:ext cx="603000" cy="271800"/>
            <a:chOff x="8525922" y="3108219"/>
            <a:chExt cx="603000" cy="27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11E26BEE-ECFE-85D9-5D04-CEDA90A30414}"/>
                    </a:ext>
                  </a:extLst>
                </p14:cNvPr>
                <p14:cNvContentPartPr/>
                <p14:nvPr/>
              </p14:nvContentPartPr>
              <p14:xfrm>
                <a:off x="8525922" y="3164019"/>
                <a:ext cx="141840" cy="2048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11E26BEE-ECFE-85D9-5D04-CEDA90A30414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8516922" y="3155379"/>
                  <a:ext cx="15948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1FCD549D-E466-7559-DAE6-D331BA21A848}"/>
                    </a:ext>
                  </a:extLst>
                </p14:cNvPr>
                <p14:cNvContentPartPr/>
                <p14:nvPr/>
              </p14:nvContentPartPr>
              <p14:xfrm>
                <a:off x="8753802" y="3108219"/>
                <a:ext cx="360720" cy="25020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1FCD549D-E466-7559-DAE6-D331BA21A848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745162" y="3099579"/>
                  <a:ext cx="37836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1E1FE80B-BADD-2D21-7971-C91C7B028616}"/>
                    </a:ext>
                  </a:extLst>
                </p14:cNvPr>
                <p14:cNvContentPartPr/>
                <p14:nvPr/>
              </p14:nvContentPartPr>
              <p14:xfrm>
                <a:off x="8892042" y="3240339"/>
                <a:ext cx="100080" cy="1396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1E1FE80B-BADD-2D21-7971-C91C7B02861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8883042" y="3231699"/>
                  <a:ext cx="1177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1B6B5BE4-46D0-DA39-2022-C1064192AFB0}"/>
                    </a:ext>
                  </a:extLst>
                </p14:cNvPr>
                <p14:cNvContentPartPr/>
                <p14:nvPr/>
              </p14:nvContentPartPr>
              <p14:xfrm>
                <a:off x="9029922" y="3170859"/>
                <a:ext cx="99000" cy="1911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1B6B5BE4-46D0-DA39-2022-C1064192AFB0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9021282" y="3162219"/>
                  <a:ext cx="116640" cy="20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594F66C-ED11-FB1C-24EF-CDE3E90550B7}"/>
              </a:ext>
            </a:extLst>
          </p:cNvPr>
          <p:cNvGrpSpPr/>
          <p:nvPr/>
        </p:nvGrpSpPr>
        <p:grpSpPr>
          <a:xfrm>
            <a:off x="6497322" y="3715179"/>
            <a:ext cx="218160" cy="356760"/>
            <a:chOff x="6497322" y="3715179"/>
            <a:chExt cx="218160" cy="35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B73FD1D-55A6-C666-0C7B-42BBC9548BBF}"/>
                    </a:ext>
                  </a:extLst>
                </p14:cNvPr>
                <p14:cNvContentPartPr/>
                <p14:nvPr/>
              </p14:nvContentPartPr>
              <p14:xfrm>
                <a:off x="6497322" y="3765939"/>
                <a:ext cx="114480" cy="2156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B73FD1D-55A6-C666-0C7B-42BBC9548BBF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6488322" y="3756939"/>
                  <a:ext cx="13212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96F72AB-D9B7-C656-5033-7BF5583933E0}"/>
                    </a:ext>
                  </a:extLst>
                </p14:cNvPr>
                <p14:cNvContentPartPr/>
                <p14:nvPr/>
              </p14:nvContentPartPr>
              <p14:xfrm>
                <a:off x="6621162" y="3715179"/>
                <a:ext cx="94320" cy="3567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96F72AB-D9B7-C656-5033-7BF5583933E0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6612522" y="3706179"/>
                  <a:ext cx="111960" cy="37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30B224B-ECFF-EF86-F189-5E20DC589F4A}"/>
              </a:ext>
            </a:extLst>
          </p:cNvPr>
          <p:cNvGrpSpPr/>
          <p:nvPr/>
        </p:nvGrpSpPr>
        <p:grpSpPr>
          <a:xfrm>
            <a:off x="7157434" y="3661631"/>
            <a:ext cx="1670400" cy="1371240"/>
            <a:chOff x="7157434" y="3661631"/>
            <a:chExt cx="1670400" cy="137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D10BA1FC-B8C2-0B11-AE48-CF1E4170B487}"/>
                    </a:ext>
                  </a:extLst>
                </p14:cNvPr>
                <p14:cNvContentPartPr/>
                <p14:nvPr/>
              </p14:nvContentPartPr>
              <p14:xfrm>
                <a:off x="7157434" y="3914351"/>
                <a:ext cx="999360" cy="784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D10BA1FC-B8C2-0B11-AE48-CF1E4170B487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148794" y="3905711"/>
                  <a:ext cx="10170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CF50DF7-0B69-C77A-9A22-0C57D8A31DC7}"/>
                    </a:ext>
                  </a:extLst>
                </p14:cNvPr>
                <p14:cNvContentPartPr/>
                <p14:nvPr/>
              </p14:nvContentPartPr>
              <p14:xfrm>
                <a:off x="8162914" y="3851711"/>
                <a:ext cx="64440" cy="925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CF50DF7-0B69-C77A-9A22-0C57D8A31DC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154274" y="3843071"/>
                  <a:ext cx="820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253FDB9-BDC0-62C4-C4B2-FDC772A4C950}"/>
                    </a:ext>
                  </a:extLst>
                </p14:cNvPr>
                <p14:cNvContentPartPr/>
                <p14:nvPr/>
              </p14:nvContentPartPr>
              <p14:xfrm>
                <a:off x="7634794" y="3697991"/>
                <a:ext cx="9720" cy="990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253FDB9-BDC0-62C4-C4B2-FDC772A4C950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625794" y="3689351"/>
                  <a:ext cx="2736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79855E5-EE7E-D302-1294-F603DDC7591C}"/>
                    </a:ext>
                  </a:extLst>
                </p14:cNvPr>
                <p14:cNvContentPartPr/>
                <p14:nvPr/>
              </p14:nvContentPartPr>
              <p14:xfrm>
                <a:off x="7673674" y="3697991"/>
                <a:ext cx="81720" cy="86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79855E5-EE7E-D302-1294-F603DDC7591C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665034" y="3688991"/>
                  <a:ext cx="993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DEDB30A3-0A0E-598E-9469-EA3713D27B66}"/>
                    </a:ext>
                  </a:extLst>
                </p14:cNvPr>
                <p14:cNvContentPartPr/>
                <p14:nvPr/>
              </p14:nvContentPartPr>
              <p14:xfrm>
                <a:off x="7787074" y="3739391"/>
                <a:ext cx="37080" cy="27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DEDB30A3-0A0E-598E-9469-EA3713D27B66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778434" y="3730751"/>
                  <a:ext cx="547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52D76A8-DCB9-01C4-093B-B00DF2119027}"/>
                    </a:ext>
                  </a:extLst>
                </p14:cNvPr>
                <p14:cNvContentPartPr/>
                <p14:nvPr/>
              </p14:nvContentPartPr>
              <p14:xfrm>
                <a:off x="7805074" y="3661631"/>
                <a:ext cx="1440" cy="115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52D76A8-DCB9-01C4-093B-B00DF2119027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7796074" y="3652631"/>
                  <a:ext cx="1908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29EB1F7-C2D6-D79C-DC7D-7F97CEDC7773}"/>
                    </a:ext>
                  </a:extLst>
                </p14:cNvPr>
                <p14:cNvContentPartPr/>
                <p14:nvPr/>
              </p14:nvContentPartPr>
              <p14:xfrm>
                <a:off x="8220514" y="3998231"/>
                <a:ext cx="43560" cy="9975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29EB1F7-C2D6-D79C-DC7D-7F97CEDC7773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8211514" y="3989591"/>
                  <a:ext cx="61200" cy="10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BE5A23C-F5DD-C976-9618-BFD604010439}"/>
                    </a:ext>
                  </a:extLst>
                </p14:cNvPr>
                <p14:cNvContentPartPr/>
                <p14:nvPr/>
              </p14:nvContentPartPr>
              <p14:xfrm>
                <a:off x="8156434" y="4974191"/>
                <a:ext cx="88560" cy="586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BE5A23C-F5DD-C976-9618-BFD604010439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8147794" y="4965191"/>
                  <a:ext cx="10620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363A8B2-BA97-B82C-A83C-E48AD583B2A1}"/>
                    </a:ext>
                  </a:extLst>
                </p14:cNvPr>
                <p14:cNvContentPartPr/>
                <p14:nvPr/>
              </p14:nvContentPartPr>
              <p14:xfrm>
                <a:off x="8400874" y="4501151"/>
                <a:ext cx="68760" cy="75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363A8B2-BA97-B82C-A83C-E48AD583B2A1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392234" y="4492151"/>
                  <a:ext cx="864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DE3B216-1D76-4E33-BD5C-7658AF357F40}"/>
                    </a:ext>
                  </a:extLst>
                </p14:cNvPr>
                <p14:cNvContentPartPr/>
                <p14:nvPr/>
              </p14:nvContentPartPr>
              <p14:xfrm>
                <a:off x="8573674" y="4402871"/>
                <a:ext cx="8640" cy="1144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DE3B216-1D76-4E33-BD5C-7658AF357F40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8564674" y="4394231"/>
                  <a:ext cx="262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20D5EEA-DCDA-B7AF-169E-CFBE56976256}"/>
                    </a:ext>
                  </a:extLst>
                </p14:cNvPr>
                <p14:cNvContentPartPr/>
                <p14:nvPr/>
              </p14:nvContentPartPr>
              <p14:xfrm>
                <a:off x="8641714" y="4383431"/>
                <a:ext cx="66960" cy="1209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20D5EEA-DCDA-B7AF-169E-CFBE56976256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8632714" y="4374431"/>
                  <a:ext cx="846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071ED2F4-85E3-73C3-F87D-7DAEAA3FCFC3}"/>
                    </a:ext>
                  </a:extLst>
                </p14:cNvPr>
                <p14:cNvContentPartPr/>
                <p14:nvPr/>
              </p14:nvContentPartPr>
              <p14:xfrm>
                <a:off x="8756194" y="4363271"/>
                <a:ext cx="71640" cy="3265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071ED2F4-85E3-73C3-F87D-7DAEAA3FCFC3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8747194" y="4354631"/>
                  <a:ext cx="89280" cy="34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6732E08-DD66-79B6-A0CE-970B9933FC6B}"/>
              </a:ext>
            </a:extLst>
          </p:cNvPr>
          <p:cNvGrpSpPr/>
          <p:nvPr/>
        </p:nvGrpSpPr>
        <p:grpSpPr>
          <a:xfrm>
            <a:off x="7186234" y="4091471"/>
            <a:ext cx="934200" cy="960120"/>
            <a:chOff x="7186234" y="4091471"/>
            <a:chExt cx="934200" cy="96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411C9156-2E35-0BB1-EA76-F015A7C2DE53}"/>
                    </a:ext>
                  </a:extLst>
                </p14:cNvPr>
                <p14:cNvContentPartPr/>
                <p14:nvPr/>
              </p14:nvContentPartPr>
              <p14:xfrm>
                <a:off x="7186234" y="4091471"/>
                <a:ext cx="836280" cy="8334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411C9156-2E35-0BB1-EA76-F015A7C2DE53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7177234" y="4082471"/>
                  <a:ext cx="853920" cy="85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C5541AA3-EA86-C5F1-3D0D-8F17FD1EAE77}"/>
                    </a:ext>
                  </a:extLst>
                </p14:cNvPr>
                <p14:cNvContentPartPr/>
                <p14:nvPr/>
              </p14:nvContentPartPr>
              <p14:xfrm>
                <a:off x="8020714" y="4834871"/>
                <a:ext cx="99720" cy="2167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C5541AA3-EA86-C5F1-3D0D-8F17FD1EAE77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8011714" y="4825871"/>
                  <a:ext cx="117360" cy="23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483DE637-7943-34DB-A987-D4ED773DDA2A}"/>
              </a:ext>
            </a:extLst>
          </p:cNvPr>
          <p:cNvGrpSpPr/>
          <p:nvPr/>
        </p:nvGrpSpPr>
        <p:grpSpPr>
          <a:xfrm>
            <a:off x="7105954" y="3449231"/>
            <a:ext cx="106200" cy="609120"/>
            <a:chOff x="7105954" y="3449231"/>
            <a:chExt cx="106200" cy="60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2D5FE81E-5A03-64AB-BB1B-17A804D065D6}"/>
                    </a:ext>
                  </a:extLst>
                </p14:cNvPr>
                <p14:cNvContentPartPr/>
                <p14:nvPr/>
              </p14:nvContentPartPr>
              <p14:xfrm>
                <a:off x="7155274" y="3475511"/>
                <a:ext cx="25200" cy="58284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2D5FE81E-5A03-64AB-BB1B-17A804D065D6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7146274" y="3466511"/>
                  <a:ext cx="42840" cy="60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8E367334-AEA0-7548-FF5D-E4A823DF89F2}"/>
                    </a:ext>
                  </a:extLst>
                </p14:cNvPr>
                <p14:cNvContentPartPr/>
                <p14:nvPr/>
              </p14:nvContentPartPr>
              <p14:xfrm>
                <a:off x="7105954" y="3463631"/>
                <a:ext cx="59400" cy="6192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8E367334-AEA0-7548-FF5D-E4A823DF89F2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7097314" y="3454991"/>
                  <a:ext cx="770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59C3F9F3-D511-C417-D278-402D31B30D9C}"/>
                    </a:ext>
                  </a:extLst>
                </p14:cNvPr>
                <p14:cNvContentPartPr/>
                <p14:nvPr/>
              </p14:nvContentPartPr>
              <p14:xfrm>
                <a:off x="7150234" y="3449231"/>
                <a:ext cx="61920" cy="5904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59C3F9F3-D511-C417-D278-402D31B30D9C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7141594" y="3440591"/>
                  <a:ext cx="79560" cy="7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17170676-7105-2DAC-9594-115EC8FAA685}"/>
              </a:ext>
            </a:extLst>
          </p:cNvPr>
          <p:cNvGrpSpPr/>
          <p:nvPr/>
        </p:nvGrpSpPr>
        <p:grpSpPr>
          <a:xfrm>
            <a:off x="7337922" y="4008579"/>
            <a:ext cx="264960" cy="190440"/>
            <a:chOff x="7337922" y="4008579"/>
            <a:chExt cx="264960" cy="19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B9557C78-2CD7-F0C5-6053-89C3EA270495}"/>
                    </a:ext>
                  </a:extLst>
                </p14:cNvPr>
                <p14:cNvContentPartPr/>
                <p14:nvPr/>
              </p14:nvContentPartPr>
              <p14:xfrm>
                <a:off x="7337922" y="4008579"/>
                <a:ext cx="54000" cy="14688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B9557C78-2CD7-F0C5-6053-89C3EA270495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7328922" y="3999939"/>
                  <a:ext cx="716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7C84CCE1-E3FE-2812-49FD-AB84C9BD83F8}"/>
                    </a:ext>
                  </a:extLst>
                </p14:cNvPr>
                <p14:cNvContentPartPr/>
                <p14:nvPr/>
              </p14:nvContentPartPr>
              <p14:xfrm>
                <a:off x="7486602" y="4064019"/>
                <a:ext cx="116280" cy="13500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7C84CCE1-E3FE-2812-49FD-AB84C9BD83F8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7477962" y="4055019"/>
                  <a:ext cx="13392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963BB84D-BE98-127C-7C89-7A3BC044DCB6}"/>
              </a:ext>
            </a:extLst>
          </p:cNvPr>
          <p:cNvGrpSpPr/>
          <p:nvPr/>
        </p:nvGrpSpPr>
        <p:grpSpPr>
          <a:xfrm>
            <a:off x="9219282" y="3835059"/>
            <a:ext cx="791640" cy="277920"/>
            <a:chOff x="9219282" y="3835059"/>
            <a:chExt cx="791640" cy="27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284F0A7E-0EDC-DD2E-BEB3-CFE48912FAE0}"/>
                    </a:ext>
                  </a:extLst>
                </p14:cNvPr>
                <p14:cNvContentPartPr/>
                <p14:nvPr/>
              </p14:nvContentPartPr>
              <p14:xfrm>
                <a:off x="9219282" y="4004979"/>
                <a:ext cx="111960" cy="162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284F0A7E-0EDC-DD2E-BEB3-CFE48912FAE0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9210282" y="3995979"/>
                  <a:ext cx="1296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4DDD89B8-FCD5-A479-828D-D29C47914C23}"/>
                    </a:ext>
                  </a:extLst>
                </p14:cNvPr>
                <p14:cNvContentPartPr/>
                <p14:nvPr/>
              </p14:nvContentPartPr>
              <p14:xfrm>
                <a:off x="9261402" y="3835059"/>
                <a:ext cx="73440" cy="27432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4DDD89B8-FCD5-A479-828D-D29C47914C23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9252762" y="3826419"/>
                  <a:ext cx="9108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8B0B8D9F-3371-D05A-DF41-26EE7C84B491}"/>
                    </a:ext>
                  </a:extLst>
                </p14:cNvPr>
                <p14:cNvContentPartPr/>
                <p14:nvPr/>
              </p14:nvContentPartPr>
              <p14:xfrm>
                <a:off x="9367242" y="3979419"/>
                <a:ext cx="224640" cy="1335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8B0B8D9F-3371-D05A-DF41-26EE7C84B491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9358602" y="3970779"/>
                  <a:ext cx="2422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4C95A821-5C32-0C22-12A5-93B83B2B6908}"/>
                    </a:ext>
                  </a:extLst>
                </p14:cNvPr>
                <p14:cNvContentPartPr/>
                <p14:nvPr/>
              </p14:nvContentPartPr>
              <p14:xfrm>
                <a:off x="9677562" y="3838299"/>
                <a:ext cx="333360" cy="23184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4C95A821-5C32-0C22-12A5-93B83B2B6908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9668922" y="3829659"/>
                  <a:ext cx="351000" cy="24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B3720AC-A919-29BE-A4CD-2A366F13C0F9}"/>
              </a:ext>
            </a:extLst>
          </p:cNvPr>
          <p:cNvGrpSpPr/>
          <p:nvPr/>
        </p:nvGrpSpPr>
        <p:grpSpPr>
          <a:xfrm>
            <a:off x="10297482" y="3652539"/>
            <a:ext cx="160560" cy="228960"/>
            <a:chOff x="10297482" y="3652539"/>
            <a:chExt cx="160560" cy="22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3251399C-B2EC-001D-BCD0-3F5E2D219915}"/>
                    </a:ext>
                  </a:extLst>
                </p14:cNvPr>
                <p14:cNvContentPartPr/>
                <p14:nvPr/>
              </p14:nvContentPartPr>
              <p14:xfrm>
                <a:off x="10297482" y="3652539"/>
                <a:ext cx="11160" cy="1576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3251399C-B2EC-001D-BCD0-3F5E2D219915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10288482" y="3643539"/>
                  <a:ext cx="2880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8F8B55C7-FD28-22C5-929C-AC90428865A8}"/>
                    </a:ext>
                  </a:extLst>
                </p14:cNvPr>
                <p14:cNvContentPartPr/>
                <p14:nvPr/>
              </p14:nvContentPartPr>
              <p14:xfrm>
                <a:off x="10365882" y="3664419"/>
                <a:ext cx="92160" cy="2170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8F8B55C7-FD28-22C5-929C-AC90428865A8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10356882" y="3655779"/>
                  <a:ext cx="109800" cy="23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52474806-E9DB-D269-1C70-7171BCE33E1A}"/>
              </a:ext>
            </a:extLst>
          </p:cNvPr>
          <p:cNvGrpSpPr/>
          <p:nvPr/>
        </p:nvGrpSpPr>
        <p:grpSpPr>
          <a:xfrm>
            <a:off x="9743082" y="3952779"/>
            <a:ext cx="2063160" cy="1174320"/>
            <a:chOff x="9743082" y="3952779"/>
            <a:chExt cx="2063160" cy="117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E80FDD47-4548-437E-3E92-34397A3B4409}"/>
                    </a:ext>
                  </a:extLst>
                </p14:cNvPr>
                <p14:cNvContentPartPr/>
                <p14:nvPr/>
              </p14:nvContentPartPr>
              <p14:xfrm>
                <a:off x="10205322" y="3952779"/>
                <a:ext cx="444240" cy="5976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E80FDD47-4548-437E-3E92-34397A3B4409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0196322" y="3943779"/>
                  <a:ext cx="4618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C2F05DF6-435C-603A-1DBE-E3F59D2A7D94}"/>
                    </a:ext>
                  </a:extLst>
                </p14:cNvPr>
                <p14:cNvContentPartPr/>
                <p14:nvPr/>
              </p14:nvContentPartPr>
              <p14:xfrm>
                <a:off x="10321602" y="4075179"/>
                <a:ext cx="36360" cy="17388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C2F05DF6-435C-603A-1DBE-E3F59D2A7D94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0312602" y="4066179"/>
                  <a:ext cx="540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6E6EF70C-F5FE-7D3E-9D3B-FE0EC7A7BB6A}"/>
                    </a:ext>
                  </a:extLst>
                </p14:cNvPr>
                <p14:cNvContentPartPr/>
                <p14:nvPr/>
              </p14:nvContentPartPr>
              <p14:xfrm>
                <a:off x="10419162" y="4126299"/>
                <a:ext cx="163080" cy="12960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6E6EF70C-F5FE-7D3E-9D3B-FE0EC7A7BB6A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0410522" y="4117299"/>
                  <a:ext cx="1807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70365CDD-1315-5885-DAFC-86E0C024C8A1}"/>
                    </a:ext>
                  </a:extLst>
                </p14:cNvPr>
                <p14:cNvContentPartPr/>
                <p14:nvPr/>
              </p14:nvContentPartPr>
              <p14:xfrm>
                <a:off x="9743082" y="4543899"/>
                <a:ext cx="369000" cy="21672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70365CDD-1315-5885-DAFC-86E0C024C8A1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9734442" y="4535259"/>
                  <a:ext cx="38664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5CE1B5BD-7F27-43D0-118C-B740A3FE34E9}"/>
                    </a:ext>
                  </a:extLst>
                </p14:cNvPr>
                <p14:cNvContentPartPr/>
                <p14:nvPr/>
              </p14:nvContentPartPr>
              <p14:xfrm>
                <a:off x="10056642" y="4696899"/>
                <a:ext cx="149760" cy="255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5CE1B5BD-7F27-43D0-118C-B740A3FE34E9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10048002" y="4687899"/>
                  <a:ext cx="1674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336184B6-979F-8176-E2B7-16D57470F90B}"/>
                    </a:ext>
                  </a:extLst>
                </p14:cNvPr>
                <p14:cNvContentPartPr/>
                <p14:nvPr/>
              </p14:nvContentPartPr>
              <p14:xfrm>
                <a:off x="10332762" y="4504659"/>
                <a:ext cx="83880" cy="1393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336184B6-979F-8176-E2B7-16D57470F90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10324122" y="4495659"/>
                  <a:ext cx="1015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0B30256F-7E4B-A8EE-007C-38C1DBA1CA46}"/>
                    </a:ext>
                  </a:extLst>
                </p14:cNvPr>
                <p14:cNvContentPartPr/>
                <p14:nvPr/>
              </p14:nvContentPartPr>
              <p14:xfrm>
                <a:off x="10400082" y="4524819"/>
                <a:ext cx="51840" cy="1803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0B30256F-7E4B-A8EE-007C-38C1DBA1CA46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10391082" y="4515819"/>
                  <a:ext cx="6948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B73F9C18-26AC-DAFB-CD10-52D45CF9EF7A}"/>
                    </a:ext>
                  </a:extLst>
                </p14:cNvPr>
                <p14:cNvContentPartPr/>
                <p14:nvPr/>
              </p14:nvContentPartPr>
              <p14:xfrm>
                <a:off x="10476402" y="4520859"/>
                <a:ext cx="173160" cy="18360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B73F9C18-26AC-DAFB-CD10-52D45CF9EF7A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10467402" y="4512219"/>
                  <a:ext cx="19080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A53B73A6-E454-34A6-DBE8-432AE9769AFA}"/>
                    </a:ext>
                  </a:extLst>
                </p14:cNvPr>
                <p14:cNvContentPartPr/>
                <p14:nvPr/>
              </p14:nvContentPartPr>
              <p14:xfrm>
                <a:off x="10710042" y="4492779"/>
                <a:ext cx="108360" cy="18360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A53B73A6-E454-34A6-DBE8-432AE9769AFA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10701402" y="4483779"/>
                  <a:ext cx="12600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893B7205-C90D-7F14-3522-302DA7BF00A5}"/>
                    </a:ext>
                  </a:extLst>
                </p14:cNvPr>
                <p14:cNvContentPartPr/>
                <p14:nvPr/>
              </p14:nvContentPartPr>
              <p14:xfrm>
                <a:off x="10874562" y="4470819"/>
                <a:ext cx="316440" cy="19800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893B7205-C90D-7F14-3522-302DA7BF00A5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0865922" y="4461819"/>
                  <a:ext cx="3340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7C02E3D2-94F5-4632-66A0-F77FE7F62C19}"/>
                    </a:ext>
                  </a:extLst>
                </p14:cNvPr>
                <p14:cNvContentPartPr/>
                <p14:nvPr/>
              </p14:nvContentPartPr>
              <p14:xfrm>
                <a:off x="11227722" y="4436979"/>
                <a:ext cx="155520" cy="2224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7C02E3D2-94F5-4632-66A0-F77FE7F62C19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1219082" y="4428339"/>
                  <a:ext cx="17316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E5F9F401-B9B2-2307-145E-1CF256038B34}"/>
                    </a:ext>
                  </a:extLst>
                </p14:cNvPr>
                <p14:cNvContentPartPr/>
                <p14:nvPr/>
              </p14:nvContentPartPr>
              <p14:xfrm>
                <a:off x="11459202" y="4314939"/>
                <a:ext cx="42480" cy="500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E5F9F401-B9B2-2307-145E-1CF256038B34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1450562" y="4305939"/>
                  <a:ext cx="6012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E966E177-8C2C-9537-A4CB-A4693AEB6A93}"/>
                    </a:ext>
                  </a:extLst>
                </p14:cNvPr>
                <p14:cNvContentPartPr/>
                <p14:nvPr/>
              </p14:nvContentPartPr>
              <p14:xfrm>
                <a:off x="11089842" y="4841619"/>
                <a:ext cx="2160" cy="360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E966E177-8C2C-9537-A4CB-A4693AEB6A93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1080842" y="4832979"/>
                  <a:ext cx="198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78B239C1-2D18-1177-998F-31E3C357ED9F}"/>
                    </a:ext>
                  </a:extLst>
                </p14:cNvPr>
                <p14:cNvContentPartPr/>
                <p14:nvPr/>
              </p14:nvContentPartPr>
              <p14:xfrm>
                <a:off x="11079042" y="4831179"/>
                <a:ext cx="195120" cy="2217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78B239C1-2D18-1177-998F-31E3C357ED9F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1070042" y="4822539"/>
                  <a:ext cx="21276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21D1A000-F79C-5002-9CB4-82892E424F05}"/>
                    </a:ext>
                  </a:extLst>
                </p14:cNvPr>
                <p14:cNvContentPartPr/>
                <p14:nvPr/>
              </p14:nvContentPartPr>
              <p14:xfrm>
                <a:off x="11281722" y="4872219"/>
                <a:ext cx="65520" cy="10440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21D1A000-F79C-5002-9CB4-82892E424F05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1272722" y="4863579"/>
                  <a:ext cx="831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BAA5FABD-009A-1937-847C-382D8A687CA9}"/>
                    </a:ext>
                  </a:extLst>
                </p14:cNvPr>
                <p14:cNvContentPartPr/>
                <p14:nvPr/>
              </p14:nvContentPartPr>
              <p14:xfrm>
                <a:off x="11391882" y="4804539"/>
                <a:ext cx="246600" cy="3225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BAA5FABD-009A-1937-847C-382D8A687CA9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1382882" y="4795899"/>
                  <a:ext cx="26424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0E6893AF-639C-11FD-8099-5173903FF2CC}"/>
                    </a:ext>
                  </a:extLst>
                </p14:cNvPr>
                <p14:cNvContentPartPr/>
                <p14:nvPr/>
              </p14:nvContentPartPr>
              <p14:xfrm>
                <a:off x="11722002" y="4710219"/>
                <a:ext cx="84240" cy="3276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0E6893AF-639C-11FD-8099-5173903FF2CC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1713002" y="4701579"/>
                  <a:ext cx="101880" cy="34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B0027A91-1F6C-3670-ED7C-89814A00875E}"/>
              </a:ext>
            </a:extLst>
          </p:cNvPr>
          <p:cNvGrpSpPr/>
          <p:nvPr/>
        </p:nvGrpSpPr>
        <p:grpSpPr>
          <a:xfrm>
            <a:off x="7947042" y="5364339"/>
            <a:ext cx="1162080" cy="350280"/>
            <a:chOff x="7947042" y="5364339"/>
            <a:chExt cx="1162080" cy="35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AFC33267-E31D-6549-1D6A-D863B18EBFF8}"/>
                    </a:ext>
                  </a:extLst>
                </p14:cNvPr>
                <p14:cNvContentPartPr/>
                <p14:nvPr/>
              </p14:nvContentPartPr>
              <p14:xfrm>
                <a:off x="7947042" y="5364339"/>
                <a:ext cx="151560" cy="18864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AFC33267-E31D-6549-1D6A-D863B18EBFF8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7938042" y="5355699"/>
                  <a:ext cx="1692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D6EC35EC-846C-057A-F7AD-584C79437C4C}"/>
                    </a:ext>
                  </a:extLst>
                </p14:cNvPr>
                <p14:cNvContentPartPr/>
                <p14:nvPr/>
              </p14:nvContentPartPr>
              <p14:xfrm>
                <a:off x="8091042" y="5444619"/>
                <a:ext cx="315720" cy="1436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D6EC35EC-846C-057A-F7AD-584C79437C4C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8082402" y="5435619"/>
                  <a:ext cx="3333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AEFA789F-BFB2-9463-F880-D21648187D1D}"/>
                    </a:ext>
                  </a:extLst>
                </p14:cNvPr>
                <p14:cNvContentPartPr/>
                <p14:nvPr/>
              </p14:nvContentPartPr>
              <p14:xfrm>
                <a:off x="8430162" y="5466579"/>
                <a:ext cx="128520" cy="806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AEFA789F-BFB2-9463-F880-D21648187D1D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8421522" y="5457579"/>
                  <a:ext cx="1461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F646D97F-EDE1-2ECF-92A0-A05B138CF0A9}"/>
                    </a:ext>
                  </a:extLst>
                </p14:cNvPr>
                <p14:cNvContentPartPr/>
                <p14:nvPr/>
              </p14:nvContentPartPr>
              <p14:xfrm>
                <a:off x="8533482" y="5390979"/>
                <a:ext cx="443520" cy="3236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F646D97F-EDE1-2ECF-92A0-A05B138CF0A9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8524842" y="5381979"/>
                  <a:ext cx="46116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84EA12B9-30BB-3A9F-5CFB-06E1CA0DDF16}"/>
                    </a:ext>
                  </a:extLst>
                </p14:cNvPr>
                <p14:cNvContentPartPr/>
                <p14:nvPr/>
              </p14:nvContentPartPr>
              <p14:xfrm>
                <a:off x="8983842" y="5391339"/>
                <a:ext cx="125280" cy="9144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84EA12B9-30BB-3A9F-5CFB-06E1CA0DDF16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8974842" y="5382339"/>
                  <a:ext cx="142920" cy="10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4900C7CD-F6D9-850A-E05B-CB6E1631DE92}"/>
              </a:ext>
            </a:extLst>
          </p:cNvPr>
          <p:cNvGrpSpPr/>
          <p:nvPr/>
        </p:nvGrpSpPr>
        <p:grpSpPr>
          <a:xfrm>
            <a:off x="9260322" y="5280819"/>
            <a:ext cx="413640" cy="243000"/>
            <a:chOff x="9260322" y="5280819"/>
            <a:chExt cx="413640" cy="24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30B840CA-EB51-93F0-C432-731BD4B53CB0}"/>
                    </a:ext>
                  </a:extLst>
                </p14:cNvPr>
                <p14:cNvContentPartPr/>
                <p14:nvPr/>
              </p14:nvContentPartPr>
              <p14:xfrm>
                <a:off x="9260322" y="5280819"/>
                <a:ext cx="97560" cy="2415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30B840CA-EB51-93F0-C432-731BD4B53CB0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9251322" y="5271819"/>
                  <a:ext cx="11520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4AD107BB-3586-98E9-06A9-14486FDB6A1B}"/>
                    </a:ext>
                  </a:extLst>
                </p14:cNvPr>
                <p14:cNvContentPartPr/>
                <p14:nvPr/>
              </p14:nvContentPartPr>
              <p14:xfrm>
                <a:off x="9396042" y="5351019"/>
                <a:ext cx="277920" cy="1728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4AD107BB-3586-98E9-06A9-14486FDB6A1B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9387402" y="5342019"/>
                  <a:ext cx="2955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EBA336DF-47DB-2B76-280C-F80B710D6C90}"/>
                    </a:ext>
                  </a:extLst>
                </p14:cNvPr>
                <p14:cNvContentPartPr/>
                <p14:nvPr/>
              </p14:nvContentPartPr>
              <p14:xfrm>
                <a:off x="9604842" y="5309979"/>
                <a:ext cx="65520" cy="2134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EBA336DF-47DB-2B76-280C-F80B710D6C90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9596202" y="5300979"/>
                  <a:ext cx="83160" cy="23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23811A28-40B0-6DE6-5A47-0BDFD9915C52}"/>
              </a:ext>
            </a:extLst>
          </p:cNvPr>
          <p:cNvGrpSpPr/>
          <p:nvPr/>
        </p:nvGrpSpPr>
        <p:grpSpPr>
          <a:xfrm>
            <a:off x="9858282" y="5284419"/>
            <a:ext cx="2021040" cy="733320"/>
            <a:chOff x="9858282" y="5284419"/>
            <a:chExt cx="2021040" cy="73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0AE116AB-B743-1D93-EF11-468840EC4821}"/>
                    </a:ext>
                  </a:extLst>
                </p14:cNvPr>
                <p14:cNvContentPartPr/>
                <p14:nvPr/>
              </p14:nvContentPartPr>
              <p14:xfrm>
                <a:off x="9858282" y="5294859"/>
                <a:ext cx="110880" cy="13896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0AE116AB-B743-1D93-EF11-468840EC4821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9849642" y="5285859"/>
                  <a:ext cx="1285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E68554CB-830D-5D76-D294-D6CFD443E0E9}"/>
                    </a:ext>
                  </a:extLst>
                </p14:cNvPr>
                <p14:cNvContentPartPr/>
                <p14:nvPr/>
              </p14:nvContentPartPr>
              <p14:xfrm>
                <a:off x="9936402" y="5335539"/>
                <a:ext cx="46080" cy="17172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E68554CB-830D-5D76-D294-D6CFD443E0E9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9927402" y="5326539"/>
                  <a:ext cx="637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2E2E5DC7-B0D0-14C1-A503-396B2281C2D5}"/>
                    </a:ext>
                  </a:extLst>
                </p14:cNvPr>
                <p14:cNvContentPartPr/>
                <p14:nvPr/>
              </p14:nvContentPartPr>
              <p14:xfrm>
                <a:off x="10004802" y="5318619"/>
                <a:ext cx="374400" cy="21996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2E2E5DC7-B0D0-14C1-A503-396B2281C2D5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9995802" y="5309619"/>
                  <a:ext cx="3920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B3155DB4-9625-724B-AE8E-3B7534D2AB8E}"/>
                    </a:ext>
                  </a:extLst>
                </p14:cNvPr>
                <p14:cNvContentPartPr/>
                <p14:nvPr/>
              </p14:nvContentPartPr>
              <p14:xfrm>
                <a:off x="10527882" y="5304939"/>
                <a:ext cx="27360" cy="17388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B3155DB4-9625-724B-AE8E-3B7534D2AB8E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10519242" y="5296299"/>
                  <a:ext cx="450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D08162A7-0432-264E-3F3E-C1870218062F}"/>
                    </a:ext>
                  </a:extLst>
                </p14:cNvPr>
                <p14:cNvContentPartPr/>
                <p14:nvPr/>
              </p14:nvContentPartPr>
              <p14:xfrm>
                <a:off x="10599162" y="5331939"/>
                <a:ext cx="288000" cy="21492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D08162A7-0432-264E-3F3E-C1870218062F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10590162" y="5322939"/>
                  <a:ext cx="3056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B9B1DDA3-8C39-3CD2-8340-75C74419E26D}"/>
                    </a:ext>
                  </a:extLst>
                </p14:cNvPr>
                <p14:cNvContentPartPr/>
                <p14:nvPr/>
              </p14:nvContentPartPr>
              <p14:xfrm>
                <a:off x="10066362" y="5284419"/>
                <a:ext cx="905040" cy="66096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B9B1DDA3-8C39-3CD2-8340-75C74419E26D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0057362" y="5275779"/>
                  <a:ext cx="922680" cy="67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190185FE-62F6-7426-CBCC-AB3BB2568352}"/>
                    </a:ext>
                  </a:extLst>
                </p14:cNvPr>
                <p14:cNvContentPartPr/>
                <p14:nvPr/>
              </p14:nvContentPartPr>
              <p14:xfrm>
                <a:off x="10216122" y="5797419"/>
                <a:ext cx="209160" cy="1231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190185FE-62F6-7426-CBCC-AB3BB2568352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10207122" y="5788419"/>
                  <a:ext cx="2268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47C2AB8E-CB58-01B1-5CF6-35B46AA1CD75}"/>
                    </a:ext>
                  </a:extLst>
                </p14:cNvPr>
                <p14:cNvContentPartPr/>
                <p14:nvPr/>
              </p14:nvContentPartPr>
              <p14:xfrm>
                <a:off x="10458762" y="5769339"/>
                <a:ext cx="357840" cy="15120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47C2AB8E-CB58-01B1-5CF6-35B46AA1CD75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10449762" y="5760339"/>
                  <a:ext cx="3754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562B266A-D085-F48F-4C4A-D2A8406122EC}"/>
                    </a:ext>
                  </a:extLst>
                </p14:cNvPr>
                <p14:cNvContentPartPr/>
                <p14:nvPr/>
              </p14:nvContentPartPr>
              <p14:xfrm>
                <a:off x="10800042" y="5639739"/>
                <a:ext cx="175320" cy="18108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562B266A-D085-F48F-4C4A-D2A8406122EC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0791402" y="5631099"/>
                  <a:ext cx="1929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92D80D97-64B4-2641-60C0-D173927904BB}"/>
                    </a:ext>
                  </a:extLst>
                </p14:cNvPr>
                <p14:cNvContentPartPr/>
                <p14:nvPr/>
              </p14:nvContentPartPr>
              <p14:xfrm>
                <a:off x="11091642" y="5614539"/>
                <a:ext cx="237600" cy="23256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92D80D97-64B4-2641-60C0-D173927904BB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1083002" y="5605539"/>
                  <a:ext cx="25524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51CFE63B-6550-A48C-E458-81EC0B723328}"/>
                    </a:ext>
                  </a:extLst>
                </p14:cNvPr>
                <p14:cNvContentPartPr/>
                <p14:nvPr/>
              </p14:nvContentPartPr>
              <p14:xfrm>
                <a:off x="11348682" y="5754939"/>
                <a:ext cx="114840" cy="2628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51CFE63B-6550-A48C-E458-81EC0B723328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1340042" y="5746299"/>
                  <a:ext cx="13248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C42D6861-8D5E-A141-2D2E-6520DEF4B808}"/>
                    </a:ext>
                  </a:extLst>
                </p14:cNvPr>
                <p14:cNvContentPartPr/>
                <p14:nvPr/>
              </p14:nvContentPartPr>
              <p14:xfrm>
                <a:off x="11469282" y="5592579"/>
                <a:ext cx="410040" cy="26604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C42D6861-8D5E-A141-2D2E-6520DEF4B808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11460282" y="5583579"/>
                  <a:ext cx="427680" cy="283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933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60542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Q 4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73967-AC07-5A87-659C-48D361B79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2" y="656563"/>
            <a:ext cx="6639852" cy="19433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6B55E4C-8DFF-3B77-5862-C7CAB4859A68}"/>
                  </a:ext>
                </a:extLst>
              </p14:cNvPr>
              <p14:cNvContentPartPr/>
              <p14:nvPr/>
            </p14:nvContentPartPr>
            <p14:xfrm>
              <a:off x="541842" y="2755419"/>
              <a:ext cx="29520" cy="225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6B55E4C-8DFF-3B77-5862-C7CAB4859A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3202" y="2746419"/>
                <a:ext cx="47160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1AEEC57-22E0-B467-AF3C-5BFCC5D0B857}"/>
                  </a:ext>
                </a:extLst>
              </p14:cNvPr>
              <p14:cNvContentPartPr/>
              <p14:nvPr/>
            </p14:nvContentPartPr>
            <p14:xfrm>
              <a:off x="631122" y="2807619"/>
              <a:ext cx="89640" cy="138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1AEEC57-22E0-B467-AF3C-5BFCC5D0B85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2122" y="2798619"/>
                <a:ext cx="10728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2B35A36-CE3C-44FC-F084-4346C4EABA1A}"/>
                  </a:ext>
                </a:extLst>
              </p14:cNvPr>
              <p14:cNvContentPartPr/>
              <p14:nvPr/>
            </p14:nvContentPartPr>
            <p14:xfrm>
              <a:off x="655242" y="2978619"/>
              <a:ext cx="120600" cy="48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2B35A36-CE3C-44FC-F084-4346C4EABA1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6602" y="2969979"/>
                <a:ext cx="138240" cy="6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2EBF4DD-0F16-9456-31E0-3C863D6A073B}"/>
                  </a:ext>
                </a:extLst>
              </p14:cNvPr>
              <p14:cNvContentPartPr/>
              <p14:nvPr/>
            </p14:nvContentPartPr>
            <p14:xfrm>
              <a:off x="819402" y="2721579"/>
              <a:ext cx="50760" cy="362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2EBF4DD-0F16-9456-31E0-3C863D6A073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10762" y="2712579"/>
                <a:ext cx="68400" cy="38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367CFFD-A877-5459-E737-BD54EC6EB3CA}"/>
                  </a:ext>
                </a:extLst>
              </p14:cNvPr>
              <p14:cNvContentPartPr/>
              <p14:nvPr/>
            </p14:nvContentPartPr>
            <p14:xfrm>
              <a:off x="940722" y="2832819"/>
              <a:ext cx="120600" cy="77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367CFFD-A877-5459-E737-BD54EC6EB3C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31722" y="2824179"/>
                <a:ext cx="138240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3A672B7-D574-6825-19BA-9CED11D784F8}"/>
                  </a:ext>
                </a:extLst>
              </p14:cNvPr>
              <p14:cNvContentPartPr/>
              <p14:nvPr/>
            </p14:nvContentPartPr>
            <p14:xfrm>
              <a:off x="1255002" y="2687379"/>
              <a:ext cx="928800" cy="350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3A672B7-D574-6825-19BA-9CED11D784F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246362" y="2678739"/>
                <a:ext cx="946440" cy="36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A4EBCAA-653D-FC62-D30F-93D5F819E569}"/>
                  </a:ext>
                </a:extLst>
              </p14:cNvPr>
              <p14:cNvContentPartPr/>
              <p14:nvPr/>
            </p14:nvContentPartPr>
            <p14:xfrm>
              <a:off x="1436802" y="2886459"/>
              <a:ext cx="137880" cy="105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A4EBCAA-653D-FC62-D30F-93D5F819E56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28162" y="2877459"/>
                <a:ext cx="155520" cy="1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9A5753A-3194-1937-DE49-B6C9FDB97BE6}"/>
                  </a:ext>
                </a:extLst>
              </p14:cNvPr>
              <p14:cNvContentPartPr/>
              <p14:nvPr/>
            </p14:nvContentPartPr>
            <p14:xfrm>
              <a:off x="1572882" y="2819499"/>
              <a:ext cx="109440" cy="572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9A5753A-3194-1937-DE49-B6C9FDB97BE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564242" y="2810499"/>
                <a:ext cx="127080" cy="7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4E1BDD3-11B2-E7A5-4855-D76C2CE0B8E1}"/>
                  </a:ext>
                </a:extLst>
              </p14:cNvPr>
              <p14:cNvContentPartPr/>
              <p14:nvPr/>
            </p14:nvContentPartPr>
            <p14:xfrm>
              <a:off x="1718682" y="2912019"/>
              <a:ext cx="77760" cy="43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4E1BDD3-11B2-E7A5-4855-D76C2CE0B8E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710042" y="2903019"/>
                <a:ext cx="9540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5C549416-EBCD-0085-3E89-9ABE45F81F70}"/>
                  </a:ext>
                </a:extLst>
              </p14:cNvPr>
              <p14:cNvContentPartPr/>
              <p14:nvPr/>
            </p14:nvContentPartPr>
            <p14:xfrm>
              <a:off x="1789602" y="2870979"/>
              <a:ext cx="3960" cy="946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5C549416-EBCD-0085-3E89-9ABE45F81F7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780602" y="2861979"/>
                <a:ext cx="21600" cy="11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EAD6222-BAC4-019A-32C1-8CD32EA78640}"/>
                  </a:ext>
                </a:extLst>
              </p14:cNvPr>
              <p14:cNvContentPartPr/>
              <p14:nvPr/>
            </p14:nvContentPartPr>
            <p14:xfrm>
              <a:off x="1950162" y="2818059"/>
              <a:ext cx="86760" cy="1476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EAD6222-BAC4-019A-32C1-8CD32EA7864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941522" y="2809059"/>
                <a:ext cx="10440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9295D1F-6602-46F3-4CEE-1AF4630CE8DC}"/>
                  </a:ext>
                </a:extLst>
              </p14:cNvPr>
              <p14:cNvContentPartPr/>
              <p14:nvPr/>
            </p14:nvContentPartPr>
            <p14:xfrm>
              <a:off x="2055642" y="2782419"/>
              <a:ext cx="76680" cy="514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9295D1F-6602-46F3-4CEE-1AF4630CE8DC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047002" y="2773419"/>
                <a:ext cx="94320" cy="6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DE400691-12CD-4B87-24A0-E839B7E0DE48}"/>
                  </a:ext>
                </a:extLst>
              </p14:cNvPr>
              <p14:cNvContentPartPr/>
              <p14:nvPr/>
            </p14:nvContentPartPr>
            <p14:xfrm>
              <a:off x="2338962" y="2879619"/>
              <a:ext cx="76680" cy="255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DE400691-12CD-4B87-24A0-E839B7E0DE4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330322" y="2870979"/>
                <a:ext cx="9432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04E5DAF-30DA-047D-1E49-C18F50EB8707}"/>
                  </a:ext>
                </a:extLst>
              </p14:cNvPr>
              <p14:cNvContentPartPr/>
              <p14:nvPr/>
            </p14:nvContentPartPr>
            <p14:xfrm>
              <a:off x="2400522" y="2927499"/>
              <a:ext cx="86760" cy="136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04E5DAF-30DA-047D-1E49-C18F50EB8707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391882" y="2918499"/>
                <a:ext cx="104400" cy="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7527E0C-9279-A57E-5B4A-78D5FA153613}"/>
                  </a:ext>
                </a:extLst>
              </p14:cNvPr>
              <p14:cNvContentPartPr/>
              <p14:nvPr/>
            </p14:nvContentPartPr>
            <p14:xfrm>
              <a:off x="2718762" y="2710779"/>
              <a:ext cx="86400" cy="295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7527E0C-9279-A57E-5B4A-78D5FA153613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710122" y="2702139"/>
                <a:ext cx="10404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1F4D929D-31B0-0049-6FB4-BC848601F9D6}"/>
                  </a:ext>
                </a:extLst>
              </p14:cNvPr>
              <p14:cNvContentPartPr/>
              <p14:nvPr/>
            </p14:nvContentPartPr>
            <p14:xfrm>
              <a:off x="2651442" y="2729859"/>
              <a:ext cx="183960" cy="2368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1F4D929D-31B0-0049-6FB4-BC848601F9D6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642442" y="2721219"/>
                <a:ext cx="201600" cy="254520"/>
              </a:xfrm>
              <a:prstGeom prst="rect">
                <a:avLst/>
              </a:prstGeom>
            </p:spPr>
          </p:pic>
        </mc:Fallback>
      </mc:AlternateContent>
      <p:grpSp>
        <p:nvGrpSpPr>
          <p:cNvPr id="53" name="Group 52">
            <a:extLst>
              <a:ext uri="{FF2B5EF4-FFF2-40B4-BE49-F238E27FC236}">
                <a16:creationId xmlns:a16="http://schemas.microsoft.com/office/drawing/2014/main" id="{A4B7291A-45EC-9CB9-EFFA-25BAB44FF640}"/>
              </a:ext>
            </a:extLst>
          </p:cNvPr>
          <p:cNvGrpSpPr/>
          <p:nvPr/>
        </p:nvGrpSpPr>
        <p:grpSpPr>
          <a:xfrm>
            <a:off x="1435002" y="3162579"/>
            <a:ext cx="1573920" cy="316800"/>
            <a:chOff x="1435002" y="3162579"/>
            <a:chExt cx="1573920" cy="31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3540F34-37E6-F343-8A23-4A6B5383EB82}"/>
                    </a:ext>
                  </a:extLst>
                </p14:cNvPr>
                <p14:cNvContentPartPr/>
                <p14:nvPr/>
              </p14:nvContentPartPr>
              <p14:xfrm>
                <a:off x="1435002" y="3290019"/>
                <a:ext cx="166320" cy="189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3540F34-37E6-F343-8A23-4A6B5383EB8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426002" y="3281019"/>
                  <a:ext cx="1839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A3757AC-856E-78C0-3FC8-E6A317DF6997}"/>
                    </a:ext>
                  </a:extLst>
                </p14:cNvPr>
                <p14:cNvContentPartPr/>
                <p14:nvPr/>
              </p14:nvContentPartPr>
              <p14:xfrm>
                <a:off x="1632282" y="3235659"/>
                <a:ext cx="96120" cy="93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A3757AC-856E-78C0-3FC8-E6A317DF699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623642" y="3226659"/>
                  <a:ext cx="1137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58D78E0-EAAA-1F7C-BF46-2F7F931B544C}"/>
                    </a:ext>
                  </a:extLst>
                </p14:cNvPr>
                <p14:cNvContentPartPr/>
                <p14:nvPr/>
              </p14:nvContentPartPr>
              <p14:xfrm>
                <a:off x="1881762" y="3377139"/>
                <a:ext cx="97920" cy="32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58D78E0-EAAA-1F7C-BF46-2F7F931B544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872762" y="3368139"/>
                  <a:ext cx="1155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0A30440-E426-0B3D-D913-22A0E8352DF4}"/>
                    </a:ext>
                  </a:extLst>
                </p14:cNvPr>
                <p14:cNvContentPartPr/>
                <p14:nvPr/>
              </p14:nvContentPartPr>
              <p14:xfrm>
                <a:off x="1944762" y="3290019"/>
                <a:ext cx="38520" cy="1386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0A30440-E426-0B3D-D913-22A0E8352DF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935762" y="3281019"/>
                  <a:ext cx="561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6971F3B-E9D2-FFE9-B0D7-6DF26471888F}"/>
                    </a:ext>
                  </a:extLst>
                </p14:cNvPr>
                <p14:cNvContentPartPr/>
                <p14:nvPr/>
              </p14:nvContentPartPr>
              <p14:xfrm>
                <a:off x="2038002" y="3227019"/>
                <a:ext cx="106920" cy="2012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6971F3B-E9D2-FFE9-B0D7-6DF26471888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029362" y="3218019"/>
                  <a:ext cx="1245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5CD59DF-C6F7-28CE-BCF3-B5B9AF9AEB2B}"/>
                    </a:ext>
                  </a:extLst>
                </p14:cNvPr>
                <p14:cNvContentPartPr/>
                <p14:nvPr/>
              </p14:nvContentPartPr>
              <p14:xfrm>
                <a:off x="2151402" y="3162579"/>
                <a:ext cx="103680" cy="601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5CD59DF-C6F7-28CE-BCF3-B5B9AF9AEB2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142402" y="3153579"/>
                  <a:ext cx="1213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08C35B3-0DFD-9EEC-B03F-DE1604561FAF}"/>
                    </a:ext>
                  </a:extLst>
                </p14:cNvPr>
                <p14:cNvContentPartPr/>
                <p14:nvPr/>
              </p14:nvContentPartPr>
              <p14:xfrm>
                <a:off x="2427522" y="3277779"/>
                <a:ext cx="78840" cy="14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08C35B3-0DFD-9EEC-B03F-DE1604561FA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418882" y="3269139"/>
                  <a:ext cx="964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5477C4B-0217-1822-0E8E-1C833652A893}"/>
                    </a:ext>
                  </a:extLst>
                </p14:cNvPr>
                <p14:cNvContentPartPr/>
                <p14:nvPr/>
              </p14:nvContentPartPr>
              <p14:xfrm>
                <a:off x="2440842" y="3340779"/>
                <a:ext cx="118440" cy="136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5477C4B-0217-1822-0E8E-1C833652A89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432202" y="3332139"/>
                  <a:ext cx="1360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4A2E6A3-6C57-CB61-B65D-9F60793DCF75}"/>
                    </a:ext>
                  </a:extLst>
                </p14:cNvPr>
                <p14:cNvContentPartPr/>
                <p14:nvPr/>
              </p14:nvContentPartPr>
              <p14:xfrm>
                <a:off x="2693922" y="3221979"/>
                <a:ext cx="113400" cy="1602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4A2E6A3-6C57-CB61-B65D-9F60793DCF7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685282" y="3213339"/>
                  <a:ext cx="1310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4178339-F9AC-9F3E-060A-CE50C9BAC431}"/>
                    </a:ext>
                  </a:extLst>
                </p14:cNvPr>
                <p14:cNvContentPartPr/>
                <p14:nvPr/>
              </p14:nvContentPartPr>
              <p14:xfrm>
                <a:off x="2871402" y="3165099"/>
                <a:ext cx="99720" cy="331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4178339-F9AC-9F3E-060A-CE50C9BAC43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862402" y="3156099"/>
                  <a:ext cx="11736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EE19E6D-8927-974F-A89E-EA4A680A1017}"/>
                    </a:ext>
                  </a:extLst>
                </p14:cNvPr>
                <p14:cNvContentPartPr/>
                <p14:nvPr/>
              </p14:nvContentPartPr>
              <p14:xfrm>
                <a:off x="2872122" y="3172299"/>
                <a:ext cx="136800" cy="2282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EE19E6D-8927-974F-A89E-EA4A680A101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863482" y="3163659"/>
                  <a:ext cx="154440" cy="24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6EF7275-006C-1938-F059-7A46B6540D51}"/>
              </a:ext>
            </a:extLst>
          </p:cNvPr>
          <p:cNvGrpSpPr/>
          <p:nvPr/>
        </p:nvGrpSpPr>
        <p:grpSpPr>
          <a:xfrm>
            <a:off x="1917762" y="3624099"/>
            <a:ext cx="1405800" cy="325800"/>
            <a:chOff x="1917762" y="3624099"/>
            <a:chExt cx="1405800" cy="32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3BBE037-A349-9553-278C-E8522FE37B36}"/>
                    </a:ext>
                  </a:extLst>
                </p14:cNvPr>
                <p14:cNvContentPartPr/>
                <p14:nvPr/>
              </p14:nvContentPartPr>
              <p14:xfrm>
                <a:off x="1917762" y="3810939"/>
                <a:ext cx="192240" cy="1389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3BBE037-A349-9553-278C-E8522FE37B3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908762" y="3802299"/>
                  <a:ext cx="20988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C16ADAB6-29F1-ADC3-C899-B881439C4F6B}"/>
                    </a:ext>
                  </a:extLst>
                </p14:cNvPr>
                <p14:cNvContentPartPr/>
                <p14:nvPr/>
              </p14:nvContentPartPr>
              <p14:xfrm>
                <a:off x="2092002" y="3689979"/>
                <a:ext cx="149760" cy="72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C16ADAB6-29F1-ADC3-C899-B881439C4F6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083002" y="3680979"/>
                  <a:ext cx="1674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37F6C48-8D06-F428-C33D-BDE2206699B6}"/>
                    </a:ext>
                  </a:extLst>
                </p14:cNvPr>
                <p14:cNvContentPartPr/>
                <p14:nvPr/>
              </p14:nvContentPartPr>
              <p14:xfrm>
                <a:off x="2363802" y="3801219"/>
                <a:ext cx="94680" cy="781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37F6C48-8D06-F428-C33D-BDE2206699B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354802" y="3792219"/>
                  <a:ext cx="1123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45BE6BE-DB66-B083-791B-A002763B12C6}"/>
                    </a:ext>
                  </a:extLst>
                </p14:cNvPr>
                <p14:cNvContentPartPr/>
                <p14:nvPr/>
              </p14:nvContentPartPr>
              <p14:xfrm>
                <a:off x="2645682" y="3750459"/>
                <a:ext cx="171000" cy="153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45BE6BE-DB66-B083-791B-A002763B12C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636682" y="3741459"/>
                  <a:ext cx="1886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7D6BB02-7973-4AAB-76DD-84C38C4DD39B}"/>
                    </a:ext>
                  </a:extLst>
                </p14:cNvPr>
                <p14:cNvContentPartPr/>
                <p14:nvPr/>
              </p14:nvContentPartPr>
              <p14:xfrm>
                <a:off x="2839722" y="3689979"/>
                <a:ext cx="80280" cy="31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C7D6BB02-7973-4AAB-76DD-84C38C4DD39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830722" y="3681339"/>
                  <a:ext cx="979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6B94285-0AA4-65AB-0177-A85CD6AECF26}"/>
                    </a:ext>
                  </a:extLst>
                </p14:cNvPr>
                <p14:cNvContentPartPr/>
                <p14:nvPr/>
              </p14:nvContentPartPr>
              <p14:xfrm>
                <a:off x="2845482" y="3705459"/>
                <a:ext cx="79560" cy="131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6B94285-0AA4-65AB-0177-A85CD6AECF2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836842" y="3696819"/>
                  <a:ext cx="972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2055FAB-2522-2F90-F2E3-243618DEF2B9}"/>
                    </a:ext>
                  </a:extLst>
                </p14:cNvPr>
                <p14:cNvContentPartPr/>
                <p14:nvPr/>
              </p14:nvContentPartPr>
              <p14:xfrm>
                <a:off x="2952042" y="3719139"/>
                <a:ext cx="108000" cy="234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2055FAB-2522-2F90-F2E3-243618DEF2B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943402" y="3710139"/>
                  <a:ext cx="1256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F9B3B44-6770-48D0-5719-AF3F7411BB8F}"/>
                    </a:ext>
                  </a:extLst>
                </p14:cNvPr>
                <p14:cNvContentPartPr/>
                <p14:nvPr/>
              </p14:nvContentPartPr>
              <p14:xfrm>
                <a:off x="3199002" y="3624099"/>
                <a:ext cx="124560" cy="2041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F9B3B44-6770-48D0-5719-AF3F7411BB8F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190002" y="3615459"/>
                  <a:ext cx="142200" cy="22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02D0EF7-553F-733D-9088-772BC7ED1D56}"/>
              </a:ext>
            </a:extLst>
          </p:cNvPr>
          <p:cNvGrpSpPr/>
          <p:nvPr/>
        </p:nvGrpSpPr>
        <p:grpSpPr>
          <a:xfrm>
            <a:off x="2005602" y="4124499"/>
            <a:ext cx="975960" cy="249120"/>
            <a:chOff x="2005602" y="4124499"/>
            <a:chExt cx="975960" cy="24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EB1A781-9F22-096A-D59D-40CFFD27893C}"/>
                    </a:ext>
                  </a:extLst>
                </p14:cNvPr>
                <p14:cNvContentPartPr/>
                <p14:nvPr/>
              </p14:nvContentPartPr>
              <p14:xfrm>
                <a:off x="2459922" y="4245819"/>
                <a:ext cx="93600" cy="3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EB1A781-9F22-096A-D59D-40CFFD27893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451282" y="4236819"/>
                  <a:ext cx="11124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F67E504-5DA6-F81E-C1E5-582A5FD5A877}"/>
                    </a:ext>
                  </a:extLst>
                </p14:cNvPr>
                <p14:cNvContentPartPr/>
                <p14:nvPr/>
              </p14:nvContentPartPr>
              <p14:xfrm>
                <a:off x="2506002" y="4305219"/>
                <a:ext cx="80280" cy="10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F67E504-5DA6-F81E-C1E5-582A5FD5A87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497362" y="4296579"/>
                  <a:ext cx="979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6E8DB8F-5CE7-5196-D0C1-86689CEC1F1A}"/>
                    </a:ext>
                  </a:extLst>
                </p14:cNvPr>
                <p14:cNvContentPartPr/>
                <p14:nvPr/>
              </p14:nvContentPartPr>
              <p14:xfrm>
                <a:off x="2758722" y="4187859"/>
                <a:ext cx="48600" cy="185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6E8DB8F-5CE7-5196-D0C1-86689CEC1F1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750082" y="4178859"/>
                  <a:ext cx="662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7E1712D-D3CE-5432-A959-BAD417FC9179}"/>
                    </a:ext>
                  </a:extLst>
                </p14:cNvPr>
                <p14:cNvContentPartPr/>
                <p14:nvPr/>
              </p14:nvContentPartPr>
              <p14:xfrm>
                <a:off x="2889402" y="4160139"/>
                <a:ext cx="92160" cy="1879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7E1712D-D3CE-5432-A959-BAD417FC9179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880402" y="4151139"/>
                  <a:ext cx="1098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EE0216F-29AF-AD3F-3CEE-FB1D5BA413F9}"/>
                    </a:ext>
                  </a:extLst>
                </p14:cNvPr>
                <p14:cNvContentPartPr/>
                <p14:nvPr/>
              </p14:nvContentPartPr>
              <p14:xfrm>
                <a:off x="2005602" y="4214499"/>
                <a:ext cx="137160" cy="1436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EE0216F-29AF-AD3F-3CEE-FB1D5BA413F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996602" y="4205859"/>
                  <a:ext cx="1548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3C57395-263E-A515-6B50-B4FC3B63E02F}"/>
                    </a:ext>
                  </a:extLst>
                </p14:cNvPr>
                <p14:cNvContentPartPr/>
                <p14:nvPr/>
              </p14:nvContentPartPr>
              <p14:xfrm>
                <a:off x="2157162" y="4124499"/>
                <a:ext cx="140400" cy="867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3C57395-263E-A515-6B50-B4FC3B63E02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148162" y="4115859"/>
                  <a:ext cx="158040" cy="10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E220493-10E2-E16C-03CB-DC26E45BA4C1}"/>
              </a:ext>
            </a:extLst>
          </p:cNvPr>
          <p:cNvGrpSpPr/>
          <p:nvPr/>
        </p:nvGrpSpPr>
        <p:grpSpPr>
          <a:xfrm>
            <a:off x="1489362" y="4701579"/>
            <a:ext cx="642960" cy="299880"/>
            <a:chOff x="1489362" y="4701579"/>
            <a:chExt cx="642960" cy="29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C629011B-A630-5089-D67E-9515E2F63C99}"/>
                    </a:ext>
                  </a:extLst>
                </p14:cNvPr>
                <p14:cNvContentPartPr/>
                <p14:nvPr/>
              </p14:nvContentPartPr>
              <p14:xfrm>
                <a:off x="1489362" y="4781859"/>
                <a:ext cx="165960" cy="1461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C629011B-A630-5089-D67E-9515E2F63C9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480362" y="4772859"/>
                  <a:ext cx="1836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04EDEDD-71C6-E72E-E743-7B7EF1BD3B92}"/>
                    </a:ext>
                  </a:extLst>
                </p14:cNvPr>
                <p14:cNvContentPartPr/>
                <p14:nvPr/>
              </p14:nvContentPartPr>
              <p14:xfrm>
                <a:off x="1674042" y="4800939"/>
                <a:ext cx="138600" cy="838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04EDEDD-71C6-E72E-E743-7B7EF1BD3B9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665402" y="4791939"/>
                  <a:ext cx="1562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0303511-A8C3-1C73-B3E6-FEC6242475BA}"/>
                    </a:ext>
                  </a:extLst>
                </p14:cNvPr>
                <p14:cNvContentPartPr/>
                <p14:nvPr/>
              </p14:nvContentPartPr>
              <p14:xfrm>
                <a:off x="1876722" y="4701579"/>
                <a:ext cx="113400" cy="1612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0303511-A8C3-1C73-B3E6-FEC6242475BA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868082" y="4692939"/>
                  <a:ext cx="1310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B4FDD022-035A-639A-F5C4-85F65D928888}"/>
                    </a:ext>
                  </a:extLst>
                </p14:cNvPr>
                <p14:cNvContentPartPr/>
                <p14:nvPr/>
              </p14:nvContentPartPr>
              <p14:xfrm>
                <a:off x="1971402" y="4732179"/>
                <a:ext cx="160920" cy="2692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B4FDD022-035A-639A-F5C4-85F65D92888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962762" y="4723539"/>
                  <a:ext cx="178560" cy="28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E49CA7-676E-CA5C-079E-8D88F557DE7B}"/>
              </a:ext>
            </a:extLst>
          </p:cNvPr>
          <p:cNvGrpSpPr/>
          <p:nvPr/>
        </p:nvGrpSpPr>
        <p:grpSpPr>
          <a:xfrm>
            <a:off x="2593842" y="4684659"/>
            <a:ext cx="284040" cy="159120"/>
            <a:chOff x="2593842" y="4684659"/>
            <a:chExt cx="284040" cy="15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8B05A3FC-3780-37F2-60C6-BCA76B3108F7}"/>
                    </a:ext>
                  </a:extLst>
                </p14:cNvPr>
                <p14:cNvContentPartPr/>
                <p14:nvPr/>
              </p14:nvContentPartPr>
              <p14:xfrm>
                <a:off x="2593842" y="4684659"/>
                <a:ext cx="150480" cy="1591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8B05A3FC-3780-37F2-60C6-BCA76B3108F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584842" y="4676019"/>
                  <a:ext cx="1681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2E80513-0EA4-EE0F-1E54-B50720318DB6}"/>
                    </a:ext>
                  </a:extLst>
                </p14:cNvPr>
                <p14:cNvContentPartPr/>
                <p14:nvPr/>
              </p14:nvContentPartPr>
              <p14:xfrm>
                <a:off x="2779962" y="4691859"/>
                <a:ext cx="97920" cy="752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2E80513-0EA4-EE0F-1E54-B50720318DB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771322" y="4682859"/>
                  <a:ext cx="115560" cy="9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92ECCCF-64AC-7364-4807-B940D82E074F}"/>
              </a:ext>
            </a:extLst>
          </p:cNvPr>
          <p:cNvGrpSpPr/>
          <p:nvPr/>
        </p:nvGrpSpPr>
        <p:grpSpPr>
          <a:xfrm>
            <a:off x="3055722" y="4609779"/>
            <a:ext cx="299520" cy="283680"/>
            <a:chOff x="3055722" y="4609779"/>
            <a:chExt cx="299520" cy="28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D53433E1-7211-8813-6E5D-0468EE6E6471}"/>
                    </a:ext>
                  </a:extLst>
                </p14:cNvPr>
                <p14:cNvContentPartPr/>
                <p14:nvPr/>
              </p14:nvContentPartPr>
              <p14:xfrm>
                <a:off x="3055722" y="4727139"/>
                <a:ext cx="83160" cy="208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D53433E1-7211-8813-6E5D-0468EE6E647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046722" y="4718499"/>
                  <a:ext cx="1008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611293CC-2580-835B-EB18-25BEE3DCAEB1}"/>
                    </a:ext>
                  </a:extLst>
                </p14:cNvPr>
                <p14:cNvContentPartPr/>
                <p14:nvPr/>
              </p14:nvContentPartPr>
              <p14:xfrm>
                <a:off x="3238602" y="4609779"/>
                <a:ext cx="116640" cy="125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611293CC-2580-835B-EB18-25BEE3DCAEB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229962" y="4600779"/>
                  <a:ext cx="1342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385F100-6B80-EB4C-EB4A-C87DD0842A14}"/>
                    </a:ext>
                  </a:extLst>
                </p14:cNvPr>
                <p14:cNvContentPartPr/>
                <p14:nvPr/>
              </p14:nvContentPartPr>
              <p14:xfrm>
                <a:off x="3295842" y="4639659"/>
                <a:ext cx="49680" cy="2538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385F100-6B80-EB4C-EB4A-C87DD0842A1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286842" y="4630659"/>
                  <a:ext cx="67320" cy="27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16BEA5E-9420-5594-1D41-585C4CD0C91C}"/>
              </a:ext>
            </a:extLst>
          </p:cNvPr>
          <p:cNvGrpSpPr/>
          <p:nvPr/>
        </p:nvGrpSpPr>
        <p:grpSpPr>
          <a:xfrm>
            <a:off x="526362" y="5154819"/>
            <a:ext cx="1677240" cy="257040"/>
            <a:chOff x="526362" y="5154819"/>
            <a:chExt cx="1677240" cy="25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1030E1C-C44D-C9E4-D822-210E4E972F8A}"/>
                    </a:ext>
                  </a:extLst>
                </p14:cNvPr>
                <p14:cNvContentPartPr/>
                <p14:nvPr/>
              </p14:nvContentPartPr>
              <p14:xfrm>
                <a:off x="528522" y="5236179"/>
                <a:ext cx="48600" cy="1468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1030E1C-C44D-C9E4-D822-210E4E972F8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519882" y="5227539"/>
                  <a:ext cx="662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B854B967-2B66-A93F-4C57-CB03F04855F4}"/>
                    </a:ext>
                  </a:extLst>
                </p14:cNvPr>
                <p14:cNvContentPartPr/>
                <p14:nvPr/>
              </p14:nvContentPartPr>
              <p14:xfrm>
                <a:off x="526362" y="5178579"/>
                <a:ext cx="142560" cy="2066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B854B967-2B66-A93F-4C57-CB03F04855F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17722" y="5169579"/>
                  <a:ext cx="1602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F73F47A2-872D-DAF2-6503-B15AA75A874C}"/>
                    </a:ext>
                  </a:extLst>
                </p14:cNvPr>
                <p14:cNvContentPartPr/>
                <p14:nvPr/>
              </p14:nvContentPartPr>
              <p14:xfrm>
                <a:off x="714642" y="5311419"/>
                <a:ext cx="124200" cy="1004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F73F47A2-872D-DAF2-6503-B15AA75A874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06002" y="5302419"/>
                  <a:ext cx="1418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DB871E9-2034-3EF0-1548-FFE200B5E489}"/>
                    </a:ext>
                  </a:extLst>
                </p14:cNvPr>
                <p14:cNvContentPartPr/>
                <p14:nvPr/>
              </p14:nvContentPartPr>
              <p14:xfrm>
                <a:off x="825162" y="5154819"/>
                <a:ext cx="115920" cy="2048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DB871E9-2034-3EF0-1548-FFE200B5E48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16522" y="5146179"/>
                  <a:ext cx="1335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9F021A1-3D2D-C635-9885-49E804B87CB3}"/>
                    </a:ext>
                  </a:extLst>
                </p14:cNvPr>
                <p14:cNvContentPartPr/>
                <p14:nvPr/>
              </p14:nvContentPartPr>
              <p14:xfrm>
                <a:off x="1047642" y="5224659"/>
                <a:ext cx="75240" cy="1598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9F021A1-3D2D-C635-9885-49E804B87CB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39002" y="5215659"/>
                  <a:ext cx="9288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413CF62-C5E3-374E-E8E7-400C186C33D5}"/>
                    </a:ext>
                  </a:extLst>
                </p14:cNvPr>
                <p14:cNvContentPartPr/>
                <p14:nvPr/>
              </p14:nvContentPartPr>
              <p14:xfrm>
                <a:off x="1149522" y="5192259"/>
                <a:ext cx="43560" cy="1548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413CF62-C5E3-374E-E8E7-400C186C33D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140522" y="5183619"/>
                  <a:ext cx="612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95182F04-1AAB-8057-582D-6CEE95451EF3}"/>
                    </a:ext>
                  </a:extLst>
                </p14:cNvPr>
                <p14:cNvContentPartPr/>
                <p14:nvPr/>
              </p14:nvContentPartPr>
              <p14:xfrm>
                <a:off x="1222602" y="5217819"/>
                <a:ext cx="151200" cy="1224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95182F04-1AAB-8057-582D-6CEE95451EF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213602" y="5209179"/>
                  <a:ext cx="1688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BD9BEA03-3855-9E8E-95D0-E001E26A6F1E}"/>
                    </a:ext>
                  </a:extLst>
                </p14:cNvPr>
                <p14:cNvContentPartPr/>
                <p14:nvPr/>
              </p14:nvContentPartPr>
              <p14:xfrm>
                <a:off x="1413042" y="5216379"/>
                <a:ext cx="213840" cy="1314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BD9BEA03-3855-9E8E-95D0-E001E26A6F1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404402" y="5207739"/>
                  <a:ext cx="2314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83539C8E-309B-30AF-7DA4-2EAEB8567873}"/>
                    </a:ext>
                  </a:extLst>
                </p14:cNvPr>
                <p14:cNvContentPartPr/>
                <p14:nvPr/>
              </p14:nvContentPartPr>
              <p14:xfrm>
                <a:off x="1793202" y="5237619"/>
                <a:ext cx="165600" cy="109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83539C8E-309B-30AF-7DA4-2EAEB856787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784202" y="5228619"/>
                  <a:ext cx="1832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010B6497-E3F7-C02B-AB71-DAD25800D54B}"/>
                    </a:ext>
                  </a:extLst>
                </p14:cNvPr>
                <p14:cNvContentPartPr/>
                <p14:nvPr/>
              </p14:nvContentPartPr>
              <p14:xfrm>
                <a:off x="2038002" y="5244819"/>
                <a:ext cx="4680" cy="25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010B6497-E3F7-C02B-AB71-DAD25800D54B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029362" y="5235819"/>
                  <a:ext cx="2232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068F19C-D226-9A01-AEA7-8840227D25A0}"/>
                    </a:ext>
                  </a:extLst>
                </p14:cNvPr>
                <p14:cNvContentPartPr/>
                <p14:nvPr/>
              </p14:nvContentPartPr>
              <p14:xfrm>
                <a:off x="2046642" y="5240859"/>
                <a:ext cx="45720" cy="856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068F19C-D226-9A01-AEA7-8840227D25A0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037642" y="5232219"/>
                  <a:ext cx="633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1D9531A-ECE1-4036-DF29-B17B7830F9E4}"/>
                    </a:ext>
                  </a:extLst>
                </p14:cNvPr>
                <p14:cNvContentPartPr/>
                <p14:nvPr/>
              </p14:nvContentPartPr>
              <p14:xfrm>
                <a:off x="2029002" y="5164899"/>
                <a:ext cx="174600" cy="1378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1D9531A-ECE1-4036-DF29-B17B7830F9E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020002" y="5155899"/>
                  <a:ext cx="19224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E814ED9-5624-9282-99A5-2A3C83569C11}"/>
              </a:ext>
            </a:extLst>
          </p:cNvPr>
          <p:cNvGrpSpPr/>
          <p:nvPr/>
        </p:nvGrpSpPr>
        <p:grpSpPr>
          <a:xfrm>
            <a:off x="2446602" y="5079939"/>
            <a:ext cx="1053720" cy="423360"/>
            <a:chOff x="2446602" y="5079939"/>
            <a:chExt cx="1053720" cy="42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38D22EA-2F1E-9022-02EC-90C198F2C8C4}"/>
                    </a:ext>
                  </a:extLst>
                </p14:cNvPr>
                <p14:cNvContentPartPr/>
                <p14:nvPr/>
              </p14:nvContentPartPr>
              <p14:xfrm>
                <a:off x="2446602" y="5226459"/>
                <a:ext cx="82440" cy="1036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38D22EA-2F1E-9022-02EC-90C198F2C8C4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437962" y="5217459"/>
                  <a:ext cx="1000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43AB0D1B-21A0-E13E-5B1D-7AC216CF5E58}"/>
                    </a:ext>
                  </a:extLst>
                </p14:cNvPr>
                <p14:cNvContentPartPr/>
                <p14:nvPr/>
              </p14:nvContentPartPr>
              <p14:xfrm>
                <a:off x="2559282" y="5214939"/>
                <a:ext cx="226440" cy="2883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43AB0D1B-21A0-E13E-5B1D-7AC216CF5E58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550282" y="5205939"/>
                  <a:ext cx="24408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0A29464-153B-281E-70B7-F6DEA2167FFA}"/>
                    </a:ext>
                  </a:extLst>
                </p14:cNvPr>
                <p14:cNvContentPartPr/>
                <p14:nvPr/>
              </p14:nvContentPartPr>
              <p14:xfrm>
                <a:off x="2799762" y="5250219"/>
                <a:ext cx="95760" cy="1008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0A29464-153B-281E-70B7-F6DEA2167FFA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790762" y="5241579"/>
                  <a:ext cx="113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C8A59A4-60BA-8C1A-F63F-9D7A833C94DF}"/>
                    </a:ext>
                  </a:extLst>
                </p14:cNvPr>
                <p14:cNvContentPartPr/>
                <p14:nvPr/>
              </p14:nvContentPartPr>
              <p14:xfrm>
                <a:off x="2910282" y="5112339"/>
                <a:ext cx="83520" cy="1944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C8A59A4-60BA-8C1A-F63F-9D7A833C94DF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901642" y="5103699"/>
                  <a:ext cx="10116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F962D88-0C6C-7B51-15D2-29CB57BF88F7}"/>
                    </a:ext>
                  </a:extLst>
                </p14:cNvPr>
                <p14:cNvContentPartPr/>
                <p14:nvPr/>
              </p14:nvContentPartPr>
              <p14:xfrm>
                <a:off x="3027282" y="5079939"/>
                <a:ext cx="45720" cy="20592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F962D88-0C6C-7B51-15D2-29CB57BF88F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018282" y="5070939"/>
                  <a:ext cx="633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5AAAB09-FEA8-098A-222F-23CC92A6F40B}"/>
                    </a:ext>
                  </a:extLst>
                </p14:cNvPr>
                <p14:cNvContentPartPr/>
                <p14:nvPr/>
              </p14:nvContentPartPr>
              <p14:xfrm>
                <a:off x="3090282" y="5141139"/>
                <a:ext cx="245520" cy="1400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5AAAB09-FEA8-098A-222F-23CC92A6F40B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081282" y="5132499"/>
                  <a:ext cx="2631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8DB8E14F-A908-2125-E7F6-DE5AF1FBEEA9}"/>
                    </a:ext>
                  </a:extLst>
                </p14:cNvPr>
                <p14:cNvContentPartPr/>
                <p14:nvPr/>
              </p14:nvContentPartPr>
              <p14:xfrm>
                <a:off x="3467562" y="5197299"/>
                <a:ext cx="32760" cy="2062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8DB8E14F-A908-2125-E7F6-DE5AF1FBEEA9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458922" y="5188659"/>
                  <a:ext cx="50400" cy="22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3B42B25-37D6-6913-A601-679CAB0196B0}"/>
              </a:ext>
            </a:extLst>
          </p:cNvPr>
          <p:cNvGrpSpPr/>
          <p:nvPr/>
        </p:nvGrpSpPr>
        <p:grpSpPr>
          <a:xfrm>
            <a:off x="3720282" y="5122419"/>
            <a:ext cx="700200" cy="205200"/>
            <a:chOff x="3720282" y="5122419"/>
            <a:chExt cx="700200" cy="20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4260F3E-9224-8DC3-3571-A1C448F66EEE}"/>
                    </a:ext>
                  </a:extLst>
                </p14:cNvPr>
                <p14:cNvContentPartPr/>
                <p14:nvPr/>
              </p14:nvContentPartPr>
              <p14:xfrm>
                <a:off x="3720282" y="5189019"/>
                <a:ext cx="136440" cy="1386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4260F3E-9224-8DC3-3571-A1C448F66EE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711282" y="5180019"/>
                  <a:ext cx="1540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3CA2613-50AA-21E7-AD50-AF289EAC5028}"/>
                    </a:ext>
                  </a:extLst>
                </p14:cNvPr>
                <p14:cNvContentPartPr/>
                <p14:nvPr/>
              </p14:nvContentPartPr>
              <p14:xfrm>
                <a:off x="3862842" y="5180379"/>
                <a:ext cx="145440" cy="910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3CA2613-50AA-21E7-AD50-AF289EAC5028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853842" y="5171739"/>
                  <a:ext cx="1630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9D09DC4B-19F2-AA68-AEFC-12FB6081F28B}"/>
                    </a:ext>
                  </a:extLst>
                </p14:cNvPr>
                <p14:cNvContentPartPr/>
                <p14:nvPr/>
              </p14:nvContentPartPr>
              <p14:xfrm>
                <a:off x="4086402" y="5226459"/>
                <a:ext cx="121320" cy="320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9D09DC4B-19F2-AA68-AEFC-12FB6081F28B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4077762" y="5217459"/>
                  <a:ext cx="1389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6B1B2AA-8F76-2C86-CD4C-94FEB039ABC7}"/>
                    </a:ext>
                  </a:extLst>
                </p14:cNvPr>
                <p14:cNvContentPartPr/>
                <p14:nvPr/>
              </p14:nvContentPartPr>
              <p14:xfrm>
                <a:off x="4287642" y="5122419"/>
                <a:ext cx="132840" cy="1263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6B1B2AA-8F76-2C86-CD4C-94FEB039ABC7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278642" y="5113419"/>
                  <a:ext cx="1504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6EE2C9A6-BE04-6398-1CFC-9D95BD915603}"/>
                    </a:ext>
                  </a:extLst>
                </p14:cNvPr>
                <p14:cNvContentPartPr/>
                <p14:nvPr/>
              </p14:nvContentPartPr>
              <p14:xfrm>
                <a:off x="4379442" y="5122419"/>
                <a:ext cx="37080" cy="2012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6EE2C9A6-BE04-6398-1CFC-9D95BD91560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370442" y="5113419"/>
                  <a:ext cx="54720" cy="218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AE715912-7676-426C-2C97-2E13062EBEF0}"/>
                  </a:ext>
                </a:extLst>
              </p14:cNvPr>
              <p14:cNvContentPartPr/>
              <p14:nvPr/>
            </p14:nvContentPartPr>
            <p14:xfrm>
              <a:off x="5410334" y="2550939"/>
              <a:ext cx="101880" cy="16884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AE715912-7676-426C-2C97-2E13062EBEF0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5401694" y="2541939"/>
                <a:ext cx="119520" cy="1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79BF41E3-3ED5-A75B-888E-FC778F0C241D}"/>
                  </a:ext>
                </a:extLst>
              </p14:cNvPr>
              <p14:cNvContentPartPr/>
              <p14:nvPr/>
            </p14:nvContentPartPr>
            <p14:xfrm>
              <a:off x="5421854" y="2805099"/>
              <a:ext cx="135000" cy="4680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79BF41E3-3ED5-A75B-888E-FC778F0C241D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5412854" y="2796459"/>
                <a:ext cx="152640" cy="6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E79424FE-08D9-6C42-9E6C-660817F3EBE6}"/>
              </a:ext>
            </a:extLst>
          </p:cNvPr>
          <p:cNvGrpSpPr/>
          <p:nvPr/>
        </p:nvGrpSpPr>
        <p:grpSpPr>
          <a:xfrm>
            <a:off x="5682494" y="2635899"/>
            <a:ext cx="67680" cy="57960"/>
            <a:chOff x="5682494" y="2635899"/>
            <a:chExt cx="67680" cy="5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952C0CC-E303-292A-CA23-573E6A283919}"/>
                    </a:ext>
                  </a:extLst>
                </p14:cNvPr>
                <p14:cNvContentPartPr/>
                <p14:nvPr/>
              </p14:nvContentPartPr>
              <p14:xfrm>
                <a:off x="5682494" y="2635899"/>
                <a:ext cx="46440" cy="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952C0CC-E303-292A-CA23-573E6A28391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5673494" y="2626899"/>
                  <a:ext cx="64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276876E5-1E6D-2931-0463-0F383C6EF5E6}"/>
                    </a:ext>
                  </a:extLst>
                </p14:cNvPr>
                <p14:cNvContentPartPr/>
                <p14:nvPr/>
              </p14:nvContentPartPr>
              <p14:xfrm>
                <a:off x="5682494" y="2676939"/>
                <a:ext cx="67680" cy="169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276876E5-1E6D-2931-0463-0F383C6EF5E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673494" y="2667939"/>
                  <a:ext cx="8532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348852F-17E4-537A-7C0B-AFD1224FE658}"/>
              </a:ext>
            </a:extLst>
          </p:cNvPr>
          <p:cNvGrpSpPr/>
          <p:nvPr/>
        </p:nvGrpSpPr>
        <p:grpSpPr>
          <a:xfrm>
            <a:off x="5921894" y="2523939"/>
            <a:ext cx="736200" cy="304920"/>
            <a:chOff x="5921894" y="2523939"/>
            <a:chExt cx="736200" cy="30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B5975319-E6EB-DE62-0FA8-75A1866A01FB}"/>
                    </a:ext>
                  </a:extLst>
                </p14:cNvPr>
                <p14:cNvContentPartPr/>
                <p14:nvPr/>
              </p14:nvContentPartPr>
              <p14:xfrm>
                <a:off x="5921894" y="2659659"/>
                <a:ext cx="101520" cy="180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B5975319-E6EB-DE62-0FA8-75A1866A01FB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912894" y="2651019"/>
                  <a:ext cx="1191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19E86A3-0686-F95C-5A8E-75580AE8923E}"/>
                    </a:ext>
                  </a:extLst>
                </p14:cNvPr>
                <p14:cNvContentPartPr/>
                <p14:nvPr/>
              </p14:nvContentPartPr>
              <p14:xfrm>
                <a:off x="6161654" y="2523939"/>
                <a:ext cx="92520" cy="1328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19E86A3-0686-F95C-5A8E-75580AE8923E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153014" y="2514939"/>
                  <a:ext cx="1101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403D1FA-1183-8B31-26DE-DBEFE51D493F}"/>
                    </a:ext>
                  </a:extLst>
                </p14:cNvPr>
                <p14:cNvContentPartPr/>
                <p14:nvPr/>
              </p14:nvContentPartPr>
              <p14:xfrm>
                <a:off x="6240494" y="2557779"/>
                <a:ext cx="170280" cy="167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403D1FA-1183-8B31-26DE-DBEFE51D493F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231494" y="2549139"/>
                  <a:ext cx="1879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EA5321C9-A0AF-7FD6-3CE8-CBE4CB162C7B}"/>
                    </a:ext>
                  </a:extLst>
                </p14:cNvPr>
                <p14:cNvContentPartPr/>
                <p14:nvPr/>
              </p14:nvContentPartPr>
              <p14:xfrm>
                <a:off x="6370454" y="2555259"/>
                <a:ext cx="163080" cy="2736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EA5321C9-A0AF-7FD6-3CE8-CBE4CB162C7B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361814" y="2546259"/>
                  <a:ext cx="18072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7B7B034-4C63-81FC-E815-EC127C885BEA}"/>
                    </a:ext>
                  </a:extLst>
                </p14:cNvPr>
                <p14:cNvContentPartPr/>
                <p14:nvPr/>
              </p14:nvContentPartPr>
              <p14:xfrm>
                <a:off x="6585014" y="2589819"/>
                <a:ext cx="73080" cy="1454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7B7B034-4C63-81FC-E815-EC127C885BEA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576374" y="2580819"/>
                  <a:ext cx="90720" cy="16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7A2F934-E5D8-BD25-E572-2B940087931D}"/>
              </a:ext>
            </a:extLst>
          </p:cNvPr>
          <p:cNvGrpSpPr/>
          <p:nvPr/>
        </p:nvGrpSpPr>
        <p:grpSpPr>
          <a:xfrm>
            <a:off x="6839894" y="2509179"/>
            <a:ext cx="341280" cy="315360"/>
            <a:chOff x="6839894" y="2509179"/>
            <a:chExt cx="341280" cy="31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01BD0360-CE46-DC70-E1EB-F4C685D46103}"/>
                    </a:ext>
                  </a:extLst>
                </p14:cNvPr>
                <p14:cNvContentPartPr/>
                <p14:nvPr/>
              </p14:nvContentPartPr>
              <p14:xfrm>
                <a:off x="6839894" y="2509179"/>
                <a:ext cx="101520" cy="2062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01BD0360-CE46-DC70-E1EB-F4C685D46103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831254" y="2500539"/>
                  <a:ext cx="11916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82D96C14-3F37-8A49-CC76-B5215AA3BBBC}"/>
                    </a:ext>
                  </a:extLst>
                </p14:cNvPr>
                <p14:cNvContentPartPr/>
                <p14:nvPr/>
              </p14:nvContentPartPr>
              <p14:xfrm>
                <a:off x="7017734" y="2535819"/>
                <a:ext cx="111600" cy="2887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82D96C14-3F37-8A49-CC76-B5215AA3BBBC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009094" y="2527179"/>
                  <a:ext cx="12924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A3217A73-17AC-39AF-AE83-7758905C2AEE}"/>
                    </a:ext>
                  </a:extLst>
                </p14:cNvPr>
                <p14:cNvContentPartPr/>
                <p14:nvPr/>
              </p14:nvContentPartPr>
              <p14:xfrm>
                <a:off x="7022054" y="2674779"/>
                <a:ext cx="159120" cy="874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A3217A73-17AC-39AF-AE83-7758905C2AEE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013054" y="2665779"/>
                  <a:ext cx="176760" cy="10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39D6A52F-5192-EB68-8F17-9A359812B61F}"/>
              </a:ext>
            </a:extLst>
          </p:cNvPr>
          <p:cNvGrpSpPr/>
          <p:nvPr/>
        </p:nvGrpSpPr>
        <p:grpSpPr>
          <a:xfrm>
            <a:off x="5115134" y="2998779"/>
            <a:ext cx="1558080" cy="908280"/>
            <a:chOff x="5115134" y="2998779"/>
            <a:chExt cx="1558080" cy="90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25D00ED9-C1E7-704E-9C59-502D98F8848F}"/>
                    </a:ext>
                  </a:extLst>
                </p14:cNvPr>
                <p14:cNvContentPartPr/>
                <p14:nvPr/>
              </p14:nvContentPartPr>
              <p14:xfrm>
                <a:off x="5532734" y="3075459"/>
                <a:ext cx="125280" cy="2181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25D00ED9-C1E7-704E-9C59-502D98F8848F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524094" y="3066459"/>
                  <a:ext cx="1429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939C6BEE-9D13-1BB4-B55E-CCEFD3AA085F}"/>
                    </a:ext>
                  </a:extLst>
                </p14:cNvPr>
                <p14:cNvContentPartPr/>
                <p14:nvPr/>
              </p14:nvContentPartPr>
              <p14:xfrm>
                <a:off x="5749814" y="2998779"/>
                <a:ext cx="138960" cy="2451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939C6BEE-9D13-1BB4-B55E-CCEFD3AA085F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740814" y="2990139"/>
                  <a:ext cx="1566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67E0CEE-395E-6B96-7E8D-83F258F9A484}"/>
                    </a:ext>
                  </a:extLst>
                </p14:cNvPr>
                <p14:cNvContentPartPr/>
                <p14:nvPr/>
              </p14:nvContentPartPr>
              <p14:xfrm>
                <a:off x="5981294" y="3075459"/>
                <a:ext cx="103680" cy="1144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67E0CEE-395E-6B96-7E8D-83F258F9A484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972294" y="3066459"/>
                  <a:ext cx="1213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31C99D25-F2C2-8709-3ED6-518E3A175359}"/>
                    </a:ext>
                  </a:extLst>
                </p14:cNvPr>
                <p14:cNvContentPartPr/>
                <p14:nvPr/>
              </p14:nvContentPartPr>
              <p14:xfrm>
                <a:off x="5163374" y="3260859"/>
                <a:ext cx="1036800" cy="3722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31C99D25-F2C2-8709-3ED6-518E3A175359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154734" y="3252219"/>
                  <a:ext cx="1054440" cy="38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01912679-76BE-BD1B-7E0B-04B60EDA9226}"/>
                    </a:ext>
                  </a:extLst>
                </p14:cNvPr>
                <p14:cNvContentPartPr/>
                <p14:nvPr/>
              </p14:nvContentPartPr>
              <p14:xfrm>
                <a:off x="5115134" y="3727419"/>
                <a:ext cx="146160" cy="122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01912679-76BE-BD1B-7E0B-04B60EDA9226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106494" y="3718779"/>
                  <a:ext cx="1638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8EC66288-4A26-B897-5C22-E898B4C54852}"/>
                    </a:ext>
                  </a:extLst>
                </p14:cNvPr>
                <p14:cNvContentPartPr/>
                <p14:nvPr/>
              </p14:nvContentPartPr>
              <p14:xfrm>
                <a:off x="5527334" y="3389019"/>
                <a:ext cx="173160" cy="370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8EC66288-4A26-B897-5C22-E898B4C54852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518694" y="3380379"/>
                  <a:ext cx="1908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4DED226-F9B0-B27F-56DD-A3111F137918}"/>
                    </a:ext>
                  </a:extLst>
                </p14:cNvPr>
                <p14:cNvContentPartPr/>
                <p14:nvPr/>
              </p14:nvContentPartPr>
              <p14:xfrm>
                <a:off x="5602574" y="3555339"/>
                <a:ext cx="109080" cy="2098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4DED226-F9B0-B27F-56DD-A3111F137918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5593934" y="3546699"/>
                  <a:ext cx="1267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58F1EB8C-A6D5-F497-7668-03A472DFDA9F}"/>
                    </a:ext>
                  </a:extLst>
                </p14:cNvPr>
                <p14:cNvContentPartPr/>
                <p14:nvPr/>
              </p14:nvContentPartPr>
              <p14:xfrm>
                <a:off x="5588894" y="3658299"/>
                <a:ext cx="372240" cy="2487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58F1EB8C-A6D5-F497-7668-03A472DFDA9F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5580254" y="3649299"/>
                  <a:ext cx="38988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5D8F09C4-C6C1-F7BB-3EF9-859BB09CF642}"/>
                    </a:ext>
                  </a:extLst>
                </p14:cNvPr>
                <p14:cNvContentPartPr/>
                <p14:nvPr/>
              </p14:nvContentPartPr>
              <p14:xfrm>
                <a:off x="6214934" y="3528699"/>
                <a:ext cx="37080" cy="1893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5D8F09C4-C6C1-F7BB-3EF9-859BB09CF642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205934" y="3519699"/>
                  <a:ext cx="547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43264E46-CB7A-C237-2F22-8B37D476D21A}"/>
                    </a:ext>
                  </a:extLst>
                </p14:cNvPr>
                <p14:cNvContentPartPr/>
                <p14:nvPr/>
              </p14:nvContentPartPr>
              <p14:xfrm>
                <a:off x="6234734" y="3541299"/>
                <a:ext cx="340920" cy="2001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43264E46-CB7A-C237-2F22-8B37D476D21A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226094" y="3532299"/>
                  <a:ext cx="3585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4E4CFF7F-58E4-B440-DF68-FAA886A5827A}"/>
                    </a:ext>
                  </a:extLst>
                </p14:cNvPr>
                <p14:cNvContentPartPr/>
                <p14:nvPr/>
              </p14:nvContentPartPr>
              <p14:xfrm>
                <a:off x="6456134" y="3744339"/>
                <a:ext cx="217080" cy="3744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4E4CFF7F-58E4-B440-DF68-FAA886A5827A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447494" y="3735339"/>
                  <a:ext cx="234720" cy="5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3D90E836-829F-B4AD-4D5D-44D269F05171}"/>
              </a:ext>
            </a:extLst>
          </p:cNvPr>
          <p:cNvGrpSpPr/>
          <p:nvPr/>
        </p:nvGrpSpPr>
        <p:grpSpPr>
          <a:xfrm>
            <a:off x="5956454" y="4100739"/>
            <a:ext cx="90360" cy="83520"/>
            <a:chOff x="5956454" y="4100739"/>
            <a:chExt cx="90360" cy="8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5A7E063D-89F7-4B64-9255-3E4160EB25F2}"/>
                    </a:ext>
                  </a:extLst>
                </p14:cNvPr>
                <p14:cNvContentPartPr/>
                <p14:nvPr/>
              </p14:nvContentPartPr>
              <p14:xfrm>
                <a:off x="5956454" y="4100739"/>
                <a:ext cx="78840" cy="104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5A7E063D-89F7-4B64-9255-3E4160EB25F2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947454" y="4091739"/>
                  <a:ext cx="964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3980D8D5-C795-D866-9C32-F7C3E95FD89C}"/>
                    </a:ext>
                  </a:extLst>
                </p14:cNvPr>
                <p14:cNvContentPartPr/>
                <p14:nvPr/>
              </p14:nvContentPartPr>
              <p14:xfrm>
                <a:off x="5971934" y="4170579"/>
                <a:ext cx="74880" cy="136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3980D8D5-C795-D866-9C32-F7C3E95FD89C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5963294" y="4161939"/>
                  <a:ext cx="92520" cy="3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C5DEBE7A-F445-5FD9-899C-52E0FCA6BC30}"/>
              </a:ext>
            </a:extLst>
          </p:cNvPr>
          <p:cNvGrpSpPr/>
          <p:nvPr/>
        </p:nvGrpSpPr>
        <p:grpSpPr>
          <a:xfrm>
            <a:off x="4741454" y="4037739"/>
            <a:ext cx="960480" cy="417240"/>
            <a:chOff x="4741454" y="4037739"/>
            <a:chExt cx="960480" cy="41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9CCE470C-94F4-61E6-C3C9-0CA2C17C5511}"/>
                    </a:ext>
                  </a:extLst>
                </p14:cNvPr>
                <p14:cNvContentPartPr/>
                <p14:nvPr/>
              </p14:nvContentPartPr>
              <p14:xfrm>
                <a:off x="4741454" y="4172019"/>
                <a:ext cx="100080" cy="162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9CCE470C-94F4-61E6-C3C9-0CA2C17C5511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732454" y="4163019"/>
                  <a:ext cx="1177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5DBBE4BE-EFA9-7BE5-DB3E-65D95EB33B7D}"/>
                    </a:ext>
                  </a:extLst>
                </p14:cNvPr>
                <p14:cNvContentPartPr/>
                <p14:nvPr/>
              </p14:nvContentPartPr>
              <p14:xfrm>
                <a:off x="4941254" y="4037739"/>
                <a:ext cx="25200" cy="2048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5DBBE4BE-EFA9-7BE5-DB3E-65D95EB33B7D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932254" y="4028739"/>
                  <a:ext cx="428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F2E7F1C-05B7-001F-9A9A-29E1D3CEE391}"/>
                    </a:ext>
                  </a:extLst>
                </p14:cNvPr>
                <p14:cNvContentPartPr/>
                <p14:nvPr/>
              </p14:nvContentPartPr>
              <p14:xfrm>
                <a:off x="4921814" y="4221699"/>
                <a:ext cx="314640" cy="1468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F2E7F1C-05B7-001F-9A9A-29E1D3CEE391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913174" y="4213059"/>
                  <a:ext cx="3322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6F72D2E6-FB03-2618-CE6E-236D1859D69F}"/>
                    </a:ext>
                  </a:extLst>
                </p14:cNvPr>
                <p14:cNvContentPartPr/>
                <p14:nvPr/>
              </p14:nvContentPartPr>
              <p14:xfrm>
                <a:off x="5186054" y="4148259"/>
                <a:ext cx="163080" cy="1461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6F72D2E6-FB03-2618-CE6E-236D1859D69F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177414" y="4139259"/>
                  <a:ext cx="1807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6CDA9878-438E-8B16-92DF-569B0EE15AE0}"/>
                    </a:ext>
                  </a:extLst>
                </p14:cNvPr>
                <p14:cNvContentPartPr/>
                <p14:nvPr/>
              </p14:nvContentPartPr>
              <p14:xfrm>
                <a:off x="5386214" y="4100739"/>
                <a:ext cx="204120" cy="35424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6CDA9878-438E-8B16-92DF-569B0EE15AE0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377574" y="4091739"/>
                  <a:ext cx="22176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8E0ABE4-81B3-0080-8A43-7C36A16EE2EB}"/>
                    </a:ext>
                  </a:extLst>
                </p14:cNvPr>
                <p14:cNvContentPartPr/>
                <p14:nvPr/>
              </p14:nvContentPartPr>
              <p14:xfrm>
                <a:off x="5529494" y="4289739"/>
                <a:ext cx="172440" cy="295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8E0ABE4-81B3-0080-8A43-7C36A16EE2EB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5520494" y="4281099"/>
                  <a:ext cx="190080" cy="4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77D8CC71-0DCB-CEF2-5765-93A2C2EBA69B}"/>
              </a:ext>
            </a:extLst>
          </p:cNvPr>
          <p:cNvGrpSpPr/>
          <p:nvPr/>
        </p:nvGrpSpPr>
        <p:grpSpPr>
          <a:xfrm>
            <a:off x="6282254" y="4015779"/>
            <a:ext cx="774000" cy="304920"/>
            <a:chOff x="6282254" y="4015779"/>
            <a:chExt cx="774000" cy="30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50701ABB-91B1-FA00-3537-3BEA5BFEBF25}"/>
                    </a:ext>
                  </a:extLst>
                </p14:cNvPr>
                <p14:cNvContentPartPr/>
                <p14:nvPr/>
              </p14:nvContentPartPr>
              <p14:xfrm>
                <a:off x="6282254" y="4162299"/>
                <a:ext cx="97560" cy="136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50701ABB-91B1-FA00-3537-3BEA5BFEBF25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273254" y="4153299"/>
                  <a:ext cx="1152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3D2F9710-3018-1006-D8C3-70F1B8B68EBD}"/>
                    </a:ext>
                  </a:extLst>
                </p14:cNvPr>
                <p14:cNvContentPartPr/>
                <p14:nvPr/>
              </p14:nvContentPartPr>
              <p14:xfrm>
                <a:off x="6461534" y="4037739"/>
                <a:ext cx="83160" cy="1209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3D2F9710-3018-1006-D8C3-70F1B8B68EBD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452534" y="4028739"/>
                  <a:ext cx="1008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BB2DB08E-B23C-5B51-3A63-FCC78AB8F5DD}"/>
                    </a:ext>
                  </a:extLst>
                </p14:cNvPr>
                <p14:cNvContentPartPr/>
                <p14:nvPr/>
              </p14:nvContentPartPr>
              <p14:xfrm>
                <a:off x="6539294" y="4015779"/>
                <a:ext cx="138240" cy="2516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BB2DB08E-B23C-5B51-3A63-FCC78AB8F5D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6530294" y="4006779"/>
                  <a:ext cx="15588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0CF74414-C743-ACBE-FBFE-A4C4E042E14C}"/>
                    </a:ext>
                  </a:extLst>
                </p14:cNvPr>
                <p14:cNvContentPartPr/>
                <p14:nvPr/>
              </p14:nvContentPartPr>
              <p14:xfrm>
                <a:off x="6694094" y="4112619"/>
                <a:ext cx="231840" cy="1108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0CF74414-C743-ACBE-FBFE-A4C4E042E14C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685454" y="4103979"/>
                  <a:ext cx="2494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1D1E3BF1-53C3-CC58-4366-7DA346F7BAE1}"/>
                    </a:ext>
                  </a:extLst>
                </p14:cNvPr>
                <p14:cNvContentPartPr/>
                <p14:nvPr/>
              </p14:nvContentPartPr>
              <p14:xfrm>
                <a:off x="6902894" y="4054659"/>
                <a:ext cx="153360" cy="26604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1D1E3BF1-53C3-CC58-4366-7DA346F7BAE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894254" y="4045659"/>
                  <a:ext cx="171000" cy="28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C35E7813-FDB6-8C1B-CEA2-139EA422ED62}"/>
              </a:ext>
            </a:extLst>
          </p:cNvPr>
          <p:cNvGrpSpPr/>
          <p:nvPr/>
        </p:nvGrpSpPr>
        <p:grpSpPr>
          <a:xfrm>
            <a:off x="7201694" y="3988059"/>
            <a:ext cx="703800" cy="327600"/>
            <a:chOff x="7201694" y="3988059"/>
            <a:chExt cx="703800" cy="32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00D6076A-BEAD-6E2A-0DB2-40156AA23BA6}"/>
                    </a:ext>
                  </a:extLst>
                </p14:cNvPr>
                <p14:cNvContentPartPr/>
                <p14:nvPr/>
              </p14:nvContentPartPr>
              <p14:xfrm>
                <a:off x="7201694" y="4042419"/>
                <a:ext cx="90360" cy="1746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00D6076A-BEAD-6E2A-0DB2-40156AA23BA6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193054" y="4033779"/>
                  <a:ext cx="1080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8B39DA24-D52F-FE5D-5349-52CD345BAB84}"/>
                    </a:ext>
                  </a:extLst>
                </p14:cNvPr>
                <p14:cNvContentPartPr/>
                <p14:nvPr/>
              </p14:nvContentPartPr>
              <p14:xfrm>
                <a:off x="7356854" y="3988059"/>
                <a:ext cx="195840" cy="1987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8B39DA24-D52F-FE5D-5349-52CD345BAB84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348214" y="3979419"/>
                  <a:ext cx="2134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4296BCE0-2929-AC83-7F81-2F9E3C2E143D}"/>
                    </a:ext>
                  </a:extLst>
                </p14:cNvPr>
                <p14:cNvContentPartPr/>
                <p14:nvPr/>
              </p14:nvContentPartPr>
              <p14:xfrm>
                <a:off x="7544774" y="4062939"/>
                <a:ext cx="221760" cy="2527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4296BCE0-2929-AC83-7F81-2F9E3C2E143D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535774" y="4054299"/>
                  <a:ext cx="23940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F11DCB2F-D687-FA3D-62E4-F21161293676}"/>
                    </a:ext>
                  </a:extLst>
                </p14:cNvPr>
                <p14:cNvContentPartPr/>
                <p14:nvPr/>
              </p14:nvContentPartPr>
              <p14:xfrm>
                <a:off x="7659974" y="3999939"/>
                <a:ext cx="245520" cy="1929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F11DCB2F-D687-FA3D-62E4-F21161293676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650974" y="3991299"/>
                  <a:ext cx="263160" cy="21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FCD925C4-FC54-6152-236B-1581F716C7BB}"/>
              </a:ext>
            </a:extLst>
          </p:cNvPr>
          <p:cNvGrpSpPr/>
          <p:nvPr/>
        </p:nvGrpSpPr>
        <p:grpSpPr>
          <a:xfrm>
            <a:off x="4925414" y="4580619"/>
            <a:ext cx="1514160" cy="403200"/>
            <a:chOff x="4925414" y="4580619"/>
            <a:chExt cx="1514160" cy="40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34491BDE-D87F-8F32-741E-FE7406984EEE}"/>
                    </a:ext>
                  </a:extLst>
                </p14:cNvPr>
                <p14:cNvContentPartPr/>
                <p14:nvPr/>
              </p14:nvContentPartPr>
              <p14:xfrm>
                <a:off x="4925414" y="4696899"/>
                <a:ext cx="90360" cy="1432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34491BDE-D87F-8F32-741E-FE7406984EE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4916414" y="4687899"/>
                  <a:ext cx="10800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4DD8B949-516B-1442-B305-BECEED92879D}"/>
                    </a:ext>
                  </a:extLst>
                </p14:cNvPr>
                <p14:cNvContentPartPr/>
                <p14:nvPr/>
              </p14:nvContentPartPr>
              <p14:xfrm>
                <a:off x="5030894" y="4729299"/>
                <a:ext cx="274320" cy="16668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4DD8B949-516B-1442-B305-BECEED92879D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5022254" y="4720659"/>
                  <a:ext cx="2919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E55F167E-8DF2-4FDF-0395-BF935EDE1FB1}"/>
                    </a:ext>
                  </a:extLst>
                </p14:cNvPr>
                <p14:cNvContentPartPr/>
                <p14:nvPr/>
              </p14:nvContentPartPr>
              <p14:xfrm>
                <a:off x="5339774" y="4728939"/>
                <a:ext cx="85680" cy="21672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E55F167E-8DF2-4FDF-0395-BF935EDE1FB1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5330774" y="4720299"/>
                  <a:ext cx="10332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B6D8A18E-DC39-7209-D343-1EEE8F63AE03}"/>
                    </a:ext>
                  </a:extLst>
                </p14:cNvPr>
                <p14:cNvContentPartPr/>
                <p14:nvPr/>
              </p14:nvContentPartPr>
              <p14:xfrm>
                <a:off x="5457854" y="4727139"/>
                <a:ext cx="100080" cy="1350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B6D8A18E-DC39-7209-D343-1EEE8F63AE03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5449214" y="4718499"/>
                  <a:ext cx="1177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9BB1359B-CE30-80C4-C7B1-5F21BFF973C2}"/>
                    </a:ext>
                  </a:extLst>
                </p14:cNvPr>
                <p14:cNvContentPartPr/>
                <p14:nvPr/>
              </p14:nvContentPartPr>
              <p14:xfrm>
                <a:off x="5605814" y="4596099"/>
                <a:ext cx="111600" cy="25416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9BB1359B-CE30-80C4-C7B1-5F21BFF973C2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5597174" y="4587459"/>
                  <a:ext cx="1292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2E198861-32B9-D0DE-0133-BC504A39ABCD}"/>
                    </a:ext>
                  </a:extLst>
                </p14:cNvPr>
                <p14:cNvContentPartPr/>
                <p14:nvPr/>
              </p14:nvContentPartPr>
              <p14:xfrm>
                <a:off x="5777894" y="4691139"/>
                <a:ext cx="105840" cy="7416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2E198861-32B9-D0DE-0133-BC504A39ABCD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5769254" y="4682139"/>
                  <a:ext cx="12348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4E7F9EF9-30A6-18AA-A682-093583671CE1}"/>
                    </a:ext>
                  </a:extLst>
                </p14:cNvPr>
                <p14:cNvContentPartPr/>
                <p14:nvPr/>
              </p14:nvContentPartPr>
              <p14:xfrm>
                <a:off x="5928734" y="4580619"/>
                <a:ext cx="372600" cy="40320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4E7F9EF9-30A6-18AA-A682-093583671CE1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5920094" y="4571979"/>
                  <a:ext cx="39024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35B3BD5F-1591-27AF-798D-E6F6DABAD789}"/>
                    </a:ext>
                  </a:extLst>
                </p14:cNvPr>
                <p14:cNvContentPartPr/>
                <p14:nvPr/>
              </p14:nvContentPartPr>
              <p14:xfrm>
                <a:off x="6270734" y="4797699"/>
                <a:ext cx="168840" cy="680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35B3BD5F-1591-27AF-798D-E6F6DABAD789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6262094" y="4789059"/>
                  <a:ext cx="186480" cy="85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183" name="Ink 182">
                <a:extLst>
                  <a:ext uri="{FF2B5EF4-FFF2-40B4-BE49-F238E27FC236}">
                    <a16:creationId xmlns:a16="http://schemas.microsoft.com/office/drawing/2014/main" id="{0FC222D4-0A53-DDE9-8372-51659D4B4C9F}"/>
                  </a:ext>
                </a:extLst>
              </p14:cNvPr>
              <p14:cNvContentPartPr/>
              <p14:nvPr/>
            </p14:nvContentPartPr>
            <p14:xfrm>
              <a:off x="6588974" y="4766739"/>
              <a:ext cx="41040" cy="171720"/>
            </p14:xfrm>
          </p:contentPart>
        </mc:Choice>
        <mc:Fallback xmlns="">
          <p:pic>
            <p:nvPicPr>
              <p:cNvPr id="183" name="Ink 182">
                <a:extLst>
                  <a:ext uri="{FF2B5EF4-FFF2-40B4-BE49-F238E27FC236}">
                    <a16:creationId xmlns:a16="http://schemas.microsoft.com/office/drawing/2014/main" id="{0FC222D4-0A53-DDE9-8372-51659D4B4C9F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6579974" y="4758099"/>
                <a:ext cx="5868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184" name="Ink 183">
                <a:extLst>
                  <a:ext uri="{FF2B5EF4-FFF2-40B4-BE49-F238E27FC236}">
                    <a16:creationId xmlns:a16="http://schemas.microsoft.com/office/drawing/2014/main" id="{41EC3B8F-AAD4-0CE3-2040-23E011FF22E4}"/>
                  </a:ext>
                </a:extLst>
              </p14:cNvPr>
              <p14:cNvContentPartPr/>
              <p14:nvPr/>
            </p14:nvContentPartPr>
            <p14:xfrm>
              <a:off x="6935654" y="4649379"/>
              <a:ext cx="73440" cy="10440"/>
            </p14:xfrm>
          </p:contentPart>
        </mc:Choice>
        <mc:Fallback xmlns="">
          <p:pic>
            <p:nvPicPr>
              <p:cNvPr id="184" name="Ink 183">
                <a:extLst>
                  <a:ext uri="{FF2B5EF4-FFF2-40B4-BE49-F238E27FC236}">
                    <a16:creationId xmlns:a16="http://schemas.microsoft.com/office/drawing/2014/main" id="{41EC3B8F-AAD4-0CE3-2040-23E011FF22E4}"/>
                  </a:ext>
                </a:extLst>
              </p:cNvPr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6926654" y="4640379"/>
                <a:ext cx="91080" cy="2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7" name="Group 196">
            <a:extLst>
              <a:ext uri="{FF2B5EF4-FFF2-40B4-BE49-F238E27FC236}">
                <a16:creationId xmlns:a16="http://schemas.microsoft.com/office/drawing/2014/main" id="{22A660D6-D940-3992-21D2-7A0239C6F988}"/>
              </a:ext>
            </a:extLst>
          </p:cNvPr>
          <p:cNvGrpSpPr/>
          <p:nvPr/>
        </p:nvGrpSpPr>
        <p:grpSpPr>
          <a:xfrm>
            <a:off x="7165694" y="4501779"/>
            <a:ext cx="228240" cy="225720"/>
            <a:chOff x="7165694" y="4501779"/>
            <a:chExt cx="228240" cy="22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63FB677D-D41B-5C58-E143-B8B30CE5E0A5}"/>
                    </a:ext>
                  </a:extLst>
                </p14:cNvPr>
                <p14:cNvContentPartPr/>
                <p14:nvPr/>
              </p14:nvContentPartPr>
              <p14:xfrm>
                <a:off x="7165694" y="4501779"/>
                <a:ext cx="28800" cy="2257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63FB677D-D41B-5C58-E143-B8B30CE5E0A5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7157054" y="4493139"/>
                  <a:ext cx="4644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543D7198-1329-6568-B3E9-DC7D104BB88F}"/>
                    </a:ext>
                  </a:extLst>
                </p14:cNvPr>
                <p14:cNvContentPartPr/>
                <p14:nvPr/>
              </p14:nvContentPartPr>
              <p14:xfrm>
                <a:off x="7288094" y="4584219"/>
                <a:ext cx="105840" cy="7992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543D7198-1329-6568-B3E9-DC7D104BB88F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7279454" y="4575579"/>
                  <a:ext cx="123480" cy="9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F408E128-B735-3632-24B1-07E431D21A3A}"/>
              </a:ext>
            </a:extLst>
          </p:cNvPr>
          <p:cNvGrpSpPr/>
          <p:nvPr/>
        </p:nvGrpSpPr>
        <p:grpSpPr>
          <a:xfrm>
            <a:off x="7571414" y="4420779"/>
            <a:ext cx="504720" cy="275400"/>
            <a:chOff x="7571414" y="4420779"/>
            <a:chExt cx="504720" cy="27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2E9BDFE-74DE-8F95-D224-B9763FFF19FE}"/>
                    </a:ext>
                  </a:extLst>
                </p14:cNvPr>
                <p14:cNvContentPartPr/>
                <p14:nvPr/>
              </p14:nvContentPartPr>
              <p14:xfrm>
                <a:off x="7571414" y="4584219"/>
                <a:ext cx="83160" cy="936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2E9BDFE-74DE-8F95-D224-B9763FFF19FE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7562774" y="4575579"/>
                  <a:ext cx="1008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50AE0460-EF47-F76A-F887-C4B6CBCACC2A}"/>
                    </a:ext>
                  </a:extLst>
                </p14:cNvPr>
                <p14:cNvContentPartPr/>
                <p14:nvPr/>
              </p14:nvContentPartPr>
              <p14:xfrm>
                <a:off x="7713614" y="4420779"/>
                <a:ext cx="216360" cy="2671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50AE0460-EF47-F76A-F887-C4B6CBCACC2A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7704974" y="4411779"/>
                  <a:ext cx="23400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455CBFB9-B5C5-EDB8-F549-EFB205EE0719}"/>
                    </a:ext>
                  </a:extLst>
                </p14:cNvPr>
                <p14:cNvContentPartPr/>
                <p14:nvPr/>
              </p14:nvContentPartPr>
              <p14:xfrm>
                <a:off x="7904774" y="4550019"/>
                <a:ext cx="171360" cy="1461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455CBFB9-B5C5-EDB8-F549-EFB205EE0719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7895774" y="4541379"/>
                  <a:ext cx="189000" cy="16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031B75FC-968D-9E2F-17E2-60530F189158}"/>
              </a:ext>
            </a:extLst>
          </p:cNvPr>
          <p:cNvGrpSpPr/>
          <p:nvPr/>
        </p:nvGrpSpPr>
        <p:grpSpPr>
          <a:xfrm>
            <a:off x="8248214" y="4414299"/>
            <a:ext cx="761040" cy="263520"/>
            <a:chOff x="8248214" y="4414299"/>
            <a:chExt cx="761040" cy="26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BDA4C0D3-9F1B-7DCA-55BB-4D5DAFCEB1C3}"/>
                    </a:ext>
                  </a:extLst>
                </p14:cNvPr>
                <p14:cNvContentPartPr/>
                <p14:nvPr/>
              </p14:nvContentPartPr>
              <p14:xfrm>
                <a:off x="8265494" y="4529499"/>
                <a:ext cx="136440" cy="2160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BDA4C0D3-9F1B-7DCA-55BB-4D5DAFCEB1C3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8256494" y="4520859"/>
                  <a:ext cx="1540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730C7D21-4FB7-0A40-F9F3-7548D58173F7}"/>
                    </a:ext>
                  </a:extLst>
                </p14:cNvPr>
                <p14:cNvContentPartPr/>
                <p14:nvPr/>
              </p14:nvContentPartPr>
              <p14:xfrm>
                <a:off x="8248214" y="4601139"/>
                <a:ext cx="220680" cy="399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730C7D21-4FB7-0A40-F9F3-7548D58173F7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8239574" y="4592499"/>
                  <a:ext cx="23832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CB258819-CA61-A18D-ADB7-FBBA17EB6676}"/>
                    </a:ext>
                  </a:extLst>
                </p14:cNvPr>
                <p14:cNvContentPartPr/>
                <p14:nvPr/>
              </p14:nvContentPartPr>
              <p14:xfrm>
                <a:off x="8374574" y="4414299"/>
                <a:ext cx="390960" cy="26352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CB258819-CA61-A18D-ADB7-FBBA17EB6676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8365934" y="4405299"/>
                  <a:ext cx="4086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EA0A3D50-E7B3-8A05-D7D2-237DA67C6161}"/>
                    </a:ext>
                  </a:extLst>
                </p14:cNvPr>
                <p14:cNvContentPartPr/>
                <p14:nvPr/>
              </p14:nvContentPartPr>
              <p14:xfrm>
                <a:off x="8741054" y="4466859"/>
                <a:ext cx="262440" cy="1627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EA0A3D50-E7B3-8A05-D7D2-237DA67C6161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8732414" y="4457859"/>
                  <a:ext cx="2800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7F94D301-0709-400A-F8A5-9539AB3EBA68}"/>
                    </a:ext>
                  </a:extLst>
                </p14:cNvPr>
                <p14:cNvContentPartPr/>
                <p14:nvPr/>
              </p14:nvContentPartPr>
              <p14:xfrm>
                <a:off x="8926814" y="4567299"/>
                <a:ext cx="82440" cy="172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7F94D301-0709-400A-F8A5-9539AB3EBA68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917814" y="4558299"/>
                  <a:ext cx="10008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DCEA1D62-DC4A-C9A8-4E11-15914C8E216D}"/>
              </a:ext>
            </a:extLst>
          </p:cNvPr>
          <p:cNvGrpSpPr/>
          <p:nvPr/>
        </p:nvGrpSpPr>
        <p:grpSpPr>
          <a:xfrm>
            <a:off x="9156134" y="4332219"/>
            <a:ext cx="190080" cy="441360"/>
            <a:chOff x="9156134" y="4332219"/>
            <a:chExt cx="190080" cy="44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4E4B4EC5-1417-0DBC-B9F1-2CA3CE32D8B6}"/>
                    </a:ext>
                  </a:extLst>
                </p14:cNvPr>
                <p14:cNvContentPartPr/>
                <p14:nvPr/>
              </p14:nvContentPartPr>
              <p14:xfrm>
                <a:off x="9231014" y="4332219"/>
                <a:ext cx="30960" cy="9612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4E4B4EC5-1417-0DBC-B9F1-2CA3CE32D8B6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9222374" y="4323219"/>
                  <a:ext cx="486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BC965FAE-683D-0C0E-55ED-879521F21606}"/>
                    </a:ext>
                  </a:extLst>
                </p14:cNvPr>
                <p14:cNvContentPartPr/>
                <p14:nvPr/>
              </p14:nvContentPartPr>
              <p14:xfrm>
                <a:off x="9156134" y="4497459"/>
                <a:ext cx="164520" cy="17028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BC965FAE-683D-0C0E-55ED-879521F2160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9147134" y="4488459"/>
                  <a:ext cx="1821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58445AE8-0A9A-F2E8-5FA3-C3B3DD1AE169}"/>
                    </a:ext>
                  </a:extLst>
                </p14:cNvPr>
                <p14:cNvContentPartPr/>
                <p14:nvPr/>
              </p14:nvContentPartPr>
              <p14:xfrm>
                <a:off x="9294014" y="4582779"/>
                <a:ext cx="52200" cy="19080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58445AE8-0A9A-F2E8-5FA3-C3B3DD1AE169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9285374" y="4574139"/>
                  <a:ext cx="6984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E6612DCF-79D4-9C3F-4448-87BACD68D14B}"/>
              </a:ext>
            </a:extLst>
          </p:cNvPr>
          <p:cNvGrpSpPr/>
          <p:nvPr/>
        </p:nvGrpSpPr>
        <p:grpSpPr>
          <a:xfrm>
            <a:off x="5017574" y="5141499"/>
            <a:ext cx="1656000" cy="340200"/>
            <a:chOff x="5017574" y="5141499"/>
            <a:chExt cx="1656000" cy="34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37451F78-1CEE-DF71-1B59-E46426EA3358}"/>
                    </a:ext>
                  </a:extLst>
                </p14:cNvPr>
                <p14:cNvContentPartPr/>
                <p14:nvPr/>
              </p14:nvContentPartPr>
              <p14:xfrm>
                <a:off x="5017574" y="5200899"/>
                <a:ext cx="109080" cy="13824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37451F78-1CEE-DF71-1B59-E46426EA3358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5008934" y="5192259"/>
                  <a:ext cx="12672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21E8FC04-6821-976F-3889-18CD3C02C1D3}"/>
                    </a:ext>
                  </a:extLst>
                </p14:cNvPr>
                <p14:cNvContentPartPr/>
                <p14:nvPr/>
              </p14:nvContentPartPr>
              <p14:xfrm>
                <a:off x="5139974" y="5234019"/>
                <a:ext cx="75960" cy="8820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21E8FC04-6821-976F-3889-18CD3C02C1D3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5131334" y="5225019"/>
                  <a:ext cx="936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A8CBBDE1-E72D-4DF8-1411-CA0AD5A18282}"/>
                    </a:ext>
                  </a:extLst>
                </p14:cNvPr>
                <p14:cNvContentPartPr/>
                <p14:nvPr/>
              </p14:nvContentPartPr>
              <p14:xfrm>
                <a:off x="5243294" y="5231499"/>
                <a:ext cx="203400" cy="1044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A8CBBDE1-E72D-4DF8-1411-CA0AD5A18282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5234654" y="5222499"/>
                  <a:ext cx="2210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7D3B2025-E132-245B-386E-C360A78B3623}"/>
                    </a:ext>
                  </a:extLst>
                </p14:cNvPr>
                <p14:cNvContentPartPr/>
                <p14:nvPr/>
              </p14:nvContentPartPr>
              <p14:xfrm>
                <a:off x="5474774" y="5218179"/>
                <a:ext cx="236880" cy="2635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7D3B2025-E132-245B-386E-C360A78B3623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5466134" y="5209179"/>
                  <a:ext cx="25452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BB7A18FD-16DD-6D66-B198-4BE4797B7A46}"/>
                    </a:ext>
                  </a:extLst>
                </p14:cNvPr>
                <p14:cNvContentPartPr/>
                <p14:nvPr/>
              </p14:nvContentPartPr>
              <p14:xfrm>
                <a:off x="5739734" y="5167059"/>
                <a:ext cx="130680" cy="1310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BB7A18FD-16DD-6D66-B198-4BE4797B7A46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5731094" y="5158059"/>
                  <a:ext cx="14832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32B74035-7BBC-406B-A485-25CF9C8C1056}"/>
                    </a:ext>
                  </a:extLst>
                </p14:cNvPr>
                <p14:cNvContentPartPr/>
                <p14:nvPr/>
              </p14:nvContentPartPr>
              <p14:xfrm>
                <a:off x="5914694" y="5175339"/>
                <a:ext cx="291240" cy="30384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32B74035-7BBC-406B-A485-25CF9C8C1056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5905694" y="5166339"/>
                  <a:ext cx="30888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2D066B96-229C-6F01-ED88-0AB1B5C2CA2A}"/>
                    </a:ext>
                  </a:extLst>
                </p14:cNvPr>
                <p14:cNvContentPartPr/>
                <p14:nvPr/>
              </p14:nvContentPartPr>
              <p14:xfrm>
                <a:off x="6286214" y="5141499"/>
                <a:ext cx="123480" cy="25884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2D066B96-229C-6F01-ED88-0AB1B5C2CA2A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6277574" y="5132499"/>
                  <a:ext cx="1411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E0130432-7576-037D-FDA6-0FBDA4CBD762}"/>
                    </a:ext>
                  </a:extLst>
                </p14:cNvPr>
                <p14:cNvContentPartPr/>
                <p14:nvPr/>
              </p14:nvContentPartPr>
              <p14:xfrm>
                <a:off x="6332294" y="5273979"/>
                <a:ext cx="341280" cy="1432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E0130432-7576-037D-FDA6-0FBDA4CBD762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6323654" y="5264979"/>
                  <a:ext cx="358920" cy="16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5D0AE05E-C988-9605-5A4C-C697B3C83A2B}"/>
              </a:ext>
            </a:extLst>
          </p:cNvPr>
          <p:cNvGrpSpPr/>
          <p:nvPr/>
        </p:nvGrpSpPr>
        <p:grpSpPr>
          <a:xfrm>
            <a:off x="7096214" y="5108379"/>
            <a:ext cx="425880" cy="192600"/>
            <a:chOff x="7096214" y="5108379"/>
            <a:chExt cx="425880" cy="19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A9D3582-A405-F324-E6E9-5F6B501787EF}"/>
                    </a:ext>
                  </a:extLst>
                </p14:cNvPr>
                <p14:cNvContentPartPr/>
                <p14:nvPr/>
              </p14:nvContentPartPr>
              <p14:xfrm>
                <a:off x="7096214" y="5108379"/>
                <a:ext cx="122400" cy="1353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6A9D3582-A405-F324-E6E9-5F6B501787EF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7087574" y="5099379"/>
                  <a:ext cx="14004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9494A909-AAE9-1F9E-D638-4B900F3151BC}"/>
                    </a:ext>
                  </a:extLst>
                </p14:cNvPr>
                <p14:cNvContentPartPr/>
                <p14:nvPr/>
              </p14:nvContentPartPr>
              <p14:xfrm>
                <a:off x="7229774" y="5161299"/>
                <a:ext cx="252000" cy="13968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9494A909-AAE9-1F9E-D638-4B900F3151BC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7221134" y="5152659"/>
                  <a:ext cx="2696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2D972F6D-20FB-10D6-6843-15C99DAA619B}"/>
                    </a:ext>
                  </a:extLst>
                </p14:cNvPr>
                <p14:cNvContentPartPr/>
                <p14:nvPr/>
              </p14:nvContentPartPr>
              <p14:xfrm>
                <a:off x="7422014" y="5226459"/>
                <a:ext cx="100080" cy="2160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2D972F6D-20FB-10D6-6843-15C99DAA619B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7413374" y="5217459"/>
                  <a:ext cx="11772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8AC3230B-301D-4F04-DEFD-5F1380F97F25}"/>
              </a:ext>
            </a:extLst>
          </p:cNvPr>
          <p:cNvGrpSpPr/>
          <p:nvPr/>
        </p:nvGrpSpPr>
        <p:grpSpPr>
          <a:xfrm>
            <a:off x="7698134" y="5061579"/>
            <a:ext cx="401040" cy="237960"/>
            <a:chOff x="7698134" y="5061579"/>
            <a:chExt cx="401040" cy="23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54DEB6D2-AF4D-474F-8D23-9D4D8EF77C11}"/>
                    </a:ext>
                  </a:extLst>
                </p14:cNvPr>
                <p14:cNvContentPartPr/>
                <p14:nvPr/>
              </p14:nvContentPartPr>
              <p14:xfrm>
                <a:off x="7698134" y="5124579"/>
                <a:ext cx="101160" cy="1749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54DEB6D2-AF4D-474F-8D23-9D4D8EF77C1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7689494" y="5115579"/>
                  <a:ext cx="1188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8F062B2B-BC69-1B40-6FA7-D60F14BDB5BE}"/>
                    </a:ext>
                  </a:extLst>
                </p14:cNvPr>
                <p14:cNvContentPartPr/>
                <p14:nvPr/>
              </p14:nvContentPartPr>
              <p14:xfrm>
                <a:off x="7849694" y="5061579"/>
                <a:ext cx="249480" cy="2196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8F062B2B-BC69-1B40-6FA7-D60F14BDB5BE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841054" y="5052579"/>
                  <a:ext cx="267120" cy="23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D3A50C07-84EC-1CA0-F7C0-D13A2CF6173E}"/>
              </a:ext>
            </a:extLst>
          </p:cNvPr>
          <p:cNvGrpSpPr/>
          <p:nvPr/>
        </p:nvGrpSpPr>
        <p:grpSpPr>
          <a:xfrm>
            <a:off x="7079294" y="5604459"/>
            <a:ext cx="391320" cy="183600"/>
            <a:chOff x="7079294" y="5604459"/>
            <a:chExt cx="391320" cy="18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9CAA2F69-5907-DDD0-D9D7-856C578B51D6}"/>
                    </a:ext>
                  </a:extLst>
                </p14:cNvPr>
                <p14:cNvContentPartPr/>
                <p14:nvPr/>
              </p14:nvContentPartPr>
              <p14:xfrm>
                <a:off x="7079294" y="5604459"/>
                <a:ext cx="96480" cy="17136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9CAA2F69-5907-DDD0-D9D7-856C578B51D6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070654" y="5595819"/>
                  <a:ext cx="1141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2CBA00DE-FF99-CBED-CFEB-2218863A335A}"/>
                    </a:ext>
                  </a:extLst>
                </p14:cNvPr>
                <p14:cNvContentPartPr/>
                <p14:nvPr/>
              </p14:nvContentPartPr>
              <p14:xfrm>
                <a:off x="7169294" y="5614899"/>
                <a:ext cx="277200" cy="1731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2CBA00DE-FF99-CBED-CFEB-2218863A335A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7160294" y="5605899"/>
                  <a:ext cx="2948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AF2BB3B6-AEB8-C07D-5E16-EF75F91D4BF6}"/>
                    </a:ext>
                  </a:extLst>
                </p14:cNvPr>
                <p14:cNvContentPartPr/>
                <p14:nvPr/>
              </p14:nvContentPartPr>
              <p14:xfrm>
                <a:off x="7418414" y="5725419"/>
                <a:ext cx="52200" cy="180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AF2BB3B6-AEB8-C07D-5E16-EF75F91D4BF6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7409774" y="5716779"/>
                  <a:ext cx="69840" cy="1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79E232C2-ADAC-F807-F4A5-1BB460A415D5}"/>
              </a:ext>
            </a:extLst>
          </p:cNvPr>
          <p:cNvGrpSpPr/>
          <p:nvPr/>
        </p:nvGrpSpPr>
        <p:grpSpPr>
          <a:xfrm>
            <a:off x="7719374" y="5444259"/>
            <a:ext cx="614880" cy="399240"/>
            <a:chOff x="7719374" y="5444259"/>
            <a:chExt cx="614880" cy="39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4CA0A494-5B33-0581-F5D4-E778BC2923D9}"/>
                    </a:ext>
                  </a:extLst>
                </p14:cNvPr>
                <p14:cNvContentPartPr/>
                <p14:nvPr/>
              </p14:nvContentPartPr>
              <p14:xfrm>
                <a:off x="7719374" y="5534979"/>
                <a:ext cx="261000" cy="2811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4CA0A494-5B33-0581-F5D4-E778BC2923D9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7710734" y="5525979"/>
                  <a:ext cx="27864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A0D0D418-4CA2-1F20-4365-7FA5E374EA31}"/>
                    </a:ext>
                  </a:extLst>
                </p14:cNvPr>
                <p14:cNvContentPartPr/>
                <p14:nvPr/>
              </p14:nvContentPartPr>
              <p14:xfrm>
                <a:off x="8016014" y="5483499"/>
                <a:ext cx="160920" cy="2772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A0D0D418-4CA2-1F20-4365-7FA5E374EA31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8007374" y="5474499"/>
                  <a:ext cx="17856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D870B69C-C00C-AB5B-8D3C-419B5BD222A7}"/>
                    </a:ext>
                  </a:extLst>
                </p14:cNvPr>
                <p14:cNvContentPartPr/>
                <p14:nvPr/>
              </p14:nvContentPartPr>
              <p14:xfrm>
                <a:off x="8156054" y="5444259"/>
                <a:ext cx="178200" cy="39924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D870B69C-C00C-AB5B-8D3C-419B5BD222A7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8147414" y="5435259"/>
                  <a:ext cx="195840" cy="41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E1374FA7-C1C4-1E1E-B324-50EFEB52D043}"/>
              </a:ext>
            </a:extLst>
          </p:cNvPr>
          <p:cNvGrpSpPr/>
          <p:nvPr/>
        </p:nvGrpSpPr>
        <p:grpSpPr>
          <a:xfrm>
            <a:off x="7213214" y="6108459"/>
            <a:ext cx="389880" cy="155160"/>
            <a:chOff x="7213214" y="6108459"/>
            <a:chExt cx="389880" cy="15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AE24E23F-DB89-DCD2-93CF-474F58243CD0}"/>
                    </a:ext>
                  </a:extLst>
                </p14:cNvPr>
                <p14:cNvContentPartPr/>
                <p14:nvPr/>
              </p14:nvContentPartPr>
              <p14:xfrm>
                <a:off x="7213214" y="6122139"/>
                <a:ext cx="103320" cy="1148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AE24E23F-DB89-DCD2-93CF-474F58243CD0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7204214" y="6113139"/>
                  <a:ext cx="1209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186192AA-3DD8-62E4-9A75-0784F3F090BE}"/>
                    </a:ext>
                  </a:extLst>
                </p14:cNvPr>
                <p14:cNvContentPartPr/>
                <p14:nvPr/>
              </p14:nvContentPartPr>
              <p14:xfrm>
                <a:off x="7339934" y="6108459"/>
                <a:ext cx="263160" cy="1551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186192AA-3DD8-62E4-9A75-0784F3F090BE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7330934" y="6099819"/>
                  <a:ext cx="280800" cy="17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DA13BBF-FB3F-9386-A1D8-8D6DA7C70725}"/>
              </a:ext>
            </a:extLst>
          </p:cNvPr>
          <p:cNvGrpSpPr/>
          <p:nvPr/>
        </p:nvGrpSpPr>
        <p:grpSpPr>
          <a:xfrm>
            <a:off x="7778774" y="5972019"/>
            <a:ext cx="222840" cy="446400"/>
            <a:chOff x="7778774" y="5972019"/>
            <a:chExt cx="222840" cy="44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930E4AB2-F798-0790-47F6-DCF29092B618}"/>
                    </a:ext>
                  </a:extLst>
                </p14:cNvPr>
                <p14:cNvContentPartPr/>
                <p14:nvPr/>
              </p14:nvContentPartPr>
              <p14:xfrm>
                <a:off x="7812974" y="5972019"/>
                <a:ext cx="115920" cy="14544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930E4AB2-F798-0790-47F6-DCF29092B618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7803974" y="5963019"/>
                  <a:ext cx="1335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A9E4DE82-FCAA-2215-484E-35433FBA6C59}"/>
                    </a:ext>
                  </a:extLst>
                </p14:cNvPr>
                <p14:cNvContentPartPr/>
                <p14:nvPr/>
              </p14:nvContentPartPr>
              <p14:xfrm>
                <a:off x="7778774" y="6170379"/>
                <a:ext cx="222840" cy="16848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A9E4DE82-FCAA-2215-484E-35433FBA6C59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7770134" y="6161379"/>
                  <a:ext cx="24048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69C2D589-0C6A-A2FC-4347-303B0BD44F72}"/>
                    </a:ext>
                  </a:extLst>
                </p14:cNvPr>
                <p14:cNvContentPartPr/>
                <p14:nvPr/>
              </p14:nvContentPartPr>
              <p14:xfrm>
                <a:off x="7952294" y="6234459"/>
                <a:ext cx="47160" cy="1839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69C2D589-0C6A-A2FC-4347-303B0BD44F72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7943294" y="6225819"/>
                  <a:ext cx="64800" cy="201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1609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60542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4B Q 4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73967-AC07-5A87-659C-48D361B79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2" y="656563"/>
            <a:ext cx="6639852" cy="1943371"/>
          </a:xfrm>
          <a:prstGeom prst="rect">
            <a:avLst/>
          </a:prstGeom>
        </p:spPr>
      </p:pic>
      <p:grpSp>
        <p:nvGrpSpPr>
          <p:cNvPr id="242" name="Group 241">
            <a:extLst>
              <a:ext uri="{FF2B5EF4-FFF2-40B4-BE49-F238E27FC236}">
                <a16:creationId xmlns:a16="http://schemas.microsoft.com/office/drawing/2014/main" id="{DD28EEF7-27F5-D2A5-7BD4-68DB1B029F1B}"/>
              </a:ext>
            </a:extLst>
          </p:cNvPr>
          <p:cNvGrpSpPr/>
          <p:nvPr/>
        </p:nvGrpSpPr>
        <p:grpSpPr>
          <a:xfrm>
            <a:off x="754454" y="2676939"/>
            <a:ext cx="347040" cy="304560"/>
            <a:chOff x="754454" y="2676939"/>
            <a:chExt cx="347040" cy="30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9D4F0F8-BDB9-A9F5-3A11-19A21F392C9F}"/>
                    </a:ext>
                  </a:extLst>
                </p14:cNvPr>
                <p14:cNvContentPartPr/>
                <p14:nvPr/>
              </p14:nvContentPartPr>
              <p14:xfrm>
                <a:off x="754454" y="2676939"/>
                <a:ext cx="38520" cy="2574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9D4F0F8-BDB9-A9F5-3A11-19A21F392C9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45454" y="2667939"/>
                  <a:ext cx="561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AB8F5D5-6DD9-03FB-2EB6-7679C2318A12}"/>
                    </a:ext>
                  </a:extLst>
                </p14:cNvPr>
                <p14:cNvContentPartPr/>
                <p14:nvPr/>
              </p14:nvContentPartPr>
              <p14:xfrm>
                <a:off x="863174" y="2716179"/>
                <a:ext cx="89280" cy="1231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AB8F5D5-6DD9-03FB-2EB6-7679C2318A1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54174" y="2707539"/>
                  <a:ext cx="1069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A8495FC9-256E-A4DD-BBAD-C88BE9EFAD70}"/>
                    </a:ext>
                  </a:extLst>
                </p14:cNvPr>
                <p14:cNvContentPartPr/>
                <p14:nvPr/>
              </p14:nvContentPartPr>
              <p14:xfrm>
                <a:off x="859934" y="2917059"/>
                <a:ext cx="160920" cy="6444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A8495FC9-256E-A4DD-BBAD-C88BE9EFAD7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51294" y="2908059"/>
                  <a:ext cx="17856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C4AC9E1E-4C8F-6C77-4C18-15CB96E2CBEC}"/>
                    </a:ext>
                  </a:extLst>
                </p14:cNvPr>
                <p14:cNvContentPartPr/>
                <p14:nvPr/>
              </p14:nvContentPartPr>
              <p14:xfrm>
                <a:off x="1045334" y="2683779"/>
                <a:ext cx="56160" cy="26244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C4AC9E1E-4C8F-6C77-4C18-15CB96E2CBE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36694" y="2675139"/>
                  <a:ext cx="73800" cy="28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97ACC815-D52C-949D-4693-CD29334C3863}"/>
              </a:ext>
            </a:extLst>
          </p:cNvPr>
          <p:cNvGrpSpPr/>
          <p:nvPr/>
        </p:nvGrpSpPr>
        <p:grpSpPr>
          <a:xfrm>
            <a:off x="1223894" y="2782419"/>
            <a:ext cx="144360" cy="95400"/>
            <a:chOff x="1223894" y="2782419"/>
            <a:chExt cx="144360" cy="9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6F6D85F9-88BE-D1E1-C759-35748A40642F}"/>
                    </a:ext>
                  </a:extLst>
                </p14:cNvPr>
                <p14:cNvContentPartPr/>
                <p14:nvPr/>
              </p14:nvContentPartPr>
              <p14:xfrm>
                <a:off x="1223894" y="2782419"/>
                <a:ext cx="90360" cy="2016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6F6D85F9-88BE-D1E1-C759-35748A40642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214894" y="2773419"/>
                  <a:ext cx="1080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10E20063-E742-130B-16D0-E272447599B2}"/>
                    </a:ext>
                  </a:extLst>
                </p14:cNvPr>
                <p14:cNvContentPartPr/>
                <p14:nvPr/>
              </p14:nvContentPartPr>
              <p14:xfrm>
                <a:off x="1250894" y="2852259"/>
                <a:ext cx="117360" cy="2556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10E20063-E742-130B-16D0-E272447599B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241894" y="2843619"/>
                  <a:ext cx="135000" cy="43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40" name="Ink 239">
                <a:extLst>
                  <a:ext uri="{FF2B5EF4-FFF2-40B4-BE49-F238E27FC236}">
                    <a16:creationId xmlns:a16="http://schemas.microsoft.com/office/drawing/2014/main" id="{1BE20578-3972-235C-1D72-53488613B0CB}"/>
                  </a:ext>
                </a:extLst>
              </p14:cNvPr>
              <p14:cNvContentPartPr/>
              <p14:nvPr/>
            </p14:nvContentPartPr>
            <p14:xfrm>
              <a:off x="1590014" y="2715819"/>
              <a:ext cx="40680" cy="242640"/>
            </p14:xfrm>
          </p:contentPart>
        </mc:Choice>
        <mc:Fallback xmlns="">
          <p:pic>
            <p:nvPicPr>
              <p:cNvPr id="240" name="Ink 239">
                <a:extLst>
                  <a:ext uri="{FF2B5EF4-FFF2-40B4-BE49-F238E27FC236}">
                    <a16:creationId xmlns:a16="http://schemas.microsoft.com/office/drawing/2014/main" id="{1BE20578-3972-235C-1D72-53488613B0C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581014" y="2706819"/>
                <a:ext cx="58320" cy="26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55" name="Group 254">
            <a:extLst>
              <a:ext uri="{FF2B5EF4-FFF2-40B4-BE49-F238E27FC236}">
                <a16:creationId xmlns:a16="http://schemas.microsoft.com/office/drawing/2014/main" id="{7F0CF30E-10B5-F2F9-3358-CF5628D98A1D}"/>
              </a:ext>
            </a:extLst>
          </p:cNvPr>
          <p:cNvGrpSpPr/>
          <p:nvPr/>
        </p:nvGrpSpPr>
        <p:grpSpPr>
          <a:xfrm>
            <a:off x="472574" y="3293619"/>
            <a:ext cx="1839960" cy="492120"/>
            <a:chOff x="472574" y="3293619"/>
            <a:chExt cx="1839960" cy="49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9CCFE3D1-BFBE-37F0-0391-71057823613D}"/>
                    </a:ext>
                  </a:extLst>
                </p14:cNvPr>
                <p14:cNvContentPartPr/>
                <p14:nvPr/>
              </p14:nvContentPartPr>
              <p14:xfrm>
                <a:off x="472574" y="3293619"/>
                <a:ext cx="1416600" cy="35748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9CCFE3D1-BFBE-37F0-0391-71057823613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63934" y="3284619"/>
                  <a:ext cx="143424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19334CAB-B2A8-8A32-ADDF-FEB2F553627A}"/>
                    </a:ext>
                  </a:extLst>
                </p14:cNvPr>
                <p14:cNvContentPartPr/>
                <p14:nvPr/>
              </p14:nvContentPartPr>
              <p14:xfrm>
                <a:off x="716294" y="3455619"/>
                <a:ext cx="81720" cy="11664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19334CAB-B2A8-8A32-ADDF-FEB2F553627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07294" y="3446979"/>
                  <a:ext cx="993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ED87C873-3190-E780-5C9A-606A65B0DE88}"/>
                    </a:ext>
                  </a:extLst>
                </p14:cNvPr>
                <p14:cNvContentPartPr/>
                <p14:nvPr/>
              </p14:nvContentPartPr>
              <p14:xfrm>
                <a:off x="857774" y="3503139"/>
                <a:ext cx="13680" cy="180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ED87C873-3190-E780-5C9A-606A65B0DE8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49134" y="3494139"/>
                  <a:ext cx="3132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D887E9E8-75D7-ADA4-5241-D6B780503302}"/>
                    </a:ext>
                  </a:extLst>
                </p14:cNvPr>
                <p14:cNvContentPartPr/>
                <p14:nvPr/>
              </p14:nvContentPartPr>
              <p14:xfrm>
                <a:off x="999974" y="3431859"/>
                <a:ext cx="53280" cy="306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D887E9E8-75D7-ADA4-5241-D6B78050330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91334" y="3422859"/>
                  <a:ext cx="709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E66D0CA2-D055-A21A-5496-0F893FC7516A}"/>
                    </a:ext>
                  </a:extLst>
                </p14:cNvPr>
                <p14:cNvContentPartPr/>
                <p14:nvPr/>
              </p14:nvContentPartPr>
              <p14:xfrm>
                <a:off x="955694" y="3425019"/>
                <a:ext cx="213480" cy="16668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E66D0CA2-D055-A21A-5496-0F893FC7516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46694" y="3416379"/>
                  <a:ext cx="23112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7321A001-F28B-46FA-7B22-86AF8F891DFF}"/>
                    </a:ext>
                  </a:extLst>
                </p14:cNvPr>
                <p14:cNvContentPartPr/>
                <p14:nvPr/>
              </p14:nvContentPartPr>
              <p14:xfrm>
                <a:off x="1253054" y="3528699"/>
                <a:ext cx="83880" cy="900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7321A001-F28B-46FA-7B22-86AF8F891DF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244054" y="3519699"/>
                  <a:ext cx="1015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810B97B9-629D-F943-CFC8-D4A0DF0E65D8}"/>
                    </a:ext>
                  </a:extLst>
                </p14:cNvPr>
                <p14:cNvContentPartPr/>
                <p14:nvPr/>
              </p14:nvContentPartPr>
              <p14:xfrm>
                <a:off x="1294814" y="3477579"/>
                <a:ext cx="34920" cy="10368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810B97B9-629D-F943-CFC8-D4A0DF0E65D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285814" y="3468939"/>
                  <a:ext cx="525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D736917F-8F4E-5B58-51ED-BDF66AF8D31A}"/>
                    </a:ext>
                  </a:extLst>
                </p14:cNvPr>
                <p14:cNvContentPartPr/>
                <p14:nvPr/>
              </p14:nvContentPartPr>
              <p14:xfrm>
                <a:off x="1457534" y="3512859"/>
                <a:ext cx="136800" cy="27288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D736917F-8F4E-5B58-51ED-BDF66AF8D31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448534" y="3504219"/>
                  <a:ext cx="1544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550B5015-3018-AB1D-CB37-9E0B72A5B2C9}"/>
                    </a:ext>
                  </a:extLst>
                </p14:cNvPr>
                <p14:cNvContentPartPr/>
                <p14:nvPr/>
              </p14:nvContentPartPr>
              <p14:xfrm>
                <a:off x="1606934" y="3445179"/>
                <a:ext cx="92520" cy="543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550B5015-3018-AB1D-CB37-9E0B72A5B2C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597934" y="3436179"/>
                  <a:ext cx="11016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E62C5913-A284-DDC3-8827-5D8542748506}"/>
                    </a:ext>
                  </a:extLst>
                </p14:cNvPr>
                <p14:cNvContentPartPr/>
                <p14:nvPr/>
              </p14:nvContentPartPr>
              <p14:xfrm>
                <a:off x="2082134" y="3407379"/>
                <a:ext cx="39240" cy="396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E62C5913-A284-DDC3-8827-5D854274850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073134" y="3398739"/>
                  <a:ext cx="5688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2498618C-D773-1E7B-CEAA-4D8B9BF3BC42}"/>
                    </a:ext>
                  </a:extLst>
                </p14:cNvPr>
                <p14:cNvContentPartPr/>
                <p14:nvPr/>
              </p14:nvContentPartPr>
              <p14:xfrm>
                <a:off x="2063054" y="3340779"/>
                <a:ext cx="249480" cy="3056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2498618C-D773-1E7B-CEAA-4D8B9BF3BC4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054054" y="3332139"/>
                  <a:ext cx="267120" cy="32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8EEE973-83F0-850F-9C19-EF5F38988BD0}"/>
              </a:ext>
            </a:extLst>
          </p:cNvPr>
          <p:cNvGrpSpPr/>
          <p:nvPr/>
        </p:nvGrpSpPr>
        <p:grpSpPr>
          <a:xfrm>
            <a:off x="718094" y="3954219"/>
            <a:ext cx="661320" cy="255960"/>
            <a:chOff x="718094" y="3954219"/>
            <a:chExt cx="661320" cy="25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14BA8BB-5BE1-2C1C-F9F2-2C6A2EE3542C}"/>
                    </a:ext>
                  </a:extLst>
                </p14:cNvPr>
                <p14:cNvContentPartPr/>
                <p14:nvPr/>
              </p14:nvContentPartPr>
              <p14:xfrm>
                <a:off x="718094" y="4050699"/>
                <a:ext cx="75240" cy="1594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14BA8BB-5BE1-2C1C-F9F2-2C6A2EE3542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09454" y="4042059"/>
                  <a:ext cx="928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D423EED-A34A-3A51-D466-AE80936613A6}"/>
                    </a:ext>
                  </a:extLst>
                </p14:cNvPr>
                <p14:cNvContentPartPr/>
                <p14:nvPr/>
              </p14:nvContentPartPr>
              <p14:xfrm>
                <a:off x="886934" y="4105779"/>
                <a:ext cx="360" cy="3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D423EED-A34A-3A51-D466-AE80936613A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77934" y="409677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894DE1A-1BB5-9B03-2966-40D52BB17C3C}"/>
                    </a:ext>
                  </a:extLst>
                </p14:cNvPr>
                <p14:cNvContentPartPr/>
                <p14:nvPr/>
              </p14:nvContentPartPr>
              <p14:xfrm>
                <a:off x="947774" y="4022979"/>
                <a:ext cx="132840" cy="1580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894DE1A-1BB5-9B03-2966-40D52BB17C3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38774" y="4013979"/>
                  <a:ext cx="1504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4229DA0-618F-5048-A4C2-74CC3A5A3A8F}"/>
                    </a:ext>
                  </a:extLst>
                </p14:cNvPr>
                <p14:cNvContentPartPr/>
                <p14:nvPr/>
              </p14:nvContentPartPr>
              <p14:xfrm>
                <a:off x="1116974" y="4024059"/>
                <a:ext cx="105120" cy="1771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4229DA0-618F-5048-A4C2-74CC3A5A3A8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07974" y="4015419"/>
                  <a:ext cx="12276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B56F2DF-0405-F68D-CE35-ABE4E566C816}"/>
                    </a:ext>
                  </a:extLst>
                </p14:cNvPr>
                <p14:cNvContentPartPr/>
                <p14:nvPr/>
              </p14:nvContentPartPr>
              <p14:xfrm>
                <a:off x="1250894" y="3954219"/>
                <a:ext cx="128520" cy="1504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B56F2DF-0405-F68D-CE35-ABE4E566C81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241894" y="3945219"/>
                  <a:ext cx="146160" cy="16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7915F4B1-6BCE-2574-AEFE-990AAC0836FA}"/>
              </a:ext>
            </a:extLst>
          </p:cNvPr>
          <p:cNvGrpSpPr/>
          <p:nvPr/>
        </p:nvGrpSpPr>
        <p:grpSpPr>
          <a:xfrm>
            <a:off x="1555094" y="3941979"/>
            <a:ext cx="406800" cy="409320"/>
            <a:chOff x="1555094" y="3941979"/>
            <a:chExt cx="406800" cy="40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5164150-7F4F-2593-FEBF-9E9B924E312C}"/>
                    </a:ext>
                  </a:extLst>
                </p14:cNvPr>
                <p14:cNvContentPartPr/>
                <p14:nvPr/>
              </p14:nvContentPartPr>
              <p14:xfrm>
                <a:off x="1555094" y="4047459"/>
                <a:ext cx="132120" cy="3038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5164150-7F4F-2593-FEBF-9E9B924E312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546454" y="4038819"/>
                  <a:ext cx="14976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C8960A0-AE1E-670A-2971-355FB6126342}"/>
                    </a:ext>
                  </a:extLst>
                </p14:cNvPr>
                <p14:cNvContentPartPr/>
                <p14:nvPr/>
              </p14:nvContentPartPr>
              <p14:xfrm>
                <a:off x="1680014" y="3941979"/>
                <a:ext cx="86760" cy="795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C8960A0-AE1E-670A-2971-355FB612634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671014" y="3933339"/>
                  <a:ext cx="10440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23703407-1B84-C7CA-71E0-E460CF29AF41}"/>
                    </a:ext>
                  </a:extLst>
                </p14:cNvPr>
                <p14:cNvContentPartPr/>
                <p14:nvPr/>
              </p14:nvContentPartPr>
              <p14:xfrm>
                <a:off x="1840574" y="4056819"/>
                <a:ext cx="92520" cy="27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3703407-1B84-C7CA-71E0-E460CF29AF4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831934" y="4047819"/>
                  <a:ext cx="1101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02DD507-0D09-3582-AB6A-A988AE339BA3}"/>
                    </a:ext>
                  </a:extLst>
                </p14:cNvPr>
                <p14:cNvContentPartPr/>
                <p14:nvPr/>
              </p14:nvContentPartPr>
              <p14:xfrm>
                <a:off x="1905734" y="4109019"/>
                <a:ext cx="56160" cy="122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02DD507-0D09-3582-AB6A-A988AE339BA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896734" y="4100379"/>
                  <a:ext cx="73800" cy="29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B62F3F40-31F2-548A-363E-E7D3E5117897}"/>
                  </a:ext>
                </a:extLst>
              </p14:cNvPr>
              <p14:cNvContentPartPr/>
              <p14:nvPr/>
            </p14:nvContentPartPr>
            <p14:xfrm>
              <a:off x="2151254" y="3988059"/>
              <a:ext cx="48600" cy="18432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B62F3F40-31F2-548A-363E-E7D3E5117897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2142614" y="3979419"/>
                <a:ext cx="66240" cy="20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B598B17-30C7-446B-6314-959572ADAF72}"/>
              </a:ext>
            </a:extLst>
          </p:cNvPr>
          <p:cNvGrpSpPr/>
          <p:nvPr/>
        </p:nvGrpSpPr>
        <p:grpSpPr>
          <a:xfrm>
            <a:off x="1547894" y="4436619"/>
            <a:ext cx="1135440" cy="484200"/>
            <a:chOff x="1547894" y="4436619"/>
            <a:chExt cx="1135440" cy="4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F4BC656-6E31-637D-4D2A-8B91FC1747AF}"/>
                    </a:ext>
                  </a:extLst>
                </p14:cNvPr>
                <p14:cNvContentPartPr/>
                <p14:nvPr/>
              </p14:nvContentPartPr>
              <p14:xfrm>
                <a:off x="1547894" y="4613379"/>
                <a:ext cx="167400" cy="3074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F4BC656-6E31-637D-4D2A-8B91FC1747A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538894" y="4604379"/>
                  <a:ext cx="18504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9B3162F3-2117-A61F-F949-C1810AD15AD9}"/>
                    </a:ext>
                  </a:extLst>
                </p14:cNvPr>
                <p14:cNvContentPartPr/>
                <p14:nvPr/>
              </p14:nvContentPartPr>
              <p14:xfrm>
                <a:off x="1666334" y="4502859"/>
                <a:ext cx="140400" cy="824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9B3162F3-2117-A61F-F949-C1810AD15AD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657694" y="4493859"/>
                  <a:ext cx="1580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D3685993-D2E5-1E39-7DAC-63FB1CE0E099}"/>
                    </a:ext>
                  </a:extLst>
                </p14:cNvPr>
                <p14:cNvContentPartPr/>
                <p14:nvPr/>
              </p14:nvContentPartPr>
              <p14:xfrm>
                <a:off x="1904294" y="4669179"/>
                <a:ext cx="66960" cy="86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D3685993-D2E5-1E39-7DAC-63FB1CE0E09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895294" y="4660539"/>
                  <a:ext cx="846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0C8A4FC-DC11-1C2A-E588-1D35A11D3CF9}"/>
                    </a:ext>
                  </a:extLst>
                </p14:cNvPr>
                <p14:cNvContentPartPr/>
                <p14:nvPr/>
              </p14:nvContentPartPr>
              <p14:xfrm>
                <a:off x="1926974" y="4693299"/>
                <a:ext cx="83160" cy="223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0C8A4FC-DC11-1C2A-E588-1D35A11D3CF9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917974" y="4684299"/>
                  <a:ext cx="1008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CA50E62-BE81-F89D-684C-785FC471B5A2}"/>
                    </a:ext>
                  </a:extLst>
                </p14:cNvPr>
                <p14:cNvContentPartPr/>
                <p14:nvPr/>
              </p14:nvContentPartPr>
              <p14:xfrm>
                <a:off x="2124614" y="4561899"/>
                <a:ext cx="187920" cy="147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CA50E62-BE81-F89D-684C-785FC471B5A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115614" y="4552899"/>
                  <a:ext cx="2055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DED7BED0-7FFE-9F2D-D5A6-8A47305E4450}"/>
                    </a:ext>
                  </a:extLst>
                </p14:cNvPr>
                <p14:cNvContentPartPr/>
                <p14:nvPr/>
              </p14:nvContentPartPr>
              <p14:xfrm>
                <a:off x="2363654" y="4486659"/>
                <a:ext cx="109800" cy="2095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DED7BED0-7FFE-9F2D-D5A6-8A47305E445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355014" y="4477659"/>
                  <a:ext cx="12744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80D152B-C943-9555-FD21-E63FE52A24E9}"/>
                    </a:ext>
                  </a:extLst>
                </p14:cNvPr>
                <p14:cNvContentPartPr/>
                <p14:nvPr/>
              </p14:nvContentPartPr>
              <p14:xfrm>
                <a:off x="2388494" y="4567299"/>
                <a:ext cx="132840" cy="475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80D152B-C943-9555-FD21-E63FE52A24E9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379854" y="4558299"/>
                  <a:ext cx="15048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07FC46BC-3650-7DD7-4DEB-A976927B019B}"/>
                    </a:ext>
                  </a:extLst>
                </p14:cNvPr>
                <p14:cNvContentPartPr/>
                <p14:nvPr/>
              </p14:nvContentPartPr>
              <p14:xfrm>
                <a:off x="2576774" y="4436619"/>
                <a:ext cx="106560" cy="2401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07FC46BC-3650-7DD7-4DEB-A976927B019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568134" y="4427619"/>
                  <a:ext cx="124200" cy="25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45449C83-8FFE-1D93-8E04-B7C9662BCD88}"/>
              </a:ext>
            </a:extLst>
          </p:cNvPr>
          <p:cNvGrpSpPr/>
          <p:nvPr/>
        </p:nvGrpSpPr>
        <p:grpSpPr>
          <a:xfrm>
            <a:off x="2832014" y="4340499"/>
            <a:ext cx="392400" cy="496080"/>
            <a:chOff x="2832014" y="4340499"/>
            <a:chExt cx="392400" cy="49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C9AEFA89-EEA3-3FE2-8161-84118AA5A63B}"/>
                    </a:ext>
                  </a:extLst>
                </p14:cNvPr>
                <p14:cNvContentPartPr/>
                <p14:nvPr/>
              </p14:nvContentPartPr>
              <p14:xfrm>
                <a:off x="2832014" y="4570899"/>
                <a:ext cx="84600" cy="1584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C9AEFA89-EEA3-3FE2-8161-84118AA5A63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823014" y="4561899"/>
                  <a:ext cx="1022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C3C0832-B6CA-52E4-213E-094DBD708D7C}"/>
                    </a:ext>
                  </a:extLst>
                </p14:cNvPr>
                <p14:cNvContentPartPr/>
                <p14:nvPr/>
              </p14:nvContentPartPr>
              <p14:xfrm>
                <a:off x="2870174" y="4596099"/>
                <a:ext cx="99360" cy="583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C3C0832-B6CA-52E4-213E-094DBD708D7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861174" y="4587459"/>
                  <a:ext cx="11700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8947E341-582F-E42C-1A74-8F7493CC9AB6}"/>
                    </a:ext>
                  </a:extLst>
                </p14:cNvPr>
                <p14:cNvContentPartPr/>
                <p14:nvPr/>
              </p14:nvContentPartPr>
              <p14:xfrm>
                <a:off x="3103814" y="4340499"/>
                <a:ext cx="77040" cy="1915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8947E341-582F-E42C-1A74-8F7493CC9AB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094814" y="4331859"/>
                  <a:ext cx="946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0D8BB23F-0D1A-2B38-897A-041D6F8FFE7C}"/>
                    </a:ext>
                  </a:extLst>
                </p14:cNvPr>
                <p14:cNvContentPartPr/>
                <p14:nvPr/>
              </p14:nvContentPartPr>
              <p14:xfrm>
                <a:off x="3057734" y="4577739"/>
                <a:ext cx="159120" cy="324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0D8BB23F-0D1A-2B38-897A-041D6F8FFE7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3048734" y="4569099"/>
                  <a:ext cx="1767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1281FE85-9DB8-DABB-93C7-A62288CE9E6C}"/>
                    </a:ext>
                  </a:extLst>
                </p14:cNvPr>
                <p14:cNvContentPartPr/>
                <p14:nvPr/>
              </p14:nvContentPartPr>
              <p14:xfrm>
                <a:off x="3118574" y="4652259"/>
                <a:ext cx="105840" cy="1843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1281FE85-9DB8-DABB-93C7-A62288CE9E6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109934" y="4643259"/>
                  <a:ext cx="123480" cy="20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A8B2648A-BB0F-7771-6A24-58430B0B2A4B}"/>
              </a:ext>
            </a:extLst>
          </p:cNvPr>
          <p:cNvGrpSpPr/>
          <p:nvPr/>
        </p:nvGrpSpPr>
        <p:grpSpPr>
          <a:xfrm>
            <a:off x="1593614" y="5024139"/>
            <a:ext cx="1123200" cy="621360"/>
            <a:chOff x="1593614" y="5024139"/>
            <a:chExt cx="1123200" cy="62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FB46AF6-9BA8-1F1D-D35A-0A07C17EA2C0}"/>
                    </a:ext>
                  </a:extLst>
                </p14:cNvPr>
                <p14:cNvContentPartPr/>
                <p14:nvPr/>
              </p14:nvContentPartPr>
              <p14:xfrm>
                <a:off x="1593614" y="5234739"/>
                <a:ext cx="199800" cy="2473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FB46AF6-9BA8-1F1D-D35A-0A07C17EA2C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584614" y="5226099"/>
                  <a:ext cx="21744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EBE53325-1F8C-4260-1DD3-2B022D22BE82}"/>
                    </a:ext>
                  </a:extLst>
                </p14:cNvPr>
                <p14:cNvContentPartPr/>
                <p14:nvPr/>
              </p14:nvContentPartPr>
              <p14:xfrm>
                <a:off x="1905734" y="5259939"/>
                <a:ext cx="61920" cy="198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EBE53325-1F8C-4260-1DD3-2B022D22BE8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896734" y="5250939"/>
                  <a:ext cx="795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330430D-B107-456A-B572-661F1AAF8578}"/>
                    </a:ext>
                  </a:extLst>
                </p14:cNvPr>
                <p14:cNvContentPartPr/>
                <p14:nvPr/>
              </p14:nvContentPartPr>
              <p14:xfrm>
                <a:off x="1932734" y="5321859"/>
                <a:ext cx="105840" cy="158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330430D-B107-456A-B572-661F1AAF857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923734" y="5313219"/>
                  <a:ext cx="12348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73284127-E28C-B9AA-5AD3-5432DFA8704C}"/>
                    </a:ext>
                  </a:extLst>
                </p14:cNvPr>
                <p14:cNvContentPartPr/>
                <p14:nvPr/>
              </p14:nvContentPartPr>
              <p14:xfrm>
                <a:off x="2101934" y="5205939"/>
                <a:ext cx="120600" cy="342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73284127-E28C-B9AA-5AD3-5432DFA8704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092934" y="5196939"/>
                  <a:ext cx="1382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D984B7C-93E4-13C4-659E-A50F769B0D7A}"/>
                    </a:ext>
                  </a:extLst>
                </p14:cNvPr>
                <p14:cNvContentPartPr/>
                <p14:nvPr/>
              </p14:nvContentPartPr>
              <p14:xfrm>
                <a:off x="2173574" y="5139339"/>
                <a:ext cx="38880" cy="1234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D984B7C-93E4-13C4-659E-A50F769B0D7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164934" y="5130339"/>
                  <a:ext cx="565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0C23695E-D98B-1BF7-93DB-B7EE0622DA4F}"/>
                    </a:ext>
                  </a:extLst>
                </p14:cNvPr>
                <p14:cNvContentPartPr/>
                <p14:nvPr/>
              </p14:nvContentPartPr>
              <p14:xfrm>
                <a:off x="2145854" y="5339139"/>
                <a:ext cx="144000" cy="345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0C23695E-D98B-1BF7-93DB-B7EE0622DA4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136854" y="5330139"/>
                  <a:ext cx="1616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F5AED7EF-432A-DB6D-6512-BEF207F71DD4}"/>
                    </a:ext>
                  </a:extLst>
                </p14:cNvPr>
                <p14:cNvContentPartPr/>
                <p14:nvPr/>
              </p14:nvContentPartPr>
              <p14:xfrm>
                <a:off x="2370854" y="5024139"/>
                <a:ext cx="276840" cy="2347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F5AED7EF-432A-DB6D-6512-BEF207F71DD4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361854" y="5015499"/>
                  <a:ext cx="2944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5CD4B1A2-3F40-02D4-9DED-669CD2BC4FBF}"/>
                    </a:ext>
                  </a:extLst>
                </p14:cNvPr>
                <p14:cNvContentPartPr/>
                <p14:nvPr/>
              </p14:nvContentPartPr>
              <p14:xfrm>
                <a:off x="2498294" y="5120979"/>
                <a:ext cx="120600" cy="1504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5CD4B1A2-3F40-02D4-9DED-669CD2BC4FB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489654" y="5112339"/>
                  <a:ext cx="1382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62A2F5D-DFB4-2204-7E9F-F8D40ABB7591}"/>
                    </a:ext>
                  </a:extLst>
                </p14:cNvPr>
                <p14:cNvContentPartPr/>
                <p14:nvPr/>
              </p14:nvContentPartPr>
              <p14:xfrm>
                <a:off x="2453654" y="5393499"/>
                <a:ext cx="234720" cy="1980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62A2F5D-DFB4-2204-7E9F-F8D40ABB7591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445014" y="5384859"/>
                  <a:ext cx="2523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3D7C9FC8-D0CC-185C-26EC-016DEEDEB890}"/>
                    </a:ext>
                  </a:extLst>
                </p14:cNvPr>
                <p14:cNvContentPartPr/>
                <p14:nvPr/>
              </p14:nvContentPartPr>
              <p14:xfrm>
                <a:off x="2501894" y="5484219"/>
                <a:ext cx="214920" cy="1612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3D7C9FC8-D0CC-185C-26EC-016DEEDEB89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492894" y="5475219"/>
                  <a:ext cx="232560" cy="17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20DB518C-7F38-300E-2C84-B7DE075BD2D5}"/>
              </a:ext>
            </a:extLst>
          </p:cNvPr>
          <p:cNvGrpSpPr/>
          <p:nvPr/>
        </p:nvGrpSpPr>
        <p:grpSpPr>
          <a:xfrm>
            <a:off x="5451734" y="2656419"/>
            <a:ext cx="732960" cy="340920"/>
            <a:chOff x="5451734" y="2656419"/>
            <a:chExt cx="732960" cy="34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B3F0243C-7465-C366-E0F4-F147729948E4}"/>
                    </a:ext>
                  </a:extLst>
                </p14:cNvPr>
                <p14:cNvContentPartPr/>
                <p14:nvPr/>
              </p14:nvContentPartPr>
              <p14:xfrm>
                <a:off x="5451734" y="2698899"/>
                <a:ext cx="105120" cy="14688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B3F0243C-7465-C366-E0F4-F147729948E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442734" y="2689899"/>
                  <a:ext cx="1227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024B8FC4-C654-9D25-D4CC-D375D60FC7E4}"/>
                    </a:ext>
                  </a:extLst>
                </p14:cNvPr>
                <p14:cNvContentPartPr/>
                <p14:nvPr/>
              </p14:nvContentPartPr>
              <p14:xfrm>
                <a:off x="5491334" y="2922819"/>
                <a:ext cx="153360" cy="4032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024B8FC4-C654-9D25-D4CC-D375D60FC7E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5482334" y="2913819"/>
                  <a:ext cx="1710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0E768675-6A55-D806-C2E9-3418BEF86210}"/>
                    </a:ext>
                  </a:extLst>
                </p14:cNvPr>
                <p14:cNvContentPartPr/>
                <p14:nvPr/>
              </p14:nvContentPartPr>
              <p14:xfrm>
                <a:off x="5693654" y="2721579"/>
                <a:ext cx="94680" cy="13644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0E768675-6A55-D806-C2E9-3418BEF8621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5685014" y="2712579"/>
                  <a:ext cx="11232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E0D28637-6F40-31BB-DF3A-0AB4B52DE0B2}"/>
                    </a:ext>
                  </a:extLst>
                </p14:cNvPr>
                <p14:cNvContentPartPr/>
                <p14:nvPr/>
              </p14:nvContentPartPr>
              <p14:xfrm>
                <a:off x="5943854" y="2656419"/>
                <a:ext cx="104760" cy="2289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E0D28637-6F40-31BB-DF3A-0AB4B52DE0B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5935214" y="2647419"/>
                  <a:ext cx="12240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4F05BDB2-2021-A033-72D2-0E108A88CB74}"/>
                    </a:ext>
                  </a:extLst>
                </p14:cNvPr>
                <p14:cNvContentPartPr/>
                <p14:nvPr/>
              </p14:nvContentPartPr>
              <p14:xfrm>
                <a:off x="6019454" y="2966739"/>
                <a:ext cx="165240" cy="3060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4F05BDB2-2021-A033-72D2-0E108A88CB74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010454" y="2957739"/>
                  <a:ext cx="182880" cy="4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E9E4362D-EE53-6F3D-0837-6D9168514327}"/>
              </a:ext>
            </a:extLst>
          </p:cNvPr>
          <p:cNvGrpSpPr/>
          <p:nvPr/>
        </p:nvGrpSpPr>
        <p:grpSpPr>
          <a:xfrm>
            <a:off x="5030894" y="2739939"/>
            <a:ext cx="245520" cy="252360"/>
            <a:chOff x="5030894" y="2739939"/>
            <a:chExt cx="245520" cy="25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5440C0BC-5231-E189-F513-E43B3915514B}"/>
                    </a:ext>
                  </a:extLst>
                </p14:cNvPr>
                <p14:cNvContentPartPr/>
                <p14:nvPr/>
              </p14:nvContentPartPr>
              <p14:xfrm>
                <a:off x="5047814" y="2739939"/>
                <a:ext cx="52920" cy="12996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5440C0BC-5231-E189-F513-E43B3915514B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5038814" y="2730939"/>
                  <a:ext cx="7056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30A477B6-3501-B9F9-0992-105812245432}"/>
                    </a:ext>
                  </a:extLst>
                </p14:cNvPr>
                <p14:cNvContentPartPr/>
                <p14:nvPr/>
              </p14:nvContentPartPr>
              <p14:xfrm>
                <a:off x="5030894" y="2957019"/>
                <a:ext cx="141840" cy="3528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30A477B6-3501-B9F9-0992-105812245432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022254" y="2948019"/>
                  <a:ext cx="1594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627832C0-81BD-F531-CE3E-4713931DF4B0}"/>
                    </a:ext>
                  </a:extLst>
                </p14:cNvPr>
                <p14:cNvContentPartPr/>
                <p14:nvPr/>
              </p14:nvContentPartPr>
              <p14:xfrm>
                <a:off x="5205134" y="2822019"/>
                <a:ext cx="71280" cy="7344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627832C0-81BD-F531-CE3E-4713931DF4B0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196494" y="2813019"/>
                  <a:ext cx="88920" cy="91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id="{9BED8AF2-E069-1D8D-0A0E-80F4C6BCC128}"/>
                  </a:ext>
                </a:extLst>
              </p14:cNvPr>
              <p14:cNvContentPartPr/>
              <p14:nvPr/>
            </p14:nvContentPartPr>
            <p14:xfrm>
              <a:off x="5274614" y="3279939"/>
              <a:ext cx="71280" cy="12600"/>
            </p14:xfrm>
          </p:contentPart>
        </mc:Choice>
        <mc:Fallback xmlns="">
          <p:pic>
            <p:nvPicPr>
              <p:cNvPr id="265" name="Ink 264">
                <a:extLst>
                  <a:ext uri="{FF2B5EF4-FFF2-40B4-BE49-F238E27FC236}">
                    <a16:creationId xmlns:a16="http://schemas.microsoft.com/office/drawing/2014/main" id="{9BED8AF2-E069-1D8D-0A0E-80F4C6BCC128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5265614" y="3271299"/>
                <a:ext cx="8892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266" name="Ink 265">
                <a:extLst>
                  <a:ext uri="{FF2B5EF4-FFF2-40B4-BE49-F238E27FC236}">
                    <a16:creationId xmlns:a16="http://schemas.microsoft.com/office/drawing/2014/main" id="{C19F9C75-1446-FBE4-3A14-3FBE751699EF}"/>
                  </a:ext>
                </a:extLst>
              </p14:cNvPr>
              <p14:cNvContentPartPr/>
              <p14:nvPr/>
            </p14:nvContentPartPr>
            <p14:xfrm>
              <a:off x="5274614" y="3363459"/>
              <a:ext cx="90360" cy="20880"/>
            </p14:xfrm>
          </p:contentPart>
        </mc:Choice>
        <mc:Fallback xmlns="">
          <p:pic>
            <p:nvPicPr>
              <p:cNvPr id="266" name="Ink 265">
                <a:extLst>
                  <a:ext uri="{FF2B5EF4-FFF2-40B4-BE49-F238E27FC236}">
                    <a16:creationId xmlns:a16="http://schemas.microsoft.com/office/drawing/2014/main" id="{C19F9C75-1446-FBE4-3A14-3FBE751699EF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5265614" y="3354819"/>
                <a:ext cx="108000" cy="38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8" name="Group 277">
            <a:extLst>
              <a:ext uri="{FF2B5EF4-FFF2-40B4-BE49-F238E27FC236}">
                <a16:creationId xmlns:a16="http://schemas.microsoft.com/office/drawing/2014/main" id="{66EDA43A-879D-3CAE-CA90-FE941F9FF4C8}"/>
              </a:ext>
            </a:extLst>
          </p:cNvPr>
          <p:cNvGrpSpPr/>
          <p:nvPr/>
        </p:nvGrpSpPr>
        <p:grpSpPr>
          <a:xfrm>
            <a:off x="5586734" y="3223419"/>
            <a:ext cx="1081080" cy="372240"/>
            <a:chOff x="5586734" y="3223419"/>
            <a:chExt cx="1081080" cy="37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0359E130-BD4D-2B20-97B2-259542FFD4C4}"/>
                    </a:ext>
                  </a:extLst>
                </p14:cNvPr>
                <p14:cNvContentPartPr/>
                <p14:nvPr/>
              </p14:nvContentPartPr>
              <p14:xfrm>
                <a:off x="5586734" y="3332499"/>
                <a:ext cx="71280" cy="1944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0359E130-BD4D-2B20-97B2-259542FFD4C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578094" y="3323499"/>
                  <a:ext cx="889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6562C488-3E12-3B9B-EB26-0168BFB61101}"/>
                    </a:ext>
                  </a:extLst>
                </p14:cNvPr>
                <p14:cNvContentPartPr/>
                <p14:nvPr/>
              </p14:nvContentPartPr>
              <p14:xfrm>
                <a:off x="5780054" y="3229179"/>
                <a:ext cx="69840" cy="14976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6562C488-3E12-3B9B-EB26-0168BFB61101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771414" y="3220179"/>
                  <a:ext cx="874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17E482BD-68CB-9B3B-2D76-2A263AA1CB9C}"/>
                    </a:ext>
                  </a:extLst>
                </p14:cNvPr>
                <p14:cNvContentPartPr/>
                <p14:nvPr/>
              </p14:nvContentPartPr>
              <p14:xfrm>
                <a:off x="5837654" y="3260859"/>
                <a:ext cx="142560" cy="1386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17E482BD-68CB-9B3B-2D76-2A263AA1CB9C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829014" y="3252219"/>
                  <a:ext cx="1602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98CA1820-472C-15AA-87CE-44A115BBC0C4}"/>
                    </a:ext>
                  </a:extLst>
                </p14:cNvPr>
                <p14:cNvContentPartPr/>
                <p14:nvPr/>
              </p14:nvContentPartPr>
              <p14:xfrm>
                <a:off x="5964374" y="3223419"/>
                <a:ext cx="6120" cy="1116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98CA1820-472C-15AA-87CE-44A115BBC0C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955374" y="3214419"/>
                  <a:ext cx="237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C0621FEC-9068-E3BF-5900-14AC6CA705C7}"/>
                    </a:ext>
                  </a:extLst>
                </p14:cNvPr>
                <p14:cNvContentPartPr/>
                <p14:nvPr/>
              </p14:nvContentPartPr>
              <p14:xfrm>
                <a:off x="5962214" y="3354819"/>
                <a:ext cx="295200" cy="12312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C0621FEC-9068-E3BF-5900-14AC6CA705C7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953214" y="3345819"/>
                  <a:ext cx="3128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814B4BDF-0591-B94A-7185-21C75BE7C765}"/>
                    </a:ext>
                  </a:extLst>
                </p14:cNvPr>
                <p14:cNvContentPartPr/>
                <p14:nvPr/>
              </p14:nvContentPartPr>
              <p14:xfrm>
                <a:off x="6191534" y="3281379"/>
                <a:ext cx="28080" cy="16884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814B4BDF-0591-B94A-7185-21C75BE7C765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182894" y="3272739"/>
                  <a:ext cx="457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631A273C-103D-FE4C-BD4E-D942D643BF00}"/>
                    </a:ext>
                  </a:extLst>
                </p14:cNvPr>
                <p14:cNvContentPartPr/>
                <p14:nvPr/>
              </p14:nvContentPartPr>
              <p14:xfrm>
                <a:off x="6305654" y="3269499"/>
                <a:ext cx="108000" cy="16812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631A273C-103D-FE4C-BD4E-D942D643BF00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296654" y="3260499"/>
                  <a:ext cx="1256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B6BB438E-C305-1127-8588-74F23B7490DC}"/>
                    </a:ext>
                  </a:extLst>
                </p14:cNvPr>
                <p14:cNvContentPartPr/>
                <p14:nvPr/>
              </p14:nvContentPartPr>
              <p14:xfrm>
                <a:off x="6493214" y="3281379"/>
                <a:ext cx="87840" cy="31428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B6BB438E-C305-1127-8588-74F23B7490D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484214" y="3272739"/>
                  <a:ext cx="10548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A598583D-5DE3-70C5-B85C-FD5C93AC5D54}"/>
                    </a:ext>
                  </a:extLst>
                </p14:cNvPr>
                <p14:cNvContentPartPr/>
                <p14:nvPr/>
              </p14:nvContentPartPr>
              <p14:xfrm>
                <a:off x="6512294" y="3437979"/>
                <a:ext cx="155520" cy="3960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A598583D-5DE3-70C5-B85C-FD5C93AC5D54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6503294" y="3428979"/>
                  <a:ext cx="173160" cy="5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C4043C52-36B1-6C46-1095-2896FC8721F8}"/>
              </a:ext>
            </a:extLst>
          </p:cNvPr>
          <p:cNvGrpSpPr/>
          <p:nvPr/>
        </p:nvGrpSpPr>
        <p:grpSpPr>
          <a:xfrm>
            <a:off x="6855014" y="3185979"/>
            <a:ext cx="214560" cy="163800"/>
            <a:chOff x="6855014" y="3185979"/>
            <a:chExt cx="214560" cy="16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E8866F4B-6F41-5316-4480-0D894C615AAA}"/>
                    </a:ext>
                  </a:extLst>
                </p14:cNvPr>
                <p14:cNvContentPartPr/>
                <p14:nvPr/>
              </p14:nvContentPartPr>
              <p14:xfrm>
                <a:off x="6855014" y="3320259"/>
                <a:ext cx="73440" cy="2952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E8866F4B-6F41-5316-4480-0D894C615AAA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846014" y="3311619"/>
                  <a:ext cx="910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24E25129-84E5-51C3-E856-6E475CA371EE}"/>
                    </a:ext>
                  </a:extLst>
                </p14:cNvPr>
                <p14:cNvContentPartPr/>
                <p14:nvPr/>
              </p14:nvContentPartPr>
              <p14:xfrm>
                <a:off x="7036814" y="3185979"/>
                <a:ext cx="32760" cy="1623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24E25129-84E5-51C3-E856-6E475CA371EE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028174" y="3176979"/>
                  <a:ext cx="50400" cy="180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281" name="Ink 280">
                <a:extLst>
                  <a:ext uri="{FF2B5EF4-FFF2-40B4-BE49-F238E27FC236}">
                    <a16:creationId xmlns:a16="http://schemas.microsoft.com/office/drawing/2014/main" id="{A7E9E534-FD96-0667-33F4-640D06E6FDDE}"/>
                  </a:ext>
                </a:extLst>
              </p14:cNvPr>
              <p14:cNvContentPartPr/>
              <p14:nvPr/>
            </p14:nvContentPartPr>
            <p14:xfrm>
              <a:off x="7035374" y="3453459"/>
              <a:ext cx="182160" cy="59760"/>
            </p14:xfrm>
          </p:contentPart>
        </mc:Choice>
        <mc:Fallback xmlns="">
          <p:pic>
            <p:nvPicPr>
              <p:cNvPr id="281" name="Ink 280">
                <a:extLst>
                  <a:ext uri="{FF2B5EF4-FFF2-40B4-BE49-F238E27FC236}">
                    <a16:creationId xmlns:a16="http://schemas.microsoft.com/office/drawing/2014/main" id="{A7E9E534-FD96-0667-33F4-640D06E6FDDE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7026734" y="3444819"/>
                <a:ext cx="19980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282" name="Ink 281">
                <a:extLst>
                  <a:ext uri="{FF2B5EF4-FFF2-40B4-BE49-F238E27FC236}">
                    <a16:creationId xmlns:a16="http://schemas.microsoft.com/office/drawing/2014/main" id="{A42FB756-DA49-BAD1-57E6-663F8C3CEDC8}"/>
                  </a:ext>
                </a:extLst>
              </p14:cNvPr>
              <p14:cNvContentPartPr/>
              <p14:nvPr/>
            </p14:nvContentPartPr>
            <p14:xfrm>
              <a:off x="7299614" y="3360219"/>
              <a:ext cx="96120" cy="12240"/>
            </p14:xfrm>
          </p:contentPart>
        </mc:Choice>
        <mc:Fallback xmlns="">
          <p:pic>
            <p:nvPicPr>
              <p:cNvPr id="282" name="Ink 281">
                <a:extLst>
                  <a:ext uri="{FF2B5EF4-FFF2-40B4-BE49-F238E27FC236}">
                    <a16:creationId xmlns:a16="http://schemas.microsoft.com/office/drawing/2014/main" id="{A42FB756-DA49-BAD1-57E6-663F8C3CEDC8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7290614" y="3351219"/>
                <a:ext cx="113760" cy="2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8" name="Group 287">
            <a:extLst>
              <a:ext uri="{FF2B5EF4-FFF2-40B4-BE49-F238E27FC236}">
                <a16:creationId xmlns:a16="http://schemas.microsoft.com/office/drawing/2014/main" id="{55D37C31-5D2D-E8F4-9A2B-964BCFBA8712}"/>
              </a:ext>
            </a:extLst>
          </p:cNvPr>
          <p:cNvGrpSpPr/>
          <p:nvPr/>
        </p:nvGrpSpPr>
        <p:grpSpPr>
          <a:xfrm>
            <a:off x="7533254" y="3206499"/>
            <a:ext cx="354960" cy="321120"/>
            <a:chOff x="7533254" y="3206499"/>
            <a:chExt cx="354960" cy="32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A19FB290-057F-CC68-79D9-B90DA97B222A}"/>
                    </a:ext>
                  </a:extLst>
                </p14:cNvPr>
                <p14:cNvContentPartPr/>
                <p14:nvPr/>
              </p14:nvContentPartPr>
              <p14:xfrm>
                <a:off x="7533254" y="3265179"/>
                <a:ext cx="100440" cy="18216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A19FB290-057F-CC68-79D9-B90DA97B222A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524254" y="3256179"/>
                  <a:ext cx="1180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6190FEC0-3A9A-3042-B8E1-3FF3567D88DD}"/>
                    </a:ext>
                  </a:extLst>
                </p14:cNvPr>
                <p14:cNvContentPartPr/>
                <p14:nvPr/>
              </p14:nvContentPartPr>
              <p14:xfrm>
                <a:off x="7535414" y="3349419"/>
                <a:ext cx="117360" cy="201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6190FEC0-3A9A-3042-B8E1-3FF3567D88DD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526414" y="3340779"/>
                  <a:ext cx="1350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DE1204AC-902D-E920-F472-BE19C3399AA0}"/>
                    </a:ext>
                  </a:extLst>
                </p14:cNvPr>
                <p14:cNvContentPartPr/>
                <p14:nvPr/>
              </p14:nvContentPartPr>
              <p14:xfrm>
                <a:off x="7700294" y="3206499"/>
                <a:ext cx="87840" cy="32112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DE1204AC-902D-E920-F472-BE19C3399AA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691654" y="3197499"/>
                  <a:ext cx="10548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39C8A0A5-7DC1-22B6-5A53-FFEABAB086BB}"/>
                    </a:ext>
                  </a:extLst>
                </p14:cNvPr>
                <p14:cNvContentPartPr/>
                <p14:nvPr/>
              </p14:nvContentPartPr>
              <p14:xfrm>
                <a:off x="7727294" y="3374979"/>
                <a:ext cx="160920" cy="4716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39C8A0A5-7DC1-22B6-5A53-FFEABAB086BB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718294" y="3365979"/>
                  <a:ext cx="178560" cy="64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287" name="Ink 286">
                <a:extLst>
                  <a:ext uri="{FF2B5EF4-FFF2-40B4-BE49-F238E27FC236}">
                    <a16:creationId xmlns:a16="http://schemas.microsoft.com/office/drawing/2014/main" id="{AA61DF89-6380-C306-B6E5-BDC25DE31D8B}"/>
                  </a:ext>
                </a:extLst>
              </p14:cNvPr>
              <p14:cNvContentPartPr/>
              <p14:nvPr/>
            </p14:nvContentPartPr>
            <p14:xfrm>
              <a:off x="5354174" y="3894459"/>
              <a:ext cx="97200" cy="73440"/>
            </p14:xfrm>
          </p:contentPart>
        </mc:Choice>
        <mc:Fallback xmlns="">
          <p:pic>
            <p:nvPicPr>
              <p:cNvPr id="287" name="Ink 286">
                <a:extLst>
                  <a:ext uri="{FF2B5EF4-FFF2-40B4-BE49-F238E27FC236}">
                    <a16:creationId xmlns:a16="http://schemas.microsoft.com/office/drawing/2014/main" id="{AA61DF89-6380-C306-B6E5-BDC25DE31D8B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5345174" y="3885819"/>
                <a:ext cx="114840" cy="9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290" name="Ink 289">
                <a:extLst>
                  <a:ext uri="{FF2B5EF4-FFF2-40B4-BE49-F238E27FC236}">
                    <a16:creationId xmlns:a16="http://schemas.microsoft.com/office/drawing/2014/main" id="{41BF4947-1917-AED3-113A-4A61FA2572F9}"/>
                  </a:ext>
                </a:extLst>
              </p14:cNvPr>
              <p14:cNvContentPartPr/>
              <p14:nvPr/>
            </p14:nvContentPartPr>
            <p14:xfrm>
              <a:off x="5777894" y="3918579"/>
              <a:ext cx="69840" cy="29520"/>
            </p14:xfrm>
          </p:contentPart>
        </mc:Choice>
        <mc:Fallback xmlns="">
          <p:pic>
            <p:nvPicPr>
              <p:cNvPr id="290" name="Ink 289">
                <a:extLst>
                  <a:ext uri="{FF2B5EF4-FFF2-40B4-BE49-F238E27FC236}">
                    <a16:creationId xmlns:a16="http://schemas.microsoft.com/office/drawing/2014/main" id="{41BF4947-1917-AED3-113A-4A61FA2572F9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5769254" y="3909939"/>
                <a:ext cx="87480" cy="4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03" name="Group 302">
            <a:extLst>
              <a:ext uri="{FF2B5EF4-FFF2-40B4-BE49-F238E27FC236}">
                <a16:creationId xmlns:a16="http://schemas.microsoft.com/office/drawing/2014/main" id="{F0A40249-EE5E-D78B-CB2D-DFD57325F8EB}"/>
              </a:ext>
            </a:extLst>
          </p:cNvPr>
          <p:cNvGrpSpPr/>
          <p:nvPr/>
        </p:nvGrpSpPr>
        <p:grpSpPr>
          <a:xfrm>
            <a:off x="5996774" y="3836499"/>
            <a:ext cx="718920" cy="298440"/>
            <a:chOff x="5996774" y="3836499"/>
            <a:chExt cx="718920" cy="29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E0129ABA-1396-F2E6-5D79-1324AA9E7320}"/>
                    </a:ext>
                  </a:extLst>
                </p14:cNvPr>
                <p14:cNvContentPartPr/>
                <p14:nvPr/>
              </p14:nvContentPartPr>
              <p14:xfrm>
                <a:off x="5996774" y="3840459"/>
                <a:ext cx="114480" cy="176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E0129ABA-1396-F2E6-5D79-1324AA9E7320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988134" y="3831459"/>
                  <a:ext cx="1321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34C8786E-D539-6592-A3D0-F90F31A4427D}"/>
                    </a:ext>
                  </a:extLst>
                </p14:cNvPr>
                <p14:cNvContentPartPr/>
                <p14:nvPr/>
              </p14:nvContentPartPr>
              <p14:xfrm>
                <a:off x="6004694" y="3836499"/>
                <a:ext cx="134280" cy="24192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34C8786E-D539-6592-A3D0-F90F31A4427D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995694" y="3827859"/>
                  <a:ext cx="1519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27937F85-86E9-67EB-1B69-94605EAA6F68}"/>
                    </a:ext>
                  </a:extLst>
                </p14:cNvPr>
                <p14:cNvContentPartPr/>
                <p14:nvPr/>
              </p14:nvContentPartPr>
              <p14:xfrm>
                <a:off x="6241574" y="3858459"/>
                <a:ext cx="33120" cy="1674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27937F85-86E9-67EB-1B69-94605EAA6F68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232574" y="3849819"/>
                  <a:ext cx="507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0FC1B7FF-BFFF-D1EF-976D-833FEC4094D0}"/>
                    </a:ext>
                  </a:extLst>
                </p14:cNvPr>
                <p14:cNvContentPartPr/>
                <p14:nvPr/>
              </p14:nvContentPartPr>
              <p14:xfrm>
                <a:off x="6255254" y="3887619"/>
                <a:ext cx="460440" cy="24732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0FC1B7FF-BFFF-D1EF-976D-833FEC4094D0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246254" y="3878619"/>
                  <a:ext cx="478080" cy="26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61E41DC7-0F5B-C539-D7EA-2E6E3546500F}"/>
              </a:ext>
            </a:extLst>
          </p:cNvPr>
          <p:cNvGrpSpPr/>
          <p:nvPr/>
        </p:nvGrpSpPr>
        <p:grpSpPr>
          <a:xfrm>
            <a:off x="6928094" y="3841539"/>
            <a:ext cx="1025280" cy="410760"/>
            <a:chOff x="6928094" y="3841539"/>
            <a:chExt cx="1025280" cy="41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32241F82-A4D8-9FBE-0AB4-31979E172E17}"/>
                    </a:ext>
                  </a:extLst>
                </p14:cNvPr>
                <p14:cNvContentPartPr/>
                <p14:nvPr/>
              </p14:nvContentPartPr>
              <p14:xfrm>
                <a:off x="6928094" y="3862059"/>
                <a:ext cx="70920" cy="22068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32241F82-A4D8-9FBE-0AB4-31979E172E17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919094" y="3853059"/>
                  <a:ext cx="8856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8B6B029E-2F4D-9CAB-D9CF-54FA819DCE5A}"/>
                    </a:ext>
                  </a:extLst>
                </p14:cNvPr>
                <p14:cNvContentPartPr/>
                <p14:nvPr/>
              </p14:nvContentPartPr>
              <p14:xfrm>
                <a:off x="7042574" y="3887619"/>
                <a:ext cx="88560" cy="18540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8B6B029E-2F4D-9CAB-D9CF-54FA819DCE5A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033574" y="3878619"/>
                  <a:ext cx="1062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3DD4B2F1-2739-7937-36E6-4A0EE767EE64}"/>
                    </a:ext>
                  </a:extLst>
                </p14:cNvPr>
                <p14:cNvContentPartPr/>
                <p14:nvPr/>
              </p14:nvContentPartPr>
              <p14:xfrm>
                <a:off x="7194134" y="3957459"/>
                <a:ext cx="88920" cy="2196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3DD4B2F1-2739-7937-36E6-4A0EE767EE64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185134" y="3948819"/>
                  <a:ext cx="1065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8F6BD980-2C50-D96A-569C-3DB63497F129}"/>
                    </a:ext>
                  </a:extLst>
                </p14:cNvPr>
                <p14:cNvContentPartPr/>
                <p14:nvPr/>
              </p14:nvContentPartPr>
              <p14:xfrm>
                <a:off x="7362614" y="3893019"/>
                <a:ext cx="126720" cy="1684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8F6BD980-2C50-D96A-569C-3DB63497F129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7353614" y="3884379"/>
                  <a:ext cx="1443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ACD6ED63-D463-573B-2185-D04344C9B401}"/>
                    </a:ext>
                  </a:extLst>
                </p14:cNvPr>
                <p14:cNvContentPartPr/>
                <p14:nvPr/>
              </p14:nvContentPartPr>
              <p14:xfrm>
                <a:off x="7378094" y="3964659"/>
                <a:ext cx="122760" cy="2232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ACD6ED63-D463-573B-2185-D04344C9B401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7369454" y="3956019"/>
                  <a:ext cx="1404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41E4E797-F2EA-9004-1C81-139628E697A7}"/>
                    </a:ext>
                  </a:extLst>
                </p14:cNvPr>
                <p14:cNvContentPartPr/>
                <p14:nvPr/>
              </p14:nvContentPartPr>
              <p14:xfrm>
                <a:off x="7571414" y="3841539"/>
                <a:ext cx="213480" cy="41076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41E4E797-F2EA-9004-1C81-139628E697A7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7562774" y="3832539"/>
                  <a:ext cx="23112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E6DE939-BB48-24F0-97EA-8C99C51EF530}"/>
                    </a:ext>
                  </a:extLst>
                </p14:cNvPr>
                <p14:cNvContentPartPr/>
                <p14:nvPr/>
              </p14:nvContentPartPr>
              <p14:xfrm>
                <a:off x="7742054" y="3869259"/>
                <a:ext cx="211320" cy="25272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E6DE939-BB48-24F0-97EA-8C99C51EF530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7733414" y="3860259"/>
                  <a:ext cx="228960" cy="27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1CC2D200-DA5B-CA61-000C-A3B0DB48ECFD}"/>
              </a:ext>
            </a:extLst>
          </p:cNvPr>
          <p:cNvGrpSpPr/>
          <p:nvPr/>
        </p:nvGrpSpPr>
        <p:grpSpPr>
          <a:xfrm>
            <a:off x="4945214" y="4347699"/>
            <a:ext cx="402480" cy="378360"/>
            <a:chOff x="4945214" y="4347699"/>
            <a:chExt cx="402480" cy="37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45699737-0076-4A5A-B1E0-F45F9B1F3EF8}"/>
                    </a:ext>
                  </a:extLst>
                </p14:cNvPr>
                <p14:cNvContentPartPr/>
                <p14:nvPr/>
              </p14:nvContentPartPr>
              <p14:xfrm>
                <a:off x="4945214" y="4352739"/>
                <a:ext cx="28080" cy="26928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45699737-0076-4A5A-B1E0-F45F9B1F3EF8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936574" y="4343739"/>
                  <a:ext cx="4572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68E9F450-E069-A961-5110-654500A0FE14}"/>
                    </a:ext>
                  </a:extLst>
                </p14:cNvPr>
                <p14:cNvContentPartPr/>
                <p14:nvPr/>
              </p14:nvContentPartPr>
              <p14:xfrm>
                <a:off x="5057894" y="4389819"/>
                <a:ext cx="97920" cy="17568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68E9F450-E069-A961-5110-654500A0FE1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5049254" y="4380819"/>
                  <a:ext cx="11556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7898F77B-59D1-9FE1-C20B-933859A72BF4}"/>
                    </a:ext>
                  </a:extLst>
                </p14:cNvPr>
                <p14:cNvContentPartPr/>
                <p14:nvPr/>
              </p14:nvContentPartPr>
              <p14:xfrm>
                <a:off x="5076974" y="4616619"/>
                <a:ext cx="190080" cy="8496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7898F77B-59D1-9FE1-C20B-933859A72BF4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5068334" y="4607979"/>
                  <a:ext cx="2077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E2084A09-6C3B-D3B9-66AD-87300BE438D5}"/>
                    </a:ext>
                  </a:extLst>
                </p14:cNvPr>
                <p14:cNvContentPartPr/>
                <p14:nvPr/>
              </p14:nvContentPartPr>
              <p14:xfrm>
                <a:off x="5263454" y="4347699"/>
                <a:ext cx="84240" cy="37836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E2084A09-6C3B-D3B9-66AD-87300BE438D5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5254814" y="4339059"/>
                  <a:ext cx="101880" cy="39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308" name="Ink 307">
                <a:extLst>
                  <a:ext uri="{FF2B5EF4-FFF2-40B4-BE49-F238E27FC236}">
                    <a16:creationId xmlns:a16="http://schemas.microsoft.com/office/drawing/2014/main" id="{528E5B7E-2761-2A57-F43D-ACE8A7F8EE3D}"/>
                  </a:ext>
                </a:extLst>
              </p14:cNvPr>
              <p14:cNvContentPartPr/>
              <p14:nvPr/>
            </p14:nvContentPartPr>
            <p14:xfrm>
              <a:off x="5529494" y="4536699"/>
              <a:ext cx="118440" cy="104400"/>
            </p14:xfrm>
          </p:contentPart>
        </mc:Choice>
        <mc:Fallback xmlns="">
          <p:pic>
            <p:nvPicPr>
              <p:cNvPr id="308" name="Ink 307">
                <a:extLst>
                  <a:ext uri="{FF2B5EF4-FFF2-40B4-BE49-F238E27FC236}">
                    <a16:creationId xmlns:a16="http://schemas.microsoft.com/office/drawing/2014/main" id="{528E5B7E-2761-2A57-F43D-ACE8A7F8EE3D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5520494" y="4528059"/>
                <a:ext cx="136080" cy="122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20" name="Group 319">
            <a:extLst>
              <a:ext uri="{FF2B5EF4-FFF2-40B4-BE49-F238E27FC236}">
                <a16:creationId xmlns:a16="http://schemas.microsoft.com/office/drawing/2014/main" id="{3537F53A-92F4-DAA6-F33F-BAF5D19FA484}"/>
              </a:ext>
            </a:extLst>
          </p:cNvPr>
          <p:cNvGrpSpPr/>
          <p:nvPr/>
        </p:nvGrpSpPr>
        <p:grpSpPr>
          <a:xfrm>
            <a:off x="5893094" y="4359579"/>
            <a:ext cx="2155680" cy="525240"/>
            <a:chOff x="5893094" y="4359579"/>
            <a:chExt cx="2155680" cy="52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C48F4D1D-DA84-269C-40DB-59C8177F9C99}"/>
                    </a:ext>
                  </a:extLst>
                </p14:cNvPr>
                <p14:cNvContentPartPr/>
                <p14:nvPr/>
              </p14:nvContentPartPr>
              <p14:xfrm>
                <a:off x="5893094" y="4359579"/>
                <a:ext cx="2155680" cy="43884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C48F4D1D-DA84-269C-40DB-59C8177F9C99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5884454" y="4350939"/>
                  <a:ext cx="2173320" cy="45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77EB8484-97DF-5CAB-7AFB-09F33AD843EF}"/>
                    </a:ext>
                  </a:extLst>
                </p14:cNvPr>
                <p14:cNvContentPartPr/>
                <p14:nvPr/>
              </p14:nvContentPartPr>
              <p14:xfrm>
                <a:off x="6026654" y="4553619"/>
                <a:ext cx="81720" cy="23688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77EB8484-97DF-5CAB-7AFB-09F33AD843EF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017654" y="4544979"/>
                  <a:ext cx="9936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88EFDA37-15A2-453D-E6E4-047415FAA0CA}"/>
                    </a:ext>
                  </a:extLst>
                </p14:cNvPr>
                <p14:cNvContentPartPr/>
                <p14:nvPr/>
              </p14:nvContentPartPr>
              <p14:xfrm>
                <a:off x="6135014" y="4671339"/>
                <a:ext cx="96120" cy="1872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88EFDA37-15A2-453D-E6E4-047415FAA0CA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126014" y="4662339"/>
                  <a:ext cx="1137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5AEFD711-4AC7-095D-B01E-D9CBCEBCB98A}"/>
                    </a:ext>
                  </a:extLst>
                </p14:cNvPr>
                <p14:cNvContentPartPr/>
                <p14:nvPr/>
              </p14:nvContentPartPr>
              <p14:xfrm>
                <a:off x="6285854" y="4579179"/>
                <a:ext cx="91800" cy="18180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5AEFD711-4AC7-095D-B01E-D9CBCEBCB98A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6276854" y="4570539"/>
                  <a:ext cx="1094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2D7738AA-6C82-94E6-981B-006944354C71}"/>
                    </a:ext>
                  </a:extLst>
                </p14:cNvPr>
                <p14:cNvContentPartPr/>
                <p14:nvPr/>
              </p14:nvContentPartPr>
              <p14:xfrm>
                <a:off x="6395294" y="4538139"/>
                <a:ext cx="102240" cy="26604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2D7738AA-6C82-94E6-981B-006944354C71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6386654" y="4529499"/>
                  <a:ext cx="11988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8C58D6D7-C268-B820-BE9E-8B3C085A772C}"/>
                    </a:ext>
                  </a:extLst>
                </p14:cNvPr>
                <p14:cNvContentPartPr/>
                <p14:nvPr/>
              </p14:nvContentPartPr>
              <p14:xfrm>
                <a:off x="6471974" y="4538139"/>
                <a:ext cx="295560" cy="1962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8C58D6D7-C268-B820-BE9E-8B3C085A772C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6462974" y="4529139"/>
                  <a:ext cx="31320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5E2A716C-FB18-FAD2-E8EB-F15A7F5CFCA7}"/>
                    </a:ext>
                  </a:extLst>
                </p14:cNvPr>
                <p14:cNvContentPartPr/>
                <p14:nvPr/>
              </p14:nvContentPartPr>
              <p14:xfrm>
                <a:off x="6721094" y="4613379"/>
                <a:ext cx="324000" cy="22284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5E2A716C-FB18-FAD2-E8EB-F15A7F5CFCA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6712454" y="4604379"/>
                  <a:ext cx="34164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FC892EC1-5353-0BBB-142C-A47D22F05DE1}"/>
                    </a:ext>
                  </a:extLst>
                </p14:cNvPr>
                <p14:cNvContentPartPr/>
                <p14:nvPr/>
              </p14:nvContentPartPr>
              <p14:xfrm>
                <a:off x="7065974" y="4633899"/>
                <a:ext cx="92160" cy="20268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FC892EC1-5353-0BBB-142C-A47D22F05DE1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7056974" y="4624899"/>
                  <a:ext cx="1098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DC6C01E6-3C71-758A-AE33-CD8D94B4573D}"/>
                    </a:ext>
                  </a:extLst>
                </p14:cNvPr>
                <p14:cNvContentPartPr/>
                <p14:nvPr/>
              </p14:nvContentPartPr>
              <p14:xfrm>
                <a:off x="7199894" y="4698339"/>
                <a:ext cx="111600" cy="1116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DC6C01E6-3C71-758A-AE33-CD8D94B4573D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190894" y="4689339"/>
                  <a:ext cx="12924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887EFA66-B74A-69CB-DD50-62D953FD34E0}"/>
                    </a:ext>
                  </a:extLst>
                </p14:cNvPr>
                <p14:cNvContentPartPr/>
                <p14:nvPr/>
              </p14:nvContentPartPr>
              <p14:xfrm>
                <a:off x="7399334" y="4645779"/>
                <a:ext cx="184320" cy="17676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887EFA66-B74A-69CB-DD50-62D953FD34E0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390694" y="4637139"/>
                  <a:ext cx="2019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DBB17290-F70D-6E98-0E0B-99408B440FA3}"/>
                    </a:ext>
                  </a:extLst>
                </p14:cNvPr>
                <p14:cNvContentPartPr/>
                <p14:nvPr/>
              </p14:nvContentPartPr>
              <p14:xfrm>
                <a:off x="7609574" y="4555059"/>
                <a:ext cx="219240" cy="32976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DBB17290-F70D-6E98-0E0B-99408B440FA3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7600934" y="4546419"/>
                  <a:ext cx="236880" cy="34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C31E07A4-E747-49E5-23A6-244BDBE925BA}"/>
              </a:ext>
            </a:extLst>
          </p:cNvPr>
          <p:cNvGrpSpPr/>
          <p:nvPr/>
        </p:nvGrpSpPr>
        <p:grpSpPr>
          <a:xfrm>
            <a:off x="8289254" y="4641459"/>
            <a:ext cx="166320" cy="106560"/>
            <a:chOff x="8289254" y="4641459"/>
            <a:chExt cx="166320" cy="10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D8AA667B-8780-F330-EF2F-D8C01636EECA}"/>
                    </a:ext>
                  </a:extLst>
                </p14:cNvPr>
                <p14:cNvContentPartPr/>
                <p14:nvPr/>
              </p14:nvContentPartPr>
              <p14:xfrm>
                <a:off x="8289254" y="4641459"/>
                <a:ext cx="104760" cy="3168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D8AA667B-8780-F330-EF2F-D8C01636EECA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280254" y="4632819"/>
                  <a:ext cx="1224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B3767B4C-CBB8-189E-372D-AB3391919A46}"/>
                    </a:ext>
                  </a:extLst>
                </p14:cNvPr>
                <p14:cNvContentPartPr/>
                <p14:nvPr/>
              </p14:nvContentPartPr>
              <p14:xfrm>
                <a:off x="8339654" y="4710219"/>
                <a:ext cx="115920" cy="3780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B3767B4C-CBB8-189E-372D-AB3391919A46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8331014" y="4701579"/>
                  <a:ext cx="133560" cy="5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1">
            <p14:nvContentPartPr>
              <p14:cNvPr id="325" name="Ink 324">
                <a:extLst>
                  <a:ext uri="{FF2B5EF4-FFF2-40B4-BE49-F238E27FC236}">
                    <a16:creationId xmlns:a16="http://schemas.microsoft.com/office/drawing/2014/main" id="{C3E09639-657C-4FA5-7C8D-4ACAE6107625}"/>
                  </a:ext>
                </a:extLst>
              </p14:cNvPr>
              <p14:cNvContentPartPr/>
              <p14:nvPr/>
            </p14:nvContentPartPr>
            <p14:xfrm>
              <a:off x="8677694" y="4555059"/>
              <a:ext cx="238320" cy="210240"/>
            </p14:xfrm>
          </p:contentPart>
        </mc:Choice>
        <mc:Fallback xmlns="">
          <p:pic>
            <p:nvPicPr>
              <p:cNvPr id="325" name="Ink 324">
                <a:extLst>
                  <a:ext uri="{FF2B5EF4-FFF2-40B4-BE49-F238E27FC236}">
                    <a16:creationId xmlns:a16="http://schemas.microsoft.com/office/drawing/2014/main" id="{C3E09639-657C-4FA5-7C8D-4ACAE6107625}"/>
                  </a:ext>
                </a:extLst>
              </p:cNvPr>
              <p:cNvPicPr/>
              <p:nvPr/>
            </p:nvPicPr>
            <p:blipFill>
              <a:blip r:embed="rId222"/>
              <a:stretch>
                <a:fillRect/>
              </a:stretch>
            </p:blipFill>
            <p:spPr>
              <a:xfrm>
                <a:off x="8668694" y="4546059"/>
                <a:ext cx="255960" cy="227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67" name="Group 366">
            <a:extLst>
              <a:ext uri="{FF2B5EF4-FFF2-40B4-BE49-F238E27FC236}">
                <a16:creationId xmlns:a16="http://schemas.microsoft.com/office/drawing/2014/main" id="{A37156E1-8575-48ED-CE7B-895D19C54046}"/>
              </a:ext>
            </a:extLst>
          </p:cNvPr>
          <p:cNvGrpSpPr/>
          <p:nvPr/>
        </p:nvGrpSpPr>
        <p:grpSpPr>
          <a:xfrm>
            <a:off x="6216734" y="5262459"/>
            <a:ext cx="605160" cy="211680"/>
            <a:chOff x="6216734" y="5262459"/>
            <a:chExt cx="605160" cy="211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7A8EDBC0-CE7D-1E4D-EBE1-D7F4E20FC79D}"/>
                    </a:ext>
                  </a:extLst>
                </p14:cNvPr>
                <p14:cNvContentPartPr/>
                <p14:nvPr/>
              </p14:nvContentPartPr>
              <p14:xfrm>
                <a:off x="6216734" y="5280819"/>
                <a:ext cx="178920" cy="19332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7A8EDBC0-CE7D-1E4D-EBE1-D7F4E20FC79D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207734" y="5272179"/>
                  <a:ext cx="19656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9F96463E-034F-A984-9467-87FB6A27F7E0}"/>
                    </a:ext>
                  </a:extLst>
                </p14:cNvPr>
                <p14:cNvContentPartPr/>
                <p14:nvPr/>
              </p14:nvContentPartPr>
              <p14:xfrm>
                <a:off x="6455054" y="5273979"/>
                <a:ext cx="84600" cy="2232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9F96463E-034F-A984-9467-87FB6A27F7E0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446054" y="5264979"/>
                  <a:ext cx="102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7DAD1BC4-0E4F-F6F6-B708-F16B9B9BFC8A}"/>
                    </a:ext>
                  </a:extLst>
                </p14:cNvPr>
                <p14:cNvContentPartPr/>
                <p14:nvPr/>
              </p14:nvContentPartPr>
              <p14:xfrm>
                <a:off x="6435254" y="5262459"/>
                <a:ext cx="386640" cy="19584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7DAD1BC4-0E4F-F6F6-B708-F16B9B9BFC8A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426614" y="5253819"/>
                  <a:ext cx="4042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B56A2DD8-F1B0-4878-98FE-E93238A17F15}"/>
                    </a:ext>
                  </a:extLst>
                </p14:cNvPr>
                <p14:cNvContentPartPr/>
                <p14:nvPr/>
              </p14:nvContentPartPr>
              <p14:xfrm>
                <a:off x="6749174" y="5276139"/>
                <a:ext cx="40680" cy="16524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B56A2DD8-F1B0-4878-98FE-E93238A17F15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740534" y="5267139"/>
                  <a:ext cx="58320" cy="18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EBD0C79A-D07E-D533-CCDB-CED747A0845F}"/>
              </a:ext>
            </a:extLst>
          </p:cNvPr>
          <p:cNvGrpSpPr/>
          <p:nvPr/>
        </p:nvGrpSpPr>
        <p:grpSpPr>
          <a:xfrm>
            <a:off x="7015214" y="5187579"/>
            <a:ext cx="897840" cy="316440"/>
            <a:chOff x="7015214" y="5187579"/>
            <a:chExt cx="897840" cy="31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235F28B8-BCAC-A690-4480-F998102E58F6}"/>
                    </a:ext>
                  </a:extLst>
                </p14:cNvPr>
                <p14:cNvContentPartPr/>
                <p14:nvPr/>
              </p14:nvContentPartPr>
              <p14:xfrm>
                <a:off x="7015214" y="5255259"/>
                <a:ext cx="97200" cy="24876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235F28B8-BCAC-A690-4480-F998102E58F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006574" y="5246619"/>
                  <a:ext cx="11484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FF6475D6-78A6-25FB-1593-D0DB99B49ED8}"/>
                    </a:ext>
                  </a:extLst>
                </p14:cNvPr>
                <p14:cNvContentPartPr/>
                <p14:nvPr/>
              </p14:nvContentPartPr>
              <p14:xfrm>
                <a:off x="7163534" y="5272539"/>
                <a:ext cx="83880" cy="18108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FF6475D6-78A6-25FB-1593-D0DB99B49ED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154894" y="5263539"/>
                  <a:ext cx="1015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3BA753B9-9807-AEB4-5F9C-EF167F2C9A89}"/>
                    </a:ext>
                  </a:extLst>
                </p14:cNvPr>
                <p14:cNvContentPartPr/>
                <p14:nvPr/>
              </p14:nvContentPartPr>
              <p14:xfrm>
                <a:off x="7310774" y="5321859"/>
                <a:ext cx="105840" cy="1908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3BA753B9-9807-AEB4-5F9C-EF167F2C9A8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302134" y="5313219"/>
                  <a:ext cx="1234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FF8856EB-522E-CC67-9B8C-4558B67E7237}"/>
                    </a:ext>
                  </a:extLst>
                </p14:cNvPr>
                <p14:cNvContentPartPr/>
                <p14:nvPr/>
              </p14:nvContentPartPr>
              <p14:xfrm>
                <a:off x="7476014" y="5258859"/>
                <a:ext cx="165240" cy="19908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FF8856EB-522E-CC67-9B8C-4558B67E7237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467014" y="5250219"/>
                  <a:ext cx="1828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378AF1D1-9E53-8C89-24A2-E1D9A51BEC0F}"/>
                    </a:ext>
                  </a:extLst>
                </p14:cNvPr>
                <p14:cNvContentPartPr/>
                <p14:nvPr/>
              </p14:nvContentPartPr>
              <p14:xfrm>
                <a:off x="7759694" y="5226459"/>
                <a:ext cx="47520" cy="24264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378AF1D1-9E53-8C89-24A2-E1D9A51BEC0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751054" y="5217459"/>
                  <a:ext cx="6516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4E80B915-CFCE-97D3-E309-8B8C2EB1C930}"/>
                    </a:ext>
                  </a:extLst>
                </p14:cNvPr>
                <p14:cNvContentPartPr/>
                <p14:nvPr/>
              </p14:nvContentPartPr>
              <p14:xfrm>
                <a:off x="7805054" y="5187579"/>
                <a:ext cx="108000" cy="3744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4E80B915-CFCE-97D3-E309-8B8C2EB1C930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796414" y="5178579"/>
                  <a:ext cx="125640" cy="5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336" name="Ink 335">
                <a:extLst>
                  <a:ext uri="{FF2B5EF4-FFF2-40B4-BE49-F238E27FC236}">
                    <a16:creationId xmlns:a16="http://schemas.microsoft.com/office/drawing/2014/main" id="{8FDA4234-AAFB-2798-78B9-3196CD2D749C}"/>
                  </a:ext>
                </a:extLst>
              </p14:cNvPr>
              <p14:cNvContentPartPr/>
              <p14:nvPr/>
            </p14:nvContentPartPr>
            <p14:xfrm>
              <a:off x="8091254" y="5302779"/>
              <a:ext cx="128520" cy="75240"/>
            </p14:xfrm>
          </p:contentPart>
        </mc:Choice>
        <mc:Fallback xmlns="">
          <p:pic>
            <p:nvPicPr>
              <p:cNvPr id="336" name="Ink 335">
                <a:extLst>
                  <a:ext uri="{FF2B5EF4-FFF2-40B4-BE49-F238E27FC236}">
                    <a16:creationId xmlns:a16="http://schemas.microsoft.com/office/drawing/2014/main" id="{8FDA4234-AAFB-2798-78B9-3196CD2D749C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8082254" y="5294139"/>
                <a:ext cx="146160" cy="92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65" name="Group 364">
            <a:extLst>
              <a:ext uri="{FF2B5EF4-FFF2-40B4-BE49-F238E27FC236}">
                <a16:creationId xmlns:a16="http://schemas.microsoft.com/office/drawing/2014/main" id="{CA33732A-FBF0-03A9-6277-5F22245613E5}"/>
              </a:ext>
            </a:extLst>
          </p:cNvPr>
          <p:cNvGrpSpPr/>
          <p:nvPr/>
        </p:nvGrpSpPr>
        <p:grpSpPr>
          <a:xfrm>
            <a:off x="8545214" y="5158059"/>
            <a:ext cx="398880" cy="271440"/>
            <a:chOff x="8545214" y="5158059"/>
            <a:chExt cx="398880" cy="27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DD24D75C-7C08-C518-138F-000AB82D71B8}"/>
                    </a:ext>
                  </a:extLst>
                </p14:cNvPr>
                <p14:cNvContentPartPr/>
                <p14:nvPr/>
              </p14:nvContentPartPr>
              <p14:xfrm>
                <a:off x="8545214" y="5160579"/>
                <a:ext cx="16920" cy="19152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DD24D75C-7C08-C518-138F-000AB82D71B8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8536214" y="5151579"/>
                  <a:ext cx="3456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F96FC656-E7FF-5342-4C56-D08A6CDA58E4}"/>
                    </a:ext>
                  </a:extLst>
                </p14:cNvPr>
                <p14:cNvContentPartPr/>
                <p14:nvPr/>
              </p14:nvContentPartPr>
              <p14:xfrm>
                <a:off x="8653214" y="5181819"/>
                <a:ext cx="102960" cy="18576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F96FC656-E7FF-5342-4C56-D08A6CDA58E4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8644574" y="5172819"/>
                  <a:ext cx="1206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973D7B99-2897-7E68-1377-61C9F67D7019}"/>
                    </a:ext>
                  </a:extLst>
                </p14:cNvPr>
                <p14:cNvContentPartPr/>
                <p14:nvPr/>
              </p14:nvContentPartPr>
              <p14:xfrm>
                <a:off x="8816654" y="5158059"/>
                <a:ext cx="127440" cy="27144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973D7B99-2897-7E68-1377-61C9F67D7019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8807654" y="5149059"/>
                  <a:ext cx="145080" cy="28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118226B8-E941-73FA-A4B1-DA0A25287597}"/>
              </a:ext>
            </a:extLst>
          </p:cNvPr>
          <p:cNvGrpSpPr/>
          <p:nvPr/>
        </p:nvGrpSpPr>
        <p:grpSpPr>
          <a:xfrm>
            <a:off x="7083254" y="5704179"/>
            <a:ext cx="1149840" cy="319680"/>
            <a:chOff x="7083254" y="5704179"/>
            <a:chExt cx="1149840" cy="31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F4086254-4055-03D0-B1A2-5192B34C3AE1}"/>
                    </a:ext>
                  </a:extLst>
                </p14:cNvPr>
                <p14:cNvContentPartPr/>
                <p14:nvPr/>
              </p14:nvContentPartPr>
              <p14:xfrm>
                <a:off x="7083254" y="5748819"/>
                <a:ext cx="122400" cy="27504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F4086254-4055-03D0-B1A2-5192B34C3AE1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7074614" y="5740179"/>
                  <a:ext cx="14004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6156D020-75E9-2F10-F1DF-734D8A4A64E8}"/>
                    </a:ext>
                  </a:extLst>
                </p14:cNvPr>
                <p14:cNvContentPartPr/>
                <p14:nvPr/>
              </p14:nvContentPartPr>
              <p14:xfrm>
                <a:off x="7209254" y="5797059"/>
                <a:ext cx="108000" cy="14976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6156D020-75E9-2F10-F1DF-734D8A4A64E8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7200254" y="5788419"/>
                  <a:ext cx="1256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F3812E11-A0EB-C4D2-2B28-0F5C6FA3C7E3}"/>
                    </a:ext>
                  </a:extLst>
                </p14:cNvPr>
                <p14:cNvContentPartPr/>
                <p14:nvPr/>
              </p14:nvContentPartPr>
              <p14:xfrm>
                <a:off x="7380254" y="5829099"/>
                <a:ext cx="103680" cy="612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F3812E11-A0EB-C4D2-2B28-0F5C6FA3C7E3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7371614" y="5820099"/>
                  <a:ext cx="1213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912F6E71-7D25-D6C8-52B2-96DDEFBAE734}"/>
                    </a:ext>
                  </a:extLst>
                </p14:cNvPr>
                <p14:cNvContentPartPr/>
                <p14:nvPr/>
              </p14:nvContentPartPr>
              <p14:xfrm>
                <a:off x="7539014" y="5781579"/>
                <a:ext cx="181080" cy="20952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912F6E71-7D25-D6C8-52B2-96DDEFBAE734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7530014" y="5772579"/>
                  <a:ext cx="1987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BD90A71E-18B1-2275-BC6A-2DAAD68EA9B9}"/>
                    </a:ext>
                  </a:extLst>
                </p14:cNvPr>
                <p14:cNvContentPartPr/>
                <p14:nvPr/>
              </p14:nvContentPartPr>
              <p14:xfrm>
                <a:off x="7793894" y="5704179"/>
                <a:ext cx="159840" cy="30240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BD90A71E-18B1-2275-BC6A-2DAAD68EA9B9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7784894" y="5695539"/>
                  <a:ext cx="17748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FFAE6271-6DE4-5BA1-0C25-15D1455D0757}"/>
                    </a:ext>
                  </a:extLst>
                </p14:cNvPr>
                <p14:cNvContentPartPr/>
                <p14:nvPr/>
              </p14:nvContentPartPr>
              <p14:xfrm>
                <a:off x="8102414" y="5830899"/>
                <a:ext cx="130680" cy="6336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FFAE6271-6DE4-5BA1-0C25-15D1455D0757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8093774" y="5822259"/>
                  <a:ext cx="14832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A55C8C8C-F67A-06F4-966E-863D59FB5CC2}"/>
              </a:ext>
            </a:extLst>
          </p:cNvPr>
          <p:cNvGrpSpPr/>
          <p:nvPr/>
        </p:nvGrpSpPr>
        <p:grpSpPr>
          <a:xfrm>
            <a:off x="8437214" y="5713539"/>
            <a:ext cx="412560" cy="231840"/>
            <a:chOff x="8437214" y="5713539"/>
            <a:chExt cx="412560" cy="23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21248784-6A0D-983D-8717-438ADEB2BDEF}"/>
                    </a:ext>
                  </a:extLst>
                </p14:cNvPr>
                <p14:cNvContentPartPr/>
                <p14:nvPr/>
              </p14:nvContentPartPr>
              <p14:xfrm>
                <a:off x="8437214" y="5725419"/>
                <a:ext cx="40320" cy="13536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21248784-6A0D-983D-8717-438ADEB2BDEF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8428574" y="5716779"/>
                  <a:ext cx="579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9DB4471D-0E92-7C9B-49E2-86179C4368A4}"/>
                    </a:ext>
                  </a:extLst>
                </p14:cNvPr>
                <p14:cNvContentPartPr/>
                <p14:nvPr/>
              </p14:nvContentPartPr>
              <p14:xfrm>
                <a:off x="8533334" y="5713539"/>
                <a:ext cx="303120" cy="18396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9DB4471D-0E92-7C9B-49E2-86179C4368A4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8524694" y="5704539"/>
                  <a:ext cx="3207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2F28FAE1-C5BE-A918-B863-A80F34353EDB}"/>
                    </a:ext>
                  </a:extLst>
                </p14:cNvPr>
                <p14:cNvContentPartPr/>
                <p14:nvPr/>
              </p14:nvContentPartPr>
              <p14:xfrm>
                <a:off x="8803334" y="5742699"/>
                <a:ext cx="46440" cy="20268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2F28FAE1-C5BE-A918-B863-A80F34353EDB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8794334" y="5733699"/>
                  <a:ext cx="64080" cy="22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3A7AD44F-D701-F261-49AB-1AD3A250E397}"/>
              </a:ext>
            </a:extLst>
          </p:cNvPr>
          <p:cNvGrpSpPr/>
          <p:nvPr/>
        </p:nvGrpSpPr>
        <p:grpSpPr>
          <a:xfrm>
            <a:off x="7217534" y="6268659"/>
            <a:ext cx="534960" cy="181800"/>
            <a:chOff x="7217534" y="6268659"/>
            <a:chExt cx="534960" cy="18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AB138FD5-228B-8976-7329-19A6945D1468}"/>
                    </a:ext>
                  </a:extLst>
                </p14:cNvPr>
                <p14:cNvContentPartPr/>
                <p14:nvPr/>
              </p14:nvContentPartPr>
              <p14:xfrm>
                <a:off x="7217534" y="6268659"/>
                <a:ext cx="123480" cy="16416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AB138FD5-228B-8976-7329-19A6945D1468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7208534" y="6259659"/>
                  <a:ext cx="1411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B29EC873-CC21-AB62-3A13-A5D1CF44CCA3}"/>
                    </a:ext>
                  </a:extLst>
                </p14:cNvPr>
                <p14:cNvContentPartPr/>
                <p14:nvPr/>
              </p14:nvContentPartPr>
              <p14:xfrm>
                <a:off x="7429934" y="6335259"/>
                <a:ext cx="103680" cy="2160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B29EC873-CC21-AB62-3A13-A5D1CF44CCA3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7420934" y="6326259"/>
                  <a:ext cx="1213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62D0E7F6-AF72-EAC0-B74A-13B9B54DB4A7}"/>
                    </a:ext>
                  </a:extLst>
                </p14:cNvPr>
                <p14:cNvContentPartPr/>
                <p14:nvPr/>
              </p14:nvContentPartPr>
              <p14:xfrm>
                <a:off x="7609214" y="6292779"/>
                <a:ext cx="143280" cy="15768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62D0E7F6-AF72-EAC0-B74A-13B9B54DB4A7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7600214" y="6283779"/>
                  <a:ext cx="160920" cy="17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5">
            <p14:nvContentPartPr>
              <p14:cNvPr id="352" name="Ink 351">
                <a:extLst>
                  <a:ext uri="{FF2B5EF4-FFF2-40B4-BE49-F238E27FC236}">
                    <a16:creationId xmlns:a16="http://schemas.microsoft.com/office/drawing/2014/main" id="{26AD7C42-4808-642E-7DC3-3E29E90AE6DF}"/>
                  </a:ext>
                </a:extLst>
              </p14:cNvPr>
              <p14:cNvContentPartPr/>
              <p14:nvPr/>
            </p14:nvContentPartPr>
            <p14:xfrm>
              <a:off x="7969934" y="6328779"/>
              <a:ext cx="129240" cy="64800"/>
            </p14:xfrm>
          </p:contentPart>
        </mc:Choice>
        <mc:Fallback xmlns="">
          <p:pic>
            <p:nvPicPr>
              <p:cNvPr id="352" name="Ink 351">
                <a:extLst>
                  <a:ext uri="{FF2B5EF4-FFF2-40B4-BE49-F238E27FC236}">
                    <a16:creationId xmlns:a16="http://schemas.microsoft.com/office/drawing/2014/main" id="{26AD7C42-4808-642E-7DC3-3E29E90AE6DF}"/>
                  </a:ext>
                </a:extLst>
              </p:cNvPr>
              <p:cNvPicPr/>
              <p:nvPr/>
            </p:nvPicPr>
            <p:blipFill>
              <a:blip r:embed="rId276"/>
              <a:stretch>
                <a:fillRect/>
              </a:stretch>
            </p:blipFill>
            <p:spPr>
              <a:xfrm>
                <a:off x="7961294" y="6319779"/>
                <a:ext cx="146880" cy="82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61" name="Group 360">
            <a:extLst>
              <a:ext uri="{FF2B5EF4-FFF2-40B4-BE49-F238E27FC236}">
                <a16:creationId xmlns:a16="http://schemas.microsoft.com/office/drawing/2014/main" id="{84E3DC6A-4281-3D90-45D0-160E55AC1D9E}"/>
              </a:ext>
            </a:extLst>
          </p:cNvPr>
          <p:cNvGrpSpPr/>
          <p:nvPr/>
        </p:nvGrpSpPr>
        <p:grpSpPr>
          <a:xfrm>
            <a:off x="8357294" y="6171459"/>
            <a:ext cx="605880" cy="235800"/>
            <a:chOff x="8357294" y="6171459"/>
            <a:chExt cx="605880" cy="23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D2C3EF4A-5F8B-30F2-C27F-A770495F795E}"/>
                    </a:ext>
                  </a:extLst>
                </p14:cNvPr>
                <p14:cNvContentPartPr/>
                <p14:nvPr/>
              </p14:nvContentPartPr>
              <p14:xfrm>
                <a:off x="8357294" y="6251739"/>
                <a:ext cx="124920" cy="2556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D2C3EF4A-5F8B-30F2-C27F-A770495F795E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8348654" y="6242739"/>
                  <a:ext cx="1425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2D51366B-69FE-CBDB-9A2F-ACC2A316A5B8}"/>
                    </a:ext>
                  </a:extLst>
                </p14:cNvPr>
                <p14:cNvContentPartPr/>
                <p14:nvPr/>
              </p14:nvContentPartPr>
              <p14:xfrm>
                <a:off x="8395454" y="6171459"/>
                <a:ext cx="147600" cy="23580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2D51366B-69FE-CBDB-9A2F-ACC2A316A5B8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8386814" y="6162819"/>
                  <a:ext cx="1652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0EDE9E2F-E72B-B5DF-FA89-0855F957D381}"/>
                    </a:ext>
                  </a:extLst>
                </p14:cNvPr>
                <p14:cNvContentPartPr/>
                <p14:nvPr/>
              </p14:nvContentPartPr>
              <p14:xfrm>
                <a:off x="8684894" y="6221139"/>
                <a:ext cx="40320" cy="13644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0EDE9E2F-E72B-B5DF-FA89-0855F957D381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8676254" y="6212499"/>
                  <a:ext cx="579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9B6A4867-5F40-E6FC-AEC7-65A2C928C951}"/>
                    </a:ext>
                  </a:extLst>
                </p14:cNvPr>
                <p14:cNvContentPartPr/>
                <p14:nvPr/>
              </p14:nvContentPartPr>
              <p14:xfrm>
                <a:off x="8790014" y="6229779"/>
                <a:ext cx="173160" cy="13968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9B6A4867-5F40-E6FC-AEC7-65A2C928C951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8781374" y="6220779"/>
                  <a:ext cx="19080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A66BF8FB-8BD1-4284-6426-3F46859D2B80}"/>
              </a:ext>
            </a:extLst>
          </p:cNvPr>
          <p:cNvGrpSpPr/>
          <p:nvPr/>
        </p:nvGrpSpPr>
        <p:grpSpPr>
          <a:xfrm>
            <a:off x="7667894" y="6621099"/>
            <a:ext cx="530640" cy="152280"/>
            <a:chOff x="7667894" y="6621099"/>
            <a:chExt cx="530640" cy="15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DEFE8385-5532-0DBD-D2E6-5BAFA99F6CEC}"/>
                    </a:ext>
                  </a:extLst>
                </p14:cNvPr>
                <p14:cNvContentPartPr/>
                <p14:nvPr/>
              </p14:nvContentPartPr>
              <p14:xfrm>
                <a:off x="7667894" y="6624699"/>
                <a:ext cx="191520" cy="14868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DEFE8385-5532-0DBD-D2E6-5BAFA99F6CEC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7658894" y="6616059"/>
                  <a:ext cx="20916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87835F67-770C-2772-00E6-30EB2ED9BCBC}"/>
                    </a:ext>
                  </a:extLst>
                </p14:cNvPr>
                <p14:cNvContentPartPr/>
                <p14:nvPr/>
              </p14:nvContentPartPr>
              <p14:xfrm>
                <a:off x="7706054" y="6679419"/>
                <a:ext cx="171000" cy="2592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87835F67-770C-2772-00E6-30EB2ED9BCBC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7697054" y="6670419"/>
                  <a:ext cx="1886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D9285804-648D-09F4-61F8-9EF83367AB8D}"/>
                    </a:ext>
                  </a:extLst>
                </p14:cNvPr>
                <p14:cNvContentPartPr/>
                <p14:nvPr/>
              </p14:nvContentPartPr>
              <p14:xfrm>
                <a:off x="8021774" y="6621099"/>
                <a:ext cx="176760" cy="4644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D9285804-648D-09F4-61F8-9EF83367AB8D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8012774" y="6612459"/>
                  <a:ext cx="194400" cy="6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E97FD5A6-E903-D85A-5BD4-483CF19816B1}"/>
              </a:ext>
            </a:extLst>
          </p:cNvPr>
          <p:cNvGrpSpPr/>
          <p:nvPr/>
        </p:nvGrpSpPr>
        <p:grpSpPr>
          <a:xfrm>
            <a:off x="8379974" y="6575019"/>
            <a:ext cx="357120" cy="223560"/>
            <a:chOff x="8379974" y="6575019"/>
            <a:chExt cx="357120" cy="22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16C5805B-1AF0-47F6-E3EE-3F6025EA90B8}"/>
                    </a:ext>
                  </a:extLst>
                </p14:cNvPr>
                <p14:cNvContentPartPr/>
                <p14:nvPr/>
              </p14:nvContentPartPr>
              <p14:xfrm>
                <a:off x="8379974" y="6602739"/>
                <a:ext cx="32760" cy="10008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16C5805B-1AF0-47F6-E3EE-3F6025EA90B8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8371334" y="6594099"/>
                  <a:ext cx="504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06BF8FDF-E851-4934-D735-15A88194E536}"/>
                    </a:ext>
                  </a:extLst>
                </p14:cNvPr>
                <p14:cNvContentPartPr/>
                <p14:nvPr/>
              </p14:nvContentPartPr>
              <p14:xfrm>
                <a:off x="8468534" y="6575019"/>
                <a:ext cx="96120" cy="223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06BF8FDF-E851-4934-D735-15A88194E536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8459894" y="6566379"/>
                  <a:ext cx="1137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652C1BB9-D196-2694-566E-068D1EACAB51}"/>
                    </a:ext>
                  </a:extLst>
                </p14:cNvPr>
                <p14:cNvContentPartPr/>
                <p14:nvPr/>
              </p14:nvContentPartPr>
              <p14:xfrm>
                <a:off x="8454854" y="6604179"/>
                <a:ext cx="282240" cy="19440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652C1BB9-D196-2694-566E-068D1EACAB51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8446214" y="6595539"/>
                  <a:ext cx="299880" cy="21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839EBE32-F90D-07AC-9E80-1B3BB806FC46}"/>
              </a:ext>
            </a:extLst>
          </p:cNvPr>
          <p:cNvGrpSpPr/>
          <p:nvPr/>
        </p:nvGrpSpPr>
        <p:grpSpPr>
          <a:xfrm>
            <a:off x="8973974" y="6542259"/>
            <a:ext cx="469440" cy="225360"/>
            <a:chOff x="8973974" y="6542259"/>
            <a:chExt cx="469440" cy="22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D1EE9493-06A2-87EA-E613-AD7D7D57F2C6}"/>
                    </a:ext>
                  </a:extLst>
                </p14:cNvPr>
                <p14:cNvContentPartPr/>
                <p14:nvPr/>
              </p14:nvContentPartPr>
              <p14:xfrm>
                <a:off x="8973974" y="6658899"/>
                <a:ext cx="165240" cy="2088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D1EE9493-06A2-87EA-E613-AD7D7D57F2C6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8965334" y="6649899"/>
                  <a:ext cx="1828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78CD717D-5D44-AF03-9BD2-0CBB554777C0}"/>
                    </a:ext>
                  </a:extLst>
                </p14:cNvPr>
                <p14:cNvContentPartPr/>
                <p14:nvPr/>
              </p14:nvContentPartPr>
              <p14:xfrm>
                <a:off x="9270614" y="6542259"/>
                <a:ext cx="172800" cy="22536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78CD717D-5D44-AF03-9BD2-0CBB554777C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61974" y="6533619"/>
                  <a:ext cx="190440" cy="243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5962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3350</TotalTime>
  <Words>1060</Words>
  <Application>Microsoft Office PowerPoint</Application>
  <PresentationFormat>Widescreen</PresentationFormat>
  <Paragraphs>109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140</cp:revision>
  <dcterms:created xsi:type="dcterms:W3CDTF">2022-03-14T04:08:53Z</dcterms:created>
  <dcterms:modified xsi:type="dcterms:W3CDTF">2022-05-05T05:55:11Z</dcterms:modified>
</cp:coreProperties>
</file>