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93" r:id="rId4"/>
    <p:sldId id="287" r:id="rId5"/>
    <p:sldId id="302" r:id="rId6"/>
    <p:sldId id="301" r:id="rId7"/>
    <p:sldId id="303" r:id="rId8"/>
    <p:sldId id="304" r:id="rId9"/>
    <p:sldId id="307" r:id="rId10"/>
    <p:sldId id="291" r:id="rId11"/>
    <p:sldId id="306" r:id="rId12"/>
    <p:sldId id="305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>
        <p:scale>
          <a:sx n="71" d="100"/>
          <a:sy n="71" d="100"/>
        </p:scale>
        <p:origin x="120" y="4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38.2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35 11976 0 0,'0'0'922'0'0,"-6"-4"933"0"0,5 3-1718 0 0,-2 0 515 0 0,0 0 0 0 0,0 0 0 0 0,1-1 0 0 0,-1 0 0 0 0,0 1 0 0 0,1-1 1 0 0,-1 0-1 0 0,1 0 0 0 0,0-1 0 0 0,0 1 0 0 0,0 0 0 0 0,-3-4 0 0 0,5 6-590 0 0,-1-1 0 0 0,1 1 0 0 0,0 0 0 0 0,-1 0 0 0 0,1-1 0 0 0,0 1 0 0 0,-1 0 0 0 0,1 0 0 0 0,-1 0 0 0 0,1 0-1 0 0,0 0 1 0 0,-1 0 0 0 0,1-1 0 0 0,-1 1 0 0 0,1 0 0 0 0,-1 0 0 0 0,1 0 0 0 0,0 0 0 0 0,-1 1 0 0 0,1-1 0 0 0,-1 0 0 0 0,1 0-1 0 0,0 0 1 0 0,-1 0 0 0 0,1 0 0 0 0,-1 0 0 0 0,1 1 0 0 0,-1-1 0 0 0,-8 5 281 0 0,5-3-249 0 0,1 0 0 0 0,0 1 0 0 0,0 0 0 0 0,1-1 0 0 0,-1 1 0 0 0,0 0 0 0 0,1 0 0 0 0,0 1 0 0 0,-1-1 0 0 0,1 0 0 0 0,1 1 0 0 0,-1 0 0 0 0,0-1 0 0 0,1 1 0 0 0,-2 5 1 0 0,0 5-106 0 0,1 0 0 0 0,-2 27 0 0 0,2-14 96 0 0,0-6-94 0 0,0-1 0 0 0,1 1 0 0 0,1 0 0 0 0,1-1-1 0 0,1 1 1 0 0,8 35 0 0 0,1-16 9 0 0,15 53 0 0 0,-23-87 0 0 0,0 0 0 0 0,0-1 0 0 0,0 0 0 0 0,0 1 0 0 0,1-1 0 0 0,0 0 0 0 0,0-1 0 0 0,1 1 0 0 0,-1-1 0 0 0,1 0 0 0 0,9 6 0 0 0,10 10 0 0 0,-23-19 1 0 0,1 1 1 0 0,0-1-1 0 0,0 1 0 0 0,0-1 0 0 0,0 0 1 0 0,0 0-1 0 0,0 0 0 0 0,1 0 0 0 0,-1 0 0 0 0,0-1 1 0 0,0 1-1 0 0,1-1 0 0 0,-1 1 0 0 0,0-1 1 0 0,1 0-1 0 0,-1 0 0 0 0,1 0 0 0 0,-1 0 1 0 0,0 0-1 0 0,1 0 0 0 0,-1-1 0 0 0,0 1 0 0 0,1-1 1 0 0,-1 0-1 0 0,2-1 0 0 0,-1 1 1 0 0,0 0 0 0 0,0-1 0 0 0,0 0-1 0 0,-1 0 1 0 0,1 0 0 0 0,0 0 0 0 0,-1 0-1 0 0,0 0 1 0 0,0 0 0 0 0,1-1 0 0 0,-1 0 0 0 0,-1 1-1 0 0,1-1 1 0 0,0 0 0 0 0,-1 0 0 0 0,1 1-1 0 0,1-7 1 0 0,4-14 18 0 0,0 2 69 0 0,-1 0 0 0 0,-1 0 0 0 0,-1-1 0 0 0,3-42 0 0 0,-7 32 119 0 0,-1 1 0 0 0,-8-43-1 0 0,5 54-207 0 0,-13-36 0 0 0,14 48 0 0 0,0 1 0 0 0,-1 0 0 0 0,0 0 0 0 0,0 0 0 0 0,-1 0 0 0 0,1 0 0 0 0,-11-9 0 0 0,6 7-30 0 0,2 1 51 0 0,0 1 0 0 0,0 1 0 0 0,-16-11 1 0 0,21 15-42 0 0,-1 1 0 0 0,1-1 1 0 0,-1 1-1 0 0,0 0 1 0 0,1 0-1 0 0,-1 0 0 0 0,0 1 1 0 0,0-1-1 0 0,0 1 0 0 0,1-1 1 0 0,-1 1-1 0 0,0 0 1 0 0,0 0-1 0 0,0 0 0 0 0,0 0 1 0 0,0 1-1 0 0,-5 1 0 0 0,3 1-99 0 0,0 0 0 0 0,1 0 0 0 0,-1 0-1 0 0,1 1 1 0 0,-1 0 0 0 0,1 0 0 0 0,0 0-1 0 0,1 1 1 0 0,-1-1 0 0 0,-5 10 0 0 0,5-5-487 0 0,1 0 1 0 0,0 1 0 0 0,0-1-1 0 0,1 1 1 0 0,0-1 0 0 0,-1 19-1 0 0,2-4-1194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2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1 251 19207 0 0,'0'0'930'0'0,"2"0"-408"0"0,4 2-259 0 0,0-1 0 0 0,1-1 0 0 0,-1 1 0 0 0,0-1 0 0 0,1 0 0 0 0,-1-1 0 0 0,1 1-1 0 0,-1-1 1 0 0,0-1 0 0 0,7-1 0 0 0,-3 1 284 0 0,0 0 0 0 0,19-1 1 0 0,-19 2-224 0 0,0-1 1 0 0,0 0-1 0 0,-1 0 1 0 0,1-1-1 0 0,16-7 1 0 0,-6 3-262 0 0,-8 0-3516 0 0</inkml:trace>
  <inkml:trace contextRef="#ctx0" brushRef="#br0" timeOffset="1">103 1 10592 0 0,'1'2'450'0'0,"1"-1"1"0"0,-1 1-1 0 0,1 0 1 0 0,-1 0-1 0 0,0 0 1 0 0,1 0 0 0 0,-1 0-1 0 0,-1 1 1 0 0,1-1-1 0 0,0 0 1 0 0,0 0-1 0 0,-1 1 1 0 0,1-1 0 0 0,-1 0-1 0 0,0 1 1 0 0,1 2-1 0 0,-1 3 557 0 0,2 12 1184 0 0,-2 28 0 0 0,0-34-1721 0 0,0 1 0 0 0,1-1 0 0 0,0 0 0 0 0,4 20 0 0 0,3 2-287 0 0,-8-29-210 0 0,1 0 1 0 0,1-1-1 0 0,0 1 0 0 0,0 0 0 0 0,0 0 1 0 0,0-1-1 0 0,7 11 0 0 0,9 7-938 0 0,-5-10-5610 0 0,-3-4-1348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6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4 23039 0 0,'12'-4'1760'0'0,"-12"4"-1715"0"0,0 0 0 0 0,1 0 0 0 0,-1 0 0 0 0,0 0 0 0 0,1 0 0 0 0,-1 0 0 0 0,0 0 0 0 0,1 0 0 0 0,-1 0-1 0 0,0 0 1 0 0,1 0 0 0 0,-1 0 0 0 0,0 1 0 0 0,1-1 0 0 0,-1 0 0 0 0,0 0 0 0 0,1 0 0 0 0,-1 0 0 0 0,0 1 0 0 0,1-1 0 0 0,-1 0 0 0 0,0 0 0 0 0,1 0-1 0 0,-1 1 1 0 0,0-1 0 0 0,0 0 0 0 0,0 0 0 0 0,1 1 0 0 0,-1-1 0 0 0,0 0 0 0 0,0 1 0 0 0,0-1 0 0 0,0 0 0 0 0,1 1 0 0 0,-1-1 0 0 0,0 0-1 0 0,0 1 1 0 0,0-1 0 0 0,0 0 0 0 0,0 1 0 0 0,0-1 0 0 0,0 1 0 0 0,0-1 0 0 0,0 0 0 0 0,0 1 0 0 0,0-1 0 0 0,0 0 0 0 0,0 1 0 0 0,-1-1-1 0 0,1 0 1 0 0,0 1 0 0 0,0-1 0 0 0,0 0 0 0 0,0 1 0 0 0,0-1 0 0 0,-1 0 0 0 0,1 0 0 0 0,-1 1 0 0 0,-1 6-22 0 0,-1 0 1 0 0,1 0 0 0 0,0 0-1 0 0,1 0 1 0 0,0 1 0 0 0,-1 7-1 0 0,-5 42-23 0 0,3-34 0 0 0,-1 39 0 0 0,5-51 0 0 0,0 21 0 0 0,1 1 0 0 0,8 51 0 0 0,-9-81 0 0 0,20 79 0 0 0,-10-44 0 0 0,-9-32 0 0 0,0 1 0 0 0,0 0 0 0 0,1 0 0 0 0,0-1 0 0 0,1 1 0 0 0,-1-1 0 0 0,1 0 0 0 0,0 0 0 0 0,1 0 0 0 0,7 10 0 0 0,-9-14 0 0 0,-1 0 0 0 0,1 0 0 0 0,0 0 0 0 0,0 0 0 0 0,0 0 0 0 0,0 0 0 0 0,0-1 0 0 0,1 1 0 0 0,-1-1 0 0 0,0 0 0 0 0,1 0 0 0 0,-1 0 0 0 0,1 0 0 0 0,3 1 0 0 0,9 2 0 0 0,-13-3 0 0 0,1 0 0 0 0,0 0 0 0 0,-1 0 0 0 0,1-1 0 0 0,0 1 0 0 0,0-1 0 0 0,2 0 0 0 0,9-2 0 0 0,-11 0 0 0 0,0 0 0 0 0,1 0 0 0 0,-1-1 0 0 0,0 0 0 0 0,0 1 0 0 0,0-1 0 0 0,0 0 0 0 0,-1-1 0 0 0,4-3 0 0 0,-4-3 0 0 0,-2 7 0 0 0,-1 1 0 0 0,1 0 0 0 0,0-1 0 0 0,-1 1 0 0 0,0 0 0 0 0,1 0 0 0 0,-1-1 0 0 0,0 1 0 0 0,0 0 0 0 0,0 0 0 0 0,0 0 0 0 0,-1 0 0 0 0,1 0 0 0 0,0 0 0 0 0,-1 0 0 0 0,0 0 0 0 0,1 1 0 0 0,-1-1 0 0 0,0 1 0 0 0,0-1 0 0 0,0 1 0 0 0,0 0 0 0 0,0-1 0 0 0,0 1 0 0 0,-3-1 0 0 0,-6-2 0 0 0,-1 0 0 0 0,1 0 0 0 0,-23-2 0 0 0,26 4 0 0 0,-8 2 0 0 0,5 5 0 0 0,7-2-154 0 0,-1 0 1 0 0,0 0-1 0 0,1 1 0 0 0,0-1 0 0 0,0 1 1 0 0,0 0-1 0 0,1 0 0 0 0,-6 8 0 0 0,9-11-358 0 0,-1 1 0 0 0,0-1 330 0 0,1-1 0 0 0,0 1 0 0 0,-1 0 0 0 0,1 0 0 0 0,0 0 0 0 0,0 0 0 0 0,0 0 0 0 0,0 0 0 0 0,0 0 0 0 0,0-1 0 0 0,0 1 0 0 0,0 0 0 0 0,0 0 0 0 0,0 0 0 0 0,0 0 0 0 0,1 0 0 0 0,-1 0 0 0 0,0-1 0 0 0,1 1 0 0 0,-1 0 0 0 0,1 0 0 0 0,-1 0 0 0 0,0-1 0 0 0,1 1 0 0 0,0 0 0 0 0,-1-1 0 0 0,1 1 0 0 0,-1 0 0 0 0,1-1 0 0 0,0 1 0 0 0,0-1 0 0 0,-1 1 0 0 0,2 0 0 0 0</inkml:trace>
  <inkml:trace contextRef="#ctx0" brushRef="#br0" timeOffset="1">473 354 17503 0 0,'0'0'1759'0'0,"1"2"-1614"0"0,14 24 1914 0 0,-1 1 0 0 0,15 43-1 0 0,-22-46-2058 0 0,-6-19 0 0 0,0 1 0 0 0,1 0 0 0 0,0 0 0 0 0,0 0 0 0 0,5 6 0 0 0,8 33 0 0 0,-10-39-202 0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0.9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0 242 18575 0 0,'0'0'1683'0'0,"2"0"-1218"0"0,30-4 2889 0 0,-23 2-2431 0 0,1 0 0 0 0,14 0 0 0 0,-20 2-776 0 0,93-3 1971 0 0,-31 5-1833 0 0,47-14-1494 0 0,-96 10-405 0 0,-1-3-464 0 0</inkml:trace>
  <inkml:trace contextRef="#ctx0" brushRef="#br0" timeOffset="1">417 0 9216 0 0,'0'0'830'0'0,"2"2"-684"0"0,3 2 908 0 0,0 0 0 0 0,0 0 0 0 0,0 0 0 0 0,0-1 0 0 0,1 0 0 0 0,0 0 0 0 0,0 0 0 0 0,11 3 0 0 0,6 0 1560 0 0,26 4-1 0 0,-29-6-1506 0 0,37 11 0 0 0,-36-8-942 0 0,75 32 1261 0 0,-86-33-1291 0 0,0-1 0 0 0,0 1 0 0 0,0 1 0 0 0,0 0 0 0 0,-1 0 0 0 0,12 12 0 0 0,-8 3 60 0 0,-10-15-86 0 0,-2-5 43 0 0,-2-1-133 0 0,0 0 0 0 0,0 0 0 0 0,0 0 0 0 0,0 0 0 0 0,1 0 0 0 0,-1 0-1 0 0,0 1 1 0 0,1-1 0 0 0,-1 0 0 0 0,0 3 0 0 0,0-2 1 0 0,0 0-16 0 0,0-1 1 0 0,0 1-1 0 0,-1-1 1 0 0,1 0-1 0 0,0 0 0 0 0,-1 0 1 0 0,1 0-1 0 0,-1 1 0 0 0,1-2 1 0 0,-1 1-1 0 0,1 0 0 0 0,-1 0 1 0 0,-3 1-1 0 0,-28 7-126 0 0,19-6 19 0 0,-45 7-3731 0 0,44-7-2740 0 0,-2-7-1945 0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1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15664 0 0,'0'0'4589'0'0,"3"-1"-2992"0"0,16-5 168 0 0,0 0 0 0 0,31-4 0 0 0,35 0-1012 0 0,-65 5-983 0 0,-18 4 89 0 0,1 0 0 0 0,-1 1 0 0 0,0-1 0 0 0,1 1 0 0 0,-1-1 0 0 0,1 1 0 0 0,-1 0 0 0 0,1 0 0 0 0,-1 0 0 0 0,0 0 0 0 0,1 0 0 0 0,-1 1 0 0 0,1-1 0 0 0,4 2 0 0 0,5 2-1239 0 0,-9-3-312 0 0</inkml:trace>
  <inkml:trace contextRef="#ctx0" brushRef="#br0" timeOffset="1">76 124 4608 0 0,'1'9'8640'0'0,"-1"-8"-7956"0"0,1 1 1 0 0,0-1 0 0 0,0 0-1 0 0,0 0 1 0 0,0 0-1 0 0,0 0 1 0 0,1 0 0 0 0,-1 0-1 0 0,0 0 1 0 0,2 1 0 0 0,17 4 2698 0 0,-10-5-3050 0 0,-1-1-1 0 0,17-1 0 0 0,-3 0 723 0 0,21 2-443 0 0,33-1-1909 0 0,-49-1 423 0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2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19839 0 0,'0'0'1991'0'0,"0"3"-1824"0"0,3 7-211 0 0,-3-9 77 0 0,0-1 0 0 0,1 1-1 0 0,-1-1 1 0 0,0 1 0 0 0,0-1 0 0 0,0 1-1 0 0,1-1 1 0 0,-1 1 0 0 0,0-1-1 0 0,1 1 1 0 0,-1-1 0 0 0,0 1 0 0 0,1-1-1 0 0,-1 1 1 0 0,1-1 0 0 0,-1 1-1 0 0,1-1 1 0 0,-1 0 0 0 0,1 0 0 0 0,-1 1-1 0 0,1-1 1 0 0,-1 0 0 0 0,1 1 0 0 0,0-1-1 0 0,48 1 1987 0 0,55-1-1203 0 0,-90-1-672 0 0,-5 0 142 0 0,0 1 0 0 0,16-5-1 0 0,11 0 83 0 0,-25 1-537 0 0,-7-2 473 0 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3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1 16328 0 0,'0'0'786'0'0,"-7"4"62"0"0,0 0-524 0 0,5-3 640 0 0,1 0-706 0 0,1 0 0 0 0,-1 0-1 0 0,1 0 1 0 0,-1 0 0 0 0,1 0 0 0 0,-1-1-1 0 0,1 1 1 0 0,0 0 0 0 0,0 0-1 0 0,-1 0 1 0 0,1 0 0 0 0,0 0 0 0 0,0 0-1 0 0,0 2 1 0 0,-3 9 1053 0 0,-1-6-971 0 0,3-5-283 0 0,0 0-1 0 0,0 0 1 0 0,0 0-1 0 0,0 0 1 0 0,0 0-1 0 0,1 0 1 0 0,-1 0-1 0 0,1 0 1 0 0,-1 1-1 0 0,1-1 1 0 0,-1 0-1 0 0,1 1 1 0 0,-1-1-1 0 0,1 0 1 0 0,0 1-1 0 0,0-1 0 0 0,0 0 1 0 0,0 1-1 0 0,0-1 1 0 0,0 0-1 0 0,0 3 1 0 0,0-2 7 0 0,0 1 0 0 0,1-1 1 0 0,-1 1-1 0 0,0-1 0 0 0,1 1 0 0 0,-1-1 0 0 0,1 1 1 0 0,0-1-1 0 0,-1 0 0 0 0,1 1 0 0 0,1-1 0 0 0,-1 0 1 0 0,0 0-1 0 0,0 0 0 0 0,1 1 0 0 0,-1-2 0 0 0,1 1 1 0 0,0 0-1 0 0,0 0 0 0 0,-1 0 0 0 0,1-1 1 0 0,0 1-1 0 0,0-1 0 0 0,4 2 0 0 0,3 3-64 0 0,0-1 0 0 0,1 0 0 0 0,-1 0 0 0 0,1-1 0 0 0,0-1 0 0 0,0 0 0 0 0,1 0 0 0 0,18 2 0 0 0,28 8 0 0 0,-52-12 2 0 0,0 0-1 0 0,-1 0 1 0 0,0 0 0 0 0,1 0-1 0 0,-1 1 1 0 0,0 0 0 0 0,8 4-1 0 0,-11-5 786 0 0,-16 17-479 0 0,13-16-264 0 0,0 0 0 0 0,0 0 0 0 0,0 0 0 0 0,0-1 0 0 0,-1 1 0 0 0,1-1 0 0 0,0 1 0 0 0,-1-1 0 0 0,1 0 0 0 0,-1 0-1 0 0,0 0 1 0 0,1 0 0 0 0,-1-1 0 0 0,0 1 0 0 0,0-1 0 0 0,-3 1 0 0 0,-14 3 117 0 0,13-2-161 0 0,-1 0 0 0 0,0 0 0 0 0,1-1 0 0 0,-1 0 0 0 0,-12-1 0 0 0,1 0-211 0 0,-1 1-1 0 0,0 1 1 0 0,-23 4 0 0 0,35-4-86 0 0,-29 8-1570 0 0,14 2-2188 0 0,13-7-4272 0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3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14888 0 0,'0'0'1349'0'0,"1"2"-896"0"0,1-1-232 0 0,-1 1 0 0 0,0-1 0 0 0,0 0-1 0 0,0 1 1 0 0,1-1 0 0 0,-1 0 0 0 0,1 0 0 0 0,-1 0-1 0 0,1 0 1 0 0,-1 0 0 0 0,1 0 0 0 0,-1-1 0 0 0,1 1-1 0 0,0 0 1 0 0,0-1 0 0 0,-1 1 0 0 0,3-1 0 0 0,35 4 4066 0 0,-21-4-3624 0 0,0 2 31 0 0,-4-1-418 0 0,-1 0 1 0 0,1-1-1 0 0,22-2 0 0 0,20-1 688 0 0,-40 3-184 0 0,29-4 0 0 0,-14-3-582 0 0,50-19-1 0 0,-27 8-270 0 0,-42 14-22 0 0,-6 2-410 0 0,0 0-1 0 0,0 0 1 0 0,0 0-1 0 0,9 0 1 0 0,-13 2-623 0 0</inkml:trace>
  <inkml:trace contextRef="#ctx0" brushRef="#br0" timeOffset="1">187 340 20615 0 0,'0'0'996'0'0,"2"0"-429"0"0,31 3 127 0 0,-27-2-458 0 0,0 0 0 0 0,1-1 0 0 0,-1 1 0 0 0,1-1 0 0 0,-1-1 0 0 0,0 1 0 0 0,1-1 0 0 0,8-2 1 0 0,25-11 2674 0 0,-37 14-2812 0 0,0-1-1 0 0,0 0 0 0 0,0 0 0 0 0,0 1 1 0 0,0 0-1 0 0,0 0 0 0 0,0-1 0 0 0,0 2 1 0 0,0-1-1 0 0,6 1 0 0 0,6 0 392 0 0,-13 0-460 0 0,-1-1 1 0 0,1 0-1 0 0,-1 1 0 0 0,0-1 1 0 0,1 1-1 0 0,-1-1 0 0 0,0 1 1 0 0,1 0-1 0 0,-1-1 0 0 0,0 1 0 0 0,0 0 1 0 0,0 0-1 0 0,0 0 0 0 0,0 0 1 0 0,0 0-1 0 0,2 2 0 0 0,-2-1-23 0 0,1-1 1 0 0,-1 1-1 0 0,0 0 0 0 0,1 0 0 0 0,-1 1 0 0 0,0-1 0 0 0,1 4 0 0 0,-1-4-21 0 0,-1 0-1 0 0,0 1 0 0 0,0-1 1 0 0,0 0-1 0 0,-1 0 1 0 0,1 0-1 0 0,0 1 1 0 0,-1-1-1 0 0,0 0 0 0 0,1 0 1 0 0,-1 0-1 0 0,0 0 1 0 0,-1 2-1 0 0,-17 26-373 0 0,13-22 137 0 0,3-3 50 0 0,-1-1 0 0 0,0 0 0 0 0,-1 0 0 0 0,1 0-1 0 0,-1 0 1 0 0,0 0 0 0 0,-7 3 0 0 0,-4 4-535 0 0,12-9 623 0 0,0 0 0 0 0,1 0 0 0 0,-1-1 0 0 0,0 1 0 0 0,0-1 0 0 0,0 0 0 0 0,0 0 0 0 0,0 0 0 0 0,0-1 0 0 0,0 1 0 0 0,-1-1 0 0 0,1 0 0 0 0,0-1 0 0 0,-7 0 0 0 0,-18 0 1322 0 0,20-1-400 0 0,14-2-113 0 0,18-4-61 0 0,-21 8-676 0 0,23-6 509 0 0,50-6-1 0 0,-70 11-434 0 0,66-2 349 0 0,-20 2-318 0 0,6 2 4 0 0,-47 0-166 0 0,0-1 0 0 0,0 1 0 0 0,1-2 0 0 0,-1 1 0 0 0,0-2 0 0 0,0 1 0 0 0,12-4 0 0 0,-18 3-225 0 0,1 0 0 0 0,-1-1 0 0 0,0 1 1 0 0,8-7-1 0 0,-4 3-1032 0 0,3-2-1115 0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4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14 23039 0 0,'15'3'528'0'0,"-12"-2"1259"0"0,-4-2-1640 0 0,3-4-83 0 0,12-7 3550 0 0,-14 14-3551 0 0,0 0 0 0 0,-1-1 0 0 0,1 1 0 0 0,-1 0 0 0 0,1-1 0 0 0,-1 1 0 0 0,0-1 0 0 0,-1 3 0 0 0,-3 8 286 0 0,-4 14 389 0 0,5-18-594 0 0,1 0 0 0 0,1 1-1 0 0,-1-1 1 0 0,1 0-1 0 0,0 11 1 0 0,-4 26-124 0 0,3-25-54 0 0,-1 27 0 0 0,3 28-541 0 0,2 57-613 0 0,-1-103 1105 0 0,1 7 42 0 0,10 61 0 0 0,-3-45 41 0 0,5 24 0 0 0,-11-66 0 0 0,1 0 0 0 0,1 0 0 0 0,-1 0 0 0 0,2 0 0 0 0,5 10 0 0 0,-3-9-424 0 0,0-1-1 0 0,1 0 1 0 0,1 0-1 0 0,11 11 0 0 0,-12-13-489 0 0,1-1-1 0 0,0 0 1 0 0,0-1-1 0 0,1 0 0 0 0,-1 0 1 0 0,1-1-1 0 0,1-1 0 0 0,17 7 1 0 0,4-4-7435 0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5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3224 0 0,'0'0'18829'0'0,"11"5"-15909"0"0,-10-2-2743 0 0,0-1 0 0 0,0 0 0 0 0,0 1 0 0 0,0-1 0 0 0,0 1 0 0 0,-1-1 0 0 0,1 1 0 0 0,-1-1 0 0 0,0 1 0 0 0,1 3 0 0 0,1 15 214 0 0,-1-6-258 0 0,-1 1 0 0 0,0 0 0 0 0,-1-1-1 0 0,-5 29 1 0 0,0-20-134 0 0,5-19-16 0 0,0-1 0 0 0,0 0 0 0 0,0 1 0 0 0,0 7-1 0 0,-3 13-127 0 0,4-23 126 0 0,-1 0 1 0 0,0 0 0 0 0,1 0-1 0 0,0 1 1 0 0,-1-1-1 0 0,1 0 1 0 0,0 0-1 0 0,0 0 1 0 0,0 0-1 0 0,1 0 1 0 0,-1 1 0 0 0,1 2-1 0 0,-1-4 16 0 0,0-1 1 0 0,0 0-1 0 0,1 0 0 0 0,-1 0 1 0 0,0 0-1 0 0,0 0 0 0 0,0 1 0 0 0,0-1 1 0 0,0 0-1 0 0,0 0 0 0 0,0 0 1 0 0,0 0-1 0 0,0 1 0 0 0,0-1 1 0 0,0 0-1 0 0,0 0 0 0 0,0 0 0 0 0,0 0 1 0 0,0 1-1 0 0,0-1 0 0 0,0 0 1 0 0,-1 0-1 0 0,1 0 0 0 0,0 0 0 0 0,0 0 1 0 0,0 1-1 0 0,0-1 0 0 0,0 0 1 0 0,0 0-1 0 0,0 0 0 0 0,0 0 0 0 0,0 0 1 0 0,-1 0-1 0 0,1 0 0 0 0,0 1 1 0 0,0-1-1 0 0,0 0 0 0 0,0 0 1 0 0,0 0-1 0 0,-1 0 0 0 0,1 0 5 0 0,0 0 1 0 0,0 0-1 0 0,0 0 0 0 0,-1 0 0 0 0,1 0 0 0 0,0 1 1 0 0,0-1-1 0 0,0 0 0 0 0,0 0 0 0 0,0 0 1 0 0,0 0-1 0 0,0 0 0 0 0,-1 0 0 0 0,1 0 0 0 0,0 1 1 0 0,0-1-1 0 0,0 0 0 0 0,0 0 0 0 0,0 0 1 0 0,0 0-1 0 0,0 0 0 0 0,0 1 0 0 0,0-1 0 0 0,0 0 1 0 0,0 0-1 0 0,0 0 0 0 0,0 0 0 0 0,0 1 0 0 0,0-1 1 0 0,0 0-1 0 0,0 0 0 0 0,0 0 0 0 0,0 0 1 0 0,0 1-1 0 0,0-1 0 0 0,0 0 0 0 0,0 0 0 0 0,0 0 1 0 0,0 0-1 0 0,0 1 0 0 0,1 0 17 0 0,1 1 0 0 0,-1-1 0 0 0,0 1 0 0 0,1-1-1 0 0,-1 1 1 0 0,1-1 0 0 0,-1 0 0 0 0,1 0 0 0 0,-1 0 0 0 0,1 0-1 0 0,0 0 1 0 0,0 0 0 0 0,-1 0 0 0 0,1-1 0 0 0,0 1 0 0 0,0 0-1 0 0,0-1 1 0 0,0 0 0 0 0,0 1 0 0 0,0-1 0 0 0,4 0 0 0 0,4-1 36 0 0,1 1 0 0 0,-1-2 1 0 0,12-2-1 0 0,16-1 36 0 0,-31 4-106 0 0,0 0-1 0 0,0 0 1 0 0,-1-1 0 0 0,1 1 0 0 0,0-2-1 0 0,-1 1 1 0 0,1-1 0 0 0,-1 0 0 0 0,9-5-1 0 0,0 0-723 0 0,-10 3-3253 0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5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0 276 2304 0 0,'0'0'24202'0'0,"2"1"-23662"0"0,3 5-408 0 0,-1 0-1 0 0,1-1 1 0 0,-1 2 0 0 0,0-1-1 0 0,-1 0 1 0 0,1 1 0 0 0,3 10-1 0 0,-3-5 66 0 0,-1 1 0 0 0,1-1 0 0 0,1 22 0 0 0,9 50-482 0 0,-8-49 121 0 0,3 0-717 0 0,-8-33 206 0 0,0 1 0 0 0,0-1 0 0 0,0 0 1 0 0,0 0-1 0 0,1 1 0 0 0,-1-1 0 0 0,2 2 0 0 0</inkml:trace>
  <inkml:trace contextRef="#ctx0" brushRef="#br0" timeOffset="0.22">372 172 16008 0 0,'0'0'1451'0'0,"-2"1"-997"0"0,1 1-199 0 0,1 0 0 0 0,-1-1-1 0 0,0 1 1 0 0,0 0 0 0 0,1 0 0 0 0,-1 0 0 0 0,1 0 0 0 0,-1 0 0 0 0,1 0 0 0 0,0 0-1 0 0,0 0 1 0 0,0 0 0 0 0,0 0 0 0 0,0 0 0 0 0,0-1 0 0 0,1 1 0 0 0,-1 0 0 0 0,0 0-1 0 0,1 0 1 0 0,0 0 0 0 0,-1 0 0 0 0,1 0 0 0 0,0-1 0 0 0,2 4 0 0 0,0 0 260 0 0,-1 0 1 0 0,0 1 0 0 0,-1-1 0 0 0,1 0 0 0 0,1 11 0 0 0,-1-5-258 0 0,19 87 276 0 0,-15-67-883 0 0,-5-28 32 0 0</inkml:trace>
  <inkml:trace contextRef="#ctx0" brushRef="#br0" timeOffset="1.22">260 6 5984 0 0,'-6'-6'13079'0'0,"18"12"-14439"0"0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6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6912 0 0,'0'0'18383'0'0,"2"0"-17323"0"0,-1-1-980 0 0,0 1 0 0 0,0-1 0 0 0,0 1 1 0 0,0-1-1 0 0,0 0 0 0 0,0 1 0 0 0,-1-1 0 0 0,1 0 0 0 0,0 0 0 0 0,0 0 0 0 0,0 0 0 0 0,-1 0 0 0 0,1 0 0 0 0,0-1 0 0 0,8-9 162 0 0,-4 11-92 0 0,-3 0-50 0 0,2-1 88 0 0,1-1 0 0 0,-1 1 1 0 0,0-1-1 0 0,1 0 0 0 0,-1-1 0 0 0,0 1 0 0 0,-1-1 0 0 0,5-3 0 0 0,5-3-239 0 0,-3 7 93 0 0,12-4-22 0 0,-17 4-11 0 0,-1 1 0 0 0,1 0 1 0 0,0 0-1 0 0,0 0 0 0 0,7 0 0 0 0,6 0-10 0 0,-13 1 0 0 0,1-1 0 0 0,-1 1 0 0 0,1 0-1 0 0,-1 1 1 0 0,1 0 0 0 0,-1-1 0 0 0,9 4-1 0 0,-11-3-16 0 0,1 0 0 0 0,-1-1 0 0 0,0 1 0 0 0,1-1-1 0 0,-1 0 1 0 0,5 0 0 0 0,15 2-100 0 0,11 9-110 0 0,-24-8 29 0 0,0 1-1 0 0,0-2 1 0 0,13 3 0 0 0,21 7-3120 0 0,-18-11 1663 0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56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85 20071 0 0,'-3'2'248'0'0,"-11"4"215"0"0,0-5 4338 0 0,21-4-4382 0 0,1 0-1 0 0,0 0 1 0 0,0 0-1 0 0,9-1 1 0 0,0 0 31 0 0,11 1-215 0 0,-22 3-186 0 0,0-1-1 0 0,-1 1 0 0 0,11-3 0 0 0,12-7 55 0 0,-17 6-15 0 0,0 0-1 0 0,0 1 1 0 0,0 0 0 0 0,0 1-1 0 0,15-2 1 0 0,-25 4-65 0 0,0 0 1 0 0,0 0-1 0 0,0 0 1 0 0,0 0-1 0 0,0 0 0 0 0,0 0 1 0 0,0-1-1 0 0,0 1 0 0 0,0 0 1 0 0,0-1-1 0 0,-1 1 0 0 0,1-1 1 0 0,0 1-1 0 0,1-2 1 0 0,5-1 0 0 0,7-2-47 0 0,39-13-1682 0 0,-44 15 1376 0 0,0 0-1174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6.5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15664 0 0,'0'0'1719'0'0,"12"4"-1847"0"0,-2 6-48 0 0,-4-1-8 0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06.5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17503 0 0,'4'-4'6388'0'0,"-3"-2"-5345"0"0,-1 6-1010 0 0,0-1-1 0 0,0 1 1 0 0,0 0 0 0 0,1-1-1 0 0,-1 1 1 0 0,0 0-1 0 0,0-1 1 0 0,0 1 0 0 0,0-1-1 0 0,0 1 1 0 0,0 0 0 0 0,0-1-1 0 0,1 1 1 0 0,-1 0-1 0 0,0-1 1 0 0,0 1 0 0 0,0 0-1 0 0,1 0 1 0 0,-1-1 0 0 0,1 1-1 0 0,0-1 163 0 0,1-3-99 0 0,-2 4-82 0 0,1 0-1 0 0,-1 0 1 0 0,0 0-1 0 0,0 0 1 0 0,0 0-1 0 0,0 0 1 0 0,0 0-1 0 0,0-1 1 0 0,0 1-1 0 0,0 0 1 0 0,0 0-1 0 0,0 0 1 0 0,0 0-1 0 0,0 0 1 0 0,1 0-1 0 0,-1 0 1 0 0,0 0-1 0 0,0 0 1 0 0,0 0-1 0 0,0 0 1 0 0,0 0 0 0 0,0 0-1 0 0,0 0 1 0 0,0 0-1 0 0,0 0 1 0 0,1 0-1 0 0,-1 0 1 0 0,0 0-1 0 0,0 0 1 0 0,0 0-1 0 0,0 0 1 0 0,0 0-1 0 0,0 0 1 0 0,0 0-1 0 0,0 0 1 0 0,0 0-1 0 0,1 0 1 0 0,-1 0-1 0 0,0 0 1 0 0,0 0 0 0 0,0 0-1 0 0,0 1 1 0 0,0-1-1 0 0,0 0 1 0 0,0 0-1 0 0,0 0 1 0 0,0 0-1 0 0,0 0 1 0 0,0 0-1 0 0,0 0 1 0 0,0 0-1 0 0,0 0 1 0 0,1 0-1 0 0,-1 1 1 0 0,0-1-1 0 0,0 0 1 0 0,0 0-1 0 0,0 0 1 0 0,0 0-1 0 0,0 0 1 0 0,0 0 0 0 0,2 6-6 0 0,4 33-6 0 0,-5-21-423 0 0,-1 32-1 0 0,-1-20 563 0 0,1-28-19 0 0,0 11-334 0 0,1-12 212 0 0,-1 1 0 0 0,0 0 0 0 0,0-1 1 0 0,0 1-1 0 0,-1 0 0 0 0,1-1 0 0 0,0 1 0 0 0,-1-1 0 0 0,1 1 0 0 0,-1-1 0 0 0,1 1 0 0 0,-1 0 0 0 0,0-1 0 0 0,1 0 0 0 0,-1 1 0 0 0,-2 1 1 0 0,2-1-108 0 0,2-1-12 0 0,3 6 19 0 0,-3-5 131 0 0,0-1 0 0 0,-1 0 0 0 0,1 1 1 0 0,0-1-1 0 0,0 1 0 0 0,0-1 0 0 0,0 0 0 0 0,0 0 0 0 0,1 0 0 0 0,-1 1 0 0 0,0-1 0 0 0,2 1 0 0 0,-3-2-242 0 0,1 0-1 0 0,-1 0 1 0 0,0 0-1 0 0,1 1 1 0 0,-1-1-1 0 0,0 0 1 0 0,1 0-1 0 0,-1 1 1 0 0,0-1-1 0 0,0 0 1 0 0,1 1-1 0 0,-1-1 1 0 0,0 0-1 0 0,0 1 1 0 0,0-1-1 0 0,1 1 1 0 0,-1-1-1 0 0,0 0 1 0 0,0 1-1 0 0,0-1 1 0 0,0 1-1 0 0,10-5 285 0 0,-17 12-61 0 0,9 2-12 0 0,-1 1 0 0 0,-2 1 0 0 0,0-10 0 0 0,1 0 0 0 0,-1 0 0 0 0,1 0 0 0 0,0 1 0 0 0,-1-1 0 0 0,1 0 0 0 0,0 0 0 0 0,0 0 0 0 0,1 0 0 0 0,0 4 0 0 0,-1-5 0 0 0,0 0 0 0 0,0-1 0 0 0,0 1 0 0 0,0 0 0 0 0,0-1 0 0 0,0 1 0 0 0,0 0 0 0 0,0 0 0 0 0,0-1 0 0 0,0 1 0 0 0,0 0 0 0 0,0 0 0 0 0,-1-1 0 0 0,1 1 0 0 0,0 0 0 0 0,-1-1 0 0 0,1 1 0 0 0,0 0 0 0 0,-1 0 0 0 0,-2 9 0 0 0,5 24 0 0 0,-2-27-10 0 0,1-2 250 0 0,-1 0 1 0 0,0 0-1 0 0,-1 0 0 0 0,1-1 1 0 0,-3 10-1 0 0,3-11 203 0 0,3 5-294 0 0,-3 3-133 0 0,-1 1-16 0 0,-6-3-64 0 0,5-7-273 0 0,14-7-2221 0 0,-9 3 2223 0 0,8-5-1123 0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07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 15552 0 0,'0'0'5137'0'0,"-1"0"-4841"0"0,0 0 1 0 0,0 0-1 0 0,0 1 1 0 0,1-1-1 0 0,-1 0 1 0 0,0 1-1 0 0,0-1 1 0 0,0 1-1 0 0,1-1 1 0 0,-1 1-1 0 0,0-1 1 0 0,0 2-1 0 0,-8 9 351 0 0,7-8-663 0 0,-1 0 1 0 0,1 0 0 0 0,0 0 0 0 0,0 0-1 0 0,0 1 1 0 0,0-1 0 0 0,0 1 0 0 0,1 0-1 0 0,0-1 1 0 0,-2 8 0 0 0,-9 25 311 0 0,9-29-11 0 0,0 0 1 0 0,1 0-1 0 0,0 0 0 0 0,-2 10 1 0 0,3 8 144 0 0,1 29 1 0 0,0-19-430 0 0,1-24-1 0 0,0 0 0 0 0,3 14-1 0 0,-2-15 5 0 0,0 1 0 0 0,0 14 0 0 0,-2-17 0 0 0,0 0 1 0 0,1 0-1 0 0,0 0 1 0 0,0 0-1 0 0,1-1 0 0 0,0 1 1 0 0,0 0-1 0 0,1-1 1 0 0,0 1-1 0 0,0-1 1 0 0,5 8-1 0 0,1 9-4 0 0,-8-20 0 0 0,0 0 0 0 0,1 0 0 0 0,-1 0 0 0 0,1 0 0 0 0,0 0 0 0 0,0 0 0 0 0,0-1 0 0 0,0 1 0 0 0,1-1 0 0 0,2 4 0 0 0,-1-4 5 0 0,-1-1 0 0 0,0 0 0 0 0,1 0 0 0 0,-1 0-1 0 0,1 0 1 0 0,0 0 0 0 0,0-1 0 0 0,0 1 0 0 0,0-1 0 0 0,0 0-1 0 0,0-1 1 0 0,0 1 0 0 0,0-1 0 0 0,0 1 0 0 0,0-1 0 0 0,0 0-1 0 0,0-1 1 0 0,7 0 0 0 0,-8 0 38 0 0,0-1 0 0 0,0 1 0 0 0,1-1 1 0 0,-1 1-1 0 0,0-1 0 0 0,-1 0 0 0 0,1 0 0 0 0,0 0 0 0 0,3-4 0 0 0,0 1 28 0 0,-1-1 1 0 0,0 0-1 0 0,4-6 0 0 0,-5 6-12 0 0,-1 0-1 0 0,0 0 1 0 0,0 0-1 0 0,-1 0 1 0 0,1 0-1 0 0,-1 0 1 0 0,1-12 0 0 0,-1 3 71 0 0,-1-31 0 0 0,-1 34-104 0 0,0 8-20 0 0,-1 1 1 0 0,1 0-1 0 0,-1 0 1 0 0,0 0-1 0 0,0 0 1 0 0,0 0-1 0 0,-1 0 1 0 0,1 0-1 0 0,-1 0 1 0 0,1 1-1 0 0,-1-1 1 0 0,0 0-1 0 0,0 1 1 0 0,0 0-1 0 0,-4-4 1 0 0,3 3-17 0 0,0 0 0 0 0,-1 1 0 0 0,1-1 0 0 0,0 1 0 0 0,-1 0-1 0 0,1 0 1 0 0,-1 0 0 0 0,1 0 0 0 0,-1 1 0 0 0,0-1 0 0 0,0 1 0 0 0,-4-1 0 0 0,-3 1-184 0 0,0 1 0 0 0,-15 1 0 0 0,22-1 94 0 0,0 0 0 0 0,0 1 1 0 0,0 0-1 0 0,0 0 0 0 0,0 0 0 0 0,1 0 0 0 0,-1 1 1 0 0,0-1-1 0 0,1 1 0 0 0,-6 3 0 0 0,3 0-180 0 0,2-2-79 0 0,0-1 1 0 0,0 1-1 0 0,0 1 1 0 0,0-1-1 0 0,1 0 1 0 0,0 1-1 0 0,-1 0 1 0 0,1 0-1 0 0,1 0 1 0 0,-1 0-1 0 0,1 0 1 0 0,-4 9-1 0 0,0 1-2433 0 0,0 5-4602 0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07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172 156 10136 0 0,'0'0'777'0'0,"1"2"-164"0"0,1 3 916 0 0,0-1-1 0 0,1 1 1 0 0,0-1 0 0 0,4 5-1 0 0,-3-5-835 0 0,-1 0 0 0 0,0 1 0 0 0,0-1 0 0 0,0 1 0 0 0,-1 0 1 0 0,4 7-1 0 0,5 25 880 0 0,-2-10-749 0 0,8 47 0 0 0,-6-12-297 0 0,8 74 279 0 0,-18-89-572 0 0,-3 1 0 0 0,-2-1 0 0 0,-10 47 0 0 0,10-68-157 0 0,2-11-43 0 0,-1 1 0 0 0,0-1 0 0 0,-7 20 0 0 0,-15 27 41 0 0,23-60-119 0 0,1-1 0 0 0,0 1 0 0 0,-1 0 0 0 0,1-1 0 0 0,-1 0 0 0 0,0 1 0 0 0,1-1 0 0 0,-1 0 0 0 0,0 0 0 0 0,0 0 0 0 0,0 0 0 0 0,0 0 0 0 0,0 0 0 0 0,0-1 0 0 0,0 1 0 0 0,0-1 0 0 0,0 1 0 0 0,0-1 0 0 0,0 0 0 0 0,0 0 0 0 0,0 0 0 0 0,0 0 0 0 0,-1 0 0 0 0,1 0 0 0 0,0 0 0 0 0,0-1 0 0 0,0 1 0 0 0,0-1 0 0 0,0 0 0 0 0,0 1 0 0 0,0-1 0 0 0,0 0 0 0 0,1 0 0 0 0,-5-3 0 0 0,0-3-779 0 0,0 0 1 0 0,0-1-1 0 0,0 1 0 0 0,-8-17 0 0 0,8 14-313 0 0,-10-22-4775 0 0,1-5-1483 0 0</inkml:trace>
  <inkml:trace contextRef="#ctx0" brushRef="#br0" timeOffset="1">1 35 4144 0 0,'0'0'319'0'0,"1"-2"-210"0"0,11-7 1843 0 0,26-9 13481 0 0,-26 14-14997 0 0,-9 3-100 0 0,-1 1 1 0 0,1-1-1 0 0,0 1 1 0 0,0 0-1 0 0,0 0 1 0 0,0 0 0 0 0,-1 0-1 0 0,1 1 1 0 0,5 1-1 0 0,-3-1-772 0 0,-1 0 0 0 0,0 1 0 0 0,0-1 0 0 0,0 1 0 0 0,7 4 0 0 0,-2 3-7914 0 0</inkml:trace>
  <inkml:trace contextRef="#ctx0" brushRef="#br0" timeOffset="2">107 597 17967 0 0,'0'0'9012'0'0,"2"0"-8069"0"0,11 0 19 0 0,78-3 1528 0 0,-80 2-2381 0 0,-1 1 0 0 0,20 2 1 0 0,-22-1-111 0 0,-1 0 0 0 0,1-1 0 0 0,0 0 0 0 0,-1 0 0 0 0,1-1 0 0 0,13-2 0 0 0,3-5-134 0 0,13-3 4 0 0,51-23 0 0 0,-76 29-295 0 0,-1 0 0 0 0,0-1 0 0 0,0 0 0 0 0,-1-1 1 0 0,0 0-1 0 0,0-1 0 0 0,10-10 0 0 0,-7 5-838 0 0,6-7-5998 0 0,-8 3-1087 0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08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20735 0 0,'0'0'1878'0'0,"1"1"-1545"0"0,29 39 408 0 0,-21-30 455 0 0,-1 1-1 0 0,14 22 1 0 0,-2 11-140 0 0,-2 0 0 0 0,19 75 0 0 0,-32-103-916 0 0,21 105 693 0 0,-18-89-667 0 0,-2 1-1 0 0,3 50 1 0 0,-6 66 246 0 0,-3-137-409 0 0,-2 52-40 0 0,-3 1 0 0 0,-25 117 0 0 0,24-157-290 0 0,-1 0 0 0 0,-1-1 0 0 0,-1 0 0 0 0,-12 24 0 0 0,-14 9-8244 0 0,9-23-903 0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08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0,'2'0'17178'0'0,"37"4"-14021"0"0,-26-2-2848 0 0,24 15-274 0 0,-32-16-35 0 0,13 5 0 0 0,35 7 0 0 0,-27-11-964 0 0,35 0-1 0 0,-59-2 28 0 0,2 18-7876 0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09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1 678 19031 0 0,'0'0'928'0'0,"10"10"-408"0"0,2-10 120 0 0,3 4-640 0 0,1-4 0 0 0,6 0 0 0 0,3 0 424 0 0,3 0 64 0 0,-3 0 16 0 0,9-4 0 0 0,3 4-432 0 0,-5-10-72 0 0,-1-4 0 0 0,6 5-9263 0 0</inkml:trace>
  <inkml:trace contextRef="#ctx0" brushRef="#br0" timeOffset="1">937 21 19375 0 0,'13'-14'1759'0'0,"-13"13"-1747"0"0,0 1 1 0 0,0-1-1 0 0,1 1 0 0 0,-1 0 1 0 0,0-1-1 0 0,1 1 1 0 0,-1 0-1 0 0,0-1 0 0 0,1 1 1 0 0,-1 0-1 0 0,0-1 0 0 0,1 1 1 0 0,-1 0-1 0 0,1 0 0 0 0,-1 0 1 0 0,1-1-1 0 0,-1 1 0 0 0,1 0 1 0 0,-1 0-1 0 0,0 0 1 0 0,1 0-1 0 0,-1 0 0 0 0,1 0 1 0 0,-1 0-1 0 0,1 0 0 0 0,-1 0 1 0 0,1 0-1 0 0,-1 0 0 0 0,1 0 1 0 0,-1 0-1 0 0,1 0 0 0 0,0 1 66 0 0,14-2 775 0 0,-9 1-425 0 0,1 0 1 0 0,-1 0-1 0 0,1 0 1 0 0,-1 1-1 0 0,0 0 1 0 0,11 3-1 0 0,-10-2-174 0 0,-1-1-1 0 0,0 0 1 0 0,1 0-1 0 0,9 0 0 0 0,15 2 228 0 0,-21-1-495 0 0,0 0 0 0 0,0-1 0 0 0,14-1 0 0 0,-23 0-35 0 0,-1 0 0 0 0,1 0-1 0 0,0 0 1 0 0,-1 0 0 0 0,1 0-1 0 0,0 0 1 0 0,-1 0 0 0 0,1 0-1 0 0,-1 0 1 0 0,1-1 0 0 0,0 1-1 0 0,-1 0 1 0 0,1 0 0 0 0,-1-1-1 0 0,1 1 1 0 0,0 0 0 0 0,-1-1-1 0 0,1 1 1 0 0,-1-1 0 0 0,1 1-1 0 0,-1-1 1 0 0,0 1 0 0 0,1-1-1 0 0,-1 1 1 0 0,1-2 0 0 0,0 1-1259 0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09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1 15896 0 0,'-10'19'727'0'0,"8"-15"-16"0"0,-3 8 4237 0 0,-3-1-3045 0 0,-5 9-494 0 0,0 2 92 0 0,11-19-1407 0 0,0 1-1 0 0,0-1 0 0 0,0 1 1 0 0,0-1-1 0 0,-2 7 0 0 0,-2 5 38 0 0,5-12-128 0 0,-1 0 0 0 0,1 0 0 0 0,0 0 0 0 0,0 0 0 0 0,0 0 0 0 0,0 0 1 0 0,1 0-1 0 0,-1 0 0 0 0,1 1 0 0 0,0-1 0 0 0,0 4 0 0 0,4 6-3 0 0,-2 8 0 0 0,-1-13 0 0 0,13 6 0 0 0,-4-8 0 0 0,-1 0 0 0 0,1-1 0 0 0,0 0 0 0 0,0-1 0 0 0,0 0 0 0 0,11 3 0 0 0,-15-6 13 0 0,0 0-1 0 0,0 0 1 0 0,1-1 0 0 0,-1 0-1 0 0,9 0 1 0 0,-9-1 36 0 0,1 1 0 0 0,0 0-1 0 0,0 1 1 0 0,11 1 0 0 0,-15-1-32 0 0,-1 0 0 0 0,0-1-1 0 0,1 1 1 0 0,-1-1 0 0 0,1 0 0 0 0,-1 0 0 0 0,1 0-1 0 0,-1 0 1 0 0,0 0 0 0 0,1-1 0 0 0,2 0-1 0 0,-2 1 12 0 0,0 0 0 0 0,0 0 0 0 0,0 0 0 0 0,-1 0 0 0 0,1 0-1 0 0,0 1 1 0 0,0-1 0 0 0,0 1 0 0 0,-1 0 0 0 0,1 0-1 0 0,0 0 1 0 0,4 3 0 0 0,1 0 53 0 0,-2 0 0 0 0,1 0 0 0 0,8 9 0 0 0,-9-6-8 0 0,-5-6-1 0 0,0 1 0 0 0,0 0-54 0 0,-1 0 0 0 0,1 0 1 0 0,-1 0-1 0 0,1 0 0 0 0,-1 0 0 0 0,0 0 0 0 0,1 0 1 0 0,-1 0-1 0 0,0 0 0 0 0,-1 0 0 0 0,1 0 0 0 0,0 0 0 0 0,0 0 1 0 0,-1 0-1 0 0,1 0 0 0 0,-1 0 0 0 0,0 0 0 0 0,0 0 1 0 0,0 0-1 0 0,0 0 0 0 0,-1 1 0 0 0,0 1-3 0 0,-1 0 0 0 0,1 0 0 0 0,-1 0 1 0 0,0 0-1 0 0,0-1 0 0 0,0 0 0 0 0,-1 1 0 0 0,-6 4 0 0 0,-2-1 0 0 0,7-3-11 0 0,0 0 0 0 0,-1-1 0 0 0,1 0 0 0 0,-1 0 0 0 0,0 0 0 0 0,0 0 0 0 0,0-1 0 0 0,-1 0 0 0 0,1-1 0 0 0,0 1 0 0 0,-1-1 0 0 0,-7 0 0 0 0,-17 1-421 0 0,-33 5 0 0 0,34-3-1203 0 0,-35 1-1 0 0,43-5-279 0 0,0 0-328 0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10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1 129 21191 0 0,'0'0'2127'0'0,"3"0"-1946"0"0,7 3 51 0 0,1 0 0 0 0,0-1 0 0 0,0-1 0 0 0,0 0 0 0 0,0-1 0 0 0,0 0 0 0 0,15-1 0 0 0,215-47 4540 0 0,-214 40-4740 0 0,1-2 0 0 0,39-21 1 0 0,-2 1-922 0 0,-36 21-1461 0 0,-27 8 108 0 0</inkml:trace>
  <inkml:trace contextRef="#ctx0" brushRef="#br0" timeOffset="1">310 361 12440 0 0,'0'0'957'0'0,"1"-1"-883"0"0,-1 0 0 0 0,1 0 1 0 0,0 0-1 0 0,0 0 0 0 0,0 0 1 0 0,0 1-1 0 0,0-1 0 0 0,0 0 0 0 0,2 0 1 0 0,2-1 1222 0 0,0 0 0 0 0,0 0 1 0 0,-1 0-1 0 0,7-4 0 0 0,-6 3-335 0 0,0 0-1 0 0,1 0 1 0 0,0 0-1 0 0,6-1 1 0 0,115-34 5068 0 0,-123 37-5974 0 0,-1 0-63 0 0,0 0 0 0 0,0 0 1 0 0,0 0-1 0 0,0 0 0 0 0,1 1 0 0 0,-1-1 0 0 0,0 1 0 0 0,0 0 0 0 0,0 0 0 0 0,1 0 0 0 0,-1 0 0 0 0,0 1 0 0 0,5 0 0 0 0,-6-1 3 0 0,0 1 0 0 0,-1-1 0 0 0,1 0 0 0 0,0 1 0 0 0,-1-1 0 0 0,1 1 0 0 0,0 0 0 0 0,-1-1 0 0 0,1 1 0 0 0,-1 0 0 0 0,1 0 0 0 0,-1 0 0 0 0,1 0 0 0 0,-1 0 0 0 0,0 1 0 0 0,1-1 0 0 0,-1 0 0 0 0,0 1 0 0 0,0-1 0 0 0,0 1 0 0 0,0-1 0 0 0,0 1 0 0 0,-1-1 0 0 0,1 1 0 0 0,0-1 0 0 0,-1 1 0 0 0,1 0 0 0 0,0 2 0 0 0,-1 1-44 0 0,1-1 1 0 0,-1 0-1 0 0,0 1 1 0 0,0-1-1 0 0,0 0 1 0 0,-1 1-1 0 0,1-1 0 0 0,-3 8 1 0 0,-14 31-670 0 0,12-30 426 0 0,3-9 168 0 0,0 1 0 0 0,0-1 1 0 0,0 0-1 0 0,0-1 0 0 0,-1 1 0 0 0,0 0 0 0 0,1-1 0 0 0,-1 1 0 0 0,-1-1 1 0 0,1 0-1 0 0,0 0 0 0 0,-1 0 0 0 0,-4 3 0 0 0,0-1-5 0 0,0 0 0 0 0,0-1 0 0 0,-1 0 0 0 0,1 0 0 0 0,-1-1 0 0 0,0 0 0 0 0,0 0 0 0 0,0-1 0 0 0,0 0 0 0 0,-12 0 0 0 0,8-4 708 0 0,21-2 919 0 0,23-3-338 0 0,-19 6-941 0 0,-1 0 0 0 0,1 1 0 0 0,-1 0 0 0 0,1 1 0 0 0,18 4 0 0 0,-26-4-173 0 0,0-1 1 0 0,0 1-1 0 0,0-1 0 0 0,0 0 0 0 0,0 0 1 0 0,0 0-1 0 0,0-1 0 0 0,7-1 0 0 0,20-1-56 0 0,-17 2-190 0 0,1 0 0 0 0,0-1 0 0 0,0-1 1 0 0,-1 0-1 0 0,0-1 0 0 0,19-7 0 0 0,-28 9-253 0 0,0-1 0 0 0,-1 0 0 0 0,1 0 0 0 0,-1 0 0 0 0,6-6 0 0 0,6-4-1972 0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11.2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 11976 0 0,'0'0'8398'0'0,"1"2"-7033"0"0,3 8-85 0 0,-1 1-1 0 0,2 14 0 0 0,4 13-402 0 0,3 8-229 0 0,7 22-243 0 0,-14-49-357 0 0,7 40-1 0 0,-9-37-44 0 0,9 28-1 0 0,-9-42-66 0 0,-1 0 0 0 0,0 0-1 0 0,-1 0 1 0 0,1 11 0 0 0,-2-19-103 0 0,-5-4-577 0 0,-1-2 693 0 0,1 0 1 0 0,0 0-1 0 0,1 0 0 0 0,-1 0 0 0 0,1-1 0 0 0,0 1 1 0 0,1-1-1 0 0,0 0 0 0 0,0-1 0 0 0,0 1 0 0 0,-2-10 1 0 0,-1-14 85 0 0,-5-45 0 0 0,9 63 3 0 0,1 4 29 0 0,0-1 1 0 0,0 0-1 0 0,1 0 0 0 0,0 0 1 0 0,1 0-1 0 0,0 1 1 0 0,0-1-1 0 0,5-15 1 0 0,-1 12 96 0 0,-1 0 0 0 0,2 1 0 0 0,-1 0 0 0 0,12-17 0 0 0,-14 24-51 0 0,1 0 1 0 0,0 0-1 0 0,0 1 0 0 0,0 0 1 0 0,0 0-1 0 0,1 0 1 0 0,0 0-1 0 0,0 1 0 0 0,0 0 1 0 0,0 0-1 0 0,0 0 1 0 0,10-3-1 0 0,-7 2 13 0 0,-8 4-102 0 0,1-1 0 0 0,0 1 0 0 0,0-1 1 0 0,-1 1-1 0 0,1 0 0 0 0,0-1 0 0 0,0 1 0 0 0,0 0 0 0 0,0 0 0 0 0,-1 0 0 0 0,1 0 0 0 0,0 0 0 0 0,0 0 0 0 0,0 0 0 0 0,0 0 1 0 0,0 0-1 0 0,-1 0 0 0 0,1 0 0 0 0,0 0 0 0 0,0 0 0 0 0,0 1 0 0 0,1-1 0 0 0,0 2-3 0 0,0-1 1 0 0,0 0-1 0 0,0 1 0 0 0,0-1 1 0 0,0 1-1 0 0,0-1 0 0 0,-1 1 1 0 0,1 0-1 0 0,-1 0 0 0 0,1 0 1 0 0,-1 0-1 0 0,1 0 0 0 0,-1 0 0 0 0,0 0 1 0 0,0 1-1 0 0,0-1 0 0 0,-1 0 1 0 0,1 1-1 0 0,0-1 0 0 0,-1 0 1 0 0,1 5-1 0 0,0 3-44 0 0,-1 1 0 0 0,-1-1-1 0 0,-2 20 1 0 0,1-15-88 0 0,1-9 25 0 0,-1 0 0 0 0,0 0 0 0 0,0 0 0 0 0,0 0 0 0 0,0 0 0 0 0,-1 0 0 0 0,-5 7-1 0 0,-4 12-473 0 0,11-23 304 0 0,1 11-1176 0 0,0-10 1406 0 0,0 0 1 0 0,0-1-1 0 0,0 1 0 0 0,1 0 1 0 0,-1 0-1 0 0,2 4 0 0 0,-2-6 2 0 0,1-1 0 0 0,-1 1-1 0 0,1 0 1 0 0,-1 0 0 0 0,1 0-1 0 0,0 0 1 0 0,-1 0 0 0 0,1-1 0 0 0,0 1-1 0 0,0 0 1 0 0,0-1 0 0 0,0 1-1 0 0,-1 0 1 0 0,1-1 0 0 0,0 1-1 0 0,0-1 1 0 0,2 1 0 0 0,23 15-214 0 0,-14-8 529 0 0,36 11 1105 0 0,-46-18-1173 0 0,7 8 298 0 0,-2-3-210 0 0,-6-5-278 0 0,-1 1 1 0 0,1 0 0 0 0,0 0-1 0 0,0-1 1 0 0,-1 1 0 0 0,1 0-1 0 0,-1 0 1 0 0,1 0-1 0 0,-1 0 1 0 0,0 0 0 0 0,0 0-1 0 0,0 0 1 0 0,0-1 0 0 0,0 1-1 0 0,0 0 1 0 0,0 0-1 0 0,-1 0 1 0 0,1 0 0 0 0,-2 2-1 0 0,0 2 28 0 0,0 0 0 0 0,-1 0-1 0 0,0-1 1 0 0,-5 9 0 0 0,3-7-46 0 0,4-4-9 0 0,0-1 0 0 0,-1 0 0 0 0,1 1 0 0 0,-1-1 0 0 0,0 0 0 0 0,1 0 0 0 0,-1 0 0 0 0,0-1 1 0 0,0 1-1 0 0,0 0 0 0 0,-1-1 0 0 0,1 1 0 0 0,-4 1 0 0 0,-15 7 29 0 0,15-7-22 0 0,0 0 0 0 0,0-1 0 0 0,0 1 0 0 0,-1-1-1 0 0,1 0 1 0 0,-10 1 0 0 0,-2-1-55 0 0,12-1-6 0 0,0 0 1 0 0,0 0-1 0 0,-1-1 0 0 0,1 1 0 0 0,0-1 0 0 0,0-1 0 0 0,0 1 0 0 0,0-1 1 0 0,0 0-1 0 0,0-1 0 0 0,-10-3 0 0 0,15 5-40 0 0,0-1-1 0 0,0 0 0 0 0,0 0 1 0 0,0 1-1 0 0,1-1 1 0 0,-1 0-1 0 0,0 0 1 0 0,0 0-1 0 0,1 0 0 0 0,-1 0 1 0 0,0 0-1 0 0,1 0 1 0 0,-1 0-1 0 0,1 0 1 0 0,0 0-1 0 0,-1-1 0 0 0,1 1 1 0 0,0 0-1 0 0,-1 0 1 0 0,1 0-1 0 0,0 0 0 0 0,0-1 1 0 0,0 1-1 0 0,0 0 1 0 0,0 0-1 0 0,1 0 1 0 0,-1-1-1 0 0,0 1 0 0 0,0 0 1 0 0,1-2-1 0 0,1-2-494 0 0,-1 0-1 0 0,1 0 0 0 0,0 0 1 0 0,0 0-1 0 0,5-7 0 0 0,3-7-1592 0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11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15000 0 0,'0'0'686'0'0,"11"11"251"0"0,-2 1-770 0 0,-6-9 468 0 0,0 1 0 0 0,0 0 0 0 0,0 0-1 0 0,0 1 1 0 0,-1-1 0 0 0,0 1 0 0 0,0-1-1 0 0,0 1 1 0 0,2 6 0 0 0,0 6 1104 0 0,8 22 0 0 0,4 18-457 0 0,-7-13-976 0 0,3 48 1 0 0,-6-39-187 0 0,-3-31-55 0 0,1 27 1 0 0,-3-35-47 0 0,-1-11-11 0 0,1-1-1 0 0,-1 1 1 0 0,0 0 0 0 0,0-1-1 0 0,0 1 1 0 0,0-1-1 0 0,-1 1 1 0 0,0 3 0 0 0,1-3 34 0 0,0 4-19 0 0,-11-15 48 0 0,9 5-61 0 0,-5-6-1 0 0,0 0-1 0 0,0 0 1 0 0,1-1 0 0 0,-9-17-1 0 0,12 20 15 0 0,0-1-1 0 0,0 1 1 0 0,1-1 0 0 0,0 1-1 0 0,0-1 1 0 0,0-8 0 0 0,0-10-19 0 0,1 0-1 0 0,1 0 1 0 0,1 1 0 0 0,1-1 0 0 0,11-44-1 0 0,-8 52 135 0 0,0 1-1 0 0,2-1 1 0 0,0 1 0 0 0,1 1-1 0 0,1-1 1 0 0,12-17-1 0 0,-19 33-103 0 0,-1-1 0 0 0,1 0 1 0 0,0 1-1 0 0,0-1 0 0 0,0 1 0 0 0,0 0 1 0 0,0-1-1 0 0,0 1 0 0 0,0 0 0 0 0,1 0 0 0 0,-1 1 1 0 0,3-2-1 0 0,-2 1 9 0 0,-1 1 61 0 0,1-1-4 0 0,-2 0-85 0 0,1 1 1 0 0,0 0-1 0 0,0-1 1 0 0,0 1-1 0 0,0 0 1 0 0,0 0-1 0 0,0 1 0 0 0,3-1 1 0 0,7 2 73 0 0,-10-2-8 0 0,1 1 38 0 0,4 3-111 0 0,-1 0-1 0 0,0 0 1 0 0,0 1 0 0 0,0 0-1 0 0,0 0 1 0 0,-1 1 0 0 0,0 0-1 0 0,0-1 1 0 0,0 2-1 0 0,4 7 1 0 0,-3-3-5 0 0,1 0 1 0 0,-2 1-1 0 0,0 0 0 0 0,0 0 1 0 0,4 20-1 0 0,-2-5-3 0 0,-3-15 0 0 0,-1-1 0 0 0,3 24 0 0 0,-1 15-38 0 0,2 33-71 0 0,-1 25-269 0 0,-7-89 219 0 0,1-12 0 0 0,-1 0 0 0 0,1 1 0 0 0,0-1 1 0 0,1 0-1 0 0,0 0 0 0 0,2 10 0 0 0,-2-16-430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6.8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1 485 15664 0 0,'0'0'1877'0'0,"2"-3"-767"0"0,1-2-408 0 0,1-1-1 0 0,-1 0 0 0 0,0 0 1 0 0,0-1-1 0 0,-1 1 0 0 0,3-8 1 0 0,-2 5-69 0 0,0 0 1 0 0,8-15 0 0 0,10-9 903 0 0,3-1 151 0 0,-23 33-1679 0 0,1-1 0 0 0,-1 1 0 0 0,1 0 0 0 0,0 0 0 0 0,-1 0 0 0 0,1 0 0 0 0,0 1 0 0 0,0-1 0 0 0,0 0 0 0 0,0 1 0 0 0,0-1 0 0 0,-1 1 0 0 0,1 0 0 0 0,0 0 0 0 0,0 0 0 0 0,4 0 0 0 0,30 6 96 0 0,-23-4-91 0 0,41 11-9 0 0,-39-9-13 0 0,-1 0 0 0 0,20 1 0 0 0,-27-4-27 0 0,12 1-349 0 0,21-1 0 0 0,-34-1-22 0 0,0-1 1 0 0,1 1 0 0 0,-1-1-1 0 0,0-1 1 0 0,0 1 0 0 0,0-1-1 0 0,8-4 1 0 0,7-4-5820 0 0,0-3-1828 0 0</inkml:trace>
  <inkml:trace contextRef="#ctx0" brushRef="#br0" timeOffset="1">699 25 19895 0 0,'0'0'1998'0'0,"1"1"-1830"0"0,1 1-74 0 0,0 0 0 0 0,0 0 0 0 0,-1-1 1 0 0,1 1-1 0 0,0-1 0 0 0,0 1 0 0 0,1-1 1 0 0,-1 0-1 0 0,0 0 0 0 0,0 0 0 0 0,1 0 1 0 0,-1 0-1 0 0,0-1 0 0 0,1 1 0 0 0,-1-1 1 0 0,0 1-1 0 0,1-1 0 0 0,-1 0 0 0 0,1 0 0 0 0,-1 0 1 0 0,1 0-1 0 0,3-1 0 0 0,7 0 600 0 0,12 1 27 0 0,47-6 1 0 0,-57 3-2142 0 0,0 0 0 0 0,21-8 0 0 0,-5 1-871 0 0,-7 0-20 0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12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62 16439 0 0,'-4'20'8574'0'0,"27"-7"-6045"0"0,-20-11-2303 0 0,0 0 0 0 0,1 0 0 0 0,-1 0 0 0 0,1 0 0 0 0,0-1 0 0 0,-1 1 1 0 0,1-1-1 0 0,0 0 0 0 0,0 0 0 0 0,0 0 0 0 0,7 0 0 0 0,7-1-50 0 0,-3 1 74 0 0,0-2-1 0 0,1 1 1 0 0,-1-2-1 0 0,21-4 1 0 0,-22 2-286 0 0,-5 2-123 0 0,-1 0 1 0 0,17-7 0 0 0,-22 7 110 0 0,1 0 0 0 0,-1 0 0 0 0,1-1 0 0 0,-1 1 0 0 0,0-1-1 0 0,0 0 1 0 0,0 1 0 0 0,0-1 0 0 0,3-5 0 0 0,20-35-3961 0 0,-19 29 1962 0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12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18431 0 0,'0'0'4839'0'0,"3"0"-3275"0"0,17-1 850 0 0,27-3 0 0 0,-44 4-2315 0 0,1 0 0 0 0,0 0 0 0 0,0 0 0 0 0,-1 0-1 0 0,1 1 1 0 0,0 0 0 0 0,-1-1 0 0 0,1 1 0 0 0,-1 1 0 0 0,6 1 0 0 0,-4-1-7 0 0,0 0 0 0 0,-1 0 0 0 0,1-1 1 0 0,0 0-1 0 0,0 0 0 0 0,8 1 0 0 0,1-3 27 0 0,0 1-23 0 0,-1 0 0 0 0,0 1 0 0 0,16 3 0 0 0,49 8-47 0 0,-56-10-45 0 0,-8-1-46 0 0,0-1 0 0 0,0 0-1 0 0,0-1 1 0 0,0-1 0 0 0,19-4 0 0 0,-15 2-91 0 0,-1 1 0 0 0,26 0 0 0 0,-39 2 72 0 0,-1 1-1 0 0,1-1 1 0 0,-1 1 0 0 0,1-1-1 0 0,-1 0 1 0 0,6-2 0 0 0,8-3-1966 0 0,-4 5-3069 0 0,-14 0 5082 0 0,1 0 0 0 0,0-1-1 0 0,0 1 1 0 0,-1 0 0 0 0,1 0-1 0 0,-1 0 1 0 0,1 0 0 0 0,-1 0-1 0 0,1 0 1 0 0,-1 1 0 0 0,-1-3-1 0 0,1 2 282 0 0,0 1 0 0 0,-1-1 0 0 0,1 0 0 0 0,-1 1 0 0 0,1-1 0 0 0,0 1 0 0 0,-1-1 0 0 0,1 1 0 0 0,-1-1 0 0 0,1 1-1 0 0,-1 0 1 0 0,1 0 0 0 0,-1 0 0 0 0,1 0 0 0 0,-3 0 0 0 0,-2 0 229 0 0,18 9 284 0 0,-3-4-440 0 0,1 1 0 0 0,20 6 0 0 0,-21-9-249 0 0,-1 0 0 0 0,0 1 0 0 0,0-1 0 0 0,0 2-1 0 0,9 6 1 0 0,28 20 266 0 0,-31-22-245 0 0,0 1 1 0 0,-1 0-1 0 0,16 16 1 0 0,-23-22-65 0 0,-1 1 1 0 0,1 0 0 0 0,0-1-1 0 0,11 6 1 0 0,-12-7-14 0 0,0-1 1 0 0,-1 1-1 0 0,1 0 0 0 0,-1 0 1 0 0,0 1-1 0 0,0-1 0 0 0,0 1 1 0 0,7 8-1 0 0,-11-11-25 0 0,4 3 34 0 0,-2 1 1 0 0,1-1 0 0 0,0 1 0 0 0,-1 0 0 0 0,0 0-1 0 0,0 0 1 0 0,1 5 0 0 0,-2-10-36 0 0,-1 1 0 0 0,0 0 0 0 0,1-1 0 0 0,-1 1 0 0 0,0 0 0 0 0,0-1 0 0 0,0 1 0 0 0,1 0 0 0 0,-1-1 0 0 0,0 1-1 0 0,0 0 1 0 0,0 0 0 0 0,0-1 0 0 0,0 1 0 0 0,-1 0 0 0 0,1-1 0 0 0,0 1 0 0 0,0 0 0 0 0,0-1 0 0 0,-1 1 0 0 0,1 0 0 0 0,0-1 0 0 0,0 1 0 0 0,-1 0 0 0 0,1-1 0 0 0,-1 1 0 0 0,1-1 0 0 0,-1 1 0 0 0,1-1 0 0 0,-1 1 0 0 0,1-1 0 0 0,-1 1-1 0 0,1-1 1 0 0,-1 1 0 0 0,-17 7 19 0 0,3-3-25 0 0,3 2 0 0 0,8-5-7 0 0,0 1 0 0 0,0-1 0 0 0,-1 0 0 0 0,-7 3 0 0 0,-14 2-199 0 0,-1-2 1 0 0,-38 4 0 0 0,50-8-546 0 0,-49 1-1135 0 0,21-6-6680 0 0,17-1-474 0 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13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32 18863 0 0,'0'0'3522'0'0,"0"-2"-3042"0"0,2-1-273 0 0,-2 2-174 0 0,1-1 1 0 0,-1 1 0 0 0,1 0-1 0 0,0-1 1 0 0,-1 1-1 0 0,1 0 1 0 0,0 0-1 0 0,0 0 1 0 0,0 0-1 0 0,0 0 1 0 0,0 0-1 0 0,0 0 1 0 0,0 0-1 0 0,0 0 1 0 0,0 0 0 0 0,1 0-1 0 0,-1 1 1 0 0,0-1-1 0 0,1 1 1 0 0,-1-1-1 0 0,0 1 1 0 0,2-1-1 0 0,9 0-47 0 0,-10 1-212 0 0,1 0 0 0 0,-1 0 0 0 0,0-1 0 0 0,0 1 0 0 0,0 0-1 0 0,0-1 1 0 0,0 1 0 0 0,2-2 0 0 0</inkml:trace>
  <inkml:trace contextRef="#ctx0" brushRef="#br0" timeOffset="1">0 283 13360 0 0,'0'0'7119'0'0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14.2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20239 0 0,'0'0'1839'0'0,"8"3"-1499"0"0,-4-2 2592 0 0,2-3-2308 0 0,2 0-337 0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2.1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 7368 0 0,'0'0'11162'0'0,"2"0"-9497"0"0,85-4 3921 0 0,-67 2-5251 0 0,0-1-1 0 0,0-1 1 0 0,0-1-1 0 0,27-10 1 0 0,-30 9-252 0 0,-11 4-51 0 0,0 1-1 0 0,0-2 1 0 0,-1 1-1 0 0,1-1 1 0 0,-1 0-1 0 0,1 0 1 0 0,-1 0-1 0 0,8-7 0 0 0,-10 8-66 0 0,0 0-1 0 0,0 0 0 0 0,0 0 1 0 0,0 1-1 0 0,0-1 0 0 0,1 1 1 0 0,5-2-1 0 0,-6 2-264 0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2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 17503 0 0,'-1'1'399'0'0,"-6"12"545"0"0,5-11-903 0 0,1-1 0 0 0,0 1 0 0 0,0 0 1 0 0,0 0-1 0 0,0 0 0 0 0,0 0 1 0 0,0 0-1 0 0,1 0 0 0 0,-1 0 0 0 0,0 0 1 0 0,1 0-1 0 0,0 0 0 0 0,-1 3 0 0 0,1-1 518 0 0,0 1 0 0 0,1-1-1 0 0,-1 1 1 0 0,1-1 0 0 0,0 0-1 0 0,0 1 1 0 0,0-1 0 0 0,4 8-1 0 0,-1-4-295 0 0,-1 0 1 0 0,0 0-1 0 0,0 0 0 0 0,-1 1 0 0 0,0-1 1 0 0,1 12-1 0 0,-3-11-212 0 0,0-1 0 0 0,1 0 0 0 0,0 1-1 0 0,0-1 1 0 0,4 13 0 0 0,4 7-348 0 0,1 0 0 0 0,17 33 1 0 0,-6-10-34 0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3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14912 0 0,'0'0'4327'0'0,"0"2"-2831"0"0,0 8-243 0 0,-1-5-956 0 0,1 0 0 0 0,0 0 0 0 0,1 0 0 0 0,-1 0 0 0 0,1-1 1 0 0,0 1-1 0 0,0 0 0 0 0,2 6 0 0 0,16 33 875 0 0,30 77 312 0 0,-2 16-1401 0 0,-30-81-173 0 0,-12-47 77 0 0,-5-8-56 0 0,7-34 408 0 0,-5 10-413 0 0,-1 11-48 0 0,0 0-1 0 0,4-18 1 0 0,2-6 117 0 0,-6 27 51 0 0,0 1 0 0 0,0-1 0 0 0,1 1 0 0 0,1 0 0 0 0,4-11 0 0 0,-2 8 35 0 0,-4 10-78 0 0,-1 1-1 0 0,0-1 1 0 0,1 0 0 0 0,-1 1-1 0 0,1-1 1 0 0,-1 0 0 0 0,1 1-1 0 0,-1-1 1 0 0,1 0-1 0 0,-1 1 1 0 0,1-1 0 0 0,0 1-1 0 0,-1-1 1 0 0,1 1 0 0 0,0 0-1 0 0,-1-1 1 0 0,1 1-1 0 0,0 0 1 0 0,0-1 0 0 0,-1 1-1 0 0,1 0 1 0 0,0 0 0 0 0,0-1-1 0 0,-1 1 1 0 0,1 0 0 0 0,0 0-1 0 0,0 0 1 0 0,0 0-1 0 0,-1 0 1 0 0,1 0 0 0 0,0 1-1 0 0,0-1 1 0 0,0 0 0 0 0,1 1-1 0 0,0-1 6 0 0,0 1-1 0 0,0 0 0 0 0,0 0 1 0 0,0 1-1 0 0,0-1 1 0 0,3 3-1 0 0,9 8 99 0 0,-9-9 0 0 0,-1 0 0 0 0,0 1 0 0 0,7 8-1 0 0,64 76 1314 0 0,-67-79-1559 0 0,1 0 1 0 0,0 0-1 0 0,11 8 1 0 0,2 2-104 0 0,-21-18 242 0 0,0 0 1 0 0,0 0 0 0 0,0 0-1 0 0,0-1 1 0 0,0 1-1 0 0,0 0 1 0 0,0-1-1 0 0,0 1 1 0 0,1-1 0 0 0,-1 1-1 0 0,1 0 1 0 0,22 8-77 0 0,-22-8 74 0 0,0 0 0 0 0,0-1-1 0 0,0 1 1 0 0,0 0-1 0 0,0-1 1 0 0,0 0-1 0 0,0 1 1 0 0,0-1 0 0 0,0 0-1 0 0,0 0 1 0 0,0 0-1 0 0,0 0 1 0 0,0-1-1 0 0,0 1 1 0 0,0-1 0 0 0,0 1-1 0 0,0-1 1 0 0,0 0-1 0 0,0 1 1 0 0,0-1-1 0 0,0 0 1 0 0,0 0 0 0 0,0 0-1 0 0,-1-1 1 0 0,1 1-1 0 0,0 0 1 0 0,-1-1-1 0 0,1 1 1 0 0,-1-1 0 0 0,2-2-1 0 0,1-1 3 0 0,-1 0 0 0 0,0 1 0 0 0,0-1 0 0 0,-1-1 0 0 0,1 1-1 0 0,-1 0 1 0 0,-1 0 0 0 0,1-1 0 0 0,-1 1 0 0 0,2-8 0 0 0,-2 1 8 0 0,0 1 0 0 0,-1-1 0 0 0,0 0 0 0 0,0 0 0 0 0,-4-18 0 0 0,3 27-8 0 0,0 0-1 0 0,0 0 0 0 0,-1 0 0 0 0,1 0 0 0 0,-1 0 0 0 0,1 1 0 0 0,-1-1 0 0 0,0 1 0 0 0,0-1 0 0 0,0 1 0 0 0,0 0 0 0 0,-1-1 1 0 0,-2-1-1 0 0,-4-4-338 0 0,9 7 76 0 0,-4 3 51 0 0,3-2 232 0 0,1 0 0 0 0,-1 0 1 0 0,1 0-1 0 0,-1 0 0 0 0,1 0 1 0 0,-1 0-1 0 0,1 1 0 0 0,-1-1 1 0 0,1 0-1 0 0,0 0 0 0 0,-1 0 1 0 0,1 0-1 0 0,-1 1 0 0 0,1-1 1 0 0,0 0-1 0 0,-1 1 0 0 0,1-1 1 0 0,-1 0-1 0 0,1 1 0 0 0,-3 3 120 0 0,1 0-111 0 0,-1 0 0 0 0,1 0 0 0 0,-1 0 0 0 0,1 0 0 0 0,1 0 0 0 0,-1 0 0 0 0,0 1 0 0 0,1-1 1 0 0,0 1-1 0 0,0 0 0 0 0,0-1 0 0 0,1 1 0 0 0,0-1 0 0 0,0 8 0 0 0,2 6-47 0 0,1 0 0 0 0,1 0 1 0 0,0 0-1 0 0,2-1 0 0 0,0 1 0 0 0,10 19 0 0 0,-14-32-59 0 0,1-1 0 0 0,0 1-1 0 0,0-1 1 0 0,0 1 0 0 0,1-1 0 0 0,0 0-1 0 0,-1 0 1 0 0,1-1 0 0 0,1 1 0 0 0,-1-1-1 0 0,0 0 1 0 0,1 0 0 0 0,0 0 0 0 0,-1-1-1 0 0,1 0 1 0 0,8 3 0 0 0,-7-3-86 0 0,1-1 1 0 0,-1 1 0 0 0,1-1-1 0 0,0-1 1 0 0,0 1-1 0 0,-1-1 1 0 0,1 0 0 0 0,0-1-1 0 0,0 1 1 0 0,-1-1-1 0 0,1-1 1 0 0,9-2 0 0 0,10-4-1439 0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3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54 143 16847 0 0,'0'0'1522'0'0,"0"2"-1250"0"0,0-1-270 0 0,0 0 0 0 0,0 0 0 0 0,-1 0 0 0 0,1 0 0 0 0,0 1 0 0 0,-1-1 0 0 0,1 0 0 0 0,-1 0 0 0 0,1 0 0 0 0,-1 0 0 0 0,-1 2 0 0 0,2-2 7 0 0,-1-1 0 0 0,0 1 0 0 0,1 0 0 0 0,-1 0 0 0 0,1 0 0 0 0,-1 0 1 0 0,1 0-1 0 0,0 0 0 0 0,-1 0 0 0 0,1 0 0 0 0,0 1 0 0 0,0-1 0 0 0,0 0 0 0 0,0 0 1 0 0,0 0-1 0 0,0 0 0 0 0,0 0 0 0 0,0 1 0 0 0,3 7 677 0 0,-1 0 0 0 0,2-1 0 0 0,5 12-1 0 0,4 11 859 0 0,44 104 62 0 0,-34-87-1250 0 0,-19-38-253 0 0,-1 1-1 0 0,6 21 0 0 0,3 11 39 0 0,-5-24-141 0 0,-2-6 0 0 0,0 1 0 0 0,4 15 0 0 0,-9-28 0 0 0,1 6 0 0 0,0-1 0 0 0,1 0 0 0 0,0 1 0 0 0,0-1 0 0 0,6 12 0 0 0,-5-15 1 0 0,3 8 21 0 0,-9-5 13 0 0,-3-1-17 0 0,0-15 53 0 0,-6-7-52 0 0,-22-25-1 0 0,-6-9-2 0 0,16 16 86 0 0,-21-44 0 0 0,35 60-47 0 0,2 0 1 0 0,0-1-1 0 0,1-1 0 0 0,-6-26 0 0 0,7 14 100 0 0,1 0 0 0 0,0-48-1 0 0,5 70-122 0 0,-1 4 13 0 0,1 0 0 0 0,0 0 0 0 0,0 0 0 0 0,1 0 0 0 0,0 0 1 0 0,0 0-1 0 0,1 0 0 0 0,0 0 0 0 0,0 0 0 0 0,5-10 0 0 0,-1 7 91 0 0,0 0-1 0 0,0 0 0 0 0,14-15 1 0 0,-17 23-95 0 0,-1-1 0 0 0,1 1 0 0 0,0 0 0 0 0,0 0 0 0 0,0 0 0 0 0,0 0 0 0 0,0 0 0 0 0,0 1 0 0 0,0-1 1 0 0,0 1-1 0 0,1 0 0 0 0,-1 0 0 0 0,0 0 0 0 0,1 1 0 0 0,-1-1 0 0 0,8 0 0 0 0,-4 1 33 0 0,-4 0-32 0 0,1 0 0 0 0,0 0 0 0 0,0 0 0 0 0,-1 1 0 0 0,1-1 0 0 0,6 3 0 0 0,-9-3 62 0 0,1 2 8 0 0,4 3-63 0 0,18 16 298 0 0,-23-19-332 0 0,0-1 1 0 0,0 1-1 0 0,0 0 0 0 0,1-1 0 0 0,-2 1 0 0 0,1 0 1 0 0,0 0-1 0 0,0-1 0 0 0,-1 1 0 0 0,1 0 0 0 0,0 0 0 0 0,-1 0 1 0 0,0 0-1 0 0,1 2 0 0 0,-1 6-15 0 0,0-2-1 0 0,0-1 1 0 0,0 1-1 0 0,-1-1 1 0 0,-3 14-1 0 0,3-18 2 0 0,0 0 0 0 0,0-1 0 0 0,0 1 0 0 0,0-1-1 0 0,-1 1 1 0 0,1-1 0 0 0,-1 0 0 0 0,0 1 0 0 0,0-1-1 0 0,0 0 1 0 0,0 0 0 0 0,0 0 0 0 0,0 0-1 0 0,0-1 1 0 0,-1 1 0 0 0,-3 1 0 0 0,-4 3-9 0 0,0 0-1 0 0,0-1 1 0 0,-1 0 0 0 0,1-1 0 0 0,-1 0 0 0 0,-16 3-1 0 0,3-2-139 0 0,18-3-112 0 0,-1-1 1 0 0,1 0 0 0 0,-11 1 0 0 0,9 0-1855 0 0,9-2 1951 0 0,-1 1 0 0 0,0-1-1 0 0,0 0 1 0 0,1 0 0 0 0,-1 0 0 0 0,0 0-1 0 0,0 1 1 0 0,1-1 0 0 0,-1 0 0 0 0,0 0-1 0 0,1 0 1 0 0,-1 0 0 0 0,0 0 0 0 0,1 0-1 0 0,-1 0 1 0 0,0 0 0 0 0,0 0 0 0 0,1 0-1 0 0,-1 0 1 0 0,0 0 0 0 0,1 0 0 0 0,-1 0-1 0 0,0 0 1 0 0,1 0 0 0 0,-1 0 0 0 0,0-1-1 0 0,1 1 1 0 0,13-3-1752 0 0</inkml:trace>
  <inkml:trace contextRef="#ctx0" brushRef="#br0" timeOffset="1">357 15 15608 0 0,'0'2'5983'0'0,"6"31"-2908"0"0,-5-21-2709 0 0,0-1 0 0 0,1 1 0 0 0,1 0 0 0 0,0-1-1 0 0,9 22 1 0 0,-3-7-128 0 0,-3-11-205 0 0,0-1-1 0 0,2 1 1 0 0,0-1-1 0 0,0-1 1 0 0,2 1-1 0 0,-1-1 1 0 0,22 20-1 0 0,-28-29-22 0 0,1-1-1 0 0,0 0 0 0 0,0 0 1 0 0,0 0-1 0 0,0-1 1 0 0,0 1-1 0 0,1-1 0 0 0,-1 0 1 0 0,1 0-1 0 0,-1-1 1 0 0,1 1-1 0 0,0-1 1 0 0,-1 0-1 0 0,1 0 0 0 0,8 0 1 0 0,-11-1 71 0 0,-1-2-41 0 0,-1 1 0 0 0,1-1 0 0 0,-1 1-1 0 0,1 0 1 0 0,-1-1 0 0 0,1 1 0 0 0,0 0-1 0 0,0-1 1 0 0,1 0 0 0 0,5-12 250 0 0,-6 10-237 0 0,-1 1 0 0 0,1-1 1 0 0,-1 0-1 0 0,0 0 0 0 0,0 1 0 0 0,-1-1 0 0 0,1 0 0 0 0,-1 0 0 0 0,0 1 0 0 0,0-1 0 0 0,0 1 1 0 0,0-1-1 0 0,-1 1 0 0 0,-2-6 0 0 0,-4-4 97 0 0,0 0 0 0 0,-12-14 0 0 0,13 18-117 0 0,2 4-19 0 0,0 0-1 0 0,0-1 1 0 0,-1 2-1 0 0,0-1 1 0 0,0 1-1 0 0,0 0 1 0 0,0 0-1 0 0,-1 0 1 0 0,1 1-1 0 0,-10-3 1 0 0,-27-15-19 0 0,39 18 15 0 0,0 1 0 0 0,0 1 0 0 0,0-1 0 0 0,0 1 0 0 0,0-1 0 0 0,-1 1 0 0 0,1 0 0 0 0,0 1 0 0 0,-1-1 1 0 0,-5 1-1 0 0,-14 0-3457 0 0,10 0-1697 0 0,16 2 3146 0 0,7 10-132 0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4.3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0 300 10136 0 0,'0'0'1396'0'0,"3"1"432"0"0,1 1-821 0 0,0 0 1 0 0,-1 1-1 0 0,1 0 1 0 0,0-1-1 0 0,-1 1 1 0 0,4 5-1 0 0,17 21 2608 0 0,-11-12-2664 0 0,14 17-375 0 0,5 4-1285 0 0,-13-11-2702 0 0,-12-13-4447 0 0</inkml:trace>
  <inkml:trace contextRef="#ctx0" brushRef="#br0" timeOffset="1">22 1 5528 0 0,'0'1'14051'0'0,"36"64"-11832"0"0,-33-59-2452 0 0,0 0-1 0 0,1 0 1 0 0,0 0 0 0 0,0-1 0 0 0,10 10-1 0 0,9 12-6600 0 0,-14-17 982 0 0</inkml:trace>
  <inkml:trace contextRef="#ctx0" brushRef="#br0" timeOffset="2">207 294 5984 0 0,'1'1'464'0'0,"1"4"-347"0"0,0 0 1 0 0,0 0-1 0 0,0 0 1 0 0,-1 0 0 0 0,2 6-1 0 0,-2-5 592 0 0,0-1 0 0 0,0 0-1 0 0,1 0 1 0 0,0 0 0 0 0,0 0 0 0 0,4 7-1 0 0,-2-6 481 0 0,0 0 0 0 0,-1 0 0 0 0,5 12 0 0 0,-2-1 7260 0 0,-9-27-7944 0 0,-2-12 170 0 0,-4-25-1 0 0,8 41-619 0 0,1 0 1 0 0,-1 0-1 0 0,1 0 1 0 0,1 0-1 0 0,-1 0 0 0 0,1 1 1 0 0,0-1-1 0 0,0 0 1 0 0,4-9-1 0 0,0-3 126 0 0,-5 16-162 0 0,0 1 1 0 0,1-1-1 0 0,-1 0 0 0 0,1 0 1 0 0,-1 1-1 0 0,1-1 1 0 0,-1 0-1 0 0,1 1 0 0 0,0-1 1 0 0,0 1-1 0 0,-1-1 1 0 0,1 1-1 0 0,0-1 0 0 0,1 1 1 0 0,-1-1-1 0 0,0 1 1 0 0,0 0-1 0 0,1 0 0 0 0,-1 0 1 0 0,2-2-1 0 0,9-2 138 0 0,-11 4-150 0 0,0 0 1 0 0,0 1-1 0 0,0-1 0 0 0,0 1 0 0 0,0-1 1 0 0,0 1-1 0 0,1 0 0 0 0,-1-1 1 0 0,0 1-1 0 0,0 0 0 0 0,1 0 1 0 0,1 0-1 0 0,3 0 62 0 0,0 0 0 0 0,0 0-1 0 0,11 3 1 0 0,-15-2-50 0 0,-1-1 0 0 0,1 1 0 0 0,0-1 0 0 0,-1 1 0 0 0,1 0 0 0 0,-1-1 0 0 0,1 1 0 0 0,-1 0 0 0 0,0 0 0 0 0,1 0 0 0 0,-1 1 0 0 0,0-1 0 0 0,0 0 0 0 0,1 0 0 0 0,-1 1 0 0 0,0-1 0 0 0,0 0 0 0 0,0 3 0 0 0,7 9 75 0 0,1 1-1 0 0,0-1 1 0 0,1 0 0 0 0,15 15 0 0 0,-11-12-99 0 0,21 29 1 0 0,-17-16-272 0 0,-2 0-1 0 0,14 34 1 0 0,-5-10-2853 0 0,-23-43-663 0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4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0 388 19351 0 0,'0'0'1943'0'0,"4"-2"-1783"0"0,-3 1-112 0 0,3-2 48 0 0,-1 1 1 0 0,1 0 0 0 0,0 0-1 0 0,0 0 1 0 0,0 0 0 0 0,0 1-1 0 0,0-1 1 0 0,1 1-1 0 0,-1 0 1 0 0,0 0 0 0 0,1 0-1 0 0,5 1 1 0 0,225 10 6888 0 0,-131-6-10154 0 0,-102-4 1490 0 0</inkml:trace>
  <inkml:trace contextRef="#ctx0" brushRef="#br0" timeOffset="1">122 1 13360 0 0,'0'0'1026'0'0,"0"2"-351"0"0,0 4 1057 0 0,0 0 0 0 0,1 1 0 0 0,-1-1 0 0 0,3 8-1 0 0,3 2-554 0 0,6 6 458 0 0,27 50 1116 0 0,55 94-1947 0 0,-60-100-729 0 0,-23-43-221 0 0,20 33 1 0 0,31 35-3209 0 0,-40-62 1572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7.2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20759 0 0,'0'0'2084'0'0,"1"2"-1908"0"0,2 4 43 0 0,-1 0-1 0 0,0 0 0 0 0,0 0 0 0 0,0 0 1 0 0,-1 1-1 0 0,2 10 0 0 0,-3-7 324 0 0,1-1-1 0 0,4 17 1 0 0,-3-17-382 0 0,-1 0 0 0 0,2 17 1 0 0,-5 4 27 0 0,1-21-176 0 0,1 0 0 0 0,0 0 0 0 0,0 0-1 0 0,0 0 1 0 0,1 0 0 0 0,1 0-1 0 0,3 12 1 0 0,15 35-318 0 0,-19-53 211 0 0,0 0 0 0 0,0-1 0 0 0,0 1 0 0 0,0-1 0 0 0,0 1 0 0 0,1-1 0 0 0,-1 1 0 0 0,1-1 0 0 0,0 0 0 0 0,2 4 0 0 0,-2-5-439 0 0,0 1-1 0 0,0-1 1 0 0,0 1-1 0 0,1-1 0 0 0,-1 0 1 0 0,4 2-1 0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5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246 68 10136 0 0,'0'0'918'0'0,"-1"-1"-758"0"0,-1-3-89 0 0,0 0 0 0 0,-1 0 0 0 0,1 1 0 0 0,-1-1-1 0 0,0 1 1 0 0,0 0 0 0 0,-4-4 0 0 0,-4-2 3569 0 0,6 5-1381 0 0,0 0 0 0 0,0 1-1 0 0,0-1 1 0 0,-6-2-1 0 0,-6 2 794 0 0,15 4-3145 0 0,-1 0-1 0 0,1 0 1 0 0,0 1-1 0 0,0-1 0 0 0,0 0 1 0 0,0 1-1 0 0,-3 1 1 0 0,4-2 118 0 0,-1 1 1 0 0,1 0-1 0 0,-1 0 1 0 0,0 0-1 0 0,1 0 1 0 0,-1 1-1 0 0,1-1 1 0 0,0 0-1 0 0,-1 1 0 0 0,1-1 1 0 0,0 1-1 0 0,0-1 1 0 0,0 1-1 0 0,0-1 1 0 0,0 1-1 0 0,0 0 1 0 0,1-1-1 0 0,-2 4 1 0 0,1-1-38 0 0,0 1 1 0 0,0 0 0 0 0,0 0-1 0 0,1 0 1 0 0,-1 7 0 0 0,2-8-16 0 0,-1 0-1 0 0,1 1 1 0 0,0-1 0 0 0,0 1 0 0 0,0-1 0 0 0,0 0-1 0 0,1 1 1 0 0,3 5 0 0 0,21 33-198 0 0,-16-29 156 0 0,-1-1-15 0 0,0 0 0 0 0,1-1 0 0 0,0 0 0 0 0,1-1 0 0 0,0 0 0 0 0,1 0 0 0 0,0-2 0 0 0,21 14 0 0 0,-32-22 147 0 0,1 0-1 0 0,-1 0 1 0 0,1 0-1 0 0,-1 0 1 0 0,0 1-1 0 0,0-1 1 0 0,1 1-1 0 0,-1-1 1 0 0,0 1 0 0 0,1 2-1 0 0,-2-3 270 0 0,0 1-187 0 0,-2 5-28 0 0,2-6-90 0 0,0 0 0 0 0,-1 1 0 0 0,1-1-1 0 0,0 0 1 0 0,-1 1 0 0 0,1-1 0 0 0,-1 0 0 0 0,1 0-1 0 0,-1 0 1 0 0,0 1 0 0 0,0-1 0 0 0,1 0 0 0 0,-3 1-1 0 0,-2 2-13 0 0,0-1 0 0 0,-1 0 0 0 0,1 0 0 0 0,-1 0 0 0 0,0-1 0 0 0,0 0-1 0 0,0 0 1 0 0,0 0 0 0 0,-9 0 0 0 0,6 0-17 0 0,-1-2 0 0 0,1 1 0 0 0,0-1 0 0 0,0-1 0 0 0,-18-2-1 0 0,-18-4-268 0 0,34 6-37 0 0,1 0 1 0 0,0 0-1 0 0,0-2 0 0 0,0 1 0 0 0,0-1 0 0 0,-14-6 0 0 0,21 7 183 0 0,-5-2-1902 0 0,6-6-4178 0 0,2-3-2032 0 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5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225 34 12440 0 0,'0'0'1125'0'0,"-4"-1"-928"0"0,-15-6 643 0 0,10 4 1601 0 0,-1 0-1 0 0,-14-3 0 0 0,-24 2 2528 0 0,37 3-4802 0 0,0 1-1 0 0,0 1 1 0 0,-20 3 0 0 0,28-4-160 0 0,1 1 1 0 0,0 0-1 0 0,0 0 1 0 0,-1 0-1 0 0,1 0 1 0 0,0 0 0 0 0,-3 2-1 0 0,-2 2-5 0 0,-5 2-1 0 0,11-6 0 0 0,1-1 0 0 0,-1 0 0 0 0,1 1 0 0 0,-1-1 0 0 0,1 0 0 0 0,0 1 0 0 0,-1-1 0 0 0,1 0 0 0 0,0 1 0 0 0,-1-1 0 0 0,1 1 0 0 0,0-1 0 0 0,-1 1 0 0 0,1-1 0 0 0,0 1 0 0 0,0-1 0 0 0,0 1 0 0 0,0-1 0 0 0,-1 1 0 0 0,1 0 0 0 0,0-1 0 0 0,0 1 0 0 0,0-1 0 0 0,0 1 0 0 0,0-1 0 0 0,0 1 0 0 0,0-1 0 0 0,0 1 0 0 0,1 0 0 0 0,-1 0 0 0 0,12 10 0 0 0,-4-5 0 0 0,-1 6 0 0 0,-7-11 0 0 0,1 1 0 0 0,0-1 0 0 0,-1 1 0 0 0,1-1 0 0 0,0 0 0 0 0,0 1 0 0 0,0-1 0 0 0,0 0 0 0 0,0 0 0 0 0,1 1 0 0 0,-1-1 0 0 0,0 0 0 0 0,0 0 0 0 0,1 0 0 0 0,-1 0 0 0 0,1-1 0 0 0,1 2 0 0 0,2 1 0 0 0,-5-3-1 0 0,1 1 0 0 0,0-1 0 0 0,-1 0 0 0 0,1 1 0 0 0,0-1 0 0 0,-1 1 0 0 0,1 0 0 0 0,0-1 0 0 0,-1 1 0 0 0,1 0 0 0 0,-1-1 0 0 0,0 1 0 0 0,1 0 0 0 0,-1-1 0 0 0,1 2 0 0 0,-2 9-88 0 0,1-11 86 0 0,0 0 1 0 0,0 0 0 0 0,0 0-1 0 0,0 0 1 0 0,0 0-1 0 0,0 1 1 0 0,0-1-1 0 0,0 0 1 0 0,0 0-1 0 0,0 0 1 0 0,0 0 0 0 0,0 0-1 0 0,0 0 1 0 0,0 0-1 0 0,0 0 1 0 0,0 0-1 0 0,0 0 1 0 0,0 0-1 0 0,0 1 1 0 0,0-1 0 0 0,0 0-1 0 0,0 0 1 0 0,0 0-1 0 0,0 0 1 0 0,0 0-1 0 0,0 0 1 0 0,0 0-1 0 0,0 0 1 0 0,0 0 0 0 0,0 0-1 0 0,0 0 1 0 0,0 0-1 0 0,0 1 1 0 0,0-1-1 0 0,0 0 1 0 0,0 0 0 0 0,0 0-1 0 0,0 0 1 0 0,1 0-1 0 0,-1 0 1 0 0,0 0-1 0 0,0 0 1 0 0,0 0-1 0 0,0 0 1 0 0,0 0 0 0 0,0 0-1 0 0,0 0 1 0 0,0 0-1 0 0,0 0 1 0 0,0 0-1 0 0,0 0 1 0 0,1 0-1 0 0,-1 0 1 0 0,0 0 0 0 0,0 0-1 0 0,0 0 1 0 0,0 0-1 0 0,0 0 1 0 0,3 0-48 0 0,-2 0 33 0 0,1 0 0 0 0,-1 1 0 0 0,0-1 0 0 0,0 0 1 0 0,1 1-1 0 0,-1-1 0 0 0,0 0 0 0 0,0 1 0 0 0,0 0 0 0 0,0-1 1 0 0,0 1-1 0 0,0 0 0 0 0,0-1 0 0 0,1 2 0 0 0,-1-1 12 0 0,0-1 0 0 0,0 0 1 0 0,0 1-1 0 0,0-1 0 0 0,0 0 0 0 0,0 1 0 0 0,0-1 0 0 0,1 0 1 0 0,-1 0-1 0 0,0 0 0 0 0,0 0 0 0 0,0 0 0 0 0,0 0 0 0 0,0-1 1 0 0,1 1-1 0 0,4-1 2 0 0,-5 1 3 0 0,1 0-3 0 0,0 0 0 0 0,0 0-1 0 0,0 0 1 0 0,0 0 0 0 0,-1 0 0 0 0,1 0 0 0 0,0-1-1 0 0,0 1 1 0 0,0-1 0 0 0,0 1 0 0 0,-1-1 0 0 0,1 0 0 0 0,0 0-1 0 0,-1 0 1 0 0,1 0 0 0 0,0 0 0 0 0,-1 0 0 0 0,1 0-1 0 0,2-3 1 0 0,12-5 3 0 0,4-3 0 0 0,-19 12 0 0 0,-1-1 0 0 0,1 0 0 0 0,0 1 0 0 0,0-1 0 0 0,-1 0 0 0 0,1 0 0 0 0,-1 1 0 0 0,1-1 0 0 0,-1 0 0 0 0,1 0 0 0 0,-1 0 0 0 0,1 0 0 0 0,-1 0 0 0 0,0 0 0 0 0,1 0 0 0 0,-1 0 0 0 0,0 0 0 0 0,0 1 0 0 0,0-3 0 0 0,1 2 12 0 0,-1-1-1 0 0,1 0 0 0 0,-1 0 1 0 0,1 1-1 0 0,0-1 1 0 0,0 0-1 0 0,0 1 1 0 0,0-1-1 0 0,0 1 1 0 0,0-1-1 0 0,0 1 0 0 0,0-1 1 0 0,1 1-1 0 0,-1 0 1 0 0,0 0-1 0 0,1 0 1 0 0,1-2-1 0 0,0 2 25 0 0,-1-1 1 0 0,0 0-1 0 0,0 0 0 0 0,-1 0 0 0 0,1 0 1 0 0,0 0-1 0 0,2-3 0 0 0,-4 4-20 0 0,1 0-1 0 0,-1 0 1 0 0,1 0-1 0 0,0 0 1 0 0,-1 0 0 0 0,1 0-1 0 0,0 0 1 0 0,0 0-1 0 0,0 0 1 0 0,-1 1 0 0 0,3-2-1 0 0,2-2-10 0 0,-5 4-5 0 0,0 0 0 0 0,1-1 0 0 0,-1 1 0 0 0,0 0 0 0 0,0 0 0 0 0,1-1 0 0 0,-1 1 0 0 0,0 0 0 0 0,0-1 0 0 0,1 1 0 0 0,-1-1 0 0 0,0 1 0 0 0,0 0 0 0 0,0-1 0 0 0,0 1 0 0 0,0 0 0 0 0,0-1 0 0 0,1 1 0 0 0,-1-1 0 0 0,0 0 0 0 0,-2 0-7 0 0,0-1-1 0 0,1 1 0 0 0,-1 0 1 0 0,0 0-1 0 0,0-1 0 0 0,1 1 1 0 0,-1 0-1 0 0,0 1 0 0 0,-2-2 1 0 0,2 1-21 0 0,-1 0-110 0 0,2 1-153 0 0,8 9 280 0 0,-3-5 70 0 0,0 1-1 0 0,0-1 0 0 0,-1 1 1 0 0,5 6-1 0 0,-3-3 42 0 0,-4-6-107 0 0,1 0 0 0 0,-1 0 0 0 0,1 0 0 0 0,0-1 0 0 0,0 1 0 0 0,0-1 0 0 0,0 1 0 0 0,0-1 0 0 0,0 0 0 0 0,0 1 0 0 0,4 0 0 0 0,-4-1-45 0 0,0 0 0 0 0,0 0 0 0 0,0 0 0 0 0,0 0 0 0 0,0 0 0 0 0,0 1-1 0 0,0-1 1 0 0,-1 1 0 0 0,1-1 0 0 0,0 1 0 0 0,1 2 0 0 0,5 9-390 0 0,12 14-1895 0 0,-10-14 408 0 0,-4-3-78 0 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6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98 17359 0 0,'0'0'15'0'0,"-2"0"68"0"0,0 1 0 0 0,0-1 0 0 0,0 1 0 0 0,1-1 0 0 0,-1 1 0 0 0,0 0 0 0 0,1 0 0 0 0,-1 0-1 0 0,-3 2 1 0 0,4-2 395 0 0,1 1-57 0 0,1 1-366 0 0,-1 1-1 0 0,0-1 1 0 0,1 0-1 0 0,0 0 1 0 0,-1 0 0 0 0,1 1-1 0 0,0-1 1 0 0,1 0-1 0 0,-1 0 1 0 0,1 0 0 0 0,-1-1-1 0 0,1 1 1 0 0,0 0-1 0 0,0 0 1 0 0,0-1 0 0 0,0 1-1 0 0,3 1 1 0 0,9 15 1331 0 0,-12-15-1108 0 0,0-1 0 0 0,0 1 0 0 0,1-1 0 0 0,-1 0 0 0 0,1 0 0 0 0,6 5 0 0 0,-8-7-179 0 0,1 1 0 0 0,-1-1-1 0 0,0 0 1 0 0,1 1 0 0 0,-1-1 0 0 0,0 1 0 0 0,0 0 0 0 0,1 2 0 0 0,8 8 1633 0 0,-11-17-1220 0 0,-1 0-428 0 0,1 1-1 0 0,0 0 1 0 0,0 0-1 0 0,0-1 1 0 0,0 1 0 0 0,1-1-1 0 0,-1 1 1 0 0,1 0-1 0 0,0-1 1 0 0,1 1-1 0 0,0-9 1 0 0,-2-5-213 0 0,0 16 113 0 0,1 0-1 0 0,0 0 0 0 0,0 0 1 0 0,-1 0-1 0 0,1 0 0 0 0,0 1 1 0 0,0-1-1 0 0,1 0 0 0 0,-1 0 1 0 0,1-3-1 0 0,5-7 15 0 0,3-11 153 0 0,-8 21-139 0 0,-1 0-1 0 0,1 0 1 0 0,0-1 0 0 0,0 1-1 0 0,1 0 1 0 0,-1 0-1 0 0,0 0 1 0 0,1 0 0 0 0,-1 1-1 0 0,1-1 1 0 0,0 0-1 0 0,-1 1 1 0 0,1-1 0 0 0,0 1-1 0 0,2-2 1 0 0,2-2 29 0 0,-5 5-36 0 0,0-1-1 0 0,-1 1 1 0 0,1-1 0 0 0,-1 1 0 0 0,1 0 0 0 0,0-1-1 0 0,-1 1 1 0 0,1 0 0 0 0,0-1 0 0 0,-1 1 0 0 0,1 0-1 0 0,0 0 1 0 0,0 0 0 0 0,1 0 0 0 0,30 4 85 0 0,-17-3-23 0 0,31 15 41 0 0,-25-8-67 0 0,2-1 1 0 0,39 7-1 0 0,-38-10-227 0 0,36 11 0 0 0,-58-15 189 0 0,24 5 185 0 0,-24-5 58 0 0,1-1-479 0 0,-3 1 226 0 0,1-1 0 0 0,-1 1 0 0 0,0 0 0 0 0,1 0 0 0 0,-1 0 0 0 0,0 0 0 0 0,1 0 0 0 0,-1 0 0 0 0,0 0 0 0 0,0-1 0 0 0,1 1 0 0 0,-1 0 0 0 0,0 0 0 0 0,1 0 0 0 0,-1-1 0 0 0,0 1 0 0 0,0 0 0 0 0,0 0 0 0 0,1-1 0 0 0,-1 1 0 0 0,0 0 0 0 0,0 0 0 0 0,0-1 0 0 0,0 1 0 0 0,1-1-1 0 0,-2 1 20 0 0,1 0-1 0 0,0 0 0 0 0,-1-1 0 0 0,1 1 1 0 0,0 0-1 0 0,-1-1 0 0 0,1 1 0 0 0,0 0 0 0 0,-1 0 1 0 0,1-1-1 0 0,0 1 0 0 0,-1 0 0 0 0,1-1 0 0 0,0 1 1 0 0,0-1-1 0 0,0 1 0 0 0,-1 0 0 0 0,1-1 0 0 0,0 1 1 0 0,0-1-1 0 0,0 1 0 0 0,0-1 0 0 0,0 1 1 0 0,0 0-1 0 0,0-1 0 0 0,0 1 0 0 0,0-1 0 0 0,0 1 1 0 0,0-1-1 0 0,0 1 0 0 0,0 0 0 0 0,0-1 0 0 0,0 1 1 0 0,0-1-1 0 0,1 1 0 0 0,-1 0 0 0 0,0-1 0 0 0,0 1 1 0 0,0-1-1 0 0,1 1 0 0 0,-1 0 0 0 0,0-1 0 0 0,1 1 1 0 0,-1 0-1 0 0,1-1 0 0 0,1-4 8 0 0,-1 4-3 0 0,-1-1-1 0 0,1 1 1 0 0,-1 0-1 0 0,0-1 1 0 0,0 1-1 0 0,0-1 1 0 0,0 1 0 0 0,0 0-1 0 0,0-1 1 0 0,0 1-1 0 0,0-1 1 0 0,-1 1-1 0 0,1-1 1 0 0,-1 1-1 0 0,1 0 1 0 0,-1-1 0 0 0,1 1-1 0 0,-1 0 1 0 0,0 0-1 0 0,1-1 1 0 0,-1 1-1 0 0,-1-1 1 0 0,-7-17 74 0 0,9 9-47 0 0,0 10-42 0 0,0-1-1 0 0,0 0 1 0 0,0 0 0 0 0,0 0 0 0 0,0 0 0 0 0,0 0 0 0 0,0 0-1 0 0,0 0 1 0 0,0 0 0 0 0,0 0 0 0 0,0 0 0 0 0,-1 0-1 0 0,1 0 1 0 0,0 1 0 0 0,-1-1 0 0 0,1 0 0 0 0,-1 0 0 0 0,1 0-1 0 0,-1 0 1 0 0,1 1 0 0 0,-1-1 0 0 0,1 0 0 0 0,-1 1-1 0 0,0-1 1 0 0,-1-1 0 0 0,-3 0 0 0 0,-4-1 1 0 0,-21-5 27 0 0,23 7-67 0 0,-1-1-1 0 0,1 1 1 0 0,0 1 0 0 0,-1 0 0 0 0,1 0-1 0 0,-12 1 1 0 0,14 0 17 0 0,2-1-5 0 0,1 1 1 0 0,-1-1 0 0 0,1 1-1 0 0,-1 0 1 0 0,0 0-1 0 0,1 0 1 0 0,0 0-1 0 0,-1 0 1 0 0,1 1 0 0 0,0-1-1 0 0,-1 1 1 0 0,1-1-1 0 0,0 1 1 0 0,0 0 0 0 0,0 0-1 0 0,1 0 1 0 0,-1 0-1 0 0,0 0 1 0 0,-1 3-1 0 0,-8 8-72 0 0,9-10 84 0 0,0-1 1 0 0,0 0-1 0 0,0 1 0 0 0,0-1 1 0 0,1 1-1 0 0,-1-1 0 0 0,1 1 1 0 0,-1 0-1 0 0,1 0 0 0 0,0 0 1 0 0,0 0-1 0 0,0 0 0 0 0,1 0 1 0 0,-1 0-1 0 0,1 0 0 0 0,-1 0 1 0 0,1 0-1 0 0,0 0 0 0 0,0 0 1 0 0,0 0-1 0 0,1 0 1 0 0,-1 0-1 0 0,2 3 0 0 0,1 28-82 0 0,-3-26 80 0 0,1-1 0 0 0,0 0-1 0 0,0 0 1 0 0,4 14 0 0 0,-2-14 4 0 0,1 1 1 0 0,0 0 0 0 0,1-1-1 0 0,-1 0 1 0 0,1 0-1 0 0,1 0 1 0 0,6 7-1 0 0,14 17-3 0 0,-22-27 7 0 0,-1 1 0 0 0,1-1 0 0 0,0-1 0 0 0,0 1 0 0 0,1-1 0 0 0,-1 1 0 0 0,1-1 0 0 0,0-1 0 0 0,0 1 0 0 0,0-1 0 0 0,0 1 0 0 0,0-2 0 0 0,0 1 0 0 0,10 2 0 0 0,-9-3-4 0 0,4 2-60 0 0,0 0 0 0 0,0-1 0 0 0,0 0 0 0 0,17 1 0 0 0,9-4-1292 0 0,1-2-440 0 0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7.2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90 413 17503 0 0,'0'0'1588'0'0,"-2"0"-1304"0"0,-5 1 483 0 0,0 0-1 0 0,0 0 0 0 0,-13 5 1 0 0,18-6-347 0 0,0 1 1 0 0,-1 1 0 0 0,1-1-1 0 0,0 0 1 0 0,-1 0 0 0 0,1 1-1 0 0,0-1 1 0 0,0 1 0 0 0,0 0-1 0 0,1 0 1 0 0,-4 3 0 0 0,3-2-208 0 0,0 0 0 0 0,0 0 0 0 0,0 0 0 0 0,1 1 0 0 0,-1-1 0 0 0,1 1 0 0 0,-2 5 0 0 0,2-4-179 0 0,0 0 0 0 0,1-1 1 0 0,-1 1-1 0 0,1 0 0 0 0,0 0 1 0 0,0 0-1 0 0,0-1 0 0 0,1 1 1 0 0,0 0-1 0 0,0 0 0 0 0,0-1 1 0 0,4 10-1 0 0,4 7-33 0 0,-6-14-25 0 0,0 1 0 0 0,1-1 0 0 0,7 12 0 0 0,7 6-166 0 0,-11-14 32 0 0,1 1 0 0 0,1-2 0 0 0,-1 1 0 0 0,12 8 0 0 0,-17-16-32 0 0,0 0 0 0 0,0-1 0 0 0,1 0-1 0 0,-1 1 1 0 0,1-1 0 0 0,-1 0 0 0 0,6 1-1 0 0,-8-2 82 0 0,0-1 0 0 0,1 0 0 0 0,-1 0 0 0 0,0 1 1 0 0,1-1-1 0 0,-1 0 0 0 0,0 0 0 0 0,1 0 0 0 0,-1-1 0 0 0,0 1 0 0 0,1 0 0 0 0,-1 0 0 0 0,0-1 0 0 0,1 1 0 0 0,-1-1 0 0 0,0 1 0 0 0,0-1 0 0 0,0 0 0 0 0,1 1 0 0 0,-1-1 0 0 0,0 0 0 0 0,0 0 0 0 0,0 0 0 0 0,1-1 0 0 0,4-4-565 0 0,-1 0-1 0 0,-1 0 1 0 0,1 0-1 0 0,-1 0 1 0 0,0-1-1 0 0,0 0 1 0 0,3-9 0 0 0,0-5-1753 0 0,6-26 1 0 0,3-9-1284 0 0,-14 50 3250 0 0,-1 1 1 0 0,1-1-1 0 0,-1 1 1 0 0,0-7-1 0 0,-1 10 491 0 0,0-1-1 0 0,0 1 1 0 0,0 0 0 0 0,0 0-1 0 0,0 0 1 0 0,0 0-1 0 0,-1 0 1 0 0,1 0-1 0 0,-1 0 1 0 0,1 0 0 0 0,-1 0-1 0 0,-3-5 4650 0 0,3 7-4488 0 0,1 1 0 0 0,-1-1 0 0 0,1 1 0 0 0,-1-1 0 0 0,1 0 0 0 0,-1 1 0 0 0,1-1 0 0 0,-1 1 0 0 0,1 0 0 0 0,0-1 0 0 0,-1 1 0 0 0,1-1 0 0 0,0 1 0 0 0,-1 0 0 0 0,1-1 0 0 0,0 1 0 0 0,0-1 0 0 0,-1 1 0 0 0,1 0 0 0 0,0 0 0 0 0,-2 15 1184 0 0,2-10-1065 0 0,1 0-1 0 0,0 0 1 0 0,0 0 0 0 0,0-1 0 0 0,1 1 0 0 0,0 0-1 0 0,0 0 1 0 0,0-1 0 0 0,1 1 0 0 0,-1-1 0 0 0,5 6 0 0 0,3 4 41 0 0,2-1 0 0 0,17 19 0 0 0,-19-24-172 0 0,0-1 0 0 0,0 0 0 0 0,1-1 0 0 0,1 0-1 0 0,-1 0 1 0 0,14 4 0 0 0,-22-9-128 0 0,1-1 0 0 0,0 0 0 0 0,0 0 0 0 0,0-1 0 0 0,0 1 0 0 0,0-1 0 0 0,-1 0 0 0 0,1 0 0 0 0,0 0 0 0 0,0 0 0 0 0,0-1 0 0 0,0 1 0 0 0,0-1 1 0 0,0 0-1 0 0,-1 0 0 0 0,1-1 0 0 0,4-1 0 0 0,-3 0 31 0 0,0 1 0 0 0,-1-1 1 0 0,1 0-1 0 0,-1 0 0 0 0,0 0 0 0 0,0-1 1 0 0,0 0-1 0 0,0 0 0 0 0,-1 0 0 0 0,0 0 1 0 0,6-8-1 0 0,-9 10 0 0 0,1 0 0 0 0,0-1 0 0 0,-1 1 0 0 0,1 0 0 0 0,-1 0 0 0 0,0-1 1 0 0,0 1-1 0 0,0 0 0 0 0,0-1 0 0 0,0 1 0 0 0,-1 0 0 0 0,1-1 0 0 0,-1 1 0 0 0,0-4 0 0 0,-14-33 630 0 0,14 36-651 0 0,-5-11 162 0 0,-1-3 177 0 0,-18-32 0 0 0,23 44-377 0 0,-1 1 1 0 0,0 0-1 0 0,0 0 1 0 0,-1 0-1 0 0,1 1 1 0 0,-1-1-1 0 0,1 1 1 0 0,-1 0-1 0 0,0 0 1 0 0,0 0-1 0 0,-1 0 1 0 0,-5-2-1 0 0,8 4-21 0 0,-7-3 1 0 0,0 1 1 0 0,0 0-1 0 0,-19-4 1 0 0,25 7-37 0 0,0-1 0 0 0,0 1-1 0 0,1 0 1 0 0,-1 0 0 0 0,0 0 0 0 0,0 1 0 0 0,0-1 0 0 0,0 1 0 0 0,0-1 0 0 0,1 1 0 0 0,-1 0 0 0 0,0 0 0 0 0,1 0 0 0 0,-1 1 0 0 0,1-1 0 0 0,-1 0 0 0 0,1 1 0 0 0,-4 2 0 0 0,-1 3-314 0 0,0 0 1 0 0,0 0-1 0 0,0 0 0 0 0,-10 16 0 0 0,15-18-184 0 0,-1 0 0 0 0,1-1 0 0 0,0 1 0 0 0,0 0 1 0 0,0 1-1 0 0,1-1 0 0 0,0 0 0 0 0,0 0 0 0 0,0 1 0 0 0,0 9 0 0 0,1 8-7563 0 0</inkml:trace>
  <inkml:trace contextRef="#ctx0" brushRef="#br0" timeOffset="1">568 124 9672 0 0,'0'0'10127'0'0,"0"2"-8503"0"0,0 14 108 0 0,1 1 0 0 0,4 18 0 0 0,21 69-677 0 0,-9-41-861 0 0,-9-38-243 0 0,12 29 0 0 0,-1-2-47 0 0,-9-21 44 0 0,18 37 0 0 0,-6-29-2431 0 0,-14-30-310 0 0,-1 1-5453 0 0</inkml:trace>
  <inkml:trace contextRef="#ctx0" brushRef="#br0" timeOffset="2">764 6 19319 0 0,'-3'-5'1751'0'0,"3"14"-1303"0"0,4 10 525 0 0,2 7 1302 0 0,-1-4-960 0 0,23 83 999 0 0,-8-30-1815 0 0,2 12-303 0 0,14 43-230 0 0,-28-105-1622 0 0,2 1 0 0 0,25 46-1 0 0,-25-58-775 0 0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7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12 158 8288 0 0,'-5'15'381'0'0,"5"-12"-6"0"0,-1 0-242 0 0,-1 0-22 0 0,2 0 1 0 0,-1 0-1 0 0,0 0 0 0 0,1 0 0 0 0,-1 0 0 0 0,1 4 1 0 0,0 1 2074 0 0,1 0 1 0 0,0 0-1 0 0,3 7 1 0 0,2 20 2418 0 0,-4-25-4152 0 0,1 0 0 0 0,0 0 0 0 0,7 17 0 0 0,3 8-111 0 0,-12-29-463 0 0,2 1 1 0 0,-1-1-1 0 0,1 0 1 0 0,0 0-1 0 0,5 7 1 0 0,-3 3-2659 0 0</inkml:trace>
  <inkml:trace contextRef="#ctx0" brushRef="#br0" timeOffset="1">28 50 8752 0 0,'0'0'856'0'0,"0"-6"-760"0"0,0-4-96 0 0,0 3 0 0 0,0-3 1944 0 0,4 0 5159 0 0,2 4-6687 0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8.4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2760 0 0,'0'2'207'0'0,"21"35"291"0"0,-4 5 8688 0 0,2 5-2751 0 0,-10-28-4571 0 0,-8-16-1612 0 0,1-1 0 0 0,-1 1 0 0 0,0-1 0 0 0,0 1 0 0 0,0 0 0 0 0,0 0 0 0 0,0 3 0 0 0,1 5 726 0 0,1 1 0 0 0,7 22 2214 0 0,-5-38-3140 0 0,-5 3-59 0 0,0 1 1 0 0,1 0-1 0 0,-1 0 0 0 0,0 0 1 0 0,1 0-1 0 0,-1 0 0 0 0,0-1 1 0 0,0 1-1 0 0,1 0 1 0 0,-1 0-1 0 0,0-1 0 0 0,0 1 1 0 0,1 0-1 0 0,-1 0 1 0 0,0-1-1 0 0,0 1 0 0 0,0 0 1 0 0,0-1-1 0 0,0 1 0 0 0,1 0 1 0 0,-1 0-1 0 0,0-1 1 0 0,0 1-1 0 0,0 0 0 0 0,0-1 1 0 0,0 1-1 0 0,0-1 0 0 0,1-1-10 0 0,-1 0-1 0 0,1 0 0 0 0,0 0 1 0 0,0 0-1 0 0,0 0 0 0 0,0 0 0 0 0,0 0 1 0 0,1 0-1 0 0,-1 0 0 0 0,1 1 1 0 0,-1-1-1 0 0,1 1 0 0 0,-1-1 0 0 0,1 1 1 0 0,0-1-1 0 0,3-1 0 0 0,-3 2 18 0 0,1-1 0 0 0,-1 0 0 0 0,1 0 0 0 0,-1 0 0 0 0,0-1 0 0 0,0 1 0 0 0,0 0 0 0 0,0-1 0 0 0,-1 0 0 0 0,3-3 0 0 0,-4 4 1 0 0,1-1-1 0 0,-1 0 1 0 0,0 0-1 0 0,0 0 1 0 0,0 0 0 0 0,-1-5-1 0 0,1-13 264 0 0,3-6 404 0 0,-3 26-644 0 0,1 1 1 0 0,-1-1-1 0 0,0 1 0 0 0,1-1 1 0 0,-1 1-1 0 0,1-1 0 0 0,-1 1 0 0 0,0-1 1 0 0,1 1-1 0 0,-1 0 0 0 0,1-1 1 0 0,-1 1-1 0 0,1 0 0 0 0,-1-1 1 0 0,1 1-1 0 0,0 0 0 0 0,-1 0 0 0 0,1 0 1 0 0,0-1-1 0 0,0 1 30 0 0,3-7 117 0 0,-3 5-10 0 0,1 2-28 0 0,2 0-131 0 0,0 0 0 0 0,0 0 0 0 0,-1 0 0 0 0,1 1 0 0 0,0-1 0 0 0,-1 1 0 0 0,1 0 0 0 0,-1 0 1 0 0,1 0-1 0 0,-1 0 0 0 0,1 1 0 0 0,-1 0 0 0 0,0-1 0 0 0,5 4 0 0 0,6 4-6 0 0,-11-7 4 0 0,0 0 0 0 0,-1 0 0 0 0,1 0 0 0 0,-1 1 0 0 0,1-1 0 0 0,3 7 0 0 0,3 1 0 0 0,15 15 0 0 0,-14-14 0 0 0,0 0 0 0 0,1-1 0 0 0,0 0 0 0 0,1-1 0 0 0,23 15 0 0 0,-22-17 3 0 0,-11-5-5 0 0,0-1 1 0 0,0 0-1 0 0,0 0 1 0 0,0 0-1 0 0,0 0 1 0 0,0 0-1 0 0,0 0 1 0 0,0 0-1 0 0,1-1 0 0 0,-1 1 1 0 0,0-1-1 0 0,3 0 1 0 0,13 3-151 0 0,-16-2 141 0 0,0 0 0 0 0,0-1 1 0 0,0 0-1 0 0,0 1 0 0 0,0-1 0 0 0,0 0 0 0 0,0 0 1 0 0,0 0-1 0 0,0 0 0 0 0,3-1 0 0 0,1-1 11 0 0,0 0 0 0 0,-1 0 0 0 0,1-1 0 0 0,-1 0 0 0 0,0 0 0 0 0,1 0 0 0 0,-2-1 0 0 0,1 0 0 0 0,0 0 0 0 0,-1 0 0 0 0,0 0 0 0 0,1-1 0 0 0,-2 0 0 0 0,1 0 0 0 0,-1 0 0 0 0,1 0 0 0 0,-1 0 0 0 0,-1-1 0 0 0,5-10 0 0 0,2-6 0 0 0,14-43 99 0 0,-22 60-83 0 0,1-1 0 0 0,-1 1 0 0 0,0-1 0 0 0,-1 1 0 0 0,1-1 0 0 0,-1 0 0 0 0,0 1 0 0 0,-1-1 0 0 0,0-7 0 0 0,0 9-5 0 0,-9-15 56 0 0,3 11-8 0 0,-6 0-44 0 0,8 9-17 0 0,4 0 1 0 0,-1-1-5 0 0,0 0 0 0 0,1 1 1 0 0,-1-1-1 0 0,0 1 0 0 0,0 0 0 0 0,1-1 0 0 0,-1 1 1 0 0,1 0-1 0 0,-1 0 0 0 0,1 0 0 0 0,-1 0 0 0 0,1 1 1 0 0,0-1-1 0 0,-1 0 0 0 0,1 0 0 0 0,0 1 0 0 0,0-1 1 0 0,0 1-1 0 0,0-1 0 0 0,0 1 0 0 0,0 0 0 0 0,0-1 1 0 0,1 1-1 0 0,-1 0 0 0 0,1-1 0 0 0,-1 3 0 0 0,-1 4-41 0 0,1 1-1 0 0,0 0 0 0 0,1-1 1 0 0,0 13-1 0 0,1-5 11 0 0,-1 3 16 0 0,-1 6-44 0 0,4 27 0 0 0,-2-44 55 0 0,1 0-1 0 0,0 0 1 0 0,0 0 0 0 0,0 0 0 0 0,1 0 0 0 0,0 0 0 0 0,6 9 0 0 0,1 5 13 0 0,-8-18-5 0 0,-1 0 0 0 0,1 0 0 0 0,0-1 0 0 0,0 1 0 0 0,0 0 0 0 0,0-1 0 0 0,5 5 0 0 0,1 0-33 0 0,-1-1 0 0 0,15 11 0 0 0,-18-16-10 0 0,-1 0 0 0 0,1 0 0 0 0,-1-1 0 0 0,1 1 0 0 0,0-1 0 0 0,0 1 0 0 0,0-1 0 0 0,0 0 0 0 0,6 0 0 0 0,3 0-391 0 0,0 0 0 0 0,0-1 0 0 0,13-2 0 0 0,17-7-3825 0 0,-17 4-4077 0 0</inkml:trace>
  <inkml:trace contextRef="#ctx0" brushRef="#br0" timeOffset="1">1080 110 4144 0 0,'0'0'191'0'0,"-6"0"733"0"0,-21-5 10012 0 0,22 4-8992 0 0,1 0 0 0 0,-1 0 0 0 0,0 0 0 0 0,-6 0 0 0 0,-4 1-593 0 0,12-1-1167 0 0,-1 1 1 0 0,0 0-1 0 0,1 0 0 0 0,-1 0 0 0 0,0 0 1 0 0,0 1-1 0 0,1-1 0 0 0,-1 1 1 0 0,1 0-1 0 0,-1 0 0 0 0,1 0 0 0 0,-7 3 1 0 0,8-2 159 0 0,0-1-8 0 0,-2 1-306 0 0,0 0 0 0 0,0 1 0 0 0,0 0 0 0 0,0 0 0 0 0,0 0 0 0 0,1 0 0 0 0,-1 0 0 0 0,1 1 0 0 0,0 0 0 0 0,0-1 0 0 0,0 1 1 0 0,0 0-1 0 0,1 0 0 0 0,0 1 0 0 0,0-1 0 0 0,0 1 0 0 0,0-1 0 0 0,1 1 0 0 0,-2 7 0 0 0,2-9-74 0 0,0 4-7 0 0,0-1 0 0 0,1 0 0 0 0,-1 1 1 0 0,1-1-1 0 0,1 1 0 0 0,1 11 0 0 0,3 4-17 0 0,-3-14 47 0 0,-1-1 0 0 0,1 0 0 0 0,0 0 1 0 0,1 1-1 0 0,0-2 0 0 0,0 1 0 0 0,8 12 0 0 0,-2-2-14 0 0,-8-14 26 0 0,0-1 0 0 0,1 0 1 0 0,-1 1-1 0 0,0-1 1 0 0,1 0-1 0 0,-1 0 1 0 0,1 1-1 0 0,0-1 0 0 0,0 0 1 0 0,0-1-1 0 0,4 4 1 0 0,20 9-16 0 0,-16-13-30 0 0,-6-1 37 0 0,0-1 0 0 0,0 0 0 0 0,-1 1 0 0 0,1-2 0 0 0,-1 1-1 0 0,1 0 1 0 0,-1-1 0 0 0,1 1 0 0 0,-1-1 0 0 0,0 0-1 0 0,0 0 1 0 0,0 0 0 0 0,0-1 0 0 0,0 1 0 0 0,0-1 0 0 0,-1 0-1 0 0,1 1 1 0 0,-1-1 0 0 0,0 0 0 0 0,3-5 0 0 0,1-1 13 0 0,-1 0 1 0 0,0-1-1 0 0,-1 0 1 0 0,1 0 0 0 0,4-21-1 0 0,-5 8 4 0 0,-1 1 0 0 0,-1-1 0 0 0,-1-36 0 0 0,-1 54 0 0 0,-6-33 1012 0 0,7 40-955 0 0,4 6-32 0 0,-2-4 2 0 0,0 0 0 0 0,-1 0 1 0 0,0 1-1 0 0,0-1 0 0 0,2 8 0 0 0,0-1 74 0 0,0-1 0 0 0,1 0 0 0 0,0 0 0 0 0,8 12 0 0 0,4 9 46 0 0,9 30-748 0 0,5 10-850 0 0,-23-58 890 0 0,-1 1-629 0 0,1 0 0 0 0,0 0 1 0 0,1-1-1 0 0,11 13 0 0 0,-8-15-821 0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7:28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0 261 5064 0 0,'0'0'10665'0'0,"3"0"-8913"0"0,-1 0-1536 0 0,0 0 1 0 0,0 0-1 0 0,0 1 1 0 0,0-1-1 0 0,-1 1 1 0 0,1-1-1 0 0,0 1 1 0 0,0 0-1 0 0,-1 0 1 0 0,1 0-1 0 0,0 0 1 0 0,-1 0-1 0 0,1 0 1 0 0,-1 0-1 0 0,2 2 1 0 0,1 1 311 0 0,0 0 1 0 0,0 1 0 0 0,0-1-1 0 0,5 11 1 0 0,-2-2-13 0 0,-1 1 1 0 0,0 1-1 0 0,4 15 1 0 0,16 45 580 0 0,-26-73-185 0 0,7-26-541 0 0,-2-4-139 0 0,-2 5 190 0 0,10-30 0 0 0,-11 44-347 0 0,1 1 0 0 0,0 0 0 0 0,1 1 0 0 0,0-1 0 0 0,0 0 0 0 0,1 1 0 0 0,7-9 0 0 0,9-10 18 0 0,-14 16-56 0 0,1 0 0 0 0,0 1 0 0 0,18-16 0 0 0,-11 11-127 0 0,16-16 0 0 0,-20 17-29 0 0,1 1 1 0 0,25-18-1 0 0,46-28-3505 0 0,-55 40 1728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7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15632 0 0,'0'0'1417'0'0,"1"-2"-1167"0"0,1 0-199 0 0,0 0 0 0 0,1 0 0 0 0,-1 0 0 0 0,0 0 0 0 0,1 0 0 0 0,-1 1 0 0 0,1-1 0 0 0,-1 1 0 0 0,4-2 0 0 0,15-9 2050 0 0,-16 8-1499 0 0,1 1-1 0 0,-1 0 1 0 0,1 0-1 0 0,0 1 1 0 0,0 0-1 0 0,0 0 1 0 0,0 0-1 0 0,10-1 1 0 0,22-7 1221 0 0,-34 9-1692 0 0,-1 0-1 0 0,1 0 1 0 0,0 1 0 0 0,0-1-1 0 0,0 1 1 0 0,0 0-1 0 0,-1 0 1 0 0,1 0-1 0 0,0 0 1 0 0,0 1 0 0 0,0-1-1 0 0,0 1 1 0 0,-1 0-1 0 0,1 1 1 0 0,0-1 0 0 0,3 2-1 0 0,-5-2 103 0 0,-1 0-207 0 0,0-1-1 0 0,1 1 0 0 0,-1 0 0 0 0,0-1 0 0 0,0 1 0 0 0,0 0 1 0 0,0 0-1 0 0,0 0 0 0 0,0 0 0 0 0,0 0 0 0 0,0 0 0 0 0,0 0 0 0 0,0 1 1 0 0,1 1-1 0 0,-1 1-25 0 0,0 0 1 0 0,0 0-1 0 0,0 0 1 0 0,0 0-1 0 0,-1 0 1 0 0,1 1 0 0 0,-1-1-1 0 0,0 0 1 0 0,0 0-1 0 0,-1 0 1 0 0,0 5-1 0 0,-2 6-150 0 0,-10 26-1 0 0,-8 2-654 0 0,18-35 471 0 0,-1-1 0 0 0,0 0-1 0 0,0 0 1 0 0,-7 9 0 0 0,11-16 309 0 0,0 0-1 0 0,0 1 1 0 0,-1-1-1 0 0,1 0 1 0 0,0 1-1 0 0,0-1 1 0 0,0 0-1 0 0,-1 0 1 0 0,1 1-1 0 0,0-1 1 0 0,0 0-1 0 0,0 1 1 0 0,0-1-1 0 0,-1 0 1 0 0,1 1-1 0 0,0-1 1 0 0,0 0-1 0 0,0 1 1 0 0,0-1 0 0 0,0 0-1 0 0,0 1 1 0 0,0-1-1 0 0,0 0 1 0 0,0 1-1 0 0,0-1 1 0 0,0 0-1 0 0,0 1 1 0 0,1-1-1 0 0,-1 10-732 0 0,-8 14-855 0 0,8-19 1355 0 0,4 6 45 0 0,-4-9 213 0 0,0 0 0 0 0,0 0 1 0 0,0 0-1 0 0,1 0 0 0 0,-1 0 1 0 0,1-1-1 0 0,0 1 0 0 0,-1 0 0 0 0,1 0 1 0 0,0-1-1 0 0,0 1 0 0 0,0-1 0 0 0,0 1 1 0 0,0-1-1 0 0,0 1 0 0 0,1-1 1 0 0,2 3-1 0 0,1 0 36 0 0,-1 1 12 0 0,-1-2 10 0 0,0 1-1 0 0,0-1 0 0 0,0 0 0 0 0,1 0 0 0 0,0 0 0 0 0,3 2 0 0 0,4 0 88 0 0,-5-2-58 0 0,-1 0 0 0 0,1 0 0 0 0,-1 0 0 0 0,9 7 0 0 0,-12-8 8 0 0,-1-1-1 0 0,1 1 1 0 0,-1-1-1 0 0,1 1 1 0 0,0-1 0 0 0,-1 0-1 0 0,1 0 1 0 0,0 0-1 0 0,0 0 1 0 0,3 1-1 0 0,-3-1 241 0 0,2 9-5 0 0,-4-10-295 0 0,1 1-1 0 0,-1-1 1 0 0,1 1 0 0 0,-1 0 0 0 0,1 0-1 0 0,-1-1 1 0 0,0 1 0 0 0,1 0 0 0 0,-1-1-1 0 0,0 1 1 0 0,0 0 0 0 0,0 0 0 0 0,1-1-1 0 0,-1 1 1 0 0,0 0 0 0 0,0 0 0 0 0,0 0 0 0 0,0-1-1 0 0,0 1 1 0 0,-1 1 0 0 0,0 2 24 0 0,-1 1 1 0 0,-1-1 0 0 0,1 0-1 0 0,0 0 1 0 0,-1 0-1 0 0,0 0 1 0 0,0-1 0 0 0,0 1-1 0 0,0-1 1 0 0,-1 0-1 0 0,-7 6 1 0 0,4-5-20 0 0,0 1 0 0 0,0-2 0 0 0,0 1 0 0 0,-1-1 1 0 0,1 0-1 0 0,-16 3 0 0 0,10-3-567 0 0,-1-1 0 0 0,-19 2 0 0 0,32-4 465 0 0,1 0 0 0 0,-1-1 0 0 0,0 1 1 0 0,1 0-1 0 0,-1 0 0 0 0,0 0 1 0 0,1 0-1 0 0,-1-1 0 0 0,1 1 1 0 0,-1 0-1 0 0,1-1 0 0 0,-1 1 0 0 0,0 0 1 0 0,1-1-1 0 0,-1 1 0 0 0,1 0 1 0 0,-1-2-1 0 0,0 2-70 0 0,1-1 0 0 0,0 1 0 0 0,-1 0 0 0 0,1-1 0 0 0,0 1 0 0 0,-1 0 0 0 0,1 0 1 0 0,-1-1-1 0 0,1 1 0 0 0,-1 0 0 0 0,1 0 0 0 0,0-1 0 0 0,-1 1 0 0 0,1 0 0 0 0,-1 0 0 0 0,1 0 0 0 0,-1 0 0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8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101 266 3680 0 0,'0'0'167'0'0,"2"2"-7"0"0,1 2-60 0 0,1-1 0 0 0,-1 1 0 0 0,0 0 0 0 0,4 7 1 0 0,2 3 4702 0 0,8 21 0 0 0,-16-32-4137 0 0,0 0-1 0 0,0 0 1 0 0,-1 1-1 0 0,1-1 1 0 0,-1 0-1 0 0,0 7 1 0 0,3 13 880 0 0,30 75 1571 0 0,-20-62-2366 0 0,-1 0-1 0 0,9 46 0 0 0,3 11 378 0 0,-23-82-1079 0 0,10 68 430 0 0,-10-67-423 0 0,-1 0 0 0 0,0 0 0 0 0,-1 0 0 0 0,-4 20 0 0 0,0-4-56 0 0,2-14 0 0 0,1 0 0 0 0,-2-1 0 0 0,0 1 0 0 0,-9 21 0 0 0,-13 17 17 0 0,22-43 64 0 0,3-7-69 0 0,1-1 0 0 0,-1 1 1 0 0,0-1-1 0 0,0 1 0 0 0,0-1 0 0 0,1 0 0 0 0,-1 1 0 0 0,-1-1 1 0 0,1 0-1 0 0,0 1 0 0 0,0-1 0 0 0,0 0 0 0 0,-1 0 0 0 0,1 0 1 0 0,0 0-1 0 0,-1 0 0 0 0,1-1 0 0 0,-1 1 0 0 0,-2 1 0 0 0,1-1-158 0 0,0 0-1 0 0,1-1 1 0 0,-1 1-1 0 0,0-1 0 0 0,0 1 1 0 0,0-1-1 0 0,0 0 0 0 0,0 0 1 0 0,1 0-1 0 0,-1 0 0 0 0,-4-1 1 0 0,-18-8-7020 0 0,9 1-1033 0 0</inkml:trace>
  <inkml:trace contextRef="#ctx0" brushRef="#br0" timeOffset="0.76">1 21 15288 0 0,'0'0'1655'0'0,"9"-4"-1191"0"0,3-2 56 0 0,4 6 16 0 0,-6-4 0 0 0,-4-2-336 0 0,4 6-200 0 0,1 0 72 0 0,-1 0-1168 0 0,2 0-240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8.4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16903 0 0,'0'0'7484'0'0,"3"0"-6850"0"0,40 4 1079 0 0,-35-1-1346 0 0,-4-1-279 0 0,6 0 84 0 0,-1-1 0 0 0,1-1 0 0 0,12 0 1 0 0,-13 0-35 0 0,1 0 0 0 0,-1 0 1 0 0,13 3-1 0 0,-13 1-127 0 0,-5-3 31 0 0,-3-1-41 0 0,1 0 0 0 0,-1 0 0 0 0,1 0 0 0 0,-1 0-1 0 0,1 0 1 0 0,-1 0 0 0 0,1 0 0 0 0,-1 1 0 0 0,0-1-1 0 0,1 0 1 0 0,-1 1 0 0 0,1-1 0 0 0,1 2-1 0 0,6 1 0 0 0,3-1 13 0 0,0-1 1 0 0,0-1-1 0 0,24-1 0 0 0,-22-1-32 0 0,-1-1 0 0 0,1-1 0 0 0,-1 0 0 0 0,1 0-1 0 0,-1-2 1 0 0,0 1 0 0 0,-1-2 0 0 0,0 1 0 0 0,19-15-1 0 0,-11 9-1746 0 0,-12 9 1103 0 0,3-6-785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4.6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16 260 7368 0 0,'0'0'568'0'0,"0"-3"-374"0"0,-1-12-92 0 0,1 11 2115 0 0,-1 1-1 0 0,0-1 1 0 0,0 1 0 0 0,0-1 0 0 0,-2-4-1 0 0,-4-3 1774 0 0,7 12-3963 0 0,1-1 1 0 0,0 1-1 0 0,-1 0 0 0 0,1 0 1 0 0,-1 0-1 0 0,1 0 0 0 0,-1 0 0 0 0,1 0 1 0 0,-1 0-1 0 0,0 0 0 0 0,1 1 1 0 0,-1-1-1 0 0,0 0 0 0 0,0 0 1 0 0,0 0-1 0 0,0 0 0 0 0,0 2 1 0 0,0 1 23 0 0,13 44-53 0 0,-8-32-57 0 0,4 22 1 0 0,16 133-6 0 0,-20-114 43 0 0,-4-34 60 0 0,0-5-1078 0 0,1-20 592 0 0,1-10 296 0 0,27-98-36 0 0,-13 54 174 0 0,7-42 54 0 0,6-20-10 0 0,-23 95 54 0 0,0-1-1 0 0,-1-1 1 0 0,-2 1-1 0 0,3-36 1 0 0,-7 56-69 0 0,0 0-1 0 0,1 1 1 0 0,-1-1 0 0 0,1 0 0 0 0,0 1 0 0 0,1-5-1 0 0,-1 7 0 0 0,-1 0 0 0 0,0 0-1 0 0,1 0 1 0 0,-1 0-1 0 0,1 0 1 0 0,-1 0 0 0 0,1 0-1 0 0,0 0 1 0 0,-1 0 0 0 0,1 1-1 0 0,0-1 1 0 0,-1 0-1 0 0,1 1 1 0 0,0-1 0 0 0,0 0-1 0 0,0 1 1 0 0,0-1 0 0 0,0 1-1 0 0,0-1 1 0 0,0 1-1 0 0,0-1 1 0 0,0 1 0 0 0,0 0-1 0 0,0 0 1 0 0,0-1 0 0 0,2 1-1 0 0,0 0 1 0 0,0 1 1 0 0,0-1-1 0 0,0 1 0 0 0,0 0 1 0 0,0-1-1 0 0,0 1 0 0 0,0 1 0 0 0,0-1 1 0 0,0 0-1 0 0,-1 1 0 0 0,1-1 0 0 0,0 1 1 0 0,-1 0-1 0 0,1 0 0 0 0,-1 0 0 0 0,0 0 1 0 0,4 4-1 0 0,-2 0-7 0 0,1 1 0 0 0,0-1 0 0 0,-1 1 1 0 0,0 0-1 0 0,-1 0 0 0 0,3 7 0 0 0,13 45 110 0 0,-2 0-1 0 0,10 73 1 0 0,-6-23 169 0 0,-8-24-673 0 0,-9-54-372 0 0,7 33 0 0 0,-9-57 98 0 0,0 1 0 0 0,-1 0 0 0 0,0 0 0 0 0,-1 9 0 0 0,0-4-1566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5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 14336 0 0,'0'0'1702'0'0,"3"1"-807"0"0,1 0-458 0 0,0 0-1 0 0,0-1 1 0 0,0 1 0 0 0,0-1 0 0 0,0 0-1 0 0,0 0 1 0 0,0-1 0 0 0,0 1 0 0 0,0-1-1 0 0,0 0 1 0 0,0 0 0 0 0,0 0 0 0 0,7-3-1 0 0,-5 2-291 0 0,0 0-1 0 0,0 1 0 0 0,0 0 1 0 0,0 0-1 0 0,0 0 1 0 0,0 1-1 0 0,0 0 0 0 0,0 0 1 0 0,8 2-1 0 0,23-2 236 0 0,-16-1-1494 0 0,1 1-1 0 0,0 1 0 0 0,31 5 1 0 0,-33-5-6403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5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0 166 3224 0 0,'7'2'9674'0'0,"-1"8"-6566"0"0,-3-5-2426 0 0,1 0 1 0 0,-1 0-1 0 0,-1 1 1 0 0,1 0-1 0 0,2 9 1 0 0,-1 1 63 0 0,8 29 373 0 0,11 87 0 0 0,-22-122-1078 0 0,1 0 0 0 0,4 16-1 0 0,3 14 192 0 0,-9-34-193 0 0,0-4-21 0 0,1 0 1 0 0,-1 0-1 0 0,0 0 0 0 0,0 0 1 0 0,1 0-1 0 0,-1 1 0 0 0,1-1 0 0 0,0 0 1 0 0,0-1-1 0 0,1 5 0 0 0,0-4 4 0 0,-1-1-7 0 0,0 0 0 0 0,0 0-1 0 0,0 0 1 0 0,-1 0-1 0 0,1 0 1 0 0,0 1 0 0 0,-1-1-1 0 0,1 0 1 0 0,-1 0 0 0 0,1 0-1 0 0,-1 1 1 0 0,0-1-1 0 0,1 0 1 0 0,-1 1 0 0 0,0 0-1 0 0,0 1 66 0 0,-2-6-1417 0 0,-1-2 1339 0 0,-1-1 1 0 0,1 0-1 0 0,0 0 1 0 0,1-1-1 0 0,0 1 0 0 0,0 0 1 0 0,0-1-1 0 0,0 1 1 0 0,1-1-1 0 0,0 0 0 0 0,1-8 1 0 0,-1-14 191 0 0,5-40 0 0 0,-1 35 48 0 0,0 7-13 0 0,0 1 1 0 0,2 0 0 0 0,0 1 0 0 0,2-1 0 0 0,1 1 0 0 0,1 0-1 0 0,14-25 1 0 0,-14 35 99 0 0,20-28 0 0 0,-24 38-236 0 0,0 0 0 0 0,1 1 1 0 0,0-1-1 0 0,0 1 1 0 0,0 0-1 0 0,0 0 1 0 0,1 1-1 0 0,-1 0 0 0 0,1 0 1 0 0,0 1-1 0 0,0 0 1 0 0,9-2-1 0 0,-14 3-55 0 0,1 1 1 0 0,0 0-1 0 0,-1 0 0 0 0,1 1 0 0 0,0-1 1 0 0,-1 0-1 0 0,1 1 0 0 0,-1 0 0 0 0,1-1 1 0 0,-1 1-1 0 0,1 0 0 0 0,-1 0 0 0 0,0 1 1 0 0,1-1-1 0 0,1 2 0 0 0,5 6 21 0 0,-8-7-54 0 0,-1 0-1 0 0,1 0 1 0 0,-1 0 0 0 0,0 1 0 0 0,1-1 0 0 0,-1 0 0 0 0,0 0-1 0 0,0 0 1 0 0,0 1 0 0 0,-1-1 0 0 0,1 0 0 0 0,0 0-1 0 0,-1 0 1 0 0,0 0 0 0 0,0 4 0 0 0,-17 31-80 0 0,14-28 2 0 0,-3 5-90 0 0,5-9 67 0 0,0 0-1 0 0,-1 0 1 0 0,0 0-1 0 0,1 0 0 0 0,-1-1 1 0 0,-1 1-1 0 0,1-1 1 0 0,-7 6-1 0 0,2-2-162 0 0,0 0 0 0 0,0 1 0 0 0,1 0-1 0 0,-9 14 1 0 0,12-13-85 0 0,4-9 321 0 0,-1-1-1 0 0,1 1 0 0 0,0 0 0 0 0,0-1 0 0 0,-1 1 0 0 0,1 0 1 0 0,0-1-1 0 0,-1 1 0 0 0,1-1 0 0 0,-1 1 0 0 0,1 0 0 0 0,-1-1 1 0 0,1 1-1 0 0,-1-1 0 0 0,1 1 0 0 0,-1-1 0 0 0,1 0 0 0 0,-1 1 1 0 0,1-1-1 0 0,-1 1 0 0 0,0-1 0 0 0,0 0 0 0 0,-1 1-65 0 0,2 12-42 0 0,0-10 90 0 0,0-1 89 0 0,0 1-44 0 0,1 0 0 0 0,0 0 0 0 0,1 0 0 0 0,-1 0 0 0 0,0 0 1 0 0,1 0-1 0 0,0-1 0 0 0,-1 1 0 0 0,1-1 0 0 0,0 1 0 0 0,0-1 0 0 0,1 0 0 0 0,-1 0 0 0 0,0 0 0 0 0,4 3 1 0 0,2 1 7 0 0,0 0 1 0 0,0-1 0 0 0,0 1 0 0 0,10 3-1 0 0,11 5 252 0 0,32 20 0 0 0,-58-32-211 0 0,1 0 0 0 0,0 0-1 0 0,0 0 1 0 0,7 1 0 0 0,-9-2-16 0 0,1 0 1 0 0,0 0-1 0 0,0 0 0 0 0,-1 0 1 0 0,1 0-1 0 0,0 0 0 0 0,-1 1 1 0 0,5 3-1 0 0,-4-2 76 0 0,0 0 0 0 0,-1 0 0 0 0,1 1-1 0 0,-1-1 1 0 0,1 1 0 0 0,2 5 0 0 0,-5-8-103 0 0,0-1 1 0 0,0 1 0 0 0,0-1 0 0 0,0 1-1 0 0,0-1 1 0 0,0 1 0 0 0,0-1 0 0 0,0 1 0 0 0,0-1-1 0 0,-1 1 1 0 0,1-1 0 0 0,0 1 0 0 0,0-1 0 0 0,0 1-1 0 0,-1-1 1 0 0,1 1 0 0 0,0-1 0 0 0,0 1-1 0 0,-1-1 1 0 0,1 0 0 0 0,0 1 0 0 0,-1 0 0 0 0,0 0 31 0 0,-6 10 45 0 0,0-1 1 0 0,0-1-1 0 0,-1 1 0 0 0,0-1 0 0 0,-1 0 1 0 0,0-1-1 0 0,-16 12 0 0 0,-7 8-73 0 0,20-19-50 0 0,1 0 0 0 0,-1-1 0 0 0,0 0 1 0 0,-1-1-1 0 0,0 0 0 0 0,0-1 0 0 0,0-1 0 0 0,-1 0 0 0 0,0-1 0 0 0,0 0 0 0 0,0-1 0 0 0,-15 1 1 0 0,21-3-248 0 0,0-2 0 0 0,0 1 0 0 0,0-1 0 0 0,0 0 0 0 0,0-1 0 0 0,0 0 0 0 0,1 0 0 0 0,-1 0 0 0 0,1-1 0 0 0,-1 0 0 0 0,1-1 0 0 0,-9-5 0 0 0,0-5-5476 0 0,0-3-1728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2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14280 0 0,'0'0'1102'0'0,"3"0"-719"0"0,9-1 993 0 0,-1-1 0 0 0,0 0 0 0 0,1-1 0 0 0,-1 0 0 0 0,20-10 0 0 0,-18 6-231 0 0,-11 6-1002 0 0,0 0 0 0 0,0 0-1 0 0,0 0 1 0 0,1 0-1 0 0,-1 0 1 0 0,0 0 0 0 0,1 1-1 0 0,3-2 1 0 0,0 1 80 0 0,0 0 0 0 0,0-1 0 0 0,0 0 0 0 0,0 0 0 0 0,10-6 0 0 0,-10 5-138 0 0,-1 0 0 0 0,1 0 1 0 0,0 1-1 0 0,1 0 0 0 0,8-2 0 0 0,14-4 10 0 0,-25 6-370 0 0,1 0 1 0 0,0 1-1 0 0,0 0 1 0 0,0 0 0 0 0,10-1-1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6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0 145 15320 0 0,'0'0'1903'0'0,"2"-3"-651"0"0,-1 1-1025 0 0,0 0-1 0 0,0 0 0 0 0,0 1 0 0 0,1-1 1 0 0,-1 0-1 0 0,0 1 0 0 0,1-1 0 0 0,-1 1 1 0 0,1 0-1 0 0,0-1 0 0 0,-1 1 0 0 0,1 0 1 0 0,0 0-1 0 0,0 0 0 0 0,0 0 0 0 0,0 0 1 0 0,0 1-1 0 0,0-1 0 0 0,0 0 0 0 0,0 1 1 0 0,0 0-1 0 0,0-1 0 0 0,0 1 0 0 0,0 0 1 0 0,3 0-1 0 0,84-10 1699 0 0,50 10-489 0 0,-92-1-1109 0 0,34 2-102 0 0,-72-1-215 0 0,1 1 0 0 0,0-1 0 0 0,0 0 0 0 0,0-1 0 0 0,0 0 0 0 0,0-1 0 0 0,12-4 0 0 0,17-1-192 0 0,1 0-324 0 0,-17 2-165 0 0,-20 5 389 0 0,0 0 1 0 0,-1-1-1 0 0,1 1 1 0 0,0-1-1 0 0,-1 0 1 0 0,1 0-1 0 0,0 0 1 0 0,-1 0-1 0 0,1 0 1 0 0,-1-1-1 0 0,3-1 1 0 0,-3 2-1118 0 0,-14-11-7394 0 0,10 8 8411 0 0,-1 1 0 0 0,0 0-1 0 0,-1 1 1 0 0,1-1 0 0 0,-6-3 0 0 0,7 5-233 0 0,1-3 710 0 0,-1 0-1 0 0,0 0 0 0 0,0 1 0 0 0,-6-11 6973 0 0,14 14-6611 0 0,0 1 0 0 0,0 0 1 0 0,0 0-1 0 0,-1 1 0 0 0,1 0 0 0 0,0 0 0 0 0,-1 0 0 0 0,9 5 1 0 0,-5-3 65 0 0,1 0 1 0 0,12 4-1 0 0,-15-7-302 0 0,-1 1-1 0 0,1 0 1 0 0,-1 1-1 0 0,1-1 1 0 0,-1 1 0 0 0,0 1-1 0 0,0-1 1 0 0,6 6-1 0 0,8 2 328 0 0,-18-10-523 0 0,0 0 1 0 0,0 0 0 0 0,0 0 0 0 0,-1 0 0 0 0,1 0 0 0 0,0 0-1 0 0,-1 0 1 0 0,1 1 0 0 0,-1-1 0 0 0,1 0 0 0 0,-1 1 0 0 0,2 1 0 0 0,25 41 569 0 0,-28-42-585 0 0,1 0 0 0 0,0 0 0 0 0,0-1-1 0 0,-1 1 1 0 0,1 0 0 0 0,-1 0 0 0 0,0 0 0 0 0,0 0-1 0 0,1 3 1 0 0,-2 14 109 0 0,-1-14-93 0 0,0-2 4 0 0,0 2-1 0 0,1 0 0 0 0,-1 0 0 0 0,0 0-1 0 0,-1 0 1 0 0,-3 6 0 0 0,5-9-19 0 0,-1 0-1 0 0,1 0 0 0 0,-1 0 0 0 0,1 0 1 0 0,-1 0-1 0 0,0-1 0 0 0,1 1 1 0 0,-1-1-1 0 0,0 1 0 0 0,0-1 1 0 0,0 0-1 0 0,-1 1 0 0 0,1-1 1 0 0,-2 1-1 0 0,-57 22-1112 0 0,59-24 571 0 0</inkml:trace>
  <inkml:trace contextRef="#ctx0" brushRef="#br0" timeOffset="1">1108 560 11520 0 0,'0'0'886'0'0,"12"0"1649"0"0,-10 0-2305 0 0,9-1 1046 0 0,0 2 1 0 0,0-1 0 0 0,16 4 0 0 0,-25-3-1172 0 0,-1-1 1 0 0,0 0-1 0 0,1 0 1 0 0,-1 0-1 0 0,1 0 1 0 0,-1 0-1 0 0,1 0 0 0 0,-1 0 1 0 0,1-1-1 0 0,-1 1 1 0 0,3-1-1 0 0,-2 0-64 0 0,-1 0 0 0 0,1 1-1 0 0,0 0 1 0 0,0-1 0 0 0,0 1 0 0 0,0 0-1 0 0,-1 0 1 0 0,1 0 0 0 0,0 0 0 0 0,3 1-1 0 0,1 0-483 0 0,19 5 1400 0 0,-8 0-7526 0 0,-7-1-279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6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15200 0 0,'0'0'1378'0'0,"2"0"-1135"0"0,2 0-111 0 0,-1 0-1 0 0,1-1 1 0 0,-1 1 0 0 0,0-1 0 0 0,1 1 0 0 0,-1-1 0 0 0,4-2-1 0 0,-2 1 401 0 0,0 1 0 0 0,-1-1 0 0 0,1 1 0 0 0,5-1 0 0 0,15-4 879 0 0,57-20 148 0 0,-54 19-3363 0 0,0-1-3367 0 0,-1 2-1927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7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 4608 0 0,'2'-1'2924'0'0,"16"-9"2106"0"0,-14 8-4187 0 0,0-1 0 0 0,0 1-1 0 0,1 0 1 0 0,-1 0 0 0 0,0 1-1 0 0,9-3 1 0 0,26-4 1286 0 0,-29 5-1832 0 0,-1 1 0 0 0,0 0 0 0 0,1 1 0 0 0,-1 0 0 0 0,1 0 0 0 0,17 2 0 0 0,2 1-162 0 0,-22-3-202 0 0,-1 1-1 0 0,0 1 1 0 0,0-1-1 0 0,0 1 1 0 0,7 2-1 0 0,-9-1-159 0 0,0-1 0 0 0,0-1 0 0 0,0 1-1 0 0,0 0 1 0 0,0-1 0 0 0,1 0 0 0 0,4 0-1 0 0,1 0-403 0 0,1 0-176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7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13 125 14336 0 0,'0'0'1652'0'0,"0"1"-1023"0"0,7 16 780 0 0,-2 0 0 0 0,7 32-1 0 0,-6 16-797 0 0,1 7-314 0 0,-5-63-269 0 0,0 1-1 0 0,-1-1 1 0 0,0 1-1 0 0,0 0 0 0 0,-1-1 1 0 0,-2 15-1 0 0,2-21-18 0 0,0-1 0 0 0,-1 0 0 0 0,1 0-1 0 0,0 0 1 0 0,1 0 0 0 0,-1 0-1 0 0,0 0 1 0 0,2 5 0 0 0,1 12-8 0 0,-3 33 1807 0 0,1-50-1721 0 0,0-1-86 0 0,-1 1 0 0 0,1-1 0 0 0,0 1 0 0 0,0-1 0 0 0,0 1 0 0 0,0-1 0 0 0,1 0 0 0 0,-1 0 0 0 0,0 1 0 0 0,0-1 0 0 0,1 0 0 0 0,-1 0 0 0 0,1 0 0 0 0,-1 0 0 0 0,1 0 0 0 0,2 0 0 0 0,5 4-1 0 0,-6-4-1 0 0,0 1 0 0 0,-1 0-1 0 0,1 0 1 0 0,0 0 0 0 0,-1 1-1 0 0,1-1 1 0 0,3 5 0 0 0,-5-5-4 0 0,1 0 0 0 0,-1-1 0 0 0,1 0 0 0 0,-1 1 0 0 0,1-1 0 0 0,0 0 0 0 0,-1 1 0 0 0,1-1 0 0 0,2 1 0 0 0,0 0 1 0 0,7 2 4 0 0,-7-3 8 0 0,0-1 0 0 0,-1 0-1 0 0,1 0 1 0 0,-1 0 0 0 0,1 0-1 0 0,0-1 1 0 0,-1 0 0 0 0,1 1-1 0 0,-1-1 1 0 0,1 0 0 0 0,5-3-1 0 0,-2 0 12 0 0,-1 0-1 0 0,1 0 0 0 0,-1 0 1 0 0,10-9-1 0 0,10-7-19 0 0,-21 16 20 0 0,1 1 0 0 0,-1-2 1 0 0,0 1-1 0 0,0-1 0 0 0,0 1 0 0 0,0-1 0 0 0,6-9 0 0 0,38-81 884 0 0,-42 79-644 0 0,-1 0 1 0 0,0-1-1 0 0,-2 1 1 0 0,4-23-1 0 0,-7 31-227 0 0,-1-1 0 0 0,0 1-1 0 0,-1-1 1 0 0,1 1 0 0 0,-2 0-1 0 0,1-1 1 0 0,-1 1 0 0 0,0 0-1 0 0,-1 0 1 0 0,0 0 0 0 0,-6-11-1 0 0,-1 0 48 0 0,-1 1 0 0 0,-1-1 0 0 0,-19-20 0 0 0,23 30-103 0 0,0 1 0 0 0,0 0 0 0 0,-1 0 0 0 0,0 1 0 0 0,0 0 0 0 0,-1 1 0 0 0,-13-7 0 0 0,17 10 4 0 0,-1-1-1 0 0,0 2 0 0 0,0-1 1 0 0,-1 1-1 0 0,1 0 0 0 0,0 0 1 0 0,-1 1-1 0 0,1 0 0 0 0,-1 0 1 0 0,1 1-1 0 0,-15 1 0 0 0,17 0-88 0 0,0 0 0 0 0,0 1-1 0 0,0 0 1 0 0,0 0 0 0 0,0 1 0 0 0,1-1 0 0 0,-1 1-1 0 0,1 0 1 0 0,0 0 0 0 0,0 0 0 0 0,0 1-1 0 0,-6 6 1 0 0,4-3-350 0 0,0 1-1 0 0,0-1 0 0 0,0 1 1 0 0,1 1-1 0 0,0-1 1 0 0,-3 10-1 0 0,-2 10-2132 0 0,4 0-4634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8.2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12896 0 0,'0'0'4497'0'0,"0"8"-1220"0"0,3 11-2031 0 0,-2-16-1170 0 0,-1-1 0 0 0,1 1 1 0 0,-1-1-1 0 0,0 1 0 0 0,0 0 0 0 0,0-1 1 0 0,0 4-1 0 0,-2 11 185 0 0,1 1 0 0 0,0-1-1 0 0,2 1 1 0 0,2 21 0 0 0,-2 32-10 0 0,-1-44-177 0 0,-6 25 266 0 0,7-63-333 0 0,0 0 1 0 0,1 0-1 0 0,0 1 0 0 0,6-15 0 0 0,0-6 17 0 0,37-118 578 0 0,-38 128-520 0 0,20-44 310 0 0,-4 2 335 0 0,-23 63-703 0 0,0 0 0 0 0,0-1 0 0 0,0 1 0 0 0,0 0 0 0 0,0-1 0 0 0,0 1 1 0 0,0-1-1 0 0,1 1 0 0 0,-1 0 0 0 0,0 0 0 0 0,0-1 0 0 0,0 1 0 0 0,0 0 0 0 0,1-1 0 0 0,-1 1 0 0 0,0 0 0 0 0,0 0 1 0 0,1-1-1 0 0,-1 1 0 0 0,0 0 0 0 0,1 0 0 0 0,-1 0 0 0 0,0-1 0 0 0,1 1 0 0 0,-1 0 0 0 0,0 0 0 0 0,1 0 0 0 0,-1 0 1 0 0,0 0-1 0 0,1 0 0 0 0,-1 0 0 0 0,0-1 0 0 0,1 1 0 0 0,-1 0 0 0 0,1 0 0 0 0,-1 1 0 0 0,0-1 0 0 0,1 0 0 0 0,-1 0 1 0 0,0 0-1 0 0,1 0 0 0 0,-1 0 0 0 0,0 0 0 0 0,1 0 0 0 0,-1 0 0 0 0,0 1 0 0 0,1-1 0 0 0,-1 0 0 0 0,0 0 0 0 0,0 1 1 0 0,1-1-1 0 0,-1 0 0 0 0,0 0 0 0 0,0 1 0 0 0,1-1 0 0 0,-1 0 0 0 0,0 1 0 0 0,3 1-16 0 0,-1 0 0 0 0,0 0-1 0 0,0 0 1 0 0,-1 0 0 0 0,1 0 0 0 0,0 1-1 0 0,-1-1 1 0 0,0 1 0 0 0,1-1 0 0 0,-1 1-1 0 0,0-1 1 0 0,1 6 0 0 0,7 36 21 0 0,-6-24-35 0 0,33 173-127 0 0,-32-167-447 0 0,-1 0 1 0 0,-1 50-1 0 0,4-29-3385 0 0,-6-33 2114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8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1 134 16152 0 0,'0'0'365'0'0,"1"-2"56"0"0,1-1-307 0 0,0 1 0 0 0,0-1 0 0 0,1 0 0 0 0,-1 1 0 0 0,1-1-1 0 0,0 1 1 0 0,0 0 0 0 0,6-4 0 0 0,31-14 670 0 0,-10 5 1102 0 0,-19 10-1213 0 0,1 0 1 0 0,0 0-1 0 0,23-4 1 0 0,-23 6-527 0 0,0-1 1 0 0,0 0-1 0 0,15-7 1 0 0,16-8-2234 0 0,-32 13 894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9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73 6448 0 0,'2'1'9106'0'0,"1"2"-8465"0"0,1-1 0 0 0,0 0 1 0 0,-1 0-1 0 0,1 0 0 0 0,0 0 0 0 0,0-1 0 0 0,0 0 0 0 0,0 0 0 0 0,5 1 0 0 0,43 3 1597 0 0,-11-1-1300 0 0,13 1 143 0 0,79-1 0 0 0,-101-3-931 0 0,-15 0-45 0 0,0-1-1 0 0,22-3 1 0 0,-28 2-151 0 0,-4 0-75 0 0,-1 0 0 0 0,1 0 0 0 0,-1 0 0 0 0,0-1 0 0 0,0 0 0 0 0,0 0 0 0 0,7-4 0 0 0,-13 6 100 0 0,1-1 0 0 0,-1 1 0 0 0,0 0 0 0 0,1 0 0 0 0,-1 0 1 0 0,0 0-1 0 0,1-1 0 0 0,-1 1 0 0 0,0 0 0 0 0,1 0 0 0 0,-1 0 1 0 0,0 0-1 0 0,1 0 0 0 0,-1 0 0 0 0,1 0 0 0 0,-1 0 0 0 0,0 0 1 0 0,1 0-1 0 0,-1 0 0 0 0,0 0 0 0 0,1 0 0 0 0,-1 0 0 0 0,0 0 1 0 0,1 1-1 0 0,-1-1 0 0 0,1 0 0 0 0,-1 0 2 0 0,0 0-1 0 0,1 1 1 0 0,-1-1 0 0 0,0 0-1 0 0,1 0 1 0 0,-1 0 0 0 0,0 0-1 0 0,0 0 1 0 0,1 0 0 0 0,-1 0-1 0 0,0 0 1 0 0,1 0-1 0 0,-1 0 1 0 0,0 0 0 0 0,1 0-1 0 0,-1 0 1 0 0,0 0 0 0 0,1 0-1 0 0,-1 0 1 0 0,0 0 0 0 0,1 0-1 0 0,-1-1 1 0 0,0 1-1 0 0,0 0 1 0 0,1 0 0 0 0,-1 0-1 0 0,0 0 1 0 0,0-1 0 0 0,1 1-1 0 0,-1 0 1 0 0,0 0 0 0 0,1-1-1 0 0,12-10-686 0 0,-13 10 665 0 0,0 0 0 0 0,1 0 0 0 0,-1 0 0 0 0,0 1 0 0 0,0-1 0 0 0,0 0 0 0 0,1 0 0 0 0,-1 0 0 0 0,0 0 0 0 0,0 0 0 0 0,0 1 0 0 0,-1-1 0 0 0,1-1 0 0 0,0-5-101 0 0,1 5 135 0 0,0-1-1 0 0,-1 1 1 0 0,1 0 0 0 0,-1 0 0 0 0,1 0 0 0 0,-1-1 0 0 0,0 1 0 0 0,0 0 0 0 0,0 0 0 0 0,0-1 0 0 0,-1 1 0 0 0,1 0 0 0 0,-1 0-1 0 0,1 0 1 0 0,-2-3 0 0 0,1-3 18 0 0,1 5 42 0 0,0-4 13 0 0,0 5 8 0 0,3 2 24 0 0,-1 1-79 0 0,0-1 0 0 0,0 0 0 0 0,1 1 1 0 0,-1-1-1 0 0,0 1 0 0 0,0 0 1 0 0,0 0-1 0 0,0 0 0 0 0,0 0 0 0 0,0 0 1 0 0,-1 0-1 0 0,1 0 0 0 0,0 1 1 0 0,1 1-1 0 0,26 28 245 0 0,-4-5-39 0 0,-18-20-113 0 0,-1 1-1 0 0,1 0 0 0 0,10 16 0 0 0,-2-4 140 0 0,-4-6-48 0 0,-8-11-154 0 0,-1 0-1 0 0,0 1 1 0 0,0-1-1 0 0,0 1 0 0 0,0-1 1 0 0,0 1-1 0 0,0 0 1 0 0,0-1-1 0 0,-1 1 0 0 0,0 0 1 0 0,1 0-1 0 0,-1 0 1 0 0,0 0-1 0 0,0 5 1 0 0,0 12 111 0 0,0-14-106 0 0,-1 0 0 0 0,0-1 0 0 0,0 1 0 0 0,-1 0 0 0 0,1-1 0 0 0,-1 1 0 0 0,0-1 0 0 0,-4 9 0 0 0,-4 9 55 0 0,9-23-106 0 0,0 0-1 0 0,0 0 0 0 0,0 1 0 0 0,0-1 0 0 0,0 0 0 0 0,0 0 1 0 0,0 0-1 0 0,-1 1 0 0 0,1-1 0 0 0,0 0 0 0 0,0 0 0 0 0,0 0 0 0 0,0 0 1 0 0,0 1-1 0 0,-1-1 0 0 0,1 0 0 0 0,0 0 0 0 0,0 0 0 0 0,0 0 0 0 0,-1 0 1 0 0,1 0-1 0 0,0 0 0 0 0,0 1 0 0 0,0-1 0 0 0,-1 0 0 0 0,1 0 0 0 0,0 0 1 0 0,0 0-1 0 0,-1 0 0 0 0,1 0 0 0 0,0 0 0 0 0,0 0 0 0 0,-1 0 0 0 0,1 0 1 0 0,-1 0-1 0 0,1 0 0 0 0,0 0 1 0 0,-1 0-1 0 0,1 0 1 0 0,-1 0-1 0 0,1 0 0 0 0,-1 0 1 0 0,1 0-1 0 0,0 0 0 0 0,-1 1 1 0 0,1-1-1 0 0,0 0 0 0 0,-1 0 1 0 0,1 0-1 0 0,-1 1 0 0 0,1-1 1 0 0,0 0-1 0 0,-1 1 0 0 0,-3 3-117 0 0,-1-1 0 0 0,0 1-1 0 0,0-1 1 0 0,-10 4-1 0 0,15-7 24 0 0,-1 0-1 0 0,1 1 0 0 0,0-1 1 0 0,-1 0-1 0 0,1 0 1 0 0,-1 0-1 0 0,1 0 0 0 0,-1 0 1 0 0,1 0-1 0 0,-1 0 1 0 0,1-1-1 0 0,-1 1 0 0 0,1 0 1 0 0,-1 0-1 0 0,1 0 1 0 0,0 0-1 0 0,-1-1 0 0 0,1 1 1 0 0,-1 0-1 0 0</inkml:trace>
  <inkml:trace contextRef="#ctx0" brushRef="#br0" timeOffset="1">1230 525 16008 0 0,'0'0'6322'0'0,"2"1"-5491"0"0,11 3-48 0 0,0-1 0 0 0,27 4 1 0 0,-25-5-482 0 0,3 1 36 0 0,-15-2-304 0 0,1 0-1 0 0,-1 0 1 0 0,1-1-1 0 0,-1 1 1 0 0,0-1-1 0 0,1 0 1 0 0,3-1-1 0 0,33-4 5 0 0,-16 1-303 0 0,28 0 0 0 0,-44 4-432 0 0,1-1 0 0 0,-1-1 0 0 0,0 1 0 0 0,0-1 0 0 0,-1-1 0 0 0,1 1 0 0 0,13-8 0 0 0,-16 8-1223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59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15808 0 0,'0'0'4085'0'0,"1"2"-2779"0"0,2 8-341 0 0,0 0 0 0 0,3 16 0 0 0,2 10 183 0 0,-2-15-845 0 0,19 53 282 0 0,-21-64-586 0 0,0-1 0 0 0,1 1 0 0 0,0-1 0 0 0,1 0-1 0 0,8 10 1 0 0,11 13-557 0 0,-13-16-1494 0 0,16 16 0 0 0,-12-17-5849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0.3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0 16671 0 0,'0'0'1512'0'0,"-2"2"-1245"0"0,-3 3 29 0 0,0 1 0 0 0,0 0 0 0 0,0 0 0 0 0,1 0-1 0 0,0 1 1 0 0,0-1 0 0 0,0 1 0 0 0,1 0 0 0 0,0 0 0 0 0,1 1 0 0 0,-1-1-1 0 0,2 0 1 0 0,-1 1 0 0 0,0 8 0 0 0,-1 1-89 0 0,2 1-1 0 0,0 0 1 0 0,1-1-1 0 0,1 1 1 0 0,4 21-1 0 0,-2-20-167 0 0,1 0 0 0 0,1-1-1 0 0,0 1 1 0 0,2-1 0 0 0,12 25-1 0 0,-15-37-19 0 0,0-1-1 0 0,0 0 1 0 0,1 0 0 0 0,-1 0-1 0 0,1 0 1 0 0,9 6-1 0 0,-7-6 34 0 0,-5-3-34 0 0,0-1 0 0 0,0 0 0 0 0,0 0 1 0 0,0 0-1 0 0,0 0 0 0 0,0 0 1 0 0,0 0-1 0 0,0-1 0 0 0,0 1 1 0 0,0-1-1 0 0,0 1 0 0 0,0-1 1 0 0,1 0-1 0 0,3 0 0 0 0,-1 0 39 0 0,-1-1-1 0 0,1 0 0 0 0,0 0 1 0 0,0 0-1 0 0,-1-1 1 0 0,8-2-1 0 0,-5 0 44 0 0,0 1 0 0 0,0-1 1 0 0,-1 0-1 0 0,0-1 0 0 0,1 1 0 0 0,-1-1 0 0 0,-1-1 0 0 0,8-7 0 0 0,10-15 327 0 0,-11 14-113 0 0,-1-1-1 0 0,11-17 1 0 0,-21 30-294 0 0,0 0 0 0 0,0-1 0 0 0,0 1 0 0 0,0-1 1 0 0,-1 0-1 0 0,1 1 0 0 0,0-1 0 0 0,-1 0 0 0 0,0 1 0 0 0,0-1 0 0 0,0 0 0 0 0,0 1 0 0 0,0-1 0 0 0,0 0 0 0 0,-1 1 0 0 0,1-1 0 0 0,-1 0 0 0 0,-1-4 1 0 0,-2-1 44 0 0,-1-1 0 0 0,1 0 0 0 0,-11-13 0 0 0,14 21-59 0 0,-3-4 4 0 0,0 0 0 0 0,-1 0 0 0 0,0 1 0 0 0,0 0 1 0 0,0 0-1 0 0,-9-5 0 0 0,-2-2-24 0 0,7 5-245 0 0,1 1 0 0 0,-1 0 0 0 0,0 1 0 0 0,0 0 0 0 0,-1 1 0 0 0,1 0 0 0 0,-1 0 0 0 0,-13-2 0 0 0,3 5-2724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0.8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506 402 3224 0 0,'0'0'143'0'0,"1"2"-3"0"0,3 2 358 0 0,-1 1 0 0 0,1-1 1 0 0,-1 0-1 0 0,9 6 0 0 0,-8-6 1266 0 0,1 0 0 0 0,-1 0 0 0 0,0 0 0 0 0,3 6-1 0 0,-6-8-1378 0 0,0 0-1 0 0,0-1 0 0 0,0 1 1 0 0,0 0-1 0 0,0 0 0 0 0,-1 0 0 0 0,1 0 1 0 0,-1 0-1 0 0,1 1 0 0 0,-1-1 1 0 0,0 0-1 0 0,0 0 0 0 0,0 0 0 0 0,0 0 1 0 0,0 3-1 0 0,-4 16 761 0 0,2-15-867 0 0,1 0 1 0 0,0 0-1 0 0,0 0 0 0 0,1 0 0 0 0,0 0 0 0 0,0 9 0 0 0,3 29-40 0 0,-3-33-212 0 0,1 1 0 0 0,0-1 0 0 0,0 1 0 0 0,2-1 0 0 0,2 13 1 0 0,-4-22 619 0 0,-1-1-621 0 0,0-1-1 0 0,0 0 1 0 0,0 1 0 0 0,0-1-1 0 0,0 0 1 0 0,-1 0-1 0 0,1 1 1 0 0,0-1 0 0 0,0 0-1 0 0,0 0 1 0 0,-1 1-1 0 0,1-1 1 0 0,0 0-1 0 0,0 0 1 0 0,-1 1 0 0 0,1-1-1 0 0,0 0 1 0 0,-1 0-1 0 0,1 0 1 0 0,0 0 0 0 0,-1 0-1 0 0,1 1 1 0 0,0-1-1 0 0,-1 0 1 0 0,1 0 0 0 0,0 0-1 0 0,-1 0 1 0 0,1 0-1 0 0,0 0 1 0 0,-1 0-1 0 0,1 0 1 0 0,0 0 0 0 0,-1 0-1 0 0,1 0 1 0 0,0 0-1 0 0,-1 0 1 0 0,1-1 0 0 0,0 1-1 0 0,-1 0 1 0 0,1 0-1 0 0,0 0 1 0 0,0 0-1 0 0,-1-1 1 0 0,1 1 0 0 0,0 0-1 0 0,0 0 1 0 0,-1 0-1 0 0,1-1 1 0 0,0 1 0 0 0,0 0-1 0 0,-1-1 1 0 0,1 1-1 0 0,0 0 1 0 0,0 0 0 0 0,0-1-1 0 0,0 1 1 0 0,0 0-1 0 0,-1-1 1 0 0,-9-32 96 0 0,8 28-102 0 0,0-1-1 0 0,0 0 0 0 0,1 0 1 0 0,-1 0-1 0 0,1 0 1 0 0,0 0-1 0 0,1 0 0 0 0,0 0 1 0 0,0-7-1 0 0,1 9-18 0 0,13-73-66 0 0,-14 74 60 0 0,1 0 0 0 0,-1 0 1 0 0,1 0-1 0 0,-1 0 0 0 0,0 0 1 0 0,0 0-1 0 0,-1-6 0 0 0,0 6 3 0 0,1 1 0 0 0,-1-1 1 0 0,1 1-1 0 0,0-1 0 0 0,0 0 0 0 0,0 1 0 0 0,1-1 0 0 0,-1 1 0 0 0,1-1 0 0 0,0-3 0 0 0,3-1-8 0 0,0 1 1 0 0,1-1-1 0 0,-1 1 0 0 0,1 0 0 0 0,0 0 0 0 0,9-7 0 0 0,1-3 15 0 0,-11 12 50 0 0,0 0 0 0 0,0 0 0 0 0,0 1 0 0 0,0 0 0 0 0,1 0-1 0 0,-1 0 1 0 0,1 0 0 0 0,0 1 0 0 0,-1-1 0 0 0,1 1 0 0 0,0 0 0 0 0,1 1-1 0 0,-1-1 1 0 0,6 0 0 0 0,-2 5 192 0 0,-5 0-71 0 0,12 8-163 0 0,-14-7-13 0 0,-1-1 1 0 0,0 0-16 0 0,0-1 0 0 0,-1 1 0 0 0,1-1-1 0 0,0 1 1 0 0,-1-1 0 0 0,0 1 0 0 0,0 0 0 0 0,1-1 0 0 0,-2 1-1 0 0,1-1 1 0 0,0 1 0 0 0,0 0 0 0 0,-1-1 0 0 0,1 1 0 0 0,-1-1-1 0 0,0 1 1 0 0,0-1 0 0 0,0 1 0 0 0,0-1 0 0 0,0 0 0 0 0,-1 0 0 0 0,1 1-1 0 0,-4 2 1 0 0,4-3-190 0 0,0 8-280 0 0,-6 9 2 0 0,5-12 71 0 0,0-1 1 0 0,0 0 0 0 0,-1 1 0 0 0,-4 7 0 0 0,6-13-91 0 0,1 3 348 0 0,0-1 0 0 0,0 0-1 0 0,1 0 1 0 0,0 0 0 0 0,-1-1-1 0 0,1 1 1 0 0,0 0 0 0 0,0 0-1 0 0,1 0 1 0 0,-1-1 0 0 0,1 1-1 0 0,-1 0 1 0 0,3 2 0 0 0,-3-4 145 0 0,1 2 4 0 0,1 1 0 0 0,-1-2 0 0 0,1 1 0 0 0,-1 0 0 0 0,1 0 1 0 0,0-1-1 0 0,0 1 0 0 0,0-1 0 0 0,0 0 0 0 0,0 0 0 0 0,0 0 0 0 0,1-1 0 0 0,-1 1 0 0 0,1-1 1 0 0,5 2-1 0 0,21 7 271 0 0,-21-7-73 0 0,-1 0-1 0 0,1-1 1 0 0,9 2 0 0 0,-11-3 184 0 0,1 0 1 0 0,-1 0-1 0 0,0 1 1 0 0,0 0 0 0 0,0 0-1 0 0,0 1 1 0 0,0-1-1 0 0,9 7 1 0 0,-14-5 32 0 0,-2 5-32 0 0,0-7-319 0 0,1 1 0 0 0,-1 0 0 0 0,0 0 0 0 0,0-1 0 0 0,-1 1-1 0 0,1 0 1 0 0,-1 0 0 0 0,1-1 0 0 0,-1 1 0 0 0,0-1 0 0 0,0 1 0 0 0,0 0 0 0 0,0-1 0 0 0,0 0 0 0 0,0 1 0 0 0,-1-1 0 0 0,0 0 0 0 0,-2 4-1 0 0,-2 0-27 0 0,0 0-1 0 0,0-1 0 0 0,-1 0 1 0 0,1 0-1 0 0,-1 0 0 0 0,0-1 1 0 0,0 0-1 0 0,-1 0 0 0 0,0 0 1 0 0,1-1-1 0 0,-1-1 0 0 0,0 1 1 0 0,-13 1-1 0 0,-33 9-150 0 0,41-9 44 0 0,1-1 0 0 0,-1 0 0 0 0,0-1 1 0 0,-16 1-1 0 0,15-3-394 0 0,1 0 1 0 0,-1-1-1 0 0,0-1 0 0 0,-16-3 1 0 0,9-1-1361 0 0,-1 2-440 0 0</inkml:trace>
  <inkml:trace contextRef="#ctx0" brushRef="#br0" timeOffset="1">1 56 7368 0 0,'-1'-8'11923'0'0,"2"7"-11355"0"0,6-4 3807 0 0,16 1-4689 0 0,-16 3 1977 0 0,4 0-1269 0 0,-6 0-257 0 0,-1 0-1 0 0,0 0 0 0 0,0 1 1 0 0,0 0-1 0 0,7 0 0 0 0,9 2 298 0 0,0-2 0 0 0,0 0 0 0 0,38-6 0 0 0,-22 2-202 0 0,54 2-88 0 0,-62 3-205 0 0,-1-2 0 0 0,53-8 0 0 0,-54 4-1343 0 0,1 2 0 0 0,48-2-1 0 0,-50 5-475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3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1 18223 0 0,'0'0'1654'0'0,"-12"1"3879"0"0,4 8-4714 0 0,0-1 0 0 0,-10 15 1 0 0,6-7-772 0 0,11-15-46 0 0,0 1-1 0 0,1-1 0 0 0,-1 0 1 0 0,0 1-1 0 0,1-1 0 0 0,-1 1 0 0 0,1-1 1 0 0,-1 4-1 0 0,-4 8-2 0 0,4-11-8 0 0,-1 0 0 0 0,1 0-1 0 0,0 1 1 0 0,0-1 0 0 0,0 0 0 0 0,0 1-1 0 0,1-1 1 0 0,-1 1 0 0 0,1-1 0 0 0,-1 0 0 0 0,1 1-1 0 0,0-1 1 0 0,0 1 0 0 0,0 3 0 0 0,0-5-20 0 0,0 1-41 0 0,0 0-22 0 0,0 18-115 0 0,0-19 109 0 0,3 0-161 0 0,3 1 257 0 0,1 0 0 0 0,-1 0 1 0 0,1-1-1 0 0,0 0 0 0 0,10 0 0 0 0,-12-1 2 0 0,0 1 0 0 0,0 0 0 0 0,-1-1 0 0 0,8 3 0 0 0,11 3 0 0 0,-17-5 4 0 0,1 0 0 0 0,-1 1 0 0 0,0 0 1 0 0,0 1-1 0 0,0-1 0 0 0,0 1 0 0 0,-1 0 0 0 0,1 1 0 0 0,-1-1 0 0 0,1 1 0 0 0,-1 0 0 0 0,0 0 0 0 0,-1 1 0 0 0,5 5 1 0 0,-3-3 2 0 0,0 0 1 0 0,-1 0 0 0 0,0 1-1 0 0,-1 0 1 0 0,0 0 0 0 0,0 0 0 0 0,0 0-1 0 0,-1 1 1 0 0,4 16 0 0 0,-1 30 57 0 0,-6-53-60 0 0,0-1-1 0 0,0 1 1 0 0,0 0-1 0 0,0 0 1 0 0,0-1-1 0 0,-1 1 1 0 0,1 0-1 0 0,0-1 1 0 0,-1 1-1 0 0,0 0 1 0 0,1-1-1 0 0,-1 1 1 0 0,-1 2-1 0 0,-4 10 84 0 0,6-13-79 0 0,-1 1-1 0 0,0-1 1 0 0,1 1 0 0 0,-1-1 0 0 0,0 1 0 0 0,0-1 0 0 0,0 0-1 0 0,0 1 1 0 0,0-1 0 0 0,0 0 0 0 0,-1 0 0 0 0,1 0-1 0 0,0 0 1 0 0,-1 0 0 0 0,1 0 0 0 0,-2 1 0 0 0,-29 13 115 0 0,21-11-52 0 0,6-1-44 0 0,0-1 0 0 0,0 0-1 0 0,-1 0 1 0 0,1-1 0 0 0,0 0-1 0 0,-1 0 1 0 0,1 0 0 0 0,-1 0-1 0 0,1-1 1 0 0,-7 0 0 0 0,8-1-29 0 0,0 1 1 0 0,0-1 0 0 0,1 0 0 0 0,-1-1-1 0 0,0 1 1 0 0,1 0 0 0 0,-1-1 0 0 0,1 0-1 0 0,0 0 1 0 0,-1 0 0 0 0,1 0 0 0 0,0 0-1 0 0,0-1 1 0 0,1 0 0 0 0,-5-4-1 0 0,5 5-109 0 0,0 0-1 0 0,0 0 0 0 0,1 0 0 0 0,-1 0 0 0 0,1 0 0 0 0,-1 0 0 0 0,1 0 0 0 0,0-1 0 0 0,0 1 0 0 0,0-1 0 0 0,0 1 0 0 0,0-1 1 0 0,0 1-1 0 0,1-1 0 0 0,-1 1 0 0 0,1-1 0 0 0,0 0 0 0 0,0 1 0 0 0,0-1 0 0 0,0-3 0 0 0,1 3-262 0 0,-1-1-1 0 0,1 0 0 0 0,0 1 1 0 0,0-1-1 0 0,1 1 0 0 0,-1-1 1 0 0,3-3-1 0 0,10-8-2157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1.4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8752 0 0,'7'0'793'0'0,"50"3"465"0"0,-47-1 223 0 0,1 0 1 0 0,0 1-1 0 0,11 4 1 0 0,-15-5-679 0 0,0 0-1 0 0,0-1 1 0 0,0 1 0 0 0,9-1 0 0 0,-9 0-267 0 0,-1-1-1 0 0,1 1 1 0 0,13 4 0 0 0,-1 2 436 0 0,-1 1 0 0 0,0 0 0 0 0,32 22 0 0 0,-43-26-898 0 0,-1 1 1 0 0,0 0-1 0 0,-1 0 0 0 0,1 0 1 0 0,-1 1-1 0 0,0 0 0 0 0,0 0 1 0 0,-1 0-1 0 0,1 1 1 0 0,-1-1-1 0 0,-1 1 0 0 0,1 0 1 0 0,2 9-1 0 0,12 62 42 0 0,-15-63-85 0 0,-3-12-25 0 0,0 0 1 0 0,0 0-1 0 0,0 0 1 0 0,-1 0-1 0 0,1 0 0 0 0,-1 1 1 0 0,1-1-1 0 0,-1-1 1 0 0,0 1-1 0 0,0 0 1 0 0,-1 0-1 0 0,1 0 0 0 0,0 0 1 0 0,-1-1-1 0 0,-3 5 1 0 0,-4 5-90 0 0,0-2 0 0 0,-10 11 0 0 0,14-17-307 0 0,-1 0 0 0 0,1-1 0 0 0,-1 1-1 0 0,0-1 1 0 0,1-1 0 0 0,-12 5 0 0 0,14-6 159 0 0,-24 9-1352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1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11056 0 0,'2'0'4248'0'0,"12"1"-1638"0"0,26 5 0 0 0,-24-4-2284 0 0,31 3-1 0 0,43-5-1787 0 0,-75 0 44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2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5064 0 0,'1'1'7657'0'0,"4"1"-6890"0"0,-1 0-1 0 0,0 0 1 0 0,1-1-1 0 0,-1 1 1 0 0,1-1-1 0 0,-1 0 1 0 0,1 0 0 0 0,6 0-1 0 0,41-1 513 0 0,-26-1-880 0 0,-16 1-578 0 0,1-1 0 0 0,-1 0 0 0 0,14-5 1 0 0,11-1-2180 0 0,-1 0 794 0 0,-9 2-17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2.8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 13360 0 0,'0'0'4658'0'0,"3"0"-2877"0"0,1 1-1319 0 0,1-1 0 0 0,0 0-1 0 0,-1 0 1 0 0,1-1 0 0 0,-1 1-1 0 0,1-1 1 0 0,-1 0 0 0 0,1 0-1 0 0,7-4 1 0 0,23-4 72 0 0,-8 3-291 0 0,-23 5-230 0 0,1 0-1 0 0,-1 0 1 0 0,0 0 0 0 0,1 0-1 0 0,-1 0 1 0 0,1 1 0 0 0,-1 0-1 0 0,1 0 1 0 0,-1 0 0 0 0,1 1 0 0 0,-1-1-1 0 0,7 3 1 0 0,-3 0-558 0 0,5-1-1248 0 0,-11-2 1318 0 0,11 0-1031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3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4 16439 0 0,'0'0'2771'0'0,"-7"-3"1357"0"0,-1 10-3742 0 0,0 1 0 0 0,0 0 0 0 0,1 1 1 0 0,0 0-1 0 0,1 0 0 0 0,-1 0 0 0 0,-4 12 0 0 0,4-7-344 0 0,1 0-1 0 0,1 1 1 0 0,0 0-1 0 0,0 0 1 0 0,2 0-1 0 0,0 0 1 0 0,-1 20-1 0 0,-1 2-41 0 0,0 7 0 0 0,2 0 0 0 0,6 84 0 0 0,0-98-98 0 0,11 45 0 0 0,-10-56 30 0 0,-1-7-48 0 0,0 0 0 0 0,1-1 0 0 0,0 1 0 0 0,1-1 0 0 0,0 0-1 0 0,1-1 1 0 0,9 15 0 0 0,-10-19-160 0 0,-1 0-1 0 0,1 0 1 0 0,0-1 0 0 0,1 1 0 0 0,0-1-1 0 0,-1 0 1 0 0,1-1 0 0 0,1 0-1 0 0,-1 1 1 0 0,1-2 0 0 0,0 1-1 0 0,12 4 1 0 0,-4-5-1877 0 0,-4-6-5100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3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20 242 18287 0 0,'0'0'1828'0'0,"0"2"-1673"0"0,0 14 258 0 0,1-9 17 0 0,-1 0 0 0 0,0 0 0 0 0,0 0 0 0 0,-1 0 0 0 0,0 0 0 0 0,-3 11 0 0 0,3-13-301 0 0,0 0 1 0 0,1 1 0 0 0,0-1 0 0 0,-1 1 0 0 0,1-1-1 0 0,1 0 1 0 0,0 6 0 0 0,1 13 100 0 0,-2-15-201 0 0,1-1 1 0 0,0 1 0 0 0,1-1-1 0 0,3 12 1 0 0,0 4-390 0 0,-4-19 363 0 0,-1 0-1076 0 0</inkml:trace>
  <inkml:trace contextRef="#ctx0" brushRef="#br0" timeOffset="1">0 0 15488 0 0,'0'0'4343'0'0,"4"10"-4343"0"0,2 4-96 0 0,4-5-488 0 0,-4 1-96 0 0,-1 0-24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4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1 130 14544 0 0,'0'0'1313'0'0,"1"-2"-1077"0"0,1-2 228 0 0,1 0 0 0 0,0-1 1 0 0,0 2-1 0 0,5-7 0 0 0,-4 6 390 0 0,1 0 0 0 0,-1-1 0 0 0,5-9-1 0 0,-6 10-532 0 0,0 0-1 0 0,0 0 0 0 0,1 0 0 0 0,4-4 0 0 0,43-34 2284 0 0,-48 39-2485 0 0,-2 3-113 0 0,0-1 0 0 0,-1 1 0 0 0,1-1 0 0 0,0 1 0 0 0,0-1 0 0 0,0 1 0 0 0,-1-1 0 0 0,1 1 0 0 0,0 0 0 0 0,0 0 0 0 0,0-1 0 0 0,0 1 0 0 0,0 0 1 0 0,0 0-1 0 0,0 0 0 0 0,-1 0 0 0 0,1 0 0 0 0,0 0 0 0 0,0 0 0 0 0,0 0 0 0 0,1 1 0 0 0,11-1 67 0 0,-9 0-72 0 0,1 1 0 0 0,-1-1 0 0 0,0 1 0 0 0,0 0 0 0 0,1 0 0 0 0,-1 1-1 0 0,0-1 1 0 0,0 1 0 0 0,0 0 0 0 0,0 0 0 0 0,-1 0 0 0 0,1 1 0 0 0,0-1 0 0 0,-1 1 0 0 0,0 0-1 0 0,1 0 1 0 0,3 5 0 0 0,-5-7-1 0 0,0 1 1 0 0,0 0-1 0 0,0 0 0 0 0,1-1 1 0 0,-1 1-1 0 0,6 1 0 0 0,2 3-15 0 0,27 14-332 0 0,-32-17 240 0 0,-1 0 1 0 0,0-1-1 0 0,1 1 0 0 0,-1-1 0 0 0,1 0 1 0 0,0-1-1 0 0,-1 1 0 0 0,6 0 0 0 0,-6-1-66 0 0,-1 0-1 0 0,1-1 1 0 0,0 1-1 0 0,-1-1 1 0 0,1 0 0 0 0,0 0-1 0 0,-1 0 1 0 0,1-1-1 0 0,-1 1 1 0 0,1-1-1 0 0,6-1 1 0 0,16-8-6762 0 0,-15 5 17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4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1 199 4144 0 0,'0'0'17474'0'0,"2"-1"-16359"0"0,26-16 1214 0 0,-28 16-2272 0 0,1 1 1 0 0,0-1-1 0 0,-1 1 0 0 0,1 0 1 0 0,0 0-1 0 0,-1 0 0 0 0,1-1 1 0 0,0 1-1 0 0,-1 0 0 0 0,1 0 1 0 0,0 0-1 0 0,-1 0 0 0 0,1 0 1 0 0,0 0-1 0 0,0 0 0 0 0,5 0 109 0 0,17-9 280 0 0,-14 6-219 0 0,0 0 0 0 0,18-5-1 0 0,7-2 93 0 0,8-3-2507 0 0,-31 9 409 0 0,-1-2-77 0 0</inkml:trace>
  <inkml:trace contextRef="#ctx0" brushRef="#br0" timeOffset="1">123 1 14944 0 0,'0'0'1357'0'0,"0"1"-1117"0"0,0 12 1396 0 0,-1 0 0 0 0,-3 21 0 0 0,2-25-844 0 0,1 1 1 0 0,0 17 0 0 0,-1 12 271 0 0,2-38-1056 0 0,-2 13 188 0 0,0 0 1 0 0,1 14-1 0 0,1-23-211 0 0,1 0 1 0 0,-1-1-1 0 0,1 1 1 0 0,0-1 0 0 0,0 1-1 0 0,0-1 1 0 0,1 1-1 0 0,-1-1 1 0 0,1 0-1 0 0,5 8 1 0 0,-6-10-312 0 0,5 9 586 0 0,-4-1-4812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5.1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8752 0 0,'0'0'793'0'0,"3"0"-314"0"0,21-5 5759 0 0,-21 4-5676 0 0,1 0 0 0 0,-1 0 0 0 0,1 1 0 0 0,-1-1 0 0 0,1 1 0 0 0,0-1 0 0 0,-1 1 1 0 0,5 1-1 0 0,23 2 1287 0 0,-31-3-1793 0 0,1 0 0 0 0,0 0 0 0 0,-1 1-1 0 0,1-1 1 0 0,-1 0 0 0 0,1 0 0 0 0,-1 0 0 0 0,1 1 0 0 0,0-1 0 0 0,-1 0 0 0 0,1 1-1 0 0,-1-1 1 0 0,1 0 0 0 0,-1 1 0 0 0,1-1 0 0 0,-1 1 0 0 0,0-1 0 0 0,1 1 0 0 0,0 0-1 0 0,1 2 143 0 0,39 21 1554 0 0,-37-21-1720 0 0,-1-1 1 0 0,0 0 0 0 0,-1 1 0 0 0,1-1 0 0 0,0 1-1 0 0,-1 0 1 0 0,1 0 0 0 0,-1 0 0 0 0,0 0 0 0 0,0 0-1 0 0,0 0 1 0 0,-1 0 0 0 0,1 1 0 0 0,-1-1 0 0 0,1 1 0 0 0,-1 0-1 0 0,-1-1 1 0 0,2 5 0 0 0,-1-1-48 0 0,0 1-1 0 0,0 0 1 0 0,-1 0 0 0 0,0-1 0 0 0,0 1-1 0 0,-1 0 1 0 0,-3 13 0 0 0,0-8-251 0 0,0 0 0 0 0,-1 0 0 0 0,-13 23 0 0 0,12-25 49 0 0,-2 7-163 0 0,6-12 213 0 0,0-1-1 0 0,-1 0 1 0 0,0 1-1 0 0,0-1 1 0 0,-4 5 0 0 0,-75 97-2776 0 0,74-99 3026 0 0,7-8 48 0 0,1 0 0 0 0,-1 1 0 0 0,1-1 0 0 0,0 0 0 0 0,0 0 0 0 0,-1 1 0 0 0,1-1 0 0 0,0 0 0 0 0,-1 1 0 0 0,1-1 1 0 0,0 0-1 0 0,0 1 0 0 0,0-1 0 0 0,-1 0 0 0 0,1 1 0 0 0,0-1 0 0 0,0 0 0 0 0,0 1 0 0 0,0-1 0 0 0,0 1 0 0 0,-1-1 0 0 0,1 0 0 0 0,0 1 0 0 0,0-1 0 0 0,0 1 0 0 0,0 0 0 0 0,3-1 317 0 0,16 1 93 0 0,-13 0-427 0 0,0-1-1 0 0,0 0 0 0 0,-1 0 1 0 0,1 0-1 0 0,0 0 1 0 0,8-3-1 0 0,4-1 140 0 0,-1 0 0 0 0,29-3 0 0 0,-42 6-227 0 0,-1 1-11 0 0,0-1 0 0 0,0 0 0 0 0,1 0 0 0 0,-1 0 0 0 0,4-3 0 0 0,-4 3-38 0 0,0-1 0 0 0,0 1-1 0 0,1 0 1 0 0,-1 0 0 0 0,5-1 0 0 0,40-5-1068 0 0,-14-1-2773 0 0,-14 3-4339 0 0</inkml:trace>
  <inkml:trace contextRef="#ctx0" brushRef="#br0" timeOffset="1">656 118 16559 0 0,'12'16'1730'0'0,"-8"-11"-1672"0"0,0 0-1 0 0,0 0 1 0 0,3 8-1 0 0,3 7 1135 0 0,-2 0 0 0 0,-1 0 0 0 0,0 1-1 0 0,-1 0 1 0 0,5 39 0 0 0,4 52-304 0 0,-10-66-802 0 0,-2 0-1 0 0,-5 79 1 0 0,0-91-86 0 0,-2 16 0 0 0,-3-13 9 0 0,3-12 5 0 0,-1-1 0 0 0,0-1-1 0 0,-10 25 1 0 0,4-31-100 0 0,10-15-29 0 0,-1-2-832 0 0,1 0 700 0 0,-1 0 0 0 0,0-1 0 0 0,0 1 0 0 0,1 0 0 0 0,-1-1 0 0 0,0 1-1 0 0,1-1 1 0 0,-1 1 0 0 0,-2-2 0 0 0,4 2-171 0 0,-1-1 0 0 0,0 1 0 0 0,0-1 0 0 0,1 1 0 0 0,-1-1 0 0 0,0 0 0 0 0,1 1 1 0 0,-1-1-1 0 0,1 0 0 0 0,-1 1 0 0 0,1-1 0 0 0,-1 0 0 0 0,0-1 0 0 0,0-11-7087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5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0 227 4608 0 0,'3'-6'54'0'0,"-1"1"0"0"0,1-1 1 0 0,-1 0-1 0 0,-1 0 0 0 0,1 0 0 0 0,-1 0 0 0 0,0-1 1 0 0,0-10-1 0 0,0 6 1273 0 0,0-1 0 0 0,1 1 1 0 0,1 0-1 0 0,0 0 0 0 0,0 1 0 0 0,1-1 0 0 0,0 1 1 0 0,7-11-1 0 0,-9 17-726 0 0,0 0 1 0 0,1 1-1 0 0,0-1 1 0 0,-1 1-1 0 0,1 0 1 0 0,1 0-1 0 0,-1 0 1 0 0,5-3-1 0 0,-4 3-757 0 0,0 1-1 0 0,0 0 1 0 0,0-1-1 0 0,0 1 1 0 0,0 1-1 0 0,1-1 1 0 0,-1 1-1 0 0,1 0 1 0 0,-1 0 0 0 0,1 0-1 0 0,6 0 1 0 0,-9 1-950 0 0</inkml:trace>
  <inkml:trace contextRef="#ctx0" brushRef="#br0" timeOffset="1">32 479 5064 0 0,'0'0'18871'0'0,"2"0"-17900"0"0,1-1-738 0 0,1 0 1 0 0,-1 0-1 0 0,0 0 0 0 0,1 0 1 0 0,-1-1-1 0 0,0 1 0 0 0,4-3 1 0 0,26-16 804 0 0,-29 18-879 0 0,12-9 294 0 0,-11 8-381 0 0,0-1 0 0 0,0 1 0 0 0,0 0 0 0 0,0 1 0 0 0,1-1 0 0 0,0 1 0 0 0,-1 0 0 0 0,7-1 0 0 0,56-13 104 0 0,-59 15-176 0 0,0 0 0 0 0,-1 0 0 0 0,1 1 0 0 0,10 1 0 0 0,2 0 0 0 0,-17 0 1 0 0,1-1-1 0 0,0 1 1 0 0,-1 0-1 0 0,1 0 1 0 0,-1 0-1 0 0,9 5 1 0 0,-10-5-4 0 0,1 1 1 0 0,0-1-1 0 0,0 0 0 0 0,0 0 1 0 0,0 0-1 0 0,7 1 0 0 0,16-6-214 0 0,-17 4 52 0 0,-1-1-1 0 0,1 0 1 0 0,-1 0 0 0 0,1-1-1 0 0,11-3 1 0 0,-1 1-939 0 0,-3 0-1646 0 0,-2-2-3386 0 0,-2-4-1649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3.4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251 1 8288 0 0,'0'0'12562'0'0,"1"2"-11222"0"0,24 39 2376 0 0,2 6-2441 0 0,-22-36-1167 0 0,0-1 0 0 0,-1 1 0 0 0,0 0 0 0 0,-1 0 0 0 0,5 21 0 0 0,-1 0-45 0 0,-5-22-40 0 0,0 0-1 0 0,0 16 1 0 0,3 13 28 0 0,-4-31-35 0 0,0 1-1 0 0,0 0 1 0 0,-1 0-1 0 0,-2 12 1 0 0,1 7 19 0 0,-5 62-13 0 0,6-73-7 0 0,-1 1 1 0 0,-1-1-1 0 0,-1 1 1 0 0,0-1-1 0 0,-1 0 1 0 0,-1 0-1 0 0,-1 0 1 0 0,0-1-1 0 0,-1 0 1 0 0,-13 22-1 0 0,14-29-10 0 0,0 0 0 0 0,-1-1-1 0 0,-9 10 1 0 0,13-14-15 0 0,-1-1-1 0 0,0 0 1 0 0,0 0 0 0 0,0 0 0 0 0,0-1 0 0 0,-1 0-1 0 0,1 1 1 0 0,-10 2 0 0 0,1-1-57 0 0,-1 1-62 0 0,0-1 0 0 0,-14 2 0 0 0,23-6-37 0 0,-1 1-1 0 0,1-1 1 0 0,0 0 0 0 0,0 0-1 0 0,0-1 1 0 0,0 1 0 0 0,0-1 0 0 0,0 0-1 0 0,-7-3 1 0 0,8 3-69 0 0,-4-2-381 0 0,1 0-1 0 0,-1 0 1 0 0,-7-5 0 0 0,12 6-286 0 0,0 0 1 0 0,0 0 0 0 0,1-1 0 0 0,-1 1 0 0 0,1-1 0 0 0,-3-3 0 0 0,-11-16-6489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6.2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11520 0 0,'1'0'7859'0'0,"6"0"-6293"0"0,-6-1-1363 0 0,1 1 0 0 0,0 0 1 0 0,-1 0-1 0 0,1 0 0 0 0,0 0 1 0 0,0 0-1 0 0,-1 1 0 0 0,1-1 1 0 0,0 0-1 0 0,-1 1 0 0 0,1-1 1 0 0,0 1-1 0 0,-1 0 0 0 0,1-1 1 0 0,-1 1-1 0 0,1 0 0 0 0,1 1 1 0 0,53 38 2398 0 0,-53-38-2478 0 0,-1 0 0 0 0,1 1 1 0 0,-1-1-1 0 0,0 0 0 0 0,0 1 0 0 0,0-1 0 0 0,2 6 0 0 0,8 8 234 0 0,-9-14-293 0 0,0 1 1 0 0,0 0-1 0 0,-1 0 1 0 0,0 1-1 0 0,1-1 0 0 0,-1 0 1 0 0,0 1-1 0 0,-1-1 1 0 0,1 1-1 0 0,-1 0 0 0 0,1-1 1 0 0,-1 1-1 0 0,1 8 1 0 0,-1-6-3 0 0,1 0 1 0 0,0 0 0 0 0,0-1-1 0 0,1 1 1 0 0,5 9 0 0 0,-4-9-23 0 0,-1 0 0 0 0,0 0 0 0 0,3 12 0 0 0,-3-4-23 0 0,0 0-1 0 0,-1 0 0 0 0,-1 0 0 0 0,0 0 0 0 0,-1 0 1 0 0,0 0-1 0 0,-1 0 0 0 0,-6 25 0 0 0,5-25-143 0 0,0 0-1 0 0,-1 27 1 0 0,-1 10-270 0 0,2-30-22 0 0,1-11 100 0 0,0 0 0 0 0,0-1 0 0 0,-4 12 0 0 0,-3 18-2062 0 0,6-27 923 0 0,2 2-273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6.7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90 11056 0 0,'1'-1'10027'0'0,"83"-24"-4300"0"0,-78 23-5566 0 0,97-22 1203 0 0,-79 16-1222 0 0,3 0-60 0 0,10-3-544 0 0,-16 4-128 0 0,-13 3-946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7.2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10136 0 0,'0'0'918'0'0,"-2"1"-384"0"0,-12 16 9288 0 0,14-3-7467 0 0,6 80 254 0 0,-5-68-2409 0 0,6 33 0 0 0,-4-34-324 0 0,2 31 0 0 0,-1-15-663 0 0,-1-27-1175 0 0,1-1 0 0 0,5 14 0 0 0,-8-23-332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7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 18399 0 0,'0'0'2119'0'0,"0"2"-1490"0"0,-1 10-119 0 0,-1 0 0 0 0,0 0-1 0 0,-1-1 1 0 0,0 1-1 0 0,-9 20 1 0 0,-3 11-246 0 0,8-23-248 0 0,-13 25 1 0 0,-4 13-24 0 0,21-44-43 0 0,0 0-1 0 0,0 0 0 0 0,2 1 1 0 0,0-1-1 0 0,1 17 0 0 0,0-29-31 0 0,1 1 78 0 0,-1 0 1 0 0,1-1-1 0 0,0 1 1 0 0,1-1-1 0 0,-1 0 1 0 0,0 1-1 0 0,1-1 1 0 0,-1 0-1 0 0,1 0 1 0 0,0 0-1 0 0,0 0 1 0 0,0 0-1 0 0,0 0 1 0 0,0 0-1 0 0,0-1 1 0 0,0 1-1 0 0,0-1 1 0 0,1 0-1 0 0,-1 1 1 0 0,1-1-1 0 0,-1 0 1 0 0,1 0-1 0 0,4 1 1 0 0,4 0 126 0 0,0 0 0 0 0,0-1 0 0 0,1 0 0 0 0,13-1 0 0 0,-16-1-68 0 0,-4 1-38 0 0,0-1 1 0 0,1 1-1 0 0,-1-1 0 0 0,0-1 0 0 0,0 1 1 0 0,0-1-1 0 0,7-3 0 0 0,-6 2-81 0 0,0 1 0 0 0,-1 0 0 0 0,1 0 0 0 0,8-1 0 0 0,-10 2-369 0 0,1 0 1 0 0,-1 0-1 0 0,0 0 1 0 0,7-4-1 0 0,-1 1-1903 0 0,-1 0-5054 0 0</inkml:trace>
  <inkml:trace contextRef="#ctx0" brushRef="#br0" timeOffset="1">282 103 7368 0 0,'0'0'568'0'0,"-5"7"1610"0"0,-11 35 7678 0 0,15-39-9539 0 0,0 0-1 0 0,0 0 1 0 0,0 0 0 0 0,0 0 0 0 0,1 0-1 0 0,-1 0 1 0 0,1 0 0 0 0,0 0-1 0 0,0 0 1 0 0,1 5 0 0 0,-1 15 618 0 0,-5 1-20 0 0,3-17-670 0 0,0 0 0 0 0,1 1 0 0 0,0 11-1 0 0,0-4 69 0 0,-1 1-1 0 0,-4 20 0 0 0,4-25-284 0 0,0 0-1 0 0,0-1 0 0 0,1 1 0 0 0,0 0 1 0 0,1 0-1 0 0,2 17 0 0 0,-1-22-373 0 0,1-1 1 0 0,0 0-1 0 0,0 0 0 0 0,1 0 0 0 0,5 9 0 0 0,-6-11-751 0 0,1-1-1677 0 0,10 1-5187 0 0</inkml:trace>
  <inkml:trace contextRef="#ctx0" brushRef="#br0" timeOffset="2">512 274 7368 0 0,'0'2'9474'0'0,"4"31"-4443"0"0,-1-24-3937 0 0,-1-4-904 0 0,0 11 126 0 0,-2-11-241 0 0,1 0 0 0 0,-1 0 0 0 0,1-1-1 0 0,2 6 1 0 0,-1-3-269 0 0,0 0 0 0 0,0 1-1 0 0,2 12 1 0 0,-1-15-1361 0 0,0-3 921 0 0,3 10-1384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8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14 14368 0 0,'0'0'1408'0'0,"-6"-7"-1256"0"0,1 1 1807 0 0,10 29-5518 0 0</inkml:trace>
  <inkml:trace contextRef="#ctx0" brushRef="#br0" timeOffset="1">10 516 9216 0 0,'0'0'830'0'0,"-9"12"8724"0"0,12-20-4723 0 0,-2 5-6568 0 0,7-5 2383 0 0,-1 0 1 0 0,1 0-1 0 0,1 1 0 0 0,12-10 1 0 0,-10 11-387 0 0,-10 6-238 0 0,0-1-1 0 0,0 1 1 0 0,0-1 0 0 0,1 1 0 0 0,-1-1 0 0 0,0 1-1 0 0,0-1 1 0 0,0 0 0 0 0,0 1 0 0 0,0-1 0 0 0,-1 0-1 0 0,1 0 1 0 0,0 0 0 0 0,0 0 0 0 0,0 0 0 0 0,-1 0-1 0 0,1 0 1 0 0,0 0 0 0 0,-1 0 0 0 0,1 0 0 0 0,-1 0-1 0 0,1-2 1 0 0,-1 2 6 0 0,1 0 0 0 0,-1 1 1 0 0,0-1-1 0 0,1 1 0 0 0,-1-1 0 0 0,0 0 0 0 0,1 1 0 0 0,-1-1 1 0 0,1 1-1 0 0,-1-1 0 0 0,1 1 0 0 0,-1-1 0 0 0,1 1 0 0 0,0 0 0 0 0,-1-1 1 0 0,1 1-1 0 0,1-1 0 0 0,0-1 34 0 0,1 0 0 0 0,0 0 0 0 0,-1 1 0 0 0,1-1 0 0 0,0 1 0 0 0,0-1 1 0 0,0 1-1 0 0,0 0 0 0 0,0 0 0 0 0,0 0 0 0 0,0 1 0 0 0,0-1 0 0 0,1 1 0 0 0,-1 0 0 0 0,0 0 1 0 0,0 0-1 0 0,0 0 0 0 0,5 1 0 0 0,10 0 24 0 0,-13-2-85 0 0,1 2-1 0 0,-1-1 0 0 0,0 0 1 0 0,1 1-1 0 0,-1 0 0 0 0,0 0 1 0 0,0 1-1 0 0,10 4 0 0 0,9 1-63 0 0,8 0-92 0 0,-20-5-226 0 0,0 1 1 0 0,24 0-1 0 0,1-1-1236 0 0,-13 0-6170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8.5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6912 0 0,'3'1'9682'0'0,"2"0"-8812"0"0,0 0 0 0 0,0-1-1 0 0,0 1 1 0 0,1-1 0 0 0,-1-1-1 0 0,6 0 1 0 0,12-1 995 0 0,70-1 419 0 0,-72 3-3479 0 0,40 4 0 0 0,-47-1-1463 0 0,1-7-5381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8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16 3224 0 0,'2'-1'143'0'0,"-1"0"-136"0"0,0 0 1 0 0,0 1-1 0 0,0-1 0 0 0,0 1 1 0 0,0-1-1 0 0,0 1 1 0 0,0-1-1 0 0,0 1 1 0 0,0-1-1 0 0,0 1 1 0 0,0 0-1 0 0,0 0 1 0 0,0 0-1 0 0,0-1 1 0 0,1 1-1 0 0,-1 0 1 0 0,0 0-1 0 0,0 1 1 0 0,2-1-1 0 0,4 0 13 0 0,0-1 2008 0 0,4-3 5522 0 0,2 0 419 0 0,-2 7-4907 0 0,-7-1-2652 0 0,2-1 87 0 0,-3-1-306 0 0,0 1 0 0 0,0-1 0 0 0,0 1 0 0 0,0 0 0 0 0,1 0 0 0 0,-1 0 0 0 0,0 0 0 0 0,-1 0 0 0 0,1 1 0 0 0,0 0 1 0 0,0-1-1 0 0,-1 1 0 0 0,1 0 0 0 0,0 0 0 0 0,-1 0 0 0 0,0 0 0 0 0,3 4 0 0 0,0 1-142 0 0,0 0 0 0 0,-1 0 0 0 0,0 1 0 0 0,-1-1-1 0 0,1 1 1 0 0,-1 0 0 0 0,-1 0 0 0 0,0 0 0 0 0,0 0 0 0 0,0 1 0 0 0,-1-1-1 0 0,0 0 1 0 0,-1 10 0 0 0,-1-9-115 0 0,0-1 1 0 0,0 1-1 0 0,-2 0 1 0 0,1 0-1 0 0,-1-1 0 0 0,-5 14 1 0 0,-4 7-187 0 0,8-18 34 0 0,0 0-1 0 0,-1 0 0 0 0,-1-1 0 0 0,0 0 0 0 0,-8 10 1 0 0,-40 45-1434 0 0,34-41 926 0 0,0-4-384 0 0,0-1 0 0 0,-28 21-1 0 0,46-38 1043 0 0,0 0-1 0 0,0-1 1 0 0,0 1-1 0 0,0 0 1 0 0,0 1-1 0 0,1-1 1 0 0,-4 4 3135 0 0,31-2-1056 0 0,86 0-486 0 0,-74-3-1134 0 0,84-5-838 0 0,-109 3 37 0 0,-8 1-123 0 0,-1-1 0 0 0,1 1 0 0 0,0-1 0 0 0,-1 0 0 0 0,0 0 0 0 0,1 0 0 0 0,-1-1 1 0 0,5-1-1 0 0,3-6-7684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09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125 232 15200 0 0,'0'0'1378'0'0,"1"2"-958"0"0,22 26 3021 0 0,-22-26-3288 0 0,0-1-1 0 0,0 0 0 0 0,0 0 0 0 0,0 1 1 0 0,-1-1-1 0 0,1 0 0 0 0,-1 1 0 0 0,1-1 0 0 0,-1 0 1 0 0,1 1-1 0 0,-1 2 0 0 0,5 10 723 0 0,0-3-457 0 0,0 0 0 0 0,0 0 1 0 0,-1 1-1 0 0,-1 0 0 0 0,0 0 1 0 0,2 20-1 0 0,0 73 84 0 0,-1-71-446 0 0,-3-28-45 0 0,0 1 1 0 0,-1-1-1 0 0,0 1 0 0 0,0-1 1 0 0,-1 10-1 0 0,-22 97 121 0 0,20-100-113 0 0,-2 0 0 0 0,1-1 0 0 0,-2 0 0 0 0,1 0-1 0 0,-2-1 1 0 0,-13 21 0 0 0,14-25 71 0 0,-1 1 1 0 0,0-1-1 0 0,0 0 0 0 0,-13 9 0 0 0,-9 0-1619 0 0,26-15 494 0 0,-1 0-1 0 0,1 0 0 0 0,-1 0 0 0 0,1-1 1 0 0,-1 1-1 0 0,-5 0 0 0 0,-2-1-6979 0 0</inkml:trace>
  <inkml:trace contextRef="#ctx0" brushRef="#br0" timeOffset="1">28 24 8288 0 0,'0'0'904'0'0,"10"-4"1728"0"0,2 0 512 0 0,-2-2 4391 0 0,-4 2-6967 0 0,3-2 368 0 0,3 12-2248 0 0</inkml:trace>
  <inkml:trace contextRef="#ctx0" brushRef="#br0" timeOffset="2">1 549 18143 0 0,'0'0'4367'0'0,"7"-10"-962"0"0,0 3-3003 0 0,1 0 0 0 0,0 1 0 0 0,0 0 0 0 0,0 0 0 0 0,0 0 0 0 0,1 1 0 0 0,17-7 0 0 0,24-7 23 0 0,-47 18-412 0 0,0 0 0 0 0,1 0 0 0 0,-1 1-1 0 0,0 0 1 0 0,0 0 0 0 0,1 0 0 0 0,-1 0-1 0 0,0 0 1 0 0,4 1 0 0 0,11 0 22 0 0,-11 0-34 0 0,-1 0-1 0 0,0 0 0 0 0,1 0 1 0 0,-1 1-1 0 0,10 4 1 0 0,-9-3-5 0 0,0-1 1 0 0,1 0 0 0 0,12 2-1 0 0,148 3-729 0 0,-149-6 377 0 0,-1 1-1 0 0,1 0 0 0 0,33 10 1 0 0,-10-2-931 0 0,-26-5-296 0 0,0 0-361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0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 18343 0 0,'0'0'5746'0'0,"2"-1"-5157"0"0,15-6 378 0 0,-8 3-806 0 0,0 0-1 0 0,0 1 0 0 0,1 0 1 0 0,-1 0-1 0 0,1 1 1 0 0,0 0-1 0 0,17 0 1 0 0,-17 2-155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0.5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68 10592 0 0,'0'0'944'0'0,"5"4"-752"0"0,5 6-192 0 0,2-6 0 0 0,-2 1 1120 0 0,6-5 192 0 0,-1 4 40 0 0,1-4 7 0 0,6 4-623 0 0,5-4-120 0 0,-7 0-24 0 0,2-4-8 0 0,5 4-1008 0 0,-1-4-208 0 0,7-1-40 0 0</inkml:trace>
  <inkml:trace contextRef="#ctx0" brushRef="#br0" timeOffset="1">1017 34 18023 0 0,'0'0'5002'0'0,"2"-1"-4006"0"0,28-12 866 0 0,-28 12-1848 0 0,-1 0-1 0 0,0 1 0 0 0,1-1 1 0 0,-1 0-1 0 0,1 1 0 0 0,-1-1 1 0 0,1 1-1 0 0,0-1 0 0 0,-1 1 1 0 0,1 0-1 0 0,-1-1 1 0 0,1 1-1 0 0,0 0 0 0 0,-1 0 1 0 0,4 1-1 0 0,5-1-37 0 0,10-3-146 0 0,7-1-1455 0 0,-10 1-4271 0 0,3 0-2006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3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10 17855 0 0,'0'0'1952'0'0,"19"-4"-1952"0"0,-1 4 1024 0 0,-2-6-456 0 0,-1 12 0 0 0,-5-2-1688 0 0</inkml:trace>
  <inkml:trace contextRef="#ctx0" brushRef="#br0" timeOffset="1">1 573 18343 0 0,'0'0'1660'0'0,"1"-2"-1368"0"0,7-10-263 0 0,-6 8 146 0 0,0 1 1 0 0,0 0 0 0 0,0 0-1 0 0,0 1 1 0 0,0-1-1 0 0,5-4 1 0 0,39-29 4769 0 0,-31 20-3999 0 0,-13 13-848 0 0,-1 1-1 0 0,1 0 1 0 0,0 0-1 0 0,0 0 1 0 0,-1 1-1 0 0,1-1 1 0 0,3-1-1 0 0,0-1-20 0 0,0 1 0 0 0,0 0 0 0 0,0 0 0 0 0,0 0 0 0 0,1 1-1 0 0,-1 0 1 0 0,1 0 0 0 0,-1 1 0 0 0,1-1 0 0 0,0 1-1 0 0,0 0 1 0 0,11 0 0 0 0,-8 1-24 0 0,1 1-1 0 0,0-1 0 0 0,0 2 1 0 0,0-1-1 0 0,0 2 1 0 0,-1-1-1 0 0,1 1 1 0 0,17 8-1 0 0,-18-7-55 0 0,0 0 0 0 0,1-1 0 0 0,0 0 0 0 0,0-1 0 0 0,-1 0 0 0 0,1-1 0 0 0,20 1 0 0 0,-2-3-33 0 0,45-6-1 0 0,-58 4-84 0 0,0 0 0 0 0,26-11 1 0 0,-12 3-784 0 0,-24 10 438 0 0,-1-1 0 0 0,1 0 0 0 0,-1 0-1 0 0,0 0 1 0 0,0-1 0 0 0,0 1-1 0 0,4-4 1 0 0,12-8-8544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0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1 231 18079 0 0,'0'0'828'0'0,"1"1"-17"0"0,2 6-419 0 0,-2-5-129 0 0,-1-1-1 0 0,1 1 1 0 0,-1-1 0 0 0,0 1 0 0 0,0 0-1 0 0,1-1 1 0 0,-1 1 0 0 0,0 0-1 0 0,-1-1 1 0 0,1 3 0 0 0,-1 2-100 0 0,7 41 723 0 0,-5-21-720 0 0,3 34 0 0 0,-2-52-164 0 0,0 1 1 0 0,0-1 0 0 0,1 0 0 0 0,7 15 0 0 0,-9-19-46 0 0,1-1 0 0 0,0 0 0 0 0,0 0 0 0 0,0 0 0 0 0,0 0 0 0 0,0 0 1 0 0,1 0-1 0 0,-1-1 0 0 0,1 1 0 0 0,0-1 0 0 0,0 1 0 0 0,0-1 0 0 0,0 0 0 0 0,4 2 0 0 0,-4-3-55 0 0,0 0 0 0 0,0 0 1 0 0,-1 0-1 0 0,1-1 0 0 0,0 1 0 0 0,0-1 0 0 0,0 1 0 0 0,0-1 0 0 0,0 0 0 0 0,0 0 1 0 0,0-1-1 0 0,0 1 0 0 0,0 0 0 0 0,0-1 0 0 0,5-2 0 0 0,14-9-5837 0 0,-6-1-1051 0 0</inkml:trace>
  <inkml:trace contextRef="#ctx0" brushRef="#br0" timeOffset="1">81 1 12440 0 0,'-12'0'5951'0'0,"18"13"-5655"0"0,-6-3-24 0 0,0 4-5295 0 0,12-4-1057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1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97 8752 0 0,'0'0'3321'0'0,"12"-4"4795"0"0,13-16-4348 0 0,1-6-1736 0 0,-10 14-1372 0 0,-14 10-577 0 0,1-1 0 0 0,0 1-1 0 0,-1 1 1 0 0,1-1 0 0 0,0 0 0 0 0,0 1 0 0 0,0-1 0 0 0,0 1 0 0 0,5-2 0 0 0,40-9 262 0 0,-36 10-354 0 0,-1 1-1 0 0,1 1 0 0 0,-1 0 1 0 0,1 0-1 0 0,-1 1 1 0 0,1 1-1 0 0,-1 0 1 0 0,0 1-1 0 0,0 0 0 0 0,19 7 1 0 0,-24-8-93 0 0,1 0-1 0 0,0 0 1 0 0,-1-1 0 0 0,1 0 0 0 0,13 0 0 0 0,3-1-3409 0 0,-10 0-1238 0 0,3 0-3360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1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3224 0 0,'3'0'11082'0'0,"53"0"-4524"0"0,34 0-4367 0 0,-64 3-2468 0 0,-22-2 13 0 0,1 0 0 0 0,-1-1 0 0 0,1 0 0 0 0,-1 1 0 0 0,7-2 0 0 0,11-4-883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2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4 10136 0 0,'0'0'777'0'0,"2"-1"-505"0"0,15-2 364 0 0,-13 3 271 0 0,1 0 1 0 0,-1 1-1 0 0,0-1 0 0 0,1 1 0 0 0,-1 0 0 0 0,0 0 1 0 0,1 1-1 0 0,4 1 0 0 0,29 10 2640 0 0,-34-11-3333 0 0,0 0 0 0 0,-1 1 0 0 0,0-1 0 0 0,1 0 0 0 0,-1 1 0 0 0,0 0 0 0 0,0 0 0 0 0,2 3 0 0 0,6 5 134 0 0,-7-8-298 0 0,-1 0 0 0 0,0 0-1 0 0,0 0 1 0 0,0 1 0 0 0,0-1-1 0 0,-1 1 1 0 0,1-1 0 0 0,-1 1 0 0 0,0 0-1 0 0,0 0 1 0 0,0 0 0 0 0,-1 0-1 0 0,2 6 1 0 0,-2-3-64 0 0,-1 0-1 0 0,1 1 1 0 0,-1-1 0 0 0,-1 1-1 0 0,1-1 1 0 0,-1 0-1 0 0,-1 1 1 0 0,1-1-1 0 0,-1 0 1 0 0,-4 8 0 0 0,-12 34-456 0 0,12-33-20 0 0,0 0 1 0 0,-1 0-1 0 0,-15 24 1 0 0,4-12-389 0 0,-33 44-2324 0 0,38-54 2467 0 0,-14 15-804 0 0,26-32 1773 0 0,-1 0 155 0 0,-8 7 2903 0 0,16-2-2543 0 0,2 0-89 0 0,-6-4-571 0 0,0-1 0 0 0,0 1-1 0 0,0-1 1 0 0,0 0 0 0 0,0 1-1 0 0,1-1 1 0 0,-1 0 0 0 0,0 0 0 0 0,1 0-1 0 0,-1-1 1 0 0,5 2 0 0 0,33 1 492 0 0,-6 0-356 0 0,-30-3-239 0 0,1 1 1 0 0,-1-1-1 0 0,1-1 0 0 0,-1 1 0 0 0,1 0 1 0 0,-1-1-1 0 0,9-3 0 0 0,12-1-2552 0 0,-10 2-5420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2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91 165 6448 0 0,'0'0'297'0'0,"1"2"-9"0"0,0 1-84 0 0,0-1-1 0 0,0 1 1 0 0,0-1-1 0 0,1 1 1 0 0,-1-1-1 0 0,1 1 1 0 0,-1-1-1 0 0,1 0 1 0 0,2 2-1 0 0,5 8 3361 0 0,-3 2-790 0 0,0 1 0 0 0,5 16 1 0 0,-7-17-2133 0 0,-1 1 0 0 0,0 0 0 0 0,-1 0 0 0 0,0 21 0 0 0,8 116 1447 0 0,-10-138-1987 0 0,0 0 1 0 0,2-1-1 0 0,2 17 0 0 0,-1-9-60 0 0,0 0 0 0 0,-2 0 0 0 0,-2 33 0 0 0,1-16-26 0 0,-1-29-16 0 0,0 0 0 0 0,0-1 0 0 0,0 1 0 0 0,-1 0 0 0 0,-6 14 0 0 0,-20 42 0 0 0,21-50 0 0 0,-1 1-232 0 0,-1-1 0 0 0,-1 0 0 0 0,0-1 0 0 0,-17 19 0 0 0,23-30 42 0 0,1 0 0 0 0,-1-1-1 0 0,0 1 1 0 0,1-1 0 0 0,-1 0-1 0 0,0 0 1 0 0,-5 2-1 0 0,2-1-904 0 0,-3-2-4611 0 0,0-5-1769 0 0</inkml:trace>
  <inkml:trace contextRef="#ctx0" brushRef="#br0" timeOffset="0.14">42 0 11520 0 0,'0'0'1224'0'0,"6"0"-1224"0"0,4 0 728 0 0,2 0 952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2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0 573 10136 0 0,'1'-2'2925'0'0,"4"-4"-1515"0"0,-1 1 1 0 0,1-1 0 0 0,8-6-1 0 0,2-4 541 0 0,-11 13-1599 0 0,-1 0 1 0 0,1 0-1 0 0,0 0 1 0 0,0 1-1 0 0,0-1 1 0 0,5-1-1 0 0,11-9 737 0 0,-11 8-771 0 0,1 0 1 0 0,-1 1 0 0 0,1 0-1 0 0,-1 1 1 0 0,1 0-1 0 0,19-4 1 0 0,-24 6-240 0 0,6-1-8 0 0,1 1 0 0 0,-1 0 1 0 0,1 1-1 0 0,-1 0 0 0 0,0 1 0 0 0,23 4 0 0 0,-16-2-544 0 0,30 1 0 0 0,-4-9-2711 0 0,-42 5 2944 0 0,19-5-1472 0 0</inkml:trace>
  <inkml:trace contextRef="#ctx0" brushRef="#br0" timeOffset="1">846 38 18511 0 0,'0'0'1683'0'0,"2"0"-1390"0"0,66-8 4859 0 0,-30 2-3621 0 0,-28 6-1403 0 0,0-1 1 0 0,0-1-1 0 0,12-3 1 0 0,11-1-559 0 0,-9-2-1605 0 0,-17 7-9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3.3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0 12440 0 0,'0'0'2760'0'0,"-1"2"-1162"0"0,0 1-1273 0 0,0-1 1 0 0,0 1-1 0 0,0-1 0 0 0,0 1 1 0 0,1-1-1 0 0,-1 1 0 0 0,1 0 1 0 0,0-1-1 0 0,-1 1 0 0 0,1 0 1 0 0,0-1-1 0 0,0 1 0 0 0,1 4 1 0 0,0-4-96 0 0,-1 0-1 0 0,0 0 1 0 0,0 0 0 0 0,0 0 0 0 0,0 0 0 0 0,0 0-1 0 0,-1 0 1 0 0,0 3 0 0 0,-2 16 962 0 0,-3 39 169 0 0,4-27-1141 0 0,1-22-163 0 0,1 0 1 0 0,0 0-1 0 0,3 21 0 0 0,14 38-1662 0 0,-10-52-384 0 0,4-5-3627 0 0,-3-3-1813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3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18223 0 0,'27'0'1386'0'0,"-25"-1"-944"0"0,6-4 3885 0 0,-8 15-3326 0 0,0-1-839 0 0,-1 1-1 0 0,0-1 1 0 0,0 0-1 0 0,-1 0 1 0 0,-3 12 0 0 0,4-16-161 0 0,0 1 0 0 0,1 0 1 0 0,-1 0-1 0 0,1-1 0 0 0,1 1 1 0 0,-1 0-1 0 0,3 9 0 0 0,-3-12-2 0 0,0 1 0 0 0,10 13 14 0 0,-9-15-7 0 0,-1 0 0 0 0,1-1 0 0 0,0 1 0 0 0,1 0-1 0 0,-1-1 1 0 0,0 1 0 0 0,0-1 0 0 0,1 1 0 0 0,-1-1 0 0 0,1 0 0 0 0,-1 0 0 0 0,1 1 0 0 0,2 0 0 0 0,-4-2 0 0 0,0 0 1 0 0,0 0-1 0 0,1 0 1 0 0,-1 1-1 0 0,0-1 1 0 0,1 0 0 0 0,-1 0-1 0 0,0 0 1 0 0,0 1-1 0 0,1-1 1 0 0,-1 0-1 0 0,0 0 1 0 0,0 1-1 0 0,0-1 1 0 0,1 0 0 0 0,-1 0-1 0 0,0 1 1 0 0,0-1-1 0 0,0 0 1 0 0,0 1-1 0 0,0-1 1 0 0,0 0 0 0 0,1 1-1 0 0,-1-1 1 0 0,0 1-1 0 0,3 0 90 0 0,7 5-48 0 0,-4-2 5 0 0,1 0 0 0 0,-1 0 0 0 0,1-1-1 0 0,0 0 1 0 0,0 0 0 0 0,0-1 0 0 0,0 0 0 0 0,1 0-1 0 0,13 1 1 0 0,-4-3-74 0 0,14 0-253 0 0,42-5 0 0 0,-48-4-2166 0 0,-12 5 233 0 0</inkml:trace>
  <inkml:trace contextRef="#ctx0" brushRef="#br0" timeOffset="1">278 30 15952 0 0,'0'0'2903'0'0,"0"3"-1592"0"0,4 84 5786 0 0,-5-53-6245 0 0,0-16-522 0 0,2 33 0 0 0,1-34-380 0 0,-2-9-233 0 0,1 0 0 0 0,0 1 0 0 0,1-1 0 0 0,-1 0-1 0 0,2 0 1 0 0,-1 0 0 0 0,1 0 0 0 0,0-1 0 0 0,8 15 0 0 0,-9-19-188 0 0,0-1-1 0 0,-1 1 1 0 0,0 0 0 0 0,1 0-1 0 0,0 6 1 0 0,3 1-1516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4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0 181 2760 0 0,'0'0'125'0'0,"2"2"641"0"0,10 10 9403 0 0,-4 1-3549 0 0,-2 8-1831 0 0,-2 2-4095 0 0,-4-17-726 0 0,1-1-1 0 0,0 1 1 0 0,0 0-1 0 0,0 0 1 0 0,1 0-1 0 0,0-1 0 0 0,0 1 1 0 0,1-1-1 0 0,2 6 1 0 0,1 0-173 0 0,-5-9 131 0 0,0 0 1 0 0,0 0 0 0 0,0-1 0 0 0,0 1 0 0 0,0 0 0 0 0,0-1 0 0 0,1 1 0 0 0,-1 0 0 0 0,0-1 0 0 0,3 2 0 0 0,6 3-1570 0 0,0 3-480 0 0</inkml:trace>
  <inkml:trace contextRef="#ctx0" brushRef="#br0" timeOffset="1">103 0 4144 0 0,'6'0'368'0'0,"-2"6"-296"0"0,1-6 1448 0 0,1 4 288 0 0,-2-4 56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4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8288 0 0,'0'0'13906'0'0,"2"-1"-12913"0"0,0 0-737 0 0,1-1-1 0 0,-1 1 0 0 0,1-1 0 0 0,-1 0 1 0 0,0 0-1 0 0,1 0 0 0 0,2-3 0 0 0,-2 1-49 0 0,0 1 0 0 0,0 0-1 0 0,0 1 1 0 0,1-1 0 0 0,4-3-1 0 0,81-49 2002 0 0,-86 54-2186 0 0,0 0-1 0 0,0 0 1 0 0,0 0 0 0 0,0 0-1 0 0,0 0 1 0 0,0 1 0 0 0,0 0 0 0 0,0-1-1 0 0,5 1 1 0 0,31 4 40 0 0,-21-1-11 0 0,0 0-96 0 0,-1 1-1 0 0,0 1 0 0 0,0 0 0 0 0,18 8 0 0 0,21 8-332 0 0,-14-8-730 0 0,80 12 0 0 0,-11-10-3713 0 0,-79-11 3062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4.6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53 8752 0 0,'0'0'398'0'0,"0"-2"-3"0"0,-9-35 14738 0 0,3 47-14413 0 0,4-5-633 0 0,0-1 0 0 0,0 1-1 0 0,1 0 1 0 0,-2 7 0 0 0,-4 14 7 0 0,3-12-77 0 0,0 0-1 0 0,1 1 1 0 0,1-1 0 0 0,0 1 0 0 0,1-1 0 0 0,0 27 0 0 0,4-5 24 0 0,11 57 1 0 0,-4-47-182 0 0,18 53 0 0 0,-25-91 124 0 0,1 0 0 0 0,-1 0 0 0 0,1-1 0 0 0,0 1 0 0 0,1-1-1 0 0,0 0 1 0 0,0 0 0 0 0,7 6 0 0 0,-9-10 28 0 0,0-1 1 0 0,0 1-1 0 0,0 0 0 0 0,0-1 1 0 0,0 0-1 0 0,1 1 0 0 0,-1-1 1 0 0,1-1-1 0 0,0 1 0 0 0,-1 0 1 0 0,1-1-1 0 0,0 0 0 0 0,0 0 1 0 0,0 0-1 0 0,0 0 0 0 0,0-1 1 0 0,0 1-1 0 0,0-1 0 0 0,5-1 1 0 0,-6 1-12 0 0,0-1 1 0 0,0 0-1 0 0,0 0 0 0 0,0 0 1 0 0,-1 0-1 0 0,1-1 1 0 0,0 1-1 0 0,-1-1 1 0 0,1 1-1 0 0,-1-1 1 0 0,1 0-1 0 0,-1 0 1 0 0,3-3-1 0 0,2-3-79 0 0,0 0 0 0 0,8-15 0 0 0,-9 14 133 0 0,-2 0 0 0 0,1 0 0 0 0,-1-1 0 0 0,-1 1-1 0 0,0-1 1 0 0,0 0 0 0 0,0 0 0 0 0,0-14 0 0 0,0-10 238 0 0,-2-40 1 0 0,-2 41-269 0 0,1 19-4 0 0,-1 1 1 0 0,0 0 0 0 0,-1-1-1 0 0,-1 1 1 0 0,0 0 0 0 0,-1 0 0 0 0,0 0-1 0 0,-1 1 1 0 0,-8-15 0 0 0,7 15 1 0 0,2 3-6 0 0,-1-1 0 0 0,0 1-1 0 0,0 1 1 0 0,-8-10 0 0 0,-2 0-12 0 0,12 14-9 0 0,1 0-1 0 0,-1 1 1 0 0,0 0 0 0 0,0-1 0 0 0,0 1-1 0 0,0 0 1 0 0,-1 1 0 0 0,1-1-1 0 0,-1 0 1 0 0,0 1 0 0 0,1 0 0 0 0,-1 0-1 0 0,0 0 1 0 0,-8-2 0 0 0,-1 0-62 0 0,-16-2-294 0 0,27 6 324 0 0,1 0-1 0 0,-1 0 1 0 0,0 0-1 0 0,1 1 1 0 0,-1-1 0 0 0,0 0-1 0 0,1 1 1 0 0,-1-1-1 0 0,1 1 1 0 0,-1 0-1 0 0,1-1 1 0 0,-1 1-1 0 0,1 0 1 0 0,0 0-1 0 0,-1 0 1 0 0,-1 1 0 0 0,-1 2-131 0 0,0-1 0 0 0,0 1 1 0 0,1-1-1 0 0,-1 1 1 0 0,1 0-1 0 0,0 0 1 0 0,0 1-1 0 0,0-1 1 0 0,1 1-1 0 0,-1-1 0 0 0,1 1 1 0 0,-3 8-1 0 0,2-1-370 0 0,-4 22-6095 0 0,6-11-574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5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34 17967 0 0,'-12'4'1287'0'0,"22"-7"2170"0"0,13-4-268 0 0,-13 3-3820 0 0,-5 1 754 0 0,1 0 0 0 0,0 1 1 0 0,0 0-1 0 0,0 1 0 0 0,0-1 1 0 0,0 1-1 0 0,0 0 0 0 0,0 1 1 0 0,0-1-1 0 0,0 1 0 0 0,9 1 1 0 0,-9 0-162 0 0,-1-1 1 0 0,0-1 0 0 0,1 1 0 0 0,-1-1-1 0 0,9-2 1 0 0,13-2-541 0 0,-14 5-934 0 0,-2 0-468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5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17591 0 0,'0'0'1595'0'0,"1"0"-1310"0"0,12 0-653 0 0,1-1 1463 0 0,-1 1-1 0 0,0 1 1 0 0,0 0 0 0 0,1 0-1 0 0,-1 2 1 0 0,21 6 0 0 0,5 9 137 0 0,-37-17-1193 0 0,1 1 1 0 0,-1-1 0 0 0,0 1-1 0 0,0 0 1 0 0,0 0 0 0 0,0-1-1 0 0,0 1 1 0 0,0 1-1 0 0,0-1 1 0 0,-1 0 0 0 0,1 0-1 0 0,-1 1 1 0 0,2 2-1 0 0,5 9 18 0 0,-7-13-52 0 0,0 1-1 0 0,0-1 1 0 0,0 0-1 0 0,-1 0 1 0 0,1 1-1 0 0,0-1 1 0 0,-1 1-1 0 0,1-1 1 0 0,-1 1-1 0 0,1-1 1 0 0,-1 3-1 0 0,0 3-53 0 0,0 0 0 0 0,0 0 0 0 0,-1 0-1 0 0,0 0 1 0 0,-1 0 0 0 0,0-1 0 0 0,0 1 0 0 0,0 0-1 0 0,-6 9 1 0 0,-4 19-179 0 0,8-26-1 0 0,0 0 0 0 0,0-1 0 0 0,0 1 0 0 0,-1-1 0 0 0,-7 10 0 0 0,4-6-469 0 0,-11 20 1 0 0,-13 27-1055 0 0,28-51 1355 0 0,0 0-1 0 0,-9 13 1 0 0,10-17 272 0 0,0 1 1 0 0,0-1-1 0 0,0 1 1 0 0,1 0-1 0 0,0 0 1 0 0,0 0-1 0 0,-2 6 1 0 0,3-8 220 0 0,1-1 1 0 0,-1 0-1 0 0,1 1 0 0 0,0-1 0 0 0,0 1 1 0 0,0-1-1 0 0,0 1 0 0 0,0-1 1 0 0,0 0-1 0 0,1 1 0 0 0,-1-1 0 0 0,1 1 1 0 0,0-1-1 0 0,-1 0 0 0 0,1 0 1 0 0,0 1-1 0 0,1-1 0 0 0,-1 0 0 0 0,0 0 1 0 0,0 0-1 0 0,1 0 0 0 0,-1 0 1 0 0,1 0-1 0 0,0-1 0 0 0,0 1 0 0 0,-1 0 1 0 0,4 1-1 0 0,-1-1-39 0 0,0 0-1 0 0,0 0 1 0 0,0-1-1 0 0,0 1 1 0 0,0-1-1 0 0,0 0 1 0 0,1 0 0 0 0,-1 0-1 0 0,1-1 1 0 0,-1 1-1 0 0,0-1 1 0 0,9-1-1 0 0,3-1 38 0 0,0-1-1 0 0,18-5 0 0 0,-31 7-95 0 0,1 0-25 0 0,0-1-1 0 0,0 1 0 0 0,-1-1 0 0 0,1 0 1 0 0,-1 0-1 0 0,1 0 0 0 0,2-3 0 0 0,17-10-1723 0 0,-2 6-212 0 0</inkml:trace>
  <inkml:trace contextRef="#ctx0" brushRef="#br0" timeOffset="1">634 220 19319 0 0,'0'0'1943'0'0,"1"2"-1783"0"0,3 5 130 0 0,0 1-1 0 0,-1 0 1 0 0,1 0 0 0 0,-2 0 0 0 0,1 1-1 0 0,-1-1 1 0 0,1 13 0 0 0,0 6 1033 0 0,-2 30 0 0 0,1 17-356 0 0,4 176 45 0 0,-7-160-933 0 0,0-70-72 0 0,0 0 0 0 0,-2 0-1 0 0,-5 25 1 0 0,-23 58 94 0 0,26-89-272 0 0,-1 0-1 0 0,0 0 0 0 0,-1-1 0 0 0,-1 0 1 0 0,-13 18-1 0 0,18-27-265 0 0,-1-1-1 0 0,0 1 1 0 0,0-1 0 0 0,-8 5 0 0 0,-6 3-6446 0 0,7-6-1078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5.8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0,'0'0'7575'0'0</inkml:trace>
  <inkml:trace contextRef="#ctx0" brushRef="#br0" timeOffset="1">22 455 7368 0 0,'0'0'12163'0'0,"2"0"-10460"0"0,7 0-1055 0 0,-1 0 0 0 0,0 0 0 0 0,1-1 0 0 0,-1 0 0 0 0,0-1 0 0 0,1 1 0 0 0,-1-2 0 0 0,8-3 0 0 0,-3 1-508 0 0,0-1 0 0 0,0 1-1 0 0,0 1 1 0 0,0 0 0 0 0,1 1 0 0 0,0 1 0 0 0,0 0 0 0 0,20 0-1 0 0,-21 1-122 0 0,0 0-1 0 0,17-5 0 0 0,13-1 2 0 0,-22 4-185 0 0,-1-1 0 0 0,1-1-1 0 0,-1-1 1 0 0,27-12 0 0 0,-10 3-1161 0 0,-11 5-5086 0 0,0-3-2111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6.6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18023 0 0,'0'0'3764'0'0,"2"-1"-2774"0"0,0 0-816 0 0,1 0 1 0 0,-1 0-1 0 0,0 0 1 0 0,0-1 0 0 0,0 1-1 0 0,0 0 1 0 0,-1-1-1 0 0,1 0 1 0 0,2-2 0 0 0,-1 2-3 0 0,-1-1 1 0 0,0 1 0 0 0,1 0-1 0 0,-1 0 1 0 0,1 0 0 0 0,0 0-1 0 0,0 1 1 0 0,6-4 0 0 0,10-1 202 0 0,-12 3-298 0 0,1 1-1 0 0,0-1 1 0 0,-1 2-1 0 0,1-1 1 0 0,13 0-1 0 0,-12-1-385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7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9216 0 0,'0'0'976'0'0,"4"8"496"0"0,2 2 256 0 0,4 0 48 0 0,2-6 1119 0 0,3 2-1927 0 0,1-2-24 0 0,12-4-8 0 0,-9-4-680 0 0,3-2-128 0 0,5-2-32 0 0,-1-2-8 0 0,11 0-952 0 0,-9-9-184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7.4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9216 0 0,'2'0'706'0'0,"-1"0"-623"0"0,1 0 0 0 0,0 0 0 0 0,0 0-1 0 0,-1 0 1 0 0,1-1 0 0 0,0 1 0 0 0,-1 0 0 0 0,1-1-1 0 0,-1 1 1 0 0,3-2 0 0 0,6 0 1668 0 0,39 2 6946 0 0,25 0-3071 0 0,-72 0-5508 0 0,1 0-1 0 0,0 0 1 0 0,-1 0-1 0 0,1 1 1 0 0,0-1-1 0 0,-1 1 1 0 0,1 0 0 0 0,-1-1-1 0 0,1 1 1 0 0,0 1-1 0 0,3 1 1 0 0,-5-2 458 0 0,8 8-410 0 0,-3 2-102 0 0,-4 13 3 0 0,-2-22-68 0 0,1 1 0 0 0,-1-1 0 0 0,1 1 1 0 0,-1-1-1 0 0,0 1 0 0 0,0-1 0 0 0,0 4 0 0 0,-5 4-43 0 0,1-2-20 0 0,4-8 60 0 0,-2 5-75 0 0,0 1 0 0 0,0-1 0 0 0,0 0 0 0 0,0 1 0 0 0,-1-1 0 0 0,-4 5 0 0 0,1-1-210 0 0,1-1 0 0 0,-6 12 0 0 0,1-1-460 0 0,7-15 412 0 0,1 0 1 0 0,0 0-1 0 0,0 1 0 0 0,0-1 0 0 0,1 1 0 0 0,-1-1 1 0 0,1 1-1 0 0,0 0 0 0 0,0 6 0 0 0,1-1 185 0 0,1-1-1 0 0,0 0 0 0 0,0 1 1 0 0,1-1-1 0 0,0 0 1 0 0,1 1-1 0 0,0-1 0 0 0,1 0 1 0 0,-1-1-1 0 0,2 1 1 0 0,-1-1-1 0 0,10 13 0 0 0,-12-19 201 0 0,0 1 1 0 0,-1-1-1 0 0,1 1 0 0 0,-1 0 0 0 0,1-1 0 0 0,-1 1 0 0 0,0 0 0 0 0,0 0 0 0 0,0 0 0 0 0,-1 0 0 0 0,1 0 0 0 0,-1 0 1 0 0,1 4-1 0 0,0-4 2 0 0,0 0 0 0 0,0 0 0 0 0,0-1 0 0 0,0 1 1 0 0,0 0-1 0 0,1 0 0 0 0,-1-1 0 0 0,1 1 0 0 0,0-1 1 0 0,0 0-1 0 0,0 1 0 0 0,0-1 0 0 0,4 3 1 0 0,1 3 148 0 0,18 20 1033 0 0,-24-27-1136 0 0,0 0-1 0 0,0 0 0 0 0,0 1 0 0 0,0-1 0 0 0,-1 0 1 0 0,1 1-1 0 0,0-1 0 0 0,-1 1 0 0 0,1-1 1 0 0,-1 0-1 0 0,1 3 0 0 0,1 1 105 0 0,-1-3 200 0 0,-6 19 689 0 0,4-18-410 0 0,-1-2-510 0 0,-1 1-117 0 0,0 1-29 0 0,0 0 0 0 0,0-1 0 0 0,0 0 0 0 0,-1 1 0 0 0,1-1 0 0 0,-1 0 0 0 0,1-1 0 0 0,-1 1 0 0 0,0-1 0 0 0,0 1 0 0 0,-5 0 0 0 0,-13 4 60 0 0,19-4-84 0 0,1-1 1 0 0,-1-1 0 0 0,0 1 0 0 0,1 0-1 0 0,-1-1 1 0 0,0 1 0 0 0,1-1 0 0 0,-1 0-1 0 0,-5 0 1 0 0,-49-10-136 0 0,54 10-2 0 0,0-1 1 0 0,0 0-1 0 0,0-1 0 0 0,0 1 0 0 0,0 0 0 0 0,0-1 0 0 0,0 0 1 0 0,0 0-1 0 0,1 0 0 0 0,-1 0 0 0 0,1 0 0 0 0,-1 0 1 0 0,1-1-1 0 0,0 1 0 0 0,0-1 0 0 0,0 0 0 0 0,0 1 0 0 0,0-1 1 0 0,1 0-1 0 0,-1 0 0 0 0,0-4 0 0 0,1-4-1438 0 0,1 1-64 0 0</inkml:trace>
  <inkml:trace contextRef="#ctx0" brushRef="#br0" timeOffset="1">447 172 12440 0 0,'1'2'3304'0'0,"3"2"-2076"0"0,0 1 1 0 0,0 0 0 0 0,0 0 0 0 0,-1 1-1 0 0,5 7 1 0 0,10 33 1441 0 0,-7-18-2181 0 0,-6-15-444 0 0,-2 0-1 0 0,1 0 1 0 0,-2 1-1 0 0,2 23 1 0 0,-1-18-174 0 0,-4-6 69 0 0,1 2-1418 0 0,1-6-2476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7.8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12552 0 0,'0'0'1360'0'0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8.3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1 162 9216 0 0,'1'-2'5156'0'0,"10"-15"-2050"0"0,2 1 1 0 0,16-17-1 0 0,-3 3-1248 0 0,-22 26-1619 0 0,1-1 0 0 0,-1 1 0 0 0,1 1 0 0 0,0-1 0 0 0,9-5 0 0 0,2-1 193 0 0,-12 8-358 0 0,0-1 1 0 0,0 1-1 0 0,0 1 0 0 0,0-1 1 0 0,0 0-1 0 0,0 1 0 0 0,0 0 1 0 0,1 0-1 0 0,-1 0 0 0 0,0 1 0 0 0,1 0 1 0 0,-1-1-1 0 0,0 1 0 0 0,9 2 1 0 0,4 0 39 0 0,0 2 0 0 0,26 9 1 0 0,7 2-25 0 0,-40-13-85 0 0,74 13-12 0 0,-71-14-43 0 0,-1-1 0 0 0,0 1 0 0 0,1-2 0 0 0,24-3 0 0 0,-20 1-43 0 0,-6 1-305 0 0,0-1-1 0 0,0 1 1 0 0,0-2-1 0 0,18-8 1 0 0,3-4-2243 0 0,4 0-6144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9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8 13824 0 0,'-21'20'12815'0'0,"32"-17"-12143"0"0,-7-2-545 0 0,6 2 45 0 0,0-1 0 0 0,1-1 0 0 0,-1 0 0 0 0,0 0 0 0 0,0-1 0 0 0,14-1 0 0 0,8 0-60 0 0,-24 0-157 0 0,1 0 0 0 0,0 0-1 0 0,13-5 1 0 0,4 0-394 0 0,-23 5 266 0 0,0 1 0 0 0,0-1 0 0 0,0-1 0 0 0,0 1 1 0 0,5-3-1 0 0,13-6-3127 0 0,-6 6 1054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19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0 12896 0 0,'0'0'14057'0'0,"1"2"-13518"0"0,1 2-441 0 0,0 1-1 0 0,-1 0 0 0 0,0 0 1 0 0,0 0-1 0 0,0 0 0 0 0,0 0 1 0 0,-1 0-1 0 0,0 0 0 0 0,0 0 1 0 0,0 0-1 0 0,-1 0 0 0 0,1 0 1 0 0,-4 9-1 0 0,-1 53-17 0 0,-5-16-181 0 0,-8 44-245 0 0,17-81 207 0 0,1-7 40 0 0,-1 0 0 0 0,0 0 1 0 0,0 0-1 0 0,-4 9 0 0 0,4-12 26 0 0,0 1-1 0 0,0 0 1 0 0,1-1-1 0 0,0 1 1 0 0,-1 0-1 0 0,2 0 1 0 0,-1-1 0 0 0,1 6-1 0 0,1 19-702 0 0,-3-28 718 0 0,1 2 32 0 0,7 10-331 0 0,-1-5 331 0 0,-3-6 31 0 0,0 0 0 0 0,0 0-1 0 0,0-1 1 0 0,0 1 0 0 0,0-1 0 0 0,1 0-1 0 0,-1 0 1 0 0,1 0 0 0 0,-1 0 0 0 0,5 0-1 0 0,2-1 64 0 0,0 0 0 0 0,12-2 0 0 0,11 0 36 0 0,-31 1-98 0 0,1 1 0 0 0,0 0 0 0 0,-1 0-1 0 0,1-1 1 0 0,-1 1 0 0 0,1-1 0 0 0,-1 0 0 0 0,0 0 0 0 0,1 0-1 0 0,3-2 1 0 0,-3 1-38 0 0,0 1-1 0 0,-1 0 1 0 0,1-1 0 0 0,-1 1-1 0 0,1-1 1 0 0,-1 0-1 0 0,0 0 1 0 0,3-3-1 0 0,2-2-439 0 0,-5 6 244 0 0,0 0 0 0 0,-1 0-1 0 0,1-1 1 0 0,0 1 0 0 0,-1-1 0 0 0,1 0-1 0 0,1-2 1 0 0,0 0-1204 0 0,7-5-6737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5.2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63 11520 0 0,'0'0'886'0'0,"2"1"-375"0"0,3 4 218 0 0,1 1-1 0 0,-1-1 1 0 0,0 1-1 0 0,-1 0 1 0 0,1 0 0 0 0,-1 1-1 0 0,0-1 1 0 0,-1 1 0 0 0,4 8-1 0 0,2 10 45 0 0,7 34 0 0 0,-4-15-363 0 0,-5-19-267 0 0,-2 1 1 0 0,3 27-1 0 0,-3-23-43 0 0,-3-18-38 0 0,0-1 0 0 0,0 18 0 0 0,-2-26-62 0 0,0 0 10 0 0,0 0-1 0 0,0 1 1 0 0,0-1 0 0 0,0 0-1 0 0,-1 0 1 0 0,0 0 0 0 0,1 1-1 0 0,-3 4 1 0 0,2-6 269 0 0,0-3-209 0 0,-1-2-41 0 0,-1 0-1 0 0,1 0 0 0 0,0 0 0 0 0,0-1 0 0 0,0 1 1 0 0,1 0-1 0 0,-1-1 0 0 0,1 1 0 0 0,0-1 0 0 0,-2-6 1 0 0,-4-41 353 0 0,6 30-235 0 0,-1-57 342 0 0,3 48-320 0 0,-1 16-87 0 0,1 0 0 0 0,1 0-1 0 0,0 0 1 0 0,1 0 0 0 0,1 0 0 0 0,0 1 0 0 0,1 0 0 0 0,7-16 0 0 0,-8 21-3 0 0,0-1 0 0 0,1 1-1 0 0,0 0 1 0 0,1 0 0 0 0,0 1 0 0 0,0 0-1 0 0,0 0 1 0 0,1 0 0 0 0,0 1 0 0 0,0-1-1 0 0,1 2 1 0 0,13-9 0 0 0,-13 10 15 0 0,26-11 254 0 0,-31 14-334 0 0,-1 1 0 0 0,0-1 0 0 0,0 1 0 0 0,0-1 0 0 0,0 1 0 0 0,1 0-1 0 0,-1 0 1 0 0,0 0 0 0 0,0 0 0 0 0,1 1 0 0 0,-1-1 0 0 0,0 0 0 0 0,3 2 0 0 0,-4-2-7 0 0,0 1-1 0 0,0-1 1 0 0,0 1-1 0 0,0 0 1 0 0,0-1-1 0 0,-1 1 1 0 0,1 0 0 0 0,0 0-1 0 0,0-1 1 0 0,0 1-1 0 0,-1 0 1 0 0,1 0-1 0 0,0 0 1 0 0,-1 0-1 0 0,1 0 1 0 0,-1 0 0 0 0,1 0-1 0 0,-1 0 1 0 0,0 0-1 0 0,1 1 1 0 0,-1 0-1 0 0,2 26 86 0 0,-2-24-72 0 0,0 7-36 0 0,-1 1 0 0 0,-1-1 0 0 0,1 0 0 0 0,-2 0 0 0 0,1 0 0 0 0,-2-1 0 0 0,1 1 0 0 0,-7 13 0 0 0,-7 21-504 0 0,14-34 211 0 0,-1-1-1 0 0,1 0 1 0 0,-8 13 0 0 0,11-23 283 0 0,0 1 1 0 0,0 0-1 0 0,0-1 1 0 0,0 1-1 0 0,0 0 1 0 0,0 0-1 0 0,0-1 0 0 0,0 1 1 0 0,0 0-1 0 0,0 0 1 0 0,1-1-1 0 0,-1 1 1 0 0,0 0-1 0 0,0-1 1 0 0,1 1-1 0 0,-1 0 0 0 0,1 0 1 0 0,0 0-44 0 0,0 11-398 0 0,1-2 372 0 0,1-9 95 0 0,3 2-60 0 0,-5-2 60 0 0,0 1-1 0 0,0-1 1 0 0,1 0 0 0 0,-1 0-1 0 0,0 0 1 0 0,1 0-1 0 0,-1 0 1 0 0,1 0-1 0 0,-1-1 1 0 0,1 1-1 0 0,0 0 1 0 0,-1-1 0 0 0,1 1-1 0 0,0-1 1 0 0,-1 0-1 0 0,1 0 1 0 0,3 1-1 0 0,14 3 163 0 0,-12-2-55 0 0,0-1 1 0 0,0 1 0 0 0,1-1 0 0 0,-1-1 0 0 0,1 0 0 0 0,-1 0 0 0 0,10-1 0 0 0,-9 0 61 0 0,0 1 1 0 0,1 0-1 0 0,-1 0 1 0 0,0 1-1 0 0,0 0 0 0 0,12 3 1 0 0,42 13 974 0 0,-61-16-1128 0 0,0-1 0 0 0,-1 0 1 0 0,0 1-1 0 0,1-1 0 0 0,-1 1 0 0 0,1-1 1 0 0,-1 1-1 0 0,1-1 0 0 0,-1 1 0 0 0,0 0 1 0 0,0-1-1 0 0,1 1 0 0 0,-1-1 0 0 0,0 1 1 0 0,0 0-1 0 0,0-1 0 0 0,1 2 0 0 0,0 1 33 0 0,7 6 66 0 0,-6-8-19 0 0,-3 2-7 0 0,-6 19 29 0 0,6-18-98 0 0,0-1 0 0 0,0 1 0 0 0,0 0-1 0 0,-1-1 1 0 0,1 1 0 0 0,-1 0 0 0 0,0-1 0 0 0,0 0 0 0 0,0 1 0 0 0,0-1-1 0 0,-1 0 1 0 0,0 0 0 0 0,-4 4 0 0 0,-33 26 489 0 0,20-16-397 0 0,0-1 0 0 0,-23 13-1 0 0,17-14-95 0 0,8-3-124 0 0,0-1 1 0 0,-1-1 0 0 0,-1-1-1 0 0,-22 8 1 0 0,20-10-99 0 0,0-2 1 0 0,-32 4-1 0 0,44-9 55 0 0,0 1-1 0 0,-1-1 1 0 0,1-1-1 0 0,-1 0 1 0 0,1 0 0 0 0,0-1-1 0 0,-16-5 1 0 0,21 6 11 0 0,-3-2-152 0 0,0 0 1 0 0,-1 0-1 0 0,1 0 0 0 0,0-1 1 0 0,1 0-1 0 0,-1 0 0 0 0,-11-10 1 0 0,-3-8-1623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20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20383 0 0,'0'0'2052'0'0,"0"2"-1882"0"0,-4 43 2434 0 0,3-29-1817 0 0,-4 22 0 0 0,3-26-671 0 0,1-1-1 0 0,0 0 1 0 0,0 1-1 0 0,1 11 0 0 0,4 39 475 0 0,-4-42-531 0 0,1 1 0 0 0,5 23 0 0 0,5-11-213 0 0,-2-10-205 0 0,-8-20 281 0 0,1 0 0 0 0,-1 0 0 0 0,1 0 1 0 0,-1-1-1 0 0,1 1 0 0 0,0 0 0 0 0,0-1 1 0 0,3 4-1 0 0,3 2-315 0 0,-7-6-130 0 0,10 2-3700 0 0,-9-3 3607 0 0,1 0-1424 0 0</inkml:trace>
  <inkml:trace contextRef="#ctx0" brushRef="#br0" timeOffset="1">443 132 8752 0 0,'0'0'673'0'0,"1"2"-137"0"0,4 4 432 0 0,0 0 0 0 0,-1 0 0 0 0,0 0-1 0 0,0 1 1 0 0,-1 0 0 0 0,0 0 0 0 0,0 0 0 0 0,2 9 0 0 0,6 15 551 0 0,-4-8-805 0 0,0-1 0 0 0,-2 1 0 0 0,-1 1 0 0 0,-1-1 0 0 0,1 26 0 0 0,-3 109 1762 0 0,-1-83-1759 0 0,-1-56-599 0 0,-1-1-1 0 0,-4 21 0 0 0,-2 12 1 0 0,6-38-163 0 0,0-1 0 0 0,-1 1 0 0 0,-1-1 0 0 0,0 0 0 0 0,0 0 0 0 0,-2 0 0 0 0,1 0 0 0 0,-1-1 0 0 0,-1 0 0 0 0,0 0 0 0 0,-17 18 0 0 0,23-27-63 0 0,0-1 0 0 0,-1 0-1 0 0,1 1 1 0 0,0-1 0 0 0,-1 0 0 0 0,0 0 0 0 0,1 0 0 0 0,-1 0 0 0 0,1-1-1 0 0,-1 1 1 0 0,0 0 0 0 0,0-1 0 0 0,1 1 0 0 0,-1-1 0 0 0,0 1 0 0 0,0-1-1 0 0,0 0 1 0 0,0 0 0 0 0,0 0 0 0 0,1 0 0 0 0,-1 0 0 0 0,0 0 0 0 0,0-1 0 0 0,0 1-1 0 0,0-1 1 0 0,1 1 0 0 0,-1-1 0 0 0,0 0 0 0 0,1 1 0 0 0,-1-1 0 0 0,0 0-1 0 0,1 0 1 0 0,-1 0 0 0 0,1 0 0 0 0,-1 0 0 0 0,1-1 0 0 0,-2-1 0 0 0,-12-11-8421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20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5528 0 0,'0'0'6904'0'0,"12"10"1031"0"0,-2-2-7671 0 0,6 2-104 0 0,0 0-32 0 0,-5 3-608 0 0,-1-3-120 0 0,0 0-24 0 0</inkml:trace>
  <inkml:trace contextRef="#ctx0" brushRef="#br0" timeOffset="1">85 695 16527 0 0,'0'0'8183'0'0,"7"-4"-6598"0"0,17-9-72 0 0,-20 10-1401 0 0,0 1 1 0 0,0-1 0 0 0,0 1 0 0 0,1 0-1 0 0,-1 0 1 0 0,1 1 0 0 0,0-1 0 0 0,-1 1-1 0 0,1 0 1 0 0,0 0 0 0 0,7 0-1 0 0,38 6 46 0 0,-20-1-81 0 0,-20-2-62 0 0,-1 0-1 0 0,17 6 1 0 0,-18-5-8 0 0,0-1-1 0 0,1 0 1 0 0,-1 0 0 0 0,0 0-1 0 0,13 0 1 0 0,-9-2-6 0 0,88-3 33 0 0,-83 1-28 0 0,-1 0 0 0 0,0-1-1 0 0,0-1 1 0 0,18-6 0 0 0,-21 5-117 0 0,7-1-333 0 0,1-2 1 0 0,-1-1-1 0 0,0 0 1 0 0,-1-2 0 0 0,32-22-1 0 0,-28 14-1408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1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10 17535 0 0,'0'0'1759'0'0,"-2"-2"-1614"0"0,-8-6 5117 0 0,11 10-5184 0 0,-1-1 1 0 0,1 1-1 0 0,0 0 1 0 0,0-1-1 0 0,0 1 1 0 0,0-1 0 0 0,0 0-1 0 0,0 1 1 0 0,0-1-1 0 0,3 3 1 0 0,0 1 67 0 0,-3-4-126 0 0,0 1-1 0 0,0 0 0 0 0,0-1 1 0 0,0 1-1 0 0,-1-1 1 0 0,1 1-1 0 0,-1 0 0 0 0,1-1 1 0 0,-1 1-1 0 0,0 0 1 0 0,0 0-1 0 0,0-1 0 0 0,0 3 1 0 0,4 19-132 0 0,5 1 153 0 0,-2-1 0 0 0,8 44 0 0 0,2 49 388 0 0,-15-98-551 0 0,11 31 0 0 0,-12-47 62 0 0,-1 1-1 0 0,1 0 0 0 0,-1-1 1 0 0,0 1-1 0 0,1 0 1 0 0,-1-1-1 0 0,0 1 0 0 0,-1 0 1 0 0,1-1-1 0 0,0 1 0 0 0,-1-1 1 0 0,-1 5-1 0 0,-7-12-171 0 0,8 4 213 0 0,0 0-1 0 0,1-1 1 0 0,-1 1-1 0 0,0 0 1 0 0,0-1-1 0 0,1 1 1 0 0,-1-1-1 0 0,1 1 1 0 0,0 0-1 0 0,-1-1 1 0 0,1 1-1 0 0,0-4 1 0 0,-2-24-144 0 0,1 14 107 0 0,0 2-110 0 0,1 0-1 0 0,0 0 1 0 0,1 0 0 0 0,4-21-1 0 0,1 8 387 0 0,0 0 0 0 0,3 0 0 0 0,19-42 0 0 0,-9 35 6 0 0,-17 29-182 0 0,0 1 1 0 0,0-1 0 0 0,1 1 0 0 0,-1 0 0 0 0,1 0 0 0 0,0 0 0 0 0,0 0 0 0 0,0 1 0 0 0,0-1 0 0 0,0 1 0 0 0,1-1-1 0 0,-1 1 1 0 0,1 0 0 0 0,-1 0 0 0 0,1 1 0 0 0,7-3 0 0 0,-6 3 9 0 0,0-1 0 0 0,1 1 0 0 0,-1 0 0 0 0,1 0 0 0 0,0 1 0 0 0,-1 0 0 0 0,1 0-1 0 0,-1 0 1 0 0,1 1 0 0 0,0 0 0 0 0,8 2 0 0 0,-10-2-43 0 0,0 1-1 0 0,0 0 0 0 0,-1-1 1 0 0,1 2-1 0 0,0-1 0 0 0,-1 0 1 0 0,0 1-1 0 0,0-1 0 0 0,1 1 1 0 0,-2 0-1 0 0,1 0 0 0 0,0 0 1 0 0,0 0-1 0 0,-1 1 0 0 0,0-1 1 0 0,0 1-1 0 0,0-1 0 0 0,0 1 1 0 0,0 0-1 0 0,-1 0 0 0 0,0 0 1 0 0,0 0-1 0 0,0 0 0 0 0,0 0 1 0 0,0 0-1 0 0,-1 0 0 0 0,0 0 1 0 0,0 5-1 0 0,0-6-16 0 0,0 1 0 0 0,0-1-1 0 0,0 0 1 0 0,-1 1 0 0 0,1-1-1 0 0,-1 0 1 0 0,0 1 0 0 0,0-1 0 0 0,0 0-1 0 0,-1 0 1 0 0,1 0 0 0 0,-1 0-1 0 0,-3 5 1 0 0,0 1-189 0 0,0 0 0 0 0,-7 16 0 0 0,4-15-176 0 0,0-1 195 0 0,7-7 120 0 0,-1 0 1 0 0,1-1-1 0 0,0 1 0 0 0,-1 0 0 0 0,1-1 1 0 0,-1 1-1 0 0,1-1 0 0 0,-1 0 0 0 0,0 1 1 0 0,0-1-1 0 0,1 0 0 0 0,-1 0 0 0 0,0 0 1 0 0,0 0-1 0 0,0 0 0 0 0,-3 0 0 0 0,3 0-56 0 0,3 13-582 0 0,0-9 740 0 0,1-1 0 0 0,1 1-1 0 0,-1-1 1 0 0,1 1 0 0 0,-1-1 0 0 0,1 0 0 0 0,0 0 0 0 0,1-1 0 0 0,-1 1 0 0 0,1-1 0 0 0,0 1 0 0 0,-1-1 0 0 0,2 0 0 0 0,5 3 0 0 0,8 3 172 0 0,0 1-1 0 0,17 12 1 0 0,16 8 526 0 0,-51-30-737 0 0,0 0 0 0 0,0 0 0 0 0,1 0 0 0 0,-1 1 0 0 0,0-1 0 0 0,0 0-1 0 0,0 0 1 0 0,0 0 0 0 0,1 0 0 0 0,-1 0 0 0 0,0 0 0 0 0,0 0 0 0 0,0 0 0 0 0,0 1 0 0 0,1-1 0 0 0,-1 0-1 0 0,0 0 1 0 0,0 0 0 0 0,0 0 0 0 0,0 1 0 0 0,0-1 0 0 0,0 0 0 0 0,0 0 0 0 0,1 0 0 0 0,-1 1 0 0 0,0-1-1 0 0,0 0 1 0 0,0 0 0 0 0,0 0 0 0 0,0 1 0 0 0,0-1 0 0 0,0 0 0 0 0,0 0 0 0 0,0 1 0 0 0,0-1 0 0 0,0 0-1 0 0,0 1 1 0 0,0-1 0 0 0,0 0 0 0 0,0 0 0 0 0,0 1 0 0 0,0-1 0 0 0,0 0 0 0 0,0 0 0 0 0,0 1 0 0 0,0-1 0 0 0,0 0 0 0 0,0 0 0 0 0,0 1-1 0 0,0-1 1 0 0,1 0 0 0 0,-1 0 0 0 0,0 0 0 0 0,0 1 0 0 0,0-1 0 0 0,0 0 0 0 0,1 0 0 0 0,-1 0 0 0 0,0 1 0 0 0,0-1 0 0 0,0 0-1 0 0,1 0 1 0 0,-1 0 0 0 0,0 0 0 0 0,1 0 0 0 0,0 1 40 0 0,0 0-1 0 0,0 1 1 0 0,-1-1-1 0 0,1 0 1 0 0,0 0-1 0 0,0 0 1 0 0,-1 1 0 0 0,1-1-1 0 0,0 0 1 0 0,-1 1-1 0 0,1-1 1 0 0,-1 0-1 0 0,0 1 1 0 0,0-1-1 0 0,1 1 1 0 0,-1-1-1 0 0,0 1 1 0 0,0-1-1 0 0,0 0 1 0 0,-1 3 0 0 0,1-4-39 0 0,0 1 1 0 0,0 0-1 0 0,-1-1 1 0 0,1 1-1 0 0,0-1 1 0 0,0 1-1 0 0,-1-1 1 0 0,1 1-1 0 0,-1-1 1 0 0,1 1-1 0 0,0-1 1 0 0,-1 1-1 0 0,1-1 1 0 0,-1 1-1 0 0,1-1 1 0 0,-1 0-1 0 0,0 1 1 0 0,1-1-1 0 0,-1 0 1 0 0,0 1-1 0 0,-1 0 20 0 0,-5 4 22 0 0,0 0-1 0 0,0-1 1 0 0,0 0 0 0 0,-1 0-1 0 0,1 0 1 0 0,-1-1 0 0 0,0 0-1 0 0,0-1 1 0 0,-1 1 0 0 0,1-2-1 0 0,0 1 1 0 0,-16 0-1 0 0,13-2-106 0 0,0 0 0 0 0,0-1 0 0 0,0 0 0 0 0,0-1 0 0 0,1 0 0 0 0,-1-1 0 0 0,1 0 0 0 0,-1-1 0 0 0,-14-7 0 0 0,19 8-311 0 0,3 2 184 0 0,0 0 0 0 0,0-1 0 0 0,0 0-1 0 0,0 0 1 0 0,0 1 0 0 0,0-2 0 0 0,-3-2-1 0 0,5 4-26 0 0,0 0 0 0 0,1 0 0 0 0,-1 0-1 0 0,1 1 1 0 0,0-1 0 0 0,-1 0-1 0 0,1 0 1 0 0,0 0 0 0 0,-1 0-1 0 0,1 0 1 0 0,0 0 0 0 0,0 0 0 0 0,0-1-1 0 0,0 0-362 0 0,0 1-1 0 0,0-1 1 0 0,0 0 0 0 0,1 1-1 0 0,-1-1 1 0 0,1 1-1 0 0,-1-1 1 0 0,1 1-1 0 0,0-1 1 0 0,0-1-1 0 0,10-11-6500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2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100 1 12896 0 0,'0'0'11418'0'0,"-8"0"-9395"0"0,6 0-1941 0 0,0 0 0 0 0,0 0 0 0 0,1 1 0 0 0,-1-1 1 0 0,0 1-1 0 0,0-1 0 0 0,1 1 0 0 0,-1 0 1 0 0,0 0-1 0 0,1 0 0 0 0,-1-1 0 0 0,1 2 1 0 0,-1-1-1 0 0,1 0 0 0 0,-1 0 0 0 0,1 0 1 0 0,0 1-1 0 0,0-1 0 0 0,-1 1 0 0 0,1-1 1 0 0,-1 3-1 0 0,2-4-51 0 0,-1 1 1 0 0,0 0-1 0 0,1 0 1 0 0,-1 0 0 0 0,0-1-1 0 0,0 1 1 0 0,0 0-1 0 0,0-1 1 0 0,0 1-1 0 0,0 0 1 0 0,-1 0-1 0 0,-7 6 59 0 0,3 4-33 0 0,0 0 0 0 0,-3 12 0 0 0,4-12-43 0 0,3-5-13 0 0,0-1-1 0 0,0 1 1 0 0,1 0-1 0 0,0 0 1 0 0,0 0-1 0 0,0 0 1 0 0,1 0-1 0 0,0 0 1 0 0,0 0 0 0 0,0 0-1 0 0,1 0 1 0 0,1 8-1 0 0,2-2-17 0 0,-1 0-1 0 0,2 0 1 0 0,-1-1 0 0 0,13 22-1 0 0,-15-29-5 0 0,1 0 0 0 0,-1 0 1 0 0,1-1-1 0 0,-1 1 0 0 0,1-1 0 0 0,0 0 0 0 0,1 0 0 0 0,-1 0 1 0 0,0 0-1 0 0,1 0 0 0 0,0-1 0 0 0,-1 1 0 0 0,1-1 0 0 0,6 2 0 0 0,15 10-329 0 0,-22-12 334 0 0,0 0 0 0 0,1 0 0 0 0,0 0-1 0 0,-1 0 1 0 0,1 0 0 0 0,0-1-1 0 0,0 0 1 0 0,0 0 0 0 0,0 0 0 0 0,0 0-1 0 0,0 0 1 0 0,0-1 0 0 0,6 0-1 0 0,-3 0-13 0 0,-1-1 0 0 0,1 0-1 0 0,-1 0 1 0 0,1-1-1 0 0,-1 0 1 0 0,0 0-1 0 0,0 0 1 0 0,10-6-1 0 0,8-19-620 0 0,-15 21-6 0 0,-5 3 121 0 0,-1 1 0 0 0,1-1 0 0 0,0 0 0 0 0,-1 0 1 0 0,0-1-1 0 0,1 1 0 0 0,4-8 0 0 0,-3-3-7531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2.7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85 15664 0 0,'-1'1'-12'0'0,"-1"1"141"0"0,0 1 0 0 0,0-1 0 0 0,0 0 1 0 0,-1 0-1 0 0,1 0 0 0 0,-1 0 0 0 0,1 0 0 0 0,-1 0 1 0 0,0-1-1 0 0,0 1 0 0 0,1-1 0 0 0,-5 2 0 0 0,3-3-104 0 0,-4 14 7015 0 0,21-4-5445 0 0,-7-7-1471 0 0,0 0 0 0 0,-1 0 0 0 0,10 3 0 0 0,24 0 803 0 0,-10-3-559 0 0,7 2-97 0 0,42 0-1 0 0,-11-1-682 0 0,-57-3 383 0 0,0-1 0 0 0,16-3 1 0 0,-17 2 156 0 0,0 0 1 0 0,17 1 0 0 0,-7 3 78 0 0,-15-2-164 0 0,1-1 0 0 0,0 1 0 0 0,0-1 0 0 0,0 0 0 0 0,-1 0 0 0 0,1 0-1 0 0,0-1 1 0 0,0 1 0 0 0,8-4 0 0 0,23-6-34 0 0,-21 7-130 0 0,25-11 0 0 0,-36 12 38 0 0,0 1 0 0 0,0-1 0 0 0,-1-1 1 0 0,1 1-1 0 0,-1 0 0 0 0,0-1 0 0 0,1 0 1 0 0,-1 0-1 0 0,0 0 0 0 0,-1 0 0 0 0,4-4 0 0 0,-1-2-712 0 0,1 0 0 0 0,6-16 0 0 0,-11 21 158 0 0,1 0 0 0 0,-1 1 0 0 0,0-1-1 0 0,0 0 1 0 0,0 0 0 0 0,0-1 0 0 0,-1 1 0 0 0,0 0 0 0 0,0-8-1 0 0,-5-6-6513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3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0,'1'2'14549'0'0,"17"13"-12247"0"0,1 0 1 0 0,36 22-1 0 0,-20-15-1199 0 0,129 85 1601 0 0,-151-99-2540 0 0,-10-7-137 0 0,-1 0 0 0 0,0 0 0 0 0,0 1-1 0 0,0-1 1 0 0,0 1 0 0 0,0-1 0 0 0,0 1-1 0 0,0 0 1 0 0,0-1 0 0 0,0 1 0 0 0,-1 0-1 0 0,2 3 1 0 0,-2-3-1 0 0,0-1 0 0 0,0 1-1 0 0,0-1 1 0 0,0 1 0 0 0,0-1 0 0 0,0 1 0 0 0,0-1-1 0 0,0 0 1 0 0,3 3 0 0 0,6 6 75 0 0,-8-8-71 0 0,-1 0 0 0 0,0 0 0 0 0,1 0 0 0 0,-1 0 0 0 0,0 0 0 0 0,0 0 1 0 0,0 0-1 0 0,1 3 0 0 0,-3 8 239 0 0,0-8-200 0 0,1-5-63 0 0,0 1 0 0 0,0-1-1 0 0,0 1 1 0 0,0 0 0 0 0,0-1-1 0 0,0 1 1 0 0,-1-1 0 0 0,1 1 0 0 0,0-1-1 0 0,0 1 1 0 0,0 0 0 0 0,-1-1 0 0 0,1 1-1 0 0,0-1 1 0 0,-1 1 0 0 0,1-1 0 0 0,0 1-1 0 0,-1-1 1 0 0,1 0 0 0 0,-1 1-1 0 0,1-1 1 0 0,-1 0 0 0 0,1 1 0 0 0,-1 0-1 0 0,-12 9-60 0 0,5-5-359 0 0,0 0 0 0 0,0 0 0 0 0,0 0 0 0 0,-12 3-1 0 0,10-3-271 0 0,9-5 398 0 0,1 0-1 0 0,-1 1 1 0 0,1-1 0 0 0,0 0 0 0 0,-1 1 0 0 0,1-1-1 0 0,-1 0 1 0 0,1 0 0 0 0,-1 0 0 0 0,1 1 0 0 0,-1-1-1 0 0,1 0 1 0 0,-1 0 0 0 0,1 0 0 0 0,-1 0 0 0 0,1 0-1 0 0,-1 0 1 0 0,1 0 0 0 0,-1 0 0 0 0,1 0-1 0 0,-1 0 1 0 0,1 0 0 0 0,-1 0 0 0 0,1-1 0 0 0,-1 1-1 0 0,1 0 1 0 0,-1 0 0 0 0,1 0 0 0 0,-2-1 0 0 0,2 0-21 0 0</inkml:trace>
  <inkml:trace contextRef="#ctx0" brushRef="#br0" timeOffset="1">691 659 15664 0 0,'0'0'110'0'0,"-1"1"1"0"0,1-1 0 0 0,0 0-1 0 0,-1 1 1 0 0,1-1 0 0 0,0 0 0 0 0,-1 1-1 0 0,1-1 1 0 0,0 0 0 0 0,0 1-1 0 0,-1-1 1 0 0,1 1 0 0 0,0-1 0 0 0,0 0-1 0 0,0 1 1 0 0,-1-1 0 0 0,1 1-1 0 0,0-1 1 0 0,0 1 0 0 0,0-1 0 0 0,0 1-1 0 0,0-1 1 0 0,0 0 0 0 0,0 1-1 0 0,0-1 1 0 0,0 1 0 0 0,0-1 0 0 0,1 2-1 0 0,11-4 4161 0 0,-3 0-5029 0 0,13-2 2262 0 0,41-1 0 0 0,-57 5-1423 0 0,0-1 1 0 0,0 0-1 0 0,0 0 0 0 0,9-4 0 0 0,-8 3-967 0 0,-1 0 0 0 0,1 1 0 0 0,9-2 0 0 0,2 0-2252 0 0,-14 3 1538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3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1 114 19351 0 0,'0'0'1474'0'0,"3"0"-1005"0"0,2 0-442 0 0,1-1 1 0 0,-1-1-1 0 0,1 1 1 0 0,-1-1-1 0 0,1 0 1 0 0,4-2-1 0 0,23-8 765 0 0,78-21 2594 0 0,-20 4-6171 0 0,-41 15 1271 0 0,-9 0-20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5.8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18863 0 0,'0'0'2622'0'0,"2"1"-2009"0"0,37 14 1551 0 0,-28-10-1793 0 0,0-1-1 0 0,0 0 1 0 0,1 0 0 0 0,-1-1 0 0 0,14 2 0 0 0,49 6 755 0 0,-45-6-1321 0 0,54 3 0 0 0,-63-5-340 0 0,-3 0-3028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6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41 145 13824 0 0,'0'0'11401'0'0,"0"3"-11027"0"0,2 15-162 0 0,0-1 0 0 0,1 0 0 0 0,6 23 0 0 0,-6-32-208 0 0,0 0-1 0 0,0-1 0 0 0,1 1 1 0 0,4 6-1 0 0,9 18-4 0 0,-14-26-2 0 0,0-1 0 0 0,1 0 0 0 0,-1 0-1 0 0,1 0 1 0 0,1-1 0 0 0,-1 1 0 0 0,0-1 0 0 0,1 0-1 0 0,0 0 1 0 0,0 0 0 0 0,0-1 0 0 0,1 0 0 0 0,-1 0-1 0 0,1 0 1 0 0,-1-1 0 0 0,1 0 0 0 0,0 0 0 0 0,0 0-1 0 0,6 1 1 0 0,-9-3 4 0 0,1 0 0 0 0,-1 0 0 0 0,0 0 0 0 0,0 0 0 0 0,0 0 0 0 0,0 0 0 0 0,0-1 0 0 0,0 0-1 0 0,0 1 1 0 0,0-1 0 0 0,-1 0 0 0 0,1-1 0 0 0,0 1 0 0 0,0 0 0 0 0,3-3 0 0 0,-2 1 7 0 0,-1 0 0 0 0,1 0-1 0 0,0-1 1 0 0,-1 0 0 0 0,1 1 0 0 0,-1-1 0 0 0,0 0 0 0 0,3-7 0 0 0,-2 4 67 0 0,0 2-10 0 0,-1 0 1 0 0,0-1-1 0 0,0 0 1 0 0,0 0-1 0 0,-1 0 1 0 0,0 0-1 0 0,0 0 1 0 0,-1 0-1 0 0,1 0 1 0 0,-1-1-1 0 0,0-6 1 0 0,-1-19 301 0 0,1 9-16 0 0,-3-26 0 0 0,1 42-307 0 0,-1 0-1 0 0,0 0 1 0 0,0 1-1 0 0,-1-1 1 0 0,1 0 0 0 0,-2 1-1 0 0,1 0 1 0 0,-1 0-1 0 0,0 0 1 0 0,0 0 0 0 0,0 0-1 0 0,-1 1 1 0 0,0 0-1 0 0,0 0 1 0 0,-8-6-1 0 0,-4 2-39 0 0,-1 0-1 0 0,1 1 0 0 0,-32-8 1 0 0,44 14-82 0 0,1 1 1 0 0,0 0-1 0 0,-1 0 1 0 0,1 1 0 0 0,-1 0-1 0 0,1-1 1 0 0,-1 2-1 0 0,1-1 1 0 0,-1 0-1 0 0,1 1 1 0 0,-1 0-1 0 0,1 0 1 0 0,-1 0 0 0 0,1 0-1 0 0,0 1 1 0 0,0 0-1 0 0,0 0 1 0 0,0 0-1 0 0,0 0 1 0 0,0 1-1 0 0,0-1 1 0 0,-3 5 0 0 0,3-3-386 0 0,0-1 1 0 0,0 1 0 0 0,1 1 0 0 0,0-1 0 0 0,0 0 0 0 0,0 1 0 0 0,1-1 0 0 0,-1 1 0 0 0,1 0 0 0 0,0 0-1 0 0,-2 8 1 0 0,-1-3-1254 0 0,1-1-104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7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93 16783 0 0,'4'4'184'0'0,"0"0"0"0"0,1-1 0 0 0,-1 1-1 0 0,1-1 1 0 0,-1 0 0 0 0,1 0-1 0 0,0 0 1 0 0,0-1 0 0 0,8 3 0 0 0,14 8 850 0 0,-19-8-351 0 0,0 0 0 0 0,-1 1-1 0 0,1 1 1 0 0,-1-1 0 0 0,0 1-1 0 0,10 14 1 0 0,-1 2 152 0 0,-8-11-342 0 0,0-1 0 0 0,-1 1 0 0 0,0 0 0 0 0,7 21 0 0 0,-12-28-407 0 0,0 0 0 0 0,1 0 1 0 0,5 8-1 0 0,-3-2 59 0 0,-4 2-70 0 0,0-10-60 0 0,-1-3-8 0 0,0 1 1 0 0,0 0-1 0 0,0-1 0 0 0,0 1 0 0 0,0 0 1 0 0,1-1-1 0 0,-2 1 0 0 0,1 0 0 0 0,0-1 1 0 0,0 1-1 0 0,0 0 0 0 0,0-1 0 0 0,0 1 1 0 0,0 0-1 0 0,-1-1 0 0 0,1 1 0 0 0,-1 0 0 0 0,1 0-6 0 0,-1 0-1 0 0,1-1 1 0 0,-1 1-1 0 0,0 0 1 0 0,1-1-1 0 0,-1 1 1 0 0,0-1-1 0 0,0 1 0 0 0,1-1 1 0 0,-1 1-1 0 0,0-1 1 0 0,0 1-1 0 0,0-1 1 0 0,0 0-1 0 0,0 1 1 0 0,0-1-1 0 0,0 0 0 0 0,1 0 1 0 0,-1 0-1 0 0,0 0 1 0 0,0 0-1 0 0,0 0 1 0 0,0 0-1 0 0,0 0 1 0 0,0 0-1 0 0,0 0 0 0 0,0 0 1 0 0,0-1-1 0 0,-1 0 1 0 0,0 0-2 0 0,0-1 1 0 0,0 1 0 0 0,0-1 0 0 0,0 0-1 0 0,0 1 1 0 0,0-1 0 0 0,1 0 0 0 0,-2-2-1 0 0,0-1 1 0 0,0 2-9 0 0,0 0 0 0 0,0 0 0 0 0,1-1 0 0 0,-1 0 0 0 0,1 1 0 0 0,0-1 1 0 0,0 0-1 0 0,0 0 0 0 0,0 0 0 0 0,1 0 0 0 0,-1 0 0 0 0,1-1 0 0 0,0 1 0 0 0,1 0 0 0 0,-1-1 0 0 0,1-4 0 0 0,-1-10 9 0 0,1 10 0 0 0,0-1 0 0 0,0 1 0 0 0,0 0 0 0 0,1-1 0 0 0,4-14 0 0 0,3-3-5 0 0,-5 16 44 0 0,1-1 1 0 0,0 0 0 0 0,1 1 0 0 0,0-1 0 0 0,8-10-1 0 0,0-1 81 0 0,-11 19-83 0 0,0 0-1 0 0,1 0 1 0 0,-1 0-1 0 0,0 1 1 0 0,1-1-1 0 0,0 1 1 0 0,0-1-1 0 0,0 1 1 0 0,0 0-1 0 0,1 0 1 0 0,-1 1-1 0 0,1-1 1 0 0,5-2-1 0 0,-6 3 27 0 0,0 1 0 0 0,0-1-1 0 0,0 1 1 0 0,0 0 0 0 0,0 0 0 0 0,1 0-1 0 0,-1 0 1 0 0,0 1 0 0 0,1-1-1 0 0,-1 1 1 0 0,1 0 0 0 0,-1 0 0 0 0,0 0-1 0 0,1 0 1 0 0,-1 1 0 0 0,1-1 0 0 0,-1 1-1 0 0,5 2 1 0 0,-3-2-21 0 0,-4-1-36 0 0,0 0 0 0 0,0 1 1 0 0,0-1-1 0 0,0 0 0 0 0,0 0 0 0 0,0 1 1 0 0,0-1-1 0 0,0 1 0 0 0,0-1 1 0 0,0 1-1 0 0,0-1 0 0 0,-1 1 0 0 0,1-1 1 0 0,0 1-1 0 0,0 0 0 0 0,0 0 1 0 0,-1-1-1 0 0,1 1 0 0 0,0 0 0 0 0,-1 0 1 0 0,1 0-1 0 0,-1 0 0 0 0,1-1 1 0 0,-1 1-1 0 0,1 0 0 0 0,-1 0 0 0 0,0 0 1 0 0,1 2-1 0 0,-1 3-19 0 0,0 0 0 0 0,0 0 0 0 0,0 1 0 0 0,-1-1 0 0 0,0 0 0 0 0,0 0 0 0 0,0 0 0 0 0,-1 0 0 0 0,0 0 0 0 0,0 0 0 0 0,-1 0-1 0 0,-3 7 1 0 0,1-2-250 0 0,-8 23-1 0 0,8-19-112 0 0,-1 0 1 0 0,-9 16-1 0 0,0 0-439 0 0,15-29 599 0 0,1 0-421 0 0,2 0 691 0 0,1 1 0 0 0,-1-1 0 0 0,0 0-1 0 0,1 0 1 0 0,0 0 0 0 0,-1 0 0 0 0,1-1 0 0 0,0 0 0 0 0,6 2-1 0 0,43 6 686 0 0,-42-7-556 0 0,5-1 57 0 0,14 4 160 0 0,-9 1-173 0 0,-13-4-125 0 0,0 0 0 0 0,0 0 1 0 0,-1 1-1 0 0,0 0 0 0 0,1 0 0 0 0,-1 1 0 0 0,0 0 0 0 0,-1 0 0 0 0,12 9 0 0 0,-17-11-38 0 0,0-1 0 0 0,6 13 44 0 0,-8-10-85 0 0,0-2 1 0 0,1 0-8 0 0,0 0 0 0 0,-1 0 1 0 0,1 0-1 0 0,-1-1 0 0 0,0 1 1 0 0,1 0-1 0 0,-1 0 1 0 0,0-1-1 0 0,-1 3 0 0 0,-1 1 2 0 0,-4 5 46 0 0,-6-3-79 0 0,0 0 0 0 0,-1-1 1 0 0,0-1-1 0 0,0 0 0 0 0,0 0 0 0 0,-1-2 1 0 0,1 0-1 0 0,-26 2 0 0 0,10-3-296 0 0,1-1 0 0 0,-1-2 0 0 0,-43-7 0 0 0,5-8-1437 0 0,45 10 604 0 0,17 4 779 0 0,1 1 1 0 0,0-1-1 0 0,0 0 1 0 0,0 0-1 0 0,0-1 1 0 0,0 1-1 0 0,0-1 1 0 0,1 0-1 0 0,-1 0 1 0 0,1-1-1 0 0,0 1 1 0 0,-7-8-1 0 0,-4-9-1635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5.6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0 108 20791 0 0,'0'0'2084'0'0,"2"-1"-1908"0"0,1-1-147 0 0,0 0 0 0 0,0 0-1 0 0,0 0 1 0 0,1 0-1 0 0,-1 1 1 0 0,1 0 0 0 0,-1-1-1 0 0,1 1 1 0 0,0 1 0 0 0,-1-1-1 0 0,1 0 1 0 0,6 1-1 0 0,23-6 1272 0 0,-13 1-517 0 0,1 0 0 0 0,-1 1 0 0 0,42-1 0 0 0,-47 4-590 0 0,0 0 1 0 0,-1-2-1 0 0,25-6 0 0 0,-26 5-160 0 0,0 1-1 0 0,0 1 1 0 0,0-1-1 0 0,0 2 1 0 0,25 0-1 0 0,-26 1-321 0 0,0-1 1 0 0,0 0-1 0 0,-1-1 0 0 0,1 0 0 0 0,-1-1 1 0 0,1 0-1 0 0,-1-1 0 0 0,19-8 1 0 0,-11 3-1842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7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1 223 17423 0 0,'0'0'2064'0'0,"1"1"-957"0"0,3 1-523 0 0,-1-1 0 0 0,0 1 0 0 0,1-1 1 0 0,-1 0-1 0 0,1 0 0 0 0,-1 0 0 0 0,1-1 0 0 0,5 1 0 0 0,34-1 787 0 0,-18-1-333 0 0,-15 1-793 0 0,-2-1 44 0 0,1 2 0 0 0,0-1-1 0 0,0 1 1 0 0,10 2-1 0 0,-1 1-15 0 0,22 1-1 0 0,3 1 10 0 0,-16-1-164 0 0,0-2 0 0 0,45 0 0 0 0,-55-4-179 0 0,-1 0-1 0 0,1-1 0 0 0,0-1 1 0 0,-1 0-1 0 0,24-8 0 0 0,-23 5-391 0 0,28-12-1706 0 0,-17 0-7123 0 0</inkml:trace>
  <inkml:trace contextRef="#ctx0" brushRef="#br0" timeOffset="1">591 1 14400 0 0,'0'0'1305'0'0,"1"1"-1076"0"0,5 4 1019 0 0,0-1 0 0 0,0 1 0 0 0,1-1-1 0 0,11 5 1 0 0,17 10 1345 0 0,-5 0-895 0 0,-22-15-1382 0 0,-1 1 1 0 0,1 0-1 0 0,-1 1 0 0 0,0-1 0 0 0,7 8 1 0 0,-7-6-133 0 0,7 9 482 0 0,17 14 0 0 0,-26-26-511 0 0,0 1 0 0 0,-1 0 0 0 0,0 0 0 0 0,0 1 0 0 0,6 11 0 0 0,-6-9-37 0 0,-3-7-13 0 0,-8 10 220 0 0,-27 11-358 0 0,28-19-271 0 0,0-1 0 0 0,0 0 0 0 0,0 0 0 0 0,0-1 0 0 0,-1 1 0 0 0,1-2 0 0 0,0 1 0 0 0,0-1 0 0 0,-1 1 0 0 0,1-2 0 0 0,-13-1 0 0 0,5 2-1717 0 0,7 0-82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8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1 274 17591 0 0,'0'16'804'0'0,"0"-13"-13"0"0,1-1-506 0 0,-1-1-262 0 0,0-1 0 0 0,0 0 0 0 0,0 1-1 0 0,1-1 1 0 0,-1 1 0 0 0,0-1 0 0 0,0 1-1 0 0,0-1 1 0 0,1 1 0 0 0,-1-1 0 0 0,0 0-1 0 0,1 1 1 0 0,-1-1 0 0 0,0 0 0 0 0,1 1-1 0 0,-1-1 1 0 0,0 0 0 0 0,1 1 0 0 0,-1-1-1 0 0,1 0 1 0 0,-1 0 0 0 0,1 0 0 0 0,-1 1-1 0 0,0-1 1 0 0,1 0 0 0 0,-1 0 0 0 0,1 0-1 0 0,-1 0 1 0 0,1 0 0 0 0,-1 0 0 0 0,1 0-1 0 0,-1 0 1 0 0,1 0 0 0 0,-1 0 0 0 0,1 0-1 0 0,1 0 210 0 0,6 1 365 0 0,0 0 0 0 0,0-1 0 0 0,0 0 0 0 0,1 0 0 0 0,-1-1 0 0 0,0 0 0 0 0,0 0 0 0 0,13-4 0 0 0,32-5 489 0 0,-22 2-730 0 0,-24 7-333 0 0,1-1 0 0 0,-1 0 0 0 0,0 0 0 0 0,13-6 0 0 0,2 0-99 0 0,-19 7-31 0 0,1 0 0 0 0,0 0 1 0 0,-1-1-1 0 0,1 1 0 0 0,3-3 0 0 0,-6 3-389 0 0,2-4-2792 0 0</inkml:trace>
  <inkml:trace contextRef="#ctx0" brushRef="#br0" timeOffset="1">156 0 7832 0 0,'9'13'14643'0'0,"-6"-10"-11984"0"0,0 2-2352 0 0,0-1 1 0 0,0 1-1 0 0,0-1 0 0 0,-1 1 1 0 0,0 0-1 0 0,0 0 0 0 0,2 8 1 0 0,8 43 405 0 0,-5-22-492 0 0,0-1-137 0 0,1 4-173 0 0,13 38-1 0 0,-15-60-94 0 0,-5-10 57 0 0,1 0 1 0 0,0 0-1 0 0,0 0 0 0 0,0 0 0 0 0,6 8 0 0 0,11 14-3017 0 0,-12-16 1296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8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55 148 17647 0 0,'0'0'1603'0'0,"-2"1"-1318"0"0,-1 0 118 0 0,0 1-1 0 0,0 0 1 0 0,0 0-1 0 0,0 0 1 0 0,1 0-1 0 0,-1 0 1 0 0,1 1-1 0 0,-1-1 1 0 0,1 1-1 0 0,0 0 1 0 0,0-1-1 0 0,0 1 1 0 0,0 0-1 0 0,-3 6 1 0 0,1-3-393 0 0,3-5 18 0 0,1 0 1 0 0,-1 0 0 0 0,0-1-1 0 0,1 1 1 0 0,-1 0 0 0 0,1 0-1 0 0,-1 0 1 0 0,1 0 0 0 0,-1 0-1 0 0,1 0 1 0 0,0 0 0 0 0,0 0-1 0 0,-1 0 1 0 0,1 2 0 0 0,0 11 174 0 0,-1-5-48 0 0,1-1 1 0 0,0 0-1 0 0,1 1 1 0 0,0-1-1 0 0,0 0 1 0 0,0 0-1 0 0,1 1 1 0 0,5 12-1 0 0,12 20-155 0 0,-11-25 0 0 0,-4-11-21 0 0,0 1-1 0 0,0-1 1 0 0,0 0 0 0 0,1 0-1 0 0,0-1 1 0 0,0 0 0 0 0,0 1-1 0 0,1-2 1 0 0,-1 1 0 0 0,1 0-1 0 0,0-1 1 0 0,0 0 0 0 0,8 2 0 0 0,-9-3 5 0 0,0-1 1 0 0,1 0 0 0 0,-1 1 0 0 0,1-2-1 0 0,-1 1 1 0 0,1-1 0 0 0,0 0 0 0 0,-1 0 0 0 0,1 0-1 0 0,0-1 1 0 0,-1 0 0 0 0,1 0 0 0 0,-1 0 0 0 0,0-1-1 0 0,1 0 1 0 0,6-3 0 0 0,25-22 428 0 0,-35 25-367 0 0,1 0-1 0 0,-1-1 0 0 0,0 1 1 0 0,0-1-1 0 0,0 1 1 0 0,0-1-1 0 0,0 0 1 0 0,1-3-1 0 0,5-7 154 0 0,-2 4-65 0 0,-1 0 1 0 0,0-1-1 0 0,0 1 0 0 0,-1-1 1 0 0,0 0-1 0 0,-1-1 0 0 0,0 1 0 0 0,-1-1 1 0 0,0 1-1 0 0,0-1 0 0 0,-1 0 1 0 0,-1 0-1 0 0,-1-20 0 0 0,-1 23-102 0 0,0 1-1 0 0,0-1 1 0 0,0 1 0 0 0,-1 0-1 0 0,0 0 1 0 0,0 0 0 0 0,-1 1-1 0 0,0-1 1 0 0,0 1-1 0 0,-1 0 1 0 0,-6-8 0 0 0,-11-16-16 0 0,18 25-12 0 0,0 0 0 0 0,1 0 0 0 0,-1 1 0 0 0,-1-1 0 0 0,1 1 0 0 0,-1 0 0 0 0,0 0 0 0 0,-6-4 0 0 0,-1 1-101 0 0,-1 1-1 0 0,-18-7 1 0 0,28 12 14 0 0,-1 0 0 0 0,1 0 1 0 0,-1 0-1 0 0,0 0 0 0 0,1 1 0 0 0,-1-1 0 0 0,0 1 1 0 0,1 0-1 0 0,-1 0 0 0 0,0 0 0 0 0,1 1 0 0 0,-1-1 0 0 0,1 1 1 0 0,-1 0-1 0 0,-5 2 0 0 0,7-2-176 0 0,0 0 0 0 0,-1 0 0 0 0,1 1 1 0 0,0-1-1 0 0,0 1 0 0 0,0-1 0 0 0,0 1 0 0 0,0 0 0 0 0,0 0 0 0 0,0 0 0 0 0,1 0 1 0 0,-1 0-1 0 0,-1 4 0 0 0,0-2-441 0 0,1 1 1 0 0,0-1-1 0 0,0 1 1 0 0,0 0-1 0 0,1 0 0 0 0,-1 6 1 0 0,1 3-1123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9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10 21191 0 0,'5'17'480'0'0,"-4"-14"646"0"0,2-4-605 0 0,9-3-340 0 0,-11 3 37 0 0,1 1 0 0 0,-1-1-1 0 0,0 1 1 0 0,1-1 0 0 0,-1 0-1 0 0,0 1 1 0 0,0-1 0 0 0,0 0-1 0 0,1 0 1 0 0,-1 0 0 0 0,0 0-1 0 0,1-2 1 0 0,-2 3-97 0 0,1 0 0 0 0,-1-1 1 0 0,0 1-1 0 0,0 0 0 0 0,0-1 0 0 0,0 1 0 0 0,0 0 0 0 0,0-1 1 0 0,0 1-1 0 0,0-1 0 0 0,0 1 0 0 0,0 0 0 0 0,0-1 0 0 0,0 1 1 0 0,0 0-1 0 0,0-1 0 0 0,0 1 0 0 0,0-1 0 0 0,0 1 0 0 0,-1-1 1 0 0,1-1-712 0 0,0 0 1314 0 0,-20 9-399 0 0,13-4-267 0 0,5-3-51 0 0,0 1-1 0 0,0 0 0 0 0,-1-1 1 0 0,1 1-1 0 0,0 0 1 0 0,0 0-1 0 0,0 0 1 0 0,0 1-1 0 0,0-1 1 0 0,0 0-1 0 0,1 1 0 0 0,-1-1 1 0 0,0 1-1 0 0,1 0 1 0 0,-2 1-1 0 0,-5 6 3 0 0,-16 7-9 0 0,20-14 0 0 0,0 0 0 0 0,0 1 0 0 0,0 0 0 0 0,-5 4 0 0 0,7-5 0 0 0,1-1 0 0 0,0 0 0 0 0,0 1 0 0 0,0-1 0 0 0,0 1 0 0 0,0-1 0 0 0,1 1 0 0 0,-1-1 0 0 0,0 1 0 0 0,1-1 0 0 0,-1 1 0 0 0,1 0 0 0 0,-1-1 0 0 0,1 1 0 0 0,0 0 0 0 0,0 3 0 0 0,1 15-27 0 0,5 27 0 0 0,-2-27 17 0 0,-4-16 5 0 0,1-1 0 0 0,0 0 0 0 0,1 0 0 0 0,-1-1 0 0 0,0 1 0 0 0,1 0 0 0 0,0 0 0 0 0,-1 0 0 0 0,1-1 0 0 0,0 1 0 0 0,1-1 0 0 0,-1 0 0 0 0,4 4 0 0 0,9 9-16 0 0,-11-9 15 0 0,1 0-1 0 0,0-1 1 0 0,0 0-1 0 0,1 0 1 0 0,-1-1-1 0 0,1 1 1 0 0,0-1-1 0 0,0 0 1 0 0,0-1-1 0 0,1 0 1 0 0,-1 0-1 0 0,1 0 1 0 0,0-1-1 0 0,0 0 1 0 0,0 0-1 0 0,0 0 1 0 0,14 0-1 0 0,8 1 0 0 0,-25-3 12 0 0,1 1 0 0 0,1-1 0 0 0,-1 1 0 0 0,0-1 0 0 0,0-1 0 0 0,0 1 0 0 0,0-1-1 0 0,7-1 1 0 0,-6-1 29 0 0,1 1-1 0 0,0-1 1 0 0,-1 0-1 0 0,0 0 0 0 0,1-1 1 0 0,9-8-1 0 0,-5 2-278 0 0,0 0-1 0 0,12-16 1 0 0,-15 17-569 0 0,0-1 1 0 0,0-1 0 0 0,11-20 0 0 0,-9 12-781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39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1 147 10136 0 0,'2'0'11490'0'0,"-1"0"-11430"0"0,18 0 1656 0 0,0 0 0 0 0,1 2 0 0 0,32 6 0 0 0,32 5-451 0 0,-40-6-973 0 0,-18-4-259 0 0,-19-3-25 0 0,0 1 0 0 0,0-2 0 0 0,0 1 0 0 0,0-1 0 0 0,7-1 0 0 0,9-1-88 0 0,-9 1-318 0 0,0-1-1 0 0,-1-1 0 0 0,1 0 0 0 0,19-9 0 0 0,-9 3-869 0 0,-18 8 589 0 0,0 0-1 0 0,0-1 1 0 0,-1 1 0 0 0,1-1-1 0 0,-1-1 1 0 0,1 1 0 0 0,-1-1-1 0 0,0 0 1 0 0,0 0 0 0 0,-1-1-1 0 0,5-5 1 0 0,-7 8-733 0 0,0-10-1464 0 0,-2 11 2742 0 0,0 0-1 0 0,0 0 0 0 0,1 0 1 0 0,-1 0-1 0 0,0 0 0 0 0,0 0 1 0 0,0 0-1 0 0,0 0 0 0 0,0 0 1 0 0,0 0-1 0 0,0 0 0 0 0,-1 0 1 0 0,1 0-1 0 0,0 0 0 0 0,0 0 1 0 0,-1 1-1 0 0,1-1 0 0 0,0 0 1 0 0,-2-2-1 0 0,-16-20-5618 0 0,17 22 5294 0 0,0-1 562 0 0,-1 0 0 0 0,1 0 0 0 0,0 0 0 0 0,-1 0 0 0 0,1-1 0 0 0,0-16 17033 0 0,7 19-17108 0 0,11 8 1065 0 0,0 0-1 0 0,0 2 0 0 0,23 17 1 0 0,0 0-491 0 0,32 26 518 0 0,-57-43-869 0 0,0 1-1 0 0,-1 1 1 0 0,0 0 0 0 0,-1 1-1 0 0,12 16 1 0 0,-23-28-197 0 0,-1 1-1 0 0,0-1 0 0 0,0 1 1 0 0,1-1-1 0 0,-1 1 1 0 0,1-1-1 0 0,-1 0 1 0 0,1 0-1 0 0,2 2 1 0 0,-5 1 109 0 0,1-2-149 0 0,0-1 0 0 0,0 1 0 0 0,0 0 0 0 0,0-1 0 0 0,0 1 1 0 0,-1 0-1 0 0,1-1 0 0 0,-1 1 0 0 0,1 0 0 0 0,-1-1 0 0 0,-1 4 0 0 0,-2-3 5 0 0,-4 4-29 0 0,1-1-1 0 0,-1-1 1 0 0,0 1-1 0 0,-1-1 0 0 0,-16 5 1 0 0,7-4-181 0 0,10-2 47 0 0,-1-1 0 0 0,0 0 0 0 0,-11 1 0 0 0,-61 10-3489 0 0,45-13 1786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0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43 12896 0 0,'0'0'997'0'0,"-14"10"3488"0"0,22-16-2169 0 0,-4 3-1944 0 0,0 1-1 0 0,1 0 1 0 0,-1 0-1 0 0,6-3 0 0 0,6 2 187 0 0,7-4 432 0 0,33-3 1 0 0,-19 3-342 0 0,-32 6-609 0 0,0-1-1 0 0,0 1 1 0 0,0 1 0 0 0,-1-1 0 0 0,1 0 0 0 0,0 1 0 0 0,0 0-1 0 0,0 0 1 0 0,0 1 0 0 0,0-1 0 0 0,0 1 0 0 0,8 3 0 0 0,53 13-1207 0 0</inkml:trace>
  <inkml:trace contextRef="#ctx0" brushRef="#br0" timeOffset="1">67 151 11976 0 0,'0'0'1082'0'0,"0"3"-890"0"0,0-1-33 0 0,0 0 0 0 0,0-1 0 0 0,0 1-1 0 0,1 0 1 0 0,-1 0 0 0 0,1 0 0 0 0,-1 0 0 0 0,1 0 0 0 0,0-1-1 0 0,-1 1 1 0 0,1 0 0 0 0,0-1 0 0 0,0 1 0 0 0,0 0-1 0 0,0-1 1 0 0,1 1 0 0 0,-1-1 0 0 0,2 2 0 0 0,-1-1 288 0 0,1 0 0 0 0,0 0 1 0 0,0 0-1 0 0,0-1 0 0 0,1 1 1 0 0,-1-1-1 0 0,0 0 0 0 0,0 0 1 0 0,5 2-1 0 0,1-2 149 0 0,0 0 0 0 0,0 0 0 0 0,-1 0 0 0 0,1-1 0 0 0,0-1 0 0 0,0 1 0 0 0,13-4 0 0 0,-18 3-590 0 0,1 1 0 0 0,0-1 0 0 0,0 1 0 0 0,-1 0 0 0 0,7 1 1 0 0,19 0-10 0 0,-4-5-711 0 0,0-1 0 0 0,44-15 0 0 0,-44 10-1312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0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5064 0 0,'-10'61'16139'0'0,"20"-61"-14191"0"0,-3 1-1758 0 0,1-2-63 0 0,17-7-45 0 0,-22 7 195 0 0,13-4 431 0 0,-4 1-502 0 0,-6 2-221 0 0,0 0-1 0 0,0 0 1 0 0,0 0-1 0 0,0 1 0 0 0,0 0 1 0 0,0 0-1 0 0,0 1 1 0 0,1-1-1 0 0,-1 1 1 0 0,12 2-1 0 0,-11 0-528 0 0,0-1-1 0 0,0 1 1 0 0,0-2-1 0 0,0 1 1 0 0,0-1 0 0 0,14-1-1 0 0,-4 1-1095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1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5984 0 0,'7'20'16523'0'0,"-1"-14"-15453"0"0,-4-4 7 0 0,-1 0-854 0 0,-1-1 1 0 0,1 1-1 0 0,0 0 1 0 0,0 0-1 0 0,-1 0 1 0 0,1-1-1 0 0,0 1 1 0 0,1 0-1 0 0,1 1 1 0 0,-1 1-96 0 0,0-1 1 0 0,0 1-1 0 0,-1-1 1 0 0,1 1-1 0 0,-1 0 1 0 0,0-1-1 0 0,2 7 1 0 0,4 12 153 0 0,-6-19-265 0 0,0 0-1 0 0,-1 0 1 0 0,1 0 0 0 0,-1 1 0 0 0,1-1-1 0 0,-1 0 1 0 0,0 0 0 0 0,0 0-1 0 0,0 0 1 0 0,-1 0 0 0 0,1 0-1 0 0,-1 0 1 0 0,0 0 0 0 0,-1 4-1 0 0,1-2-16 0 0,-1 0-1 0 0,1 0 1 0 0,0 11-1 0 0,-6 45-226 0 0,3-39 86 0 0,-1 7-214 0 0,3-2-16 0 0,1-23 240 0 0,0 0 0 0 0,1-1 0 0 0,-1 1 0 0 0,1 0 0 0 0,0 0 0 0 0,0 0 0 0 0,1 0 0 0 0,-1-1-1 0 0,1 1 1 0 0,1 6 0 0 0,-1-8-59 0 0,0 0-20 0 0,0 1 187 0 0,1-1-1 0 0,-1 0 0 0 0,0 0 0 0 0,1 0 0 0 0,0 0 1 0 0,-1 0-1 0 0,1 0 0 0 0,0 0 0 0 0,2 1 0 0 0,4 5 160 0 0,-6-6-106 0 0,-1-1 1 0 0,1 0 0 0 0,0 0 0 0 0,0 0 0 0 0,-1 0 0 0 0,1 0 0 0 0,0 0 0 0 0,0 0 0 0 0,0-1-1 0 0,0 1 1 0 0,0-1 0 0 0,0 1 0 0 0,4-1 0 0 0,5 3 103 0 0,-6-2-62 0 0,1 0 1 0 0,-1 0-1 0 0,0 0 0 0 0,0-1 0 0 0,1 1 0 0 0,-1-1 0 0 0,0 0 1 0 0,1-1-1 0 0,5-1 0 0 0,17 0 113 0 0,-26 2-182 0 0,0 0 0 0 0,0 0 0 0 0,0 0 1 0 0,0 0-1 0 0,-1 0 0 0 0,1 0 0 0 0,0 0 0 0 0,0-1 0 0 0,0 1 0 0 0,0-1 1 0 0,-1 0-1 0 0,1 1 0 0 0,0-1 0 0 0,2-2 0 0 0,1 0-18 0 0,13-8-126 0 0,1-1-1403 0 0,-19 12 1243 0 0,0 0 1 0 0,1 0 0 0 0,-1-1 0 0 0,1 1 0 0 0,-1 0 0 0 0,0-1-1 0 0,1 1 1 0 0,-1-1-300 0 0,1 1 300 0 0,-1 0 0 0 0,0-1-1 0 0,1 1 1 0 0,-1 0 0 0 0,0-1 0 0 0,0 1 0 0 0,0-1 0 0 0,1 1 0 0 0,-1-1-1 0 0,0 0 1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2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0 160 10136 0 0,'0'0'11345'0'0,"1"2"-10040"0"0,4 15-519 0 0,-1 0 0 0 0,-1 0 0 0 0,0 0 0 0 0,0 31 0 0 0,1 4 113 0 0,-3-39-899 0 0,-1 0 0 0 0,-3 24 0 0 0,0 4 0 0 0,3-12-94 0 0,-1-8-228 0 0,1 0-1 0 0,1 0 1 0 0,8 40-1 0 0,-8-45-658 0 0,-1-9-1844 0 0</inkml:trace>
  <inkml:trace contextRef="#ctx0" brushRef="#br0" timeOffset="1">299 250 17159 0 0,'0'9'1558'0'0,"0"-8"-1445"0"0,0 0 1 0 0,0 0-1 0 0,0 0 1 0 0,0 1-1 0 0,1-1 0 0 0,-1 0 1 0 0,0 0-1 0 0,1 0 1 0 0,-1 0-1 0 0,0 0 1 0 0,1 0-1 0 0,0 0 1 0 0,-1 0-1 0 0,2 2 0 0 0,3 6 2214 0 0,10 31 450 0 0,5 7-1132 0 0,-3-5-1181 0 0,-6-14-597 0 0,-10-26-552 0 0</inkml:trace>
  <inkml:trace contextRef="#ctx0" brushRef="#br0" timeOffset="2">327 0 7368 0 0,'0'42'13938'0'0,"1"-41"-13413"0"0,2 0-444 0 0,-1 0-1 0 0,1 0 1 0 0,0 0-1 0 0,0 0 1 0 0,-1 0-1 0 0,1 0 0 0 0,0 0 1 0 0,3-1-1 0 0,-4 0-142 0 0,8 9-316 0 0,-7-8 73 0 0,-2-1 174 0 0,-1 0 0 0 0,1 0-1 0 0,-1 1 1 0 0,1-1 0 0 0,-1 0 0 0 0,1 0-1 0 0,-1 0 1 0 0,1 1 0 0 0,-1-1 0 0 0,1 0-1 0 0,-1 1 1 0 0,1-1 0 0 0,-1 0-1 0 0,1 1 1 0 0,-1-1 0 0 0,0 0 0 0 0,1 2-1 0 0,3 6-1460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2.4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6 290 14280 0 0,'-2'2'357'0'0,"2"-2"-297"0"0,-1 1 1 0 0,1-1 0 0 0,-1 1 0 0 0,1-1-1 0 0,0 1 1 0 0,-1 0 0 0 0,1-1-1 0 0,-1 13 10976 0 0,3-14-10196 0 0,1-2-605 0 0,0-1 1 0 0,0 1-1 0 0,-1-1 0 0 0,0 1 1 0 0,4-7-1 0 0,10-14 681 0 0,-5 10-508 0 0,-9 11-358 0 0,-1 1 0 0 0,1-1 0 0 0,0 1 0 0 0,0 0-1 0 0,0 0 1 0 0,1 0 0 0 0,-1 0 0 0 0,0 1 0 0 0,1-1 0 0 0,2-1 0 0 0,8-7 53 0 0,-3 7-61 0 0,2 4-30 0 0,18-2-13 0 0,-27 1-7 0 0,0 0 0 0 0,-1 0 1 0 0,1 0-1 0 0,-1 0 0 0 0,1 0 0 0 0,0 1 0 0 0,-1 0 1 0 0,1-1-1 0 0,-1 1 0 0 0,5 2 0 0 0,-4-2-6 0 0,0 1 0 0 0,0-1 1 0 0,0-1-1 0 0,0 1 0 0 0,0 0 0 0 0,5 0 0 0 0,14-1-120 0 0,-19 0 118 0 0,0 0-1 0 0,0-1 1 0 0,0 1 0 0 0,-1-1 0 0 0,1 1-1 0 0,0-1 1 0 0,0 0 0 0 0,0 0 0 0 0,0 0-1 0 0,-1-1 1 0 0,1 1 0 0 0,-1-1 0 0 0,4-2 0 0 0,-1 0-45 0 0,-1 0 1 0 0,0 0-1 0 0,0 0 1 0 0,0-1-1 0 0,0 0 1 0 0,3-6-1 0 0,0-1-435 0 0,-1-1-1 0 0,-1 1 1 0 0,8-26 0 0 0,1-15-6133 0 0,-12 45 4613 0 0,3-22-6113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6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5984 0 0,'0'0'464'0'0,"2"0"-306"0"0,3 1 973 0 0,1-1-1 0 0,-1 1 1 0 0,0 1-1 0 0,11 2 0 0 0,-8-1 420 0 0,-1-1 1 0 0,15 2-1 0 0,-8-1-548 0 0,0-1 1 0 0,0 2-1 0 0,0 0 0 0 0,0 1 1 0 0,-1 0-1 0 0,20 11 1 0 0,75 50 2838 0 0,-93-55-3417 0 0,6 4-255 0 0,-16-10-128 0 0,0-2 0 0 0,0 1 0 0 0,0 0-1 0 0,0-1 1 0 0,1 0 0 0 0,-1 0 0 0 0,12 3 0 0 0,-15-5-23 0 0,0-1-1 0 0,0 1 1 0 0,0 0-1 0 0,0 0 1 0 0,0 0-1 0 0,0 0 1 0 0,0 0 0 0 0,2 2-1 0 0,15 8 225 0 0,-7-4-173 0 0,-10-5-60 0 0,-1 0 0 0 0,0 0-1 0 0,1 0 1 0 0,-1 0 0 0 0,0 0-1 0 0,0 0 1 0 0,0 0-1 0 0,-1 1 1 0 0,1-1 0 0 0,-1 0-1 0 0,1 0 1 0 0,-1 1 0 0 0,1-1-1 0 0,-1 0 1 0 0,0 1 0 0 0,0-1-1 0 0,-1 0 1 0 0,0 5-1 0 0,1-5-2 0 0,-1 0 0 0 0,0 0 0 0 0,1 0 0 0 0,-1 0-1 0 0,0 0 1 0 0,-1 0 0 0 0,1 0 0 0 0,0 0-1 0 0,0 0 1 0 0,-1-1 0 0 0,1 1 0 0 0,-1-1-1 0 0,0 1 1 0 0,-3 2 0 0 0,1-1-20 0 0,0-1-1 0 0,-1 1 1 0 0,0-1-1 0 0,-7 3 1 0 0,-9 4-87 0 0,13-6-45 0 0,-1 1 0 0 0,0-1 0 0 0,1 0 0 0 0,-1-1 0 0 0,-1 0 0 0 0,-12 1 0 0 0,17-3-551 0 0,1 0 0 0 0,-1 0 0 0 0,1 1-1 0 0,-9 2 1 0 0,2 1-1366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2.9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 7832 0 0,'0'0'10530'0'0,"-2"1"-9121"0"0,-40 36 3314 0 0,39-33-4577 0 0,0 0-1 0 0,0 0 1 0 0,0 0 0 0 0,1 0-1 0 0,0 1 1 0 0,0-1-1 0 0,-3 9 1 0 0,-2 5 138 0 0,2-6-177 0 0,0 1-1 0 0,1-1 0 0 0,0 1 0 0 0,1 0 1 0 0,1 0-1 0 0,-2 18 0 0 0,5 82 182 0 0,2-85-240 0 0,2 1-1 0 0,11 39 1 0 0,-4-20-7 0 0,0-6-269 0 0,1-1 0 0 0,2 0 0 0 0,1-1-1 0 0,3-1 1 0 0,44 70 0 0 0,-55-97-117 0 0,0-1-1 0 0,0 0 1 0 0,1-1 0 0 0,16 15 0 0 0,-13-16-957 0 0,0 0 0 0 0,18 10 0 0 0,14 2-1091 0 0,-9-9-20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3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0,'13'8'15995'0'0,"-7"-11"-11931"0"0,3 2-6416 0 0,91-3 6794 0 0,18 14-3352 0 0,-71-16-2567 0 0,-25 4-2521 0 0,-12 1 147 0 0,7 0-3934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3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17359 0 0,'0'0'1574'0'0,"2"0"-1292"0"0,3 0 97 0 0,1 0-1 0 0,-1 1 0 0 0,0 0 0 0 0,0-1 0 0 0,1 2 0 0 0,7 2 0 0 0,9 1 1161 0 0,-17-4-1299 0 0,-1-1 1 0 0,0 1 0 0 0,1 0-1 0 0,-1 1 1 0 0,0-1 0 0 0,0 1-1 0 0,0-1 1 0 0,0 1 0 0 0,7 5 0 0 0,-4-1 114 0 0,1 0 1 0 0,-1 1 0 0 0,8 10 0 0 0,-8-8-171 0 0,1 0-1 0 0,-2 0 1 0 0,9 13-1 0 0,-13-17-163 0 0,0 0 0 0 0,1 0 0 0 0,-1 0 0 0 0,-1 0 0 0 0,1 1-1 0 0,-1-1 1 0 0,0 0 0 0 0,0 1 0 0 0,0 6 0 0 0,-2 3-189 0 0,0-1 1 0 0,-1 0 0 0 0,0 1-1 0 0,-1-1 1 0 0,-9 25 0 0 0,0-10-1433 0 0,-23 44 1 0 0,23-53 367 0 0,-1 1 0 0 0,-1-1 0 0 0,0-1 0 0 0,-29 28 0 0 0,30-37 5741 0 0,21-10-2204 0 0,-8 0-2317 0 0,34-4 984 0 0,-29 3-864 0 0,-1 0 1 0 0,0 0 0 0 0,1 1-1 0 0,-1 0 1 0 0,1-1 0 0 0,-1 1 0 0 0,0 1-1 0 0,1-1 1 0 0,-1 1 0 0 0,7 1 0 0 0,-7-1-66 0 0,1 0 0 0 0,-1 0 0 0 0,1 0 0 0 0,-1-1 0 0 0,1 0 0 0 0,0 1 0 0 0,-1-2 0 0 0,1 1 0 0 0,5-1 0 0 0,-6 0-13 0 0,1 0 1 0 0,-1 1-1 0 0,1 0 1 0 0,-1 0-1 0 0,1 0 0 0 0,0 0 1 0 0,-1 1-1 0 0,1-1 1 0 0,6 3-1 0 0,-7-1-81 0 0,1 0 0 0 0,0 0-1 0 0,1-1 1 0 0,7 1 0 0 0,-10-2-114 0 0,-1 0 0 0 0,0 0 0 0 0,1 0 1 0 0,-1-1-1 0 0,1 1 0 0 0,-1-1 0 0 0,0 1 1 0 0,1-1-1 0 0,-1 0 0 0 0,0 0 0 0 0,0 0 0 0 0,4-3 1 0 0,10-4-6016 0 0,0 6-1969 0 0</inkml:trace>
  <inkml:trace contextRef="#ctx0" brushRef="#br0" timeOffset="1">618 232 15488 0 0,'0'0'1407'0'0,"0"2"-1161"0"0,0 4-40 0 0,0-4 724 0 0,3 12 3750 0 0,-1-2-4032 0 0,-1-5-318 0 0,1 0 0 0 0,-1 0 1 0 0,5 9-1 0 0,-5-14 94 0 0,-1 4-295 0 0,0 0 0 0 0,1 0 0 0 0,0-1 0 0 0,0 1 0 0 0,1 0 0 0 0,0-1 0 0 0,4 10 0 0 0,-4-10-20 0 0,-1-2 46 0 0,3 7 132 0 0,2 8-172 0 0,-3-11-30 0 0,0 0 0 0 0,3 15 0 0 0,-6-19-60 0 0,1 0-1 0 0,0 0 0 0 0,0 0 1 0 0,0-1-1 0 0,0 1 0 0 0,0 0 1 0 0,3 3-1 0 0,5 12 85 0 0,-4-4-45 0 0,-2 0 0 0 0,1-1 0 0 0,-2 2 0 0 0,2 19 0 0 0,6 31 96 0 0,-3-32-68 0 0,-5-25-58 0 0,0 1 1 0 0,0 0-1 0 0,0 13 0 0 0,-1 15 62 0 0,0-8 39 0 0,-6 52 0 0 0,4-73-119 0 0,0-1-1 0 0,0 1 1 0 0,-1-1 0 0 0,0 0 0 0 0,-1 1-1 0 0,0-1 1 0 0,0 0 0 0 0,0-1 0 0 0,-1 1 0 0 0,0-1-1 0 0,-9 12 1 0 0,3-6-16 0 0,8-9-2 0 0,1 0 0 0 0,-1-1-1 0 0,-1 1 1 0 0,1-1 0 0 0,0 1 0 0 0,-1-1 0 0 0,1 0-1 0 0,-4 2 1 0 0,-4 2-132 0 0,0-1 0 0 0,0-1 1 0 0,0 0-1 0 0,0 0 0 0 0,-21 4 0 0 0,25-7-40 0 0,-1 0-1 0 0,1 0 1 0 0,-1-1 0 0 0,1 0-1 0 0,-1 0 1 0 0,1 0-1 0 0,0-1 1 0 0,-1 0-1 0 0,1 0 1 0 0,0-1 0 0 0,-11-4-1 0 0,-10-7-1670 0 0,1-1-450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4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16991 0 0,'6'15'1840'0'0,"4"-11"-1248"0"0,1-4 80 0 0,-1 4 24 0 0,2 6 0 0 0,-2-10-696 0 0,0 0-168 0 0,5 6-12439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45.0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1 820 18863 0 0,'0'0'430'0'0,"1"2"55"0"0,-1 0-369 0 0,1-1 0 0 0,0 0 0 0 0,-1 0 0 0 0,1 1 0 0 0,0-1 0 0 0,0 0 0 0 0,0 0 0 0 0,-1 0 0 0 0,1 0 0 0 0,0 0 0 0 0,1 0 0 0 0,-1 0-1 0 0,0 0 1 0 0,0-1 0 0 0,0 1 0 0 0,0 0 0 0 0,1-1 0 0 0,-1 1 0 0 0,3 0 0 0 0,0 0 512 0 0,1 0-1 0 0,0-1 1 0 0,-1 0 0 0 0,10 0-1 0 0,-1 0 164 0 0,-11 0-678 0 0,0 0 1 0 0,1 0-1 0 0,-1 0 1 0 0,0 1-1 0 0,0-1 1 0 0,0 1-1 0 0,0 0 1 0 0,2 1-1 0 0,-3-2-50 0 0,1 1 0 0 0,-1 0 0 0 0,1-1-1 0 0,-1 1 1 0 0,1-1 0 0 0,-1 0 0 0 0,1 1-1 0 0,-1-1 1 0 0,1 0 0 0 0,-1 0 0 0 0,1 0-1 0 0,0 0 1 0 0,1-1 0 0 0,6-1 210 0 0,-1-1 0 0 0,1 0 0 0 0,12-6 0 0 0,12-4 232 0 0,-27 11-437 0 0,0 1-1 0 0,1 1 1 0 0,-1-1-1 0 0,0 1 1 0 0,0 0-1 0 0,8 1 1 0 0,9 0 91 0 0,-7-1-137 0 0,0 2-1 0 0,0 0 1 0 0,16 3 0 0 0,-27-4-85 0 0,0 0 1 0 0,0-1 0 0 0,1 0 0 0 0,9 0-1 0 0,1-1-103 0 0,-15 1 164 0 0,0 0 0 0 0,0 0 0 0 0,0 0 0 0 0,0 0 0 0 0,-1 0 0 0 0,1 0 0 0 0,0-1 0 0 0,0 1 0 0 0,0 0-1 0 0,-1 0 1 0 0,1-1 0 0 0,0 1 0 0 0,1-1 0 0 0,4-6 4 0 0,-4 5-11 0 0,-1 1 1 0 0,0-1-1 0 0,1 1 1 0 0,-1-1-1 0 0,1 1 1 0 0,-1-1-1 0 0,1 1 1 0 0,2-1-1 0 0,2-1-275 0 0,0-1-1 0 0,0 0 0 0 0,0 0 0 0 0,-1 0 0 0 0,1-1 0 0 0,-1 0 0 0 0,0 0 0 0 0,0 0 0 0 0,-1 0 0 0 0,1-1 0 0 0,-1 0 0 0 0,5-9 1 0 0,-3-4-1698 0 0</inkml:trace>
  <inkml:trace contextRef="#ctx0" brushRef="#br0" timeOffset="1">416 2 10592 0 0,'0'0'818'0'0,"2"0"-134"0"0,12 0 1323 0 0,-6-1-323 0 0,0 1 0 0 0,1 0 0 0 0,-1 1 0 0 0,0 0 0 0 0,10 2 0 0 0,-1 2-385 0 0,-11-4-925 0 0,0 1-1 0 0,-1 0 1 0 0,1 0-1 0 0,-1 0 1 0 0,1 0 0 0 0,7 6-1 0 0,-10-6-300 0 0,4 2 143 0 0,0 1 0 0 0,-1 0 1 0 0,1 1-1 0 0,-1-1 0 0 0,0 1 0 0 0,-1 0 1 0 0,6 8-1 0 0,13 21 337 0 0,-14-22-399 0 0,0 1 1 0 0,-1 1-1 0 0,-1 0 1 0 0,11 26-1 0 0,-1 12-259 0 0,-3 1-1 0 0,-2 1 1 0 0,-2 0 0 0 0,-3 0-1 0 0,2 89 1 0 0,-10-103-287 0 0,-1 61-2833 0 0,-4-63 1386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3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13360 0 0,'-15'12'612'0'0,"12"-10"-15"0"0,4-1-88 0 0,0 0-303 0 0,-1-1-1 0 0,0 1 1 0 0,1 0-1 0 0,-1-1 1 0 0,0 1 0 0 0,0-1-1 0 0,1 1 1 0 0,-1-1-1 0 0,0 1 1 0 0,0 0-1 0 0,0-1 1 0 0,0 1 0 0 0,0-1-1 0 0,0 1 1 0 0,0 0-1 0 0,0-1 1 0 0,0 1-1 0 0,0-1 1 0 0,0 1 0 0 0,0-1-1 0 0,-1 1 1 0 0,1 0-1 0 0,-3 3 3792 0 0,4-2-3870 0 0,0-1-1 0 0,0 1 0 0 0,0-1 1 0 0,0 1-1 0 0,0-1 0 0 0,1 0 1 0 0,-1 0-1 0 0,0 0 1 0 0,0 0-1 0 0,1 0 0 0 0,2 2 1 0 0,-3-2 16 0 0,6 3 254 0 0,1 1 0 0 0,0-1 1 0 0,0-1-1 0 0,16 5 0 0 0,-9-3 177 0 0,-2-1 81 0 0,27 5-1 0 0,-9-3-446 0 0,-8-2-474 0 0,1-1 0 0 0,-1 0-1 0 0,1-2 1 0 0,47-3-1 0 0,-51-2-1200 0 0,-3-2-451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4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1 274 15664 0 0,'0'-9'4814'0'0,"2"11"-3090"0"0,6 8-277 0 0,-3-4-775 0 0,0 0 1 0 0,7 12-1 0 0,31 91 1712 0 0,-28-77-2285 0 0,-12-26-115 0 0,0-1 1 0 0,-1 1-1 0 0,1 0 1 0 0,-1-1-1 0 0,0 1 1 0 0,1 9-1 0 0,-1-8-145 0 0,0-1-1 0 0,0 1 0 0 0,0 0 1 0 0,4 6-1 0 0,-1-2-1929 0 0</inkml:trace>
  <inkml:trace contextRef="#ctx0" brushRef="#br0" timeOffset="1">1 1 15200 0 0,'0'0'8815'0'0,"6"10"-9295"0"0,5-2 176 0 0,-1 2-5936 0 0,0-1-1183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4.7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0 166 17967 0 0,'0'0'1632'0'0,"0"-10"-192"0"0,10-49 3830 0 0,-10 59-5219 0 0,0-1 1 0 0,0 1-1 0 0,0-1 1 0 0,0 0 0 0 0,1 1-1 0 0,-1-1 1 0 0,0 1-1 0 0,0-1 1 0 0,0 1 0 0 0,1-1-1 0 0,-1 1 1 0 0,0-1-1 0 0,0 1 1 0 0,1-1 0 0 0,-1 1-1 0 0,0-1 1 0 0,1 1-1 0 0,-1-1 1 0 0,1 1 0 0 0,2-3 112 0 0,1-3-47 0 0,-1 2 4 0 0,0-1 1 0 0,1 1-1 0 0,-1 0 1 0 0,1 0-1 0 0,0 0 0 0 0,0 1 1 0 0,0-1-1 0 0,1 1 1 0 0,-1 0-1 0 0,7-3 1 0 0,13-3 104 0 0,-20 9-107 0 0,16 2 52 0 0,-17-2-147 0 0,0 0 1 0 0,0 0-1 0 0,-1 0 0 0 0,1 1 0 0 0,0-1 0 0 0,4 2 0 0 0,53 21-276 0 0,-57-21 252 0 0,1-1 0 0 0,-1 0 0 0 0,1-1 0 0 0,-1 1 0 0 0,1-1 0 0 0,0 0 0 0 0,-1 1 0 0 0,8-2 0 0 0,-7 1 0 0 0,0-1 0 0 0,1 1 0 0 0,-1 1 0 0 0,8 0 0 0 0,-4 2 0 0 0,1-1 0 0 0,-1-1 0 0 0,1 0 0 0 0,10 1 0 0 0,4-3 0 0 0,-18-1 0 0 0,-1-1 0 0 0,6-1-191 0 0,0 0 0 0 0,-1 0 0 0 0,0-1 1 0 0,0 0-1 0 0,13-11 0 0 0,-10 6-1441 0 0,-2-3-87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5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11 397 8288 0 0,'-2'2'201'0'0,"1"-2"-163"0"0,0 0 0 0 0,1 1 0 0 0,-6 16 15225 0 0,28-27-12792 0 0,-1 4-2011 0 0,0 1 0 0 0,1 0-1 0 0,0 2 1 0 0,28-1 0 0 0,-34 3-421 0 0,26-5 0 0 0,-13 2-198 0 0,-23 3-234 0 0,0-1-1 0 0,-1 0 1 0 0,1 0-1 0 0,-1 0 1 0 0,6-4-1 0 0,6-2-2218 0 0,-10 4 917 0 0</inkml:trace>
  <inkml:trace contextRef="#ctx0" brushRef="#br0" timeOffset="0.67">107 0 16991 0 0,'-8'9'573'0'0,"-10"12"3109"0"0,17-16-1090 0 0,0 0-2306 0 0,1 1 0 0 0,-1-1 0 0 0,1 0 1 0 0,0 1-1 0 0,0-1 0 0 0,1 0 0 0 0,-1 0 0 0 0,1 1 0 0 0,0-1 0 0 0,1 0 1 0 0,-1 0-1 0 0,3 6 0 0 0,5 18-13 0 0,-4-1-181 0 0,0-1 0 0 0,-2 1 0 0 0,0 36 0 0 0,6 40-85 0 0,-1-38-145 0 0,-7-53-80 0 0,0 0-1 0 0,2 0 1 0 0,0 0 0 0 0,0-1-1 0 0,1 0 1 0 0,0 1-1 0 0,7 11 1 0 0,-3-8-838 0 0,3 4-2127 0 0,-3-10-1918 0 0,2-4-2240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5.7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1 276 21191 0 0,'0'0'3194'0'0,"1"2"-2224"0"0,20 58 1726 0 0,-14-41-2332 0 0,0 0 0 0 0,7 40-1 0 0,-2-10 73 0 0,20 84-313 0 0,-10-40-1002 0 0,-21-89 590 0 0,0 0 1 0 0,1-1 0 0 0,-1 1-1 0 0,1-1 1 0 0,0 0 0 0 0,0 1-1 0 0,0-1 1 0 0,1 0 0 0 0,-1 0-1 0 0,6 5 1 0 0</inkml:trace>
  <inkml:trace contextRef="#ctx0" brushRef="#br0" timeOffset="1">272 0 2760 0 0,'-1'6'247'0'0,"-5"13"393"0"0,4-1 7815 0 0,0-4-2400 0 0,0 14 585 0 0,8 11-4801 0 0,-4-28-1281 0 0,8 50 775 0 0,5 28-562 0 0,4-8-625 0 0,27 97 81 0 0,-38-156-908 0 0,0-1 1 0 0,2-1-1 0 0,23 39 1 0 0,-23-49-1311 0 0,1-3-88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6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17359 0 0,'0'0'1574'0'0,"2"-1"-1116"0"0,8-3 612 0 0,-7 3-628 0 0,0-1 0 0 0,1 1 1 0 0,-1 0-1 0 0,1 0 0 0 0,-1 0 0 0 0,1 0 0 0 0,4 0 0 0 0,23 0 946 0 0,-17 0-872 0 0,0 1 0 0 0,16 2 0 0 0,-26-2-521 0 0,5 1-188 0 0,0 0 1 0 0,-1 0 0 0 0,1 1-1 0 0,-1 0 1 0 0,1 1 0 0 0,-1-1-1 0 0,0 2 1 0 0,10 4 0 0 0,-17-7-15 0 0,0 0-1 0 0,0-1 1 0 0,-1 1 0 0 0,1 0 0 0 0,0 0 0 0 0,-1 0-1 0 0,1 0 1 0 0,-1-1 0 0 0,1 1 0 0 0,-1 0-1 0 0,1 0 1 0 0,-1 0 0 0 0,1 0 0 0 0,-1 0 0 0 0,0 0-1 0 0,0 0 1 0 0,1 2 0 0 0,-1 0-295 0 0,1 0-1681 0 0</inkml:trace>
  <inkml:trace contextRef="#ctx0" brushRef="#br0" timeOffset="1">91 215 18975 0 0,'0'0'1448'0'0,"18"0"-920"0"0,-2-4-424 0 0,-1 0-104 0 0,1-2 0 0 0,6 6 0 0 0,-1-10 704 0 0,-1 6 112 0 0,2 4 24 0 0,-1-4 8 0 0,1-6-752 0 0,3 5-96 0 0,3-3-136 0 0,-2-2-9567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6.1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122 375 18287 0 0,'0'0'1386'0'0,"2"1"-944"0"0,3 5-228 0 0,0-1 0 0 0,-1 1 0 0 0,0 0 0 0 0,0 1 0 0 0,5 11 0 0 0,16 36 3544 0 0,-22-46-3451 0 0,0-1 1 0 0,0 1 0 0 0,1 9 0 0 0,6 13 302 0 0,19 50-5 0 0,-22-58-521 0 0,-4-9 260 0 0,0-1-1 0 0,-1 1 1 0 0,0 26-1 0 0,0-9 95 0 0,1 2-362 0 0,-2 1-1 0 0,-3 45 1 0 0,0-59-64 0 0,-1 0 0 0 0,-1-1 1 0 0,0 0-1 0 0,-1 1 0 0 0,-12 25 0 0 0,12-35-11 0 0,0-1 0 0 0,-9 13-1 0 0,1-3-17 0 0,11-14-93 0 0,-1 0 1 0 0,0-1-1 0 0,0 0 0 0 0,0 0 0 0 0,0 0 0 0 0,0 0 0 0 0,-1 0 0 0 0,1-1 0 0 0,-1 1 0 0 0,0-1 0 0 0,1 0 0 0 0,-1 0 0 0 0,0 0 0 0 0,0-1 0 0 0,-1 1 0 0 0,1-1 0 0 0,0 0 0 0 0,-7 1 0 0 0,5-2-327 0 0,1 0 0 0 0,0 0-1 0 0,0 0 1 0 0,-1 0 0 0 0,1-1-1 0 0,0 0 1 0 0,0 0 0 0 0,0-1-1 0 0,-7-2 1 0 0,-10-8-8093 0 0</inkml:trace>
  <inkml:trace contextRef="#ctx0" brushRef="#br0" timeOffset="1">10 1 17591 0 0,'0'0'1720'0'0,"-4"6"-1528"0"0,-2 2-192 0 0,6 1 1112 0 0,6 1-504 0 0,-2 0 0 0 0,8 0-512 0 0,-8-2-96 0 0,8 8-5871 0 0,-2-9-1137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6.8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16 217 19263 0 0,'-16'10'6000'0'0,"18"-11"-5856"0"0,-1 0 0 0 0,-1 0 1 0 0,1 0-1 0 0,0 0 0 0 0,0 0 0 0 0,0 0 0 0 0,0 0 0 0 0,-1 0 0 0 0,1 0 0 0 0,0 0 1 0 0,0-2-1 0 0,-1 3-138 0 0,4-7 236 0 0,1 1 1 0 0,0-1-1 0 0,0 1 0 0 0,1 0 0 0 0,-1 1 0 0 0,1-1 0 0 0,1 1 1 0 0,-1 0-1 0 0,1 1 0 0 0,7-5 0 0 0,-11 8-242 0 0,0 0 0 0 0,1-1 0 0 0,-1 1 0 0 0,0 1 0 0 0,1-1 0 0 0,-1 0-1 0 0,6 0 1 0 0,5 0 29 0 0,-4-1 122 0 0,-1 1 0 0 0,0 0 1 0 0,16 1-1 0 0,14-1-347 0 0,-25 0 85 0 0,-1-1-1 0 0,1-1 0 0 0,0-1 0 0 0,-1 1 1 0 0,0-2-1 0 0,0 0 0 0 0,0-1 1 0 0,-1 0-1 0 0,18-12 0 0 0,-21 10-629 0 0,0-1-1 0 0,-1 0 0 0 0,10-14 1 0 0,-5 8-1717 0 0,-1 0-6213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7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0 15200 0 0,'-1'2'1172'0'0,"-15"12"-988"0"0,3-3 1871 0 0,6-4 3541 0 0,16 1-4297 0 0,-8-6-1286 0 0,0-1 0 0 0,1 0 0 0 0,-1 0 0 0 0,0 0 0 0 0,1 0 0 0 0,-1-1 0 0 0,0 1 0 0 0,1 0 0 0 0,-1-1 0 0 0,1 1 0 0 0,-1-1 0 0 0,1 1 0 0 0,0-1 0 0 0,-1 1 0 0 0,1-1 0 0 0,-1 0 0 0 0,1 0 1 0 0,0 0-1 0 0,-1 0 0 0 0,3 0 0 0 0,0-1 140 0 0,5 1 211 0 0,-1-1 0 0 0,15-3 0 0 0,-4 0-139 0 0,17-6-350 0 0,-33 10-597 0 0</inkml:trace>
  <inkml:trace contextRef="#ctx0" brushRef="#br0" timeOffset="1">97 124 17423 0 0,'0'0'1888'0'0,"10"14"-1888"0"0,2-4 768 0 0,4-6 128 0 0,-1 5 16 0 0,7 1 8 0 0,-6-6-472 0 0,5 0-88 0 0,-1 2-16 0 0,8-6-8 0 0,-7 0-432 0 0,5 0-96 0 0,7 0-8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7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19607 0 0,'0'0'2227'0'0,"7"9"348"0"0,-2-6-2323 0 0,-1 0 0 0 0,1-1 0 0 0,-1 0 0 0 0,1 0 1 0 0,0 0-1 0 0,0 0 0 0 0,0-1 0 0 0,0 0 0 0 0,0 0 0 0 0,10 1 1 0 0,21 5 194 0 0,-18-3-339 0 0,1 0 0 0 0,-1-1 0 0 0,37 0 0 0 0,-10 0-91 0 0,-36-3-34 0 0,0 0 1 0 0,13-1-1 0 0,7-1-268 0 0,-23 2-91 0 0,-1 0 0 0 0,1 0 0 0 0,-1-1 0 0 0,1 0-1 0 0,9-2 1 0 0,1-6-976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8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11056 0 0,'0'0'1001'0'0,"2"0"-822"0"0,41-1 584 0 0,-14-2 2658 0 0,-20 1-1753 0 0,-1 0 1 0 0,17-6-1 0 0,-18 6-1101 0 0,1-1 0 0 0,16-2 0 0 0,-20 4-477 0 0,1 0-1 0 0,-1-1 1 0 0,0 1 0 0 0,0-1-1 0 0,0 1 1 0 0,0-1 0 0 0,5-3-1 0 0,6-3-49 0 0,-13 7-161 0 0,0 1 0 0 0,1-1 0 0 0,-1 1 0 0 0,0 0 0 0 0,0-1 0 0 0,1 1 0 0 0,-1 0 0 0 0,4 1 0 0 0,0-1-704 0 0,-4 0-289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8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0 19375 0 0,'-4'6'60'0'0,"1"-1"254"0"0,-1 0 0 0 0,1 0 0 0 0,-1-1 0 0 0,0 1 0 0 0,0-1 0 0 0,-8 5 0 0 0,11-7 8 0 0,0 0 0 0 0,0 0 0 0 0,-1-1 0 0 0,1 1 1 0 0,1 0-1 0 0,-1 0 0 0 0,0 0 0 0 0,0 0 0 0 0,1 0 1 0 0,-1 1-1 0 0,1-1 0 0 0,0 0 0 0 0,-1 0 0 0 0,1 0 1 0 0,0 4-1 0 0,0-1-162 0 0,1 1 1 0 0,-1-1-1 0 0,1 0 1 0 0,0 1 0 0 0,2 6-1 0 0,-2-6-160 0 0,1 0 0 0 0,-1 0 0 0 0,1 10-1 0 0,-2-10-24 0 0,1 0-1 0 0,0-1 1 0 0,2 10 0 0 0,-1-8-47 0 0,0 1 0 0 0,-1-1 0 0 0,0 1 1 0 0,0-1-1 0 0,-1 13 0 0 0,2 19-563 0 0,-2-32 535 0 0,0-6 60 0 0,0 1 0 0 0,0-1 0 0 0,0 0 0 0 0,0 0-1 0 0,0 1 1 0 0,0-1 0 0 0,0 0 0 0 0,0 0-1 0 0,0 1 1 0 0,1-1 0 0 0,-1 0 0 0 0,1 2 0 0 0,0-2 31 0 0,0 1 0 0 0,0 0 0 0 0,0-1 0 0 0,0 1 0 0 0,0-1 0 0 0,0 0 0 0 0,0 1 0 0 0,0-1 0 0 0,1 0 0 0 0,-1 0 0 0 0,1 0 0 0 0,-1 0 0 0 0,1 0 1 0 0,-1 0-1 0 0,1 0 0 0 0,-1 0 0 0 0,1 0 0 0 0,0-1 0 0 0,1 1 0 0 0,6 2 13 0 0,-1 0 36 0 0,0-1 0 0 0,0 1 0 0 0,1-2 0 0 0,-1 1 0 0 0,0-1 0 0 0,10 0 0 0 0,28 4 245 0 0,-36-2-212 0 0,-7-3-56 0 0,-1 0 0 0 0,1 1 1 0 0,-1-1-1 0 0,0 1 0 0 0,1 0 0 0 0,-1 0 0 0 0,1 0 0 0 0,-1 0 0 0 0,0 0 0 0 0,4 3 1 0 0,11 10 64 0 0,-9-8-39 0 0,-1 0 0 0 0,10 12-1 0 0,-3-4 29 0 0,-12-13-54 0 0,0 0-1 0 0,-1 1 0 0 0,1 0 1 0 0,-1-1-1 0 0,1 1 1 0 0,-1 0-1 0 0,0-1 1 0 0,0 1-1 0 0,0 0 0 0 0,0 0 1 0 0,2 4-1 0 0,-1 0 78 0 0,1 0 1 0 0,0 0-1 0 0,6 7 0 0 0,-7-10-83 0 0,1 0 0 0 0,-1 1 0 0 0,0-1 0 0 0,0 1 0 0 0,-1-1 0 0 0,1 1 0 0 0,-1 0 0 0 0,0-1-1 0 0,0 1 1 0 0,0 0 0 0 0,1 6 0 0 0,-2 0-11 0 0,0-8 0 0 0,1 0 0 0 0,-1 1 0 0 0,0-1 0 0 0,0 1 0 0 0,-1-1 0 0 0,1 0 0 0 0,0 1 0 0 0,-1-1 0 0 0,1 0 0 0 0,-1 1 0 0 0,0-1 0 0 0,-2 4 0 0 0,-3 6 95 0 0,5-11-68 0 0,1 0 0 0 0,0 0 0 0 0,-1 0 0 0 0,1 0 0 0 0,-1 0 0 0 0,0 0 0 0 0,1 0 0 0 0,-1 0 0 0 0,0 0 0 0 0,1 0 0 0 0,-1-1 0 0 0,0 1 0 0 0,0 0 0 0 0,0 0 0 0 0,0-1 0 0 0,0 1 0 0 0,0-1 0 0 0,-1 1 0 0 0,-55 25 837 0 0,53-24-845 0 0,0 0 0 0 0,-1-1-1 0 0,1 0 1 0 0,0 0 0 0 0,-1 0 0 0 0,1 0-1 0 0,-5-1 1 0 0,-12 3 15 0 0,14-3-107 0 0,0 0 0 0 0,0 0 0 0 0,0-1-1 0 0,0 0 1 0 0,0 0 0 0 0,0-1 0 0 0,1 0 0 0 0,-1 0-1 0 0,-8-3 1 0 0,14 4-95 0 0,0 0 1 0 0,0 0-1 0 0,0 0 0 0 0,0 0 1 0 0,0-1-1 0 0,0 1 0 0 0,1 0 1 0 0,-1 0-1 0 0,0-1 0 0 0,1 1 0 0 0,-1 0 1 0 0,1 0-1 0 0,-1-1 0 0 0,0-1 1 0 0,0-1-323 0 0,0 2 236 0 0,0 0 0 0 0,1 0 0 0 0,-1 0 0 0 0,1 0 0 0 0,0 0 0 0 0,-1 1 0 0 0,1-1 1 0 0,0 0-1 0 0,0 0 0 0 0,0 0 0 0 0,1 0 0 0 0,-1 0 0 0 0,0 0 0 0 0,1 0 0 0 0,-1 0 0 0 0,1 0 0 0 0,0 0 0 0 0,0-2 0 0 0,0 1-125 0 0,12-30-1777 0 0,-1 7-10 0 0</inkml:trace>
  <inkml:trace contextRef="#ctx0" brushRef="#br0" timeOffset="1">607 250 14888 0 0,'0'0'1349'0'0,"2"0"-1109"0"0,5-1-214 0 0,6-2 3136 0 0,-3 12-1256 0 0,-4-5-1786 0 0,0 0 0 0 0,-1 1-1 0 0,1 0 1 0 0,-1 0 0 0 0,0 0-1 0 0,0 1 1 0 0,-1-1-1 0 0,1 1 1 0 0,-1 0 0 0 0,-1 1-1 0 0,6 10 1 0 0,-1 4 538 0 0,-1 1 0 0 0,7 31 1 0 0,6 23 44 0 0,-9-54-379 0 0,-10-21-50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9:59.7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17791 0 0,'0'0'6876'0'0,"2"0"-6585"0"0,14 4-116 0 0,-16-4-217 0 0,1 0 0 0 0,-1 0 0 0 0,1 1 0 0 0,-1-1 0 0 0,1 0 1 0 0,-1 1-1 0 0,1-1 0 0 0,-1 0 0 0 0,0 1 0 0 0,1-1 0 0 0,-1 1 1 0 0,0-1-1 0 0,1 1 0 0 0,-1-1 0 0 0,0 1 0 0 0,1-1 0 0 0,-1 1 1 0 0,0 0-1 0 0,1 1-573 0 0,8 11-5165 0 0,-3 1-1939 0 0</inkml:trace>
  <inkml:trace contextRef="#ctx0" brushRef="#br0" timeOffset="1">139 775 14280 0 0,'0'0'1102'0'0,"1"-1"-719"0"0,0-2 89 0 0,0 1-1 0 0,0-1 1 0 0,0 0 0 0 0,0 1 0 0 0,0-1-1 0 0,0 0 1 0 0,-1 0 0 0 0,1 0 0 0 0,-1 0-1 0 0,0-5 1 0 0,0 6-63 0 0,1-1 0 0 0,-1 1 0 0 0,0 0 0 0 0,1-1 0 0 0,-1 1-1 0 0,1 0 1 0 0,0 0 0 0 0,-1-1 0 0 0,1 1 0 0 0,0 0 0 0 0,1 0 0 0 0,2-4 952 0 0,-3 5-1335 0 0,-1 0 1 0 0,1 1 0 0 0,-1-1-1 0 0,1 0 1 0 0,-1 1-1 0 0,1-1 1 0 0,-1 1 0 0 0,1-1-1 0 0,-1 1 1 0 0,1-1-1 0 0,0 1 1 0 0,-1-1 0 0 0,2 1-1 0 0,-1-1-29 0 0,9-3 78 0 0,-4 2 50 0 0,0 1-1 0 0,0-1 1 0 0,0 2 0 0 0,0-1 0 0 0,1 1 0 0 0,-1 0 0 0 0,0 0-1 0 0,0 1 1 0 0,0-1 0 0 0,1 1 0 0 0,-1 1 0 0 0,0-1 0 0 0,0 1-1 0 0,-1 0 1 0 0,7 3 0 0 0,-3-2-125 0 0,-1-1 0 0 0,1 0 0 0 0,-1 0 0 0 0,11 0 0 0 0,-9-1 0 0 0,0 0 0 0 0,17 5 0 0 0,6 2 0 0 0,17-7 0 0 0,-41-1 0 0 0,-2 0-123 0 0,-1-1 0 0 0,1 0 0 0 0,-1 0 1 0 0,1-1-1 0 0,11-4 0 0 0,-11 3-864 0 0,-1 1 0 0 0,0-2 0 0 0,8-4 0 0 0,-4-1-8159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00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14280 0 0,'0'0'5882'0'0,"2"1"-4467"0"0,7 2-646 0 0,-4-1-543 0 0,0 0 1 0 0,0-1 0 0 0,1 1 0 0 0,-1-1 0 0 0,0-1 0 0 0,7 2 0 0 0,55 0 676 0 0,-38 0-841 0 0,0-2 0 0 0,0 0 0 0 0,30-5 0 0 0,-32-4-796 0 0,-12 5 382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01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0 16959 0 0,'-2'2'92'0'0,"0"-1"0"0"0,0 1 0 0 0,0 0 0 0 0,0 0 0 0 0,0 0 0 0 0,1 0 0 0 0,-1 0 0 0 0,1 0 0 0 0,-1 0 0 0 0,1 0 0 0 0,0 1 0 0 0,0-1 0 0 0,0 0 0 0 0,0 1 0 0 0,0-1 0 0 0,1 1 0 0 0,-1-1 0 0 0,1 1 0 0 0,-1 4 0 0 0,-2 10-55 0 0,2-14 258 0 0,1-1 0 0 0,-1 0 0 0 0,1 0 0 0 0,-1 1 0 0 0,1-1 0 0 0,0 0 0 0 0,0 0 0 0 0,0 1 0 0 0,0-1 0 0 0,1 5 0 0 0,3 11 1270 0 0,-4-14-1304 0 0,1 1 0 0 0,0-1 0 0 0,0 1 0 0 0,4 7 0 0 0,8 27 634 0 0,-11-30-718 0 0,0-1 1 0 0,1 1 0 0 0,0-1 0 0 0,5 8 0 0 0,4 7 8 0 0,9 27-1 0 0,-6-16-140 0 0,-8-20-342 0 0,17 26-1 0 0,-3-8-147 0 0,-18-27-38 0 0,0-1-1 0 0,0 0 0 0 0,0 1 1 0 0,0-1-1 0 0,1-1 0 0 0,-1 1 1 0 0,1-1-1 0 0,0 1 1 0 0,0-1-1 0 0,8 4 0 0 0,-9-6-1276 0 0</inkml:trace>
  <inkml:trace contextRef="#ctx0" brushRef="#br0" timeOffset="1">379 48 15808 0 0,'0'0'1431'0'0,"0"2"-1179"0"0,0 3-221 0 0,0-1 101 0 0,0 0 1 0 0,0 0-1 0 0,0 0 0 0 0,1 0 1 0 0,-1 0-1 0 0,1 0 0 0 0,3 8 1 0 0,-3-8 218 0 0,0 0 1 0 0,1-1 0 0 0,-1 1-1 0 0,-1 1 1 0 0,2 6 0 0 0,-2-7 30 0 0,0 0 1 0 0,1 0-1 0 0,-1 0 0 0 0,1 0 1 0 0,0-1-1 0 0,1 1 1 0 0,1 5-1 0 0,12 20 540 0 0,17 53 0 0 0,-27-65-743 0 0,1 0 1 0 0,0 0-1 0 0,15 27 0 0 0,-7-11-464 0 0,-7-15-63 0 0,-6-16-155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01.8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11976 0 0,'0'0'922'0'0,"3"0"-370"0"0,4 1 673 0 0,1 0 0 0 0,0 1 0 0 0,-1 0 0 0 0,0 0 0 0 0,12 5-1 0 0,-16-6-986 0 0,0 0 0 0 0,-1-1 0 0 0,1 0-1 0 0,0 1 1 0 0,0-1 0 0 0,0 0-1 0 0,0-1 1 0 0,-1 1 0 0 0,1 0 0 0 0,0-1-1 0 0,0 0 1 0 0,0 1 0 0 0,4-3-1 0 0,-3 1 22 0 0,1 1 0 0 0,0 0 0 0 0,-1 0 0 0 0,7 0 0 0 0,2 1 280 0 0,-1-1 1 0 0,16-3 0 0 0,-24 4-429 0 0,-1 0 1 0 0,0 0-1 0 0,1 0 1 0 0,-1 0-1 0 0,0 1 1 0 0,6 1-1 0 0,-7-1-32 0 0,1-1-1 0 0,0 1 0 0 0,0-1 1 0 0,0 1-1 0 0,0-1 0 0 0,4 0 1 0 0,-5-1 14 0 0,-2 1-74 0 0,0 0-1 0 0,0 0 1 0 0,0 0-1 0 0,0 0 1 0 0,0 0-1 0 0,1 0 1 0 0,-1 0 0 0 0,0 0-1 0 0,0 0 1 0 0,0 0-1 0 0,0 0 1 0 0,1 0-1 0 0,-1 0 1 0 0,0 0-1 0 0,0 0 1 0 0,0 0-1 0 0,0 0 1 0 0,0 0-1 0 0,1 0 1 0 0,-1 0 0 0 0,0 0-1 0 0,0 0 1 0 0,0 0-1 0 0,0 0 1 0 0,1 0-1 0 0,-1 0 1 0 0,0 0-1 0 0,0 0 1 0 0,0 0-1 0 0,0 1 1 0 0,0-1-1 0 0,0 0 1 0 0,0 0 0 0 0,1 0-1 0 0,-1 0 1 0 0,0 0-1 0 0,0 0 1 0 0,0 1-1 0 0,0-1 1 0 0,0 0-1 0 0,0 0 1 0 0,3 11 6 0 0,-4-8-38 0 0,1 0 1 0 0,-1 0-1 0 0,0 0 0 0 0,-1 0 0 0 0,1 0 1 0 0,0 0-1 0 0,-1 0 0 0 0,0 0 0 0 0,1-1 1 0 0,-1 1-1 0 0,0 0 0 0 0,-1-1 0 0 0,-2 3 1 0 0,-7 10-278 0 0,6-8-222 0 0,1 1 0 0 0,-12 9 0 0 0,14-15 56 0 0,2 0 35 0 0,-9 18-746 0 0,9-18 955 0 0,-3 10-28 0 0,4-9 286 0 0,0 0-1 0 0,0 1 1 0 0,1-1-1 0 0,-1 0 1 0 0,1 1-1 0 0,1 5 1 0 0,-1-8 1 0 0,0 1 0 0 0,0-1 0 0 0,0 1 0 0 0,0-1 0 0 0,0 1 0 0 0,0-1 0 0 0,0 1 0 0 0,1-1 0 0 0,-1 0 0 0 0,0 0 0 0 0,1 0 0 0 0,-1 0 0 0 0,1 0 0 0 0,0 0 0 0 0,-1 0 0 0 0,3 0 0 0 0,90 35 2148 0 0,-89-34-2127 0 0,-1-1-1 0 0,0 1 0 0 0,0 0 0 0 0,0 0 0 0 0,0 0 1 0 0,0 1-1 0 0,-1-1 0 0 0,1 1 0 0 0,-1 0 0 0 0,0 0 1 0 0,1 0-1 0 0,-1 0 0 0 0,-1 0 0 0 0,1 1 0 0 0,4 7 1 0 0,-4-5-9 0 0,0 1 1 0 0,0-1-1 0 0,-1 1 1 0 0,0 0-1 0 0,-1 0 1 0 0,1 0-1 0 0,-1 0 1 0 0,0 0 0 0 0,-1 12-1 0 0,0-16-47 0 0,-1 1-1 0 0,1-1 1 0 0,-1 0-1 0 0,0 1 1 0 0,0-1-1 0 0,0 0 1 0 0,-2 4-1 0 0,-5 20 52 0 0,7-25-60 0 0,1 1 0 0 0,-1-1 0 0 0,0 1 1 0 0,0-1-1 0 0,0 0 0 0 0,0 1 0 0 0,0-1 0 0 0,0 0 1 0 0,-1 0-1 0 0,1 0 0 0 0,-1 0 0 0 0,1 0 0 0 0,-1 0 1 0 0,0 0-1 0 0,0 0 0 0 0,0-1 0 0 0,0 1 0 0 0,0-1 1 0 0,0 0-1 0 0,0 1 0 0 0,0-1 0 0 0,-1 0 0 0 0,-3 1 1 0 0,2 0-23 0 0,-1-1 0 0 0,1 0 0 0 0,-1-1 0 0 0,0 1-1 0 0,1-1 1 0 0,-1 0 0 0 0,1 0 0 0 0,-1 0 0 0 0,0 0 0 0 0,1-1 0 0 0,-1 0 0 0 0,-5-1 0 0 0,-6-2-127 0 0,12 3 50 0 0,1 0 0 0 0,-1 0 0 0 0,0 0 1 0 0,1 0-1 0 0,-1-1 0 0 0,-5-3 0 0 0,2 2-141 0 0,5 2-52 0 0,-1-1 0 0 0,0 1 0 0 0,1-1 1 0 0,0 0-1 0 0,-1 0 0 0 0,1 0 0 0 0,0 0 1 0 0,-4-3-1 0 0,7 4 88 0 0,-1 0-1 0 0,0 0 1 0 0,0 0 0 0 0,0 0-1 0 0,0 0 1 0 0,0-1 0 0 0,0 1-1 0 0,0 0 1 0 0,0 0 0 0 0,-1 0-1 0 0,1 0 1 0 0,0 0 0 0 0,-1 0-1 0 0,1 0 1 0 0,-1-2 0 0 0,-1-2-914 0 0,1-5-856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38.7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13904 0 0,'0'0'3533'0'0,"1"1"-2417"0"0,3 6-719 0 0,-1 0 1 0 0,0 1 0 0 0,0-1-1 0 0,-1 1 1 0 0,1-1 0 0 0,1 15 0 0 0,2 52 718 0 0,-2-17-518 0 0,-3-46-541 0 0,0 1 46 0 0,1 0 0 0 0,4 16 0 0 0,-4-20-63 0 0,0-1 0 0 0,0 1 0 0 0,-1 0 0 0 0,-1 0 0 0 0,1 0 0 0 0,-2 12 0 0 0,0 8 236 0 0,2-54-271 0 0,0 0 0 0 0,2 0 1 0 0,8-33-1 0 0,-6 23 27 0 0,-5 27-25 0 0,1 1 0 0 0,4-17 0 0 0,10-26 89 0 0,24-52 0 0 0,-33 93-20 0 0,0 0-1 0 0,12-15 0 0 0,-2 3 221 0 0,-15 21-261 0 0,0 0 0 0 0,0-1 0 0 0,0 1 0 0 0,0 0 0 0 0,0 0 1 0 0,0 0-1 0 0,0 0 0 0 0,0 0 0 0 0,1 0 0 0 0,-1 0 0 0 0,2-1 1 0 0,4-2 180 0 0,-6 3-8 0 0,2 4-150 0 0,0-1 1 0 0,-1 1-1 0 0,1-1 0 0 0,-1 1 1 0 0,1 0-1 0 0,-1 0 0 0 0,0 0 0 0 0,0 0 1 0 0,2 5-1 0 0,1 0 22 0 0,-1-2-42 0 0,-1 0 0 0 0,1-1 0 0 0,-1 1 0 0 0,0 1 0 0 0,-1-1 0 0 0,1 0 0 0 0,1 10 0 0 0,15 59 150 0 0,5 26-65 0 0,-14-33-73 0 0,12 62 38 0 0,-13-75-88 0 0,-6-33 0 0 0,1-1 0 0 0,7 24 0 0 0,-7-23-274 0 0,-4-22 156 0 0,1 1 1 0 0,-1-1 0 0 0,0 0-1 0 0,1 1 1 0 0,-1-1 0 0 0,1 0-1 0 0,-1 0 1 0 0,0 1 0 0 0,1-1-1 0 0,-1 0 1 0 0,1 0 0 0 0,-1 1-1 0 0,1-1 1 0 0,-1 0 0 0 0,1 0-1 0 0,-1 0 1 0 0,1 0 0 0 0,-1 0-1 0 0,1 0 1 0 0,-1 0 0 0 0,1 0-1 0 0,-1 0 1 0 0,1 0 0 0 0,0 0-1 0 0,-1-23-2604 0 0,0 4 556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6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19951 0 0,'0'0'1811'0'0,"2"-2"-1490"0"0,0 0 11 0 0,1 0-1 0 0,0-1 1 0 0,0 1-1 0 0,0 0 1 0 0,1 1-1 0 0,-1-1 1 0 0,0 0-1 0 0,1 1 1 0 0,-1 0-1 0 0,1 0 1 0 0,-1 0-1 0 0,1 0 1 0 0,5 0 0 0 0,22-2 409 0 0,-25 2-627 0 0,1 0 0 0 0,-1 1 0 0 0,1 0 0 0 0,8 1 0 0 0,14 1-696 0 0,43 0-1 0 0,-52-2-1425 0 0,-1 0 312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02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117 199 16471 0 0,'2'0'374'0'0,"2"0"-221"0"0,-1 0 0 0 0,1 0 0 0 0,0 1 0 0 0,0 0 0 0 0,0 0 0 0 0,0 0 1 0 0,-1 0-1 0 0,1 1 0 0 0,4 1 0 0 0,29 22 919 0 0,-21-13 441 0 0,-8-6-1199 0 0,-1 1 0 0 0,1 0 0 0 0,-1 0 0 0 0,-1 1 0 0 0,1 0 0 0 0,-1 0 0 0 0,6 11 0 0 0,31 67 1247 0 0,-36-71-1193 0 0,3 10-186 0 0,-2 0 1 0 0,0 1-1 0 0,-2 0 1 0 0,0 0-1 0 0,-2 0 1 0 0,-1 1-1 0 0,-1 41 1 0 0,0-35 95 0 0,-2-19-77 0 0,-1 25 1 0 0,-1-18-172 0 0,-8 28 0 0 0,8-39-85 0 0,0-2 0 0 0,-2 1 0 0 0,1 0 0 0 0,-1 0 0 0 0,-8 12 0 0 0,11-19-2 0 0,-1 0 0 0 0,0 0 1 0 0,1 0-1 0 0,-1 0 1 0 0,0-1-1 0 0,0 1 1 0 0,0-1-1 0 0,-1 1 1 0 0,1-1-1 0 0,0 0 1 0 0,0 0-1 0 0,-1 0 1 0 0,1 0-1 0 0,-1 0 1 0 0,1-1-1 0 0,-1 1 0 0 0,1-1 1 0 0,-5 1-1 0 0,4-1-76 0 0,0 0 0 0 0,-1 0 0 0 0,1 0 0 0 0,0 0 0 0 0,0-1 0 0 0,0 1 0 0 0,0-1-1 0 0,0 0 1 0 0,0 0 0 0 0,0 0 0 0 0,0 0 0 0 0,0-1 0 0 0,0 1 0 0 0,1-1 0 0 0,-4-2 0 0 0,-16-15-2128 0 0,3 2-2854 0 0,-2-2-2082 0 0</inkml:trace>
  <inkml:trace contextRef="#ctx0" brushRef="#br0" timeOffset="1">1 43 5984 0 0,'0'0'541'0'0,"0"-1"-445"0"0,3-6 395 0 0,-2 5 318 0 0,0 0 1 0 0,0 0 0 0 0,1 0-1 0 0,-1 0 1 0 0,1 0 0 0 0,-1 0-1 0 0,1 0 1 0 0,0 1 0 0 0,0-1 0 0 0,-1 1-1 0 0,1-1 1 0 0,0 1 0 0 0,0 0-1 0 0,1 0 1 0 0,-1 0 0 0 0,4-2-1 0 0,-2 2-518 0 0,-1 0-1 0 0,1 0 0 0 0,0 0 1 0 0,0 0-1 0 0,-1 1 1 0 0,1-1-1 0 0,0 1 1 0 0,8 1-1 0 0,19 5-1208 0 0,-25-4 275 0 0,-4-1 382 0 0,0 0-1 0 0,0 0 1 0 0,0 0 0 0 0,0 0 0 0 0,-1 0 0 0 0,1 1 0 0 0,0-1 0 0 0,-1 0 0 0 0,1 1-1 0 0,0-1 1 0 0,-1 1 0 0 0,2 2 0 0 0,-1-2-76 0 0,0 1-1604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02.9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1 379 22487 0 0,'0'0'2260'0'0,"2"-1"-2069"0"0,8-3-24 0 0,-7 2 47 0 0,1 1-1 0 0,-1-1 1 0 0,0 1 0 0 0,1 0 0 0 0,-1 1 0 0 0,1-1-1 0 0,4 0 1 0 0,55-9 2049 0 0,-58 10-2171 0 0,1 0-13 0 0,-1 0 1 0 0,1 0 0 0 0,-1 0-1 0 0,1 1 1 0 0,0 0-1 0 0,8 3 1 0 0,0 0-76 0 0,0-1-1 0 0,0 0 1 0 0,0-1 0 0 0,0-1-1 0 0,0 0 1 0 0,25-1-1 0 0,-17 0-4 0 0,-16-1 1 0 0,1 0 0 0 0,0-1 0 0 0,-1 1 0 0 0,1-1 0 0 0,-1 0 0 0 0,0-1 0 0 0,0 0 0 0 0,0 0 0 0 0,8-5 0 0 0,0 0 0 0 0,-4 2 0 0 0,0 0 0 0 0,0-1 0 0 0,-1 0 0 0 0,0-1 0 0 0,0 0 0 0 0,-1 0 0 0 0,13-16 0 0 0,-1-5 0 0 0,22-39 0 0 0,-35 54-760 0 0,0-1-1 0 0,-1 0 1 0 0,0 0 0 0 0,-2-1-1 0 0,1 1 1 0 0,2-31 0 0 0,-1 13-1150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2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281 44 11088 0 0,'0'0'3712'0'0,"-12"-9"107"0"0,6 2-2220 0 0,0 1 0 0 0,-12-8-1 0 0,15 12-1459 0 0,0 1 0 0 0,0 0 0 0 0,-1 0 0 0 0,1 0 0 0 0,0 1 0 0 0,0-1 0 0 0,0 1 0 0 0,-1 0 0 0 0,1-1-1 0 0,0 2 1 0 0,0-1 0 0 0,0 0 0 0 0,-1 1 0 0 0,1-1 0 0 0,0 1 0 0 0,0 0 0 0 0,-4 1 0 0 0,0 0-77 0 0,1 1-1 0 0,-1 0 1 0 0,0 0 0 0 0,1 0 0 0 0,-1 1 0 0 0,-9 7 0 0 0,-28 33 9 0 0,29-27-60 0 0,10-12-11 0 0,2 1 0 0 0,-1-1 0 0 0,-4 8 0 0 0,-10 15 0 0 0,15-23 0 0 0,0-1 1 0 0,0 1-1 0 0,1 1 0 0 0,-1-1 0 0 0,1 0 1 0 0,0 1-1 0 0,0-1 0 0 0,1 1 0 0 0,0-1 1 0 0,0 1-1 0 0,0 0 0 0 0,1-1 0 0 0,-1 1 1 0 0,2 11-1 0 0,1 2-5 0 0,1 0 1 0 0,0 0-1 0 0,7 21 1 0 0,-6-29-23 0 0,1 0 1 0 0,0 0-1 0 0,1 0 1 0 0,0-1-1 0 0,0 0 0 0 0,1 0 1 0 0,15 15-1 0 0,-14-16 22 0 0,-6-6-41 0 0,1 0 0 0 0,0 0 0 0 0,0 0-1 0 0,1-1 1 0 0,-1 1 0 0 0,0-1 0 0 0,1 0 0 0 0,-1 0-1 0 0,1-1 1 0 0,0 1 0 0 0,0-1 0 0 0,0 1 0 0 0,0-1-1 0 0,0-1 1 0 0,0 1 0 0 0,5 0 0 0 0,1 1-33 0 0,-6-2-246 0 0,0 0 0 0 0,0 0 0 0 0,0-1-1 0 0,0 1 1 0 0,0-1 0 0 0,0 0 0 0 0,-1 0 0 0 0,1 0 0 0 0,6-3-1 0 0,4-2-2132 0 0,2 2-4855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3.3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8 138 5528 0 0,'-7'4'20811'0'0,"7"3"-19267"0"0,1 1-4680 0 0,5 87 5004 0 0,0-11-1560 0 0,3-5-1461 0 0,-9-77 490 0 0,6 9-907 0 0,4 14-2054 0 0</inkml:trace>
  <inkml:trace contextRef="#ctx0" brushRef="#br0" timeOffset="1">8 23 7832 0 0,'0'0'9970'0'0,"7"-4"-6869"0"0,9-2-1447 0 0,26-6-1 0 0,-38 12-1515 0 0,1-1 0 0 0,-1 2 0 0 0,0-1 0 0 0,0 0-1 0 0,0 1 1 0 0,1 0 0 0 0,-1 0 0 0 0,0 0 0 0 0,5 2 0 0 0,23 5 471 0 0,-26-7-537 0 0,0-1-1 0 0,0 1 1 0 0,-1 1 0 0 0,1-1-1 0 0,-1 1 1 0 0,1 0 0 0 0,-1 0-1 0 0,8 4 1 0 0,31 18 235 0 0,-25-13-266 0 0,-17-10-39 0 0,1 0 0 0 0,-1 0 0 0 0,1 0 0 0 0,-1 1 0 0 0,0-1 0 0 0,1 1 1 0 0,-1-1-1 0 0,0 1 0 0 0,0 0 0 0 0,0 0 0 0 0,0 0 0 0 0,-1 0 0 0 0,1 1 1 0 0,0-1-1 0 0,-1 0 0 0 0,0 1 0 0 0,1-1 0 0 0,0 4 0 0 0,3 8-2 0 0,-3-8 0 0 0,1 0 0 0 0,-1 0 0 0 0,0 0 0 0 0,-1 1 0 0 0,1-1 0 0 0,-1 0 0 0 0,-1 1 0 0 0,1-1 0 0 0,-1 1 0 0 0,0-1 0 0 0,-2 14 0 0 0,-2 10 21 0 0,5-25-16 0 0,-2 0 0 0 0,1 0 0 0 0,-1 0-1 0 0,1-1 1 0 0,-2 1 0 0 0,1 0 0 0 0,0 0-1 0 0,-3 5 1 0 0,-32 35-275 0 0,31-39 234 0 0,-1 1 1 0 0,0 0 0 0 0,0-1 0 0 0,0 0 0 0 0,-1-1 0 0 0,-10 7 0 0 0,11-8-72 0 0,0 0 0 0 0,-1 1 0 0 0,2 0-1 0 0,-1 0 1 0 0,0 1 0 0 0,1-1-1 0 0,0 1 1 0 0,-8 13 0 0 0,8-11-752 0 0,0 1 0 0 0,0-1 0 0 0,-1-1 1 0 0,-1 1-1 0 0,1-1 0 0 0,-14 11 0 0 0,5-9-6527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3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 17967 0 0,'0'0'1632'0'0,"1"-1"-1189"0"0,1-2 25 0 0,0 0 0 0 0,1 0 0 0 0,-1 0-1 0 0,0 0 1 0 0,1 0 0 0 0,0 1 0 0 0,-1-1 0 0 0,1 1 0 0 0,6-4-1 0 0,-5 4-314 0 0,0 0 0 0 0,0 1-1 0 0,1-1 1 0 0,-1 1-1 0 0,1-1 1 0 0,-1 1-1 0 0,1 1 1 0 0,-1-1-1 0 0,1 1 1 0 0,0 0-1 0 0,-1 0 1 0 0,7 1-1 0 0,40 5 487 0 0,-23-2-410 0 0,30 0-1 0 0,-49-4-211 0 0,-1 1-1 0 0,1 0 1 0 0,-1 1-1 0 0,9 2 1 0 0,24 4-20 0 0,-21-6-239 0 0,64 3-392 0 0,-73-5-587 0 0,0-1-1 0 0,-1-1 1 0 0,14-3 0 0 0,-5 1-4450 0 0,-7 3-1440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4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12120 0 0,'0'0'7809'0'0,"2"0"-6871"0"0,11 0-82 0 0,-1 1 0 0 0,1 1 0 0 0,-1 0 0 0 0,0 1-1 0 0,20 6 1 0 0,58 31 1053 0 0,-87-38-1880 0 0,-1-1-1 0 0,0 0 1 0 0,0 1-1 0 0,0 0 1 0 0,-1-1-1 0 0,1 1 1 0 0,0 0-1 0 0,-1 0 1 0 0,1 0-1 0 0,-1 0 1 0 0,1 0-1 0 0,-1 1 1 0 0,1 2-1 0 0,12 17 58 0 0,10 1-36 0 0,-15-14-29 0 0,0 0 0 0 0,-1 0 1 0 0,10 12-1 0 0,-17-18-15 0 0,0 0 0 0 0,1-1-1 0 0,-1 1 1 0 0,0 0 0 0 0,-1-1-1 0 0,1 1 1 0 0,0 0 0 0 0,-1 0-1 0 0,0 0 1 0 0,1 0 0 0 0,-1 0-1 0 0,0 0 1 0 0,0 0 0 0 0,-1-1 0 0 0,0 7-1 0 0,-1-4 8 0 0,1 1 1 0 0,-1-1-1 0 0,0 0 0 0 0,0 1 1 0 0,-1-1-1 0 0,1 0 0 0 0,-6 7 0 0 0,3-5-87 0 0,-1 0-1 0 0,1-1 0 0 0,-1 1 1 0 0,-8 5-1 0 0,11-10-104 0 0,1 0 1 0 0,-1 0-1 0 0,0 0 0 0 0,0-1 0 0 0,0 1 1 0 0,0-1-1 0 0,0 0 0 0 0,0 1 0 0 0,0-1 1 0 0,0-1-1 0 0,-1 1 0 0 0,1-1 0 0 0,-5 1 1 0 0</inkml:trace>
  <inkml:trace contextRef="#ctx0" brushRef="#br0" timeOffset="1">624 536 6448 0 0,'3'0'14243'0'0,"11"0"-12115"0"0,-7-1-1884 0 0,0 1 0 0 0,-1-1 0 0 0,0-1-1 0 0,1 1 1 0 0,-1-1 0 0 0,9-4 0 0 0,39-19-126 0 0,-36 16-405 0 0,-16 8 45 0 0,1 0 0 0 0,-1 0 0 0 0,1 0 0 0 0,0 0 0 0 0,-1 1 0 0 0,1-1 0 0 0,0 1 0 0 0,0 0 0 0 0,3 0 0 0 0</inkml:trace>
  <inkml:trace contextRef="#ctx0" brushRef="#br0" timeOffset="2">608 742 13616 0 0,'0'0'1238'0'0,"1"2"-1020"0"0,1 0-115 0 0,-1 0 0 0 0,1 0 1 0 0,0 0-1 0 0,0 0 0 0 0,0 0 1 0 0,0-1-1 0 0,0 1 0 0 0,0-1 1 0 0,0 1-1 0 0,1-1 0 0 0,-1 0 1 0 0,0 0-1 0 0,1 0 0 0 0,3 1 1 0 0,6 1 1914 0 0,22 4 0 0 0,-16-4-1390 0 0,-13-3-491 0 0,-1 0-1 0 0,0 0 1 0 0,0-1-1 0 0,1 1 1 0 0,-1-1-1 0 0,0 0 1 0 0,0 0-1 0 0,0-1 1 0 0,0 1 0 0 0,0-1-1 0 0,4-2 1 0 0,20-6-1156 0 0,-7 3-4258 0 0,0-2-1856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6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12440 0 0,'2'0'6730'0'0,"8"4"-4878"0"0,1 1 0 0 0,9 6 0 0 0,-10-5-1455 0 0,0-1-1 0 0,12 4 0 0 0,-21-8-366 0 0,0-1-1 0 0,1 0 0 0 0,-1 1 1 0 0,0-1-1 0 0,1 0 0 0 0,-1 0 1 0 0,0 0-1 0 0,1 0 0 0 0,1-1 1 0 0,10 2 64 0 0,-6 0-97 0 0,-1 1 0 0 0,1-1 0 0 0,-1 0 0 0 0,1-1 0 0 0,-1 0 0 0 0,1 0 0 0 0,0 0 0 0 0,-1-1 0 0 0,1 0 0 0 0,7-2 0 0 0,43-8-2832 0 0,-39 7 503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7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0 20239 0 0,'0'0'2035'0'0,"-1"0"-1864"0"0,-4 0 1043 0 0,4 2-988 0 0,0 0-1 0 0,-1-1 0 0 0,1 1 1 0 0,0 0-1 0 0,0 0 0 0 0,0-1 1 0 0,1 1-1 0 0,-2 2 0 0 0,2 0-104 0 0,1-2-79 0 0,-1 0 1 0 0,0 0 0 0 0,0-1 0 0 0,0 1 0 0 0,-1 0 0 0 0,1 0 0 0 0,0 0 0 0 0,-1 0-1 0 0,1-1 1 0 0,-2 4 0 0 0,-3 2 21 0 0,4-5-61 0 0,0-1 0 0 0,0 0 0 0 0,0 1 0 0 0,0-1 0 0 0,0 1-1 0 0,0-1 1 0 0,0 1 0 0 0,1-1 0 0 0,-1 1 0 0 0,1-1-1 0 0,-1 1 1 0 0,1 0 0 0 0,-1-1 0 0 0,1 1 0 0 0,0 0-1 0 0,0 2 1 0 0,5 14-3 0 0,-3-15 0 0 0,-1 0 0 0 0,0 0 0 0 0,-1 0 0 0 0,1 1 0 0 0,0 4 0 0 0,-2 17 0 0 0,1-20 0 0 0,-1-1 0 0 0,1 1 0 0 0,0-1 0 0 0,0 1 0 0 0,0 0 0 0 0,1-1 0 0 0,-1 1 0 0 0,1-1 0 0 0,1 1 0 0 0,-1-1 0 0 0,0 1 0 0 0,1-1 0 0 0,0 0 0 0 0,4 8 0 0 0,4 1-1 0 0,-7-9-12 0 0,0 0-1 0 0,0 0 1 0 0,0 1 0 0 0,-1-1 0 0 0,4 9 0 0 0,-4-8-11 0 0,-1 0 0 0 0,1 0 0 0 0,0 0-1 0 0,0-1 1 0 0,1 1 0 0 0,-1 0 0 0 0,1-1 0 0 0,0 0-1 0 0,0 0 1 0 0,1 0 0 0 0,-1 0 0 0 0,1 0 0 0 0,5 4 0 0 0,-6-6-14 0 0,-1 0 1 0 0,0 0 0 0 0,1 0-1 0 0,-1 0 1 0 0,0 1 0 0 0,0-1-1 0 0,0 1 1 0 0,0-1 0 0 0,0 1-1 0 0,-1 0 1 0 0,1 0 0 0 0,1 5-1 0 0,-1-4 13 0 0,1-1 0 0 0,-1 1 0 0 0,1-1 0 0 0,0 1 0 0 0,0-1 0 0 0,0 0 1 0 0,0 0-1 0 0,7 4 0 0 0,5 6 1 0 0,-15-12 24 0 0,1-1 0 0 0,0 1 0 0 0,-1-1 0 0 0,1 1 0 0 0,0-1 0 0 0,0 1 0 0 0,-1-1 0 0 0,1 1 0 0 0,0-1 0 0 0,0 0 0 0 0,0 1 0 0 0,0-1 0 0 0,0 0 0 0 0,18 1-12 0 0,-3-2-25 0 0,-10-2 51 0 0,1 0 0 0 0,-1-1 0 0 0,-1 1 0 0 0,1-1 0 0 0,9-8 0 0 0,-6 5 33 0 0,-6 3-21 0 0,1 1 1 0 0,-1-1-1 0 0,0 0 1 0 0,0 0-1 0 0,0 0 1 0 0,0 0-1 0 0,-1-1 1 0 0,0 1-1 0 0,0 0 1 0 0,0-1-1 0 0,2-6 1 0 0,11-24 257 0 0,-12 27-165 0 0,0 0-1 0 0,0-1 0 0 0,-1 1 1 0 0,0-1-1 0 0,0 1 0 0 0,-1-1 1 0 0,0 0-1 0 0,0 1 0 0 0,-1-1 1 0 0,0 0-1 0 0,-3-15 0 0 0,1 19-65 0 0,1 0-1 0 0,-1 0 1 0 0,0 0 0 0 0,0 0-1 0 0,-1 0 1 0 0,0 1-1 0 0,0-1 1 0 0,-5-6 0 0 0,-4-6 89 0 0,8 12-126 0 0,1 1 0 0 0,-1 0 0 0 0,0 0 0 0 0,-1 0 1 0 0,1 0-1 0 0,-1 1 0 0 0,-5-4 0 0 0,-19-15 42 0 0,25 19-70 0 0,0-1 0 0 0,0 1-1 0 0,-1 0 1 0 0,0 0 0 0 0,1 0 0 0 0,-1 0 0 0 0,0 1 0 0 0,0 0 0 0 0,-1 0 0 0 0,1 0 0 0 0,-10-1-1 0 0,11 4-84 0 0,0-1-1 0 0,0 1 1 0 0,-1 0-1 0 0,1 0 1 0 0,0 1-1 0 0,-5 2 1 0 0,6-3 26 0 0,-8 6-261 0 0,9-5-252 0 0,0 0-109 0 0,-2 3 387 0 0,2-2-22 0 0,0 0 0 0 0,-1 0 0 0 0,1 0-1 0 0,0 1 1 0 0,1-1 0 0 0,-1 1 0 0 0,1-1-1 0 0,-1 1 1 0 0,0 5 0 0 0,1 6-2011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7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437 485 6448 0 0,'45'-18'16325'0'0,"-45"18"-16248"0"0,0 0-1 0 0,0 0 1 0 0,0 0-1 0 0,0-1 1 0 0,1 1-1 0 0,-1 0 0 0 0,0 0 1 0 0,0 0-1 0 0,0-1 1 0 0,0 1-1 0 0,0 0 1 0 0,0 0-1 0 0,0-1 1 0 0,0 1-1 0 0,0 0 1 0 0,1 0-1 0 0,-1-1 0 0 0,0 1 1 0 0,0 0-1 0 0,0 0 1 0 0,0-1-1 0 0,-1 1 1 0 0,1 0-1 0 0,0 0 1 0 0,0-1-1 0 0,0 1 0 0 0,0 0 1 0 0,0 0-1 0 0,0-1 1 0 0,0 1-1 0 0,-8-5 2601 0 0,5 5-2245 0 0,-2 0-319 0 0,-1 1 0 0 0,1 0 0 0 0,0 0 0 0 0,0 0 0 0 0,-1 1 0 0 0,1-1 0 0 0,0 1 0 0 0,-8 5-1 0 0,-20 21 23 0 0,28-25-134 0 0,1 1 0 0 0,0 0 0 0 0,0 0 0 0 0,0 0 1 0 0,0 1-1 0 0,1-1 0 0 0,-1 1 0 0 0,1 0 0 0 0,0 0 0 0 0,1 0 0 0 0,-4 8 0 0 0,1 2-1 0 0,1 0-1 0 0,-5 28 1 0 0,8-38 0 0 0,1 2-12 0 0,-1 0 0 0 0,1 0 1 0 0,0 0-1 0 0,0-1 0 0 0,1 1 0 0 0,0 0 0 0 0,3 11 0 0 0,2 12-132 0 0,-5-22 112 0 0,-1-5 16 0 0,0 0-1 0 0,1 1 1 0 0,-1-1-1 0 0,1 0 1 0 0,0 0-1 0 0,0 0 1 0 0,0 0 0 0 0,0 0-1 0 0,0 0 1 0 0,4 5-1 0 0,0 0-94 0 0,1-1-1 0 0,0 1 1 0 0,0-1-1 0 0,1-1 1 0 0,0 1-1 0 0,0-1 1 0 0,1 0-1 0 0,0-1 1 0 0,10 6-1 0 0,-8-6 26 0 0,-7-3 41 0 0,0-1 0 0 0,1 1 0 0 0,-1-1 0 0 0,0 1 1 0 0,1-1-1 0 0,-1 0 0 0 0,1 0 0 0 0,-1-1 0 0 0,1 1 1 0 0,0-1-1 0 0,-1 0 0 0 0,1 1 0 0 0,0-2 0 0 0,-1 1 1 0 0,1 0-1 0 0,-1-1 0 0 0,5-1 0 0 0,6-1-240 0 0,-6 2 211 0 0,0-1 0 0 0,15-6 0 0 0,-21 7-80 0 0,1 0-1 0 0,-1-1 0 0 0,1 1 1 0 0,-1-1-1 0 0,0 1 0 0 0,0-1 1 0 0,1 0-1 0 0,-1 0 0 0 0,-1 0 1 0 0,1 0-1 0 0,0-1 1 0 0,2-3-1 0 0,-3 4-65 0 0,1 0 0 0 0,-1 1 0 0 0,0-1 0 0 0,0 1 0 0 0,1-1 0 0 0,-1 1 0 0 0,4-3 0 0 0,24-15-1619 0 0</inkml:trace>
  <inkml:trace contextRef="#ctx0" brushRef="#br0" timeOffset="1">10 119 13360 0 0,'0'0'1026'0'0,"-1"0"-668"0"0,-7 0 3729 0 0,9-1-2681 0 0,3 0-933 0 0,-1-1-1 0 0,1 0 1 0 0,-1 0 0 0 0,0 0 0 0 0,1 0-1 0 0,-1-1 1 0 0,0 1 0 0 0,-1-1 0 0 0,4-3 0 0 0,1 1 685 0 0,-5 4-972 0 0,12-4 268 0 0,-6 3-132 0 0,-1-1 1 0 0,0 1-1 0 0,8-5 0 0 0,-10 4-234 0 0,1 1-1 0 0,0 0 1 0 0,0 0-1 0 0,-1 0 1 0 0,1 1-1 0 0,0 0 0 0 0,12-1 1 0 0,13-3 71 0 0,53-11-63 0 0,-1 0-680 0 0,-76 15 151 0 0,1 0 0 0 0,0 0 0 0 0,8 1 0 0 0,-9 0-779 0 0,-1-1 0 0 0,1 1 0 0 0,11-3 0 0 0,-5-5-6951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8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12672 0 0,'6'-3'197'0'0,"0"1"-79"0"0,16 1 1139 0 0,-19 1-201 0 0,33 6 4586 0 0,-25-4-5026 0 0,-1 1-1 0 0,1 1 1 0 0,11 5 0 0 0,51 29 1530 0 0,-70-37-2094 0 0,-1 0-1 0 0,1 1 1 0 0,-1-1-1 0 0,0 1 1 0 0,1 0-1 0 0,-1 0 0 0 0,0 0 1 0 0,0 0-1 0 0,0 0 1 0 0,-1 0-1 0 0,4 4 1 0 0,10 12 265 0 0,-5-11-180 0 0,14 12 56 0 0,-23-18-186 0 0,-1-1-1 0 0,0 0 0 0 0,1 1 0 0 0,-1-1 0 0 0,1 1 0 0 0,-1-1 0 0 0,0 1 0 0 0,1-1 0 0 0,-1 1 0 0 0,0-1 0 0 0,0 1 0 0 0,1-1 0 0 0,-1 1 0 0 0,0-1 0 0 0,0 1 0 0 0,0-1 0 0 0,0 1 0 0 0,1-1 0 0 0,-1 1 1 0 0,0 0-1 0 0,0-1 0 0 0,0 1 0 0 0,0-1 0 0 0,0 1 0 0 0,-1-1 0 0 0,1 1 0 0 0,0 0 0 0 0,0-1 0 0 0,0 1 0 0 0,0-1 0 0 0,-1 1 0 0 0,1-1 0 0 0,0 1 0 0 0,0-1 0 0 0,-1 1 0 0 0,1-1 0 0 0,-1 1 0 0 0,0 0 1 0 0,-1 1 12 0 0,1-2-16 0 0,1 1 1 0 0,-1-1-1 0 0,1 0 1 0 0,-1 1 0 0 0,1-1-1 0 0,0 1 1 0 0,-1-1-1 0 0,1 0 1 0 0,-1 1-1 0 0,1-1 1 0 0,0 1 0 0 0,0-1-1 0 0,-1 1 1 0 0,1-1-1 0 0,0 1 1 0 0,-1 0 0 0 0,2 0-1 0 0,-1-1 0 0 0,0 1 0 0 0,0 0 1 0 0,0-1-1 0 0,1 1 0 0 0,-1-1 0 0 0,0 1 1 0 0,1-1-1 0 0,-1 1 0 0 0,0-1 1 0 0,1 1-1 0 0,-1-1 0 0 0,0 1 0 0 0,1-1 1 0 0,0 1-1 0 0,0 0 3 0 0,0 0 0 0 0,0-1 1 0 0,0 1-1 0 0,0 0 0 0 0,-1 0 0 0 0,1 0 1 0 0,0 0-1 0 0,-1 0 0 0 0,1 0 0 0 0,-1 0 0 0 0,1 0 1 0 0,-1 0-1 0 0,1 0 0 0 0,-1 1 0 0 0,0-1 1 0 0,0 0-1 0 0,1 0 0 0 0,-1 2 0 0 0,0-1 4 0 0,1 1-1 0 0,-1-1 1 0 0,1 0 0 0 0,0 1-1 0 0,-1-1 1 0 0,1 0-1 0 0,0 1 1 0 0,3 2 0 0 0,-3-3 0 0 0,0-1 0 0 0,0 1 0 0 0,0-1 1 0 0,-1 1-1 0 0,1 0 0 0 0,0-1 1 0 0,0 1-1 0 0,-1 0 0 0 0,1 0 1 0 0,-1-1-1 0 0,0 1 0 0 0,0 0 0 0 0,1 0 1 0 0,-1 0-1 0 0,0 0 0 0 0,0-1 1 0 0,-1 1-1 0 0,1 0 0 0 0,0 0 1 0 0,-1 2-1 0 0,0-2-1 0 0,0-1 1 0 0,1 0-1 0 0,-1 1 0 0 0,1-1 1 0 0,0 0-1 0 0,-1 1 0 0 0,1-1 1 0 0,0 1-1 0 0,0-1 1 0 0,0 1-1 0 0,0-1 0 0 0,0 0 1 0 0,0 1-1 0 0,1 2 1 0 0,0 6-6 0 0,-1-9-4 0 0,-1-1 0 0 0,1 1 0 0 0,0 0 0 0 0,0-1 0 0 0,0 1 0 0 0,-1 0 0 0 0,1 0 0 0 0,0-1 0 0 0,-1 1 0 0 0,1-1 0 0 0,0 1 0 0 0,-1 0 0 0 0,1-1 0 0 0,-1 1 0 0 0,1-1 0 0 0,-1 1 0 0 0,1-1 0 0 0,-1 1 0 0 0,0-1 0 0 0,0 1 0 0 0,-17 8 0 0 0,6-3-80 0 0,-1 10-700 0 0,12-15 688 0 0,0 1 0 0 0,0-1 1 0 0,0 0-1 0 0,0 0 0 0 0,0 1 0 0 0,0-1 1 0 0,0 0-1 0 0,0 0 0 0 0,-1 0 1 0 0,1 0-1 0 0,0 0 0 0 0,-1 0 0 0 0,1-1 1 0 0,-1 1-1 0 0,-2 1 0 0 0,-8 2-1850 0 0</inkml:trace>
  <inkml:trace contextRef="#ctx0" brushRef="#br0" timeOffset="1">846 620 18511 0 0,'10'0'422'0'0,"-8"0"566"0"0,0-1-539 0 0,12-4-275 0 0,-9 4-153 0 0,0-1 0 0 0,0 0 0 0 0,0 0 1 0 0,0-1-1 0 0,5-3 0 0 0,-9 5 61 0 0,0 1 0 0 0,-1-1 0 0 0,1 1 0 0 0,0-1 0 0 0,0 1 0 0 0,-1 0 0 0 0,1-1 0 0 0,0 1 0 0 0,0 0-1 0 0,0-1 1 0 0,-1 1 0 0 0,1 0 0 0 0,0 0 0 0 0,1 0 0 0 0,4-2 229 0 0,37-16 1469 0 0,13-5-541 0 0,-31 16-1162 0 0,1 0 1 0 0,29-3-1 0 0,-22 4-987 0 0,-11 0-5795 0 0,-2 0-974 0 0</inkml:trace>
  <inkml:trace contextRef="#ctx0" brushRef="#br0" timeOffset="2">1080 293 3680 0 0,'1'3'10258'0'0,"0"-2"-9890"0"0,0 1 1 0 0,0-1-1 0 0,0 0 0 0 0,0 1 0 0 0,0-1 0 0 0,0 0 1 0 0,0 0-1 0 0,0 0 0 0 0,1 0 0 0 0,-1 0 0 0 0,0 0 1 0 0,3 1-1 0 0,8 7 1309 0 0,-11-8-1579 0 0,-1-1 1 0 0,0 1-1 0 0,1-1 0 0 0,-1 1 1 0 0,0-1-1 0 0,0 1 0 0 0,1-1 1 0 0,-1 1-1 0 0,0 0 0 0 0,0-1 1 0 0,0 1-1 0 0,0-1 0 0 0,0 1 0 0 0,0 0 1 0 0,0-1-1 0 0,0 1 0 0 0,0-1 1 0 0,0 1-1 0 0,0 0 0 0 0,0 3 244 0 0,3 10 380 0 0,-1-6-416 0 0,0-1 0 0 0,-1 0-1 0 0,0 0 1 0 0,0 1 0 0 0,-1-1 0 0 0,0 14 0 0 0,-1-15-243 0 0,1 0 0 0 0,0 0 1 0 0,0 0-1 0 0,1 0 0 0 0,0-1 1 0 0,0 1-1 0 0,0 0 0 0 0,3 7 1 0 0,-1-6-34 0 0,-1 1 1 0 0,-1-1-1 0 0,1 0 1 0 0,-1 14-1 0 0,0-16-29 0 0,-1-1-1 0 0,1 1 1 0 0,0-1 0 0 0,0 1-1 0 0,0-1 1 0 0,1 0 0 0 0,0 0-1 0 0,-1 0 1 0 0,1 0-1 0 0,5 6 1 0 0,3 6-716 0 0,16 16-1 0 0,-16-20-300 0 0,-9-11 363 0 0,1 1 0 0 0,0 0 0 0 0,-1-1 0 0 0,1 1-1 0 0,0-1 1 0 0,0 0 0 0 0,0 0 0 0 0,2 2 0 0 0,26 7-7084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7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82 13360 0 0,'41'-21'2413'0'0,"3"-1"4297"0"0,-36 17-6161 0 0,0 1-1 0 0,1 0 1 0 0,-1 0-1 0 0,1 0 0 0 0,0 1 1 0 0,0 0-1 0 0,0 1 1 0 0,1 0-1 0 0,-1 1 1 0 0,0 0-1 0 0,11 0 0 0 0,0-1-247 0 0,-19 1-275 0 0,1 1-1 0 0,0-1 0 0 0,0 1 1 0 0,0 0-1 0 0,-1 0 0 0 0,1-1 1 0 0,0 1-1 0 0,0 1 1 0 0,0-1-1 0 0,0 0 0 0 0,-1 0 1 0 0,1 1-1 0 0,0-1 0 0 0,0 1 1 0 0,-1-1-1 0 0,3 2 0 0 0,2 4 39 0 0,-5-4-62 0 0,0 0 0 0 0,0 1 0 0 0,0-1 0 0 0,0 0-1 0 0,0 0 1 0 0,0 0 0 0 0,-1 1 0 0 0,1-1 0 0 0,-1 0 0 0 0,0 1-1 0 0,0-1 1 0 0,0 0 0 0 0,0 1 0 0 0,0-1 0 0 0,0 1-1 0 0,0-1 1 0 0,-1 0 0 0 0,1 0 0 0 0,-1 1 0 0 0,-1 2-1 0 0,-2 4-76 0 0,0-1 0 0 0,-1 0-1 0 0,0 0 1 0 0,-7 7 0 0 0,-10 18-432 0 0,-31 61-2334 0 0,48-88 1960 0 0,0 0 1 0 0,-11 10 0 0 0,12-12 762 0 0,3-3-191 0 0,0 2 174 0 0,-3 6 97 0 0,4-8 60 0 0,-1-1 0 0 0,1 1 1 0 0,0 0-1 0 0,0 0 0 0 0,0 0 1 0 0,0 0-1 0 0,0-1 0 0 0,0 1 0 0 0,0 0 1 0 0,0 0-1 0 0,0 0 0 0 0,0 0 1 0 0,0 0-1 0 0,0-1 0 0 0,1 1 1 0 0,-1 0-1 0 0,0 0 0 0 0,1-1 1 0 0,-1 1-1 0 0,1 0 0 0 0,-1 0 1 0 0,1 0-1 0 0,0 0 37 0 0,0 1 187 0 0,0-1 37 0 0,3 3-162 0 0,0-2-1 0 0,0 1 1 0 0,0 0 0 0 0,1-1-1 0 0,-1 0 1 0 0,1 0 0 0 0,-1 0-1 0 0,7 1 1 0 0,22 11 750 0 0,-27-11-710 0 0,-1-1 0 0 0,1 0-1 0 0,9 2 1 0 0,-10-3-42 0 0,1 1-1 0 0,-1-1 1 0 0,0 1 0 0 0,0 0-1 0 0,0 1 1 0 0,7 3 0 0 0,28 17 700 0 0,-39-22-815 0 0,0-1-1 0 0,-1 0 1 0 0,0 1-1 0 0,1-1 1 0 0,-1 1-1 0 0,1-1 1 0 0,-1 1-1 0 0,1-1 1 0 0,-1 1-1 0 0,0-1 1 0 0,1 1-1 0 0,-1-1 0 0 0,0 1 1 0 0,0-1-1 0 0,1 1 1 0 0,-1 0-1 0 0,0-1 1 0 0,0 1-1 0 0,0 0 1 0 0,0 0-1 0 0,0 0 7 0 0,1 1 222 0 0,-7 12-67 0 0,3-8-88 0 0,0 1 0 0 0,-1-1 0 0 0,0 0 0 0 0,0-1 0 0 0,-1 1-1 0 0,0 0 1 0 0,0-1 0 0 0,-9 7 0 0 0,5-4-151 0 0,-1-1 0 0 0,0-1 1 0 0,-1 1-1 0 0,-14 5 0 0 0,21-11 75 0 0,1 1-1 0 0,-1-1 1 0 0,0 0 0 0 0,-1-1-1 0 0,1 1 1 0 0,-5-1-1 0 0,-15 3-56 0 0,18-1-134 0 0,0-1 0 0 0,0-1 1 0 0,-1 1-1 0 0,1-1 0 0 0,0 0 0 0 0,-1 0 0 0 0,1-1 0 0 0,0 0 1 0 0,-1 0-1 0 0,1 0 0 0 0,0-1 0 0 0,-9-3 0 0 0,14 4-255 0 0,0 0 0 0 0,0 0 0 0 0,0 0 0 0 0,0-1 0 0 0,0 1 0 0 0,0 0 0 0 0,1 0 0 0 0,-1-1 0 0 0,1 1-1 0 0,-1 0 1 0 0,0-1 0 0 0,1 1 0 0 0,0 0 0 0 0,-1-1 0 0 0,1-1 0 0 0,-1 1-1954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9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24 9216 0 0,'-1'1'12227'0'0,"-6"10"-11013"0"0,5-9-959 0 0,0 1-1 0 0,0 0 0 0 0,0 0 0 0 0,1 0 0 0 0,-1 0 0 0 0,-1 6 1 0 0,-5 14 236 0 0,5-17-410 0 0,1 1-1 0 0,0 0 1 0 0,0-1 0 0 0,0 1 0 0 0,1 0 0 0 0,0 11 0 0 0,1-7-60 0 0,-1 20 60 0 0,2 1 1 0 0,9 54-1 0 0,-8-80-84 0 0,0 1-1 0 0,0-1 1 0 0,1 0 0 0 0,0 0-1 0 0,0 0 1 0 0,1 0 0 0 0,-1 0-1 0 0,1-1 1 0 0,0 1 0 0 0,1-1-1 0 0,0 0 1 0 0,-1-1-1 0 0,1 1 1 0 0,1-1 0 0 0,-1 0-1 0 0,1 0 1 0 0,0-1 0 0 0,11 6-1 0 0,-9-6 8 0 0,0 0-1 0 0,1 0 1 0 0,-1-1-1 0 0,16 1 1 0 0,-19-2 18 0 0,0-2 1 0 0,-1 1-1 0 0,1 0 0 0 0,-1-1 1 0 0,1 0-1 0 0,-1 0 1 0 0,1 0-1 0 0,-1-1 0 0 0,0 1 1 0 0,8-5-1 0 0,14-7 299 0 0,-1-1 0 0 0,0-2-1 0 0,32-26 1 0 0,-48 34-160 0 0,0-1 1 0 0,0 0 0 0 0,-1-1-1 0 0,0 1 1 0 0,-1-2 0 0 0,11-17-1 0 0,-15 23-118 0 0,-1-1 1 0 0,1 0-1 0 0,-1 0 0 0 0,0 0 1 0 0,0 0-1 0 0,-1 0 0 0 0,0-1 1 0 0,0 1-1 0 0,0 0 0 0 0,-1-1 1 0 0,0 1-1 0 0,0 0 0 0 0,0-1 1 0 0,-3-12-1 0 0,1 14-29 0 0,-1-1-1 0 0,1 1 1 0 0,-1 0-1 0 0,0 0 1 0 0,0 0-1 0 0,0 0 1 0 0,-1 0-1 0 0,0 0 1 0 0,-6-5-1 0 0,-3-2-48 0 0,-25-20 0 0 0,32 28-52 0 0,-1 0-1 0 0,1 1 1 0 0,-1-1-1 0 0,1 1 1 0 0,-1 0-1 0 0,0 1 0 0 0,0-1 1 0 0,0 1-1 0 0,0 1 1 0 0,-1 0-1 0 0,1 0 1 0 0,0 0-1 0 0,-1 1 0 0 0,1 0 1 0 0,-1 0-1 0 0,1 1 1 0 0,0 0-1 0 0,-1 0 1 0 0,1 0-1 0 0,0 1 0 0 0,-10 4 1 0 0,-31 15-1703 0 0,44-18 1289 0 0,0-1 0 0 0,0 1 0 0 0,0-1 0 0 0,0 1 0 0 0,1 0 0 0 0,-1 1 0 0 0,1-1 0 0 0,-3 5 0 0 0,4-6-1163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19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1 139 18743 0 0,'0'0'3862'0'0,"1"3"-2866"0"0,3 7-298 0 0,-1 1 0 0 0,2 13 1 0 0,3 9-40 0 0,8 43-7 0 0,-12-63-675 0 0,12 32-196 0 0,-15-42-53 0 0,0-1-1 0 0,0 0 1 0 0,0 0-1 0 0,0 0 1 0 0,1 0-1 0 0,-1 0 1 0 0,0 0-1 0 0,1 0 1 0 0,0 0-1 0 0,0 0 1 0 0,-1-1-1 0 0,1 1 1 0 0,0-1-1 0 0,4 3 1 0 0</inkml:trace>
  <inkml:trace contextRef="#ctx0" brushRef="#br0" timeOffset="1">60 41 14944 0 0,'0'0'1357'0'0,"1"-1"-929"0"0,3-5 707 0 0,0 0 0 0 0,1 1 1 0 0,0 0-1 0 0,0 0 0 0 0,6-5 1 0 0,-9 10-1004 0 0,-1-1 1 0 0,0 1 0 0 0,1-1-1 0 0,-1 1 1 0 0,1 0 0 0 0,-1 0-1 0 0,0-1 1 0 0,1 1 0 0 0,-1 0-1 0 0,1 0 1 0 0,-1 0 0 0 0,1 0-1 0 0,-1 1 1 0 0,2-1 0 0 0,1 1 127 0 0,7-1 189 0 0,0 1 1 0 0,0 1-1 0 0,0 0 0 0 0,18 6 0 0 0,-5-2-92 0 0,-13-2-318 0 0,0 1 1 0 0,-1-1 0 0 0,0 2-1 0 0,0-1 1 0 0,0 2 0 0 0,-1-1-1 0 0,12 10 1 0 0,-10-7-29 0 0,0 1-1 0 0,-1 0 1 0 0,0 1 0 0 0,0 0-1 0 0,11 17 1 0 0,-19-25-15 0 0,1 1-1 0 0,-1-1 1 0 0,0 1-1 0 0,0 0 1 0 0,0 0 0 0 0,0 0-1 0 0,-1 0 1 0 0,1 0-1 0 0,-1 0 1 0 0,0 1-1 0 0,0-1 1 0 0,-1 0 0 0 0,1 0-1 0 0,-1 1 1 0 0,0-1-1 0 0,0 1 1 0 0,-1-1-1 0 0,1 0 1 0 0,-1 0 0 0 0,0 1-1 0 0,-2 5 1 0 0,2-7-15 0 0,0 1 9 0 0,0-1 0 0 0,0 0-1 0 0,0 0 1 0 0,0-1 0 0 0,-1 1 0 0 0,1 0 0 0 0,-1 0 0 0 0,0-1 0 0 0,0 1 0 0 0,0-1-1 0 0,0 1 1 0 0,-4 3 0 0 0,-15 18 12 0 0,19-21-11 0 0,-1 1 0 0 0,1-1 0 0 0,-1 0 0 0 0,0 0 0 0 0,0 0 0 0 0,0 0 0 0 0,0-1 0 0 0,-1 1 0 0 0,-4 2 0 0 0,-38 23-241 0 0,30-18-77 0 0,0 0-1 0 0,-22 9 1 0 0,18-10-172 0 0,10-5-314 0 0,1 0 0 0 0,0-1 0 0 0,-1 0 0 0 0,-13 2 0 0 0,3 0-4917 0 0,2-1-1575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20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1 199 11976 0 0,'2'-1'7433'0'0,"39"-8"-2753"0"0,-29 4-4104 0 0,0 2 1 0 0,0 0 0 0 0,0 0 0 0 0,1 1-1 0 0,-1 0 1 0 0,14 1 0 0 0,-18 0-448 0 0,33-3 230 0 0,-23 2-243 0 0,0 0-1 0 0,1 1 1 0 0,19 2-1 0 0,-14 0-69 0 0,1-1 0 0 0,-1 0 0 0 0,0-2 0 0 0,27-6 0 0 0,-39 6-81 0 0,1-1-276 0 0,-1 1 0 0 0,21-1 0 0 0,10 1-2195 0 0,-24-1-4371 0 0,-3-1-1302 0 0</inkml:trace>
  <inkml:trace contextRef="#ctx0" brushRef="#br0" timeOffset="1">571 1 16671 0 0,'0'0'1675'0'0,"3"0"-1534"0"0,30 8-153 0 0,60 17 3953 0 0,-81-21-3384 0 0,0 1 0 0 0,0 0-1 0 0,0 0 1 0 0,-1 1 0 0 0,14 10 0 0 0,15 12 596 0 0,21 16 39 0 0,-54-38-1125 0 0,-1 1 0 0 0,1 0 1 0 0,-1-1-1 0 0,0 2 0 0 0,10 14 1 0 0,-14-18-61 0 0,0 0 0 0 0,-1 0 0 0 0,1 0 0 0 0,-1 0 0 0 0,1 0 0 0 0,-1 0 0 0 0,0 1 1 0 0,-1-1-1 0 0,1 0 0 0 0,-1 5 0 0 0,0 2-15 0 0,-1-1 0 0 0,-4 20 0 0 0,5-28-98 0 0,-1 0 0 0 0,1 0-1 0 0,-1 0 1 0 0,1 0-1 0 0,-1 0 1 0 0,1 0 0 0 0,-1 0-1 0 0,0 0 1 0 0,0-1-1 0 0,0 1 1 0 0,0 0 0 0 0,-1 0-1 0 0,1-1 1 0 0,0 1-1 0 0,-1-1 1 0 0,1 1 0 0 0,-1-1-1 0 0,1 0 1 0 0,-1 1-1 0 0,-1 0 1 0 0,-18 12-2013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21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17 15488 0 0,'0'0'2631'0'0,"2"-1"-1577"0"0,5-1-356 0 0,0 0 0 0 0,0 1 0 0 0,14-1 0 0 0,9-1 887 0 0,-8 0-1105 0 0,-1 1 0 0 0,23 2 0 0 0,-36 0-524 0 0,-6 0-39 0 0,8 0-2685 0 0</inkml:trace>
  <inkml:trace contextRef="#ctx0" brushRef="#br0" timeOffset="1">0 199 11520 0 0,'0'0'2482'0'0,"2"1"-1078"0"0,3 2-736 0 0,1 0 0 0 0,0 0 0 0 0,0-1 0 0 0,0 0 1 0 0,0 0-1 0 0,0-1 0 0 0,0 0 0 0 0,7 1 0 0 0,7-1 822 0 0,25-1 1 0 0,-13-1-645 0 0,-15 0-867 0 0,22-3-1 0 0,2-1-6844 0 0,-10 1-1007 0 0</inkml:trace>
  <inkml:trace contextRef="#ctx0" brushRef="#br0" timeOffset="2">952 77 4144 0 0,'0'0'21611'0'0,"3"1"-20855"0"0,6 0-537 0 0,0 0 1 0 0,1 0-1 0 0,-1-1 0 0 0,1-1 0 0 0,-1 0 0 0 0,1 0 1 0 0,13-4-1 0 0,-19 5-213 0 0,1-1 18 0 0,-1 1 0 0 0,1 0 0 0 0,-1 0 0 0 0,1 0 0 0 0,-1 0-1 0 0,7 2 1 0 0,15 1-19 0 0,97 1-2639 0 0,-97-4 1264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21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1 7368 0 0,'-9'2'18871'0'0,"10"-1"-18838"0"0,-1 1 0 0 0,0-1 0 0 0,1 1 0 0 0,-1-1 0 0 0,0 1 0 0 0,0-1 1 0 0,0 1-1 0 0,0-1 0 0 0,0 1 0 0 0,0-1 0 0 0,0 1 0 0 0,-1-1 0 0 0,1 1 0 0 0,-1-1 0 0 0,1 1 0 0 0,-1-1 0 0 0,1 0 0 0 0,-1 1 0 0 0,0-1 0 0 0,1 0 0 0 0,-1 1 0 0 0,-1 0 0 0 0,-2 3 5 0 0,1 1 0 0 0,0-1 0 0 0,0 1 0 0 0,0 0-1 0 0,1 0 1 0 0,0 0 0 0 0,0 0 0 0 0,-1 9 0 0 0,1-5-24 0 0,0-1 1 0 0,-7 16-1 0 0,5-17-14 0 0,0 0 0 0 0,1 0 0 0 0,1 1 0 0 0,-1-1 0 0 0,2 0 0 0 0,-1 1 0 0 0,1-1 0 0 0,0 1 0 0 0,1 12 0 0 0,-3 42 3 0 0,1-43-23 0 0,1 0-1 0 0,1 1 1 0 0,1-1 0 0 0,5 33 0 0 0,-1-30-142 0 0,15 41 0 0 0,-16-55 80 0 0,0 0 0 0 0,0-1-1 0 0,1 0 1 0 0,0 1 0 0 0,1-1 0 0 0,-1-1-1 0 0,10 9 1 0 0,9 10-394 0 0,13 12-757 0 0,-33-34 885 0 0,0-1 0 0 0,0 0 0 0 0,1 0-1 0 0,-1 0 1 0 0,1-1 0 0 0,0 1 0 0 0,9 2 0 0 0,8 1-1335 0 0,0 3-12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1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8752 0 0,'-20'0'8699'0'0,"24"0"-6160"0"0,80 0 2189 0 0,-62 4-4161 0 0,-10-1-474 0 0,-7-3-67 0 0,13 4 62 0 0,7 4 15 0 0,-12-3-239 0 0,-4-2-116 0 0,-1-1 0 0 0,1 1-1 0 0,0-1 1 0 0,-1-1 0 0 0,1 0 0 0 0,10 0 0 0 0,-2 0-5541 0 0,0 4-1900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2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20 152 16416 0 0,'-17'-9'751'0'0,"15"8"-350"0"0,3 0-70 0 0,5-3 85 0 0,-6 4-361 0 0,1 0 1 0 0,-1 0-1 0 0,0-1 0 0 0,0 1 0 0 0,1 0 0 0 0,-1 0 0 0 0,0 0 0 0 0,0 0 0 0 0,1 0 0 0 0,-1 0 0 0 0,0 0 0 0 0,0 0 0 0 0,1 0 0 0 0,-1 0 0 0 0,0 0 0 0 0,0 0 0 0 0,1 0 0 0 0,-1 0 0 0 0,0 0 0 0 0,0 0 0 0 0,1 0 0 0 0,-1 0 0 0 0,0 1 0 0 0,0-1 0 0 0,1 0 0 0 0,-1 0 1 0 0,0 0-1 0 0,0 0 0 0 0,0 0 0 0 0,1 1 0 0 0,-1-1 0 0 0,0 0 0 0 0,0 0 0 0 0,0 0 0 0 0,0 1 0 0 0,1-1 0 0 0,-1 0 0 0 0,0 0 0 0 0,0 0 0 0 0,0 1 0 0 0,0-1 0 0 0,0 0 0 0 0,0 1 0 0 0,3 10 2275 0 0,-3-9-2257 0 0,0-1 0 0 0,0 0-1 0 0,1 1 1 0 0,-1-1 0 0 0,0 1-1 0 0,1-1 1 0 0,-1 0 0 0 0,1 0-1 0 0,0 1 1 0 0,-1-1 0 0 0,1 0-1 0 0,0 0 1 0 0,0 0 0 0 0,-1 0-1 0 0,3 2 1 0 0,7 12 582 0 0,17 79 669 0 0,-26-89-1313 0 0,0-1 0 0 0,-1 1 0 0 0,1 0 0 0 0,-1 0 0 0 0,-1 7 1 0 0,1-7-14 0 0,0-1 0 0 0,0 1 0 0 0,0 0 0 0 0,2 6 0 0 0,3 7-165 0 0,-3-16 120 0 0,-1 1-1 0 0,0 0 0 0 0,-1-1 0 0 0,1 1 0 0 0,0 0 0 0 0,0 5 1 0 0,-2 4-141 0 0,1-9 101 0 0,0 0 1 0 0,0-1-1 0 0,0 1 1 0 0,0 0-1 0 0,0 0 1 0 0,1-1-1 0 0,1 6 1 0 0,3 7-1388 0 0,-4-2-394 0 0</inkml:trace>
  <inkml:trace contextRef="#ctx0" brushRef="#br0" timeOffset="1">32 4 10592 0 0,'-12'0'12261'0'0,"14"0"-11819"0"0,21-4-492 0 0,-21 4-100 0 0,-1 3-199 0 0,0 0 1 0 0,0 0-1 0 0,-1-1 0 0 0,2 1 0 0 0,-1 0 0 0 0,0-1 1 0 0,1 1-1 0 0,-1-1 0 0 0,1 0 0 0 0,0 1 0 0 0,-1-1 1 0 0,1 0-1 0 0,0 0 0 0 0,3 2 0 0 0,-2 0-221 0 0,2 0-1467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2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67 7832 0 0,'-8'-1'11630'0'0,"8"1"-11554"0"0,0 0 0 0 0,-1 0 0 0 0,1 0 0 0 0,0 0 0 0 0,0 0 0 0 0,0 0 0 0 0,-1 0 0 0 0,1 0 0 0 0,0 0 0 0 0,0 0 0 0 0,0-1 0 0 0,0 1 0 0 0,-1 0 0 0 0,1 0 0 0 0,0 0 0 0 0,0 0 0 0 0,0 0 0 0 0,0 0 0 0 0,0-1 0 0 0,0 1 0 0 0,-1 0 0 0 0,1 0 0 0 0,0 0 0 0 0,0 0 0 0 0,0-1 0 0 0,0 1 0 0 0,0 0 0 0 0,0 0 0 0 0,0 0 0 0 0,0-1 0 0 0,0 1 0 0 0,0 0 0 0 0,0 0 0 0 0,0 0 0 0 0,0-1 0 0 0,0 1 0 0 0,0 0 0 0 0,0 0 0 0 0,0 0 0 0 0,0 0 0 0 0,0-1 0 0 0,0 1 0 0 0,0 0 0 0 0,10-6 1612 0 0,-8 6-1820 0 0,-1-1 239 0 0,1 0-1 0 0,0 1 1 0 0,-1-1 0 0 0,1 0 0 0 0,-1 0 0 0 0,1 0-1 0 0,0 0 1 0 0,-1 0 0 0 0,0 0 0 0 0,1-1-1 0 0,1-2 1 0 0,-2 3 441 0 0,8-7 324 0 0,-6 6-702 0 0,-1 0 0 0 0,1 0 0 0 0,0 0 0 0 0,-1 1-1 0 0,7-4 1 0 0,6-4-22 0 0,-14 8 113 0 0,1 2-180 0 0,34 10-42 0 0,-17-5-13 0 0,36 17 0 0 0,-47-20-47 0 0,-1 0 0 0 0,1-1 0 0 0,0 0 1 0 0,0 0-1 0 0,-1-1 0 0 0,1 0 0 0 0,0 0 0 0 0,13-1 0 0 0,0-1-117 0 0,39-7 0 0 0,-48 5-143 0 0,-1 0 0 0 0,1-1-1 0 0,-1-1 1 0 0,16-8 0 0 0,-2 1-870 0 0,1-1-60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3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1 284 2304 0 0,'1'0'7541'0'0,"40"-14"2545"0"0,-24 9-8096 0 0,30-14-1 0 0,-40 17-1827 0 0,-1 0 0 0 0,1 0 0 0 0,0 0 0 0 0,0 1 0 0 0,0 0 0 0 0,0 1 0 0 0,0-1 0 0 0,0 1 0 0 0,9 1 0 0 0,7 0 117 0 0,48 5-133 0 0,-70-6-152 0 0,-1 0 0 0 0,0 0 0 0 0,1 0 0 0 0,-1 0-1 0 0,0 0 1 0 0,1 0 0 0 0,-1 0 0 0 0,0 0 0 0 0,1 0-1 0 0,-1 0 1 0 0,0 0 0 0 0,1 0 0 0 0,-1 0 0 0 0,0 0 0 0 0,1-1-1 0 0,-1 1 1 0 0,0 0 0 0 0,1 0 0 0 0,-1 0 0 0 0,0 0 0 0 0,1-1-1 0 0,-1 1 1 0 0,0 0 0 0 0,0 0 0 0 0,0-1 0 0 0,1 1 0 0 0,-1 0-23 0 0,0-1 1 0 0,1 1 0 0 0,-1 0 0 0 0,0 0 0 0 0,0-1-1 0 0,1 1 1 0 0,-1 0 0 0 0,0 0 0 0 0,0 0 0 0 0,1 0-1 0 0,-1-1 1 0 0,0 1 0 0 0,1 0 0 0 0,-1 0 0 0 0,0 0-1 0 0,1 0 1 0 0,-1 0 0 0 0,0 0 0 0 0,1 0 0 0 0,-1 0-1 0 0,0 0 1 0 0,1 0 0 0 0,-1 0 0 0 0,0 0 0 0 0,1 0-1 0 0,-1 0 1 0 0,11 0-529 0 0,-8 0-998 0 0</inkml:trace>
  <inkml:trace contextRef="#ctx0" brushRef="#br0" timeOffset="1">101 1 15408 0 0,'0'0'6602'0'0,"1"2"-5718"0"0,4 12-44 0 0,-1 1 1 0 0,-1-1-1 0 0,4 27 1 0 0,0 5-235 0 0,3 52-222 0 0,7-5-277 0 0,-11-59-303 0 0,-4-18-1235 0 0,9 28 0 0 0,-8-31-1322 0 0,2-2-5229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3.9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15752 0 0,'0'0'1423'0'0,"0"3"-984"0"0,1 5 824 0 0,1 1-1 0 0,-1-1 0 0 0,5 12 1 0 0,1 8 414 0 0,-1 4-295 0 0,3 61 0 0 0,-3 0-1245 0 0,-6-82-294 0 0,1 0 0 0 0,0 0 0 0 0,1 0 0 0 0,0 0 0 0 0,5 15 0 0 0,5 6-4049 0 0,-6-22-3912 0 0</inkml:trace>
  <inkml:trace contextRef="#ctx0" brushRef="#br0" timeOffset="1">293 1 13824 0 0,'0'0'4479'0'0,"-7"7"-224"0"0,6-5-4100 0 0,0 0 0 0 0,1 0 0 0 0,-1 0 0 0 0,0 0 1 0 0,1 0-1 0 0,-1 0 0 0 0,1 0 0 0 0,-1 0 0 0 0,1 0 0 0 0,0 0 0 0 0,0 0 0 0 0,0 1 1 0 0,0 1-1 0 0,6 34 1205 0 0,-4-24-963 0 0,2 11 107 0 0,7 41-24 0 0,-6-34-353 0 0,3 7-118 0 0,-4-27-9 0 0,-2-4-5 0 0,1-1 1 0 0,-1 1 0 0 0,1 9 0 0 0,-3-10-47 0 0,1 1 0 0 0,1-1 0 0 0,-1 0 0 0 0,1 1 0 0 0,1-1 0 0 0,-1 0 0 0 0,8 12 0 0 0,-7-11-291 0 0,0-1 1 0 0,0 1-1 0 0,3 12 1 0 0,0 10-3483 0 0,-5-27 3251 0 0,4 11-7382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7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99 10592 0 0,'-1'3'488'0'0,"-5"18"642"0"0,-1 1 6324 0 0,1-4-907 0 0,4-6-6435 0 0,-2 80 1721 0 0,8-27-1638 0 0,2-24-480 0 0,-6-40-55 0 0,5 9-7603 0 0,-4 0-568 0 0</inkml:trace>
  <inkml:trace contextRef="#ctx0" brushRef="#br0" timeOffset="1">0 1 7832 0 0,'0'0'14679'0'0,"6"10"-15167"0"0,-2-1 160 0 0,8 5-8383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4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161 142 11520 0 0,'0'0'8957'0'0,"1"3"-8112"0"0,1 0-629 0 0,11 17 935 0 0,-2 0 1 0 0,13 30 0 0 0,-12-19-569 0 0,-2 2 0 0 0,11 62 0 0 0,1 0-166 0 0,-10-24-147 0 0,6 49 76 0 0,-16-100-327 0 0,0 13 20 0 0,0 0 0 0 0,-6 50 0 0 0,3-54-20 0 0,1-24-14 0 0,0 1 1 0 0,0-1 0 0 0,-1 1 0 0 0,0-1 0 0 0,0 1 0 0 0,0-1 0 0 0,-1 0 0 0 0,-2 9 0 0 0,-1-4-9 0 0,-11 24-29 0 0,15-33 27 0 0,0 1 1 0 0,1-1 0 0 0,-1 1 0 0 0,0-1 0 0 0,0 1-1 0 0,-1-1 1 0 0,1 0 0 0 0,0 1 0 0 0,0-1 0 0 0,-1 0-1 0 0,1 0 1 0 0,0 0 0 0 0,-1 0 0 0 0,1 0 0 0 0,-4 1-1 0 0,-14 5-267 0 0,17-6 178 0 0,0 0-1 0 0,0 0 1 0 0,0-1 0 0 0,0 1 0 0 0,0 0 0 0 0,0-1 0 0 0,0 1-1 0 0,-1-1 1 0 0,1 0 0 0 0,0 0 0 0 0,0 1 0 0 0,0-2 0 0 0,0 1-1 0 0,-3 0 1 0 0,-10-7-1657 0 0,-2-3-4030 0 0,16 9 5405 0 0,-19-13-7503 0 0</inkml:trace>
  <inkml:trace contextRef="#ctx0" brushRef="#br0" timeOffset="1">27 1 14256 0 0,'0'0'1544'0'0,"10"0"-1544"0"0</inkml:trace>
  <inkml:trace contextRef="#ctx0" brushRef="#br0" timeOffset="2">1 630 9672 0 0,'0'0'45'0'0,"0"-1"1"0"0,0 1 0 0 0,0-1-1 0 0,0 1 1 0 0,0 0 0 0 0,0-1-1 0 0,0 1 1 0 0,0 0-1 0 0,0-1 1 0 0,0 1 0 0 0,0-1-1 0 0,0 1 1 0 0,0 0 0 0 0,0-1-1 0 0,1 1 1 0 0,-1 0 0 0 0,0-1-1 0 0,0 1 1 0 0,0 0-1 0 0,0-1 1 0 0,1 1 0 0 0,4-4-22 0 0,-4 4-6 0 0,-1 0 1 0 0,1 0-1 0 0,-1-1 1 0 0,1 1-1 0 0,-1 0 1 0 0,1-1-1 0 0,-1 1 1 0 0,1-1-1 0 0,-1 1 1 0 0,1-1-1 0 0,-1 1 1 0 0,1-1-1 0 0,-1 1 1 0 0,0-1-1 0 0,1 1 1 0 0,-1-1-1 0 0,1 0 1 0 0,1-5 1166 0 0,1 1-1 0 0,0-1 1 0 0,1 1-1 0 0,-1 0 1 0 0,1 0 0 0 0,0 1-1 0 0,0-1 1 0 0,10-7-1 0 0,2-1 1078 0 0,24-13-1 0 0,-37 24-2235 0 0,2 0 61 0 0,1 0 1 0 0,-1 1-1 0 0,1-1 0 0 0,-1 1 0 0 0,1 0 1 0 0,0 0-1 0 0,0 1 0 0 0,-1 0 0 0 0,1 0 1 0 0,9 1-1 0 0,4 0-51 0 0,-1 0-45 0 0,0 2-1 0 0,0 0 0 0 0,-1 0 1 0 0,1 2-1 0 0,31 12 0 0 0,-5-2-260 0 0,-34-13 120 0 0,0 0-1 0 0,0 0 1 0 0,0-1 0 0 0,14 0-1 0 0,-18-1-171 0 0,-1-1-1 0 0,0 1 1 0 0,11-4-1 0 0,0 0-945 0 0,0-1-14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4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18 6912 0 0,'-2'-2'197'0'0,"2"1"-150"0"0,-1 1-1 0 0,1-1 1 0 0,-1 0 0 0 0,1 1 0 0 0,0-1 0 0 0,-1 0 0 0 0,1 1 0 0 0,0-1 0 0 0,0 0 0 0 0,-1-8 7251 0 0,14 10-2040 0 0,-4 2-4689 0 0,0-1 1 0 0,0 2-1 0 0,0 0 0 0 0,0 0 1 0 0,0 0-1 0 0,11 9 0 0 0,-6-3 218 0 0,0 1 0 0 0,23 24 1 0 0,-26-21-535 0 0,0 0 1 0 0,-2 1 0 0 0,0 0-1 0 0,0 1 1 0 0,-2 0 0 0 0,0 0 0 0 0,5 17-1 0 0,5 10-60 0 0,-11-28-137 0 0,-1 1 0 0 0,-1 0 0 0 0,0 0-1 0 0,-1 0 1 0 0,-1 0 0 0 0,0 0 0 0 0,-2 32 0 0 0,-3 4 24 0 0,-13 57-1 0 0,15-102-82 0 0,-19 71-500 0 0,3-14-2922 0 0,12-41-2928 0 0,0-3-1856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5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1 120 5984 0 0,'3'-2'972'0'0,"-1"0"1"0"0,1 1-1 0 0,0-1 0 0 0,0 1 1 0 0,0-1-1 0 0,0 1 0 0 0,5-1 1 0 0,38-13 4547 0 0,-37 13-5094 0 0,9-2 49 0 0,-1 0 0 0 0,29-11 0 0 0,-33 9-636 0 0,0 0 0 0 0,0 0 0 0 0,-1-1 0 0 0,0 0 1 0 0,20-17-1 0 0,-20 13-1073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5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0,'0'0'1537'0'0,"1"2"-950"0"0,5 11-90 0 0,-1 1 1 0 0,-1-1-1 0 0,0 1 1 0 0,-1 0-1 0 0,0 0 1 0 0,-1 0 0 0 0,0 0-1 0 0,-1 1 1 0 0,-2 15-1 0 0,-7 111 142 0 0,8-122-1106 0 0,0 0 0 0 0,2 0 0 0 0,0 0 0 0 0,4 18 0 0 0,-1-22-6480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6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0 9672 0 0,'-1'3'9781'0'0,"-2"6"-8571"0"0,0 0 0 0 0,-3 15 0 0 0,-5 46 12 0 0,4-14-868 0 0,1-7-152 0 0,2 0-1 0 0,5 98 0 0 0,0-128-213 0 0,1-1 0 0 0,0 1 0 0 0,2-1-1 0 0,0 1 1 0 0,1-1 0 0 0,8 19 0 0 0,-9-29-38 0 0,1 0 0 0 0,6 11 1 0 0,-10-18 41 0 0,0 1 1 0 0,0-1 0 0 0,0 0 0 0 0,-1 0 0 0 0,1 1 0 0 0,0-1 0 0 0,1 0-1 0 0,-1 0 1 0 0,0 0 0 0 0,0 0 0 0 0,0 0 0 0 0,0-1 0 0 0,1 1 0 0 0,-1 0-1 0 0,0 0 1 0 0,1-1 0 0 0,-1 1 0 0 0,1-1 0 0 0,-1 0 0 0 0,1 1 0 0 0,-1-1-1 0 0,1 0 1 0 0,-1 0 0 0 0,3 0 0 0 0,2-1 4 0 0,0-2 1 0 0,-1 1-1 0 0,1-1 1 0 0,-1 0-1 0 0,1 0 1 0 0,8-7-1 0 0,28-29 57 0 0,-30 27 78 0 0,23-18 1 0 0,-33 28-111 0 0,0 1-1 0 0,0-1 0 0 0,0 0 1 0 0,0 0-1 0 0,0 0 1 0 0,0 0-1 0 0,0 0 0 0 0,0 0 1 0 0,-1 0-1 0 0,1 0 1 0 0,-1-1-1 0 0,0 1 1 0 0,0-1-1 0 0,0 1 0 0 0,0-1 1 0 0,0 1-1 0 0,1-5 1 0 0,-2 5-4 0 0,0 0 1 0 0,1 0-1 0 0,-1 0 1 0 0,0 0-1 0 0,0 0 1 0 0,0 1 0 0 0,-1-1-1 0 0,1 0 1 0 0,0 0-1 0 0,-1 0 1 0 0,1 0-1 0 0,-1 1 1 0 0,1-1-1 0 0,-1 0 1 0 0,0 0 0 0 0,0 1-1 0 0,0-1 1 0 0,0 0-1 0 0,0 1 1 0 0,0-1-1 0 0,0 1 1 0 0,0 0 0 0 0,-1-1-1 0 0,1 1 1 0 0,-1 0-1 0 0,1 0 1 0 0,-3-2-1 0 0,0 1-8 0 0,1 0-1 0 0,-1 0 0 0 0,1 1 0 0 0,-1 0 1 0 0,0-1-1 0 0,0 1 0 0 0,1 1 0 0 0,-1-1 1 0 0,0 0-1 0 0,0 1 0 0 0,0 0 0 0 0,-6 0 1 0 0,3 1-86 0 0,-1 0 0 0 0,1 0 0 0 0,0 1 0 0 0,0 0 0 0 0,0 1 0 0 0,0 0 0 0 0,0 0 1 0 0,0 0-1 0 0,0 0 0 0 0,-7 7 0 0 0,-9 4-457 0 0,-16 10-1113 0 0,16-5-3219 0 0</inkml:trace>
  <inkml:trace contextRef="#ctx0" brushRef="#br0" timeOffset="1">463 242 17215 0 0,'1'1'269'0'0,"-7"10"1510"0"0,6-10-1678 0 0,0 0 1 0 0,0-1-1 0 0,0 1 0 0 0,0 0 0 0 0,0 0 0 0 0,0-1 0 0 0,0 1 0 0 0,0 0 0 0 0,1 0 0 0 0,-1-1 0 0 0,0 1 0 0 0,0 0 0 0 0,1-1 0 0 0,-1 1 0 0 0,0 0 0 0 0,1-1 0 0 0,0 2 0 0 0,-1-1 206 0 0,7 44 3176 0 0,-6-34-3307 0 0,0-1 0 0 0,1 1-1 0 0,4 12 1 0 0,-5-21-176 0 0,0 0 0 0 0,-1 0 0 0 0,1-1 0 0 0,-1 1 0 0 0,0 0 0 0 0,1 0 0 0 0,-1 0 0 0 0,0 4 0 0 0,3 31 0 0 0,5-15-3596 0 0</inkml:trace>
  <inkml:trace contextRef="#ctx0" brushRef="#br0" timeOffset="2">516 152 13360 0 0,'0'0'1448'0'0,"0"-10"96"0"0,-5 2 159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7.1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0 579 9672 0 0,'0'0'8791'0'0,"1"-2"-7444"0"0,3-13 107 0 0,-3 11-1199 0 0,0 0-1 0 0,0 0 1 0 0,1 1-1 0 0,-1-1 0 0 0,1 1 1 0 0,0-1-1 0 0,-1 1 1 0 0,5-5-1 0 0,5-7 515 0 0,1 0 1 0 0,13-25-1 0 0,-22 36-668 0 0,0-1-1 0 0,1 1 1 0 0,-1 0 0 0 0,1 0 0 0 0,1 0 0 0 0,-1 0-1 0 0,0 1 1 0 0,1-1 0 0 0,0 1 0 0 0,-1 1-1 0 0,7-4 1 0 0,26-1 243 0 0,-2 0-200 0 0,-14 1-144 0 0,-15 7 0 0 0,-1 1 0 0 0,24 2 2 0 0,-20-2-50 0 0,0 0-1 0 0,0-1 0 0 0,0 0 1 0 0,17-1-1 0 0,-15-1-106 0 0,0 1 0 0 0,0 1 0 0 0,14 2 0 0 0,23 1-2345 0 0,-29-4-3475 0 0,-2 0-1872 0 0</inkml:trace>
  <inkml:trace contextRef="#ctx0" brushRef="#br0" timeOffset="1">867 1 9672 0 0,'1'1'9015'0'0,"2"5"-8187"0"0,0 0-1 0 0,0-1 0 0 0,0 0 0 0 0,1 0 0 0 0,0 0 1 0 0,5 6-1 0 0,-7-9-706 0 0,-1 0-1 0 0,0 1 1 0 0,0-1 0 0 0,0 0-1 0 0,0 1 1 0 0,0 0 0 0 0,-1-1-1 0 0,1 1 1 0 0,-1-1 0 0 0,0 1-1 0 0,1 0 1 0 0,-1 3 0 0 0,-3 33 470 0 0,1-27-586 0 0,1 0-1 0 0,1 0 1 0 0,0 1 0 0 0,0-1-1 0 0,4 22 1 0 0,-3-29-278 0 0,1-1 1 0 0,-1 1 0 0 0,1 0-1 0 0,0-1 1 0 0,3 6-1 0 0,1 3-6628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8.4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10136 0 0,'0'0'1282'0'0,"6"1"1565"0"0,-2 1-2242 0 0,1 0 0 0 0,0 0 0 0 0,-1-1 0 0 0,1 1 0 0 0,0-1 0 0 0,0 0 0 0 0,0-1 0 0 0,10 1 0 0 0,0-2-243 0 0,24-4-1 0 0,-23 2-522 0 0,26-1 0 0 0,-34 4-29 0 0,65-2-4878 0 0,-72 2 4925 0 0,1 0 1 0 0,-1-1-1 0 0,0 1 1 0 0,0-1-1 0 0,0 1 1 0 0,0 0-1 0 0,0-1 0 0 0,0 0 1 0 0,0 1-1 0 0,0-1 1 0 0,0 0-1 0 0,1-1 1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9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54 19727 0 0,'0'0'1498'0'0,"3"-2"-1021"0"0,14-6 235 0 0,1 0 0 0 0,0 0 0 0 0,0 2 0 0 0,36-8 0 0 0,9 8 781 0 0,-31 5-986 0 0,-23 1-299 0 0,17 6 282 0 0,-25-6-481 0 0,-1 0-1 0 0,1 0 1 0 0,-1 0-1 0 0,1 0 1 0 0,-1 0-1 0 0,1 0 1 0 0,-1 0-1 0 0,1 0 1 0 0,-1 0-1 0 0,1 0 1 0 0,-1 0 0 0 0,1 0-1 0 0,-1 1 1 0 0,1-1-1 0 0,-1 0 1 0 0,0 0-1 0 0,1 0 1 0 0,-1 1-1 0 0,1-1 1 0 0,-1 0-1 0 0,0 1 1 0 0,1-1-1 0 0,-1 0 1 0 0,0 1-1 0 0,1-1 1 0 0,-1 1-1 0 0,0-1 1 0 0,1 0-1 0 0,-1 1 1 0 0,0-1-1 0 0,0 1 1 0 0,0-1-1 0 0,1 1 1 0 0,-1-1-1 0 0,0 1 1 0 0,0-1-1 0 0,0 1 1 0 0,0-1-1 0 0,0 1 1 0 0,0-1-1 0 0,0 1 1 0 0,0-1-1 0 0,0 1 1 0 0,0-1-1 0 0,0 1 1 0 0,0-1-1 0 0,-1 1 1 0 0,0 4-15 0 0,-1 0 1 0 0,1-1 0 0 0,-1 1-1 0 0,-3 4 1 0 0,1 0-39 0 0,2-7 18 0 0,0 1 1 0 0,1 0 0 0 0,-1-1-1 0 0,0 1 1 0 0,0-1 0 0 0,-1 1 0 0 0,-2 2-1 0 0,2-3-53 0 0,1 0 0 0 0,0 0 0 0 0,0 0 0 0 0,0 0 0 0 0,1 1 0 0 0,-1-1 0 0 0,-2 4 0 0 0,3-4-10 0 0,1-1-1 0 0,-1 0 1 0 0,0 0-1 0 0,-1 1 1 0 0,1-1-1 0 0,0 0 1 0 0,0 0-1 0 0,0 0 1 0 0,-1-1-1 0 0,1 1 1 0 0,-2 1-1 0 0,1-1-172 0 0,1 0-115 0 0,0 1-6 0 0,-7 28-1169 0 0,8-29 1546 0 0,-1 1 0 0 0,1-1-1 0 0,0 1 1 0 0,0-1 0 0 0,0 1 0 0 0,0-1-1 0 0,0 1 1 0 0,0-1 0 0 0,0 1 0 0 0,0-1-1 0 0,0 1 1 0 0,1-1 0 0 0,-1 0-1 0 0,1 1 1 0 0,-1-1 0 0 0,2 2 0 0 0,1 6 14 0 0,-3-8 10 0 0,1 1 1 0 0,-1 0-1 0 0,1-1 1 0 0,0 1-1 0 0,0-1 1 0 0,-1 1-1 0 0,1-1 1 0 0,0 0-1 0 0,0 1 1 0 0,1-1-1 0 0,-1 0 1 0 0,0 0-1 0 0,0 0 1 0 0,3 2-1 0 0,25 14 380 0 0,-25-15-270 0 0,1 0 1 0 0,-1 1 0 0 0,1-1 0 0 0,5 6-1 0 0,-7-5-23 0 0,1 0-1 0 0,0-1 0 0 0,0 1 1 0 0,0-1-1 0 0,1 0 0 0 0,-1 0 1 0 0,0 0-1 0 0,1-1 0 0 0,-1 1 1 0 0,1-1-1 0 0,7 1 0 0 0,-11-2-77 0 0,0 1 0 0 0,0-1-1 0 0,0 0 1 0 0,0 1 0 0 0,0-1-1 0 0,0 1 1 0 0,0-1 0 0 0,0 1-1 0 0,0-1 1 0 0,0 1 0 0 0,-1 0-1 0 0,1-1 1 0 0,0 1 0 0 0,0 0-1 0 0,-1 0 1 0 0,1-1 0 0 0,0 3-1 0 0,0-2 496 0 0,3 10 52 0 0,-4-8-549 0 0,0 1-1 0 0,0 0 1 0 0,-1 0-1 0 0,1-1 1 0 0,-1 1-1 0 0,0 0 1 0 0,0-1-1 0 0,0 1 1 0 0,0-1-1 0 0,-1 1 1 0 0,0-1 0 0 0,1 1-1 0 0,-1-1 1 0 0,-3 3-1 0 0,0 3 21 0 0,-2-1 0 0 0,1-1 0 0 0,-1 1-1 0 0,-9 8 1 0 0,4-6-45 0 0,5-3 0 0 0,0-1 0 0 0,-1 1 0 0 0,0-1 0 0 0,0-1 0 0 0,-1 0 0 0 0,1 0 0 0 0,-1-1 0 0 0,-15 6 0 0 0,23-9-24 0 0,0-1-1 0 0,0 0 1 0 0,0 1 0 0 0,0-1-1 0 0,0 0 1 0 0,1 1 0 0 0,-1-1-1 0 0,0 0 1 0 0,0 0-1 0 0,0 0 1 0 0,0 0 0 0 0,-1 0-1 0 0,1 0 1 0 0,0 0 0 0 0,0 0-1 0 0,1-1 1 0 0,-1 1-1 0 0,0 0 1 0 0,0 0 0 0 0,0-1-1 0 0,0 1 1 0 0,-2-2 0 0 0,-5-2-120 0 0,7 4 96 0 0,0-1 0 0 0,0 1 0 0 0,1 0-1 0 0,-1-1 1 0 0,0 1 0 0 0,0-1 0 0 0,1 0 0 0 0,-1 1-1 0 0,1-1 1 0 0,-1 1 0 0 0,0-1 0 0 0,1 0 0 0 0,-1 0 0 0 0,1 1-1 0 0,0-1 1 0 0,-1 0 0 0 0,1 0 0 0 0,-1 0 0 0 0,1 1-1 0 0,0-2 1 0 0,-1 0-97 0 0,1 0 0 0 0,0-1 0 0 0,0 1 0 0 0,0 0 0 0 0,0 0 0 0 0,0 0 0 0 0,1 0 0 0 0,0-3 0 0 0,2-4-1046 0 0,0 0 1 0 0,0 0-1 0 0,7-11 0 0 0,4-4-1075 0 0,2-1-19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39.6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60 200 18255 0 0,'0'0'1386'0'0,"2"1"-944"0"0,1 0-375 0 0,2 1-10 0 0,7 13-9 0 0,18 41 1938 0 0,-17-37-1336 0 0,-2 1 1 0 0,0 0-1 0 0,-1 0 0 0 0,-1 1 1 0 0,12 43-1 0 0,0 7 45 0 0,-17-46-628 0 0,1-4 7 0 0,-2 0 0 0 0,2 37 0 0 0,-5-49-62 0 0,1 4 115 0 0,-1 1-1 0 0,-1-1 0 0 0,0 0 0 0 0,-1 0 0 0 0,0 0 0 0 0,-1 0 0 0 0,-7 23 0 0 0,8-32-125 0 0,0 0 0 0 0,0 1 0 0 0,-1-1 0 0 0,1 0-1 0 0,-1 0 1 0 0,0 0 0 0 0,0 0 0 0 0,0-1-1 0 0,0 1 1 0 0,-1-1 0 0 0,1 0 0 0 0,-1 0-1 0 0,-8 5 1 0 0,-3 0-164 0 0,8-3-132 0 0,-1-1 0 0 0,0 0 0 0 0,0-1 0 0 0,-13 5 0 0 0,10-6-244 0 0,-19 4-7005 0 0,18-9-414 0 0</inkml:trace>
  <inkml:trace contextRef="#ctx0" brushRef="#br0" timeOffset="1">1 28 16583 0 0,'0'0'3576'0'0,"6"-9"-2600"0"0,-2 1 272 0 0,1 2-936 0 0,5 2-2464 0 0,2 4-296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40.5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16527 0 0,'0'0'1499'0'0,"0"2"-1235"0"0,0 10 6155 0 0,-1-13-6344 0 0,1 0 1 0 0,0 0-1 0 0,0 0 1 0 0,0 0-1 0 0,0 0 1 0 0,0 0-1 0 0,0 0 1 0 0,0 0 0 0 0,1 0-1 0 0,-1 0 1 0 0,0 0-1 0 0,1 0 1 0 0,-1 0-1 0 0,0 0 1 0 0,1 0-1 0 0,-1 0 1 0 0,1 0 0 0 0,-1 0-1 0 0,1 0 1 0 0,0 0-1 0 0,-1 1 1 0 0,1-1-1 0 0,0 0 1 0 0,0 0-1 0 0,-1 1 1 0 0,1-1-1 0 0,0 1 1 0 0,0-1 0 0 0,1 0-1 0 0,0 0 7 0 0,0 0-1 0 0,-1 1 1 0 0,1-1 0 0 0,-1 0-1 0 0,0 0 1 0 0,1 0-1 0 0,-1 0 1 0 0,0-1 0 0 0,0 1-1 0 0,2-2 1 0 0,5-4 96 0 0,-2 2-123 0 0,0 1 0 0 0,1 1 0 0 0,-1-1-1 0 0,1 1 1 0 0,0 0 0 0 0,0 1 0 0 0,1-1-1 0 0,-1 1 1 0 0,0 1 0 0 0,1 0 0 0 0,-1 0 0 0 0,1 0-1 0 0,-1 1 1 0 0,1 0 0 0 0,-1 0 0 0 0,1 1 0 0 0,-1 0-1 0 0,1 0 1 0 0,-1 1 0 0 0,8 2 0 0 0,14 4-29 0 0,-16-5-12 0 0,21 9-1 0 0,-27-10-26 0 0,-1 0 0 0 0,1-1 0 0 0,0 0 0 0 0,12 1 0 0 0,2 0-21 0 0,-11-1 1 0 0,1 0 0 0 0,-1-1 0 0 0,0-1-1 0 0,1 0 1 0 0,-1 0 0 0 0,0-1-1 0 0,0-1 1 0 0,0 1 0 0 0,13-7-1 0 0,32-6-255 0 0,48-10-3579 0 0,-60 12-5110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7.9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18743 0 0,'0'0'1699'0'0,"1"-1"-1399"0"0,16-25 657 0 0,-9 13 526 0 0,4-9 725 0 0,-10 17-1749 0 0,0 0 0 0 0,1 0 0 0 0,6-9 0 0 0,6-6 580 0 0,-12 15-886 0 0,1 0 0 0 0,-1 0 0 0 0,1 0 0 0 0,0 0 0 0 0,1 1 0 0 0,-1 0 0 0 0,1 0 1 0 0,0 0-1 0 0,0 0 0 0 0,0 1 0 0 0,7-4 0 0 0,-9 5-104 0 0,-2 1-36 0 0,0 0 1 0 0,-1 1-1 0 0,1-1 1 0 0,0 1-1 0 0,0-1 1 0 0,0 1-1 0 0,0-1 1 0 0,1 1-1 0 0,-1-1 1 0 0,0 1-1 0 0,0 0 1 0 0,0 0-1 0 0,0 0 1 0 0,0-1 0 0 0,2 1-1 0 0,0 0-5 0 0,1-1-1 0 0,-1 1 1 0 0,1 0-1 0 0,-1 0 1 0 0,1 0-1 0 0,-1 1 1 0 0,0-1-1 0 0,1 1 1 0 0,-1 0-1 0 0,0 0 1 0 0,4 1-1 0 0,5 3-5 0 0,19 13 0 0 0,-23-13-19 0 0,1 0 1 0 0,0-1-1 0 0,12 5 1 0 0,2 1 3 0 0,-19-7 13 0 0,1-1 0 0 0,-1 0 1 0 0,1-1-1 0 0,-1 1 0 0 0,7 1 0 0 0,2-1 5 0 0,-10-1-14 0 0,1-1 0 0 0,-1 1 0 0 0,1-1 0 0 0,0 1 0 0 0,-1-1-1 0 0,1 0 1 0 0,-1-1 0 0 0,1 1 0 0 0,-1-1 0 0 0,1 1 0 0 0,3-2 0 0 0,13-6-469 0 0,-1-1 1 0 0,23-14-1 0 0,-4 1-1617 0 0,-13 9 551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41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7368 0 0,'0'0'13510'0'0,"2"1"-12706"0"0,7 2-440 0 0,1 0 0 0 0,0-1 0 0 0,-1 0 1 0 0,1 0-1 0 0,0-1 0 0 0,0 0 0 0 0,10-1 0 0 0,60-6 135 0 0,5-8-1148 0 0,-57 5-4205 0 0</inkml:trace>
  <inkml:trace contextRef="#ctx0" brushRef="#br0" timeOffset="1">66 237 2760 0 0,'0'0'3368'0'0,"16"10"328"0"0,5-4 112 0 0,-1-3 31 0 0,-2 7-2567 0 0,7-6-512 0 0,3-4-104 0 0,3 6-16 0 0,-5-6-448 0 0,1 0-96 0 0,5 0-8 0 0,-1 0-5719 0 0,-3 0-1153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48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17103 0 0,'0'0'1551'0'0,"2"1"-1276"0"0,26 7 1814 0 0,-19-4-1418 0 0,0-2 0 0 0,0 1 0 0 0,1-1 0 0 0,18 2 0 0 0,68 0 1331 0 0,-8 2-1050 0 0,-24-6-163 0 0,-61 0-658 0 0,-2 0-3 0 0,20 6 146 0 0,-16-5-211 0 0,-1 0 0 0 0,1 0-1 0 0,-1 0 1 0 0,1 1-1 0 0,-1 0 1 0 0,5 2-1 0 0,0 6 7 0 0,-8-8-57 0 0,0 1-1 0 0,0-1 1 0 0,1 1-1 0 0,-1-1 0 0 0,1 0 1 0 0,-1 1-1 0 0,1-1 1 0 0,4 3-1 0 0,-5-3-9 0 0,0-1 0 0 0,0 0 0 0 0,-1 1 0 0 0,1-1 0 0 0,0 0 0 0 0,0 1 0 0 0,-1-1 0 0 0,1 1 0 0 0,-1-1 0 0 0,1 1 0 0 0,-1-1 0 0 0,0 1 0 0 0,1-1 0 0 0,-1 1 0 0 0,0 0 0 0 0,0-1 0 0 0,0 1 0 0 0,0-1 0 0 0,0 1 0 0 0,-1 2 0 0 0,-1 4 11 0 0,-1-1 0 0 0,1 1 1 0 0,-6 8-1 0 0,6-10-7 0 0,-1-1 0 0 0,1 1-1 0 0,0 0 1 0 0,-2 11 0 0 0,3-2-6 0 0,1-11 0 0 0,0 0 0 0 0,-1 1 0 0 0,1-1 0 0 0,-1 1 0 0 0,0-1 0 0 0,-3 7 0 0 0,4-10 0 0 0,-5 12 0 0 0,0-1 0 0 0,1 1 0 0 0,0 0 0 0 0,-2 14 0 0 0,-2 13-162 0 0,6-30 72 0 0,0-1 1 0 0,0 1 0 0 0,-1 16-1 0 0,4-17 32 0 0,-1-3-319 0 0,0-1 1 0 0,0 1-1 0 0,-1-1 0 0 0,1 1 1 0 0,-1 0-1 0 0,-3 8 1 0 0,0 0-1010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48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0 266 15200 0 0,'0'0'4189'0'0,"3"1"-2787"0"0,7 1-260 0 0,0-1 0 0 0,1-1 0 0 0,-1 0-1 0 0,18-2 1 0 0,5 0-387 0 0,30-3 569 0 0,-1 1-721 0 0,-22 4-603 0 0,76-2-28 0 0,-39-5-2733 0 0,-56 6 367 0 0</inkml:trace>
  <inkml:trace contextRef="#ctx0" brushRef="#br0" timeOffset="1">793 1 13360 0 0,'-1'2'4487'0'0,"0"-1"-4303"0"0,1 0 0 0 0,0 0 0 0 0,0 0 0 0 0,-1 0 0 0 0,1 0 0 0 0,0 0 0 0 0,0 0-1 0 0,0 0 1 0 0,0 0 0 0 0,0 0 0 0 0,0 0 0 0 0,0 0 0 0 0,0 0 0 0 0,1 0 0 0 0,-1 0 0 0 0,1 1-1 0 0,8 22 2132 0 0,-1-5-733 0 0,-4-2-504 0 0,-3-11-810 0 0,0-1-1 0 0,0 0 1 0 0,4 9 0 0 0,-4-11-202 0 0,0 0-1 0 0,0 0 0 0 0,0 1 1 0 0,0-1-1 0 0,0 0 0 0 0,-1 0 0 0 0,1 0 1 0 0,-1 1-1 0 0,0-1 0 0 0,0 0 1 0 0,0 0-1 0 0,-1 1 0 0 0,1-1 1 0 0,-2 3-1 0 0,2-3-42 0 0,0 0 0 0 0,0 0 0 0 0,0 0 0 0 0,1 0 0 0 0,-1-1 0 0 0,1 1 0 0 0,-1 0 0 0 0,1 0 0 0 0,0-1 0 0 0,0 1 0 0 0,2 3 0 0 0,-1-3-35 0 0,-1 1 1 0 0,0-1-1 0 0,0 1 0 0 0,0-1 1 0 0,0 1-1 0 0,0-1 0 0 0,0 7 1 0 0,-1-8-102 0 0,1 1 0 0 0,0-1 0 0 0,-1 1 1 0 0,1-1-1 0 0,0 0 0 0 0,0 0 0 0 0,0 0 0 0 0,1 1 0 0 0,-1-1 1 0 0,0 0-1 0 0,1 0 0 0 0,0-1 0 0 0,-1 1 0 0 0,1 0 1 0 0,0 0-1 0 0,0-1 0 0 0,3 3 0 0 0,-2-1-556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49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19495 0 0,'0'0'4448'0'0,"0"15"-4952"0"0,10-1 144 0 0,-4 0-5848 0 0,-1 0-1159 0 0</inkml:trace>
  <inkml:trace contextRef="#ctx0" brushRef="#br0" timeOffset="1">42 778 13824 0 0,'-7'7'12780'0'0,"9"-10"-12063"0"0,-1 2 96 0 0,2-1-461 0 0,5-6-183 0 0,-5 4-60 0 0,0 1 0 0 0,0 0 0 0 0,0 0 0 0 0,0 0 0 0 0,1 0 0 0 0,-1 0 0 0 0,6-2 0 0 0,16-5 388 0 0,-20 7-491 0 0,1 0-1 0 0,-1 1 1 0 0,1 0 0 0 0,-1 0 0 0 0,1 1-1 0 0,0 0 1 0 0,-1 0 0 0 0,1 0 0 0 0,0 0-1 0 0,10 1 1 0 0,120 17 6 0 0,-114-17-107 0 0,1 0 0 0 0,41-6 0 0 0,-40 3 201 0 0,7-1-253 0 0,-1-2 0 0 0,0-2-1 0 0,44-16 1 0 0,-56 17-133 0 0,19-12 1 0 0,-12 6-1807 0 0,3-1-7505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51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13 3224 0 0,'-9'0'13371'0'0,"18"-1"-6493"0"0,3-2-4470 0 0,4 0-1955 0 0,-4 0-71 0 0,-9 3-300 0 0,0-1 0 0 0,-1 0 0 0 0,1 1 0 0 0,-1 0-1 0 0,1-1 1 0 0,0 1 0 0 0,5 1 0 0 0,57 8 258 0 0,-32 0-529 0 0,-16-4 106 0 0,9 2-330 0 0,-3-5-1174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52.5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6 129 15200 0 0,'-5'-5'1578'0'0,"5"1"-1329"0"0,0 0 1 0 0,0 0-1 0 0,1 0 0 0 0,-1 0 0 0 0,1 0 0 0 0,0 0 0 0 0,0 0 1 0 0,4-7-1 0 0,-4 8 100 0 0,1 0 0 0 0,0 1 0 0 0,0-1 0 0 0,0 0 0 0 0,0 1 0 0 0,1-1 1 0 0,-1 1-1 0 0,0-1 0 0 0,1 1 0 0 0,4-3 0 0 0,1 1 352 0 0,1-1 1 0 0,11-3-1 0 0,10-6 371 0 0,-22 11-771 0 0,1-1 0 0 0,-1 1 0 0 0,1 1 0 0 0,17-3 0 0 0,-22 4-243 0 0,1 1 0 0 0,-1 0 0 0 0,0 0 0 0 0,1 0 0 0 0,-1 1 0 0 0,0-1 0 0 0,1 1 0 0 0,-1 0 0 0 0,0 1 1 0 0,0-1-1 0 0,0 0 0 0 0,0 1 0 0 0,0 0 0 0 0,0 0 0 0 0,0 1 0 0 0,-1-1 0 0 0,6 5 0 0 0,-5-3-62 0 0,-1 0-1 0 0,1 1 1 0 0,-1 0-1 0 0,0 0 1 0 0,0 0 0 0 0,-1 0-1 0 0,1 0 1 0 0,-1 0-1 0 0,0 1 1 0 0,-1-1 0 0 0,1 1-1 0 0,-1-1 1 0 0,1 12-1 0 0,-2-7-59 0 0,0 0 0 0 0,-1 0-1 0 0,0 0 1 0 0,-1-1 0 0 0,0 1 0 0 0,0 0-1 0 0,-5 12 1 0 0,-5 5-503 0 0,0 0 0 0 0,-17 26 0 0 0,-13 26-1441 0 0,31-58 1223 0 0,-1-1 1 0 0,-1-1-1 0 0,-27 30 0 0 0,16-18-75 0 0,18-24 777 0 0,-1 0-1 0 0,-14 12 0 0 0,13-11 89 0 0,2-1 3244 0 0,8-6-2849 0 0,4 1-204 0 0,-1 0 1 0 0,1 0 0 0 0,0 0-1 0 0,0-1 1 0 0,0 0-1 0 0,12 1 1 0 0,1 0 96 0 0,2 0-137 0 0,-1-1-1 0 0,1-1 1 0 0,38-6-1 0 0,-26 3-878 0 0,-22 2-361 0 0,1-1-1 0 0,12-4 1 0 0,-23 6 849 0 0,26-8-7759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53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50 10136 0 0,'0'0'464'0'0,"1"-1"-10"0"0,0 1-436 0 0,1-6 92 0 0,1-14 329 0 0,7-2 16520 0 0,-6 28-16924 0 0,-1 1-1 0 0,-1-1 0 0 0,1 1 0 0 0,-1 0 0 0 0,0 0 0 0 0,0 0 0 0 0,-1 0 0 0 0,0 0 0 0 0,0 10 0 0 0,-1 5-35 0 0,-5 41 0 0 0,3-32-364 0 0,2 44 1 0 0,1-29-331 0 0,5-10 87 0 0,-5-33 448 0 0,4 5 27 0 0,6 4 105 0 0,-7-11 36 0 0,-2-1-4 0 0,5 1 49 0 0,0-1 1 0 0,0 0-1 0 0,0-1 0 0 0,0 1 1 0 0,0-1-1 0 0,0-1 0 0 0,0 1 1 0 0,0-1-1 0 0,0-1 0 0 0,-1 1 1 0 0,10-5-1 0 0,18-7 134 0 0,-20 9-126 0 0,-1-1 0 0 0,12-7 0 0 0,1-1-145 0 0,32-19-1041 0 0,-20 11-3748 0 0,-27 16-3113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53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4 209 9672 0 0,'-4'3'14967'0'0,"6"19"-14335"0"0,1 0 0 0 0,0 1-1 0 0,8 25 1 0 0,2 6 9 0 0,-13-51-602 0 0,8 40 110 0 0,15 42-1 0 0,-16-58-350 0 0,-4-18 48 0 0,-1 0 0 0 0,8 16 0 0 0,-6-16 38 0 0,-1-3-415 0 0,0 0 0 0 0,0 1 1 0 0,1-1-1 0 0,0-1 0 0 0,0 1 0 0 0,7 8 0 0 0,-1-3-5389 0 0</inkml:trace>
  <inkml:trace contextRef="#ctx0" brushRef="#br0" timeOffset="1">463 286 13824 0 0,'0'0'2620'0'0,"1"2"-1354"0"0,5 7-368 0 0,0 0 0 0 0,0 0 0 0 0,-1 1 0 0 0,-1 0 0 0 0,5 14 1 0 0,-4-12-433 0 0,3 11 490 0 0,10 48 0 0 0,-8-12-416 0 0,1 64 0 0 0,-5-40-256 0 0,-4-7-78 0 0,-3-43-122 0 0,0-21-55 0 0,0 1 0 0 0,-1-1 1 0 0,0 1-1 0 0,-1-1 0 0 0,-1 0 0 0 0,-5 12 0 0 0,-5 3-19 0 0,13-26-20 0 0,0 1-1 0 0,0-1 1 0 0,0 0-1 0 0,-1 0 1 0 0,1 0 0 0 0,0 0-1 0 0,0 0 1 0 0,-1 0 0 0 0,1 0-1 0 0,-1 0 1 0 0,1 0 0 0 0,0-1-1 0 0,-1 1 1 0 0,1 0 0 0 0,-4 0-1 0 0,-2 0-273 0 0,-1-1 1 0 0,1 1-1 0 0,-1-1 0 0 0,0-1 0 0 0,1 0 0 0 0,-15-2 1 0 0,13 0-1781 0 0,1 1 0 0 0,-1-2 0 0 0,-10-4 0 0 0,-6-9-5249 0 0</inkml:trace>
  <inkml:trace contextRef="#ctx0" brushRef="#br0" timeOffset="2">213 17 14280 0 0,'4'0'1272'0'0,"2"0"-1016"0"0,5 0-256 0 0,-7-6 0 0 0,8 6 767 0 0,-2-10 113 0 0,-4 10 16 0 0,4 0 8 0 0,6 0-720 0 0,-5 0-184 0 0,-1 0 0 0 0,2 6-5159 0 0,-2-2-1073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0:54.3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18455 0 0,'0'0'5754'0'0,"1"-2"-4517"0"0,18-15 188 0 0,-11 11-959 0 0,-1 0 1 0 0,9-11 0 0 0,-12 14-383 0 0,0 0 0 0 0,0 1 0 0 0,0-1 0 0 0,0 0 1 0 0,0 1-1 0 0,0 0 0 0 0,1 0 0 0 0,-1 1 0 0 0,1-1 0 0 0,8-1 0 0 0,8-4 79 0 0,-17 6-146 0 0,0 0-1 0 0,0 0 1 0 0,0 1 0 0 0,0-1 0 0 0,0 1-1 0 0,0 0 1 0 0,0 0 0 0 0,0 0-1 0 0,6 1 1 0 0,37 10-9 0 0,-34-7-7 0 0,-3-1-1 0 0,1 1 0 0 0,-1 0 1 0 0,0 1-1 0 0,17 11 0 0 0,-20-11-2 0 0,0 0 1 0 0,1-1-1 0 0,0 0 1 0 0,-1 0-1 0 0,1-1 0 0 0,1 0 1 0 0,-1 0-1 0 0,16 2 1 0 0,44-4-309 0 0,-40-1 177 0 0,-21-1 94 0 0,0 1 0 0 0,-1-1 0 0 0,1-1 0 0 0,-1 1 0 0 0,1-1 0 0 0,-1 0 0 0 0,12-6 0 0 0,13-9-1824 0 0,-4-2-4972 0 0,-5-3-1794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07.8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0,'0'0'21863'0'0,"2"3"-21393"0"0,-1-1-410 0 0,4 6 136 0 0,0 0-1 0 0,0 0 1 0 0,-1 1 0 0 0,0 0 0 0 0,0-1-1 0 0,2 14 1 0 0,3 33 164 0 0,11 103-212 0 0,-16-123-286 0 0,10 39-1 0 0,0 1-1270 0 0,-13-70 1227 0 0,0-1 1 0 0,0 0-1 0 0,1 1 0 0 0,0-1 1 0 0,-1 0-1 0 0,5 6 1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8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16559 0 0,'0'0'1499'0'0,"11"-6"-1206"0"0,-9 5 106 0 0,1 0 0 0 0,-1 0 0 0 0,1 0 0 0 0,-1 0-1 0 0,1 0 1 0 0,-1 0 0 0 0,1 1 0 0 0,-1-1 0 0 0,1 1-1 0 0,0 0 1 0 0,-1 0 0 0 0,5 0 0 0 0,10-1 586 0 0,-3-2-464 0 0,0 1 0 0 0,1 0 0 0 0,0 2 0 0 0,-1-1 0 0 0,20 3 0 0 0,-8-3-87 0 0,-23 1-435 0 0,0 0-1 0 0,0-1 1 0 0,0 1-1 0 0,0 0 1 0 0,1 0 0 0 0,-1 1-1 0 0,0-1 1 0 0,3 1-1 0 0,-6-1-1 0 0,1 1-1 0 0,-1-1 0 0 0,0 0 0 0 0,1 0 0 0 0,-1 0 0 0 0,0 0 0 0 0,1 0 1 0 0,-1 0-1 0 0,1 0 0 0 0,-1 1 0 0 0,0-1 0 0 0,1 0 0 0 0,-1 0 0 0 0,1-1 1 0 0,-1 1-1 0 0,0 0 0 0 0,1 0 0 0 0,-1 0 0 0 0,1 0 0 0 0,-1 0 0 0 0,0 0 1 0 0,1 0-1 0 0,-1-1 0 0 0,1 1 0 0 0,9-3-129 0 0,-9 3 110 0 0,0 0 1 0 0,-1 1-1 0 0,1-1 0 0 0,0 0 0 0 0,0 0 1 0 0,-1 0-1 0 0,1 0 0 0 0,0 0 0 0 0,0 0 1 0 0,-1 0-1 0 0,1 0 0 0 0,0 0 0 0 0,0-1 1 0 0,-1 1-1 0 0,1 0 0 0 0,1-1 0 0 0,3-4-1118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08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198 19 16328 0 0,'0'0'2770'0'0,"-8"-6"1919"0"0,6 5-4587 0 0,-1-1 1 0 0,1 1-1 0 0,0 0 0 0 0,-1 0 0 0 0,1 0 0 0 0,-1 0 0 0 0,0 1 1 0 0,1-1-1 0 0,-1 1 0 0 0,1-1 0 0 0,-1 1 0 0 0,0 0 1 0 0,-3 0-1 0 0,4 0-68 0 0,0 0 1 0 0,0 0-1 0 0,0 0 0 0 0,0 0 1 0 0,0 1-1 0 0,-1-1 1 0 0,1 1-1 0 0,0-1 1 0 0,0 1-1 0 0,0 0 0 0 0,0 0 1 0 0,0 0-1 0 0,1 0 1 0 0,-1 0-1 0 0,0 0 0 0 0,0 0 1 0 0,1 1-1 0 0,-1-1 1 0 0,0 1-1 0 0,-1 1 1 0 0,-7 12-7 0 0,-14 15 0 0 0,16-21-25 0 0,0 0 1 0 0,1 1 0 0 0,0 0 0 0 0,0 0 0 0 0,2 0-1 0 0,-6 12 1 0 0,7-12-13 0 0,1-2 0 0 0,0 0-1 0 0,0 1 0 0 0,1-1 0 0 0,0 0 1 0 0,0 1-1 0 0,1 0 0 0 0,0 9 1 0 0,0 8-54 0 0,2 26-35 0 0,-1-47 74 0 0,1-1 0 0 0,0 1 0 0 0,0-1 0 0 0,0 1 0 0 0,1-1 0 0 0,-1 1-1 0 0,1-1 1 0 0,4 7 0 0 0,-3-7 14 0 0,-1 0-1 0 0,1 0 1 0 0,0-1-1 0 0,-1 1 1 0 0,2-1-1 0 0,-1 0 1 0 0,0 0-1 0 0,1 0 0 0 0,-1 0 1 0 0,1-1-1 0 0,0 1 1 0 0,0-1-1 0 0,0 0 1 0 0,0 0-1 0 0,0-1 1 0 0,0 1-1 0 0,1-1 1 0 0,-1 0-1 0 0,0 0 1 0 0,1 0-1 0 0,-1 0 1 0 0,1-1-1 0 0,-1 0 1 0 0,1 0-1 0 0,-1 0 0 0 0,1-1 1 0 0,-1 1-1 0 0,6-2 1 0 0,3-1-63 0 0,0 0-1 0 0,0-1 1 0 0,0 0 0 0 0,21-11-1 0 0,3-2-257 0 0,-26 12-574 0 0,0 0 0 0 0,10-7 0 0 0,0-1-657 0 0</inkml:trace>
  <inkml:trace contextRef="#ctx0" brushRef="#br0" timeOffset="1">532 1 5984 0 0,'0'0'14655'0'0,"-1"2"-13353"0"0,-1 10-770 0 0,0-1 0 0 0,0 1 0 0 0,1-1 0 0 0,1 1 0 0 0,0 0 1 0 0,0-1-1 0 0,3 13 0 0 0,0 39 24 0 0,0-6-465 0 0,0-25-147 0 0,1 4-655 0 0,8 38 0 0 0,-5-41-3241 0 0,-7-20-3967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09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437 360 5984 0 0,'2'0'5960'0'0,"33"-18"1437"0"0,-24 15-6473 0 0,-5 0-483 0 0,1 1 1 0 0,0 0-1 0 0,0 1 1 0 0,0-1-1 0 0,0 1 1 0 0,0 0-1 0 0,0 1 0 0 0,0 0 1 0 0,12 1-1 0 0,-9 1-123 0 0,-1-2-135 0 0,0 2 0 0 0,0-1 0 0 0,0 1 0 0 0,0 0 0 0 0,-1 1 0 0 0,1 0 0 0 0,-1 1 0 0 0,0 0 0 0 0,10 5 0 0 0,18 17 182 0 0,-27-21-327 0 0,1 1 0 0 0,-1 1 0 0 0,0 0 0 0 0,-1 0 0 0 0,0 0-1 0 0,0 1 1 0 0,0 1 0 0 0,-1-1 0 0 0,8 14 0 0 0,-11-14-27 0 0,0 1 0 0 0,0 0 0 0 0,-1 0 0 0 0,4 17 0 0 0,-6-20-2 0 0,0 0 0 0 0,-1 0 0 0 0,1-1 0 0 0,-1 1 0 0 0,0 0-1 0 0,0 0 1 0 0,-1 0 0 0 0,0 0 0 0 0,-1 6 0 0 0,-7 15 1 0 0,-11 34-7 0 0,17-54-3 0 0,0 0 0 0 0,-1-1-1 0 0,1 0 1 0 0,-1 0 0 0 0,-1 0 0 0 0,-8 10 0 0 0,-19 20-11 0 0,21-24-22 0 0,0 1 0 0 0,-1-1-1 0 0,-17 13 1 0 0,12-13 16 0 0,2 0-208 0 0,0-1 0 0 0,-1-1-1 0 0,-1 0 1 0 0,-26 11-1 0 0,37-19-170 0 0,1-1-1 0 0,-1 0 0 0 0,0 0 1 0 0,0 0-1 0 0,0-1 0 0 0,-10 0 1 0 0,-17-5-6802 0 0,16-1 85 0 0</inkml:trace>
  <inkml:trace contextRef="#ctx0" brushRef="#br0" timeOffset="1">0 111 19087 0 0,'0'0'2228'0'0,"3"0"-1437"0"0,61-5 2599 0 0,10 0-2885 0 0,-36 6 425 0 0,39 7-1 0 0,-71-8-890 0 0,1 0-1 0 0,-1 0 1 0 0,1 0-1 0 0,-1-1 1 0 0,8-1-1 0 0,9-1 3 0 0,2 0-106 0 0,0 0 0 0 0,-1-2-1 0 0,27-8 1 0 0,-37 8-988 0 0,0-1 1 0 0,0 0-1 0 0,21-13 1 0 0,8-9-2859 0 0,-27 12 1448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09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7832 0 0,'0'0'10214'0'0,"1"1"-9194"0"0,0 2-778 0 0,0-1 0 0 0,1 1-1 0 0,0-1 1 0 0,0 0 0 0 0,0 0 0 0 0,0 0-1 0 0,0 0 1 0 0,0 0 0 0 0,0-1 0 0 0,4 3-1 0 0,28 13 1368 0 0,1 1-401 0 0,-13-2-421 0 0,-6-6-425 0 0,-1 2 0 0 0,0 0 1 0 0,14 14-1 0 0,13 12 48 0 0,-32-30-337 0 0,0 0-1 0 0,-1 1 1 0 0,0 0-1 0 0,0 0 1 0 0,12 19-1 0 0,-20-25-58 0 0,1-1-1 0 0,-1 1 1 0 0,0 0-1 0 0,-1 0 1 0 0,1 0 0 0 0,0 0-1 0 0,-1 0 1 0 0,0 0-1 0 0,0 6 1 0 0,0-6 9 0 0,0 1 1 0 0,1-1-1 0 0,-1 1 0 0 0,1 0 0 0 0,-1-1 1 0 0,3 5-1 0 0,-3-7-16 0 0,8 20 213 0 0,-8-20-206 0 0,0 0 0 0 0,0 0 0 0 0,1 0 0 0 0,-1 0 0 0 0,0-1 0 0 0,0 1 0 0 0,0 0 0 0 0,0 0 1 0 0,0 0-1 0 0,0 0 0 0 0,-1 0 0 0 0,1 0 0 0 0,0 0 0 0 0,0 0 0 0 0,-1 0 0 0 0,1-1 0 0 0,0 1 0 0 0,-2 2 0 0 0,-4 5 9 0 0,5-6-23 0 0,0-1 0 0 0,0 1 0 0 0,-1-1 0 0 0,1 0 0 0 0,0 1 0 0 0,0-1 0 0 0,-1 0 0 0 0,1 0 0 0 0,-1 0 0 0 0,1 0 0 0 0,-1 0 0 0 0,1 0 0 0 0,-1-1 0 0 0,0 1 0 0 0,1 0 0 0 0,-3 0 0 0 0,-4 2-333 0 0,0-1 0 0 0,-1 0-1 0 0,1 0 1 0 0,0-1 0 0 0,-1 0 0 0 0,0 0-1 0 0,1-1 1 0 0,-1 0 0 0 0,1-1 0 0 0,-1 1 0 0 0,1-2-1 0 0,-1 1 1 0 0,1-1 0 0 0,-9-4 0 0 0</inkml:trace>
  <inkml:trace contextRef="#ctx0" brushRef="#br0" timeOffset="1">591 533 17359 0 0,'0'0'1574'0'0,"6"1"-1260"0"0,2 1 193 0 0,0 0 0 0 0,0 0 0 0 0,0-1 0 0 0,12 1 0 0 0,19 3 768 0 0,-27-3-1145 0 0,-1-1 1 0 0,1-1 0 0 0,13 0-1 0 0,-12 0-745 0 0,-1 0 0 0 0,19 2 0 0 0,-11 2-2601 0 0,-13-4 1553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0.3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17855 0 0,'0'0'1790'0'0,"2"2"-1644"0"0,-1-1-158 0 0,0 0 75 0 0,1 1-1 0 0,-1-1 1 0 0,0 1 0 0 0,1-1 0 0 0,-1 1 0 0 0,1-1-1 0 0,-1 0 1 0 0,1 0 0 0 0,0 0 0 0 0,-1 0 0 0 0,1 0 0 0 0,0 0-1 0 0,0 0 1 0 0,0 0 0 0 0,0-1 0 0 0,0 1 0 0 0,0-1 0 0 0,0 0-1 0 0,0 1 1 0 0,0-1 0 0 0,0 0 0 0 0,0 0 0 0 0,0 0-1 0 0,0 0 1 0 0,0-1 0 0 0,-1 1 0 0 0,1 0 0 0 0,0-1 0 0 0,3-1-1 0 0,19-6 463 0 0,0-1-1 0 0,29-16 1 0 0,21-10-2503 0 0,-52 25-2636 0 0,4-3-2543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1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 11288 0 0,'0'0'1341'0'0,"1"2"-612"0"0,1 2-281 0 0,-1 1 0 0 0,0-1 1 0 0,0 1-1 0 0,0-1 0 0 0,-1 1 0 0 0,0-1 0 0 0,0 7 0 0 0,-3 37 1404 0 0,-1-3-841 0 0,3-19-439 0 0,-6 35 1 0 0,-1 8-61 0 0,-8 97 336 0 0,13-129-717 0 0,-1 19-96 0 0,2 0-1 0 0,6 69 1 0 0,-1-92-222 0 0,-2-16 128 0 0,1 0-1 0 0,5 20 1 0 0,-6-32-225 0 0,1 1 0 0 0,0-1 0 0 0,0 0 1 0 0,0-1-1 0 0,0 1 0 0 0,1 0 0 0 0,0-1 1 0 0,0 1-1 0 0,0-1 0 0 0,1 0 0 0 0,4 5 0 0 0,3 1-6579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8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85 6912 0 0,'-6'-3'630'0'0,"0"-8"7256"0"0,6 10-7553 0 0,1 0 0 0 0,-1 0 0 0 0,0 0 0 0 0,1 0 0 0 0,-1 0 0 0 0,1 0 0 0 0,-1 1 0 0 0,1-1 1 0 0,0 0-1 0 0,-1 0 0 0 0,1 1 0 0 0,0-1 0 0 0,-1 0 0 0 0,1 1 0 0 0,0-1 0 0 0,0 1 1 0 0,0-1-1 0 0,0 1 0 0 0,0-1 0 0 0,-1 1 0 0 0,3-1 0 0 0,28-10 285 0 0,-14 4-29 0 0,6-1-300 0 0,-17 6-192 0 0,1-1 0 0 0,-1 0 0 0 0,10-5-1 0 0,-12 6-208 0 0,-3 0-74 0 0,1 1 0 0 0,0 0 0 0 0,-1 0 1 0 0,1 0-1 0 0,0 0 0 0 0,0 0 0 0 0,0 1 0 0 0,0-1 0 0 0,0 0 0 0 0,0 1 1 0 0,2-1-1 0 0,1 1-1072 0 0</inkml:trace>
  <inkml:trace contextRef="#ctx0" brushRef="#br0" timeOffset="1">23 270 16208 0 0,'0'0'1583'0'0,"9"7"-1407"0"0,7 3-176 0 0,-4 0 0 0 0,10-6 0 0 0,-1 2 608 0 0,-1-2 96 0 0,1-4 8 0 0,1 6 8 0 0,0-2-304 0 0,-1-4-64 0 0,5 4-16 0 0,-4-4 0 0 0,-7 0-1232 0 0,13-4-256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1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12 846 9672 0 0,'-11'-8'13907'0'0,"11"11"-13836"0"0,1 1-1 0 0,0 0 0 0 0,-1-1 1 0 0,2 1-1 0 0,-1-1 0 0 0,0 1 0 0 0,1-1 1 0 0,2 4-1 0 0,6 14 41 0 0,17 38-14 0 0,-2-9-38 0 0,-21-41-41 0 0,1 0-1 0 0,7 11 0 0 0,-7-13-12 0 0,0 0 0 0 0,-1 0 1 0 0,-1 1-1 0 0,1-1 0 0 0,2 9 0 0 0,-6-14-1 0 0,1 0 1 0 0,0 1-1 0 0,0-1 1 0 0,0 0-1 0 0,0 0 1 0 0,0 0-1 0 0,0 1 0 0 0,0-1 1 0 0,1 0-1 0 0,-1-1 1 0 0,4 4-1 0 0,4 5-4 0 0,-7-3-14 0 0,-2-6-56 0 0,1-2 62 0 0,-1 0 0 0 0,1 0 0 0 0,-1 0 0 0 0,0 0 0 0 0,1 0 0 0 0,-1-1 0 0 0,0 1 0 0 0,1 0 0 0 0,-1 0 0 0 0,0-2 0 0 0,-4-49-284 0 0,3 34 163 0 0,-1-1 1 0 0,-4-18-1 0 0,-2-12-86 0 0,5 25 93 0 0,-10-34 1 0 0,-2-6 29 0 0,-12-48 92 0 0,5 29 0 0 0,14 50 0 0 0,3 16 0 0 0,1 0 0 0 0,1 0 0 0 0,-2-30 0 0 0,3 5 0 0 0,1 27 0 0 0,0 0 0 0 0,2 0 0 0 0,1-18 0 0 0,-1 26 7 0 0,0 2 8 0 0,-1 1 0 0 0,1 0-1 0 0,0 0 1 0 0,0-1-1 0 0,0 1 1 0 0,1 0 0 0 0,-1 0-1 0 0,1 0 1 0 0,3-5 0 0 0,-4 8 81 0 0,10-9 110 0 0,-6 7-190 0 0,0-1-1 0 0,0 1 0 0 0,1 1 1 0 0,-1-1-1 0 0,1 1 0 0 0,0 0 1 0 0,0 0-1 0 0,10-2 0 0 0,7 1 2 0 0,24-1 0 0 0,14-2-21 0 0,-24-1 20 0 0,-16 2 8 0 0,29-2 0 0 0,-15 4-12 0 0,66-4 40 0 0,146-5 30 0 0,-57 1-28 0 0,-51 5-14 0 0,191-35 0 0 0,-78 9 163 0 0,-117 16-30 0 0,12 2 12 0 0,-36 5-66 0 0,112-9 116 0 0,-85 9-118 0 0,50 2-16 0 0,-36 3 137 0 0,193-3 408 0 0,-117 5-495 0 0,-91 0-81 0 0,58-1 12 0 0,-77-1-57 0 0,128-11-15 0 0,-241 14-116 0 0,98-10-771 0 0,-59 9-2151 0 0,-33 2 1412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2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5 15552 0 0,'0'0'712'0'0,"-3"0"-17"0"0,-2 1-567 0 0,4-1-100 0 0,-1 0 0 0 0,0 1 1 0 0,0-1-1 0 0,1 0 0 0 0,-1 0 1 0 0,0 0-1 0 0,0-1 0 0 0,0 1 1 0 0,1 0-1 0 0,-3-1 0 0 0,-16-3 5060 0 0,17 4-4237 0 0,3 0-791 0 0,0 0 0 0 0,-1 0 0 0 0,1 0 0 0 0,-1 0-1 0 0,1 0 1 0 0,0 0 0 0 0,-1 0 0 0 0,1 0 0 0 0,-1 0 0 0 0,1 0 0 0 0,0 0 0 0 0,-1 0 0 0 0,1 0 0 0 0,-1 0 0 0 0,1 0 0 0 0,0 1-1 0 0,-1-1 1 0 0,1 0 0 0 0,-1 1 0 0 0,-2 4 32 0 0,0 0-1 0 0,0 1 1 0 0,0 0-1 0 0,1 0 0 0 0,0 0 1 0 0,0 0-1 0 0,1 0 1 0 0,-2 11-1 0 0,-7 23-23 0 0,2-15-63 0 0,1 0 1 0 0,-5 35 0 0 0,11-50-7 0 0,0 0 1 0 0,0 1-1 0 0,1-1 1 0 0,0 0 0 0 0,1 1-1 0 0,0-1 1 0 0,1 0 0 0 0,5 18-1 0 0,1-4-2 0 0,31 76-86 0 0,-34-91 27 0 0,1 0 0 0 0,0 0 1 0 0,0-1-1 0 0,1 1 0 0 0,0-2 0 0 0,14 14 0 0 0,-17-18-5 0 0,11 17-383 0 0,-13-17 335 0 0,-1-1 0 0 0,1 0 0 0 0,-1 0 0 0 0,1 0-1 0 0,0 0 1 0 0,0 0 0 0 0,0 0 0 0 0,4 3 0 0 0,14 4-1784 0 0,2-7-516 0 0</inkml:trace>
  <inkml:trace contextRef="#ctx0" brushRef="#br0" timeOffset="1">297 275 15488 0 0,'13'0'356'0'0,"-10"0"846"0"0,1 1-961 0 0,6 1 475 0 0,1-1-1 0 0,14 1 0 0 0,-22-2-6 0 0,0 0-406 0 0,61-7-182 0 0,-9-6-1928 0 0,-37 9 31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3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4 5064 0 0,'-10'0'4682'0'0,"12"0"-3266"0"0,9 0-321 0 0,-8 0 790 0 0,8-4 6595 0 0,2 7-8118 0 0,-1-1 0 0 0,18 1 1 0 0,-28-3 223 0 0,-3 3-521 0 0,1 0-66 0 0,2 11 97 0 0,-1-9-49 0 0,0 0 0 0 0,0 0 1 0 0,-1-1-1 0 0,0 1 0 0 0,0 0 0 0 0,0 0 0 0 0,0 0 0 0 0,-3 8 0 0 0,4 6 61 0 0,-1-17-103 0 0,1-1-1 0 0,-1 0 0 0 0,0 1 0 0 0,0-1 1 0 0,0 0-1 0 0,0 1 0 0 0,0-1 0 0 0,0 0 1 0 0,0 1-1 0 0,0-1 0 0 0,-1 0 0 0 0,1 1 1 0 0,0-1-1 0 0,-2 2 0 0 0,1 1 5 0 0,0-1-1 0 0,-1 1 0 0 0,1 0 1 0 0,0-1-1 0 0,1 1 0 0 0,-1 0 1 0 0,1 0-1 0 0,0 7 0 0 0,-3 14-7 0 0,-7 10-1 0 0,7-25 0 0 0,0 0 0 0 0,-3 17 0 0 0,2 24 0 0 0,4-36 0 0 0,-1 0 0 0 0,0-1 0 0 0,-1 1 0 0 0,-6 21 0 0 0,2-21 0 0 0,4-12 0 0 0,1 1 0 0 0,-1 0 0 0 0,1 0 0 0 0,0 0 0 0 0,0 0 0 0 0,0 0 0 0 0,1 0 0 0 0,-1 0 0 0 0,1 0 0 0 0,0 8 0 0 0,3 2-133 0 0,-1 0 0 0 0,0 19-1 0 0,-1-32 100 0 0,-1 1-1 0 0,1-1 0 0 0,-1 1 1 0 0,1-1-1 0 0,0 1 0 0 0,0-1 1 0 0,-1 0-1 0 0,1 1 0 0 0,0-1 1 0 0,0 0-1 0 0,0 0 0 0 0,0 0 1 0 0,1 0-1 0 0,-1 0 0 0 0,0 0 1 0 0,0 0-1 0 0,3 1 0 0 0,-3-1-213 0 0,5 0-730 0 0,-5-1 813 0 0,-1 0 0 0 0,1 0 0 0 0,0 0 1 0 0,0 0-1 0 0,0 0 0 0 0,0 0 0 0 0,-1 0 0 0 0,1 0 0 0 0,0 0 1 0 0,0 0-1 0 0,0 0 0 0 0,0 0 0 0 0,0-1 0 0 0,-1 1 1 0 0,1 0-1 0 0,0-1 0 0 0,1 0 0 0 0,4-7-1874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4.7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11056 0 0,'0'0'3325'0'0,"1"0"-2145"0"0,3 1-784 0 0,0 0 0 0 0,-1 0 0 0 0,1 0 1 0 0,0-1-1 0 0,6 1 0 0 0,-7-1-139 0 0,0 0-1 0 0,0 0 1 0 0,0 0 0 0 0,0 0 0 0 0,0 1 0 0 0,0 0-1 0 0,0-1 1 0 0,-1 1 0 0 0,1 0 0 0 0,0 1-1 0 0,0-1 1 0 0,-1 0 0 0 0,5 4 0 0 0,-4-3-90 0 0,-1 1 1 0 0,1 0-1 0 0,-1-1 1 0 0,0 1-1 0 0,0 0 1 0 0,3 7 0 0 0,9 11 541 0 0,-7-13-495 0 0,-4-6-142 0 0,-1 1 0 0 0,0-1-1 0 0,0 1 1 0 0,0-1 0 0 0,0 1 0 0 0,0 0 0 0 0,-1 0-1 0 0,1 0 1 0 0,-1 0 0 0 0,1 0 0 0 0,-1 0-1 0 0,0 0 1 0 0,0 6 0 0 0,1-4 13 0 0,-1 0-1 0 0,1 1 1 0 0,-1-1 0 0 0,2 0 0 0 0,3 8 0 0 0,7 15 222 0 0,-4-3-98 0 0,-5-15-141 0 0,-1-1 1 0 0,1 1-1 0 0,-2 0 1 0 0,1 0-1 0 0,-1 0 1 0 0,-1 0-1 0 0,0 0 1 0 0,-1 18-1 0 0,-6 8 10 0 0,4-28-60 0 0,0 0 0 0 0,1 0 0 0 0,0 0 0 0 0,0 0 0 0 0,1 10 0 0 0,1-1-11 0 0,1-10-6 0 0,-2 0-1 0 0,1 1 0 0 0,-1-1 1 0 0,0 0-1 0 0,0 1 0 0 0,-1-1 1 0 0,0 0-1 0 0,-4 13 0 0 0,-13 24-12 0 0,-6 19-230 0 0,22-59 182 0 0,0 0 1 0 0,0 0-1 0 0,0 0 1 0 0,0 0 0 0 0,-1 0-1 0 0,1 0 1 0 0,-7 6 0 0 0,6-7-82 0 0,0 0 0 0 0,1 0 1 0 0,-1 0-1 0 0,1 1 0 0 0,0-1 1 0 0,0 1-1 0 0,0-1 1 0 0,0 1-1 0 0,-1 4 0 0 0,3-7 22 0 0,-1 0 0 0 0,1 0-1 0 0,-1 0 1 0 0,1 0 0 0 0,-1 0-1 0 0,0 0 1 0 0,0 0 0 0 0,1 0-1 0 0,-1-1 1 0 0,0 1 0 0 0,0 0 0 0 0,0 0-1 0 0,0-1 1 0 0,0 1 0 0 0,0-1-1 0 0,0 1 1 0 0,0-1 0 0 0,0 1-1 0 0,0-1 1 0 0,0 0 0 0 0,-2 1 0 0 0,-6 3-1921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8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3 17479 0 0,'0'0'50'0'0,"-1"-1"-1"0"0,1 1 1 0 0,0 0-1 0 0,-1 0 0 0 0,1-1 1 0 0,0 1-1 0 0,-1 0 1 0 0,1 0-1 0 0,0 0 1 0 0,-1 0-1 0 0,1 0 0 0 0,-1 0 1 0 0,1 0-1 0 0,0-1 1 0 0,-1 1-1 0 0,1 0 0 0 0,-1 0 1 0 0,1 1-1 0 0,-1-1 1 0 0,1 0-1 0 0,0 0 0 0 0,-1 0 1 0 0,1 0-1 0 0,-1 0 1 0 0,1 0-1 0 0,0 0 0 0 0,-1 1 1 0 0,1-1-1 0 0,0 0 1 0 0,-1 1-1 0 0,0-1 70 0 0,1 1 0 0 0,-1 0 0 0 0,0 0 1 0 0,1 0-1 0 0,-1 0 0 0 0,1 0 0 0 0,0 0 0 0 0,-1 0 0 0 0,1 0 0 0 0,0 0 1 0 0,-1 2-1 0 0,0 6 734 0 0,0 0 0 0 0,1 13-1 0 0,0-14-244 0 0,5 147 2646 0 0,7-68-2521 0 0,-10-74-679 0 0,1 1 0 0 0,0 0 0 0 0,1-1-1 0 0,7 17 1 0 0,2 7-127 0 0,-12-34-50 0 0,0 0 1 0 0,0 0 0 0 0,0 0-1 0 0,0-1 1 0 0,1 1 0 0 0,-1 0 0 0 0,1-1-1 0 0,3 5 1 0 0,8 3-3990 0 0,-3-5-4217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5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 10592 0 0,'31'0'818'0'0,"-30"0"-793"0"0,0 0-1 0 0,0 0 0 0 0,-1 0 0 0 0,1 0 1 0 0,0 0-1 0 0,0 0 0 0 0,0 0 0 0 0,0 0 1 0 0,0 0-1 0 0,0 0 0 0 0,-1-1 1 0 0,1 1-1 0 0,0 0 0 0 0,0 0 0 0 0,0-1 1 0 0,-1 1-1 0 0,1-1 0 0 0,0 1 0 0 0,0-1 1 0 0,0 0-1 0 0,3-2 1459 0 0,4 0 3740 0 0,43-10 2012 0 0,-47 13-7171 0 0,0 0 0 0 0,0 0 1 0 0,0 1-1 0 0,0-1 0 0 0,0 1 1 0 0,0 0-1 0 0,0 1 1 0 0,6 2-1 0 0,-9-4-53 0 0,0 1 0 0 0,0-1 1 0 0,0 1-1 0 0,0-1 0 0 0,0 1 0 0 0,0 0 0 0 0,-1 0 1 0 0,1-1-1 0 0,0 1 0 0 0,-1 0 0 0 0,1 0 1 0 0,0 0-1 0 0,-1 0 0 0 0,1-1 0 0 0,-1 1 0 0 0,1 0 1 0 0,-1 0-1 0 0,0 0 0 0 0,1 0 0 0 0,-1 0 1 0 0,0 0-1 0 0,0 1 0 0 0,0-1 0 0 0,0 0 0 0 0,0 0 1 0 0,0 0-1 0 0,0 0 0 0 0,0 0 0 0 0,0 0 1 0 0,0 0-1 0 0,0 0 0 0 0,-1 0 0 0 0,1 0 0 0 0,0 0 1 0 0,-1 0-1 0 0,0 1 0 0 0,-4 10-30 0 0,4-8-15 0 0,-1 1 0 0 0,0-1 0 0 0,1 0 0 0 0,-2 1 0 0 0,1-1 0 0 0,-1 0 0 0 0,1 0 0 0 0,-1-1 0 0 0,0 1 0 0 0,0 0-1 0 0,-1-1 1 0 0,1 0 0 0 0,-6 4 0 0 0,1-2-398 0 0,6-4 390 0 0,0 0 0 0 0,1 0 0 0 0,-1 0 0 0 0,0 0 0 0 0,1 1 0 0 0,-1-1 0 0 0,1 0 0 0 0,0 1 0 0 0,-1-1 0 0 0,1 1 0 0 0,-2 2 0 0 0,2-2-182 0 0,13 1-569 0 0,-6-2 752 0 0,2 1-54 0 0,42 7 28 0 0,-44-9-109 0 0,-1 1 0 0 0,0-1 0 0 0,0-1 0 0 0,0 1 0 0 0,0-1 0 0 0,0 1 0 0 0,0-1 0 0 0,7-3 0 0 0,2-1-5329 0 0,-1 1-1849 0 0</inkml:trace>
  <inkml:trace contextRef="#ctx0" brushRef="#br0" timeOffset="1">911 21 13560 0 0,'-37'0'1472'0'0,"21"4"-5464"0"0,-5-4-824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6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0 394 6448 0 0,'2'0'8337'0'0,"25"-4"-3122"0"0,-18 2-4412 0 0,0 0-1 0 0,0-2 1 0 0,-1 1-1 0 0,1-1 1 0 0,9-6-1 0 0,-6 4-442 0 0,-1 1-1 0 0,1 0 0 0 0,1 0 0 0 0,-1 1 1 0 0,20-3-1 0 0,11-5 197 0 0,32-6-97 0 0,-17 4-278 0 0,20-9-581 0 0,-70 20 322 0 0,-5 3-2 0 0,1-1 1 0 0,-1 0-1 0 0,0-1 1 0 0,1 1 0 0 0,-1 0-1 0 0,0-1 1 0 0,0 0-1 0 0,5-3 1 0 0,-8 5 42 0 0,1-1 0 0 0,-1 1 1 0 0,1-1-1 0 0,-1 1 0 0 0,1-1 1 0 0,-1 1-1 0 0,1 0 0 0 0,0-1 1 0 0,-1 1-1 0 0,1 0 0 0 0,0 0 1 0 0,-1 0-1 0 0,1-1 0 0 0,0 1 1 0 0,-1 0-1 0 0,1 0 0 0 0,0 0 1 0 0,1 0-1 0 0,-1 0-167 0 0,2-1-1258 0 0,5-3-2342 0 0</inkml:trace>
  <inkml:trace contextRef="#ctx0" brushRef="#br0" timeOffset="0.99">209 10 16439 0 0,'3'3'1521'0'0,"-10"-7"-1202"0"0,2-1-434 0 0,6 4 123 0 0,-1 1-1 0 0,0 0 1 0 0,0-1 0 0 0,0 1-1 0 0,1 0 1 0 0,-1 0 0 0 0,0 0-1 0 0,0-1 1 0 0,1 1 0 0 0,-1 0-1 0 0,0 0 1 0 0,1 0 0 0 0,-1 0-1 0 0,0-1 1 0 0,1 1 0 0 0,-1 0-1 0 0,0 0 1 0 0,1 0 0 0 0,-1 0-1 0 0,0 0 1 0 0,1 0 0 0 0,-1 0-1 0 0,0 0 1 0 0,1 0 0 0 0,-1 0-1 0 0,0 0 1 0 0,1 0-1 0 0,-1 1 1 0 0,2-1 547 0 0,0 0 0 0 0,0 0 0 0 0,0 0 0 0 0,0 0 0 0 0,-1 0 0 0 0,1 1 0 0 0,0-1 0 0 0,0 1 0 0 0,-1 0 0 0 0,3 0 0 0 0,-3 0-501 0 0,0 0-1 0 0,0 0 1 0 0,0 0-1 0 0,0 0 0 0 0,0 0 1 0 0,0 0-1 0 0,0 0 1 0 0,-1 0-1 0 0,1 0 0 0 0,0 0 1 0 0,-1 1-1 0 0,1-1 0 0 0,0 0 1 0 0,-1 0-1 0 0,0 1 1 0 0,1-1-1 0 0,-1 0 0 0 0,0 1 1 0 0,0-1-1 0 0,0 0 0 0 0,0 1 1 0 0,0 2-1 0 0,-1 14 203 0 0,-1 10 79 0 0,5-10-320 0 0,-1-1 0 0 0,-1 0 0 0 0,0 1 0 0 0,-2-1 0 0 0,0 1 0 0 0,-5 29 0 0 0,2-28-14 0 0,-1 38 0 0 0,-1 5-19 0 0,3-41-334 0 0,1 1 0 0 0,2-1 0 0 0,0 1 0 0 0,4 23 0 0 0,-3-18-1402 0 0,-1-3-92 0 0</inkml:trace>
  <inkml:trace contextRef="#ctx0" brushRef="#br0" timeOffset="1.99">811 14 10592 0 0,'0'0'11387'0'0,"-2"2"-10144"0"0,-5 4-1015 0 0,1 0-1 0 0,0 0 1 0 0,1 1-1 0 0,-1-1 1 0 0,1 1-1 0 0,1 1 1 0 0,-1-1 0 0 0,1 1-1 0 0,1 0 1 0 0,-1-1-1 0 0,1 2 1 0 0,1-1-1 0 0,-1 0 1 0 0,1 0 0 0 0,-1 11-1 0 0,-1 6-110 0 0,-1-1-99 0 0,1 1 0 0 0,0 28 0 0 0,4-39-12 0 0,0 20 19 0 0,6 53 1 0 0,-5-78-82 0 0,1 1 1 0 0,0-1 0 0 0,1 0-1 0 0,0 1 1 0 0,0-1 0 0 0,1 0-1 0 0,0-1 1 0 0,0 1 0 0 0,1-1-1 0 0,8 11 1 0 0,-10-16-167 0 0,0 0 0 0 0,0 0 0 0 0,0 0 1 0 0,0-1-1 0 0,1 1 0 0 0,-1-1 0 0 0,1 0 1 0 0,5 3-1 0 0,-6-4-1293 0 0,1 1 0 0 0,0-1-1 0 0,1 0 1 0 0,6 2 0 0 0,5-3-5787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6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17215 0 0,'0'0'794'0'0,"1"-1"-22"0"0,23-17-466 0 0,19-5 3198 0 0,14-5 407 0 0,-56 27-3844 0 0,1 1 0 0 0,-1 0 0 0 0,0 0 0 0 0,0-1 0 0 0,0 1 0 0 0,0 0 0 0 0,1 0 0 0 0,-1 0 0 0 0,0 0 0 0 0,0 1 0 0 0,0-1 1 0 0,0 0-1 0 0,1 0 0 0 0,-1 1 0 0 0,0-1 0 0 0,0 1 0 0 0,2 0 0 0 0,1 1 135 0 0,-1-2-156 0 0,-1 0 0 0 0,0 1 0 0 0,0-1 0 0 0,0 1 0 0 0,1 0 0 0 0,-1 0 0 0 0,0 0 0 0 0,0 0 0 0 0,0 0 0 0 0,0 0 0 0 0,0 1-1 0 0,0-1 1 0 0,-1 0 0 0 0,1 1 0 0 0,0 0 0 0 0,-1-1 0 0 0,1 1 0 0 0,-1 0 0 0 0,0 0 0 0 0,1 0 0 0 0,-1 0 0 0 0,0 0 0 0 0,1 2 0 0 0,-1-1-34 0 0,0 0 0 0 0,-1 0 0 0 0,1 0 0 0 0,0 0 0 0 0,-1 0 0 0 0,0 0 0 0 0,0 0 1 0 0,0 0-1 0 0,0 1 0 0 0,0-1 0 0 0,-1 0 0 0 0,1 0 0 0 0,-2 3 0 0 0,-2 6-80 0 0,0-1 1 0 0,-6 12-1 0 0,0-1-98 0 0,0-1-325 0 0,-23 36-1 0 0,-2 6-644 0 0,16-28 394 0 0,10-19-70 0 0,1 1 0 0 0,-10 28 0 0 0,7-17-682 0 0,10-26 838 0 0,9 7 1264 0 0,-5-7-512 0 0,0-1 0 0 0,0 0-1 0 0,0 1 1 0 0,0-1-1 0 0,0-1 1 0 0,1 1-1 0 0,-1 0 1 0 0,0-1 0 0 0,1 0-1 0 0,-1 1 1 0 0,5-2-1 0 0,40-6 985 0 0,-29 3-749 0 0,-9 1-303 0 0,-1 0 1 0 0,1 0 0 0 0,-1-1-1 0 0,0-1 1 0 0,0 1 0 0 0,10-8-1 0 0,19-10-1335 0 0,-19 14-908 0 0,-1-2-5524 0 0</inkml:trace>
  <inkml:trace contextRef="#ctx0" brushRef="#br0" timeOffset="1">478 77 20239 0 0,'0'-13'8007'0'0,"-4"36"-7839"0"0,1 1 0 0 0,1-1 0 0 0,1 38 0 0 0,2-37-135 0 0,-2-23-33 0 0,1 0 0 0 0,0 1 0 0 0,0-1 0 0 0,0 0 0 0 0,0 0 0 0 0,1 0 0 0 0,-1 1 0 0 0,0-1 0 0 0,0 0 0 0 0,1 0 0 0 0,-1 0 0 0 0,1 0 0 0 0,-1 0 0 0 0,1 1 0 0 0,-1-1 0 0 0,1 0 0 0 0,1 1 0 0 0,13 23 0 0 0,-14-22-9 0 0,1-1-1 0 0,0 0 1 0 0,0 0-1 0 0,0 0 1 0 0,0 0-1 0 0,0 0 1 0 0,0 0-1 0 0,0-1 1 0 0,1 1-1 0 0,-1-1 1 0 0,1 1-1 0 0,-1-1 1 0 0,1 0-1 0 0,-1 0 1 0 0,1 0-1 0 0,0 0 1 0 0,-1-1 0 0 0,1 1-1 0 0,0-1 1 0 0,0 1-1 0 0,0-1 1 0 0,3 0-1 0 0,3 0-27 0 0,-1 0-1 0 0,0-1 1 0 0,0 0-1 0 0,1 0 1 0 0,-1-1 0 0 0,11-3-1 0 0,-7-1-573 0 0,1 0 1 0 0,-1-1-1 0 0,-1 0 0 0 0,12-9 1 0 0,-20 14 215 0 0,13-10-1375 0 0,-5 1-20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7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60 195 16639 0 0,'0'0'1512'0'0,"-1"1"-1245"0"0,-2 5 541 0 0,1 0-1 0 0,0 0 1 0 0,0 0-1 0 0,1 1 1 0 0,0-1-1 0 0,-1 10 1 0 0,-1 6 519 0 0,-15 55 912 0 0,11-52-2178 0 0,2-1-1 0 0,0 1 1 0 0,-2 45-1 0 0,7-59-108 0 0,-1-7 9 0 0,1 1 0 0 0,0-1 1 0 0,0 1-1 0 0,1-1 0 0 0,0 1 0 0 0,-1-1 0 0 0,1 1 1 0 0,3 5-1 0 0,1 9-1284 0 0,-5-17 845 0 0,0 1 0 0 0,1-1 0 0 0,-1 1 0 0 0,1-1 0 0 0,0 1 0 0 0,0-1 0 0 0,2 4 0 0 0,6 5-7785 0 0</inkml:trace>
  <inkml:trace contextRef="#ctx0" brushRef="#br0" timeOffset="1">193 20 16152 0 0,'1'0'78'0'0,"0"0"0"0"0,0 0 0 0 0,0 0 0 0 0,0 0 0 0 0,0 0 0 0 0,0 0 0 0 0,0 0 0 0 0,0 0 0 0 0,0 0 0 0 0,0 0 0 0 0,0-1 0 0 0,0 1 0 0 0,0 0 0 0 0,0-1 0 0 0,0 1 0 0 0,0 0 0 0 0,0-1 0 0 0,-1 1 0 0 0,1-1 0 0 0,0 0 0 0 0,1 0 0 0 0,8-7 5397 0 0,-4 12-5031 0 0,-1 0 0 0 0,0 0 0 0 0,0 1 1 0 0,0-1-1 0 0,0 1 0 0 0,6 10 0 0 0,-9-14-338 0 0,6 11 176 0 0,-1 1 0 0 0,0 0 0 0 0,-1 0 0 0 0,0 0 0 0 0,-1 1 0 0 0,5 19 0 0 0,-1-7-127 0 0,-5-14-86 0 0,-1 1-1 0 0,0 0 1 0 0,0 0-1 0 0,1 21 1 0 0,3 15 59 0 0,-4-34-117 0 0,-1 0 0 0 0,1 21 0 0 0,-3-21-15 0 0,0 13-61 0 0,-6 55 1 0 0,3-62-14 0 0,2-11-17 0 0,-1 0-1 0 0,-4 15 1 0 0,-15 33-1709 0 0,11-30 737 0 0</inkml:trace>
  <inkml:trace contextRef="#ctx0" brushRef="#br0" timeOffset="2">433 14 15200 0 0,'0'0'1172'0'0,"13"-5"1589"0"0,10-3-261 0 0,-21 7-1387 0 0,0 1-52 0 0,3 1-416 0 0,-1-1 0 0 0,0 1 0 0 0,0 1-1 0 0,1-1 1 0 0,3 2 0 0 0,5 2-141 0 0,-11-4-494 0 0,0 0-1 0 0,0 1 0 0 0,-1-1 0 0 0,1 0 0 0 0,0 1 0 0 0,-1-1 0 0 0,1 1 0 0 0,-1 0 0 0 0,0-1 0 0 0,1 1 0 0 0,-1 0 0 0 0,1 2 0 0 0,-1-2 8 0 0,1 1-2 0 0,0 1-1 0 0,0 0 0 0 0,0 0 1 0 0,-1 0-1 0 0,1 0 1 0 0,-1 0-1 0 0,1 6 0 0 0,-1-6-7 0 0,-1 0 0 0 0,2 0 0 0 0,-1 0 0 0 0,0 1 0 0 0,4 4 0 0 0,6 13-68 0 0,-7-13-8 0 0,1-1-1 0 0,-1 1 0 0 0,2-1 1 0 0,8 12-1 0 0,-12-19 22 0 0,0 1 0 0 0,-1 0 0 0 0,1-1 0 0 0,0 1 0 0 0,0-1 0 0 0,0 1 0 0 0,0-1 0 0 0,1 0 0 0 0,-1 0 0 0 0,0 0 0 0 0,0 0 0 0 0,1 0 0 0 0,-1 0 0 0 0,0-1 0 0 0,1 1 0 0 0,-1-1 0 0 0,1 0 0 0 0,-1 0 0 0 0,1 0 0 0 0,-1 0 0 0 0,1 0 0 0 0,4-1 0 0 0,-3 0-338 0 0,0 0 0 0 0,0 0 0 0 0,0 0 0 0 0,0-1 0 0 0,0 1 0 0 0,0-1 0 0 0,5-3 0 0 0,1-4-1102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18.2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9672 0 0,'0'0'748'0'0,"2"-2"-267"0"0,1 1 599 0 0,0-1-1 0 0,0 0 1 0 0,0 1-1 0 0,0-1 1 0 0,0 1-1 0 0,1 0 1 0 0,-1 0-1 0 0,5 0 1 0 0,-4 0-682 0 0,0 0 0 0 0,0 0 0 0 0,-1 0 0 0 0,1 0 0 0 0,4-3 0 0 0,-7 3 203 0 0,32 1 136 0 0,12 0-4249 0 0,-42 0 2232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20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9 2760 0 0,'0'0'12632'0'0,"-2"1"-11855"0"0,-4 2 961 0 0,12-2 1832 0 0,-4-1-2200 0 0,0 1-951 0 0,11 1 270 0 0,-1-1 0 0 0,20-1 0 0 0,-28 0-551 0 0,27 6 542 0 0,-5-6-308 0 0,-24 0-244 0 0,1-1-28 0 0,13-2-5 0 0,-1 1-1 0 0,17-1 1 0 0,24-2 18 0 0,-44 2-109 0 0,1 2 0 0 0,0 0-1 0 0,21 1 1 0 0,-18 0 3 0 0,-12-1 36 0 0,2-2-21 0 0,-4 3 72 0 0,-2 4-2636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37.2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7 113 2304 0 0,'0'23'101'0'0,"-1"-21"14"0"0,-1-5-97 0 0,-1-5-28 0 0,3-2 3340 0 0,0 1 0 0 0,1-1 0 0 0,0 1 0 0 0,3-10 0 0 0,-3 15-2246 0 0,0 0-1 0 0,0 0 1 0 0,1 1 0 0 0,0-1 0 0 0,2-3 0 0 0,-2 4-1027 0 0,0 1-1 0 0,-1-1 1 0 0,1 1-1 0 0,0 0 1 0 0,0 0 0 0 0,1 0-1 0 0,4-3 1 0 0,-3 2 124 0 0,2 0 81 0 0,0-1 0 0 0,-1 1-1 0 0,11-4 1 0 0,-14 6-220 0 0,0 1 0 0 0,0-1 1 0 0,1 1-1 0 0,-1 0 0 0 0,0-1 0 0 0,0 1 1 0 0,0 0-1 0 0,0 0 0 0 0,0 1 0 0 0,0-1 1 0 0,0 0-1 0 0,0 1 0 0 0,0-1 0 0 0,0 1 1 0 0,4 1-1 0 0,4 3 98 0 0,1 0-1 0 0,-1 1 1 0 0,11 9 0 0 0,-16-12-128 0 0,-1 1 0 0 0,0-1 1 0 0,0 1-1 0 0,0 0 0 0 0,-1 1 0 0 0,1-1 1 0 0,-1 1-1 0 0,5 8 0 0 0,7 12 118 0 0,-11-20-36 0 0,-1 0 0 0 0,0 1-1 0 0,0-1 1 0 0,0 1-1 0 0,2 7 1 0 0,1 7 66 0 0,-4-15-229 0 0,0 0 1 0 0,0 0-1 0 0,-1 0 1 0 0,0 1-1 0 0,0-1 0 0 0,-1 0 1 0 0,1 1-1 0 0,-2 9 1 0 0,-1 1-199 0 0,-1 0 0 0 0,-1 0 1 0 0,0 0-1 0 0,-1 0 0 0 0,-1 0 1 0 0,-1-1-1 0 0,0 0 1 0 0,-13 19-1 0 0,-22 36-1160 0 0,-23 30-937 0 0,62-96 2164 0 0,-1 1 0 0 0,0-1-1 0 0,-9 6 1 0 0,-15 15 1745 0 0,30-25-1468 0 0,0 1 0 0 0,-1-1-1 0 0,1 0 1 0 0,0 1 0 0 0,-1-1 0 0 0,1 1-1 0 0,0 0 1 0 0,-1 0 0 0 0,1-1-1 0 0,-1 1 1 0 0,4 2 0 0 0,10 6 402 0 0,-2-6-174 0 0,0 0 0 0 0,1-1 0 0 0,-1 0 0 0 0,1-1 0 0 0,-1-1 0 0 0,16-1-1 0 0,-2 1-71 0 0,-19-1-197 0 0,0 1-1 0 0,1-1 1 0 0,-1-1 0 0 0,0 1-1 0 0,0-1 1 0 0,0-1 0 0 0,0 1-1 0 0,8-5 1 0 0,11-4-920 0 0,4-3-1415 0 0,-29 13 1497 0 0,0-1-1 0 0,-1 1 1 0 0,1 0-1 0 0,-1-1 1 0 0,1 1 0 0 0,-1 0-1 0 0,3-4 1 0 0,-4 4 156 0 0,1 0 0 0 0,-1 0 1 0 0,1 0-1 0 0,-1 0 0 0 0,0 0 0 0 0,0 0 0 0 0,0 1 1 0 0,1-1-1 0 0,-1 0 0 0 0,0 0 0 0 0,0-2 1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37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21191 0 0,'0'0'2127'0'0,"4"1"-1946"0"0,8 0-62 0 0,1 1 0 0 0,-1-2 0 0 0,1 1 0 0 0,-1-2-1 0 0,1 0 1 0 0,-1 0 0 0 0,24-6 0 0 0,117-35 3082 0 0,-117 30-3064 0 0,-28 9-141 0 0,1 0-1 0 0,13-2 0 0 0,-20 5-15 0 0,0-1 1 0 0,0 1-1 0 0,0 0 0 0 0,0-1 1 0 0,0 1-1 0 0,0-1 1 0 0,0 0-1 0 0,0 1 1 0 0,0-1-1 0 0,0 0 0 0 0,-1 0 1 0 0,3-2-1 0 0,-3 2-68 0 0,0 1-1 0 0,-1-1 1 0 0,1 1 0 0 0,0-1-1 0 0,0 1 1 0 0,0 0 0 0 0,-1-1-1 0 0,1 1 1 0 0,0 0-1 0 0,0-1 1 0 0,0 1 0 0 0,0 0-1 0 0,-1 0 1 0 0,1 0 0 0 0,0 0-1 0 0,0 0 1 0 0,0 0-1 0 0,2 0 1 0 0,6-1-1505 0 0,-3-2-143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1:38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10 14744 0 0,'-5'-10'7616'0'0,"-1"17"-2541"0"0,2 0-6124 0 0,3-5 1131 0 0,0 0 0 0 0,0 1 0 0 0,0-1 0 0 0,0 1 0 0 0,1-1 0 0 0,-1 0 0 0 0,1 1 0 0 0,-1 3-1 0 0,-2 15 274 0 0,2-20-344 0 0,1 0 1 0 0,-1 0 0 0 0,1 1-1 0 0,0-1 1 0 0,0 0 0 0 0,0 0-1 0 0,-1 0 1 0 0,1 0 0 0 0,0 0-1 0 0,1 0 1 0 0,-1 0 0 0 0,0 0-1 0 0,0 0 1 0 0,0 1 0 0 0,0-1-1 0 0,1 0 1 0 0,0 2-1 0 0,12 15 132 0 0,-1-1-78 0 0,-8-12-50 0 0,-1-1 0 0 0,0 0 1 0 0,1-1-1 0 0,0 1 0 0 0,-1-1 0 0 0,1 1 0 0 0,1-1 0 0 0,-1 0 1 0 0,0-1-1 0 0,1 1 0 0 0,6 2 0 0 0,14 9 32 0 0,50 35 47 0 0,-55-37-72 0 0,0 1 0 0 0,-1 0-1 0 0,-1 1 1 0 0,24 24 0 0 0,-24-21-21 0 0,-15-14 4 0 0,1 0 0 0 0,-1-1 0 0 0,0 2 0 0 0,0-1 0 0 0,-1 0 0 0 0,1 1 0 0 0,-1-1 0 0 0,1 1-1 0 0,-1-1 1 0 0,0 1 0 0 0,2 7 0 0 0,-1-4 14 0 0,-1-1 0 0 0,1 0-1 0 0,0 0 1 0 0,4 5 0 0 0,-4-7 23 0 0,0 1 0 0 0,-1-1 0 0 0,0 1 0 0 0,1 0 0 0 0,-2 0 0 0 0,3 7 0 0 0,-2 2 84 0 0,-2-12-93 0 0,0 0 1 0 0,0 0-1 0 0,1-1 0 0 0,-1 1 0 0 0,0 0 0 0 0,1 0 0 0 0,-1 0 0 0 0,2 2 0 0 0,-2-3-19 0 0,0 0 1 0 0,1-1-1 0 0,-1 1 1 0 0,0 0-1 0 0,0 0 0 0 0,-1-1 1 0 0,1 1-1 0 0,0 0 0 0 0,0-1 1 0 0,0 1-1 0 0,0 0 0 0 0,-1 0 1 0 0,1-1-1 0 0,0 1 0 0 0,0-1 1 0 0,-1 1-1 0 0,0 0 1 0 0,0 2 30 0 0,1 0-23 0 0,0-2 5 0 0,-1 0 0 0 0,1 0 0 0 0,0 1 0 0 0,-1-1 0 0 0,1 0 0 0 0,0 1 0 0 0,-1-1 0 0 0,1 0 0 0 0,-1 0 0 0 0,0 0 0 0 0,1 0-1 0 0,-1 0 1 0 0,0 0 0 0 0,0 0 0 0 0,0 0 0 0 0,-1 2 0 0 0,-5 2 17 0 0,0 0 1 0 0,0 0-1 0 0,0-1 0 0 0,0 1 0 0 0,-1-2 0 0 0,0 1 1 0 0,0-1-1 0 0,-13 4 0 0 0,0-2 61 0 0,-1-1-1 0 0,-24 2 1 0 0,28-5-255 0 0,0-1 0 0 0,-18-2-1 0 0,-9-1-206 0 0,42 3 135 0 0,1 0 0 0 0,-1 0 0 0 0,0 0 0 0 0,1-1 1 0 0,-1 1-1 0 0,1-1 0 0 0,-1 0 0 0 0,-4-1 0 0 0,-3-3-1669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35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13616 0 0,'0'0'1238'0'0,"2"1"-1020"0"0,0 3-203 0 0,0-1 0 0 0,0 1 0 0 0,0-1 1 0 0,-1 1-1 0 0,1 0 0 0 0,-1-1 1 0 0,1 7-1 0 0,3 7 807 0 0,4 13 962 0 0,-1 1 1 0 0,5 44 0 0 0,-1-3-402 0 0,-6-38-1104 0 0,-1 0 1 0 0,0 64-1 0 0,-4-80-239 0 0,4 25 0 0 0,-3-25-40 0 0,2 24 0 0 0,-4-30-62 0 0,5 22 1 0 0,-1 9-4397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9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 21743 0 0,'0'0'2176'0'0,"-2"1"-1989"0"0,-1 2-59 0 0,0 0 1 0 0,1 0 0 0 0,-1 0-1 0 0,1 1 1 0 0,0-1-1 0 0,0 1 1 0 0,0-1-1 0 0,1 1 1 0 0,-1 0-1 0 0,0 4 1 0 0,-3 4 246 0 0,2-4-206 0 0,1 0-1 0 0,0 1 0 0 0,0-1 1 0 0,1 0-1 0 0,0 1 0 0 0,0 8 1 0 0,-1 12 123 0 0,-3 25 94 0 0,2 94 1 0 0,4-141-374 0 0,0 0 0 0 0,1-1 0 0 0,-1 1 0 0 0,5 11 0 0 0,4 13 35 0 0,-9-24-43 0 0,1 1-1 0 0,0 0 0 0 0,0-1 0 0 0,1 1 0 0 0,0-1 0 0 0,1 0 0 0 0,-1 0 0 0 0,1 0 0 0 0,0 0 0 0 0,1 0 0 0 0,0-1 0 0 0,0 0 0 0 0,0 0 0 0 0,1-1 0 0 0,0 1 0 0 0,0-1 1 0 0,0 0-1 0 0,1-1 0 0 0,0 0 0 0 0,7 5 0 0 0,-3-8 38 0 0,-8-2-32 0 0,-1 1-1 0 0,1-1 1 0 0,0 0-1 0 0,-1 0 1 0 0,1 0-1 0 0,-1 0 1 0 0,0 0-1 0 0,1 0 1 0 0,-1-1-1 0 0,0 1 1 0 0,4-4-1 0 0,17-23 160 0 0,-5 5 11 0 0,-16 20-154 0 0,0 1 1 0 0,-1-1-1 0 0,0 1 0 0 0,1-1 0 0 0,-1 1 0 0 0,0-1 1 0 0,0 0-1 0 0,0 0 0 0 0,-1 1 0 0 0,1-1 1 0 0,-1 0-1 0 0,1 0 0 0 0,-1 0 0 0 0,0 0 0 0 0,0 0 1 0 0,0 1-1 0 0,-1-1 0 0 0,1 0 0 0 0,-1 0 1 0 0,0-3-1 0 0,0 2 0 0 0,-1-1 0 0 0,1 0 1 0 0,-1 1-1 0 0,0-1 0 0 0,0 1 1 0 0,-1 0-1 0 0,1-1 0 0 0,-1 1 1 0 0,0 0-1 0 0,0 1 0 0 0,-6-7 1 0 0,5 6-42 0 0,1 1 0 0 0,-1 1 0 0 0,0-1 0 0 0,0 0-1 0 0,0 1 1 0 0,-1 0 0 0 0,1 0 0 0 0,0 0 0 0 0,-1 1 0 0 0,1-1 0 0 0,-1 1 0 0 0,1 0 0 0 0,-1 0 0 0 0,0 1 0 0 0,0-1 0 0 0,1 1 0 0 0,-1 0 0 0 0,0 0 0 0 0,0 1 0 0 0,1-1-1 0 0,-1 1 1 0 0,0 0 0 0 0,1 0 0 0 0,-1 1 0 0 0,1 0 0 0 0,-8 3 0 0 0,4-1-224 0 0,-1 1-1 0 0,2-1 0 0 0,-1 2 1 0 0,0-1-1 0 0,-6 7 1 0 0,-5 3-1468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36.0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11056 0 0,'1'2'4585'0'0,"0"-1"-4316"0"0,0 0 0 0 0,0-1-1 0 0,1 1 1 0 0,-1 0 0 0 0,0-1 0 0 0,0 1 0 0 0,1 0 0 0 0,-1-1-1 0 0,0 0 1 0 0,1 1 0 0 0,-1-1 0 0 0,1 0 0 0 0,-1 1 0 0 0,0-1 0 0 0,3 0-1 0 0,31-1 2338 0 0,-18 0-1505 0 0,1 2-443 0 0,-12 0-365 0 0,0-1 0 0 0,0 0 0 0 0,11-1 0 0 0,2-1 262 0 0,26 1 0 0 0,1 0-129 0 0,115-4-1343 0 0,-158 5 764 0 0,-1 0-1023 0 0</inkml:trace>
  <inkml:trace contextRef="#ctx0" brushRef="#br0" timeOffset="1">76 303 5528 0 0,'0'0'422'0'0,"0"3"-276"0"0,0-2 265 0 0,0 1-1 0 0,0-1 1 0 0,1 1 0 0 0,-1-1-1 0 0,1 1 1 0 0,-1-1 0 0 0,1 0 0 0 0,0 1-1 0 0,0-1 1 0 0,-1 0 0 0 0,1 1-1 0 0,0-1 1 0 0,0 0 0 0 0,0 0 0 0 0,0 0-1 0 0,0 0 1 0 0,1 0 0 0 0,-1 0-1 0 0,0 0 1 0 0,0 0 0 0 0,1 0 0 0 0,-1 0-1 0 0,1-1 1 0 0,-1 1 0 0 0,0-1-1 0 0,3 1 1 0 0,6 3 1076 0 0,0-2 0 0 0,19 4 0 0 0,-20-4-667 0 0,-4-2-495 0 0,1 1-1 0 0,0-1 1 0 0,0-1 0 0 0,-1 1-1 0 0,10-2 1 0 0,16-1 651 0 0,-13 2-668 0 0,0-1 0 0 0,0 0 1 0 0,0-1-1 0 0,-1-1 0 0 0,34-11 0 0 0,-26 7-371 0 0,-18 6-74 0 0,1 0 0 0 0,14-7 0 0 0,-13 4-46 0 0,56-26-2657 0 0,-64 30 1971 0 0,5 14-2571 0 0,-2-4 3851 0 0,-1 0 0 0 0,-1 0 1 0 0,1 1-1 0 0,-1-1 0 0 0,-1 1 0 0 0,0-1 1 0 0,0 16-1 0 0,3 23 520 0 0,-4-43-828 0 0,1 0 0 0 0,-1 0 0 0 0,0 0 0 0 0,-1 10 0 0 0,0-10-68 0 0,1 0 0 0 0,0 0 0 0 0,0-1-1 0 0,1 10 1 0 0,-1-8-21 0 0,1 0-1 0 0,-1 0 1 0 0,-1 0-1 0 0,1 0 1 0 0,-2 8-1 0 0,-1 14-295 0 0,3-26-671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36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0,'0'0'5864'0'0,"10"4"-11696"0"0</inkml:trace>
  <inkml:trace contextRef="#ctx0" brushRef="#br0" timeOffset="1">192 176 7368 0 0,'0'2'568'0'0,"0"-1"-553"0"0,0 0 1 0 0,0 0-1 0 0,1 0 0 0 0,-1 1 1 0 0,0-1-1 0 0,1 0 0 0 0,-1 0 1 0 0,1 0-1 0 0,0 0 1 0 0,-1 1-1 0 0,1-1 0 0 0,1 1 1 0 0,7 14 308 0 0,9 59 9256 0 0,-8-24-6446 0 0,-7-33-2467 0 0,-1-10-381 0 0,0 1 1 0 0,-1 0-1 0 0,0 9 0 0 0,-1 7 327 0 0,0-22-325 0 0,-4 5 1287 0 0,18-56-1381 0 0,-8 22-155 0 0,-2 8-39 0 0,2 0 0 0 0,0 0 0 0 0,1 1 0 0 0,0 0 0 0 0,2 0 0 0 0,15-24 0 0 0,-12 24 6 0 0,-10 14 3 0 0,-1 0 1 0 0,1 1-1 0 0,0-1 0 0 0,0 0 1 0 0,1 0-1 0 0,-1 1 1 0 0,0 0-1 0 0,1-1 1 0 0,0 1-1 0 0,-1 0 0 0 0,1 0 1 0 0,5-2-1 0 0,-6 3 119 0 0,9 4 134 0 0,-8-2-224 0 0,-1 0 0 0 0,1 0 0 0 0,0 0 0 0 0,-1 0 0 0 0,1 1 0 0 0,-1-1 0 0 0,1 1 0 0 0,-1-1 0 0 0,0 1 0 0 0,1 0 0 0 0,-1 0 0 0 0,0 0 0 0 0,0 0 0 0 0,2 4 0 0 0,4 4 127 0 0,12 24 0 0 0,-7-10-53 0 0,-11-21-111 0 0,0 0 0 0 0,0-1 0 0 0,-1 1 0 0 0,1 0 0 0 0,-1 0 0 0 0,0 0 0 0 0,0 0 0 0 0,0 1 0 0 0,0-1 0 0 0,0 0 0 0 0,-1 0 0 0 0,0 1 0 0 0,1 4 0 0 0,-1-5-21 0 0,1 0 0 0 0,-1 0 0 0 0,1-1 0 0 0,0 1-1 0 0,0 0 1 0 0,0 0 0 0 0,0-1 0 0 0,1 1 0 0 0,-1 0 0 0 0,1-1 0 0 0,-1 0-1 0 0,1 1 1 0 0,0-1 0 0 0,0 0 0 0 0,0 0 0 0 0,0 0 0 0 0,4 3-1 0 0,-1-1-448 0 0,0-1 0 0 0,0 1-1 0 0,1-1 1 0 0,-1 0-1 0 0,1 0 1 0 0,0 0-1 0 0,9 2 1 0 0,6-1-1293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37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185 475 11976 0 0,'-1'-2'119'0'0,"1"1"1"0"0,-1 0-1 0 0,0 0 1 0 0,0-1 0 0 0,0 1-1 0 0,0 0 1 0 0,-1 0 0 0 0,1 0-1 0 0,0 1 1 0 0,0-1-1 0 0,-1 0 1 0 0,1 0 0 0 0,0 1-1 0 0,-1-1 1 0 0,1 1-1 0 0,0-1 1 0 0,-3 0 0 0 0,1 1 632 0 0,-1 0 1 0 0,0 0-1 0 0,1 0 1 0 0,-1 0-1 0 0,-4 1 1 0 0,-12 1 2213 0 0,16-2-2845 0 0,-1 0-1 0 0,1 1 1 0 0,0-1-1 0 0,-1 1 1 0 0,1 0-1 0 0,0 1 1 0 0,-1-1-1 0 0,1 1 1 0 0,0 0-1 0 0,0 0 1 0 0,0 0-1 0 0,0 0 1 0 0,1 1 0 0 0,-1-1-1 0 0,1 1 1 0 0,-1 0-1 0 0,1 0 1 0 0,0 0-1 0 0,0 1 1 0 0,0-1-1 0 0,1 1 1 0 0,-1 0-1 0 0,1 0 1 0 0,0-1-1 0 0,0 1 1 0 0,-2 7 0 0 0,-1 1 146 0 0,2 0 0 0 0,-1 0 1 0 0,2 0-1 0 0,-1 1 1 0 0,2 0-1 0 0,0-1 0 0 0,0 1 1 0 0,2 16-1 0 0,-1-22-267 0 0,1 1 0 0 0,-1 0 0 0 0,1 0 0 0 0,0-1 0 0 0,1 1 0 0 0,-1 0 0 0 0,2 0 0 0 0,3 8 0 0 0,3 4 1 0 0,-6-13-2 0 0,1 1-1 0 0,0 0 1 0 0,0-1-1 0 0,0 0 1 0 0,1 0-1 0 0,0 0 1 0 0,1-1 0 0 0,8 9-1 0 0,-8-10-38 0 0,1 1 0 0 0,-1-2 0 0 0,1 1 0 0 0,7 3 0 0 0,-13-8 14 0 0,-1 0-1 0 0,1 0 1 0 0,0 1-1 0 0,0-1 1 0 0,-1 0 0 0 0,1 0-1 0 0,0-1 1 0 0,0 1-1 0 0,-1 0 1 0 0,1 0-1 0 0,0 0 1 0 0,-1 0-1 0 0,1-1 1 0 0,0 1 0 0 0,0 0-1 0 0,-1 0 1 0 0,1-1-1 0 0,0 1 1 0 0,-1-1-1 0 0,2 0 1 0 0,0-1-72 0 0,3 0-312 0 0,0-2 1 0 0,0 1-1 0 0,0 0 1 0 0,-1-1-1 0 0,1 0 0 0 0,-1 0 1 0 0,0-1-1 0 0,0 1 1 0 0,0-1-1 0 0,-1 0 1 0 0,0 1-1 0 0,0-2 0 0 0,0 1 1 0 0,0 0-1 0 0,3-12 1 0 0,3-6-7012 0 0</inkml:trace>
  <inkml:trace contextRef="#ctx0" brushRef="#br0" timeOffset="1">160 176 3224 0 0,'-36'-61'187'0'0,"0"-1"444"0"0,7 24 6741 0 0,24 31-4002 0 0,5 7-3068 0 0,-1-1 1 0 0,1 1-1 0 0,0-1 1 0 0,0 1-1 0 0,-1 0 1 0 0,1-1-1 0 0,-1 1 1 0 0,1-1-1 0 0,0 1 1 0 0,-1-1-1 0 0,1 1 1 0 0,-1 0-1 0 0,1-1 1 0 0,-1 1-1 0 0,1 0 1 0 0,-1 0-1 0 0,1-1 0 0 0,-1 1 1 0 0,1 0-1 0 0,-1 0 1 0 0,0 0-1 0 0,1 0 1 0 0,-2 0 1458 0 0,0 3-1341 0 0,0 1 1 0 0,1-1-1 0 0,0 1 0 0 0,0 0 1 0 0,0 0-1 0 0,0-1 1 0 0,0 5-1 0 0,1 2-210 0 0,1-1 1 0 0,-1 1 0 0 0,4 13-1 0 0,-1-3 169 0 0,-1 1-255 0 0,0-3-23 0 0,8 33 0 0 0,7 13 4 0 0,20 63 13 0 0,-28-99-221 0 0,2 0-1 0 0,20 37 0 0 0,-4-18-1029 0 0,0 0-363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38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24 17503 0 0,'0'0'1588'0'0,"-1"2"-1121"0"0,-7 13 1603 0 0,7-13-1787 0 0,-1 1 0 0 0,1-1 0 0 0,0 0 0 0 0,0 1 0 0 0,0 0 0 0 0,0-1 0 0 0,0 1 0 0 0,0-1 0 0 0,1 1 0 0 0,-1 0 0 0 0,1 4 1 0 0,1 12 212 0 0,1-1 0 0 0,7 31 0 0 0,-1-12-364 0 0,-4-18-107 0 0,0 1 0 0 0,2-1 0 0 0,0 0 0 0 0,1 0 0 0 0,12 22 0 0 0,-10-26-26 0 0,-1-1 0 0 0,2 0 0 0 0,19 22 0 0 0,-19-26 1 0 0,-9-10 0 0 0,0 1 0 0 0,-1-1 0 0 0,1 1 0 0 0,0-1 0 0 0,0 0 0 0 0,-1 1 0 0 0,1-1 0 0 0,0 0 0 0 0,0 1 0 0 0,0-1 0 0 0,0 0 0 0 0,1 0 0 0 0,0 0 0 0 0,0 0 0 0 0,1-1 1 0 0,-1 1-1 0 0,0-1 0 0 0,0 0 0 0 0,0 0 0 0 0,0 0 0 0 0,0 0 0 0 0,-1 0 1 0 0,1 0-1 0 0,0 0 0 0 0,0 0 0 0 0,-1-1 0 0 0,1 1 0 0 0,-1-1 0 0 0,1 1 1 0 0,-1-1-1 0 0,3-3 0 0 0,-1 1-8 0 0,0-1 0 0 0,0 0 0 0 0,-1 1 0 0 0,0-1 0 0 0,1 0 0 0 0,1-9 0 0 0,-1 1 0 0 0,1 1 7 0 0,-2 0 1 0 0,1 1-1 0 0,-2-1 1 0 0,1-12-1 0 0,-2-185 1 0 0,5 181 0 0 0,-5 26 0 0 0,0 2 1 0 0,0 1-1 0 0,1-1 1 0 0,-1 0 0 0 0,0 0-1 0 0,0 0 1 0 0,0 0-1 0 0,0 0 1 0 0,0 1-1 0 0,0-1 1 0 0,1 0 0 0 0,-1 0-1 0 0,0 0 1 0 0,0 0-1 0 0,0 0 1 0 0,0 0 0 0 0,1 1-1 0 0,-1-1 1 0 0,0 0-1 0 0,0 0 1 0 0,0 0 0 0 0,0 0-1 0 0,1 0 1 0 0,-1 0-1 0 0,0 0 1 0 0,0 0 0 0 0,0 0-1 0 0,1 0 1 0 0,-1 0-1 0 0,0 0 1 0 0,0 0-1 0 0,0 0 1 0 0,1 0 0 0 0,-1 0-1 0 0,0 0 1 0 0,0 0-1 0 0,0 0 1 0 0,1-1 0 0 0,-1 1-1 0 0,0 0 1 0 0,0 0-1 0 0,0 0 1 0 0,0 0 0 0 0,1 0-1 0 0,-1 0 1 0 0,0 0-1 0 0,0-1 1 0 0,0 1-1 0 0,0 0 1 0 0,0 0 0 0 0,0 0-1 0 0,1 0 1 0 0,-1-1-1 0 0,0 1 1 0 0,0 0 0 0 0,0 0-1 0 0,0 0 1 0 0,0-1-1 0 0,0 1 1 0 0,0 0 0 0 0,0 0-1 0 0,0 0 1 0 0,0-1-1 0 0,0 1 1 0 0,0 0 0 0 0,0 0-1 0 0,0-1 1 0 0,8 18 75 0 0,-7-14-56 0 0,10 21 52 0 0,-2 0 0 0 0,7 26 0 0 0,-6-8-35 0 0,-4-18-31 0 0,1 0 0 0 0,0 0 0 0 0,12 22 1 0 0,-5-12-254 0 0,-12-28-10 0 0,0 0 0 0 0,0 0 0 0 0,1 0-1 0 0,0-1 1 0 0,0 1 0 0 0,0-1 0 0 0,0 0-1 0 0,1 0 1 0 0,0 0 0 0 0,6 6 0 0 0,0-2-1681 0 0,0 1-78 0 0</inkml:trace>
  <inkml:trace contextRef="#ctx0" brushRef="#br0" timeOffset="1">538 132 3680 0 0,'0'2'284'0'0,"3"12"-193"0"0,-3-12-43 0 0,1-1 0 0 0,-1 1 1 0 0,1 0-1 0 0,-1-1 0 0 0,0 1 1 0 0,0 0-1 0 0,0-1 0 0 0,0 1 1 0 0,0 0-1 0 0,0 2 1 0 0,-2 6 3392 0 0,0 1 1 0 0,1 0-1 0 0,0 18 1 0 0,4 34 2461 0 0,1-2-4221 0 0,-4-51-1528 0 0,1 1-1 0 0,3 11 1 0 0,1 15 246 0 0,-5-36 272 0 0,7-25-584 0 0,17-61 248 0 0,5-19-216 0 0,-27 98-160 0 0,5-23-28 0 0,5-32-1 0 0,-8 35 262 0 0,1 11-86 0 0,3 3-73 0 0,3 5 32 0 0,-8 6 7 0 0,-3 7-20 0 0,1-1-1 0 0,1 0 1 0 0,-1 0-1 0 0,1 0 1 0 0,0 0-1 0 0,0 0 1 0 0,3 6-1 0 0,5 10 112 0 0,8 45 24 0 0,2 5-64 0 0,-3-13-145 0 0,-14-44-7 0 0,1 0 0 0 0,0 0 0 0 0,11 23 0 0 0,-11-30-86 0 0,1 5-425 0 0,1-1 1 0 0,1 0-1 0 0,0 0 0 0 0,10 11 0 0 0</inkml:trace>
  <inkml:trace contextRef="#ctx0" brushRef="#br0" timeOffset="2">941 170 11832 0 0,'0'0'1074'0'0,"1"1"-882"0"0,3 8 710 0 0,0 1-1 0 0,0-1 1 0 0,-1 1-1 0 0,-1-1 0 0 0,4 18 1 0 0,3 17 2429 0 0,-4-26-2553 0 0,-4-11-585 0 0,1 0 1 0 0,0 0-1 0 0,4 9 1 0 0,-3-11-542 0 0,3 7 979 0 0</inkml:trace>
  <inkml:trace contextRef="#ctx0" brushRef="#br0" timeOffset="3">996 71 3224 0 0,'-6'-19'136'0'0,"0"15"40"0"0,6-6-176 0 0,0 0 0 0 0,-6-14 13247 0 0,3 21-13247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38.7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1 498 12440 0 0,'0'0'957'0'0,"1"1"-389"0"0,0-1-502 0 0,3 2 561 0 0,1 0 1 0 0,-1 0 0 0 0,1-1 0 0 0,0 1-1 0 0,0-1 1 0 0,0 0 0 0 0,0 0-1 0 0,-1-1 1 0 0,1 0 0 0 0,0 0 0 0 0,5 0-1 0 0,23-4 2048 0 0,-17 2-1453 0 0,21-5 1 0 0,8 0-148 0 0,-36 6-963 0 0,1 0 0 0 0,-1 0 0 0 0,1-1 0 0 0,-1 0 0 0 0,10-5 0 0 0,-9 4-209 0 0,0 0 1 0 0,18-3-1 0 0,-2 0-380 0 0,28-6-5324 0 0,-50 10 3618 0 0</inkml:trace>
  <inkml:trace contextRef="#ctx0" brushRef="#br0" timeOffset="1">156 1 16128 0 0,'0'0'1241'0'0,"-2"1"-811"0"0,-14 11 3212 0 0,16-7-2903 0 0,0-1 0 0 0,-1 0 0 0 0,0 0 0 0 0,0 0 1 0 0,0 0-1 0 0,-2 5 0 0 0,1-5-535 0 0,1 1 1 0 0,-1 0-1 0 0,1 0 1 0 0,0-1-1 0 0,1 1 0 0 0,-1 7 1 0 0,8 105 1065 0 0,-3-75-1149 0 0,3 0-1 0 0,16 57 0 0 0,-20-88-118 0 0,5 20-777 0 0,2 0 0 0 0,1-1 1 0 0,1 0-1 0 0,2 0 0 0 0,32 49 0 0 0,-14-36-8383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39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20183 0 0,'0'0'3087'0'0,"1"2"-2098"0"0,5 7-432 0 0,-1 1 0 0 0,-1-1 0 0 0,1 1 0 0 0,3 12 0 0 0,10 25 11 0 0,0-7-345 0 0,-12-25-166 0 0,0 0 1 0 0,12 18-1 0 0,-9-18-60 0 0,-7-10 10 0 0,0-1 0 0 0,1 0 0 0 0,0 0 0 0 0,0 0 0 0 0,0 0 0 0 0,0 0 1 0 0,1 0-1 0 0,-1-1 0 0 0,1 0 0 0 0,4 4 0 0 0,-7-7-4 0 0,-1 0-1 0 0,0 0 1 0 0,1 0 0 0 0,-1 0-1 0 0,0 1 1 0 0,1-1 0 0 0,-1 0-1 0 0,1 0 1 0 0,-1 0 0 0 0,0 0-1 0 0,1 0 1 0 0,-1 0 0 0 0,0 0-1 0 0,1 0 1 0 0,-1-1 0 0 0,0 1 0 0 0,1 0-1 0 0,-1 0 1 0 0,0 0 0 0 0,1 0-1 0 0,-1 0 1 0 0,0 0 0 0 0,1-1-1 0 0,-1 1 1 0 0,0 0 0 0 0,1 0-1 0 0,-1-1 1 0 0,0 1 0 0 0,0 0-1 0 0,1 0 1 0 0,-1-1 0 0 0,0 1 0 0 0,0 0-1 0 0,0-1 1 0 0,1 1 0 0 0,-1-1-1 0 0,8-14 22 0 0,-6 11-30 0 0,1-4 7 0 0,0-1-1 0 0,0 1 0 0 0,-1-1 1 0 0,2-16-1 0 0,-2 14-7 0 0,0 0 0 0 0,6-15 0 0 0,0-1-143 0 0,-6 18 84 0 0,1 1-1 0 0,6-13 1 0 0,2-1-92 0 0,8-14-276 0 0,-18 35 314 0 0,1 1-193 0 0,4 1 250 0 0,0 1 0 0 0,0-1 0 0 0,0 1 0 0 0,0 0 0 0 0,0 1 0 0 0,-1 0 1 0 0,1 0-1 0 0,5 4 0 0 0,24 11 14 0 0,-12-6 49 0 0,3 0 0 0 0,-5-7 7 0 0,17 5 112 0 0,-32-9-89 0 0,0 1 0 0 0,0-1 0 0 0,1 0 0 0 0,-1-1 0 0 0,0 1 0 0 0,7-2 0 0 0,-8 1 1 0 0,-2 0 66 0 0,-1-1-1 0 0,36-12 192 0 0,-24 5-191 0 0,-13 4-100 0 0,0 1 5 0 0,11-5-4 0 0,-11 7 8 0 0,0 1 0 0 0,0 0 0 0 0,0-1 0 0 0,0 1 0 0 0,0-1 0 0 0,-1 1 0 0 0,1-1 0 0 0,0 0 0 0 0,0 1 0 0 0,0-1 0 0 0,-1 0 0 0 0,1 1 0 0 0,0-1 0 0 0,-1 0 0 0 0,1 0 0 0 0,0 0 0 0 0,-1 0 0 0 0,1 1 0 0 0,-1-1 0 0 0,0 0 0 0 0,1 0 0 0 0,-1 0 0 0 0,0 0 0 0 0,1-2 0 0 0,-1 1 23 0 0,1 0 0 0 0,-1 0 0 0 0,1 0 0 0 0,-1 0 0 0 0,1 0 0 0 0,0 0 0 0 0,0 1 0 0 0,1-3 0 0 0,-1 3-10 0 0,0 0 0 0 0,0-1-1 0 0,0 1 1 0 0,-1 0 0 0 0,1 0 0 0 0,-1-1-1 0 0,1 1 1 0 0,-1 0 0 0 0,1-1 0 0 0,-1 1-1 0 0,0 0 1 0 0,1-1 0 0 0,-1 1 0 0 0,0 0-1 0 0,0-1 1 0 0,0 1 0 0 0,0-1 0 0 0,0 1-1 0 0,-1-2 1 0 0,-13-17 201 0 0,13 19-219 0 0,0-1 1 0 0,-1 1-1 0 0,1-1 0 0 0,0 1 1 0 0,0 0-1 0 0,-1 0 0 0 0,1-1 1 0 0,-1 1-1 0 0,1 0 0 0 0,-1 0 1 0 0,0 0-1 0 0,1 0 0 0 0,-1 1 1 0 0,-3-2-1 0 0,-11-2 14 0 0,14 3 55 0 0,-1 2 5 0 0,-8 1-24 0 0,6-1-52 0 0,1 0 1 0 0,0 0 0 0 0,-1 0 0 0 0,-5 3 0 0 0,9-3-6 0 0,0 0-1 0 0,0-1 1 0 0,0 1-1 0 0,0 0 1 0 0,0 0-1 0 0,0 0 1 0 0,0 0-1 0 0,0 0 1 0 0,0 0-1 0 0,0 0 1 0 0,0 0-1 0 0,0 0 1 0 0,1 0-1 0 0,-1 0 1 0 0,1 1-1 0 0,-1-1 1 0 0,1 0-1 0 0,-1 0 1 0 0,1 2-1 0 0,-1-1 2 0 0,0 0 0 0 0,1 0 0 0 0,-1 0 0 0 0,0 0 0 0 0,0 0 0 0 0,0-1 0 0 0,0 1 0 0 0,0 0 0 0 0,0-1 0 0 0,-1 1 1 0 0,1-1-1 0 0,0 1 0 0 0,-4 1 0 0 0,4-1 0 0 0,-1-1 1 0 0,1 0 0 0 0,-1 1-1 0 0,1 0 1 0 0,-1-1-1 0 0,1 1 1 0 0,0 0 0 0 0,0-1-1 0 0,0 1 1 0 0,0 0 0 0 0,0 0-1 0 0,0 0 1 0 0,0 2-1 0 0,0 2-5 0 0,1 0-1 0 0,-1 0 1 0 0,1 0-1 0 0,1 0 1 0 0,-1-1-1 0 0,1 1 1 0 0,2 8-1 0 0,2 25 86 0 0,-5-35-67 0 0,1 0 0 0 0,-1 0 0 0 0,1 0 0 0 0,0 0 0 0 0,0 0 0 0 0,0 0 0 0 0,1 0 0 0 0,-1 0 0 0 0,1-1 0 0 0,0 1 0 0 0,4 5 0 0 0,-3-4-2 0 0,0-1 0 0 0,-1 1 0 0 0,1 0 0 0 0,-1 1 0 0 0,3 8 0 0 0,-3 1-6 0 0,-2-13 0 0 0,1 0 0 0 0,-1 1 0 0 0,0-1 0 0 0,1 0 0 0 0,-1 0 0 0 0,1 1 0 0 0,0-1 0 0 0,0 0 0 0 0,0 0 0 0 0,0 0 0 0 0,0 0 0 0 0,0 0 0 0 0,0 0 0 0 0,1 0 0 0 0,-1-1 0 0 0,1 1 0 0 0,0 0 0 0 0,-1-1 0 0 0,3 2 0 0 0,42 30-61 0 0,-43-32 0 0 0,0 0 1 0 0,-1 0-1 0 0,1 0 0 0 0,0 0 1 0 0,0 0-1 0 0,0-1 1 0 0,-1 0-1 0 0,1 1 1 0 0,0-1-1 0 0,0 0 0 0 0,0 0 1 0 0,4-1-1 0 0,-3 1-51 0 0,1-1 0 0 0,-1 0 0 0 0,0 0 0 0 0,0 0 0 0 0,0 0 0 0 0,0-1 0 0 0,6-3 0 0 0,59-36-6563 0 0,-41 22-808 0 0</inkml:trace>
  <inkml:trace contextRef="#ctx0" brushRef="#br0" timeOffset="1">984 0 18743 0 0,'-4'1'265'0'0,"-1"0"0"0"0,0-1 0 0 0,0 0 0 0 0,1 0 0 0 0,-8-1 0 0 0,-5 0 184 0 0,15 2-280 0 0,0-1 0 0 0,0 1-1 0 0,-1-1 1 0 0,1 1 0 0 0,0 0 0 0 0,0 0 0 0 0,0 0-1 0 0,0 0 1 0 0,0 0 0 0 0,0 0 0 0 0,0 0 0 0 0,0 1-1 0 0,0-1 1 0 0,0 1 0 0 0,1 0 0 0 0,-1-1-1 0 0,1 1 1 0 0,-2 2 0 0 0,-1 0 371 0 0,3-2-344 0 0,0-1 1 0 0,0 1 0 0 0,0 0 0 0 0,1-1 0 0 0,-1 1 0 0 0,0 0 0 0 0,0 0 0 0 0,1-1-1 0 0,-1 3 1 0 0,-4 11 389 0 0,3-10-467 0 0,0-2-28 0 0,1 0 0 0 0,-1 0-1 0 0,1 1 1 0 0,0-1 0 0 0,-1 0 0 0 0,1 1-1 0 0,1-1 1 0 0,-1 1 0 0 0,1 0 0 0 0,-1-1-1 0 0,1 7 1 0 0,3 17 7 0 0,-3-21-78 0 0,1 0 0 0 0,-1 0-1 0 0,1 0 1 0 0,1 0 0 0 0,-1 0 0 0 0,1 0 0 0 0,0 0 0 0 0,0 0-1 0 0,0-1 1 0 0,4 7 0 0 0,18 21-108 0 0,-22-29 55 0 0,0 0 1 0 0,0 0-1 0 0,1-1 0 0 0,-1 1 0 0 0,1-1 0 0 0,0 0 1 0 0,0 0-1 0 0,0 0 0 0 0,1 0 0 0 0,-1 0 0 0 0,1-1 1 0 0,-1 1-1 0 0,1-1 0 0 0,0 0 0 0 0,0 0 0 0 0,4 1 1 0 0,5 1-833 0 0,0 0 0 0 0,0-1 1 0 0,25 2-1 0 0,-10-5-5248 0 0,3-5-1813 0 0</inkml:trace>
  <inkml:trace contextRef="#ctx0" brushRef="#br0" timeOffset="2">1267 71 12032 0 0,'10'14'12890'0'0,"2"-4"-9760"0"0,-7-10-2883 0 0,9 0 106 0 0,0-1-1 0 0,23-3 0 0 0,-20 1-665 0 0,0-1-1 0 0,0-1 0 0 0,19-9 0 0 0,-29 11-1999 0 0,-1 0-1 0 0,0-1 1 0 0,7-5-1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0.0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11056 0 0,'2'1'12135'0'0,"0"2"-11865"0"0,0-1-1 0 0,-1 1 1 0 0,1-1-1 0 0,0 1 1 0 0,-1-1 0 0 0,1 1-1 0 0,-1 0 1 0 0,0 0-1 0 0,0 0 1 0 0,0 0-1 0 0,0 0 1 0 0,0 0-1 0 0,-1 0 1 0 0,0 0-1 0 0,1 0 1 0 0,-1 0 0 0 0,0 5-1 0 0,-1-3-123 0 0,1 1-1 0 0,0 0 1 0 0,0 0 0 0 0,1 0-1 0 0,-1-1 1 0 0,4 12-1 0 0,-2-11-68 0 0,-1 1 0 0 0,0-1-1 0 0,0 1 1 0 0,-1-1-1 0 0,0 9 1 0 0,0-4-41 0 0,-1-1 0 0 0,2 0 0 0 0,-1 0 0 0 0,1 0 1 0 0,1 0-1 0 0,0 0 0 0 0,0 0 0 0 0,7 19 0 0 0,-4-12-13 0 0,0 0 0 0 0,-2 1 0 0 0,2 19 0 0 0,-4-23-43 0 0,1 1-1 0 0,1-1 0 0 0,0 0 1 0 0,8 24-1 0 0,-1-20-587 0 0,0 0 0 0 0,0-1 0 0 0,16 19 0 0 0,-2-2-6562 0 0,-7-6-1544 0 0</inkml:trace>
  <inkml:trace contextRef="#ctx0" brushRef="#br0" timeOffset="1">351 300 17103 0 0,'-2'0'786'0'0,"-21"9"254"0"0,22-9-1038 0 0,0 1 0 0 0,0-1 1 0 0,0 1-1 0 0,1-1 1 0 0,-1 1-1 0 0,0 0 0 0 0,0 0 1 0 0,0-1-1 0 0,1 1 0 0 0,-1 0 1 0 0,0 0-1 0 0,0 1 0 0 0,-9 16 1149 0 0,-6 20 0 0 0,13-30-683 0 0,1 1 1 0 0,1-1 0 0 0,0 0-1 0 0,0 1 1 0 0,0 10 0 0 0,4 43 616 0 0,-1-49-884 0 0,0 1 0 0 0,6 20-1 0 0,-6-30-170 0 0,-1 1-1 0 0,1-1 0 0 0,0 1 0 0 0,0-1 1 0 0,0 0-1 0 0,1 0 0 0 0,-1 0 0 0 0,1 0 0 0 0,0 0 1 0 0,6 6-1 0 0,5 0 9 0 0,0 1 0 0 0,17 8 0 0 0,-27-17-29 0 0,-1 0 0 0 0,0 0 0 0 0,1-1 0 0 0,0 1 0 0 0,-1-1 0 0 0,1 0 0 0 0,0 0 0 0 0,0 0 0 0 0,0-1 0 0 0,-1 1 1 0 0,1-1-1 0 0,0 0 0 0 0,0 0 0 0 0,0 0 0 0 0,6-2 0 0 0,-8 2 2 0 0,-1-1 1 0 0,0 1 0 0 0,0-1-1 0 0,1 0 1 0 0,-1 1 0 0 0,0-1 0 0 0,0 0-1 0 0,0 0 1 0 0,0 0 0 0 0,0 0-1 0 0,0 0 1 0 0,0 0 0 0 0,0 0 0 0 0,0 0-1 0 0,-1-1 1 0 0,2-1 0 0 0,8-10 159 0 0,-6 10-104 0 0,-1 0-1 0 0,0-1 1 0 0,1 0-1 0 0,-1 0 0 0 0,0 0 1 0 0,-1 0-1 0 0,1-1 1 0 0,-1 1-1 0 0,0-1 1 0 0,0 1-1 0 0,0-1 1 0 0,2-7-1 0 0,3-8 268 0 0,-5 17-283 0 0,0-1 0 0 0,0 0 1 0 0,-1 0-1 0 0,0 0 1 0 0,0 0-1 0 0,0 0 1 0 0,0 0-1 0 0,0 0 0 0 0,-1 0 1 0 0,0 0-1 0 0,0-7 1 0 0,-2 2 29 0 0,0 5-29 0 0,1 0-1 0 0,0-1 0 0 0,0 1 0 0 0,0-8 0 0 0,1 9-38 0 0,-1-1-1 0 0,1 1 1 0 0,-1-1 0 0 0,1 1-1 0 0,-1 0 1 0 0,0 0-1 0 0,-1-1 1 0 0,1 1-1 0 0,0 0 1 0 0,-1 0 0 0 0,0 0-1 0 0,0 0 1 0 0,0 0-1 0 0,0 1 1 0 0,-5-6 0 0 0,-12-18-79 0 0,17 23 25 0 0,0 0 1 0 0,0 1-1 0 0,0 0 0 0 0,0-1 0 0 0,-1 1 0 0 0,1 0 1 0 0,-1 0-1 0 0,1 0 0 0 0,-1 0 0 0 0,0 1 0 0 0,0-1 1 0 0,0 1-1 0 0,-4-2 0 0 0,3 2-294 0 0,1-1-1 0 0,-1 0 1 0 0,1 0 0 0 0,-1 0-1 0 0,1 0 1 0 0,-3-3 0 0 0,5 5 32 0 0,1-1 0 0 0,-1 1 0 0 0,1 0 0 0 0,-1-1 0 0 0,1 1 1 0 0,-1 0-1 0 0,1 0 0 0 0,-1 0 0 0 0,1 0 0 0 0,-1-1 0 0 0,1 1 1 0 0,-1 0-1 0 0,1 0 0 0 0,-1 0 0 0 0,1 0 0 0 0,-1 0 0 0 0,1 0 1 0 0,-1 0-1 0 0,1 0 0 0 0,-1 1 0 0 0,0-1 0 0 0,-11 0-9027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0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0 664 7368 0 0,'25'8'1489'0'0,"29"13"0"0"0,-50-18-486 0 0,0-1-1 0 0,-1 1 1 0 0,0 0 0 0 0,1 0-1 0 0,-1 0 1 0 0,5 6-1 0 0,-5-5-493 0 0,0 0 1 0 0,0 1-1 0 0,-1-1 0 0 0,5 10 0 0 0,-6-11-322 0 0,-1 1-1 0 0,0-1 1 0 0,0 1-1 0 0,0-1 1 0 0,0 1-1 0 0,-1-1 1 0 0,1 1-1 0 0,-1-1 1 0 0,-2 7-1 0 0,0 4 229 0 0,-9 29 634 0 0,14-26-581 0 0,1-14 2183 0 0,-2-5-2378 0 0,12-17 97 0 0,-11 17-326 0 0,0-1 1 0 0,0 1 0 0 0,0-1 0 0 0,-1 1 0 0 0,1-1 0 0 0,0 0-1 0 0,1-5 1 0 0,1-9 147 0 0,-3 11-148 0 0,0 1-1 0 0,1-1 0 0 0,0 1 1 0 0,0-1-1 0 0,0 1 0 0 0,1 0 1 0 0,3-7-1 0 0,1 1-9 0 0,-1-1 0 0 0,8-21 0 0 0,-11 26-68 0 0,0-1-1 0 0,0 0 0 0 0,0 1 0 0 0,1 0 0 0 0,0 0 1 0 0,1 0-1 0 0,0 0 0 0 0,0 1 0 0 0,10-11 0 0 0,4 3-106 0 0,-12 9 19 0 0,0 0 0 0 0,0 0 0 0 0,-1-1 1 0 0,7-7-1 0 0,7-15-1463 0 0,5-1-461 0 0</inkml:trace>
  <inkml:trace contextRef="#ctx0" brushRef="#br0" timeOffset="1">1235 518 16583 0 0,'0'0'1276'0'0,"-2"-1"-822"0"0,-8-4 2303 0 0,0 15 72 0 0,4-5-2722 0 0,1 0 0 0 0,0 1 0 0 0,1-1 0 0 0,-1 1 0 0 0,1 0 0 0 0,0 1 0 0 0,0-1 0 0 0,1 0 0 0 0,0 1 0 0 0,0 0 0 0 0,1 0 0 0 0,0 0 0 0 0,0 0 0 0 0,0 0 0 0 0,1 0 0 0 0,0 1-1 0 0,1-1 1 0 0,0 0 0 0 0,0 1 0 0 0,0-1 0 0 0,1 0 0 0 0,2 10 0 0 0,-3-14-107 0 0,4 14 35 0 0,12 34 0 0 0,-14-47-28 0 0,0 1 0 0 0,0 0 0 0 0,1-1 0 0 0,-1 0 0 0 0,1 1 0 0 0,0-1 0 0 0,0 0 1 0 0,1 0-1 0 0,-1-1 0 0 0,1 1 0 0 0,8 5 0 0 0,-9-8-7 0 0,0 1 1 0 0,0-1 0 0 0,0-1-1 0 0,0 1 1 0 0,0 0 0 0 0,0-1-1 0 0,0 1 1 0 0,0-1-1 0 0,0 0 1 0 0,1 0 0 0 0,-1 0-1 0 0,0-1 1 0 0,0 1-1 0 0,0-1 1 0 0,0 0 0 0 0,0 1-1 0 0,0-1 1 0 0,0-1-1 0 0,0 1 1 0 0,0 0 0 0 0,4-3-1 0 0,1-3 0 0 0,0-1 0 0 0,-1 0 0 0 0,1 0 0 0 0,-2 0 0 0 0,1-1 0 0 0,-1 0 0 0 0,0 0 0 0 0,5-13 0 0 0,-8 16 0 0 0,-1 1 0 0 0,-1 0 0 0 0,1-1 0 0 0,-1 0 0 0 0,0 1 0 0 0,0-1 0 0 0,0 0 0 0 0,-1 1 0 0 0,0-1 0 0 0,0 0 0 0 0,0 1 0 0 0,-1-1 0 0 0,0 0 0 0 0,0 1 0 0 0,-1-1 0 0 0,1 1 0 0 0,-5-11 0 0 0,1 7 0 0 0,-1-1 0 0 0,1 1 0 0 0,-1 0 0 0 0,-1 1 0 0 0,0-1 0 0 0,0 1 0 0 0,-1 1 0 0 0,-14-12 0 0 0,17 14-15 0 0,-1-1 1 0 0,-8-10-1 0 0,12 12 4 0 0,-1 1 0 0 0,0-1 0 0 0,0 1 0 0 0,0 0 0 0 0,-1 0 1 0 0,1 0-1 0 0,-1 0 0 0 0,1 0 0 0 0,-8-3 0 0 0,11 6-4 0 0,-1 0 0 0 0,1 0-1 0 0,0 0 1 0 0,0 0 0 0 0,-1 0 0 0 0,1-1 0 0 0,0 1-1 0 0,0 0 1 0 0,-1 0 0 0 0,1 0 0 0 0,0 0 0 0 0,0 0 0 0 0,-1 0-1 0 0,1 0 1 0 0,0 0 0 0 0,0 0 0 0 0,-1 0 0 0 0,1 1 0 0 0,0-1-1 0 0,0 0 1 0 0,-1 0 0 0 0,1 0 0 0 0,0 0 0 0 0,0 0 0 0 0,-1 0-1 0 0,1 0 1 0 0,0 1 0 0 0,0-1 0 0 0,0 0 0 0 0,-1 0-1 0 0,1 0 1 0 0,0 0 0 0 0,0 1 0 0 0,0-1 0 0 0,0 0 0 0 0,0 0-1 0 0,-1 1 1 0 0,1-1 0 0 0,0 0 0 0 0,0 0 0 0 0,0 1 0 0 0,0-1-1 0 0,0 0 1 0 0,0 0 0 0 0,0 1 0 0 0,0-1 0 0 0,0 0 0 0 0,0 0-1 0 0,0 1 1 0 0,0-1 0 0 0,0 0 0 0 0,0 1 0 0 0,2 14-107 0 0,-1-14 53 0 0,0 4 46 0 0,0-1-1 0 0,1 1 0 0 0,0-1 1 0 0,0 0-1 0 0,0 1 0 0 0,1-1 1 0 0,-1 0-1 0 0,1 0 1 0 0,0 0-1 0 0,0-1 0 0 0,1 1 1 0 0,-1-1-1 0 0,1 0 0 0 0,-1 0 1 0 0,1 0-1 0 0,0 0 1 0 0,0-1-1 0 0,7 4 0 0 0,-5-3 24 0 0,0-1 1 0 0,0 1-1 0 0,0-1 0 0 0,0-1 0 0 0,0 1 0 0 0,0-1 0 0 0,1 0 1 0 0,-1 0-1 0 0,0-1 0 0 0,1 1 0 0 0,-1-2 0 0 0,0 1 0 0 0,1-1 0 0 0,6-1 1 0 0,-3-1 13 0 0,40-12 275 0 0,-45 14-250 0 0,-1-1 0 0 0,1-1 0 0 0,0 1 0 0 0,-1 0 0 0 0,0-1-1 0 0,0 0 1 0 0,0 0 0 0 0,4-4 0 0 0,37-48 486 0 0,-37 46-476 0 0,-1 0 1 0 0,0 0-1 0 0,-1-1 0 0 0,0 0 0 0 0,0 0 0 0 0,-1 0 1 0 0,0-1-1 0 0,4-16 0 0 0,-6 18-48 0 0,-1 0 0 0 0,0-1 1 0 0,-1 1-1 0 0,1-1 0 0 0,-2 1 0 0 0,0-1 0 0 0,0 0 1 0 0,0 1-1 0 0,-1-1 0 0 0,-4-14 0 0 0,-33-107-1 0 0,31 114 20 0 0,0 0 0 0 0,-1 0-1 0 0,-16-22 1 0 0,23 38-6 0 0,1 0 0 0 0,-1-1 1 0 0,0 1-1 0 0,1 0 0 0 0,-1 0 0 0 0,1-1 0 0 0,-1 1 1 0 0,1-1-1 0 0,-1 1 0 0 0,1-1 0 0 0,0-2 1 0 0,0 3 433 0 0,-1 3-194 0 0,-2 8-189 0 0,1 0-1 0 0,0-1 0 0 0,1 1 1 0 0,0 0-1 0 0,1 16 1 0 0,-1 12-20 0 0,-1 15 50 0 0,3 1-1 0 0,8 61 1 0 0,1-5-179 0 0,1-22 76 0 0,-2-22 104 0 0,-1-10 69 0 0,20 72-1 0 0,-2-15-4063 0 0,-24-86 1947 0 0,3 0-22 0 0</inkml:trace>
  <inkml:trace contextRef="#ctx0" brushRef="#br0" timeOffset="2">1420 654 17967 0 0,'0'0'1760'0'0,"12"0"-1568"0"0,-6-4-192 0 0,-2 0 0 0 0,8-2 0 0 0,-3 6 1016 0 0,-3-4 168 0 0,4-2 32 0 0,6-2 0 0 0,-4 8-672 0 0,3-6-144 0 0,1 3-24 0 0,6-7-8 0 0,-7 0-744 0 0,7 0-144 0 0,4 2-32 0 0,1-2-9423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1.6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22 304 22375 0 0,'0'0'506'0'0,"-1"11"1231"0"0,-1-7-1694 0 0,1 0 0 0 0,0 1-1 0 0,0-1 1 0 0,0 8 0 0 0,-4 16 539 0 0,3-15-190 0 0,0 1 0 0 0,0-1 0 0 0,1 1 1 0 0,1-1-1 0 0,2 19 0 0 0,-1 5-208 0 0,-1 69 83 0 0,0-103-193 0 0,0-14 46 0 0,-6-60-45 0 0,7 7-107 0 0,8-64 0 0 0,20-46 2 0 0,-24 153 29 0 0,1 0 1 0 0,1 0 0 0 0,1 0 0 0 0,1 1-1 0 0,23-37 1 0 0,-32 56 2 0 0,0 1 0 0 0,0-1 1 0 0,0 1-1 0 0,0 0 0 0 0,1-1 0 0 0,-1 1 0 0 0,0 0 0 0 0,0-1 0 0 0,1 1 1 0 0,-1 0-1 0 0,0-1 0 0 0,0 1 0 0 0,1 0 0 0 0,-1 0 0 0 0,0-1 1 0 0,1 1-1 0 0,-1 0 0 0 0,1 0 0 0 0,-1 0 0 0 0,0-1 0 0 0,1 1 0 0 0,-1 0 1 0 0,1 0-1 0 0,-1 0 0 0 0,0 0 0 0 0,1 0 0 0 0,-1 0 0 0 0,1 0 0 0 0,-1 0 1 0 0,0 0-1 0 0,2 0 0 0 0,3 6 0 0 0,-5-5 7 0 0,6 6 28 0 0,0 0 0 0 0,-1 1 0 0 0,0-1-1 0 0,0 1 1 0 0,-1 1 0 0 0,0-1 0 0 0,4 14 0 0 0,14 67 46 0 0,-21-88-82 0 0,13 94 36 0 0,-3-11-21 0 0,10 109-648 0 0,-14-109 352 0 0,-4-31-3328 0 0,-3-43 1784 0 0</inkml:trace>
  <inkml:trace contextRef="#ctx0" brushRef="#br0" timeOffset="1">26 404 18079 0 0,'0'0'1639'0'0,"2"-1"-1350"0"0,3-4 186 0 0,0 1-1 0 0,0-1 1 0 0,1 1-1 0 0,0 1 1 0 0,0-1-1 0 0,0 1 0 0 0,0 0 1 0 0,1 1-1 0 0,-1-1 1 0 0,1 1-1 0 0,6-1 1 0 0,28-4 982 0 0,45-10-1296 0 0,-52 11-2456 0 0,-8 2-4431 0 0,-4 0-1164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2.5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207 171 18631 0 0,'0'0'4704'0'0,"1"3"-3222"0"0,1 2-1117 0 0,-1-1 1 0 0,0 1-1 0 0,0 0 1 0 0,0 0-1 0 0,0 0 1 0 0,-1 0-1 0 0,0 7 1 0 0,-4 41 548 0 0,0-3-547 0 0,3 2-240 0 0,-1-31-62 0 0,2 0-1 0 0,0 1 0 0 0,2-1 1 0 0,6 35-1 0 0,-8-54-64 0 0,1 0 0 0 0,-1-1 0 0 0,1 1 0 0 0,-1 0 0 0 0,1-1 0 0 0,0 1 0 0 0,0-1 0 0 0,0 1 0 0 0,0-1 0 0 0,0 1 0 0 0,0-1 0 0 0,2 3 0 0 0,8 2 0 0 0,-11-5 0 0 0,0-1-1 0 0,0 0 1 0 0,0 0-1 0 0,0 1 1 0 0,0-1-1 0 0,0 0 1 0 0,0 0-1 0 0,0 0 1 0 0,0 1-1 0 0,0-1 1 0 0,0 0-1 0 0,0 0 1 0 0,0 1-1 0 0,0-1 1 0 0,0 0-1 0 0,0 0 1 0 0,0 1-1 0 0,0-1 1 0 0,0 0-1 0 0,0 0 1 0 0,-1 0-1 0 0,1 1 1 0 0,0-1-1 0 0,0 0 1 0 0,0 0-1 0 0,-1 1 1 0 0,-2-1-64 0 0,1-1 45 0 0,0-1 1 0 0,0 1-1 0 0,0 0 1 0 0,0 0-1 0 0,1-1 0 0 0,-1 1 1 0 0,0-1-1 0 0,1 0 1 0 0,-1 1-1 0 0,1-1 1 0 0,0 0-1 0 0,-1 0 0 0 0,1 0 1 0 0,0 0-1 0 0,0 0 1 0 0,0 0-1 0 0,1 0 1 0 0,-1-1-1 0 0,0 1 0 0 0,1 0 1 0 0,-1 0-1 0 0,1 0 1 0 0,0-1-1 0 0,0 1 1 0 0,0-3-1 0 0,0-21-77 0 0,1 0 0 0 0,1 1 0 0 0,5-27 0 0 0,1-9 97 0 0,-7 42-5 0 0,2 1 0 0 0,7-32 0 0 0,6 2 12 0 0,2 0 0 0 0,29-52 0 0 0,-46 99 9 0 0,0-1-1 0 0,0 1 1 0 0,0 0-1 0 0,0-1 1 0 0,0 1-1 0 0,0 0 0 0 0,1 0 1 0 0,-1 0-1 0 0,0 0 1 0 0,1 0-1 0 0,1-1 0 0 0,-1 1 11 0 0,-1 1-1 0 0,0-1 0 0 0,0 0 0 0 0,1 0 0 0 0,-1 0 0 0 0,0 0 1 0 0,0 0-1 0 0,0 0 0 0 0,2-2 0 0 0,-2 1 723 0 0,0 5-698 0 0,0-1-1 0 0,0 1 1 0 0,1-1-1 0 0,0 1 1 0 0,-1-1-1 0 0,1 0 1 0 0,0 0 0 0 0,3 3-1 0 0,-2-2-23 0 0,-1 0-6 0 0,0 1 0 0 0,0-1 0 0 0,0 1 0 0 0,-1-1 0 0 0,1 1 1 0 0,-1 0-1 0 0,0 0 0 0 0,0-1 0 0 0,0 1 0 0 0,0 0 0 0 0,-1 6 0 0 0,0-1-11 0 0,-1-1 0 0 0,0 1 0 0 0,-4 13 0 0 0,-2 18-6 0 0,5-29-26 0 0,0-1-1 0 0,-1 1 0 0 0,-5 14 1 0 0,5-18-57 0 0,1 1 1 0 0,-1 1-1 0 0,2-1 1 0 0,-1 0-1 0 0,0 11 1 0 0,2-16-92 0 0,0 9-382 0 0,0-3 464 0 0,4 12-18 0 0,-2-11 43 0 0,0-5 37 0 0,0 1 0 0 0,0-1 0 0 0,0 0 0 0 0,0 0 0 0 0,1 0 0 0 0,0 0 0 0 0,0 0 0 0 0,0-1 0 0 0,5 5 0 0 0,4 8-35 0 0,-9-14 51 0 0,0 0 0 0 0,0 0 0 0 0,0 0 1 0 0,1 0-1 0 0,-1 0 0 0 0,1-1 0 0 0,0 0 0 0 0,-1 0 1 0 0,1 0-1 0 0,5 2 0 0 0,17 10-21 0 0,-4 4 66 0 0,34 33-1 0 0,-55-50-3 0 0,0 0 0 0 0,-1 0 0 0 0,1 1 0 0 0,0-1 0 0 0,0 0 0 0 0,-1 0 0 0 0,1 1 0 0 0,-1-1 0 0 0,1 0 0 0 0,-1 1 0 0 0,1-1 0 0 0,-1 1 0 0 0,0-1 0 0 0,0 1 0 0 0,0-1 0 0 0,0 1 0 0 0,0-1 0 0 0,0 0 0 0 0,0 1 0 0 0,0-1 0 0 0,-1 1 0 0 0,1-1 0 0 0,0 1 0 0 0,-1-1 0 0 0,1 0 0 0 0,-1 1 0 0 0,0-1 0 0 0,-1 2 0 0 0,0-1 12 0 0,0 1 1 0 0,-1-1-1 0 0,1 0 1 0 0,-1 0-1 0 0,0-1 0 0 0,1 1 1 0 0,-1 0-1 0 0,0-1 0 0 0,-4 2 1 0 0,5-3-22 0 0,-52 20 147 0 0,41-17-154 0 0,1 0-1 0 0,-1-1 1 0 0,0-1-1 0 0,1 0 0 0 0,-1 0 1 0 0,-16-2-1 0 0,1 0-9 0 0,11 0 20 0 0,0 0 0 0 0,1-2 0 0 0,-33-7 0 0 0,-49-22-1256 0 0,68 21 6 0 0,-4-2-1286 0 0,3-2-3789 0 0,4-3-1935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9.4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0 15088 0 0,'0'0'6893'0'0,"1"3"-5956"0"0,2 7-444 0 0,-1 1 0 0 0,0 0 0 0 0,-1 0 0 0 0,0 0 0 0 0,0 0 0 0 0,-2 16 0 0 0,1-8-164 0 0,0 241 1220 0 0,1-233-1461 0 0,0-17-42 0 0,-1 0-1 0 0,-1 14 0 0 0,0-14-9 0 0,1 1 0 0 0,0-1 0 0 0,3 16 0 0 0,-2-17-17 0 0,0 1 0 0 0,0 0-1 0 0,-2 17 1 0 0,-2 5 37 0 0,3-25-46 0 0,0-1 1 0 0,0 1-1 0 0,-1 0 0 0 0,0-1 0 0 0,-1 1 1 0 0,-2 7-1 0 0,0-2 45 0 0,-2 1 1 0 0,1-1 0 0 0,-2 0-1 0 0,0 0 1 0 0,0-1-1 0 0,-13 16 1 0 0,18-25-45 0 0,0-1 0 0 0,1 1 0 0 0,-1-1 0 0 0,0 1 0 0 0,0-1 0 0 0,0 0 0 0 0,0 1-1 0 0,0-1 1 0 0,-1 0 0 0 0,1 0 0 0 0,0-1 0 0 0,0 1 0 0 0,-1 0 0 0 0,1-1 0 0 0,-1 1 0 0 0,1-1 0 0 0,0 0 0 0 0,-4 0 0 0 0,2 0-41 0 0,1-1 0 0 0,-1 0 0 0 0,1 0 0 0 0,-1 0 0 0 0,1 0 0 0 0,0-1 0 0 0,-1 1 0 0 0,1-1 0 0 0,0 0 0 0 0,0 0 0 0 0,-3-2 0 0 0,-3-3-291 0 0,1-1 0 0 0,1 0 0 0 0,-1 0-1 0 0,1 0 1 0 0,1-1 0 0 0,0 0 0 0 0,-6-10 0 0 0,-19-30-2594 0 0,14 17 775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3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 8288 0 0,'1'-2'6584'0'0,"0"1"-5978"0"0,0-1 1 0 0,0 1-1 0 0,0 0 1 0 0,0 0-1 0 0,0 0 1 0 0,0-1 0 0 0,1 1-1 0 0,-1 0 1 0 0,3-1-1 0 0,18-6 2131 0 0,-15 6-2331 0 0,-1 1 0 0 0,0 0 0 0 0,1 1 0 0 0,-1-1 0 0 0,10 2 0 0 0,11 1 444 0 0,3 1 141 0 0,46 10 1 0 0,36 6-20 0 0,-44-10-701 0 0,-21-1-217 0 0,0-2 0 0 0,49 0 0 0 0,-31-12-508 0 0,-63 6 76 0 0,-3-5-3653 0 0,0 2 3807 0 0,1-1-1 0 0,-1 1 1 0 0,0 0-1 0 0,-1 0 1 0 0,1-1-1 0 0,-1 1 0 0 0,1 0 1 0 0,-1 0-1 0 0,0 0 1 0 0,-4-4-1 0 0,-27-30-733 0 0,11 12 781 0 0,17 19 431 0 0,0-1-1 0 0,0 2 0 0 0,-1-1 0 0 0,1 0 0 0 0,-1 1 0 0 0,0 0 0 0 0,-9-4 4730 0 0,17 9-4936 0 0,0 1 0 0 0,0 0 0 0 0,0 0 0 0 0,0 0 0 0 0,0 0 0 0 0,-1 0 0 0 0,1 1 0 0 0,0-1 0 0 0,-1 0 0 0 0,3 3 0 0 0,6 5 77 0 0,15 3 100 0 0,-19-10-146 0 0,0 1 0 0 0,0 1-1 0 0,8 4 1 0 0,63 52 734 0 0,-32-27-427 0 0,-24-18-182 0 0,0 2 1 0 0,30 28 0 0 0,-38-32-151 0 0,-7-7-9 0 0,-1-1 0 0 0,0 1 0 0 0,7 9 0 0 0,-5-7 75 0 0,-6-8-106 0 0,0 0-1 0 0,-1 1 1 0 0,1-1-1 0 0,-1 1 1 0 0,1 0-1 0 0,0-1 1 0 0,-1 1 0 0 0,1-1-1 0 0,-1 1 1 0 0,1 0-1 0 0,-1-1 1 0 0,1 1-1 0 0,-1 0 1 0 0,0 0 0 0 0,1-1-1 0 0,-1 1 1 0 0,0 0-1 0 0,0 0 1 0 0,0 0-1 0 0,1 0 1 0 0,-1 3 5 0 0,0-1 1 0 0,0 0-1 0 0,0 1 0 0 0,-1-1 1 0 0,1 0-1 0 0,-1 0 0 0 0,0 1 1 0 0,0-1-1 0 0,0 0 0 0 0,0 0 1 0 0,-1 0-1 0 0,1 0 0 0 0,-1 0 1 0 0,1 0-1 0 0,-1-1 1 0 0,0 1-1 0 0,0 0 0 0 0,-1-1 1 0 0,1 1-1 0 0,0-1 0 0 0,-1 0 1 0 0,1 0-1 0 0,-1 0 0 0 0,0 0 1 0 0,0-1-1 0 0,0 1 0 0 0,0-1 1 0 0,-5 3-1 0 0,-12 2-138 0 0,0 0 1 0 0,0-2-1 0 0,-24 3 0 0 0,34-6-1146 0 0,1-1 0 0 0,-18-2 0 0 0,11-1-733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4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34 2304 0 0,'-6'-33'18510'0'0,"6"35"-17535"0"0,-1 58 1243 0 0,1 54-1259 0 0,6 64-414 0 0,-6-153-499 0 0,-2 27 0 0 0,-1 4-10 0 0,3-12-26 0 0,-1 1 21 0 0,7 59 0 0 0,-5-87-161 0 0,0-13 41 0 0,-1 0-1 0 0,0 0 1 0 0,1 0-1 0 0,0 0 1 0 0,1 4 0 0 0,-1-5-293 0 0,3 6-3634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5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19 11744 0 0,'0'0'1068'0'0,"1"2"-726"0"0,9 49 3681 0 0,-2-19-3134 0 0,-2 1 1 0 0,-1 0 0 0 0,-1-1-1 0 0,-1 40 1 0 0,-2-22-632 0 0,0-14-144 0 0,-2 0 1 0 0,-5 37-1 0 0,5-48-59 0 0,1-5-141 0 0,5-105-110 0 0,1 2 196 0 0,12-38 161 0 0,-9 71 30 0 0,-4 26 13 0 0,2-1-1 0 0,0 1 0 0 0,12-26 1 0 0,-17 46-88 0 0,0 0 0 0 0,0-1 0 0 0,1 1 0 0 0,-1 0 0 0 0,1 0 1 0 0,0 0-1 0 0,0 1 0 0 0,1-1 0 0 0,4-4 0 0 0,-7 7-73 0 0,0 0-1 0 0,0 1 1 0 0,0-1-1 0 0,0 0 0 0 0,1 0 1 0 0,-1 1-1 0 0,0-1 1 0 0,0 1-1 0 0,0-1 1 0 0,1 1-1 0 0,-1 0 0 0 0,0 0 1 0 0,0-1-1 0 0,1 1 1 0 0,-1 0-1 0 0,0 0 1 0 0,1 0-1 0 0,-1 0 0 0 0,0 0 1 0 0,0 1-1 0 0,1-1 1 0 0,-1 0-1 0 0,0 0 0 0 0,0 1 1 0 0,1-1-1 0 0,-1 1 1 0 0,0-1-1 0 0,0 1 1 0 0,0 0-1 0 0,0-1 0 0 0,0 1 1 0 0,0 0-1 0 0,0 0 1 0 0,0 0-1 0 0,0 0 1 0 0,0 0-1 0 0,0 0 0 0 0,0 0 1 0 0,1 2-1 0 0,1 3 49 0 0,1 1 0 0 0,-1 0 0 0 0,0 0 0 0 0,-1 0 0 0 0,3 11 0 0 0,0 0 27 0 0,1 4-37 0 0,-1 0 1 0 0,-1 1-1 0 0,1 32 0 0 0,-3-36-38 0 0,4 124 37 0 0,-5-31-77 0 0,-1-64-295 0 0,-6 25-2243 0 0,6-71 1017 0 0</inkml:trace>
  <inkml:trace contextRef="#ctx0" brushRef="#br0" timeOffset="1">0 393 15200 0 0,'0'0'1378'0'0,"12"-5"-929"0"0,28-14 4238 0 0,133-24 164 0 0,-157 39-5376 0 0,41-11 1063 0 0,-18 6-8373 0 0,-18 5-228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6.3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8 10592 0 0,'0'0'818'0'0,"0"3"-228"0"0,1 2 95 0 0,0 0 0 0 0,0 0 0 0 0,0 0 1 0 0,0 0-1 0 0,3 5 0 0 0,4 23 3183 0 0,-6-23-3159 0 0,-1-6-460 0 0,0 0 0 0 0,-1 0 0 0 0,0-1 1 0 0,1 1-1 0 0,-1 0 0 0 0,-1 5 1 0 0,-4 30 1300 0 0,1 49 1 0 0,4-78-1372 0 0,-1-1 0 0 0,-4 16 1 0 0,4-17-8 0 0,-1 0-1 0 0,1-1 1 0 0,0 1 0 0 0,1 0 0 0 0,0 13 0 0 0,2-12-189 0 0,-1 1 0 0 0,-1 0-1 0 0,0-1 1 0 0,0 1 0 0 0,-1-1-1 0 0,-3 14 1 0 0,2-8-182 0 0,3-2 159 0 0,-1-13 41 0 0,0 1-1 0 0,-1-1 1 0 0,1 0-1 0 0,0 1 1 0 0,0-1-1 0 0,0 0 1 0 0,0 0-1 0 0,-1 1 1 0 0,1-1-1 0 0,0 0 1 0 0,0 0-1 0 0,-1 1 1 0 0,1-1-1 0 0,0 0 1 0 0,-1 0-1 0 0,1 0 1 0 0,0 1-1 0 0,0-1 1 0 0,-1 0-1 0 0,0 0 1 0 0,1 0-1 0 0,7-24-60 0 0,-5 17 29 0 0,-1-1-72 0 0,1 0 0 0 0,-1 0 1 0 0,-1 0-1 0 0,0-13 1 0 0,-1 5 103 0 0,1 0 1 0 0,0 0-1 0 0,1 0 0 0 0,0 0 1 0 0,2 0-1 0 0,-1 0 0 0 0,2 1 1 0 0,0-1-1 0 0,1 1 0 0 0,1 0 1 0 0,8-15-1 0 0,-1 3-138 0 0,-6 11 93 0 0,1 1 0 0 0,1 0 0 0 0,12-16 0 0 0,-8 15 252 0 0,-8 9-69 0 0,1 0-1 0 0,-1 0 1 0 0,2 0-1 0 0,-1 1 1 0 0,9-6 0 0 0,-13 10-73 0 0,-1 1 0 0 0,1 0 0 0 0,0 0 0 0 0,-1 0 0 0 0,1 0 0 0 0,0 0 0 0 0,0 0 0 0 0,0 1 0 0 0,0-1 0 0 0,0 1 0 0 0,-1-1 0 0 0,1 1 0 0 0,0 0 0 0 0,0 0 0 0 0,0-1 0 0 0,4 2 1 0 0,-4-1-53 0 0,-1 1 0 0 0,0-1 0 0 0,1 1 0 0 0,-1 0 0 0 0,0-1 0 0 0,0 1 0 0 0,1 0 0 0 0,-1 0 0 0 0,0 0 0 0 0,0 0 0 0 0,0 0 0 0 0,0 0 0 0 0,0 0 0 0 0,0 0 0 0 0,-1 0 0 0 0,1 1 0 0 0,0-1 0 0 0,0 0 0 0 0,-1 0 0 0 0,1 1 0 0 0,-1-1 0 0 0,1 3 0 0 0,0-1-6 0 0,0 1 0 0 0,0 0 0 0 0,-1 0 0 0 0,1 0 0 0 0,-1 0 0 0 0,0 0 0 0 0,0-1 0 0 0,0 1 0 0 0,-2 8 0 0 0,-12 33 42 0 0,2-8-44 0 0,7-20-151 0 0,0-1 0 0 0,-13 25 0 0 0,14-35 52 0 0,0 0 0 0 0,0 0-1 0 0,-1 0 1 0 0,-5 5 0 0 0,-6 7-341 0 0,15-17 408 0 0,1-1-1 0 0,-1 1 0 0 0,1 0 1 0 0,-1 0-1 0 0,1-1 0 0 0,-1 1 1 0 0,1 0-1 0 0,0 0 1 0 0,-1 0-1 0 0,1-1 0 0 0,0 1 1 0 0,0 0-1 0 0,-1 0 0 0 0,1 0 1 0 0,0 0-1 0 0,0 0 1 0 0,0 0-1 0 0,0-1 0 0 0,0 1 1 0 0,0 0-1 0 0,1 0 0 0 0,-1 1 1 0 0,1 10 32 0 0,0-12-11 0 0,-1 1 0 0 0,0 0 0 0 0,0-1 0 0 0,1 1 0 0 0,-1 0 0 0 0,0-1 0 0 0,1 1 0 0 0,-1-1 0 0 0,0 1 0 0 0,1-1 0 0 0,-1 1 0 0 0,1-1 0 0 0,-1 1 0 0 0,1-1 0 0 0,-1 1 0 0 0,1-1 0 0 0,0 0 0 0 0,0 1 1 0 0,1 1-9 0 0,10 6 13 0 0,-1 1 0 0 0,1-2 0 0 0,0 0 1 0 0,1 0-1 0 0,0-1 0 0 0,0-1 0 0 0,14 4 0 0 0,14 7 196 0 0,-16-7 36 0 0,-24-8 82 0 0,1 0-148 0 0,-1 0-134 0 0,0 0-1 0 0,0 0 1 0 0,0 0-1 0 0,0 1 0 0 0,0-1 1 0 0,0 0-1 0 0,0 0 1 0 0,0 0-1 0 0,0 1 1 0 0,-1-1-1 0 0,1 0 1 0 0,-1 1-1 0 0,1-1 1 0 0,-1 0-1 0 0,1 1 0 0 0,-1-1 1 0 0,0 1-1 0 0,1-1 1 0 0,-1 1-1 0 0,0-1 1 0 0,0 1-1 0 0,0-1 1 0 0,0 1-1 0 0,-1-1 1 0 0,1 1-1 0 0,0-1 0 0 0,-1 1 1 0 0,1-1-1 0 0,-1 0 1 0 0,1 1-1 0 0,-1-1 1 0 0,1 0-1 0 0,-1 1 1 0 0,0-1-1 0 0,0 0 1 0 0,0 0-1 0 0,0 0 0 0 0,0 1 1 0 0,0-1-1 0 0,0 0 1 0 0,0 0-1 0 0,0-1 1 0 0,-2 3-1 0 0,-10 5 20 0 0,1-1 0 0 0,-1 0 0 0 0,0-1 0 0 0,-19 7-1 0 0,0 0-11 0 0,21-8-13 0 0,-1-2 0 0 0,-11 4-1 0 0,-12 3-16 0 0,18-5-249 0 0,0-1-1 0 0,0 0 1 0 0,0-1 0 0 0,0 0 0 0 0,-34-1 0 0 0,38-2 0 0 0,0-1 1 0 0,0 0-1 0 0,0-1 1 0 0,0-1-1 0 0,1 0 0 0 0,-1-1 1 0 0,1 0-1 0 0,-21-10 1 0 0,26 10-247 0 0,0-1 0 0 0,1 0 0 0 0,-1 0 1 0 0,1 0-1 0 0,0-1 0 0 0,0 0 0 0 0,1 0 0 0 0,0 0 1 0 0,0-1-1 0 0,0 0 0 0 0,-4-7 0 0 0,-7-23-1658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6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1 172 9216 0 0,'3'7'11466'0'0,"-2"-6"-10862"0"0,10 4 3444 0 0,14 0-4648 0 0,-19-5 2087 0 0,29 5 49 0 0,58-1 1 0 0,-11 2-868 0 0,-62-4-598 0 0,0 0 1 0 0,0-1-1 0 0,1-1 0 0 0,-1-1 1 0 0,23-3-1 0 0,32-7-24 0 0,-49 9-942 0 0,40-10 0 0 0,-28 4-2576 0 0,-22 8-1311 0 0</inkml:trace>
  <inkml:trace contextRef="#ctx0" brushRef="#br0" timeOffset="1">543 0 4608 0 0,'0'0'18089'0'0,"3"1"-17211"0"0,49 19 1484 0 0,-23-8-1412 0 0,-1 0-301 0 0,-1 2 0 0 0,0 1 0 0 0,-1 1 0 0 0,42 33 0 0 0,-56-41-590 0 0,-1 1-1 0 0,0 0 0 0 0,-1 1 0 0 0,0 1 1 0 0,17 22-1 0 0,-25-31-42 0 0,1 1-28 0 0,-2 17 189 0 0,-2-17-166 0 0,1 0-1 0 0,-1 0 1 0 0,0 0-1 0 0,1 0 1 0 0,-2 0-1 0 0,1 0 1 0 0,0 0 0 0 0,0 0-1 0 0,-1 0 1 0 0,0-1-1 0 0,1 1 1 0 0,-1-1-1 0 0,0 1 1 0 0,0-1-1 0 0,-5 4 1 0 0,3-2-11 0 0,-1 0 0 0 0,1 0 1 0 0,-1-1-1 0 0,0 0 0 0 0,0 0 0 0 0,0 0 0 0 0,0-1 1 0 0,-6 3-1 0 0,-39 3-667 0 0,46-7 424 0 0,0 1 1 0 0,0-2-1 0 0,0 1 0 0 0,0 0 0 0 0,0-1 1 0 0,0 1-1 0 0,0-1 0 0 0,0-1 0 0 0,0 1 1 0 0,0 0-1 0 0,0-1 0 0 0,0 0 0 0 0,-7-2 1 0 0,2 0-2716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7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22055 0 0,'0'0'2214'0'0,"0"2"-2025"0"0,7 195 4193 0 0,23 181-3695 0 0,-18-146-951 0 0,-12-219 266 0 0,-3 24 1 0 0,2-26-36 0 0,0-1-1 0 0,1 1 1 0 0,1 20 0 0 0,1-20-258 0 0,-1-3-148 0 0,0 1 1 0 0,1 0-1 0 0,0-1 0 0 0,0 0 0 0 0,0 1 1 0 0,1-1-1 0 0,1 0 0 0 0,5 11 0 0 0,15-35-7201 0 0</inkml:trace>
  <inkml:trace contextRef="#ctx0" brushRef="#br0" timeOffset="1">213 256 20015 0 0,'0'0'2004'0'0,"2"0"-1834"0"0,1 1-118 0 0,0 0 0 0 0,-1 0 0 0 0,1 1 1 0 0,0-1-1 0 0,0 0 0 0 0,4 5 0 0 0,-6-6 48 0 0,0 1 0 0 0,-1-1 0 0 0,1 1-1 0 0,0-1 1 0 0,0 1 0 0 0,0-1 0 0 0,0 0-1 0 0,0 1 1 0 0,0-1 0 0 0,0 0 0 0 0,0 0-1 0 0,-1 1 1 0 0,1-1 0 0 0,0 0 0 0 0,0 0-1 0 0,0 0 1 0 0,2-1 0 0 0,71 1 3830 0 0,38 0-2971 0 0,-107 0-879 0 0,0 0 0 0 0,0-1-1 0 0,0 0 1 0 0,9-3 0 0 0,6-2-2140 0 0,-5 5-4057 0 0</inkml:trace>
  <inkml:trace contextRef="#ctx0" brushRef="#br0" timeOffset="2">278 458 20791 0 0,'0'0'1012'0'0,"1"2"-440"0"0,6 3-216 0 0,-1-1 0 0 0,0 0 0 0 0,1-1 0 0 0,0 1 0 0 0,0-1 0 0 0,0 0 0 0 0,1-1 0 0 0,-1 0 0 0 0,0 0 0 0 0,1 0 0 0 0,11 0 0 0 0,44-6 1731 0 0,-16-2-1826 0 0,-10 1-1765 0 0,-9 2-5162 0 0,3-3-2287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8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1 842 14280 0 0,'0'-4'6350'0'0,"1"4"-6058"0"0,0 1 0 0 0,-1-1-1 0 0,1 0 1 0 0,0 1 0 0 0,0-1 0 0 0,0 0 0 0 0,0 1-1 0 0,0-1 1 0 0,-1 1 0 0 0,1-1 0 0 0,0 1-1 0 0,1 1 1 0 0,1 2-134 0 0,1-1 0 0 0,0 1-1 0 0,-1-1 1 0 0,1 0 0 0 0,6 4 0 0 0,-4-4-60 0 0,-1 1 1 0 0,0 0-1 0 0,0 0 0 0 0,8 8 1 0 0,-7-5-47 0 0,-1 1 1 0 0,1 0-1 0 0,-2 0 1 0 0,1 0-1 0 0,-1 0 1 0 0,0 1-1 0 0,4 15 1 0 0,-6-20-45 0 0,-1 0-1 0 0,1-1 1 0 0,0 1-1 0 0,0 0 1 0 0,0-1 0 0 0,1 1-1 0 0,-1-1 1 0 0,1 0 0 0 0,5 6-1 0 0,-5-6-1 0 0,0 0 0 0 0,0 0 1 0 0,0 1-1 0 0,-1-1 0 0 0,1 1 0 0 0,-1 0 0 0 0,3 6 0 0 0,-5-9-6 0 0,1 1 0 0 0,0-1 0 0 0,-1 1 0 0 0,1-1 0 0 0,0 0 0 0 0,0 0 0 0 0,0 1 0 0 0,-1-1 0 0 0,2 0 0 0 0,0 2 0 0 0,20 12 0 0 0,-3-4 0 0 0,-17-10-1 0 0,-1 0 1 0 0,1-1-1 0 0,0 1 0 0 0,-1 0 1 0 0,1-1-1 0 0,0 0 0 0 0,-1 1 1 0 0,1-1-1 0 0,0 0 0 0 0,0 0 0 0 0,0 0 1 0 0,-1 0-1 0 0,1 0 0 0 0,0 0 1 0 0,0-1-1 0 0,-1 1 0 0 0,1-1 1 0 0,3 0-1 0 0,-5 1-3 0 0,1-1 0 0 0,-1 1 1 0 0,0 0-1 0 0,1 0 0 0 0,-1-1 1 0 0,0 1-1 0 0,1 0 0 0 0,-1-1 1 0 0,0 1-1 0 0,1 0 0 0 0,-1-1 1 0 0,0 1-1 0 0,0 0 0 0 0,1-1 1 0 0,-1 1-1 0 0,0-1 0 0 0,0 1 0 0 0,0-1 1 0 0,1 0-1 0 0,0-2-15 0 0,4-3-53 0 0,-3 5 57 0 0,-1-1 0 0 0,0 1-1 0 0,0 0 1 0 0,1-1 0 0 0,-1 1 0 0 0,0-1 0 0 0,-1 1 0 0 0,1-1-1 0 0,0 0 1 0 0,0 1 0 0 0,-1-1 0 0 0,1 0 0 0 0,0 0 0 0 0,-1 1-1 0 0,0-1 1 0 0,1 0 0 0 0,-1 0 0 0 0,0 0 0 0 0,0 1 0 0 0,0-1-1 0 0,-1-2 1 0 0,0-7-49 0 0,-2-9-264 0 0,-2-33 0 0 0,5 47 281 0 0,0 1-1 0 0,-1-1 0 0 0,0 1 0 0 0,0-1 1 0 0,-3-5-1 0 0,2 5-3 0 0,0-1 1 0 0,1 0 0 0 0,-2-9-1 0 0,-13-102-439 0 0,10 84 388 0 0,-9-84-2 0 0,5 65 110 0 0,-30-172 58 0 0,39 208 26 0 0,0-26 0 0 0,0-5 166 0 0,1 44-222 0 0,0 1 0 0 0,0-1 0 0 0,1 1 0 0 0,-1-1 1 0 0,1 1-1 0 0,0-1 0 0 0,0 1 0 0 0,0 0 1 0 0,0 0-1 0 0,2-4 0 0 0,1-2 157 0 0,1 2 1 0 0,8-12-1 0 0,-11 17-163 0 0,0-1-1 0 0,0 1 0 0 0,0 0 1 0 0,0 0-1 0 0,1 1 0 0 0,-1-1 0 0 0,1 0 1 0 0,-1 1-1 0 0,1 0 0 0 0,-1-1 1 0 0,1 1-1 0 0,0 0 0 0 0,4-1 1 0 0,4 0 16 0 0,1 0 0 0 0,13 0 0 0 0,9-3-35 0 0,-12 1 43 0 0,1 1-1 0 0,43-1 1 0 0,1 1 65 0 0,-11 0-80 0 0,66 5 0 0 0,-31 0-235 0 0,12-1 179 0 0,84-1 22 0 0,-9-11 136 0 0,22 1 46 0 0,-44 0-209 0 0,45 1-36 0 0,38 2 60 0 0,6 0 0 0 0,329 3 480 0 0,-168-12-231 0 0,-115 2 342 0 0,-162 8-306 0 0,50-1-17 0 0,17 7-460 0 0,-191 0 48 0 0,0 0 0 0 0,0 0 0 0 0,0 1 0 0 0,0 0 1 0 0,-1 0-1 0 0,1 0 0 0 0,8 4 0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49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 12440 0 0,'0'0'1504'0'0,"2"0"-363"0"0,101-32 8115 0 0,-93 30-8986 0 0,-1 1 1 0 0,1 1 0 0 0,0-1-1 0 0,14 3 1 0 0,4-1 194 0 0,-24-1-405 0 0,1 0 0 0 0,-1 0 0 0 0,0 1 0 0 0,1-1 0 0 0,-1 1 0 0 0,0 0 0 0 0,0 0 0 0 0,0 1 0 0 0,8 3 0 0 0,-4 0 55 0 0,-2 4-23 0 0,-5-6-95 0 0,0 1 1 0 0,0-1-1 0 0,0 0 0 0 0,0 1 1 0 0,-1-1-1 0 0,1 1 1 0 0,-1-1-1 0 0,0 1 0 0 0,0 0 1 0 0,0-1-1 0 0,-1 1 1 0 0,1-1-1 0 0,-1 1 1 0 0,0-1-1 0 0,0 1 0 0 0,0-1 1 0 0,0 0-1 0 0,-3 6 1 0 0,2-5-94 0 0,0 0 1 0 0,0 0-1 0 0,0 1 1 0 0,1-1-1 0 0,-2 8 0 0 0,-7 16-573 0 0,9-25 559 0 0,-1 0-59 0 0,0 1 0 0 0,0-1-1 0 0,0 1 1 0 0,1 0-1 0 0,-1-1 1 0 0,1 1-1 0 0,0 0 1 0 0,0 0-1 0 0,1 0 1 0 0,-1 4 0 0 0,1-7 129 0 0,0 0-14 0 0,0-1 0 0 0,0 1 0 0 0,0 0 0 0 0,0 0 0 0 0,0-1 0 0 0,0 1 0 0 0,0 0 0 0 0,0 0 0 0 0,0-1 0 0 0,0 1 0 0 0,-1 0 0 0 0,1 0 0 0 0,0-1 0 0 0,-1 1 0 0 0,1 0 0 0 0,0-1 0 0 0,-1 1 0 0 0,1-1 0 0 0,-1 1 0 0 0,0 1 0 0 0,6 10-903 0 0,-5-11 949 0 0,0 0 1 0 0,1 1-1 0 0,-1-1 0 0 0,1 0 1 0 0,-1 1-1 0 0,1-1 0 0 0,-1 0 0 0 0,1 1 1 0 0,0-1-1 0 0,-1 0 0 0 0,1 0 1 0 0,0 0-1 0 0,0 0 0 0 0,0 0 1 0 0,0 0-1 0 0,0 0 0 0 0,0 0 1 0 0,0 0-1 0 0,0 0 0 0 0,1-1 0 0 0,-1 1 1 0 0,2 0-1 0 0,34 15 404 0 0,-21-11-276 0 0,4 4 344 0 0,-2-2 365 0 0,23 14 0 0 0,-37-19-653 0 0,1 1 0 0 0,-1 0 0 0 0,1 1 0 0 0,-1-1 0 0 0,0 1 0 0 0,-1 0 0 0 0,1 0 0 0 0,-1 0 0 0 0,5 6 0 0 0,-8-9-143 0 0,0 0 0 0 0,1-1 0 0 0,-1 1-1 0 0,0 0 1 0 0,0 0 0 0 0,1 0 0 0 0,-1-1-1 0 0,0 1 1 0 0,0 0 0 0 0,0 0 0 0 0,0 0 0 0 0,0 0-1 0 0,0-1 1 0 0,-1 1 0 0 0,1 0 0 0 0,0 0 0 0 0,0 0-1 0 0,0-1 1 0 0,-1 1 0 0 0,1 0 0 0 0,0 0-1 0 0,-1-1 1 0 0,0 2 0 0 0,-13 13 296 0 0,-2 4-114 0 0,15-16-183 0 0,-1-1 1 0 0,0 1-1 0 0,0-1 1 0 0,0 1-1 0 0,0-1 0 0 0,0 0 1 0 0,-1 0-1 0 0,-2 3 1 0 0,-37 18 113 0 0,34-19-148 0 0,1-1 0 0 0,0 0 0 0 0,-1-1-1 0 0,0 1 1 0 0,0-1 0 0 0,0-1 0 0 0,-13 2-1 0 0,-1 0-220 0 0,19-3 85 0 0,0 0 1 0 0,0 0-1 0 0,-1 0 0 0 0,1 0 0 0 0,0 0 1 0 0,-5-2-1 0 0,-19-5-5162 0 0,12 1-2507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0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0 16184 0 0,'1'0'737'0'0,"29"0"1148"0"0,-32 1-1728 0 0,0-1 0 0 0,1 0 0 0 0,-1 0 1 0 0,0 1-1 0 0,0-1 0 0 0,1 1 0 0 0,-1-1 0 0 0,0 1 0 0 0,1 0 0 0 0,-1 0 0 0 0,0 0 1 0 0,1 0-1 0 0,-1 0 0 0 0,1 0 0 0 0,-3 2 0 0 0,-16 23 812 0 0,9-12-637 0 0,6-7-223 0 0,-1 1 0 0 0,1 1 0 0 0,0-1 0 0 0,1 1 1 0 0,0-1-1 0 0,0 1 0 0 0,1 1 0 0 0,0-1 1 0 0,0 0-1 0 0,0 10 0 0 0,-28 99 388 0 0,29-105-497 0 0,0 0 0 0 0,2 1 0 0 0,-1-1 0 0 0,1 0 0 0 0,1 1 0 0 0,3 16 0 0 0,-1-9 0 0 0,1 5-29 0 0,1 1 0 0 0,1-1-1 0 0,2 0 1 0 0,17 40 0 0 0,-17-48-187 0 0,-2 1 1 0 0,5 19-1 0 0,-10-34 110 0 0,0 0 0 0 0,0 1 0 0 0,0-1 1 0 0,1 0-1 0 0,-1 0 0 0 0,1 0 0 0 0,0 0 0 0 0,0 0 0 0 0,0-1 0 0 0,1 1 1 0 0,-1 0-1 0 0,1-1 0 0 0,0 0 0 0 0,0 0 0 0 0,0 0 0 0 0,0 0 0 0 0,1 0 1 0 0,-1 0-1 0 0,1-1 0 0 0,0 0 0 0 0,0 0 0 0 0,7 3 0 0 0,21 10-1786 0 0</inkml:trace>
  <inkml:trace contextRef="#ctx0" brushRef="#br0" timeOffset="1">865 34 10592 0 0,'3'1'488'0'0,"-1"-1"-437"0"0,1 1 0 0 0,0-1 1 0 0,0 0-1 0 0,0 0 1 0 0,0 0-1 0 0,0 0 0 0 0,0-1 1 0 0,0 1-1 0 0,4-2 0 0 0,-4 1 204 0 0,-1 0-1 0 0,1 1 1 0 0,-1-1-1 0 0,1 1 1 0 0,0-1-1 0 0,-1 1 1 0 0,1 0-1 0 0,0 0 1 0 0,-1 0-1 0 0,1 0 0 0 0,-1 1 1 0 0,1-1-1 0 0,-1 1 1 0 0,7 2 3939 0 0,-8-3-4051 0 0,0 0-1 0 0,-1 1 0 0 0,1-1 1 0 0,0 1-1 0 0,0-1 1 0 0,0 1-1 0 0,0-1 1 0 0,0 1-1 0 0,0-1 0 0 0,0 1 1 0 0,-1 0-1 0 0,2 0 1 0 0,2 2 160 0 0,1 1-118 0 0,-2-3-38 0 0,0 1-1 0 0,0 0 1 0 0,0 0-1 0 0,-1 0 1 0 0,1 1-1 0 0,0-1 0 0 0,-1 1 1 0 0,1-1-1 0 0,-1 1 1 0 0,0 0-1 0 0,0 0 1 0 0,0 0-1 0 0,2 5 1 0 0,0 0 83 0 0,0 0 1 0 0,1 0-1 0 0,7 10 1 0 0,-6-11-58 0 0,0 1-1 0 0,-1 0 1 0 0,5 12 0 0 0,-6-9-59 0 0,5 7 3 0 0,-1 1 0 0 0,-1-1 0 0 0,-1 2 0 0 0,-1-1 0 0 0,-1 1 0 0 0,2 21 0 0 0,1-7-52 0 0,-5-28-63 0 0,-1-1-1 0 0,1 0 1 0 0,-1 0-1 0 0,-1 1 1 0 0,1-1-1 0 0,-1 0 1 0 0,0 1-1 0 0,0-1 1 0 0,-1 6-1 0 0,-3 2-1 0 0,0-1 0 0 0,-11 21 0 0 0,10-23 0 0 0,0 1 0 0 0,0-1 0 0 0,2 1 0 0 0,-5 16 0 0 0,6-14-1 0 0,2-7-5 0 0,-1 0 0 0 0,0 0 1 0 0,-1 0-1 0 0,1 0 0 0 0,-1 0 1 0 0,-4 7-1 0 0,-4 5-108 0 0,-9 21-300 0 0,16-31 88 0 0,0-1-1 0 0,0 0 1 0 0,0-1 0 0 0,-1 1-1 0 0,0-1 1 0 0,0 1 0 0 0,-10 10-1 0 0,-2-5-1829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1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18511 0 0,'0'0'900'0'0,"2"0"-390"0"0,1 1-359 0 0,1 0-17 0 0,12-8 347 0 0,-14 7-179 0 0,-1-1 0 0 0,1 1-1 0 0,-1 0 1 0 0,1 0 0 0 0,0-1-1 0 0,-1 1 1 0 0,1 1-1 0 0,0-1 1 0 0,-1 0 0 0 0,1 0-1 0 0,0 0 1 0 0,-1 1 0 0 0,1-1-1 0 0,-1 1 1 0 0,1-1-1 0 0,2 3 1 0 0,-3-3-648 0 0,6 6 1016 0 0,-4-3-564 0 0,5 2-7 0 0,-8-5-97 0 0,1 0 0 0 0,-1 0 0 0 0,0 1 0 0 0,1-1 0 0 0,-1 0 0 0 0,1 0 0 0 0,-1 1 0 0 0,1-1 0 0 0,-1 0 0 0 0,0 1 0 0 0,1-1 0 0 0,-1 1 0 0 0,0-1 0 0 0,1 1 0 0 0,-1-1 0 0 0,0 0 0 0 0,1 1 0 0 0,-1-1 0 0 0,0 1 0 0 0,0-1 0 0 0,0 1 0 0 0,0-1 0 0 0,1 2 0 0 0,1 40 131 0 0,-2-39-126 0 0,0-2-5 0 0,5 18-1 0 0,-4-16-1 0 0,-1 0 0 0 0,1 1 0 0 0,0 0 0 0 0,0-1 0 0 0,1 1 0 0 0,-1-1 0 0 0,1 0 0 0 0,0 1 0 0 0,0-1 0 0 0,2 3 0 0 0,-1-1 0 0 0,-3-4 0 0 0,1 0 0 0 0,0 0 0 0 0,-1 0 0 0 0,1 0 0 0 0,0 0 0 0 0,0 0 0 0 0,0 0 0 0 0,-1-1 0 0 0,1 1 0 0 0,0 0 0 0 0,0 0 0 0 0,0-1 0 0 0,0 1 0 0 0,2 0 0 0 0,13 8 0 0 0,-11-9-5 0 0,-1 0-2 0 0,8 1-411 0 0,0 0 1 0 0,0-1-1 0 0,0 0 0 0 0,0-1 1 0 0,0 0-1 0 0,14-4 0 0 0,-23 4-111 0 0,1 0 0 0 0,-1 0-1 0 0,0 0 1 0 0,0-1 0 0 0,5-3-1 0 0,4-2-783 0 0,14-3-998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9.8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5064 0 0,'0'0'389'0'0,"3"-1"-1035"0"0,11-3 11883 0 0,10-7-3850 0 0,-20 10-6981 0 0,0 0 0 0 0,0 0 0 0 0,0 1-1 0 0,0-1 1 0 0,4 1 0 0 0,-5 0-734 0 0,0 0 0 0 0,-1 0 0 0 0,1 0-1 0 0,0 0 1 0 0,0 1 0 0 0,-1-1 0 0 0,1 1 0 0 0,0 0 0 0 0,-1 0 0 0 0,3 1 0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1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0 319 12896 0 0,'0'0'2722'0'0,"13"1"2830"0"0,4 1-4640 0 0,1 0-1 0 0,0-1 1 0 0,34-2 0 0 0,-10 0-463 0 0,-38 1-437 0 0,12 0 70 0 0,1 0 0 0 0,-1-1 0 0 0,1-1-1 0 0,20-5 1 0 0,-7-2-1826 0 0,-24 7 870 0 0,-1 0 0 0 0,0 0-1 0 0,0 0 1 0 0,-1-1 0 0 0,1 0 0 0 0,0 0 0 0 0,3-4 0 0 0,2-1-6428 0 0</inkml:trace>
  <inkml:trace contextRef="#ctx0" brushRef="#br0" timeOffset="1">213 0 10136 0 0,'0'7'1049'0'0,"-5"10"-753"0"0,4-15 20 0 0,0 0 0 0 0,1 0 0 0 0,-1 0 0 0 0,0 0-1 0 0,1 0 1 0 0,-1 0 0 0 0,1 4 0 0 0,2 77 5974 0 0,5-1-4526 0 0,-4-45-1526 0 0,-2-20-236 0 0,6 28-1 0 0,-4-35-161 0 0,0 0-1 0 0,1 0 0 0 0,10 18 1 0 0,-4-11-1483 0 0,-1-2-5575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2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 17911 0 0,'0'0'1624'0'0,"-5"5"-284"0"0,3-3-1077 0 0,-1 0 1 0 0,1 0-1 0 0,0 1 0 0 0,-1-1 0 0 0,1 1 0 0 0,0-1 0 0 0,1 1 0 0 0,-1 0 0 0 0,0 0 0 0 0,1 0 0 0 0,0 0 0 0 0,-2 4 0 0 0,-7 17 569 0 0,8-20-685 0 0,0 1 0 0 0,0-1 0 0 0,0 1 0 0 0,-1 7 0 0 0,-6 23 154 0 0,2 1 1 0 0,-3 71-1 0 0,9-68-297 0 0,2 1 1 0 0,2-1-1 0 0,9 45 0 0 0,-10-76-11 0 0,2 15 7 0 0,9 21 0 0 0,-11-38-53 0 0,1 0 0 0 0,-1-1 0 0 0,1 1 0 0 0,0-1-1 0 0,0 0 1 0 0,0 0 0 0 0,1 0 0 0 0,0 0 0 0 0,4 4 0 0 0,27 19-729 0 0,-34-27 660 0 0,0 0 1 0 0,-1-1-1 0 0,1 1 0 0 0,0-1 0 0 0,0 1 0 0 0,0-1 0 0 0,0 1 0 0 0,0-1 1 0 0,-1 0-1 0 0,1 1 0 0 0,0-1 0 0 0,0 0 0 0 0,0 0 0 0 0,0 0 1 0 0,0 0-1 0 0,0 1 0 0 0,0-2 0 0 0,2 1 0 0 0,1 0-323 0 0,6 0-1163 0 0</inkml:trace>
  <inkml:trace contextRef="#ctx0" brushRef="#br0" timeOffset="1">203 361 16008 0 0,'0'0'1451'0'0,"2"0"-1195"0"0,70 4 4152 0 0,-58-4-3453 0 0,0-1 0 0 0,27-3-1 0 0,-4-6-727 0 0,-15 2-2618 0 0,-11 7 919 0 0</inkml:trace>
  <inkml:trace contextRef="#ctx0" brushRef="#br0" timeOffset="2">665 38 18799 0 0,'0'0'1706'0'0,"0"3"-1236"0"0,0 8 502 0 0,0 1 0 0 0,-1-1 0 0 0,0 0-1 0 0,-1 0 1 0 0,-4 12 0 0 0,-3 8-759 0 0,-5 36 0 0 0,12-55-180 0 0,1 0 0 0 0,0 0 0 0 0,1 1 0 0 0,0-1 0 0 0,1 0 0 0 0,3 15 0 0 0,-3-1-48 0 0,-1-24 8 0 0,0-1 0 0 0,1 0 0 0 0,-1 0 0 0 0,1 0-1 0 0,-1 0 1 0 0,1 0 0 0 0,-1 0 0 0 0,1 0 0 0 0,0 0-1 0 0,-1 0 1 0 0,1 0 0 0 0,0 0 0 0 0,0-1-1 0 0,-1 1 1 0 0,1 0 0 0 0,2 1 0 0 0,0 1-24 0 0,-2-2 16 0 0,0 1 0 0 0,1 0 0 0 0,-1-1 1 0 0,0 0-1 0 0,1 1 0 0 0,-1-1 0 0 0,1 0 0 0 0,-1 1 0 0 0,1-1 0 0 0,0 0 0 0 0,-1 0 0 0 0,1 0 1 0 0,0-1-1 0 0,0 1 0 0 0,0 0 0 0 0,0-1 0 0 0,0 1 0 0 0,0-1 0 0 0,-1 0 0 0 0,1 1 0 0 0,0-1 0 0 0,0 0 1 0 0,0 0-1 0 0,0 0 0 0 0,0-1 0 0 0,0 1 0 0 0,0 0 0 0 0,3-2 0 0 0,2 1-172 0 0,0-1 1 0 0,0 0-1 0 0,0-1 0 0 0,-1 0 1 0 0,1 0-1 0 0,11-7 0 0 0,4-8-7243 0 0,-12 8-368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3.0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51 233 10136 0 0,'0'2'5316'0'0,"0"12"-2425"0"0,-1 0 0 0 0,-3 21 1 0 0,1-12-1332 0 0,3-19-1403 0 0,0 0 0 0 0,-1 0 0 0 0,1 0 0 0 0,-1 0 0 0 0,-2 6 1 0 0,-5 13 144 0 0,1-1 0 0 0,1 1 0 0 0,1 1 0 0 0,1-1 0 0 0,0 1 0 0 0,1 29 0 0 0,3-40-285 0 0,0-9-89 0 0,0 0 0 0 0,0 0 0 0 0,0 0 0 0 0,0 1 0 0 0,1-1-1 0 0,0 0 1 0 0,0 0 0 0 0,2 8 0 0 0,-2-8-99 0 0,2 2 52 0 0,1-1-3143 0 0,4 3 1446 0 0</inkml:trace>
  <inkml:trace contextRef="#ctx0" brushRef="#br0" timeOffset="1">226 1 9216 0 0,'7'5'9425'0'0,"23"31"-5080"0"0,-27-32-4080 0 0,0 0 0 0 0,-1 0 1 0 0,1 0-1 0 0,-1 1 1 0 0,0-1-1 0 0,0 1 0 0 0,2 8 1 0 0,10 66 1329 0 0,5 45-675 0 0,-17-85-740 0 0,-1 0 0 0 0,-2 0-1 0 0,-8 52 1 0 0,-21 90-1694 0 0,26-160-131 0 0,-3-1-4718 0 0,1-4-1746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3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 16583 0 0,'0'0'1506'0'0,"2"-1"-1241"0"0,5-2-38 0 0,-5 2 418 0 0,1 0 1 0 0,0 0-1 0 0,0 0 1 0 0,0 0-1 0 0,0 1 1 0 0,0-1-1 0 0,3 1 1 0 0,1-3 653 0 0,-7 3-1208 0 0,0 0 1 0 0,1 0-1 0 0,-1 0 1 0 0,0 0-1 0 0,0 0 1 0 0,0 0-1 0 0,1-1 1 0 0,-1 1-1 0 0,0 0 1 0 0,0 0-1 0 0,0 0 1 0 0,1 0-1 0 0,-1 0 1 0 0,0 0-1 0 0,0 0 1 0 0,0 0-1 0 0,1 0 1 0 0,-1 0-1 0 0,0 0 1 0 0,0 0-1 0 0,0 0 1 0 0,1 0-1 0 0,-1 0 1 0 0,0 0-1 0 0,0 0 1 0 0,0 0-1 0 0,1 0 1 0 0,-1 1-1 0 0,0-1 1 0 0,0 0-1 0 0,0 0 1 0 0,1 0-1 0 0,-1 0 1 0 0,0 0-1 0 0,0 0 1 0 0,0 1-1 0 0,0-1 1 0 0,1 0-1 0 0,3 7-130 0 0,0 0 0 0 0,0 0 0 0 0,-1 0 0 0 0,0 0 0 0 0,0 1 0 0 0,0-1 0 0 0,-1 1 0 0 0,2 11 0 0 0,-1-4-448 0 0,9 23 0 0 0,-11-35 382 0 0,0-1 0 0 0,0 1 0 0 0,0-1 0 0 0,1 1-1 0 0,-1-1 1 0 0,1 0 0 0 0,0 0 0 0 0,-1 1 0 0 0,1-1 0 0 0,4 3-1 0 0,-4-4 62 0 0,-1 0-1 0 0,1 0 1 0 0,0-1-1 0 0,-1 1 0 0 0,1-1 1 0 0,0 1-1 0 0,-1-1 0 0 0,1 1 1 0 0,0-1-1 0 0,0 0 1 0 0,0 0-1 0 0,-1 0 0 0 0,1 0 1 0 0,0 0-1 0 0,0 0 0 0 0,0-1 1 0 0,3 0-1 0 0,1-1-365 0 0,0 0 1 0 0,-1 0-1 0 0,1 0 0 0 0,6-4 0 0 0,6-4-1565 0 0</inkml:trace>
  <inkml:trace contextRef="#ctx0" brushRef="#br0" timeOffset="1">634 327 16527 0 0,'0'0'1851'0'0,"1"0"-1370"0"0,10-1 22 0 0,0-2 0 0 0,0 1 0 0 0,-1-1 0 0 0,1-1-1 0 0,-1 0 1 0 0,10-5 0 0 0,-15 7-373 0 0,53-23-40 0 0,-39 16-1888 0 0,-17 8 692 0 0</inkml:trace>
  <inkml:trace contextRef="#ctx0" brushRef="#br0" timeOffset="2">638 402 13824 0 0,'0'0'1472'0'0,"11"0"-1472"0"0,-5 0 0 0 0,4-4 736 0 0,0-2 95 0 0,8 6 17 0 0,-3 0 8 0 0,1-8-304 0 0,6 2-56 0 0,-3-3-16 0 0,9 5 0 0 0,-6-6-392 0 0,-1 0-88 0 0,-5-4 0 0 0,10 4-8271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4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32 118 5064 0 0,'0'0'389'0'0,"1"-1"-250"0"0,1 0-132 0 0,1-1 598 0 0,-1 0 1 0 0,0 0-1 0 0,1 0 0 0 0,-1 0 1 0 0,0 0-1 0 0,0 0 1 0 0,-1-1-1 0 0,6-7 5843 0 0,-1 6-5583 0 0,1 0-1 0 0,-1 0 1 0 0,1 0-1 0 0,-1 1 1 0 0,1 0-1 0 0,12-3 1 0 0,-3 1-28 0 0,0 1 1 0 0,16-1-1 0 0,-18 2-458 0 0,-1 0-1 0 0,24-9 1 0 0,-10 3-286 0 0,-22 8-79 0 0,16-9-16 0 0,-9 3-50 0 0,-9 5-220 0 0,-14 2-8515 0 0,5 0 7665 0 0,1 0 0 0 0,-1 1-1 0 0,0 0 1 0 0,1 0 0 0 0,-1 0 0 0 0,1 0 0 0 0,-7 3-1 0 0,-7 3-581 0 0,-1 0 161 0 0,16-5 1427 0 0,0 0 1 0 0,0-1 0 0 0,0 1-1 0 0,1-1 1 0 0,-6 1 0 0 0,-8 2 137 0 0,-4 8 8489 0 0,-28 15 1020 0 0,48-26-9406 0 0,0-1-1 0 0,0 1 1 0 0,0-1 0 0 0,0 1-1 0 0,1 0 1 0 0,-1-1-1 0 0,0 1 1 0 0,1 0-1 0 0,-1 0 1 0 0,0 0 0 0 0,1 0-1 0 0,-2 1 1 0 0,2-2-61 0 0,0 1 0 0 0,0-1 1 0 0,0 1-1 0 0,-1-1 0 0 0,1 1 1 0 0,0-1-1 0 0,-1 0 0 0 0,1 1 1 0 0,0-1-1 0 0,-1 1 0 0 0,1-1 0 0 0,0 0 1 0 0,-1 1-1 0 0,1-1 0 0 0,-1 0 1 0 0,1 0-1 0 0,-1 1 0 0 0,1-1 1 0 0,-1 0-1 0 0,1 0 0 0 0,-1 0 1 0 0,1 1-1 0 0,-1-1 0 0 0,1 0 1 0 0,-1 0-1 0 0,0 0 0 0 0,2 2 60 0 0,-1 5-75 0 0,0-5-35 0 0,0 0 0 0 0,0 1 0 0 0,1-1-1 0 0,-1 0 1 0 0,0 0 0 0 0,1 1 0 0 0,0-1 0 0 0,-1 0 0 0 0,1 0 0 0 0,0 0 0 0 0,0 0 0 0 0,2 3 0 0 0,13 31 131 0 0,-15-35-139 0 0,-1 1 1 0 0,1-1-1 0 0,0 1 1 0 0,1-1-1 0 0,-1 0 1 0 0,0 0-1 0 0,0 0 0 0 0,0 0 1 0 0,1 0-1 0 0,1 2 1 0 0,3 2 7 0 0,2 2-14 0 0,0-1 0 0 0,0 1 0 0 0,1-1 0 0 0,-1-1 0 0 0,1 1 0 0 0,11 3 0 0 0,23 19 0 0 0,-37-25-1 0 0,0 0 1 0 0,0 1-1 0 0,6 5 0 0 0,-7-6 4 0 0,-1 1 0 0 0,1-1 0 0 0,0 0 0 0 0,9 4 0 0 0,-3-1 45 0 0,-9-4-22 0 0,0 0 1 0 0,0 0-1 0 0,0 0 0 0 0,0 1 0 0 0,-1-1 0 0 0,1 1 1 0 0,-1-1-1 0 0,1 1 0 0 0,-1 0 0 0 0,0 0 0 0 0,0-1 1 0 0,0 1-1 0 0,0 0 0 0 0,-1 0 0 0 0,1 0 0 0 0,-1 0 1 0 0,0 0-1 0 0,0 4 0 0 0,0-1 63 0 0,-1-1-1 0 0,0 0 1 0 0,0 0-1 0 0,0 0 0 0 0,0 0 1 0 0,-1 0-1 0 0,0 0 1 0 0,0-1-1 0 0,-5 9 1 0 0,3-5 44 0 0,0-1 0 0 0,-1 0 0 0 0,0 0 0 0 0,0-1 0 0 0,-1 1 1 0 0,0-1-1 0 0,0 0 0 0 0,0-1 0 0 0,-1 0 0 0 0,1 0 0 0 0,-1 0 0 0 0,-14 7 0 0 0,4-5 33 0 0,13-5-141 0 0,1-1 0 0 0,0 1 0 0 0,0-1 0 0 0,-1 0 0 0 0,1 0 0 0 0,0 0 0 0 0,-8 0 0 0 0,-39 5-18 0 0,-14 0-1198 0 0,21-4-8002 0 0,27-2 640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6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10592 0 0,'0'0'5982'0'0,"0"3"-5239"0"0,1 5-283 0 0,0 1 1 0 0,1-1 0 0 0,3 12-1 0 0,3 13-21 0 0,-2 3-117 0 0,8 60 89 0 0,-8 80-244 0 0,-6-171-154 0 0,0 0 0 0 0,-1 0-1 0 0,0 0 1 0 0,-2 8 0 0 0,3-13-11 0 0,0 1 0 0 0,0 0 0 0 0,0-1-1 0 0,0 1 1 0 0,0-1 0 0 0,-1 1 0 0 0,1-1 0 0 0,0 1 0 0 0,0-1-1 0 0,0 1 1 0 0,0 0 0 0 0,1-1 0 0 0,-1 1 0 0 0,0-1 0 0 0,0 1 0 0 0,0-1-1 0 0,0 1 1 0 0,1 0 0 0 0,0 2 6 0 0,0-1 1 0 0,0 0-1 0 0,-1 1 0 0 0,1-1 0 0 0,-1 1 0 0 0,0-1 1 0 0,1 1-1 0 0,-1-1 0 0 0,-1 5 0 0 0,1-4 56 0 0,0-7-10 0 0,3-52-22 0 0,13-68 1 0 0,-4 33 171 0 0,4-13 411 0 0,-14 90-427 0 0,1 1 0 0 0,1 0 0 0 0,1 0 0 0 0,0 0 1 0 0,0 0-1 0 0,14-21 0 0 0,-18 32 485 0 0,10 2-259 0 0,-9 0-383 0 0,0 0 1 0 0,0 1-1 0 0,0-1 1 0 0,-1 1 0 0 0,1-1-1 0 0,0 1 1 0 0,0 0-1 0 0,0-1 1 0 0,0 1 0 0 0,-1 0-1 0 0,1 0 1 0 0,0 0-1 0 0,-1 1 1 0 0,1-1 0 0 0,-1 0-1 0 0,1 1 1 0 0,-1-1-1 0 0,0 1 1 0 0,2 1 0 0 0,2 5 25 0 0,0 1 1 0 0,-1-1 0 0 0,0 1-1 0 0,-1 0 1 0 0,0 0 0 0 0,0 0-1 0 0,2 10 1 0 0,2 10 19 0 0,-4-18-49 0 0,-1 1-1 0 0,1 22 1 0 0,-2-19 0 0 0,5 23 0 0 0,-3-21-9 0 0,-1 0 1 0 0,1 25-1 0 0,0 13-57 0 0,-2-46-151 0 0,0 1 1 0 0,0 0 0 0 0,-1 0-1 0 0,0 0 1 0 0,-3 17-1 0 0,1-14-729 0 0,1 1-1769 0 0,-3-3-3487 0 0,-6 2-106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7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2760 0 0,'0'0'14378'0'0,"1"-1"-12951"0"0,1-2-1209 0 0,-1 1 0 0 0,1 0 1 0 0,0 0-1 0 0,0 0 0 0 0,1 0 1 0 0,-1 1-1 0 0,0-1 0 0 0,1 0 1 0 0,-1 1-1 0 0,1 0 0 0 0,-1 0 1 0 0,1-1-1 0 0,-1 1 0 0 0,1 1 1 0 0,0-1-1 0 0,0 0 0 0 0,-1 1 1 0 0,1-1-1 0 0,0 1 0 0 0,0 0 1 0 0,0 0-1 0 0,0 0 0 0 0,-1 0 1 0 0,1 1-1 0 0,0-1 0 0 0,0 1 1 0 0,3 1-1 0 0,-2-2-223 0 0,0 1 0 0 0,1-1 0 0 0,-1 1 0 0 0,0-1 0 0 0,1 0 1 0 0,-1-1-1 0 0,0 1 0 0 0,7-3 0 0 0,19 0-2556 0 0,-15 3 1175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8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415 536 15000 0 0,'-15'0'1357'0'0,"15"2"-1117"0"0,-1 0-193 0 0,1-1 0 0 0,0 1-1 0 0,0-1 1 0 0,0 1 0 0 0,0 0 0 0 0,0-1 0 0 0,0 1 0 0 0,1-1 0 0 0,-1 1 0 0 0,0 0 0 0 0,1-1-1 0 0,0 1 1 0 0,-1-1 0 0 0,1 1 0 0 0,0-1 0 0 0,-1 1 0 0 0,1-1 0 0 0,0 0 0 0 0,0 1 0 0 0,2 0-1 0 0,2 5 264 0 0,-2-2-70 0 0,0 1 0 0 0,0 0 0 0 0,-1 0 0 0 0,1 0 0 0 0,-1 0-1 0 0,-1 0 1 0 0,1 0 0 0 0,0 11 0 0 0,-1 6 527 0 0,-1 26-1 0 0,1 12 554 0 0,0-50-1197 0 0,0 0 1 0 0,-1 0-1 0 0,0 0 0 0 0,-2 12 0 0 0,-1-17-123 0 0,-1-10 0 0 0,-1-7 0 0 0,-1-6 0 0 0,0 1 0 0 0,-4-24 0 0 0,8 34 0 0 0,2-1 0 0 0,-1 1 0 0 0,1-1 0 0 0,0 1 0 0 0,0-1 0 0 0,1 1 0 0 0,1-8 0 0 0,6-26 0 0 0,11-49 0 0 0,-16 83 69 0 0,-1 1-1 0 0,1-1 1 0 0,1 0-1 0 0,-1 1 1 0 0,1 0-1 0 0,0 0 1 0 0,0 0-1 0 0,0 0 0 0 0,10-7 1 0 0,4-7 686 0 0,-15 15-612 0 0,12-5 223 0 0,-10 7-303 0 0,-3 0-59 0 0,1 1-3 0 0,0-1-1 0 0,-1 1 1 0 0,1 0 0 0 0,0 0 0 0 0,0 0-1 0 0,0 1 1 0 0,0-1 0 0 0,0 1 0 0 0,5-1-1 0 0,5-1 1 0 0,-9 2 40 0 0,1 0 1 0 0,0 0-1 0 0,0 0 0 0 0,0 0 0 0 0,0 1 0 0 0,5 1 0 0 0,-9-1 95 0 0,1 0-22 0 0,0 1-110 0 0,-1-1 1 0 0,1 0 0 0 0,-1 0 0 0 0,1 1-1 0 0,-1-1 1 0 0,0 1 0 0 0,0 0 0 0 0,1-1-1 0 0,-1 1 1 0 0,0 0 0 0 0,-1-1 0 0 0,1 1-1 0 0,0 0 1 0 0,0 0 0 0 0,-1 0 0 0 0,1 0-1 0 0,-1 0 1 0 0,0 0 0 0 0,1 0 0 0 0,-1 0 0 0 0,0 0-1 0 0,0 0 1 0 0,0 0 0 0 0,-1 0 0 0 0,1 0-1 0 0,0-1 1 0 0,-1 1 0 0 0,1 0 0 0 0,-1 0-1 0 0,0 0 1 0 0,1 0 0 0 0,-1 0 0 0 0,0-1-1 0 0,-2 4 1 0 0,-9 17-526 0 0,10-19 407 0 0,1 1 1 0 0,-1-1-1 0 0,0 0 1 0 0,0 0-1 0 0,-4 5 1 0 0,-9 10-810 0 0,14-16 826 0 0,0-1-1 0 0,0 1 1 0 0,0 0 0 0 0,-1-1-1 0 0,1 1 1 0 0,0-1 0 0 0,-1 1-1 0 0,0-1 1 0 0,1 0 0 0 0,-1 1-1 0 0,0-1 1 0 0,-3 2 0 0 0,5-3 73 0 0,0 0 0 0 0,0 0 0 0 0,-1 0 0 0 0,1 0 1 0 0,0 0-1 0 0,0 0 0 0 0,0 0 0 0 0,-1 0 0 0 0,1 0 1 0 0,0 0-1 0 0,0 0 0 0 0,0 0 0 0 0,-1 0 0 0 0,1 0 1 0 0,0 0-1 0 0,0 0 0 0 0,0 1 0 0 0,0-1 0 0 0,0 0 1 0 0,-1 0-1 0 0,1 0 0 0 0,0 0 0 0 0,0 0 0 0 0,0 1 1 0 0,0-1-1 0 0,0 0 0 0 0,0 0 0 0 0,0 0 0 0 0,0 1 1 0 0,-1-1-1 0 0,1 0 0 0 0,0 0 0 0 0,0 0 1 0 0,0 1-1 0 0,0-1 0 0 0,0 0 0 0 0,0 0 0 0 0,0 0 1 0 0,0 0-1 0 0,0 1 0 0 0,0-1 0 0 0,0 0 0 0 0,0 0 1 0 0,0 0-1 0 0,1 1 0 0 0,-1-1 0 0 0,0 0 0 0 0,0 0 1 0 0,0 0-1 0 0,0 1 0 0 0,0-1 0 0 0,0 0 0 0 0,8 7-251 0 0,-7-7 325 0 0,31 24 10 0 0,-18-13 169 0 0,29 17-1 0 0,-6-4 550 0 0,-33-22-619 0 0,-1 1 0 0 0,1-1 0 0 0,-1 1 0 0 0,1 0 1 0 0,-1 0-1 0 0,0 0 0 0 0,0 1 0 0 0,0-1 1 0 0,-1 1-1 0 0,1-1 0 0 0,-1 1 0 0 0,0 0 0 0 0,0 0 1 0 0,0 0-1 0 0,0 0 0 0 0,0 5 0 0 0,-1-7 124 0 0,-2 10 501 0 0,0-10-728 0 0,0 1 1 0 0,0-1 0 0 0,-1 1-1 0 0,1-1 1 0 0,-1 0 0 0 0,0 1-1 0 0,0-1 1 0 0,0 0 0 0 0,0 0-1 0 0,0-1 1 0 0,0 1-1 0 0,0 0 1 0 0,0-1 0 0 0,-1 1-1 0 0,1-1 1 0 0,-1 0 0 0 0,-3 2-1 0 0,-5 0-15 0 0,0 0 0 0 0,0 0-1 0 0,-14 1 1 0 0,-17 3-72 0 0,40-6-64 0 0,-20 5-71 0 0,-1 0 0 0 0,-23 2 0 0 0,37-7-552 0 0,0-1-1 0 0,0 0 1 0 0,-11-2-1 0 0,13 1-996 0 0,-1 0 0 0 0,1-1 0 0 0,-1 0-1 0 0,-9-5 1 0 0,-7-5-5023 0 0</inkml:trace>
  <inkml:trace contextRef="#ctx0" brushRef="#br0" timeOffset="1">0 125 13360 0 0,'0'0'9454'0'0,"3"0"-8342"0"0,10 2-389 0 0,1 0 1 0 0,-1-1-1 0 0,17 0 0 0 0,-11-1-189 0 0,22 2 0 0 0,108 14-113 0 0,-118-14-693 0 0,0-2-1 0 0,55-8 0 0 0,-17-7-4074 0 0,-66 14 3897 0 0,0 1 0 0 0,0-1 0 0 0,-1 0 0 0 0,1 0-1 0 0,0 0 1 0 0,-1-1 0 0 0,5-2 0 0 0,4-6-5836 0 0</inkml:trace>
  <inkml:trace contextRef="#ctx0" brushRef="#br0" timeOffset="2">543 1 4608 0 0,'4'0'17463'0'0,"3"8"-12835"0"0,-2-3-8024 0 0,90 62 5994 0 0,-87-61-2366 0 0,-1 1 0 0 0,9 9 0 0 0,8 8 270 0 0,-14-16-323 0 0,-1 1-1 0 0,-1 0 0 0 0,0 0 1 0 0,13 20-1 0 0,-20-28-103 0 0,-1 1-91 0 0,0-1 0 0 0,0 0 0 0 0,0 0-1 0 0,1 1 1 0 0,-1-1 0 0 0,1 0 0 0 0,-1 0 0 0 0,1 1 0 0 0,-1-1 0 0 0,2 2 0 0 0,-1-2 6 0 0,0 0 0 0 0,-1 0 0 0 0,1 0 0 0 0,-1 0 0 0 0,1 0 0 0 0,-1 0 1 0 0,1 0-1 0 0,-1 0 0 0 0,0 0 0 0 0,1 0 0 0 0,-1 0 0 0 0,0 0 0 0 0,0 0 0 0 0,0 0 1 0 0,0 0-1 0 0,0 0 0 0 0,0 0 0 0 0,0 0 0 0 0,-1 2 0 0 0,1 0 43 0 0,-1 0 0 0 0,0 0-1 0 0,0 0 1 0 0,0 0 0 0 0,0-1 0 0 0,-1 1 0 0 0,1 0-1 0 0,-1 0 1 0 0,1-1 0 0 0,-1 1 0 0 0,0-1-1 0 0,0 1 1 0 0,0-1 0 0 0,-1 0 0 0 0,1 0-1 0 0,0 0 1 0 0,-1 0 0 0 0,1 0 0 0 0,-1-1 0 0 0,0 1-1 0 0,0-1 1 0 0,1 0 0 0 0,-1 1 0 0 0,0-1-1 0 0,-6 1 1 0 0,-30 8-367 0 0,15-4-1322 0 0,-36 5 0 0 0,33-10 30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8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1 341 12896 0 0,'0'0'2656'0'0,"7"-9"1654"0"0,29-31-612 0 0,-23 25-2869 0 0,0 0-1 0 0,30-24 1 0 0,-28 26-478 0 0,16-17 1 0 0,-8 8-166 0 0,3-5-24 0 0,-14 15-117 0 0,0 0 1 0 0,18-13 0 0 0,-28 24-40 0 0,9-7 9 0 0,1 0-1 0 0,-1-1 0 0 0,11-12 1 0 0,-10 12 26 0 0,-9 8-38 0 0,0-1 1 0 0,0 0-1 0 0,0 0 0 0 0,0 0 0 0 0,0 0 1 0 0,3-3-1 0 0,-5 3 7 0 0,-1 2-8 0 0,0-1 0 0 0,1 1-1 0 0,-1-1 1 0 0,0 1 0 0 0,0 0 0 0 0,1-1 0 0 0,-1 1 0 0 0,0-1 0 0 0,1 1-1 0 0,-1 0 1 0 0,0-1 0 0 0,1 1 0 0 0,-1 0 0 0 0,1-1 0 0 0,-1 1-1 0 0,1 0 1 0 0,-1 0 0 0 0,0-1 0 0 0,1 1 0 0 0,-1 0 0 0 0,1 0 0 0 0,-1 0-1 0 0,1 0 1 0 0,-1 0 0 0 0,1 0 0 0 0,-1 0 0 0 0,1 0 0 0 0,-1 0 0 0 0,1 0-1 0 0,-1 0 1 0 0,2 0 0 0 0,0 0 170 0 0,-2 5-155 0 0,1-1-1 0 0,0 1 1 0 0,0 0-1 0 0,1-1 1 0 0,-1 1 0 0 0,1-1-1 0 0,0 0 1 0 0,4 8-1 0 0,5 10-17 0 0,-8-15 31 0 0,0-1 0 0 0,1 0 0 0 0,0 1 0 0 0,7 8 0 0 0,7 12 116 0 0,-11-17-234 0 0,0 0 0 0 0,1 0 0 0 0,10 11 1 0 0,6 7-606 0 0,0-5-1458 0 0,-18-18 1482 0 0,7 6-987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2:59.5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17535 0 0,'0'0'1336'0'0,"16"0"-848"0"0,-4 0-392 0 0,4 0-96 0 0,-7-6 0 0 0,7 6 0 0 0,6-4 368 0 0,-6 4 48 0 0,-1 0 16 0 0,1 0 0 0 0,0 0-360 0 0,-4 0-72 0 0,3-4 0 0 0</inkml:trace>
  <inkml:trace contextRef="#ctx0" brushRef="#br0" timeOffset="1">28 109 18975 0 0,'0'0'1976'0'0,"10"9"-1872"0"0,0-5-104 0 0,1-4 0 0 0,5 10 0 0 0,0-10 672 0 0,0 0 104 0 0,-1 4 24 0 0,7-4 8 0 0,-6-4-504 0 0,11 4-104 0 0,-1-4-16 0 0,1-2-6776 0 0,-5 6-1343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0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17591 0 0,'0'0'6162'0'0,"2"0"-4741"0"0,2-1-1169 0 0,0 1 1 0 0,-1-1-1 0 0,1 0 1 0 0,-1-1-1 0 0,1 1 1 0 0,-1 0-1 0 0,0-1 1 0 0,1 0-1 0 0,-1 0 1 0 0,0 0-1 0 0,0 0 1 0 0,0 0-1 0 0,2-4 1 0 0,0 3-69 0 0,-1-1 0 0 0,1 1 0 0 0,0-1 0 0 0,0 1-1 0 0,8-3 1 0 0,-8 4-63 0 0,0-1 0 0 0,0 1 0 0 0,9-7 0 0 0,-11 6-75 0 0,1 1 0 0 0,0-1 0 0 0,0 1-1 0 0,0 0 1 0 0,0 0 0 0 0,0 1 0 0 0,0-1 0 0 0,7-1-1 0 0,-4 2-14 0 0,0 0 0 0 0,0 1 0 0 0,0 0-1 0 0,12 2 1 0 0,-17-2-25 0 0,25 5 5 0 0,-20-3-11 0 0,12 0-26 0 0,0-1-1 0 0,1 0 1 0 0,-1-1-1 0 0,0-1 1 0 0,0-1-1 0 0,34-7 1 0 0,37-24-1156 0 0,-81 29 28 0 0,0 0 0 0 0,11-7 0 0 0,-19 10 997 0 0,15-9-9289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0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6448 0 0,'1'-2'2949'0'0,"-1"2"-2879"0"0,1 0 246 0 0,-1-1 0 0 0,1 0 0 0 0,-1 0 1 0 0,0 0-1 0 0,1 0 0 0 0,-1 0 1 0 0,-4-14 13455 0 0,5 19-13693 0 0,0 1 0 0 0,0-1 0 0 0,0 1 0 0 0,1 0 0 0 0,-1-1 0 0 0,4 6 0 0 0,1 5-42 0 0,-1-1-15 0 0,4 28-1 0 0,2 4-4 0 0,-7-29-88 0 0,0 0-1 0 0,2 23 1 0 0,-3-18-76 0 0,6 6-292 0 0,-3-9-1219 0 0,-2 0-3974 0 0,-8-1-2125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0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11520 0 0,'0'0'1457'0'0,"3"0"-240"0"0,30-5 2349 0 0,6 0-1019 0 0,2 0-428 0 0,-30 3-1598 0 0,0 1 0 0 0,11-1 0 0 0,33 1 746 0 0,49 2-44 0 0,-56 0-930 0 0,0-1 0 0 0,51-8-1 0 0,-96 8-276 0 0,43 0 43 0 0,-34 1-43 0 0,1-1-1 0 0,16-2 1 0 0,98-12-35 0 0,-54 12-505 0 0,-44 3-1803 0 0,-13-1-83 0 0</inkml:trace>
  <inkml:trace contextRef="#ctx0" brushRef="#br0" timeOffset="1">394 327 19031 0 0,'11'-1'498'0'0,"1"-1"0"0"0,-1 0 0 0 0,17-6 0 0 0,-11 3-419 0 0,-7 2 184 0 0,0-1 0 0 0,0 0 1 0 0,-1 0-1 0 0,0-1 0 0 0,0 0 0 0 0,11-9 0 0 0,5-3 968 0 0,-17 14-1174 0 0,-1 0 0 0 0,0 0 0 0 0,1 0 0 0 0,10-1 0 0 0,-9 1-11 0 0,16-4 126 0 0,-17 5-666 0 0,0 0-1 0 0,15-3 0 0 0,-9 3-1737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1.6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175 1 13824 0 0,'0'0'9342'0'0,"-1"2"-8518"0"0,-1 2-658 0 0,-1 1-1 0 0,0-1 1 0 0,0 0-1 0 0,-6 7 1 0 0,5-8-139 0 0,2 0-1 0 0,-1 0 1 0 0,0 0 0 0 0,1 1-1 0 0,-1-1 1 0 0,1 1 0 0 0,0 0-1 0 0,0-1 1 0 0,-2 7 0 0 0,1 2-28 0 0,0-1 1 0 0,-8 19 0 0 0,9-27-5 0 0,1 1-30 0 0,0-1 0 0 0,1 1 0 0 0,-1-1 0 0 0,1 1 0 0 0,0 0 0 0 0,0 0 0 0 0,0-1 0 0 0,1 7 0 0 0,0 2-275 0 0,-1-11 218 0 0,2 0 25 0 0,7 0 104 0 0,0 0 0 0 0,0 0 0 0 0,0-1 0 0 0,14-2-1 0 0,10 0 47 0 0,-18 2-38 0 0,43 2 53 0 0,-51-1-75 0 0,-1 0 0 0 0,1 1 0 0 0,-1 0 0 0 0,0 0 0 0 0,7 3 0 0 0,1 0 50 0 0,-13-5-55 0 0,1 0 0 0 0,0 1 0 0 0,0-1 0 0 0,-1 1 0 0 0,1 0 0 0 0,0-1 0 0 0,-1 1 0 0 0,1 0 0 0 0,-1 0 0 0 0,1 0 0 0 0,-1 0 0 0 0,1 0 0 0 0,-1 0 0 0 0,1 0-1 0 0,-1 1 1 0 0,0-1 0 0 0,0 0 0 0 0,0 1 0 0 0,0-1 0 0 0,0 1 0 0 0,1 1 0 0 0,0 6 110 0 0,-1-8-123 0 0,-1 0 0 0 0,1 1 0 0 0,-1-1 0 0 0,1 0 0 0 0,-1 1 0 0 0,0-1 0 0 0,0 0 0 0 0,0 1 0 0 0,1-1 0 0 0,-1 0 0 0 0,0 1 0 0 0,-1-1 0 0 0,1 1 0 0 0,0-1 0 0 0,0 0 0 0 0,-1 1 0 0 0,1-1 0 0 0,0 0 0 0 0,-1 0 0 0 0,0 1 0 0 0,1-1 0 0 0,-1 0 0 0 0,0 0 0 0 0,-1 2 0 0 0,-3 7-2 0 0,5-7 43 0 0,-1-1 0 0 0,1 1-1 0 0,0 0 1 0 0,0-1 0 0 0,0 1-1 0 0,0 0 1 0 0,1-1 0 0 0,-1 1 0 0 0,1 0-1 0 0,1 4 1 0 0,3 19 891 0 0,-5-22-908 0 0,0-1 0 0 0,0 0 0 0 0,0 1 0 0 0,-1-1 0 0 0,0 1 0 0 0,0-1 0 0 0,0 0 0 0 0,0 1 0 0 0,0-1 1 0 0,0 0-1 0 0,-1 0 0 0 0,0 0 0 0 0,1 0 0 0 0,-1 0 0 0 0,0-1 0 0 0,-1 1 0 0 0,1 0 0 0 0,0-1 0 0 0,-5 4 0 0 0,-4 6 62 0 0,6-8-73 0 0,1-1-1 0 0,0 1 0 0 0,-1-1 1 0 0,1 0-1 0 0,-1 0 1 0 0,0-1-1 0 0,0 0 1 0 0,0 0-1 0 0,-1 0 0 0 0,-8 2 1 0 0,5-1 51 0 0,0 0 1 0 0,-12 6-1 0 0,14-5-24 0 0,0-1-1 0 0,0 1 0 0 0,0-1 1 0 0,-1-1-1 0 0,1 1 0 0 0,-15 1 1 0 0,-22 4 79 0 0,22-3-208 0 0,0-2 0 0 0,-26 1 0 0 0,33-8-670 0 0,7 2 452 0 0,11-11-1870 0 0,-1 3 201 0 0,3 0-77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2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28 11520 0 0,'-9'-4'886'0'0,"3"-2"-582"0"0,3-1-1666 0 0,-1 0 5693 0 0,3 7-3925 0 0,1-1 1 0 0,-1 1 0 0 0,0 0-1 0 0,1-1 1 0 0,-1 1-1 0 0,0 0 1 0 0,1-1 0 0 0,-1 1-1 0 0,0 0 1 0 0,0 0 0 0 0,1 0-1 0 0,-1 0 1 0 0,0 0-1 0 0,0 0 1 0 0,1 0 0 0 0,-2 0-1 0 0,4 1-139 0 0,0 1 1 0 0,0-1-1 0 0,-1 1 0 0 0,1 0 0 0 0,-1-1 0 0 0,1 1 0 0 0,-1 0 0 0 0,2 3 0 0 0,-6 14 393 0 0,0-5-365 0 0,-15 127-39 0 0,18-130-238 0 0,0 0 0 0 0,1 0 1 0 0,0 0-1 0 0,5 21 0 0 0,2 15 44 0 0,-7-30-51 0 0,0-2-24 0 0,0 1 1 0 0,1-1 0 0 0,0 1-1 0 0,2-1 1 0 0,6 21-1 0 0,5 4-51 0 0,-5-9-217 0 0,2 0 0 0 0,1-1 0 0 0,23 40 0 0 0,-17-38-738 0 0,-11-17-133 0 0,15 20 0 0 0,-20-31-103 0 0,0 0 0 0 0,1 0 0 0 0,0 0 0 0 0,8 6 0 0 0,13 6-5446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2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 4144 0 0,'0'0'191'0'0,"8"-10"7238"0"0,3 3-3652 0 0,-7 4-2878 0 0,0 0 1 0 0,0 0-1 0 0,0 0 0 0 0,1 1 1 0 0,-1 0-1 0 0,1 0 1 0 0,-1 0-1 0 0,8-2 0 0 0,-1 2-238 0 0,-8 2-474 0 0,0-1 0 0 0,1 1-1 0 0,-1-1 1 0 0,0 1 0 0 0,1 0 0 0 0,-1 0 0 0 0,1 0 0 0 0,-1 1 0 0 0,0-1-1 0 0,6 2 1 0 0,9 2 369 0 0,5 2-17 0 0,2 2-47 0 0,-25-8-482 0 0,1 0 0 0 0,-1 0 0 0 0,1 0-1 0 0,-1 1 1 0 0,1-1 0 0 0,-1 0 0 0 0,0 0 0 0 0,1 1 0 0 0,-1-1 0 0 0,1 0 0 0 0,-1 1 0 0 0,0-1 0 0 0,1 0-1 0 0,-1 1 1 0 0,0-1 0 0 0,0 1 0 0 0,1-1 0 0 0,-1 1 0 0 0,0-1 0 0 0,0 0 0 0 0,1 2 0 0 0,0 0 24 0 0,2 2 1 0 0,0 0 1 0 0,0 0-1 0 0,0 1 1 0 0,-1-1 0 0 0,4 8-1 0 0,-5-10-28 0 0,-1 1-1 0 0,1-1 1 0 0,-1 0-1 0 0,1 0 1 0 0,-1 0 0 0 0,0 0-1 0 0,0 0 1 0 0,0 1-1 0 0,0-1 1 0 0,0 0 0 0 0,-1 0-1 0 0,1 0 1 0 0,0 0-1 0 0,-1 1 1 0 0,-1 1-1 0 0,-8 25 8 0 0,9-23-59 0 0,-1 0-1 0 0,0 0 1 0 0,0 0-1 0 0,-1-1 0 0 0,0 1 1 0 0,-5 8-1 0 0,1-5-251 0 0,1 1 0 0 0,-9 17 0 0 0,10-16-381 0 0,-2 0 1 0 0,-8 12-1 0 0,14-20 552 0 0,0-1-1 0 0,0 1 0 0 0,0-1 1 0 0,0 1-1 0 0,0 0 1 0 0,0-1-1 0 0,1 1 0 0 0,-1 0 1 0 0,1 0-1 0 0,0 0 0 0 0,0-1 1 0 0,0 1-1 0 0,0 0 1 0 0,0 0-1 0 0,1 3 0 0 0,0-2 83 0 0,0 0-1 0 0,-1 0 1 0 0,2 0-1 0 0,-1 0 1 0 0,0 0-1 0 0,1-1 1 0 0,0 1-1 0 0,0 0 0 0 0,0-1 1 0 0,4 5-1 0 0,-3-4 60 0 0,0-1 0 0 0,0 1 0 0 0,0-1 0 0 0,1 0 0 0 0,0 0 0 0 0,-1 0-1 0 0,1 0 1 0 0,0-1 0 0 0,8 4 0 0 0,2 1 167 0 0,10 4 311 0 0,-22-10-389 0 0,1-1 0 0 0,0 1-1 0 0,-1 1 1 0 0,1-1 0 0 0,0 0-1 0 0,-1 1 1 0 0,0-1 0 0 0,1 1 0 0 0,-1 0-1 0 0,0-1 1 0 0,0 1 0 0 0,3 4-1 0 0,-4-5 560 0 0,5 12 409 0 0,-6-12-831 0 0,0 0-206 0 0,0 1-1 0 0,-1-1 0 0 0,1 1 0 0 0,0-1 1 0 0,-1 1-1 0 0,1-1 0 0 0,-1 1 1 0 0,0-1-1 0 0,1 0 0 0 0,-1 1 1 0 0,0-1-1 0 0,0 0 0 0 0,0 0 1 0 0,0 0-1 0 0,0 0 0 0 0,0 0 1 0 0,0 0-1 0 0,0 0 0 0 0,0 0 1 0 0,-1 0-1 0 0,1 0 0 0 0,0 0 1 0 0,-1-1-1 0 0,-1 1 0 0 0,-1 2 1 0 0,-1-2-1 0 0,0 1 1 0 0,0 0-1 0 0,0-1 1 0 0,-7 1-1 0 0,-8 1-38 0 0,2-1-15 0 0,-28 2 0 0 0,41-4-182 0 0,0-1-1 0 0,1 1 0 0 0,-1-1 1 0 0,0 1-1 0 0,0-1 1 0 0,0-1-1 0 0,1 1 0 0 0,-1-1 1 0 0,1 0-1 0 0,-8-3 1 0 0,12 4 70 0 0,-1 1 1 0 0,1 0-1 0 0,-1 0 1 0 0,1-1 0 0 0,0 1-1 0 0,-1 0 1 0 0,1-1-1 0 0,0 1 1 0 0,-1-1 0 0 0,1 1-1 0 0,0 0 1 0 0,-1-1-1 0 0,1 1 1 0 0,0-1 0 0 0,0 1-1 0 0,-1-1 1 0 0,1 1-1 0 0,0-1 1 0 0,0 1 0 0 0,0-1-1 0 0,0 0 1 0 0,-1-3-760 0 0,-4-6-1277 0 0</inkml:trace>
  <inkml:trace contextRef="#ctx0" brushRef="#br0" timeOffset="1">512 150 4608 0 0,'0'2'3866'0'0,"3"19"6430"0"0,5 1-5387 0 0,-5-14-4251 0 0,-1 0-1 0 0,0 0 1 0 0,2 10 0 0 0,12 52 195 0 0,-11-50-840 0 0,0-1 1 0 0,1 0-1 0 0,13 26 0 0 0,-13-30-55 0 0,-1-6-289 0 0,-4-8-81 0 0</inkml:trace>
  <inkml:trace contextRef="#ctx0" brushRef="#br0" timeOffset="2">447 28 13360 0 0,'0'0'10551'0'0,"12"0"-10623"0"0,-2 4-136 0 0,2 6-6296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3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 20071 0 0,'0'0'3024'0'0,"1"-2"-2100"0"0,0-1-523 0 0,0-1-1 0 0,-1 0 1 0 0,1 0-1 0 0,-1 0 0 0 0,0-4 1 0 0,0 7-354 0 0,1 0 0 0 0,-1 0 0 0 0,1 0 0 0 0,-1-1 0 0 0,1 1 0 0 0,0 0 0 0 0,-1 0 0 0 0,1 0 0 0 0,0 0 0 0 0,0 0 0 0 0,-1 0 0 0 0,1 0 0 0 0,0 0 0 0 0,0 0 0 0 0,0 1 0 0 0,0-1 0 0 0,0 0 1 0 0,1 0-1 0 0,1 0 0 0 0,-2 0 16 0 0,1 0 1 0 0,0 0 0 0 0,-1-1-1 0 0,1 1 1 0 0,0 0 0 0 0,-1-1-1 0 0,0 1 1 0 0,1-1-1 0 0,0-1 1 0 0,-1 1-41 0 0,0 1 0 0 0,-1-1 0 0 0,1 1 0 0 0,0 0-1 0 0,0 0 1 0 0,0-1 0 0 0,0 1 0 0 0,0 0 0 0 0,1 0 0 0 0,-1 0 0 0 0,0 0 0 0 0,0 0-1 0 0,1 0 1 0 0,-1 1 0 0 0,0-1 0 0 0,1 0 0 0 0,-1 1 0 0 0,1-1 0 0 0,-1 0-1 0 0,1 1 1 0 0,-1 0 0 0 0,4-1 0 0 0,1 1-19 0 0,0 0-1 0 0,-1 1 1 0 0,1-1-1 0 0,0 1 0 0 0,5 2 1 0 0,7 1 25 0 0,-14-3-29 0 0,-1 0 0 0 0,0 0 0 0 0,1 0 0 0 0,-1 1 0 0 0,0 0 0 0 0,0-1 0 0 0,0 1 0 0 0,0 0 0 0 0,0 1 0 0 0,5 3 0 0 0,11 10 0 0 0,-7-9-67 0 0,0 0 1 0 0,0 0-1 0 0,1-1 0 0 0,0-1 1 0 0,20 6-1 0 0,-13-5-154 0 0,-17-5 141 0 0,0 0 1 0 0,0 1 0 0 0,0-2 0 0 0,0 1 0 0 0,0 0 0 0 0,0-1 0 0 0,1 1 0 0 0,-1-1 0 0 0,0 0 0 0 0,0 0 0 0 0,0 0 0 0 0,0 0 0 0 0,1-1 0 0 0,-1 1 0 0 0,5-3 0 0 0,20-7-2593 0 0,-13 1 1118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4.4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15664 0 0,'0'0'8111'0'0,"2"1"-7556"0"0,-1-1-524 0 0,0 1 1 0 0,0-1-1 0 0,0 1 0 0 0,1-1 0 0 0,-1 0 1 0 0,0 1-1 0 0,0-1 0 0 0,0 0 1 0 0,1 0-1 0 0,-1 0 0 0 0,0 0 0 0 0,0 0 1 0 0,0 0-1 0 0,1 0 0 0 0,-1 0 1 0 0,0-1-1 0 0,0 1 0 0 0,2-1 1 0 0,-2 1-1 0 0,1-1 0 0 0,0 1 1 0 0,0-1-1 0 0,-1 1 1 0 0,1 0-1 0 0,0 0 0 0 0,0 0 1 0 0,-1 0-1 0 0,1 0 1 0 0,3 1-1 0 0,4 1-1 0 0,0-1-1 0 0,1 0 1 0 0,-1-1 0 0 0,0 0-1 0 0,0 0 1 0 0,1-1 0 0 0,13-3-1 0 0,13-1-1369 0 0,-11 2-4530 0 0,3-3-1995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5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0 5528 0 0,'1'2'3333'0'0,"2"1"-2014"0"0,0 0 0 0 0,-1 0 0 0 0,0 0 1 0 0,0 0-1 0 0,0 0 0 0 0,0 0 0 0 0,0 1 0 0 0,-1-1 0 0 0,3 7 0 0 0,-3-4-545 0 0,0 0-1 0 0,0 0 0 0 0,0 1 0 0 0,-1-1 0 0 0,0 9 0 0 0,-2 6-1134 0 0,-2 0-1 0 0,-9 34 0 0 0,3-19 1558 0 0,-22 76-1079 0 0,26-92-114 0 0,6-15-4 0 0,1-1-15 0 0,-1 21-188 0 0,0-22 62 0 0,1-2-140 0 0,-1 0 267 0 0,1 0 1 0 0,-1 1-1 0 0,1-1 1 0 0,-1-1-1 0 0,1 1 1 0 0,0 0 0 0 0,-1 0-1 0 0,1 0 1 0 0,0 0-1 0 0,-1 0 1 0 0,1 0 0 0 0,0-1-1 0 0,0 1 1 0 0,0 0-1 0 0,0-1 1 0 0,0 1 0 0 0,0-1-1 0 0,0 1 1 0 0,0-1-1 0 0,0 1 1 0 0,0-1-1 0 0,0 0 1 0 0,0 1 0 0 0,0-1-1 0 0,2 0 1 0 0,2 0-7 0 0,-1 0 0 0 0,1-1 0 0 0,-1 1 1 0 0,1-1-1 0 0,5-2 0 0 0,19-1-1 0 0,-17 3 8 0 0,1-1 0 0 0,-1 0-1 0 0,21-6 1 0 0,-28 7 11 0 0,8-4 3 0 0,0 1 0 0 0,0-2 0 0 0,15-8 0 0 0,-23 12-39 0 0,0 0 0 0 0,0 0 0 0 0,0 1 0 0 0,0-1 0 0 0,9 0 0 0 0,15-6-628 0 0,-23 4-918 0 0</inkml:trace>
  <inkml:trace contextRef="#ctx0" brushRef="#br0" timeOffset="1">246 138 17215 0 0,'0'0'6676'0'0,"-1"2"-5900"0"0,-1 4-537 0 0,0 0-1 0 0,0 1 1 0 0,1-1-1 0 0,0 1 1 0 0,0-1-1 0 0,0 1 1 0 0,1-1-1 0 0,0 1 0 0 0,1 11 1 0 0,-1 2-74 0 0,1-6-125 0 0,1-1 0 0 0,5 25 0 0 0,0 1-171 0 0,-6-35 34 0 0,0 0 0 0 0,0 0 0 0 0,1-1 1 0 0,-1 1-1 0 0,1 0 0 0 0,0-1 0 0 0,0 1 0 0 0,5 5 1 0 0,11 14-3289 0 0,-8-14-2408 0 0,1 1-1612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5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129 317 13272 0 0,'0'0'642'0'0,"1"2"-275"0"0,2 0-240 0 0,1 2-92 0 0,0-1 1 0 0,0 1-1 0 0,-1 0 1 0 0,0 1-1 0 0,1-1 1 0 0,-2 1-1 0 0,1-1 1 0 0,3 8 0 0 0,-3-5 229 0 0,0 0 0 0 0,0 0 0 0 0,7 10 0 0 0,3 7 1028 0 0,-4-9-532 0 0,-6-10-506 0 0,0 1 0 0 0,0-1 0 0 0,-1 0 0 0 0,4 9 0 0 0,4 23 819 0 0,-6-26-797 0 0,0 0 0 0 0,-1 0 0 0 0,-1 0 0 0 0,0 1 0 0 0,0-1 0 0 0,-1 1 0 0 0,-1-1 1 0 0,0 14-1 0 0,-6 84 1535 0 0,2-58-795 0 0,-4 30 91 0 0,7-74-1041 0 0,-1 1 0 0 0,0-1 1 0 0,-1 1-1 0 0,1-1 0 0 0,-7 11 1 0 0,7-15-41 0 0,0 1 0 0 0,0-1 0 0 0,0 1 0 0 0,-1-1 0 0 0,0 0 0 0 0,0 0 0 0 0,0 0 1 0 0,0 0-1 0 0,0-1 0 0 0,0 1 0 0 0,-8 3 0 0 0,9-5-97 0 0,0-1 0 0 0,0 0 1 0 0,0 1-1 0 0,-1-1 0 0 0,1 0 0 0 0,0 0 0 0 0,0 0 0 0 0,-1 0 1 0 0,1-1-1 0 0,0 1 0 0 0,0 0 0 0 0,0-1 0 0 0,-1 0 0 0 0,1 1 0 0 0,-2-2 1 0 0,-35-17-1998 0 0,35 17 1823 0 0,1 1-19 0 0,-1-1-272 0 0,0 0 1 0 0,0 0-1 0 0,1-1 0 0 0,-1 1 0 0 0,0-1 0 0 0,-6-6 1 0 0,-1-10-1528 0 0</inkml:trace>
  <inkml:trace contextRef="#ctx0" brushRef="#br0" timeOffset="1">1 0 13360 0 0,'0'0'9455'0'0,"10"10"-9575"0"0,2 4-24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6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0 936 16903 0 0,'0'0'1528'0'0,"1"-1"-1254"0"0,0 0-198 0 0,0-1 0 0 0,-1 1 0 0 0,1 0 0 0 0,-1 0 0 0 0,1 0 0 0 0,-1 0 0 0 0,1-1 0 0 0,-1 1 0 0 0,0 0 1 0 0,1 0-1 0 0,-1-1 0 0 0,0 1 0 0 0,0 0 0 0 0,0 0 0 0 0,0-1 0 0 0,0 1 0 0 0,0 0 0 0 0,0 0 0 0 0,-1-1 0 0 0,1 1 0 0 0,0 0 0 0 0,-1 0 0 0 0,1-1 1 0 0,-1 0-1 0 0,0 1 7 0 0,1 0 1 0 0,-1 1-1 0 0,1-1 1 0 0,0 0 0 0 0,0 0-1 0 0,-1 0 1 0 0,1 0-1 0 0,0 1 1 0 0,0-1-1 0 0,0 0 1 0 0,0 0 0 0 0,0 0-1 0 0,0-1 1 0 0,2-3 289 0 0,0 0 0 0 0,1 0 0 0 0,0 0 1 0 0,-1 0-1 0 0,1 1 0 0 0,1 0 0 0 0,-1-1 0 0 0,1 1 1 0 0,0 1-1 0 0,-1-1 0 0 0,7-4 0 0 0,-8 6-313 0 0,0 1 0 0 0,0 0 0 0 0,0 0 0 0 0,1 0 0 0 0,-1 0 0 0 0,0 0 0 0 0,0 0 0 0 0,1 0 0 0 0,-1 0 0 0 0,5 0 0 0 0,5-1 4 0 0,17-4 26 0 0,-1 3-51 0 0,38-1 0 0 0,-35 3-83 0 0,32-4-1 0 0,-50 3-79 0 0,0 0 1 0 0,0-1-1 0 0,0 0 0 0 0,-1-1 1 0 0,0-1-1 0 0,0 1 0 0 0,20-12 1 0 0,-24 10-25 0 0,0 2-495 0 0,0-1-1 0 0,0-1 1 0 0,12-11-1 0 0,-4-2-1552 0 0</inkml:trace>
  <inkml:trace contextRef="#ctx0" brushRef="#br0" timeOffset="1">665 0 14744 0 0,'0'0'1747'0'0,"2"2"-556"0"0,11 9 411 0 0,0 1 0 0 0,-1 1 0 0 0,-1 0 0 0 0,12 17 0 0 0,-17-20-1308 0 0,1 0 0 0 0,-2 0 0 0 0,1 1 0 0 0,-1-1 0 0 0,-1 1 0 0 0,0 1 0 0 0,3 13 0 0 0,4 43 209 0 0,10 45 154 0 0,-20-109-626 0 0,8 27 191 0 0,-1 1-1 0 0,-1 1 0 0 0,-2-1 0 0 0,2 37 1 0 0,-3 5-110 0 0,-2-51-125 0 0,0 0 1 0 0,-2 0 0 0 0,-3 24-1 0 0,1-1-35 0 0,2-32 4 0 0,0 0 0 0 0,-3 16 0 0 0,-1-11 35 0 0,1 5-504 0 0,-2-1 0 0 0,-16 45 0 0 0,21-66 491 0 0,-13 32-2507 0 0,6-10-3470 0 0,1 0-2671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39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1 118 14688 0 0,'0'0'2710'0'0,"2"0"-1462"0"0,20-1 246 0 0,0-2 1 0 0,-1 0-1 0 0,1-1 1 0 0,38-13-1 0 0,-14 5-543 0 0,-33 10-734 0 0,0-1 0 0 0,22-8-1 0 0,-15 4-124 0 0,-15 5-79 0 0,0 1 0 0 0,0-1-1 0 0,0 0 1 0 0,-1-1-1 0 0,10-5 1 0 0,-7 3-410 0 0,0 1 1 0 0,1-1-1 0 0,0 1 0 0 0,12-4 1 0 0,-7 2-293 0 0,3 1-799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0.7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10 12640 0 0,'0'0'9703'0'0,"-1"2"-8843"0"0,-5 6-595 0 0,1 1 0 0 0,1-1 0 0 0,0 1-1 0 0,0 0 1 0 0,1 0 0 0 0,-4 13 0 0 0,4 7-161 0 0,0 1 0 0 0,2-1 0 0 0,1 0 0 0 0,7 58 0 0 0,-1-55-87 0 0,1-1 1 0 0,1 0 0 0 0,2 0 0 0 0,13 31 0 0 0,-15-48-8 0 0,1 0 1 0 0,0 0-1 0 0,0-1 1 0 0,21 22-1 0 0,-22-26-9 0 0,-2-2 16 0 0,1 0 0 0 0,0 0 0 0 0,1-1 0 0 0,-1 0-1 0 0,1 0 1 0 0,0 0 0 0 0,0-1 0 0 0,12 5 0 0 0,-16-9 5 0 0,-1 1 1 0 0,1-1-1 0 0,-1 0 1 0 0,1 0-1 0 0,0 0 1 0 0,-1 0-1 0 0,1-1 0 0 0,0 0 1 0 0,0 1-1 0 0,-1-1 1 0 0,1-1-1 0 0,0 1 1 0 0,-1 0-1 0 0,1-1 1 0 0,0 0-1 0 0,-1 0 1 0 0,1 0-1 0 0,0 0 1 0 0,-1-1-1 0 0,0 1 1 0 0,1-1-1 0 0,-1 0 1 0 0,0 0-1 0 0,5-3 1 0 0,-2-1 79 0 0,-1 0 1 0 0,1 0 0 0 0,-1-1-1 0 0,0 1 1 0 0,-1-1 0 0 0,1 0 0 0 0,-1 0-1 0 0,-1-1 1 0 0,6-14 0 0 0,-3 3-36 0 0,-1 1 1 0 0,-1-1-1 0 0,2-22 1 0 0,-6 31 8 0 0,0 0 1 0 0,0 0 0 0 0,-1 0-1 0 0,-4-18 1 0 0,-1-13 442 0 0,4 24-412 0 0,-1 0 0 0 0,-1 1 0 0 0,-1 0 0 0 0,-12-29 0 0 0,2 4-34 0 0,6 19-57 0 0,-2 0 0 0 0,0 0 0 0 0,-1 1-1 0 0,-15-20 1 0 0,23 36-20 0 0,0 0 1 0 0,0 0-1 0 0,0 0 1 0 0,-1 1-1 0 0,0-1 0 0 0,0 1 1 0 0,0 0-1 0 0,0 1 0 0 0,-11-6 1 0 0,14 8-32 0 0,0 0-1 0 0,-1 0 1 0 0,1 0 0 0 0,0 0 0 0 0,-1 0 0 0 0,1 1 0 0 0,-1 0 0 0 0,1-1 0 0 0,-1 1 0 0 0,1 0 0 0 0,-1 0 0 0 0,1 0-1 0 0,-1 0 1 0 0,1 1 0 0 0,0-1 0 0 0,-1 1 0 0 0,1-1 0 0 0,-1 1 0 0 0,1 0 0 0 0,0 0 0 0 0,-1 0 0 0 0,1 0-1 0 0,0 0 1 0 0,0 1 0 0 0,0-1 0 0 0,0 1 0 0 0,0-1 0 0 0,0 1 0 0 0,-1 2 0 0 0,-1 0-125 0 0,1 0 0 0 0,0 0 0 0 0,0 0 0 0 0,0 1 0 0 0,0-1 1 0 0,1 1-1 0 0,0 0 0 0 0,0-1 0 0 0,0 1 0 0 0,-2 7 0 0 0,3-3-193 0 0,0 0 0 0 0,0 1-1 0 0,1-1 1 0 0,0 0 0 0 0,2 11-1 0 0,-1 12-1520 0 0,3-4-388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09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2760 0 0,'-3'9'48'0'0,"2"-7"17"0"0,1 1 0 0 0,-1-1 0 0 0,0 1 0 0 0,1 0 0 0 0,0-1 0 0 0,0 1 0 0 0,-2 11 11776 0 0,-2-3-9828 0 0,4 4-1467 0 0,1 0 1 0 0,1 0-1 0 0,0 0 1 0 0,1 0-1 0 0,1 0 1 0 0,10 26-1 0 0,5 13 177 0 0,-14-36-496 0 0,9 20 0 0 0,-12-33-180 0 0,0 0-1 0 0,0 1 0 0 0,-1-1 1 0 0,1 8-1 0 0,-1-8-13 0 0,-1 0 1 0 0,2 0-1 0 0,-1 0 1 0 0,3 7-1 0 0,0-5 18 0 0,-1 0 1 0 0,-1 1-1 0 0,1-1 1 0 0,1 12-1 0 0,3-1 231 0 0,-4-17 146 0 0,1-10-199 0 0,14-85 448 0 0,-16 79-668 0 0,1 4 9 0 0,-2 0 1 0 0,2-14-1 0 0,2-51-84 0 0,-4 67-8 0 0,0 0 1 0 0,1 0-1 0 0,3-14 1 0 0,-1 8-119 0 0,-4 14 172 0 0,0 1 0 0 0,1 0-1 0 0,-1-1 1 0 0,0 1 0 0 0,0 0-1 0 0,1-1 1 0 0,-1 1 0 0 0,0 0-1 0 0,0 0 1 0 0,1-1 0 0 0,-1 1-1 0 0,0 0 1 0 0,1 0-1 0 0,-1-1 1 0 0,1 1 0 0 0,-1 0-1 0 0,0 0 1 0 0,1 0 0 0 0,-1 0-1 0 0,0 0 1 0 0,1-1 0 0 0,-1 1-1 0 0,1 0 1 0 0,-1 0 0 0 0,1 0-1 0 0,-1 0 1 0 0,0 0 0 0 0,1 0-1 0 0,-1 0 1 0 0,1 1 0 0 0,-1-1-1 0 0,0 0 1 0 0,1 0 0 0 0,-1 0-1 0 0,1 0 1 0 0,-1 0 0 0 0,0 1-1 0 0,1-1 1 0 0,-1 0 0 0 0,0 0-1 0 0,1 1 1 0 0,-1-1 0 0 0,17 12 6 0 0,-9-3-30 0 0,30 28 8 0 0,-35-34 38 0 0,0-1-1 0 0,0 1 0 0 0,0-1 0 0 0,0 0 0 0 0,0 0 1 0 0,1 0-1 0 0,-1 0 0 0 0,1 0 0 0 0,-1-1 0 0 0,6 2 1 0 0,-7-3 62 0 0,13 2 77 0 0,-11-2-53 0 0,-1 0 0 0 0,1-1 0 0 0,-1 1-1 0 0,1-1 1 0 0,-1 0 0 0 0,0 0 0 0 0,1 0 0 0 0,-1-1 0 0 0,0 1 0 0 0,0-1-1 0 0,0 0 1 0 0,0 0 0 0 0,0 0 0 0 0,0 0 0 0 0,0 0 0 0 0,-1-1 0 0 0,1 1-1 0 0,-1-1 1 0 0,0 0 0 0 0,4-5 0 0 0,-4 4-65 0 0,0 1-1 0 0,0-1 1 0 0,0 1-1 0 0,0-1 1 0 0,-1 0 0 0 0,1 0-1 0 0,-1 0 1 0 0,0 0-1 0 0,-1 0 1 0 0,1 0 0 0 0,-1 0-1 0 0,1-1 1 0 0,-1 1-1 0 0,-1 0 1 0 0,1 0 0 0 0,0 0-1 0 0,-2-6 1 0 0,-12-19 115 0 0,6 12-56 0 0,7 14-78 0 0,-1 1 0 0 0,0 0 0 0 0,1 0 0 0 0,-1 0 0 0 0,0 0 0 0 0,0 0 0 0 0,0 0 1 0 0,0 1-1 0 0,0-1 0 0 0,0 1 0 0 0,-1 0 0 0 0,-2-2 0 0 0,-1 0 1 0 0,1 1 0 0 0,-1-1 0 0 0,1 1-1 0 0,-9-1 1 0 0,5 4-5 0 0,4 3 0 0 0,1-1 0 0 0,-1 2 0 0 0,1-1 0 0 0,0 0 0 0 0,0 1 0 0 0,-4 6 0 0 0,3-2-4 0 0,0 0 0 0 0,1 1 0 0 0,0-1 0 0 0,0 1 0 0 0,1 0 0 0 0,0 0 0 0 0,1 0 0 0 0,-2 18 0 0 0,2-2-8 0 0,1 1 0 0 0,3 31 0 0 0,8 15 12 0 0,-9-66-4 0 0,1-1 0 0 0,-1 0-1 0 0,1 0 1 0 0,1 1 0 0 0,-1-1 0 0 0,1-1-1 0 0,0 1 1 0 0,0 0 0 0 0,1-1 0 0 0,-1 1-1 0 0,1-1 1 0 0,0 0 0 0 0,1-1-1 0 0,8 8 1 0 0,-12-11-17 0 0,1 0-1 0 0,0 0 0 0 0,0 0 1 0 0,0 0-1 0 0,-1-1 1 0 0,1 1-1 0 0,0 0 1 0 0,0-1-1 0 0,0 0 0 0 0,0 0 1 0 0,0 1-1 0 0,0-1 1 0 0,0 0-1 0 0,0-1 0 0 0,4 1 1 0 0,-1-1-106 0 0,1 0 0 0 0,-1-1 0 0 0,1 1 0 0 0,6-4 0 0 0,-2 0-722 0 0,-1 0-1 0 0,0 0 0 0 0,13-11 0 0 0,9-9-5449 0 0,-10 5-142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0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0 10136 0 0,'-38'15'1096'0'0,"36"-15"-1020"0"0,0 1 1 0 0,0 0-1 0 0,0 0 0 0 0,0 0 1 0 0,0 0-1 0 0,0 1 1 0 0,-2 1-1 0 0,-9 5 1325 0 0,10-6-927 0 0,0 0 0 0 0,1 0 1 0 0,-1 0-1 0 0,0 0 0 0 0,1 0 1 0 0,-1 0-1 0 0,1 1 0 0 0,0-1 1 0 0,0 1-1 0 0,0-1 1 0 0,0 1-1 0 0,0 0 0 0 0,1 0 1 0 0,-1 0-1 0 0,1 0 0 0 0,0 0 1 0 0,-1 4-1 0 0,-8 16 455 0 0,5-12-452 0 0,0 1 0 0 0,1 0 0 0 0,1 1 0 0 0,0-1 0 0 0,1 0 0 0 0,-2 18 0 0 0,4-28-430 0 0,0 6 97 0 0,0 0 0 0 0,0 0 0 0 0,1 1 1 0 0,2 8-1 0 0,-1-3 5 0 0,-1-8-111 0 0,1 0 1 0 0,-1 0-1 0 0,1-1 0 0 0,0 1 0 0 0,1 0 0 0 0,-1-1 0 0 0,1 0 1 0 0,0 1-1 0 0,1-1 0 0 0,-1 0 0 0 0,6 5 0 0 0,3 3-28 0 0,1-1 0 0 0,21 17 0 0 0,-31-28-18 0 0,0 1 0 0 0,0 0 0 0 0,0-1 0 0 0,0 1 0 0 0,0-1 0 0 0,0 0 0 0 0,0 0 0 0 0,0 0 0 0 0,0 0 1 0 0,1 0-1 0 0,-1-1 0 0 0,0 0 0 0 0,7 0 0 0 0,-3 0-842 0 0,0-1 0 0 0,0 0 0 0 0,0 0 0 0 0,0-1 0 0 0,9-3 1 0 0,-4 1-7356 0 0</inkml:trace>
  <inkml:trace contextRef="#ctx0" brushRef="#br0" timeOffset="1">134 146 7832 0 0,'2'1'9258'0'0,"8"1"-7896"0"0,-1-1 1 0 0,0 1-1 0 0,1-2 0 0 0,-1 1 0 0 0,14-2 1 0 0,-6 1-700 0 0,-12-1-478 0 0,0 1-1 0 0,0-1 1 0 0,0 1-1 0 0,7-4 0 0 0,-8 3-54 0 0,0 0-1 0 0,1 0 0 0 0,-1 1 0 0 0,6-1 0 0 0,-1 0 153 0 0,0 0 0 0 0,0 0-1 0 0,0-1 1 0 0,15-5 0 0 0,-16 4-238 0 0,0 1 1 0 0,1 0-1 0 0,-1 0 0 0 0,16-1 1 0 0,-18 3-339 0 0,0-1 1 0 0,1 0-1 0 0,-1-1 1 0 0,6-1-1 0 0,-1 0-1679 0 0,-6-1-465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0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4 9672 0 0,'-6'-3'13807'0'0,"7"12"-13145"0"0,0 0 1 0 0,1 0-1 0 0,3 11 0 0 0,2 11 141 0 0,-2-10-270 0 0,8 22-1 0 0,5 21 62 0 0,27 145 255 0 0,-37-179-936 0 0,1-1 1 0 0,26 57-1 0 0,-20-49-702 0 0,-13-34 519 0 0,0 1 0 0 0,0-1 0 0 0,0 0 0 0 0,0 0-1 0 0,0 0 1 0 0,0 0 0 0 0,1 0 0 0 0,5 4 0 0 0,-7-6 114 0 0,0 0 0 0 0,0 0 0 0 0,0 0-1 0 0,0-1 1 0 0,0 1 0 0 0,0 0 0 0 0,0-1 0 0 0,0 1 0 0 0,0-1-1 0 0,0 1 1 0 0,0-1 0 0 0,1 0 0 0 0,-1 1 0 0 0,0-1-1 0 0,0 0 1 0 0,1 0 0 0 0,-1 0 0 0 0,0 0 0 0 0,0 0 0 0 0,0 0-1 0 0,1 0 1 0 0,-1 0 0 0 0,0-1 0 0 0,0 1 0 0 0,0 0-1 0 0,1-1 1 0 0,0 0 0 0 0,6-8-1823 0 0</inkml:trace>
  <inkml:trace contextRef="#ctx0" brushRef="#br0" timeOffset="1">278 306 13848 0 0,'0'0'1253'0'0,"1"2"-1028"0"0,1 0-77 0 0,-1 0 0 0 0,0 0 0 0 0,1 0 0 0 0,-1 0 0 0 0,0 0 0 0 0,0 1 0 0 0,0-1 0 0 0,0 0 0 0 0,-1 1 0 0 0,1-1 0 0 0,-1 1 0 0 0,1 4 0 0 0,0-1 328 0 0,0 4 224 0 0,1-1 0 0 0,1 1-1 0 0,0-1 1 0 0,4 10 0 0 0,-5-14-440 0 0,-1 0 0 0 0,0 0 0 0 0,0 0 1 0 0,1 10-1 0 0,-2-10-16 0 0,1 0 1 0 0,0 1-1 0 0,3 9 0 0 0,4 2 249 0 0,0 0 0 0 0,2 0-1 0 0,11 17 1 0 0,-19-32-459 0 0,-1 0 1 0 0,1-1-1 0 0,0 1 0 0 0,0 0 1 0 0,0 0-1 0 0,0-1 1 0 0,0 1-1 0 0,0-1 0 0 0,1 0 1 0 0,3 2-1 0 0,9 6 196 0 0,-13-7-194 0 0,0-1-1 0 0,1 1 1 0 0,-1-1 0 0 0,0 1-1 0 0,1-1 1 0 0,0 0 0 0 0,-1 0-1 0 0,1 0 1 0 0,-1 0 0 0 0,1-1-1 0 0,0 1 1 0 0,0-1 0 0 0,-1 0-1 0 0,1 1 1 0 0,0-1 0 0 0,0 0 0 0 0,-1-1-1 0 0,1 1 1 0 0,0 0 0 0 0,0-1-1 0 0,-1 0 1 0 0,1 1 0 0 0,0-1-1 0 0,-1 0 1 0 0,5-3 0 0 0,3-1 104 0 0,-1-1 1 0 0,0 0-1 0 0,0-1 1 0 0,13-12-1 0 0,-20 18-118 0 0,-1 0 0 0 0,0 0 0 0 0,0-1-1 0 0,0 1 1 0 0,0-1 0 0 0,0 1-1 0 0,0-1 1 0 0,0 1 0 0 0,0-1 0 0 0,0 0-1 0 0,-1 1 1 0 0,1-1 0 0 0,-1 0-1 0 0,1 1 1 0 0,-1-1 0 0 0,0 0 0 0 0,0-2-1 0 0,1 1 15 0 0,-1 1 0 0 0,0-1 0 0 0,1 1 0 0 0,0-1 0 0 0,-1 1 0 0 0,3-4 0 0 0,2-2 83 0 0,-5 7-103 0 0,1 0 0 0 0,0-1 0 0 0,0 1-1 0 0,0 0 1 0 0,-1 0 0 0 0,1 0 0 0 0,-1 0 0 0 0,1 0 0 0 0,-1-1 0 0 0,1 1 0 0 0,-1 0 0 0 0,0 0 0 0 0,1-1-1 0 0,-1 1 1 0 0,0 0 0 0 0,0-1 0 0 0,0 1 0 0 0,0 0 0 0 0,0-1 0 0 0,0 1 0 0 0,-1 0 0 0 0,1 0 0 0 0,0-1-1 0 0,-1 1 1 0 0,1 0 0 0 0,-1 0 0 0 0,0-3 0 0 0,-6-6 42 0 0,1 0 0 0 0,-2 0 0 0 0,1 0 0 0 0,-1 1 0 0 0,-1 0 0 0 0,0 1 0 0 0,-17-14 0 0 0,-24-6-172 0 0,45 25 88 0 0,0 1 1 0 0,-1 0-1 0 0,1 0 0 0 0,-1 1 0 0 0,0-1 0 0 0,1 1 0 0 0,-12-1 0 0 0,0 2-377 0 0,-18 0-66 0 0,33 1 94 0 0,0-1 1 0 0,-1 1-1 0 0,1-1 1 0 0,0 1-1 0 0,-1 0 0 0 0,1 0 1 0 0,0 0-1 0 0,0 0 1 0 0,0 0-1 0 0,0 1 1 0 0,0-1-1 0 0,-3 4 1 0 0,0 1-777 0 0</inkml:trace>
  <inkml:trace contextRef="#ctx0" brushRef="#br0" timeOffset="2">475 363 11520 0 0,'2'2'528'0'0,"18"6"42"0"0,-16-6-555 0 0,1-1 0 0 0,0 1 0 0 0,-1 1 0 0 0,1-1 0 0 0,-1 0 0 0 0,0 1 0 0 0,0 0 0 0 0,0 0 0 0 0,4 5 0 0 0,16 12 844 0 0,4 3 1523 0 0,-27-21-2202 0 0,0-1 1 0 0,1 1 0 0 0,-1 0 0 0 0,0-1 0 0 0,0 1 0 0 0,0 0 0 0 0,0 0 0 0 0,-1-1 0 0 0,1 1 0 0 0,0 0 0 0 0,-1 0 0 0 0,1 0 0 0 0,-1 0 0 0 0,0 0 0 0 0,1 2-1 0 0,-1-1-40 0 0,0 0-1 0 0,0 0 0 0 0,1 0 0 0 0,0 0 0 0 0,-1 0 1 0 0,1 0-1 0 0,0 0 0 0 0,1 0 0 0 0,-1-1 0 0 0,0 1 1 0 0,1 0-1 0 0,0-1 0 0 0,-1 1 0 0 0,5 3 0 0 0,-2 0 100 0 0,-3-5-195 0 0,0 1-1 0 0,-1-1 1 0 0,1 0-1 0 0,-1 0 1 0 0,1 0 0 0 0,-1 0-1 0 0,0 1 1 0 0,1-1-1 0 0,-1 0 1 0 0,0 0 0 0 0,0 1-1 0 0,0-1 1 0 0,0 0-1 0 0,0 0 1 0 0,0 1 0 0 0,-1-1-1 0 0,1 0 1 0 0,0 0 0 0 0,-1 2-1 0 0,1-2-16 0 0,-1 0 0 0 0,1 0 0 0 0,0 0 0 0 0,0 0 0 0 0,-1 0 0 0 0,1-1 0 0 0,0 1 0 0 0,0 0 0 0 0,0 0 0 0 0,0 0 0 0 0,0 0 0 0 0,0 0 0 0 0,1 0 0 0 0,-1 0 0 0 0,0-1 0 0 0,0 1-1 0 0,1 0 1 0 0,-1 0 0 0 0,0 0 0 0 0,1 0 0 0 0,0 0 0 0 0,22 13 759 0 0,-21-12 278 0 0,-1-2-498 0 0,3 2-235 0 0,12 6 922 0 0,-2-18-691 0 0,-12 9-536 0 0,-1 0 0 0 0,1 0 0 0 0,-1 0 0 0 0,1 0 0 0 0,-1 0 0 0 0,0 0 0 0 0,1 0 0 0 0,-1 0 0 0 0,0-1 0 0 0,2-1 0 0 0,0-3 68 0 0,-1 1 0 0 0,1-1 0 0 0,-1 0 0 0 0,0 1 0 0 0,-1-1 0 0 0,2-9 0 0 0,4-13 95 0 0,-5 20-136 0 0,0 0-1 0 0,-1 0 1 0 0,0 0 0 0 0,0-11-1 0 0,-1 12-36 0 0,1 0-1 0 0,-1 0 1 0 0,1 0-1 0 0,1 0 1 0 0,-1 0-1 0 0,4-7 1 0 0,0 2-10 0 0,3-6-26 0 0,9-35 0 0 0,-14 46-28 0 0,-1 0 0 0 0,1 0 0 0 0,0 1 0 0 0,1-1 0 0 0,0 1 0 0 0,0-1 1 0 0,0 1-1 0 0,7-7 0 0 0,45-42-2419 0 0,-51 50 2067 0 0,17-15-1183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1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44 352 19351 0 0,'-24'0'302'0'0,"4"0"3352"0"0,27 15-1772 0 0,0-4-1691 0 0,-6-9-202 0 0,1 0 0 0 0,-1 0 0 0 0,1 1 0 0 0,-1-1 0 0 0,0 0 0 0 0,0 1 0 0 0,0-1 0 0 0,0 1 0 0 0,-1 0 0 0 0,1-1 0 0 0,-1 1 0 0 0,1-1 0 0 0,-1 1 0 0 0,0 5 0 0 0,-1-2-31 0 0,0-2 53 0 0,0 1 0 0 0,1-1 0 0 0,-1 1 0 0 0,1-1 0 0 0,0 1 0 0 0,1-1 1 0 0,-1 0-1 0 0,1 1 0 0 0,-1-1 0 0 0,3 5 0 0 0,-2-6-25 0 0,0-1 0 0 0,-1 1-1 0 0,1 0 1 0 0,-1-1 0 0 0,1 1-1 0 0,-1 0 1 0 0,0-1 0 0 0,0 1-1 0 0,0 0 1 0 0,0-1 0 0 0,-1 1-1 0 0,0 3 1 0 0,-1 12-2216 0 0</inkml:trace>
  <inkml:trace contextRef="#ctx0" brushRef="#br0" timeOffset="1">0 2 5984 0 0,'1'0'215'0'0,"-1"0"-1"0"0,1-1 1 0 0,-1 1 0 0 0,0 0 0 0 0,1 0-1 0 0,-1 0 1 0 0,1 0 0 0 0,-1-1 0 0 0,1 1-1 0 0,-1 0 1 0 0,1 0 0 0 0,-1 0 0 0 0,1 0-1 0 0,-1 0 1 0 0,1 0 0 0 0,-1 0 0 0 0,0 1 0 0 0,1-1-1 0 0,-1 0 1 0 0,1 0 0 0 0,-1 0 0 0 0,1 0-1 0 0,-1 0 1 0 0,1 1 0 0 0,-1-1 0 0 0,0 0-1 0 0,1 0 1 0 0,-1 1 0 0 0,0-1 0 0 0,1 0-1 0 0,-1 1 1 0 0,0-1 0 0 0,1 0 0 0 0,-1 1-1 0 0,1 0 1 0 0,1 18 3360 0 0,1 0-1855 0 0,-1-14-1479 0 0,1-1-1 0 0,0 0 1 0 0,0 1-1 0 0,5 4 1 0 0,-6-7-141 0 0,1 1 1 0 0,-1 0-1 0 0,0-1 0 0 0,0 1 1 0 0,0 0-1 0 0,0 1 1 0 0,0-1-1 0 0,-1 0 0 0 0,3 6 1 0 0,-3 10 72 0 0,-2-16-172 0 0,1-1 1 0 0,0 1-1 0 0,1-1 1 0 0,-1 1-1 0 0,0-1 1 0 0,1 1-1 0 0,-1-1 1 0 0,1 1-1 0 0,1 3 1 0 0,11 19-46 0 0,-8-15 110 0 0,0 1 0 0 0,0-1 0 0 0,3 14 0 0 0,-1 5 273 0 0,-4-15-66 0 0,1-1 0 0 0,8 24 0 0 0,-3-21 78 0 0,-6-12-249 0 0,-2-1 0 0 0,1 0 0 0 0,0 1-1 0 0,-1-1 1 0 0,1 1 0 0 0,-1 0-1 0 0,0-1 1 0 0,1 7 0 0 0,-2 7 312 0 0,-1-14-335 0 0,1 0 0 0 0,0-1-1 0 0,0 1 1 0 0,0 0 0 0 0,1-1 0 0 0,-1 1 0 0 0,0 0 0 0 0,1-1 0 0 0,0 1-1 0 0,1 4 1 0 0,6 6 85 0 0,-7-11-159 0 0,1 0 0 0 0,-1 0 0 0 0,0 1 0 0 0,1-1 0 0 0,-1 1 0 0 0,0-1 0 0 0,0 1 0 0 0,-1-1 0 0 0,1 1-1 0 0,-1 0 1 0 0,1-1 0 0 0,-1 4 0 0 0,0-1-5 0 0,0-3 0 0 0,0 1 0 0 0,0 0 0 0 0,0-1 0 0 0,0 1 0 0 0,1-1 0 0 0,-1 1 0 0 0,1 0 0 0 0,0-1 0 0 0,1 3 0 0 0,-2-4 33 0 0,0-1 0 0 0,0 1 0 0 0,1-1 1 0 0,-1 0-1 0 0,0 1 0 0 0,0-1 0 0 0,1 1 0 0 0,-1-1 0 0 0,0 0 0 0 0,0 1 0 0 0,0-1 0 0 0,0 1 0 0 0,0-1 0 0 0,1 1 0 0 0,-1-1 0 0 0,0 1 1 0 0,0-1-1 0 0,0 1 0 0 0,-1-1 0 0 0,1 1 0 0 0,0-1 0 0 0,0 1 0 0 0,0-1 0 0 0,0 1 0 0 0,-6 0 1090 0 0,6-1-1033 0 0,37-80-74 0 0,-35 76-16 0 0,0-1 0 0 0,1 1 0 0 0,-1 0 0 0 0,1 0 0 0 0,0 1 0 0 0,6-7 0 0 0,-7 7 0 0 0,1 0 0 0 0,0 0 0 0 0,-1-1 0 0 0,1 1 0 0 0,-1 0 0 0 0,0-1 0 0 0,0 0 0 0 0,-1 1 0 0 0,3-7 0 0 0,-3 8 0 0 0,-1 0 0 0 0,1 0 0 0 0,0 0 0 0 0,1 0 0 0 0,-1 0 0 0 0,0 0 0 0 0,0 1 0 0 0,1-1 0 0 0,-1 0 0 0 0,3-1 0 0 0,5-4 13 0 0,-6 6 4 0 0,-1 1-1 0 0,0-1 0 0 0,0 0 0 0 0,0 1 1 0 0,0-1-1 0 0,1 1 0 0 0,-1-1 0 0 0,0 1 0 0 0,1 0 1 0 0,-1 0-1 0 0,0 0 0 0 0,4 1 0 0 0,5 3 44 0 0,9 9-427 0 0,33 20 228 0 0,-15-18-7700 0 0,-16-10-571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1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79 20935 0 0,'0'0'960'0'0,"0"-1"-21"0"0,-12-12-548 0 0,10 12-383 0 0,1 0 0 0 0,0 0-1 0 0,0 0 1 0 0,-1 0-1 0 0,1 0 1 0 0,0 0-1 0 0,0 0 1 0 0,0-1 0 0 0,0 1-1 0 0,0 0 1 0 0,1-1-1 0 0,-1 1 1 0 0,0-1-1 0 0,1 1 1 0 0,-1-1-1 0 0,0-2 1 0 0,1 1 73 0 0,0 2 38 0 0,0 0-1 0 0,0 0 0 0 0,0 0 0 0 0,0-1 0 0 0,0 1 0 0 0,0 0 1 0 0,0 0-1 0 0,-1 0 0 0 0,1 0 0 0 0,-1-3 0 0 0,0 3 23 0 0,0 0 0 0 0,-1 0 0 0 0,1 0 0 0 0,0 0 0 0 0,-1 0 0 0 0,1 0 0 0 0,0 1 0 0 0,-1-1 0 0 0,-1-1 0 0 0,-8-5 817 0 0,9 6-367 0 0,-7-4 1281 0 0,8 9-1872 0 0,1-1 1 0 0,-1 0 0 0 0,0 1-1 0 0,1-1 1 0 0,-1 0 0 0 0,-3 6-1 0 0,2-6-21 0 0,1 0-1 0 0,0 1 1 0 0,0-1-1 0 0,0 1 1 0 0,0 3-1 0 0,0-5 15 0 0,1-1-1 0 0,0 1 1 0 0,1-1-1 0 0,-1 1 1 0 0,0-1-1 0 0,0 0 1 0 0,1 1 0 0 0,-1-1-1 0 0,1 0 1 0 0,-1 1-1 0 0,1-1 1 0 0,-1 0-1 0 0,1 0 1 0 0,0 1-1 0 0,0-1 1 0 0,-1 0 0 0 0,3 2-1 0 0,32 31-64 0 0,-13-15 97 0 0,-18-17 14 0 0,0 1 1 0 0,0 0-1 0 0,0 1 0 0 0,-1-1 1 0 0,1 1-1 0 0,3 4 0 0 0,-4-4-42 0 0,0 0 0 0 0,1 0 0 0 0,0 0 0 0 0,8 6 0 0 0,-1-1-199 0 0,-3 1 90 0 0,-8-8 113 0 0,1 0 1 0 0,-1 0 0 0 0,1 0-1 0 0,-1-1 1 0 0,0 1-1 0 0,0 0 1 0 0,1 0-1 0 0,-2 0 1 0 0,1 0 0 0 0,0 0-1 0 0,0 0 1 0 0,-1 0-1 0 0,1 0 1 0 0,-1 0 0 0 0,1 0-1 0 0,-1 0 1 0 0,0 0-1 0 0,0-1 1 0 0,0 1 0 0 0,0 0-1 0 0,0 0 1 0 0,-1 1-1 0 0,-1 0 15 0 0,0 0 0 0 0,1 0 0 0 0,-1 0 0 0 0,-1 0 0 0 0,1 0 0 0 0,0-1 0 0 0,-1 1 0 0 0,1-1 0 0 0,-7 3 0 0 0,-16 11 34 0 0,22-13-34 0 0,0 0 0 0 0,-1 0 0 0 0,1 0 0 0 0,-1-1 0 0 0,0 1 0 0 0,-9 2 0 0 0,6-3-223 0 0,-1 0-1 0 0,0-1 0 0 0,1 0 1 0 0,-1-1-1 0 0,0 1 0 0 0,0-2 1 0 0,1 1-1 0 0,-1-1 0 0 0,0-1 1 0 0,1 1-1 0 0,-14-6 1 0 0,12 1-516 0 0,11-1-12 0 0,-2 3-106 0 0,-1 2 548 0 0,2 2 104 0 0,-1-1-1 0 0,0 0 0 0 0,0 0 0 0 0,0 0 0 0 0,1 0 1 0 0,-1 0-1 0 0,0-1 0 0 0,1 1 0 0 0,-1 0 0 0 0,1 0 1 0 0,-1 0-1 0 0,1 0 0 0 0,0-1 0 0 0,0 1 0 0 0,-1 0 1 0 0,1 0-1 0 0,0-1 0 0 0,0 1 0 0 0,0 0 0 0 0,0 0 1 0 0,0-1-1 0 0,1 1 0 0 0,-1 0 0 0 0,0 0 0 0 0,0-1 1 0 0,2-1-1 0 0,4-7-7023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2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176 30 13360 0 0,'0'0'9494'0'0,"-2"-2"-8114"0"0,0 0-1090 0 0,-1 0 0 0 0,0 0 0 0 0,0 0 1 0 0,0 1-1 0 0,0-1 0 0 0,0 1 0 0 0,0-1 0 0 0,0 1 0 0 0,-1 0 0 0 0,1 0 1 0 0,0 1-1 0 0,-1-1 0 0 0,1 1 0 0 0,0-1 0 0 0,-5 1 0 0 0,3 0-213 0 0,0 1 0 0 0,0-1 0 0 0,-1 1 0 0 0,1 0-1 0 0,0 0 1 0 0,0 0 0 0 0,0 1 0 0 0,0-1 0 0 0,-8 5-1 0 0,-2 2-57 0 0,13-7-19 0 0,0 0 0 0 0,-1 0 0 0 0,1 0 0 0 0,0 1 0 0 0,-1-1 0 0 0,1 1 0 0 0,0 0 0 0 0,0-1 0 0 0,1 1 0 0 0,-1 0 0 0 0,0 0 0 0 0,-2 3 0 0 0,2 0-37 0 0,-1-1 0 0 0,1 1-1 0 0,0 0 1 0 0,0 0 0 0 0,1 0 0 0 0,-1 0 0 0 0,1 0 0 0 0,0 0-1 0 0,1 0 1 0 0,-1 0 0 0 0,1 1 0 0 0,0-1 0 0 0,0 0-1 0 0,1 0 1 0 0,-1 0 0 0 0,1 1 0 0 0,0-1 0 0 0,1 0-1 0 0,3 8 1 0 0,-4-11 17 0 0,0 0 1 0 0,0-1-1 0 0,0 1 0 0 0,0-1 0 0 0,1 1 0 0 0,-1-1 1 0 0,1 1-1 0 0,-1-1 0 0 0,1 0 0 0 0,1 1 0 0 0,2 2-34 0 0,-4-3-51 0 0,2 0 43 0 0,0 0 0 0 0,-1 0 1 0 0,1 0-1 0 0,0-1 0 0 0,-1 1 1 0 0,1-1-1 0 0,0 0 0 0 0,0 0 1 0 0,0 0-1 0 0,-1 0 0 0 0,6-1 1 0 0,-5 0 98 0 0,0 0 0 0 0,0 0 1 0 0,1 0-1 0 0,-1-1 0 0 0,0 1 0 0 0,0-1 1 0 0,-1 1-1 0 0,1-1 0 0 0,0 0 1 0 0,0 0-1 0 0,-1 0 0 0 0,1-1 0 0 0,3-4 1 0 0,3-4 66 0 0,15-23 0 0 0,-21 29-86 0 0,44-68 687 0 0,-37 48-417 0 0,-9 22-168 0 0,12-5 69 0 0,-11 7-1 0 0,0 2 11 0 0,1 0-194 0 0,1 0 0 0 0,-1 1 0 0 0,0 0 0 0 0,0-1 0 0 0,0 1 0 0 0,0 1 0 0 0,0-1 0 0 0,0 0 0 0 0,-1 1 0 0 0,1-1 0 0 0,-1 1 0 0 0,1 0 0 0 0,-1 0 0 0 0,0 0 0 0 0,3 6 0 0 0,2 11-413 0 0,1-1 0 0 0,1 1-1 0 0,1-2 1 0 0,0 1 0 0 0,22 27 0 0 0,-2 1-5721 0 0,-24-34 3859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3.3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1 412 17503 0 0,'0'0'3055'0'0,"1"2"-1775"0"0,19 77 2241 0 0,-9-17-2255 0 0,-10-57-1079 0 0,1 0 0 0 0,-1 0 1 0 0,1-1-1 0 0,3 8 1 0 0,5 13 246 0 0,-10-25-432 0 0,8 32 145 0 0,1-1 0 0 0,21 48 0 0 0,-25-72-176 0 0,-4-5-121 0 0,1-2-60 0 0,1-1 189 0 0,-1 1 0 0 0,0-1 0 0 0,1 1 0 0 0,-1-1 0 0 0,0 0 0 0 0,0 0 0 0 0,0 0 0 0 0,0 0 0 0 0,0 0-1 0 0,0-1 1 0 0,0 1 0 0 0,0 0 0 0 0,0-1 0 0 0,-1 0 0 0 0,1 1 0 0 0,-1-1 0 0 0,1 0 0 0 0,1-3 0 0 0,4-5 107 0 0,-1 0 0 0 0,8-18 0 0 0,-8 14 32 0 0,18-45 122 0 0,-19 43-177 0 0,2 0 0 0 0,11-22 0 0 0,-10 22-63 0 0,-4 9 0 0 0,-1 0 0 0 0,1 0 0 0 0,8-8 0 0 0,-10 12-1 0 0,6-11 13 0 0,-8 13 169 0 0,3 2-163 0 0,-1 1 0 0 0,1 0 0 0 0,-1-1 0 0 0,0 1 0 0 0,1 0 0 0 0,-1 1 0 0 0,2 2 0 0 0,9 15 78 0 0,27 30-8 0 0,-27-30-88 0 0,-3-11 0 0 0,0-4 0 0 0,2-2 0 0 0,-9-3 0 0 0,-1-1 0 0 0,1 1 0 0 0,-1-1 0 0 0,1 0 0 0 0,-1 0 0 0 0,1 0 0 0 0,-1 0 0 0 0,0-1 0 0 0,1 1 0 0 0,-1-1 0 0 0,3-2 0 0 0,-1 1 0 0 0,1-1 0 0 0,-1 0 0 0 0,-1 0 0 0 0,6-6 0 0 0,8-11 0 0 0,-14 18 0 0 0,0 0 0 0 0,0-1 0 0 0,-1 1 0 0 0,1-1 0 0 0,-1 0 0 0 0,3-5 0 0 0,-4 5 0 0 0,0 0 0 0 0,12-8 0 0 0,-7 7 0 0 0,-6 5 0 0 0,0-1 0 0 0,1 1 0 0 0,-1 0 0 0 0,0-1 0 0 0,1 1 0 0 0,-1 0 0 0 0,0 0 0 0 0,1-1 0 0 0,-1 1 0 0 0,1 0 0 0 0,-1 0 0 0 0,1 0 0 0 0,-1-1 0 0 0,1 1 0 0 0,-1 0 0 0 0,1 0 0 0 0,-1 0 0 0 0,0 0 0 0 0,1 0 0 0 0,-1 0 0 0 0,1 0 0 0 0,-1 0 0 0 0,1 0 0 0 0,-1 0 0 0 0,1 0 0 0 0,-1 0 0 0 0,1 1 0 0 0,-1-1 0 0 0,1 0 0 0 0,-1 0 0 0 0,0 0 0 0 0,1 1 0 0 0,-1-1 0 0 0,1 0 0 0 0,-1 0 0 0 0,0 1 0 0 0,1-1 0 0 0,0 1 0 0 0,0 0 0 0 0,6 3 0 0 0,-1 1 0 0 0,1-1 0 0 0,-1 2 0 0 0,10 9 0 0 0,14 11 0 0 0,-10-11-71 0 0,1-1 0 0 0,1-1 0 0 0,0-1 0 0 0,1-1 0 0 0,0-1 0 0 0,34 9 0 0 0,-47-16 45 0 0,0-2 1 0 0,1 1-1 0 0,-1-2 0 0 0,0 1 1 0 0,1-1-1 0 0,-1-1 1 0 0,1 0-1 0 0,-1 0 1 0 0,1-1-1 0 0,-1-1 0 0 0,0 1 1 0 0,0-2-1 0 0,0 1 1 0 0,-1-1-1 0 0,11-6 0 0 0,-16 7-1 0 0,0 0 0 0 0,0 0-1 0 0,-1 0 1 0 0,1 0-1 0 0,-1 0 1 0 0,0-1-1 0 0,0 1 1 0 0,0-1-1 0 0,0 0 1 0 0,-1 0 0 0 0,1 0-1 0 0,-1 0 1 0 0,0 0-1 0 0,2-6 1 0 0,-2 2 34 0 0,-1 1 0 0 0,0 0 0 0 0,0-1 0 0 0,0 1 0 0 0,-1-1 0 0 0,0 1 0 0 0,0-1 0 0 0,-3-9 0 0 0,2 13 21 0 0,0 0 0 0 0,0 0 0 0 0,0 0 0 0 0,-1 1 0 0 0,0-1 0 0 0,0 1 0 0 0,0-1-1 0 0,0 1 1 0 0,0 0 0 0 0,-1 0 0 0 0,1 0 0 0 0,-1 0 0 0 0,0 0 0 0 0,0 1-1 0 0,0-1 1 0 0,0 1 0 0 0,-1 0 0 0 0,1 0 0 0 0,-1 0 0 0 0,1 0 0 0 0,-1 0-1 0 0,1 1 1 0 0,-1 0 0 0 0,0 0 0 0 0,0 0 0 0 0,0 0 0 0 0,0 0 0 0 0,-4 1-1 0 0,6 0-36 0 0,0 0 0 0 0,0 0-1 0 0,0 1 1 0 0,1-1-1 0 0,-1 1 1 0 0,0-1 0 0 0,0 1-1 0 0,1 0 1 0 0,-1-1-1 0 0,1 1 1 0 0,-1 0 0 0 0,1 0-1 0 0,-1 0 1 0 0,1 0-1 0 0,-1 1 1 0 0,1-1 0 0 0,0 0-1 0 0,0 0 1 0 0,-1 1 0 0 0,1-1-1 0 0,0 1 1 0 0,0-1-1 0 0,1 1 1 0 0,-1 0 0 0 0,0-1-1 0 0,0 1 1 0 0,1 0-1 0 0,-1-1 1 0 0,1 1 0 0 0,-1 0-1 0 0,1 2 1 0 0,-2 4-59 0 0,1 1 1 0 0,1-1-1 0 0,-1 0 1 0 0,1 1 0 0 0,2 12-1 0 0,-1-11 0 0 0,0 0 1 0 0,1 0-1 0 0,0 0 0 0 0,1 0 1 0 0,0 0-1 0 0,0-1 1 0 0,1 1-1 0 0,1-1 0 0 0,-1 0 1 0 0,1 0-1 0 0,1 0 0 0 0,0-1 1 0 0,0 0-1 0 0,1 0 0 0 0,13 12 1 0 0,-12-13-320 0 0,0-1 0 0 0,0 0 1 0 0,1-1-1 0 0,0 0 0 0 0,0 0 1 0 0,0-1-1 0 0,1 0 0 0 0,0-1 1 0 0,13 3-1 0 0,13-1-1144 0 0</inkml:trace>
  <inkml:trace contextRef="#ctx0" brushRef="#br0" timeOffset="1">1970 404 18743 0 0,'0'0'860'0'0,"-3"0"-21"0"0,0 1-735 0 0,-2 0-47 0 0,-1 1 0 0 0,0 0 1 0 0,-10 5-1 0 0,-5 3 400 0 0,15-7-174 0 0,1-1-1 0 0,-1 1 1 0 0,0 1-1 0 0,1-1 1 0 0,-1 1-1 0 0,1 0 0 0 0,0 0 1 0 0,0 1-1 0 0,1-1 1 0 0,-6 7-1 0 0,1 1 58 0 0,6-8-256 0 0,0-1 0 0 0,0 1 1 0 0,1-1-1 0 0,-1 1 0 0 0,1 0 0 0 0,0 0 1 0 0,0 0-1 0 0,0 1 0 0 0,1-1 0 0 0,-1 0 1 0 0,0 7-1 0 0,1-1-76 0 0,0 0 1 0 0,1 1-1 0 0,0-1 1 0 0,1 0-1 0 0,0 0 1 0 0,0 0-1 0 0,1 0 1 0 0,0 0-1 0 0,1 0 1 0 0,5 11-1 0 0,-8-19-2 0 0,1 0 1 0 0,0 0-1 0 0,0 0 0 0 0,0 0 0 0 0,1-1 0 0 0,-1 1 0 0 0,0 0 1 0 0,1-1-1 0 0,-1 1 0 0 0,1-1 0 0 0,-1 1 0 0 0,1-1 0 0 0,0 1 1 0 0,0-1-1 0 0,-1 0 0 0 0,1 0 0 0 0,0 0 0 0 0,0 0 0 0 0,0 0 1 0 0,0-1-1 0 0,0 1 0 0 0,0-1 0 0 0,1 1 0 0 0,-1-1 1 0 0,4 1-1 0 0,-3-1-68 0 0,1-1-1 0 0,-1 1 1 0 0,1-1 0 0 0,-1 1 0 0 0,1-1 0 0 0,-1 0 0 0 0,0 0 0 0 0,1-1 0 0 0,-1 1 0 0 0,0-1-1 0 0,0 0 1 0 0,0 1 0 0 0,0-1 0 0 0,0 0 0 0 0,2-3 0 0 0,4-5-982 0 0,0 1 0 0 0,11-18 0 0 0,-15 20 409 0 0,10-11-1165 0 0</inkml:trace>
  <inkml:trace contextRef="#ctx0" brushRef="#br0" timeOffset="2">1830 1 15200 0 0,'0'0'7945'0'0,"3"3"-6824"0"0,2 4-696 0 0,0 0 0 0 0,-1 0-1 0 0,5 8 1 0 0,-5-6-117 0 0,1 0-1 0 0,1 0 1 0 0,8 10-1 0 0,-10-14-267 0 0,0 1 1 0 0,0 0-1 0 0,0 1 0 0 0,-1-1 1 0 0,1 1-1 0 0,-2 0 0 0 0,4 8 1 0 0,4 12 89 0 0,13 32 562 0 0,16 67-1 0 0,1 0-707 0 0,-31-98-508 0 0,19 42-2245 0 0,-17-45-3639 0 0,-1-1-1922 0 0</inkml:trace>
  <inkml:trace contextRef="#ctx0" brushRef="#br0" timeOffset="3">2182 422 15752 0 0,'0'0'1703'0'0,"0"9"-1703"0"0,6 1 584 0 0,0 4 88 0 0,-6 0 8 0 0,4 5 8 0 0,-4-5-432 0 0,6 6-96 0 0,0-6-8 0 0,-3 5-8 0 0,3-5-504 0 0,0 0-104 0 0,-2-4-16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3.9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6912 0 0,'2'-4'6040'0'0,"-2"4"-5897"0"0,7 4 2328 0 0,11 16-2934 0 0,-7-7 992 0 0,41 48-155 0 0,-3 2 1158 0 0,-30-36-479 0 0,-17-25-917 0 0,0 0 0 0 0,0 0 0 0 0,-1 0 0 0 0,1 0 0 0 0,-1 0 0 0 0,1 1 0 0 0,-1-1 0 0 0,0 0 0 0 0,0 1 0 0 0,0-1 0 0 0,-1 1 0 0 0,1 0 0 0 0,0-1 0 0 0,-1 1 0 0 0,0 0 0 0 0,1-1 0 0 0,-1 1 0 0 0,0 0 0 0 0,-1 3 0 0 0,0 5 518 0 0,1-8 306 0 0,2-2-526 0 0,28 17 1550 0 0,-28-19-1742 0 0,4-5 18 0 0,17-15 857 0 0,-22 20-1074 0 0,1-1-1 0 0,-1 1 1 0 0,0-1-1 0 0,0 0 1 0 0,0 1-1 0 0,0-1 1 0 0,-1 0-1 0 0,1 0 0 0 0,0 1 1 0 0,-1-1-1 0 0,1 0 1 0 0,-1 0-1 0 0,0 0 1 0 0,1-2-1 0 0,-1 0-40 0 0,1 0 0 0 0,-1 1-1 0 0,1-1 1 0 0,0 0 0 0 0,0 1 0 0 0,0-1 0 0 0,0 1-1 0 0,1-1 1 0 0,0 1 0 0 0,2-5 0 0 0,-1 4-3 0 0,-1 0 0 0 0,0-1 1 0 0,0 1-1 0 0,1-6 0 0 0,-1 5 84 0 0,0 0-1 0 0,0 1 1 0 0,1-1-1 0 0,0 1 1 0 0,-1 0-1 0 0,1-1 1 0 0,1 1-1 0 0,-1 0 1 0 0,6-5-1 0 0,13-17 378 0 0,-20 23-432 0 0,0 1-1 0 0,0-1 1 0 0,1 1 0 0 0,-1-1-1 0 0,1 1 1 0 0,-1 0-1 0 0,1 0 1 0 0,0 0-1 0 0,0 0 1 0 0,0 0-1 0 0,0 1 1 0 0,0-1-1 0 0,0 1 1 0 0,0 0-1 0 0,1 0 1 0 0,-1 0-1 0 0,0 0 1 0 0,1 1-1 0 0,-1-1 1 0 0,0 1-1 0 0,5 0 1 0 0,18 1 44 0 0,38 7 0 0 0,-26-2-64 0 0,5 3 45 0 0,-39-8-53 0 0,-1 0 0 0 0,1 0 0 0 0,0 0 0 0 0,-1 1 0 0 0,5 1 0 0 0,2 1 0 0 0,1-4 0 0 0,-2-3 11 0 0,-8 3 15 0 0,-2-3-122 0 0,0 1 64 0 0,0 0-1 0 0,-1-1 1 0 0,1 1-1 0 0,-1 0 1 0 0,0 0 0 0 0,0 0-1 0 0,0 0 1 0 0,0 1-1 0 0,0-1 1 0 0,0 0 0 0 0,-3-1-1 0 0,-16-8-272 0 0,20 11 288 0 0,0-1 1 0 0,1 1-1 0 0,-1-1 1 0 0,0 1-1 0 0,0-1 1 0 0,0 1-1 0 0,0 0 1 0 0,0-1-1 0 0,0 1 1 0 0,0 0-1 0 0,0 0 1 0 0,0-1-1 0 0,0 1 1 0 0,0 0-1 0 0,1 0 1 0 0,-1 0-1 0 0,0 0 1 0 0,0 1 0 0 0,0-1-1 0 0,0 0 1 0 0,0 0-1 0 0,0 1 1 0 0,0-1-1 0 0,0 0 1 0 0,0 1-1 0 0,0-1 1 0 0,0 1-1 0 0,1-1 1 0 0,-2 1-1 0 0,-7 8-123 0 0,2 1 100 0 0,0 5-54 0 0,7-9 74 0 0,1-2-3 0 0,-1-1 14 0 0,0 1-6 0 0,0 1-1 0 0,0-1 1 0 0,0 0-1 0 0,0 1 1 0 0,1-1-1 0 0,0 0 1 0 0,0 1-1 0 0,0-1 1 0 0,0 0-1 0 0,1 0 1 0 0,2 6-1 0 0,3 0-1 0 0,1-1 1 0 0,0 1-1 0 0,0-2 0 0 0,1 1 0 0 0,0-1 1 0 0,14 10-1 0 0,-18-15-47 0 0,1 0 1 0 0,0 1-1 0 0,0-2 1 0 0,1 1 0 0 0,-1-1-1 0 0,12 3 1 0 0,0-2-458 0 0,24 3 1 0 0,-33-5-390 0 0,0 0 0 0 0,0-1 0 0 0,0 0 1 0 0,0-1-1 0 0,0 0 0 0 0,12-3 1 0 0,6-5-6616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4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48 5528 0 0,'-6'3'497'0'0,"-12"0"-2033"0"0,-7 2 4698 0 0,16-3-366 0 0,0 0 0 0 0,0 0 0 0 0,0 1 0 0 0,-11 5 0 0 0,18-7-2666 0 0,1 0 0 0 0,-1 0-1 0 0,1 0 1 0 0,0 1-1 0 0,-1-1 1 0 0,1 0-1 0 0,0 1 1 0 0,0-1 0 0 0,-1 1-1 0 0,1-1 1 0 0,0 1-1 0 0,0-1 1 0 0,1 1 0 0 0,-1 0-1 0 0,-1 3 1 0 0,-6 11 950 0 0,7-14-974 0 0,-1 1 1 0 0,1-1 0 0 0,0 1 0 0 0,0 0-1 0 0,0-1 1 0 0,0 1 0 0 0,0 0 0 0 0,1 0-1 0 0,-1-1 1 0 0,1 1 0 0 0,-1 0 0 0 0,1 0-1 0 0,1 5 1 0 0,-1-5-2 0 0,-1 0-65 0 0,1 0 0 0 0,0 0 0 0 0,0 0 0 0 0,0 0 0 0 0,0 0-1 0 0,1 0 1 0 0,-1 0 0 0 0,1 0 0 0 0,0 0 0 0 0,-1-1 0 0 0,1 1 0 0 0,1 0 0 0 0,-1 0-1 0 0,0-1 1 0 0,1 1 0 0 0,-1-1 0 0 0,1 1 0 0 0,2 1 0 0 0,28 36 337 0 0,-30-37-346 0 0,1 0-1 0 0,0-1 0 0 0,0 0 1 0 0,0 0-1 0 0,0 0 0 0 0,0 0 1 0 0,0 0-1 0 0,1 0 0 0 0,-1-1 1 0 0,1 0-1 0 0,3 2 1 0 0,6 2 44 0 0,-8-3-112 0 0,-1-1-1 0 0,1 1 1 0 0,0-1 0 0 0,-1 1-1 0 0,1-1 1 0 0,0-1 0 0 0,0 1-1 0 0,0-1 1 0 0,0 0-1 0 0,0 0 1 0 0,0 0 0 0 0,0-1-1 0 0,0 1 1 0 0,9-4 0 0 0,-8 2-321 0 0,-1 0 0 0 0,1-1 1 0 0,-1 0-1 0 0,1 0 1 0 0,-1 0-1 0 0,0-1 0 0 0,0 1 1 0 0,-1-1-1 0 0,1-1 1 0 0,-1 1-1 0 0,6-8 0 0 0,-5 3-1774 0 0</inkml:trace>
  <inkml:trace contextRef="#ctx0" brushRef="#br0" timeOffset="1">226 1 17359 0 0,'5'27'795'0'0,"-4"-21"460"0"0,1-5-223 0 0,29 8 1944 0 0,-21-6-2390 0 0,1 1 0 0 0,0-1-1 0 0,0-1 1 0 0,0 0-1 0 0,0-1 1 0 0,19 1 0 0 0,32-9 759 0 0,-25 2-1072 0 0,39 0 0 0 0,-71 5-552 0 0,1-1-1 0 0,0 1 0 0 0,0-1 0 0 0,9-3 1 0 0,10-6-3620 0 0,-14 6-4972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5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20383 0 0,'0'0'3134'0'0,"2"1"-2126"0"0,1 1-746 0 0,-1-1 1 0 0,1 1 0 0 0,0-1 0 0 0,-1 1 0 0 0,1 0 0 0 0,-1 0 0 0 0,0 0 0 0 0,1 1 0 0 0,-1-1 0 0 0,0 1-1 0 0,0-1 1 0 0,-1 1 0 0 0,3 2 0 0 0,1 6-46 0 0,1 0-1 0 0,2 12 1 0 0,-5-16 10 0 0,31 108 660 0 0,-10-27-524 0 0,-4-3-145 0 0,-15-59-183 0 0,2 0 0 0 0,11 31 0 0 0,-12-42-33 0 0,23 63-273 0 0,-25-66-121 0 0,1-1 1 0 0,0 1-1 0 0,0-1 1 0 0,1 0-1 0 0,9 12 0 0 0,-1-1-2743 0 0,-7-8 681 0 0</inkml:trace>
  <inkml:trace contextRef="#ctx0" brushRef="#br0" timeOffset="1">421 439 17103 0 0,'0'0'1856'0'0,"0"10"-1856"0"0,4 4 0 0 0,2 1 0 0 0,0-1 720 0 0,-6 0 112 0 0,6 10 16 0 0,-6-1 8 0 0,4-3-640 0 0,2-2-128 0 0,3 1-24 0 0,-3 5-6080 0 0,0-10-1215 0 0</inkml:trace>
  <inkml:trace contextRef="#ctx0" brushRef="#br0" timeOffset="2">714 469 9672 0 0,'-1'0'78'0'0,"-1"0"121"0"0,1 0-1 0 0,-1 1 0 0 0,1-1 0 0 0,0 0 0 0 0,-1 1 1 0 0,1-1-1 0 0,0 1 0 0 0,-1-1 0 0 0,1 1 0 0 0,0 0 0 0 0,0 0 1 0 0,-1 0-1 0 0,1 4 4189 0 0,11 10-2186 0 0,-5-7-1180 0 0,1-1-1 0 0,10 13 1 0 0,-14-18-932 0 0,0 1-1 0 0,0-1 0 0 0,1-1 1 0 0,-1 1-1 0 0,1 0 1 0 0,-1-1-1 0 0,1 1 1 0 0,0-1-1 0 0,-1 0 1 0 0,1 0-1 0 0,0 0 0 0 0,0 0 1 0 0,3 0-1 0 0,18 3 369 0 0,-7-1 984 0 0,30 1 0 0 0,-46-5-1390 0 0,1 1 0 0 0,-1-1 1 0 0,0 0-1 0 0,1 0 0 0 0,-1 0 0 0 0,0 0 1 0 0,0 0-1 0 0,0 0 0 0 0,0 0 0 0 0,0-1 1 0 0,0 1-1 0 0,0 0 0 0 0,2-3 0 0 0,-3 4-32 0 0,0-2 32 0 0,1 0 0 0 0,-1 0 0 0 0,1 0 0 0 0,-1 0 0 0 0,0 0 0 0 0,1 0 0 0 0,-1 0 0 0 0,0 0 0 0 0,0 1 0 0 0,-1-1 0 0 0,1 0 0 0 0,0 0 0 0 0,-1 0 0 0 0,1 0 0 0 0,-1 0 0 0 0,1 0 0 0 0,-1 0 0 0 0,0 1 0 0 0,-1-3 0 0 0,0 2-37 0 0,0 0 1 0 0,0 0 0 0 0,-1 1-1 0 0,1-1 1 0 0,0 1 0 0 0,-1-1-1 0 0,1 1 1 0 0,-5-2-1 0 0,-10-5-15 0 0,4 2-82 0 0,0 0-1 0 0,0 0 0 0 0,-17-4 0 0 0,16 6-109 0 0,-8-4-275 0 0,13 4-189 0 0,0 1 0 0 0,1 0 0 0 0,-1 1 0 0 0,0 0 0 0 0,-10-1 0 0 0,15 3-2324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1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302 1 13360 0 0,'0'0'1026'0'0,"-2"0"-668"0"0,-39 4 5916 0 0,33-3-5515 0 0,1 0 0 0 0,-1 0-1 0 0,1 1 1 0 0,-1 0 0 0 0,-7 3 0 0 0,-6 2 60 0 0,16-5-649 0 0,1-1 0 0 0,-1 1 0 0 0,0 0 0 0 0,1 1 0 0 0,-7 3 0 0 0,-9 6 275 0 0,13-8-387 0 0,0-1 0 0 0,0 2 0 0 0,1-1 0 0 0,-1 1-1 0 0,1 0 1 0 0,-9 9 0 0 0,-29 40 185 0 0,43-53-243 0 0,-3 5 0 0 0,0 0 0 0 0,1 0 0 0 0,-1 1 0 0 0,2-1 0 0 0,-1 1 0 0 0,1-1 0 0 0,0 1 0 0 0,0 0 0 0 0,1 0 0 0 0,-1 0 0 0 0,1 9 0 0 0,1-6 0 0 0,0 0 0 0 0,0 0 0 0 0,1-1 0 0 0,0 1 0 0 0,1 0 0 0 0,0 0 0 0 0,5 13 0 0 0,0-7 0 0 0,0 1 0 0 0,16 26 0 0 0,-18-36 0 0 0,0 0 0 0 0,0-1 0 0 0,0 1 0 0 0,1-1 0 0 0,0 0 0 0 0,0 0 0 0 0,1-1 0 0 0,8 5 0 0 0,-5-3 0 0 0,0-1 0 0 0,1 0 0 0 0,0-1 0 0 0,0 0 0 0 0,0-1 0 0 0,25 6 0 0 0,-21-7 0 0 0,-9-2 0 0 0,0 1 0 0 0,0-1 0 0 0,0 0 0 0 0,0-1 0 0 0,0 0 0 0 0,0 0 0 0 0,0 0 0 0 0,1-1 0 0 0,-1 1 0 0 0,0-2 0 0 0,0 1 0 0 0,6-3 0 0 0,-2 0-11 0 0,0 1-59 0 0,-1-1-1 0 0,0 0 1 0 0,0-1-1 0 0,-1 0 1 0 0,1 0 0 0 0,13-13-1 0 0,-5 3-550 0 0,15-19 1 0 0,-11 6-1930 0 0,-6-2-4223 0 0,-10 6-758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5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1 276 17047 0 0,'15'20'779'0'0,"-15"-19"-734"0"0,0-1-1 0 0,1 1 0 0 0,-1-1 1 0 0,1 1-1 0 0,-1-1 1 0 0,1 1-1 0 0,-1-1 0 0 0,1 1 1 0 0,-1-1-1 0 0,1 0 1 0 0,-1 1-1 0 0,1-1 1 0 0,0 0-1 0 0,-1 1 0 0 0,1-1 1 0 0,0 0-1 0 0,-1 0 1 0 0,1 1-1 0 0,0-1 0 0 0,-1 0 1 0 0,2 0-1 0 0,2 1 18 0 0,6 5 138 0 0,0 0 1 0 0,-1 1 0 0 0,0 1-1 0 0,8 8 1 0 0,5 3 1556 0 0,-16-12-1534 0 0,-1-1 1 0 0,0 1 0 0 0,0 0 0 0 0,0 1 0 0 0,-1-1-1 0 0,0 1 1 0 0,0 0 0 0 0,-1 0 0 0 0,5 15 0 0 0,4 10-32 0 0,-7-23-137 0 0,-1 1 0 0 0,0 0-1 0 0,-1-1 1 0 0,-1 1 0 0 0,3 14-1 0 0,-5-23 162 0 0,0-1-204 0 0,0-1 0 0 0,1 0 1 0 0,-1 1-1 0 0,1-1 0 0 0,-1 0 0 0 0,1 1 0 0 0,-1-1 0 0 0,1 0 0 0 0,-1 0 0 0 0,1 1 1 0 0,-1-1-1 0 0,1 0 0 0 0,-1 0 0 0 0,1 0 0 0 0,-1 0 0 0 0,1 0 0 0 0,0 0 0 0 0,-1 0 1 0 0,1 0-1 0 0,-1 0 0 0 0,1 0 0 0 0,-1 0 0 0 0,1 0 0 0 0,-1 0 0 0 0,1-1 0 0 0,-1 1 1 0 0,2 0-1 0 0,14-7 180 0 0,-13 5-153 0 0,1-1-1 0 0,-1 1 1 0 0,0-1-1 0 0,0 0 1 0 0,0 0 0 0 0,-1 0-1 0 0,1 0 1 0 0,-1 0-1 0 0,0-1 1 0 0,1 1-1 0 0,0-5 1 0 0,12-14 136 0 0,-1 4 61 0 0,13-24 0 0 0,-17 25-41 0 0,1 0 0 0 0,22-25 0 0 0,-28 36-157 0 0,1 0-1 0 0,1 1 1 0 0,-1 0 0 0 0,1 0 0 0 0,0 0-1 0 0,0 1 1 0 0,11-5 0 0 0,-15 7 2 0 0,0 1 0 0 0,0 0-1 0 0,0 0 1 0 0,1 0 0 0 0,-1 0 0 0 0,0 1 0 0 0,0-1 0 0 0,1 1-1 0 0,-1 0 1 0 0,0 0 0 0 0,1 0 0 0 0,-1 0 0 0 0,0 1 0 0 0,1-1-1 0 0,-1 1 1 0 0,0 0 0 0 0,0 0 0 0 0,1 0 0 0 0,-1 0 0 0 0,5 3-1 0 0,-6-2 5 0 0,0 0-1 0 0,0 0 0 0 0,-1 0 0 0 0,1 0 1 0 0,0 0-1 0 0,1 3 0 0 0,6 6 113 0 0,44 58 52 0 0,-49-65-225 0 0,1 1-1 0 0,-1-1 1 0 0,10 7 0 0 0,-10-8-80 0 0,0 0 0 0 0,-1 0 1 0 0,1 0-1 0 0,-1 1 0 0 0,4 5 1 0 0,1 0-1555 0 0,3 1-537 0 0</inkml:trace>
  <inkml:trace contextRef="#ctx0" brushRef="#br0" timeOffset="1">135 1 5528 0 0,'0'0'5120'0'0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6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178 1 11976 0 0,'-1'10'188'0'0,"0"-7"-89"0"0,1 0 1 0 0,-1 0-1 0 0,1 0 0 0 0,-1 0 1 0 0,0 0-1 0 0,0 0 1 0 0,0 0-1 0 0,-2 3 0 0 0,3-6-93 0 0,-1 0-1 0 0,1 0 0 0 0,0 0 1 0 0,0 0-1 0 0,0 1 0 0 0,0-1 0 0 0,0 0 1 0 0,-1 0-1 0 0,1 0 0 0 0,0 0 1 0 0,0 1-1 0 0,0-1 0 0 0,0 0 1 0 0,-1 0-1 0 0,1 0 0 0 0,0 0 1 0 0,0 0-1 0 0,0 0 0 0 0,-1 0 0 0 0,1 0 1 0 0,0 0-1 0 0,0 0 0 0 0,0 1 1 0 0,-1-1-1 0 0,1 0 0 0 0,0 0 1 0 0,0 0-1 0 0,0 0 0 0 0,-1-1 1 0 0,1 1-1 0 0,0 0 0 0 0,0 0 1 0 0,0 0-1 0 0,-1 0 0 0 0,1 0 0 0 0,-14-1 318 0 0,-1 1 2206 0 0,6 0-525 0 0,-1 0-1 0 0,-13 2 1 0 0,19-1-1739 0 0,0 0-1 0 0,0 0 1 0 0,1 0-1 0 0,-1 0 1 0 0,0 1 0 0 0,1 0-1 0 0,-1 0 1 0 0,1 0-1 0 0,-4 3 1 0 0,2-2-246 0 0,1 0 0 0 0,0 1 0 0 0,1 0 1 0 0,-1 0-1 0 0,1 0 0 0 0,0 0 0 0 0,-1 0 0 0 0,2 1 1 0 0,-1-1-1 0 0,1 1 0 0 0,-1 0 0 0 0,1 0 0 0 0,0 0 1 0 0,1 0-1 0 0,0 0 0 0 0,-1 0 0 0 0,1 0 0 0 0,1 0 1 0 0,-1 1-1 0 0,1-1 0 0 0,0 0 0 0 0,0 1 0 0 0,1-1 0 0 0,-1 0 1 0 0,1 0-1 0 0,1 0 0 0 0,2 10 0 0 0,39 61-208 0 0,-41-72 171 0 0,5 7-18 0 0,-4-9 32 0 0,0 0-1 0 0,0 0 1 0 0,0 0 0 0 0,0 0-1 0 0,4 1 1 0 0,15 3-79 0 0,-21-6 81 0 0,0 0 0 0 0,0 1 0 0 0,-1-1-1 0 0,1 0 1 0 0,0 0 0 0 0,0 0 0 0 0,0 0-1 0 0,0 0 1 0 0,0 0 0 0 0,0 0 0 0 0,0 0-1 0 0,0 0 1 0 0,0-1 0 0 0,0 1 0 0 0,0 0 0 0 0,0 0-1 0 0,0-1 1 0 0,0 1 0 0 0,0-1 0 0 0,0 1-1 0 0,0-1 1 0 0,-1 1 0 0 0,1-1 0 0 0,0 0 0 0 0,0 1-1 0 0,-1-1 1 0 0,1 0 0 0 0,0 1 0 0 0,-1-1-1 0 0,1 0 1 0 0,-1 0 0 0 0,1 0 0 0 0,-1 0-1 0 0,1 0 1 0 0,0-2 0 0 0,6-8 2 0 0,-1 0 0 0 0,0 0 0 0 0,-1-1 0 0 0,4-13 0 0 0,0 11 0 0 0,-8 12 0 0 0,0 1 0 0 0,0-1 0 0 0,0 1 0 0 0,0-1 0 0 0,-1 1 0 0 0,1-1 0 0 0,0 1 0 0 0,-1-1 0 0 0,1 0 0 0 0,0-2 0 0 0,3-15 26 0 0,1-6 42 0 0,-5 24-54 0 0,0 0 0 0 0,0 1 0 0 0,0-1 1 0 0,1 1-1 0 0,-1-1 0 0 0,0 0 1 0 0,0 1-1 0 0,0-1 0 0 0,1 1 0 0 0,-1-1 1 0 0,0 0-1 0 0,1 1 0 0 0,-1-1 0 0 0,0 1 1 0 0,1-1-1 0 0,-1 1 0 0 0,1-1 1 0 0,-1 1-1 0 0,1 0 0 0 0,-1-1 0 0 0,1 1 1 0 0,-1-1-1 0 0,1 1 0 0 0,-1 0 0 0 0,1 0 1 0 0,-1-1-1 0 0,1 1 0 0 0,0 0 1 0 0,0 0-1 0 0,15-2 226 0 0,-15 2-258 0 0,-1 0 22 0 0,1 0 1 0 0,-1 0-1 0 0,1 0 0 0 0,-1 1 0 0 0,1-1 0 0 0,-1 0 1 0 0,1 0-1 0 0,-1 1 0 0 0,0-1 0 0 0,1 0 0 0 0,-1 0 0 0 0,0 1 1 0 0,1-1-1 0 0,-1 1 0 0 0,0-1 0 0 0,1 0 0 0 0,-1 1 1 0 0,0-1-1 0 0,0 1 0 0 0,1-1 0 0 0,-1 1 0 0 0,0 0 1 0 0,1 1 8 0 0,23 25 92 0 0,-13-15-161 0 0,13 19 1 0 0,-22-29-153 0 0,1 1-1 0 0,-1-1 0 0 0,1 0 1 0 0,-1 1-1 0 0,1-1 1 0 0,0 0-1 0 0,-1-1 1 0 0,7 4-1 0 0,3 2-2376 0 0,0 2-5224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7.4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8 11976 0 0,'-8'2'208'0'0,"6"-2"-136"0"0,0 1-1 0 0,0-1 0 0 0,1 0 0 0 0,-1 1 0 0 0,0-1 0 0 0,0 0 0 0 0,0 0 0 0 0,0 0 0 0 0,0-1 0 0 0,1 1 0 0 0,-1 0 0 0 0,0-1 0 0 0,0 1 0 0 0,-2-2 0 0 0,-17 0 287 0 0,18 2 194 0 0,0 0 0 0 0,0 0 0 0 0,0 0 1 0 0,0-1-1 0 0,-6-1 0 0 0,6 1 83 0 0,0 0 0 0 0,0 1 0 0 0,0 0 1 0 0,0 0-1 0 0,0-1 0 0 0,0 2 0 0 0,-5-1 0 0 0,0 1 244 0 0,7-1-66 0 0,-2 0 106 0 0,3 0-897 0 0,0 0 0 0 0,-1 0 0 0 0,1-1 0 0 0,0 1-1 0 0,-1 0 1 0 0,1 0 0 0 0,0 0 0 0 0,0 0 0 0 0,-1 0 0 0 0,1 0-1 0 0,0 0 1 0 0,-1 0 0 0 0,1 0 0 0 0,0 0 0 0 0,-1 0 0 0 0,1 1 0 0 0,0-1-1 0 0,0 0 1 0 0,-1 0 0 0 0,1 0 0 0 0,0 0 0 0 0,0 0 0 0 0,-1 0-1 0 0,1 1 1 0 0,0-1 0 0 0,0 0 0 0 0,-1 0 0 0 0,1 0 0 0 0,0 1 0 0 0,-2 3-8 0 0,1-1-13 0 0,-1-1 0 0 0,1 1 0 0 0,0 0 0 0 0,0-1 0 0 0,1 1 0 0 0,-1 0-1 0 0,0 0 1 0 0,1 0 0 0 0,0 0 0 0 0,-1 0 0 0 0,1 0 0 0 0,1 4 0 0 0,0 1-10 0 0,1 1-1 0 0,1-1 1 0 0,-1 0-1 0 0,1 0 1 0 0,0 0-1 0 0,9 15 1 0 0,-9-18 4 0 0,0 1 1 0 0,-1 0 0 0 0,4 11 0 0 0,-4-12 4 0 0,-1 0 1 0 0,1 0-1 0 0,0 0 1 0 0,0 0-1 0 0,1 0 1 0 0,4 6-1 0 0,-3-7 0 0 0,-1 1 0 0 0,1 0 0 0 0,-1-1 0 0 0,1 2 0 0 0,-1-1 0 0 0,-1 0 0 0 0,1 1 0 0 0,1 6 0 0 0,-2-9 10 0 0,-1 0 0 0 0,0 0-1 0 0,1 0 1 0 0,-1-1 0 0 0,1 1 0 0 0,0 0-1 0 0,0-1 1 0 0,0 1 0 0 0,0-1 0 0 0,1 0-1 0 0,-1 0 1 0 0,1 0 0 0 0,-1 0 0 0 0,1 0-1 0 0,-1 0 1 0 0,4 1 0 0 0,13 10 80 0 0,-10-2 157 0 0,-9-10-218 0 0,0 0-1 0 0,0-1 1 0 0,1 1-1 0 0,-1-1 1 0 0,0 1-1 0 0,1 0 0 0 0,-1-1 1 0 0,0 1-1 0 0,1-1 1 0 0,-1 1-1 0 0,1-1 1 0 0,-1 0-1 0 0,1 1 1 0 0,-1-1-1 0 0,1 1 0 0 0,-1-1 1 0 0,1 0-1 0 0,-1 1 1 0 0,2-1-1 0 0,-2 4 231 0 0,0-3-249 0 0,0-1 1 0 0,0 1-1 0 0,1-1 0 0 0,-1 1 1 0 0,0-1-1 0 0,0 0 1 0 0,0 1-1 0 0,0-1 1 0 0,0 1-1 0 0,0-1 0 0 0,0 1 1 0 0,0-1-1 0 0,-1 1 1 0 0,1-1-1 0 0,0 1 1 0 0,0-1-1 0 0,0 0 0 0 0,0 1 1 0 0,-1-1-1 0 0,1 1 1 0 0,-1 0-1 0 0,-15 7 228 0 0,12-6-220 0 0,1 0-1 0 0,-1 0 1 0 0,0 0 0 0 0,1-1-1 0 0,-1 0 1 0 0,0 1 0 0 0,0-2-1 0 0,0 1 1 0 0,0 0 0 0 0,-4 0-1 0 0,-2-1-38 0 0,4 0-4 0 0,1 0 1 0 0,0 0-1 0 0,0 0 0 0 0,0 0 1 0 0,0-1-1 0 0,0 0 1 0 0,0 0-1 0 0,0 0 0 0 0,0-1 1 0 0,1 1-1 0 0,-1-1 0 0 0,-5-3 1 0 0,2 0-279 0 0,7 5 222 0 0,0-1 0 0 0,0 1 0 0 0,0-1 0 0 0,0 1 0 0 0,0-1 0 0 0,0 0 0 0 0,0 1-1 0 0,0-1 1 0 0,0 0 0 0 0,0 0 0 0 0,0 0 0 0 0,0 0 0 0 0,1 1 0 0 0,-1-1 0 0 0,0 0 0 0 0,1 0-1 0 0,-1 0 1 0 0,0-1 0 0 0,1 1 0 0 0,0 0 0 0 0,-1 0 0 0 0,1 0 0 0 0,0 0 0 0 0,-1 0 0 0 0,1-1 0 0 0,0 1-1 0 0,0 0 1 0 0,0-2 0 0 0,0 1-418 0 0,-1 1 379 0 0,1 1-1 0 0,0 0 1 0 0,0-1 0 0 0,0 1 0 0 0,0-1 0 0 0,0 1 0 0 0,0-1 0 0 0,0 1 0 0 0,0-1-1 0 0,0 1 1 0 0,0 0 0 0 0,0-1 0 0 0,0 1 0 0 0,1-1 0 0 0,-1 1 0 0 0,0-1 0 0 0,0 1-1 0 0,0 0 1 0 0,1-1 0 0 0,-1 1 0 0 0,0 0 0 0 0,0-1 0 0 0,1 0 0 0 0,9-10-1622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8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20383 0 0,'0'0'1848'0'0,"-6"2"-1480"0"0,1 5-241 0 0,4-6 524 0 0,1 1-454 0 0,0-1 0 0 0,0 0 0 0 0,-1 1 0 0 0,1-1 0 0 0,0 1 1 0 0,-1-1-1 0 0,1 0 0 0 0,-1 0 0 0 0,0 1 0 0 0,1-1 0 0 0,-1 0 0 0 0,-1 1 1 0 0,-5 14 220 0 0,6-10-313 0 0,1-1 1 0 0,-1 1 0 0 0,2 0-1 0 0,0 11 1 0 0,2 9 85 0 0,-4-8-130 0 0,1-7-45 0 0,0 1 0 0 0,3 21 0 0 0,4 10 11 0 0,2 42-1 0 0,-5-56-87 0 0,1 1 0 0 0,1-2 0 0 0,11 31 1 0 0,3 11-513 0 0,-15-51-586 0 0,2 0 0 0 0,8 18 0 0 0,-10-26-373 0 0,1-1-3950 0 0,4 0-1410 0 0</inkml:trace>
  <inkml:trace contextRef="#ctx0" brushRef="#br0" timeOffset="1">219 105 2760 0 0,'16'4'13854'0'0,"-17"-4"-13687"0"0,1 0-1 0 0,-1 0 1 0 0,1 0 0 0 0,0 1-1 0 0,-1-1 1 0 0,1 0 0 0 0,0 0-1 0 0,-1 1 1 0 0,1-1 0 0 0,0 0-1 0 0,-1 1 1 0 0,1-1-1 0 0,0 0 1 0 0,0 1 0 0 0,-1-1-1 0 0,1 1 1 0 0,0-1 0 0 0,0 0-1 0 0,0 1 1 0 0,0-1 0 0 0,0 1-1 0 0,-1-1 1 0 0,1 1-1 0 0,-3 10 739 0 0,1 2 140 0 0,1-10-870 0 0,1 1 1 0 0,-1 0 0 0 0,1 0-1 0 0,-1-1 1 0 0,1 1-1 0 0,0 0 1 0 0,1 0 0 0 0,-1-1-1 0 0,0 1 1 0 0,1 0 0 0 0,0-1-1 0 0,1 5 1 0 0,1-1-83 0 0,-1 0 0 0 0,-1 0 1 0 0,0 0-1 0 0,0 0 0 0 0,0 0 0 0 0,0 0 1 0 0,-2 8-1 0 0,1-6-97 0 0,0-1 0 0 0,1 0 0 0 0,0 0-1 0 0,0 0 1 0 0,3 11 0 0 0,-2-13 4 0 0,0 0 0 0 0,0 0 0 0 0,0 0 0 0 0,-1 0 0 0 0,0 0 0 0 0,0 0 0 0 0,-1 0 0 0 0,0 0 0 0 0,-1 11 0 0 0,1-13 0 0 0,0-1 0 0 0,0 1 0 0 0,0 0 0 0 0,0 0 0 0 0,1 0 0 0 0,-1-1 0 0 0,1 1 0 0 0,0 0 0 0 0,0-1 0 0 0,3 7 0 0 0,1 4 0 0 0,-4-12 0 0 0,-1 0 0 0 0,0 0 0 0 0,1 0 0 0 0,-1-1 0 0 0,0 1 0 0 0,0 0 0 0 0,-1 0 0 0 0,1 0 0 0 0,-1 3 0 0 0,0 2 0 0 0,-1 0 0 0 0,0-10 0 0 0,0-11 0 0 0,25-71 0 0 0,-22 81 0 0 0,0 0 0 0 0,1 0 0 0 0,0 1 0 0 0,0-1 0 0 0,0 0 0 0 0,0 1 0 0 0,4-6 0 0 0,-3 6 0 0 0,0-2 0 0 0,0 1 0 0 0,0 0 0 0 0,-1 0 0 0 0,0-1 0 0 0,3-6 0 0 0,3-22 0 0 0,-5 21 0 0 0,-1 1 0 0 0,2-1 0 0 0,0 1 0 0 0,8-17 0 0 0,2-4 44 0 0,-7 15 355 0 0,-7 16-296 0 0,1-1 0 0 0,0 1-1 0 0,0 0 1 0 0,0-1 0 0 0,0 1 0 0 0,1 0 0 0 0,-1-1 0 0 0,0 1 0 0 0,0 0-1 0 0,1 0 1 0 0,-1 0 0 0 0,1 0 0 0 0,1-1 0 0 0,-2 3-87 0 0,1-1-1 0 0,-1 1 1 0 0,0-1 0 0 0,0 1-1 0 0,0-1 1 0 0,0 1 0 0 0,0 0-1 0 0,-1 0 1 0 0,1 0 0 0 0,0-1-1 0 0,0 1 1 0 0,0 0 0 0 0,-1 0-1 0 0,1 0 1 0 0,0 0 0 0 0,0 2-1 0 0,17 31 426 0 0,5 6-23 0 0,-20-37-395 0 0,0 1-16 0 0,1 0 0 0 0,-1 0 1 0 0,-1 0-1 0 0,1 0 0 0 0,-1 0 1 0 0,1 1-1 0 0,-1-1 0 0 0,0 1 1 0 0,2 7-1 0 0,-2 6-6 0 0,-1-12 3 0 0,-1 0 0 0 0,1 0 0 0 0,1-1 0 0 0,-1 1 0 0 0,4 8 0 0 0,1-2-60 0 0,-3-6-9 0 0,0 0 0 0 0,0 0 0 0 0,0 0 0 0 0,-1 1 0 0 0,0-1 0 0 0,-1 1 1 0 0,1-1-1 0 0,-1 1 0 0 0,0 9 0 0 0,-1-4 1 0 0,0 11-44 0 0,4 40 0 0 0,-3-59 23 0 0,-1 0 1 0 0,0 1-1 0 0,0-1 0 0 0,0 0 0 0 0,0 0 1 0 0,-1 1-1 0 0,1-1 0 0 0,-1 0 0 0 0,0 0 1 0 0,0 0-1 0 0,-1 0 0 0 0,1 0 0 0 0,-1 0 1 0 0,0 0-1 0 0,-3 4 0 0 0,4-6 12 0 0,-7 18-1514 0 0,6-2-69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8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0 374 5984 0 0,'3'-2'83'0'0,"-2"1"-45"0"0,0 0 0 0 0,0 1 1 0 0,0-1-1 0 0,-1 0 0 0 0,1 0 0 0 0,0 0 0 0 0,-1 1 0 0 0,1-1 1 0 0,-1 0-1 0 0,1 0 0 0 0,0-2 0 0 0,-7-13 69 0 0,6 14 216 0 0,1 1 1 0 0,-1-1-1 0 0,0 0 0 0 0,1 0 1 0 0,-1 1-1 0 0,1-1 0 0 0,0 1 1 0 0,-1-1-1 0 0,1 0 1 0 0,0 1-1 0 0,0-1 0 0 0,0 1 1 0 0,1-2-1 0 0,7-8 6823 0 0,-2 10-5986 0 0,-4 1-326 0 0,7-1 17 0 0,0 1-1 0 0,1 0 0 0 0,-1 1 0 0 0,0 0 0 0 0,11 2 0 0 0,28 12-707 0 0,17-2-237 0 0,-63-12-405 0 0,3-2-705 0 0,0 0 0 0 0,0 1 0 0 0,0 0 0 0 0,0 1 0 0 0,8 0 0 0 0,-13-1 425 0 0,13 4-6528 0 0</inkml:trace>
  <inkml:trace contextRef="#ctx0" brushRef="#br0" timeOffset="1">459 38 17359 0 0,'0'0'396'0'0,"0"2"52"0"0,0 0-395 0 0,0-1-1 0 0,0 0 0 0 0,0 1 1 0 0,1-1-1 0 0,-1 0 0 0 0,1 1 1 0 0,-1-1-1 0 0,1 0 0 0 0,-1 0 1 0 0,1 1-1 0 0,0-1 0 0 0,0 0 0 0 0,-1 0 1 0 0,1 0-1 0 0,0 0 0 0 0,0 0 1 0 0,2 2-1 0 0,-1-2-41 0 0,-1 1 0 0 0,1 0-1 0 0,-1-1 1 0 0,1 1 0 0 0,-1 0 0 0 0,0 0-1 0 0,0 0 1 0 0,0 0 0 0 0,0 0 0 0 0,1 2-1 0 0,14 47 607 0 0,9 35 3290 0 0,-4-7-2080 0 0,-19-73-1718 0 0,-1-1 0 0 0,0 1-1 0 0,-1-1 1 0 0,0 1 0 0 0,0 6 0 0 0,3 19 150 0 0,-3-29-244 0 0,3 9 63 0 0,-1 0 0 0 0,0 1 0 0 0,1 12 0 0 0,-3-19-42 0 0,1-1 1 0 0,0 1 0 0 0,1-1 0 0 0,1 7 0 0 0,5-16-27 0 0,-6 2-7 0 0,0 1-1 0 0,0-1 0 0 0,-1 0 1 0 0,1 0-1 0 0,-1 0 0 0 0,0 0 1 0 0,0-1-1 0 0,2-4 1 0 0,3-30 38 0 0,-4 25-26 0 0,3-13 49 0 0,-1 4 42 0 0,2-45 1 0 0,-5 59-75 0 0,0-1 0 0 0,0 1 0 0 0,1-1 0 0 0,0 1 0 0 0,1 0 0 0 0,6-15 0 0 0,5-17 161 0 0,-9 25-31 0 0,0-1 0 0 0,2 1 0 0 0,0 0 0 0 0,0 0 0 0 0,13-17 0 0 0,-17 28-69 0 0,0 1 0 0 0,0-1 0 0 0,0 0-1 0 0,1 1 1 0 0,4-4 0 0 0,4-4 86 0 0,-10 9-35 0 0,0 2-7 0 0,0 1-139 0 0,1 0-1 0 0,-1 0 0 0 0,0 0 0 0 0,0 0 0 0 0,0 1 1 0 0,1-1-1 0 0,-1 1 0 0 0,0-1 0 0 0,-1 1 0 0 0,1 0 1 0 0,0-1-1 0 0,0 1 0 0 0,-1 0 0 0 0,1 0 1 0 0,-1 0-1 0 0,0 0 0 0 0,1 1 0 0 0,-1-1 0 0 0,0 0 1 0 0,1 4-1 0 0,-5 6-24 0 0,3-10 27 0 0,-1 0 0 0 0,0-1 1 0 0,1 1-1 0 0,0 0 0 0 0,-1 0 1 0 0,1 0-1 0 0,0-1 1 0 0,0 1-1 0 0,0 0 0 0 0,0 0 1 0 0,1 3-1 0 0,0-1 0 0 0,1 0 0 0 0,0 0 0 0 0,0 0 0 0 0,0 0 0 0 0,5 6 0 0 0,-4-7 0 0 0,-1 1 0 0 0,1 0 0 0 0,-1-1 0 0 0,0 1 0 0 0,0 0 0 0 0,-1 0 0 0 0,3 7 0 0 0,-3-5-14 0 0,1 0 1 0 0,-1-1-1 0 0,1 1 0 0 0,1 0 0 0 0,2 5 0 0 0,1 0-31 0 0,-6-9 30 0 0,1-1 0 0 0,-1 1 0 0 0,1 0 1 0 0,-1-1-1 0 0,0 1 0 0 0,1 0 0 0 0,-1-1 0 0 0,0 1 0 0 0,0 0 0 0 0,0 0 0 0 0,-1-1 0 0 0,1 1 0 0 0,0 0 1 0 0,-1 1-1 0 0,-10 24-509 0 0,7-17 174 0 0,2-8 274 0 0,1 1 0 0 0,-1-1 0 0 0,0 0 1 0 0,0 0-1 0 0,0 1 0 0 0,0-1 0 0 0,0 0 0 0 0,0-1 1 0 0,0 1-1 0 0,-1 0 0 0 0,1-1 0 0 0,-4 2 0 0 0,-17 9-199 0 0,22-12 585 0 0,3 2-910 0 0,-1-1 584 0 0,1 0 31 0 0,1 1 0 0 0,-1-1-1 0 0,1 1 1 0 0,-1 0 0 0 0,0 0 0 0 0,0 0 0 0 0,1 0 0 0 0,2 5 0 0 0,-4-5-7 0 0,1 1 1 0 0,-1-1 0 0 0,1 0 0 0 0,0 0 0 0 0,-1 0 0 0 0,1 0 0 0 0,0 0 0 0 0,1-1 0 0 0,1 3-1 0 0,-2-3 9 0 0,0 1-1 0 0,0-1 0 0 0,0 1 0 0 0,0 0 0 0 0,0 0 0 0 0,2 4 0 0 0,-3-5-1 0 0,1 0 0 0 0,-1-1 0 0 0,0 1 0 0 0,0 0 0 0 0,0 0 0 0 0,0-1 0 0 0,1 1 0 0 0,-1-1 0 0 0,0 1 0 0 0,1-1 0 0 0,-1 1 0 0 0,0-1 0 0 0,1 0 0 0 0,1 1 0 0 0,2 0 25 0 0,6 3 87 0 0,-9-3 531 0 0,2 4 74 0 0,-3-4-718 0 0,-1 0 0 0 0,0-1 0 0 0,1 1-1 0 0,-1 0 1 0 0,1 0 0 0 0,-1 0 0 0 0,0 0-1 0 0,0 0 1 0 0,1-1 0 0 0,-1 1 0 0 0,0 0-1 0 0,0 0 1 0 0,0 0 0 0 0,0 0 0 0 0,0 0-1 0 0,0 0 1 0 0,0 0 0 0 0,-1 0 0 0 0,1 0-1 0 0,0-1 1 0 0,0 1 0 0 0,-1 0 0 0 0,1 0-1 0 0,-1 0 1 0 0,1 0 0 0 0,-1 1 0 0 0,-2 2 32 0 0,0-1 0 0 0,0 1 1 0 0,0-1-1 0 0,-6 5 0 0 0,-2-1-46 0 0,-4-2-528 0 0,1-1 0 0 0,-1-1 0 0 0,1-1 1 0 0,-1 0-1 0 0,0-1 0 0 0,0-1 0 0 0,0 0 0 0 0,1 0 0 0 0,-1-2 0 0 0,0 0 0 0 0,-18-5 1 0 0,10-1-8130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19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16 167 17215 0 0,'-15'2'739'0'0,"15"-2"-719"0"0,0 0 0 0 0,0 0 0 0 0,0 1 0 0 0,0-1 0 0 0,0 0 0 0 0,0 0 0 0 0,0 0 0 0 0,0 0 0 0 0,0 0 0 0 0,0 0 0 0 0,0 1 0 0 0,0-1 0 0 0,0 0 0 0 0,0 0 0 0 0,0 0 0 0 0,0 0 0 0 0,0 0 0 0 0,0 0 0 0 0,0 1 1 0 0,0-1-1 0 0,0 0 0 0 0,0 0 0 0 0,0 0 0 0 0,0 0 0 0 0,0 0 0 0 0,0 0 0 0 0,1 1 0 0 0,-1-1 0 0 0,0 0 0 0 0,0 0 0 0 0,0 0 0 0 0,0 0 0 0 0,0 0 0 0 0,0 0 0 0 0,0 0 0 0 0,0 0 0 0 0,1 0 0 0 0,-1 0 0 0 0,0 0 0 0 0,0 0 0 0 0,0 1 0 0 0,0-1 0 0 0,0 0 0 0 0,0 0 0 0 0,1 0 0 0 0,-1 0 1 0 0,28 10 1246 0 0,2-2 95 0 0,27 9 1867 0 0,-40-11-2389 0 0,30 4 0 0 0,-13-4-140 0 0,-6-1-172 0 0,-1-1 0 0 0,42 0 0 0 0,-6-1-86 0 0,-25-2-211 0 0,67-6 1 0 0,-79 3-211 0 0,-13 1-17 0 0,-1-1-1 0 0,1-1 0 0 0,13-4 0 0 0,13-3-78 0 0,-35 10 22 0 0,0-1 1 0 0,-1 0-1 0 0,1 0 1 0 0,-1 0-1 0 0,0-1 1 0 0,1 1-1 0 0,-1-1 1 0 0,0 0-1 0 0,0 0 1 0 0,5-4-1 0 0,6-2-457 0 0,-13 8 460 0 0,0-1 1 0 0,1 1-1 0 0,-1-1 0 0 0,0 1 0 0 0,0-1 1 0 0,0 1-1 0 0,0-1 0 0 0,0 0 1 0 0,0 0-1 0 0,0 1 0 0 0,0-1 1 0 0,0 0-1 0 0,0 0 0 0 0,-1 0 0 0 0,1 0 1 0 0,0 0-1 0 0,-1 0 0 0 0,1 0 1 0 0,0 0-1 0 0,-1 0 0 0 0,1-2 1 0 0,-4-9-1475 0 0,3 11 1336 0 0,-1 0 0 0 0,1 0 0 0 0,-1 0 0 0 0,1 0 0 0 0,0 0 1 0 0,-1 0-1 0 0,1-1 0 0 0,0 1 0 0 0,0 0 0 0 0,0 0 0 0 0,0 0 0 0 0,0 0 1 0 0,0-1-1 0 0,0 1 0 0 0,0 0 0 0 0,0 0 0 0 0,1-2 0 0 0,6-5-1494 0 0,-7 7 1591 0 0,0 0 1 0 0,0 1-1 0 0,0-1 1 0 0,0 0 0 0 0,0 1-1 0 0,0-1 1 0 0,0 0-1 0 0,0 1 1 0 0,0-1-1 0 0,0 0 1 0 0,-1 1 0 0 0,1-1-1 0 0,0 0 1 0 0,0 1-1 0 0,-1-1 1 0 0,1 1-1 0 0,0-1 1 0 0,-1 1-1 0 0,1-1 1 0 0,-1 0 0 0 0,1 1-1 0 0,-1-1 1 0 0,1 1-72 0 0,-3-4-160 0 0,1 0-1 0 0,0 0 0 0 0,0 0 1 0 0,1 0-1 0 0,-1 0 0 0 0,1 0 1 0 0,-1-5-1 0 0,-2-7-305 0 0,0 4 235 0 0,2 8 266 0 0,0 0 0 0 0,1-1 0 0 0,0 1 0 0 0,-1-7 0 0 0,-2-11 8378 0 0,6 25-7546 0 0,3 3-438 0 0,1 1 0 0 0,0-1-1 0 0,0 0 1 0 0,1-1 0 0 0,0 0 0 0 0,11 7-1 0 0,11 9 279 0 0,-16-11-189 0 0,23 11 1 0 0,-23-13-29 0 0,22 15 0 0 0,-26-17-90 0 0,0 0 0 0 0,19 9-1 0 0,9 7 239 0 0,-35-20-404 0 0,1 0 1 0 0,0 0-1 0 0,-1 0 0 0 0,0 0 1 0 0,0 1-1 0 0,0-1 1 0 0,0 1-1 0 0,0 0 1 0 0,0 0-1 0 0,2 4 0 0 0,-3-5-29 0 0,0 0 0 0 0,0 0-1 0 0,0 0 1 0 0,0-1-1 0 0,1 1 1 0 0,-1 0-1 0 0,1-1 1 0 0,-1 1 0 0 0,1-1-1 0 0,0 0 1 0 0,0 1-1 0 0,-1-1 1 0 0,1 0 0 0 0,3 1-1 0 0,-14 7 293 0 0,-17 19 186 0 0,25-27-449 0 0,-1 2-27 0 0,-3 0-74 0 0,1 0 0 0 0,-1 0 0 0 0,0 0 0 0 0,0 0 0 0 0,0-1 0 0 0,0 0 0 0 0,-9 3 0 0 0,-4 1-582 0 0,16-5 566 0 0,0 0 1 0 0,0-1-1 0 0,0 1 0 0 0,-1 0 1 0 0,1-1-1 0 0,0 0 0 0 0,0 1 1 0 0,-3-1-1 0 0,-18 2-678 0 0,20-1 208 0 0,0-1-1 0 0,0 1 0 0 0,0-1 1 0 0,0 0-1 0 0,0 0 0 0 0,0 0 1 0 0,0 0-1 0 0,0 0 1 0 0,0-1-1 0 0,0 1 0 0 0,-6-3 1 0 0,-1-1-7894 0 0</inkml:trace>
  <inkml:trace contextRef="#ctx0" brushRef="#br0" timeOffset="1">1330 81 2304 0 0,'20'-8'621'0'0,"-18"9"-24"0"0,0-1-1 0 0,0 0 1 0 0,0 1-1 0 0,0-1 1 0 0,0 1-1 0 0,0-1 1 0 0,0 1 0 0 0,0 0-1 0 0,0 0 1 0 0,0 0-1 0 0,-1 0 1 0 0,1 0-1 0 0,0 0 1 0 0,-1 1-1 0 0,1-1 1 0 0,0 0-1 0 0,-1 1 1 0 0,2 2-1 0 0,1 0 192 0 0,-1 0 0 0 0,0-1-1 0 0,0 2 1 0 0,-1-1-1 0 0,1 0 1 0 0,2 7 0 0 0,18 79 4526 0 0,-12-41-4207 0 0,6 77-1 0 0,-7 53-763 0 0,0-3-418 0 0,-7-158-423 0 0,0 0-1 0 0,6 21 0 0 0,7 9-7200 0 0,-5-20-226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0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43 3680 0 0,'0'-5'1735'0'0,"0"-3"-5143"0"0,0 2 4961 0 0,0-18 18080 0 0,-22 28-15559 0 0,16-4-3829 0 0,0 2 0 0 0,0-1 0 0 0,-1 1-1 0 0,1 0 1 0 0,0 0 0 0 0,-6 4 0 0 0,9-5-243 0 0,1 1 0 0 0,0 0-1 0 0,0 0 1 0 0,0 0 0 0 0,0 0 0 0 0,0 0 0 0 0,0 0 0 0 0,0 0 0 0 0,1 1 0 0 0,-1-1 0 0 0,1 1 0 0 0,0-1 0 0 0,-1 1-1 0 0,1-1 1 0 0,0 1 0 0 0,1 0 0 0 0,-2 4 0 0 0,-1 7-72 0 0,1 0 0 0 0,1 0 0 0 0,0 0 0 0 0,1 25 0 0 0,1-32-47 0 0,0 0 0 0 0,0 0 0 0 0,0 0 0 0 0,1 0 0 0 0,-1 0 0 0 0,2 0 0 0 0,-1-1-1 0 0,1 1 1 0 0,0-1 0 0 0,0 0 0 0 0,1 0 0 0 0,4 6 0 0 0,0-6-990 0 0,0-14 708 0 0,-8 8 409 0 0,6-6-4 0 0,0-2-1 0 0,-1 1 1 0 0,0 0 0 0 0,-1-1-1 0 0,0 0 1 0 0,0 0-1 0 0,0 0 1 0 0,-1-1-1 0 0,0 1 1 0 0,2-12 0 0 0,22-84 1068 0 0,-27 103-1050 0 0,0 0-1 0 0,0 0 1 0 0,0 1 0 0 0,1-1-1 0 0,-1 0 1 0 0,0 0-1 0 0,1 0 1 0 0,-1 0 0 0 0,1 1-1 0 0,-1-1 1 0 0,1 0-1 0 0,-1 1 1 0 0,1-1 0 0 0,-1 0-1 0 0,1 1 1 0 0,1-2-1 0 0,-2 2-7 0 0,1 0-1 0 0,-1 0 0 0 0,1 0 0 0 0,-1-1 1 0 0,1 1-1 0 0,-1 0 0 0 0,1 0 0 0 0,-1 0 1 0 0,1 0-1 0 0,-1 0 0 0 0,1 0 0 0 0,-1 0 0 0 0,1 0 1 0 0,-1 0-1 0 0,1 0 0 0 0,-1 1 0 0 0,1-1 1 0 0,-1 0-1 0 0,1 0 0 0 0,0 1 0 0 0,1 0-3 0 0,0 1-1 0 0,0-1 0 0 0,0 1 1 0 0,0-1-1 0 0,0 1 0 0 0,0 0 0 0 0,-1 0 1 0 0,1 0-1 0 0,-1 0 0 0 0,2 3 1 0 0,51 103-262 0 0,-50-100 367 0 0,-3-5-874 0 0,1 1 1 0 0,0-1 0 0 0,0 0 0 0 0,1 0-1 0 0,4 5 1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0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0 469 8752 0 0,'5'5'555'0'0,"0"2"-1"0"0,0-1 1 0 0,-1 0 0 0 0,0 1 0 0 0,6 13 0 0 0,-9-16 410 0 0,1 0-1 0 0,-1-1 1 0 0,1 1 0 0 0,0-1 0 0 0,0 1 0 0 0,0-1-1 0 0,4 4 1 0 0,8 14 1085 0 0,-12-18-1834 0 0,-1 0 1 0 0,0 0-1 0 0,0 0 0 0 0,0 0 1 0 0,0 1-1 0 0,-1-1 1 0 0,1 0-1 0 0,-1 0 1 0 0,0 1-1 0 0,0-1 0 0 0,0 0 1 0 0,-1 6-1 0 0,-1 1 403 0 0,-1-1-1 0 0,-6 18 1 0 0,0-4-138 0 0,9-21-440 0 0,-1 0 0 0 0,1 0 0 0 0,-1 0 0 0 0,1-1-1 0 0,0 1 1 0 0,-1 0 0 0 0,1 0 0 0 0,0 0 0 0 0,0 0 0 0 0,1 0 0 0 0,-1 0-1 0 0,0 0 1 0 0,2 3 0 0 0,-2-4-42 0 0,0 1-1 0 0,0-1 1 0 0,0 0 0 0 0,0 1-1 0 0,0-1 1 0 0,0 0 0 0 0,0 1-1 0 0,-1-1 1 0 0,1 0-1 0 0,0 0 1 0 0,-1 1 0 0 0,0 0-1 0 0,-1 8 19 0 0,2-10-17 0 0,0 0 0 0 0,0 0 1 0 0,0 1-1 0 0,0-1 0 0 0,0 0 1 0 0,0 0-1 0 0,0 0 0 0 0,0 0 1 0 0,0 0-1 0 0,0 1 0 0 0,0-1 1 0 0,0 0-1 0 0,0 0 0 0 0,0 0 1 0 0,0 0-1 0 0,0 0 0 0 0,1 0 1 0 0,-1 1-1 0 0,0-1 0 0 0,0 0 1 0 0,0 0-1 0 0,0 0 0 0 0,0 0 1 0 0,0 0-1 0 0,1 0 0 0 0,-1 0 1 0 0,0 0-1 0 0,0 0 0 0 0,0 0 1 0 0,0 0-1 0 0,0 0 0 0 0,1 0 1 0 0,-1 0-1 0 0,0 0 0 0 0,0 0 1 0 0,0 0-1 0 0,0 0 0 0 0,1 0 1 0 0,-1 0-1 0 0,0 0 0 0 0,0 0 1 0 0,0 0-1 0 0,0 0 0 0 0,7-2-2 0 0,-6 2 3 0 0,2-1-1 0 0,1 0 0 0 0,-1 0 0 0 0,0 0 0 0 0,0-1 0 0 0,0 1 0 0 0,5-4 0 0 0,0-7 0 0 0,-2 3 0 0 0,53-62 0 0 0,-57 67 0 0 0,1 0 0 0 0,0 0 0 0 0,0 0 0 0 0,1 1 0 0 0,-1 0 0 0 0,1-1 0 0 0,0 1 0 0 0,0 1 0 0 0,0-1 0 0 0,0 0 0 0 0,0 1 0 0 0,0 0 0 0 0,1 0 0 0 0,-1 0 0 0 0,5-1 0 0 0,-4 3 0 0 0,0-1 0 0 0,0 1 0 0 0,0 0 0 0 0,0 0 0 0 0,0 0 0 0 0,0 1 0 0 0,0-1 0 0 0,0 1 0 0 0,0 0 0 0 0,0 1 0 0 0,-1-1 0 0 0,1 1 0 0 0,0 0 0 0 0,6 4 0 0 0,3 2-49 0 0,2 0-262 0 0,29 13 1 0 0,6 8-4060 0 0,-40-24 2381 0 0,1 4-54 0 0</inkml:trace>
  <inkml:trace contextRef="#ctx0" brushRef="#br0" timeOffset="1">602 592 2760 0 0,'0'-1'10182'0'0,"-5"-7"-3391"0"0,0 6-5670 0 0,5 1-1025 0 0,-1 1-1 0 0,1 0 1 0 0,0 0-1 0 0,-1-1 1 0 0,1 1 0 0 0,-1 0-1 0 0,1 0 1 0 0,-1 0-1 0 0,1 0 1 0 0,0-1-1 0 0,-1 1 1 0 0,1 0 0 0 0,-1 0-1 0 0,1 0 1 0 0,-1 0-1 0 0,1 0 1 0 0,-1 0 0 0 0,1 0-1 0 0,0 0 1 0 0,-1 0-1 0 0,1 0 1 0 0,-1 1-1 0 0,1-1 1 0 0,-1 0 0 0 0,1 0-1 0 0,0 0 1 0 0,-1 0-1 0 0,1 1 1 0 0,-1-1 0 0 0,1 0-1 0 0,0 0 1 0 0,-1 1-1 0 0,1-1 1 0 0,0 0-1 0 0,-1 1 1 0 0,1-1 0 0 0,0 0-1 0 0,-1 1 1 0 0,1-1-1 0 0,0 0 1 0 0,0 1 0 0 0,-1 0-70 0 0,0 1 1 0 0,1-1 0 0 0,-1 0-1 0 0,0 0 1 0 0,1 1 0 0 0,-1-1-1 0 0,1 0 1 0 0,0 1 0 0 0,0-1-1 0 0,-1 0 1 0 0,1 1 0 0 0,0-1-1 0 0,0 1 1 0 0,0-1 0 0 0,0 0-1 0 0,1 1 1 0 0,-1-1 0 0 0,0 0-1 0 0,0 1 1 0 0,1-1 0 0 0,-1 0-1 0 0,1 1 1 0 0,-1-1 0 0 0,1 0-1 0 0,0 0 1 0 0,-1 0 0 0 0,1 1-1 0 0,0-1 1 0 0,0 0 0 0 0,0 0-1 0 0,0 0 1 0 0,0 0 0 0 0,0 0-1 0 0,0-1 1 0 0,0 1 0 0 0,0 0-1 0 0,1 0 1 0 0,-1-1 0 0 0,0 1-1 0 0,0-1 1 0 0,1 1 0 0 0,-1-1-1 0 0,2 1 1 0 0,10 5-93 0 0,-12-6 59 0 0,0 1 1 0 0,0-1 0 0 0,0 1 0 0 0,-1-1 0 0 0,1 0 0 0 0,0 1 0 0 0,0-1 0 0 0,0 0 0 0 0,0 0 0 0 0,0 1 0 0 0,0-1-1 0 0,0 0 1 0 0,0 0 0 0 0,0 0 0 0 0,0 0 0 0 0,0-1 0 0 0,0 1 0 0 0,0 0 0 0 0,0 0 0 0 0,0 0 0 0 0,0-1-1 0 0,0 1 1 0 0,0-1 0 0 0,1 0 0 0 0,5-2-119 0 0,-1-1 0 0 0,1-1 0 0 0,-1 1 0 0 0,0-1 0 0 0,0-1 0 0 0,-1 1 0 0 0,1-1 0 0 0,-1 1 0 0 0,0-2 0 0 0,-1 1 0 0 0,0 0 0 0 0,0-1 0 0 0,5-10 0 0 0,-7 12-101 0 0,0 0 0 0 0,-1 0 0 0 0,1 0-1 0 0,-1-1 1 0 0,0 1 0 0 0,0-1 0 0 0,0-9 0 0 0,3-18-1111 0 0,-4 30 1194 0 0,0-1-1 0 0,1 1 0 0 0,-2 0 1 0 0,1-1-1 0 0,0 1 0 0 0,-1 0 1 0 0,-1-5-1 0 0,-1-8-307 0 0,0-7-254 0 0,-10-31-1 0 0,9 38 624 0 0,-4-10-23 0 0,-12-27-1 0 0,6 18 429 0 0,-23-46 1133 0 0,28 60 39 0 0,-17-32-1 0 0,-2-5 4493 0 0,29 60-5629 0 0,9 14-10 0 0,-1 0 0 0 0,14 34 0 0 0,9 17-89 0 0,15 13-234 0 0,11 14-334 0 0,-32-56 61 0 0,-14-20-400 0 0,2 1 0 0 0,0-2 1 0 0,1 0-1 0 0,28 25 0 0 0,9-3-6459 0 0,-9-10-1158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1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11976 0 0,'0'0'9134'0'0,"1"-1"-9036"0"0,-1 1-1 0 0,1 0 1 0 0,-1 0 0 0 0,1 0-1 0 0,-1 0 1 0 0,1 0 0 0 0,-1 0-1 0 0,1 0 1 0 0,-1 0 0 0 0,0 0 0 0 0,1 0-1 0 0,-1 1 1 0 0,1-1 0 0 0,-1 0-1 0 0,1 0 1 0 0,-1 0 0 0 0,0 0-1 0 0,2 1 1 0 0,4 3 221 0 0,1 1-1 0 0,0-1 1 0 0,-1 1 0 0 0,0 1-1 0 0,0-1 1 0 0,-1 1 0 0 0,9 10-1 0 0,-5 8 279 0 0,-7-18-440 0 0,0 0 0 0 0,0 0-1 0 0,1 0 1 0 0,4 7-1 0 0,1 1 14 0 0,-1 1-1 0 0,0-1 1 0 0,7 25-1 0 0,1-1 233 0 0,-14-35 46 0 0,3-14-384 0 0,0 1-139 0 0,0-1 0 0 0,0 1 0 0 0,-2-1 0 0 0,1 0 0 0 0,-1 0 0 0 0,-1 0 0 0 0,1-12 0 0 0,3-60 187 0 0,1 3 16 0 0,-5 68-128 0 0,-1 12 0 0 0,0-1 0 0 0,0 1 0 0 0,1-1 0 0 0,-1 1 0 0 0,0-1 0 0 0,0 1 0 0 0,0-1 0 0 0,1 0 0 0 0,-1 1 0 0 0,0 0 0 0 0,1-1 0 0 0,-1 1 0 0 0,0-1 0 0 0,1 1 0 0 0,-1-1 0 0 0,1 1 0 0 0,12-5 11 0 0,-12 5-7 0 0,0 0-1 0 0,0 0 1 0 0,-1 0 0 0 0,1 0-1 0 0,0 0 1 0 0,-1 0 0 0 0,1 0 0 0 0,0 0-1 0 0,0 0 1 0 0,-1 0 0 0 0,1 0 0 0 0,0 1-1 0 0,-1-1 1 0 0,2 1 0 0 0,2 2 8 0 0,-1 0 1 0 0,1 0-1 0 0,-1 1 1 0 0,0-1-1 0 0,-1 1 1 0 0,1 0-1 0 0,0 0 0 0 0,-1 0 1 0 0,0 0-1 0 0,0 0 1 0 0,-1 1-1 0 0,3 7 1 0 0,-1-4 2 0 0,0 0-1 0 0,1-1 1 0 0,5 10 0 0 0,-4-7-76 0 0,0 1-1 0 0,0 0 1 0 0,-1 0 0 0 0,6 23-1 0 0,2 5-135 0 0,-8-28 41 0 0,-1-2 273 0 0,0 0 0 0 0,1 0 0 0 0,0-1-1 0 0,10 16 1 0 0,-13-22-316 0 0,-1-2-5 0 0,1 0 221 0 0,0 1 0 0 0,0-1 1 0 0,0 0-1 0 0,-1 0 0 0 0,1 0 0 0 0,0 0 0 0 0,0 0 0 0 0,0 0 0 0 0,-1 0 0 0 0,1 0 0 0 0,0 0 1 0 0,0 0-1 0 0,0-1 0 0 0,-1 1 0 0 0,1 0 0 0 0,0 0 0 0 0,0-1 0 0 0,-1 1 0 0 0,1-1 0 0 0,0 1 1 0 0,-1 0-1 0 0,1-1 0 0 0,0 1 0 0 0,-1-1 0 0 0,2-1 0 0 0,12-16-249 0 0,-13 18 207 0 0,4-10-26 0 0,0 0 0 0 0,0 1 0 0 0,5-18 0 0 0,-5 15 268 0 0,-1 0 0 0 0,10-16 0 0 0,-12 24-178 0 0,-2 2-30 0 0,1 1 0 0 0,-1 0 1 0 0,1 0-1 0 0,-1-1 0 0 0,1 1 0 0 0,0 0 0 0 0,-1 0 1 0 0,1 0-1 0 0,0 0 0 0 0,0 0 0 0 0,0 0 1 0 0,1-1-1 0 0,6-1 64 0 0,-1 3 55 0 0,-6 0-112 0 0,9 4 8 0 0,-3 2-5 0 0,0 0 0 0 0,0 1-1 0 0,7 8 1 0 0,14 13-342 0 0,-12-9-62 0 0,-14-17 234 0 0,-1 1 0 0 0,1 0 1 0 0,0-1-1 0 0,1 0 0 0 0,-1 1 0 0 0,0-1 0 0 0,5 3 0 0 0,16 4-6862 0 0,-19-7 5049 0 0,12 3-5870 0 0</inkml:trace>
  <inkml:trace contextRef="#ctx0" brushRef="#br0" timeOffset="1">777 81 13848 0 0,'0'0'1253'0'0,"-2"-1"-808"0"0,-5-2 868 0 0,0-1-1 0 0,-1 1 0 0 0,1 1 1 0 0,-1 0-1 0 0,-11-2 1 0 0,16 3-928 0 0,0 1 0 0 0,-1 1 0 0 0,1-1 1 0 0,0 0-1 0 0,-1 1 0 0 0,1 0 0 0 0,-4 1 0 0 0,6-2-327 0 0,0 1 0 0 0,0 0-1 0 0,0-1 1 0 0,0 1 0 0 0,0 0-1 0 0,0 0 1 0 0,0 0 0 0 0,0 0-1 0 0,0 0 1 0 0,0 0 0 0 0,0 0-1 0 0,1 0 1 0 0,-1 0 0 0 0,0 0-1 0 0,1 0 1 0 0,-1 0 0 0 0,1 0-1 0 0,-1 1 1 0 0,1-1 0 0 0,-1 0-1 0 0,1 0 1 0 0,0 2-1 0 0,-2 10-41 0 0,1 0-1 0 0,0-1 0 0 0,1 1 0 0 0,0 0 0 0 0,4 22 0 0 0,0-25-15 0 0,6-2-11 0 0,-9-7 7 0 0,0 0 0 0 0,0 0 0 0 0,1-1 0 0 0,-1 1 0 0 0,0 0 0 0 0,1-1 0 0 0,-1 1 0 0 0,1-1-1 0 0,-1 1 1 0 0,1-1 0 0 0,-1 0 0 0 0,1 1 0 0 0,-1-1 0 0 0,1 0 0 0 0,-1 0 0 0 0,1 0-1 0 0,0 0 1 0 0,-1 0 0 0 0,1-1 0 0 0,-1 1 0 0 0,3-1 0 0 0,0 0-12 0 0,2-1 18 0 0,1 1 0 0 0,-1-2 0 0 0,0 1 0 0 0,1-1 0 0 0,-1 0 0 0 0,-1 0 0 0 0,10-6 1 0 0,-3-1 123 0 0,0 1 1 0 0,11-12 0 0 0,-17 15-50 0 0,-4 3-49 0 0,1 0 1 0 0,0 0-1 0 0,0 0 0 0 0,0 1 1 0 0,1-1-1 0 0,-1 1 1 0 0,6-3-1 0 0,-7 4-36 0 0,1 0 1 0 0,0 1-1 0 0,-1-1 0 0 0,1 1 0 0 0,0-1 0 0 0,0 1 0 0 0,0 0 0 0 0,-1 0 1 0 0,1 0-1 0 0,0 1 0 0 0,0-1 0 0 0,-1 1 0 0 0,1-1 0 0 0,0 1 1 0 0,-1 0-1 0 0,4 1 0 0 0,-3-1-377 0 0,1 0 0 0 0,-1 0 1 0 0,1 0-1 0 0,-1-1 0 0 0,1 1 1 0 0,-1-1-1 0 0,5 0 0 0 0,-3 0-944 0 0,6 0-7442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2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122 199 18975 0 0,'0'0'1450'0'0,"0"-2"-994"0"0,0 1-447 0 0,0 1 0 0 0,0-1 0 0 0,0 1 0 0 0,0-1-1 0 0,0 0 1 0 0,0 1 0 0 0,0-1 0 0 0,0 0 0 0 0,0 1 0 0 0,0-1 0 0 0,-1 0 0 0 0,1 1 0 0 0,0-1 0 0 0,0 1 0 0 0,0-1 0 0 0,-1 0 0 0 0,1 1 0 0 0,0-1 0 0 0,-1 1 0 0 0,1-1 0 0 0,-1 1 0 0 0,1-1 0 0 0,-1 1 0 0 0,1-1 0 0 0,-1 1 0 0 0,1 0 0 0 0,-1-1-1 0 0,0 0 1 0 0,-1 0 100 0 0,-7-15 3012 0 0,6 8-404 0 0,1 7-2464 0 0,0 0-1 0 0,0 0 0 0 0,-1 0 1 0 0,1 0-1 0 0,0 1 0 0 0,-5-2 1 0 0,7 2-243 0 0,-1 0 0 0 0,1 0 1 0 0,0 0-1 0 0,-1 0 0 0 0,1 0 0 0 0,-1 0 1 0 0,1 0-1 0 0,-1 0 0 0 0,1 0 1 0 0,-1 0-1 0 0,1 0 0 0 0,-1 0 0 0 0,1 0 1 0 0,0 1-1 0 0,-1-1 0 0 0,1 0 1 0 0,-1 0-1 0 0,1 0 0 0 0,0 1 0 0 0,-1-1 1 0 0,1 0-1 0 0,-1 1 0 0 0,0 0 26 0 0,-5 4 65 0 0,4-1-104 0 0,0 1-1 0 0,0-1 1 0 0,1 0 0 0 0,0 0-1 0 0,0 1 1 0 0,0-1 0 0 0,0 1-1 0 0,1-1 1 0 0,-1 0 0 0 0,2 6-1 0 0,-1 3-108 0 0,1-1 0 0 0,4 17 0 0 0,-5-27 81 0 0,1 0 0 0 0,-1 0 1 0 0,1 0-1 0 0,0 0 0 0 0,0 0 1 0 0,0 0-1 0 0,0 0 0 0 0,0 0 1 0 0,1-1-1 0 0,-1 1 0 0 0,0 0 1 0 0,1-1-1 0 0,-1 1 0 0 0,1-1 1 0 0,0 1-1 0 0,0-1 0 0 0,-1 0 1 0 0,1 0-1 0 0,0 0 0 0 0,0 0 1 0 0,0 0-1 0 0,0 0 0 0 0,0 0 1 0 0,0-1-1 0 0,0 1 0 0 0,0-1 1 0 0,4 1-1 0 0,-3-1-198 0 0,3-2-210 0 0,-3 1 433 0 0,0-1-1 0 0,-1 1 0 0 0,0-1 1 0 0,1 0-1 0 0,-1 0 1 0 0,0 0-1 0 0,0 0 0 0 0,0 0 1 0 0,0-1-1 0 0,0 1 1 0 0,-1-1-1 0 0,1 1 1 0 0,-1-1-1 0 0,1 1 0 0 0,-1-1 1 0 0,2-5-1 0 0,-2 2 7 0 0,1 1 0 0 0,0-1 0 0 0,0 0 0 0 0,4-7 0 0 0,3-7 0 0 0,-4 7 0 0 0,-5 13 0 0 0,0-1 0 0 0,0 1 0 0 0,0 0 0 0 0,0-1 0 0 0,0 1 0 0 0,0 0 0 0 0,0-1 0 0 0,0 1 0 0 0,1 0 0 0 0,-1-1 0 0 0,0 1 0 0 0,0 0 0 0 0,0 0 0 0 0,0-1 0 0 0,1 1 0 0 0,-1 0 0 0 0,0 0 0 0 0,0-1 0 0 0,1 1 0 0 0,-1 0 0 0 0,0 0 0 0 0,0 0 0 0 0,1 0 0 0 0,-1-1 0 0 0,0 1 0 0 0,1 0 0 0 0,-1 0 0 0 0,0 0 0 0 0,1 0 0 0 0,-1 0 0 0 0,0 0 0 0 0,1 0 0 0 0,-1 0 0 0 0,0 0 0 0 0,0 0 0 0 0,1 0 0 0 0,-1 0 0 0 0,0 0 0 0 0,1 0 0 0 0,-1 0 0 0 0,1 0 0 0 0,10 6 0 0 0,-10-5 0 0 0,4 4-9 0 0,-1-1 0 0 0,0 1 0 0 0,0 1 0 0 0,0-1 0 0 0,-1 0 0 0 0,0 1 0 0 0,0 0 0 0 0,3 9 0 0 0,9 22-91 0 0,-3-7-53 0 0,-1 0-1 0 0,-1 1 1 0 0,7 39 0 0 0,-8-12-116 0 0,10 90-348 0 0,-18-131 827 0 0,-1 0 0 0 0,0 0 1 0 0,-2 0-1 0 0,0 0 0 0 0,0-1 1 0 0,-9 27-1 0 0,8-33-71 0 0,2-6-105 0 0,0 0-1 0 0,0 0 1 0 0,-1-1-1 0 0,1 1 1 0 0,-1-1-1 0 0,0 1 1 0 0,0-1-1 0 0,0 0 1 0 0,0 0-1 0 0,0 1 1 0 0,-1-2-1 0 0,1 1 1 0 0,-6 4-1 0 0,4-3-33 0 0,-1 0 0 0 0,0 0 0 0 0,0-1 0 0 0,0 0 0 0 0,-1 0 0 0 0,1 0 0 0 0,-1-1 0 0 0,0 1 0 0 0,1-1 0 0 0,-1-1 0 0 0,0 1 0 0 0,0-1 0 0 0,0 0 0 0 0,0 0 0 0 0,-1-1 0 0 0,1 0 0 0 0,0 0 0 0 0,0 0 0 0 0,0-1 0 0 0,0 0 0 0 0,0 0 0 0 0,0-1 0 0 0,0 1 0 0 0,0-1 0 0 0,0-1 0 0 0,-10-4 0 0 0,9 2-181 0 0,-1 0-1 0 0,1 0 0 0 0,-1 0 1 0 0,1-1-1 0 0,1 0 1 0 0,-1 0-1 0 0,1-1 0 0 0,0 0 1 0 0,1 0-1 0 0,0 0 0 0 0,0-1 1 0 0,-6-11-1 0 0,7 11-39 0 0,1 1-1 0 0,0-1 1 0 0,0 0-1 0 0,1 0 1 0 0,0 0-1 0 0,0 0 1 0 0,1 0-1 0 0,0 0 0 0 0,1 0 1 0 0,-1 0-1 0 0,1-1 1 0 0,1 1-1 0 0,0 0 1 0 0,2-10-1 0 0,7-14-1763 0 0,0-2-50 0 0</inkml:trace>
  <inkml:trace contextRef="#ctx0" brushRef="#br0" timeOffset="1">436 195 18143 0 0,'0'0'1639'0'0,"5"11"1048"0"0,-2-6-2044 0 0,0 0 0 0 0,-1 0 0 0 0,0 0 0 0 0,0 0 0 0 0,1 7 0 0 0,3 6 236 0 0,16 62 729 0 0,-15-48-1497 0 0,-7-26-102 0 0,2 0-1 0 0,-1 0 1 0 0,1 0 0 0 0,-1 0 0 0 0,6 10 0 0 0,-4-13 33 0 0,5-1-31 0 0,-6-2-12 0 0,-1-1-1 0 0,1 0 0 0 0,-1 1 1 0 0,1-1-1 0 0,-1 0 1 0 0,1 0-1 0 0,-1 0 1 0 0,0 0-1 0 0,1 0 0 0 0,-1-1 1 0 0,0 1-1 0 0,0 0 1 0 0,0 0-1 0 0,0-1 1 0 0,1-1-1 0 0,14-26-44 0 0,-12 21 33 0 0,6-16-40 0 0,-9 19 50 0 0,1 0-1 0 0,0 0 0 0 0,0 1 0 0 0,5-8 0 0 0,1 2-26 0 0,-5 7 25 0 0,-1 0 0 0 0,0 0 0 0 0,1-1 0 0 0,-1 1 0 0 0,2-6 0 0 0,-3 5 0 0 0,1 0-1 0 0,0 0 1 0 0,0 0 0 0 0,0 0-1 0 0,1 0 1 0 0,-1 0 0 0 0,1 0-1 0 0,0 1 1 0 0,0 0 0 0 0,0-1-1 0 0,4-2 1 0 0,4-1 5 0 0,3 5 0 0 0,-3 5 0 0 0,5 18 0 0 0,-14-20-4 0 0,0 1 0 0 0,-1 0 0 0 0,0-1 0 0 0,1 1 0 0 0,-1 0 0 0 0,0 0 0 0 0,0 0 0 0 0,0 0 0 0 0,0 0 0 0 0,0 0 0 0 0,0 0 0 0 0,-1 0 0 0 0,1 0 0 0 0,-1 1 0 0 0,1-1 0 0 0,-1 0 0 0 0,0 0 0 0 0,0 3 0 0 0,1 8-36 0 0,1-7-61 0 0,0 0 0 0 0,0 1 0 0 0,0-1 0 0 0,1 0 0 0 0,0 0 0 0 0,0 0 0 0 0,7 8 0 0 0,1 4-480 0 0,-8-14 125 0 0,0 0 1 0 0,1 1-1 0 0,-1-1 0 0 0,1-1 1 0 0,0 1-1 0 0,1-1 1 0 0,6 5-1 0 0,2 2-1420 0 0,-1-8-6033 0 0</inkml:trace>
  <inkml:trace contextRef="#ctx0" brushRef="#br0" timeOffset="2">883 331 4144 0 0,'0'0'191'0'0,"1"0"-11"0"0,5-1 617 0 0,14 8 12546 0 0,-2 9-11659 0 0,-16-15-1030 0 0,0-1-617 0 0,0 1 1 0 0,-1-1 0 0 0,1 1-1 0 0,0-1 1 0 0,-1 1-1 0 0,1-1 1 0 0,0 1 0 0 0,-1 0-1 0 0,1 0 1 0 0,2 1-1 0 0,8 5-5975 0 0,-2-6-706 0 0</inkml:trace>
  <inkml:trace contextRef="#ctx0" brushRef="#br0" timeOffset="3">967 0 9672 0 0,'0'0'10583'0'0,"12"10"-10791"0"0,-2-6-88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1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11 13360 0 0,'-9'5'10167'0'0,"14"0"-9723"0"0,0-1-1 0 0,0 0 0 0 0,1 0 1 0 0,-1 0-1 0 0,1-1 0 0 0,9 4 1 0 0,39 12 881 0 0,-34-13-965 0 0,-8-2-144 0 0,93 25 835 0 0,-80-24-905 0 0,48 3 0 0 0,-61-8-145 0 0,1 0 1 0 0,-1-1 0 0 0,1-1 0 0 0,-1 0 0 0 0,0 0-1 0 0,13-5 1 0 0,3-2-54 0 0,-2 1-488 0 0,47-21 0 0 0,-50 17-759 0 0,18-9-1858 0 0,-17 7-3836 0 0,-10 4-497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3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0 364 24559 0 0,'0'0'2467'0'0,"3"1"-2260"0"0,4 1-93 0 0,1 0 1 0 0,-1 0-1 0 0,0-1 1 0 0,1-1-1 0 0,12 1 1 0 0,17 1 1092 0 0,6 8-199 0 0,-20-4-660 0 0,-19-5-338 0 0,-1 1-1 0 0,1-1 0 0 0,0 0 1 0 0,0 0-1 0 0,7 0 0 0 0,-9-1-64 0 0,6 0 121 0 0,0 0-1 0 0,-1-1 1 0 0,10-1 0 0 0,-14 1-282 0 0,-1 1 0 0 0,0-1-1 0 0,1 0 1 0 0,-1 0 0 0 0,0 0-1 0 0,1 0 1 0 0,-1-1 0 0 0,0 1 0 0 0,0-1-1 0 0,0 1 1 0 0,0-1 0 0 0,0 1-1 0 0,2-5 1 0 0,6-4-1361 0 0,-1 1-14 0 0</inkml:trace>
  <inkml:trace contextRef="#ctx0" brushRef="#br0" timeOffset="1">112 1 10592 0 0,'1'2'9171'0'0,"19"53"-2825"0"0,-16-46-5972 0 0,-1 0 1 0 0,0 0 0 0 0,-1 0 0 0 0,2 15-1 0 0,3 10 139 0 0,40 165 331 0 0,-44-187-919 0 0,0 0 0 0 0,1-1 0 0 0,0 1 0 0 0,1-1 0 0 0,9 17 0 0 0,-6-16-1578 0 0,0 1 0 0 0,13 13 0 0 0,-7-12-7157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4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1 318 7832 0 0,'2'1'290'0'0,"0"1"0"0"0,0-1 1 0 0,0 1-1 0 0,0 0 0 0 0,0 0 1 0 0,-1 0-1 0 0,1 0 0 0 0,0 0 1 0 0,-1 0-1 0 0,2 5 0 0 0,6 6 3383 0 0,-7-9-2995 0 0,0 0 0 0 0,-1 0-1 0 0,1 0 1 0 0,-1 0 0 0 0,0 0-1 0 0,-1 0 1 0 0,1 1 0 0 0,0-1-1 0 0,-1 0 1 0 0,0 0 0 0 0,0 0-1 0 0,-1 6 1 0 0,1 16 505 0 0,1-10-485 0 0,-1-12-618 0 0,0 0-1 0 0,1 1 1 0 0,-1-1-1 0 0,1 0 1 0 0,0 0-1 0 0,2 7 1 0 0,2 0-12 0 0,0 0 0 0 0,9 13 0 0 0,-12-21-57 0 0,0 0 1 0 0,0 0 0 0 0,1 0 0 0 0,-1 0 0 0 0,1 0 0 0 0,0-1 0 0 0,-1 0 0 0 0,1 1 0 0 0,0-1 0 0 0,0 0 0 0 0,6 3 0 0 0,-6-5-15 0 0,-1 1 1 0 0,1 0 0 0 0,0 0 0 0 0,-1-1 0 0 0,1 1 0 0 0,0-1 0 0 0,0 0 0 0 0,-1 0 0 0 0,1 0 0 0 0,0 0-1 0 0,-1-1 1 0 0,1 1 0 0 0,0-1 0 0 0,0 1 0 0 0,-1-1 0 0 0,1 0 0 0 0,-1 0 0 0 0,1 0 0 0 0,-1-1 0 0 0,1 1 0 0 0,-1 0-1 0 0,0-1 1 0 0,0 0 0 0 0,1 1 0 0 0,-1-1 0 0 0,0 0 0 0 0,-1 0 0 0 0,3-3 0 0 0,2-2 32 0 0,-1 0 0 0 0,0-1 0 0 0,-1 1 0 0 0,0-1-1 0 0,0 1 1 0 0,-1-1 0 0 0,4-11 0 0 0,-5 12 19 0 0,1 0 1 0 0,1 0-1 0 0,0 0 0 0 0,7-10 0 0 0,-1 1 339 0 0,-9 15 313 0 0,-1 1-697 0 0,0-1 1 0 0,0 1-1 0 0,0 0 1 0 0,0 0 0 0 0,0 0-1 0 0,1-1 1 0 0,-1 1-1 0 0,0 0 1 0 0,0 0-1 0 0,0 0 1 0 0,0 0-1 0 0,0-1 1 0 0,0 1-1 0 0,0 0 1 0 0,0 0-1 0 0,1 0 1 0 0,-1 0-1 0 0,0-1 1 0 0,0 1 0 0 0,0 0-1 0 0,0 0 1 0 0,1 0-1 0 0,-1 0 1 0 0,0 0-1 0 0,0 0 1 0 0,0 0-1 0 0,0 0 1 0 0,1-1-1 0 0,-1 1 1 0 0,0 0-1 0 0,0 0 1 0 0,0 0 0 0 0,1 0-1 0 0,-1 0 1 0 0,0 0-1 0 0,12 2 212 0 0,8 6 54 0 0,23 23-4178 0 0,-11-6-2034 0 0,-16-15-2079 0 0</inkml:trace>
  <inkml:trace contextRef="#ctx0" brushRef="#br0" timeOffset="1">713 351 19895 0 0,'-3'-2'132'0'0,"1"1"0"0"0,0-1-1 0 0,-1 1 1 0 0,1-1-1 0 0,-1 1 1 0 0,0 0-1 0 0,1 0 1 0 0,-1 0 0 0 0,0 0-1 0 0,0 1 1 0 0,1-1-1 0 0,-1 1 1 0 0,0 0-1 0 0,-4 0 1 0 0,-2 0-23 0 0,-1 0 0 0 0,-18 3-1 0 0,26-2 17 0 0,0-1 0 0 0,0 1 0 0 0,0 0 0 0 0,0-1 0 0 0,0 1 0 0 0,0 0 0 0 0,1 0 0 0 0,-1 0 0 0 0,0 1 0 0 0,0-1 0 0 0,1 0 0 0 0,-1 1 0 0 0,1-1 0 0 0,-1 1 0 0 0,1-1 0 0 0,-1 1 0 0 0,1 0 0 0 0,0-1 0 0 0,0 1 0 0 0,0 0 0 0 0,0 0 0 0 0,0 0 0 0 0,0 0 0 0 0,1 0 0 0 0,-1 0 0 0 0,1 0 0 0 0,-1 3 0 0 0,0 0-88 0 0,1-1-1 0 0,0 1 0 0 0,-1 0 1 0 0,2 0-1 0 0,-1 0 0 0 0,0-1 1 0 0,1 1-1 0 0,0 0 0 0 0,0-1 1 0 0,4 9-1 0 0,-4-11-63 0 0,0 1 0 0 0,1-1 0 0 0,-1 0 0 0 0,1 0 0 0 0,0 0 0 0 0,0 0 0 0 0,-1 0 0 0 0,5 3 0 0 0,-2-2-18 0 0,0-1-17 0 0,0 1 0 0 0,0-1-1 0 0,0 0 1 0 0,0 0 0 0 0,0 0-1 0 0,1 0 1 0 0,-1-1 0 0 0,1 0-1 0 0,-1 1 1 0 0,1-2 0 0 0,8 2-1 0 0,-9-3-91 0 0,0 1-1 0 0,1-1 1 0 0,-1 0-1 0 0,0 0 1 0 0,0 0-1 0 0,0 0 1 0 0,0-1-1 0 0,0 0 1 0 0,0 0-1 0 0,-1 0 1 0 0,5-2-1 0 0,-2-1-150 0 0,1 0 0 0 0,-1 0 0 0 0,0 0 0 0 0,-1-1 0 0 0,7-7 0 0 0,-11 11 222 0 0,1 0 0 0 0,-1 0 0 0 0,0 1 0 0 0,0-1-1 0 0,0 0 1 0 0,-1 0 0 0 0,1 0 0 0 0,0 0-1 0 0,-1 0 1 0 0,1 0 0 0 0,-1-3 0 0 0,7-18-1192 0 0,-4 16 1013 0 0,-1 2-138 0 0,0 0 1 0 0,0 0-1 0 0,0 0 1 0 0,-1 0-1 0 0,1 0 1 0 0,-1 0-1 0 0,0-9 1 0 0,0-11-1979 0 0,-1-21-1470 0 0,-9-25 1241 0 0,0 25 4521 0 0,0 17-96 0 0,6 23-1198 0 0,1 0 0 0 0,1 0 0 0 0,-1 0-1 0 0,-1-9 1 0 0,3 10-88 0 0,-5-31 2672 0 0,5 34-2892 0 0,-1 0 0 0 0,1 0 0 0 0,-1 0 0 0 0,0 0 0 0 0,1 0 0 0 0,-1 1 0 0 0,0-1 0 0 0,0 0 1 0 0,0 0-1 0 0,0 1 0 0 0,-1-1 0 0 0,1 0 0 0 0,-5-3 4192 0 0,4 23-2928 0 0,2-14-1509 0 0,-1 0 0 0 0,1 0 0 0 0,-1 0 0 0 0,2 0 0 0 0,-1 0 0 0 0,0 0 0 0 0,1 1 0 0 0,1 6 0 0 0,8 31 148 0 0,-6-22-218 0 0,8 22 0 0 0,-3-17 3 0 0,-2-8 0 0 0,-1-1 0 0 0,-1 1 0 0 0,-1 1 0 0 0,3 22 0 0 0,-6-29-2 0 0,1-1-1 0 0,1 0 0 0 0,-1 0 1 0 0,2 0-1 0 0,7 19 1 0 0,-7-22-10 0 0,0 0-1 0 0,0-1 1 0 0,0 1 0 0 0,1-1 0 0 0,-1 1-1 0 0,2-2 1 0 0,-1 1 0 0 0,10 8 0 0 0,-10-11-4 0 0,0 0 1 0 0,0 0 0 0 0,0 0 0 0 0,1-1-1 0 0,-1 0 1 0 0,1 0 0 0 0,-1 0-1 0 0,1-1 1 0 0,10 2 0 0 0,-4-2-19 0 0,0 0 0 0 0,0-1 1 0 0,22-3-1 0 0,-27 1 24 0 0,0 0-1 0 0,0-1 1 0 0,0 0 0 0 0,0 0 0 0 0,0-1-1 0 0,-1 0 1 0 0,1 0 0 0 0,-1-1 0 0 0,0 0 0 0 0,0 0-1 0 0,5-6 1 0 0,-3 2 58 0 0,0 1-1 0 0,-1-2 1 0 0,-1 1-1 0 0,1-1 1 0 0,-1 0-1 0 0,8-18 1 0 0,-12 21-35 0 0,1 0 1 0 0,-1 0 0 0 0,-1-1-1 0 0,1 1 1 0 0,-1 0-1 0 0,-1-1 1 0 0,1 1 0 0 0,-1-1-1 0 0,0 1 1 0 0,-1-1 0 0 0,-2-11-1 0 0,3 17-6 0 0,-1 0 0 0 0,1 1 0 0 0,-1-1-1 0 0,1 0 1 0 0,-1 1 0 0 0,0-1 0 0 0,0 0 0 0 0,0 1-1 0 0,1-1 1 0 0,-2 1 0 0 0,1-1 0 0 0,0 1 0 0 0,0 0 0 0 0,0-1-1 0 0,-1 1 1 0 0,1 0 0 0 0,0 0 0 0 0,-1 0 0 0 0,1 0-1 0 0,-1 0 1 0 0,0 0 0 0 0,1 0 0 0 0,-1 1 0 0 0,0-1-1 0 0,1 1 1 0 0,-3-1 0 0 0,3 1-3 0 0,-1 0 0 0 0,1 0 0 0 0,-1 0 1 0 0,1 0-1 0 0,-1 0 0 0 0,1 0 0 0 0,-1 1 0 0 0,1-1 0 0 0,-1 1 0 0 0,1-1 0 0 0,0 1 1 0 0,-1 0-1 0 0,1-1 0 0 0,0 1 0 0 0,-1 0 0 0 0,1 0 0 0 0,0 0 0 0 0,0 0 0 0 0,0 0 1 0 0,0 0-1 0 0,0 0 0 0 0,0 0 0 0 0,0 1 0 0 0,0-1 0 0 0,1 0 0 0 0,-1 0 0 0 0,0 1 1 0 0,1-1-1 0 0,-1 1 0 0 0,1-1 0 0 0,-1 0 0 0 0,1 3 0 0 0,-3 7-30 0 0,2 0 1 0 0,0 0-1 0 0,0 0 0 0 0,1 0 0 0 0,2 19 0 0 0,0-21 4 0 0,0 0-1 0 0,1 0 0 0 0,0 0 1 0 0,1-1-1 0 0,0 1 0 0 0,0-1 1 0 0,11 15-1 0 0,-7-12-144 0 0,1-1 0 0 0,0-1 0 0 0,0 0 0 0 0,1 0 0 0 0,0-1 0 0 0,17 12 0 0 0,-25-19 34 0 0,0 0 1 0 0,0 0 0 0 0,0 0-1 0 0,1 0 1 0 0,-1-1 0 0 0,0 1-1 0 0,0-1 1 0 0,0 1-1 0 0,1-1 1 0 0,-1 0 0 0 0,0 0-1 0 0,0 0 1 0 0,1 0 0 0 0,3 0-1 0 0,6-1-1525 0 0,5-1-4230 0 0,4-6-1698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4.8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2 10136 0 0,'0'0'464'0'0,"-5"0"150"0"0,-17-1-928 0 0,14 1 1836 0 0,-1 0 0 0 0,0 0-1 0 0,0 0 1 0 0,0 1-1 0 0,-14 3 1 0 0,17-2-1174 0 0,0-1 0 0 0,0 1 0 0 0,1 0 0 0 0,-1 0 0 0 0,1 1-1 0 0,-1 0 1 0 0,1 0 0 0 0,0 0 0 0 0,0 0 0 0 0,0 1 0 0 0,1 0 0 0 0,-1 0 0 0 0,-6 9 0 0 0,7-8-282 0 0,1 0 1 0 0,0 0 0 0 0,0 1 0 0 0,1-1 0 0 0,-1 1 0 0 0,1 0 0 0 0,1 0 0 0 0,-1 0 0 0 0,1 0 0 0 0,0 0-1 0 0,0 0 1 0 0,1 0 0 0 0,0 0 0 0 0,0 0 0 0 0,0 0 0 0 0,1 0 0 0 0,1 10 0 0 0,3 2-152 0 0,1 0 1 0 0,0-1 0 0 0,1 1 0 0 0,13 22-1 0 0,-10-23 189 0 0,1 0 0 0 0,1-1-1 0 0,20 22 1 0 0,-21-26-45 0 0,-5-5-169 0 0,1 0 0 0 0,0 0 1 0 0,1-1-1 0 0,-1 0 0 0 0,1 0 1 0 0,1-1-1 0 0,-1 0 1 0 0,1-1-1 0 0,0 0 0 0 0,0 0 1 0 0,0 0-1 0 0,0-2 0 0 0,0 1 1 0 0,1-1-1 0 0,0 0 1 0 0,-1-1-1 0 0,12 0 0 0 0,-9 0-158 0 0,-3-1-463 0 0,-1 0-1 0 0,15-2 1 0 0,0-6-1407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5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0 7832 0 0,'0'0'705'0'0,"-1"2"-577"0"0,-19 24 308 0 0,19-24 279 0 0,0 0 0 0 0,1 0-1 0 0,-1 0 1 0 0,1 0 0 0 0,0 0 0 0 0,-1 0-1 0 0,1 0 1 0 0,0 4 0 0 0,0 2 1105 0 0,-1-1-1094 0 0,1 1 0 0 0,0-1-1 0 0,0 0 1 0 0,0 1 0 0 0,1-1 0 0 0,1 0-1 0 0,-1 0 1 0 0,4 11 0 0 0,1 1-25 0 0,2 22 0 0 0,6 21-183 0 0,4 8-191 0 0,-14-48-335 0 0,1 0 0 0 0,10 24 0 0 0,13 24-567 0 0,-8-33-3170 0 0,-19-35 1803 0 0</inkml:trace>
  <inkml:trace contextRef="#ctx0" brushRef="#br0" timeOffset="1">33 128 4608 0 0,'0'-2'26'0'0,"1"1"-1"0"0,0-1 1 0 0,-1 0 0 0 0,1 0-1 0 0,-1 0 1 0 0,1 1 0 0 0,-1-1-1 0 0,0 0 1 0 0,0 0 0 0 0,0 0-1 0 0,0 0 1 0 0,0 1 0 0 0,0-1-1 0 0,0 0 1 0 0,-1 0 0 0 0,-2-12 12452 0 0,4 13-12075 0 0,1 0 0 0 0,0 1 0 0 0,-1-1-1 0 0,1 1 1 0 0,0-1 0 0 0,0 1 0 0 0,0 0 0 0 0,-1 0 0 0 0,5 0 0 0 0,5 1 63 0 0,0 1 1 0 0,0 0-1 0 0,0 0 0 0 0,-1 1 1 0 0,1 1-1 0 0,-1 0 0 0 0,18 9 1 0 0,-3-1 19 0 0,21 4 139 0 0,-34-13-476 0 0,0 1 1 0 0,0 1 0 0 0,15 8 0 0 0,35 17 422 0 0,-48-25-477 0 0,0 1 0 0 0,0 1 0 0 0,-1 0 1 0 0,0 1-1 0 0,12 10 0 0 0,-1 10 90 0 0,-18-24-159 0 0,-5-3-27 0 0,0 0 0 0 0,0-1 0 0 0,0 1 0 0 0,0-1 0 0 0,0 1 0 0 0,-1 0 0 0 0,1 0 0 0 0,0-1 0 0 0,0 1 0 0 0,-1 0 0 0 0,1 0 0 0 0,0 0 0 0 0,-1 0 0 0 0,1 0 0 0 0,-1 0 0 0 0,1 0 0 0 0,-1 0-1 0 0,1 0 1 0 0,-1 0 0 0 0,0 0 0 0 0,0 1 0 0 0,1-1 0 0 0,-1 1 0 0 0,0 0-25 0 0,0-1 0 0 0,0 0 0 0 0,0 1 0 0 0,1-1-1 0 0,-1 0 1 0 0,0 0 0 0 0,1 1 0 0 0,-1-1-1 0 0,1 0 1 0 0,0 0 0 0 0,-1 0 0 0 0,1 0 0 0 0,0 0-1 0 0,1 2 1 0 0,0-1-107 0 0,-3 0 313 0 0,0-1-147 0 0,-1 4 124 0 0,0 0 0 0 0,-1 0 0 0 0,1-1-1 0 0,-1 1 1 0 0,-4 5 0 0 0,4-6-135 0 0,0 0-1 0 0,-1-1 0 0 0,0 1 1 0 0,1-1-1 0 0,-1 0 0 0 0,0 0 1 0 0,0 0-1 0 0,-9 4 0 0 0,-6 3-11 0 0,8-4-10 0 0,-1 0 1 0 0,0-1-1 0 0,0 0 0 0 0,-14 3 0 0 0,-16 3-130 0 0,-38 8-300 0 0,49-15-667 0 0,-38 1-1 0 0,51-5-3196 0 0,-30-5 1 0 0,17 1-3388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6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980 109 17911 0 0,'0'0'2731'0'0,"2"0"-1866"0"0,3 0-596 0 0,1 1 0 0 0,0-1-1 0 0,0 2 1 0 0,-1-1 0 0 0,1 1-1 0 0,7 2 1 0 0,37 20 2561 0 0,-4-2-1457 0 0,143 44 91 0 0,-168-59-1293 0 0,0-1 0 0 0,24 3 0 0 0,2 1-84 0 0,-37-7-87 0 0,0-1 0 0 0,0-1 0 0 0,0 0 0 0 0,0 0 0 0 0,0-1 0 0 0,0 0 0 0 0,0-1 0 0 0,0 0 0 0 0,13-4 0 0 0,10 0-30 0 0,-26 5 5 0 0,-1-1 1 0 0,0 0 0 0 0,1 0 0 0 0,-1 0 0 0 0,0-1 0 0 0,0 0 0 0 0,0 0 0 0 0,0-1-1 0 0,0 1 1 0 0,-1-1 0 0 0,11-7 0 0 0,-2 0-268 0 0,-12 9 230 0 0,0 0-1 0 0,0-1 1 0 0,0 1-1 0 0,0 0 1 0 0,0-1 0 0 0,-1 0-1 0 0,1 1 1 0 0,0-1-1 0 0,-1 0 1 0 0,1 0-1 0 0,-1 0 1 0 0,1 0 0 0 0,-1 0-1 0 0,0 0 1 0 0,2-4-1 0 0,0-5-580 0 0,3-21-809 0 0,-6 30 1355 0 0,0 0 0 0 0,0 0 0 0 0,0 0 0 0 0,0 0 0 0 0,-1 0 0 0 0,1 0 0 0 0,-1 0 0 0 0,1 0 0 0 0,-1 0 0 0 0,0 0 0 0 0,0 0 0 0 0,1 0 0 0 0,-3-2 0 0 0,-9-21-728 0 0,10 20 713 0 0,0 0 0 0 0,0 0 1 0 0,-1 0-1 0 0,-4-6 0 0 0,-2-1-66 0 0,6 8 168 0 0,0 0-1 0 0,0 0 1 0 0,-1 0 0 0 0,-5-5 0 0 0,-1-2 48 0 0,9 10 0 0 0,-1-1-1 0 0,1 1 0 0 0,0 0 0 0 0,0 0 0 0 0,-1-1 1 0 0,1 1-1 0 0,-1 0 0 0 0,-3-2 3104 0 0,6 5-3101 0 0,-1 0 1 0 0,1-1-1 0 0,0 1 0 0 0,-1 0 0 0 0,1-1 1 0 0,0 1-1 0 0,0-1 0 0 0,0 0 0 0 0,0 1 1 0 0,1-1-1 0 0,-1 0 0 0 0,2 2 0 0 0,-1 0 23 0 0,45 44 367 0 0,-38-38-355 0 0,0 0 0 0 0,1-1-1 0 0,0 0 1 0 0,17 11 0 0 0,-14-11 19 0 0,0 1 0 0 0,17 17 0 0 0,-14-8 22 0 0,-12-13-69 0 0,1 0 1 0 0,-1 1-1 0 0,1-2 0 0 0,7 6 0 0 0,1-1 38 0 0,-8-6-40 0 0,-1 0 1 0 0,1 0 0 0 0,-1 1 0 0 0,1-1-1 0 0,-1 1 1 0 0,0 0 0 0 0,-1 0-1 0 0,7 9 1 0 0,7 10 118 0 0,7 13 152 0 0,-24-30-191 0 0,0-6-100 0 0,0 0 0 0 0,0 0 1 0 0,0 1-1 0 0,0-1 0 0 0,0 0 1 0 0,0 0-1 0 0,0 1 0 0 0,0-1 1 0 0,0 0-1 0 0,0 0 1 0 0,0 1-1 0 0,0-1 0 0 0,0 0 1 0 0,0 0-1 0 0,0 0 0 0 0,0 1 1 0 0,0-1-1 0 0,0 0 0 0 0,0 0 1 0 0,0 1-1 0 0,0-1 1 0 0,0 0-1 0 0,0 0 0 0 0,1 0 1 0 0,-1 1-1 0 0,0-1 0 0 0,0 0 1 0 0,0 0-1 0 0,1 1-22 0 0,-1-1-1 0 0,0 0 1 0 0,0 0 0 0 0,1 1 0 0 0,-1-1-1 0 0,0 0 1 0 0,0 1 0 0 0,0-1-1 0 0,0 0 1 0 0,1 1 0 0 0,-1-1-1 0 0,0 0 1 0 0,0 1 0 0 0,0-1-1 0 0,0 0 1 0 0,0 1 0 0 0,0-1-1 0 0,0 0 1 0 0,0 1 0 0 0,0-1-1 0 0,0 0 1 0 0,0 1 0 0 0,0-1 0 0 0,0 0-1 0 0,0 1 1 0 0,0-1 0 0 0,0 0-1 0 0,-1 1 1 0 0,1-1 0 0 0,0 0-1 0 0,0 1 1 0 0,0-1 0 0 0,0 0-1 0 0,-1 1 1 0 0,1-1 0 0 0,0 0-1 0 0,0 0 1 0 0,-1 1 0 0 0,1-1 0 0 0,0 0-1 0 0,0 0 1 0 0,-1 0 0 0 0,1 1-1 0 0,0-1 1 0 0,-1 0 0 0 0,1 0-1 0 0,0 0 1 0 0,-1 0 0 0 0,1 0-1 0 0,0 0 1 0 0,-1 0 0 0 0,0 1-1 0 0,1-1 12 0 0,-18 9-222 0 0,1-1 1 0 0,-1 0-1 0 0,-1-1 0 0 0,-31 7 0 0 0,19-7-836 0 0,12-2-1190 0 0,-2-2-4065 0 0,-4 0-2260 0 0</inkml:trace>
  <inkml:trace contextRef="#ctx0" brushRef="#br0" timeOffset="1">10 1788 18455 0 0,'0'0'1852'0'0,"2"0"-1573"0"0,7-1 452 0 0,0 0-1 0 0,0-1 1 0 0,16-5 0 0 0,2-1 270 0 0,98-30 1310 0 0,-108 33-2229 0 0,57-27-548 0 0,-72 32-385 0 0</inkml:trace>
  <inkml:trace contextRef="#ctx0" brushRef="#br0" timeOffset="2">16 1829 10592 0 0,'-3'7'148'0'0,"2"-5"-57"0"0,0 1-1 0 0,0-1 1 0 0,0 0 0 0 0,1 1-1 0 0,-1-1 1 0 0,1 1-1 0 0,-1-1 1 0 0,0 4 0 0 0,-2 4 82 0 0,3-9-172 0 0,0-1-1 0 0,0 1 1 0 0,-1-1 0 0 0,1 1 0 0 0,0-1-1 0 0,0 1 1 0 0,-1 0 0 0 0,1-1 0 0 0,0 1-1 0 0,0-1 1 0 0,0 1 0 0 0,0-1-1 0 0,0 1 1 0 0,0 0 0 0 0,0-1 0 0 0,0 1-1 0 0,0-1 1 0 0,0 1 0 0 0,1 0 0 0 0,0 3 282 0 0,0-1 1 0 0,0 0 0 0 0,1 0 0 0 0,-1 0 0 0 0,1 0-1 0 0,0 0 1 0 0,0 0 0 0 0,0 0 0 0 0,0-1 0 0 0,1 1 0 0 0,-1-1-1 0 0,1 0 1 0 0,-1 1 0 0 0,1-1 0 0 0,0 0 0 0 0,0 0-1 0 0,0-1 1 0 0,0 1 0 0 0,0-1 0 0 0,0 1 0 0 0,5 0-1 0 0,7 2 1316 0 0,-1 0 0 0 0,2-1 0 0 0,21 2 0 0 0,30-4-2645 0 0,-39-2 115 0 0,-6 1 76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7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4 125 8288 0 0,'-4'37'2457'0'0,"5"-41"-1127"0"0,3-21 1621 0 0,-4 20-2507 0 0,1 0 0 0 0,0 0-1 0 0,0 0 1 0 0,1 0-1 0 0,0 0 1 0 0,0 0 0 0 0,0 0-1 0 0,0 1 1 0 0,0-1 0 0 0,1 1-1 0 0,0-1 1 0 0,0 1 0 0 0,1 0-1 0 0,-1 0 1 0 0,7-5 0 0 0,3-3 497 0 0,-11 10-815 0 0,-1 0-1 0 0,1 1 1 0 0,0-1-1 0 0,0 0 1 0 0,0 1 0 0 0,0 0-1 0 0,1-1 1 0 0,-1 1-1 0 0,0 0 1 0 0,5-1-1 0 0,16-6 876 0 0,34-5-1 0 0,-48 12-876 0 0,0 0 0 0 0,0 0 0 0 0,0 1 0 0 0,-1 0 0 0 0,1 0-1 0 0,0 1 1 0 0,13 3 0 0 0,-17-2-88 0 0,4 0 71 0 0,1 1 0 0 0,12 5 0 0 0,-19-7-79 0 0,0 1-1 0 0,0 0 1 0 0,0 0-1 0 0,-1 0 0 0 0,1 0 1 0 0,-1 0-1 0 0,1 0 1 0 0,-1 1-1 0 0,0-1 0 0 0,4 5 1 0 0,-4-3-18 0 0,12 22 59 0 0,-13-25-70 0 0,-1 1 0 0 0,1 0 1 0 0,-1 0-1 0 0,0-1 1 0 0,0 1-1 0 0,1 0 1 0 0,-1 0-1 0 0,-1 0 0 0 0,1 0 1 0 0,0-1-1 0 0,0 1 1 0 0,-1 0-1 0 0,0 2 0 0 0,-6 21-173 0 0,6-18 85 0 0,0-1 0 0 0,-1 0-1 0 0,0 1 1 0 0,0-1-1 0 0,-1 0 1 0 0,0-1 0 0 0,0 1-1 0 0,0 0 1 0 0,-7 9 0 0 0,-54 73-2475 0 0,63-86 2475 0 0,-1-1 1 0 0,1 0-1 0 0,-1 0 1 0 0,1 0 0 0 0,-1 1-1 0 0,0-2 1 0 0,0 1 0 0 0,1 0-1 0 0,-1 0 1 0 0,0-1-1 0 0,0 1 1 0 0,0-1 0 0 0,0 1-1 0 0,0-1 1 0 0,-3 0-1 0 0,2 1-9 0 0,1-1-1 0 0,-1 0 0 0 0,1 1 1 0 0,0-1-1 0 0,0 1 0 0 0,-1 0 0 0 0,1 0 1 0 0,0-1-1 0 0,-3 3 0 0 0,0 0-82 0 0,-12 9-138 0 0,17-12 385 0 0,0 1-1 0 0,0-1 0 0 0,0 0 0 0 0,0 0 1 0 0,-1 1-1 0 0,1-1 0 0 0,0 0 0 0 0,0 0 1 0 0,0 1-1 0 0,0-1 0 0 0,0 0 0 0 0,0 1 1 0 0,0-1-1 0 0,0 0 0 0 0,0 0 0 0 0,0 1 1 0 0,0-1-1 0 0,0 0 0 0 0,0 1 0 0 0,0-1 1 0 0,0 0-1 0 0,0 0 0 0 0,0 1 0 0 0,0-1 1 0 0,1 0-1 0 0,-1 0 0 0 0,0 1 0 0 0,0-1 1 0 0,0 0-1 0 0,0 0 0 0 0,1 1 0 0 0,10 11 729 0 0,17 11-466 0 0,-26-21-187 0 0,3 1-60 0 0,1 0-1 0 0,-1 0 1 0 0,1 0 0 0 0,0-1-1 0 0,0 0 1 0 0,0 0 0 0 0,11 2-1 0 0,-9-3 77 0 0,0 1-1 0 0,0 1 0 0 0,7 3 1 0 0,5 2 42 0 0,0 0 1 0 0,0-1 0 0 0,1-1 0 0 0,-1-1-1 0 0,28 3 1 0 0,-36-7-181 0 0,-1-1-1 0 0,22-1 1 0 0,-27 0-273 0 0,0 1-1 0 0,-1-1 1 0 0,1 0 0 0 0,0-1-1 0 0,-1 0 1 0 0,0 0 0 0 0,10-4 0 0 0,-7-2-5973 0 0,1-1-2055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8.0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8752 0 0,'4'-8'146'0'0,"-3"6"-87"0"0,0 1 0 0 0,0-1 0 0 0,-1 1 0 0 0,1-1-1 0 0,0 0 1 0 0,-1 1 0 0 0,0-1 0 0 0,1 0-1 0 0,-1 0 1 0 0,0-3 0 0 0,0 5 4 0 0,0 0 0 0 0,1-1 0 0 0,-1 1 0 0 0,0-1 0 0 0,0 1 0 0 0,0 0 0 0 0,1-1 0 0 0,-1 1 0 0 0,0 0 0 0 0,0-1 0 0 0,1 1 0 0 0,-1 0 0 0 0,0-1 0 0 0,0 1 0 0 0,1 0 0 0 0,-1 0 0 0 0,0-1 1 0 0,1 1-1 0 0,-1 0 0 0 0,1 0 0 0 0,-1 0 0 0 0,0 0 0 0 0,1-1 0 0 0,-1 1 0 0 0,1 0 0 0 0,-1 0 0 0 0,0 0 0 0 0,1 0 0 0 0,-1 0 0 0 0,1 0 0 0 0,-1 0 0 0 0,0 0 0 0 0,1 0 0 0 0,-1 0 0 0 0,1 0 0 0 0,0 0 173 0 0,1 1 132 0 0,-1-1 1 0 0,1 0-1 0 0,0 1 0 0 0,0 0 0 0 0,0-1 0 0 0,-1 1 0 0 0,1 0 1 0 0,0 0-1 0 0,-1-1 0 0 0,1 1 0 0 0,-1 1 0 0 0,1-1 1 0 0,-1 0-1 0 0,2 2 0 0 0,0-1 140 0 0,-1 1 0 0 0,1-1 1 0 0,0-1-1 0 0,-1 1 0 0 0,1 0 1 0 0,0-1-1 0 0,6 3 0 0 0,81 11 3882 0 0,-81-13-4075 0 0,0-1 0 0 0,1 0 0 0 0,10 0 1 0 0,-12-1-186 0 0,-1 0 0 0 0,1 1 0 0 0,-1 0 0 0 0,0 0 0 0 0,12 3 0 0 0,-17-3-120 0 0,-1 0 0 0 0,1-1 0 0 0,0 0 0 0 0,0 1-1 0 0,0-1 1 0 0,-1 0 0 0 0,1 0 0 0 0,0 0 0 0 0,0 0 0 0 0,0-1 0 0 0,-1 1 0 0 0,1 0 0 0 0,0-1 0 0 0,0 1 0 0 0,2-2 0 0 0,34-19-151 0 0,-38 21 81 0 0,1 0 0 0 0,-1 0 0 0 0,0 0 0 0 0,0 0 0 0 0,1-1 0 0 0,-1 1 0 0 0,0 0 0 0 0,0 0 0 0 0,0 0 0 0 0,1-1 0 0 0,-1 1 0 0 0,0 0 0 0 0,0 0 0 0 0,0-1 0 0 0,0 1 0 0 0,1 0 0 0 0,-1 0 0 0 0,0-1 0 0 0,0 1 0 0 0,0 0 0 0 0,0 0 0 0 0,0-1 0 0 0,0 1 0 0 0,0 0 0 0 0,0-1 0 0 0,0 1 0 0 0,0 0 0 0 0,0 0 0 0 0,0-1 0 0 0,0 1 0 0 0,0 0 0 0 0,0-1 0 0 0,0 1 0 0 0,0-1 0 0 0,-8-8-4282 0 0,3 4 3522 0 0,-1-5-1079 0 0</inkml:trace>
  <inkml:trace contextRef="#ctx0" brushRef="#br0" timeOffset="1">122 32 6448 0 0,'-1'-24'498'0'0,"-3"17"-22"0"0,4 7-242 0 0,-1 0 0 0 0,0 0 0 0 0,1 0 0 0 0,-1 0 0 0 0,0 0 0 0 0,1 0 0 0 0,-1 0 0 0 0,0 0 0 0 0,1 1 0 0 0,-1-1 0 0 0,0 0-1 0 0,1 0 1 0 0,-1 0 0 0 0,1 1 0 0 0,-1-1 0 0 0,0 0 0 0 0,1 1 0 0 0,-1-1 0 0 0,1 1 0 0 0,-1-1 0 0 0,1 1 0 0 0,-1 0 0 0 0,-10 10 2497 0 0,-7 23 2984 0 0,16-32-5484 0 0,1 1 1 0 0,-1 0-1 0 0,1-1 0 0 0,0 1 1 0 0,0 0-1 0 0,0 0 1 0 0,1 0-1 0 0,-1 0 1 0 0,0 0-1 0 0,1 0 0 0 0,0 0 1 0 0,0 0-1 0 0,0 6 1 0 0,0-5-6 0 0,1-1-113 0 0,-1-1 0 0 0,0 1 0 0 0,1-1 0 0 0,0 1 0 0 0,-1-1 0 0 0,1 0 0 0 0,0 1 0 0 0,0-1 0 0 0,0 0 0 0 0,2 3 0 0 0,3 7 303 0 0,2 7-99 0 0,-2-4-43 0 0,12 24 1 0 0,-16-36-251 0 0,0 1 0 0 0,0-1 1 0 0,0 0-1 0 0,1 0 1 0 0,-1 0-1 0 0,1 0 0 0 0,0 0 1 0 0,0-1-1 0 0,0 1 0 0 0,0-1 1 0 0,0 0-1 0 0,5 3 0 0 0,-5-3-11 0 0,0 0 0 0 0,0 0 0 0 0,0 0 0 0 0,0 1 0 0 0,-1-1 0 0 0,1 1 0 0 0,-1 0 0 0 0,1 0 0 0 0,-1 0 0 0 0,4 6 0 0 0,-5-6-3 0 0,1 0 0 0 0,0 0 0 0 0,0 0 0 0 0,0 0-1 0 0,0 0 1 0 0,1-1 0 0 0,-1 1 0 0 0,1-1-1 0 0,0 0 1 0 0,-1 0 0 0 0,1 0 0 0 0,0 0 0 0 0,3 1-1 0 0,9 0 13 0 0,0 1 20 0 0,-7 1-18 0 0,0 1 0 0 0,0 0 0 0 0,7 7 0 0 0,-1-1 47 0 0,-14-12-65 0 0,1 1 1 0 0,0-1-1 0 0,-1 1 0 0 0,1 0 1 0 0,-1-1-1 0 0,1 1 0 0 0,-1 0 0 0 0,1-1 1 0 0,-1 1-1 0 0,0 0 0 0 0,1 0 1 0 0,-1-1-1 0 0,0 1 0 0 0,1 0 0 0 0,-1 0 1 0 0,0 0-1 0 0,0-1 0 0 0,0 1 1 0 0,0 0-1 0 0,0 1 0 0 0,0 0 437 0 0,-6 9-310 0 0,2-3-112 0 0,0-1 1 0 0,0-1-1 0 0,-1 1 0 0 0,0-1 1 0 0,0 1-1 0 0,0-1 0 0 0,-1-1 1 0 0,0 1-1 0 0,0-1 0 0 0,0 0 1 0 0,-13 7-1 0 0,6-4-16 0 0,9-6-10 0 0,0 1 1 0 0,-1-1-1 0 0,1 0 1 0 0,0 0-1 0 0,0-1 1 0 0,-6 2-1 0 0,0-1-483 0 0,0 1 504 0 0,1-1 1 0 0,-1-1 0 0 0,-12 1 0 0 0,20-2-370 0 0,-1 0 0 0 0,1 0-1 0 0,-1-1 1 0 0,0 1 0 0 0,1-1 0 0 0,-1 1 0 0 0,-2-2-1 0 0,3 1-160 0 0,1 0-1 0 0,0 1 0 0 0,0-1 0 0 0,0 0 0 0 0,-1 0 1 0 0,1 0-1 0 0,0 0 0 0 0,0 0 0 0 0,0 0 0 0 0,0 0 1 0 0,0 0-1 0 0,1 0 0 0 0,-1 0 0 0 0,-1-2 0 0 0,-2-7-7264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8.6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105 73 9672 0 0,'0'0'748'0'0,"1"-2"-492"0"0,2-7 44 0 0,-11-14 9971 0 0,6 14-4265 0 0,1 10-5948 0 0,-1 0 1 0 0,1 0-1 0 0,-1 0 1 0 0,1 0-1 0 0,0 0 1 0 0,-1 1 0 0 0,1-1-1 0 0,0 0 1 0 0,0 1-1 0 0,0-1 1 0 0,0 1 0 0 0,0-1-1 0 0,-1 3 1 0 0,-13 29 372 0 0,7-16-265 0 0,0-2-92 0 0,6-12-63 0 0,0 0 1 0 0,0 1-1 0 0,1-1 1 0 0,-1 1-1 0 0,1-1 1 0 0,0 1-1 0 0,0 0 1 0 0,-1 6-1 0 0,1-4 32 0 0,-1 0-1 0 0,1-1 1 0 0,-1 1 0 0 0,-4 9-1 0 0,3-9 13 0 0,1 0 0 0 0,-1 0-1 0 0,0 9 1 0 0,1 22 175 0 0,1-13-139 0 0,-3 15-166 0 0,1-11-62 0 0,1 0 0 0 0,1 28 0 0 0,3-36 116 0 0,-1 4-8 0 0,0 27-1 0 0,-2-17 10 0 0,2 0 1 0 0,7 49 0 0 0,19 67-97 0 0,-18-107 90 0 0,3 8-184 0 0,3-1-1 0 0,29 69 1 0 0,-37-105 71 0 0,1 1 0 0 0,13 17 1 0 0,4 8-366 0 0,-22-35 280 0 0,-1-1 0 0 0,1 1 0 0 0,0-1 0 0 0,0 0 0 0 0,1 0-1 0 0,-1 0 1 0 0,1-1 0 0 0,0 1 0 0 0,5 3 0 0 0,18 8-1075 0 0</inkml:trace>
  <inkml:trace contextRef="#ctx0" brushRef="#br0" timeOffset="1">719 0 19839 0 0,'-32'1'455'0'0,"31"-1"-387"0"0,0 1-1 0 0,-1-1 1 0 0,1 1-1 0 0,0-1 1 0 0,0 1-1 0 0,0-1 1 0 0,0 1-1 0 0,0-1 1 0 0,0 1-1 0 0,0 0 1 0 0,0 0-1 0 0,1-1 1 0 0,-1 1-1 0 0,0 0 1 0 0,0 0-1 0 0,1 0 1 0 0,-1 0-1 0 0,0 0 1 0 0,1 0-1 0 0,-1 0 1 0 0,1 0-1 0 0,-1 2 1 0 0,0-1-25 0 0,0 1 1 0 0,0 0 0 0 0,0 0 0 0 0,1 0-1 0 0,-1-1 1 0 0,1 5 0 0 0,6 23 1608 0 0,-6-26-1484 0 0,0 1-1 0 0,0-1 1 0 0,1 1 0 0 0,-1-1 0 0 0,1 1 0 0 0,0-1 0 0 0,0 1 0 0 0,0-1 0 0 0,1 0 0 0 0,-1 1 0 0 0,1-1-1 0 0,0 0 1 0 0,3 4 0 0 0,-3-3-87 0 0,1 1 0 0 0,-1 0 0 0 0,0-1-1 0 0,-1 1 1 0 0,1 0 0 0 0,0 10 0 0 0,-1-9-11 0 0,0 1 0 0 0,1-1 1 0 0,3 11-1 0 0,4 0-3 0 0,15 26 0 0 0,-15-29-133 0 0,0 0-1 0 0,7 20 1 0 0,-9-12-407 0 0,-6-17-208 0 0,1-1 0 0 0,-1 0 0 0 0,1 0 0 0 0,0 0 0 0 0,5 7 0 0 0,-1-3-5010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9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 4144 0 0,'-22'13'8299'0'0,"28"-9"-5461"0"0,7 3 1896 0 0,34 3-1118 0 0,74 6 0 0 0,-92-15-3512 0 0,0 0-1 0 0,1-2 0 0 0,-1-2 0 0 0,0 0 1 0 0,32-9-1 0 0,-53 10-561 0 0,0 0 0 0 0,0 1-1 0 0,14 0 1 0 0</inkml:trace>
  <inkml:trace contextRef="#ctx0" brushRef="#br0" timeOffset="1">231 327 18799 0 0,'0'0'915'0'0,"2"0"-402"0"0,14-1-185 0 0,25-5-1 0 0,-20 3 644 0 0,13-2 1412 0 0,48-9 260 0 0,-47 6-2299 0 0,-25 6-347 0 0,1 0 0 0 0,-1 0 0 0 0,0-2 0 0 0,16-6 1 0 0,-22 8-635 0 0,7-4 1138 0 0,-8 5-3510 0 0</inkml:trace>
  <inkml:trace contextRef="#ctx0" brushRef="#br0" timeOffset="2">235 337 19351 0 0,'0'0'1474'0'0,"-2"1"-1005"0"0,0 0-383 0 0,1 0-71 0 0,0-1 1 0 0,0 1-1 0 0,0-1 1 0 0,0 1-1 0 0,0-1 0 0 0,0 1 1 0 0,0 0-1 0 0,0-1 1 0 0,0 1-1 0 0,0 0 1 0 0,0 0-1 0 0,1 0 0 0 0,-1 0 1 0 0,-1 1-1 0 0,2-1 72 0 0,-1-1 0 0 0,1 1-1 0 0,-1-1 1 0 0,1 1 0 0 0,0-1-1 0 0,-1 1 1 0 0,1-1-1 0 0,0 1 1 0 0,-1-1 0 0 0,1 1-1 0 0,0-1 1 0 0,0 1 0 0 0,0 0-1 0 0,0-1 1 0 0,-1 1 0 0 0,1-1-1 0 0,0 1 1 0 0,0 0 0 0 0,0-1-1 0 0,0 1 1 0 0,0-1-1 0 0,1 1 1 0 0,-1 0 0 0 0,0-1-1 0 0,0 2 1 0 0,10 14 1171 0 0,-9-14-1174 0 0,1 0 0 0 0,-1-1 0 0 0,0 1 0 0 0,0 0 0 0 0,0 0 0 0 0,0-1 1 0 0,0 1-1 0 0,-1 0 0 0 0,1 0 0 0 0,0 0 0 0 0,0 3 0 0 0,-1-3-44 0 0,0 0 0 0 0,0 0 0 0 0,0 0 0 0 0,1 0 0 0 0,-1 0 0 0 0,1 0 0 0 0,-1 0 0 0 0,1 0 0 0 0,0-1 0 0 0,0 1 0 0 0,0 0 0 0 0,0 0 0 0 0,0-1 0 0 0,0 1 0 0 0,0-1 0 0 0,0 1 0 0 0,1-1 0 0 0,-1 1 0 0 0,2 1 0 0 0,2 1 16 0 0,11 17 181 0 0,-11-16-163 0 0,-1 1-1 0 0,1 0 0 0 0,0-1 1 0 0,10 9-1 0 0,0-1-73 0 0,-12-10 0 0 0,0 0 0 0 0,0 0 0 0 0,0-1 0 0 0,0 1 0 0 0,1-1 0 0 0,5 3 0 0 0,21 9 0 0 0,18 14 0 0 0,-47-28 0 0 0,0 0-1 0 0,0 1 1 0 0,0-1-1 0 0,0 1 1 0 0,0-1-1 0 0,0 1 1 0 0,0 0-1 0 0,0-1 1 0 0,0 1 0 0 0,-1 0-1 0 0,1-1 1 0 0,0 1-1 0 0,-1 0 1 0 0,1 0-1 0 0,0 0 1 0 0,-1 0-1 0 0,1 1 1 0 0,2 2 57 0 0,3 0 43 0 0,-5-3-81 0 0,-1-1 0 0 0,1 0-1 0 0,-1 0 1 0 0,1 1 0 0 0,-1-1-1 0 0,0 0 1 0 0,1 1 0 0 0,-1-1-1 0 0,1 0 1 0 0,-1 1 0 0 0,0-1-1 0 0,1 1 1 0 0,-1-1 0 0 0,0 1-1 0 0,1-1 1 0 0,-1 1 0 0 0,0-1-1 0 0,0 1 1 0 0,1-1 0 0 0,-1 1-1 0 0,0-1 1 0 0,0 1 0 0 0,0-1-1 0 0,0 1 1 0 0,0 1 301 0 0,0-2-308 0 0,1 0 1 0 0,-1 0-1 0 0,0 0 0 0 0,0 0 1 0 0,0 0-1 0 0,0 0 0 0 0,1 0 1 0 0,-1 0-1 0 0,0 0 0 0 0,0 0 1 0 0,0 1-1 0 0,0-1 0 0 0,1 0 1 0 0,-1 0-1 0 0,0 0 0 0 0,0 0 1 0 0,0 0-1 0 0,0 0 0 0 0,1 0 1 0 0,-1 1-1 0 0,0-1 0 0 0,0 0 1 0 0,0 0-1 0 0,0 0 0 0 0,0 0 1 0 0,0 0-1 0 0,0 1 0 0 0,0-1 1 0 0,0 0-1 0 0,1 0 0 0 0,-1 0 1 0 0,0 0-1 0 0,0 1 0 0 0,0-1 1 0 0,0 0-1 0 0,0 0 0 0 0,0 0 1 0 0,0 1-1 0 0,0-1 0 0 0,0 0 1 0 0,0 0-1 0 0,0 0 0 0 0,0 0 1 0 0,-1 1-1 0 0,1-1 0 0 0,0 0 1 0 0,0 0-1 0 0,-36 32 124 0 0,28-26-211 0 0,0-1 0 0 0,-1 0 0 0 0,0 0 0 0 0,0 0 0 0 0,0-1 0 0 0,-1 0 0 0 0,1-1 0 0 0,-1 0 0 0 0,0-1 0 0 0,-11 2 0 0 0,14-3-394 0 0,0-1 1 0 0,0 1-1 0 0,0-1 1 0 0,-10-2-1 0 0,15 2 288 0 0,1 0 0 0 0,-1 0 0 0 0,1 0-1 0 0,-1-1 1 0 0,1 1 0 0 0,-1 0-1 0 0,1-1 1 0 0,-1 1 0 0 0,1-1 0 0 0,-1 0-1 0 0,1 1 1 0 0,0-1 0 0 0,-1 0-1 0 0,1 0 1 0 0,0 0 0 0 0,0 0 0 0 0,-1 0-1 0 0,1 0 1 0 0,0 0 0 0 0,0-1-1 0 0,0 1 1 0 0,0 0 0 0 0,1 0 0 0 0,-1-1-1 0 0,-1-2 1 0 0,1-10-1866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29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1 14744 0 0,'0'0'1136'0'0,"-1"0"-747"0"0,-1 0 163 0 0,0 0 0 0 0,0 0 0 0 0,0 0 0 0 0,1 1 0 0 0,-1-1 1 0 0,0 1-1 0 0,0-1 0 0 0,0 1 0 0 0,1 0 0 0 0,-1-1 0 0 0,0 1 0 0 0,1 0 0 0 0,-3 2 1 0 0,-5 2-334 0 0,8-4-134 0 0,1-1 1 0 0,-1 1-1 0 0,0-1 1 0 0,0 1-1 0 0,0 0 1 0 0,1-1-1 0 0,-1 1 0 0 0,0 0 1 0 0,1-1-1 0 0,-1 1 1 0 0,0 0-1 0 0,1 0 1 0 0,-1 0-1 0 0,1 0 0 0 0,0-1 1 0 0,-1 1-1 0 0,1 0 1 0 0,0 0-1 0 0,-1 0 1 0 0,1 0-1 0 0,0 1 1 0 0,-6 14 899 0 0,-13 11-613 0 0,14-22-344 0 0,1 1 0 0 0,0 0 0 0 0,-6 12 0 0 0,8-15-15 0 0,1 0 0 0 0,0 0 0 0 0,0 1 0 0 0,1-1 0 0 0,-1 0 0 0 0,1 0 0 0 0,-1 1 0 0 0,1-1 0 0 0,0 0 0 0 0,1 1 0 0 0,-1-1 0 0 0,1 4 0 0 0,0 4 50 0 0,0 0-1 0 0,0 14 0 0 0,-1-14-11 0 0,0-1-1 0 0,3 21 1 0 0,7 12-146 0 0,23 61 1 0 0,-29-97-134 0 0,-1 1 1 0 0,1-1-1 0 0,0 1 1 0 0,0-1-1 0 0,1 0 1 0 0,0-1-1 0 0,0 1 1 0 0,1-1-1 0 0,-1 0 1 0 0,1 0-1 0 0,1-1 1 0 0,-1 0-1 0 0,1 0 1 0 0,0 0-1 0 0,0-1 0 0 0,13 6 1 0 0,3 0-2336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1.8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8288 0 0,'-8'5'11959'0'0,"20"6"-11030"0"0,0-1-1 0 0,14 8 0 0 0,6 5 71 0 0,19 16 390 0 0,-7-7-330 0 0,-2 2 1 0 0,56 59-1 0 0,-78-72-788 0 0,24 30 92 0 0,-39-45-287 0 0,0 1 0 0 0,-1-1 0 0 0,0 1 0 0 0,0 0 0 0 0,-1 0 0 0 0,3 9 0 0 0,-6-14-64 0 0,0-1-1 0 0,0 0 0 0 0,0 1 1 0 0,0-1-1 0 0,0 1 0 0 0,0-1 1 0 0,0 1-1 0 0,-1-1 0 0 0,1 1 1 0 0,-1-1-1 0 0,1 1 0 0 0,-1-1 1 0 0,1 0-1 0 0,-1 1 1 0 0,0-1-1 0 0,0 0 0 0 0,1 0 1 0 0,-1 0-1 0 0,0 1 0 0 0,0-1 1 0 0,0 0-1 0 0,-3 1 0 0 0,2 0-3 0 0,0 0-1 0 0,-1 0 1 0 0,1 0-1 0 0,-1 0 0 0 0,1-1 1 0 0,-1 1-1 0 0,0-1 1 0 0,0 0-1 0 0,1 0 1 0 0,-6 2-1 0 0,0-2-62 0 0,4 0-13 0 0,0 0 1 0 0,0-1-1 0 0,0 1 0 0 0,0-1 0 0 0,0 0 1 0 0,0 0-1 0 0,0 0 0 0 0,0-1 1 0 0,0 1-1 0 0,-5-3 0 0 0,-1 0-1027 0 0,-14-7-682 0 0,10-1-5973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0.7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0 199 11976 0 0,'0'0'922'0'0,"2"0"-600"0"0,55-22 6772 0 0,-48 18-6333 0 0,1 0 0 0 0,-1 1 0 0 0,1 0 1 0 0,-1 1-1 0 0,1 0 0 0 0,0 1 0 0 0,14-1 0 0 0,-19 2-489 0 0,-1 0-1 0 0,1-1 0 0 0,0 1 0 0 0,-1-1 1 0 0,1 0-1 0 0,0 0 0 0 0,7-4 1 0 0,-10 4 225 0 0,-2 2-477 0 0,1-1 0 0 0,-1 0 0 0 0,0 1 1 0 0,1-1-1 0 0,-1 1 0 0 0,0-1 0 0 0,1 0 0 0 0,-1 1 0 0 0,1-1 0 0 0,-1 0 0 0 0,1 0 0 0 0,-1 1 0 0 0,1-1 1 0 0,-1 0-1 0 0,1 0 0 0 0,-1 0 0 0 0,1 0 0 0 0,-1 1 0 0 0,1-1 0 0 0,0 0 0 0 0,4 2-210 0 0,-7 7 187 0 0,-1 1-3 0 0,0 0-1 0 0,0-1 1 0 0,-1 1 0 0 0,0 0 0 0 0,-7 10 0 0 0,3-7-1107 0 0,6-9 879 0 0,0-1-1 0 0,-1 0 1 0 0,1 0-1 0 0,0 0 1 0 0,-5 4-1 0 0,6-6 116 0 0,0 0 0 0 0,1 0 1 0 0,-1 0-1 0 0,0 0 0 0 0,1 0 0 0 0,-1 0 0 0 0,1 1 0 0 0,-1-1 0 0 0,1 0 0 0 0,0 0 1 0 0,0 0-1 0 0,-1 0 0 0 0,1 0 0 0 0,0 1 0 0 0,0 1 0 0 0,1 16-1051 0 0,1-14 1044 0 0,-1 0-1 0 0,1 0 1 0 0,-1 0-1 0 0,1 0 1 0 0,1 0-1 0 0,-1 0 1 0 0,1-1-1 0 0,-1 1 1 0 0,1-1-1 0 0,1 0 0 0 0,-1 0 1 0 0,1 0-1 0 0,4 5 1 0 0,4 3 145 0 0,-4-3-252 0 0,1 0 875 0 0,-1 1-1 0 0,1 0 0 0 0,10 20 1 0 0,-17-28-577 0 0,-1 0 0 0 0,0 1 1 0 0,0-1-1 0 0,0 1 0 0 0,0-1 1 0 0,0 1-1 0 0,0-1 1 0 0,-1 1-1 0 0,1-1 0 0 0,-1 1 1 0 0,0 0-1 0 0,0-1 0 0 0,0 1 1 0 0,0 0-1 0 0,0-1 1 0 0,-1 1-1 0 0,1 0 0 0 0,-1-1 1 0 0,1 1-1 0 0,-1-1 0 0 0,0 1 1 0 0,0-1-1 0 0,0 1 0 0 0,-2 2 1 0 0,0-1 3 0 0,-1 1 1 0 0,0-1-1 0 0,0 0 1 0 0,0 0 0 0 0,-1 0-1 0 0,1-1 1 0 0,-1 1-1 0 0,0-1 1 0 0,0 0-1 0 0,0 0 1 0 0,0-1-1 0 0,-1 0 1 0 0,1 0-1 0 0,-1 0 1 0 0,1 0-1 0 0,-1-1 1 0 0,0 0-1 0 0,1 0 1 0 0,-9 0 0 0 0,-1 0-272 0 0,13 0 146 0 0,-1-1 0 0 0,1 0 1 0 0,0 0-1 0 0,0 0 0 0 0,-1 0 1 0 0,1 0-1 0 0,0 0 0 0 0,-3-1 1 0 0,-24-7-1065 0 0,28 7 977 0 0,1 1 0 0 0,0 0 0 0 0,0-1 0 0 0,-1 1 0 0 0,1-1 0 0 0,0 1 0 0 0,0 0 0 0 0,0-1-1 0 0,-1 1 1 0 0,1-1 0 0 0,0 1 0 0 0,0-1 0 0 0,0 1 0 0 0,0-1 0 0 0,0 1 0 0 0,0-1 0 0 0,0 1 0 0 0,0-1 0 0 0,0-1-410 0 0,-5-12-1359 0 0</inkml:trace>
  <inkml:trace contextRef="#ctx0" brushRef="#br0" timeOffset="1">634 266 18919 0 0,'0'0'3790'0'0,"1"2"-2836"0"0,13 47 1253 0 0,-10-36-1990 0 0,-1 1 0 0 0,4 23-1 0 0,-5-23-173 0 0,1 0 0 0 0,7 23 0 0 0,26 53-2483 0 0,-32-79-146 0 0</inkml:trace>
  <inkml:trace contextRef="#ctx0" brushRef="#br0" timeOffset="2">596 1 19351 0 0,'0'0'4072'0'0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1.1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1 525 2304 0 0,'0'-1'18887'0'0,"1"-1"-18580"0"0,0 0-1 0 0,0 0 1 0 0,1 1-1 0 0,-1-1 1 0 0,0 1-1 0 0,1 0 1 0 0,-1-1-1 0 0,0 1 0 0 0,1 0 1 0 0,3-3-1 0 0,-3 3-133 0 0,0 0-1 0 0,-1 0 0 0 0,1-1 0 0 0,0 1 0 0 0,-1-1 1 0 0,1 0-1 0 0,-1 1 0 0 0,1-1 0 0 0,0-2 1 0 0,-1 2-69 0 0,0 1 1 0 0,0-1-1 0 0,1 1 1 0 0,-1 0 0 0 0,0 0-1 0 0,0-1 1 0 0,1 1 0 0 0,-1 0-1 0 0,0 0 1 0 0,3-1 0 0 0,8-7 479 0 0,-6 5-423 0 0,0-1 0 0 0,1 1 0 0 0,0 0 0 0 0,0 1 0 0 0,0 0 0 0 0,0 0 0 0 0,1 0 0 0 0,-1 1 0 0 0,1 0 0 0 0,13-2 0 0 0,-18 4-130 0 0,1 0 1 0 0,-1 0-1 0 0,1 0 1 0 0,-1 1-1 0 0,0-1 0 0 0,0 1 1 0 0,1-1-1 0 0,-1 1 1 0 0,0 0-1 0 0,6 3 0 0 0,33 19 9 0 0,-15-6-130 0 0,-12-9 89 0 0,-6-4-244 0 0,-1 0 0 0 0,0 0 0 0 0,1 0 0 0 0,9 1-1 0 0,-15-4 103 0 0,0 0 0 0 0,0-1-1 0 0,1 0 1 0 0,-1 0 0 0 0,0 0-1 0 0,1 0 1 0 0,-1 0 0 0 0,0-1-1 0 0,0 1 1 0 0,0-1 0 0 0,1 0-1 0 0,-1 0 1 0 0,0 0 0 0 0,0 0-1 0 0,4-3 1 0 0,-2 1-939 0 0,-1 0 1 0 0,0-1-1 0 0,7-6 1 0 0,-3 2-2428 0 0,7-6-4558 0 0</inkml:trace>
  <inkml:trace contextRef="#ctx0" brushRef="#br0" timeOffset="1">740 0 6912 0 0,'0'0'622'0'0,"0"2"-512"0"0,0 0 817 0 0,0 1-1 0 0,0-1 1 0 0,1 0 0 0 0,-1 1 0 0 0,0-1 0 0 0,1 1-1 0 0,0-1 1 0 0,-1 0 0 0 0,3 4 0 0 0,-2-4-592 0 0,0-1 1 0 0,1 1 0 0 0,-1 0 0 0 0,0-1-1 0 0,1 1 1 0 0,0-1 0 0 0,-1 0-1 0 0,1 1 1 0 0,0-1 0 0 0,-1 0-1 0 0,5 2 1 0 0,4 2 803 0 0,-3-1-443 0 0,1 0 0 0 0,0-1 0 0 0,0 0-1 0 0,15 3 1 0 0,6 3 229 0 0,-19-6-753 0 0,1 0-1 0 0,0-1 0 0 0,-1 0 1 0 0,18 1-1 0 0,-16-3-1485 0 0,24-1 1 0 0,-19-2-849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2.0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 15200 0 0,'0'0'1378'0'0,"0"2"-1135"0"0,-1 11 2772 0 0,2 1 0 0 0,3 23 0 0 0,-3-34-2885 0 0,-1 0 1 0 0,0 0-1 0 0,0-1 0 0 0,0 1 1 0 0,-1 0-1 0 0,1-1 0 0 0,-2 5 0 0 0,0 10 282 0 0,1-5-274 0 0,0-1-1 0 0,-4 14 0 0 0,1 2-15 0 0,1-7-92 0 0,1-5-24 0 0,0 0 1 0 0,1 0 0 0 0,0 0 0 0 0,1 0 0 0 0,3 17-1 0 0,0-9-107 0 0,-3-18 36 0 0,0 1-1 0 0,1-1 1 0 0,0 0-1 0 0,0 0 1 0 0,1 0-1 0 0,-1 0 1 0 0,1 0-1 0 0,0-1 1 0 0,3 6-1 0 0,-1-2-45 0 0,-2-4 81 0 0,0-1 1 0 0,0 1 0 0 0,1 0-1 0 0,-1-1 1 0 0,1 1 0 0 0,0-1-1 0 0,0 0 1 0 0,0 1 0 0 0,0-2-1 0 0,8 6 1 0 0,7 2-32 0 0,-16-8 58 0 0,1 0 0 0 0,-1 0 1 0 0,1-1-1 0 0,0 0 0 0 0,0 1 0 0 0,0-1 0 0 0,0 0 0 0 0,0 0 1 0 0,0-1-1 0 0,0 1 0 0 0,5 0 0 0 0,2-1 3 0 0,-1 0 0 0 0,1-1 0 0 0,-1 0 0 0 0,0-1 0 0 0,1 1 0 0 0,-1-2 0 0 0,0 1 0 0 0,13-7 0 0 0,-2 1-7 0 0,-15 7-62 0 0,-1-1 0 0 0,0 1 0 0 0,0-1-1 0 0,0 0 1 0 0,0 0 0 0 0,0-1 0 0 0,0 1 0 0 0,0-1 0 0 0,4-4 0 0 0,17-17-3095 0 0,-14 15-5141 0 0</inkml:trace>
  <inkml:trace contextRef="#ctx0" brushRef="#br0" timeOffset="1">232 209 21191 0 0,'0'0'2127'0'0,"2"2"-1946"0"0,2 2-103 0 0,-1 0-1 0 0,1 0 1 0 0,-1 1 0 0 0,0 0-1 0 0,0 0 1 0 0,0-1-1 0 0,-1 1 1 0 0,0 1-1 0 0,2 6 1 0 0,12 22 1240 0 0,-10-22-952 0 0,-1-1 0 0 0,0 1 1 0 0,4 16-1 0 0,3 9 105 0 0,-8-25-575 0 0,1-1 1 0 0,0 0 0 0 0,1 1-1 0 0,0-2 1 0 0,1 1 0 0 0,0-1-1 0 0,9 11 1 0 0</inkml:trace>
  <inkml:trace contextRef="#ctx0" brushRef="#br0" timeOffset="2">712 300 16783 0 0,'0'0'818'0'0,"1"2"-360"0"0,0 3-367 0 0,2-1-1 0 0,-1 1 0 0 0,0 0 1 0 0,1-1-1 0 0,5 6 0 0 0,-3-3 68 0 0,-1-1 0 0 0,0 1 0 0 0,5 9 0 0 0,-2 1 493 0 0,-1 1-1 0 0,0 0 1 0 0,-1 0 0 0 0,-1 1 0 0 0,-1-1 0 0 0,0 1-1 0 0,0 19 1 0 0,1 51 711 0 0,-3-73-1163 0 0,-1 0 0 0 0,-1 0 1 0 0,-2 18-1 0 0,-2 27 5 0 0,5-53-306 0 0,-1 0 1 0 0,1 0 0 0 0,-2 0-1 0 0,1-1 1 0 0,-1 1-1 0 0,0 0 1 0 0,0 0-1 0 0,-1-1 1 0 0,0 1 0 0 0,0-1-1 0 0,-1 0 1 0 0,0 0-1 0 0,-8 10 1 0 0,11-16-188 0 0,-1 0-1 0 0,1 0 1 0 0,0 0 0 0 0,-1 0 0 0 0,1 0-1 0 0,-1 0 1 0 0,1-1 0 0 0,-1 1-1 0 0,1 0 1 0 0,-1-1 0 0 0,0 1 0 0 0,1-1-1 0 0,-1 0 1 0 0,-2 1 0 0 0,-22-2-2205 0 0,-2-7-63 0 0</inkml:trace>
  <inkml:trace contextRef="#ctx0" brushRef="#br0" timeOffset="3">535 176 18631 0 0,'0'0'2040'0'0,"12"-4"-2040"0"0,-6-6 184 0 0,-2 6 8 0 0,1-6 208 0 0,1 4-400 0 0,4 2 0 0 0,0 4-5695 0 0,2 0-1177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2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0 667 6448 0 0,'0'0'1165'0'0,"3"0"1340"0"0,8 0 623 0 0,28-1 6115 0 0,-37 1-9016 0 0,1-1 0 0 0,-1 1 1 0 0,1-1-1 0 0,-1 0 0 0 0,1 0 1 0 0,-1 0-1 0 0,3-2 0 0 0,1 0 162 0 0,0 1 1 0 0,0-1-1 0 0,-1 1 0 0 0,1 0 0 0 0,1 1 1 0 0,8-2-1 0 0,-8 2-215 0 0,0-1 0 0 0,-1 1 0 0 0,1-1 0 0 0,10-5 0 0 0,38-19 267 0 0,-35 17-549 0 0,-1-1 0 0 0,0 0 0 0 0,19-14 0 0 0,0-5-1470 0 0,-20 15-1021 0 0,1 0-3560 0 0,-4 3-1432 0 0</inkml:trace>
  <inkml:trace contextRef="#ctx0" brushRef="#br0" timeOffset="1">539 0 18343 0 0,'0'0'1660'0'0,"3"1"-1368"0"0,30 12 676 0 0,-31-13 68 0 0,4 11 1076 0 0,5 0-1461 0 0,-7-8-384 0 0,-1 1 0 0 0,1 0-1 0 0,-1 0 1 0 0,0 0 0 0 0,5 8 0 0 0,20 35 1439 0 0,-19-33-1496 0 0,-1 0 1 0 0,0 0 0 0 0,-1 1-1 0 0,0 1 1 0 0,6 20-1 0 0,-10-25-207 0 0,0 1-1 0 0,-1 0 1 0 0,0 1 0 0 0,0-1-1 0 0,-1 0 1 0 0,-1 0-1 0 0,0 1 1 0 0,-3 18-1 0 0,-3 5-2 0 0,5-25 0 0 0,0 0 0 0 0,-1 0 0 0 0,-1 0 0 0 0,0 0 0 0 0,0 0 0 0 0,-10 19 0 0 0,10-24-613 0 0,1 0-1 0 0,-1 0 1 0 0,1 1-1 0 0,-2 11 0 0 0,-3 9-1591 0 0,2-11 286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3.1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0,'0'0'622'0'0,"2"1"0"0"0,4 2 1358 0 0,-1 1 196 0 0,0-1 1 0 0,0-1-1 0 0,0 1 1 0 0,1-1 0 0 0,7 3-1 0 0,67 15 2109 0 0,-75-18-4149 0 0,-1 0-1 0 0,1 1 1 0 0,0-1-1 0 0,-1 1 0 0 0,1 0 1 0 0,-1 0-1 0 0,6 6 0 0 0,21 25 228 0 0,-27-28-327 0 0,0-1 0 0 0,-1 1 0 0 0,0 0 0 0 0,3 6 0 0 0,2 6-11 0 0,1 1 0 0 0,0 1 0 0 0,-1 0 0 0 0,-2 0-1 0 0,6 25 1 0 0,-2-6-25 0 0,27 128 0 0 0,-32-111 0 0 0,-4-36 0 0 0,4 21 0 0 0,9 54 27 0 0,-4 0-1 0 0,-2 101 1 0 0,-9-104-100 0 0,6 160-62 0 0,1-185 135 0 0,10 93 0 0 0,-12-123 18 0 0,-1-1 0 0 0,-2 1 0 0 0,-5 47 0 0 0,3-73-518 0 0,0-1 0 0 0,-2 1 0 0 0,1-1 0 0 0,-1 0-1 0 0,-6 14 1 0 0,7-20 115 0 0,1 0-1 0 0,-1-1 1 0 0,0 1-1 0 0,-1-1 1 0 0,1 0-1 0 0,-1 0 1 0 0,1 0-1 0 0,-1 0 1 0 0,0 0-1 0 0,0 0 1 0 0,0-1-1 0 0,0 0 1 0 0,0 1-1 0 0,-1-1 1 0 0,1 0-1 0 0,-1 0 1 0 0,-4 1-1 0 0,-14 2-7913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3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4 6912 0 0,'0'1'54'0'0,"-1"-1"1"0"0,1 1-1 0 0,-1 0 1 0 0,1 0-1 0 0,-1-1 1 0 0,1 1 0 0 0,-1 0-1 0 0,1-1 1 0 0,-1 1-1 0 0,0 0 1 0 0,1-1-1 0 0,-1 1 1 0 0,-1 0-1 0 0,-8 9 1365 0 0,10-10-1314 0 0,0 1 0 0 0,0-1 0 0 0,0 1-1 0 0,0-1 1 0 0,0 0 0 0 0,0 1 0 0 0,0-1 0 0 0,0 0 0 0 0,0 1 0 0 0,0-1 0 0 0,0 0 0 0 0,0 1 0 0 0,0-1 0 0 0,0 0-1 0 0,0 1 1 0 0,1-1 0 0 0,-1 0 0 0 0,0 0 0 0 0,0 1 0 0 0,0-1 0 0 0,1 0 0 0 0,-1 0 0 0 0,0 1 0 0 0,0-1 0 0 0,1 0-1 0 0,-1 0 1 0 0,0 1 0 0 0,0-1 0 0 0,1 0 0 0 0,-1 0 0 0 0,0 0 0 0 0,1 0 0 0 0,-1 0 0 0 0,0 1 0 0 0,1-1 0 0 0,-1 0 0 0 0,0 0-1 0 0,1 0 1 0 0,-1 0 0 0 0,8 4 2994 0 0,4 1-391 0 0,-10-5-2028 0 0,10-5 526 0 0,32-5 314 0 0,-42 10-1424 0 0,0-1 0 0 0,0 1 0 0 0,0-1 0 0 0,0 1 0 0 0,0 0 0 0 0,-1 0 0 0 0,1 0 0 0 0,0 0 0 0 0,0 0 0 0 0,3 0-1 0 0,4 1 61 0 0,34-5 961 0 0,-40 5-1115 0 0,1-1 0 0 0,-1 0 0 0 0,1 0 0 0 0,0 0 0 0 0,-1-1 0 0 0,1 1 0 0 0,0-1 0 0 0,-1 0 0 0 0,1 0 0 0 0,5-3 0 0 0,7-3-896 0 0,-11 6 766 0 0,-4 1 64 0 0,0-1 0 0 0,0 1 0 0 0,0-1 0 0 0,0 1 0 0 0,1-1 0 0 0,-1 1 0 0 0,0-1 0 0 0,0 1 0 0 0,0-1 0 0 0,0 0 0 0 0,1-1 0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4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1912 1 6448 0 0,'0'0'297'0'0,"-2"2"-9"0"0,-1 0-152 0 0,0 0 0 0 0,0 1 0 0 0,1-1 0 0 0,-1 1 0 0 0,0 0 0 0 0,1-1 0 0 0,0 1 0 0 0,-3 4 0 0 0,0 2 1128 0 0,4-7-553 0 0,0 0 0 0 0,-1 0 1 0 0,1 0-1 0 0,0 0 0 0 0,0 0 0 0 0,1 1 1 0 0,-1-1-1 0 0,0 0 0 0 0,1 1 0 0 0,0-1 0 0 0,-1 5 1 0 0,1 8 544 0 0,0-14-1369 0 0,0 7 593 0 0,1 0 0 0 0,-1-1-1 0 0,2 1 1 0 0,-1 0 0 0 0,1 0-1 0 0,0-1 1 0 0,5 11 0 0 0,-5-13-282 0 0,-1 0-1 0 0,1 0 1 0 0,-1 0 0 0 0,-1 0 0 0 0,2 10 0 0 0,2 15 403 0 0,22 45 293 0 0,-18-45-638 0 0,-5-16-203 0 0,1-1 0 0 0,-2 1 0 0 0,0 0-1 0 0,1 17 1 0 0,-6 11 11 0 0,1-27-39 0 0,1 0 0 0 0,2 17 0 0 0,1-3-63 0 0,-4 53 0 0 0,1-68-95 0 0,2 0 0 0 0,0 1 0 0 0,5 26 0 0 0,1 7 149 0 0,-6-34 82 0 0,1 0 0 0 0,0-1 1 0 0,1 1-1 0 0,0-1 0 0 0,7 16 0 0 0,-8-24-105 0 0,-1 0 0 0 0,0 0 0 0 0,-1 0 0 0 0,1 5 0 0 0,3 15-47 0 0,-3-21 39 0 0,0 1-14 0 0,1 0-1 0 0,-1 1 0 0 0,0-1 0 0 0,0 1 1 0 0,0-1-1 0 0,-1 8 0 0 0,0 2-66 0 0,5 26 0 0 0,-5-38 84 0 0,0 0 0 0 0,0 0 0 0 0,0 0 0 0 0,0 0 0 0 0,0 0 0 0 0,-1 0 0 0 0,1 1 0 0 0,-1-1 0 0 0,0 0 0 0 0,0-1 0 0 0,0 1 0 0 0,0 0 0 0 0,-2 3 0 0 0,1-1-18 0 0,0-1-1 0 0,0 0 1 0 0,0 1 0 0 0,-1 8-1 0 0,-3 47-233 0 0,6-54 235 0 0,-1 0-1 0 0,1-1 1 0 0,0 1 0 0 0,1 0-1 0 0,1 7 1 0 0,-1-10 8 0 0,-1 1 0 0 0,1 0 0 0 0,-1 0 0 0 0,0 0-1 0 0,0-1 1 0 0,0 1 0 0 0,0 0 0 0 0,-1 0 0 0 0,1-1 0 0 0,-3 7 0 0 0,3-10 20 0 0,0 0 0 0 0,0 0 0 0 0,0 0-1 0 0,0 0 1 0 0,-1 0 0 0 0,1 1 0 0 0,0-1 0 0 0,0 0 0 0 0,0 0-1 0 0,0 0 1 0 0,0 0 0 0 0,0 1 0 0 0,0-1 0 0 0,0 0-1 0 0,0 0 1 0 0,0 0 0 0 0,0 0 0 0 0,0 1 0 0 0,0-1-1 0 0,0 0 1 0 0,0 0 0 0 0,0 0 0 0 0,0 1 0 0 0,0-1 0 0 0,0 0-1 0 0,0 0 1 0 0,0 0 0 0 0,0 0 0 0 0,0 1 0 0 0,0-1-1 0 0,0 0 1 0 0,1 0 0 0 0,-1 0 0 0 0,0 0 0 0 0,0 0-1 0 0,0 1 1 0 0,0-1 0 0 0,0 0 0 0 0,1 0 0 0 0,0 1-1 0 0,0 1 0 0 0,0-1 0 0 0,0 0 0 0 0,0 1 1 0 0,0-1-1 0 0,0 1 0 0 0,0 0 0 0 0,1 2 0 0 0,-1-2 3 0 0,-1 0 5 0 0,0-1 1 0 0,1 1-1 0 0,-1-1 0 0 0,1 0 1 0 0,0 1-1 0 0,-1-1 1 0 0,1 1-1 0 0,0-1 1 0 0,0 0-1 0 0,0 0 0 0 0,0 0 1 0 0,0 0-1 0 0,0 1 1 0 0,0-1-1 0 0,0-1 1 0 0,1 1-1 0 0,-1 0 0 0 0,3 1 1 0 0,-4-2-3 0 0,0 0 0 0 0,0 0 0 0 0,0 1 0 0 0,1-1 0 0 0,-1 0 0 0 0,0 0 0 0 0,0 0 0 0 0,0 0 0 0 0,1 0 0 0 0,-1 0 0 0 0,0 0 0 0 0,0 0 0 0 0,0 0 0 0 0,0 0-1 0 0,1 1 1 0 0,-1-1 0 0 0,0 0 0 0 0,0 0 0 0 0,0 0 0 0 0,0 0 0 0 0,0 1 0 0 0,0-1 0 0 0,0 0 0 0 0,1 0 0 0 0,-1 0 0 0 0,0 0 0 0 0,0 1 0 0 0,0-1 0 0 0,0 0 0 0 0,0 0 0 0 0,0 0 0 0 0,0 1 0 0 0,0-1 0 0 0,0 0 0 0 0,0 0 0 0 0,0 1 5 0 0,0-1 0 0 0,0 0 0 0 0,0 1 0 0 0,0-1 0 0 0,0 1 0 0 0,0-1 0 0 0,0 0 1 0 0,0 1-1 0 0,1-1 0 0 0,-1 0 0 0 0,0 1 0 0 0,0-1 0 0 0,0 0 0 0 0,0 0 0 0 0,1 1 0 0 0,-1-1 0 0 0,0 0 0 0 0,0 1 0 0 0,1-1 0 0 0,-1 0 0 0 0,1 1 1 0 0,23 20 486 0 0,-23-20-322 0 0,2 0 2 0 0,2 2-128 0 0,0-1 0 0 0,0 0 0 0 0,0 0 0 0 0,1 0 0 0 0,-1 0 0 0 0,1-1 0 0 0,-1 0 0 0 0,1 0 0 0 0,0-1 0 0 0,-1 1 0 0 0,1-1 0 0 0,0-1 0 0 0,-1 1 0 0 0,1-1 0 0 0,0 0 0 0 0,-1 0 0 0 0,1 0 0 0 0,5-3 0 0 0,-5 2-47 0 0,0 1 1 0 0,0-1-1 0 0,9 0 0 0 0,-8 2-21 0 0,-1-1 1 0 0,0 0-1 0 0,11-4 1 0 0,27-4-2441 0 0,-42 9 1129 0 0</inkml:trace>
  <inkml:trace contextRef="#ctx0" brushRef="#br0" timeOffset="1">0 1795 17503 0 0,'0'0'1588'0'0,"1"1"-1304"0"0,1 2-49 0 0,0 0 0 0 0,0-1-1 0 0,0 1 1 0 0,0-1 0 0 0,0 0-1 0 0,5 4 1 0 0,-6-5-154 0 0,-1-1-1 0 0,1 0 1 0 0,-1 1-1 0 0,1-1 1 0 0,-1 0-1 0 0,1 1 1 0 0,-1-1-1 0 0,0 1 1 0 0,1-1-1 0 0,-1 1 1 0 0,0-1 0 0 0,1 1-1 0 0,-1-1 1 0 0,0 1-1 0 0,0 0 1 0 0,1-1-1 0 0,-1 2 1 0 0,2 1 202 0 0,0-1-166 0 0,0 0 0 0 0,1 0-1 0 0,-1 0 1 0 0,0-1 0 0 0,1 1-1 0 0,0-1 1 0 0,-1 1 0 0 0,1-1-1 0 0,0 0 1 0 0,0 0 0 0 0,4 0-1 0 0,33 5 1221 0 0,-32-5-1266 0 0,39 0-71 0 0,-45-1-89 0 0,0 0 0 0 0,0 0 0 0 0,1 0 0 0 0,-1 0 0 0 0,0-1 0 0 0,0 1 0 0 0,0 0 0 0 0,0-1 0 0 0,0 1 0 0 0,2-2 0 0 0,5 2-1172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5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15984 0 0,'0'0'352'0'0,"10"4"63"0"0,1 2 25 0 0,5-6 8 0 0,0 0-352 0 0,0 0-96 0 0,11 0 0 0 0,-1 0 0 0 0,1 4 352 0 0,5-4 64 0 0,-1-4 0 0 0,7 4 8 0 0,-7 0-424 0 0,3-6 0 0 0,-3 2 0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6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12440 0 0,'2'1'220'0'0,"0"0"0"0"0,-1-1 0 0 0,1 1 0 0 0,-1 0 0 0 0,1 0 1 0 0,-1 0-1 0 0,0 0 0 0 0,1 0 0 0 0,-1 0 0 0 0,0 1 0 0 0,0-1 0 0 0,1 0 1 0 0,-1 1-1 0 0,1 1 0 0 0,1 2 805 0 0,-3-1 631 0 0,-2 1-944 0 0,1-2-438 0 0,-1-1 0 0 0,1 1-1 0 0,0 0 1 0 0,0 0 0 0 0,1 0 0 0 0,-1 0-1 0 0,0 0 1 0 0,1 0 0 0 0,0 0-1 0 0,0 0 1 0 0,0 0 0 0 0,0 0 0 0 0,1 4-1 0 0,2 12 758 0 0,-3-17-975 0 0,0 0-1 0 0,1 0 1 0 0,-1 0 0 0 0,0 0 0 0 0,1 0 0 0 0,-1 0 0 0 0,1 0 0 0 0,0 0 0 0 0,0 0 0 0 0,1 3 0 0 0,23 41 318 0 0,-20-35-290 0 0,0-1 0 0 0,1 1 0 0 0,0-1 0 0 0,12 14 0 0 0,-14-19-86 0 0,0 0 0 0 0,-1 1 0 0 0,0 0 0 0 0,6 11 0 0 0,-7-12-13 0 0,0 1 0 0 0,1-1 0 0 0,0 0 0 0 0,0 0 0 0 0,0 0 0 0 0,5 4 1 0 0,-3-3-75 0 0,-1-3-48 0 0,0 1 0 0 0,-1 0 1 0 0,1 0-1 0 0,-1 0 0 0 0,5 8 0 0 0,-7-11-379 0 0,10-1-4032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7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3680 0 0,'6'27'360'0'0,"-5"-26"-215"0"0,-1 0 0 0 0,0 0 0 0 0,1 0 1 0 0,-1 0-1 0 0,0 0 0 0 0,1-1 0 0 0,-1 1 0 0 0,1 0 1 0 0,-1 0-1 0 0,1-1 0 0 0,0 1 0 0 0,1 1 0 0 0,0 0 889 0 0,1 0 0 0 0,0-1 0 0 0,0 1 0 0 0,0 0 0 0 0,0-1-1 0 0,3 2 1 0 0,22 4 6360 0 0,-12-5-5227 0 0,13-4-959 0 0,0 0 0 0 0,57-14 0 0 0,-55 10-826 0 0,0-3 0 0 0,60-23 0 0 0,-89 31-644 0 0,1 0 1 0 0,-1 1-1 0 0,1-1 0 0 0,-1 1 0 0 0,1-1 1 0 0,-1 1-1 0 0,1 0 0 0 0,4 0 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2.2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19351 0 0,'0'0'1943'0'0,"3"-1"-1783"0"0,7-1-110 0 0,-3 0 302 0 0,0 0 0 0 0,1 1-1 0 0,13-1 1 0 0,93 2 3296 0 0,-113 0-3922 0 0,16 0-869 0 0</inkml:trace>
  <inkml:trace contextRef="#ctx0" brushRef="#br0" timeOffset="1">124 222 17503 0 0,'0'0'1759'0'0,"3"2"-1614"0"0,2 1-21 0 0,0-1-1 0 0,1 1 1 0 0,-1-1-1 0 0,1-1 1 0 0,0 1-1 0 0,0-1 1 0 0,-1 0-1 0 0,9 1 1 0 0,54-1 2891 0 0,-44-1-3054 0 0,3-1-880 0 0,0 0-1 0 0,41-9 1 0 0,-46 2-6586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8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0 158 15664 0 0,'0'0'4431'0'0,"1"2"-2917"0"0,7 12 91 0 0,-7-12-1364 0 0,1 0 0 0 0,0 1 0 0 0,-1 0 0 0 0,0-1 0 0 0,0 1 0 0 0,1 0 0 0 0,-1-1-1 0 0,-1 1 1 0 0,2 4 0 0 0,-2-6-106 0 0,0 1-1 0 0,0 0 0 0 0,1-1 1 0 0,-1 1-1 0 0,1 0 0 0 0,-1-1 1 0 0,1 1-1 0 0,1 2 1 0 0,2 8 86 0 0,7 50 572 0 0,-9-45-755 0 0,-2-15-37 0 0,0 0 1 0 0,0 0 0 0 0,0-1-1 0 0,0 1 1 0 0,0 0 0 0 0,1-1-1 0 0,-1 1 1 0 0,0 0 0 0 0,1-1-1 0 0,0 1 1 0 0,-1 0 0 0 0,1-1-1 0 0,0 1 1 0 0,0-1 0 0 0,2 3-1 0 0,2 6-1 0 0,-4-7-4 0 0,0 0 0 0 0,0 0 0 0 0,0 0 0 0 0,0 0 0 0 0,0 0 0 0 0,1-1 0 0 0,-1 1 0 0 0,1 0 0 0 0,0-1 0 0 0,0 1 0 0 0,0-1 0 0 0,0 1 0 0 0,0-1 0 0 0,4 3 0 0 0,0-1-47 0 0,-1 0 1 0 0,1 0-1 0 0,1 0 0 0 0,-1-1 1 0 0,0 0-1 0 0,8 2 0 0 0,-13-5 34 0 0,1 1-1 0 0,-1-1 1 0 0,0 1-1 0 0,0-1 1 0 0,0 1-1 0 0,0-1 0 0 0,0 1 1 0 0,1 0-1 0 0,-1 0 1 0 0,0-1-1 0 0,1 3 0 0 0,8 4-58 0 0,-6-6 57 0 0,8 2-43 0 0,15 2-73 0 0,10 0 59 0 0,-12-5-18 0 0,-21 2 67 0 0,0 0-3 0 0,25 4-40 0 0,-22-5-119 0 0,0 1 0 0 0,-1-1-1 0 0,1 1 1 0 0,11 5 0 0 0,10 1-604 0 0,-25-7 880 0 0,1-1 0 0 0,0 1 0 0 0,-1 0-1 0 0,1 1 1 0 0,-1-1 0 0 0,5 3 0 0 0,-7-4 419 0 0,2 3-124 0 0,7 8-550 0 0,-9-11 143 0 0,-1 0 0 0 0,0 0 0 0 0,0 1 0 0 0,0-1 0 0 0,0 0 0 0 0,0 1 0 0 0,0-1 0 0 0,0 0 1 0 0,0 1-1 0 0,0-1 0 0 0,0 1 0 0 0,0-1 0 0 0,0 0 0 0 0,0 1 0 0 0,0-1 0 0 0,0 0 1 0 0,0 1-1 0 0,0-1 0 0 0,0 0 0 0 0,0 1 0 0 0,0-1 0 0 0,0 0 0 0 0,-1 1 0 0 0,1-1 0 0 0,0 0 1 0 0,0 0-1 0 0,0 1 0 0 0,-1-1 0 0 0,1 0 0 0 0,-1 1 0 0 0,1-1-74 0 0,-3 11-344 0 0,3-8 601 0 0,-1 0-1 0 0,0 0 0 0 0,0 0 1 0 0,0 0-1 0 0,0-1 0 0 0,0 1 1 0 0,0 0-1 0 0,-1-1 0 0 0,1 1 1 0 0,-1-1-1 0 0,-3 5 0 0 0,-37 18 117 0 0,34-15-255 0 0,7-9-12 0 0,-1 1 0 0 0,1-1 0 0 0,0 0 0 0 0,-1 1 0 0 0,1-1 1 0 0,-1 0-1 0 0,1 0 0 0 0,-1 0 0 0 0,-1 1 0 0 0,-78 45 9 0 0,59-41-39 0 0,19-5 7 0 0,0-1 0 0 0,1 1 0 0 0,-1-1 0 0 0,1 1 0 0 0,-1 0 0 0 0,-4 2 1 0 0,6-2-44 0 0,0-1 0 0 0,0 1 0 0 0,0-1 1 0 0,0 0-1 0 0,0 0 0 0 0,0 1 0 0 0,0-1 1 0 0,0 0-1 0 0,0 0 0 0 0,0 0 0 0 0,-1 0 1 0 0,1 0-1 0 0,0 0 0 0 0,0-1 0 0 0,-1 1 1 0 0,-2-1-108 0 0,-5 1-298 0 0,7 0-269 0 0</inkml:trace>
  <inkml:trace contextRef="#ctx0" brushRef="#br0" timeOffset="1">718 229 17503 0 0,'0'0'1588'0'0,"1"2"-1304"0"0,0 0-249 0 0,-1 1-1 0 0,1-1 0 0 0,0 0 0 0 0,0 0 0 0 0,1 0 0 0 0,-1 0 0 0 0,0 0 0 0 0,1 0 0 0 0,-1 0 1 0 0,1 0-1 0 0,0 0 0 0 0,2 2 0 0 0,3 2 433 0 0,31 42 3261 0 0,-29-36-3226 0 0,0 0 0 0 0,-1 0 0 0 0,8 17 0 0 0,-5-10-619 0 0,4 14-76 0 0,-12-27 260 0 0,0 1 0 0 0,0 0 1 0 0,0-1-1 0 0,1 0 0 0 0,0 0 1 0 0,7 8-1 0 0,-10-12-857 0 0</inkml:trace>
  <inkml:trace contextRef="#ctx0" brushRef="#br0" timeOffset="2">639 1 14688 0 0,'26'6'1608'0'0,"-14"-6"-2008"0"0,-2 4 160 0 0,-1-4-3968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39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16128 0 0,'0'0'10870'0'0,"2"0"-10425"0"0,5-1-408 0 0,-1 0 0 0 0,1 0 0 0 0,-1-1 0 0 0,1 0 0 0 0,-1 0 0 0 0,9-5 0 0 0,-6 3 46 0 0,-1 0 0 0 0,1 1 0 0 0,14-3 0 0 0,5-1-205 0 0,-22 5 74 0 0,0 1 0 0 0,0-1 0 0 0,0 1-1 0 0,13 0 1 0 0,80-9 880 0 0,7 0-1532 0 0,-97 10 881 0 0,0-1-1 0 0,0-1 0 0 0,14-3 1 0 0,9-2 329 0 0,-21 5-527 0 0,1-1 0 0 0,-1 0-1 0 0,0-1 1 0 0,0 0 0 0 0,0-1-1 0 0,11-7 1 0 0,-11 6-1308 0 0,0-1-1 0 0,19-16 1 0 0,-23 12-199 0 0,-3-2-11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40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11056 0 0,'0'37'8779'0'0,"5"-33"-5192"0"0,9-2-3097 0 0,-12-1-55 0 0,20 6 781 0 0,-12-7-1192 0 0,-1 0 0 0 0,1 0 0 0 0,-1 1 0 0 0,1 1 0 0 0,16 4 0 0 0,-19-4 108 0 0,0 0-1 0 0,0 0 1 0 0,1-1 0 0 0,-1 0-1 0 0,9-1 1 0 0,5 2 234 0 0,-11-2-198 0 0,-1 0-1 0 0,16-1 1 0 0,-18 0-365 0 0,1 0 1 0 0,-1 1-1 0 0,0 0 1 0 0,0 0-1 0 0,0 1 0 0 0,10 2 1 0 0,3 0-1655 0 0,2-7-105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41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0,'0'0'777'0'0,"2"1"-185"0"0,13 13 3063 0 0,1-1 1 0 0,23 16-1 0 0,-27-22-2963 0 0,1 0 0 0 0,0 0 0 0 0,0-1-1 0 0,0-1 1 0 0,15 4 0 0 0,-3-1-420 0 0,-1 0 1 0 0,0 1-1 0 0,25 14 0 0 0,-45-20-275 0 0,-1-1-1 0 0,0 1 1 0 0,0-1 0 0 0,0 1-1 0 0,0 0 1 0 0,0 0 0 0 0,-1 0-1 0 0,1 1 1 0 0,-1-1 0 0 0,0 0-1 0 0,0 1 1 0 0,0 0 0 0 0,0 0-1 0 0,-1-1 1 0 0,1 1 0 0 0,-1 0-1 0 0,0 0 1 0 0,0 0 0 0 0,-1 0-1 0 0,1 0 1 0 0,-1 0 0 0 0,0 1-1 0 0,0-1 1 0 0,0 0 0 0 0,0 0-1 0 0,-1 0 1 0 0,0 0 0 0 0,0 0-1 0 0,0 0 1 0 0,0 0 0 0 0,-1 0-1 0 0,1 0 1 0 0,-3 3 0 0 0,0 0-133 0 0,3-4 51 0 0,0-1 1 0 0,-1 1 0 0 0,1-1 0 0 0,-1 0 0 0 0,0 1-1 0 0,1-1 1 0 0,-1 0 0 0 0,0 0 0 0 0,0 0-1 0 0,-5 3 1 0 0,6-4 16 0 0,-1 0-1 0 0,1 1 1 0 0,-1-1-1 0 0,1 1 0 0 0,0-1 1 0 0,-1 1-1 0 0,1-1 1 0 0,0 1-1 0 0,0 0 1 0 0,0 0-1 0 0,-1 2 1 0 0,-3 6-191 0 0,-1-1-126 0 0,0-2 0 0 0,0 1 0 0 0,-1-1 0 0 0,0 0 0 0 0,-1 0 0 0 0,-10 7 0 0 0,-30 31-1447 0 0,46-43 1729 0 0,-7 11 2264 0 0,19-12-1240 0 0,62 13 1088 0 0,27-2-950 0 0,-21-11-1004 0 0,-71-2-423 0 0,0 1 1 0 0,0-1 0 0 0,0 0-1 0 0,-1 0 1 0 0,1-1 0 0 0,8-3 0 0 0,-5 2-773 0 0,6-1-795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41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123 189 18863 0 0,'0'0'915'0'0,"-2"2"-402"0"0,0 0-372 0 0,-30 33 512 0 0,29-31-333 0 0,1-1 0 0 0,-1 1 1 0 0,0 1-1 0 0,1-1 1 0 0,0 0-1 0 0,0 1 1 0 0,0-1-1 0 0,-1 7 1 0 0,3-9-230 0 0,-1 0 0 0 0,1 1 1 0 0,1-1-1 0 0,-1 0 0 0 0,0 1 1 0 0,0-1-1 0 0,1 0 0 0 0,-1 1 1 0 0,1-1-1 0 0,0 0 0 0 0,0 0 1 0 0,0 1-1 0 0,1 1 0 0 0,7 21 96 0 0,6 52 272 0 0,-12-67-341 0 0,1 0 0 0 0,0 1 0 0 0,1-1 0 0 0,0-1 0 0 0,7 11 0 0 0,-12-19-116 0 0,39 53 54 0 0,-34-49-58 0 0,-1 0 1 0 0,1-1-1 0 0,0 1 1 0 0,0-1 0 0 0,1 0-1 0 0,-1 0 1 0 0,11 5-1 0 0,-6-4-13 0 0,0-1-1 0 0,1 0 1 0 0,-1-1-1 0 0,1 0 1 0 0,0 0 0 0 0,20 1-1 0 0,-26-4 11 0 0,-1 0-1 0 0,1 0 0 0 0,0-1 0 0 0,-1 1 1 0 0,1-1-1 0 0,0 0 0 0 0,-1 0 1 0 0,1-1-1 0 0,-1 0 0 0 0,0 1 1 0 0,1-1-1 0 0,-1-1 0 0 0,0 1 1 0 0,0-1-1 0 0,-1 1 0 0 0,1-1 1 0 0,0 0-1 0 0,4-6 0 0 0,-3 3 23 0 0,0 0-1 0 0,-1-1 1 0 0,0 1-1 0 0,0-1 0 0 0,0 0 1 0 0,-1 0-1 0 0,0 0 1 0 0,3-10-1 0 0,-1-4 98 0 0,5-34 0 0 0,-8 37 77 0 0,-1 0-1 0 0,0 0 0 0 0,-5-31 0 0 0,2 36-35 0 0,0 1-1 0 0,-7-20 0 0 0,1 7-31 0 0,-23-61 165 0 0,28 79-274 0 0,0 0 0 0 0,-1 0 0 0 0,0 0 0 0 0,0 0 0 0 0,0 0 0 0 0,-1 1 0 0 0,-7-8 0 0 0,0 2 19 0 0,1 1 0 0 0,-24-16-1 0 0,28 23-43 0 0,-1-1 1 0 0,0 1-1 0 0,0 0 0 0 0,0 1 0 0 0,0 0 0 0 0,-1 0 0 0 0,1 1 0 0 0,-1 0 0 0 0,0 1 0 0 0,0-1 0 0 0,1 2 0 0 0,-1-1 0 0 0,-16 2 0 0 0,18 0-175 0 0,-1 0 0 0 0,1 0 1 0 0,-1 1-1 0 0,1 0 0 0 0,0 0 1 0 0,-1 0-1 0 0,1 1 0 0 0,0 0 1 0 0,1 1-1 0 0,-1-1 0 0 0,1 1 0 0 0,-1 1 1 0 0,1-1-1 0 0,0 1 0 0 0,1 0 1 0 0,-8 9-1 0 0,7-7-428 0 0,0 0 0 0 0,1 1 0 0 0,0 0 0 0 0,0 0 0 0 0,0 0-1 0 0,-4 12 1 0 0,3 4-1126 0 0</inkml:trace>
  <inkml:trace contextRef="#ctx0" brushRef="#br0" timeOffset="1">912 351 21191 0 0,'0'0'2127'0'0,"0"1"-1946"0"0,-1 0-162 0 0,1 0 1 0 0,0 0-1 0 0,0 0 0 0 0,0 0 0 0 0,0 0 0 0 0,0-1 1 0 0,0 1-1 0 0,1 0 0 0 0,-1 0 0 0 0,0 0 0 0 0,0 0 1 0 0,1 0-1 0 0,-1-1 0 0 0,0 1 0 0 0,1 0 0 0 0,-1 0 1 0 0,1-1-1 0 0,-1 1 0 0 0,1 0 0 0 0,-1 0 0 0 0,1-1 1 0 0,0 1-1 0 0,2 2 142 0 0,26 43 1859 0 0,8 16-1103 0 0,-32-52-821 0 0,41 91 542 0 0,-41-88-600 0 0,-1 0 1 0 0,-1 0-1 0 0,0 0 1 0 0,0 1-1 0 0,-2-1 0 0 0,1 16 1 0 0,-2-9-14 0 0,1-3 9 0 0,-2-1-1 0 0,-2 21 1 0 0,2-31-32 0 0,-1 0 1 0 0,1 0 0 0 0,-1 0 0 0 0,0-1 0 0 0,-1 1 0 0 0,1 0 0 0 0,-1-1 0 0 0,0 0 0 0 0,-7 9-1 0 0,9-13-18 0 0,-1 1-1 0 0,0-1 1 0 0,1 0-1 0 0,-1 0 1 0 0,1 0-1 0 0,-1 0 0 0 0,0 0 1 0 0,0-1-1 0 0,0 1 1 0 0,1 0-1 0 0,-1-1 1 0 0,0 0-1 0 0,0 1 0 0 0,0-1 1 0 0,0 0-1 0 0,0 0 1 0 0,0 0-1 0 0,-4 0 1 0 0,2-1-48 0 0,0 1 0 0 0,0-1 0 0 0,0 0 0 0 0,0 0 0 0 0,0 0 1 0 0,1 0-1 0 0,-1-1 0 0 0,-6-3 0 0 0,-1-2-668 0 0,0-1 0 0 0,0-1 0 0 0,-12-14-1 0 0,-10-14-6151 0 0,11 4-666 0 0</inkml:trace>
  <inkml:trace contextRef="#ctx0" brushRef="#br0" timeOffset="2">719 81 15344 0 0,'0'0'2175'0'0,"12"4"-991"0"0,-3 6-464 0 0,3 0-720 0 0,-2-6-7759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3:42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14280 0 0,'0'0'2738'0'0,"7"-7"1343"0"0,-4 5-3638 0 0,0 1 0 0 0,-1-1 0 0 0,1 0 0 0 0,-1 0 0 0 0,1 0 0 0 0,2-3 0 0 0,14-12 1354 0 0,-14 14-1542 0 0,-3 1-23 0 0,1 0 1 0 0,0 0-1 0 0,0 1 0 0 0,0-1 1 0 0,0 1-1 0 0,1 0 1 0 0,4-2-1 0 0,21-3 407 0 0,-23 5-578 0 0,0-1 1 0 0,1 1-1 0 0,-1 0 1 0 0,0 0-1 0 0,0 1 1 0 0,0 0-1 0 0,0 0 1 0 0,10 2-1 0 0,103 29 207 0 0,-44-10-168 0 0,-69-19-308 0 0,0-1 0 0 0,0 0 1 0 0,0 0-1 0 0,1-1 0 0 0,-1 1 0 0 0,0-1 0 0 0,0-1 1 0 0,1 1-1 0 0,-1-1 0 0 0,12-3 0 0 0,-12 1-444 0 0,1 1 0 0 0,0-1 0 0 0,-1-1-1 0 0,0 1 1 0 0,0-1 0 0 0,0 0 0 0 0,0 0 0 0 0,-1-1 0 0 0,7-5-1 0 0,-1-4-8314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4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16991 0 0,'0'0'1706'0'0,"0"-1"-1564"0"0,0-7 5349 0 0,1 10-5135 0 0,2 7-112 0 0,1 0 0 0 0,-1 0 1 0 0,-1 0-1 0 0,0 0 0 0 0,1 15 0 0 0,4 19 276 0 0,-4-30-405 0 0,-1 0 0 0 0,1 22-1 0 0,9 136 354 0 0,-1-53-364 0 0,-9-72-93 0 0,5 115-10 0 0,-1-61-201 0 0,-6-93 77 0 0,-1-5 9 0 0,1 0 0 0 0,0 0 0 0 0,0 0 0 0 0,0-1 0 0 0,0 1 0 0 0,0 0 0 0 0,1 0 0 0 0,-1 0 0 0 0,1 0-1 0 0,-1-1 1 0 0,2 4 0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4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47 16727 0 0,'0'0'763'0'0,"0"-2"-12"0"0,1-1-588 0 0,-1 2-147 0 0,0 0 0 0 0,0 0 0 0 0,1-1 0 0 0,-1 1 1 0 0,0 0-1 0 0,0 0 0 0 0,0-1 0 0 0,0 1 0 0 0,-1 0 0 0 0,1 0 0 0 0,0-1 0 0 0,0 1 0 0 0,-1 0 0 0 0,1 0 1 0 0,-1 0-1 0 0,1-1 0 0 0,-1 1 0 0 0,1 0 0 0 0,-4-4 3849 0 0,4 5-3791 0 0,0 0 0 0 0,0-1 0 0 0,0 1 0 0 0,0 0 0 0 0,0 0 0 0 0,0 0-1 0 0,0 0 1 0 0,-1 0 0 0 0,1-1 0 0 0,0 1 0 0 0,0 0 0 0 0,0 0 0 0 0,0 0 0 0 0,0 0 0 0 0,0 0-1 0 0,0 0 1 0 0,-1 0 0 0 0,1-1 0 0 0,0 1 0 0 0,0 0 0 0 0,0 0 0 0 0,0 0 0 0 0,0 0-1 0 0,-1 0 1 0 0,1 0 0 0 0,0 0 0 0 0,0 0 0 0 0,0 0 0 0 0,0 0 0 0 0,0 0 0 0 0,-1 0 0 0 0,1 0-1 0 0,0 0 1 0 0,0 0 0 0 0,0 0 0 0 0,0 0 0 0 0,-1 0 0 0 0,1 0 0 0 0,0 0 0 0 0,0 0-1 0 0,0 0 1 0 0,0 0 0 0 0,0 0 0 0 0,-1 0 0 0 0,1 1 0 0 0,-3 2-57 0 0,0 0-1 0 0,0 0 1 0 0,0 1 0 0 0,1-1-1 0 0,-1 1 1 0 0,1 0 0 0 0,0 0-1 0 0,0 0 1 0 0,0 0 0 0 0,1 0-1 0 0,0 0 1 0 0,-1 1 0 0 0,1-1-1 0 0,0 5 1 0 0,-1 10 50 0 0,0 38 0 0 0,2-49-66 0 0,0 11-60 0 0,1-1 0 0 0,1 1-1 0 0,0 0 1 0 0,2-1 0 0 0,9 33-1 0 0,-10-43 39 0 0,0-1 0 0 0,0 0 0 0 0,0 0 0 0 0,1 0 0 0 0,0 0 1 0 0,0-1-1 0 0,1 1 0 0 0,0-1 0 0 0,0 0 0 0 0,0-1 0 0 0,1 1 0 0 0,0-1 0 0 0,0 0 0 0 0,0 0 0 0 0,0-1 0 0 0,14 7 0 0 0,-16-9 26 0 0,1-1 0 0 0,0 1 1 0 0,0-1-1 0 0,0 0 0 0 0,0-1 0 0 0,0 1 0 0 0,0-1 0 0 0,0 0 0 0 0,7-1 1 0 0,-9 1 21 0 0,1 0 1 0 0,-1-1-1 0 0,1 0 1 0 0,-1 0-1 0 0,1 0 1 0 0,-1 0-1 0 0,0 0 1 0 0,0-1-1 0 0,0 1 1 0 0,1-1-1 0 0,-1 0 1 0 0,-1 0-1 0 0,1 0 1 0 0,3-3-1 0 0,6-9 20 0 0,-1 0 0 0 0,0-2 0 0 0,-1 1 0 0 0,0-1-1 0 0,-1 0 1 0 0,12-34 0 0 0,-18 41 0 0 0,0-1-1 0 0,0 0 1 0 0,-2 1-1 0 0,1-1 1 0 0,-1 0-1 0 0,0 0 1 0 0,-1 0 0 0 0,0 0-1 0 0,-1 0 1 0 0,-2-12-1 0 0,2 15-12 0 0,-1 0 0 0 0,0 1 0 0 0,0-1 0 0 0,0 1 0 0 0,-1-1 0 0 0,0 1 0 0 0,0 0 0 0 0,-1 0 0 0 0,0 0 0 0 0,0 1 0 0 0,0 0 0 0 0,-1-1 0 0 0,1 1 0 0 0,-1 1 0 0 0,-9-8 0 0 0,8 8-26 0 0,-1 0-1 0 0,1 0 1 0 0,-1 0-1 0 0,0 1 1 0 0,0 0-1 0 0,0 1 1 0 0,0-1-1 0 0,-1 1 1 0 0,1 0-1 0 0,-1 1 1 0 0,1 0-1 0 0,-1 0 1 0 0,-12 1-1 0 0,13 0-76 0 0,0 0 0 0 0,0 1-1 0 0,0 0 1 0 0,0 0-1 0 0,0 0 1 0 0,0 1-1 0 0,0 0 1 0 0,1 1-1 0 0,-8 2 1 0 0,10-2-123 0 0,-1 0 1 0 0,1-1 0 0 0,0 2 0 0 0,0-1 0 0 0,0 0 0 0 0,0 1 0 0 0,0 0-1 0 0,1 0 1 0 0,0 0 0 0 0,0 0 0 0 0,0 0 0 0 0,-4 9 0 0 0,-3 12-2669 0 0,10-7-2357 0 0,4 2-1839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5.0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12984 0 0,'0'0'1178'0'0,"3"1"-814"0"0,-1-1-214 0 0,0 1-1 0 0,0-1 1 0 0,0 1-1 0 0,0 0 1 0 0,0 0-1 0 0,-1 0 1 0 0,1 0-1 0 0,0 0 0 0 0,0 1 1 0 0,-1-1-1 0 0,1 0 1 0 0,-1 1-1 0 0,1-1 1 0 0,-1 1-1 0 0,0 0 1 0 0,0-1-1 0 0,0 1 1 0 0,0 0-1 0 0,2 3 1 0 0,0 2 410 0 0,-1 1 1 0 0,0 0 0 0 0,3 16-1 0 0,2 9 289 0 0,15 66 270 0 0,-18-76-982 0 0,6 18 103 0 0,-6-26-165 0 0,-1 1 0 0 0,2 17-1 0 0,-2-14 42 0 0,5 21 0 0 0,-5-26-10 0 0,0 0 0 0 0,-1 0 0 0 0,0 16 0 0 0,-1-79 661 0 0,8-61 0 0 0,2 49-696 0 0,0 0-9 0 0,25-78-1 0 0,-32 125-58 0 0,-1 6 27 0 0,-1 0 0 0 0,1 0 1 0 0,6-10-1 0 0,-8 16 9 0 0,0 0-1 0 0,0 1 0 0 0,0-1 1 0 0,1 0-1 0 0,-1 0 0 0 0,1 1 0 0 0,-1-1 1 0 0,1 1-1 0 0,0 0 0 0 0,-1-1 1 0 0,1 1-1 0 0,0 0 0 0 0,0 0 0 0 0,0 0 1 0 0,0 0-1 0 0,0 0 0 0 0,3 0 1 0 0,-3 1 18 0 0,0 0 0 0 0,-1 0 0 0 0,1 0 0 0 0,0 1 0 0 0,-1-1 0 0 0,1 0 0 0 0,-1 1 0 0 0,1-1 0 0 0,0 1 1 0 0,-1 0-1 0 0,0-1 0 0 0,1 1 0 0 0,-1 0 0 0 0,1 0 0 0 0,-1 0 0 0 0,0 0 0 0 0,1 0 0 0 0,-1 0 0 0 0,1 2 1 0 0,3 2 13 0 0,-1-1 0 0 0,0 1 0 0 0,6 11 0 0 0,4 7 194 0 0,12 34 1 0 0,-22-48-226 0 0,0 1 0 0 0,-1 0 1 0 0,-1-1-1 0 0,0 1 1 0 0,0 1-1 0 0,0 15 0 0 0,7 86 2 0 0,-7-87-121 0 0,0 12 62 0 0,-1-26 82 0 0,-1 1 1 0 0,2 0 0 0 0,-1 0 0 0 0,5 12 0 0 0,-4-13-337 0 0,1-1 0 0 0,-2 1 1 0 0,1 0-1 0 0,-1 0 0 0 0,-1 11 0 0 0,0-20 119 0 0,0-1 0 0 0,0 0-1 0 0,0 0 1 0 0,0 1 0 0 0,1-1 0 0 0,-1 0 0 0 0,0 0-1 0 0,1 0 1 0 0,-1 1 0 0 0,1-1 0 0 0,-1 0 0 0 0,2 1 0 0 0,-2-1 91 0 0,0-1-130 0 0,0 1 0 0 0,0-1 0 0 0,0 1 0 0 0,0-1 0 0 0,0 0 0 0 0,0 1 0 0 0,0-1 0 0 0,0 1-1 0 0,-1-1 1 0 0,1 1 0 0 0,0-1 0 0 0,0 1 0 0 0,0-1 0 0 0,-1 0 0 0 0,1 1 0 0 0,0-1 0 0 0,0 1 0 0 0,-1-1 0 0 0,1 0 0 0 0,0 1-1 0 0,-1-1 1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5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1 125 4144 0 0,'1'-2'15519'0'0,"3"-1"-14880"0"0,1 0 0 0 0,-1 0-1 0 0,1 1 1 0 0,-1-1-1 0 0,1 1 1 0 0,0 0 0 0 0,5-1-1 0 0,15-7 773 0 0,29-14 434 0 0,-47 21-1682 0 0,2-1 0 0 0,13-2-1 0 0,9-4 28 0 0,21-8-27 0 0,8-4-4735 0 0,-49 18-4317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3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15664 0 0,'0'0'1417'0'0,"2"0"-1167"0"0,2 2-32 0 0,0-2 0 0 0,0 1 0 0 0,0 0 0 0 0,0-1 0 0 0,0 0 0 0 0,0 0 0 0 0,0 0 0 0 0,0-1 0 0 0,0 1 0 0 0,5-2 0 0 0,42-12 3818 0 0,-46 13-3948 0 0,36-11 1373 0 0,-15 5-1334 0 0,28-12-1 0 0,-50 17-206 0 0,0 1 0 0 0,-1 1-1 0 0,1-1 1 0 0,0 0 0 0 0,4 0-1 0 0,12-2-6475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5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16 142 10592 0 0,'-15'0'11999'0'0,"25"-5"-10626"0"0,-4 1-1100 0 0,4 1 135 0 0,-1 1 0 0 0,16-3 0 0 0,16-3 274 0 0,-22 3-491 0 0,0 1-1 0 0,34-3 1 0 0,14-2-163 0 0,-35 4-38 0 0,40-2 1 0 0,1 1-326 0 0,-43 3-346 0 0,-21 3-2 0 0,0-1 0 0 0,0 0 0 0 0,0-1 0 0 0,14-3 0 0 0,-18-13-13235 0 0,-19 0 11030 0 0,13 17 2533 0 0,-19-22 16148 0 0,34 24-14734 0 0,-1-1-489 0 0,-8 1-339 0 0,0 0 0 0 0,-1 0 0 0 0,1 1 0 0 0,0 0 0 0 0,-1 0 1 0 0,1 0-1 0 0,-1 0 0 0 0,0 1 0 0 0,1 0 0 0 0,-1 0 0 0 0,4 4 0 0 0,2 0 35 0 0,-1-1-1 0 0,0 1 1 0 0,1-2-1 0 0,16 7 1 0 0,10 6 4 0 0,-2 5-149 0 0,-28-17-96 0 0,1-1-1 0 0,0-1 0 0 0,0 1 0 0 0,12 4 0 0 0,-8-3 18 0 0,-2 4 164 0 0,-7-8 290 0 0,-8 14-195 0 0,4-13-296 0 0,0-1 0 0 0,0 1 0 0 0,-1-1 0 0 0,1 0 0 0 0,-1 0 0 0 0,0 0 0 0 0,1 0 0 0 0,-7 3-1 0 0,-28 12 105 0 0,18-10-51 0 0,9-3-30 0 0,-1 0 0 0 0,-16 3 1 0 0,18-5-188 0 0,1 0 1 0 0,0 0-1 0 0,0 1 0 0 0,0 0 1 0 0,0 1-1 0 0,-8 4 1 0 0,-19 9-3057 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6.1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6448 0 0,'0'0'498'0'0,"0"2"100"0"0,11 31 9768 0 0,3 10-6665 0 0,-3 0-2625 0 0,-2 0-1 0 0,-1 1 0 0 0,1 65 1 0 0,-2 34-386 0 0,2-35-451 0 0,-2-23-111 0 0,-6-69-129 0 0,0 5-8 0 0,0 0 0 0 0,2 0 0 0 0,0 0 0 0 0,12 39 1 0 0,19 41-3747 0 0,-24-69-4687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6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18399 0 0,'0'1'197'0'0,"0"-1"0"0"0,1 1 0 0 0,-1 0 0 0 0,0-1-1 0 0,0 1 1 0 0,1 0 0 0 0,-1-1 0 0 0,0 1-1 0 0,1 0 1 0 0,-1-1 0 0 0,0 1 0 0 0,1-1 0 0 0,-1 1-1 0 0,1 0 1 0 0,-1-1 0 0 0,1 0 0 0 0,-1 1-1 0 0,1-1 1 0 0,0 1 0 0 0,-1-1 0 0 0,1 1-1 0 0,-1-1 1 0 0,1 0 0 0 0,0 0 0 0 0,0 1 0 0 0,-1-1-1 0 0,1 0 1 0 0,0 0 0 0 0,-1 0 0 0 0,1 0-1 0 0,1 0 1 0 0,28 2-275 0 0,-23-2 689 0 0,1 0-424 0 0,0 0 1 0 0,0 1 0 0 0,0 0-1 0 0,11 3 1 0 0,-12-2-154 0 0,0-1 0 0 0,-1-1 0 0 0,1 1 0 0 0,0-1 0 0 0,-1 0 0 0 0,8-1 0 0 0,8 0-45 0 0,7-1-259 0 0,-28 2 148 0 0,0 0 1 0 0,0 0-1 0 0,0 0 1 0 0,0 0-1 0 0,0 0 1 0 0,0 0-1 0 0,0 0 1 0 0,0 0-1 0 0,1 0 1 0 0,-1 1 0 0 0,-1-1-1 0 0,1 1 1 0 0,1 0-1 0 0,12 4-5848 0 0,-3 4-1971 0 0</inkml:trace>
  <inkml:trace contextRef="#ctx0" brushRef="#br0" timeOffset="1">38 192 19439 0 0,'0'0'2128'0'0,"15"4"-2128"0"0,1 0 0 0 0,-6 1 0 0 0,12-1 704 0 0,-1-4 128 0 0,1 6 16 0 0,-6-6 8 0 0,5 0-448 0 0,-5 4-88 0 0,6 0-24 0 0,-1-4 0 0 0,-1 6-1720 0 0,2-6-344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8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1133 11056 0 0,'0'0'3520'0'0,"2"1"-2684"0"0,6 7-284 0 0,0-1 0 0 0,-1 1 0 0 0,-1 0 1 0 0,1 1-1 0 0,-1-1 0 0 0,-1 1 1 0 0,5 10-1 0 0,-4-8-266 0 0,0-1-1 0 0,9 12 1 0 0,-8-12-92 0 0,0 1 1 0 0,6 13-1 0 0,-7-11-48 0 0,1 0 0 0 0,0-1 0 0 0,1 0 0 0 0,0 0 0 0 0,1-1 0 0 0,1 0 0 0 0,19 19 0 0 0,-12-15-30 0 0,-13-11-72 0 0,0 0 1 0 0,0-1 0 0 0,1 1 0 0 0,-1-1-1 0 0,1 0 1 0 0,0 0 0 0 0,10 5-1 0 0,-13-8 44 0 0,-1 1-65 0 0,0-1 0 0 0,-1 0 0 0 0,1 1-1 0 0,0-1 1 0 0,0 0 0 0 0,0 1 0 0 0,0-1 0 0 0,0 0-1 0 0,0 0 1 0 0,0 0 0 0 0,1 0 0 0 0,21-15 291 0 0,-22 15-304 0 0,-1-1-1 0 0,0 1 1 0 0,1 0-1 0 0,-1-1 1 0 0,0 1 0 0 0,0 0-1 0 0,1-1 1 0 0,-1 1-1 0 0,0-1 1 0 0,0 1-1 0 0,0 0 1 0 0,0-1-1 0 0,0 1 1 0 0,0-1-1 0 0,1 1 1 0 0,-1-1 0 0 0,0 1-1 0 0,0-1 1 0 0,0 1-1 0 0,0 0 1 0 0,-1-1-1 0 0,1-3 33 0 0,2-9 1 0 0,-1 0 0 0 0,-1 1 0 0 0,0-1 0 0 0,-1 0 0 0 0,-1 0 0 0 0,-3-16 0 0 0,-3-29-34 0 0,6 43-43 0 0,-7-27 0 0 0,1 0-38 0 0,-11-50 11 0 0,6 32 24 0 0,-26-148 37 0 0,35 173 0 0 0,-2-6 0 0 0,3 25 4 0 0,1 0 0 0 0,1 0-1 0 0,0 0 1 0 0,2-18-1 0 0,-1 5 141 0 0,1 23-116 0 0,0 0 1 0 0,-1 0 0 0 0,2 0-1 0 0,-1 0 1 0 0,1 1-1 0 0,0-1 1 0 0,0 1 0 0 0,0-1-1 0 0,1 1 1 0 0,0 0 0 0 0,0 0-1 0 0,7-8 1 0 0,-8 9-21 0 0,1 0 4 0 0,0 1 0 0 0,0 0 1 0 0,0 0-1 0 0,1 0 0 0 0,-1 1 0 0 0,1-1 1 0 0,-1 1-1 0 0,1 0 0 0 0,0 0 1 0 0,0 0-1 0 0,0 0 0 0 0,7-1 1 0 0,-8 2-5 0 0,0 0 0 0 0,0-1 1 0 0,0 1-1 0 0,0-1 1 0 0,0 1-1 0 0,0-1 0 0 0,4-3 1 0 0,-4 3-9 0 0,0 0 0 0 0,0 0 0 0 0,0 0 0 0 0,0 0-1 0 0,0 1 1 0 0,5-2 0 0 0,45-9 0 0 0,1 1 0 0 0,76-3 0 0 0,-75 8 0 0 0,22 0 0 0 0,58-8 0 0 0,98-13 0 0 0,-172 21 0 0 0,94-17 7 0 0,56-4 69 0 0,46-3 31 0 0,-92 13-33 0 0,-43 6 14 0 0,22-5-1 0 0,153-20 114 0 0,134-26 151 0 0,-243 41-197 0 0,388-38 298 0 0,-460 46-374 0 0,40-2 24 0 0,78 5-33 0 0,-125 1-57 0 0,10 1-3 0 0,11 2-277 0 0,-116 5 198 0 0,-10 1-228 0 0,1 0 0 0 0,0 0-1 0 0,0 0 1 0 0,-1 0 0 0 0,1 1 0 0 0,0-1 0 0 0,-1 1-1 0 0,8 3 1 0 0,-10-3-1159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8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4 15056 0 0,'2'1'226'0'0,"-2"-1"-170"0"0,1 0 0 0 0,-1 0 0 0 0,0 0-1 0 0,1 0 1 0 0,-1 0 0 0 0,1 0 0 0 0,-1 0 0 0 0,1 0 0 0 0,-1 0 0 0 0,1 0-1 0 0,-1 0 1 0 0,1 0 0 0 0,-1 0 0 0 0,1 0 0 0 0,5-5 5487 0 0,-11 19-4219 0 0,-8 5-642 0 0,9-14-532 0 0,0 1 1 0 0,1-1 0 0 0,-5 9-1 0 0,3 0 35 0 0,-6 25-1 0 0,0 0 29 0 0,4-19-169 0 0,1 0 1 0 0,1 1 0 0 0,-3 23-1 0 0,4-9-32 0 0,0-8-11 0 0,1 0 0 0 0,1 1 0 0 0,2-1-1 0 0,3 36 1 0 0,2-25-2 0 0,-4-22 2 0 0,6 22 0 0 0,-6-32-2 0 0,1-1-1 0 0,0 1 0 0 0,0-1 1 0 0,1 1-1 0 0,-1-1 0 0 0,1 0 1 0 0,5 7-1 0 0,23 21-138 0 0,-7-9-317 0 0,-23-22 372 0 0,0-1 1 0 0,1 0-1 0 0,0 1 1 0 0,-1-1 0 0 0,1 0-1 0 0,0 0 1 0 0,0 0-1 0 0,-1 0 1 0 0,1 0-1 0 0,0-1 1 0 0,0 1-1 0 0,0 0 1 0 0,0-1-1 0 0,0 0 1 0 0,0 1-1 0 0,0-1 1 0 0,0 0-1 0 0,0 0 1 0 0,0 0-1 0 0,0 0 1 0 0,3-1-1 0 0,2 0-815 0 0,1-1 0 0 0,-1 0 0 0 0,0 0 0 0 0,11-5 0 0 0,-2-2-891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9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16527 0 0,'0'0'47'0'0,"0"0"-1"0"0,0 0 0 0 0,0 0 0 0 0,0 0 0 0 0,0 0 0 0 0,0 0 1 0 0,0 0-1 0 0,0 1 0 0 0,0-1 0 0 0,0 0 0 0 0,0 0 0 0 0,0 0 0 0 0,0 0 1 0 0,0 0-1 0 0,0 0 0 0 0,0 0 0 0 0,0 1 0 0 0,0-1 0 0 0,0 0 0 0 0,0 0 1 0 0,0 0-1 0 0,0 0 0 0 0,0 0 0 0 0,0 0 0 0 0,0 0 0 0 0,0 0 0 0 0,0 1 1 0 0,1-1-1 0 0,-1 0 0 0 0,0 0 0 0 0,0 0 0 0 0,0 0 0 0 0,0 0 0 0 0,0 0 1 0 0,0 0-1 0 0,0 0 0 0 0,0 0 0 0 0,0 0 0 0 0,0 0 0 0 0,1 0 1 0 0,-1 1-1 0 0,0-1 0 0 0,0 0 0 0 0,0 0 0 0 0,0 0 0 0 0,0 0 0 0 0,0 0 1 0 0,0 0-1 0 0,1 0 0 0 0,-1 0 0 0 0,0 0 0 0 0,0 0 0 0 0,0 0 0 0 0,0 0 1 0 0,0 0-1 0 0,0 0 0 0 0,0 0 0 0 0,1-1 0 0 0,-1 1 0 0 0,0 0 0 0 0,0 0 1 0 0,0 0-1 0 0,0 0 0 0 0,0 0 0 0 0,0 0 0 0 0,17-1 1316 0 0,21-5 162 0 0,15-8 127 0 0,-31 8-1612 0 0,-19 6-145 0 0,-1-1-1 0 0,1 0 1 0 0,0 1-1 0 0,0-1 1 0 0,0 0 0 0 0,-1 0-1 0 0,5-3 1 0 0,14-5-3127 0 0,-11 3-4136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9.4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1 199 11976 0 0,'1'2'4647'0'0,"1"2"-3804"0"0,0 1 0 0 0,-1 0 0 0 0,1-1 0 0 0,-1 1 0 0 0,1 0 0 0 0,0 9 0 0 0,0 33 1215 0 0,-2-39-1883 0 0,0 1-1 0 0,1-1 1 0 0,0 1 0 0 0,3 14-1 0 0,0-9-106 0 0,-2 1 0 0 0,2 23 0 0 0,-1-12-10 0 0,-2-13-47 0 0,6 30-45 0 0,-6-40-24 0 0,0-1 0 0 0,0 1 0 0 0,0 0 1 0 0,0-1-1 0 0,0 1 0 0 0,1 0 0 0 0,-1-1 0 0 0,1 0 0 0 0,0 1 0 0 0,-1-1 0 0 0,6 4 0 0 0,-6-4-1108 0 0</inkml:trace>
  <inkml:trace contextRef="#ctx0" brushRef="#br0" timeOffset="1">305 1 14568 0 0,'0'0'2570'0'0,"3"1"-1471"0"0,10 7 10 0 0,-5-3-482 0 0,0 0 1 0 0,0 0-1 0 0,0 1 1 0 0,0 0 0 0 0,9 10-1 0 0,-7-3-191 0 0,0 1 1 0 0,-1 0-1 0 0,-1 1 0 0 0,0-1 0 0 0,-1 2 0 0 0,6 17 1 0 0,-6-11-403 0 0,-1 0 0 0 0,-2 1 1 0 0,0-1-1 0 0,-1 1 0 0 0,-1 0 1 0 0,-1 0-1 0 0,-3 27 0 0 0,0-30-24 0 0,-10 37 0 0 0,6-30 24 0 0,1-12-30 0 0,1 0 0 0 0,-13 25 1 0 0,-4 12-8 0 0,18-43-206 0 0,0 0 0 0 0,-1 0 0 0 0,-1 0 0 0 0,1-1 0 0 0,-1 1 0 0 0,-1-1 0 0 0,1 0 0 0 0,-13 12 0 0 0,16-18-166 0 0,1-1 0 0 0,-1 1 0 0 0,0-1-1 0 0,0 0 1 0 0,0 0 0 0 0,0 0 0 0 0,0 0 0 0 0,0 0 0 0 0,0 0 0 0 0,0 0 0 0 0,0-1-1 0 0,0 1 1 0 0,0-1 0 0 0,-1 0 0 0 0,-2 1 0 0 0,2-1-255 0 0,-2 1-1832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39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16272 0 0,'0'0'1627'0'0,"3"0"-1487"0"0,-1 0 165 0 0,1 0 0 0 0,-1 0-1 0 0,0-1 1 0 0,0 1 0 0 0,1-1-1 0 0,-1 1 1 0 0,3-3 0 0 0,-3 2 1036 0 0,0 2-1081 0 0,1-1 0 0 0,-1 0 0 0 0,0 0 0 0 0,1 1 0 0 0,-1 0 0 0 0,0-1 0 0 0,0 1 1 0 0,0 0-1 0 0,1 0 0 0 0,-1 0 0 0 0,0 0 0 0 0,0 0 0 0 0,0 1 0 0 0,-1-1 0 0 0,1 1 0 0 0,2 2 0 0 0,-3-4-252 0 0,0 1-1 0 0,-1-1 0 0 0,1 1 1 0 0,-1 0-1 0 0,1-1 0 0 0,-1 1 1 0 0,1 0-1 0 0,-1-1 0 0 0,0 1 1 0 0,1 0-1 0 0,-1 0 1 0 0,0-1-1 0 0,0 1 0 0 0,1 0 1 0 0,-1 0-1 0 0,0 0 0 0 0,0 0 1 0 0,0-1-1 0 0,0 1 0 0 0,0 0 1 0 0,0 0-1 0 0,0 0 1 0 0,-1 4-2 0 0,3 6 15 0 0,-1 0-1 0 0,0 12 1 0 0,-1-14-24 0 0,0 0 0 0 0,1 0 0 0 0,2 15 0 0 0,-2-22-20 0 0,0-1 0 0 0,0 1 0 0 0,0 0 0 0 0,1-1 0 0 0,-1 1 0 0 0,0-1 0 0 0,0 1 0 0 0,1-1 0 0 0,-1 1 0 0 0,1-1 0 0 0,-1 0 0 0 0,1 0 0 0 0,0 0 0 0 0,-1 0 0 0 0,1 0 0 0 0,0 0 1 0 0,0 0-1 0 0,0-1 0 0 0,0 1 0 0 0,-1-1 0 0 0,1 1 0 0 0,4-1 0 0 0,10 5-252 0 0,-13-4 137 0 0,0 0-1 0 0,0 0 1 0 0,1 0 0 0 0,-1-1 0 0 0,0 1-1 0 0,1-1 1 0 0,-1 0 0 0 0,4 0 0 0 0,12 0-1670 0 0,-3 4 373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0.2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0 222 16671 0 0,'0'0'1512'0'0,"2"0"-1245"0"0,1-1-231 0 0,1 0-1 0 0,-1 1 0 0 0,1-1 1 0 0,0 1-1 0 0,-1 0 1 0 0,6 0-1 0 0,-4 0 306 0 0,-1 0-1 0 0,0 0 1 0 0,1 0-1 0 0,-1 0 0 0 0,5-2 1 0 0,4-3 607 0 0,-11 4-824 0 0,0 0 0 0 0,0 0 0 0 0,-1 1 1 0 0,1-1-1 0 0,0 1 0 0 0,0-1 0 0 0,0 1 1 0 0,0 0-1 0 0,-1-1 0 0 0,1 1 0 0 0,0 0 0 0 0,0 0 1 0 0,0 1-1 0 0,0-1 0 0 0,0 0 0 0 0,3 1 1 0 0,0 0-12 0 0,0 0 1 0 0,0 0-1 0 0,0-1 1 0 0,0 1-1 0 0,0-1 1 0 0,0-1-1 0 0,0 1 1 0 0,0-1-1 0 0,0 0 1 0 0,6-1-1 0 0,2-1-27 0 0,28-1-464 0 0,-34 4 125 0 0,-1 0 0 0 0,1 0 1 0 0,0-1-1 0 0,0 0 0 0 0,-1 0 1 0 0,1-1-1 0 0,12-5 0 0 0,-2-2-2051 0 0</inkml:trace>
  <inkml:trace contextRef="#ctx0" brushRef="#br0" timeOffset="1">219 0 15752 0 0,'-22'4'2897'0'0,"26"7"-169"0"0,-4-11-2674 0 0,5 10 708 0 0,-1 0 0 0 0,-1 0-1 0 0,1 1 1 0 0,1 14-1 0 0,12 56 349 0 0,-13-58-1093 0 0,2 0 0 0 0,12 35 1 0 0,-14-49-422 0 0,0 0 0 0 0,1 0 1 0 0,7 10-1 0 0,4 6-6879 0 0,-11-12-268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0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4 10592 0 0,'-7'-4'14035'0'0,"-12"53"-13506"0"0,2 1-1 0 0,1 1 0 0 0,-10 67 1 0 0,20-61-524 0 0,1 84 0 0 0,5-137-63 0 0,0 1 1 0 0,1-1-1 0 0,0 0 0 0 0,0 1 1 0 0,0-1-1 0 0,0 0 0 0 0,1 0 0 0 0,-1 0 1 0 0,1 0-1 0 0,0 0 0 0 0,0 0 1 0 0,1-1-1 0 0,-1 1 0 0 0,1-1 0 0 0,0 1 1 0 0,6 5-1 0 0,-4-5-125 0 0,0 1 0 0 0,1-1 0 0 0,-1 0 0 0 0,1-1 0 0 0,0 1 0 0 0,0-1 0 0 0,1-1 0 0 0,-1 1 1 0 0,12 2-1 0 0,1 0-1599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3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18975 0 0,'0'0'2200'0'0,"2"-1"-1250"0"0,21-6 1074 0 0,-1 1 0 0 0,42-4 1 0 0,-33 5-1667 0 0,10 3 79 0 0,-32 2-375 0 0,-1-1 0 0 0,1 1 1 0 0,9-3-1 0 0,-14 1-54 0 0,-4 2-15 0 0,1-1 0 0 0,0 1-1 0 0,0-1 1 0 0,-1 1-1 0 0,1 0 1 0 0,0-1 0 0 0,0 1-1 0 0,0 0 1 0 0,0 0-1 0 0,-1 0 1 0 0,1 0 0 0 0,0 0-1 0 0,0 0 1 0 0,0 0-1 0 0,0 0 1 0 0,0 0 0 0 0,0 0-1 0 0,0 0 1 0 0,7-2-522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1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1 16208 0 0,'-37'9'1730'0'0,"21"-6"-1694"0"0,12 0-3 0 0,-1 1 59 0 0,3-3-73 0 0,-1 1 115 0 0,0-1 0 0 0,0 1 0 0 0,0 0 0 0 0,0 0 0 0 0,1 0 0 0 0,-4 3 0 0 0,5-3-37 0 0,0-1 0 0 0,0 1 0 0 0,0-1 0 0 0,0 1 0 0 0,0 0 0 0 0,0-1 0 0 0,1 1 0 0 0,-1 0 0 0 0,1 0 0 0 0,-1 0 0 0 0,1-1 0 0 0,0 1 1 0 0,-1 0-1 0 0,1 0 0 0 0,0 2 0 0 0,0 2 145 0 0,-1 0 0 0 0,0 0 0 0 0,0 0 0 0 0,-1 0 0 0 0,0 0 1 0 0,0-1-1 0 0,-4 10 0 0 0,3-11-155 0 0,1 0 0 0 0,0 0 0 0 0,1 0 0 0 0,-1 1 0 0 0,1-1 0 0 0,0 0 0 0 0,0 1 0 0 0,0-1 0 0 0,0 1 0 0 0,1-1 0 0 0,0 1 0 0 0,0-1 0 0 0,0 1 0 0 0,2 6 0 0 0,4 8 167 0 0,-4-15-194 0 0,-1 0 0 0 0,1 1 0 0 0,-1-1 1 0 0,0 0-1 0 0,0 1 0 0 0,0 7 0 0 0,-1 7 126 0 0,-1-13-105 0 0,1 1 0 0 0,0 0 0 0 0,1-1-1 0 0,-1 1 1 0 0,1-1 0 0 0,0 1 0 0 0,5 12 0 0 0,-5-15-39 0 0,1-1 0 0 0,-1 1 0 0 0,0 0 0 0 0,0-1 0 0 0,-1 1 0 0 0,1 0 0 0 0,-1 0 0 0 0,1 0 0 0 0,-1-1 0 0 0,0 1 0 0 0,-2 7 0 0 0,2-8-22 0 0,0 1-1 0 0,0-1 0 0 0,1 1 0 0 0,-1-1 1 0 0,1 1-1 0 0,0-1 0 0 0,-1 0 1 0 0,2 1-1 0 0,-1-1 0 0 0,0 0 1 0 0,1 0-1 0 0,-1 1 0 0 0,1-1 0 0 0,0 0 1 0 0,0-1-1 0 0,0 1 0 0 0,0 0 1 0 0,4 3-1 0 0,10 15 58 0 0,-12-18-29 0 0,0-1-38 0 0,10 1 13 0 0,0 0 16 0 0,-8-3-38 0 0,0 0 0 0 0,-1 1 1 0 0,1-2-1 0 0,-1 1 0 0 0,1-1 0 0 0,-1 0 0 0 0,1 0 0 0 0,-1 0 0 0 0,0-1 1 0 0,1 0-1 0 0,-1 0 0 0 0,0 0 0 0 0,0-1 0 0 0,0 1 0 0 0,0-1 0 0 0,-1 0 0 0 0,1-1 1 0 0,-1 1-1 0 0,5-6 0 0 0,7-1 65 0 0,-15 9-61 0 0,0 1 0 0 0,0 0-1 0 0,0-1 1 0 0,0 1-1 0 0,1-1 1 0 0,-1 0 0 0 0,-1 1-1 0 0,1-1 1 0 0,0 0-1 0 0,0 1 1 0 0,0-1 0 0 0,0 0-1 0 0,0 0 1 0 0,-1 0-1 0 0,1 0 1 0 0,0 0-1 0 0,-1 0 1 0 0,1 0 0 0 0,-1 0-1 0 0,1 0 1 0 0,-1 0-1 0 0,1 0 1 0 0,-1 0 0 0 0,1-3-1 0 0,-1 2 5 0 0,0 0 0 0 0,0 0 0 0 0,-1-1 0 0 0,1 1 0 0 0,0 0 0 0 0,-1 0 0 0 0,0 0 1 0 0,1 0-1 0 0,-1 0 0 0 0,0 0 0 0 0,0 0 0 0 0,0 0 0 0 0,0 0 0 0 0,0 0 0 0 0,-1 0 0 0 0,1 1 0 0 0,0-1 0 0 0,-1 0 0 0 0,1 1 0 0 0,-1 0 0 0 0,-2-2 0 0 0,0 0-10 0 0,-1 0-1 0 0,0 1 1 0 0,0 0-1 0 0,1 0 0 0 0,-2 0 1 0 0,1 1-1 0 0,-7-2 1 0 0,-4 1-163 0 0,0 0 0 0 0,1 1 0 0 0,-33 2 1 0 0,10 0-609 0 0,34 0 400 0 0,0 0 0 0 0,0 1 1 0 0,1-1-1 0 0,-1 1 0 0 0,1-1 0 0 0,-1 1 0 0 0,1 0 0 0 0,0 0 0 0 0,-4 4 0 0 0,-1-1-1687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1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14800 0 0,'18'-5'678'0'0,"-14"4"-14"0"0,-2 1-425 0 0,7 0 2041 0 0,-6-1-1038 0 0,0 1-1019 0 0,0 0 0 0 0,0 0 0 0 0,0 0 0 0 0,-1 0 0 0 0,1 0 0 0 0,0 0 0 0 0,0 1-1 0 0,0 0 1 0 0,0-1 0 0 0,-1 1 0 0 0,1 0 0 0 0,0 0 0 0 0,-1 1 0 0 0,1-1 0 0 0,-1 0 0 0 0,1 1-1 0 0,3 3 1 0 0,-3-3-88 0 0,0 1-1 0 0,0-1 1 0 0,0 1-1 0 0,0 0 1 0 0,-1 0-1 0 0,1 0 1 0 0,-1 0-1 0 0,0 1 1 0 0,0-1-1 0 0,0 1 0 0 0,0-1 1 0 0,0 1-1 0 0,1 5 1 0 0,-2-3 27 0 0,1 0 0 0 0,1 0 1 0 0,3 8-1 0 0,-3-8-86 0 0,-1-1 1 0 0,1 1 0 0 0,-1-1-1 0 0,2 10 1 0 0,0 4 78 0 0,-3-11-56 0 0,1 0 1 0 0,0 15-1 0 0,-2-5 2 0 0,-1-11-64 0 0,1-1 0 0 0,0 1 0 0 0,1 0 0 0 0,-1-1 0 0 0,4 12 0 0 0,5 7 72 0 0,-6-18-76 0 0,0 0 0 0 0,-1 0 1 0 0,0 0-1 0 0,1 7 1 0 0,1 18 24 0 0,-1-7-18 0 0,8 35-1 0 0,-7-45-34 0 0,0 0 13 0 0,0 0 0 0 0,-1 1 0 0 0,0-1 0 0 0,0 19 0 0 0,-2-18-12 0 0,0 0 0 0 0,1 0 0 0 0,1 0 0 0 0,5 20 0 0 0,-7-31-31 0 0,0 1 0 0 0,-1 0 0 0 0,0-1-1 0 0,0 1 1 0 0,0 0 0 0 0,-1-1 0 0 0,0 1-1 0 0,0-1 1 0 0,0 1 0 0 0,-4 9 0 0 0,-4 22-338 0 0,9-34 296 0 0,-1 0 0 0 0,1-1 0 0 0,-1 1 0 0 0,0 0-1 0 0,0-1 1 0 0,0 1 0 0 0,-1 0 0 0 0,1-1 0 0 0,0 1-1 0 0,-1-1 1 0 0,0 0 0 0 0,0 0 0 0 0,-2 3 0 0 0,-2 1-643 0 0,0-2 0 0 0,0 1 0 0 0,-10 5 0 0 0,12-8 267 0 0,-7 5-1319 0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1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2760 0 0,'24'3'207'0'0,"-5"-3"430"0"0,-7-1 1184 0 0,-8 1-598 0 0,0 0-1 0 0,0 0 0 0 0,0-1 0 0 0,0 1 1 0 0,-1-1-1 0 0,1 0 0 0 0,9-4 3984 0 0,11 5 45 0 0,-21 1-4284 0 0,-12 3-49 0 0,11-3-331 0 0,0-1-481 0 0,-1 1 0 0 0,1-1-1 0 0,0 1 1 0 0,0 0-1 0 0,-1 0 1 0 0,1 0 0 0 0,0 0-1 0 0,-1 0 1 0 0,1 0-1 0 0,-1 0 1 0 0,1 0 0 0 0,1 3-1 0 0,-4 7 112 0 0,0-10-211 0 0,1 0 0 0 0,0 0 0 0 0,0 1 0 0 0,0-1 0 0 0,0 0 1 0 0,0 0-1 0 0,0 0 0 0 0,0 0 0 0 0,0 0 0 0 0,0 0 0 0 0,0 1 0 0 0,1-1 0 0 0,-1 0 0 0 0,1 1 0 0 0,0 0 1 0 0,-1 1 0 0 0,1-1 0 0 0,0 1 0 0 0,-1 0 0 0 0,0-1 0 0 0,0 1 0 0 0,0-1-1 0 0,0 6 1 0 0,0-6-5 0 0,-1 0 0 0 0,1 1-1 0 0,0-1 1 0 0,0 0-1 0 0,1 1 1 0 0,-1-1 0 0 0,0 0-1 0 0,1 1 1 0 0,0-1 0 0 0,0 3-1 0 0,7 7-1 0 0,-7-10 0 0 0,0-1 0 0 0,-1 0 0 0 0,1 0 0 0 0,0 1 0 0 0,0-1 0 0 0,0 0 0 0 0,-1 1 0 0 0,1-1 0 0 0,-1 1 0 0 0,1-1 0 0 0,-1 1 0 0 0,0-1 0 0 0,1 1 0 0 0,-1-1 0 0 0,0 1 0 0 0,0-1 0 0 0,0 1 0 0 0,0-1 0 0 0,0 1 0 0 0,0-1 0 0 0,-1 4 0 0 0,-3 2 0 0 0,4-6 0 0 0,-1 0 0 0 0,0 0 0 0 0,1 0 0 0 0,-1 0 0 0 0,1 0 0 0 0,-1 0 0 0 0,1 0 0 0 0,-1 0 0 0 0,1 1 0 0 0,0-1 0 0 0,0 0 0 0 0,0 0 0 0 0,-1 0 0 0 0,1 1 0 0 0,0-1 0 0 0,0 0 0 0 0,1 0 0 0 0,-1 0 0 0 0,0 1 0 0 0,0-1 0 0 0,1 0 0 0 0,-1 0 0 0 0,0 0 0 0 0,1 0 0 0 0,-1 1 0 0 0,2 0 0 0 0,6 7 0 0 0,-2 0-24 0 0,-6-9 23 0 0,0 1 1 0 0,0-1-1 0 0,0 0 0 0 0,0 0 1 0 0,0 1-1 0 0,0-1 0 0 0,1 0 0 0 0,-1 0 1 0 0,0 0-1 0 0,0 0 0 0 0,0 1 0 0 0,0-1 1 0 0,1 0-1 0 0,-1 0 0 0 0,0 0 1 0 0,0 0-1 0 0,0 1 0 0 0,0-1 0 0 0,1 0 1 0 0,-1 0-1 0 0,0 0 0 0 0,0 0 0 0 0,1 0 1 0 0,-1 0-1 0 0,0 0 0 0 0,0 0 1 0 0,0 0-1 0 0,1 0 0 0 0,-1 0 0 0 0,1 0 1 0 0,21 6-45 0 0,-18-5 40 0 0,0 0-1 0 0,1-1 0 0 0,-1 1 0 0 0,0-1 0 0 0,1 0 0 0 0,-1 0 0 0 0,0 0 0 0 0,6-2 0 0 0,15 0-11 0 0,9 0-199 0 0,0-1 1 0 0,40-10-1 0 0,-60 9-122 0 0,1-1 0 0 0,19-9 0 0 0,4-2-1420 0 0,-10 6-134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2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10136 0 0,'0'-18'352'0'0,"0"11"-224"0"0,1 1 0 0 0,0 0 1 0 0,0-1-1 0 0,0 1 1 0 0,1 0-1 0 0,2-9 0 0 0,-3 14 55 0 0,-1 0 1 0 0,1 0-1 0 0,0 0 0 0 0,-1 0 0 0 0,1 0 0 0 0,0 0 0 0 0,-1 0 0 0 0,1 0 1 0 0,0 0-1 0 0,0 0 0 0 0,0 1 0 0 0,0-1 0 0 0,0 0 0 0 0,0 1 0 0 0,0-1 1 0 0,0 0-1 0 0,0 1 0 0 0,0-1 0 0 0,2 1 0 0 0,24-7 3501 0 0,-20 6-3258 0 0,11-3 762 0 0,-11 3-885 0 0,0-1 0 0 0,0 1 0 0 0,14 0 0 0 0,68-3 407 0 0,-42 3-852 0 0,-20 2-1207 0 0,-20 3-86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2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16064 0 0,'0'0'1231'0'0,"2"0"-843"0"0,18 4 183 0 0,0-2-1 0 0,0 0 0 0 0,-1-1 0 0 0,28-3 1 0 0,-19 1 337 0 0,46 4 0 0 0,-66-3-1205 0 0,-1 1-1 0 0,0-1 1 0 0,1 0-1 0 0,9-1 0 0 0,5 0-7141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3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4 980 17647 0 0,'0'0'1772'0'0,"0"1"-1586"0"0,-1 0 0 0 0,1-1-1 0 0,0 1 1 0 0,-1 0 0 0 0,1 0-1 0 0,0 0 1 0 0,-1 0-1 0 0,1 0 1 0 0,0-1 0 0 0,0 1-1 0 0,0 0 1 0 0,0 1 0 0 0,8 22 968 0 0,20 44 0 0 0,3-21-654 0 0,-28-42-465 0 0,0 0 0 0 0,0 0 0 0 0,6 7 0 0 0,6 8-1 0 0,-9-10-11 0 0,1-1 0 0 0,9 10 0 0 0,-3-3-12 0 0,-11-13-5 0 0,0 0 0 0 0,1 0 0 0 0,-1 0 0 0 0,1-1 0 0 0,0 1 0 0 0,0-1 0 0 0,0 0 0 0 0,4 3 0 0 0,2 1 28 0 0,-7-3-8 0 0,-1-3-24 0 0,-1 1 0 0 0,1 0 0 0 0,-1-1 0 0 0,1 1 0 0 0,-1-1 0 0 0,1 1 0 0 0,-1-1 0 0 0,1 0 0 0 0,0 1 0 0 0,-1-1 0 0 0,1 0 0 0 0,0 1 0 0 0,-1-1 0 0 0,1 0 0 0 0,0 0 0 0 0,0 1 0 0 0,-1-1 0 0 0,1 0 0 0 0,0 0 0 0 0,0 0 0 0 0,-1 0 0 0 0,1 0 0 0 0,0 0 0 0 0,0 0 0 0 0,-1 0 0 0 0,2-1 0 0 0,0 1-2 0 0,-1 0-1 0 0,0 0 1 0 0,0 0-1 0 0,1-1 1 0 0,-1 1-1 0 0,0-1 1 0 0,1 1-1 0 0,-1-1 1 0 0,0 1-1 0 0,0-1 1 0 0,0 1-1 0 0,0-1 1 0 0,0 0-1 0 0,0 0 1 0 0,0 0-1 0 0,0 1 1 0 0,1-3-1 0 0,1 1-2 0 0,-1-1-1 0 0,0 0 1 0 0,0 0 0 0 0,0 0 0 0 0,-1 0-1 0 0,3-5 1 0 0,-2 1-6 0 0,0 0 0 0 0,0-1-1 0 0,0 1 1 0 0,-1 0 0 0 0,1-14-1 0 0,-3 9-17 0 0,0 1-1 0 0,0 0 1 0 0,-6-20 0 0 0,1 6-13 0 0,-21-80-156 0 0,-20-92 0 0 0,34 149 193 0 0,10 33 3 0 0,0-1 0 0 0,0-28 0 0 0,-3-15 0 0 0,1 16 10 0 0,0-78-1 0 0,6 90 139 0 0,0 19-47 0 0,0 0 1 0 0,-3-18-1 0 0,2 27-69 0 0,0 0 0 0 0,0 0 1 0 0,0 0-1 0 0,1-1 0 0 0,-1 2 0 0 0,1-1 1 0 0,0 0-1 0 0,0 0 0 0 0,0 0 0 0 0,0 0 1 0 0,1 0-1 0 0,-1 1 0 0 0,1-1 0 0 0,-1 1 1 0 0,1-1-1 0 0,3-2 0 0 0,-2 0 33 0 0,1 1 1 0 0,0 0-1 0 0,0 1 0 0 0,0-1 1 0 0,1 1-1 0 0,-1 0 0 0 0,1 0 1 0 0,5-3-1 0 0,42-9 80 0 0,-24 5-103 0 0,1 2-1 0 0,0 0 0 0 0,0 2 1 0 0,34-2-1 0 0,-53 7-36 0 0,108-13 7 0 0,-42 10 17 0 0,-37 3-4 0 0,132-17 98 0 0,-81 7-48 0 0,33 0-21 0 0,160-21 88 0 0,-161 8-142 0 0,-81 14 16 0 0,14-3 28 0 0,-35 9-37 0 0,-1-1 0 0 0,0-1 0 0 0,18-7-1 0 0,-15 4-62 0 0,-1 2-1 0 0,27-6 1 0 0,-35 10-398 0 0,0 0 1 0 0,18-8-1 0 0,-30 10 343 0 0,8 0-1255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4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10136 0 0,'0'0'2909'0'0,"12"-10"3307"0"0,-11 8-6048 0 0,0 1 1 0 0,0 0-1 0 0,0 0 1 0 0,1 0-1 0 0,-1 0 1 0 0,0 0-1 0 0,1 0 1 0 0,-1 1-1 0 0,0-1 1 0 0,1 0-1 0 0,-1 1 0 0 0,1-1 1 0 0,-1 1-1 0 0,1-1 1 0 0,-1 1-1 0 0,1 0 1 0 0,0 0-1 0 0,-1-1 1 0 0,4 2-1 0 0,-2-2 83 0 0,-1 1-1 0 0,1 0 0 0 0,0-1 0 0 0,0 1 0 0 0,5-3 0 0 0,-1 0-19 0 0,0 1 0 0 0,0 0 0 0 0,0 0 0 0 0,1 0 0 0 0,-1 1 0 0 0,0 0 0 0 0,1 1 0 0 0,-1 0 0 0 0,1 0 0 0 0,-1 0 0 0 0,13 3 0 0 0,-4-3-1 0 0,-13-1-189 0 0,0 1 0 0 0,0 0 1 0 0,0 0-1 0 0,0 0 1 0 0,0 0-1 0 0,-1 1 1 0 0,1-1-1 0 0,0 1 1 0 0,0 0-1 0 0,3 1 0 0 0,-6-2-39 0 0,0 0 0 0 0,1 0-1 0 0,-1 0 1 0 0,0 0-1 0 0,0 0 1 0 0,0 0 0 0 0,0 0-1 0 0,0 0 1 0 0,1 0-1 0 0,-1 0 1 0 0,0 0 0 0 0,0 0-1 0 0,0 0 1 0 0,0 1-1 0 0,0-1 1 0 0,1 0 0 0 0,-1 0-1 0 0,0 0 1 0 0,0 0-1 0 0,0 0 1 0 0,0 0 0 0 0,0 1-1 0 0,0-1 1 0 0,0 0-1 0 0,0 0 1 0 0,0 0 0 0 0,0 0-1 0 0,1 0 1 0 0,-1 1-1 0 0,0-1 1 0 0,0 0 0 0 0,0 0-1 0 0,0 0 1 0 0,0 1-1 0 0,1 3 8 0 0,0-2-30 0 0,0 1-1 0 0,0 0 0 0 0,-1 0 1 0 0,1 0-1 0 0,-1 0 1 0 0,1 0-1 0 0,-1 0 0 0 0,0 0 1 0 0,0 0-1 0 0,0 0 1 0 0,-1 0-1 0 0,0 3 1 0 0,-1 1-121 0 0,0 1 0 0 0,-1 0 0 0 0,0-1 0 0 0,-1 1 0 0 0,1-1 0 0 0,-10 13 0 0 0,6-12-49 0 0,-23 22-768 0 0,7-8-225 0 0,-3 2-526 0 0,25-23 1392 0 0,1 1-673 0 0,2 0 972 0 0,-1 1 1 0 0,0-1-1 0 0,0 0 0 0 0,0 0 1 0 0,1-1-1 0 0,-1 1 0 0 0,1 0 1 0 0,3 2-1 0 0,2 3 43 0 0,0-1 0 0 0,1 0-1 0 0,0 0 1 0 0,0-1 0 0 0,0 0 0 0 0,16 6 0 0 0,-7-3 342 0 0,-1 0 1 0 0,30 21 0 0 0,-39-22-151 0 0,-5-6-139 0 0,-1 1 0 0 0,0-1 0 0 0,1 0 0 0 0,-1 1 1 0 0,1-1-1 0 0,-1 0 0 0 0,1 0 0 0 0,0 0 0 0 0,-1 0 0 0 0,4 1 0 0 0,-4-2-34 0 0,-1 1 1 0 0,1 0-1 0 0,-1-1 1 0 0,1 1-1 0 0,-1 0 1 0 0,0-1-1 0 0,0 1 1 0 0,1 0-1 0 0,-1 0 1 0 0,0-1-1 0 0,0 1 1 0 0,0 0-1 0 0,1 0 1 0 0,-1 0-1 0 0,0-1 1 0 0,0 1-1 0 0,0 0 1 0 0,-1 1 0 0 0,1 16 389 0 0,-2-12-355 0 0,0 0 1 0 0,-1 0 0 0 0,0-1 0 0 0,1 1 0 0 0,-2 0-1 0 0,1-1 1 0 0,-1 0 0 0 0,1 0 0 0 0,-1 0-1 0 0,-1 0 1 0 0,1-1 0 0 0,-1 0 0 0 0,0 0 0 0 0,0 0-1 0 0,0 0 1 0 0,0-1 0 0 0,-1 0 0 0 0,1 0 0 0 0,-1 0-1 0 0,0-1 1 0 0,-7 3 0 0 0,-26 9 22 0 0,29-10-117 0 0,-1 0 1 0 0,0 0-1 0 0,0-1 0 0 0,0 0 0 0 0,-1-1 0 0 0,-18 1 1 0 0,22-3-529 0 0,-12-1 727 0 0,12-3-2302 0 0,3-5-3623 0 0,0-1-1985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5.0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16328 0 0,'0'0'1475'0'0,"2"1"-1212"0"0,12 9-221 0 0,-10-11 23 0 0,-1 1 40 0 0,14 1 1062 0 0,-11-1-47 0 0,0 1 0 0 0,0-1 1 0 0,12-2-1 0 0,34-7 976 0 0,-45 8-1821 0 0,0 0 1 0 0,0 0 0 0 0,9 1-1 0 0,-9 0-81 0 0,0 0-1 0 0,0 0 0 0 0,11-3 1 0 0,-10 2-59 0 0,0 0 0 0 0,1 1 1 0 0,-1 0-1 0 0,10 1 1 0 0,10 1 112 0 0,-27-2-232 0 0,1 0 0 0 0,0 0 0 0 0,0 1 0 0 0,-1-1 0 0 0,1 0 0 0 0,0 1 1 0 0,-1 0-1 0 0,1-1 0 0 0,-1 1 0 0 0,1 0 0 0 0,-1 0 0 0 0,1 0 0 0 0,-1 0 0 0 0,1 0 0 0 0,-1 0 0 0 0,0 0 0 0 0,2 2 0 0 0,2 2 28 0 0,-1 1 1 0 0,-1-1-1 0 0,5 8 0 0 0,-3-5-17 0 0,2 7 41 0 0,-7-10-67 0 0,-1-1 9 0 0,3 20 13 0 0,0 0-1 0 0,-2 0 0 0 0,-1 0 1 0 0,-1 0-1 0 0,-9 41 1 0 0,5-27-76 0 0,2-1 1 0 0,2 59-1 0 0,2-28-857 0 0,0-66 436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45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96 11056 0 0,'0'0'852'0'0,"2"1"-560"0"0,5 1 748 0 0,1-1 0 0 0,0 1 1 0 0,0-2-1 0 0,0 1 0 0 0,-1-1 1 0 0,1 0-1 0 0,0-1 0 0 0,9-1 1 0 0,65-16 4199 0 0,-76 16-5233 0 0,71-22 2312 0 0,-54 16-2072 0 0,0 0 1 0 0,1 2-1 0 0,33-5 1 0 0,-11 4-1698 0 0,-17 0-5625 0 0,-3-2-2199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51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17015 0 0,'0'0'1543'0'0,"-1"2"-1103"0"0,0 1 2 0 0,-1 0 1 0 0,1 0-1 0 0,0 0 0 0 0,0 1 1 0 0,0-1-1 0 0,0 0 0 0 0,1 0 0 0 0,0 1 1 0 0,-1-1-1 0 0,1 7 0 0 0,0-5-332 0 0,0 0 0 0 0,1 1 0 0 0,-1-1 0 0 0,1 0 0 0 0,0 1 0 0 0,0-1 0 0 0,1 0 0 0 0,-1 0 0 0 0,1 0 0 0 0,5 9 0 0 0,50 117 294 0 0,-43-106-345 0 0,-8-15-57 0 0,0 1 1 0 0,6 15-1 0 0,-6-13-2 0 0,4-3 0 0 0,-10-10 0 0 0,1 1 0 0 0,-1-1 0 0 0,1 1 0 0 0,-1-1 0 0 0,1 1 0 0 0,-1-1 0 0 0,1 1 0 0 0,0-1 0 0 0,-1 0 0 0 0,1 1 0 0 0,-1-1 0 0 0,1 0 0 0 0,0 0 0 0 0,-1 1 0 0 0,1-1 0 0 0,0 0 0 0 0,0 0 0 0 0,-1 0 0 0 0,1 0 0 0 0,0 0 0 0 0,-1 0 0 0 0,1 0 0 0 0,0 0 0 0 0,-1 0 0 0 0,1 0 0 0 0,1-1 0 0 0,0 1 0 0 0,0 0 1 0 0,0-1-1 0 0,0 1 0 0 0,0-1 0 0 0,0 1 1 0 0,0-1-1 0 0,0 1 0 0 0,0-1 1 0 0,0 0-1 0 0,0 0 0 0 0,0 0 0 0 0,-1 0 1 0 0,1 0-1 0 0,0-1 0 0 0,-1 1 1 0 0,1 0-1 0 0,-1-1 0 0 0,2-1 0 0 0,3-5-18 0 0,0 0 0 0 0,6-12 0 0 0,-5 9-71 0 0,-5 7 56 0 0,0 1 0 0 0,0-1 0 0 0,-1 0 0 0 0,0 0 0 0 0,0 0 0 0 0,0 0 0 0 0,0-1 0 0 0,0 1 0 0 0,-1 0 0 0 0,0 0 0 0 0,0-6 0 0 0,0 4-6 0 0,0 0 0 0 0,0 0 1 0 0,1 0-1 0 0,2-11 0 0 0,4-12 39 0 0,-6 22 0 0 0,0 0 0 0 0,1 0 0 0 0,3-9 0 0 0,-3 13 0 0 0,-2 2 0 0 0,1 0 0 0 0,-1 0 0 0 0,1 0 0 0 0,-1 0 0 0 0,0 0 0 0 0,1 0 0 0 0,-1 1 0 0 0,0-1 0 0 0,0 0 0 0 0,0 0 0 0 0,1 0 0 0 0,-1 0 0 0 0,0 0 0 0 0,0 0 0 0 0,-1 0 0 0 0,1 0 0 0 0,0 0 0 0 0,0 0 0 0 0,0 0 0 0 0,-1-1 0 0 0,-7-6 11 0 0,12 11 16 0 0,-1 0 1 0 0,0 0-1 0 0,0 1 0 0 0,0-1 1 0 0,0 1-1 0 0,-1 0 1 0 0,1 0-1 0 0,-1 0 0 0 0,0 0 1 0 0,1 5-1 0 0,0-2-2 0 0,1 0-1 0 0,-1-1 1 0 0,8 12-1 0 0,-7-12-11 0 0,0-1-1 0 0,0 2 0 0 0,-1-1 1 0 0,3 9-1 0 0,-4-11-11 0 0,1 1-1 0 0,-1 0 1 0 0,1-1-1 0 0,-1 0 1 0 0,1 0-1 0 0,6 7 1 0 0,10 16-19 0 0,-16-22-36 0 0,0 0 0 0 0,0-1 1 0 0,0 0-1 0 0,0 1 1 0 0,6 5-1 0 0,-7-9-122 0 0,10 3-3468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4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0 11056 0 0,'0'0'852'0'0,"-1"2"-560"0"0,1-1-298 0 0,-14 19 734 0 0,-2-8 2512 0 0,-5 8 3938 0 0,6-5-4512 0 0,14-13-2474 0 0,-1-1 0 0 0,1 1 1 0 0,-1 0-1 0 0,1-1 0 0 0,-1 1 0 0 0,1 0 0 0 0,0 0 1 0 0,-2 4-1 0 0,-5 8 315 0 0,6-12-477 0 0,0 0-1 0 0,1 0 1 0 0,-1 0-1 0 0,1 0 1 0 0,-1 1-1 0 0,1-1 1 0 0,0 0-1 0 0,0 1 1 0 0,0-1-1 0 0,0 1 1 0 0,0-1-1 0 0,1 1 1 0 0,-1-1-1 0 0,0 6 1 0 0,1 0 44 0 0,1 0 0 0 0,-1-1-1 0 0,3 12 1 0 0,-2-16-72 0 0,-1-1-2 0 0,0 0 0 0 0,0 0 0 0 0,1 0 0 0 0,-1 0 0 0 0,1 0 0 0 0,-1 0 0 0 0,1 0 0 0 0,0 0 0 0 0,0-1 0 0 0,0 1 0 0 0,0 0 0 0 0,0 0 0 0 0,0-1 0 0 0,3 4 0 0 0,-3-5 0 0 0,0 1 0 0 0,-1 0 0 0 0,1 0 0 0 0,0 0 0 0 0,-1 0 0 0 0,1 0 0 0 0,0 0 0 0 0,-1 0 0 0 0,1 0 0 0 0,0 3 0 0 0,0-1 0 0 0,0-1 0 0 0,0 1 0 0 0,0 0 0 0 0,1 0 0 0 0,-1-1 0 0 0,1 1 0 0 0,0 0 0 0 0,0-1 0 0 0,0 0 0 0 0,0 1 0 0 0,0-1 0 0 0,0 0 0 0 0,1 0 0 0 0,3 2 0 0 0,14 14 0 0 0,38 26 0 0 0,-45-33 1 0 0,-7-6-3 0 0,-1 0 0 0 0,1 0-1 0 0,-1 1 1 0 0,7 9-1 0 0,-5-4-26 0 0,0-2 26 0 0,0 0 0 0 0,-2 1 0 0 0,1 0 0 0 0,-1 0 0 0 0,0 0 0 0 0,-1 1 0 0 0,3 12 0 0 0,-6-20 3 0 0,-1-1 0 0 0,0 1 0 0 0,-1 0 0 0 0,1 0 0 0 0,0-1 0 0 0,-1 1 0 0 0,1 0 0 0 0,-1-1 0 0 0,0 1 0 0 0,-2 3 0 0 0,-2 12 0 0 0,4-15 2 0 0,0-1 1 0 0,0 1-1 0 0,0 0 0 0 0,0-1 1 0 0,0 1-1 0 0,-1-1 0 0 0,1 1 0 0 0,-1-1 1 0 0,0 0-1 0 0,0 1 0 0 0,1-1 1 0 0,-2 0-1 0 0,-3 3 0 0 0,-1 1 9 0 0,-1 0-1 0 0,-15 7 1 0 0,-19 5 0 0 0,38-16-7 0 0,0-1 0 0 0,1 0 0 0 0,-1 0 0 0 0,0 0 0 0 0,0-1 1 0 0,0 1-1 0 0,0-1 0 0 0,0 0 0 0 0,0 0 0 0 0,0 0 0 0 0,-5-1 0 0 0,-10 0-25 0 0,13 1-60 0 0,-1-1 1 0 0,0 1 0 0 0,1-1-1 0 0,-8-2 1 0 0,12 2-27 0 0,-1 0 1 0 0,1 1-1 0 0,0-1 0 0 0,0 0 0 0 0,0 0 1 0 0,0 0-1 0 0,0 0 0 0 0,0-1 1 0 0,0 1-1 0 0,0 0 0 0 0,0-1 0 0 0,0 0 1 0 0,1 1-1 0 0,-3-4 0 0 0,3 4-87 0 0,1 0-1 0 0,0 0 1 0 0,0 0 0 0 0,0 0-1 0 0,0 0 1 0 0,-1 0-1 0 0,1 0 1 0 0,1 0 0 0 0,-1 0-1 0 0,0-1 1 0 0,0 1-1 0 0,0 0 1 0 0,0 0-1 0 0,1 0 1 0 0,-1 0 0 0 0,1 0-1 0 0,-1 0 1 0 0,1 0-1 0 0,0-1 1 0 0,1-1-791 0 0,3-12-4691 0 0,-1-4-1450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51.7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6448 0 0,'0'0'498'0'0,"1"1"-327"0"0,1 4 527 0 0,0-1-1 0 0,0 0 1 0 0,-1 1-1 0 0,1-1 1 0 0,0 6 0 0 0,8 20 4633 0 0,-8-24-4827 0 0,0-1-1 0 0,0 1 1 0 0,-1 0 0 0 0,0-1-1 0 0,1 9 1 0 0,-1-8-32 0 0,0-1 0 0 0,0 1 0 0 0,1 0 0 0 0,-1 0-1 0 0,4 7 1 0 0,-3-10-304 0 0,-1 0-1 0 0,0 1 1 0 0,0-1 0 0 0,0 0-1 0 0,-1 1 1 0 0,1 3-1 0 0,-1-4-77 0 0,1 0-1 0 0,-1 0 0 0 0,1 0 1 0 0,-1 0-1 0 0,1 0 1 0 0,0 0-1 0 0,0-1 0 0 0,2 4 1 0 0,-2-5 786 0 0,-1-1-856 0 0,0 0 0 0 0,0 0 1 0 0,0 0-1 0 0,0 0 0 0 0,0 0 1 0 0,0 0-1 0 0,0 0 0 0 0,0 0 1 0 0,0 0-1 0 0,1 0 0 0 0,-1 0 1 0 0,0 0-1 0 0,0 0 0 0 0,0 0 1 0 0,0 0-1 0 0,0 0 0 0 0,0 1 1 0 0,0-1-1 0 0,0 0 0 0 0,0 0 1 0 0,0 0-1 0 0,0 0 0 0 0,0 0 1 0 0,0 0-1 0 0,0 0 0 0 0,0 0 1 0 0,0 0-1 0 0,0 0 0 0 0,0 0 1 0 0,0 0-1 0 0,0 0 0 0 0,0 0 1 0 0,0 0-1 0 0,0 0 0 0 0,0 0 1 0 0,0 0-1 0 0,0 0 0 0 0,0 0 1 0 0,0 1-1 0 0,0-1 0 0 0,0 0 1 0 0,0 0-1 0 0,0 0 0 0 0,0 0 1 0 0,0 0-1 0 0,0 0 0 0 0,0 0 1 0 0,0 0-1 0 0,0 0 0 0 0,0 0 1 0 0,0 0-1 0 0,0 0 0 0 0,0 0 1 0 0,0 0-1 0 0,0 0 0 0 0,0 0 1 0 0,0 0-1 0 0,0 0 0 0 0,0 1 1 0 0,0-1-1 0 0,0 0 0 0 0,0 0 1 0 0,3-6 0 0 0,-1 0 0 0 0,1-1-1 0 0,-1 1 1 0 0,0 0 0 0 0,-1-1 0 0 0,2-12 0 0 0,-2 12-16 0 0,0-1 1 0 0,1 1 0 0 0,0-1-1 0 0,0 1 1 0 0,5-12 0 0 0,1 3 13 0 0,-6 10-15 0 0,1 0 0 0 0,0 1 1 0 0,1-1-1 0 0,-1 1 0 0 0,1 0 1 0 0,0 0-1 0 0,7-6 0 0 0,4-7 12 0 0,-15 18-10 0 0,1 0 1 0 0,-1-1-1 0 0,1 1 0 0 0,-1 0 0 0 0,0 0 0 0 0,1-1 0 0 0,-1 1 1 0 0,1 0-1 0 0,0 0 0 0 0,-1 0 0 0 0,1 0 0 0 0,-1 0 1 0 0,1 0-1 0 0,-1 0 0 0 0,1 0 0 0 0,-1 0 0 0 0,1 0 1 0 0,-1 0-1 0 0,1 0 0 0 0,-1 0 0 0 0,1 0 0 0 0,-1 0 0 0 0,1 0 1 0 0,-1 1-1 0 0,1-1 0 0 0,0 1 0 0 0,12 7 89 0 0,-13-8-79 0 0,4 4 30 0 0,0 0 1 0 0,0 0 0 0 0,0 1-1 0 0,-1-1 1 0 0,1 1 0 0 0,-1-1-1 0 0,-1 1 1 0 0,4 6 0 0 0,15 43 219 0 0,-16-34-254 0 0,-5-17-13 0 0,0 0 0 0 0,1 0 0 0 0,0-1-1 0 0,0 1 1 0 0,0 0 0 0 0,0-1 0 0 0,0 1-1 0 0,0-1 1 0 0,1 0 0 0 0,-1 1 0 0 0,1-1-1 0 0,2 3 1 0 0,8 11-144 0 0,-11-13 67 0 0,1 0 1 0 0,0 0 0 0 0,0 0-1 0 0,0-1 1 0 0,0 1 0 0 0,1-1-1 0 0,-1 0 1 0 0,1 1 0 0 0,0-1-1 0 0,3 2 1 0 0,-4-3-465 0 0,0 0-24 0 0,-1-1 405 0 0,0 1 0 0 0,0-1 0 0 0,0 0 0 0 0,0 0 0 0 0,0 0 0 0 0,0 0 0 0 0,0 1 0 0 0,0-2 0 0 0,0 1 0 0 0,0 0 0 0 0,1 0 0 0 0,-1 0 0 0 0,0 0 0 0 0,0-1 0 0 0,0 1 0 0 0,0 0 0 0 0,0-1 0 0 0,0 1 0 0 0,0-1 0 0 0,0 1 0 0 0,0-1 0 0 0,-1 0 0 0 0,1 1 0 0 0,0-1 0 0 0,0 0 0 0 0,0-1 0 0 0,24-24-2906 0 0,-22 22 2775 0 0,0 0-227 0 0,0-1 0 0 0,-1 1 0 0 0,1-1 0 0 0,-1 0 0 0 0,0 0 0 0 0,2-8 0 0 0,-1 3-140 0 0,6-18-1179 0 0,3-6-291 0 0,-9 28 1967 0 0,0 0-1 0 0,-1-1 0 0 0,0 1 0 0 0,0 0 0 0 0,0-1 0 0 0,0 0 1 0 0,0-10 8678 0 0,2 31-6464 0 0,-2-9-1613 0 0,0 0 0 0 0,-1 0 0 0 0,0 1 0 0 0,0-1 0 0 0,-1 0-1 0 0,1 11 1 0 0,-1-11-115 0 0,1 0 0 0 0,0 1 0 0 0,0-1 0 0 0,1 0 0 0 0,-1 0 0 0 0,1 0 0 0 0,3 5 0 0 0,6 20 330 0 0,-2-6-617 0 0,-7-21-37 0 0,0 0 0 0 0,-1 0-1 0 0,0 0 1 0 0,0 1-1 0 0,0-1 1 0 0,0 0 0 0 0,1 7-1 0 0,-3-9 1 0 0,1 0 0 0 0,0 1 0 0 0,0-1 0 0 0,0 1 0 0 0,0-1 0 0 0,0 0 0 0 0,0 1 0 0 0,1-1 0 0 0,-1 1 0 0 0,0-1 0 0 0,1 0 0 0 0,-1 1 0 0 0,1-1 0 0 0,-1 0 0 0 0,1 0 0 0 0,0 1 0 0 0,-1-1 0 0 0,1 0 0 0 0,0 0 0 0 0,0 0 0 0 0,0 0 0 0 0,1 1 0 0 0,3 3 0 0 0,-4-4-22 0 0,-1-1-1 0 0,0 1 0 0 0,1-1 1 0 0,-1 1-1 0 0,0-1 0 0 0,1 1 1 0 0,-1-1-1 0 0,0 1 1 0 0,1-1-1 0 0,-1 1 0 0 0,0-1 1 0 0,0 1-1 0 0,0 0 0 0 0,1-1 1 0 0,-1 1-1 0 0,0-1 0 0 0,0 1 1 0 0,0 0-1 0 0,0-1 1 0 0,0 1-1 0 0,0-1 0 0 0,0 1 1 0 0,-1 0-1 0 0,1-1 0 0 0,0 1 1 0 0,0-1-1 0 0,0 1 1 0 0,0-1-1 0 0,-1 1 0 0 0,1 0 1 0 0,0-1-1 0 0,-1 1 0 0 0,1-1 1 0 0,0 1-1 0 0,-1-1 0 0 0,1 0 1 0 0,-1 1-1 0 0,0 0 1 0 0,0 0-1008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52.1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2760 0 0,'0'0'272'0'0,"6"-6"-272"0"0,-6-18 19191 0 0,-6 14-20655 0 0,6 6-352 0 0</inkml:trace>
  <inkml:trace contextRef="#ctx0" brushRef="#br0" timeOffset="1">54 124 2760 0 0,'15'6'4157'0'0,"25"5"-1"0"0,-11-9 3721 0 0,-12-3-6538 0 0,-5 0-43 0 0,-1 0 1 0 0,14-3 0 0 0,6 0 25 0 0,-2-3-348 0 0,-24 5-697 0 0,1 1 1 0 0,0-1-1 0 0,10 0 0 0 0,-4 0-254 0 0,-1-1-1 0 0,1 1 1 0 0,-1-2-1 0 0,0 0 1 0 0,16-7-1 0 0,-24 9-15 0 0,-1 1-46 0 0,1-1 1 0 0,0 1-1 0 0,0 0 1 0 0,1 0-1 0 0,-1 0 1 0 0,0 0-1 0 0,4 0 1 0 0,-3 0-3590 0 0,11-3 1468 0 0,-12 3-15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52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18079 0 0,'0'0'1639'0'0,"0"2"-1142"0"0,1 12 783 0 0,1 1-1 0 0,1-1 1 0 0,0 0-1 0 0,6 17 0 0 0,0 0-673 0 0,13 42 720 0 0,-13-46-1061 0 0,-1 0 1 0 0,-2 0-1 0 0,5 41 1 0 0,-9-48-172 0 0,-2-9-42 0 0,1 0 0 0 0,0 1 0 0 0,1-1 0 0 0,0 0-1 0 0,0 1 1 0 0,7 14 0 0 0,13 16 69 0 0,-14-28-179 0 0,12 29-1 0 0,-17-34-180 0 0,1 0 0 0 0,0-1 0 0 0,1 1 0 0 0,-1-1 0 0 0,2 0 0 0 0,-1 0 0 0 0,14 14 0 0 0,0 0-1670 0 0,-6-7-90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6:52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49 20671 0 0,'0'0'1584'0'0,"-1"-2"-1085"0"0,-2-2-320 0 0,0 1-1 0 0,1-1 1 0 0,-1 0 0 0 0,0 1 0 0 0,-1 0-1 0 0,1 0 1 0 0,-1 0 0 0 0,1 0 0 0 0,-1 1-1 0 0,0-1 1 0 0,0 1 0 0 0,0 0 0 0 0,-8-3-1 0 0,9 4 29 0 0,-1 0 0 0 0,0 1-1 0 0,1 0 1 0 0,-1 0 0 0 0,1 0-1 0 0,-1 0 1 0 0,0 0 0 0 0,1 1-1 0 0,-1-1 1 0 0,1 1 0 0 0,-1 0-1 0 0,1 0 1 0 0,-6 2 0 0 0,8-2-212 0 0,-1 0 1 0 0,0 0-1 0 0,1-1 1 0 0,-1 1-1 0 0,0 0 1 0 0,1 0-1 0 0,-1 1 1 0 0,1-1 0 0 0,0 0-1 0 0,-1 0 1 0 0,1 1-1 0 0,0-1 1 0 0,0 1-1 0 0,0-1 1 0 0,0 1-1 0 0,0-1 1 0 0,0 1-1 0 0,0 0 1 0 0,0-1-1 0 0,1 1 1 0 0,-1 0-1 0 0,1 0 1 0 0,-1 0-1 0 0,1 0 1 0 0,0-1-1 0 0,-1 4 1 0 0,2 3-67 0 0,0 0 1 0 0,0-1 0 0 0,0 0-1 0 0,1 1 1 0 0,3 8-1 0 0,-2-6 168 0 0,-2-6-97 0 0,1 1 0 0 0,0 0 0 0 0,0-1 0 0 0,1 1 0 0 0,-1-1 0 0 0,1 0 0 0 0,0 0 0 0 0,0 0 0 0 0,1 0 0 0 0,6 6 0 0 0,-2-3 0 0 0,1-1 0 0 0,0 0 0 0 0,0 0 0 0 0,10 5 0 0 0,-14-9 0 0 0,0 2 0 0 0,-1-1 1 0 0,0 0-1 0 0,1 1 0 0 0,-1 0 0 0 0,0 0 0 0 0,3 5 0 0 0,-3-4 53 0 0,0 0 0 0 0,1 0-1 0 0,-1-1 1 0 0,1 0-1 0 0,0 0 1 0 0,8 5-1 0 0,2-2 98 0 0,-11-5-77 0 0,1 0 0 0 0,-1 0 1 0 0,0 1-1 0 0,0-1 0 0 0,0 1 1 0 0,0 0-1 0 0,4 4 0 0 0,-6-6-12 0 0,0 1-1 0 0,0-1 0 0 0,1 1 1 0 0,-1-1-1 0 0,0 0 0 0 0,6 2 1 0 0,-6-3-13 0 0,0 1 1 0 0,0 0-1 0 0,0-1 1 0 0,0 1-1 0 0,0 0 1 0 0,0 0-1 0 0,-1 1 1 0 0,1-1 0 0 0,0 0-1 0 0,0 1 1 0 0,-1-1-1 0 0,3 3 1 0 0,-4-1 127 0 0,1 0 0 0 0,-1-1 0 0 0,0 1 0 0 0,0 0 1 0 0,0 0-1 0 0,0 4 0 0 0,-26 1 203 0 0,17-5-338 0 0,1 0 1 0 0,-1 0-1 0 0,0-1 1 0 0,0-1 0 0 0,-13 2-1 0 0,-57-10 461 0 0,-2 0-3521 0 0,56-3-13651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1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11056 0 0,'0'0'3114'0'0,"-1"3"-952"0"0,0 2-1117 0 0,-1 0 0 0 0,1 0 0 0 0,0 0 0 0 0,0 8 0 0 0,1 46 2172 0 0,1-25-2505 0 0,-1-30-649 0 0,-5 143 1443 0 0,2-38-900 0 0,0 5-292 0 0,1-92-294 0 0,-6 107 104 0 0,13-45-1225 0 0,-5-82 230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2.0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8 15664 0 0,'0'0'1882'0'0,"-2"2"-743"0"0,-1 1-660 0 0,0 0 0 0 0,0 1 0 0 0,0-1 0 0 0,1 1 1 0 0,-1 0-1 0 0,1 0 0 0 0,0 0 0 0 0,0 0 0 0 0,1 0 0 0 0,-1 0 1 0 0,1 0-1 0 0,0 1 0 0 0,-1 6 0 0 0,-1 7-10 0 0,1 1-1 0 0,1 19 1 0 0,1-28-366 0 0,0 8 44 0 0,1 0 0 0 0,4 30 0 0 0,-1-24-75 0 0,-3-17-69 0 0,0 0 0 0 0,0 0 1 0 0,1 0-1 0 0,5 12 0 0 0,-2-9-3 0 0,0 1 0 0 0,1-1 0 0 0,0-1 0 0 0,0 1 0 0 0,1-1 0 0 0,1 0 0 0 0,12 12 0 0 0,-16-17 0 0 0,1 0 0 0 0,0 0 0 0 0,-1-1 0 0 0,1 1 0 0 0,0-1 0 0 0,1 0 0 0 0,7 3 0 0 0,-10-5 0 0 0,1 0 0 0 0,-1 0 0 0 0,1 0 0 0 0,0-1 0 0 0,0 0 0 0 0,-1 1 0 0 0,1-1 0 0 0,0 0 0 0 0,0-1 0 0 0,-1 1 0 0 0,1-1 0 0 0,6-1 0 0 0,-7 0 2 0 0,0 1 1 0 0,-1-1-1 0 0,1 0 0 0 0,0 1 1 0 0,-1-1-1 0 0,1 0 0 0 0,-1 0 1 0 0,0-1-1 0 0,1 1 0 0 0,-1 0 1 0 0,-1-1-1 0 0,4-3 0 0 0,-1-1 21 0 0,0 1 4 0 0,0 0 0 0 0,-1 0 0 0 0,0-1 0 0 0,0 0 0 0 0,-1 1 0 0 0,0-1 0 0 0,0 0 0 0 0,1-10 0 0 0,3-9 77 0 0,-4 21-78 0 0,-1-1 1 0 0,-1 0-1 0 0,1 1 0 0 0,-1-1 0 0 0,0 0 0 0 0,0 0 0 0 0,0 1 1 0 0,-2-7-1 0 0,-1-5 124 0 0,-9-23-1 0 0,-2-7 91 0 0,12 40-211 0 0,0 0 1 0 0,0 0 0 0 0,-1 0-1 0 0,0 1 1 0 0,0-1-1 0 0,-1 1 1 0 0,-5-9 0 0 0,-1 3 4 0 0,0 0 0 0 0,-17-15 1 0 0,24 24-43 0 0,0 1-1 0 0,0 0 1 0 0,0-1 0 0 0,0 1 0 0 0,0 0 0 0 0,0 0 0 0 0,-1 1-1 0 0,1-1 1 0 0,0 1 0 0 0,-1 0 0 0 0,0 0 0 0 0,1 0-1 0 0,-1 0 1 0 0,0 0 0 0 0,1 1 0 0 0,-1 0 0 0 0,-5 0 0 0 0,6 0-123 0 0,0 1 1 0 0,0-1 0 0 0,0 1 0 0 0,0 0 0 0 0,0 0 0 0 0,0 0 0 0 0,1 1 0 0 0,-1-1 0 0 0,0 1 0 0 0,1-1 0 0 0,-1 1-1 0 0,1 0 1 0 0,0 0 0 0 0,-1 0 0 0 0,1 0 0 0 0,0 0 0 0 0,0 1 0 0 0,0-1 0 0 0,1 1 0 0 0,-1-1 0 0 0,-2 6 0 0 0,-5 16-2954 0 0,9-6-3336 0 0,3 0-685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2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8288 0 0,'0'0'638'0'0,"2"2"-59"0"0,0 1 930 0 0,1 1 0 0 0,-1-1 0 0 0,0 1-1 0 0,3 6 1 0 0,6 11 1709 0 0,-6-12-2543 0 0,1 1 0 0 0,-2 1-1 0 0,1-1 1 0 0,4 19-1 0 0,0-2-244 0 0,-7-19-347 0 0,0-1 0 0 0,-1 1 0 0 0,0 0 0 0 0,0 15 0 0 0,1 3 31 0 0,-1 11-35 0 0,-1-24-51 0 0,1 1 0 0 0,2 16 0 0 0,-1-13 139 0 0,-4-16 106 0 0,-2-9-156 0 0,-3-13-16 0 0,-8-33-1 0 0,14 46-64 0 0,0 0 0 0 0,0 1 0 0 0,0-1 0 0 0,1 0 0 0 0,0 0 0 0 0,1 0-1 0 0,2-13 1 0 0,5-14 45 0 0,-7 24-89 0 0,1 0 0 0 0,0 1 0 0 0,1 0 0 0 0,1-1 0 0 0,-1 1 0 0 0,1 0 1 0 0,8-11-1 0 0,-1 3 287 0 0,1 0 1 0 0,22-24 0 0 0,-27 36-182 0 0,-1 0 1 0 0,1 0-1 0 0,0 0 1 0 0,1 1 0 0 0,-1 0-1 0 0,1 0 1 0 0,0 1 0 0 0,15-6-1 0 0,-21 9-68 0 0,0 1-1 0 0,-1 0 1 0 0,1 0-1 0 0,0 0 1 0 0,0 0-1 0 0,0 0 1 0 0,0 0-1 0 0,0 0 1 0 0,0 1-1 0 0,0-1 1 0 0,0 1-1 0 0,0-1 1 0 0,0 1 0 0 0,-1 0-1 0 0,1 0 1 0 0,0 0-1 0 0,0 0 1 0 0,-1 0-1 0 0,1 0 1 0 0,-1 0-1 0 0,1 1 1 0 0,-1-1-1 0 0,1 0 1 0 0,-1 1-1 0 0,0 0 1 0 0,0-1-1 0 0,0 1 1 0 0,0-1-1 0 0,0 1 1 0 0,0 0-1 0 0,0 0 1 0 0,0 0 0 0 0,-1-1-1 0 0,1 1 1 0 0,-1 0-1 0 0,0 0 1 0 0,1 0-1 0 0,-1 0 1 0 0,0 0-1 0 0,0 0 1 0 0,0 0-1 0 0,0 0 1 0 0,0 0-1 0 0,-1 0 1 0 0,1 0-1 0 0,-1 0 1 0 0,0 2-1 0 0,-3 3-14 0 0,-2 10 52 0 0,4-12-61 0 0,1-1 0 0 0,-1 1 0 0 0,0 0-1 0 0,0 0 1 0 0,0-1 0 0 0,-1 1 0 0 0,1-1 0 0 0,-7 8 0 0 0,-29 30-134 0 0,0-14-312 0 0,33-24 363 0 0,0-1-1 0 0,-1 1 1 0 0,1-1 0 0 0,-1 0-1 0 0,-7 2 1 0 0,11-4-28 0 0,2 0-274 0 0,1-1 366 0 0,-1 1 0 0 0,1 0 1 0 0,0-1-1 0 0,-1 1 1 0 0,1-1-1 0 0,0 1 0 0 0,-1 0 1 0 0,1-1-1 0 0,0 1 1 0 0,0-1-1 0 0,0 0 0 0 0,-1 1 1 0 0,3-1-1 0 0,1 3-6 0 0,10 4 50 0 0,1 0 1 0 0,0 0-1 0 0,0-1 0 0 0,24 5 1 0 0,17 7 43 0 0,-53-17-52 0 0,1 1 0 0 0,-1-1 0 0 0,1 1-1 0 0,-1-1 1 0 0,0 1 0 0 0,0 0 0 0 0,0 1 0 0 0,0-1-1 0 0,0 0 1 0 0,0 1 0 0 0,-1 0 0 0 0,1 0 0 0 0,-1-1 0 0 0,0 1-1 0 0,0 1 1 0 0,0-1 0 0 0,0 0 0 0 0,0 0 0 0 0,-1 1-1 0 0,1-1 1 0 0,-1 1 0 0 0,0-1 0 0 0,0 1 0 0 0,-1 0-1 0 0,1-1 1 0 0,0 8 0 0 0,-1-8 3 0 0,0 0-1 0 0,0 1 1 0 0,0-1-1 0 0,0 0 1 0 0,-1 1-1 0 0,1-1 1 0 0,-1 0-1 0 0,0 0 0 0 0,0 0 1 0 0,0 0-1 0 0,0 0 1 0 0,-1 0-1 0 0,1 0 1 0 0,-1 0-1 0 0,0 0 1 0 0,0-1-1 0 0,0 1 1 0 0,0 0-1 0 0,0-1 1 0 0,0 0-1 0 0,-1 0 1 0 0,1 1-1 0 0,-1-1 1 0 0,0-1-1 0 0,1 1 1 0 0,-6 2-1 0 0,-7 3-15 0 0,0-1 0 0 0,0 0 0 0 0,0-2 0 0 0,0 1 0 0 0,-1-2 0 0 0,-20 2-1 0 0,30-4-49 0 0,0-1-1 0 0,0 0 0 0 0,0 0 1 0 0,1-1-1 0 0,-7-1 0 0 0,-12-1-411 0 0,18 2 149 0 0,-1 0-1 0 0,0 0 0 0 0,1 0 0 0 0,-1-1 1 0 0,1 0-1 0 0,0-1 0 0 0,0 1 0 0 0,0-1 0 0 0,0 0 1 0 0,0-1-1 0 0,0 1 0 0 0,-9-9 0 0 0,-5-7-2200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3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11976 0 0,'0'0'922'0'0,"2"2"-340"0"0,9 3 1483 0 0,0 0 0 0 0,0-1 0 0 0,21 6 0 0 0,6 1 649 0 0,-20-5-2004 0 0,0-1 1 0 0,0-1-1 0 0,1 0 0 0 0,27 1 1 0 0,77-4 628 0 0,-67-2-1188 0 0,-35 1-323 0 0,1-2-1 0 0,-1 0 0 0 0,26-6 1 0 0,-42 7-169 0 0,-1 0 1 0 0,1-1 0 0 0,-1 1 0 0 0,0-1-1 0 0,6-2 1 0 0,-7 2-244 0 0,-1 0 0 0 0,0 0 0 0 0,0 0 0 0 0,0 0 0 0 0,0 0 0 0 0,0 0 0 0 0,0-1-1 0 0,0 1 1 0 0,1-4 0 0 0,2-6-1558 0 0,-4 1-96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3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54 16328 0 0,'0'0'2574'0'0,"3"1"-1697"0"0,9 3 161 0 0,0 1 0 0 0,-1 1 0 0 0,15 8 0 0 0,-4-2 4 0 0,41 30 999 0 0,-22-14-953 0 0,-6-3-511 0 0,10 2-169 0 0,-45-26-401 0 0,1-1 0 0 0,-1 0 0 0 0,0 0 0 0 0,1 0 0 0 0,-1 0-1 0 0,0 1 1 0 0,0-1 0 0 0,1 0 0 0 0,-1 0 0 0 0,0 1 0 0 0,0-1 0 0 0,1 0 0 0 0,-1 0-1 0 0,0 1 1 0 0,0-1 0 0 0,1 0 0 0 0,-1 1 0 0 0,0-1 0 0 0,0 0 0 0 0,0 1 0 0 0,0-1 0 0 0,0 0-1 0 0,1 1 1 0 0,-1-1 0 0 0,0 0 0 0 0,0 1 0 0 0,0-1 0 0 0,0 0 0 0 0,0 1 0 0 0,0-1 0 0 0,0 1-1 0 0,0-1 1 0 0,0 0 0 0 0,-1 1 0 0 0,1-1 0 0 0,0 0 0 0 0,0 1 0 0 0,0-1 0 0 0,0 0-1 0 0,0 1 1 0 0,-1-1 0 0 0,1 0 0 0 0,0 1 0 0 0,0-1 0 0 0,-1 1 0 0 0,-12 12 153 0 0,7-9-184 0 0,0 0 0 0 0,-1 0 0 0 0,1-1 0 0 0,-1 0 0 0 0,1-1 0 0 0,-1 1 0 0 0,0-1 0 0 0,0-1 0 0 0,0 1-1 0 0,0-1 1 0 0,0 0 0 0 0,-12-1 0 0 0,17 0-359 0 0,1-1-97 0 0,-1 0 329 0 0,0 1-1 0 0,0-1 1 0 0,1 0-1 0 0,-1 1 1 0 0,0-1-1 0 0,0 1 1 0 0,-3-1 0 0 0,3 1-1428 0 0,1-2-381 0 0,-2-9-79 0 0</inkml:trace>
  <inkml:trace contextRef="#ctx0" brushRef="#br0" timeOffset="1">527 1 16559 0 0,'0'0'1499'0'0,"2"1"-1040"0"0,23 21 3319 0 0,-21-17-3464 0 0,0 0 0 0 0,0 0 0 0 0,0 0 1 0 0,-1 1-1 0 0,1-1 0 0 0,-1 1 0 0 0,-1 0 0 0 0,1 0 0 0 0,-1 0 0 0 0,1 6 0 0 0,5 24 422 0 0,1 6 65 0 0,8 84-1 0 0,-15-82-804 0 0,22 327 256 0 0,-20-346-2703 0 0,13 50 0 0 0,-11-56-6158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3.7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19351 0 0,'0'0'1943'0'0,"3"-1"-1783"0"0,12-2-86 0 0,-6 0 400 0 0,1 1 0 0 0,0 0-1 0 0,14-1 1 0 0,-15 3 66 0 0,1-1-1 0 0,13-3 1 0 0,-18 3-635 0 0,-1 0 0 0 0,1 0 0 0 0,0 0 0 0 0,0 1 0 0 0,0-1 0 0 0,0 1 1 0 0,0 1-1 0 0,0-1 0 0 0,0 1 0 0 0,0 0 0 0 0,7 1 0 0 0,-10-1-1225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4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1 9216 0 0,'0'0'830'0'0,"1"1"-684"0"0,46 74 10225 0 0,-44-68-9695 0 0,0-1 0 0 0,0 1-1 0 0,-1 0 1 0 0,3 13-1 0 0,7 19 742 0 0,-8-25-1066 0 0,0 0 0 0 0,0 1 0 0 0,-2 0 0 0 0,0-1 1 0 0,0 24-1 0 0,1 3 7 0 0,6 99 567 0 0,-6-101-719 0 0,-1-30-153 0 0,-2 0 1 0 0,1-1-1 0 0,-2 14 0 0 0,-4 39 225 0 0,3-27-17 0 0,-11 59 0 0 0,9-71-147 0 0,3-17-92 0 0,0-1 1 0 0,0 0 0 0 0,0 1-1 0 0,0-1 1 0 0,-1 0-1 0 0,-2 7 1 0 0,0-4-43 0 0,-1 0-1 0 0,1 0 0 0 0,-1 0 1 0 0,0-1-1 0 0,-1 0 1 0 0,0 0-1 0 0,-9 8 0 0 0,11-10-3 0 0,-1-1 0 0 0,1-1 0 0 0,-1 1-1 0 0,1 0 1 0 0,-1-1 0 0 0,0 0 0 0 0,0 0 0 0 0,0 0-1 0 0,0-1 1 0 0,0 0 0 0 0,0 0 0 0 0,0 0-1 0 0,-7 0 1 0 0,6-1-331 0 0,-1 0-1 0 0,1 0 1 0 0,-1 0-1 0 0,1-1 1 0 0,-1 0-1 0 0,1 0 1 0 0,0-1 0 0 0,-1 1-1 0 0,1-1 1 0 0,0-1-1 0 0,-9-4 1 0 0,-10-8-6053 0 0,2-7-1814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4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15664 0 0,'0'0'1695'0'0,"15"10"-1695"0"0,3-10 0 0 0,-8 4 856 0 0,6-4 136 0 0,-1 0 24 0 0,1 0 8 0 0,12 0-472 0 0,-7-4-88 0 0,-5 4-16 0 0,6-4-8 0 0,9 4-296 0 0,-5 0-56 0 0,-5 0-16 0 0,1 0-9447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4.6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1 862 17503 0 0,'0'0'1588'0'0,"2"1"-1161"0"0,3 1 140 0 0,0 1 0 0 0,0 0 0 0 0,-1 0 0 0 0,1 1 0 0 0,4 4 0 0 0,9 6 404 0 0,-13-10-712 0 0,1 1-1 0 0,-1 0 0 0 0,0 0 0 0 0,7 11 0 0 0,9 10 110 0 0,16 16-349 0 0,-26-28-20 0 0,1-1 1 0 0,19 18-1 0 0,-17-19 1 0 0,-7-6 0 0 0,-1-1 0 0 0,1 1 0 0 0,11 5 0 0 0,-3-6 0 0 0,-10-7 0 0 0,-4 0 0 0 0,1 1-3 0 0,0 0 1 0 0,-1 0-1 0 0,1-1 0 0 0,-1 1 0 0 0,1 0 0 0 0,-1-1 1 0 0,1 0-1 0 0,-1 1 0 0 0,0-1 0 0 0,0 0 1 0 0,0 1-1 0 0,0-1 0 0 0,0 0 0 0 0,0 0 0 0 0,-1 0 1 0 0,1 0-1 0 0,0 0 0 0 0,-1 0 0 0 0,0 0 0 0 0,1 0 1 0 0,-1-4-1 0 0,1-5-132 0 0,-1-1-1 0 0,-2-19 1 0 0,1 24 34 0 0,-1-17-161 0 0,-1 0 0 0 0,-1 0 0 0 0,-1 0-1 0 0,-1 1 1 0 0,-14-34 0 0 0,-5-17-122 0 0,0 1 343 0 0,4 16-8 0 0,3-1 1 0 0,-16-81-1 0 0,23 67 108 0 0,9 67 6 0 0,1-1 1 0 0,-1 1-1 0 0,1-1 1 0 0,1 0-1 0 0,-1 1 0 0 0,1-1 1 0 0,0 0-1 0 0,1 1 1 0 0,-1-1-1 0 0,1 0 1 0 0,0 1-1 0 0,0-1 0 0 0,1 1 1 0 0,4-10-1 0 0,-5 13-26 0 0,1 1 0 0 0,-1-1 0 0 0,1 1 0 0 0,0 0 0 0 0,-1-1-1 0 0,1 1 1 0 0,0 0 0 0 0,0 0 0 0 0,0 0 0 0 0,0 1 0 0 0,0-1 0 0 0,0 0-1 0 0,0 1 1 0 0,1 0 0 0 0,-1-1 0 0 0,0 1 0 0 0,0 0 0 0 0,0 0 0 0 0,4 0-1 0 0,5-1 65 0 0,66-5 442 0 0,-36 4-280 0 0,14 4 91 0 0,-15-1-158 0 0,241-10 92 0 0,-113 3-143 0 0,-90 4-45 0 0,148-3 43 0 0,202-5-145 0 0,-244 12-2 0 0,-4 0 15 0 0,123-7 112 0 0,19 0 255 0 0,-1-18 420 0 0,-255 15-757 0 0,145-22-42 0 0,-22-2 226 0 0,28-6 115 0 0,-60 11-123 0 0,-4 1-63 0 0,-121 20-1008 0 0,-1 2 0 0 0,60 0 0 0 0,-88 4-952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4.9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0,'1'1'388'0'0,"0"0"-1"0"0,0-1 1 0 0,0 1 0 0 0,0 0 0 0 0,0 0 0 0 0,-1 0 0 0 0,1 0 0 0 0,0 0 0 0 0,-1 0 0 0 0,1 0 0 0 0,0 2 0 0 0,5 22 4096 0 0,0-2-2438 0 0,-5-20-1849 0 0,0 0 0 0 0,0 1 0 0 0,0-1 1 0 0,0 0-1 0 0,-1 1 0 0 0,1-1 0 0 0,-1 0 1 0 0,0 7-1 0 0,1 13 345 0 0,6 67 332 0 0,-5-42-552 0 0,15 71-1 0 0,-10-84-316 0 0,-2-9-76 0 0,1 0 1 0 0,14 35 0 0 0,-17-54-93 0 0,2 0 0 0 0,-1 0 0 0 0,1 0 0 0 0,10 11 1 0 0,-2-3-1191 0 0,-12-13 1072 0 0,0-1 0 0 0,0 0 0 0 0,1 0 0 0 0,-1 0 0 0 0,0 0 1 0 0,0 0-1 0 0,0 0 0 0 0,1 0 0 0 0,-1 0 0 0 0,0 0 0 0 0,3 0 0 0 0,-1 0-439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5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99 15752 0 0,'6'-4'761'0'0,"93"-20"2581"0"0,-6 5 2153 0 0,-5 0-3911 0 0,-87 19-1556 0 0,6-1-112 0 0,0-1-1 0 0,0-1 1 0 0,0 1-1 0 0,0-1 1 0 0,7-4-1 0 0,16-7 71 0 0,-28 13 174 0 0,2 1-746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5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5064 0 0,'0'0'389'0'0,"0"3"-250"0"0,-1 17 1521 0 0,-5 28 8877 0 0,6-46-10074 0 0,0 1 0 0 0,-1-1 1 0 0,1 0-1 0 0,0 1 0 0 0,0-1 0 0 0,1 0 1 0 0,-1 1-1 0 0,1 3 0 0 0,1 0-46 0 0,1-1-1 0 0,-1 1 1 0 0,1-1-1 0 0,3 7 0 0 0,10 18 605 0 0,-14-24-922 0 0,1 0 1 0 0,0 0 0 0 0,0 0 0 0 0,1 0-1 0 0,-1 0 1 0 0,9 9 0 0 0,32 29-224 0 0,-10-11 160 0 0,-17-18-36 0 0,-13-12 0 0 0,0 1 0 0 0,0 0 0 0 0,0 0 0 0 0,0 0 0 0 0,-1 0 0 0 0,0 0 0 0 0,0 1 0 0 0,3 5 0 0 0,4 8-41 0 0,-9-16 84 0 0,1 0 1 0 0,-1-1-1 0 0,0 1 1 0 0,0 0-1 0 0,0-1 1 0 0,0 1-1 0 0,-1 0 1 0 0,1 0-1 0 0,0 0 1 0 0,-1 0-1 0 0,1 0 1 0 0,-1 0-1 0 0,0 0 1 0 0,0 0-1 0 0,0 0 1 0 0,0 0-1 0 0,0 0 1 0 0,0 0-1 0 0,0 0 1 0 0,-1 0-1 0 0,1 0 1 0 0,-1 0-1 0 0,1 0 1 0 0,-1 0-1 0 0,-1 2 1 0 0,0 0 20 0 0,-1 1 1 0 0,0 0 0 0 0,0-1 0 0 0,-1 1 0 0 0,1-1-1 0 0,-1 0 1 0 0,0 0 0 0 0,0-1 0 0 0,0 1 0 0 0,-5 2-1 0 0,-2 1-48 0 0,1-1-1 0 0,-1-1 1 0 0,-15 6-1 0 0,21-10-68 0 0,0 0 0 0 0,0 0 0 0 0,0 0-1 0 0,0 0 1 0 0,-1-1 0 0 0,1 0 0 0 0,0 0 0 0 0,0-1 0 0 0,0 1-1 0 0,-1-1 1 0 0,1 0 0 0 0,0 0 0 0 0,0-1 0 0 0,0 0 0 0 0,1 1-1 0 0,-10-6 1 0 0,12 5-390 0 0,-1 0-1 0 0,1-1 1 0 0,-1 1 0 0 0,1-1-1 0 0,0 0 1 0 0,0 0 0 0 0,0 0-1 0 0,0 0 1 0 0,0 0-1 0 0,1 0 1 0 0,-1 0 0 0 0,-1-6-1 0 0,-3-5-7303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6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0 146 14112 0 0,'0'0'1276'0'0,"4"0"-1050"0"0,9 1 200 0 0,0 1-1 0 0,14 2 0 0 0,-9-1 940 0 0,-8-2-398 0 0,0 1 0 0 0,0 0-1 0 0,0 0 1 0 0,0 1 0 0 0,16 7-1 0 0,-18-6-653 0 0,0 0-1 0 0,0 1 1 0 0,0 0 0 0 0,0 0-1 0 0,-1 1 1 0 0,0 0-1 0 0,0 0 1 0 0,0 1 0 0 0,-1 0-1 0 0,9 12 1 0 0,-1 3-40 0 0,-10-16-219 0 0,0 0-1 0 0,0 1 0 0 0,0-1 1 0 0,-1 1-1 0 0,0 0 0 0 0,0 0 1 0 0,0 0-1 0 0,2 12 0 0 0,0 17 55 0 0,-4-27-90 0 0,1-1 1 0 0,-1 1-1 0 0,-1-1 1 0 0,1 1-1 0 0,-2-1 1 0 0,1 1 0 0 0,-3 11-1 0 0,-17 56 62 0 0,14-55-89 0 0,4-14-16 0 0,0 0 1 0 0,-1 0-1 0 0,1-1 1 0 0,-1 1 0 0 0,-5 8-1 0 0,-8 10-251 0 0,10-15-370 0 0,-1 0 0 0 0,-13 17 0 0 0,9-14-1089 0 0,1-3-80 0 0</inkml:trace>
  <inkml:trace contextRef="#ctx0" brushRef="#br0" timeOffset="0.16">283 1 6448 0 0,'3'1'5838'0'0,"36"11"3154"0"0,-30-11-7772 0 0,0 1-1 0 0,13 5 1 0 0,-19-6-554 0 0,-1-1-39 0 0,7 4-149 0 0,-5-3-309 0 0,0 0 0 0 0,0 1 1 0 0,0 0-1 0 0,-1 0 1 0 0,6 3-1 0 0,-7-4-156 0 0,-1 0-1 0 0,0 0 1 0 0,0 1-1 0 0,0-1 1 0 0,0 0-1 0 0,0 0 1 0 0,0 1-1 0 0,-1-1 1 0 0,1 0 0 0 0,0 1-1 0 0,0-1 1 0 0,-1 1-1 0 0,1-1 1 0 0,-1 1-1 0 0,0-1 1 0 0,1 1-1 0 0,-1-1 1 0 0,0 1 0 0 0,0 2-1 0 0,-6 76-1758 0 0,6-79 1675 0 0,0 0 0 0 0,0 1 1 0 0,0-1-1 0 0,0 0 0 0 0,0 1 1 0 0,0-1-1 0 0,1 0 0 0 0,-1 1 1 0 0,0-1-1 0 0,1 0 0 0 0,-1 0 1 0 0,1 1-1 0 0,-1-1 0 0 0,1 0 1 0 0,0 0-1 0 0,-1 0 0 0 0,1 0 1 0 0,0 0-1 0 0,0 0 0 0 0,1 1 1 0 0,0 0-260 0 0,0 0 2 0 0,1-1 259 0 0,0 1 1 0 0,0 0-1 0 0,0-1 0 0 0,0 1 0 0 0,0-1 0 0 0,1 0 1 0 0,-1 0-1 0 0,7 1 0 0 0,31 3-616 0 0,-27-6 235 0 0,6-4-20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6.5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1 199 17503 0 0,'13'-1'797'0'0,"-8"1"-611"0"0,0-1 0 0 0,1 1 1 0 0,-1 0-1 0 0,0 1 1 0 0,1-1-1 0 0,5 2 1 0 0,-4-1 354 0 0,0 0 0 0 0,-1 0 0 0 0,1-1 0 0 0,0 0 0 0 0,0-1 0 0 0,13-1 1 0 0,-6-1 236 0 0,0 1 0 0 0,1 1 0 0 0,-1 0 0 0 0,22 2 0 0 0,-16-1-911 0 0,27-2 0 0 0,-25 2-964 0 0,3-2-6418 0 0,-9-2-410 0 0</inkml:trace>
  <inkml:trace contextRef="#ctx0" brushRef="#br0" timeOffset="1">160 1 13824 0 0,'0'0'11498'0'0,"2"1"-10462"0"0,0 0-912 0 0,-1 0-1 0 0,1 0 1 0 0,0 1 0 0 0,-1-1 0 0 0,0 0 0 0 0,1 1-1 0 0,-1-1 1 0 0,0 1 0 0 0,0 0 0 0 0,1-1-1 0 0,-1 1 1 0 0,-1 0 0 0 0,2 3 0 0 0,10 29 310 0 0,-6-13-300 0 0,4 19-111 0 0,-5-16 3 0 0,0-5-350 0 0,2 0 0 0 0,12 26 0 0 0,-12-30-1441 0 0,3-2-543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6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 15696 0 0,'0'0'8510'0'0,"0"1"-7602"0"0,-2 16-81 0 0,0 1 0 0 0,-1-1 0 0 0,-8 30 0 0 0,-3 10-563 0 0,11-34-225 0 0,1 1 0 0 0,0 0 0 0 0,2 0 0 0 0,1 0 0 0 0,1 0 0 0 0,9 39 0 0 0,-2-29-39 0 0,-6-23 0 0 0,0 1 0 0 0,0 0 0 0 0,0 14 0 0 0,-2-22 0 0 0,-1 0-1 0 0,1 0 0 0 0,0 0 1 0 0,1 0-1 0 0,-1-1 1 0 0,0 1-1 0 0,1 0 0 0 0,0-1 1 0 0,0 1-1 0 0,0-1 1 0 0,0 0-1 0 0,1 0 1 0 0,-1 0-1 0 0,1 0 0 0 0,0 0 1 0 0,5 4-1 0 0,-4-3-4 0 0,13 18-47 0 0,-15-19-14 0 0,0 0-1 0 0,0 0 1 0 0,0 0-1 0 0,0 0 0 0 0,1 0 1 0 0,0-1-1 0 0,-1 1 1 0 0,1-1-1 0 0,0 1 1 0 0,0-1-1 0 0,4 2 1 0 0,30 6-949 0 0,-37-10 887 0 0,1 0-1 0 0,0 0 0 0 0,-1 0 1 0 0,1 0-1 0 0,-1 0 0 0 0,1 0 1 0 0,0 0-1 0 0,-1 0 0 0 0,1 0 1 0 0,-1 0-1 0 0,1 0 0 0 0,0 0 1 0 0,-1-1-1 0 0,1 1 0 0 0,-1 0 1 0 0,1 0-1 0 0,-1 0 0 0 0,1-1 1 0 0,-1 1-1 0 0,1 0 1 0 0,0-2-1 0 0,3 0-481 0 0,16-5-1382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7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28 16903 0 0,'-18'-3'833'0'0,"17"4"-129"0"0,11 0-439 0 0,-6 0 18 0 0,0-1-848 0 0,15 0 4711 0 0,-2-1-2755 0 0,0-1 1 0 0,0-1 0 0 0,17-4 0 0 0,-13 2-656 0 0,26-2-1 0 0,-41 7-661 0 0,47-3 498 0 0,-48 3-542 0 0,0 0-1 0 0,-1 1 1 0 0,1-1 0 0 0,0 1-1 0 0,0 0 1 0 0,-1 0-1 0 0,9 4 1 0 0,-12-5-38 0 0,-1 1 1 0 0,1-1 0 0 0,0 0 0 0 0,0 1-1 0 0,-1-1 1 0 0,1 1 0 0 0,0-1 0 0 0,-1 1-1 0 0,1 0 1 0 0,0-1 0 0 0,-1 1-1 0 0,1 0 1 0 0,-1-1 0 0 0,1 1 0 0 0,-1 0-1 0 0,1 0 1 0 0,-1-1 0 0 0,0 1-1 0 0,1 0 1 0 0,-1 0 0 0 0,0 0 0 0 0,0 0-1 0 0,1-1 1 0 0,-1 1 0 0 0,0 0 0 0 0,0 0-1 0 0,0 0 1 0 0,0 0 0 0 0,0 1-1 0 0,-1 1-39 0 0,0 1 1 0 0,0-1-1 0 0,0 0 0 0 0,-1 0 0 0 0,-2 6 0 0 0,-1 0-137 0 0,1 3-17 0 0,3-10 161 0 0,1 0 0 0 0,-1 0 0 0 0,0-1 0 0 0,1 1 0 0 0,-1 0-1 0 0,0-1 1 0 0,0 1 0 0 0,0-1 0 0 0,0 1 0 0 0,0-1 0 0 0,0 1 0 0 0,0-1 0 0 0,-1 0-1 0 0,1 1 1 0 0,-1-1 0 0 0,-1 1 0 0 0,-16 14-708 0 0,18-14 373 0 0,0 0 6 0 0,-15 28-1077 0 0,15-29 1300 0 0,3 2 26 0 0,1-2 105 0 0,1 3 7 0 0,4 13 7 0 0,-4-5 1 0 0,-1-2 16 0 0,4-5 195 0 0,0 0 0 0 0,1 0-1 0 0,-1 0 1 0 0,17 6 0 0 0,-10-5 247 0 0,-10-4-292 0 0,0-1 0 0 0,0 1-1 0 0,0 0 1 0 0,1-1 0 0 0,-1 0-1 0 0,8 1 1 0 0,0 7 417 0 0,3-4 322 0 0,-15 9-650 0 0,0-12-245 0 0,0-1 1 0 0,0 0 0 0 0,-1 1 0 0 0,1-1-1 0 0,0 1 1 0 0,-1-1 0 0 0,0 1-1 0 0,1-1 1 0 0,-1 0 0 0 0,0 1-1 0 0,1-1 1 0 0,-1 0 0 0 0,0 0 0 0 0,0 1-1 0 0,0-1 1 0 0,0 0 0 0 0,0 0-1 0 0,-1 0 1 0 0,1 0 0 0 0,0 0-1 0 0,0-1 1 0 0,-1 1 0 0 0,-1 1-1 0 0,-12 11 95 0 0,12-11-97 0 0,0 1-1 0 0,1-1 1 0 0,-1 0 0 0 0,0 0 0 0 0,0 0-1 0 0,0 0 1 0 0,0 0 0 0 0,-1 0-1 0 0,1-1 1 0 0,0 0 0 0 0,-1 1-1 0 0,1-1 1 0 0,-1-1 0 0 0,-3 2-1 0 0,-19 5-67 0 0,22-5-75 0 0,-1 0 0 0 0,0-1 0 0 0,0 1-1 0 0,0-1 1 0 0,1 0 0 0 0,-1-1 0 0 0,0 1 0 0 0,0-1 0 0 0,0 0 0 0 0,0-1 0 0 0,0 1 0 0 0,-9-2 0 0 0,8-3-2439 0 0,3 2 1955 0 0,-11-10-1231 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7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9216 0 0,'50'20'3260'0'0,"-32"-14"-375"0"0,-15-5-2329 0 0,1 1 0 0 0,0-1 0 0 0,0 1 1 0 0,0-1-1 0 0,-1 1 0 0 0,1 0 0 0 0,-1 0 0 0 0,0 1 0 0 0,1-1 0 0 0,-1 1 0 0 0,3 3 0 0 0,-3-3-260 0 0,0-1 0 0 0,0 1-1 0 0,0-1 1 0 0,1 1 0 0 0,-1-1 0 0 0,1 0 0 0 0,-1 0-1 0 0,1-1 1 0 0,5 3 0 0 0,10 5 735 0 0,-7-2-410 0 0,0 1-1 0 0,19 17 1 0 0,-7-5-30 0 0,-20-17-501 0 0,0 0 0 0 0,-1 0 0 0 0,1 0 0 0 0,-1 0 0 0 0,0 1 0 0 0,0-1 0 0 0,0 1 0 0 0,0 0 0 0 0,-1 0-1 0 0,1 0 1 0 0,-1 0 0 0 0,0 0 0 0 0,3 9 0 0 0,-4-10-61 0 0,1 0 0 0 0,-1 0 1 0 0,1 0-1 0 0,0-1 0 0 0,0 1 0 0 0,0-1 0 0 0,0 1 1 0 0,0-1-1 0 0,0 1 0 0 0,5 2 0 0 0,-5-3-19 0 0,0 0 0 0 0,1-1 0 0 0,-1 1 0 0 0,-1 0 0 0 0,1 0 0 0 0,0 0 0 0 0,0 1 0 0 0,-1-1 0 0 0,1 0 0 0 0,-1 1-1 0 0,0-1 1 0 0,0 1 0 0 0,0-1 0 0 0,0 1 0 0 0,1 3 0 0 0,-2-1-6 0 0,1 1-1 0 0,-1-1 1 0 0,0 1 0 0 0,-1 6-1 0 0,1-6 7 0 0,-1 0 1 0 0,1 0-1 0 0,0-1 0 0 0,1 1 1 0 0,0 6-1 0 0,1-8 3 0 0,-1 1 1 0 0,0-1-1 0 0,0 1 0 0 0,-1-1 1 0 0,1 1-1 0 0,-1 0 0 0 0,0-1 1 0 0,-1 1-1 0 0,1 0 0 0 0,-1-1 1 0 0,0 1-1 0 0,0-1 0 0 0,0 1 1 0 0,0-1-1 0 0,-1 1 0 0 0,-4 7 1 0 0,-7 6-1 0 0,10-16-13 0 0,1 1 0 0 0,0-1 0 0 0,0 1 0 0 0,0-1 0 0 0,1 1 0 0 0,-1 0 0 0 0,1 0 0 0 0,-1 0 0 0 0,1-1 0 0 0,0 1 0 0 0,0 1 0 0 0,0-1 0 0 0,1 0 0 0 0,-1 0 0 0 0,1 0 0 0 0,-1 0 0 0 0,1 6 0 0 0,1-6-17 0 0,-1-1 1 0 0,0 1-1 0 0,-1 0 0 0 0,1-1 0 0 0,0 1 1 0 0,-1-1-1 0 0,0 1 0 0 0,1 0 0 0 0,-1-1 1 0 0,0 0-1 0 0,-2 5 0 0 0,-19 22-403 0 0,0 1 48 0 0,15-15 108 0 0,5-11-33 0 0,0 1-1 0 0,-1-1 1 0 0,1 0 0 0 0,-1 0 0 0 0,1 0 0 0 0,-1 0-1 0 0,0-1 1 0 0,-1 1 0 0 0,1-1 0 0 0,-7 6 0 0 0,-14 4-2785 0 0,6-2-5445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4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0,'0'0'1461'0'0,"3"0"791"0"0,32 2 8625 0 0,-21 1-10753 0 0,1 0 591 0 0,-12-3-688 0 0,0 0 0 0 0,0 1-1 0 0,0 0 1 0 0,0 0 0 0 0,0-1 0 0 0,-1 2-1 0 0,1-1 1 0 0,0 0 0 0 0,0 1-1 0 0,-1-1 1 0 0,5 4 0 0 0,0 1-401 0 0,-5-5-67 0 0,0 1 0 0 0,0 0 0 0 0,-1 0 0 0 0,1-1 1 0 0,0 1-1 0 0,-1 0 0 0 0,1 1 0 0 0,-1-1 0 0 0,1 0 0 0 0,-1 0 0 0 0,0 1 1 0 0,1 2-1 0 0,9 17-1733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8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58 6448 0 0,'-1'0'22'0'0,"1"0"-1"0"0,0 0 1 0 0,0 0 0 0 0,-1 0 0 0 0,1 0 0 0 0,0-1 0 0 0,0 1-1 0 0,-1 0 1 0 0,1 0 0 0 0,0 0 0 0 0,0 0 0 0 0,-1 0-1 0 0,1 0 1 0 0,0 0 0 0 0,0 0 0 0 0,0-1 0 0 0,-1 1 0 0 0,1 0-1 0 0,0 0 1 0 0,0 0 0 0 0,0 0 0 0 0,0-1 0 0 0,-1 1-1 0 0,1 0 1 0 0,0 0 0 0 0,0-1 0 0 0,0 1 0 0 0,0 0 0 0 0,0 0-1 0 0,0 0 1 0 0,0-1 0 0 0,0 1 0 0 0,0 0 0 0 0,0 0-1 0 0,0-1 1 0 0,0 1 0 0 0,0 0 0 0 0,7-7-428 0 0,-6 7 595 0 0,0 0 0 0 0,0-1 0 0 0,0 1-1 0 0,0-1 1 0 0,0 1 0 0 0,-1-1 0 0 0,1 1 0 0 0,0-1 0 0 0,0 0-1 0 0,-1 1 1 0 0,1-1 0 0 0,-1 0 0 0 0,1 1 0 0 0,0-1 0 0 0,-1 0-1 0 0,1 0 1 0 0,-1 0 0 0 0,0 0 0 0 0,5-4 3973 0 0,9-1 1033 0 0,26-7-1 0 0,-30 11-4462 0 0,0-1 0 0 0,0 2 0 0 0,19-1 0 0 0,-23 2-471 0 0,-1 0 0 0 0,0 1 0 0 0,0-1 0 0 0,1 1 0 0 0,-1 1 1 0 0,10 3-1 0 0,-13-5-52 0 0,-2 3-36 0 0,2 11-139 0 0,-1-11-49 0 0,0-1-1 0 0,-1 1 1 0 0,1 0-1 0 0,-1-1 1 0 0,0 1-1 0 0,1-1 0 0 0,-1 1 1 0 0,-1 0-1 0 0,1-1 1 0 0,-1 4-1 0 0,-1 13-20 0 0,2-15 22 0 0,0 0 0 0 0,-1 0 0 0 0,1 0 1 0 0,-1 0-1 0 0,0 0 0 0 0,-1 0 0 0 0,-1 5 0 0 0,0-4-22 0 0,2-4 21 0 0,0 0 1 0 0,0 0 0 0 0,1 1-1 0 0,-1-1 1 0 0,0 0-1 0 0,1 0 1 0 0,-1 0 0 0 0,1 1-1 0 0,0-1 1 0 0,-1 0-1 0 0,1 3 1 0 0,0-4 3 0 0,0 1-1 0 0,1 0 1 0 0,-1-1 0 0 0,0 1-1 0 0,1 0 1 0 0,-1-1 0 0 0,1 1-1 0 0,-1 0 1 0 0,1-1 0 0 0,-1 1-1 0 0,1-1 1 0 0,-1 1-1 0 0,1-1 1 0 0,-1 1 0 0 0,1-1-1 0 0,1 1 1 0 0,0 1-29 0 0,7 9-122 0 0,-8-9-19 0 0,2 0-3 0 0,1 0 138 0 0,0 0 0 0 0,0-1-1 0 0,1 1 1 0 0,5 1 0 0 0,-6-2 22 0 0,1 0 0 0 0,-1 1-1 0 0,0-1 1 0 0,6 4 0 0 0,-10-5 18 0 0,1 1-1 0 0,0-1 1 0 0,-1 0-1 0 0,1 1 1 0 0,0-1-1 0 0,0 0 0 0 0,-1 0 1 0 0,1 0-1 0 0,0 1 1 0 0,0-1-1 0 0,-1 0 1 0 0,1 0-1 0 0,0 0 1 0 0,0 0-1 0 0,-1 0 1 0 0,1 0-1 0 0,0 0 1 0 0,1-1-1 0 0,2 0-21 0 0,5 2-250 0 0,-1-2-1 0 0,1 1 1 0 0,-1-1-1 0 0,0-1 0 0 0,1 1 1 0 0,-1-1-1 0 0,0-1 1 0 0,0 0-1 0 0,0 0 1 0 0,9-5-1 0 0,4-2-1145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8.4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3224 0 0,'6'47'15845'0'0,"-6"-47"-15673"0"0,0 0 0 0 0,1 0 0 0 0,-1 0 0 0 0,1 0 0 0 0,-1 0 0 0 0,0 0 0 0 0,1 0 0 0 0,-1-1 0 0 0,0 1 0 0 0,1 0 0 0 0,-1 0 0 0 0,0 0 0 0 0,1-1-1 0 0,-1 1 1 0 0,0 0 0 0 0,0 0 0 0 0,1-1 0 0 0,-1 1 0 0 0,1-1 0 0 0,-1 1-103 0 0,0-1 0 0 0,1 1 0 0 0,-1-1 0 0 0,0 1 0 0 0,1 0-1 0 0,-1-1 1 0 0,1 1 0 0 0,-1 0 0 0 0,0-1 0 0 0,1 1 0 0 0,-1 0-1 0 0,1 0 1 0 0,-1-1 0 0 0,1 1 0 0 0,-1 0 0 0 0,1 0 0 0 0,-1 0-1 0 0,1 0 1 0 0,0 0 0 0 0,0-1 0 0 0,17-3 894 0 0,-17 3-898 0 0,1 0 1 0 0,0 1-1 0 0,0-1 1 0 0,0 0-1 0 0,0 1 1 0 0,-1 0-1 0 0,1-1 1 0 0,0 1-1 0 0,0 0 1 0 0,0 0-1 0 0,0 0 1 0 0,4 1 0 0 0,7 1-4 0 0,0 0 1 0 0,0-1 0 0 0,0 0 0 0 0,0-1 0 0 0,1 0 0 0 0,-1-1-1 0 0,22-4 1 0 0,-21 4-567 0 0,-12 1-196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08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17911 0 0,'0'0'1624'0'0,"3"1"-1336"0"0,7 1-339 0 0,0 1 507 0 0,1 0 0 0 0,-1-1 0 0 0,1 0 0 0 0,0 0 0 0 0,0-1 0 0 0,0-1 1 0 0,-1 0-1 0 0,19-3 0 0 0,-2 0-148 0 0,0 0 0 0 0,1 2 1 0 0,26 2-1 0 0,-9 0-6889 0 0,-18-1-1380 0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11.8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16 882 16783 0 0,'-6'-5'231'0'0,"-4"-4"5833"0"0,26 10-5655 0 0,-9-1-270 0 0,0 1 0 0 0,0 1-1 0 0,0 0 1 0 0,0 0 0 0 0,0 0-1 0 0,0 1 1 0 0,0-1 0 0 0,-1 2-1 0 0,1-1 1 0 0,-1 1 0 0 0,0 0-1 0 0,0 0 1 0 0,-1 1 0 0 0,8 7-1 0 0,12 12-138 0 0,32 35 0 0 0,12 19 0 0 0,-67-75 0 0 0,1 0 0 0 0,-1-1 0 0 0,1 1 0 0 0,0-1 0 0 0,5 4 0 0 0,1 3 0 0 0,-9-9 0 0 0,1 0 0 0 0,-1 0 0 0 0,0 1 0 0 0,0-1 0 0 0,0 0 0 0 0,0 0 0 0 0,0 0 0 0 0,0 1 0 0 0,0-1 0 0 0,0 0 0 0 0,1 0 0 0 0,-1 0 0 0 0,0 0 0 0 0,0 1 0 0 0,0-1 0 0 0,0 0 0 0 0,1 0 0 0 0,-1 0 0 0 0,0 0 0 0 0,0 0 0 0 0,0 0 0 0 0,1 0 0 0 0,-1 0 0 0 0,0 1 0 0 0,0-1 0 0 0,0 0 0 0 0,1 0 0 0 0,-1 0 0 0 0,0 0 0 0 0,0 0 0 0 0,1 0 0 0 0,-1 0 0 0 0,0 0 0 0 0,0 0 0 0 0,0 0 0 0 0,1-1 0 0 0,-1 1 0 0 0,0 0 0 0 0,0 0 0 0 0,0 0 0 0 0,1 0 0 0 0,-1 0 0 0 0,0 0 0 0 0,0 0 0 0 0,0 0 0 0 0,0-1 0 0 0,1 1 0 0 0,-1 0 0 0 0,0 0 0 0 0,0 0 0 0 0,0 0 0 0 0,0 0 0 0 0,1-1 0 0 0,2-8 0 0 0,-3 8 0 0 0,2-9 0 0 0,0 0 0 0 0,0 0 0 0 0,-1 0 0 0 0,0 0 0 0 0,-1 0 0 0 0,0 0 0 0 0,-3-19 0 0 0,1 16 0 0 0,-1 1 0 0 0,-7-23 0 0 0,3 13 0 0 0,-18-39 0 0 0,-39-95 0 0 0,53 130 0 0 0,6 13 0 0 0,0 1 0 0 0,1-1 0 0 0,0 0 0 0 0,1 0 0 0 0,-2-16 0 0 0,4 17 0 0 0,-2-26 0 0 0,-11-53 0 0 0,9 63 28 0 0,0-1 0 0 0,2 1 0 0 0,1-1 0 0 0,2 0 0 0 0,4-46 0 0 0,-3 44 148 0 0,-1 23-229 0 0,0 0 0 0 0,0 0 1 0 0,3-13-1 0 0,-2 18 80 0 0,-1 1 0 0 0,1 0 0 0 0,0-1 1 0 0,0 1-1 0 0,0 0 0 0 0,0-1 0 0 0,0 1 0 0 0,1 0 1 0 0,-1 0-1 0 0,1 0 0 0 0,-1 0 0 0 0,1 1 0 0 0,0-1 0 0 0,-1 0 1 0 0,1 1-1 0 0,3-3 0 0 0,13-7 176 0 0,1 1 1 0 0,0 1 0 0 0,0 1-1 0 0,1 0 1 0 0,33-8-1 0 0,17 1-84 0 0,0 2-1 0 0,1 4 1 0 0,107-1 0 0 0,40 19-66 0 0,-136-3-53 0 0,-27-1 0 0 0,63 6-169 0 0,54 1-278 0 0,-166-12-19 0 0,8-1 595 0 0,-3-2-5570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12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12896 0 0,'0'0'997'0'0,"1"-1"-450"0"0,8-2 559 0 0,0-1 0 0 0,0 1 0 0 0,1 1 0 0 0,-1 0 1 0 0,0 0-1 0 0,1 1 0 0 0,18-1 0 0 0,6-1 836 0 0,-6-1-863 0 0,20-2 209 0 0,-26 10-580 0 0,-20-4-412 0 0,-2 2-238 0 0,-1 6-153 0 0,0 1 0 0 0,-1-1-1 0 0,0 0 1 0 0,0 0-1 0 0,-1 0 1 0 0,0-1-1 0 0,0 1 1 0 0,-7 11-1 0 0,5-10-163 0 0,4-7 154 0 0,0 1 1 0 0,0 0-1 0 0,1 0 1 0 0,-1-1-1 0 0,1 1 1 0 0,-1 0-1 0 0,1 4 1 0 0,-4 13-660 0 0,4-19 685 0 0,-1 1-1 0 0,1-1 1 0 0,0 0 0 0 0,0 1 0 0 0,-1-1 0 0 0,1 1 0 0 0,0-1-1 0 0,0 1 1 0 0,1-1 0 0 0,-1 3 0 0 0,1 2-214 0 0,-1-5-12 0 0,0 2 7 0 0,15 47-246 0 0,-12-43 508 0 0,-2-5 34 0 0,-1 0 0 0 0,1 0 1 0 0,0 1-1 0 0,0-1 0 0 0,0 0 0 0 0,1 0 0 0 0,-1 0 0 0 0,0 0 0 0 0,1 0 1 0 0,-1-1-1 0 0,1 1 0 0 0,0 0 0 0 0,0-1 0 0 0,3 4 0 0 0,1-2 156 0 0,-1 0-1 0 0,0 0 1 0 0,0 1 0 0 0,-1 0-1 0 0,1 0 1 0 0,-1 0-1 0 0,0 1 1 0 0,0-1 0 0 0,6 10-1 0 0,-1-1 447 0 0,-8-12-572 0 0,0 0-1 0 0,-1 0 1 0 0,1 0 0 0 0,0 0 0 0 0,-1 0 0 0 0,1 0-1 0 0,0 0 1 0 0,-1 0 0 0 0,0 0 0 0 0,1 1 0 0 0,-1-1 0 0 0,0 0-1 0 0,1 0 1 0 0,-1 0 0 0 0,0 1 0 0 0,0-1 0 0 0,0 0-1 0 0,0 2 1 0 0,0 3 71 0 0,0 0 1 0 0,0 1-1 0 0,-1-1 0 0 0,0 0 0 0 0,0-1 1 0 0,0 1-1 0 0,-1 0 0 0 0,0 0 0 0 0,0 0 1 0 0,0-1-1 0 0,-1 1 0 0 0,1-1 0 0 0,-7 9 0 0 0,2-4-78 0 0,-1-1 0 0 0,0 1 0 0 0,-1-1 0 0 0,1-1-1 0 0,-2 0 1 0 0,1 0 0 0 0,-1 0 0 0 0,0-1-1 0 0,-1-1 1 0 0,0 0 0 0 0,-21 9 0 0 0,30-14-88 0 0,1-1-1 0 0,0 1 1 0 0,-1-1 0 0 0,1 1 0 0 0,-1-1-1 0 0,1 0 1 0 0,-1 0 0 0 0,1 1 0 0 0,-1-1-1 0 0,1 0 1 0 0,-1 0 0 0 0,1 0 0 0 0,-1-1 0 0 0,1 1-1 0 0,-1 0 1 0 0,1 0 0 0 0,-1-1 0 0 0,1 1-1 0 0,-2-2 1 0 0,2 1-164 0 0,0 1 0 0 0,0-2 0 0 0,0 1 0 0 0,0 0-1 0 0,0 0 1 0 0,1 0 0 0 0,-1 0 0 0 0,0 0 0 0 0,1-1 0 0 0,-1 1 0 0 0,1 0 0 0 0,-1-1-1 0 0,1 1 1 0 0,-1 0 0 0 0,1-1 0 0 0,0 1 0 0 0,0 0 0 0 0,0-1 0 0 0,0 1-1 0 0,0-3 1 0 0,0-11-7784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12.7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10592 0 0,'10'5'13417'0'0,"-10"0"-13024"0"0,1-1 0 0 0,0 1 1 0 0,0-1-1 0 0,0 1 0 0 0,1-1 1 0 0,2 6-1 0 0,-2-5-216 0 0,0-1-1 0 0,0 1 1 0 0,-1 0-1 0 0,1 0 1 0 0,-1 0-1 0 0,1 7 1 0 0,-2-6-109 0 0,0-1 0 0 0,0 1 0 0 0,0-1 0 0 0,-1 0 0 0 0,0 1 1 0 0,0-1-1 0 0,0 0 0 0 0,-1 1 0 0 0,-3 8 0 0 0,4-9-61 0 0,0 1 0 0 0,0-1 0 0 0,0 1 0 0 0,1 0 0 0 0,-1-1 0 0 0,1 1 0 0 0,1-1 0 0 0,0 8 1 0 0,1 8-8 0 0,-6 44-752 0 0,1-47 603 0 0,1-1 51 0 0,3-11 91 0 0,0-1 1 0 0,0 0-1 0 0,0 0 1 0 0,4 8-1 0 0,2-2 7 0 0,4-3 0 0 0,15 2 0 0 0,-16-9 0 0 0,1-1 0 0 0,3 2 0 0 0,1 0 0 0 0,-1 0 0 0 0,1-2 0 0 0,0 0 0 0 0,0-1 0 0 0,-1 0 0 0 0,1-1 0 0 0,-1 0 0 0 0,24-9 0 0 0,-34 10-178 0 0,-1 0 0 0 0,-1-1 0 0 0,1 1 0 0 0,0-1 0 0 0,0 0-1 0 0,2-2 1 0 0,8-5-1165 0 0,-9 7 1011 0 0,-2 1-315 0 0,-1 0 0 0 0,1 1-1 0 0,-1-1 1 0 0,1 0 0 0 0,-1 0 0 0 0,0 0-1 0 0,1 0 1 0 0,-1 0 0 0 0,0 0 0 0 0,0 0-1 0 0,2-3 1 0 0,4-9-6711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13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10136 0 0,'0'2'3570'0'0,"5"39"4901"0"0,1 6-4387 0 0,-1-12-2514 0 0,0-8-1038 0 0,-4-13-306 0 0,25 221 1109 0 0,-24-226-1368 0 0,1 0 0 0 0,-1 1 0 0 0,1-1 0 0 0,1 0 0 0 0,0 0 0 0 0,0-1 0 0 0,1 1 0 0 0,7 10 0 0 0,-8-14-379 0 0,0 0 0 0 0,0-1 0 0 0,0 0 0 0 0,1 0 0 0 0,5 4 0 0 0,-1-1-1872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13.8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40 13824 0 0,'-11'-27'8161'0'0,"9"30"-7707"0"0,0 0 0 0 0,0 0 0 0 0,1 1 0 0 0,-1-1 0 0 0,1 0 0 0 0,0 1 0 0 0,0 0 0 0 0,0-1 1 0 0,0 1-1 0 0,1 0 0 0 0,-1 4 0 0 0,2 1-370 0 0,0 0 1 0 0,1-1-1 0 0,-1 1 0 0 0,2-1 1 0 0,-1 0-1 0 0,1 0 1 0 0,1 0-1 0 0,5 11 1 0 0,-3-7-64 0 0,-4-8-21 0 0,0-1 0 0 0,0 0 0 0 0,0 0 0 0 0,0-1 0 0 0,5 5 0 0 0,6 10 0 0 0,-9-9 0 0 0,-2-6 0 0 0,-1 0 0 0 0,0 0 0 0 0,0 1 0 0 0,1-1 0 0 0,-1 0 0 0 0,4 3 0 0 0,-1-2 0 0 0,0 0 0 0 0,1 0 0 0 0,-1 0 0 0 0,1-1 0 0 0,6 3 0 0 0,-8-4-4 0 0,-1 0-1 0 0,1-1 0 0 0,0 1 1 0 0,0-1-1 0 0,0 0 1 0 0,0 0-1 0 0,0 0 1 0 0,5-1-1 0 0,0 1-25 0 0,-8 0 26 0 0,1 0-1 0 0,-1 0 0 0 0,1-1 0 0 0,-1 1 0 0 0,1 0 0 0 0,-1 0 0 0 0,1-1 0 0 0,-1 1 0 0 0,0 0 0 0 0,1-1 0 0 0,-1 1 0 0 0,0 0 0 0 0,1-1 0 0 0,-1 1 0 0 0,0 0 0 0 0,1-1 0 0 0,-1 1 0 0 0,0-1 0 0 0,1 1 0 0 0,-1-1 0 0 0,0 0 1 0 0,2-2-17 0 0,13-9-44 0 0,-12 9 42 0 0,1 1 1 0 0,-1-1-1 0 0,0 0 0 0 0,-1 1 1 0 0,1-1-1 0 0,4-7 0 0 0,7-15-121 0 0,-7 12 32 0 0,14-22 0 0 0,-18 30 78 0 0,0 0 0 0 0,0 0 0 0 0,-1-1 0 0 0,3-8 0 0 0,6-14-52 0 0,-5 14 6 0 0,-6-1-6 0 0,-1 14 86 0 0,1 0-1 0 0,0 0 1 0 0,0 0-1 0 0,0 0 0 0 0,0 0 1 0 0,0 0-1 0 0,0 0 1 0 0,0 0-1 0 0,0 0 0 0 0,0 0 1 0 0,0 0-1 0 0,0 0 1 0 0,0 0-1 0 0,1 0 0 0 0,-1 0 1 0 0,1-1-1 0 0,1-6 1 0 0,-2 8 0 0 0,0 0 0 0 0,0 0 0 0 0,0 0 0 0 0,0 0 0 0 0,0-1 0 0 0,-1 1 0 0 0,1 0 0 0 0,0 0 0 0 0,0 0 0 0 0,0 0 0 0 0,0 0 0 0 0,0-1 0 0 0,0 1 0 0 0,0 0 0 0 0,-1 0 0 0 0,1 0 0 0 0,0 0 0 0 0,0 0 0 0 0,0 0 0 0 0,0 0 0 0 0,-1 0 0 0 0,1-1 0 0 0,0 1 0 0 0,0 0 0 0 0,0 0 0 0 0,0 0 0 0 0,-1 0 0 0 0,1 0 0 0 0,0 0 0 0 0,0 0 0 0 0,0 0 0 0 0,0 0 0 0 0,-1 0 0 0 0,2 4 6 0 0,0 0 0 0 0,1 0 0 0 0,-1 0 0 0 0,1 0 0 0 0,0-1 0 0 0,0 1 0 0 0,0-1 0 0 0,5 6 0 0 0,-5-6-6 0 0,1 0 1 0 0,0 1 0 0 0,-1-1-1 0 0,0 0 1 0 0,0 1 0 0 0,0-1-1 0 0,0 1 1 0 0,-1 0 0 0 0,1-1 0 0 0,-1 1-1 0 0,0 0 1 0 0,0 0 0 0 0,0 0-1 0 0,0 5 1 0 0,-1-6-1 0 0,1 0-1 0 0,0-1 1 0 0,0 1-1 0 0,0-1 1 0 0,0 1-1 0 0,0-1 1 0 0,1 1-1 0 0,-1-1 1 0 0,1 1 0 0 0,-1-1-1 0 0,5 4 1 0 0,-3-3-20 0 0,-1 0 0 0 0,1 1 0 0 0,-1-1 0 0 0,0 0 0 0 0,3 7 0 0 0,5 18-156 0 0,-7-19-172 0 0,0 1 0 0 0,8 14 0 0 0,-10-22 181 0 0,0 0 0 0 0,0-1 1 0 0,-1 1-1 0 0,1 0 0 0 0,-1-1 1 0 0,1 1-1 0 0,-1 0 0 0 0,0 0 0 0 0,0 0 1 0 0,0 0-1 0 0,0-1 0 0 0,0 1 0 0 0,0 0 1 0 0,0 0-1 0 0,-1 0 0 0 0,1 0 0 0 0,-1-1 1 0 0,0 3-1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14.2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5 10592 0 0,'-9'6'389'0'0,"7"-6"-309"0"0,0 1-1 0 0,0 1 0 0 0,0-1 1 0 0,1 0-1 0 0,-1 0 0 0 0,1 1 1 0 0,-1-1-1 0 0,-2 4 1 0 0,4-5-74 0 0,0 0 1 0 0,0 0-1 0 0,0 0 1 0 0,0 0-1 0 0,0 0 1 0 0,0 0-1 0 0,0 1 1 0 0,0-1-1 0 0,0 0 1 0 0,0 0-1 0 0,0 0 1 0 0,0 0-1 0 0,0 0 1 0 0,0 1-1 0 0,0-1 1 0 0,0 0-1 0 0,0 0 1 0 0,0 0-1 0 0,0 0 1 0 0,0 0-1 0 0,0 1 1 0 0,0-1-1 0 0,0 0 1 0 0,0 0-1 0 0,0 0 1 0 0,0 0-1 0 0,0 0 1 0 0,0 0-1 0 0,0 1 1 0 0,1-1-1 0 0,-1 0 1 0 0,0 0-1 0 0,0 0 1 0 0,0 0-1 0 0,0 0 1 0 0,0 0-1 0 0,0 0 1 0 0,1 0-1 0 0,-1 0 1 0 0,2 2 230 0 0,-1-2-161 0 0,-1 1 0 0 0,1-1 0 0 0,-1 0 0 0 0,1 0 0 0 0,0 1 1 0 0,-1-1-1 0 0,0 1 0 0 0,1-1 0 0 0,-1 0 0 0 0,1 1 0 0 0,-1-1 0 0 0,1 1 0 0 0,-1-1 1 0 0,0 1-1 0 0,1-1 0 0 0,-1 1 0 0 0,0-1 0 0 0,1 1 0 0 0,-1-1 0 0 0,0 1 0 0 0,0 0 1 0 0,0-1-1 0 0,1 1 0 0 0,-1-1 0 0 0,0 1 0 0 0,0 0 0 0 0,0-1 0 0 0,0 1 0 0 0,0-1 1 0 0,0 1-1 0 0,0 0 0 0 0,-1 0 0 0 0,-1 3 503 0 0,2-4-521 0 0,0 0 0 0 0,-1 1 0 0 0,1-1 1 0 0,0 0-1 0 0,-1 0 0 0 0,1 1 0 0 0,0-1 1 0 0,0 0-1 0 0,0 1 0 0 0,-1-1 0 0 0,1 1 1 0 0,0-1-1 0 0,0 0 0 0 0,0 1 0 0 0,0-1 1 0 0,0 1-1 0 0,0-1 0 0 0,0 0 0 0 0,0 1 1 0 0,0-1-1 0 0,0 1 0 0 0,0-1 0 0 0,0 0 1 0 0,0 1-1 0 0,0-1 0 0 0,0 1 1 0 0,0-1-1 0 0,0 0 0 0 0,1 1 0 0 0,-1-1 1 0 0,0 0-1 0 0,0 1 0 0 0,0-1 0 0 0,1 0 1 0 0,-1 1-1 0 0,0-1 0 0 0,0 0 0 0 0,1 1 1 0 0,-1-1-1 0 0,0 0 0 0 0,1 0 0 0 0,-1 1 1 0 0,0-1-1 0 0,1 0 0 0 0,0 0 0 0 0,4 3 450 0 0,-4-3-426 0 0,-1 0-1 0 0,1 0 0 0 0,0 1 0 0 0,0-1 0 0 0,0 0 0 0 0,0 1 0 0 0,-1-1 0 0 0,1 1 0 0 0,0-1 0 0 0,0 1 0 0 0,-1-1 0 0 0,1 1 1 0 0,0-1-1 0 0,-1 1 0 0 0,1 0 0 0 0,-1-1 0 0 0,1 1 0 0 0,-1 0 0 0 0,1 0 0 0 0,-1-1 0 0 0,1 1 0 0 0,-1 0 0 0 0,0 0 0 0 0,1 0 1 0 0,-1-1-1 0 0,0 3 0 0 0,0 8 603 0 0,0-8-520 0 0,-1 0 0 0 0,1 0 1 0 0,0 0-1 0 0,0 0 0 0 0,1 0 0 0 0,-1 0 0 0 0,1-1 0 0 0,-1 1 1 0 0,1 0-1 0 0,0 0 0 0 0,0 0 0 0 0,2 3 0 0 0,-3-5-149 0 0,1 0-1 0 0,0 0 0 0 0,-1 0 0 0 0,0 0 1 0 0,1 1-1 0 0,-1-1 0 0 0,0 0 0 0 0,0 0 1 0 0,1 1-1 0 0,-1-1 0 0 0,0 0 1 0 0,0 0-1 0 0,0 1 0 0 0,-1-1 0 0 0,1 0 1 0 0,0 1-1 0 0,0-1 0 0 0,-1 0 0 0 0,1 0 1 0 0,-1 0-1 0 0,1 1 0 0 0,-1-1 1 0 0,1 0-1 0 0,-1 0 0 0 0,-1 2 0 0 0,0 1 86 0 0,2-3-69 0 0,-1-1 1 0 0,1 1 0 0 0,0-1-1 0 0,0 1 1 0 0,0-1-1 0 0,-1 1 1 0 0,1-1-1 0 0,0 1 1 0 0,0 0-1 0 0,0-1 1 0 0,0 1-1 0 0,0-1 1 0 0,0 1-1 0 0,0 0 1 0 0,0-1 0 0 0,0 1-1 0 0,1-1 1 0 0,-1 1-1 0 0,0 0 1 0 0,0-1-1 0 0,0 1 1 0 0,1-1-1 0 0,-1 1 1 0 0,0-1-1 0 0,1 1 1 0 0,-1-1 0 0 0,0 1-1 0 0,1-1 1 0 0,-1 1-1 0 0,0-1 1 0 0,2 1-1 0 0,-2-1-24 0 0,0 0-1 0 0,0 0 0 0 0,0 0 1 0 0,0 0-1 0 0,-1 0 1 0 0,1 0-1 0 0,0 0 1 0 0,0 0-1 0 0,0 0 0 0 0,0 0 1 0 0,0 0-1 0 0,0 0 1 0 0,0 0-1 0 0,0 0 0 0 0,0 0 1 0 0,0 0-1 0 0,0 0 1 0 0,0 0-1 0 0,0 0 1 0 0,-1 0-1 0 0,1 0 0 0 0,0 0 1 0 0,0 0-1 0 0,0 0 1 0 0,0 0-1 0 0,0 1 0 0 0,0-1 1 0 0,0 0-1 0 0,0 0 1 0 0,0 0-1 0 0,0 0 1 0 0,0 0-1 0 0,0 0 0 0 0,0 0 1 0 0,0 0-1 0 0,0 0 1 0 0,0 0-1 0 0,0 0 0 0 0,0 0 1 0 0,0 0-1 0 0,0 0 1 0 0,0 1-1 0 0,0-1 1 0 0,0 0-1 0 0,0 0 0 0 0,0 0 1 0 0,0 0-1 0 0,0 0 1 0 0,0 0-1 0 0,0 0 0 0 0,0 0 1 0 0,0 0-1 0 0,0 0 1 0 0,0 0-1 0 0,0 0 1 0 0,0 0-1 0 0,0 0 0 0 0,0 1 1 0 0,0-1-1 0 0,0 0 1 0 0,0 0-1 0 0,0 0 0 0 0,0 0 1 0 0,1 0-1 0 0,-1 0 1 0 0,0 0-1 0 0,0 0 1 0 0,0 0-1 0 0,-12 7 143 0 0,12-7-148 0 0,0 0-1 0 0,0 0 0 0 0,0 0 0 0 0,0 0 1 0 0,-1 0-1 0 0,1 0 0 0 0,0 0 1 0 0,0 0-1 0 0,0 0 0 0 0,0 0 0 0 0,-1 1 1 0 0,1-1-1 0 0,0 0 0 0 0,0 0 1 0 0,0 0-1 0 0,0 0 0 0 0,0 0 0 0 0,0 0 1 0 0,-1 0-1 0 0,1 1 0 0 0,0-1 0 0 0,0 0 1 0 0,0 0-1 0 0,0 0 0 0 0,0 0 1 0 0,0 1-1 0 0,0-1 0 0 0,0 0 0 0 0,0 0 1 0 0,0 0-1 0 0,0 0 0 0 0,0 1 1 0 0,0-1-1 0 0,0 0 0 0 0,0 0 0 0 0,0 0 1 0 0,0 0-1 0 0,0 1 0 0 0,0-1 1 0 0,0 0-1 0 0,0 0 0 0 0,0 0 0 0 0,0 0 1 0 0,0 1-1 0 0,0-1 0 0 0,0 0 1 0 0,0 0-1 0 0,0 0 0 0 0,1 0 0 0 0,-1 0 1 0 0,0 1-1 0 0,0-1 0 0 0,0 0 1 0 0,0 0-1 0 0,0 0 0 0 0,3 0 0 0 0,-1 0 0 0 0,0 0 0 0 0,0 0 0 0 0,0 0 0 0 0,0-1 0 0 0,0 1 0 0 0,3-2 0 0 0,-3 2 0 0 0,0-1 0 0 0,-1 1 0 0 0,1-1 0 0 0,-1 0 0 0 0,1 0 0 0 0,-1 0 0 0 0,1 1 0 0 0,1-3 0 0 0,13-13 100 0 0,-9 10 51 0 0,0-1-1 0 0,9-10 1 0 0,-14 14-103 0 0,0 0 0 0 0,0 0 1 0 0,-1 0-1 0 0,1 0 0 0 0,-1 0 1 0 0,0-1-1 0 0,1 1 0 0 0,-1 0 0 0 0,-1-1 1 0 0,2-4-1 0 0,-2 6-41 0 0,1-1 1 0 0,0 1-1 0 0,0-1 0 0 0,0 1 0 0 0,0 0 1 0 0,0-1-1 0 0,0 1 0 0 0,1 0 1 0 0,-1 0-1 0 0,3-3 0 0 0,-2 3-3 0 0,0 0-1 0 0,-1 0 1 0 0,1 0-1 0 0,-1 0 1 0 0,0 0-1 0 0,0 0 1 0 0,0 0-1 0 0,2-5 1 0 0,-2-9-193 0 0,-1 14 156 0 0,0 0 1 0 0,0 0-1 0 0,0 1 0 0 0,0-1 0 0 0,1 0 0 0 0,-1 0 1 0 0,1 1-1 0 0,-1-1 0 0 0,1 0 0 0 0,-1 1 1 0 0,1-1-1 0 0,0 0 0 0 0,0 1 0 0 0,0-1 1 0 0,0 1-1 0 0,0 0 0 0 0,2-3 0 0 0,8-6 383 0 0,-8 10 60 0 0,26-4 269 0 0,-28 6-582 0 0,1 0-66 0 0,0 0-1 0 0,0 0 0 0 0,0 0 1 0 0,0 0-1 0 0,1-1 0 0 0,3 3 1 0 0,-3-3 4 0 0,-1 0 0 0 0,0 1 0 0 0,0-1 0 0 0,0 0 0 0 0,0 1 0 0 0,0 0 0 0 0,-1-1 0 0 0,1 1 0 0 0,0 0 0 0 0,-1 0 0 0 0,2 2 0 0 0,17 52 771 0 0,-15-44-676 0 0,-3-7-70 0 0,0-1-1 0 0,0 1 1 0 0,0 0 0 0 0,-1 0 0 0 0,1 0-1 0 0,-1-1 1 0 0,0 9 0 0 0,-1-2-88 0 0,-1-8 0 0 0,1-1 0 0 0,0 1 1 0 0,0-1-1 0 0,0 0 0 0 0,0 1 1 0 0,0-1-1 0 0,1 1 0 0 0,-1-1 1 0 0,1 0-1 0 0,-1 1 0 0 0,2 1 1 0 0,-2-4 25 0 0,2 4-81 0 0,0-1 0 0 0,-1 1 0 0 0,1-1 0 0 0,-1 1 0 0 0,0-1 0 0 0,0 1 0 0 0,0 0 0 0 0,0-1 0 0 0,-1 1 0 0 0,0 0 0 0 0,0 5 0 0 0,0-9 61 0 0,0 1-1 0 0,0 0 0 0 0,1 0 1 0 0,-1 0-1 0 0,0-1 0 0 0,0 1 0 0 0,0 0 1 0 0,1 0-1 0 0,-1 0 0 0 0,0-1 1 0 0,1 1-1 0 0,-1 0 0 0 0,0 0 0 0 0,1-1 1 0 0,-1 1-1 0 0,1 0 0 0 0,-1-1 1 0 0,1 1-1 0 0,0-1 0 0 0,-1 1 0 0 0,1-1 1 0 0,0 1-1 0 0,-1-1 0 0 0,1 1 1 0 0,0-1-1 0 0,-1 1 0 0 0,2-1 0 0 0,10 8-5039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14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16 133 5528 0 0,'-2'2'81'0'0,"0"0"-1"0"0,0 1 1 0 0,0-1 0 0 0,0 1-1 0 0,-2 4 1 0 0,4-5-57 0 0,0-1 0 0 0,-1 0 0 0 0,1 0 0 0 0,0 0 0 0 0,0 0 0 0 0,0 0 0 0 0,0 0-1 0 0,0 0 1 0 0,0 1 0 0 0,0-1 0 0 0,0 0 0 0 0,0 0 0 0 0,0 0 0 0 0,1 0 0 0 0,-1 0 0 0 0,0 0 0 0 0,1 0 0 0 0,-1 0 0 0 0,1 1-1 0 0,0 0 466 0 0,0 0 0 0 0,0 0 0 0 0,-1 0 0 0 0,1 0 0 0 0,-1 0 0 0 0,0 0 0 0 0,1 0 0 0 0,-1 0 0 0 0,0 0 0 0 0,0 0 0 0 0,0 0 0 0 0,0 0 0 0 0,-1 3 0 0 0,0-3-76 0 0,1 1 0 0 0,0-1-1 0 0,-1 0 1 0 0,1 1-1 0 0,0-1 1 0 0,1 1 0 0 0,-1-1-1 0 0,0 0 1 0 0,1 1-1 0 0,-1-1 1 0 0,2 3-1 0 0,-2-3-220 0 0,1-1 0 0 0,-1 1 0 0 0,1 0 0 0 0,-1 0 0 0 0,0 0-1 0 0,0 0 1 0 0,1-1 0 0 0,-2 1 0 0 0,1 0 0 0 0,0 0 0 0 0,0 0 0 0 0,0 0-1 0 0,-1 0 1 0 0,0 2 0 0 0,0-2-69 0 0,1-1 0 0 0,-1 1 0 0 0,1 0 0 0 0,-1 0 0 0 0,1 0-1 0 0,0 0 1 0 0,0 0 0 0 0,0 0 0 0 0,0 0 0 0 0,0 0 0 0 0,1 0 0 0 0,-1-1 0 0 0,0 1 0 0 0,2 3 0 0 0,-1-2-23 0 0,1 0 1 0 0,-1 0-1 0 0,0 1 1 0 0,0-1 0 0 0,0 0-1 0 0,0 1 1 0 0,-1-1-1 0 0,1 1 1 0 0,-1-1-1 0 0,0 1 1 0 0,0-1 0 0 0,0 1-1 0 0,-1-1 1 0 0,1 1-1 0 0,-3 6 1 0 0,3-9-97 0 0,0 0 0 0 0,0 0 0 0 0,-1 0 0 0 0,1 0 0 0 0,0 0 0 0 0,0 0 0 0 0,0 0 0 0 0,0 0 0 0 0,0 0 0 0 0,0 0-1 0 0,0 0 1 0 0,1 1 0 0 0,-1-1 0 0 0,0 0 0 0 0,1 0 0 0 0,-1 0 0 0 0,0-1 0 0 0,1 1 0 0 0,-1 0 0 0 0,2 1 0 0 0,-2-1-19 0 0,1 0 1 0 0,0 1-1 0 0,-1-1 1 0 0,1 0-1 0 0,-1 0 1 0 0,0 1-1 0 0,1-1 0 0 0,-1 0 1 0 0,0 0-1 0 0,1 3 1 0 0,-7 10-1455 0 0,4-11 812 0 0,2-1-647 0 0</inkml:trace>
  <inkml:trace contextRef="#ctx0" brushRef="#br0" timeOffset="1">20 1 11520 0 0,'0'0'1200'0'0,"15"0"-1136"0"0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39.4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15288 0 0,'0'0'1803'0'0,"3"0"-875"0"0,81-10 5642 0 0,-34 11-5500 0 0,-4 0-577 0 0,-1-2 1 0 0,62-9-1 0 0,-76 5-770 0 0,0-2 0 0 0,0-1 0 0 0,32-13 0 0 0,-27 10-3596 0 0,-20 7-4293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5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21191 0 0,'0'0'6131'0'0,"13"-1"-4406"0"0,-3-4-1585 0 0,0 0 0 0 0,0-1 1 0 0,-1 0-1 0 0,0-1 0 0 0,9-8 0 0 0,21-15 159 0 0,-35 28-281 0 0,1 0 0 0 0,0 1-1 0 0,0-1 1 0 0,0 1 0 0 0,0 0-1 0 0,8-1 1 0 0,-4 3-25 0 0,1 0 1 0 0,-1 1-1 0 0,0 0 0 0 0,0 0 0 0 0,1 1 1 0 0,-2 1-1 0 0,12 4 0 0 0,-10-3-23 0 0,1 0 0 0 0,-1-1-1 0 0,1-1 1 0 0,18 3 0 0 0,-20-4 20 0 0,-2-1-3 0 0,0-1 1 0 0,0 1-1 0 0,0-1 1 0 0,-1 0-1 0 0,14-2 0 0 0,-8-1-236 0 0,1 0 0 0 0,-1-1 0 0 0,0 0-1 0 0,0-1 1 0 0,-1 0 0 0 0,0-1-1 0 0,18-11 1 0 0,-22 12-1926 0 0,0-1-1 0 0,0 0 1 0 0,10-11 0 0 0,-2-1-6158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15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1 422 8752 0 0,'51'13'793'0'0,"-42"-14"-635"0"0,-3-1-157 0 0,11 0 2458 0 0,32-8 0 0 0,14-6 3819 0 0,-32 9-4891 0 0,39-15 0 0 0,-61 17-1494 0 0,0 0-1 0 0,0 0 1 0 0,-1-1 0 0 0,0 0-1 0 0,0 0 1 0 0,0-1 0 0 0,-1 0-1 0 0,0-1 1 0 0,6-8 0 0 0,-2 2-903 0 0</inkml:trace>
  <inkml:trace contextRef="#ctx0" brushRef="#br0" timeOffset="1">241 1 6448 0 0,'-8'1'660'0'0,"12"4"1251"0"0,-3-4-1640 0 0,0-1 0 0 0,0 1 0 0 0,0 0 0 0 0,0-1 0 0 0,-1 1 0 0 0,1 0 0 0 0,0 0 1 0 0,-1 0-1 0 0,1-1 0 0 0,0 1 0 0 0,-1 0 0 0 0,1 0 0 0 0,-1 0 0 0 0,1 0 0 0 0,-1 0 0 0 0,0 0 0 0 0,1 2 0 0 0,-1-2 144 0 0,0 1-1 0 0,0-1 1 0 0,0 1 0 0 0,0-1-1 0 0,1 1 1 0 0,-1-1-1 0 0,0 1 1 0 0,1-1 0 0 0,0 0-1 0 0,-1 1 1 0 0,1-1-1 0 0,0 1 1 0 0,-1-1-1 0 0,1 0 1 0 0,0 0 0 0 0,0 0-1 0 0,0 1 1 0 0,0-1-1 0 0,3 2 1 0 0,4 6 732 0 0,-5-6-808 0 0,0 0 0 0 0,0 1 0 0 0,-1-1 0 0 0,0 1 0 0 0,0 0 0 0 0,0 0 0 0 0,0-1 0 0 0,0 1 0 0 0,-1 0 0 0 0,0 1 0 0 0,0-1 0 0 0,1 8 0 0 0,0-2-3 0 0,0 0 0 0 0,0 0 0 0 0,7 18 0 0 0,4 19 266 0 0,-10-33-488 0 0,0 0 5 0 0,-1 0 0 0 0,2 0-1 0 0,9 24 1 0 0,-8-27-104 0 0,-2 1 0 0 0,1-1 0 0 0,1 14 0 0 0,-3-14-94 0 0,1 0-1 0 0,0 0 1 0 0,0 0-1 0 0,7 14 1 0 0,12 10-350 0 0,-15-26-114 0 0,-1 0-1 0 0,7 16 1 0 0,-6-8-2107 0 0,7 1-6559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15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465 1 20503 0 0,'0'0'464'0'0,"-2"0"68"0"0,-4 0-258 0 0,-1 0 0 0 0,1 1-1 0 0,-1 0 1 0 0,-9 3-1 0 0,13-3-210 0 0,0 0-1 0 0,0 0 1 0 0,0 1-1 0 0,0-1 0 0 0,0 1 1 0 0,0 0-1 0 0,0-1 1 0 0,0 1-1 0 0,0 0 1 0 0,-4 5-1 0 0,-11 10 602 0 0,15-15-636 0 0,1-1 0 0 0,0 1 1 0 0,0 0-1 0 0,0 0 1 0 0,0-1-1 0 0,0 1 0 0 0,1 1 1 0 0,-1-1-1 0 0,1 0 1 0 0,-1 0-1 0 0,1 0 1 0 0,0 1-1 0 0,-1-1 0 0 0,1 1 1 0 0,0-1-1 0 0,0 4 1 0 0,0 8 40 0 0,-1 11 40 0 0,0-18-98 0 0,1-4-11 0 0,0-1 1 0 0,0 1-1 0 0,0 0 0 0 0,1 0 1 0 0,-1-1-1 0 0,1 1 0 0 0,0 0 1 0 0,0 0-1 0 0,0-1 0 0 0,0 1 1 0 0,0 0-1 0 0,0 0 0 0 0,1 0 1 0 0,0-1-1 0 0,1 6 0 0 0,12 17 97 0 0,-11-22-69 0 0,-1 0 0 0 0,0 0 0 0 0,0 1 0 0 0,0 0 0 0 0,0-1 0 0 0,-1 1 1 0 0,2 4-1 0 0,-1-3 37 0 0,-1 0 1 0 0,1-1 0 0 0,0 1 0 0 0,1 0 0 0 0,-1-1 0 0 0,1 0 0 0 0,0 1 0 0 0,0-1 0 0 0,0 0-1 0 0,1 0 1 0 0,4 3 0 0 0,-6-4 3 0 0,0-1 0 0 0,-1 0 0 0 0,1 0 0 0 0,-1 1 1 0 0,1-1-1 0 0,-1 0 0 0 0,0 1 0 0 0,0 0 0 0 0,1 2 0 0 0,-1-3 14 0 0,0 1 1 0 0,0-1 0 0 0,0 1-1 0 0,0-1 1 0 0,0 0-1 0 0,1 1 1 0 0,-1-1-1 0 0,4 4 1 0 0,6 6-14 0 0,13 19 1 0 0,-6-7 396 0 0,-14-21-279 0 0,-1 0-1 0 0,0 0 1 0 0,1 0 0 0 0,0 0 0 0 0,6 3 0 0 0,-3-1 147 0 0,-7-5-317 0 0,1 1-1 0 0,-1-1 1 0 0,0 0-1 0 0,0 1 1 0 0,1-1-1 0 0,-1 0 0 0 0,0 1 1 0 0,0-1-1 0 0,0 0 1 0 0,1 1-1 0 0,-1-1 1 0 0,0 1-1 0 0,0-1 0 0 0,0 0 1 0 0,0 1-1 0 0,0-1 1 0 0,0 1-1 0 0,0-1 0 0 0,0 1 1 0 0,0-1-1 0 0,0 0 1 0 0,0 1-1 0 0,0 1 42 0 0,2 8 58 0 0,-2-9-88 0 0,1 0 0 0 0,-1 0 0 0 0,0 1 0 0 0,1-1-1 0 0,-1 0 1 0 0,0 0 0 0 0,0 0 0 0 0,0 1 0 0 0,0-1 0 0 0,0 0 0 0 0,0 0-1 0 0,-1 2 1 0 0,0-1 16 0 0,0-1 0 0 0,0 1 0 0 0,-1 0 1 0 0,1-1-1 0 0,0 0 0 0 0,-1 1 0 0 0,1-1 0 0 0,-1 0 0 0 0,1 1 0 0 0,-3 0 0 0 0,-3 3 83 0 0,3-3-43 0 0,0 1 1 0 0,0-1-1 0 0,1 1 1 0 0,-1 0-1 0 0,-4 6 0 0 0,3-4-75 0 0,1 0-1 0 0,-1-1 1 0 0,0 1-1 0 0,-1-1 1 0 0,1 0-1 0 0,-1-1 1 0 0,0 1-1 0 0,0-1 1 0 0,0 0-1 0 0,-13 4 1 0 0,-4 3 7 0 0,3-1 36 0 0,-1-1-1 0 0,0-1 1 0 0,0-1 0 0 0,-1-1 0 0 0,-31 3 0 0 0,-29-3-2433 0 0,-1-10-6396 0 0,32-1-235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1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18079 0 0,'0'1'414'0'0,"-6"41"1140"0"0,6-40-1552 0 0,0-1-1 0 0,0 1 0 0 0,0-1 0 0 0,-1 1 0 0 0,1-1 1 0 0,-1 1-1 0 0,1-1 0 0 0,-1 1 0 0 0,1-1 1 0 0,-3 3-1 0 0,3-3 3 0 0,-1 0 1 0 0,0 1-1 0 0,1-1 1 0 0,-1 0 0 0 0,1 0-1 0 0,-1 1 1 0 0,1-1-1 0 0,0 0 1 0 0,-1 1 0 0 0,1-1-1 0 0,0 0 1 0 0,0 1-1 0 0,0-1 1 0 0,0 1-1 0 0,0 1 1 0 0,2 9 318 0 0,-1 1 0 0 0,-1 0-1 0 0,-2 16 1 0 0,1-13-4 0 0,1 29 0 0 0,8 8-301 0 0,-4-31-19 0 0,1 39 0 0 0,-4-30 33 0 0,7 38 0 0 0,-7-62-72 0 0,0-1 1 0 0,-1 1-1 0 0,0 13 0 0 0,-1 2 13 0 0,-7-32 84 0 0,7 8-45 0 0,1-1-1 0 0,-1 1 1 0 0,1 0 0 0 0,0 0 0 0 0,-1 0-1 0 0,1-1 1 0 0,1-1 0 0 0,-2-9 31 0 0,0 2 7 0 0,1-1 0 0 0,-1 1-1 0 0,3-12 1 0 0,-1-9 55 0 0,6-44 180 0 0,-3 43-106 0 0,-2 22-100 0 0,0 0-1 0 0,1 0 0 0 0,0 1 0 0 0,1 0 0 0 0,7-14 1 0 0,4-14 227 0 0,-13 32-225 0 0,1-1 0 0 0,-1 0 0 0 0,1 0 0 0 0,1 1 0 0 0,-1-1 0 0 0,1 1-1 0 0,0 0 1 0 0,5-6 0 0 0,5-6 180 0 0,-12 15-196 0 0,0 0 0 0 0,0 0 0 0 0,0 0 0 0 0,1 0 0 0 0,-1 1-1 0 0,1-1 1 0 0,0 1 0 0 0,-1-1 0 0 0,1 1 0 0 0,0 0 0 0 0,0 0-1 0 0,7-3 1 0 0,-8 5-27 0 0,0-1 0 0 0,1 0-1 0 0,-1 1 1 0 0,0-1 0 0 0,1 1-1 0 0,-1 0 1 0 0,1-1 0 0 0,-1 1-1 0 0,0 0 1 0 0,1 1 0 0 0,-1-1-1 0 0,1 0 1 0 0,-1 1 0 0 0,0-1-1 0 0,4 2 1 0 0,-3-1 0 0 0,1 1-1 0 0,-1 0 1 0 0,0 0 0 0 0,0 0-1 0 0,1 1 1 0 0,-1-1 0 0 0,-1 1-1 0 0,6 4 1 0 0,1 5 52 0 0,0 0 1 0 0,-1 1-1 0 0,12 25 1 0 0,-19-36-80 0 0,6 12 33 0 0,2 3 9 0 0,12 35-1 0 0,-12-26-3 0 0,-3-9 3 0 0,6 35 1 0 0,9 62 41 0 0,-13-56-94 0 0,4 51-16 0 0,-11-98-42 0 0,-1-7 16 0 0,0-1 1 0 0,0 1-1 0 0,0 0 1 0 0,1-1-1 0 0,-1 1 0 0 0,1 0 1 0 0,0-1-1 0 0,0 1 1 0 0,0-1-1 0 0,1 0 0 0 0,2 5 1 0 0,-3-6-459 0 0,3-20-6635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2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51 7832 0 0,'0'0'602'0'0,"0"3"-107"0"0,1 13 3019 0 0,0 0 0 0 0,6 26 0 0 0,-1 9-1646 0 0,-5-30-1336 0 0,2 9 153 0 0,3 53 838 0 0,-6-53-1062 0 0,-1-17-201 0 0,0-1 0 0 0,2 0 0 0 0,-1 0 0 0 0,2 0 0 0 0,3 18 1 0 0,-4-26-115 0 0,0 0 1 0 0,-1 1-1 0 0,1-1 1 0 0,-1 7-1 0 0,1 8 224 0 0,0 0 88 0 0,-2-19 5 0 0,-3-8-332 0 0,-10-42-131 0 0,11 35 0 0 0,-10-29 0 0 0,11 39 0 0 0,0-1 0 0 0,1 0 0 0 0,-1 1 0 0 0,1-11 0 0 0,-4-11 0 0 0,3 14 0 0 0,0 1 0 0 0,0-1-1 0 0,1 0 1 0 0,2-21 0 0 0,-1 9-10 0 0,1 17 0 0 0,0-1-1 0 0,0 1 0 0 0,3-12 0 0 0,2-6 1 0 0,-3 17 10 0 0,0-1 0 0 0,1 1 0 0 0,0 0 0 0 0,0 1 0 0 0,1-1 0 0 0,9-12 0 0 0,12-7-227 0 0,-23 25 238 0 0,0 0 0 0 0,0 1 0 0 0,0-1 0 0 0,0 1 0 0 0,0 0 0 0 0,0 0-1 0 0,1 0 1 0 0,-1 0 0 0 0,1 1 0 0 0,5-2 0 0 0,-3 0 167 0 0,1 2 0 0 0,-1-1 0 0 0,1 1-1 0 0,0 0 1 0 0,7 0 0 0 0,-9 1 84 0 0,-3 1-148 0 0,19 8-21 0 0,1 4-146 0 0,-21-13 55 0 0,1 1 0 0 0,-1 0 0 0 0,0-1 1 0 0,0 1-1 0 0,0 0 0 0 0,0 0 0 0 0,0 0 0 0 0,0 0 0 0 0,0 0 0 0 0,0 0 0 0 0,0 0 1 0 0,-1 0-1 0 0,1 0 0 0 0,0 0 0 0 0,0 0 0 0 0,-1 0 0 0 0,1 1 0 0 0,-1-1 1 0 0,1 0-1 0 0,-1 0 0 0 0,0 1 0 0 0,1 0 0 0 0,2 8 13 0 0,-1-4-9 0 0,1 0-1 0 0,-1 0 1 0 0,0 0 0 0 0,0 0-1 0 0,0 1 1 0 0,-1-1 0 0 0,0 0-1 0 0,0 1 1 0 0,-1-1 0 0 0,0 1-1 0 0,-1 7 1 0 0,0 3 11 0 0,-2 1 0 0 0,0-1 0 0 0,-6 18 0 0 0,8-30-17 0 0,0-1 0 0 0,0 1 0 0 0,1 0 0 0 0,0 6 0 0 0,0-7 0 0 0,0 0 0 0 0,0 0 0 0 0,-1 1 0 0 0,1-1 0 0 0,-3 6 0 0 0,-6 11 41 0 0,6-15-22 0 0,0 1 0 0 0,0-1 0 0 0,0 1 0 0 0,-2 13 0 0 0,3-13-30 0 0,1-5-42 0 0,-2-1-64 0 0,-2 1 158 0 0,0 1 0 0 0,0 0 0 0 0,-9 6 0 0 0,12-8 20 0 0,-3-6-49 0 0,-5 2-12 0 0,0 2 0 0 0,0 1-15 0 0,8 0-57 0 0,-2-11-65 0 0,2 3 150 0 0,4 5 20 0 0,14 9 30 0 0,-12-4-60 0 0,32 10-15 0 0,2-6-101 0 0,-26-2 117 0 0,0 0 0 0 0,0 1 1 0 0,0 0-1 0 0,-1 1 0 0 0,0 1 0 0 0,0-1 1 0 0,0 2-1 0 0,-1-1 0 0 0,12 13 0 0 0,-19-17-2 0 0,-1 1 0 0 0,0 0-1 0 0,0-1 1 0 0,0 1-1 0 0,0 0 1 0 0,2 6 0 0 0,-1-1 8 0 0,-2-7-3 0 0,0-1 1 0 0,0 1-1 0 0,-1-1 0 0 0,1 1 1 0 0,-1-1-1 0 0,1 1 1 0 0,-1 0-1 0 0,1-1 1 0 0,-1 1-1 0 0,0-1 0 0 0,0 1 1 0 0,0 0-1 0 0,0-1 1 0 0,0 1-1 0 0,0 0 0 0 0,-1-1 1 0 0,1 1-1 0 0,0 0 1 0 0,-1-1-1 0 0,-1 4 0 0 0,-1 2 19 0 0,3-4-26 0 0,-1-1 0 0 0,0 0 0 0 0,0 0 0 0 0,-1 0 0 0 0,1 0 0 0 0,0 0 0 0 0,-1 0 0 0 0,0 0 0 0 0,1 0 0 0 0,-1 0-1 0 0,0 0 1 0 0,0-1 0 0 0,0 1 0 0 0,0-1 0 0 0,0 0 0 0 0,-3 2 0 0 0,2-1-5 0 0,0 0 0 0 0,1-1 0 0 0,-1 1 0 0 0,1 0 0 0 0,-1 0 0 0 0,1 1-1 0 0,0-1 1 0 0,0 0 0 0 0,-2 4 0 0 0,0 0 23 0 0,-1-1-1 0 0,0 1 1 0 0,0-1 0 0 0,0 0-1 0 0,0 0 1 0 0,-1 0 0 0 0,1-1-1 0 0,-1 0 1 0 0,0 0 0 0 0,-1 0-1 0 0,-6 2 1 0 0,-13 9 30 0 0,16-10-51 0 0,0-1 0 0 0,0 0 0 0 0,-1 0 1 0 0,-10 2-1 0 0,20-6 1 0 0,-57 7-350 0 0,46-5-194 0 0,-1 0 0 0 0,-15-1 0 0 0,-10 2-1985 0 0,23-3 867 0 0,3 0-223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2.9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17967 0 0,'0'0'5962'0'0,"2"1"-4632"0"0,18 5-429 0 0,0-1-1 0 0,1 0 1 0 0,22 1 0 0 0,-43-6-900 0 0,5 0 44 0 0,0 0 0 0 0,-1 0 0 0 0,1 0 0 0 0,0 0-1 0 0,5-2 1 0 0,-4 1-24 0 0,-1 0 0 0 0,0 1 0 0 0,0-1 0 0 0,10 2-1 0 0,4 1-177 0 0,0-2-1 0 0,0 1 0 0 0,24-4 1 0 0,-15 1-1999 0 0,-7 4-3924 0 0,4 3-2682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3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0 189 17911 0 0,'0'0'2083'0'0,"2"2"-1168"0"0,4 2-475 0 0,0 0 1 0 0,0 0 0 0 0,0 0-1 0 0,0-1 1 0 0,1 0 0 0 0,-1 0-1 0 0,1 0 1 0 0,0-1 0 0 0,-1 0-1 0 0,1 0 1 0 0,11 0 0 0 0,27 3 555 0 0,1-3-1 0 0,56-4 1 0 0,-89 0-922 0 0,23-5 0 0 0,-4 1-3 0 0,-15 3-53 0 0,1-1-1 0 0,-1-1 1 0 0,31-12 0 0 0,-35 11-372 0 0,1-1 1 0 0,-1-1-1 0 0,-1 0 1 0 0,1 0-1 0 0,-1-2 1 0 0,-1 1-1 0 0,17-18 1 0 0,-27 25 156 0 0,0 1 0 0 0,0 0 0 0 0,0-1 0 0 0,0 1 0 0 0,0-1 0 0 0,-1 1 0 0 0,1-1 0 0 0,0 1 0 0 0,-1-1 0 0 0,1 0 0 0 0,-1 1 0 0 0,0-1 0 0 0,1 0 0 0 0,-1 1 0 0 0,0-1 0 0 0,0 0 0 0 0,0 1 0 0 0,0-1 0 0 0,-1 0 0 0 0,1 1 0 0 0,0-1 0 0 0,-1 0 0 0 0,1 1 0 0 0,-1-1 0 0 0,1 0 0 0 0,-1 1 0 0 0,0-1 0 0 0,-1-1 0 0 0,0 0-136 0 0,-1 0 0 0 0,1 0 0 0 0,-1 0 0 0 0,0 0 0 0 0,0 0 0 0 0,0 1 0 0 0,0-1 0 0 0,0 1 0 0 0,-1 0 0 0 0,1 0 0 0 0,-4-2 0 0 0,4 3 170 0 0,-3-2-180 0 0,0 1-1 0 0,0-1 1 0 0,0 1-1 0 0,-9-2 1 0 0,-5-4 895 0 0,18 7 673 0 0,-6 4 5703 0 0,17 7-6441 0 0,0 0 0 0 0,18 16 0 0 0,6 6 585 0 0,-18-18-717 0 0,0-1-1 0 0,21 15 0 0 0,-33-26-313 0 0,88 58 1747 0 0,-81-55-1667 0 0,-8-4-100 0 0,0 0 1 0 0,0 0 0 0 0,0 0 0 0 0,0 0 0 0 0,0 1-1 0 0,-1-1 1 0 0,1 1 0 0 0,0-1 0 0 0,-1 1 0 0 0,1 0-1 0 0,-1-1 1 0 0,1 1 0 0 0,-1 0 0 0 0,0 0 0 0 0,1 2-1 0 0,7 9-6 0 0,-4-1 56 0 0,-4-10 294 0 0,-7 8 631 0 0,5-8-1022 0 0,-1-1 1 0 0,0 1-1 0 0,0 0 0 0 0,0-1 1 0 0,0 1-1 0 0,0-1 0 0 0,0 0 0 0 0,0 1 1 0 0,-1-1-1 0 0,1 0 0 0 0,0 0 1 0 0,-1-1-1 0 0,1 1 0 0 0,-1 0 1 0 0,1-1-1 0 0,-4 1 0 0 0,-21 7-2181 0 0,25-7 1711 0 0,0-1 0 0 0,0 1 0 0 0,0 0 0 0 0,0-1 0 0 0,0 1 0 0 0,0-1 0 0 0,0 1 0 0 0,-4-1 0 0 0,-6 0-8371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3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21191 0 0,'0'0'3194'0'0,"3"0"-2224"0"0,31 5 1233 0 0,-24-5-2170 0 0,0-4-302 0 0,-1 0-441 0 0,21 3-69 0 0,-21 1-989 0 0,0 0-4418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4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0,'2'3'7874'0'0,"0"-1"-7614"0"0,-1 1 0 0 0,1-1 0 0 0,1 0 0 0 0,-1 0 0 0 0,0 0 0 0 0,0 0 0 0 0,1 0 0 0 0,-1 0 0 0 0,1-1 0 0 0,0 1 0 0 0,-1-1 0 0 0,1 0 0 0 0,0 0 0 0 0,4 2 0 0 0,4-6 208 0 0,-10 2-439 0 0,-1 1-1 0 0,1-1 1 0 0,0 1-1 0 0,0 0 1 0 0,0 0-1 0 0,-1-1 1 0 0,1 1-1 0 0,0 0 1 0 0,0 0-1 0 0,0 0 1 0 0,0 0-1 0 0,0 0 1 0 0,-1 0-1 0 0,1 0 1 0 0,0 0-1 0 0,0 0 1 0 0,1 1-1 0 0,10 2 53 0 0,-4 0-285 0 0,0 0-1 0 0,1 0 1 0 0,-1-1-1 0 0,1-1 1 0 0,0 1-1 0 0,0-2 1 0 0,0 1-1 0 0,-1-1 1 0 0,19-2-1 0 0,-20 1-197 0 0,1-1-1 0 0,13-4 0 0 0,8-11-801 0 0,-29 17 1192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5.3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7368 0 0,'0'0'10729'0'0,"2"0"-9076"0"0,29-6 1939 0 0,102 2 287 0 0,-115 5-3887 0 0,1 0 0 0 0,-1 2 0 0 0,0 0 1 0 0,28 8-1 0 0,3-3-3519 0 0,-46-7 1671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5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9672 0 0,'0'0'19214'0'0,"0"2"-18928"0"0,-7 14-237 0 0,2 0 0 0 0,0 1 0 0 0,1-1 0 0 0,0 1 0 0 0,2 0 0 0 0,0 0 0 0 0,0 0 0 0 0,2 0-1 0 0,0 1 1 0 0,1-1 0 0 0,4 19 0 0 0,3 11-50 0 0,-6-27-4 0 0,2 0 1 0 0,0 0 0 0 0,1-1 0 0 0,1 0 0 0 0,9 20-1 0 0,-6-21-94 0 0,44 82-758 0 0,-51-97 781 0 0,0 0-1 0 0,1-1 0 0 0,-1 1 0 0 0,1 0 0 0 0,0-1 0 0 0,0 1 0 0 0,-1-1 0 0 0,2 0 0 0 0,5 3 0 0 0,-6-3-91 0 0,1 1 0 0 0,0-1 0 0 0,0 1 0 0 0,-1 0 0 0 0,4 4 0 0 0,-5-6-49 0 0,-1 0 0 0 0,1 0 0 0 0,0 0-1 0 0,0 0 1 0 0,-1 0 0 0 0,1 0 0 0 0,0 0 0 0 0,0-1-1 0 0,0 1 1 0 0,0-1 0 0 0,0 1 0 0 0,0-1-1 0 0,0 0 1 0 0,0 0 0 0 0,0 0 0 0 0,0 0 0 0 0,0 0-1 0 0,0 0 1 0 0,0 0 0 0 0,0-1 0 0 0,0 1 0 0 0,0-1-1 0 0,0 1 1 0 0,0-1 0 0 0,0 0 0 0 0,-1 0 0 0 0,1 0-1 0 0,0 0 1 0 0,0 0 0 0 0,-1 0 0 0 0,1-1 0 0 0,-1 1-1 0 0,2-2 1 0 0,9-10-1654 0 0</inkml:trace>
  <inkml:trace contextRef="#ctx0" brushRef="#br0" timeOffset="1">316 313 11976 0 0,'0'0'10070'0'0,"2"0"-8753"0"0,11 0-22 0 0,35 1 1645 0 0,-32 3-2547 0 0,-3 1-351 0 0,0 0 0 0 0,25 6 1 0 0,-34-10 63 0 0,-4-1-79 0 0,0 0 0 0 0,1 0 0 0 0,-1 0 0 0 0,1 0-1 0 0,-1 0 1 0 0,1 0 0 0 0,-1 0 0 0 0,1 0 0 0 0,-1 0-1 0 0,1 0 1 0 0,-1 0 0 0 0,1 0 0 0 0,-1 0 0 0 0,1 0-1 0 0,-1 0 1 0 0,1-1 0 0 0,-1 1 0 0 0,1 0 0 0 0,3-2 23 0 0,5 3-101 0 0,-8-1 3 0 0,1 0-1 0 0,0 0 1 0 0,-1 0-1 0 0,1 1 1 0 0,-1-2-1 0 0,1 1 0 0 0,0 0 1 0 0,-1 0-1 0 0,1 0 1 0 0,-1-1-1 0 0,1 1 1 0 0,0-1-1 0 0,1 0 1 0 0,1-1-306 0 0,0 0 0 0 0,0 1 0 0 0,1 0 0 0 0,-1 0 0 0 0,6-1 0 0 0,3-1-1499 0 0,-10 3-153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5.7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15 12896 0 0,'0'0'997'0'0,"-6"10"4837"0"0,3-9-5309 0 0,1 1-1 0 0,-1-1 1 0 0,1 1-1 0 0,-1-1 1 0 0,1 1-1 0 0,0 0 1 0 0,0 0-1 0 0,-3 3 0 0 0,1 0-207 0 0,0 0-1 0 0,0 0 0 0 0,1 0 0 0 0,-1 0 0 0 0,1 0 0 0 0,-3 7 1 0 0,-20 60 500 0 0,23-62-800 0 0,0 1 0 0 0,1-1-1 0 0,0 0 1 0 0,1 1 0 0 0,0-1 0 0 0,1 1 0 0 0,1 18 0 0 0,-1-3-7 0 0,0-7-50 0 0,1-1 0 0 0,1 1 0 0 0,0 0 0 0 0,8 26 0 0 0,-7-36 18 0 0,-1-1-1 0 0,2 0 0 0 0,-1 0 1 0 0,1 0-1 0 0,0 0 0 0 0,1 0 1 0 0,0-1-1 0 0,0 0 0 0 0,1 0 1 0 0,-1 0-1 0 0,12 10 0 0 0,-5-8-154 0 0,0 0 0 0 0,23 12 0 0 0,-31-18 140 0 0,0-1 0 0 0,1 0 0 0 0,0 0 0 0 0,-1 0 0 0 0,1-1 0 0 0,0 0 0 0 0,0 1 0 0 0,0-2 0 0 0,0 1 1 0 0,0 0-1 0 0,8-1 0 0 0,-11-1 26 0 0,1 0 0 0 0,-1 1 1 0 0,1-1-1 0 0,-1 0 0 0 0,1 0 0 0 0,-1-1 1 0 0,0 1-1 0 0,1 0 0 0 0,-1-1 1 0 0,0 1-1 0 0,0-1 0 0 0,0 0 1 0 0,0 0-1 0 0,0 0 0 0 0,-1 0 1 0 0,1 0-1 0 0,2-4 0 0 0,2-4 26 0 0,-1-1-1 0 0,8-19 0 0 0,-4 7 36 0 0,-6 16-7 0 0,0 0 0 0 0,0-1 0 0 0,-1 0 0 0 0,0 1 0 0 0,-1-1 0 0 0,1 0 0 0 0,-1 0 0 0 0,-1 1 0 0 0,0-1 0 0 0,0 0 0 0 0,0 0 0 0 0,-1 0 0 0 0,-4-15 0 0 0,-1-7 116 0 0,3 12-58 0 0,-1 1 0 0 0,0-1 1 0 0,-1 1-1 0 0,-1 1 0 0 0,-14-28 1 0 0,16 36-100 0 0,-10-15 91 0 0,-1-1-1 0 0,-31-38 0 0 0,41 57-115 0 0,1 0 0 0 0,-1 0 0 0 0,0 0 0 0 0,0 1 0 0 0,0 0 0 0 0,-1 0 0 0 0,1 0 0 0 0,-1 1-1 0 0,0 0 1 0 0,0 0 0 0 0,0 0 0 0 0,-1 1 0 0 0,1 0 0 0 0,0 0 0 0 0,-1 1 0 0 0,0-1 0 0 0,-9 1 0 0 0,14 1-60 0 0,0 0 1 0 0,0 0-1 0 0,-1 0 0 0 0,1 1 1 0 0,0-1-1 0 0,0 1 0 0 0,-1-1 1 0 0,1 1-1 0 0,0 0 0 0 0,0 0 1 0 0,0 0-1 0 0,0 0 0 0 0,0 0 1 0 0,0 1-1 0 0,0-1 0 0 0,0 1 1 0 0,1-1-1 0 0,-1 1 0 0 0,0-1 1 0 0,-1 4-1 0 0,1-2-278 0 0,0 0 0 0 0,0 0-1 0 0,1 1 1 0 0,-1-1 0 0 0,1 0 0 0 0,0 1-1 0 0,0-1 1 0 0,0 1 0 0 0,1 0 0 0 0,-1-1 0 0 0,1 1-1 0 0,-1 5 1 0 0,1 9-1702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6.3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13 256 8288 0 0,'0'0'756'0'0,"0"2"-72"0"0,1 14 11446 0 0,2 1-6577 0 0,11 34-5301 0 0,-11-40 1035 0 0,15 76-690 0 0,-5-22-1289 0 0,-13-59 827 0 0</inkml:trace>
  <inkml:trace contextRef="#ctx0" brushRef="#br0" timeOffset="1">1 0 14744 0 0,'0'0'12503'0'0,"2"1"-12194"0"0,5 1-252 0 0,-5-1-228 0 0,0-1 1 0 0,-1 1 0 0 0,1-1 0 0 0,0 1 0 0 0,0 0-1 0 0,-1 0 1 0 0,1 0 0 0 0,0 0 0 0 0,-1 0-1 0 0,1 0 1 0 0,-1 0 0 0 0,0 0 0 0 0,1 1-1 0 0,-1-1 1 0 0,0 1 0 0 0,0-1 0 0 0,2 4 0 0 0,8 8-1556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6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23039 0 0,'0'0'4584'0'0,"3"0"-3908"0"0,0-1-564 0 0,1 0 0 0 0,-1 1 0 0 0,0-1 0 0 0,1 0 0 0 0,-1-1 0 0 0,0 1 0 0 0,0-1 0 0 0,0 1 0 0 0,5-5 0 0 0,-2 3 51 0 0,1 1-36 0 0,-7 2-125 0 0,1 1 1 0 0,0-1 0 0 0,-1 0 0 0 0,1 0 0 0 0,0 0-1 0 0,-1 0 1 0 0,1 0 0 0 0,0 0 0 0 0,-1 0-1 0 0,1 0 1 0 0,0 0 0 0 0,-1 0 0 0 0,1-1 0 0 0,0 1-1 0 0,-1 0 1 0 0,1 0 0 0 0,0-1 0 0 0,-1 1 0 0 0,1 0-1 0 0,1-1 1 0 0,-1 0 1 0 0,0 1 0 0 0,0-1-1 0 0,0 1 1 0 0,0 0 0 0 0,1-1-1 0 0,-1 1 1 0 0,0 0 0 0 0,0 0 0 0 0,1 0-1 0 0,-1 0 1 0 0,0 0 0 0 0,0 0-1 0 0,1 0 1 0 0,-1 1 0 0 0,0-1 0 0 0,2 1-1 0 0,14 2 51 0 0,-3-1-42 0 0,-11-2-14 0 0,-1 0 0 0 0,0 0 1 0 0,1 0-1 0 0,-1 1 0 0 0,1-1 0 0 0,-1 1 1 0 0,4 1-1 0 0,7 4-48 0 0,4 2-218 0 0,0 0 0 0 0,19 4 0 0 0,-31-11 186 0 0,0 0-1 0 0,0 0 1 0 0,0 0-1 0 0,0 0 1 0 0,0-1 0 0 0,0 0-1 0 0,0 0 1 0 0,0-1-1 0 0,0 1 1 0 0,0-1-1 0 0,0 0 1 0 0,6-2-1 0 0,4-3-303 0 0,-11 5 200 0 0,-1 0-1 0 0,1 0 1 0 0,0-1-1 0 0,-1 0 0 0 0,1 1 1 0 0,-1-1-1 0 0,0-1 1 0 0,0 1-1 0 0,6-5 1 0 0,16-18-2632 0 0,-13 12 1378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7.1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0 333 10592 0 0,'0'0'818'0'0,"2"1"-202"0"0,8 5 2793 0 0,-9-5-2970 0 0,0 0 1 0 0,0 0-1 0 0,0 0 0 0 0,0 0 1 0 0,0 0-1 0 0,1 0 1 0 0,-1-1-1 0 0,0 1 0 0 0,1 0 1 0 0,-1-1-1 0 0,3 1 0 0 0,11 0 1278 0 0,0 0-1 0 0,25-4 1 0 0,6 1-575 0 0,-34 2-1056 0 0,-1 0-1 0 0,1-1 1 0 0,-1 0-1 0 0,0-1 1 0 0,1 0-1 0 0,-1-1 1 0 0,0 0-1 0 0,16-8 0 0 0,-13 5-2 0 0,-11 5-192 0 0,-1 0 0 0 0,1 0 0 0 0,-1 0 0 0 0,1 0 0 0 0,-1-1 0 0 0,0 1 0 0 0,1-1 0 0 0,-1 1 0 0 0,0-1 1 0 0,0 0-1 0 0,0 0 0 0 0,0 0 0 0 0,1-3 0 0 0,8-9-2074 0 0</inkml:trace>
  <inkml:trace contextRef="#ctx0" brushRef="#br0" timeOffset="1">122 1 23039 0 0,'0'0'2315'0'0,"0"1"-2123"0"0,-2 4-239 0 0,0-1 175 0 0,0 1 0 0 0,0-1 0 0 0,1 0 0 0 0,-1 1 0 0 0,1-1 0 0 0,0 1 0 0 0,0-1 0 0 0,1 1 0 0 0,-1 0 0 0 0,1-1 0 0 0,0 1 0 0 0,2 8 0 0 0,7 20 1060 0 0,-1-7-677 0 0,6 36-1 0 0,-9-33-408 0 0,10 31 0 0 0,1 8-23 0 0,-13-52-203 0 0,1 1 0 0 0,1-1-1 0 0,0 0 1 0 0,1 0 0 0 0,8 15 0 0 0,19 26-3369 0 0,-17-36-5772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7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 10592 0 0,'4'0'250'0'0,"6"0"86"0"0,-6-5 544 0 0,4-2 793 0 0,-7 7-1549 0 0,-1-1 1 0 0,0 1 0 0 0,1 0-1 0 0,-1 0 1 0 0,1 0-1 0 0,-1-1 1 0 0,1 1 0 0 0,-1 0-1 0 0,1 0 1 0 0,-1-1 0 0 0,0 1-1 0 0,1 0 1 0 0,-1-1-1 0 0,1 1 1 0 0,-1 0 0 0 0,0-1-1 0 0,1 1 1 0 0,-1-1-1 0 0,0 1 1 0 0,0-1 0 0 0,1 1-1 0 0,-1-1 1 0 0,0 1 0 0 0,0-1-1 0 0,0 1 1 0 0,0-1-1 0 0,0 1 1 0 0,1-1 0 0 0,-1 1-1 0 0,0-1 1 0 0,0 1-1 0 0,0-1 1 0 0,0 1 0 0 0,-1-1-1 0 0,1 1 1 0 0,0-1-1 0 0,0 0 1 0 0,-1 0 66 0 0,1 1 0 0 0,-1-1-1 0 0,1 0 1 0 0,-1 1 0 0 0,0-1-1 0 0,1 0 1 0 0,-1 1 0 0 0,0-1 0 0 0,0 1-1 0 0,1-1 1 0 0,-1 1 0 0 0,0-1 0 0 0,-1 1-1 0 0,-3-3 1879 0 0,10-6 2054 0 0,-5 9-3945 0 0,1 1 304 0 0,-2 1-15 0 0,-2 10-356 0 0,1 0-1 0 0,0 0 0 0 0,0 0 1 0 0,1 1-1 0 0,1-1 1 0 0,0 0-1 0 0,1 1 0 0 0,0-1 1 0 0,6 24-1 0 0,-3-25-110 0 0,-1-1 0 0 0,0 0 0 0 0,-1 0 0 0 0,0 1 0 0 0,1 12 0 0 0,-2 2 0 0 0,-1-11 0 0 0,1 1 0 0 0,0-1 0 0 0,1 0 0 0 0,6 26 0 0 0,9-1 25 0 0,-12-30-16 0 0,-1 0 1 0 0,0 0-1 0 0,-1 1 1 0 0,3 13-1 0 0,-4-11-9 0 0,-2-10 0 0 0,0 0 0 0 0,0 0 0 0 0,0 0 0 0 0,1 1 0 0 0,-1-1 0 0 0,1 0 0 0 0,0 0 0 0 0,-1 0 0 0 0,1 0 0 0 0,0 0 0 0 0,0 0 0 0 0,0 0 0 0 0,0 0 0 0 0,1 0 0 0 0,2 3 0 0 0,16 11 0 0 0,-14-13 0 0 0,-2 1 0 0 0,1-1 0 0 0,0 1 0 0 0,7 9 0 0 0,-11-12 0 0 0,0 0 1 0 0,0 0-1 0 0,0 0 0 0 0,1 0 1 0 0,-1 0-1 0 0,0-1 0 0 0,1 1 1 0 0,-1 0-1 0 0,1-1 0 0 0,-1 1 0 0 0,1-1 1 0 0,-1 1-1 0 0,1-1 0 0 0,2 1 1 0 0,25 0-15 0 0,-24-1 4 0 0,-4 0-10 0 0,1 0 0 0 0,0 0 0 0 0,-1 0-1 0 0,1-1 1 0 0,-1 1 0 0 0,1 0-1 0 0,-1-1 1 0 0,1 1 0 0 0,-1-1-1 0 0,1 0 1 0 0,-1 1 0 0 0,1-1 0 0 0,-1 0-1 0 0,0 0 1 0 0,0 0 0 0 0,1 0-1 0 0,-1 0 1 0 0,0 0 0 0 0,0 0-1 0 0,0 0 1 0 0,0-1 0 0 0,0 1 0 0 0,1-2-1 0 0,9-10-128 0 0,-2 5 124 0 0,-7 7 25 0 0,0 0 1 0 0,-1 0-1 0 0,1-1 0 0 0,-1 1 0 0 0,1 0 0 0 0,-1-1 0 0 0,0 1 0 0 0,1-1 0 0 0,-1 0 0 0 0,0 1 1 0 0,0-1-1 0 0,0 0 0 0 0,0 0 0 0 0,-1 0 0 0 0,1 1 0 0 0,0-1 0 0 0,-1 0 0 0 0,1 0 1 0 0,-1 0-1 0 0,1-4 0 0 0,0-15 97 0 0,0 19-75 0 0,-1 0 1 0 0,0 0-1 0 0,1 0 1 0 0,-1 0 0 0 0,0 0-1 0 0,0 0 1 0 0,0 0-1 0 0,-1-1 1 0 0,1 1-1 0 0,0 0 1 0 0,-1 0-1 0 0,1 0 1 0 0,-1 0-1 0 0,0 0 1 0 0,0 0-1 0 0,0 0 1 0 0,0 0 0 0 0,-2-2-1 0 0,-24-29 146 0 0,10 18-168 0 0,10 11-119 0 0,-2-1-1 0 0,1 1 1 0 0,0 0 0 0 0,-17-5-1 0 0,9 4-144 0 0,13 4 153 0 0,1 0 1 0 0,-1 0-1 0 0,0 1 1 0 0,1 0-1 0 0,-1-1 1 0 0,0 1-1 0 0,1 0 1 0 0,-1 0-1 0 0,0 0 1 0 0,1 1-1 0 0,-5 0 1 0 0,1 0-95 0 0,4-1 101 0 0,-1 1 0 0 0,1-1 0 0 0,-1 1 0 0 0,1-1 0 0 0,0 1 0 0 0,0 0 0 0 0,-1 0-1 0 0,1 0 1 0 0,0 0 0 0 0,0 1 0 0 0,0-1 0 0 0,0 1 0 0 0,0-1 0 0 0,0 1 0 0 0,0-1 0 0 0,1 1 0 0 0,-1 0-1 0 0,1 0 1 0 0,-1 0 0 0 0,1 0 0 0 0,0 0 0 0 0,-1 0 0 0 0,1 0 0 0 0,0 1 0 0 0,1-1 0 0 0,-2 5 0 0 0,1-5-87 0 0,1 0 0 0 0,-1 0 0 0 0,0 0 0 0 0,0 0 0 0 0,1 0 0 0 0,-1 0 0 0 0,0 0 0 0 0,-1-1 0 0 0,1 1 0 0 0,0 0 0 0 0,-2 1 0 0 0,-3 5-1559 0 0,0 9-5821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8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166 176 3680 0 0,'13'0'284'0'0,"-13"0"-282"0"0,0 0-1 0 0,0 0 1 0 0,1 0 0 0 0,-1 0-1 0 0,0 0 1 0 0,0 0 0 0 0,0 0 0 0 0,0 0-1 0 0,0 0 1 0 0,0 0 0 0 0,0 0-1 0 0,0 0 1 0 0,0 0 0 0 0,0 0-1 0 0,1 0 1 0 0,-1 0 0 0 0,0 0 0 0 0,0 0-1 0 0,0 0 1 0 0,0 0 0 0 0,0 0-1 0 0,0 0 1 0 0,0 0 0 0 0,0 0 0 0 0,0 0-1 0 0,0 0 1 0 0,0 0 0 0 0,0 0-1 0 0,1 0 1 0 0,-1 0 0 0 0,0 0 0 0 0,0 1-1 0 0,0-1 1 0 0,0 0 0 0 0,0 0-1 0 0,0 0 1 0 0,0 0 0 0 0,0 0-1 0 0,0 0 1 0 0,0 0 0 0 0,0 0 0 0 0,0 0-1 0 0,0 0 1 0 0,0 0 0 0 0,0 1-1 0 0,0-1 1 0 0,0 0 0 0 0,0 0 0 0 0,0 0-1 0 0,0 0 1 0 0,0 0 0 0 0,0 0-1 0 0,0 0 1 0 0,0 0 0 0 0,0 0-1 0 0,0 1 1 0 0,0 2 502 0 0,1 0 0 0 0,0 0 1 0 0,-1 1-1 0 0,1-1 0 0 0,0 0 0 0 0,1 0 0 0 0,1 4 0 0 0,-1-3 768 0 0,0-1 1 0 0,-1 1-1 0 0,1-1 0 0 0,-1 1 0 0 0,0 0 0 0 0,0-1 0 0 0,0 8 0 0 0,-1-5-726 0 0,1 0 0 0 0,-1 1 0 0 0,1-1 0 0 0,0 0 0 0 0,1 0-1 0 0,-1 0 1 0 0,6 12 0 0 0,12 37 1072 0 0,-11-32-1207 0 0,0-1 1 0 0,12 23-1 0 0,-14-35-258 0 0,-1 0-1 0 0,0 0 1 0 0,0 0 0 0 0,-1 1 0 0 0,-1 0-1 0 0,4 19 1 0 0,6 26 346 0 0,-8-36-309 0 0,4 36 1 0 0,-4 44 636 0 0,-6-84-665 0 0,0 0-1 0 0,-1 0 0 0 0,-1 0 0 0 0,-6 19 0 0 0,5-18-96 0 0,0 0 0 0 0,0 19-1 0 0,2-23-26 0 0,0 1-1 0 0,0 0 1 0 0,-1-1-1 0 0,-6 16 1 0 0,5-20 3 0 0,0 1 0 0 0,1-1 0 0 0,0 1 0 0 0,-2 16 0 0 0,4-23-43 0 0,1-1-1 0 0,0 0 1 0 0,-1 0-1 0 0,1 1 1 0 0,-1-1-1 0 0,0 0 1 0 0,0 0-1 0 0,0 0 1 0 0,0 0-1 0 0,0 0 1 0 0,0 0-1 0 0,-1 0 1 0 0,1 0-1 0 0,0 0 1 0 0,-1 0-1 0 0,0-1 0 0 0,1 1 1 0 0,-1-1-1 0 0,0 1 1 0 0,0-1-1 0 0,0 0 1 0 0,0 0-1 0 0,0 1 1 0 0,-3 0-1 0 0,0-3-375 0 0,-3-4 88 0 0,5 4 189 0 0,-1-1 1 0 0,1-1-1 0 0,-1 1 1 0 0,1 0 0 0 0,0-1-1 0 0,0 0 1 0 0,0 1-1 0 0,0-1 1 0 0,1-1-1 0 0,-1 1 1 0 0,1 0-1 0 0,-3-4 1 0 0,-8-31-1357 0 0,3 6 158 0 0,-9-11-264 0 0</inkml:trace>
  <inkml:trace contextRef="#ctx0" brushRef="#br0" timeOffset="1">1 1 12440 0 0,'0'0'1328'0'0,"12"6"296"0"0,3-2-728 0 0,1 6-1 0 0,0-6-215 0 0,-4 5-40 0 0,-8 1 0 0 0,7-6-8 0 0,5 6-1832 0 0,-6 0-368 0 0,2 4-63 0 0,4-5-25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8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 10136 0 0,'41'13'1096'0'0,"-39"-13"-548"0"0,0 1 1 0 0,0-1-1 0 0,0 0 1 0 0,0 0-1 0 0,0 0 1 0 0,0 0-1 0 0,1 0 1 0 0,-1-1-1 0 0,0 1 0 0 0,0-1 1 0 0,0 1-1 0 0,0-1 1 0 0,2-1-1 0 0,19-3 4680 0 0,-19 4-4729 0 0,1 1 1 0 0,-1-1-1 0 0,0 0 0 0 0,7-3 1 0 0,-6 3-313 0 0,-1-1 1 0 0,0 1-1 0 0,0 0 1 0 0,9-1-1 0 0,70-4 1155 0 0,47-2-1289 0 0,-46 4-492 0 0,-83 4 401 0 0,-1 0 0 0 0,1 0 0 0 0,0 0 0 0 0,0 0 0 0 0,-1 0 0 0 0,1-1 0 0 0,0 1-1 0 0,0 0 1 0 0,-1 0 0 0 0,1 0 0 0 0,0-1 0 0 0,0 1 0 0 0,-1 0 0 0 0,1-1-1 0 0,0 1 1 0 0,-1 0 0 0 0,1-1 0 0 0,-1 1 0 0 0,1-1 0 0 0,0 1 0 0 0,-1-1-1 0 0,1 0 1 0 0,-1 1 0 0 0,1-1 0 0 0,0-1 0 0 0,0 0-95 0 0,9-10-1734 0 0,5 1-559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9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0,'0'0'1026'0'0,"4"0"-424"0"0,2 0 22 0 0,0 1 1 0 0,0 0 0 0 0,0 0 0 0 0,0 0-1 0 0,0 1 1 0 0,0 0 0 0 0,0 0 0 0 0,0 1-1 0 0,-1 0 1 0 0,1 0 0 0 0,-1 0 0 0 0,0 0 0 0 0,0 1-1 0 0,0 0 1 0 0,0 0 0 0 0,4 6 0 0 0,19 11 602 0 0,-23-18-1069 0 0,-1 0 1 0 0,0 0-1 0 0,1 1 1 0 0,-1-1 0 0 0,0 1-1 0 0,0 0 1 0 0,5 8-1 0 0,2 6 231 0 0,0 0 0 0 0,16 17 0 0 0,-10-12-60 0 0,-1 1 0 0 0,23 47 0 0 0,-16-28-71 0 0,-12-20-187 0 0,-2 0 0 0 0,0 0 1 0 0,-1 1-1 0 0,8 47 0 0 0,-10-43-56 0 0,-4-14-16 0 0,0 1 1 0 0,-1-1-1 0 0,-1 0 1 0 0,-2 24-1 0 0,0 4-51 0 0,2-34-89 0 0,-1 0-1 0 0,0 0 1 0 0,0 0-1 0 0,0 0 1 0 0,-1 0 0 0 0,0-1-1 0 0,-1 1 1 0 0,0-1-1 0 0,0 1 1 0 0,-5 6-1 0 0,6-10-94 0 0,-3 14-1253 0 0,4-3-71 0 0</inkml:trace>
  <inkml:trace contextRef="#ctx0" brushRef="#br0" timeOffset="1">736 270 21191 0 0,'3'-2'157'0'0,"-1"0"-81"0"0,13-3 2071 0 0,-9 4-1876 0 0,1 0 0 0 0,-1 1-1 0 0,1-1 1 0 0,11 2 0 0 0,8 0 269 0 0,-1-5 222 0 0,0 0 1 0 0,39-13 0 0 0,-18 5-225 0 0,-33 9-974 0 0,3-1 596 0 0,1-1-1 0 0,15-6 0 0 0,-12 0-3040 0 0,-2-2-3724 0 0,-6 3-1522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9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23039 0 0,'0'0'2315'0'0,"1"2"-2123"0"0,10 23 4 0 0,-8-20 57 0 0,0 0 0 0 0,-1 0 0 0 0,0 0 0 0 0,3 9 0 0 0,-4-11-134 0 0,0 0 0 0 0,0 1 0 0 0,0-1 1 0 0,1 0-1 0 0,0 0 0 0 0,3 6 0 0 0,-3-7-55 0 0,0 1-1 0 0,-1-1 1 0 0,1 1 0 0 0,-1 0 0 0 0,0 0 0 0 0,0 0 0 0 0,0 0-1 0 0,0 0 1 0 0,1 6 0 0 0,8 62 304 0 0,-8-59-480 0 0,1 0 0 0 0,1-1 1 0 0,0 1-1 0 0,8 17 0 0 0,6 18-2539 0 0,-8-21-3720 0 0,1 0-1927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39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6 17303 0 0,'-13'-2'265'0'0,"-12"-2"2272"0"0,25 7-1511 0 0,-10 52 3178 0 0,7-43-4016 0 0,0 1 1 0 0,1 0-1 0 0,0 0 0 0 0,0 19 0 0 0,5 54 773 0 0,1-14-607 0 0,-3-53-354 0 0,1 0 0 0 0,2 0 0 0 0,0 0 0 0 0,0-1 0 0 0,12 29 0 0 0,-12-36-504 0 0,1-1 0 0 0,0 1 0 0 0,0-1 0 0 0,1 0 0 0 0,7 10 0 0 0,-9-16 27 0 0,-1 0-1 0 0,0 0 0 0 0,1 0 0 0 0,0 0 1 0 0,0-1-1 0 0,0 0 0 0 0,0 0 1 0 0,1 0-1 0 0,-1 0 0 0 0,1-1 1 0 0,-1 1-1 0 0,1-1 0 0 0,5 1 0 0 0,7-1-7233 0 0</inkml:trace>
  <inkml:trace contextRef="#ctx0" brushRef="#br0" timeOffset="1">290 87 13824 0 0,'0'0'1246'0'0,"1"0"-1022"0"0,16-1 2042 0 0,-1 0 0 0 0,0-1 0 0 0,23-6-1 0 0,19-9-135 0 0,-35 8-1274 0 0,-13 5-765 0 0,0 0 0 0 0,18-4-1 0 0,-23 7 255 0 0,-3 0-1366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0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 11976 0 0,'0'0'546'0'0,"0"2"-10"0"0,0 2-491 0 0,0-1 0 0 0,-1 1-1 0 0,0 0 1 0 0,0 0-1 0 0,-2 5 1 0 0,-3 10 2008 0 0,3 5 4335 0 0,3-15-5870 0 0,2 0-1 0 0,3 16 0 0 0,-2-10 91 0 0,-1-8-344 0 0,0-1 0 0 0,1 0 0 0 0,4 11 0 0 0,1 0 216 0 0,0-2 194 0 0,0 0-1 0 0,15 21 0 0 0,-14-23-318 0 0,0 1-1 0 0,-1 0 0 0 0,7 15 0 0 0,-8-11-134 0 0,-4-12-150 0 0,0 0 0 0 0,-1 0-1 0 0,0 0 1 0 0,0 0 0 0 0,1 8 0 0 0,1 5-83 0 0,1 12 398 0 0,-5-29-373 0 0,0-1 0 0 0,0 0 0 0 0,0 1 0 0 0,0-1 0 0 0,-1 1-1 0 0,1-1 1 0 0,0 1 0 0 0,-1-1 0 0 0,1 0 0 0 0,-1 1 0 0 0,1-1-1 0 0,-1 0 1 0 0,0 1 0 0 0,0-1 0 0 0,0 0 0 0 0,1 0 0 0 0,-1 0 0 0 0,-2 2-1 0 0,-7 9-158 0 0,9-11 148 0 0,0 1 1 0 0,1-1-1 0 0,-1 1 1 0 0,0-1-1 0 0,0 0 1 0 0,-1 0-1 0 0,1 0 1 0 0,0 0-1 0 0,0 0 0 0 0,0 0 1 0 0,-1 0-1 0 0,1 0 1 0 0,-1 0-1 0 0,1 0 1 0 0,-1-1-1 0 0,1 1 0 0 0,-1-1 1 0 0,1 1-1 0 0,-2 0 1 0 0,-10 2 208 0 0,10-3-214 0 0,0 1-1 0 0,1 0 0 0 0,-1-1 1 0 0,1 1-1 0 0,-1-1 0 0 0,0 0 1 0 0,0 0-1 0 0,1 0 0 0 0,-1 0 1 0 0,0 0-1 0 0,-4-1 0 0 0,-7-3-138 0 0,11 4 39 0 0,1-1-1 0 0,-1 1 0 0 0,1-1 1 0 0,0 0-1 0 0,0 1 0 0 0,-1-1 0 0 0,1 0 1 0 0,0 0-1 0 0,0-1 0 0 0,-3-1 1 0 0,1 0-232 0 0,0-1 0 0 0,0 1-1 0 0,1-1 1 0 0,0 1 0 0 0,-1-1 0 0 0,-1-4 0 0 0,3 5-548 0 0,1 1 1 0 0,0 0-1 0 0,0 0 0 0 0,0 0 0 0 0,1-1 0 0 0,-1 1 1 0 0,0 0-1 0 0,1-1 0 0 0,0 1 0 0 0,-1-4 0 0 0,1-10-6383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6.1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0,'0'0'748'0'0,"1"2"-162"0"0,1 4 706 0 0,0 0 0 0 0,0 1-1 0 0,0-1 1 0 0,1 11 0 0 0,-2-14-852 0 0,-1 0 1 0 0,1 0 0 0 0,0 0-1 0 0,1 0 1 0 0,-1 0-1 0 0,3 5 1 0 0,7 17 936 0 0,51 249 1680 0 0,-50-210-2965 0 0,-10-48-148 0 0,1-1 0 0 0,0 1 1 0 0,1-1-1 0 0,10 24 1 0 0,-8-18-779 0 0,-3-9-5662 0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0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47 276 21823 0 0,'0'0'1068'0'0,"8"11"244"0"0,-7-9-1344 0 0,9 14 341 0 0,9 20 1 0 0,-16-30 2 0 0,0 0 0 0 0,-1 0 1 0 0,0 1-1 0 0,-1-1 0 0 0,1 0 1 0 0,-1 1-1 0 0,0 10 0 0 0,-1-7-140 0 0,0-6-161 0 0,0 0 1 0 0,0-1-1 0 0,0 1 1 0 0,0 0-1 0 0,1 0 1 0 0,-1 0 0 0 0,1 0-1 0 0,0-1 1 0 0,2 6-1 0 0,-1-6-36 0 0,-1 0-1 0 0,0 0 0 0 0,-1 0 1 0 0,1 0-1 0 0,0 0 0 0 0,-1 1 1 0 0,0-1-1 0 0,1 0 0 0 0,-2 5 1 0 0,1-2-71 0 0,0-4-349 0 0</inkml:trace>
  <inkml:trace contextRef="#ctx0" brushRef="#br0" timeOffset="1">75 1 7832 0 0,'0'0'15303'0'0</inkml:trace>
  <inkml:trace contextRef="#ctx0" brushRef="#br0" timeOffset="2">0 748 19351 0 0,'0'0'1751'0'0,"5"-4"-1219"0"0,-1 2 3 0 0,0 0 0 0 0,-1-1-1 0 0,0 0 1 0 0,1 1 0 0 0,-1-1 0 0 0,0 0 0 0 0,-1-1-1 0 0,4-3 1 0 0,-5 5-388 0 0,1 1 0 0 0,-1-1-1 0 0,0 1 1 0 0,1-1 0 0 0,-1 1-1 0 0,1-1 1 0 0,0 1 0 0 0,-1 0-1 0 0,1 0 1 0 0,0 0 0 0 0,0 0-1 0 0,-1 0 1 0 0,1 0 0 0 0,3 0-1 0 0,4-3 375 0 0,-4-2 55 0 0,-2 2-476 0 0,1 2-29 0 0,0 0-1 0 0,0 0 1 0 0,1 0-1 0 0,-1 0 1 0 0,0 1-1 0 0,1-1 1 0 0,0 1-1 0 0,-1 0 1 0 0,1 1-1 0 0,0-1 0 0 0,-1 1 1 0 0,1 0-1 0 0,9 1 1 0 0,4 1-23 0 0,1 1 0 0 0,20 7 0 0 0,-5 1-46 0 0,-23-6-34 0 0,0-1 0 0 0,23 4-1 0 0,-27-7-66 0 0,1 0 0 0 0,-1 0 0 0 0,1-1 0 0 0,0 0-1 0 0,-1 0 1 0 0,1-1 0 0 0,0 0 0 0 0,-1 0 0 0 0,10-3-1 0 0,2-2-483 0 0,11-4-1769 0 0,-8 2-4011 0 0,3 0-2499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1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1 216 11056 0 0,'0'0'852'0'0,"3"1"-178"0"0,6 2 2015 0 0,0 0-1 0 0,1-1 1 0 0,18 2-1 0 0,-3-3-826 0 0,19 5 555 0 0,-13-6-1910 0 0,-1-2 0 0 0,36-6 0 0 0,-62 6-598 0 0,0 1-1 0 0,-1 0 1 0 0,1-1-1 0 0,-1 0 1 0 0,0 0-1 0 0,5-3 0 0 0,-3 2-765 0 0,-3 2-470 0 0</inkml:trace>
  <inkml:trace contextRef="#ctx0" brushRef="#br0" timeOffset="1">219 0 18223 0 0,'0'0'1654'0'0,"0"1"-1364"0"0,-3 22-222 0 0,2-19 230 0 0,1-1 1 0 0,-1 1-1 0 0,1 0 1 0 0,-1 0-1 0 0,1 0 0 0 0,0 0 1 0 0,1 6-1 0 0,3 3 967 0 0,-3-7-840 0 0,0-1 0 0 0,1 1 0 0 0,-2 0 0 0 0,1 6 1 0 0,0 5 150 0 0,1 0 1 0 0,6 26 0 0 0,-3-12-262 0 0,16 52 30 0 0,-10-44-570 0 0,-8-29 56 0 0,1 0 1 0 0,0 0-1 0 0,5 9 1 0 0,3 7-519 0 0,-6-6-981 0 0,-5-6-450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1.6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21367 0 0,'0'0'1043'0'0,"3"-1"-459"0"0,14-7 43 0 0,-14 6-534 0 0,0 0-1 0 0,0 0 1 0 0,-1 1 0 0 0,1-1 0 0 0,0 1 0 0 0,1 0 0 0 0,-1 0-1 0 0,0 0 1 0 0,0 1 0 0 0,5-2 0 0 0,15 2 1913 0 0,29 0 617 0 0,-47 1-2501 0 0,-1-1 1 0 0,1 1 0 0 0,0 0 0 0 0,-1 1-1 0 0,1-1 1 0 0,-1 1 0 0 0,1-1-1 0 0,6 5 1 0 0,8 5 121 0 0,-12-3-168 0 0,-6-5-80 0 0,0-1 0 0 0,0 1 0 0 0,0-1 0 0 0,-1 1 0 0 0,1 0 0 0 0,-1-1 1 0 0,1 1-1 0 0,-1 0 0 0 0,0-1 0 0 0,0 1 0 0 0,0 0 0 0 0,0 0 0 0 0,0-1 0 0 0,-1 1 0 0 0,1 0 0 0 0,-1-1 0 0 0,-1 3 0 0 0,-2 4-133 0 0,0 0 0 0 0,0 0-1 0 0,-10 12 1 0 0,-6 14-668 0 0,8-13 227 0 0,7-13 182 0 0,0 0 0 0 0,1 0 0 0 0,0 0-1 0 0,1 1 1 0 0,-4 15 0 0 0,3-11-321 0 0,3-12 560 0 0,1 0 1 0 0,-1 0-1 0 0,0 0 0 0 0,1 1 0 0 0,-1-1 0 0 0,1 0 1 0 0,0 1-1 0 0,0-1 0 0 0,0 0 0 0 0,0 1 1 0 0,0-1-1 0 0,1 0 0 0 0,0 5 0 0 0,2 0 119 0 0,-1 0 1 0 0,1 0-1 0 0,1 0 0 0 0,-1 0 0 0 0,1-1 0 0 0,0 0 0 0 0,8 9 1 0 0,5 6 880 0 0,-15-18-702 0 0,1 1 1 0 0,0-1 0 0 0,-1 0 0 0 0,1 0-1 0 0,6 4 1 0 0,-4-3 152 0 0,1-1 0 0 0,-1 1 0 0 0,0 0 0 0 0,0 0 1 0 0,0 1-1 0 0,-1 0 0 0 0,1-1 0 0 0,-1 1 0 0 0,4 7 0 0 0,-7-10-230 0 0,0 1 1 0 0,0-1-1 0 0,-1 1 0 0 0,1-1 0 0 0,-1 1 0 0 0,1-1 1 0 0,-1 1-1 0 0,0-1 0 0 0,0 1 0 0 0,0-1 0 0 0,0 1 1 0 0,0-1-1 0 0,-1 1 0 0 0,1-1 0 0 0,-1 1 0 0 0,1-1 1 0 0,-1 0-1 0 0,0 1 0 0 0,0-1 0 0 0,-2 3 0 0 0,-3 10 116 0 0,5-12-159 0 0,-1 0 0 0 0,1-1 0 0 0,-1 1 0 0 0,0 0 0 0 0,1-1 0 0 0,-5 4 0 0 0,-6 10 35 0 0,11-13-102 0 0,-1 0 0 0 0,0 1 1 0 0,0-1-1 0 0,-1 0 0 0 0,1 0 1 0 0,0 0-1 0 0,-1 0 0 0 0,0-1 1 0 0,0 1-1 0 0,0-1 0 0 0,0 1 1 0 0,0-1-1 0 0,0 0 0 0 0,0 0 1 0 0,-1-1-1 0 0,1 1 0 0 0,-1-1 1 0 0,1 1-1 0 0,-1-1 0 0 0,0 0 0 0 0,0 0 1 0 0,-5 0-1 0 0,8-2-76 0 0,0 1-1 0 0,0-1 1 0 0,0 1-1 0 0,0-1 1 0 0,0 1 0 0 0,0-1-1 0 0,0 0 1 0 0,0 1-1 0 0,0-1 1 0 0,1 0 0 0 0,-1 0-1 0 0,0 0 1 0 0,0 0-1 0 0,1 0 1 0 0,-1 0 0 0 0,1 0-1 0 0,-1 0 1 0 0,1 0-1 0 0,-1 0 1 0 0,1 0-1 0 0,0 0 1 0 0,-1-2 0 0 0,0 1-255 0 0,0-1-374 0 0,0 0 0 0 0,0 0 1 0 0,0 0-1 0 0,1 0 0 0 0,-1 0 0 0 0,1 0 0 0 0,0 0 0 0 0,-1 0 0 0 0,1 0 0 0 0,1-5 0 0 0,4-16-6588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2.0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123 161 2760 0 0,'-1'1'15'0'0,"1"-1"1"0"0,0 0-1 0 0,0 0 1 0 0,-1 1-1 0 0,1-1 0 0 0,0 0 1 0 0,0 1-1 0 0,0-1 1 0 0,-1 0-1 0 0,1 1 1 0 0,0-1-1 0 0,0 0 0 0 0,0 1 1 0 0,0-1-1 0 0,0 0 1 0 0,0 1-1 0 0,0-1 1 0 0,0 0-1 0 0,0 1 0 0 0,0-1 1 0 0,0 0-1 0 0,0 1 1 0 0,0-1-1 0 0,0 1 0 0 0,0-1 1 0 0,0 0-1 0 0,0 1 1 0 0,0-1-1 0 0,0 0 1 0 0,1 1-1 0 0,-1-1 0 0 0,0 0 1 0 0,0 0-1 0 0,0 1 1 0 0,1-1-1 0 0,-1 0 1 0 0,0 1-1 0 0,0-1 0 0 0,1 0 1 0 0,-1 1-1 0 0,1-1 182 0 0,34 56 14957 0 0,-26-43-14360 0 0,0 1 0 0 0,-2-1-1 0 0,1 2 1 0 0,-2-1-1 0 0,0 1 1 0 0,-1 0-1 0 0,5 22 1 0 0,-5-21-488 0 0,4 24 471 0 0,-6-25-445 0 0,7 20 0 0 0,-4-16-88 0 0,-2 0-1 0 0,0 0 1 0 0,-1 0 0 0 0,-1 0-1 0 0,-1 1 1 0 0,-1 31-1 0 0,-4-17 28 0 0,-1 0 0 0 0,-2 0 0 0 0,-14 43 0 0 0,18-68-272 0 0,-1 1-1 0 0,-1-1 0 0 0,0 0 0 0 0,0 0 0 0 0,-11 12 0 0 0,10-12-181 0 0,-1 0 0 0 0,2 0-1 0 0,-1 1 1 0 0,-5 14-1 0 0,9-21 122 0 0,1 0-1 0 0,0-1 0 0 0,-1 1 0 0 0,1-1 0 0 0,-1 1 0 0 0,0-1 0 0 0,0 0 0 0 0,0 0 0 0 0,0 0 1 0 0,0 0-1 0 0,-1 0 0 0 0,1 0 0 0 0,-5 2 0 0 0,5-3-16 0 0,1 0 0 0 0,-1 0-1 0 0,0 0 1 0 0,1-1 0 0 0,-1 1 0 0 0,0-1 0 0 0,0 1 0 0 0,0-1-1 0 0,0 1 1 0 0,0-1 0 0 0,0 0 0 0 0,1 0 0 0 0,-1 0-1 0 0,0 0 1 0 0,0 0 0 0 0,0 0 0 0 0,0-1 0 0 0,0 1-1 0 0,0-1 1 0 0,0 1 0 0 0,-2-2 0 0 0,-18-15-3066 0 0,16 11 1409 0 0,-10-8-6205 0 0</inkml:trace>
  <inkml:trace contextRef="#ctx0" brushRef="#br0" timeOffset="1">1 47 1840 0 0,'11'-9'160'0'0,"-1"5"-160"0"0,-4-6 0 0 0,14-14 18927 0 0,-8 24-17983 0 0,-3 0-1120 0 0,3 4-224 0 0,-8 12-8431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2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1 199 13824 0 0,'0'0'1246'0'0,"2"1"-1022"0"0,2 0 189 0 0,0 0 1 0 0,0-1-1 0 0,0 0 0 0 0,1 1 0 0 0,-1-1 0 0 0,0-1 0 0 0,7 0 0 0 0,11-1 5899 0 0,-22 2-6196 0 0,1 0-1 0 0,0 0 0 0 0,-1-1 0 0 0,1 1 1 0 0,0-1-1 0 0,-1 1 0 0 0,1 0 0 0 0,-1-1 1 0 0,1 1-1 0 0,-1-1 0 0 0,1 1 0 0 0,-1-1 1 0 0,1 1-1 0 0,-1-1 0 0 0,1 0 1 0 0,0-1 134 0 0,4-2 192 0 0,0 0 1 0 0,1 1-1 0 0,10-6 0 0 0,13-9 69 0 0,-25 15-474 0 0,0 1 0 0 0,0 0 0 0 0,0-1 0 0 0,1 1 0 0 0,-1 1 0 0 0,1-1 0 0 0,-1 1 0 0 0,7-2 0 0 0,42-3 66 0 0,-31 4 78 0 0,5 1-73 0 0,50 3-1 0 0,-15 1-346 0 0,-57-3 214 0 0,2 0-30 0 0,0 0 0 0 0,-1 0 0 0 0,1-1 0 0 0,-1 0 1 0 0,1 0-1 0 0,-1 0 0 0 0,12-4 0 0 0,-5 0-51 0 0,-7 3-35 0 0,0-1 1 0 0,0 1-1 0 0,-1-1 0 0 0,1 0 0 0 0,-1-1 1 0 0,1 1-1 0 0,5-6 0 0 0,2-4-1113 0 0,0 0 1 0 0,14-19-1 0 0,-11 5-593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2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4608 0 0,'0'0'353'0'0,"3"0"-231"0"0,3 2 989 0 0,10 1 3997 0 0,-1 2 0 0 0,19 7 0 0 0,-29-9-3651 0 0,1 0 0 0 0,0 0-1 0 0,7 6 1 0 0,-9-6-1375 0 0,-1 0 0 0 0,1 1-1 0 0,-1-1 1 0 0,0 0 0 0 0,5 8-1 0 0,82 149 2370 0 0,-69-125-2296 0 0,-2 1 1 0 0,-2 1-1 0 0,-2 0 1 0 0,22 79-1 0 0,-30-79-288 0 0,3 74 0 0 0,-10-109 126 0 0,1 35-519 0 0,-5 55 0 0 0,-8-8-7698 0 0,1-27-1026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3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11 16671 0 0,'-7'0'1512'0'0,"5"1"-1400"0"0,-3 0-10 0 0,-8-8-20 0 0,3 1 6161 0 0,17 7-3892 0 0,0 0-3583 0 0,28-2 1976 0 0,80 5 270 0 0,-106-4-996 0 0,1 0 0 0 0,12-2 0 0 0,4 1-2185 0 0,-20 1-240 0 0</inkml:trace>
  <inkml:trace contextRef="#ctx0" brushRef="#br0" timeOffset="1">153 133 17503 0 0,'0'0'384'0'0,"6"16"88"0"0,-2-8 8 0 0,7 2 8 0 0,-1 0-392 0 0,6-1-96 0 0,2 5 0 0 0,1-4 0 0 0,15-10 320 0 0,-9 4 48 0 0,3-4 8 0 0,9 6 0 0 0,1-2-1424 0 0,9-8-280 0 0,37-35-56 0 0,-15 11-15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4.2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47 19439 0 0,'-7'0'378'0'0,"6"0"-282"0"0,-1 0 0 0 0,0 0 0 0 0,0 0 0 0 0,1 0 1 0 0,-1 0-1 0 0,0 0 0 0 0,0 0 0 0 0,1-1 1 0 0,-1 1-1 0 0,0-1 0 0 0,1 1 0 0 0,-1-1 1 0 0,0 0-1 0 0,1 0 0 0 0,-1 0 0 0 0,1 0 0 0 0,-2-1 1 0 0,-22-13 156 0 0,19 11 616 0 0,0 0 0 0 0,-1 0 0 0 0,-6-6 0 0 0,2 14 336 0 0,2-2-771 0 0,7-2-369 0 0,1 0 0 0 0,0 0-1 0 0,-1 0 1 0 0,1 0 0 0 0,-1 1-1 0 0,1-1 1 0 0,0 1 0 0 0,-1-1-1 0 0,1 1 1 0 0,0-1 0 0 0,0 1 0 0 0,0 0-1 0 0,-1 0 1 0 0,1-1 0 0 0,0 1-1 0 0,0 0 1 0 0,0 0 0 0 0,0 0-1 0 0,0 0 1 0 0,0 0 0 0 0,1 0-1 0 0,-1 1 1 0 0,-1 1 0 0 0,-2 7 348 0 0,0-3-348 0 0,1 1 0 0 0,0 0-1 0 0,0-1 1 0 0,1 1 0 0 0,0 0-1 0 0,0 0 1 0 0,1 1-1 0 0,0-1 1 0 0,0 15 0 0 0,5 10-64 0 0,1 0 0 0 0,2 0 0 0 0,1 0 1 0 0,23 57-1 0 0,-20-65-63 0 0,1 0 0 0 0,1-1 0 0 0,1-1 0 0 0,1 0 0 0 0,1-1 0 0 0,28 30 0 0 0,-29-37-90 0 0,1 0 0 0 0,34 26 0 0 0,-44-37 121 0 0,1 0-1 0 0,0 0 0 0 0,0-1 1 0 0,0 1-1 0 0,0-1 0 0 0,1-1 0 0 0,-1 0 1 0 0,1 0-1 0 0,0 0 0 0 0,-1-1 1 0 0,14 1-1 0 0,-19-2 32 0 0,-1 0 0 0 0,1 0 0 0 0,-1-1 0 0 0,0 1 0 0 0,1 0 0 0 0,-1 0 0 0 0,1-1 0 0 0,-1 1 0 0 0,0-1 0 0 0,1 1 0 0 0,-1-1 0 0 0,0 0 0 0 0,0 0 0 0 0,1 1 0 0 0,-1-1 0 0 0,0 0 0 0 0,0 0 0 0 0,0 0 0 0 0,0 0 0 0 0,1-2 0 0 0,0 1 11 0 0,-1 0 0 0 0,0 0 0 0 0,0-1 0 0 0,0 1 1 0 0,0-1-1 0 0,0 1 0 0 0,-1 0 0 0 0,1-1 0 0 0,-1 1 0 0 0,1-1 1 0 0,-1-2-1 0 0,0 1 9 0 0,0 0 0 0 0,0 1 0 0 0,0-1 0 0 0,0 1 0 0 0,-1-1 0 0 0,0 1-1 0 0,1-1 1 0 0,-1 1 0 0 0,-1-1 0 0 0,1 1 0 0 0,0 0 0 0 0,-1 0 0 0 0,0 0 0 0 0,1 0 0 0 0,-1 0 0 0 0,-1 0 0 0 0,-2-4 0 0 0,-16-14 48 0 0,18 17-60 0 0,0 1-1 0 0,0 0 1 0 0,0 0-1 0 0,0 0 1 0 0,0 0 0 0 0,0 1-1 0 0,-1-1 1 0 0,1 1-1 0 0,-6-3 1 0 0,7 4-22 0 0,-1 0 0 0 0,0 0 0 0 0,0 0 0 0 0,1 0 0 0 0,-1 1 1 0 0,0-1-1 0 0,0 1 0 0 0,0-1 0 0 0,0 1 0 0 0,0 0 0 0 0,0 0 0 0 0,1 0 0 0 0,-1 1 0 0 0,0-1 0 0 0,0 1 0 0 0,0-1 0 0 0,0 1 0 0 0,1 0 0 0 0,-4 2 0 0 0,0-1-89 0 0,1 0 0 0 0,-1-1 0 0 0,0 1 0 0 0,1-1 0 0 0,-1-1 0 0 0,-8 1 0 0 0,13-1-185 0 0,2 4-2835 0 0,0-3 2937 0 0,-1 0 0 0 0,1 0 0 0 0,-1 0 0 0 0,0-1 0 0 0,1 1 0 0 0,-1 0 0 0 0,1-1 0 0 0,-1 1 0 0 0,2 0 1 0 0,-2 0-53 0 0,11 6-2158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4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41 143 17855 0 0,'0'2'819'0'0,"-3"22"266"0"0,2-10-1043 0 0,3-10 4 0 0,0-1 69 0 0,1 10 1018 0 0,1 0-1 0 0,0-1 0 0 0,1 1 1 0 0,8 14-1 0 0,-5-11-722 0 0,9 26-1 0 0,-13-29-861 0 0,12 23 1 0 0,-3-10-395 0 0,-13-24 342 0 0,3 5 448 0 0</inkml:trace>
  <inkml:trace contextRef="#ctx0" brushRef="#br0" timeOffset="1">4 28 6448 0 0,'0'0'8616'0'0,"0"-9"-5745"0"0,-4-1-1055 0 0,4 2-520 0 0,16 8-1488 0 0,0 0 64 0 0,-7 4-1392 0 0,-3 0-280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5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83 13824 0 0,'-10'39'11982'0'0,"11"-40"-10913"0"0,5-10-300 0 0,8-10 145 0 0,-4 8-398 0 0,-9 11-463 0 0,0 1 0 0 0,1-1 0 0 0,-1 0 0 0 0,1 0 1 0 0,-1 1-1 0 0,1-1 0 0 0,0 1 0 0 0,0-1 0 0 0,0 1 0 0 0,0 0 0 0 0,0 0 1 0 0,0 0-1 0 0,0 0 0 0 0,3-1 0 0 0,-2 1-5 0 0,-1-1 1 0 0,1 1-1 0 0,-1-1 0 0 0,0 0 0 0 0,1 1 1 0 0,1-4-1 0 0,14-8 181 0 0,-8 8-114 0 0,0 0 0 0 0,0 1 1 0 0,1 0-1 0 0,11-2 0 0 0,-16 5-62 0 0,-1 0-1 0 0,0 1 1 0 0,0 0-1 0 0,0 0 1 0 0,1 0-1 0 0,-1 0 1 0 0,0 1-1 0 0,0 0 1 0 0,0 0-1 0 0,0 0 1 0 0,7 3-1 0 0,184 69-830 0 0,-188-70 631 0 0,-1-1-1 0 0,0-1 1 0 0,0 1 0 0 0,1-1 0 0 0,-1-1 0 0 0,0 1-1 0 0,1-1 1 0 0,-1-1 0 0 0,0 1 0 0 0,1-1 0 0 0,-1-1 0 0 0,0 1-1 0 0,1-1 1 0 0,-1 0 0 0 0,0-1 0 0 0,-1 0 0 0 0,1 0-1 0 0,0 0 1 0 0,-1-1 0 0 0,0 0 0 0 0,0 0 0 0 0,10-9-1 0 0,0-1-1181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6.4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14 2760 0 0,'2'0'3250'0'0,"16"-2"6687"0"0,1-2-5945 0 0,-12 2-3514 0 0,0 0 1 0 0,0 1-1 0 0,0 0 0 0 0,0 0 1 0 0,0 1-1 0 0,9 0 0 0 0,2 3 241 0 0,0 1-1 0 0,0 1 1 0 0,0 1-1 0 0,0 0 0 0 0,29 16 1 0 0,-27-12-534 0 0,-1 1 0 0 0,28 20-1 0 0,-32-20 161 0 0,-10-8-308 0 0,0 1 1 0 0,0-1-1 0 0,0 1 0 0 0,0 0 0 0 0,0 1 1 0 0,-1-1-1 0 0,0 1 0 0 0,0 0 1 0 0,0 0-1 0 0,3 6 0 0 0,-6-8-24 0 0,0 0 0 0 0,0 1 0 0 0,0-1 0 0 0,-1 0 0 0 0,1 1-1 0 0,-1 2 1 0 0,1 3 10 0 0,-1-3-13 0 0,1 1-1 0 0,-1-1 0 0 0,-1 1 0 0 0,1-1 0 0 0,-1 1 1 0 0,0-1-1 0 0,-1 0 0 0 0,1 1 0 0 0,-5 9 0 0 0,1 0 27 0 0,2-10-43 0 0,1 0 0 0 0,-1 0-1 0 0,0 0 1 0 0,0-1-1 0 0,-1 1 1 0 0,1-1 0 0 0,-10 10-1 0 0,-34 30-666 0 0,27-31 355 0 0,1-2 0 0 0,-37 19 0 0 0,46-26 300 0 0,-32 15-879 0 0,-1-2-1 0 0,-54 15 0 0 0,90-31 295 0 0,0 0 0 0 0,0-1 0 0 0,0 1-1 0 0,0-2 1 0 0,-11 1 0 0 0,-8-1-1467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6.3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17503 0 0,'-5'20'803'0'0,"3"-15"-18"0"0,-3-1 2397 0 0,8-4-2229 0 0,21-4 519 0 0,-18 3-1259 0 0,0-1 0 0 0,0 1 0 0 0,9 0 0 0 0,24 5-205 0 0,2 1 187 0 0,-39-4-164 0 0,1-1 0 0 0,-1 0 0 0 0,1 0 0 0 0,0 1 0 0 0,-1 0 1 0 0,1-1-1 0 0,-1 1 0 0 0,0 0 0 0 0,1 0 0 0 0,2 2 1 0 0,19 6 94 0 0,-22-8-325 0 0,40 10-756 0 0,-13-6-6486 0 0,-13-2-154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6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15552 0 0,'0'0'712'0'0,"2"0"-17"0"0,-1-1-578 0 0,17 8 38 0 0,2-2 520 0 0,-1-2 880 0 0,-4 2-337 0 0,11 5 898 0 0,-23-9-1962 0 0,-1 0-1 0 0,1 0 0 0 0,-1-1 0 0 0,1 1 0 0 0,-1 0 1 0 0,1-1-1 0 0,0 1 0 0 0,2-1 0 0 0,-2 0 59 0 0,0 0 0 0 0,0 1 0 0 0,0-1 0 0 0,0 1 0 0 0,0-1 0 0 0,-1 1 0 0 0,1 0 0 0 0,0 0 0 0 0,4 3 0 0 0,13 6 412 0 0,-16-9-521 0 0,0 1 1 0 0,0 0 0 0 0,0 0 0 0 0,-1 0 0 0 0,1 0 0 0 0,-1 0 0 0 0,0 1 0 0 0,5 4-1 0 0,11 11 343 0 0,-16-17-417 0 0,-1 1 0 0 0,1 0 0 0 0,-1 0 0 0 0,0 0 1 0 0,0 1-1 0 0,3 3 0 0 0,-4-2 44 0 0,-1-1-68 0 0,0 0 0 0 0,0 1 0 0 0,0-1 0 0 0,-1 1 0 0 0,1-1 1 0 0,-1 0-1 0 0,1 1 0 0 0,-1-1 0 0 0,0 0 0 0 0,-1 1 0 0 0,1-1 0 0 0,0 0 0 0 0,-1 0 0 0 0,0 0 0 0 0,0 0 0 0 0,-3 4 0 0 0,-9 15-220 0 0,-1 3-117 0 0,13-23 255 0 0,0 1 1 0 0,0-1-1 0 0,1 1 1 0 0,-1 0-1 0 0,1 0 1 0 0,-1 0-1 0 0,1 0 1 0 0,0 0-1 0 0,0 0 1 0 0,1 0-1 0 0,-1 0 1 0 0,0 6-1 0 0,1-4-53 0 0,-1-3 36 0 0,1 0 0 0 0,0 0 0 0 0,0 0 0 0 0,0 0 0 0 0,0 0 0 0 0,0 0 0 0 0,1 0 0 0 0,-1 0 0 0 0,1 0 1 0 0,-1 0-1 0 0,1 0 0 0 0,-1 0 0 0 0,1-1 0 0 0,0 1 0 0 0,0 0 0 0 0,0 0 0 0 0,0-1 0 0 0,2 3 1 0 0,-2-3 78 0 0,-1-1 0 0 0,1 1 0 0 0,-1-1 0 0 0,0 1 0 0 0,1-1 0 0 0,-1 1 0 0 0,0-1 0 0 0,1 1 1 0 0,-1 0-1 0 0,0-1 0 0 0,0 1 0 0 0,1-1 0 0 0,-1 1 0 0 0,0 0 0 0 0,0 0 0 0 0,3 7-136 0 0,-2-6 125 0 0,1-1-1 0 0,-1 1 0 0 0,1 0 0 0 0,0 0 1 0 0,0-1-1 0 0,0 1 0 0 0,0-1 1 0 0,0 0-1 0 0,2 2 0 0 0,-1-2 6 0 0,0 1 0 0 0,0 0-1 0 0,-1 0 1 0 0,1 0 0 0 0,-1 0 0 0 0,3 3-1 0 0,-1-1-46 0 0,0 0-1 0 0,0-1 1 0 0,0 1-1 0 0,0-1 1 0 0,0 0 0 0 0,0 0-1 0 0,1 0 1 0 0,6 3-1 0 0,-8-5 116 0 0,0 1 252 0 0,-2-1-238 0 0,1 1 0 0 0,0-1 1 0 0,0 1-1 0 0,0-1 0 0 0,0 0 1 0 0,0 0-1 0 0,0 1 0 0 0,0-2 1 0 0,0 1-1 0 0,0 0 0 0 0,0 0 1 0 0,1-1-1 0 0,1 1 0 0 0,-3 2 134 0 0,0-1-155 0 0,0 0 0 0 0,0 0 0 0 0,0 0 0 0 0,0 0 0 0 0,1 0 0 0 0,2 3 0 0 0,7 12 217 0 0,-10-16-241 0 0,-1 0 0 0 0,0 0 0 0 0,0-1 0 0 0,1 1 0 0 0,-1 0 0 0 0,0 0 0 0 0,0-1 0 0 0,0 1 0 0 0,0 0 0 0 0,0 0 0 0 0,0-1 0 0 0,0 1 0 0 0,0 0 0 0 0,0 0 0 0 0,-1 0 0 0 0,1-1 0 0 0,0 1 0 0 0,0 0 0 0 0,-1-1 0 0 0,1 1 0 0 0,0 0 0 0 0,-1 0 0 0 0,0 0 0 0 0,1-1-9 0 0,0 0 0 0 0,0 0 0 0 0,0 1 0 0 0,0-1 0 0 0,0 0 0 0 0,0 0 0 0 0,0 0 0 0 0,0 0-1 0 0,0 1 1 0 0,0-1 0 0 0,0 0 0 0 0,0 0 0 0 0,0 0 0 0 0,0 1 0 0 0,0-1 0 0 0,0 0 0 0 0,0 0 0 0 0,0 0 0 0 0,0 0 0 0 0,0 1-1 0 0,0-1 1 0 0,0 0 0 0 0,0 0 0 0 0,0 0 0 0 0,0 0 0 0 0,0 1 0 0 0,0-1 0 0 0,1 0 0 0 0,-1 0 0 0 0,0 0 0 0 0,0 0 0 0 0,0 0-1 0 0,0 0 1 0 0,0 1 0 0 0,1-1 0 0 0,-1 0-3 0 0,0 0 0 0 0,0 0 0 0 0,1 0 0 0 0,-1 0 0 0 0,0 0 0 0 0,0 1 0 0 0,0-1 1 0 0,0 0-1 0 0,0 0 0 0 0,0 0 0 0 0,1 0 0 0 0,-1 0 0 0 0,0 1 0 0 0,0-1 0 0 0,0 0 0 0 0,0 0 0 0 0,0 0 0 0 0,0 0 0 0 0,0 1 0 0 0,0-1 0 0 0,0 0 0 0 0,0 0 0 0 0,0 0 0 0 0,0 1 0 0 0,0-1 0 0 0,0 0 0 0 0,0 0 0 0 0,0 0 0 0 0,0 0 0 0 0,0 1 0 0 0,0-1 0 0 0,0 0 0 0 0,0 0 0 0 0,0 0 0 0 0,0 1 1 0 0,0-1-1 0 0,0 0 0 0 0,0 0 0 0 0,0 0 0 0 0,-1 0 0 0 0,1 1 0 0 0,0-1 0 0 0,0 0 0 0 0,0 0 0 0 0,0 0 0 0 0,-1 0 0 0 0,-18 19 181 0 0,13-12-118 0 0,-1 0 0 0 0,0-1 0 0 0,0 0 0 0 0,0-1 0 0 0,-16 10 0 0 0,16-12-52 0 0,0 0 1 0 0,0 0 0 0 0,0-1 0 0 0,-1 0 0 0 0,1-1 0 0 0,-1 1-1 0 0,-11 0 1 0 0,-29 7-1216 0 0,49-9 1016 0 0,0-1-1 0 0,-1 0 1 0 0,1 0 0 0 0,-1 0-1 0 0,1 0 1 0 0,-1 0-1 0 0,1 0 1 0 0,-1 0 0 0 0,0 0-1 0 0,1 0 1 0 0,-1-1 0 0 0,0 1-1 0 0,0 0 1 0 0,0 0-1 0 0,0 0 1 0 0,0-2 0 0 0,1-10-2535 0 0,2 4-4795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7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177 227 11520 0 0,'-23'16'528'0'0,"19"-12"-16"0"0,3 9 4 0 0,1-13-347 0 0,-1 1 0 0 0,1 0 0 0 0,0-1 1 0 0,0 1-1 0 0,0 0 0 0 0,0-1 1 0 0,0 1-1 0 0,0 0 0 0 0,0-1 0 0 0,0 1 1 0 0,0 0-1 0 0,0-1 0 0 0,0 1 0 0 0,0 0 1 0 0,0-1-1 0 0,1 1 0 0 0,-1-1 1 0 0,0 1-1 0 0,0 0 0 0 0,1-1 0 0 0,-1 1 1 0 0,0-1-1 0 0,1 1 0 0 0,-1-1 1 0 0,1 1-1 0 0,-1-1 0 0 0,1 1 0 0 0,-1-1 1 0 0,1 1-1 0 0,-1-1 0 0 0,1 0 0 0 0,-1 1 1 0 0,2 0-1 0 0,-1-1 23 0 0,1 1-1 0 0,-1 0 1 0 0,0 0-1 0 0,0 0 1 0 0,0 1 0 0 0,0-1-1 0 0,0 0 1 0 0,0 0-1 0 0,0 0 1 0 0,0 1-1 0 0,1 1 1 0 0,2 6 329 0 0,0-1 0 0 0,1 0 0 0 0,0 0 0 0 0,8 10 0 0 0,-7-9-230 0 0,0-1 0 0 0,0 1 1 0 0,-2 1-1 0 0,6 10 0 0 0,-5-7 79 0 0,14 21 0 0 0,-10-22-226 0 0,-6-9-105 0 0,-1 0-1 0 0,1 1 1 0 0,-1-1-1 0 0,0 0 1 0 0,0 1-1 0 0,0-1 1 0 0,-1 1-1 0 0,3 5 1 0 0,-1 14 131 0 0,-2-16-105 0 0,1 1 0 0 0,-1-1 0 0 0,4 10 1 0 0,-1-8 9 0 0,0 0 0 0 0,-1 0 1 0 0,0 1-1 0 0,-1-1 0 0 0,0 1 1 0 0,-1-1-1 0 0,1 15 0 0 0,-2-11 10 0 0,1 2 13 0 0,-2 0 1 0 0,1 0-1 0 0,-2 0 1 0 0,0 0 0 0 0,-6 25-1 0 0,7-37-84 0 0,-19 46 298 0 0,18-44-273 0 0,0-1 0 0 0,-1 0-1 0 0,1 1 1 0 0,-1-1 0 0 0,0-1 0 0 0,-1 1-1 0 0,1 0 1 0 0,-7 4 0 0 0,-3 4 69 0 0,11-10-96 0 0,1 0 0 0 0,-1-1 0 0 0,1 1 0 0 0,-1-1 0 0 0,0 0 0 0 0,1 0 1 0 0,-1 1-1 0 0,0-1 0 0 0,0 0 0 0 0,0 0 0 0 0,0-1 0 0 0,0 1 0 0 0,0 0 0 0 0,0-1 0 0 0,0 1 0 0 0,-2 0 0 0 0,-13 0-18 0 0,15-1-9 0 0,1 1 0 0 0,0-1 0 0 0,0 0 0 0 0,-1 0 0 0 0,1 0 0 0 0,0 0 0 0 0,-1 0 0 0 0,1 0 1 0 0,0 0-1 0 0,-1-1 0 0 0,1 1 0 0 0,0 0 0 0 0,-1-1 0 0 0,1 1 0 0 0,0-1 0 0 0,0 1 0 0 0,-1-1 0 0 0,1 1 0 0 0,0-1 0 0 0,0 0 0 0 0,0 0 0 0 0,0 0 1 0 0,0 0-1 0 0,0 0 0 0 0,0 0 0 0 0,-1-1 0 0 0,-2-1-102 0 0,0-1 1 0 0,0 1 0 0 0,-1 0-1 0 0,1 0 1 0 0,-9-3 0 0 0,-14-10-516 0 0,21 11 69 0 0,0 0-1 0 0,1 0 0 0 0,0 0 1 0 0,0-1-1 0 0,1 0 0 0 0,-1 0 0 0 0,1 0 1 0 0,0-1-1 0 0,1 1 0 0 0,-5-13 0 0 0,-7-14-7367 0 0</inkml:trace>
  <inkml:trace contextRef="#ctx0" brushRef="#br0" timeOffset="1">0 1 13360 0 0,'0'0'4791'0'0,"18"0"-2927"0"0,-2 0 1736 0 0,0 0-2872 0 0,-1 10-8 0 0,1-6-720 0 0,0-4-96 0 0,-4 4-48 0 0,3 1-6496 0 0,11 5-1295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7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15664 0 0,'22'11'718'0'0,"-18"-9"-19"0"0,-3-1-665 0 0,0-1 1 0 0,0-1 0 0 0,0 1-1 0 0,1 0 1 0 0,-1 0-1 0 0,0 0 1 0 0,0 0 0 0 0,0-1-1 0 0,0 1 1 0 0,0-1-1 0 0,0 1 1 0 0,1-2 0 0 0,0 2 132 0 0,10-9 1112 0 0,5-9 5768 0 0,-9 8-5396 0 0,-7 8-1510 0 0,0 1 1 0 0,1-1-1 0 0,-1 1 0 0 0,1 0 0 0 0,-1-1 1 0 0,1 1-1 0 0,-1 0 0 0 0,1 0 1 0 0,0 0-1 0 0,0 0 0 0 0,-1 0 0 0 0,1 1 1 0 0,0-1-1 0 0,0 0 0 0 0,3 0 0 0 0,0 0 72 0 0,-3 1 295 0 0,0-1-362 0 0,44-7 116 0 0,-41 7-258 0 0,0 0 0 0 0,-1 1 0 0 0,1-1 0 0 0,0 1 0 0 0,0 1-1 0 0,0-1 1 0 0,0 1 0 0 0,-1-1 0 0 0,10 4 0 0 0,-8-2 66 0 0,1-1 0 0 0,-1 0 0 0 0,10 1 0 0 0,39-1 128 0 0,-32 0-405 0 0,0-1-1 0 0,0 0 0 0 0,0-2 1 0 0,42-8-1 0 0,-62 9 122 0 0,0 0 0 0 0,-1 0 0 0 0,1 0 1 0 0,0-1-1 0 0,0 1 0 0 0,0-1 0 0 0,-1 0 0 0 0,1 0 0 0 0,-1 0 0 0 0,4-3 0 0 0,11-8-685 0 0,-6 5 282 0 0,-6 6-678 0 0,-1-1 0 0 0,0 0 0 0 0,0 1 0 0 0,0-2 0 0 0,-1 1 0 0 0,7-7 0 0 0,2-13-7522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8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15896 0 0,'0'0'10047'0'0,"0"3"-9483"0"0,1 18 175 0 0,8 38-1 0 0,0 8-404 0 0,-7-52-235 0 0,5 24 1 0 0,1 3-70 0 0,6 57 34 0 0,8 91-79 0 0,-12-91-133 0 0,-1-23-445 0 0,-8-67 341 0 0,1 0-1 0 0,-1 0 0 0 0,6 13 1 0 0,6 8-4288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8.5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5064 0 0,'0'0'232'0'0,"1"3"-14"0"0,6 15 988 0 0,3 13 4730 0 0,4 7 1665 0 0,-4-15-6511 0 0,15 42 2067 0 0,-18-45-2710 0 0,-2-4-136 0 0,5 31-1 0 0,-2-8-147 0 0,-7-35-170 0 0,-1-2-14 0 0,0 18-17 0 0,2-12 248 0 0,-7-15-155 0 0,3 4-72 0 0,0 1 1 0 0,1-1-1 0 0,-1 0 0 0 0,1 1 1 0 0,-1-1-1 0 0,1 0 1 0 0,0 0-1 0 0,0 0 1 0 0,0 0-1 0 0,1 0 0 0 0,-1 0 1 0 0,1 0-1 0 0,0 0 1 0 0,-1 0-1 0 0,1-1 0 0 0,1-5 1 0 0,-1 7 11 0 0,-1-25-33 0 0,1 15 25 0 0,0-22 0 0 0,7-21 13 0 0,29-104 0 0 0,-35 153 146 0 0,1 1 0 0 0,-1-1 0 0 0,1 1-1 0 0,0 0 1 0 0,1 0 0 0 0,0 0 0 0 0,-1 0-1 0 0,7-8 1 0 0,-7 10 269 0 0,-2-4-237 0 0,13 17 27 0 0,-6-6 24 0 0,-2-1-65 0 0,2 3-22 0 0,-1 0 0 0 0,1 0 0 0 0,-1 0-1 0 0,0 1 1 0 0,-1 0 0 0 0,1 0 0 0 0,5 11-1 0 0,47 125 82 0 0,-20-40-227 0 0,-29-78-420 0 0,8 33 0 0 0,-16-54 246 0 0,0 1 0 0 0,-1 0-1 0 0,1 0 1 0 0,-1 1 0 0 0,0-1-1 0 0,-1 0 1 0 0,1 0 0 0 0,-1 0 0 0 0,0 0-1 0 0,0-1 1 0 0,-2 7 0 0 0,-7 16-8395 0 0,4-14 862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8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6448 0 0,'3'1'7113'0'0,"21"9"-958"0"0,19 8-1644 0 0,-31-14-3892 0 0,-7-3-450 0 0,-1 1 1 0 0,1-1 0 0 0,0 0 0 0 0,-1 0-1 0 0,1 0 1 0 0,0-1 0 0 0,0 0 0 0 0,0 0-1 0 0,5 0 1 0 0,46-3 515 0 0,-37 3-1235 0 0,-1-1-1 0 0,1-1 0 0 0,17-3 1 0 0,-17 0-5593 0 0,-6 4-1980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9.2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24 17503 0 0,'0'0'858'0'0,"2"2"-378"0"0,6 7-92 0 0,-5-5-349 0 0,0-1 0 0 0,0 1 0 0 0,-1 0 0 0 0,5 6-1 0 0,14 34 1100 0 0,4-5 1476 0 0,-24-38-2596 0 0,13 25 867 0 0,0 0-1 0 0,-1 1 0 0 0,-2 1 1 0 0,12 42-1 0 0,-13-30-837 0 0,-6-27-20 0 0,-1 0 1 0 0,0 0-1 0 0,-1 1 1 0 0,1 17-1 0 0,-3 0-40 0 0,0-29-29 0 0,0-3 51 0 0,-1-1 0 0 0,0 1 0 0 0,0 0 0 0 0,0 0-1 0 0,0 0 1 0 0,0 0 0 0 0,0 0 0 0 0,-1 0 0 0 0,1 0-1 0 0,-2-1 1 0 0,1 1-15 0 0,-1-2-21 0 0,0 0 0 0 0,1-1-1 0 0,-1 1 1 0 0,1 0 0 0 0,-1-1 0 0 0,1 0 0 0 0,0 0-1 0 0,1 1 1 0 0,-3-8 0 0 0,0 1-9 0 0,2 0 0 0 0,-4-18 0 0 0,5 10 20 0 0,0 1 0 0 0,1-1 0 0 0,1 1 0 0 0,1-1 0 0 0,1 1 0 0 0,0-1 0 0 0,1 1 0 0 0,12-31 0 0 0,43-84 288 0 0,-57 128-222 0 0,0-1 0 0 0,1 1 0 0 0,0 1 0 0 0,0-1 1 0 0,0 0-1 0 0,1 1 0 0 0,-1-1 0 0 0,1 1 0 0 0,0 0 0 0 0,-1 0 0 0 0,1 1 0 0 0,1-1 0 0 0,-1 1 0 0 0,0 0 0 0 0,6-2 0 0 0,-8 3 125 0 0,-1 3 1 0 0,2 1-133 0 0,-1 0-1 0 0,1 1 0 0 0,-1-1 1 0 0,0 1-1 0 0,0 0 1 0 0,-1 0-1 0 0,1 0 1 0 0,-1 0-1 0 0,0 0 1 0 0,0 0-1 0 0,0 0 1 0 0,0 0-1 0 0,-1 8 0 0 0,1-4-16 0 0,-1 1 0 0 0,-1 0-1 0 0,1-1 1 0 0,-2 1-1 0 0,1-1 1 0 0,-3 10-1 0 0,-18 72-265 0 0,17-62-157 0 0,0-16 78 0 0,4-10 225 0 0,0 0 1 0 0,1 0-1 0 0,-1 0 1 0 0,0 0-1 0 0,1 0 1 0 0,-1 0-1 0 0,1 0 1 0 0,-1 1-1 0 0,1 1 0 0 0,-3 16-51 0 0,2-18 76 0 0,12 18-310 0 0,-8-16 383 0 0,0 1 1 0 0,0-1-1 0 0,1 0 0 0 0,0 0 0 0 0,0 0 1 0 0,0-1-1 0 0,0 1 0 0 0,0-1 0 0 0,1 0 1 0 0,0 0-1 0 0,7 4 0 0 0,-4-3 9 0 0,-2-1 29 0 0,0 1-1 0 0,0 1 1 0 0,-1-1-1 0 0,7 7 1 0 0,17 13 287 0 0,-28-23-304 0 0,1-1 0 0 0,0 1 0 0 0,-1 0 0 0 0,1 0 0 0 0,-1 0 0 0 0,1 1 0 0 0,-1-1 0 0 0,0 0 0 0 0,1 1 0 0 0,-1-1 0 0 0,0 1 0 0 0,0-1 0 0 0,0 1 0 0 0,0-1 0 0 0,0 1 0 0 0,0 0 0 0 0,-1-1-1 0 0,1 1 1 0 0,0 0 0 0 0,-1 0 0 0 0,1-1 0 0 0,-1 1 0 0 0,0 2 0 0 0,0-2 887 0 0,0 1-725 0 0,0 0-157 0 0,0-1 1 0 0,0 0-1 0 0,0 1 0 0 0,0-1 1 0 0,-1 0-1 0 0,0 0 1 0 0,1 1-1 0 0,-1-1 0 0 0,0 0 1 0 0,0 0-1 0 0,0 0 1 0 0,0 0-1 0 0,0 0 0 0 0,-1 0 1 0 0,1 0-1 0 0,-1 0 1 0 0,1 0-1 0 0,-1-1 0 0 0,-3 3 1 0 0,-2 2-26 0 0,-1-1 1 0 0,0 0-1 0 0,-1 0 1 0 0,1-1-1 0 0,-1 0 0 0 0,0-1 1 0 0,0 0-1 0 0,0 0 1 0 0,0-1-1 0 0,-18 2 1 0 0,-53 9-575 0 0,22-3-665 0 0,23-4 435 0 0,21-4 50 0 0,0 1 1 0 0,0-2-1 0 0,-18 0 0 0 0,-3-4-1469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49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18863 0 0,'0'0'1428'0'0,"1"2"-968"0"0,1 0-442 0 0,0 1 0 0 0,0-1-1 0 0,0 1 1 0 0,0-1 0 0 0,0 0-1 0 0,0 0 1 0 0,1 0 0 0 0,-1 0-1 0 0,1 0 1 0 0,-1 0 0 0 0,1-1-1 0 0,0 1 1 0 0,0-1 0 0 0,3 1-1 0 0,13 9 841 0 0,-5-4-214 0 0,-1-1 0 0 0,1-1-1 0 0,0 0 1 0 0,1 0 0 0 0,-1-2 0 0 0,20 3-1 0 0,7 3 192 0 0,0-1 17 0 0,-25-5-558 0 0,0 1 1 0 0,18 6 0 0 0,-11-3-18 0 0,34 6 0 0 0,-4-1-136 0 0,-41-8-359 0 0,0-1 0 0 0,1 0 0 0 0,0-1 0 0 0,-1 0 0 0 0,1-1 0 0 0,0-1 0 0 0,21-1 0 0 0,-33 1 58 0 0,1-1 1 0 0,-1 0-1 0 0,1 1 1 0 0,-1-1-1 0 0,1 0 1 0 0,-1 0-1 0 0,0 0 0 0 0,1 0 1 0 0,-1 0-1 0 0,0 0 1 0 0,0 0-1 0 0,1 0 1 0 0,-1-1-1 0 0,0 1 1 0 0,0 0-1 0 0,-1-1 0 0 0,1 1 1 0 0,0-1-1 0 0,1-1 1 0 0,10-33-3255 0 0,-11 34 3218 0 0,1-6-480 0 0,0 1 1 0 0,-1-1 0 0 0,0 0-1 0 0,-1 0 1 0 0,1 1 0 0 0,-1-1 0 0 0,-1 0-1 0 0,-1-12 1 0 0,-2 5-407 0 0,0 0 0 0 0,0 0 0 0 0,-10-18 1 0 0,6 9 989 0 0,6 14 8566 0 0,13 10-6361 0 0,-7 0-1921 0 0,-1 1-1 0 0,0 0 0 0 0,1 0 1 0 0,-1-1-1 0 0,0 2 0 0 0,0-1 1 0 0,0 0-1 0 0,0 1 0 0 0,0-1 1 0 0,5 5-1 0 0,17 7 847 0 0,-13-9-682 0 0,-4-1-72 0 0,0 0-1 0 0,0 0 0 0 0,13 9 0 0 0,11 5 304 0 0,-23-13-418 0 0,0 1 0 0 0,-1 0 0 0 0,1 1 0 0 0,10 8 0 0 0,38 29 858 0 0,-44-35-805 0 0,-1 0 1 0 0,0 1 0 0 0,0 1-1 0 0,-1 0 1 0 0,0 0 0 0 0,14 19-1 0 0,-24-27-192 0 0,1 0-1 0 0,-1 1 1 0 0,1 0-1 0 0,-1-1 0 0 0,0 1 1 0 0,0 0-1 0 0,0 0 1 0 0,0 0-1 0 0,-1 0 0 0 0,1 0 1 0 0,-1-1-1 0 0,0 1 1 0 0,0 0-1 0 0,0 0 0 0 0,0 0 1 0 0,0 0-1 0 0,0 0 1 0 0,-2 4-1 0 0,1-3 59 0 0,-1 0 0 0 0,0 0 0 0 0,1 0 0 0 0,-2 0 0 0 0,1 0 0 0 0,0-1 0 0 0,-1 1 0 0 0,0 0 0 0 0,0-1 0 0 0,-5 6 0 0 0,-3 2 60 0 0,8-8-241 0 0,0 0 0 0 0,-1 0 0 0 0,1-1 0 0 0,-7 6-1 0 0,8-7 25 0 0,0-1 0 0 0,1 1 0 0 0,-1 0-1 0 0,0-1 1 0 0,0 1 0 0 0,0-1 0 0 0,1 0 0 0 0,-1 0-1 0 0,0 0 1 0 0,0 1 0 0 0,0-2 0 0 0,0 1-1 0 0,0 0 1 0 0,1 0 0 0 0,-3-1 0 0 0,-3-1-168 0 0,-2 0-724 0 0,0 0 1 0 0,-17-1-1 0 0,20 9-1103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0.1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22111 0 0,'0'0'2223'0'0,"2"3"-2035"0"0,0-1-136 0 0,-1 0 0 0 0,1 1 0 0 0,0 0 0 0 0,-1-1 0 0 0,1 1 1 0 0,-1 0-1 0 0,0-1 0 0 0,0 1 0 0 0,0 0 0 0 0,0 0 0 0 0,-1 0 0 0 0,1 5 0 0 0,1 1 484 0 0,0 0 1 0 0,0 0-1 0 0,7 16 0 0 0,-4-14-139 0 0,-1 1-1 0 0,3 14 1 0 0,45 260 724 0 0,-33-135-1121 0 0,-1-4 0 0 0,9 7-1401 0 0,-23-128-227 0 0,2 0-1 0 0,0-1 1 0 0,11 28 0 0 0,-1-24-514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6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0 219 3680 0 0,'0'0'167'0'0,"2"0"675"0"0,6 3 3162 0 0,-1-1 1 0 0,1 0-1 0 0,9 1 0 0 0,25 0 1187 0 0,-19-2-3814 0 0,26 5 0 0 0,-26-3-874 0 0,27 1-1 0 0,-31-4-350 0 0,1 1-1 0 0,21 4 0 0 0,-23-3-142 0 0,-1-1 1 0 0,1-1 0 0 0,0 0-1 0 0,0-1 1 0 0,-1-1 0 0 0,1-1-1 0 0,32-9 1 0 0,-38 10-550 0 0,-1 0-1 0 0,14-1 1 0 0,-14 2-208 0 0,6 0-527 0 0</inkml:trace>
  <inkml:trace contextRef="#ctx0" brushRef="#br0" timeOffset="1">644 0 16671 0 0,'0'0'1512'0'0,"2"1"-1245"0"0,76 36 4108 0 0,-54-27-3166 0 0,6 5 140 0 0,1 4-131 0 0,-7-6-373 0 0,-2 2 0 0 0,32 27 0 0 0,-44-35-792 0 0,-8-6-49 0 0,0 0 0 0 0,-1 0-1 0 0,1 0 1 0 0,-1 1 0 0 0,1-1 0 0 0,-1 0 0 0 0,1 1 0 0 0,-1-1-1 0 0,0 1 1 0 0,2 2 0 0 0,-3-2 19 0 0,1 0-1 0 0,0-1 1 0 0,-1 1-1 0 0,1 0 0 0 0,-1 0 1 0 0,0 0-1 0 0,0 0 1 0 0,0 0-1 0 0,0 0 1 0 0,0 0-1 0 0,0 0 1 0 0,0 0-1 0 0,-1 0 1 0 0,1 0-1 0 0,-1 0 1 0 0,1 0-1 0 0,-1-1 1 0 0,0 1-1 0 0,0 0 1 0 0,-1 2-1 0 0,-2 3 96 0 0,-1 0 0 0 0,0 0 0 0 0,-10 10 0 0 0,11-13-615 0 0,-1 1 1 0 0,0-1-1 0 0,0-1 1 0 0,-10 6-1 0 0,7-4-1751 0 0,-1-1 0 0 0,-14 5-1 0 0,8-5-6762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0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16583 0 0,'0'0'1730'0'0,"6"-5"-1456"0"0,-1 2 120 0 0,0-1 0 0 0,0 1 0 0 0,0 0-1 0 0,0 0 1 0 0,1 1 0 0 0,-1 0 0 0 0,1 0-1 0 0,0 0 1 0 0,0 0 0 0 0,0 1 0 0 0,-1 0-1 0 0,1 0 1 0 0,0 1 0 0 0,0 0 0 0 0,1 0-1 0 0,-1 0 1 0 0,0 0 0 0 0,8 3 0 0 0,-4 0-217 0 0,-1 0 0 0 0,1-1 0 0 0,-1 0 0 0 0,1 0 0 0 0,17-1 0 0 0,-17-1-589 0 0,-1 0-1 0 0,1 1 1 0 0,-1 0-1 0 0,0 0 1 0 0,16 5 0 0 0,-22-5-360 0 0</inkml:trace>
  <inkml:trace contextRef="#ctx0" brushRef="#br0" timeOffset="1">101 169 13360 0 0,'0'10'1424'0'0,"10"-10"-48"0"0,7 0 231 0 0,-1 4 49 0 0,6 0 8 0 0,-7-4-928 0 0,5 0-176 0 0,-2 6-40 0 0,1-6-8 0 0,3-6-512 0 0,6 2 0 0 0,-7-6-128 0 0,-1 6-9199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1.1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1 797 19895 0 0,'2'6'42'0'0,"-1"-3"109"0"0,-1-1 0 0 0,1 0 1 0 0,0 0-1 0 0,-1 0 0 0 0,1 0 0 0 0,0 0 0 0 0,1 0 1 0 0,-1 0-1 0 0,0 0 0 0 0,0 0 0 0 0,1 0 0 0 0,-1-1 1 0 0,1 1-1 0 0,0-1 0 0 0,-1 1 0 0 0,1-1 1 0 0,0 1-1 0 0,2 0 0 0 0,10 6 369 0 0,0 0 0 0 0,-1 0 0 0 0,0 2 0 0 0,22 20 1 0 0,-11-6 581 0 0,25 35 0 0 0,-34-40-1102 0 0,1 0 0 0 0,1 0 0 0 0,26 21 0 0 0,-28-28 0 0 0,-10-8 0 0 0,0 0 0 0 0,0 0 0 0 0,0 0 0 0 0,0-1 0 0 0,1 0 0 0 0,-1 0 0 0 0,1 0 0 0 0,7 2 0 0 0,-13-5 0 0 0,0 0 0 0 0,1 0 0 0 0,-1 0 0 0 0,1 0 0 0 0,-1 0 0 0 0,1 0 0 0 0,-1 0 0 0 0,1 0 0 0 0,-1 0 0 0 0,0 0 0 0 0,1 0 0 0 0,-1-1 0 0 0,1 1 0 0 0,-1 0 0 0 0,0 0 0 0 0,1 0 0 0 0,-1-1 0 0 0,1 1 0 0 0,-1 0 0 0 0,0 0 0 0 0,1-1 0 0 0,-1 1 0 0 0,0 0 0 0 0,0-1 0 0 0,1 1 0 0 0,-1 0 0 0 0,0-1 0 0 0,0 1 0 0 0,1-1 0 0 0,4-11 0 0 0,-5 10 0 0 0,1-2 1 0 0,0 1 0 0 0,0-1 0 0 0,-1 1 0 0 0,0-1 0 0 0,1 1 0 0 0,-1-1 1 0 0,-1 1-1 0 0,0-7 0 0 0,0-10-75 0 0,-1-2-575 0 0,-7-42-1 0 0,4 29 117 0 0,-2 4-133 0 0,0 1 0 0 0,-23-56 0 0 0,16 49 449 0 0,-9-39 0 0 0,15 46 220 0 0,-24-54-1 0 0,-1-2 209 0 0,11 21-243 0 0,9 29 515 0 0,1 0 0 0 0,2-1-1 0 0,-10-72 1 0 0,19 99-435 0 0,0 0 1 0 0,1 1 1 0 0,-1 0-1 0 0,2-1 0 0 0,1-17 1 0 0,-1 24 42 0 0,0 0 0 0 0,0 0 1 0 0,0 1-1 0 0,0-1 0 0 0,1 0 0 0 0,-1 0 1 0 0,1 0-1 0 0,0 1 0 0 0,-1-1 0 0 0,1 1 1 0 0,0-1-1 0 0,1 1 0 0 0,-1 0 0 0 0,0 0 1 0 0,1 0-1 0 0,-1 0 0 0 0,1 0 1 0 0,4-2-1 0 0,1 1-82 0 0,0 0-1 0 0,1 0 1 0 0,-1 1 0 0 0,1 0-1 0 0,-1 0 1 0 0,1 1 0 0 0,0 0 0 0 0,-1 0-1 0 0,1 1 1 0 0,0 1 0 0 0,-1-1 0 0 0,1 1-1 0 0,0 1 1 0 0,-1-1 0 0 0,1 2-1 0 0,8 2 1 0 0,7 3 19 0 0,1-2-1 0 0,31 4 1 0 0,-7-1 10 0 0,-21-4-3 0 0,56 2-1 0 0,-36-4-20 0 0,213 11 38 0 0,-90-16-53 0 0,-56-1 0 0 0,18-4-15 0 0,-46 1-61 0 0,504-51 7 0 0,-163 21 145 0 0,-187 29-97 0 0,223 10 184 0 0,-1 47-401 0 0,-156 16 825 0 0,-153-32-826 0 0,38 11-121 0 0,-132-28 242 0 0,21 7-749 0 0,82 34 0 0 0,-149-53-742 0 0,-2 0-4738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1.5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5 14744 0 0,'-1'1'1136'0'0,"0"-1"-1127"0"0,0 0 1 0 0,1 0 0 0 0,-1 0-1 0 0,0 0 1 0 0,1 0 0 0 0,-1 0 0 0 0,0 1-1 0 0,1-2 1 0 0,-1 1 0 0 0,0 0 0 0 0,0 0-1 0 0,1 0 1 0 0,-1 0 0 0 0,0 0 0 0 0,1 0-1 0 0,-1-1 1 0 0,0 1 0 0 0,0-1 0 0 0,-9-2 8527 0 0,9 3-8439 0 0,0 1 0 0 0,0-1 0 0 0,0 0 0 0 0,0 1 0 0 0,0-1 0 0 0,1 1 0 0 0,-1-1 0 0 0,0 1 0 0 0,0 0 0 0 0,1-1 0 0 0,-1 1 0 0 0,0 0 0 0 0,1-1 0 0 0,-1 1 0 0 0,1 0 0 0 0,-1 0 0 0 0,1 0 0 0 0,-1 0 0 0 0,1-1 0 0 0,-1 1 0 0 0,1 1 1 0 0,-6 21 597 0 0,4-4-438 0 0,1 1-1 0 0,1 0 1 0 0,4 34 0 0 0,-3-47-240 0 0,2 0 0 0 0,-1 0 0 0 0,1 0-1 0 0,4 8 1 0 0,7 21 22 0 0,-6-13-222 0 0,1-1 0 0 0,1 0 0 0 0,1 0-1 0 0,25 34 1 0 0,-17-25-298 0 0,17 35-1 0 0,-33-61 27 0 0,0 0 0 0 0,0 0-1 0 0,1 0 1 0 0,-1-1 0 0 0,1 1-1 0 0,0-1 1 0 0,8 6 0 0 0,9 8-8023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2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17503 0 0,'-1'2'4656'0'0,"-2"4"-4216"0"0,0 0-1 0 0,1 0 0 0 0,-1 1 0 0 0,2-1 0 0 0,-1 0 1 0 0,1 1-1 0 0,0-1 0 0 0,0 1 0 0 0,0 0 1 0 0,1-1-1 0 0,0 1 0 0 0,2 9 0 0 0,2 11-298 0 0,12 45 0 0 0,-8-41 83 0 0,-4-16-210 0 0,1 0 0 0 0,7 14-1 0 0,3 10 10 0 0,-7-18-23 0 0,0 0 0 0 0,1-1 0 0 0,1 0 0 0 0,1 0 0 0 0,1-1 0 0 0,1-1 0 0 0,18 21 0 0 0,-21-30 0 0 0,0-8 0 0 0,-9-1 3 0 0,1-1 0 0 0,-1 1 0 0 0,0-1 0 0 0,0 1 0 0 0,1-1-1 0 0,-1 1 1 0 0,0-1 0 0 0,0 0 0 0 0,0 1 0 0 0,0-1 0 0 0,0 0 0 0 0,0 0 0 0 0,0 0 0 0 0,0 0 0 0 0,0 0-1 0 0,0 0 1 0 0,-1 0 0 0 0,1 0 0 0 0,0 0 0 0 0,-1 0 0 0 0,1-1 0 0 0,-1 1 0 0 0,1 0 0 0 0,-1 0-1 0 0,1-2 1 0 0,0-2 20 0 0,-1 1 0 0 0,0-1-1 0 0,0 0 1 0 0,0 0-1 0 0,-2-7 1 0 0,0-7 30 0 0,2 15-47 0 0,0-1 0 0 0,-1 1 0 0 0,0 0 0 0 0,0-1 0 0 0,0 1 1 0 0,-1 0-1 0 0,1 0 0 0 0,-1 0 0 0 0,0 0 0 0 0,0 0 0 0 0,-1 0 0 0 0,1 0 0 0 0,-1 1 0 0 0,0-1 0 0 0,0 1 0 0 0,0 0 0 0 0,0 0 0 0 0,0 0 0 0 0,-8-4 0 0 0,8 5-117 0 0,-1 0-1 0 0,1 0 0 0 0,-1 1 0 0 0,1 0 0 0 0,-1 0 0 0 0,0 0 1 0 0,1 0-1 0 0,-1 0 0 0 0,0 1 0 0 0,0 0 0 0 0,-7 0 1 0 0,9 0-189 0 0,-1 0 0 0 0,1 0 0 0 0,-1 0 0 0 0,1 0 0 0 0,0 1 0 0 0,0-1 0 0 0,-1 1 0 0 0,1 0 0 0 0,0 0 1 0 0,0-1-1 0 0,0 2 0 0 0,0-1 0 0 0,0 0 0 0 0,0 0 0 0 0,0 0 0 0 0,0 1 0 0 0,0-1 0 0 0,0 1 1 0 0,-1 2-1 0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2.4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17503 0 0,'0'0'1588'0'0,"2"-1"-1085"0"0,6-4 3737 0 0,-6 5-2783 0 0,11 1-88 0 0,22 7-1 0 0,-34-8-1336 0 0,0 0 1 0 0,0 1-1 0 0,0-1 0 0 0,-1 0 0 0 0,1 1 0 0 0,0-1 0 0 0,-1 1 0 0 0,1-1 0 0 0,0 1 0 0 0,-1-1 0 0 0,1 1 0 0 0,-1-1 0 0 0,1 1 0 0 0,0 0 0 0 0,-1-1 0 0 0,0 1 0 0 0,1 1 0 0 0,3 2 66 0 0,12 9 206 0 0,-11-9-222 0 0,0 0 1 0 0,0 0-1 0 0,0 1 1 0 0,6 8-1 0 0,1 3 44 0 0,-5-7-67 0 0,-1 0 0 0 0,1-1 0 0 0,9 8 1 0 0,-5-3-22 0 0,0-1 1 0 0,14 22 0 0 0,9 10 18 0 0,-27-35-41 0 0,-2-5-12 0 0,-1 1 0 0 0,0-1 0 0 0,0 1 0 0 0,0 0 0 0 0,-1 1 0 0 0,0-1 0 0 0,0 1 0 0 0,0-1 0 0 0,-1 1 0 0 0,1 0 0 0 0,-2 0 0 0 0,1 0 0 0 0,1 8 0 0 0,9 44 48 0 0,-7-40-39 0 0,0 0 0 0 0,-2 1 1 0 0,-1 0-1 0 0,0-1 1 0 0,-1 34-1 0 0,-5-21-19 0 0,1-18-42 0 0,2 1 0 0 0,-1 0 0 0 0,3 26-1 0 0,-1-35 6 0 0,0 1 0 0 0,0-1 0 0 0,-1 0-1 0 0,1 0 1 0 0,-1 0 0 0 0,0 0 0 0 0,0-1-1 0 0,-1 1 1 0 0,-3 9 0 0 0,-3 8-382 0 0,7-18 243 0 0,0 0-1 0 0,1 0 0 0 0,-1 0 1 0 0,1 0-1 0 0,1 7 1 0 0,-1 1-4252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2.8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18079 0 0,'0'0'1639'0'0,"5"0"-1350"0"0,35 2 3717 0 0,48 7-1 0 0,-84-8-3731 0 0,0 0 0 0 0,0 0 1 0 0,0 1-1 0 0,5 3 0 0 0,8 2-17 0 0,-17-7-256 0 0,1 1 0 0 0,0-1 0 0 0,0 0 1 0 0,0 1-1 0 0,-1-1 0 0 0,1 0 0 0 0,0 1 1 0 0,-1-1-1 0 0,1 1 0 0 0,0-1 0 0 0,-1 1 1 0 0,1-1-1 0 0,0 2 0 0 0,-1-1 9 0 0,1-1 0 0 0,-1 1 0 0 0,0 0 0 0 0,0 0 0 0 0,0-1 0 0 0,1 1 0 0 0,-1 0 0 0 0,0 0 0 0 0,0 0 0 0 0,0-1 0 0 0,0 1 0 0 0,-1 0 0 0 0,1 0 1 0 0,0-1-1 0 0,0 1 0 0 0,0 0 0 0 0,0 0 0 0 0,-1-1 0 0 0,0 2 0 0 0,1-1 38 0 0,-1 0 1 0 0,1 0 0 0 0,0 0-1 0 0,-1 0 1 0 0,1 0 0 0 0,0 0-1 0 0,0 0 1 0 0,0 0 0 0 0,0 0-1 0 0,0 0 1 0 0,0 0 0 0 0,0 0-1 0 0,0 0 1 0 0,0 1 0 0 0,1-1-22 0 0,-1 0 0 0 0,0 0 0 0 0,0-1 0 0 0,0 1 1 0 0,1 0-1 0 0,-1 0 0 0 0,0 0 0 0 0,0 0 0 0 0,0 0 1 0 0,0 0-1 0 0,-1 0 0 0 0,1 0 0 0 0,0 0 0 0 0,0 0 0 0 0,0 0 1 0 0,-1 0-1 0 0,1 0 0 0 0,-1 0 0 0 0,1-1 0 0 0,-1 1 0 0 0,1 0 1 0 0,-1 0-1 0 0,1 0 0 0 0,-1-1 0 0 0,1 1 0 0 0,-1 0 1 0 0,0-1-1 0 0,0 1 0 0 0,1 0 0 0 0,-2 0 0 0 0,1-1-59 0 0,0 1 0 0 0,0 0 0 0 0,0-1 0 0 0,1 1 0 0 0,-1 0-1 0 0,0 0 1 0 0,0 0 0 0 0,1 0 0 0 0,-1 0 0 0 0,1 0 0 0 0,-1-1 0 0 0,1 1 0 0 0,-1 1-1 0 0,1-1 1 0 0,0 0 0 0 0,-1 0 0 0 0,1 0 0 0 0,0 2 0 0 0,7 24-1491 0 0,-7-26 1470 0 0,0 0-1 0 0,1-1 1 0 0,-1 1 0 0 0,0 0 0 0 0,0 0-1 0 0,0-1 1 0 0,0 1 0 0 0,1 0-1 0 0,-1 0 1 0 0,0-1 0 0 0,1 1-1 0 0,-1 0 1 0 0,1-1 0 0 0,-1 1-1 0 0,0-1 1 0 0,1 1 0 0 0,0 0 0 0 0,-1-1-1 0 0,1 1 1 0 0,-1-1 0 0 0,1 1-1 0 0,-1-1 1 0 0,1 0 0 0 0,1 1-1 0 0,17 5-391 0 0,-13-5 175 0 0,2 3-54 0 0,-6-3 220 0 0,-1 0 0 0 0,0 0 0 0 0,1 0 1 0 0,-1-1-1 0 0,1 1 0 0 0,-1 0 0 0 0,0-1 0 0 0,1 1 0 0 0,-1-1 0 0 0,3 1 1 0 0,37-1-63 0 0,-9-3-387 0 0,-14-3-5960 0 0</inkml:trace>
  <inkml:trace contextRef="#ctx0" brushRef="#br0" timeOffset="1">606 435 13824 0 0,'10'0'637'0'0,"-5"0"-478"0"0,-1 1 1 0 0,1-1-1 0 0,-1-1 1 0 0,1 1-1 0 0,-1-1 0 0 0,8-1 1 0 0,-8 1 673 0 0,0 0 0 0 0,0 1 0 0 0,0-1 0 0 0,0 1 0 0 0,0 0 0 0 0,8 1 0 0 0,-3 0 649 0 0,-7-1-209 0 0,4-1-267 0 0,77-5 929 0 0,-40 4-1416 0 0,-28 1-708 0 0,0 0-1 0 0,28-6 0 0 0,-23 2-125 0 0,-4-1-7475 0 0,-1 2-367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3.2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57 118 20935 0 0,'-6'1'144'0'0,"-23"5"244"0"0,18-2-4 0 0,11-4-370 0 0,0 0 0 0 0,0 0 0 0 0,0 0 0 0 0,0 0 0 0 0,-1 0 0 0 0,1 0 0 0 0,0 0 0 0 0,0 0 0 0 0,0 0 0 0 0,0 0 0 0 0,0 0 0 0 0,0 0 0 0 0,0 0 0 0 0,0 0 0 0 0,0 1 0 0 0,-1-1 0 0 0,1 0 0 0 0,0 0 0 0 0,0 0 0 0 0,0 0 0 0 0,0 0 0 0 0,0 0 0 0 0,0 0 0 0 0,0 0 0 0 0,0 0-1 0 0,0 1 1 0 0,0-1 0 0 0,0 0 0 0 0,0 0 0 0 0,0 0 0 0 0,0 0 0 0 0,0 0 0 0 0,0 0 0 0 0,0 0 0 0 0,0 1 0 0 0,0-1 0 0 0,0 0 0 0 0,0 0 0 0 0,0 0 0 0 0,0 0 0 0 0,0 0 0 0 0,0 0 0 0 0,0 0 0 0 0,0 0 0 0 0,0 1 0 0 0,0-1 0 0 0,0 0 0 0 0,-7 6 675 0 0,5 2-669 0 0,5-2 119 0 0,-2-6-37 0 0,0 1 1 0 0,0 0-1 0 0,1 0 1 0 0,-1 0-1 0 0,0 0 0 0 0,-1 0 1 0 0,1 0-1 0 0,0 0 1 0 0,0 1-1 0 0,0-1 0 0 0,-1 0 1 0 0,1 0-1 0 0,0 1 1 0 0,-1-1-1 0 0,1 0 0 0 0,-1 1 1 0 0,0-1-1 0 0,1 1 1 0 0,-1-1-1 0 0,0 0 1 0 0,0 1-1 0 0,0-1 0 0 0,0 1 1 0 0,0-1-1 0 0,-1 2 1 0 0,2-1-26 0 0,-1-1 0 0 0,0 1 1 0 0,1 0-1 0 0,-1-1 1 0 0,1 1-1 0 0,-1 0 1 0 0,1-1-1 0 0,0 1 1 0 0,-1-1-1 0 0,1 1 1 0 0,0-1-1 0 0,0 1 0 0 0,2 1 1 0 0,-2-1-55 0 0,1-1-1 0 0,-1 1 1 0 0,0-1-1 0 0,0 1 1 0 0,0-1 0 0 0,0 1-1 0 0,-1 0 1 0 0,1 0 0 0 0,0-1-1 0 0,-1 1 1 0 0,1 0 0 0 0,-1 0-1 0 0,1 4 1 0 0,-2 11 45 0 0,1-11-48 0 0,-1 1 1 0 0,1-1-1 0 0,1 1 0 0 0,-1-1 0 0 0,3 9 0 0 0,-2-6-78 0 0,1-1 0 0 0,-1 0 0 0 0,-1 0 0 0 0,0 11 0 0 0,0-13-22 0 0,-1 0 0 0 0,2-1 0 0 0,-1 1 0 0 0,1 0 0 0 0,-1 0 0 0 0,2 0 0 0 0,-1 0 0 0 0,4 9 0 0 0,5 1-359 0 0,-8-14 251 0 0,-1 0-1 0 0,1 0 0 0 0,-1 0 1 0 0,0 0-1 0 0,0 0 0 0 0,0 0 1 0 0,0 0-1 0 0,0 0 0 0 0,0 0 1 0 0,0 1-1 0 0,-1-1 1 0 0,1 3-1 0 0,-1-5 128 0 0,0 1 0 0 0,0-1 0 0 0,0 0 0 0 0,0 0 0 0 0,0 1 0 0 0,0-1 0 0 0,1 0 0 0 0,-1 0 0 0 0,0 1 0 0 0,0-1 0 0 0,0 0 0 0 0,0 0 0 0 0,0 0 0 0 0,1 1 0 0 0,-1-1 0 0 0,0 0 0 0 0,0 0 0 0 0,0 0 0 0 0,0 0 0 0 0,1 1 0 0 0,-1-1 0 0 0,0 0 0 0 0,0 0 0 0 0,1 0 0 0 0,-1 0 0 0 0,0 0 0 0 0,0 0 0 0 0,1 0 0 0 0,-1 1 0 0 0,0-1 0 0 0,26 13-2929 0 0,2-6-4131 0 0</inkml:trace>
  <inkml:trace contextRef="#ctx0" brushRef="#br0" timeOffset="1">431 0 14280 0 0,'10'0'9393'0'0,"-11"2"-8175"0"0,0 2-996 0 0,0-1-1 0 0,0 0 1 0 0,1 0-1 0 0,-1 0 1 0 0,1 0-1 0 0,0 5 0 0 0,-3 17 716 0 0,0-10-612 0 0,-1 0-24 0 0,1 0 1 0 0,-1 21-1 0 0,0 3 15 0 0,2-24-277 0 0,0 1-1 0 0,1 25 1 0 0,15 49-41 0 0,-3-24-136 0 0,-9-55 94 0 0,0-1-1 0 0,1 0 1 0 0,0 0-1 0 0,0 0 1 0 0,6 12-1 0 0,28 45-480 0 0,-24-46 257 0 0,-8-13 114 0 0,1 0 1 0 0,0-1-1 0 0,7 8 0 0 0,8 9-416 0 0,-10-11-1109 0 0,-3-8-4373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3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19351 0 0,'5'2'165'0'0,"15"7"1159"0"0,15-7-717 0 0,-27-2-196 0 0,1 0 0 0 0,-1 1-1 0 0,0 0 1 0 0,10 2 0 0 0,-13-2-29 0 0,0 0 1 0 0,0 0-1 0 0,0-1 1 0 0,1 0-1 0 0,-1 0 1 0 0,7-1-1 0 0,16 1 99 0 0,-20 1-505 0 0,0 0 0 0 0,-1-1 0 0 0,1 0 0 0 0,0 0 0 0 0,0-1 0 0 0,0 1 0 0 0,-1-2 0 0 0,14-3 0 0 0,-18 4-1694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4.0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21191 0 0,'0'0'1920'0'0,"2"0"-1581"0"0,92 4 4287 0 0,-32 6-1887 0 0,-58-10-2583 0 0,-3-1-127 0 0,1 1 0 0 0,-1 0 0 0 0,0 0-1 0 0,0 0 1 0 0,0 0 0 0 0,0 0 0 0 0,0 1-1 0 0,0-1 1 0 0,0 0 0 0 0,0 0 0 0 0,0 1-1 0 0,0-1 1 0 0,0 0 0 0 0,-1 1 0 0 0,1-1-1 0 0,0 1 1 0 0,0 0 0 0 0,0-1 0 0 0,0 1 0 0 0,-1 0-1 0 0,1-1 1 0 0,0 1 0 0 0,0 0 0 0 0,-1 0-1 0 0,2 1 1 0 0,-1-1-77 0 0,0 1-1 0 0,0-1 1 0 0,0 1 0 0 0,0 0-1 0 0,0-1 1 0 0,-1 1 0 0 0,1 0 0 0 0,0 0-1 0 0,-1 0 1 0 0,1 0 0 0 0,-1 0-1 0 0,0-1 1 0 0,0 1 0 0 0,0 0-1 0 0,1 0 1 0 0,-2 0 0 0 0,1 0-1 0 0,0 0 1 0 0,0 0 0 0 0,-2 3-1 0 0,0 2-436 0 0,0-1 0 0 0,-1 0 0 0 0,0 0 0 0 0,-5 10 0 0 0,7-15-27 0 0,-3 35-3072 0 0,4-34 3584 0 0,0 1 0 0 0,0-1 0 0 0,0 1 0 0 0,0-1 0 0 0,1 0 0 0 0,-1 1-1 0 0,1-1 1 0 0,0 0 0 0 0,-1 1 0 0 0,1-1 0 0 0,0 0 0 0 0,0 0 0 0 0,1 0 0 0 0,1 4-1 0 0,2 0 45 0 0,20 27 676 0 0,-25-33-702 0 0,0 1 1 0 0,1-1-1 0 0,-1 0 1 0 0,0 1-1 0 0,1-1 1 0 0,-1 1-1 0 0,1-1 1 0 0,-1 0 0 0 0,1 1-1 0 0,-1-1 1 0 0,1 0-1 0 0,-1 0 1 0 0,1 0-1 0 0,-1 1 1 0 0,1-1-1 0 0,-1 0 1 0 0,2 0 0 0 0,1 1 45 0 0,9 8 1042 0 0,-1 0 1 0 0,17 17-1 0 0,-26-24-810 0 0,-2 4-245 0 0,0-1-1 0 0,0 0 1 0 0,0 0 0 0 0,-1 0-1 0 0,0 0 1 0 0,0 0 0 0 0,0 0 0 0 0,0 0-1 0 0,-1 0 1 0 0,0 0 0 0 0,0 0 0 0 0,-1-1-1 0 0,1 1 1 0 0,-1-1 0 0 0,0 0-1 0 0,0 0 1 0 0,0 0 0 0 0,-1 0 0 0 0,1 0-1 0 0,-5 3 1 0 0,-3 3-93 0 0,-1 0 0 0 0,0-1 0 0 0,-22 13 0 0 0,18-12-2 0 0,12-7-170 0 0,0-1 0 0 0,0 1 0 0 0,0-1-1 0 0,0 0 1 0 0,-1 0 0 0 0,1-1 0 0 0,-1 1-1 0 0,-8 1 1 0 0,8-2-461 0 0,0-1-1 0 0,0 1 1 0 0,0-1-1 0 0,0-1 0 0 0,-8 0 1 0 0,2 0-1476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4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0,'2'2'389'0'0,"13"8"-212"0"0,-10-8-45 0 0,0-1 234 0 0,27 13 7183 0 0,-25-11-5970 0 0,1 1 0 0 0,0-1 0 0 0,-1 1 0 0 0,0 1 0 0 0,9 6 0 0 0,23 15 1576 0 0,-21-11-1974 0 0,32 20 1 0 0,-40-28-1047 0 0,-1 0 17 0 0,-1-1 0 0 0,0 2 0 0 0,-1-1 0 0 0,9 11 0 0 0,16 16 182 0 0,-19-22-294 0 0,0 1-1 0 0,-1 1 1 0 0,0 0 0 0 0,-1 1 0 0 0,-1 0-1 0 0,0 0 1 0 0,-2 1 0 0 0,1 0 0 0 0,-2 1-1 0 0,9 28 1 0 0,-13-30-81 0 0,0-1 0 0 0,-2 1 0 0 0,0-1-1 0 0,-1 1 1 0 0,0-1 0 0 0,-1 1 0 0 0,-3 16 0 0 0,3-21-62 0 0,0-2-86 0 0,0 0 0 0 0,-1 0-1 0 0,0 0 1 0 0,0-1 0 0 0,-1 1 0 0 0,0-1-1 0 0,-4 8 1 0 0,-19 25-4299 0 0,15-26-4341 0 0</inkml:trace>
  <inkml:trace contextRef="#ctx0" brushRef="#br0" timeOffset="1">400 52 15664 0 0,'0'0'1206'0'0,"2"-1"-787"0"0,19-5-164 0 0,10-8 4426 0 0,-16 7-1984 0 0,-11 6-2242 0 0,1-1-1 0 0,-1 1 1 0 0,1 0-1 0 0,-1 0 1 0 0,1 0 0 0 0,0 1-1 0 0,-1 0 1 0 0,1 0-1 0 0,8 1 1 0 0,5 0 217 0 0,-16-1-501 0 0,0 1-67 0 0,1-1-73 0 0,0 1-7 0 0,10 12 105 0 0,-11-11-146 0 0,-1 0 0 0 0,0 0 0 0 0,0 0 0 0 0,0 0 1 0 0,0 0-1 0 0,0 0 0 0 0,0 0 0 0 0,1 5 0 0 0,2 6-199 0 0,-3-11 61 0 0,1 0-11 0 0,65 70-1113 0 0,-66-71 1246 0 0,0-1 1 0 0,0 1-1 0 0,0 0 0 0 0,0 0 1 0 0,0-1-1 0 0,1 1 0 0 0,-1-1 1 0 0,0 1-1 0 0,0-1 0 0 0,1 1 0 0 0,-1-1 1 0 0,0 0-1 0 0,1 0 0 0 0,-1 0 1 0 0,0 0-1 0 0,1 0 0 0 0,-1 0 1 0 0,1 0-1 0 0,1-1 0 0 0,13-2-1540 0 0,-2-3-3858 0 0,-11 5 3296 0 0,12-4-5983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7.2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16903 0 0,'0'0'1528'0'0,"2"0"-1254"0"0,2 0-78 0 0,1-1-1 0 0,-1 0 1 0 0,0 0 0 0 0,6-2 0 0 0,13-4 1609 0 0,-6 4-813 0 0,-1-1 0 0 0,20-7 0 0 0,-21 5-748 0 0,0 2-1 0 0,27-5 0 0 0,-21 2-2884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4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9672 0 0,'0'0'748'0'0,"2"0"-492"0"0,73 0 12354 0 0,-39 0-10815 0 0,-26-2-980 0 0,-2 0-2580 0 0</inkml:trace>
  <inkml:trace contextRef="#ctx0" brushRef="#br0" timeOffset="1">38 179 19151 0 0,'0'0'1448'0'0,"12"3"-800"0"0,-2 3-648 0 0,1-6 0 0 0,5 0 0 0 0,-6 4 64 0 0,6-4 0 0 0,-4-4-64 0 0,-3-2 96 0 0,7 3-1312 0 0,0-7-272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8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54 877 11520 0 0,'-1'3'528'0'0,"2"-1"-353"0"0,-2 3-46 0 0,-9 9 615 0 0,5-9-663 0 0,-5 0 5056 0 0,-5 5 3803 0 0,16-8-8668 0 0,8 11-181 0 0,-7-9-90 0 0,0 0 1 0 0,0 0-1 0 0,1 0 0 0 0,-1-1 0 0 0,1 1 0 0 0,0-1 0 0 0,0 0 0 0 0,1 0 0 0 0,-1 0 0 0 0,0 0 0 0 0,1-1 0 0 0,4 4 0 0 0,-4-5 3 0 0,-2 0 9 0 0,0-1 0 0 0,0 1 0 0 0,0-1-1 0 0,0 1 1 0 0,0 0 0 0 0,-1 0 0 0 0,1 0 0 0 0,0 0-1 0 0,-1 0 1 0 0,1 0 0 0 0,-1 0 0 0 0,1 1 0 0 0,-1-1-1 0 0,2 3 1 0 0,-1-4 31 0 0,-1 1-1 0 0,0-1 1 0 0,1 0-1 0 0,-1 1 1 0 0,1-1-1 0 0,-1 0 1 0 0,1 0-1 0 0,-1 0 1 0 0,0 0-1 0 0,1 0 1 0 0,-1 0-1 0 0,3-1 1 0 0,-4 1-10 0 0,23-6-542 0 0,-22 5 505 0 0,0 1-1 0 0,0 0 1 0 0,1-1-1 0 0,-1 1 1 0 0,0-1-1 0 0,0 1 1 0 0,0-1-1 0 0,0 0 1 0 0,-1 1 0 0 0,1-1-1 0 0,0 0 1 0 0,0 0-1 0 0,0 0 1 0 0,0 1-1 0 0,-1-1 1 0 0,1 0-1 0 0,0 0 1 0 0,0-2-1 0 0,9-21 404 0 0,-6 12-277 0 0,-3 8-150 0 0,0-1 1 0 0,0 0-1 0 0,0 1 0 0 0,0-1 0 0 0,-1 0 0 0 0,0 0 0 0 0,0 0 0 0 0,0 1 0 0 0,-1-1 0 0 0,-1-6 0 0 0,0-17-133 0 0,-4-61-569 0 0,6 73 574 0 0,-2-1 0 0 0,0 1 0 0 0,0 0-1 0 0,-7-19 1 0 0,-7-38-381 0 0,-6-20 192 0 0,-47-114 326 0 0,58 178 96 0 0,7 18-7 0 0,-7-25 0 0 0,6 12-13 0 0,1 9-71 0 0,1 0 0 0 0,1 1 0 0 0,-1-21 0 0 0,4 32 154 0 0,0 0-1 0 0,1 0 1 0 0,-1 0-1 0 0,1 0 0 0 0,-1 1 1 0 0,1-1-1 0 0,0 0 1 0 0,4-3-1 0 0,-1 3-76 0 0,0 0 0 0 0,0 0-1 0 0,0 1 1 0 0,0 0 0 0 0,0 0-1 0 0,1 0 1 0 0,-1 1 0 0 0,8-2-1 0 0,2-1-28 0 0,5 1-35 0 0,0 0 0 0 0,-1 1 0 0 0,30 1 0 0 0,27-3 0 0 0,68-10 0 0 0,-80 9 0 0 0,43-5 252 0 0,164-9 944 0 0,-153 19-972 0 0,-99 0-240 0 0,-12-1 7 0 0,0 1 0 0 0,1 0 0 0 0,-1 1 0 0 0,0-1 1 0 0,11 3-1 0 0,-16-2-149 0 0,-4 15-5420 0 0,-8-2-3072 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8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23039 0 0,'0'0'2971'0'0,"1"1"-2483"0"0,1 5-256 0 0,1 0 0 0 0,-1 0 1 0 0,0 0-1 0 0,-1 1 0 0 0,1-1 1 0 0,-1 0-1 0 0,0 13 0 0 0,5 21 187 0 0,-3-24-400 0 0,-1 0 1 0 0,-1-1-1 0 0,0 1 1 0 0,-3 25-1 0 0,1-3-4 0 0,2-9-172 0 0,-2 41-281 0 0,4-69 470 0 0,35 7 54 0 0,-38-8-84 0 0,1 0 0 0 0,-1 0 1 0 0,1 0-1 0 0,-1 0 0 0 0,1 0 1 0 0,-1 0-1 0 0,1 0 0 0 0,-1 0 0 0 0,1 0 1 0 0,-1 0-1 0 0,1 0 0 0 0,-1 0 1 0 0,1 0-1 0 0,-1 0 0 0 0,1 0 1 0 0,-1-1-1 0 0,1 1 0 0 0,0 0 0 0 0,3-2 8 0 0,18 1-8 0 0,39 1-1 0 0,-30 1-36 0 0,-29-1-125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9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7832 0 0,'0'1'3077'0'0,"1"5"-1562"0"0,-1 0-1 0 0,1 0 1 0 0,0-1 0 0 0,0 1-1 0 0,3 6 1 0 0,12 30 3042 0 0,-2-9-3100 0 0,5 9-155 0 0,-15-36-1234 0 0,0 1 0 0 0,-1-1 0 0 0,0 1 0 0 0,0 0 0 0 0,-1 0 0 0 0,0 1 0 0 0,0-1 0 0 0,2 15-1 0 0,2 95-136 0 0,-3-95-1013 0 0,10 37 0 0 0,-12-51 193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7:59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0 5064 0 0,'0'2'389'0'0,"2"15"8282"0"0,7-7-4041 0 0,-7-8-4244 0 0,1 0 0 0 0,0 0-1 0 0,0 0 1 0 0,0 0 0 0 0,0-1 0 0 0,0 1-1 0 0,1-1 1 0 0,-1 0 0 0 0,0 0 0 0 0,1 0-1 0 0,-1 0 1 0 0,4 0 0 0 0,4 0 520 0 0,0-1 1 0 0,16-2-1 0 0,-16 1-438 0 0,-1 1 0 0 0,0 0-1 0 0,19 2 1 0 0,-13 3-86 0 0,-14-4-360 0 0,-1 0 0 0 0,1 0 0 0 0,-1-1 0 0 0,1 1 0 0 0,-1-1 0 0 0,1 1 0 0 0,0-1 0 0 0,-1 0 0 0 0,1 0 0 0 0,0 1 0 0 0,0-1 0 0 0,-1 0 0 0 0,1-1 0 0 0,2 1 0 0 0,4-1 58 0 0,-8 1-85 0 0,1 0 0 0 0,-1 0 0 0 0,0 0 0 0 0,1 0 0 0 0,-1 0 0 0 0,0 0 0 0 0,1 0 0 0 0,-1 0 0 0 0,0 0 0 0 0,0 0 0 0 0,1-1 0 0 0,-1 1-1 0 0,0 0 1 0 0,1 0 0 0 0,-1 0 0 0 0,0 0 0 0 0,0-1 0 0 0,1 1 0 0 0,-1 0 0 0 0,0 0 0 0 0,0-1 0 0 0,1 1 0 0 0,-1 0 0 0 0,0 0 0 0 0,0-1 0 0 0,0 1 0 0 0,0 0 0 0 0,1 0 0 0 0,-1-1 0 0 0,0 0-26 0 0,0 1 0 0 0,0 0 1 0 0,0 0-1 0 0,0 0 0 0 0,0-1 1 0 0,1 1-1 0 0,-1 0 1 0 0,0 0-1 0 0,0-1 0 0 0,0 1 1 0 0,0 0-1 0 0,0 0 0 0 0,1 0 1 0 0,-1 0-1 0 0,0-1 0 0 0,0 1 1 0 0,0 0-1 0 0,1 0 1 0 0,-1 0-1 0 0,0 0 0 0 0,0 0 1 0 0,0 0-1 0 0,1 0 0 0 0,-1-1 1 0 0,0 1-1 0 0,0 0 0 0 0,1 0 1 0 0,-1 0-1 0 0,0-2-911 0 0,1-4 292 0 0,-13 0-9477 0 0,2 1 3031 0 0</inkml:trace>
  <inkml:trace contextRef="#ctx0" brushRef="#br0" timeOffset="1">80 41 6448 0 0,'-1'2'498'0'0,"-18"25"359"0"0,14-19 1060 0 0,-1-1-1 0 0,-1 1 0 0 0,-7 6 1 0 0,14-14-1791 0 0,0 1 1 0 0,-1-1-1 0 0,1 1 1 0 0,0-1-1 0 0,-1 1 1 0 0,1-1-1 0 0,0 1 1 0 0,0-1-1 0 0,0 1 1 0 0,-1 0-1 0 0,1-1 1 0 0,0 1-1 0 0,0-1 0 0 0,0 1 1 0 0,0 0-1 0 0,0-1 1 0 0,0 1-1 0 0,0-1 1 0 0,0 2-1 0 0,0 1 311 0 0,-7 48 4709 0 0,7-47-4957 0 0,0 0 1 0 0,0 0-1 0 0,0 0 0 0 0,1 1 0 0 0,-1-1 0 0 0,1 0 0 0 0,0 0 0 0 0,0 0 1 0 0,1 0-1 0 0,1 5 0 0 0,-3-9-187 0 0,6 11 228 0 0,-1-1-1 0 0,2 0 1 0 0,-1 0-1 0 0,1-1 1 0 0,1 0-1 0 0,-1 0 1 0 0,1 0-1 0 0,12 8 1 0 0,-4-4 91 0 0,-2 1 0 0 0,23 26 0 0 0,-24-25-144 0 0,28 40 392 0 0,-37-51-524 0 0,-1 0 1 0 0,0 0-1 0 0,-1 0 0 0 0,1 1 0 0 0,-1-1 0 0 0,1 1 1 0 0,-2 0-1 0 0,1-1 0 0 0,0 1 0 0 0,1 9 1 0 0,-1 1 90 0 0,0-1 1 0 0,-1 21 0 0 0,-1-31-71 0 0,-1 0 0 0 0,1 0 0 0 0,0-1 0 0 0,-1 1 0 0 0,0 0 0 0 0,0 0-1 0 0,0-1 1 0 0,0 1 0 0 0,0-1 0 0 0,-1 1 0 0 0,0-1 0 0 0,0 0 0 0 0,0 1 0 0 0,-3 3 0 0 0,3-5-113 0 0,0 0 0 0 0,0 0 1 0 0,0 0-1 0 0,-1 0 0 0 0,1-1 1 0 0,-1 1-1 0 0,1 0 0 0 0,-1-1 0 0 0,0 0 1 0 0,1 0-1 0 0,-1 0 0 0 0,0 0 1 0 0,0 0-1 0 0,0 0 0 0 0,0-1 1 0 0,0 1-1 0 0,0-1 0 0 0,-4 0 0 0 0,-21 3-306 0 0,22-2 263 0 0,0 0 0 0 0,1-1 0 0 0,-1 0 1 0 0,-6 0-1 0 0,-15-3-1045 0 0,-15-2-899 0 0,14-2-5078 0 0,8-3-1237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0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14744 0 0,'0'0'6170'0'0,"2"1"-4661"0"0,8 2-578 0 0,-5-1-653 0 0,-1 0-1 0 0,1 0 1 0 0,0-1 0 0 0,0 0-1 0 0,0 0 1 0 0,7 0 0 0 0,15-2 431 0 0,47-10 1 0 0,-42 6-965 0 0,-31 5 203 0 0,1-1 0 0 0,0 1 1 0 0,-1 0-1 0 0,1-1 0 0 0,-1 1 1 0 0,1-1-1 0 0,-1 1 0 0 0,1-1 1 0 0,-1 0-1 0 0,0 0 0 0 0,1 0 1 0 0,0-1-1 0 0,0 0-540 0 0</inkml:trace>
  <inkml:trace contextRef="#ctx0" brushRef="#br0" timeOffset="1">91 156 10592 0 0,'0'0'818'0'0,"1"2"-532"0"0,1 2 403 0 0,0 0 1 0 0,0 0 0 0 0,0-1 0 0 0,1 1 0 0 0,-1-1 0 0 0,1 0 0 0 0,0 1-1 0 0,0-1 1 0 0,0 0 0 0 0,0-1 0 0 0,7 5 0 0 0,-4-3-267 0 0,-1-1 1 0 0,1 0-1 0 0,0-1 1 0 0,0 0-1 0 0,0 0 1 0 0,1 0-1 0 0,10 1 1 0 0,3 3 211 0 0,-15-5-498 0 0,0 1-1 0 0,-1-1 1 0 0,1 0 0 0 0,8 0 0 0 0,10-1-747 0 0,-1-1 0 0 0,40-6 0 0 0,-52 5-303 0 0,-1-1 0 0 0,0 0 0 0 0,15-8 0 0 0,-9 4 13 0 0,23-5-1455 0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1.7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16847 0 0,'0'0'7362'0'0,"3"1"-6638"0"0,4 4-344 0 0,1-1 0 0 0,0-1 0 0 0,0 1 1 0 0,1-2-1 0 0,-1 1 0 0 0,13 2 1 0 0,-3-3-93 0 0,0 0 0 0 0,24 0 0 0 0,-26-1-157 0 0,30 6 0 0 0,-42-6-120 0 0,7 0 12 0 0,-11-1-21 0 0,1 0 1 0 0,-1 1-1 0 0,0-1 1 0 0,1 0-1 0 0,-1 1 0 0 0,1-1 1 0 0,-1 0-1 0 0,1 1 0 0 0,-1-1 1 0 0,0 1-1 0 0,1-1 1 0 0,-1 1-1 0 0,0-1 0 0 0,0 0 1 0 0,1 1-1 0 0,-1-1 0 0 0,0 1 1 0 0,0-1-1 0 0,0 1 0 0 0,1 0 1 0 0,-1 0-4 0 0,1 1-17 0 0,0 0 0 0 0,-1 0 0 0 0,1-1 0 0 0,-1 1 0 0 0,0 0 0 0 0,1 0 0 0 0,-1 0 0 0 0,0 0 0 0 0,0-1 0 0 0,0 1 0 0 0,0 0 0 0 0,0 0 0 0 0,-1 0 0 0 0,1 0 0 0 0,0-1 0 0 0,-1 1 0 0 0,1 0 0 0 0,-1 0 0 0 0,0-1 0 0 0,-1 3 0 0 0,-2 3-127 0 0,-1 0-1 0 0,0 0 1 0 0,-8 8-1 0 0,-1 2 13 0 0,9-10-166 0 0,-7 12-1324 0 0,12-18 1618 0 0,0 0 0 0 0,-1 0 0 0 0,1-1 0 0 0,0 1 0 0 0,0 0 0 0 0,0 0 0 0 0,-1 0 1 0 0,1 0-1 0 0,0-1 0 0 0,0 1 0 0 0,0 0 0 0 0,0 0 0 0 0,0 0 0 0 0,0-1 0 0 0,1 1 0 0 0,-1 0 1 0 0,0 0-1 0 0,0 0 0 0 0,1-1 0 0 0,-1 1 0 0 0,0 0 0 0 0,1 0 0 0 0,-1-1 0 0 0,1 1 1 0 0,-1 0-1 0 0,1-1 0 0 0,-1 1 0 0 0,1 0 0 0 0,-1-1 0 0 0,2 2 0 0 0,0-1-9 0 0,18 19 14 0 0,-12-9 0 0 0,-7-9 0 0 0,0-1 0 0 0,0 0 0 0 0,0 0 0 0 0,0 1 0 0 0,0-1 0 0 0,0 0 0 0 0,0 0 0 0 0,0 0 0 0 0,1 0 0 0 0,-1 0 0 0 0,0 0 0 0 0,1-1 0 0 0,2 2 0 0 0,4 2 57 0 0,0 0-1 0 0,14 11 1 0 0,-14-9 348 0 0,-1-1-1 0 0,14 6 1 0 0,-17-10-268 0 0,-3 0-99 0 0,1-1 0 0 0,-1 1 0 0 0,0-1-1 0 0,0 1 1 0 0,0 0 0 0 0,0-1 0 0 0,0 1 0 0 0,0 0 0 0 0,0 0 0 0 0,0 0 0 0 0,2 2 0 0 0,8 11-22 0 0,-10-11-9 0 0,0 0 0 0 0,0-1 0 0 0,-1 1 0 0 0,0 0-1 0 0,1 0 1 0 0,-1 0 0 0 0,0 0 0 0 0,-1 0 0 0 0,1-1 0 0 0,0 1 0 0 0,-1 0-1 0 0,0 0 1 0 0,1 0 0 0 0,-3 3 0 0 0,2 1 35 0 0,0-5-18 0 0,0-1-1 0 0,0 1 1 0 0,0 0-1 0 0,0 0 1 0 0,-1-1-1 0 0,1 1 0 0 0,0-1 1 0 0,0 1-1 0 0,-1-1 1 0 0,1 1-1 0 0,-1-1 0 0 0,-1 1 1 0 0,-10 11 114 0 0,9-9-110 0 0,1 0-1 0 0,-1 0 0 0 0,1 0 1 0 0,-1-1-1 0 0,0 1 1 0 0,-1-1-1 0 0,1 0 0 0 0,-6 3 1 0 0,-3 1 20 0 0,-25 8 1 0 0,29-13-65 0 0,-1 0-1 0 0,1 0 1 0 0,-1-1-1 0 0,1 0 1 0 0,-1-1-1 0 0,0 0 1 0 0,1-1 0 0 0,-15-1-1 0 0,2 1-490 0 0,21-1 134 0 0,-5-6-22 0 0,6 7 333 0 0,-1 0-1 0 0,0 1 1 0 0,1-1-1 0 0,-1 0 1 0 0,0 0 0 0 0,1 0-1 0 0,-1 1 1 0 0,1-1-1 0 0,-1 0 1 0 0,1 0-1 0 0,-1 0 1 0 0,1 0-1 0 0,0 0 1 0 0,0 0-1 0 0,-1 0 1 0 0,1 0 0 0 0,0 0-1 0 0,0 0 1 0 0,0-1-1 0 0,5-12-1718 0 0,1 0-450 0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2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1 633 16208 0 0,'0'0'1469'0'0,"3"1"-1208"0"0,17 5 1267 0 0,1 2 0 0 0,-1 0 0 0 0,-1 1 0 0 0,26 16 0 0 0,-33-17-1159 0 0,0 1 0 0 0,14 13 0 0 0,-13-10-136 0 0,19 12 0 0 0,-27-20-200 0 0,8 7 22 0 0,-3-7-55 0 0,-10-4 0 0 0,1 0 0 0 0,-1 0 0 0 0,0 0 0 0 0,1 0 0 0 0,-1 1 0 0 0,0-1 0 0 0,1 0 0 0 0,-1 0 0 0 0,1 0 0 0 0,-1 0 0 0 0,0-1 0 0 0,1 1 0 0 0,-1 0 0 0 0,0 0 0 0 0,1 0 0 0 0,-1 0 0 0 0,0 0 0 0 0,1 0 0 0 0,-1 0 0 0 0,0-1 0 0 0,1 1 0 0 0,-1 0 0 0 0,1-1 0 0 0,-1 0-7 0 0,1 0 0 0 0,-1-1 0 0 0,0 1 0 0 0,1 0 0 0 0,-1-1 0 0 0,0 1 0 0 0,0 0 1 0 0,0-1-1 0 0,0 1 0 0 0,0 0 0 0 0,0-1 0 0 0,0 1 0 0 0,0 0 0 0 0,-1-1 0 0 0,1 1 0 0 0,-1 0 0 0 0,1-1 0 0 0,-1 0 0 0 0,-14-31-269 0 0,10 23 164 0 0,-4-7-81 0 0,-14-19-1 0 0,14 21 109 0 0,0 1 1 0 0,-9-21-1 0 0,1 0 40 0 0,12 25 28 0 0,0 0-1 0 0,1-1 1 0 0,0 1-1 0 0,-4-18 1 0 0,1-3 46 0 0,3 12 44 0 0,0-1 1 0 0,-1-38-1 0 0,3 26 67 0 0,1 26-108 0 0,0 0 0 0 0,1-1 0 0 0,0 1 0 0 0,0 0 0 0 0,0 0 0 0 0,1 0 0 0 0,1-9 0 0 0,2-8 96 0 0,-4 21-114 0 0,0 0 0 0 0,0 0 0 0 0,0-1 0 0 0,1 1 1 0 0,-1 0-1 0 0,0 0 0 0 0,1 0 0 0 0,0 0 0 0 0,0 0 0 0 0,-1 0 0 0 0,3-3 1 0 0,41-54 759 0 0,-41 55-724 0 0,1 0 0 0 0,0-1-1 0 0,0 1 1 0 0,0 0 0 0 0,1 1-1 0 0,0-1 1 0 0,-1 1 0 0 0,1 0-1 0 0,0 0 1 0 0,0 1 0 0 0,9-4-1 0 0,10-2 92 0 0,33-7 0 0 0,-32 8-115 0 0,60-6 129 0 0,-49 6-93 0 0,63-3 0 0 0,-79 9-69 0 0,50-2 7 0 0,13 0 0 0 0,-21 0 4 0 0,-43 4-42 0 0,0-2 1 0 0,37-6 0 0 0,-45 4-12 0 0,-3 2-14 0 0,0-1-1 0 0,0-1 1 0 0,0 1-1 0 0,8-5 0 0 0,1 1-173 0 0,-16 6 181 0 0,1 0 1 0 0,-1-1-1 0 0,1 1 1 0 0,-1-1-1 0 0,1 1 1 0 0,-1-1-1 0 0,1 1 1 0 0,-1-1-1 0 0,1 0 1 0 0,-1 0-1 0 0,0 0 1 0 0,1 0 0 0 0,-1 0-1 0 0,0 0 1 0 0,1-1-1 0 0,3-4-710 0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2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5064 0 0,'0'2'232'0'0,"0"-2"-173"0"0,0 1 1 0 0,0-1 0 0 0,0 1-1 0 0,0-1 1 0 0,-1 0-1 0 0,1 1 1 0 0,0-1 0 0 0,0 1-1 0 0,0-1 1 0 0,0 1-1 0 0,0-1 1 0 0,1 1 0 0 0,-1-1-1 0 0,0 0 1 0 0,0 1 0 0 0,0-1-1 0 0,0 1 1 0 0,0-1-1 0 0,1 0 1 0 0,-1 1 0 0 0,0-1-1 0 0,0 1 1 0 0,0-1-1 0 0,1 0 1 0 0,-1 1 0 0 0,0-1-1 0 0,1 0 1 0 0,-1 1-1 0 0,0-1 1 0 0,1 0 0 0 0,-1 0-1 0 0,0 1 1 0 0,7 4 5151 0 0,-5-3-4301 0 0,-1 0-1 0 0,1 0 1 0 0,0 0-1 0 0,0 1 0 0 0,0-2 1 0 0,0 1-1 0 0,4 3 1 0 0,19 8 3071 0 0,-13-9-3058 0 0,-1-1-1 0 0,22 4 1 0 0,-5-4 25 0 0,47-1 0 0 0,-56-2-753 0 0,30-6-95 0 0,-30 4 67 0 0,-18 2-379 0 0,0 0-1 0 0,0 0 1 0 0,0 0-1 0 0,0 0 1 0 0,0 0-1 0 0,0 0 1 0 0,0 0-1 0 0,0-1 1 0 0,0 1-1 0 0,0 0 1 0 0,0-1-1 0 0,0 1 1 0 0,0-1-1 0 0,0 1 1 0 0,-1-1 0 0 0,1 1-1 0 0,1-2 1 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3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0 17791 0 0,'-10'16'1111'0'0,"2"-2"-286"0"0,0-6-679 0 0,6-6 523 0 0,2-2-583 0 0,-1 0-1 0 0,1 0 1 0 0,0 0-1 0 0,0 0 1 0 0,-1 1-1 0 0,1-1 1 0 0,0 0 0 0 0,0 0-1 0 0,0 1 1 0 0,-1-1-1 0 0,1 0 1 0 0,0 0-1 0 0,0 1 1 0 0,0-1 0 0 0,0 0-1 0 0,-1 0 1 0 0,1 1-1 0 0,0-1 1 0 0,0 0-1 0 0,0 1 1 0 0,0-1 0 0 0,0 0-1 0 0,0 0 1 0 0,0 1-1 0 0,0-1 1 0 0,0 0-1 0 0,0 1 1 0 0,0-1 0 0 0,0 14 999 0 0,0-11-757 0 0,0 14 198 0 0,0 0 1 0 0,1 0 0 0 0,0 0-1 0 0,2 0 1 0 0,7 29-1 0 0,0-28-468 0 0,-9-16-35 0 0,1 1 0 0 0,-1-1 0 0 0,0 1 0 0 0,0 0 1 0 0,0-1-1 0 0,0 1 0 0 0,1 4 0 0 0,-2-4-7 0 0,1-1 0 0 0,0 1-1 0 0,0-1 1 0 0,0 1 0 0 0,0-1-1 0 0,0 0 1 0 0,0 1 0 0 0,1-1-1 0 0,-1 0 1 0 0,1 0 0 0 0,2 3-1 0 0,8 11-148 0 0,-10-12 107 0 0,1-1-1 0 0,-1 0 1 0 0,1-1 0 0 0,6 6-1 0 0,-7-6 73 0 0,0-1 0 0 0,0 1-1 0 0,0 0 1 0 0,0 0-1 0 0,0 1 1 0 0,0-1 0 0 0,1 3-1 0 0,-2-4-31 0 0,-1-1 0 0 0,0 1 0 0 0,0-1 0 0 0,0 1 0 0 0,1-1 1 0 0,-1 1-1 0 0,0-1 0 0 0,1 0 0 0 0,-1 1 0 0 0,0-1 0 0 0,1 0 0 0 0,-1 1 0 0 0,0-1 0 0 0,1 0 0 0 0,-1 1 0 0 0,1-1 0 0 0,0 0 0 0 0,3 3 26 0 0,-2 0-12 0 0,0-1 0 0 0,-1 1 0 0 0,1 0 0 0 0,0 0 0 0 0,-1 0 0 0 0,1 0 0 0 0,-1 0 0 0 0,0 0-1 0 0,0 1 1 0 0,0-1 0 0 0,-1 0 0 0 0,1 1 0 0 0,-1-1 0 0 0,0 0 0 0 0,0 1 0 0 0,0-1 0 0 0,0 0-1 0 0,0 1 1 0 0,-1-1 0 0 0,0 0 0 0 0,1 1 0 0 0,-1-1 0 0 0,-2 5 0 0 0,-1-2 16 0 0,1 0-1 0 0,-1 0 1 0 0,0 0 0 0 0,0-1 0 0 0,0 1 0 0 0,-1-1-1 0 0,0 0 1 0 0,0-1 0 0 0,0 1 0 0 0,0-1 0 0 0,-1 0-1 0 0,0 0 1 0 0,-9 4 0 0 0,-49 20-293 0 0,56-26 48 0 0,1 0 0 0 0,0-1 0 0 0,-1 1 0 0 0,0-1 0 0 0,1-1 0 0 0,-15 0 0 0 0,22 1 41 0 0,0-1 0 0 0,-1 0 1 0 0,1 0-1 0 0,0 0 0 0 0,-1 0 0 0 0,1 0 0 0 0,0 1 0 0 0,0-1 0 0 0,-1 0 0 0 0,1 0 1 0 0,0 1-1 0 0,-1-1 0 0 0,1 0 0 0 0,0 0 0 0 0,0 1 0 0 0,0-1 0 0 0,-1 0 0 0 0,1 1 1 0 0,0-1-1 0 0,0 0 0 0 0,0 1 0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7.6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19151 0 0,'1'2'93'0'0,"-1"-1"-1"0"0,1 0 0 0 0,0 1 1 0 0,0-1-1 0 0,-1 0 1 0 0,1 1-1 0 0,0-1 0 0 0,0 0 1 0 0,0 0-1 0 0,0 0 0 0 0,0 0 1 0 0,1 0-1 0 0,-1 0 0 0 0,0 0 1 0 0,0 0-1 0 0,1 0 1 0 0,-1 0-1 0 0,0-1 0 0 0,1 1 1 0 0,-1 0-1 0 0,1-1 0 0 0,-1 0 1 0 0,1 1-1 0 0,-1-1 0 0 0,3 0 1 0 0,2 0 118 0 0,0 0 1 0 0,0 0-1 0 0,0-1 0 0 0,0 0 1 0 0,8-3-1 0 0,6 0 1217 0 0,3-1-164 0 0,27-10 0 0 0,14-3-862 0 0,-57 17-659 0 0,0-1 0 0 0,0 0 0 0 0,11-6 0 0 0,6-5-4215 0 0,-17 9 1742 0 0,15-9-5427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3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10136 0 0,'0'0'464'0'0,"-2"2"-10"0"0,-9 7 2462 0 0,10-8-1778 0 0,0 0-1 0 0,0 1 1 0 0,0-1-1 0 0,0 1 1 0 0,1-1-1 0 0,-1 1 0 0 0,-1 2 1 0 0,-2 8 3493 0 0,1-2-5337 0 0,2-7 776 0 0,1 0 0 0 0,-1-1 0 0 0,1 1 1 0 0,-1-1-1 0 0,1 1 0 0 0,0 0 0 0 0,0-1 0 0 0,0 1 0 0 0,0 0 0 0 0,0-1 0 0 0,1 1 0 0 0,-1 0 0 0 0,1-1 1 0 0,0 1-1 0 0,1 2 0 0 0,3 6 8 0 0,0-1 0 0 0,8 13 0 0 0,-1-2-305 0 0,-11-20 223 0 0,8 17-128 0 0,15 20-1 0 0,-21-33 117 0 0,1-1 0 0 0,-1 0 0 0 0,1 0 0 0 0,-1 0 0 0 0,1 0 0 0 0,0-1 0 0 0,1 0 0 0 0,-1 0 0 0 0,9 5 0 0 0,-12-7 16 0 0,0 0 0 0 0,1-1 0 0 0,-1 1 0 0 0,0 0 0 0 0,1-1 0 0 0,-1 1 0 0 0,0-1 0 0 0,1 1 0 0 0,-1-1 0 0 0,1 0 0 0 0,-1 1 0 0 0,1-1 0 0 0,-1 0 0 0 0,1 0 0 0 0,-1 0 0 0 0,3-1 0 0 0,1 0 0 0 0,-4 2 0 0 0,1-1 0 0 0,-1 0 0 0 0,0-1 0 0 0,1 1 0 0 0,-1 0 0 0 0,0 0 0 0 0,0 0 0 0 0,0-1 0 0 0,1 1 0 0 0,-1-1 0 0 0,1 0 0 0 0,2-4 0 0 0,-3 3 0 0 0,4-8 48 0 0,1 0 0 0 0,4-15-1 0 0,-4 11-9 0 0,-3 6-42 0 0,0 1 0 0 0,-1-1 0 0 0,0 0-1 0 0,0 0 1 0 0,0-10 0 0 0,0-45 255 0 0,-3 34 289 0 0,2 33-517 0 0,0-1 0 0 0,1 1 0 0 0,-1-1 1 0 0,1 1-1 0 0,-1-1 0 0 0,1 0 0 0 0,4 5 0 0 0,-1 2 10 0 0,17 43-22 0 0,-18-43-59 0 0,-1 0 0 0 0,5 20-1 0 0,-1-3-126 0 0,-4-19 7 0 0,0 1-1 0 0,1 0 1 0 0,7 11 0 0 0,-8-11 531 0 0,-2-5-1510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3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6912 0 0,'0'0'528'0'0,"2"1"40"0"0,0 3 256 0 0,1-1 0 0 0,0 0 0 0 0,-1 1 0 0 0,0 0 0 0 0,0-1 0 0 0,0 1 0 0 0,0 0 0 0 0,-1 0 0 0 0,1 0 0 0 0,-1 0 0 0 0,0 0 1 0 0,1 9-1 0 0,8 24 2092 0 0,-6-28-2325 0 0,-1 1 0 0 0,2 13 0 0 0,-3-14-143 0 0,0 0 0 0 0,7 18 0 0 0,-6-20-234 0 0,-1 0 0 0 0,4 14 0 0 0,1 6 188 0 0,-3-17-287 0 0,-3-3-51 0 0,9-14-194 0 0,-8 5 122 0 0,0-1 0 0 0,0 0-1 0 0,-1 0 1 0 0,1-1 0 0 0,-1 1 0 0 0,0 0-1 0 0,0 0 1 0 0,1-4 0 0 0,6-14 10 0 0,-7 18-2 0 0,0 1 0 0 0,0-1 0 0 0,0 1 0 0 0,0-1 0 0 0,-1 0 0 0 0,1 1 0 0 0,-1-1 0 0 0,1-4 0 0 0,-1 4 0 0 0,0 0 0 0 0,1-1 0 0 0,-1 1 0 0 0,1 0 0 0 0,1-5 0 0 0,3-4 126 0 0,1 0 0 0 0,-1 1 0 0 0,2-1 0 0 0,0 1 0 0 0,0 1 0 0 0,1-1 0 0 0,10-10 768 0 0,-3 21-382 0 0,-15 0-497 0 0,0 0 0 0 0,1 1 1 0 0,-1-1-1 0 0,1 0 0 0 0,-1 0 0 0 0,0 0 0 0 0,1 1 1 0 0,-1-1-1 0 0,0 0 0 0 0,1 1 0 0 0,-1-1 0 0 0,0 0 0 0 0,1 0 1 0 0,-1 1-1 0 0,0-1 0 0 0,0 1 0 0 0,1-1 0 0 0,-1 0 0 0 0,0 1 1 0 0,0-1-1 0 0,0 1 0 0 0,0-1 0 0 0,1 0 0 0 0,-1 2 0 0 0,1 0 43 0 0,10 13 228 0 0,17 18-1 0 0,-18-22-223 0 0,0 0 0 0 0,-1 1 0 0 0,11 19 0 0 0,-18-28-62 0 0,-1 0 0 0 0,0 0 0 0 0,0 1 0 0 0,0-1 0 0 0,0 0 0 0 0,0 5 0 0 0,4 15 0 0 0,31 43-459 0 0,-35-64 86 0 0,6 1-989 0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4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28 288 3224 0 0,'-2'2'36'0'0,"1"-1"-16"0"0,0 1-1 0 0,0-1 1 0 0,0 0 0 0 0,1 1 0 0 0,-1-1-1 0 0,0 0 1 0 0,0 1 0 0 0,1-1-1 0 0,-1 1 1 0 0,1-1 0 0 0,-1 1-1 0 0,1-1 1 0 0,-1 3 0 0 0,-1 18 1530 0 0,2-17-749 0 0,-1 0-1 0 0,1-1 1 0 0,-1 1 0 0 0,1 0 0 0 0,1 5-1 0 0,1 12 6028 0 0,-2-18-6547 0 0,0-1 1 0 0,1 0-1 0 0,-1 0 0 0 0,0 0 1 0 0,1 0-1 0 0,0 0 0 0 0,-1 0 1 0 0,1 0-1 0 0,0 0 0 0 0,1 0 1 0 0,-1 0-1 0 0,0-1 0 0 0,1 1 1 0 0,0 0-1 0 0,2 3 0 0 0,26 35 1530 0 0,-23-31-1494 0 0,15 22-145 0 0,-13-24-98 0 0,-9-8-233 0 0,1 0 0 0 0,-1 1 1 0 0,1-1-1 0 0,-1 0 0 0 0,1 1 1 0 0,-1-1-1 0 0,1 0 0 0 0,-1 1 1 0 0,0-1-1 0 0,1 1 0 0 0,-1-1 1 0 0,0 1-1 0 0,1-1 0 0 0,-1 1 1 0 0,0-1-1 0 0,0 1 0 0 0,1 0 1 0 0</inkml:trace>
  <inkml:trace contextRef="#ctx0" brushRef="#br0" timeOffset="1">1 1 10136 0 0,'0'0'6383'0'0,"11"4"-15894"0"0</inkml:trace>
  <inkml:trace contextRef="#ctx0" brushRef="#br0" timeOffset="2">144 217 10592 0 0,'1'3'50'0'0,"-1"-1"0"0"0,1 0 0 0 0,0 1 0 0 0,0-1 0 0 0,0 0 0 0 0,0 0 0 0 0,0 0 0 0 0,1 1 0 0 0,-1-1 1 0 0,1-1-1 0 0,-1 1 0 0 0,1 0 0 0 0,0 0 0 0 0,-1 0 0 0 0,1-1 0 0 0,0 1 0 0 0,0-1 0 0 0,0 0 0 0 0,1 1 0 0 0,-1-1 0 0 0,0 0 1 0 0,3 1-1 0 0,43 11 5783 0 0,8-2 1941 0 0,0-1-5437 0 0,-24-4-1660 0 0,-24-4-552 0 0,-1-1 1 0 0,1 0-1 0 0,-1 0 0 0 0,1 0 0 0 0,-1-1 0 0 0,1 0 0 0 0,13-3 0 0 0,-2 0-49 0 0,-10 2-106 0 0,0-1 0 0 0,0 0 0 0 0,0 0 0 0 0,0-1 0 0 0,0 0 0 0 0,0-1 0 0 0,-1 0 0 0 0,8-5 0 0 0,-7 2-280 0 0,0 0 0 0 0,-1-1 0 0 0,0 1 0 0 0,10-15 0 0 0,9-18-3663 0 0,-14 17-4724 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4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13824 0 0,'-2'4'444'0'0,"0"0"0"0"0,1 1 0 0 0,-1-1-1 0 0,1 0 1 0 0,0 0 0 0 0,0 1 0 0 0,0-1 0 0 0,0 1 0 0 0,1-1 0 0 0,0 1 0 0 0,0 8 0 0 0,0-3 1527 0 0,1-3-1066 0 0,0 0 1 0 0,0 0-1 0 0,1 0 0 0 0,4 13 0 0 0,-1-1 221 0 0,1-2-45 0 0,12 26 1 0 0,-4-9-436 0 0,14 52 300 0 0,-19-54-869 0 0,2-2 0 0 0,0 1-1 0 0,21 36 1 0 0,-10-39-308 0 0,-2-5-432 0 0,-18-21 554 0 0,-1 0 0 0 0,1 0-1 0 0,-1 0 1 0 0,1 0 0 0 0,0 0 0 0 0,0-1 0 0 0,0 1 0 0 0,0-1 0 0 0,0 1 0 0 0,0-1 0 0 0,0 0 0 0 0,0 0 0 0 0,1 0 0 0 0,-1 0-1 0 0,4 1 1 0 0,-5-2-584 0 0,1 0 0 0 0,0 1 0 0 0,0-1 0 0 0,0 0 0 0 0,-1-1 0 0 0,1 1 0 0 0,0 0 0 0 0,0 0 0 0 0,2-2 0 0 0,6-1-7365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5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7 5064 0 0,'5'-6'23874'0'0,"-5"6"-23685"0"0,2 8 517 0 0,-2-6-782 0 0,0 0 0 0 0,0 0 1 0 0,1 0-1 0 0,-1 1 0 0 0,1-1 0 0 0,-1 0 0 0 0,1 0 0 0 0,1 3 0 0 0,7 9-62 0 0,-6-9 78 0 0,0 0 0 0 0,0 0 0 0 0,0 0 0 0 0,7 7 0 0 0,3 3-40 0 0,-11-12 85 0 0,0-1 0 0 0,0 1 0 0 0,0-1 0 0 0,0 0 0 0 0,0 0 0 0 0,4 3 0 0 0,0-2 3 0 0,-1 1 0 0 0,1-1 0 0 0,-1 1 0 0 0,0 1 0 0 0,0-1 0 0 0,8 10 0 0 0,17 10 23 0 0,-8-1 1502 0 0,-21-20-1348 0 0,-1-2-144 0 0,1 0 0 0 0,-1 0 0 0 0,0 0 0 0 0,1 1 0 0 0,-1-1 0 0 0,0 0 0 0 0,0 0 0 0 0,0 1 0 0 0,0-1 0 0 0,0 0 0 0 0,0 0 0 0 0,0 1 0 0 0,-1-1 0 0 0,1 0 0 0 0,0 0 0 0 0,-1 0 0 0 0,1 0 0 0 0,-1 2 0 0 0,-1 0 51 0 0,1-1 0 0 0,-1 1 1 0 0,0 0-1 0 0,0-1 0 0 0,0 0 1 0 0,0 1-1 0 0,-3 1 1 0 0,-2 2 43 0 0,-1 0 0 0 0,0-1 0 0 0,0 0 1 0 0,-12 5-1 0 0,-7 0-556 0 0,0-1 1 0 0,0-1-1 0 0,-1-2 1 0 0,0 0-1 0 0,-41 1 1 0 0,42-7-1196 0 0,4-5-69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07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14 23959 0 0,'0'0'2552'0'0,"-22"-4"-2464"0"0,1 0-88 0 0,-1-2-2120 0 0,-4 6-440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25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3224 0 0,'0'0'11096'0'0,"-3"9"-11096"0"0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28.9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9216 0 0,'0'0'11869'0'0,"0"1"-11387"0"0,1 18 396 0 0,-1-10-588 0 0,1 0 0 0 0,-1 0 0 0 0,-1 0 0 0 0,-1 9 0 0 0,0-11-237 0 0,0 0-1 0 0,1 0 1 0 0,0 1-1 0 0,0-1 0 0 0,1 0 1 0 0,0 0-1 0 0,0 1 1 0 0,3 11-1 0 0,-2-6-16 0 0,0 0 1 0 0,-1 0-1 0 0,0 1 0 0 0,-3 15 0 0 0,1-11-2 0 0,1 24 1 0 0,5 17 14 0 0,1 27 76 0 0,5 81-7 0 0,-8-62-105 0 0,0-13-16 0 0,3-40 3 0 0,2 35 0 0 0,-9 25-38 0 0,1 67-92 0 0,2-146 84 0 0,4 134-253 0 0,5-46-6 0 0,-1-45 119 0 0,4 120-234 0 0,-10-171 355 0 0,11 42-1 0 0,-9-47 48 0 0,-1 1 0 0 0,-1 0 1 0 0,2 26-1 0 0,-7 1 0 0 0,1-29 1 0 0,0 1 1 0 0,3 22 0 0 0,3-9 7 0 0,-2-17 8 0 0,-1 1 1 0 0,0-1 0 0 0,-2 27-1 0 0,-6 15 1 0 0,2-12 0 0 0,1 56 0 0 0,8-32 0 0 0,-2-37 0 0 0,-2 67 0 0 0,-5-65-1 0 0,1-9-25 0 0,1 41 0 0 0,4-21 19 0 0,7 226 3 0 0,-1-138 4 0 0,0-22 0 0 0,-7-95 0 0 0,2 1 0 0 0,7 30 0 0 0,-6-32 0 0 0,0 1 0 0 0,-1-1 0 0 0,1 27 0 0 0,-5 9 0 0 0,4 76 82 0 0,-2-85 15 0 0,-1-1 0 0 0,-9 70 0 0 0,0-5 74 0 0,1-1-5 0 0,3-53-260 0 0,3 104 0 0 0,5-86 286 0 0,-2 1 0 0 0,-11 81 1 0 0,7-108-144 0 0,2 0 0 0 0,5 63-1 0 0,22 88 16 0 0,-21-163-61 0 0,8 74-3 0 0,-10-85 0 0 0,-2-1 0 0 0,-1 0 0 0 0,0 1 0 0 0,-2-1 0 0 0,-5 29 0 0 0,6-45 0 0 0,-1 18 0 0 0,2 0 0 0 0,0-1 0 0 0,3 28 0 0 0,0-22 0 0 0,-2 35 0 0 0,-8 6 0 0 0,4-42 16 0 0,1 1 0 0 0,1-1 0 0 0,3 31 0 0 0,0-37-16 0 0,-2 1 0 0 0,-1 29 0 0 0,1-43-14 0 0,0-1-1 0 0,1 1 1 0 0,0-1-1 0 0,0 0 1 0 0,0 1-1 0 0,4 8 1 0 0,-3-8-51 0 0,1 0 0 0 0,-2 0 0 0 0,1 0 0 0 0,-1 13 0 0 0,-4 9-162 0 0,2-24 171 0 0,1 0-1 0 0,-1 0 1 0 0,1 11 0 0 0,5 9 6 0 0,-4-21 51 0 0,0 0 0 0 0,0 0 0 0 0,0-1 0 0 0,-1 1 0 0 0,0 0 0 0 0,0 0 0 0 0,-1 7 0 0 0,0-2-15 0 0,-4 18-186 0 0,3-8-70 0 0,3-19 193 0 0,-1 0-1 0 0,0 0 1 0 0,0 1-1 0 0,0-1 1 0 0,0 0-1 0 0,0 0 1 0 0,0 0-1 0 0,0 0 1 0 0,0 0-1 0 0,0 0 1 0 0,-1 0-1 0 0,1 0 1 0 0,0 0-1 0 0,-1 1 1 0 0,1-1-1 0 0,-1 0 1 0 0,1 0-1 0 0,-1-1 1 0 0,0 1-1 0 0,1 0 1 0 0,-1 0-1 0 0,0 0 1 0 0,1 0 0 0 0,-3 1-1 0 0,-8 3-1685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30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2304 0 0,'2'0'167'0'0,"3"0"-369"0"0,17-1 2604 0 0,-19 1-1538 0 0,0 0 0 0 0,0-1 0 0 0,1 1 0 0 0,-1-1 0 0 0,0 0 0 0 0,0 0-1 0 0,0 0 1 0 0,4-2 0 0 0,-5 2-642 0 0,0 1-1 0 0,-1-1 0 0 0,1 1 1 0 0,0-1-1 0 0,0 1 1 0 0,0 0-1 0 0,0 0 0 0 0,0 0 1 0 0,0 0-1 0 0,-1 0 0 0 0,4 1 1 0 0,4 0 305 0 0,94 0 3761 0 0,118-3-2423 0 0,-182-2-1662 0 0,9-1-15 0 0,108-8 193 0 0,-114 8-265 0 0,355-33 660 0 0,-233 33-504 0 0,60 0 98 0 0,-9 1-428 0 0,412-14 458 0 0,-197 25 75 0 0,-176 3-382 0 0,-97-3-61 0 0,-2 0 0 0 0,40-1-20 0 0,125 2 326 0 0,-161-2-145 0 0,-46 1-79 0 0,36-1-21 0 0,276 1 405 0 0,246-7-188 0 0,-395 0-126 0 0,246-7-27 0 0,-70 7-104 0 0,-41 10 1 0 0,-202-3 26 0 0,3 0-14 0 0,84-7-2 0 0,-168 6-64 0 0,35-2 0 0 0,-22 2 54 0 0,-110-6-45 0 0,13 0 24 0 0,46-5-1 0 0,-64 3 1 0 0,38 2 0 0 0,-45 1-21 0 0,0-1 1 0 0,0-1-1 0 0,0 0 1 0 0,29-7-1 0 0,-26 4-12 0 0,-1 1 0 0 0,29-2 0 0 0,-12 3 0 0 0,11-2 64 0 0,-39 3-64 0 0,0-3-16 0 0,-8 3-61 0 0,45 1-519 0 0,6-4 861 0 0,-52 5-266 0 0,0-1 1 0 0,1 0-1 0 0,-1 0 0 0 0,0-1 0 0 0,1 1 1 0 0,-1 0-1 0 0,0 0 0 0 0,1-1 0 0 0,-1 1 1 0 0,0-1-1 0 0,2 0 0 0 0,6-1 49 0 0,22 2 852 0 0,-29 0-967 0 0,0 0-13 0 0,6 0 13 0 0,9 1 50 0 0,-5-3 78 0 0,-9 2-46 0 0,9-4 57 0 0,8 5 0 0 0,1-5-72 0 0,-3 3-5 0 0,-16 2-5 0 0,-1-1-95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31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22 7832 0 0,'-20'0'12906'0'0,"0"-1"-8072"0"0,17 1-4773 0 0,0 1 0 0 0,0-1 0 0 0,0 0 0 0 0,0 1 0 0 0,0 0 0 0 0,0-1 0 0 0,0 1 0 0 0,0 1 0 0 0,0-1 0 0 0,1 0 1 0 0,-5 3-1 0 0,-4 2 103 0 0,8-5-150 0 0,1 0-1 0 0,0 0 1 0 0,0 0-1 0 0,0 0 1 0 0,0 0-1 0 0,0 1 1 0 0,0-1-1 0 0,0 0 1 0 0,1 1-1 0 0,-1 0 1 0 0,-1 1-1 0 0,-12 17 49 0 0,12-16-55 0 0,0-1 0 0 0,1 1 0 0 0,-1 0 0 0 0,1 0-1 0 0,-1 0 1 0 0,1 1 0 0 0,0-1 0 0 0,-2 8 0 0 0,3-8-3 0 0,-12 62 4 0 0,13-63 15 0 0,0 1 0 0 0,0-1 0 0 0,1 0 0 0 0,-1 1 0 0 0,1-1 0 0 0,0 1 0 0 0,0-1 0 0 0,2 5 0 0 0,5 21 356 0 0,-7-25-438 0 0,1 0 0 0 0,-1 0 0 0 0,0 0 0 0 0,1 0 0 0 0,0 0 0 0 0,0-1 0 0 0,0 1 0 0 0,1-1 0 0 0,-1 0 0 0 0,1 1 0 0 0,5 4 1 0 0,9 13-799 0 0,-15-19 882 0 0,-1 0 1 0 0,1 0 0 0 0,0 0 0 0 0,-1 0-1 0 0,1 0 1 0 0,0-1 0 0 0,0 1 0 0 0,0-1-1 0 0,0 0 1 0 0,1 1 0 0 0,-1-1 0 0 0,0 0-1 0 0,1 0 1 0 0,-1 0 0 0 0,0-1 0 0 0,1 1-1 0 0,-1-1 1 0 0,1 1 0 0 0,-1-1-1 0 0,1 0 1 0 0,-1 0 0 0 0,1 0 0 0 0,-1 0-1 0 0,1 0 1 0 0,-1 0 0 0 0,1-1 0 0 0,2 0-1 0 0,0 0 65 0 0,1-1-1 0 0,-1 0 1 0 0,0 0-1 0 0,0 0 1 0 0,0-1-1 0 0,0 0 1 0 0,0 0-1 0 0,-1 0 1 0 0,1 0-1 0 0,-1-1 1 0 0,5-4-1 0 0,-2 0-39 0 0,1-1 0 0 0,-1 0 0 0 0,-1 0 0 0 0,0-1 0 0 0,0 0 0 0 0,-1 0 0 0 0,0 0 0 0 0,5-19-1 0 0,0 4 162 0 0,-8 19-145 0 0,1 0 0 0 0,-1 0 0 0 0,0 0 0 0 0,0-1 0 0 0,-1 1 0 0 0,0 0 0 0 0,0-1 0 0 0,0 1 0 0 0,-1-11 0 0 0,-1 2 100 0 0,-3-22 118 0 0,4 35-259 0 0,-1 0 1 0 0,0-1-1 0 0,1 1 0 0 0,-1 0 0 0 0,0 0 0 0 0,0 0 0 0 0,0 0 0 0 0,0 0 0 0 0,0 0 0 0 0,-1 0 0 0 0,1 0 0 0 0,-4-3 0 0 0,2 2-2 0 0,0 1 0 0 0,0-1 0 0 0,-1 1 0 0 0,1-1 0 0 0,-1 1 1 0 0,0 0-1 0 0,0 0 0 0 0,0 1 0 0 0,0-1 0 0 0,0 1 0 0 0,0 0 0 0 0,-7-2 0 0 0,6 4-56 0 0,0-1-1 0 0,-1 1 1 0 0,1-1-1 0 0,0 1 1 0 0,0 1 0 0 0,-1-1-1 0 0,1 1 1 0 0,0 0-1 0 0,1 0 1 0 0,-1 1 0 0 0,-6 3-1 0 0,8-4-131 0 0,0 0-1 0 0,0 1 1 0 0,0-1-1 0 0,0 1 1 0 0,1-1-1 0 0,-1 1 1 0 0,1 0-1 0 0,0 0 1 0 0,0 0-1 0 0,0 0 1 0 0,0 0-1 0 0,1 1 1 0 0,-1-1-1 0 0,1 0 1 0 0,0 1-1 0 0,0-1 1 0 0,-1 6-1 0 0,-2 7-1858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8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16847 0 0,'0'0'1276'0'0,"3"1"-864"0"0,35 3-257 0 0,-28-3 89 0 0,0-1-1 0 0,13 4 1 0 0,-15-2 198 0 0,1-1 0 0 0,-1 0 0 0 0,1-1 0 0 0,9 0 0 0 0,-10 0-194 0 0,-1 0 0 0 0,1 0-1 0 0,0 1 1 0 0,-1 0 0 0 0,10 3 0 0 0,-9-2 27 0 0,1 1-1 0 0,-1 0 1 0 0,0 1 0 0 0,-1 0-1 0 0,1 0 1 0 0,7 6 0 0 0,-13-8-69 0 0,-2 0-71 0 0,2 2-58 0 0,6 9 75 0 0,-8-11-152 0 0,1 0 0 0 0,-1-1 0 0 0,0 1 0 0 0,1 0 1 0 0,-1 0-1 0 0,0 0 0 0 0,0-1 0 0 0,0 1 0 0 0,-1 0 0 0 0,1 0 0 0 0,0-1 0 0 0,-1 1 0 0 0,1 0 0 0 0,-1 0 0 0 0,1-1 0 0 0,-1 1 0 0 0,0 0 0 0 0,-1 2 0 0 0,-21 33-530 0 0,19-30 375 0 0,-14 17-641 0 0,13-16 121 0 0,-1-1 1 0 0,1 1-1 0 0,-7 15 1 0 0,8-17 166 0 0,4-6 477 0 0,-1 0 1 0 0,1 1-1 0 0,0-1 0 0 0,0 0 0 0 0,-1 0 0 0 0,1 1 1 0 0,0-1-1 0 0,0 0 0 0 0,0 1 0 0 0,0-1 0 0 0,-1 0 1 0 0,1 1-1 0 0,0-1 0 0 0,0 0 0 0 0,0 1 0 0 0,0-1 1 0 0,0 0-1 0 0,0 1 0 0 0,0-1 0 0 0,0 0 0 0 0,0 1 1 0 0,0 0-1 0 0,0 0 25 0 0,0 0 0 0 0,0 1 0 0 0,0-1 0 0 0,0 1 0 0 0,0-1 0 0 0,0 0 0 0 0,0 1 0 0 0,0-1 0 0 0,0 0 0 0 0,1 1 0 0 0,-1-1 0 0 0,0 0 0 0 0,1 1 0 0 0,0-1 0 0 0,-1 0 0 0 0,1 0 0 0 0,0 1 0 0 0,-1-1 0 0 0,1 0 0 0 0,0 0 0 0 0,0 0 0 0 0,0 0 0 0 0,1 1 0 0 0,3 2-4 0 0,2 3 114 0 0,-1-1-1 0 0,2 0 1 0 0,-1-1-1 0 0,1 1 0 0 0,-1-2 1 0 0,1 1-1 0 0,1-1 0 0 0,-1 0 1 0 0,12 3-1 0 0,-5-1 395 0 0,26 14 0 0 0,-22-9-38 0 0,-15-10-368 0 0,-1 1 1 0 0,0-1-1 0 0,1 1 1 0 0,-1 0-1 0 0,0 0 1 0 0,0 0-1 0 0,0 1 1 0 0,0-1-1 0 0,-1 1 0 0 0,5 4 1 0 0,4 8 328 0 0,-8-11-289 0 0,0 0 0 0 0,0-1-1 0 0,-1 1 1 0 0,1 0 0 0 0,-1 1 0 0 0,0-1 0 0 0,0 0 0 0 0,0 1-1 0 0,-1-1 1 0 0,0 1 0 0 0,1-1 0 0 0,-2 1 0 0 0,2 8 0 0 0,-2-10-74 0 0,0 1 1 0 0,0-1 0 0 0,0 0 0 0 0,-1 1 0 0 0,1-1 0 0 0,-1 0 0 0 0,0 1 0 0 0,0-1 0 0 0,0 0-1 0 0,0 0 1 0 0,0 0 0 0 0,-1 0 0 0 0,1 0 0 0 0,-1 0 0 0 0,0 0 0 0 0,0 0 0 0 0,0-1 0 0 0,0 1-1 0 0,-1-1 1 0 0,1 0 0 0 0,-1 1 0 0 0,1-1 0 0 0,-6 3 0 0 0,-3 1 52 0 0,-1-1 1 0 0,1 0 0 0 0,-22 6-1 0 0,27-10-89 0 0,-1 1-1 0 0,0-1 0 0 0,1-1 0 0 0,-1 1 0 0 0,0-1 1 0 0,1 0-1 0 0,-1-1 0 0 0,-12-2 0 0 0,-5-2-23 0 0,-62-18-984 0 0,83 21 711 0 0,0 1-1 0 0,0-1 1 0 0,1 0-1 0 0,-1 1 1 0 0,0-1-1 0 0,0 0 1 0 0,1-1-1 0 0,0 1 1 0 0,-1 0-1 0 0,-3-6 1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6.09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41 7832 0 0,'2'0'3192'0'0,"7"0"-1054"0"0,25-1 3615 0 0,-32 1-5519 0 0,0-1 0 0 0,0 1 0 0 0,0-1 0 0 0,1 1 0 0 0,-1-1 0 0 0,0 0 0 0 0,0 0 1 0 0,0 0-1 0 0,0 0 0 0 0,-1 0 0 0 0,1 0 0 0 0,3-3 0 0 0,-4 3-43 0 0,1 0 0 0 0,-1 0 0 0 0,1 0 0 0 0,-1 1 0 0 0,1-1 0 0 0,0 0 0 0 0,0 1 0 0 0,-1-1-1 0 0,1 1 1 0 0,0 0 0 0 0,0-1 0 0 0,2 1 0 0 0,5-2 206 0 0,9-3 127 0 0,-1 1 0 0 0,22-2 1 0 0,-29 5-1154 0 0,0 0 0 0 0,19 2 0 0 0,-13 0-8150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46.0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181 175 6448 0 0,'0'0'585'0'0,"0"-7"-142"0"0,0 2 460 0 0,0-1 648 0 0,0 0-1 0 0,0 0 0 0 0,0 0 0 0 0,-1-1 1 0 0,-3-8-1 0 0,2-4 528 0 0,2 16-1915 0 0,0 1 0 0 0,0 0-1 0 0,0 0 1 0 0,-1 0 0 0 0,1 0-1 0 0,0 0 1 0 0,-1-1 0 0 0,0 1-1 0 0,0-2 1 0 0,-9-24 1460 0 0,0 6-457 0 0,10 21-818 0 0,-7-8 143 0 0,6 7-446 0 0,-1 1 0 0 0,0 0 0 0 0,1 0 0 0 0,-1-1 0 0 0,0 1 0 0 0,0 0 0 0 0,0 0 0 0 0,0 1-1 0 0,0-1 1 0 0,0 0 0 0 0,0 1 0 0 0,0-1 0 0 0,0 1 0 0 0,0 0 0 0 0,-1 0 0 0 0,1-1 0 0 0,0 1 0 0 0,0 1 0 0 0,0-1 0 0 0,-4 1 0 0 0,3-1-57 0 0,1 1-1 0 0,-1 0 1 0 0,1 0-1 0 0,-1 0 1 0 0,0 0-1 0 0,1 0 1 0 0,0 1 0 0 0,-1-1-1 0 0,1 1 1 0 0,0-1-1 0 0,0 1 1 0 0,-1 0-1 0 0,1 0 1 0 0,1 0 0 0 0,-4 4-1 0 0,-1 2-29 0 0,3-4 24 0 0,0 1 0 0 0,0-1 0 0 0,1 1-1 0 0,-1-1 1 0 0,1 1 0 0 0,-2 7 0 0 0,-8 35-185 0 0,-7 61-1 0 0,19-101 190 0 0,0 0-1 0 0,0 0 1 0 0,1 0 0 0 0,-1 0-1 0 0,1 0 1 0 0,1 0-1 0 0,0 0 1 0 0,0-1 0 0 0,5 13-1 0 0,2 21-49 0 0,-9-40 63 0 0,0 0-1 0 0,0 1 1 0 0,0-1 0 0 0,0 0-1 0 0,0 0 1 0 0,0 0-1 0 0,0 0 1 0 0,0 0-1 0 0,0 0 1 0 0,0 0 0 0 0,1 0-1 0 0,-1 1 1 0 0,0-1-1 0 0,0 0 1 0 0,0 0-1 0 0,0 0 1 0 0,0 0 0 0 0,0 0-1 0 0,0 0 1 0 0,0 0-1 0 0,0 0 1 0 0,0 0 0 0 0,0 0-1 0 0,1 0 1 0 0,-1 0-1 0 0,0 1 1 0 0,0-1-1 0 0,0 0 1 0 0,0 0 0 0 0,0 0-1 0 0,0 0 1 0 0,0 0-1 0 0,0 0 1 0 0,1 0-1 0 0,-1 0 1 0 0,0 0 0 0 0,0 0-1 0 0,0 0 1 0 0,0 0-1 0 0,0 0 1 0 0,0 0 0 0 0,0 0-1 0 0,1 0 1 0 0,-1-1-1 0 0,3 1-2 0 0,0 0-1 0 0,0-1 0 0 0,0 1 1 0 0,0-1-1 0 0,1 0 0 0 0,-1 0 1 0 0,0 0-1 0 0,-1 0 0 0 0,1-1 1 0 0,0 1-1 0 0,0-1 0 0 0,-1 0 1 0 0,1 0-1 0 0,-1 0 0 0 0,1 0 1 0 0,-1 0-1 0 0,0 0 0 0 0,4-6 1 0 0,3-4-9 0 0,-1-1 0 0 0,13-25 0 0 0,-6 9 12 0 0,11-26 1 0 0,-23 48 1 0 0,-1 0 0 0 0,0 1 0 0 0,2-14-1 0 0,1-3-56 0 0,-4 14 56 0 0,6 31 53 0 0,1 15-53 0 0,-5-26 0 0 0,0 0 0 0 0,-1 0 0 0 0,1 20 0 0 0,-3-28 3 0 0,0 0-1 0 0,1 0 0 0 0,0-1 1 0 0,-1 1-1 0 0,1 0 1 0 0,2 5-1 0 0,3 12-281 0 0,-6-20 272 0 0,0 1 1 0 0,0-1 0 0 0,0 0-1 0 0,0 1 1 0 0,0-1 0 0 0,0 0 0 0 0,0 0-1 0 0,0 1 1 0 0,0-1 0 0 0,0 0 0 0 0,0 1-1 0 0,0-1 1 0 0,0 0 0 0 0,0 0-1 0 0,0 1 1 0 0,1-1 0 0 0,-1 0 0 0 0,0 0-1 0 0,0 1 1 0 0,0-1 0 0 0,0 0 0 0 0,1 0-1 0 0,-1 0 1 0 0,0 1 0 0 0,0-1-1 0 0,1 0 1 0 0,2 5-3560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46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6448 0 0,'2'0'7953'0'0,"1"2"-7581"0"0,39 14 3226 0 0,-39-15-3378 0 0,0 1-1 0 0,1 0 1 0 0,-1 1-1 0 0,0-1 1 0 0,0 0-1 0 0,0 1 1 0 0,0 0-1 0 0,-1 0 1 0 0,5 5-1 0 0,-4-4 27 0 0,1 1 0 0 0,0 0-1 0 0,0-1 1 0 0,7 5 0 0 0,-7-5-67 0 0,0-1 1 0 0,-1 1-1 0 0,1 0 1 0 0,0 0-1 0 0,4 7 0 0 0,0 2 211 0 0,0 1-98 0 0,0-1 1 0 0,0 1-1 0 0,-2 0 0 0 0,1 1 0 0 0,-2-1 0 0 0,6 25 0 0 0,-3 17 240 0 0,-6-44-430 0 0,0-1 0 0 0,-1 1 0 0 0,0 0 0 0 0,-1 0 0 0 0,-2 15 1 0 0,-12 60 233 0 0,2-22-188 0 0,5-28-396 0 0,-1-1 0 0 0,-24 61 0 0 0,22-70-104 0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0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13360 0 0,'0'2'1026'0'0,"-2"3"-773"0"0,0-1-1 0 0,1 1 1 0 0,0 0-1 0 0,-1 8 0 0 0,0 0 1113 0 0,1-3-782 0 0,1-1 1 0 0,0 1-1 0 0,0-1 1 0 0,1 1-1 0 0,0-1 1 0 0,1 1-1 0 0,4 14 1 0 0,0 0 197 0 0,9 68 216 0 0,-10-55-799 0 0,18 69 0 0 0,-18-89-248 0 0,-1 0-1 0 0,3 21 0 0 0,0-12-447 0 0,-5-21-293 0 0,0 0 1 0 0,-1 1 0 0 0,0-1-1 0 0,1 9 1 0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0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9672 0 0,'2'2'6074'0'0,"6"4"-5184"0"0,1 0-1 0 0,0-1 1 0 0,0 0 0 0 0,1-1-1 0 0,-1 0 1 0 0,1 0 0 0 0,20 4-1 0 0,-18-5-411 0 0,1 0 0 0 0,17 8 0 0 0,0 0 162 0 0,-12-4-443 0 0,0 0 1 0 0,0 1-1 0 0,0 0 1 0 0,-1 2-1 0 0,-1 0 1 0 0,0 1-1 0 0,17 14 1 0 0,-29-20-182 0 0,0 0 0 0 0,0-1 1 0 0,0 1-1 0 0,-1 0 1 0 0,5 9-1 0 0,-6-11-2 0 0,-1 0-1 0 0,1 0 0 0 0,-1-1 1 0 0,0 2-1 0 0,0-1 0 0 0,0 0 1 0 0,-1 0-1 0 0,1 0 0 0 0,-1 0 1 0 0,0 0-1 0 0,0 5 0 0 0,-2 7 30 0 0,1-8-21 0 0,0 0 0 0 0,0 0 0 0 0,-1 0 0 0 0,0-1-1 0 0,0 1 1 0 0,-1 0 0 0 0,1-1 0 0 0,-8 12 0 0 0,6-13-2 0 0,0 1-1 0 0,0-1 1 0 0,-1 0-1 0 0,0 0 1 0 0,-10 9 0 0 0,-7 3 41 0 0,18-13-193 0 0,1-1-1 0 0,-1 0 1 0 0,0 0 0 0 0,0 0-1 0 0,-1-1 1 0 0,1 1 0 0 0,0-1-1 0 0,-1 0 1 0 0,1 0 0 0 0,-1 0-1 0 0,-5 1 1 0 0,-1-2-319 0 0,-34 5 521 0 0,41-6-197 0 0,0 0-1 0 0,0 0 0 0 0,0 0 0 0 0,0-1 0 0 0,0 0 0 0 0,0 1 0 0 0,0-1 0 0 0,-5-3 0 0 0,7 3-174 0 0,1 1 0 0 0,-1-1 0 0 0,1 0 0 0 0,0 0 0 0 0,-1 0 0 0 0,1-1 0 0 0,0 1 0 0 0,0 0 0 0 0,-1-2 0 0 0,0 1-895 0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0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75 14456 0 0,'0'0'661'0'0,"1"2"-16"0"0,40 53 1951 0 0,-38-49-2074 0 0,0-1 0 0 0,-1 1 1 0 0,1 0-1 0 0,1 6 0 0 0,8 20 399 0 0,-3-15-689 0 0,-1 1 1 0 0,6 19-1 0 0,-2-6-6583 0 0,-6-16-629 0 0</inkml:trace>
  <inkml:trace contextRef="#ctx0" brushRef="#br0" timeOffset="1">13 14 10136 0 0,'0'0'5504'0'0,"4"-6"-5056"0"0,11 2-152 0 0,-3 4-25 0 0,4-4-4678 0 0,-6 4-937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1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240 0 15200 0 0,'0'0'696'0'0,"-1"0"-14"0"0,-44 10-235 0 0,40-10-74 0 0,1 0 1 0 0,-1 0 0 0 0,0 1-1 0 0,1 0 1 0 0,-1-1-1 0 0,1 2 1 0 0,0-1 0 0 0,-1 0-1 0 0,1 1 1 0 0,0 0 0 0 0,0 0-1 0 0,0 0 1 0 0,-5 4-1 0 0,-7 4 211 0 0,14-9-521 0 0,1-1 0 0 0,-1 1 0 0 0,1 0 1 0 0,-1 0-1 0 0,1 0 0 0 0,-1 0 1 0 0,1 0-1 0 0,-1 0 0 0 0,1 0 0 0 0,0 1 1 0 0,0-1-1 0 0,0 0 0 0 0,-2 3 1 0 0,-7 11 442 0 0,5-6-299 0 0,5-9-205 0 0,0 1 0 0 0,0-1 0 0 0,-1 1 1 0 0,1-1-1 0 0,0 1 0 0 0,0-1 0 0 0,0 1 0 0 0,0-1 1 0 0,0 1-1 0 0,0-1 0 0 0,1 1 0 0 0,-1-1 0 0 0,0 1 0 0 0,0-1 1 0 0,0 1-1 0 0,0-1 0 0 0,0 1 0 0 0,1 0 0 0 0,9 15 214 0 0,2 1-1 0 0,-1-1 0 0 0,2-1 1 0 0,0 0-1 0 0,1-1 0 0 0,0-1 1 0 0,28 21-1 0 0,-38-32-122 0 0,-1 1 1 0 0,0-1-1 0 0,1 1 0 0 0,-1 0 1 0 0,0 0-1 0 0,-1 1 1 0 0,4 3-1 0 0,0 1 91 0 0,-3-4-82 0 0,0 1 0 0 0,0-1 0 0 0,-1 1 0 0 0,1 0 0 0 0,-1 0 0 0 0,0 0 1 0 0,0 0-1 0 0,1 7 0 0 0,-3-11-76 0 0,1 1 0 0 0,-1-1 1 0 0,1 1-1 0 0,-1-1 0 0 0,0 1 1 0 0,0 0-1 0 0,0-1 0 0 0,0 1 1 0 0,0-1-1 0 0,0 1 0 0 0,0-1 0 0 0,-1 1 1 0 0,1 0-1 0 0,-1-1 0 0 0,1 1 1 0 0,-1-1-1 0 0,1 1 0 0 0,-1-1 1 0 0,0 0-1 0 0,0 1 0 0 0,1-1 0 0 0,-1 0 1 0 0,0 1-1 0 0,0-1 0 0 0,-1 0 1 0 0,1 0-1 0 0,0 0 0 0 0,0 0 1 0 0,0 0-1 0 0,-3 1 0 0 0,-18 11 525 0 0,19-11-559 0 0,-1 0 0 0 0,0 0-1 0 0,1 0 1 0 0,-1 0-1 0 0,0 0 1 0 0,0-1-1 0 0,0 0 1 0 0,0 0-1 0 0,-4 1 1 0 0,-1-1-137 0 0,1 0 1 0 0,-1-1 0 0 0,1-1-1 0 0,-1 1 1 0 0,1-1 0 0 0,-1-1-1 0 0,1 1 1 0 0,0-1 0 0 0,-1-1-1 0 0,-11-5 1 0 0,13 5-599 0 0,-1-1 1 0 0,2 0-1 0 0,-1-1 0 0 0,0 1 1 0 0,1-1-1 0 0,-11-12 0 0 0,5 0-5041 0 0,5-5-1467 0 0</inkml:trace>
  <inkml:trace contextRef="#ctx0" brushRef="#br0" timeOffset="1">124 157 14112 0 0,'3'0'645'0'0,"8"0"-351"0"0,1-1 0 0 0,16-2 1 0 0,-16 1 708 0 0,0 1 0 0 0,0 0 0 0 0,21 2 1 0 0,-2 1 1316 0 0,-7-4-161 0 0,42-6 0 0 0,-14 0-980 0 0,-8 11-762 0 0,-7-6-907 0 0,-23 3-812 0 0,-1-1-1 0 0,13-3 1 0 0,-15 3-7300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1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21191 0 0,'0'0'1606'0'0,"0"1"-1085"0"0,1 12-193 0 0,0 1-1 0 0,1-1 1 0 0,1 0 0 0 0,7 20 0 0 0,4 19 1717 0 0,13 151-1424 0 0,-24-175-608 0 0,3 1 0 0 0,0-1 1 0 0,12 34-1 0 0,6 22-339 0 0,-22-74-439 0 0,0 1 0 0 0,1 0 1 0 0,1-1-1 0 0,0 1 0 0 0,0-1 0 0 0,9 16 1 0 0,5-2-1274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2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90 12896 0 0,'0'0'997'0'0,"-6"-5"-618"0"0,0-3 1464 0 0,0-1 0 0 0,1 0 0 0 0,-5-11 0 0 0,5 10-1008 0 0,4 8-643 0 0,0 0 0 0 0,-1 0 0 0 0,0 0-1 0 0,1 0 1 0 0,-1 0 0 0 0,0 1-1 0 0,0-1 1 0 0,0 0 0 0 0,0 1 0 0 0,0-1-1 0 0,0 1 1 0 0,0 0 0 0 0,0 0 0 0 0,-1 0-1 0 0,1 0 1 0 0,0 0 0 0 0,-1 0 0 0 0,1 1-1 0 0,-1-1 1 0 0,1 1 0 0 0,-1-1 0 0 0,1 1-1 0 0,-1 0 1 0 0,1 0 0 0 0,-5 1-1 0 0,-4 3 76 0 0,8-4-243 0 0,1 1-1 0 0,-1 0 1 0 0,1 0 0 0 0,0 0 0 0 0,0 0-1 0 0,-1 0 1 0 0,1 0 0 0 0,0 0 0 0 0,0 1 0 0 0,0-1-1 0 0,0 1 1 0 0,0 0 0 0 0,1 0 0 0 0,-1-1 0 0 0,0 1-1 0 0,-1 3 1 0 0,-3 6-123 0 0,1 0 1 0 0,0 1-1 0 0,-7 23 0 0 0,10-28 143 0 0,0 3 27 0 0,0 1-1 0 0,0 0 0 0 0,2-1 0 0 0,-1 1 0 0 0,2 12 0 0 0,-1-7-133 0 0,0-2-77 0 0,1 0 1 0 0,3 22 0 0 0,-3-32 133 0 0,0 0 0 0 0,0 1 0 0 0,1-1 0 0 0,-1 0 0 0 0,1 0 0 0 0,0 0 0 0 0,0 0 0 0 0,0 0 0 0 0,1 0 0 0 0,-1 0 0 0 0,4 3 0 0 0,-5-6-22 0 0,0-1 0 0 0,-1 1-1 0 0,1 0 1 0 0,0-1 0 0 0,0 1-1 0 0,-1-1 1 0 0,1 1-1 0 0,0-1 1 0 0,0 0 0 0 0,0 1-1 0 0,-1-1 1 0 0,1 0 0 0 0,0 1-1 0 0,0-1 1 0 0,0 0-1 0 0,0 0 1 0 0,0 0 0 0 0,0 0-1 0 0,-1 0 1 0 0,1 0-1 0 0,2 0 1 0 0,-2-1 7 0 0,1 1 0 0 0,0-1 0 0 0,-1 1 0 0 0,1-1 0 0 0,-1 0 0 0 0,1 0 0 0 0,-1 0 0 0 0,1 0 0 0 0,-1 0 0 0 0,3-2 0 0 0,0-2-75 0 0,0 0 1 0 0,0 1-1 0 0,-1-2 0 0 0,1 1 0 0 0,4-10 0 0 0,6-9-160 0 0,-10 18 206 0 0,0-1-1 0 0,-1 1 1 0 0,0-1-1 0 0,0 1 1 0 0,2-8-1 0 0,1-3 596 0 0,1 0 1 0 0,12-22-1 0 0,-15 29-394 0 0,-1 8-2 0 0,9-1-129 0 0,-9 6-23 0 0,-3-2 2 0 0,3 1 1 0 0,-1 0 0 0 0,1 0 0 0 0,-1 0 0 0 0,0 0 0 0 0,0 1 0 0 0,0-1 0 0 0,0 0 0 0 0,0 1 0 0 0,0 0 0 0 0,-1-1 0 0 0,3 6 0 0 0,2 5 0 0 0,13 25 13 0 0,-8-15-90 0 0,10 24-1243 0 0,-20-44 1019 0 0,0-1 0 0 0,0 1-1 0 0,0-1 1 0 0,-1 1 0 0 0,1-1-1 0 0,-1 1 1 0 0,0 0 0 0 0,0 2-1 0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2.5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21191 0 0,'0'0'1606'0'0,"1"2"-1085"0"0,1 3-407 0 0,1 2-38 0 0,0 0 0 0 0,0 0-1 0 0,-1 1 1 0 0,1-1 0 0 0,-2 1-1 0 0,2 12 1 0 0,3 45 1945 0 0,-5-56-1647 0 0,-1-1-1 0 0,2 0 0 0 0,1 11 1 0 0,0-6-252 0 0,0-4-108 0 0,0-10-8 0 0,2-12-8 0 0,-3 8 0 0 0,11-19 2 0 0,1 1 0 0 0,1 0 0 0 0,1 1 0 0 0,21-22 0 0 0,-36 43 0 0 0,1-1 0 0 0,-1 0 0 0 0,1 1 0 0 0,0-1 0 0 0,0 1 0 0 0,0-1 0 0 0,0 1 0 0 0,0 0 0 0 0,0-1 0 0 0,0 1 0 0 0,0 1 0 0 0,0-1 0 0 0,0 0 0 0 0,1 0 0 0 0,-1 1 0 0 0,0-1 0 0 0,5 1 0 0 0,-4 0 0 0 0,-1 0 0 0 0,1 1 0 0 0,-1-1 0 0 0,1 1 0 0 0,-1 0 0 0 0,1 0 0 0 0,-1 0 0 0 0,0 0 0 0 0,0 0 0 0 0,1 1 0 0 0,-1-1 0 0 0,0 1 0 0 0,0-1 0 0 0,0 1 0 0 0,0 0 0 0 0,2 2 0 0 0,1 3 0 0 0,0 0 0 0 0,0 0 0 0 0,0 0 0 0 0,-1 1 0 0 0,0 0 0 0 0,4 12 0 0 0,0 3 0 0 0,6 25 0 0 0,-12-39-236 0 0,2 0 0 0 0,-1-1 0 0 0,1 1 0 0 0,1-1 0 0 0,-1 0 0 0 0,8 10 0 0 0,6 9-800 0 0,-12-14-1809 0 0,5-3-5341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9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12 105 7368 0 0,'0'14'234'0'0,"1"-3"3950"0"0,0 0 0 0 0,2 12 0 0 0,2-6-2305 0 0,11 41 2321 0 0,-12-46-3933 0 0,-1 1 1 0 0,-1 1 0 0 0,2 14 0 0 0,-3-12-71 0 0,7 22 1 0 0,-6-31-160 0 0,0 1 0 0 0,-1-1 0 0 0,1 11 0 0 0,-2-16-148 0 0,0 0-1 0 0,0 0 0 0 0,0 0 1 0 0,0 0-1 0 0,0 0 0 0 0,-1 0 1 0 0,1 0-1 0 0,-1 0 0 0 0,1 0 1 0 0,-1 0-1 0 0,0 0 0 0 0,0 0 1 0 0,0-1-1 0 0,0 1 0 0 0,0 0 1 0 0,0-1-1 0 0,-2 3 0 0 0</inkml:trace>
  <inkml:trace contextRef="#ctx0" brushRef="#br0" timeOffset="1">12 24 5528 0 0,'-11'-24'17746'0'0,"12"25"-17871"0"0,18 4-1251 0 0,-18-5-6 0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2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20 21191 0 0,'0'0'7340'0'0,"0"0"-7291"0"0,0 0-1 0 0,-1 0 1 0 0,1-1-1 0 0,0 1 0 0 0,-1 0 1 0 0,1 0-1 0 0,0 0 1 0 0,-1 0-1 0 0,1 0 1 0 0,0 0-1 0 0,-1 1 1 0 0,1-1-1 0 0,0 0 1 0 0,-1 0-1 0 0,1 0 1 0 0,0 0-1 0 0,-1 0 0 0 0,1 0 1 0 0,0 1-1 0 0,-1-1 1 0 0,1 0-1 0 0,0 0 1 0 0,-2 1-46 0 0,0 1-2 0 0,-1 1 0 0 0,0-1 0 0 0,0 0 0 0 0,1 1 0 0 0,-1 0 0 0 0,1 0 0 0 0,0-1 0 0 0,0 1 0 0 0,0 1 0 0 0,0-1 0 0 0,0 0 0 0 0,1 0 0 0 0,-3 7 0 0 0,1 4-1 0 0,1 0 0 0 0,0 0 0 0 0,1 1 0 0 0,1-1 0 0 0,0 1 0 0 0,0-1 0 0 0,2 0 0 0 0,3 18 0 0 0,2-8-26 0 0,-5-14-25 0 0,0-1 1 0 0,1 1-1 0 0,0-1 0 0 0,1 0 0 0 0,0 1 1 0 0,0-2-1 0 0,10 16 0 0 0,-7-16 2 0 0,-6-6 42 0 0,0 0 0 0 0,1 0 0 0 0,-1 0 0 0 0,1 0 0 0 0,-1 0 1 0 0,1-1-1 0 0,-1 1 0 0 0,1-1 0 0 0,0 1 0 0 0,0-1 0 0 0,0 0 0 0 0,0 0 0 0 0,0 0 0 0 0,0 0 0 0 0,3 1 0 0 0,-3-1 6 0 0,1-1 0 0 0,0 1 0 0 0,0-1 0 0 0,0 0-1 0 0,-1 0 1 0 0,1 0 0 0 0,0 0 0 0 0,0-1 0 0 0,0 1 0 0 0,0-1 0 0 0,-1 1 0 0 0,1-1-1 0 0,0 0 1 0 0,0 0 0 0 0,-1 0 0 0 0,1-1 0 0 0,-1 1 0 0 0,1-1 0 0 0,-1 1 0 0 0,0-1-1 0 0,0 0 1 0 0,1 0 0 0 0,2-3 0 0 0,4-6-9 0 0,0 1 0 0 0,-1-2 0 0 0,12-20 1 0 0,-6 9 3 0 0,0 0 94 0 0,-1-1 0 0 0,14-37 0 0 0,-23 50-49 0 0,0 1-1 0 0,-2-1 1 0 0,1 0-1 0 0,-1 0 0 0 0,-1 0 1 0 0,0-20-1 0 0,-1 29-19 0 0,0 0 0 0 0,0-1 0 0 0,-1 1 0 0 0,0 0 0 0 0,1 0-1 0 0,-1 0 1 0 0,0-1 0 0 0,0 1 0 0 0,0 0 0 0 0,0 0 0 0 0,0 0 0 0 0,-1 0-1 0 0,1 1 1 0 0,-1-1 0 0 0,1 0 0 0 0,-1 0 0 0 0,0 1 0 0 0,1-1-1 0 0,-1 1 1 0 0,-3-2 0 0 0,4 2-28 0 0,0 1 0 0 0,0-1 0 0 0,0 1-1 0 0,0-1 1 0 0,-1 1 0 0 0,1-1 0 0 0,0 1 0 0 0,0 0-1 0 0,-1 0 1 0 0,1-1 0 0 0,0 1 0 0 0,0 0 0 0 0,-1 0-1 0 0,1 0 1 0 0,0 1 0 0 0,0-1 0 0 0,-1 0 0 0 0,1 0-1 0 0,0 1 1 0 0,0-1 0 0 0,0 0 0 0 0,0 1 0 0 0,-1-1-1 0 0,1 1 1 0 0,0 0 0 0 0,0-1 0 0 0,0 1 0 0 0,0 0-1 0 0,0 0 1 0 0,0 0 0 0 0,0-1 0 0 0,1 1 0 0 0,-1 0-1 0 0,0 0 1 0 0,0 0 0 0 0,1 0 0 0 0,-1 1 0 0 0,0-1 0 0 0,1 0-1 0 0,-1 1 1 0 0,-5 9-22 0 0,1-1 0 0 0,1 1 0 0 0,0 0 0 0 0,0 0 0 0 0,1 0 0 0 0,0 0 0 0 0,-1 18 0 0 0,3-15 1 0 0,0 1 0 0 0,1-1-1 0 0,1 1 1 0 0,1-1 0 0 0,0 1 0 0 0,1-1-1 0 0,0 0 1 0 0,9 23 0 0 0,-10-31-3 0 0,1 0 0 0 0,0 0 0 0 0,0 0 0 0 0,1-1 0 0 0,-1 1 0 0 0,1-1 0 0 0,0 0 0 0 0,1 0 0 0 0,-1 0 0 0 0,1-1 0 0 0,0 0 0 0 0,0 0 0 0 0,0 0 0 0 0,1 0 0 0 0,-1-1 0 0 0,1 0 0 0 0,0 0 0 0 0,0 0 0 0 0,0-1 0 0 0,0 0 0 0 0,11 2-1 0 0,9-2-1416 0 0,1-2-445 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3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236 423 6912 0 0,'-2'0'528'0'0,"-32"-14"202"0"0,2 0 5777 0 0,21 10-2736 0 0,5 2-2364 0 0,0 0 0 0 0,0 0 0 0 0,-1 0 0 0 0,-6 0 0 0 0,11 2-1296 0 0,-1 0 0 0 0,1 0 0 0 0,0 0 0 0 0,-1 0 0 0 0,1 0 0 0 0,-1 1 0 0 0,1-1-1 0 0,0 1 1 0 0,0 0 0 0 0,-1 0 0 0 0,1 0 0 0 0,0 0 0 0 0,0 0 0 0 0,-4 2 0 0 0,-32 33 440 0 0,34-30-548 0 0,-1 0 0 0 0,1 0 0 0 0,0 0 0 0 0,1 0-1 0 0,0 1 1 0 0,0 0 0 0 0,0-1 0 0 0,1 1 0 0 0,-2 10 0 0 0,1-2-20 0 0,1 1 1 0 0,0-1-1 0 0,1 1 0 0 0,2 24 0 0 0,0-6-107 0 0,-1-28 68 0 0,1 1 1 0 0,0 0-1 0 0,0-1 0 0 0,1 1 1 0 0,4 11-1 0 0,-3-8-114 0 0,-2-8 71 0 0,-1-1 64 0 0,0-1 0 0 0,0 1 0 0 0,0-1 0 0 0,1 1 0 0 0,-1 0 1 0 0,0-1-1 0 0,0 1 0 0 0,0-1 0 0 0,1 1 0 0 0,-1-1 0 0 0,0 1 0 0 0,0-1 0 0 0,1 1 0 0 0,-1-1 0 0 0,1 0 0 0 0,-1 1 0 0 0,0-1 0 0 0,1 1 0 0 0,-1-1 1 0 0,1 0-1 0 0,-1 1 0 0 0,1-1 0 0 0,-1 0 0 0 0,1 0 0 0 0,-1 1 0 0 0,1-1 0 0 0,-1 0 0 0 0,1 0 0 0 0,0-1 17 0 0,0 1-1 0 0,0-1 1 0 0,0 0-1 0 0,0 0 1 0 0,0 0-1 0 0,0 0 1 0 0,-1 0-1 0 0,1 0 1 0 0,0 0-1 0 0,-1 0 1 0 0,1-2-1 0 0,0 2 7 0 0,4-9 44 0 0,1 0 0 0 0,-2-1 1 0 0,1 1-1 0 0,-2-1 0 0 0,1 0 1 0 0,3-22-1 0 0,-5 18-32 0 0,1-1 0 0 0,0 1 0 0 0,8-19 0 0 0,-10 30 0 0 0,1-1 0 0 0,-1 0-1 0 0,0 0 1 0 0,0 0 0 0 0,-1 0-1 0 0,0 0 1 0 0,1 0 0 0 0,-2-8-1 0 0,0-20-166 0 0,4 32 89 0 0,0 1 77 0 0,0-1-1 0 0,-1 1 1 0 0,1 0-1 0 0,0-1 1 0 0,0 1-1 0 0,0 1 1 0 0,0-1-1 0 0,0 0 1 0 0,0 1-1 0 0,0-1 1 0 0,0 1-1 0 0,5 2 1 0 0,1 1 1 0 0,0 1 1 0 0,13 9 0 0 0,-5-2 0 0 0,-12-10-1 0 0,0 0 0 0 0,0 1 0 0 0,0-2 0 0 0,0 1 0 0 0,0 0 0 0 0,0-1 0 0 0,1 0 0 0 0,-1 0 0 0 0,0-1 0 0 0,11 0 0 0 0,-3 0 0 0 0,0-2 0 0 0,0 1 0 0 0,17-6 0 0 0,-26 6 0 0 0,1 0 0 0 0,-1-1 0 0 0,0 1 0 0 0,0-1 0 0 0,0 0 0 0 0,0 0 0 0 0,0 0 0 0 0,0 0 0 0 0,-1-1 0 0 0,1 1 0 0 0,-1-1 0 0 0,0 0 0 0 0,0 0 0 0 0,0-1 0 0 0,0 1 0 0 0,0 0 0 0 0,-1-1 0 0 0,1 0 0 0 0,-1 0 0 0 0,0 1 0 0 0,3-9 0 0 0,5-10 0 0 0,-8 19 0 0 0,-1 0 0 0 0,1 0 0 0 0,-1-1 0 0 0,0 1 0 0 0,0 0 0 0 0,0-1 0 0 0,0 1 0 0 0,0-1 0 0 0,-1-6 0 0 0,0-2 0 0 0,-1-1 0 0 0,-6-21 0 0 0,0-6 0 0 0,4 23 67 0 0,-1 0 0 0 0,-1 0-1 0 0,0 0 1 0 0,-1 1 0 0 0,-9-17-1 0 0,12 26 193 0 0,-1 0 0 0 0,-9-11-1 0 0,-4-10 369 0 0,8 8-550 0 0,7 14-106 0 0,0 1-1 0 0,-1-1 0 0 0,1 1 1 0 0,-1 0-1 0 0,0 0 0 0 0,0 0 1 0 0,-7-7-1 0 0,10 12 46 0 0,-1-1 0 0 0,1 1 1 0 0,-1-1-1 0 0,1 1 0 0 0,-1-1 1 0 0,1 1-1 0 0,-1-1 0 0 0,0 1 1 0 0,1 0-1 0 0,-1-1 0 0 0,0 1 0 0 0,1 0 1 0 0,-1 0-1 0 0,0-1 0 0 0,1 1 1 0 0,-1 0-1 0 0,0 0 0 0 0,1 0 0 0 0,-1 0 1 0 0,0 0-1 0 0,0 0 0 0 0,1 0 1 0 0,-1 0-1 0 0,0 0 0 0 0,1 0 1 0 0,-1 0-1 0 0,0 1 0 0 0,0-1 0 0 0,1 0 1 0 0,-1 0-1 0 0,0 1 0 0 0,1-1 1 0 0,-1 0-1 0 0,1 1 0 0 0,-1-1 1 0 0,0 1-1 0 0,1-1 0 0 0,-1 1 0 0 0,1-1 1 0 0,-1 1-1 0 0,1-1 0 0 0,0 1 1 0 0,-1 0-1 0 0,1-1 0 0 0,-1 1 0 0 0,1-1 1 0 0,-1 2-1 0 0,0 2-27 0 0,-1 0 0 0 0,0 0 1 0 0,1 0-1 0 0,0 0 0 0 0,0 1 0 0 0,-1 4 0 0 0,0 18-94 0 0,1-1-1 0 0,3 40 1 0 0,13 52 123 0 0,-1-1-21 0 0,-11-85 3 0 0,15 120 0 0 0,-2-44 23 0 0,1 6-918 0 0,14 55-4071 0 0,-25-139 2884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3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4 174 3224 0 0,'-3'-13'300'0'0,"6"9"-332"0"0,-2 3 52 0 0,3-2 945 0 0,-1 0 0 0 0,1 0 0 0 0,0 0 0 0 0,0 0-1 0 0,0 0 1 0 0,0 1 0 0 0,7-3 0 0 0,35-12 6976 0 0,-14 7-6175 0 0,32-12 1357 0 0,-25 10-2155 0 0,24-5 302 0 0,-42 12-1557 0 0,-1-1 1 0 0,1 0-1 0 0,34-17 1 0 0,-39 16-1779 0 0,-2 1-3602 0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4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17911 0 0,'0'0'1624'0'0,"0"1"-1336"0"0,-2 6 406 0 0,0 0 0 0 0,1 0-1 0 0,-1 8 1 0 0,0 0 438 0 0,1-2-317 0 0,0 0 0 0 0,2 22 0 0 0,-1-5-272 0 0,10 130 398 0 0,-9-142-877 0 0,2 4-61 0 0,0-1 0 0 0,2 1 0 0 0,0-1 0 0 0,2 0-1 0 0,0 0 1 0 0,16 31 0 0 0,-18-43-9 0 0,1 0 0 0 0,1 0 0 0 0,0-1 0 0 0,0 1 1 0 0,1-1-1 0 0,0-1 0 0 0,0 0 0 0 0,11 8 0 0 0,-17-14 3 0 0,0 1 0 0 0,0-1 0 0 0,0 1 1 0 0,0-1-1 0 0,1 0 0 0 0,-1 0 0 0 0,0 0 1 0 0,1 0-1 0 0,-1-1 0 0 0,1 1 0 0 0,-1-1 0 0 0,1 1 1 0 0,-1-1-1 0 0,1 0 0 0 0,-1 0 0 0 0,1 0 1 0 0,-1 0-1 0 0,1 0 0 0 0,-1-1 0 0 0,0 1 0 0 0,1-1 1 0 0,3-1-1 0 0,14-4-10 0 0,-18 6 13 0 0,1 0 0 0 0,-1-1 0 0 0,0 0 1 0 0,1 1-1 0 0,-1-1 0 0 0,0 0 1 0 0,1 0-1 0 0,2-2 0 0 0,2-2 15 0 0,-1 0 0 0 0,1 0 0 0 0,-1-1 0 0 0,-1 0 0 0 0,1 0 0 0 0,-1 0 0 0 0,0-1 0 0 0,0 0 0 0 0,6-12-1 0 0,5-7 17 0 0,-11 19 24 0 0,-1-1 1 0 0,1 0-1 0 0,-1 0 1 0 0,-1 0-1 0 0,0-1 1 0 0,4-11-1 0 0,1-7 139 0 0,-6 23-160 0 0,-1-1 1 0 0,1 1 0 0 0,-1 0 0 0 0,0 0-1 0 0,0-1 1 0 0,-1 1 0 0 0,1-1 0 0 0,-1 1 0 0 0,0-1-1 0 0,-1-5 1 0 0,0 2 36 0 0,-1 0 0 0 0,0 1 0 0 0,-5-11 1 0 0,6 15-59 0 0,0 1 0 0 0,0-1 1 0 0,0 1-1 0 0,-1-1 1 0 0,1 1-1 0 0,-1-1 0 0 0,0 1 1 0 0,1 0-1 0 0,-1 0 1 0 0,0 0-1 0 0,0 0 0 0 0,-1 0 1 0 0,-1-2-1 0 0,2 4-10 0 0,1 0-1 0 0,0 0 1 0 0,-1 0 0 0 0,1 0-1 0 0,0 0 1 0 0,-1 0 0 0 0,1 0 0 0 0,0 0-1 0 0,0 0 1 0 0,-1 1 0 0 0,1-1-1 0 0,0 0 1 0 0,0 1 0 0 0,-1-1-1 0 0,1 1 1 0 0,0 0 0 0 0,0-1-1 0 0,0 1 1 0 0,0 0 0 0 0,0 0-1 0 0,0 0 1 0 0,0-1 0 0 0,0 1-1 0 0,0 0 1 0 0,0 0 0 0 0,1 0-1 0 0,-2 2 1 0 0,0-1-11 0 0,0 1 0 0 0,0 0 0 0 0,0 0 0 0 0,0 0 1 0 0,1 0-1 0 0,-1 0 0 0 0,1 0 0 0 0,-1 0 0 0 0,1 0 0 0 0,-1 5 0 0 0,0 18-68 0 0,-4 37-182 0 0,6-54 200 0 0,0-1 1 0 0,1 0-1 0 0,0 0 0 0 0,0 0 1 0 0,4 13-1 0 0,1-5-63 0 0,0-1-1 0 0,1 0 0 0 0,1 0 1 0 0,0-1-1 0 0,1 0 1 0 0,0 0-1 0 0,1-1 1 0 0,0 0-1 0 0,2-1 1 0 0,-1 0-1 0 0,14 10 1 0 0,-22-20 71 0 0,0 0 1 0 0,1 0 0 0 0,-1-1 0 0 0,0 1 0 0 0,0-1 0 0 0,1 0 0 0 0,-1 0 0 0 0,1 0 0 0 0,-1 0 0 0 0,1-1-1 0 0,-1 1 1 0 0,1-1 0 0 0,0 0 0 0 0,-1 0 0 0 0,1-1 0 0 0,-1 1 0 0 0,1-1 0 0 0,6-1 0 0 0,-4 0-91 0 0,1 0 0 0 0,-1 0 0 0 0,0 0 0 0 0,0-1-1 0 0,0 0 1 0 0,0 0 0 0 0,0-1 0 0 0,-1 0 0 0 0,7-5 0 0 0,6-8-408 0 0,55-54-1780 0 0,-60 54 1804 0 0,-10 13 475 0 0,-1 0 0 0 0,1 0 1 0 0,1 0-1 0 0,4-4 0 0 0,11-14 139 0 0,-18 21 4 0 0,0 1-57 0 0,0 0 0 0 0,0 0 0 0 0,-1 0 0 0 0,1-1 0 0 0,0 2-1 0 0,0-1 1 0 0,0 0 0 0 0,0 0 0 0 0,0 0 0 0 0,0 0 0 0 0,0 1 0 0 0,-1-1-1 0 0,1 0 1 0 0,0 1 0 0 0,0-1 0 0 0,0 0 0 0 0,-1 1 0 0 0,1-1 0 0 0,0 1-1 0 0,0-1 1 0 0,-1 1 0 0 0,1 0 0 0 0,0 0 0 0 0,12 7 348 0 0,21 5 1365 0 0,-32-12-626 0 0,9-1-54 0 0,-9 1-986 0 0,0-1 0 0 0,-1 0 0 0 0,1 0 0 0 0,0 0 0 0 0,0-1 0 0 0,-1 1 0 0 0,1 0 0 0 0,0-1 0 0 0,0 1 0 0 0,-1-1 0 0 0,1 1 1 0 0,-1-1-1 0 0,1 0 0 0 0,0 0 0 0 0,1-1 0 0 0,-2 0 7 0 0,1 0-1 0 0,0 0 1 0 0,-1-1-1 0 0,1 1 1 0 0,-1-1 0 0 0,0 1-1 0 0,0-1 1 0 0,1-4 0 0 0,0 4-20 0 0,-1 0-1 0 0,1 0 1 0 0,-1 0 0 0 0,1 0 0 0 0,0 1 0 0 0,0-1 0 0 0,3-2 0 0 0,-3 3-33 0 0,0-1 0 0 0,0 0 1 0 0,0 1-1 0 0,0-1 1 0 0,0 0-1 0 0,1-3 1 0 0,31-65 291 0 0,-13 29-215 0 0,-19 38-361 0 0,0 1 0 0 0,0-1 1 0 0,0 1-1 0 0,0 0 0 0 0,1 0 0 0 0,0 0 0 0 0,-1 0 1 0 0,7-5-1 0 0,28-14-5367 0 0,-26 16 3690 0 0,8-4-6776 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4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21167 0 0,'0'0'4591'0'0,"2"2"-3332"0"0,1 1-1021 0 0,0 1 1 0 0,0 0 0 0 0,-1 0 0 0 0,0 0 0 0 0,1 0-1 0 0,-1 1 1 0 0,-1-1 0 0 0,1 1 0 0 0,-1-1 0 0 0,2 9 0 0 0,3 6 97 0 0,-2-6-222 0 0,-2-9-86 0 0,0 1 1 0 0,0 0 0 0 0,-1 0-1 0 0,1 1 1 0 0,-1-1 0 0 0,-1 0-1 0 0,1 0 1 0 0,-1 1 0 0 0,0-1-1 0 0,0 0 1 0 0,-1 7 0 0 0,-2 3 28 0 0,1-8-49 0 0,1 1 0 0 0,-1-1 0 0 0,1 1 0 0 0,1-1 0 0 0,-1 1 0 0 0,1 0 0 0 0,2 14 0 0 0,4 2-15 0 0,9 27 1 0 0,-14-47-4 0 0,1-1 0 0 0,-1-1 0 0 0,1 1 0 0 0,0 0 0 0 0,0 0 0 0 0,0-1 0 0 0,1 1 0 0 0,2 2 1 0 0,-3-3-16 0 0,0-1 1 0 0,0 1 0 0 0,-1-1 0 0 0,1 1 0 0 0,-1 0 0 0 0,1 0 0 0 0,-1 0 0 0 0,0 0 0 0 0,0 0-1 0 0,0 0 1 0 0,0 0 0 0 0,1 4 0 0 0,-2 2-404 0 0,0-7 367 0 0,-1-1 0 0 0,1 1 1 0 0,0 0-1 0 0,0-1 0 0 0,0 1 0 0 0,0-1 0 0 0,0 1 1 0 0,0-1-1 0 0,0 1 0 0 0,0 0 0 0 0,0-1 1 0 0,0 1-1 0 0,0-1 0 0 0,1 1 0 0 0,-1-1 1 0 0,0 1-1 0 0,0-1 0 0 0,0 1 0 0 0,1 0 1 0 0,-1-1-1 0 0,0 1 0 0 0,1-1 0 0 0,-1 0 1 0 0,0 1-1 0 0,1-1 0 0 0,-1 1 0 0 0,1-1 0 0 0,-1 0 1 0 0,0 1-1 0 0,2-1 0 0 0,15 10-1323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5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72 3680 0 0,'21'9'167'0'0,"-20"-9"-152"0"0,-1 0 1 0 0,1 0-1 0 0,-1 0 1 0 0,0 0 0 0 0,1 0-1 0 0,-1 0 1 0 0,0 0 0 0 0,1 0-1 0 0,-1 0 1 0 0,1-1 0 0 0,-1 1-1 0 0,0 0 1 0 0,1 0-1 0 0,-1 0 1 0 0,0 0 0 0 0,1-1-1 0 0,-1 1 1 0 0,0 0 0 0 0,1 0-1 0 0,-1-1 1 0 0,0 1 0 0 0,0 0-1 0 0,1 0 1 0 0,-1-1-1 0 0,0 1 1 0 0,0 0 0 0 0,1-1-1 0 0,-1 1 1 0 0,0 0 0 0 0,0-1-1 0 0,0 1 1 0 0,0 0 0 0 0,0-1-1 0 0,1 1 1 0 0,-1-1 0 0 0,0 0 259 0 0,8-15 4492 0 0,-8 15-4441 0 0,0 1 0 0 0,0-1 1 0 0,0 1-1 0 0,0-1 0 0 0,0 0 1 0 0,-1 1-1 0 0,-5-12 9336 0 0,9 8-7987 0 0,-3 4-1631 0 0,1 0 0 0 0,-1 0 1 0 0,0 0-1 0 0,0 0 0 0 0,0 0 1 0 0,0 0-1 0 0,1-1 0 0 0,-1 1 0 0 0,0 0 1 0 0,0 0-1 0 0,0 0 0 0 0,0 0 1 0 0,0 0-1 0 0,0-1 0 0 0,1 1 0 0 0,-1 0 1 0 0,0 0-1 0 0,0 0 0 0 0,0 0 1 0 0,0-1-1 0 0,0 1 0 0 0,0 0 0 0 0,0 0 1 0 0,0 0-1 0 0,0-1 0 0 0,0 1 1 0 0,0 0-1 0 0,0 0 0 0 0,0 0 1 0 0,0-1-1 0 0,0 1 0 0 0,0 0 0 0 0,0 0 1 0 0,0 0-1 0 0,0-1 0 0 0,-24-10 1580 0 0,18 7-1372 0 0,-1 1 0 0 0,1 0 0 0 0,-10-3 0 0 0,14 5-237 0 0,0 1 0 0 0,0-1 0 0 0,0 1 0 0 0,0 0 0 0 0,0-1 0 0 0,0 1 0 0 0,0 0 0 0 0,0 1 0 0 0,0-1 0 0 0,0 0 0 0 0,0 0 1 0 0,0 1-1 0 0,0-1 0 0 0,0 1 0 0 0,0 0 0 0 0,1 0 0 0 0,-3 1 0 0 0,-13 4 50 0 0,16-6-79 0 0,-1 1 0 0 0,1-1 0 0 0,0 0 0 0 0,0 1 0 0 0,0-1 0 0 0,-1 1 0 0 0,1-1 0 0 0,0 1 0 0 0,0 0 0 0 0,0-1 0 0 0,-2 3 0 0 0,6 7-232 0 0,-2 0 228 0 0,-1-8 11 0 0,0 0 0 0 0,0-1 0 0 0,1 1 0 0 0,-1 0 0 0 0,0 0 0 0 0,1-1 0 0 0,-1 1 0 0 0,1 0 0 0 0,0-1 0 0 0,0 1 0 0 0,1 2 0 0 0,5 4-27 0 0,-6-7 25 0 0,0 0 0 0 0,0 0 0 0 0,0 0 0 0 0,0 0 0 0 0,0 0 0 0 0,-1 0 0 0 0,1 0 0 0 0,0 0 0 0 0,0 0 0 0 0,-1 1 0 0 0,1-1 1 0 0,-1 0-1 0 0,1 0 0 0 0,-1 1 0 0 0,1-1 0 0 0,-1 0 0 0 0,0 1 0 0 0,0-1 0 0 0,0 0 0 0 0,0 1 0 0 0,0-1 0 0 0,0 2 0 0 0,0-2 7 0 0,-1 0 0 0 0,1 0 0 0 0,0-1 0 0 0,-1 1-1 0 0,1 0 1 0 0,0 0 0 0 0,0-1 0 0 0,0 1 0 0 0,0 0 0 0 0,0 0 0 0 0,0 0-1 0 0,0-1 1 0 0,0 1 0 0 0,0 0 0 0 0,0 0 0 0 0,0 0 0 0 0,0-1 0 0 0,0 1-1 0 0,1 0 1 0 0,-1 0 0 0 0,0-1 0 0 0,1 1 0 0 0,-1 0 0 0 0,0 0 0 0 0,1-1-1 0 0,-1 1 1 0 0,1 0 0 0 0,-1-1 0 0 0,1 1 0 0 0,0-1 0 0 0,-1 1 0 0 0,1-1-1 0 0,-1 1 1 0 0,1-1 0 0 0,1 1 0 0 0,1 2-11 0 0,1 0 4 0 0,0 1 0 0 0,1 0 0 0 0,-1-1 0 0 0,1 0 0 0 0,6 3 0 0 0,-2 1 9 0 0,-5 2 18 0 0,-3-8-12 0 0,0 1 0 0 0,0 0 0 0 0,0 0 0 0 0,0-1 0 0 0,0 1 0 0 0,1-1 0 0 0,-1 1 0 0 0,3 2 0 0 0,-3-3 19 0 0,0 0 0 0 0,1 0 0 0 0,-1 0 0 0 0,0 1 0 0 0,0-1 0 0 0,0 0 0 0 0,0 1 0 0 0,-1-1 1 0 0,1 0-1 0 0,0 1 0 0 0,0-1 0 0 0,-1 1 0 0 0,1 2 0 0 0,7 12 178 0 0,-8-16-201 0 0,0 0 1 0 0,0 0 0 0 0,0 0 0 0 0,0 0 0 0 0,0 0 0 0 0,0 0 0 0 0,0 0 0 0 0,0 0 0 0 0,0 0 0 0 0,0 0 0 0 0,0 0 0 0 0,0 0 0 0 0,0 0 0 0 0,0 1 0 0 0,0-1 0 0 0,0 0 0 0 0,0 0 0 0 0,0 0 0 0 0,0 0 0 0 0,0 0 0 0 0,0 0 0 0 0,0 0 0 0 0,0 0 0 0 0,0 0 0 0 0,0 0 0 0 0,0 0 0 0 0,0 0-1 0 0,0 1 1 0 0,0-1 0 0 0,0 0 0 0 0,0 0 0 0 0,0 0 0 0 0,0 0 0 0 0,0 0 0 0 0,0 0 0 0 0,0 0 0 0 0,0 0 0 0 0,0 0 0 0 0,0 0 0 0 0,0 0 0 0 0,0 0 0 0 0,-1 0 0 0 0,1 0 0 0 0,0 0 0 0 0,0 0 0 0 0,0 0 0 0 0,0 0 0 0 0,0 0 0 0 0,0 1 0 0 0,0-1 0 0 0,0 0 0 0 0,0 0 0 0 0,0 0-1 0 0,-1 1 20 0 0,-1 0-1 0 0,1 0 0 0 0,1 0 0 0 0,-1 0 0 0 0,0 0 0 0 0,0 0 0 0 0,0 0 0 0 0,1 1 0 0 0,-1-1 0 0 0,0 0 0 0 0,1 1 0 0 0,-1-1 0 0 0,1 0 0 0 0,0 1 0 0 0,-1-1 0 0 0,1 1 0 0 0,0-1 0 0 0,0 1 0 0 0,0-1 0 0 0,0 0 0 0 0,0 4 0 0 0,0-4-12 0 0,0 0 0 0 0,0 0 0 0 0,0 0 0 0 0,0 0 0 0 0,-1-1 0 0 0,1 1 0 0 0,-1 0 0 0 0,1 0 0 0 0,0 0 0 0 0,-1 0 0 0 0,0 0 0 0 0,1-1 0 0 0,-1 1 0 0 0,1 0 0 0 0,-1 0 0 0 0,0-1 0 0 0,0 1 0 0 0,1 0 0 0 0,-1-1 0 0 0,0 1 0 0 0,0-1 0 0 0,0 1 0 0 0,1-1 0 0 0,-1 1 0 0 0,0-1 0 0 0,0 0 0 0 0,0 1 0 0 0,0-1 0 0 0,-1 0 0 0 0,-4 1 23 0 0,1 0-1 0 0,0 0 1 0 0,-1 0-1 0 0,-6-1 1 0 0,-62 0-79 0 0,69 0-190 0 0,0-1-1 0 0,0 0 1 0 0,0 0-1 0 0,0 0 1 0 0,0-1-1 0 0,1 1 1 0 0,-1-1-1 0 0,-7-4 0 0 0,10 5-51 0 0,1 1 232 0 0,1 0 0 0 0,0 0 0 0 0,0-1 0 0 0,0 1 1 0 0,0 0-1 0 0,0 0 0 0 0,-1 0 0 0 0,1 0 0 0 0,0 0 1 0 0,0 0-1 0 0,0 0 0 0 0,0 0 0 0 0,0 0 0 0 0,0 0 0 0 0,0 0 1 0 0,0 0-1 0 0,-1-1 0 0 0,1 1 0 0 0,0 0 0 0 0,0 0 1 0 0,0 0-1 0 0,0 0 0 0 0,0 0 0 0 0,0 0 0 0 0,0-1 1 0 0,0 1-1 0 0,0 0 0 0 0,0 0 0 0 0,0 0 0 0 0,0 0 1 0 0,0 0-1 0 0,0 0 0 0 0,0-1 0 0 0,0 1 0 0 0,0 0 1 0 0,0 0-1 0 0,0 0 0 0 0,0-13-5960 0 0,0-1-1648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5.4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1 178 15608 0 0,'2'0'99'0'0,"-1"1"0"0"0,1 0 0 0 0,0-1 0 0 0,0 1 1 0 0,0-1-1 0 0,-1 1 0 0 0,1-1 0 0 0,0 0 0 0 0,0 0 1 0 0,0 0-1 0 0,0 0 0 0 0,0 0 0 0 0,0 0 0 0 0,0-1 1 0 0,3 0-1 0 0,16-2 1 0 0,-13 1 693 0 0,-1 0-1 0 0,1 0 0 0 0,0-1 0 0 0,-1 0 0 0 0,14-8 0 0 0,9-4 2182 0 0,-26 13-2726 0 0,-1 0 1 0 0,0 0-1 0 0,1-1 0 0 0,-1 1 1 0 0,0-1-1 0 0,0 0 0 0 0,-1 0 1 0 0,1 0-1 0 0,0 0 0 0 0,-1 0 0 0 0,2-4 1 0 0,-2 5-176 0 0,-1-1-1 0 0,1 1 1 0 0,-1 0 0 0 0,1 0 0 0 0,0 1 0 0 0,-1-1-1 0 0,1 0 1 0 0,0 0 0 0 0,0 1 0 0 0,3-2 0 0 0,3-3 179 0 0,-5-1 23 0 0,-2 4-233 0 0,18-17 177 0 0,-15 8-143 0 0,-6 1 7 0 0,2 4-52 0 0,1 7-28 0 0,-1 0-1 0 0,0-1 0 0 0,0 1 0 0 0,0 0 0 0 0,0 0 0 0 0,0-1 1 0 0,0 1-1 0 0,0 0 0 0 0,0-1 0 0 0,0 1 0 0 0,0 0 0 0 0,0 0 1 0 0,0-1-1 0 0,-1 1 0 0 0,1 0 0 0 0,0 0 0 0 0,0-1 0 0 0,0 1 1 0 0,0 0-1 0 0,0 0 0 0 0,0-1 0 0 0,-1 1 0 0 0,1 0 1 0 0,0 0-1 0 0,0-1 0 0 0,0 1 0 0 0,-1 0 0 0 0,1 0 0 0 0,0 0 1 0 0,0 0-1 0 0,-1-1 0 0 0,1 1 0 0 0,0 0 0 0 0,0 0 0 0 0,-1 0 1 0 0,1 0-1 0 0,0 0 0 0 0,0 0 0 0 0,-1 0 0 0 0,1 0 0 0 0,0 0 1 0 0,-1 0-1 0 0,1 0 0 0 0,0 0 0 0 0,0 0 0 0 0,-1 0 0 0 0,-11-4 10 0 0,8 3-28 0 0,1 0-1 0 0,0 1 1 0 0,0 0-1 0 0,0-1 1 0 0,0 1-1 0 0,-1 1 1 0 0,1-1 0 0 0,0 0-1 0 0,0 1 1 0 0,0-1-1 0 0,0 1 1 0 0,0 0-1 0 0,0 0 1 0 0,0 0 0 0 0,0 1-1 0 0,0-1 1 0 0,0 1-1 0 0,0-1 1 0 0,1 1-1 0 0,-1 0 1 0 0,1 0 0 0 0,-4 3-1 0 0,2-1-22 0 0,-1 1 0 0 0,1-1 0 0 0,0 1 0 0 0,0 0 0 0 0,0 0 0 0 0,0 0-1 0 0,1 1 1 0 0,0 0 0 0 0,0-1 0 0 0,-3 12 0 0 0,3-7 11 0 0,1 1 0 0 0,0 0 0 0 0,0 0 0 0 0,1 0 0 0 0,1 0 0 0 0,0 0 0 0 0,0 0 0 0 0,1 0 0 0 0,4 17 0 0 0,0-12-31 0 0,5 35 1 0 0,-9-46 44 0 0,1 1 0 0 0,0-1-1 0 0,0 0 1 0 0,1 0 0 0 0,-1 0 0 0 0,1 0 0 0 0,0 0 0 0 0,0 0 0 0 0,1-1 0 0 0,0 0 0 0 0,-1 1 0 0 0,6 3-1 0 0,-2-1-25 0 0,-5-5 18 0 0,0 0 0 0 0,0 0 1 0 0,1 0-1 0 0,-1-1 0 0 0,1 1 1 0 0,-1-1-1 0 0,1 0 0 0 0,-1 1 0 0 0,1-1 1 0 0,0 0-1 0 0,0-1 0 0 0,-1 1 1 0 0,4 0-1 0 0,-4-1-27 0 0,0 1 0 0 0,0-1 0 0 0,0 0 0 0 0,0 0-1 0 0,-1 0 1 0 0,1 0 0 0 0,0 0 0 0 0,0-1 0 0 0,0 1 0 0 0,0 0 0 0 0,-1-1 0 0 0,1 0 0 0 0,0 1 0 0 0,0-1 0 0 0,-1 0 0 0 0,1 0-1 0 0,0 0 1 0 0,-1 0 0 0 0,1 0 0 0 0,1-1 0 0 0,21-20-902 0 0,-19 19 601 0 0,-1 0 0 0 0,0-1 1 0 0,0 0-1 0 0,0 0 0 0 0,0 0 1 0 0,0 0-1 0 0,-1-1 0 0 0,3-4 1 0 0,9-13-1957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5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96 114 2304 0 0,'-3'1'772'0'0,"-16"2"6901"0"0,-11 1 4576 0 0,17 2-8786 0 0,4 2-3890 0 0,7 2 1843 0 0,2-4-1167 0 0,-2-3-135 0 0,1 0 1 0 0,0 0-1 0 0,1 0 0 0 0,-1 0 0 0 0,0 0 0 0 0,1 1 1 0 0,0-1-1 0 0,-1 0 0 0 0,1 0 0 0 0,1 1 1 0 0,-1-1-1 0 0,0 0 0 0 0,1 0 0 0 0,1 5 0 0 0,-1-4-53 0 0,-1 0-1 0 0,0 0 0 0 0,0-1 0 0 0,0 1 0 0 0,-1 0 0 0 0,1-1 0 0 0,-1 1 0 0 0,1-1 0 0 0,-1 1 0 0 0,-1 0 1 0 0,-1 4-1 0 0,-5 22 136 0 0,7-24-189 0 0,1 0 1 0 0,-1 1 0 0 0,1-1-1 0 0,0 0 1 0 0,1 0 0 0 0,0 1 0 0 0,0-1-1 0 0,0 0 1 0 0,0 0 0 0 0,1 0-1 0 0,0 0 1 0 0,0 0 0 0 0,1 0-1 0 0,0-1 1 0 0,0 1 0 0 0,5 7-1 0 0,-4-8-8 0 0,0-1 0 0 0,0 1-1 0 0,0 0 1 0 0,0-1-1 0 0,1 0 1 0 0,0 0-1 0 0,0-1 1 0 0,0 1 0 0 0,0-1-1 0 0,1 0 1 0 0,-1 0-1 0 0,1-1 1 0 0,-1 0 0 0 0,13 4-1 0 0,-6-4-228 0 0,0 0 1 0 0,0-1-1 0 0,0 0 1 0 0,0 0-1 0 0,1-2 1 0 0,-1 1-1 0 0,0-1 0 0 0,0-1 1 0 0,22-6-1 0 0,-3-2-1411 0 0,-8 2-78 0 0</inkml:trace>
  <inkml:trace contextRef="#ctx0" brushRef="#br0" timeOffset="1">635 0 3224 0 0,'0'0'20663'0'0,"0"14"-19455"0"0,4-4-2048 0 0,-4 4-288 0 0,6-5-1256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6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4608 0 0,'0'0'13607'0'0,"10"0"-8855"0"0,-4-3-4752 0 0,4-7-864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8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10 2760 0 0,'0'0'12310'0'0,"0"-1"-12132"0"0,0 1 0 0 0,0 0 0 0 0,1-1 0 0 0,-1 1-1 0 0,0-1 1 0 0,0 1 0 0 0,0 0 0 0 0,0-1 0 0 0,0 1-1 0 0,0-1 1 0 0,0 1 0 0 0,-1 0 0 0 0,1-1 0 0 0,0 1 0 0 0,0-1-1 0 0,0 1 1 0 0,0 0 0 0 0,0-1 0 0 0,0 1 0 0 0,-1 0 0 0 0,1-1-1 0 0,0 1 1 0 0,-1-1 0 0 0,-7 1 527 0 0,6 0 643 0 0,1 2-738 0 0,-6 11-491 0 0,0 1 0 0 0,1 0 0 0 0,1 1 1 0 0,0-1-1 0 0,-4 23 0 0 0,-9 82 395 0 0,18-113-513 0 0,-6 61-66 0 0,3 1 0 0 0,12 131-1 0 0,-7-180-111 0 0,1-1 0 0 0,1 0-1 0 0,1 0 1 0 0,11 27-1 0 0,7 2-5770 0 0,-6-17-1020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9.4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16527 0 0,'0'0'8928'0'0,"5"-5"-8008"0"0,-3 4-829 0 0,-1-1 0 0 0,0 1-1 0 0,1-1 1 0 0,-1 1 0 0 0,0-1 0 0 0,1 0-1 0 0,-1 1 1 0 0,0-1 0 0 0,0 0 0 0 0,-1 0-1 0 0,1 0 1 0 0,0 0 0 0 0,0 0 0 0 0,-1 0-1 0 0,1-4 1 0 0,-1 5-33 0 0,1 0 0 0 0,-1 0 0 0 0,0 0 0 0 0,1 0 0 0 0,-1 0 0 0 0,1 0 0 0 0,0 0 0 0 0,-1 0 0 0 0,1 0 0 0 0,0 0 0 0 0,0 0 0 0 0,-1 0 0 0 0,1 0 0 0 0,0 1 0 0 0,0-1 0 0 0,2-1 0 0 0,-3 2-14 0 0,1-1 0 0 0,0 1 0 0 0,0-1 1 0 0,-1 1-1 0 0,1-1 0 0 0,0 0 0 0 0,-1 1 1 0 0,1-1-1 0 0,0 0 0 0 0,-1 0 0 0 0,1 0 1 0 0,-1 1-1 0 0,0-1 0 0 0,1-1 0 0 0,0-6 126 0 0,-1 6-164 0 0,0 1 0 0 0,1-1-1 0 0,-1 1 1 0 0,0 0 0 0 0,1-1 0 0 0,-1 1-1 0 0,0 0 1 0 0,1-1 0 0 0,0 1 0 0 0,-1 0-1 0 0,1 0 1 0 0,0-1 0 0 0,-1 1 0 0 0,2-1-1 0 0,9-8 37 0 0,-9 8-13 0 0,0 0 0 0 0,-1 0 0 0 0,1 1 0 0 0,0-1 1 0 0,0 0-1 0 0,-1 0 0 0 0,3-4 0 0 0,-3 3-9 0 0,1 0-1 0 0,0 0 1 0 0,0 1-1 0 0,0-1 1 0 0,0 1-1 0 0,1-1 1 0 0,-1 1-1 0 0,0 0 1 0 0,1 0-1 0 0,0 0 1 0 0,0 0-1 0 0,-1 1 1 0 0,1-1-1 0 0,5-1 1 0 0,3-1 14 0 0,0 1 1 0 0,0 1-1 0 0,11-2 1 0 0,-3 1 3 0 0,-15 3-36 0 0,0-1 0 0 0,0 1 0 0 0,0 0 0 0 0,0 0 0 0 0,0 0 0 0 0,0 1 0 0 0,6 1 0 0 0,13 1 46 0 0,-19-3-47 0 0,1 1 1 0 0,-1 0-1 0 0,1-1 0 0 0,-1 2 0 0 0,0-1 0 0 0,0 0 0 0 0,0 1 0 0 0,0 0 0 0 0,0 0 0 0 0,5 3 0 0 0,2 2-1 0 0,-1 1-1 0 0,13 11 1 0 0,25 32-19 0 0,-47-49-36 0 0,1 0 0 0 0,0 0 0 0 0,0-1 0 0 0,0 1 0 0 0,0-1 0 0 0,0 1 0 0 0,0-1-1 0 0,1 0 1 0 0,-1 0 0 0 0,0 0 0 0 0,1 0 0 0 0,-1 0 0 0 0,1 0 0 0 0,-1-1 0 0 0,1 1 0 0 0,-1-1-1 0 0,5 1 1 0 0,-5-1-48 0 0,0 0-1 0 0,0 0 0 0 0,0 0 1 0 0,0-1-1 0 0,0 1 0 0 0,0 0 1 0 0,0-1-1 0 0,0 0 0 0 0,0 1 1 0 0,0-1-1 0 0,0 0 0 0 0,0 0 1 0 0,0 0-1 0 0,0 0 0 0 0,-1 0 1 0 0,1 0-1 0 0,0-1 0 0 0,-1 1 1 0 0,1-1-1 0 0,2-2 0 0 0,3-7-1250 0 0,8-12-2790 0 0,-6 4-3969 0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9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85 13992 0 0,'-2'-2'221'0'0,"2"2"-178"0"0,0 0 0 0 0,-1-1 0 0 0,1 1 0 0 0,0 0 0 0 0,0 0 0 0 0,-1-1 0 0 0,1 1 0 0 0,0-1 0 0 0,0 1 0 0 0,0 0 0 0 0,0-1 0 0 0,-1 1 0 0 0,1 0 0 0 0,0-1 0 0 0,0 1 0 0 0,0-1 0 0 0,0 1 0 0 0,0 0 0 0 0,0-1 0 0 0,0 1 0 0 0,0 0 0 0 0,0-1 0 0 0,0 1 1 0 0,0-1-1 0 0,1 0 0 0 0,-1-9 309 0 0,0 8 538 0 0,11-7 1543 0 0,23-17 539 0 0,-33 25-2889 0 0,-1 1-1 0 0,1-1 1 0 0,0 1-1 0 0,-1-1 1 0 0,1 1-1 0 0,-1-1 1 0 0,1 1-1 0 0,0 0 1 0 0,-1-1 0 0 0,1 1-1 0 0,0 0 1 0 0,-1 0-1 0 0,1-1 1 0 0,0 1-1 0 0,0 0 1 0 0,6-2 183 0 0,-1-3 45 0 0,-5 4-233 0 0,0 0-1 0 0,0 0 0 0 0,0 0 0 0 0,0 0 0 0 0,0 0 0 0 0,0 0 0 0 0,0 0 1 0 0,1 0-1 0 0,-1 1 0 0 0,0-1 0 0 0,1 1 0 0 0,-1-1 0 0 0,0 1 1 0 0,1-1-1 0 0,-1 1 0 0 0,0 0 0 0 0,1 0 0 0 0,1-1 0 0 0,3 1 5 0 0,0 0 95 0 0,1 0-1 0 0,0 0 1 0 0,-1 1-1 0 0,1 0 1 0 0,8 2-1 0 0,-13-2-152 0 0,-1-1-1 0 0,1 1 1 0 0,-1-1-1 0 0,1 1 1 0 0,-1 0 0 0 0,0 0-1 0 0,1 0 1 0 0,-1-1-1 0 0,0 1 1 0 0,0 0-1 0 0,0 1 1 0 0,1-1 0 0 0,-1 0-1 0 0,0 0 1 0 0,-1 0-1 0 0,1 1 1 0 0,0-1-1 0 0,0 0 1 0 0,0 1-1 0 0,-1-1 1 0 0,1 1 0 0 0,-1-1-1 0 0,1 1 1 0 0,-1-1-1 0 0,0 1 1 0 0,1-1-1 0 0,-1 1 1 0 0,0-1 0 0 0,0 3-1 0 0,-1 10-76 0 0,-1-1-1 0 0,0 0 1 0 0,0 0-1 0 0,-1 0 1 0 0,-1 0-1 0 0,-7 15 0 0 0,9-22 37 0 0,0 0-42 0 0,-1-1 0 0 0,0 1 0 0 0,0-1 0 0 0,-7 8-1 0 0,-5 10-204 0 0,-19 33-376 0 0,13-23 170 0 0,5-10 190 0 0,5-10 73 0 0,11-13 201 0 0,-1 1 1 0 0,0-1-1 0 0,1 1 1 0 0,-1-1-1 0 0,1 1 1 0 0,-1-1-1 0 0,1 1 1 0 0,-1-1-1 0 0,1 1 1 0 0,-1 0-1 0 0,1-1 1 0 0,-1 1-1 0 0,1 0 1 0 0,0-1-1 0 0,-1 1 1 0 0,1 0-1 0 0,0 0 1 0 0,0-1-1 0 0,0 1 1 0 0,0 0-1 0 0,-1 1 1 0 0,1-1 645 0 0,6 11-26 0 0,-3-10-582 0 0,-1 0 29 0 0,1 1 1 0 0,0-1 0 0 0,0 0 0 0 0,0 1 0 0 0,0-1 0 0 0,0-1 0 0 0,1 1 0 0 0,-1 0 0 0 0,1-1 0 0 0,-1 0 0 0 0,1 1-1 0 0,-1-1 1 0 0,1-1 0 0 0,6 2 0 0 0,27-1 137 0 0,-21 0-232 0 0,-1-1-1 0 0,1 0 1 0 0,-1-2 0 0 0,28-4-1 0 0,-5-4-2207 0 0,-16 6-142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59.9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1 179 2304 0 0,'1'2'20249'0'0,"23"27"-17068"0"0,-23-27-3091 0 0,0-1 1 0 0,0 1-1 0 0,0-1 1 0 0,0 1 0 0 0,0-1-1 0 0,-1 1 1 0 0,1 0-1 0 0,0-1 1 0 0,-1 1-1 0 0,1 2 1 0 0,3 8 130 0 0,-2-8-179 0 0,0 0 0 0 0,0 0 0 0 0,-1 1-1 0 0,1-1 1 0 0,-1 1 0 0 0,1 7 0 0 0,2 4-15 0 0,10 18-747 0 0,-9-22 384 0 0,-4-10-312 0 0</inkml:trace>
  <inkml:trace contextRef="#ctx0" brushRef="#br0" timeOffset="1">38 10 5984 0 0,'0'0'12279'0'0,"0"-10"-8631"0"0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00.3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1 200 8288 0 0,'0'0'756'0'0,"0"-2"-623"0"0,-1 1 53 0 0,1 0-1 0 0,0 0 0 0 0,0 0 1 0 0,1 0-1 0 0,-1 0 1 0 0,0 0-1 0 0,0 0 1 0 0,0 0-1 0 0,1 0 1 0 0,-1 0-1 0 0,0 0 0 0 0,1 0 1 0 0,-1 0-1 0 0,1 0 1 0 0,-1 0-1 0 0,1 0 1 0 0,0 1-1 0 0,-1-1 1 0 0,1 0-1 0 0,0 0 0 0 0,-1 1 1 0 0,1-1-1 0 0,1 0 1 0 0,3-4 1386 0 0,16-32 6517 0 0,-16 27-7355 0 0,0 1 0 0 0,-2-1 1 0 0,1 0-1 0 0,2-13 1 0 0,-4 19-623 0 0,0 0 1 0 0,0 0 0 0 0,0 0 0 0 0,0 1 0 0 0,0-1 0 0 0,1 1 0 0 0,-1-1 0 0 0,1 1 0 0 0,0 0 0 0 0,0 0 0 0 0,0 0 0 0 0,7-4-1 0 0,-1 0 72 0 0,-7 5-176 0 0,0 0-1 0 0,0 1 1 0 0,0-1-1 0 0,1 1 1 0 0,-1 0-1 0 0,0 0 1 0 0,1 0-1 0 0,-1 0 0 0 0,1 0 1 0 0,-1 0-1 0 0,1 1 1 0 0,0-1-1 0 0,-1 1 1 0 0,1 0-1 0 0,-1 0 1 0 0,1 0-1 0 0,0 0 0 0 0,-1 0 1 0 0,1 0-1 0 0,0 1 1 0 0,3 0-1 0 0,4 3 24 0 0,0 0-1 0 0,0 0 0 0 0,0 1 1 0 0,10 6-1 0 0,4 3-7 0 0,-1-1-59 0 0,-18-9 18 0 0,1 0 0 0 0,0-1 1 0 0,0 0-1 0 0,7 2 0 0 0,29 8-425 0 0,-41-12 353 0 0,1 0 1 0 0,0-1-1 0 0,0 1 1 0 0,0-1-1 0 0,0 0 0 0 0,0 0 1 0 0,0 0-1 0 0,0 0 0 0 0,0 0 1 0 0,0 0-1 0 0,2-1 0 0 0,4 0-723 0 0,7 0-816 0 0,-2-3-69 0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00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11976 0 0,'0'0'922'0'0,"3"0"-298"0"0,-1 0-237 0 0,0 0-1 0 0,0-1 1 0 0,0 1-1 0 0,0-1 1 0 0,0 0-1 0 0,-1 1 1 0 0,5-3-1 0 0,-4 2 155 0 0,0 0 0 0 0,1 0 1 0 0,-1 0-1 0 0,1 0 0 0 0,0 0 0 0 0,-1 1 0 0 0,1-1 0 0 0,4 0 1 0 0,40-3 4614 0 0,6-2-3542 0 0,9 6-1755 0 0,-23 0-3644 0 0,-28 0-5088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01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0 113 3680 0 0,'2'-1'4485'0'0,"24"-14"5582"0"0,-21 13-8572 0 0,1-1-1 0 0,-1 1 0 0 0,9-8 1 0 0,-6 3-787 0 0,-7 5-575 0 0,1 0 0 0 0,-1 1 1 0 0,1-1-1 0 0,-1 1 0 0 0,1 0 1 0 0,0 0-1 0 0,0 0 0 0 0,0 0 1 0 0,3-2-1 0 0,32-11 1181 0 0,63-21-72 0 0,-87 32-1746 0 0,0 1 1 0 0,1 0-1 0 0,25 1 1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01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0 8288 0 0,'-1'2'3696'0'0,"0"-1"-3129"0"0,0 0 0 0 0,0 0 0 0 0,1 0 0 0 0,-1 0 0 0 0,0 0 0 0 0,0 0 0 0 0,0 0 0 0 0,-1-1 0 0 0,1 1 0 0 0,-2 1 0 0 0,-4 2 4273 0 0,6-3-4627 0 0,0 0 0 0 0,0 1 0 0 0,0-1 0 0 0,1 0 0 0 0,-1 0 0 0 0,0 1 1 0 0,1-1-1 0 0,-1 0 0 0 0,0 4 0 0 0,-2 0 194 0 0,1 0-313 0 0,0 0 1 0 0,0 0-1 0 0,1 0 0 0 0,-1 0 0 0 0,1 0 0 0 0,0 0 0 0 0,1 0 0 0 0,-1 0 1 0 0,1 0-1 0 0,0 1 0 0 0,0-1 0 0 0,2 8 0 0 0,-2-11-92 0 0,1 1-1 0 0,-1 0 0 0 0,1-1 1 0 0,0 1-1 0 0,0 0 1 0 0,0-1-1 0 0,0 1 0 0 0,1-1 1 0 0,-1 0-1 0 0,4 5 1 0 0,1 1-2 0 0,-2 0 4 0 0,-1-3 4 0 0,-1 0-1 0 0,1-1 1 0 0,0 0-1 0 0,0 1 1 0 0,1-1-1 0 0,-1 0 1 0 0,6 4-1 0 0,97 81 137 0 0,-90-75-144 0 0,-1 1 0 0 0,27 32 0 0 0,-38-37 0 0 0,-5-5 19 0 0,0-1-1 0 0,0 1 1 0 0,0-1-1 0 0,-1 1 0 0 0,0-1 1 0 0,0 1-1 0 0,0-1 1 0 0,0 0-1 0 0,-1 0 1 0 0,0 0-1 0 0,0 0 1 0 0,-4 4-1 0 0,4-5 0 0 0,0 0-1 0 0,0 0 1 0 0,0-1 0 0 0,-1 1-1 0 0,1-1 1 0 0,-1 0-1 0 0,-6 4 1 0 0,-16 9 65 0 0,20-9-72 0 0,4-5-3 0 0,0 1 0 0 0,0 0-1 0 0,1-1 1 0 0,-1 1 0 0 0,-1-1 0 0 0,1 0-1 0 0,0 0 1 0 0,0 0 0 0 0,0 0-1 0 0,-4 1 1 0 0,0 0-4 0 0,-6 1-94 0 0,-1-1 0 0 0,1 0 1 0 0,0 0-1 0 0,-1-1 0 0 0,1-1 1 0 0,-18-1-1 0 0,28 1-63 0 0,1-1 0 0 0,-1 1 0 0 0,0-1 0 0 0,1 1 0 0 0,-1-1 0 0 0,1 0 1 0 0,-1 0-1 0 0,1 0 0 0 0,-1 0 0 0 0,1 0 0 0 0,-1 0 0 0 0,1 0 0 0 0,0 0 0 0 0,-1 0 0 0 0,1-1 0 0 0,0 1 0 0 0,0 0 0 0 0,0-1 0 0 0,0 1 0 0 0,0-1 0 0 0,1 0 0 0 0,-1 1 0 0 0,0-1 0 0 0,1 1 0 0 0,-1-1 0 0 0,1 0 0 0 0,0 0 0 0 0,-1 1 1 0 0,1-1-1 0 0,0 0 0 0 0,0-2 0 0 0,0-5-1961 0 0</inkml:trace>
  <inkml:trace contextRef="#ctx0" brushRef="#br0" timeOffset="1">603 216 15200 0 0,'0'0'1378'0'0,"1"2"-1135"0"0,18 13 607 0 0,-15-11-294 0 0,1-1 0 0 0,0 1 1 0 0,-1 0-1 0 0,0 0 0 0 0,7 9 1 0 0,-5-3-99 0 0,-1 1 1 0 0,0 0 0 0 0,0 0 0 0 0,-1 0 0 0 0,0 1-1 0 0,3 20 1 0 0,6 75 99 0 0,-10-66-377 0 0,-1-8-118 0 0,-2 0 0 0 0,-7 56 0 0 0,1-21-60 0 0,1-32-3 0 0,0 11 0 0 0,1 1 0 0 0,2-25 0 0 0,1-16-83 0 0,-1 0-1 0 0,0 0 0 0 0,0-1 0 0 0,-5 12 1 0 0,7-17 60 0 0,-1 1-233 0 0,-9 2-4519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01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5528 0 0,'14'-13'422'0'0,"-14"13"-414"0"0,0-1-1 0 0,1 1 0 0 0,-1 0 0 0 0,0-1 0 0 0,1 1 0 0 0,-1-1 0 0 0,0 1 0 0 0,1-1 0 0 0,-1 1 1 0 0,0-1-1 0 0,0 1 0 0 0,0-1 0 0 0,0 0 0 0 0,1 1 0 0 0,-1-1 0 0 0,0 1 0 0 0,0-1 0 0 0,0 1 1 0 0,0-1-1 0 0,0 0 0 0 0,0 1 0 0 0,-1-2 0 0 0,1 0-9 0 0,6-18 2918 0 0,-4 14-988 0 0,0 0 1 0 0,0 0-1 0 0,-1-1 1 0 0,1-10 4067 0 0,0 17-6088 0 0,1 1 1 0 0,-1-1-1 0 0,0 1 0 0 0,0 0 0 0 0,0 0 1 0 0,1 0-1 0 0,-1 0 0 0 0,0 0 1 0 0,0 0-1 0 0,0 1 0 0 0,0-1 0 0 0,-1 1 1 0 0,1-1-1 0 0,0 1 0 0 0,-1 0 0 0 0,1-1 1 0 0,1 3-1 0 0,-2-3-133 0 0,10 12-7293 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02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1 918 19319 0 0,'6'-7'2062'0'0,"3"1"-1948"0"0,-1 0 1393 0 0,1 1-1 0 0,16-9 1 0 0,18-13 180 0 0,-30 22-1302 0 0,-9 4-299 0 0,-1-1 0 0 0,0 1 0 0 0,0 0 0 0 0,0-1-1 0 0,0 0 1 0 0,0 1 0 0 0,5-5 0 0 0,-3 2-11 0 0,0 0-1 0 0,1 0 1 0 0,-1 1 0 0 0,1-1 0 0 0,-1 1 0 0 0,1 1-1 0 0,0-1 1 0 0,9-2 0 0 0,16-4-41 0 0,-3 0 29 0 0,0 1 1 0 0,46-6-1 0 0,-69 14-65 0 0,2-1-17 0 0,0 0 0 0 0,0 0-1 0 0,0 1 1 0 0,-1 0 0 0 0,1 0-1 0 0,0 1 1 0 0,0-1 0 0 0,0 2-1 0 0,-1-1 1 0 0,13 5-1 0 0,-13-3-34 0 0,-3-2 20 0 0,0 0 1 0 0,0 0-1 0 0,1 1 1 0 0,-1-1-1 0 0,0 1 1 0 0,-1 0-1 0 0,1 0 1 0 0,0 0-1 0 0,-1 0 1 0 0,1 1-1 0 0,-1-1 1 0 0,1 1-1 0 0,-1-1 1 0 0,2 5-1 0 0,-3-6-126 0 0,1-1 116 0 0,0 1 0 0 0,0-1 0 0 0,-1 0 0 0 0,1 0 0 0 0,0 1 0 0 0,0-1 0 0 0,-1 1 0 0 0,1 0 0 0 0,0-1 0 0 0,-1 1 0 0 0,4 2 0 0 0,8 3-260 0 0,-8-6 176 0 0,-1 1 0 0 0,0-1-1 0 0,1 0 1 0 0,-1 0 0 0 0,1 0 0 0 0,-1-1 0 0 0,0 1-1 0 0,1-1 1 0 0,-1 0 0 0 0,0 0 0 0 0,0-1-1 0 0,0 1 1 0 0,0-1 0 0 0,0 0 0 0 0,0 0-1 0 0,5-4 1 0 0,1 1-168 0 0,16-11-1841 0 0,-6-2-30 0 0</inkml:trace>
  <inkml:trace contextRef="#ctx0" brushRef="#br0" timeOffset="1">575 6 10592 0 0,'0'0'818'0'0,"3"0"-532"0"0,11-3 317 0 0,-11 3-72 0 0,0-1 0 0 0,-1 0 0 0 0,1 1 0 0 0,0-1 0 0 0,0 1 0 0 0,0 0 0 0 0,0 0 0 0 0,0 0 0 0 0,2 1 0 0 0,17 3 1952 0 0,-16-3-1941 0 0,1 0 0 0 0,-1 0 0 0 0,0 1 0 0 0,0 0 0 0 0,0 0 0 0 0,0 1 0 0 0,0-1 0 0 0,0 1 1 0 0,7 5-1 0 0,16 12 715 0 0,-19-13-953 0 0,0 0 1 0 0,-1 0-1 0 0,1 1 1 0 0,-2 0-1 0 0,13 14 0 0 0,-1 2-22 0 0,-6-6-24 0 0,-1 0-1 0 0,21 36 1 0 0,-21-28-144 0 0,-2 1-1 0 0,0 1 1 0 0,-1 0-1 0 0,7 37 1 0 0,-14-48-117 0 0,-1 0 0 0 0,-1 0 0 0 0,-1 0 0 0 0,0 0 0 0 0,-1 0 0 0 0,0 0 0 0 0,-2 0 0 0 0,0 0 0 0 0,-1 0 0 0 0,0-1 0 0 0,-8 17 0 0 0,-8 25-269 0 0,1-5-2144 0 0,4-20-3946 0 0,-6-2-2731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02.9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0 146 16671 0 0,'0'0'4626'0'0,"0"2"-3676"0"0,1 6-272 0 0,-1 0-1 0 0,5 14 1 0 0,-3-13-421 0 0,-1 0 0 0 0,1 0 0 0 0,-1 9 1 0 0,3 50 624 0 0,-2-59-582 0 0,3-11 196 0 0,7-16 219 0 0,-9 14-850 0 0,19-37 291 0 0,-16 30-117 0 0,0 0-1 0 0,8-11 1 0 0,-8 12 1 0 0,0 0 0 0 0,8-18 0 0 0,-10 18-7 0 0,0 1 0 0 0,1-1 0 0 0,1 1 0 0 0,6-9 0 0 0,3-8-60 0 0,-2 4-24 0 0,-7 13 65 0 0,1 1 0 0 0,0 0 1 0 0,13-12-1 0 0,-18 18 50 0 0,-6 16 0 0 0,4-3-64 0 0,-1 0 0 0 0,2 0 0 0 0,-1 0 0 0 0,2 0 0 0 0,-1 0 0 0 0,5 13 0 0 0,-3-9 0 0 0,0-1 0 0 0,1 29 0 0 0,2 31 0 0 0,-6-72 2 0 0,-1-1-2 0 0,1 0-1 0 0,0 0 0 0 0,0-1 0 0 0,0 1 0 0 0,0 0 1 0 0,0-1-1 0 0,0 1 0 0 0,1 0 0 0 0,-1 0 0 0 0,0-1 1 0 0,0 1-1 0 0,0 0 0 0 0,1-1 0 0 0,-1 1 0 0 0,0 0 1 0 0,1-1-1 0 0,-1 1 0 0 0,1-1 0 0 0,-1 1 1 0 0,0 0-1 0 0,1-1 0 0 0,0 1 0 0 0,0 1-76 0 0,1-1 7 0 0,-1 0 71 0 0,0 0-1 0 0,0 0 1 0 0,0 0-1 0 0,0 0 0 0 0,0 0 1 0 0,0 0-1 0 0,1-1 0 0 0,-1 1 1 0 0,0-1-1 0 0,0 1 1 0 0,1 0-1 0 0,-1-1 0 0 0,0 0 1 0 0,1 1-1 0 0,-1-1 0 0 0,1 0 1 0 0,-1 0-1 0 0,0 0 0 0 0,1 0 1 0 0,-1 0-1 0 0,1 0 1 0 0,-1 0-1 0 0,1 0 0 0 0,-1-1 1 0 0,0 1-1 0 0,1 0 0 0 0,-1-1 1 0 0,0 1-1 0 0,3-2 1 0 0,7-2 14 0 0,-6 3-77 0 0,0 0 0 0 0,0-1-1 0 0,-1 1 1 0 0,1-1 0 0 0,0 0 0 0 0,-1 0 0 0 0,1 0-1 0 0,4-5 1 0 0,1 2-43 0 0,0 0 1 0 0,0 0-1 0 0,17-5 0 0 0,4-3-8 0 0,-28 12 112 0 0,-1-1 0 0 0,1 1 0 0 0,0 0 0 0 0,0 0 0 0 0,0 0 0 0 0,-1 0 0 0 0,1 1 0 0 0,0-1 0 0 0,0 1 0 0 0,0 0 0 0 0,6 0 0 0 0,3 2 1 0 0,-8-1 3 0 0,-1 1-1 0 0,1 0 0 0 0,0 0 1 0 0,-1 0-1 0 0,0 1 0 0 0,1-1 1 0 0,-1 1-1 0 0,0 0 1 0 0,0 0-1 0 0,0 0 0 0 0,-1 0 1 0 0,1 1-1 0 0,-1-1 1 0 0,3 5-1 0 0,0 2-364 0 0,0 0 1 0 0,-1 0-1 0 0,0 1 1 0 0,2 12-1 0 0,-1-5-1442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09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69 109 17359 0 0,'-5'9'360'0'0,"5"-9"-331"0"0,0 0 0 0 0,0 0 0 0 0,0 0 0 0 0,-1 0-1 0 0,1 0 1 0 0,0 0 0 0 0,0 0 0 0 0,0 0 0 0 0,0 0 0 0 0,0-1-1 0 0,0 1 1 0 0,0 0 0 0 0,0 0 0 0 0,0 0 0 0 0,0 0 0 0 0,0 0-1 0 0,0 0 1 0 0,-1 0 0 0 0,1 0 0 0 0,0 0 0 0 0,0 0 0 0 0,0 0-1 0 0,0 0 1 0 0,0 0 0 0 0,0 0 0 0 0,0 0 0 0 0,0 0 0 0 0,-1 0-1 0 0,1 0 1 0 0,0 0 0 0 0,0 0 0 0 0,0 0 0 0 0,0 0 0 0 0,0 0-1 0 0,0 0 1 0 0,0 0 0 0 0,0 0 0 0 0,-1 0 0 0 0,1 0 0 0 0,0 0-1 0 0,0 0 1 0 0,0 0 0 0 0,0 0 0 0 0,0 0 0 0 0,0 0 0 0 0,0 0-1 0 0,0 0 1 0 0,0 0 0 0 0,-1 0 0 0 0,1 0 0 0 0,0 1 0 0 0,0-1-1 0 0,0-1 16 0 0,0 1-1 0 0,1-1 0 0 0,-1 1 1 0 0,0-1-1 0 0,0 0 0 0 0,0 1 1 0 0,0-1-1 0 0,0 1 0 0 0,0-1 1 0 0,0 1-1 0 0,-1-1 1 0 0,1 0-1 0 0,0 1 0 0 0,0-1 1 0 0,0 1-1 0 0,-1-1 0 0 0,1 1 1 0 0,0-1-1 0 0,0 1 0 0 0,-1-1 1 0 0,1 1-1 0 0,0-1 0 0 0,-1 1 1 0 0,0-1-1 0 0,-1-4 2832 0 0,2 4-2788 0 0,0 1 0 0 0,-1-1 0 0 0,1 0 0 0 0,0 1 0 0 0,-1-1 1 0 0,1 0-1 0 0,-1 1 0 0 0,1-1 0 0 0,-1 0 0 0 0,1 1 0 0 0,-1-1 0 0 0,0 1 0 0 0,1-1 0 0 0,-4-1 2303 0 0,4 14-2332 0 0,0 1 1 0 0,1 0-1 0 0,1 0 0 0 0,0 0 1 0 0,0-1-1 0 0,6 17 0 0 0,-6-24-58 0 0,0 1 0 0 0,-1-1 0 0 0,0 1 0 0 0,0-1 0 0 0,0 1 0 0 0,0-1 0 0 0,-1 1 0 0 0,-1 7 0 0 0,1-3 0 0 0,1-6 0 0 0,-1-1 0 0 0,1 0 0 0 0,-1 0 0 0 0,1 1 0 0 0,0-1 0 0 0,0 0 0 0 0,0 0 0 0 0,1 0 0 0 0,-1 0 0 0 0,1 0 0 0 0,0-1 0 0 0,3 6 0 0 0,6 9 0 0 0,18 33 0 0 0,-26-46 0 0 0,0 1 0 0 0,1-1 0 0 0,0 0 0 0 0,-1 0 0 0 0,1 0 0 0 0,1-1 0 0 0,-1 1 0 0 0,6 3 0 0 0,-7-5 2 0 0,1 0-2 0 0,16-1-14 0 0,-17-1 31 0 0,0-1 1 0 0,0 1-1 0 0,0-1 0 0 0,0 1 1 0 0,0-1-1 0 0,-1 0 0 0 0,1 0 0 0 0,0 0 1 0 0,0 0-1 0 0,-1-1 0 0 0,1 1 0 0 0,-1-1 1 0 0,1 0-1 0 0,-1 1 0 0 0,0-1 1 0 0,0 0-1 0 0,0 0 0 0 0,0-1 0 0 0,0 1 1 0 0,0 0-1 0 0,0-1 0 0 0,-1 1 1 0 0,1-1-1 0 0,1-3 0 0 0,2-7 102 0 0,0 0 0 0 0,0-1-1 0 0,5-24 1 0 0,-10 35-118 0 0,2-6 12 0 0,-1-1 0 0 0,0 0 0 0 0,-1 1 1 0 0,0-1-1 0 0,0 0 0 0 0,-1 1 0 0 0,0-1 0 0 0,-1 1 0 0 0,0-1 0 0 0,-6-16 0 0 0,1 2 46 0 0,6 20-52 0 0,1 1 0 0 0,-1-1 1 0 0,0 1-1 0 0,0-1 0 0 0,-1 1 0 0 0,1 0 0 0 0,-1 0 0 0 0,0 0 1 0 0,-2-4-1 0 0,-6-6 28 0 0,0 1 0 0 0,-1 1 0 0 0,0-1 0 0 0,-1 2 0 0 0,-24-18 0 0 0,30 25-31 0 0,2 0-5 0 0,0 1 0 0 0,1-1-1 0 0,-1 1 1 0 0,0 0 0 0 0,0 1 0 0 0,0-1 0 0 0,-1 1 0 0 0,1 0-1 0 0,0 0 1 0 0,0 0 0 0 0,-9 0 0 0 0,10 1-43 0 0,0 0 0 0 0,0 0 0 0 0,0 0 1 0 0,0 0-1 0 0,0 1 0 0 0,0-1 0 0 0,0 1 0 0 0,0 0 0 0 0,0 0 1 0 0,1 0-1 0 0,-1 0 0 0 0,0 1 0 0 0,-3 1 0 0 0,3 1-98 0 0,-1-1-1 0 0,1 1 0 0 0,0-1 1 0 0,0 1-1 0 0,0 0 0 0 0,0 0 1 0 0,-2 7-1 0 0,1-4-232 0 0,1 0 0 0 0,0 0 0 0 0,0 1 0 0 0,-2 12 0 0 0,4-17-765 0 0,0 1 1 0 0,1 0-1 0 0,-1 0 0 0 0,1 0 1 0 0,0 0-1 0 0,1 7 0 0 0,4 3-6190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39.8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12640 0 0,'0'0'1142'0'0,"2"0"-732"0"0,88 23 7203 0 0,-52-12-5489 0 0,46 21 0 0 0,54 24-835 0 0,-102-36-1101 0 0,-14-7-114 0 0,-15-9-54 0 0,-1 0 0 0 0,0 0 0 0 0,-1 1 0 0 0,1 0 0 0 0,-1 0 0 0 0,0 0 0 0 0,0 1 0 0 0,-1 0 0 0 0,0-1 0 0 0,0 2 0 0 0,0-1 0 0 0,4 11 0 0 0,-8-17-13 0 0,0 0-1 0 0,1 1 1 0 0,-1-1-1 0 0,0 1 1 0 0,0-1-1 0 0,0 1 1 0 0,-1-1-1 0 0,1 1 1 0 0,0-1-1 0 0,0 1 0 0 0,0-1 1 0 0,0 1-1 0 0,0-1 1 0 0,-1 1-1 0 0,1-1 1 0 0,0 1-1 0 0,0-1 1 0 0,-1 1-1 0 0,1-1 1 0 0,0 0-1 0 0,-1 1 0 0 0,1 0 1 0 0,-2 0 18 0 0,1 3-16 0 0,-1-1 0 0 0,0 1 0 0 0,0-1 0 0 0,0 1 1 0 0,-1-1-1 0 0,1 0 0 0 0,-1 0 0 0 0,0 0 0 0 0,0-1 0 0 0,0 1 1 0 0,0 0-1 0 0,0-1 0 0 0,0 0 0 0 0,-1 0 0 0 0,-3 2 0 0 0,-8 5-122 0 0,12-7 59 0 0,0 0 0 0 0,0-1 0 0 0,0 1 0 0 0,0 0-1 0 0,0-1 1 0 0,-1 0 0 0 0,-4 1 0 0 0,-44 11-1854 0 0,36-11 353 0 0,0 3-69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59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0 246 9672 0 0,'0'0'4954'0'0,"6"4"-673"0"0,0-3-3486 0 0,1 0-1 0 0,-1 0 1 0 0,0 0-1 0 0,0-1 1 0 0,1 0-1 0 0,-1 0 1 0 0,0-1-1 0 0,8-1 1 0 0,27-3 1335 0 0,-7 0-1168 0 0,-27 5-762 0 0,0-1 1 0 0,1 1 0 0 0,7-4-1 0 0,4 2-84 0 0,-16 2-103 0 0,-1-1 0 0 0,1 1 0 0 0,-1 0 0 0 0,0-1 0 0 0,1 1 0 0 0,-1-1 1 0 0,0 0-1 0 0,5-1 0 0 0,-6 1-85 0 0,1 0-135 0 0,0 1 122 0 0,0-1 1 0 0,0 0-1 0 0,0 1 1 0 0,0-1 0 0 0,-1 0-1 0 0,1 0 1 0 0,0 0-1 0 0,0-1 1 0 0,1-1-1 0 0,-2 3-122 0 0,2-2-765 0 0,3-8-5808 0 0</inkml:trace>
  <inkml:trace contextRef="#ctx0" brushRef="#br0" timeOffset="1">169 0 6912 0 0,'-1'3'12547'0'0,"-7"20"-6737"0"0,6-18-5227 0 0,1 1 0 0 0,0 0 0 0 0,0 0 0 0 0,0 11 0 0 0,7 135 832 0 0,-6-131-2666 0 0,6 39-1 0 0,-4-48 142 0 0,0-1 0 0 0,1 1 0 0 0,1-1 0 0 0,0 0 0 0 0,6 11-1 0 0,0-2-7676 0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09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86 9672 0 0,'0'0'748'0'0,"2"1"-223"0"0,6 7 1149 0 0,-1 0 0 0 0,0 0 0 0 0,0 1 1 0 0,6 9-1 0 0,7 10 80 0 0,-14-20-1503 0 0,-1 1-1 0 0,0 0 1 0 0,0 0 0 0 0,-1 0-1 0 0,0 0 1 0 0,-1 0 0 0 0,0 1-1 0 0,-1 0 1 0 0,1 0 0 0 0,0 16-1 0 0,4 11 79 0 0,-5-25-178 0 0,0 0-1 0 0,0 0 1 0 0,0 16 0 0 0,-2-3-57 0 0,0-23 519 0 0,-1-5-456 0 0,-9-33 189 0 0,7 25-260 0 0,-1 0 0 0 0,2 0 0 0 0,0 0 0 0 0,-2-20 0 0 0,4 16-13 0 0,2-55 279 0 0,-1 62-320 0 0,1 0 0 0 0,-1 0 0 0 0,1 0 0 0 0,1 1-1 0 0,-1-1 1 0 0,6-10 0 0 0,-3 7 2 0 0,1 1-1 0 0,0 0 1 0 0,0 0 0 0 0,1 1-1 0 0,0 0 1 0 0,0 0-1 0 0,1 0 1 0 0,0 1 0 0 0,16-12-1 0 0,-2 5 42 0 0,-19 12-62 0 0,0 0 0 0 0,1 0 0 0 0,-1 1 0 0 0,1 0 0 0 0,-1 0 0 0 0,1 0 0 0 0,0 0 0 0 0,0 0 0 0 0,0 1 0 0 0,0 0-1 0 0,0 0 1 0 0,0 0 0 0 0,8-1 0 0 0,0 2 12 0 0,-6-1 3 0 0,0 1-1 0 0,1 0 1 0 0,-1 1-1 0 0,0-1 1 0 0,7 2-1 0 0,-12-1-17 0 0,0-1 0 0 0,0 0-1 0 0,0 1 1 0 0,1-1 0 0 0,-1 1-1 0 0,0-1 1 0 0,0 1 0 0 0,0 0 0 0 0,0-1-1 0 0,0 1 1 0 0,0 0 0 0 0,0 0-1 0 0,0 0 1 0 0,0 0 0 0 0,-1 0-1 0 0,1 0 1 0 0,0 0 0 0 0,0 0 0 0 0,-1 0-1 0 0,1 0 1 0 0,-1 0 0 0 0,1 0-1 0 0,-1 1 1 0 0,1-1 0 0 0,-1 0-1 0 0,0 0 1 0 0,0 1 0 0 0,1-1-1 0 0,-1 0 1 0 0,0 3 0 0 0,-1 16 86 0 0,-1-16-84 0 0,-1 0 2 0 0,-19 44 54 0 0,12-26-121 0 0,6-17 2 0 0,1 1 0 0 0,-1-1 0 0 0,0 0-1 0 0,-1 0 1 0 0,1-1 0 0 0,-10 9 0 0 0,4-5-140 0 0,-7 6-88 0 0,-8 7-46 0 0,3-4 107 0 0,8-6 75 0 0,11-9 89 0 0,2-1 48 0 0,1-1-1 0 0,-1 0 0 0 0,1 1 1 0 0,-1-1-1 0 0,1 0 1 0 0,-1 1-1 0 0,1-1 0 0 0,-1 1 1 0 0,1-1-1 0 0,0 0 1 0 0,-1 1-1 0 0,1-1 0 0 0,0 1 1 0 0,-1-1-1 0 0,1 1 1 0 0,0 0-1 0 0,-1-1 0 0 0,1 1 1 0 0,0-1-1 0 0,0 1 1 0 0,0-1-1 0 0,0 1 0 0 0,0 0 1 0 0,0-1-1 0 0,-1 1 1 0 0,1 0-1 0 0,1 0 0 0 0,-1 0-6 0 0,0 0 9 0 0,0 0 1 0 0,0 0 0 0 0,0-1 0 0 0,1 1 0 0 0,-1 0 0 0 0,0 0 0 0 0,1 0 0 0 0,-1 0-1 0 0,1 0 1 0 0,-1-1 0 0 0,1 1 0 0 0,0 0 0 0 0,-1-1 0 0 0,1 1 0 0 0,-1 0 0 0 0,1-1-1 0 0,0 1 1 0 0,0 0 0 0 0,16 8 25 0 0,-3-2 63 0 0,-6-3 1 0 0,0 0 0 0 0,0 0 1 0 0,1-1-1 0 0,-1 0 0 0 0,1-1 1 0 0,0 1-1 0 0,0-2 0 0 0,10 2 0 0 0,-15-3-19 0 0,0 0 0 0 0,-1 1 0 0 0,1 0 0 0 0,-1 0 0 0 0,7 2 0 0 0,-6-1 11 0 0,0-1-1 0 0,0 0 1 0 0,0 0 0 0 0,0 0-1 0 0,0 0 1 0 0,5-1 0 0 0,3 0 83 0 0,-10 0-1 0 0,-1 8 288 0 0,0-7-432 0 0,-1-1 0 0 0,0 1 1 0 0,0-1-1 0 0,0 1 0 0 0,0-1 1 0 0,0 1-1 0 0,0-1 1 0 0,0 1-1 0 0,0-1 0 0 0,0 1 1 0 0,0-1-1 0 0,0 1 0 0 0,0 0 1 0 0,0-1-1 0 0,-1 0 0 0 0,1 1 1 0 0,0-1-1 0 0,0 1 0 0 0,0-1 1 0 0,-1 1-1 0 0,1-1 0 0 0,0 1 1 0 0,-1 0-1 0 0,-2 3 7 0 0,-1 1 1 0 0,1-1-1 0 0,-1 0 0 0 0,0 0 1 0 0,0 0-1 0 0,0 0 0 0 0,0-1 1 0 0,-1 0-1 0 0,-8 5 0 0 0,0-2-6 0 0,0-1-1 0 0,-25 7 1 0 0,9-3-136 0 0,9-3-119 0 0,-32 6 0 0 0,13-4-237 0 0,30-6 245 0 0,0 0-1 0 0,0 0 1 0 0,-1-1 0 0 0,1 0-1 0 0,-1-1 1 0 0,-12-1-1 0 0,8 0-329 0 0,-26-5-2483 0 0,15-2-2626 0 0,4-5-2002 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0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15344 0 0,'0'0'1393'0'0,"2"0"-1149"0"0,54 7 3332 0 0,-27-3-1507 0 0,-18-3-1502 0 0,151 13 4278 0 0,-116-13-4331 0 0,-24 0-371 0 0,39-3 1 0 0,-38-1-62 0 0,-13 1-579 0 0,0 1 1 0 0,0 0-1 0 0,1 0 0 0 0,16 2 1 0 0,-24-1-43 0 0,-1 0 0 0 0,1-1 1 0 0,0 1-1 0 0,0-1 0 0 0,0 0 0 0 0,-1 0 1 0 0,1 0-1 0 0,0 0 0 0 0,-1-1 0 0 0,1 1 1 0 0,-1 0-1 0 0,1-1 0 0 0,3-3 0 0 0,-4 3-1465 0 0,-2-2-103 0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0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11952 0 0,'0'0'7749'0'0,"2"1"-6708"0"0,26 5 1017 0 0,-23-5-1725 0 0,1 0 0 0 0,-1 0 1 0 0,1 0-1 0 0,-1 1 0 0 0,0 0 0 0 0,1 0 1 0 0,8 5-1 0 0,5 5 412 0 0,1-1-1 0 0,33 13 1 0 0,-46-20-615 0 0,-1-2-16 0 0,0 0 1 0 0,-1-1-1 0 0,10 2 0 0 0,-10-2-44 0 0,-1 0 0 0 0,1 0-1 0 0,-1 0 1 0 0,1 0 0 0 0,-1 1-1 0 0,7 3 1 0 0,-1 0 141 0 0,1 1-1 0 0,20 6 1 0 0,-30-12-197 0 0,-1 0 0 0 0,0 0 0 0 0,0 0-1 0 0,0 0 1 0 0,1 0 0 0 0,-1 0 0 0 0,0 1 0 0 0,0-1 0 0 0,0 0-1 0 0,1 0 1 0 0,-1 0 0 0 0,0 1 0 0 0,0-1 0 0 0,0 0 0 0 0,0 0 0 0 0,0 0-1 0 0,0 1 1 0 0,1-1 0 0 0,-1 0 0 0 0,0 0 0 0 0,0 1 0 0 0,0-1-1 0 0,0 0 1 0 0,0 0 0 0 0,0 1 0 0 0,0-1 0 0 0,0 0 0 0 0,0 0-1 0 0,0 1 1 0 0,0-1 0 0 0,0 0 0 0 0,0 0 0 0 0,0 0 0 0 0,0 1-1 0 0,-1-1 1 0 0,1 0 0 0 0,0 0 0 0 0,0 1 0 0 0,0-1 0 0 0,0 0 0 0 0,0 0-1 0 0,0 0 1 0 0,-1 1 0 0 0,1-1 0 0 0,0 0 0 0 0,0 0 0 0 0,0 0-1 0 0,0 0 1 0 0,-1 1 0 0 0,1-1 0 0 0,0 0 0 0 0,-1 0 0 0 0,-12 12-14 0 0,11-10 82 0 0,-5 3-56 0 0,0 0 0 0 0,-1-1-1 0 0,1 0 1 0 0,-1 0 0 0 0,0 0-1 0 0,0-1 1 0 0,-12 3 0 0 0,-13 5-55 0 0,17-3-220 0 0,11-6-34 0 0,-1 1 0 0 0,0-1-1 0 0,0 0 1 0 0,0 0 0 0 0,0 0 0 0 0,0-1-1 0 0,0 0 1 0 0,-9 1 0 0 0,14-2-801 0 0</inkml:trace>
  <inkml:trace contextRef="#ctx0" brushRef="#br0" timeOffset="1">577 195 9672 0 0,'0'0'748'0'0,"1"2"-144"0"0,5 4 1048 0 0,15 9 9237 0 0,-14-12-11311 0 0,16 7 2135 0 0,-15-5-1431 0 0,1-2 0 0 0,-1 1 1 0 0,1-1-1 0 0,0 0 0 0 0,0-1 0 0 0,0 0 1 0 0,14 1-1 0 0,-18-3-266 0 0,0 1 0 0 0,0-1 0 0 0,0 1 1 0 0,0 0-1 0 0,0 1 0 0 0,6 2 0 0 0,-6-2-58 0 0,-1-1 1 0 0,1 1-1 0 0,0-1 0 0 0,-1 0 1 0 0,1 0-1 0 0,6 0 0 0 0,-10-2-93 0 0,0 1 0 0 0,-1 0-1 0 0,1 0 1 0 0,0 0 0 0 0,-1 0-1 0 0,1 0 1 0 0,0 0 0 0 0,-1 1-1 0 0,1-1 1 0 0,0 0 0 0 0,-1 0-1 0 0,1 0 1 0 0,0 1 0 0 0,-1-1-1 0 0,1 0 1 0 0,0 1 0 0 0,-1-1-1 0 0,1 0 1 0 0,-1 1 0 0 0,1-1-1 0 0,0 2 1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0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16272 0 0,'0'0'2975'0'0,"3"1"-1623"0"0,7 1-884 0 0,1 0-1 0 0,0-1 0 0 0,0 0 1 0 0,0 0-1 0 0,-1-1 0 0 0,1-1 1 0 0,0 1-1 0 0,0-2 0 0 0,0 0 1 0 0,-1 0-1 0 0,12-4 0 0 0,-7 1-1503 0 0,25-5 0 0 0,3-1-945 0 0,10-3-314 0 0,-11 8-29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1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89 18511 0 0,'0'0'1683'0'0,"-1"-1"-1390"0"0,-3 0-443 0 0,3 0 267 0 0,1 1-1 0 0,-1-1 1 0 0,1 1 0 0 0,-1-1 0 0 0,1 0 0 0 0,0 1 0 0 0,0-1-1 0 0,-1 0 1 0 0,1 1 0 0 0,0-1 0 0 0,0 0 0 0 0,-1 1 0 0 0,1-1-1 0 0,0 0 1 0 0,0 0 0 0 0,0 1 0 0 0,0-1 0 0 0,0-1 0 0 0,-2 2 1435 0 0,1 0-1381 0 0,0 0 0 0 0,1 0 0 0 0,-1 0 0 0 0,0 0 1 0 0,0 0-1 0 0,0 0 0 0 0,0 0 0 0 0,1 0 0 0 0,-1 0 0 0 0,0 1 1 0 0,0-1-1 0 0,-1 1 0 0 0,-2 1-140 0 0,1 1 1 0 0,-1 0-1 0 0,1 0 1 0 0,-1 0-1 0 0,1 0 1 0 0,0 1-1 0 0,1-1 1 0 0,-1 1-1 0 0,0 0 1 0 0,1 0-1 0 0,0 0 1 0 0,0 0-1 0 0,0 0 1 0 0,1 0-1 0 0,-1 1 1 0 0,0 4 0 0 0,1-3-7 0 0,0 1 0 0 0,0-1 1 0 0,0 1-1 0 0,1-1 1 0 0,0 1-1 0 0,1-1 1 0 0,-1 0-1 0 0,1 1 1 0 0,1-1-1 0 0,-1 0 1 0 0,3 7-1 0 0,-2-6-21 0 0,0-1 0 0 0,1 1 0 0 0,0-1-1 0 0,0 1 1 0 0,1-1 0 0 0,-1 0 0 0 0,1 0 0 0 0,0 0-1 0 0,1-1 1 0 0,0 0 0 0 0,0 0 0 0 0,0 0 0 0 0,6 5 0 0 0,13 7 4 0 0,-17-12-7 0 0,1 1-1 0 0,-1-2 1 0 0,1 1-1 0 0,9 4 1 0 0,-14-9-1 0 0,-1 1 0 0 0,1 0-1 0 0,-1 0 1 0 0,1-1 0 0 0,-1 0 0 0 0,1 1 0 0 0,-1-1 0 0 0,1 0 0 0 0,-1 0 0 0 0,1 0 0 0 0,-1-1 0 0 0,1 1 0 0 0,-1-1 0 0 0,1 1 0 0 0,-1-1 0 0 0,1 0 0 0 0,-1 0 0 0 0,4-2 0 0 0,0 0 2 0 0,-1 0 1 0 0,0-1-1 0 0,0 0 0 0 0,-1 0 0 0 0,1 0 1 0 0,-1-1-1 0 0,0 1 0 0 0,0-1 0 0 0,0 0 1 0 0,-1 0-1 0 0,1-1 0 0 0,3-8 0 0 0,-2 1 53 0 0,0 0 0 0 0,-1 0-1 0 0,0 0 1 0 0,3-21 0 0 0,-6 26 20 0 0,-1-1 0 0 0,0 1 1 0 0,0-1-1 0 0,-1 1 0 0 0,0-1 0 0 0,0 1 1 0 0,-1 0-1 0 0,-3-10 0 0 0,2 12-60 0 0,1 0-1 0 0,-1 1 0 0 0,0-1 1 0 0,0 0-1 0 0,-1 1 1 0 0,0 0-1 0 0,0 0 1 0 0,0 0-1 0 0,-8-7 1 0 0,1 3 6 0 0,0 1-1 0 0,-1 0 1 0 0,-19-10 0 0 0,26 16-84 0 0,-1 0-1 0 0,1 0 0 0 0,-1 0 1 0 0,0 1-1 0 0,1 0 1 0 0,-1 0-1 0 0,0 1 0 0 0,1-1 1 0 0,-1 1-1 0 0,0 0 1 0 0,0 1-1 0 0,1-1 0 0 0,-1 1 1 0 0,0 1-1 0 0,1-1 1 0 0,-1 1-1 0 0,1 0 0 0 0,-1 0 1 0 0,-4 3-1 0 0,0 1-494 0 0,8-5 462 0 0,1-1 0 0 0,0 1-1 0 0,-1 0 1 0 0,1 0 0 0 0,0 0 0 0 0,0 0 0 0 0,0 0-1 0 0,0 0 1 0 0,0 0 0 0 0,0 0 0 0 0,0 0-1 0 0,0 0 1 0 0,-1 2 0 0 0,1 0-792 0 0,2 7-2957 0 0,4 3 1667 0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1.7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9216 0 0,'0'0'706'0'0,"1"1"-147"0"0,2 1-91 0 0,-1 0 0 0 0,0 0 0 0 0,0 0 0 0 0,0 0 0 0 0,0 0 1 0 0,-1 1-1 0 0,1-1 0 0 0,-1 1 0 0 0,1-1 0 0 0,-1 1 0 0 0,0 0 0 0 0,1 4 0 0 0,12 22 3004 0 0,-8-19-3085 0 0,-2 1 0 0 0,1-1 0 0 0,-1 1 0 0 0,-1 0 0 0 0,0 0 0 0 0,0 0 0 0 0,1 17 0 0 0,-1-10-197 0 0,0 0-1 0 0,7 17 1 0 0,-7-25-92 0 0,10 20 1803 0 0,-15-32-1708 0 0,0 0-153 0 0,0-1-1 0 0,0 1 1 0 0,0-1-1 0 0,1 0 1 0 0,-1 0 0 0 0,1 0-1 0 0,-1 0 1 0 0,1 0-1 0 0,0 0 1 0 0,1 0-1 0 0,-1 0 1 0 0,0 0-1 0 0,0-4 1 0 0,0-2-14 0 0,1 1-1 0 0,-1-1 1 0 0,2 0 0 0 0,0-10 0 0 0,2-1-46 0 0,19-97 290 0 0,-19 105-424 0 0,1 0 1 0 0,0 0-1 0 0,1 1 0 0 0,0-1 0 0 0,1 1 0 0 0,0 0 1 0 0,10-11-1 0 0,-4 9-150 0 0,-10 11 394 0 0,-1 1-1 0 0,1-1 1 0 0,-1 1-1 0 0,1-1 1 0 0,-1 1 0 0 0,0-1-1 0 0,0 0 1 0 0,2-2 0 0 0,-3 4-42 0 0,0-1 0 0 0,0 1 0 0 0,1 0 0 0 0,-1-1 0 0 0,0 1 0 0 0,0 0 0 0 0,0 0 0 0 0,1-1 0 0 0,-1 1 0 0 0,0 0 0 0 0,1 0 0 0 0,-1-1 0 0 0,0 1 1 0 0,1 0-1 0 0,-1 0 0 0 0,0 0 0 0 0,1-1 0 0 0,-1 1 0 0 0,0 0 0 0 0,1 0 0 0 0,-1 0 0 0 0,0 0 0 0 0,1 0 0 0 0,-1 0 0 0 0,1 0 0 0 0,-1 0 0 0 0,0 0 1 0 0,1 0-1 0 0,-1 0 0 0 0,0 0 0 0 0,1 0 0 0 0,-1 0 0 0 0,1 0 0 0 0,-1 0 0 0 0,0 1 0 0 0,1-1 0 0 0,17 12 352 0 0,-12-5-368 0 0,1 1 0 0 0,9 13 0 0 0,-13-17-6 0 0,-2-2-12 0 0,1 0 0 0 0,-1 0 1 0 0,0 0-1 0 0,0 1 0 0 0,0-1 0 0 0,0 0 1 0 0,0 1-1 0 0,0-1 0 0 0,-1 0 1 0 0,2 4-1 0 0,15 74 203 0 0,-14-64-186 0 0,9 28-1 0 0,-7-30-30 0 0,-1 1 0 0 0,0-1 0 0 0,1 17 0 0 0,-3-16-429 0 0,-2 0-1 0 0,1 0 0 0 0,-4 23 1 0 0,2-27-1184 0 0,-1 2-759 0 0,-7-3 38 0 0</inkml:trace>
  <inkml:trace contextRef="#ctx0" brushRef="#br0" timeOffset="1">54 313 17479 0 0,'0'0'1580'0'0,"3"-1"-1296"0"0,69-26 2219 0 0,-18 8 648 0 0,-41 13-2561 0 0,0 1 1 0 0,0 1-1 0 0,27-6 0 0 0,-30 9-364 0 0,0-1 0 0 0,18-7 0 0 0,1-2-2817 0 0,-23 8 1248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2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10 103 15664 0 0,'-10'0'3410'0'0,"13"-1"-1483"0"0,17-3 1179 0 0,38-3 0 0 0,65 5-1655 0 0,-77 2-1201 0 0,-27 1-217 0 0,29 5 1 0 0,-28-3-705 0 0,30 1 0 0 0,-49-4 179 0 0,1 0 1 0 0,-1 0-1 0 0,0 0 0 0 0,1 0 1 0 0,-1 0-1 0 0,0 0 1 0 0,1 0-1 0 0,-1 0 0 0 0,1-1 1 0 0,-1 1-1 0 0,2-2 0 0 0,-2 2 172 0 0,-1-1 0 0 0,0 1 0 0 0,0-1 0 0 0,0 1 0 0 0,0-1 1 0 0,0 1-1 0 0,0-1 0 0 0,0 0 0 0 0,0 1 0 0 0,0-1 0 0 0,-1 1 0 0 0,1-1 0 0 0,0 1 0 0 0,0-1 0 0 0,0 1 0 0 0,-1-1 0 0 0,1 1 0 0 0,0-1 0 0 0,0 1 0 0 0,-1-1 0 0 0,-4-9 1662 0 0,-1-2-1521 0 0,5 9 161 0 0,-1 0-1 0 0,0 0 1 0 0,1 0-1 0 0,0-1 1 0 0,0 1 0 0 0,-1-5-1 0 0,2 6 349 0 0,2 0-82 0 0,-1-1 0 0 0,1 1 0 0 0,-1-1 0 0 0,1 1 1 0 0,1-6-1 0 0,-3 7-142 0 0,0 1 1 0 0,0-1-1 0 0,1 0 0 0 0,-1 0 1 0 0,0 0-1 0 0,1 0 1 0 0,-1 0-1 0 0,1 1 0 0 0,-1-1 1 0 0,1 0-1 0 0,-1 0 1 0 0,1 1-1 0 0,0-1 0 0 0,-1 0 1 0 0,1 1-1 0 0,0-1 1 0 0,-1 1-1 0 0,3-2 0 0 0,-1 2 57 0 0,1-1 1 0 0,-1 0-1 0 0,0 1 0 0 0,1 0 0 0 0,-1 0 0 0 0,1-1 0 0 0,2 2 0 0 0,0-1 39 0 0,-1 1 0 0 0,1 0 0 0 0,-1 0 0 0 0,0 0 0 0 0,1 0 0 0 0,7 4 0 0 0,29 16 854 0 0,-22-10-720 0 0,-8-4-73 0 0,1 0 1 0 0,-2 1 0 0 0,1 1 0 0 0,-1 0 0 0 0,13 14 0 0 0,9 8 491 0 0,-22-22-464 0 0,0 0 1 0 0,0 1-1 0 0,-1 0 0 0 0,15 22 0 0 0,-23-29-237 0 0,1-1 0 0 0,0 1 0 0 0,0-1 0 0 0,0 1 0 0 0,0-1 0 0 0,4 3-1 0 0,10 11 162 0 0,-3 4-23 0 0,-12-19 207 0 0,-2 10-142 0 0,1-10-244 0 0,-1 1 1 0 0,1-1-1 0 0,-1 1 0 0 0,1-1 0 0 0,-1 0 1 0 0,0 1-1 0 0,1-1 0 0 0,-1 0 1 0 0,0 1-1 0 0,0-1 0 0 0,0 0 0 0 0,0 0 1 0 0,0 0-1 0 0,0 0 0 0 0,-1 0 1 0 0,1 0-1 0 0,0 0 0 0 0,0 0 0 0 0,-1 0 1 0 0,1-1-1 0 0,-3 2 0 0 0,-4 1 13 0 0,0-1-1 0 0,0 0 1 0 0,-9 2-1 0 0,-9 1-128 0 0,15-2-53 0 0,0-1 0 0 0,-12 2 1 0 0,-5 0-1206 0 0,27-4 1212 0 0,0 0 0 0 0,0 1 0 0 0,0-1 0 0 0,0 0 0 0 0,0 0 0 0 0,0 0 0 0 0,0 0 0 0 0,0-1 0 0 0,0 1 0 0 0,0 0 0 0 0,0 0 0 0 0,0-1 0 0 0,0 1 0 0 0,-1-1 0 0 0,-3-1-1875 0 0,-7 1-6635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2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17359 0 0,'0'0'1574'0'0,"3"0"-1158"0"0,90-8 4681 0 0,-87 8-4777 0 0,0-1-1 0 0,0 0 1 0 0,0 0 0 0 0,10-3-1 0 0,-10 2-198 0 0,0 0-1 0 0,0 1 0 0 0,0-1 1 0 0,11 1-1 0 0,14-2 78 0 0,-25 2-217 0 0,1 0 1 0 0,-1 0-1 0 0,1 1 1 0 0,11 1-1 0 0,-5 0-663 0 0,-11-1-258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2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19607 0 0,'0'0'1968'0'0,"2"2"-1802"0"0,16 16 1914 0 0,-14-12-1606 0 0,-1 1 0 0 0,-1 1 1 0 0,1-1-1 0 0,-1 0 0 0 0,0 1 0 0 0,0 8 1 0 0,-1-14-446 0 0,19 58 959 0 0,-17-42-996 0 0,1 3-199 0 0,1-1-1 0 0,9 25 0 0 0,-1-9-973 0 0,-7-19-1004 0 0,1 1-3334 0 0,-2 0-2515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3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9216 0 0,'1'2'8395'0'0,"2"8"-6463"0"0,0 2-590 0 0,1 1-1 0 0,2 21 0 0 0,0 24 208 0 0,-2-27-1150 0 0,1 30 0 0 0,-1 81-194 0 0,-2-122-220 0 0,-1-15 68 0 0,0 0 1 0 0,0-1-1 0 0,-1 1 1 0 0,1 6-1 0 0,-1-16-50 0 0,1-1 0 0 0,0 0 0 0 0,1 0 0 0 0,3-9 0 0 0,2-6-6 0 0,-5 11 3 0 0,39-131 0 0 0,-26 95-3 0 0,-7 20 12 0 0,1 1 0 0 0,22-44 0 0 0,-4 24 383 0 0,-27 45-376 0 0,0-1-1 0 0,1 1 0 0 0,-1 0 1 0 0,0-1-1 0 0,0 1 1 0 0,1 0-1 0 0,-1-1 0 0 0,0 1 1 0 0,1 0-1 0 0,-1 0 1 0 0,0-1-1 0 0,1 1 0 0 0,-1 0 1 0 0,0 0-1 0 0,1-1 1 0 0,-1 1-1 0 0,0 0 0 0 0,1 0 1 0 0,-1 0-1 0 0,1 0 0 0 0,-1 0 1 0 0,0 0-1 0 0,1 0 1 0 0,-1 0-1 0 0,1 0 0 0 0,-1 0 1 0 0,1 0-1 0 0,-1 0 1 0 0,0 0-1 0 0,1 0 0 0 0,-1 0 1 0 0,1 0-1 0 0,-1 0 1 0 0,0 0-1 0 0,1 0 0 0 0,-1 1 1 0 0,1-1-1 0 0,-1 0 1 0 0,0 0-1 0 0,1 0 0 0 0,-1 1 1 0 0,0-1-1 0 0,1 0 1 0 0,-1 1-1 0 0,2 1 27 0 0,0-1 0 0 0,-1 1 0 0 0,1-1 0 0 0,-1 1 0 0 0,0-1-1 0 0,1 1 1 0 0,-1 0 0 0 0,0 0 0 0 0,1 4 0 0 0,23 76 384 0 0,-7-20-257 0 0,-14-45-161 0 0,3 21 0 0 0,3 10 42 0 0,-3-21-360 0 0,8 52 0 0 0,-11-56-219 0 0,-4-21 358 0 0,0 0 0 0 0,0 1 0 0 0,0-1 0 0 0,0 0 1 0 0,0 0-1 0 0,0 0 0 0 0,-1 0 0 0 0,1 0 0 0 0,-2 4 0 0 0,1-3-428 0 0,0 7-1557 0 0</inkml:trace>
  <inkml:trace contextRef="#ctx0" brushRef="#br0" timeOffset="0.12">20 301 13360 0 0,'0'0'1026'0'0,"2"2"-668"0"0,1 0 71 0 0,0-1 1 0 0,0 1 0 0 0,0-1 0 0 0,0 0 0 0 0,0 0 0 0 0,0 0 0 0 0,1 0 0 0 0,-1 0 0 0 0,0-1 0 0 0,1 1 0 0 0,-1-1 0 0 0,0 0 0 0 0,1 0-1 0 0,-1 0 1 0 0,0-1 0 0 0,6 0 0 0 0,14-1 689 0 0,-11 2-84 0 0,23-5 0 0 0,-23 3-628 0 0,22-1-1 0 0,-30 3-374 0 0,1-1 1 0 0,0 1-1 0 0,-1-1 0 0 0,1 0 0 0 0,4-2 1 0 0,-4 1-83 0 0,0 0 1 0 0,0 1-1 0 0,0 0 1 0 0,0 0 0 0 0,6 0-1 0 0,-6 1-378 0 0,0 0 1 0 0,0 0-1 0 0,0-1 0 0 0,7-2 1 0 0,9-2-1787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9:00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249 225 10592 0 0,'32'-5'818'0'0,"-32"4"-809"0"0,0 1-1 0 0,1 0 1 0 0,-1 0-1 0 0,0 0 1 0 0,0 0-1 0 0,1 0 1 0 0,-1 0 0 0 0,0 0-1 0 0,0 0 1 0 0,1-1-1 0 0,-1 1 1 0 0,0 0-1 0 0,0 0 1 0 0,1 0-1 0 0,-1 0 1 0 0,0-1-1 0 0,0 1 1 0 0,1 0-1 0 0,-1 0 1 0 0,0-1-1 0 0,0 1 1 0 0,0 0-1 0 0,0 0 1 0 0,0-1-1 0 0,1 1 1 0 0,-1 0-1 0 0,0-1 1 0 0,0 1 0 0 0,0 0-1 0 0,0 0 1 0 0,0-1-1 0 0,0 1 1 0 0,0 0-1 0 0,0-1 1 0 0,0 1-1 0 0,-4-12 440 0 0,1 4 1457 0 0,3 6-1309 0 0,0 0 0 0 0,-1 0 1 0 0,1-1-1 0 0,-1 1 0 0 0,1 0 0 0 0,-1 0 0 0 0,0 0 0 0 0,0 0 0 0 0,0 0 0 0 0,0 0 1 0 0,0 0-1 0 0,0 0 0 0 0,-3-3 0 0 0,2 4-332 0 0,1-1 0 0 0,-1 0 0 0 0,1 0 0 0 0,0 0 0 0 0,0 0 0 0 0,0 0 0 0 0,0 0 0 0 0,0 0-1 0 0,0 0 1 0 0,1 0 0 0 0,-1 0 0 0 0,1-1 0 0 0,-1-3 0 0 0,1 4-149 0 0,-1 1 1 0 0,1-1-1 0 0,-1 0 0 0 0,1 0 0 0 0,-1 1 0 0 0,1-1 1 0 0,-1 0-1 0 0,0 1 0 0 0,0-1 0 0 0,0 1 0 0 0,0-1 1 0 0,0 1-1 0 0,0-1 0 0 0,0 1 0 0 0,-3-2 0 0 0,3 1-17 0 0,-1 0-1 0 0,0 0 0 0 0,1 0 0 0 0,-1 0 0 0 0,1 0 0 0 0,0 0 0 0 0,-1-1 0 0 0,1 1 0 0 0,0 0 0 0 0,-1-5 0 0 0,1 4-73 0 0,0-1-1 0 0,0 0 1 0 0,0 0 0 0 0,-1 1 0 0 0,0-1-1 0 0,1 1 1 0 0,-1 0 0 0 0,-1-1 0 0 0,1 1-1 0 0,0 0 1 0 0,-1 0 0 0 0,1 0 0 0 0,-1 1-1 0 0,0-1 1 0 0,0 1 0 0 0,0-1 0 0 0,0 1-1 0 0,-1 0 1 0 0,1 0 0 0 0,-1 0 0 0 0,1 1-1 0 0,-1-1 1 0 0,1 1 0 0 0,-1 0 0 0 0,0 0-1 0 0,-4 0 1 0 0,3 0-27 0 0,0 0 0 0 0,1 0 0 0 0,-1 1-1 0 0,0 0 1 0 0,0 0 0 0 0,1 0 0 0 0,-1 1 0 0 0,0 0-1 0 0,1-1 1 0 0,-1 2 0 0 0,1-1 0 0 0,-8 3 0 0 0,3 1-158 0 0,1-1-149 0 0,1 0 0 0 0,-14 10 0 0 0,18-11 206 0 0,0 0 0 0 0,1-1-1 0 0,-1 1 1 0 0,1 0-1 0 0,0 0 1 0 0,0 1-1 0 0,0-1 1 0 0,0 0 0 0 0,-2 6-1 0 0,3-6 22 0 0,-1 0 1 0 0,1 0-1 0 0,0-1 0 0 0,0 1 1 0 0,1 0-1 0 0,-1 0 0 0 0,0 0 0 0 0,1 0 1 0 0,0 0-1 0 0,0 0 0 0 0,0 0 0 0 0,0 0 1 0 0,0 0-1 0 0,1 0 0 0 0,-1 0 1 0 0,1 0-1 0 0,0 0 0 0 0,0 0 0 0 0,0 0 1 0 0,2 3-1 0 0,6 16 9 0 0,-8-19 75 0 0,0 1 1 0 0,0-1-1 0 0,1 1 0 0 0,-1-1 0 0 0,1 0 0 0 0,0 1 0 0 0,0-1 0 0 0,0 0 0 0 0,3 3 0 0 0,2 0-3 0 0,-1 2 0 0 0,0-1 0 0 0,0 1 0 0 0,5 9 0 0 0,-10-15 0 0 0,12 14 17 0 0,0 0 1 0 0,1-1-1 0 0,1-1 0 0 0,19 14 0 0 0,-25-22-16 0 0,-6-4-5 0 0,-1-1 1 0 0,0 0 0 0 0,0 1 0 0 0,0 0 0 0 0,0-1-1 0 0,0 1 1 0 0,0 0 0 0 0,0 0 0 0 0,0 0-1 0 0,-1 0 1 0 0,1 0 0 0 0,-1 1 0 0 0,0-1-1 0 0,2 4 1 0 0,-1-4 5 0 0,0 1-1 0 0,0 0 0 0 0,0-1 1 0 0,1 1-1 0 0,-1-1 1 0 0,1 0-1 0 0,3 3 0 0 0,-4-4 10 0 0,0 0-1 0 0,0 0 0 0 0,-1 1 0 0 0,1-1 0 0 0,-1 0 1 0 0,1 1-1 0 0,-1-1 0 0 0,1 1 0 0 0,-1 0 1 0 0,0-1-1 0 0,1 1 0 0 0,-1 0 0 0 0,0 0 0 0 0,0 0 1 0 0,-1 0-1 0 0,1-1 0 0 0,0 1 0 0 0,-1 1 1 0 0,1-1-1 0 0,-1 0 0 0 0,1 3 0 0 0,0 3 134 0 0,0 0-1 0 0,0 0 1 0 0,1 0 0 0 0,0 0-1 0 0,6 15 1 0 0,-4-12-118 0 0,-3-9-21 0 0,-1-1 0 0 0,0 0 0 0 0,1 1 1 0 0,-1-1-1 0 0,0 1 0 0 0,0-1 1 0 0,0 1-1 0 0,0-1 0 0 0,0 0 1 0 0,-1 1-1 0 0,1-1 0 0 0,0 1 1 0 0,-1-1-1 0 0,1 0 0 0 0,-1 1 1 0 0,1-1-1 0 0,-1 0 0 0 0,0 0 1 0 0,1 1-1 0 0,-1-1 0 0 0,-1 1 1 0 0,-7 17 17 0 0,7-12-25 0 0,0 0 1 0 0,-1-1-1 0 0,0 1 0 0 0,0-1 1 0 0,-1 0-1 0 0,0 0 0 0 0,0 0 0 0 0,0 0 1 0 0,-7 6-1 0 0,0 2-313 0 0,-6 3-291 0 0,16-16 599 0 0,0 0-1 0 0,0 0 1 0 0,0-1-1 0 0,0 1 1 0 0,-1-1-1 0 0,1 1 1 0 0,0-1-1 0 0,0 1 0 0 0,-1-1 1 0 0,1 0-1 0 0,0 0 1 0 0,-1 0-1 0 0,1 0 1 0 0,0 0-1 0 0,-1 0 1 0 0,0 0-1 0 0,-1 0 44 0 0,1-1 0 0 0,0 0 0 0 0,0 0 0 0 0,-1 1 0 0 0,1-1 0 0 0,0-1 0 0 0,0 1 0 0 0,0 0 0 0 0,-2-2 0 0 0,-7-4 80 0 0,9 6-100 0 0,1 0 0 0 0,0 0 0 0 0,-1 0 1 0 0,1 0-1 0 0,0 0 0 0 0,0 0 0 0 0,0 0 1 0 0,0 0-1 0 0,0 0 0 0 0,0-1 1 0 0,0 1-1 0 0,1 0 0 0 0,-1-1 0 0 0,0-1 1 0 0,-7-24 211 0 0,3 8-34 0 0,2 12-114 0 0,0-1 1 0 0,0 1 0 0 0,1 0 0 0 0,0-1-1 0 0,1 1 1 0 0,-1-1 0 0 0,2 0 0 0 0,-1 0 0 0 0,1 1-1 0 0,1-9 1 0 0,2-19 120 0 0,-2 22-140 0 0,0 1 1 0 0,1 0 0 0 0,0-1-1 0 0,1 1 1 0 0,7-20-1 0 0,17-42 69 0 0,-24 67-127 0 0,0 1-1 0 0,0-1 1 0 0,7-8-1 0 0,7-16-23 0 0,-16 28-1 0 0,1-1 0 0 0,-1 1 1 0 0,1 0-1 0 0,0 0 0 0 0,0 0 0 0 0,1 0 1 0 0,-1 0-1 0 0,1 0 0 0 0,-1 0 1 0 0,1 1-1 0 0,0-1 0 0 0,0 1 0 0 0,5-3 1 0 0,-3 2-117 0 0,0-1 0 0 0,-1 0 1 0 0,9-8-1 0 0,-9 7-295 0 0,-2 3 111 0 0,0-1-1 0 0,0 1 0 0 0,0 0 0 0 0,0 1 0 0 0,0-1 1 0 0,0 0-1 0 0,0 0 0 0 0,0 1 0 0 0,4-2 1 0 0,14-5-1866 0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3.8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53 10136 0 0,'0'0'777'0'0,"1"2"-505"0"0,9 20 417 0 0,-9-19-332 0 0,0 0 0 0 0,0 0 0 0 0,1 0-1 0 0,-1 0 1 0 0,1-1 0 0 0,-1 1 0 0 0,1 0 0 0 0,0-1-1 0 0,2 4 1 0 0,4 0 458 0 0,-5-3-419 0 0,1 0-1 0 0,-1 0 1 0 0,0 1-1 0 0,0-1 1 0 0,0 0-1 0 0,0 1 0 0 0,3 7 1 0 0,1 2 581 0 0,1 0 1 0 0,1 0 0 0 0,14 18-1 0 0,-19-27-731 0 0,-1 1 0 0 0,0-1 0 0 0,-1 1-1 0 0,3 5 1 0 0,6 10 393 0 0,-9-16-478 0 0,1 0 1 0 0,-1 1-1 0 0,0 0 0 0 0,-1-1 0 0 0,1 1 0 0 0,-1 0 0 0 0,0 0 1 0 0,1 7-1 0 0,-2-11-140 0 0,0-1 0 0 0,0 0 1 0 0,0 1-1 0 0,0-1 0 0 0,0 1 1 0 0,1-1-1 0 0,-1 1 0 0 0,0-1 1 0 0,0 0-1 0 0,0 1 0 0 0,0-1 1 0 0,0 0-1 0 0,1 1 0 0 0,-1-1 1 0 0,0 0-1 0 0,0 1 0 0 0,1-1 1 0 0,-1 0-1 0 0,0 1 0 0 0,0-1 0 0 0,1 0 1 0 0,0 1 743 0 0,-4-10-796 0 0,0 0 0 0 0,0-1 0 0 0,1 1 0 0 0,1-1-1 0 0,-1 0 1 0 0,1-14 0 0 0,1-2-43 0 0,5-35 1 0 0,-3 51 59 0 0,0 0 0 0 0,0 0 0 0 0,1 1 0 0 0,0 0 0 0 0,7-14 0 0 0,-8 17 10 0 0,1 1 0 0 0,0 0 0 0 0,1 0 0 0 0,-1 0 0 0 0,1 0 0 0 0,0 1-1 0 0,0-1 1 0 0,0 1 0 0 0,1 0 0 0 0,6-4 0 0 0,2-2 183 0 0,-8 6-101 0 0,-1 1 0 0 0,0 0 0 0 0,1 0 0 0 0,5-2 0 0 0,-8 4 306 0 0,0 3-289 0 0,10 7-6 0 0,-5 4-16 0 0,-5-9-63 0 0,-1 1 1 0 0,1 0-1 0 0,-1 0 0 0 0,0-1 0 0 0,-1 1 0 0 0,1 0 0 0 0,-1 0 0 0 0,0 0 0 0 0,-1 6 0 0 0,-1 7-74 0 0,-7 22 0 0 0,1 4-294 0 0,3-26 77 0 0,4-17 224 0 0,1 0 0 0 0,0 0 0 0 0,0-1 0 0 0,-1 1 0 0 0,1 0 0 0 0,-1 0 0 0 0,1 0 0 0 0,-1 0 0 0 0,1 0 0 0 0,-1-1-1 0 0,1 1 1 0 0,-1 0 0 0 0,1 0 0 0 0,-1-1 0 0 0,0 1 0 0 0,0-1 0 0 0,0 2 0 0 0,2 0-143 0 0,0 5 161 0 0,0-4-122 0 0,0 0 1 0 0,0 0-1 0 0,0 0 0 0 0,0 0 1 0 0,1 0-1 0 0,2 5 0 0 0,8 7-86 0 0,-7-13 267 0 0,-1-2-33 0 0,5 3 50 0 0,0-2-1 0 0,1 1 0 0 0,-1-1 1 0 0,1-1-1 0 0,0 0 1 0 0,13-1-1 0 0,7 0 273 0 0,-22 0-142 0 0,0 1 0 0 0,1 1 0 0 0,-1 0 0 0 0,0 0 0 0 0,0 0 0 0 0,0 1 0 0 0,-1 0-1 0 0,1 0 1 0 0,0 1 0 0 0,7 4 0 0 0,-14-7-119 0 0,-1 0-1 0 0,1 1 1 0 0,0-1-1 0 0,-1 0 1 0 0,1 1-1 0 0,0-1 1 0 0,-1 0 0 0 0,1 1-1 0 0,-1-1 1 0 0,1 1-1 0 0,0-1 1 0 0,-1 1-1 0 0,1-1 1 0 0,-1 1-1 0 0,1 0 1 0 0,-1-1 0 0 0,0 1-1 0 0,1-1 1 0 0,-1 1-1 0 0,0 0 1 0 0,1-1-1 0 0,-1 1 1 0 0,0 0-1 0 0,0-1 1 0 0,0 1 0 0 0,1 0-1 0 0,-1 0 1 0 0,0-1-1 0 0,0 1 1 0 0,0 0-1 0 0,0 0 1 0 0,0-1-1 0 0,-1 2 1 0 0,1 0-74 0 0,0 0 227 0 0,-2 0-1 0 0,-4 3-156 0 0,-1 0 0 0 0,0 0 0 0 0,0 0 0 0 0,0-1 1 0 0,-1 0-1 0 0,0 0 0 0 0,0-1 0 0 0,0 0 0 0 0,0 0 0 0 0,0-1 0 0 0,-1 0 0 0 0,1 0 0 0 0,-1-1 0 0 0,-8 0 0 0 0,-144-4-1437 0 0,55-3-3877 0 0,68 5-3511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4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 14280 0 0,'0'0'1297'0'0,"2"-1"-1068"0"0,2-2 75 0 0,0 0-1 0 0,1 0 1 0 0,0 1-1 0 0,-1 0 0 0 0,1 0 1 0 0,0 0-1 0 0,7-1 1 0 0,44-9 6171 0 0,-29 8-4863 0 0,-3-2-920 0 0,0 2 0 0 0,0 1 0 0 0,0 1 1 0 0,37 2-1 0 0,-28 2-356 0 0,38-3 0 0 0,-15-1-143 0 0,-34 2-220 0 0,-3 1-150 0 0,0-1 0 0 0,0-1 1 0 0,0-1-1 0 0,-1 0 0 0 0,25-7 0 0 0,-40 8-755 0 0,10-2-1182 0 0,-13 3 1974 0 0,0 0 0 0 0,1 0 0 0 0,-1-1 1 0 0,0 1-1 0 0,1 0 0 0 0,-1 0 1 0 0,0 0-1 0 0,1-1 0 0 0,-1 1 0 0 0,0 0 1 0 0,0-1-1 0 0,1 1 0 0 0,-1 0 1 0 0,0-1-1 0 0,0 1 0 0 0,1 0 0 0 0,-1-1 1 0 0,0 1-1 0 0,0 0 0 0 0,0-1 1 0 0,0 1-1 0 0,0 0 0 0 0,0-1 0 0 0,0 1 1 0 0,1-1-1 0 0,-1 1 0 0 0,0-1 1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4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7832 0 0,'0'0'10149'0'0,"2"1"-8517"0"0,22 11 540 0 0,-18-8-1385 0 0,1-1 0 0 0,0 1 1 0 0,11 3-1 0 0,-7-4-441 0 0,0 2 0 0 0,-1-1 1 0 0,1 2-1 0 0,-1-1 0 0 0,-1 1 1 0 0,14 11-1 0 0,-8-6 123 0 0,1 0-1 0 0,25 12 1 0 0,3 3 166 0 0,-4-4-159 0 0,-27-16-312 0 0,0 1 0 0 0,12 9 0 0 0,3 3 131 0 0,6 5-94 0 0,-28-14-114 0 0,-6-9-80 0 0,0 0-1 0 0,1 1 1 0 0,-1-1 0 0 0,1 0 0 0 0,-1 1 0 0 0,1-1 0 0 0,-1 0-1 0 0,1 0 1 0 0,0 0 0 0 0,0 0 0 0 0,-1 0 0 0 0,3 2 0 0 0,-1-1-2 0 0,-2-2-2 0 0,0 1-1 0 0,1-1 0 0 0,-1 0 0 0 0,0 0 1 0 0,0 1-1 0 0,1-1 0 0 0,-1 0 0 0 0,0 1 0 0 0,0-1 1 0 0,0 0-1 0 0,0 1 0 0 0,1-1 0 0 0,-1 0 1 0 0,0 1-1 0 0,0-1 0 0 0,0 1 0 0 0,0-1 0 0 0,0 0 1 0 0,0 1-1 0 0,0-1 0 0 0,0 0 0 0 0,0 1 1 0 0,0 0-1 0 0,-1 0 2 0 0,0 0-1 0 0,1 0 1 0 0,-1 0 0 0 0,0 0 0 0 0,0 0 0 0 0,0 0-1 0 0,0 0 1 0 0,0-1 0 0 0,0 1 0 0 0,0 0 0 0 0,0 0 0 0 0,0-1-1 0 0,-1 1 1 0 0,1-1 0 0 0,-2 2 0 0 0,-13 7 4 0 0,12-4-66 0 0,-1-1 0 0 0,0 0 0 0 0,0-1 1 0 0,0 1-1 0 0,0-1 0 0 0,0 0 0 0 0,-1 0 0 0 0,-9 3 0 0 0,-52 14-2480 0 0,39-12-31 0 0,-8 2-6794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5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16416 0 0,'0'0'1903'0'0,"3"0"-1061"0"0,5 1-145 0 0,1-1 107 0 0,0 0 0 0 0,1 0 0 0 0,-1-1 0 0 0,12-3 0 0 0,-15 3-535 0 0,0-1 0 0 0,0 1 0 0 0,0 0 0 0 0,10 0 0 0 0,14-3 31 0 0,-14 0-238 0 0,0 1 0 0 0,22-2 1 0 0,-7 4-3783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5.4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16272 0 0,'0'0'1759'0'0,"10"4"-1759"0"0,5 6 0 0 0,-3-6 944 0 0,10-4 152 0 0,-2 0 32 0 0,1 6 8 0 0,7-6-480 0 0,-7 4-96 0 0,5-4-16 0 0,-4 0-8 0 0,5 0-536 0 0,-7 0-96 0 0,1-4-32 0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6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54 14336 0 0,'0'0'3645'0'0,"2"-3"-2499"0"0,3-2-589 0 0,-1 0 0 0 0,1 0-1 0 0,1 1 1 0 0,-1-1-1 0 0,1 1 1 0 0,-1 0 0 0 0,1 1-1 0 0,13-6 1 0 0,-16 7-465 0 0,0 1 1 0 0,1 0-1 0 0,-1 0 1 0 0,0 0-1 0 0,1 1 1 0 0,-1-1-1 0 0,1 1 1 0 0,-1 0-1 0 0,1 0 1 0 0,-1 0-1 0 0,1 1 1 0 0,-1-1-1 0 0,1 1 1 0 0,-1-1-1 0 0,1 1 1 0 0,-1 1-1 0 0,0-1 1 0 0,1 0-1 0 0,-1 1 1 0 0,4 2-1 0 0,-1 0 68 0 0,20 14 317 0 0,-24-17-454 0 0,-1 0 0 0 0,1 1 0 0 0,-1-1 0 0 0,0 1 0 0 0,0-1 0 0 0,0 1 1 0 0,0 0-1 0 0,0-1 0 0 0,0 1 0 0 0,0 0 0 0 0,0 0 0 0 0,0 0 0 0 0,0 2 0 0 0,1 9 0 0 0,-1 0 0 0 0,0 0 0 0 0,-1 0 0 0 0,0 0 0 0 0,-1 0 0 0 0,-1 0 0 0 0,-4 19 0 0 0,1-7-95 0 0,3-13-54 0 0,0-1 1 0 0,-1 1-1 0 0,0 0 1 0 0,-9 18-1 0 0,-5 6-466 0 0,13-26 471 0 0,-1 1 0 0 0,0-1 0 0 0,0 0 0 0 0,-1 0 0 0 0,-10 11 0 0 0,12-17 120 0 0,1 0 51 0 0,0 0 0 0 0,-1-1 1 0 0,1 0-1 0 0,-7 5 0 0 0,-22 10 269 0 0,44-18-14 0 0,9-3-111 0 0,1 1-1 0 0,0 1 0 0 0,0 2 1 0 0,-1 0-1 0 0,25 4 0 0 0,-9 3-299 0 0,-29-6-72 0 0,-1-1-1 0 0,0 0 0 0 0,1 0 0 0 0,10-1 0 0 0,19 0-2378 0 0,-22 0 90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7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1 215 2304 0 0,'1'2'7125'0'0,"15"25"3874"0"0,2 22-7797 0 0,-7-19-2258 0 0,-8-20-738 0 0,0-1 0 0 0,2 14 0 0 0,-3-14-168 0 0,0-1 0 0 0,0 1 1 0 0,4 8-1 0 0,12 20-817 0 0,-10-22-5873 0 0</inkml:trace>
  <inkml:trace contextRef="#ctx0" brushRef="#br0" timeOffset="1">7 48 15088 0 0,'0'0'1471'0'0,"0"-8"-1311"0"0,0 2-160 0 0,4-3 0 0 0,-4 5 0 0 0,0-6 664 0 0,0 6 96 0 0,6-2 800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7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1 102 17967 0 0,'0'0'2119'0'0,"1"-2"-1239"0"0,8-12 427 0 0,1 0 0 0 0,0 0 1 0 0,1 1-1 0 0,21-19 0 0 0,-30 30-1018 0 0,12-2 120 0 0,-10 2-374 0 0,-4 1-26 0 0,1 1-1 0 0,-1 0 0 0 0,1-1 0 0 0,-1 1 0 0 0,1 0 1 0 0,-1 0-1 0 0,1-1 0 0 0,-1 1 0 0 0,1 0 1 0 0,-1 0-1 0 0,1 0 0 0 0,-1 0 0 0 0,1 0 0 0 0,0-1 1 0 0,-1 1-1 0 0,2 0 0 0 0,0 0-1 0 0,0 0-1 0 0,1 0 1 0 0,-1 0-1 0 0,0 0 1 0 0,0 0-1 0 0,1 0 0 0 0,-1 1 1 0 0,0-1-1 0 0,0 1 1 0 0,3 0-1 0 0,2 1 3 0 0,9 1-9 0 0,0 0 0 0 0,0 2 0 0 0,23 8 0 0 0,-27-9-107 0 0,1 0 0 0 0,0-1 0 0 0,0-1-1 0 0,0 0 1 0 0,0-1 0 0 0,0 0 0 0 0,0-1 0 0 0,0 0-1 0 0,14-3 1 0 0,-22 2-259 0 0,0 0 0 0 0,0-1 0 0 0,0 0 0 0 0,-1 0 0 0 0,1 0 0 0 0,0 0 0 0 0,-1-1-1 0 0,8-6 1 0 0,2 0-2120 0 0,1-1-5524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8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0 284 7832 0 0,'0'0'705'0'0,"3"0"-577"0"0,10-1 2340 0 0,0 0 0 0 0,0-2 0 0 0,0 1 1 0 0,0-2-1 0 0,18-6 0 0 0,20-6 515 0 0,-9 5-2558 0 0,-36 10-422 0 0,0 0 0 0 0,-1 0 0 0 0,1-1 0 0 0,7-3 0 0 0,-9 3-9 0 0,-2 1-256 0 0</inkml:trace>
  <inkml:trace contextRef="#ctx0" brushRef="#br0" timeOffset="1">134 1 17191 0 0,'0'2'7499'0'0,"5"11"-6782"0"0,-2 1 0 0 0,0 0 0 0 0,-1 0 1 0 0,2 27-1 0 0,-3-22-676 0 0,1 0 0 0 0,5 19 0 0 0,-5-27-6 0 0,1 0-47 0 0,0 1 1 0 0,1-1-1 0 0,0 0 1 0 0,0 0-1 0 0,7 13 0 0 0,-10-24 8 0 0,13 22-1029 0 0,24 31 0 0 0,-21-33-1078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8.5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169 137 7368 0 0,'0'0'568'0'0,"1"-2"-374"0"0,12-28 1392 0 0,-4-4 5781 0 0,-5 18-2909 0 0,-4 15-4181 0 0,1-1 1 0 0,-1 0-1 0 0,0 1 1 0 0,0-1 0 0 0,0 0-1 0 0,0 0 1 0 0,0 1-1 0 0,0-1 1 0 0,-1 0-1 0 0,1 0 1 0 0,0 1 0 0 0,-1-1-1 0 0,1 1 1 0 0,-1-1-1 0 0,-1-2 1 0 0,-1-8 1533 0 0,3 12-1788 0 0,0-1-1 0 0,0 1 1 0 0,0-1-1 0 0,0 1 1 0 0,0 0-1 0 0,0-1 1 0 0,0 1-1 0 0,0-1 1 0 0,0 1-1 0 0,0-1 1 0 0,0 1-1 0 0,0-1 1 0 0,-1 1-1 0 0,1 0 1 0 0,0-1-1 0 0,0 1 1 0 0,0-1-1 0 0,-1 1 1 0 0,1 0-1 0 0,0-1 1 0 0,-1 1-1 0 0,1 0 1 0 0,0-1-1 0 0,-1 1 1 0 0,1 0-1 0 0,0 0 1 0 0,-1-1-1 0 0,1 1 1 0 0,0 0-1 0 0,-1 0 1 0 0,1-1-1 0 0,-1 1 1 0 0,1 0-1 0 0,0 0 1 0 0,-1 0-1 0 0,1 0 1 0 0,-1 0-1 0 0,-3-1 6 0 0,0 1-1 0 0,0 0 0 0 0,0 0 0 0 0,0 0 0 0 0,0 1 0 0 0,1-1 0 0 0,-1 1 0 0 0,0 0 0 0 0,0 0 0 0 0,1 0 0 0 0,-1 1 0 0 0,0-1 0 0 0,1 1 1 0 0,0 0-1 0 0,-1 0 0 0 0,1 0 0 0 0,-3 3 0 0 0,0 0-42 0 0,0 0 0 0 0,1 0 0 0 0,0 0 0 0 0,0 1 0 0 0,1-1 0 0 0,-1 1 0 0 0,1 1-1 0 0,-3 6 1 0 0,-7 16-281 0 0,-15 47-1 0 0,23-60 159 0 0,2 1 1 0 0,0 0-1 0 0,1 0 0 0 0,1 0 0 0 0,0 32 0 0 0,3-42 19 0 0,-1 0 0 0 0,1 0 0 0 0,1 0 0 0 0,3 11 0 0 0,-5-14 85 0 0,1-2-84 0 0,2-2-92 0 0,1 0 197 0 0,0-1 0 0 0,0 1-1 0 0,-1-1 1 0 0,1 1 0 0 0,0-1-1 0 0,0 0 1 0 0,0-1 0 0 0,-1 1-1 0 0,1-1 1 0 0,0 0 0 0 0,-1 0-1 0 0,0 0 1 0 0,1 0 0 0 0,-1 0-1 0 0,0-1 1 0 0,0 1 0 0 0,0-1-1 0 0,4-5 1 0 0,2-4 22 0 0,-1 0-1 0 0,0-1 1 0 0,11-23-1 0 0,-19 36-7 0 0,23-38 23 0 0,-17 30-3 0 0,-1 0 0 0 0,0 0-1 0 0,0-1 1 0 0,4-12 0 0 0,12-27 91 0 0,-20 46 186 0 0,3-2 614 0 0,-1 44-631 0 0,-2-29-241 0 0,0 0 0 0 0,0 1-1 0 0,-2 16 1 0 0,0-21-21 0 0,-1 4 15 0 0,1-1 1 0 0,0 0 0 0 0,1 1-1 0 0,2 20 1 0 0,1-11 29 0 0,0 1 0 0 0,1 39 0 0 0,-5-30 2 0 0,0-12-36 0 0,1-1 0 0 0,1 1 0 0 0,0 0 0 0 0,1-1 0 0 0,6 23-1 0 0,-3-25-18 0 0,-3-10 0 0 0,0 0-1 0 0,0 0 1 0 0,-1 0 0 0 0,1 9-1 0 0,7 34-19 0 0,-2-16-104 0 0,-7-31 62 0 0,1 1 1 0 0,-1-1-1 0 0,0 1 1 0 0,0-1-1 0 0,1 1 0 0 0,-1-1 1 0 0,1 0-1 0 0,0 1 1 0 0,-1-1-1 0 0,1 0 1 0 0,0 1-1 0 0,0-1 0 0 0,-1 0 1 0 0,1 0-1 0 0,0 0 1 0 0,0 0-1 0 0,2 2 1 0 0,2 1-473 0 0,15-17-17222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9:00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225 0 21191 0 0,'12'9'548'0'0,"-11"-8"-435"0"0,1 0 0 0 0,-1 0 0 0 0,1 0-1 0 0,-1 0 1 0 0,0 0 0 0 0,1 0 0 0 0,-1 0-1 0 0,0 0 1 0 0,0 1 0 0 0,0-1 0 0 0,0 0-1 0 0,0 1 1 0 0,1 2 0 0 0,12 21 98 0 0,-12-22-197 0 0,0-1 1 0 0,0 1-1 0 0,0 0 1 0 0,0 1-1 0 0,-1-1 1 0 0,1 0-1 0 0,-1 0 1 0 0,1 6-1 0 0,-1 5 401 0 0,-2-12-286 0 0,1 1-1 0 0,0-1 0 0 0,0 1 0 0 0,1-1 0 0 0,-1 1 0 0 0,0-1 0 0 0,1 1 0 0 0,-1-1 0 0 0,3 5 0 0 0,8 13 799 0 0,-8-14-643 0 0,0-1 1 0 0,0 1-1 0 0,0 0 0 0 0,-1 0 0 0 0,4 11 0 0 0,-2 5 127 0 0,2-1 1 0 0,0 0-1 0 0,13 28 0 0 0,-14-36-405 0 0,-1 1 1 0 0,4 15-1 0 0,4 14-10 0 0,-4-23 4 0 0,-5-12 0 0 0,1 0 0 0 0,-2 1 0 0 0,1-1 0 0 0,-1 1 0 0 0,0 0 0 0 0,-1-1 0 0 0,1 12 0 0 0,-2-1 0 0 0,8 36 0 0 0,-2-15 0 0 0,-5-36 32 0 0,-1 1 1 0 0,0 0-1 0 0,-1 0 0 0 0,-1 8 0 0 0,1-8 16 0 0,1-1 0 0 0,-1 1 0 0 0,1-1 0 0 0,0 1 0 0 0,0 6 0 0 0,1-8-4 0 0,0 0-1 0 0,-1 0 0 0 0,1 0 1 0 0,-1 0-1 0 0,0 0 0 0 0,0 0 0 0 0,0 0 1 0 0,0 0-1 0 0,-1 0 0 0 0,1 0 1 0 0,-1-1-1 0 0,1 1 0 0 0,-1 0 1 0 0,0 0-1 0 0,0 0 0 0 0,-2 3 0 0 0,-5 16 350 0 0,7-18-352 0 0,0 0-1 0 0,0 0 1 0 0,0 0-1 0 0,-1-1 1 0 0,1 1-1 0 0,-1-1 1 0 0,0 1-1 0 0,0-1 1 0 0,0 0 0 0 0,-4 4-1 0 0,-18 13-40 0 0,23-18 0 0 0,-1 0 0 0 0,0 0 0 0 0,0 0 0 0 0,-1 0 0 0 0,1 0 0 0 0,0 0 0 0 0,0-1 0 0 0,-1 1 0 0 0,1-1 0 0 0,-1 0 0 0 0,0 1 0 0 0,-4 0 0 0 0,-39 9 0 0 0,27-8 0 0 0,10-1-60 0 0,-1-1 0 0 0,0-1 0 0 0,1 1 0 0 0,-1-2 0 0 0,0 1-1 0 0,1-1 1 0 0,-1-1 0 0 0,1 0 0 0 0,-15-4 0 0 0,4-1-549 0 0,1-1 0 0 0,0 0 0 0 0,-21-13 0 0 0,38 20 426 0 0,0-1 0 0 0,0 1 0 0 0,0-1 0 0 0,0 1 0 0 0,0-1-1 0 0,1 1 1 0 0,-1-1 0 0 0,0 0 0 0 0,1 0 0 0 0,-1 0 0 0 0,1 0 0 0 0,0 0 0 0 0,0 0 0 0 0,0 0 0 0 0,0-1 0 0 0,0 1 0 0 0,0 0 0 0 0,1-1 0 0 0,-1 1 0 0 0,1 0 0 0 0,-1-5 0 0 0,-8-23-6094 0 0,-10-6-1653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8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1 14048 0 0,'0'0'1276'0'0,"2"1"-1050"0"0,5 4 259 0 0,-1 0 0 0 0,0 0 0 0 0,0 1 0 0 0,0 0 0 0 0,-1 0 0 0 0,0 0 0 0 0,0 0 0 0 0,-1 1 0 0 0,0 0 0 0 0,0 0 0 0 0,0 0 0 0 0,3 11 0 0 0,2 9 880 0 0,-1-1 0 0 0,6 36 0 0 0,-2 47-72 0 0,-9-66-961 0 0,-3-31-214 0 0,0-1 0 0 0,-2 20 0 0 0,-1 11 103 0 0,-8 118 393 0 0,10-148-517 0 0,-1-1-1 0 0,0 0 0 0 0,-1 0 1 0 0,-1 0-1 0 0,1 0 0 0 0,-2 0 1 0 0,1 0-1 0 0,-10 14 0 0 0,11-21-205 0 0,0-1-1 0 0,-1 0 1 0 0,1 1 0 0 0,-1-1-1 0 0,1-1 1 0 0,-1 1-1 0 0,0-1 1 0 0,0 1 0 0 0,0-1-1 0 0,0 0 1 0 0,0 0-1 0 0,-1-1 1 0 0,1 1 0 0 0,-10 1-1 0 0,4-2-248 0 0,0 1 1 0 0,0-1-1 0 0,-1-1 0 0 0,1 0 0 0 0,-20-3 0 0 0,5-4-1497 0 0,3-8-4254 0 0,4 1-1602 0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9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15552 0 0,'0'0'1703'0'0,"16"5"-1511"0"0,5-1 16 0 0,-5 0 8 0 0</inkml:trace>
  <inkml:trace contextRef="#ctx0" brushRef="#br0" timeOffset="1">29 606 19087 0 0,'0'0'878'0'0,"-3"0"-21"0"0,-12 0 3146 0 0,17-1-2805 0 0,56-39 1184 0 0,-43 30-2047 0 0,-9 7-282 0 0,0 1-1 0 0,0-1 0 0 0,0 1 0 0 0,0 0 0 0 0,1 0 1 0 0,-1 1-1 0 0,1 0 0 0 0,-1 0 0 0 0,1 1 0 0 0,-1-1 0 0 0,1 1 1 0 0,0 1-1 0 0,-1-1 0 0 0,7 2 0 0 0,7 3 9 0 0,-16-2-64 0 0,-2 0 5 0 0,19 13-2 0 0,16 13-15 0 0,-33-26-8 0 0,-1 0 0 0 0,1-1-1 0 0,0 1 1 0 0,0-1-1 0 0,0 0 1 0 0,0-1-1 0 0,0 1 1 0 0,0-1-1 0 0,0 1 1 0 0,0-1-1 0 0,1-1 1 0 0,5 2-1 0 0,0-1-85 0 0,0-1 0 0 0,0 0-1 0 0,0 0 1 0 0,14-2-1 0 0,-13-2-497 0 0,0 0 0 0 0,-1 0 1 0 0,1-1-1 0 0,-1 0 0 0 0,0-1 0 0 0,0 0 0 0 0,10-8 0 0 0,12-11-1641 0 0,-13 1-22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19.7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0 317 20503 0 0,'0'0'996'0'0,"4"0"-430"0"0,38 0 102 0 0,-36 1-356 0 0,0-1 0 0 0,-1 0 0 0 0,1-1 0 0 0,10-1 0 0 0,-7 0 576 0 0,-7 2-581 0 0,0 0 0 0 0,1 0 0 0 0,-1 0 0 0 0,0-1 0 0 0,0 0 0 0 0,0 1 0 0 0,1-1 0 0 0,1-1 1 0 0,9-2 93 0 0,6 0-95 0 0,73-13 977 0 0,-84 16-1320 0 0,1-1-1 0 0,-1-1 0 0 0,0 1 1 0 0,0-1-1 0 0,0-1 1 0 0,10-5-1 0 0,11-4-604 0 0,-25 11 355 0 0,2 0-347 0 0,-1 0 1 0 0,0-1-1 0 0,0 1 0 0 0,4-4 0 0 0,-1-4-1405 0 0</inkml:trace>
  <inkml:trace contextRef="#ctx0" brushRef="#br0" timeOffset="1">160 1 21743 0 0,'9'4'175'0'0,"-7"-3"25"0"0,0 0 0 0 0,0-1 0 0 0,0 1 0 0 0,0 0 1 0 0,0-1-1 0 0,0 1 0 0 0,0-1 0 0 0,0 0 0 0 0,2 1 0 0 0,-4 12 8 0 0,-2 3 217 0 0,2-14-271 0 0,-1 0 0 0 0,1 0-1 0 0,0 0 1 0 0,0 1 0 0 0,0-1 0 0 0,0 0 0 0 0,0 0 0 0 0,0 0 0 0 0,0 0 0 0 0,2 4 0 0 0,4 6 563 0 0,-5-9-548 0 0,1 0-1 0 0,-1-1 1 0 0,0 1 0 0 0,0 0 0 0 0,0 0-1 0 0,0 0 1 0 0,0 0 0 0 0,0 5-1 0 0,1 26 475 0 0,-2-19-436 0 0,1 0-1 0 0,0 0 1 0 0,7 28 0 0 0,-2-25-159 0 0,8 35-47 0 0,-12-42 8 0 0,-2-6-26 0 0,1-1 0 0 0,0 1 0 0 0,0 0 1 0 0,0 0-1 0 0,1-1 0 0 0,0 1 0 0 0,0-1 0 0 0,0 1 0 0 0,3 4 0 0 0,8 10-484 0 0,25 42-2208 0 0,-27-37 1471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0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72 13360 0 0,'-1'-9'1384'0'0,"1"9"-1373"0"0,0-1 1 0 0,0 0-1 0 0,0 1 1 0 0,-1-1 0 0 0,1 0-1 0 0,0 0 1 0 0,0 1-1 0 0,0-1 1 0 0,0 0-1 0 0,0 0 1 0 0,0 1 0 0 0,0-1-1 0 0,1 0 1 0 0,-1 0-1 0 0,0 1 1 0 0,0-1 0 0 0,0 0-1 0 0,1 1 1 0 0,-1-1-1 0 0,0 0 1 0 0,1 1 0 0 0,-1-1-1 0 0,1 0 1 0 0,15-11 1491 0 0,-2 2 2606 0 0,-9 6-738 0 0,-3 2-3649 0 0,-1 1 661 0 0,1 0 1 0 0,-1-1 0 0 0,1 1 0 0 0,-1 0 0 0 0,1 0 0 0 0,-1 0-1 0 0,1 1 1 0 0,0-1 0 0 0,0 0 0 0 0,-1 1 0 0 0,4-2-1 0 0,4 1-120 0 0,1-1-1 0 0,14 0 0 0 0,-21 2 14 0 0,0 0-41 0 0,2 0-199 0 0,0 1 1 0 0,-1 0-1 0 0,1 0 1 0 0,0 0-1 0 0,0 0 0 0 0,-1 1 1 0 0,7 3-1 0 0,33 18 231 0 0,-30-15-240 0 0,-13-7-27 0 0,0-1 0 0 0,0 1 0 0 0,1-1 0 0 0,-1 1 0 0 0,0-1 0 0 0,0 1 0 0 0,1 0 0 0 0,-1 0 0 0 0,0 0 0 0 0,0 0 0 0 0,0 0 0 0 0,0 0 0 0 0,0 0 0 0 0,0 0 0 0 0,0 0 0 0 0,-1 0 0 0 0,1 0 0 0 0,0 1 0 0 0,-1-1 0 0 0,1 0 0 0 0,-1 1 0 0 0,1-1 0 0 0,-1 0 0 0 0,1 1 0 0 0,-1 1 0 0 0,1-1 0 0 0,-1 0 0 0 0,1 0 1 0 0,-1-1-1 0 0,1 1 0 0 0,0 0 0 0 0,0 0 0 0 0,0-1 1 0 0,0 1-1 0 0,0 0 0 0 0,0-1 0 0 0,1 1 0 0 0,-1-1 1 0 0,0 0-1 0 0,4 3 0 0 0,-4-3-1 0 0,0 0 1 0 0,0 0-1 0 0,0 0 0 0 0,0 0 0 0 0,0 0 0 0 0,0 0 1 0 0,0 0-1 0 0,0 1 0 0 0,0-1 0 0 0,0 0 0 0 0,0 1 1 0 0,-1-1-1 0 0,1 0 0 0 0,-1 1 0 0 0,1-1 0 0 0,-1 1 1 0 0,0-1-1 0 0,1 2 0 0 0,-2 2-9 0 0,0-1 1 0 0,0 0-1 0 0,0 0 1 0 0,-1 0-1 0 0,1 0 1 0 0,-5 6-1 0 0,1 2-31 0 0,-7 19-263 0 0,7-17 137 0 0,0 0 1 0 0,-1 0 0 0 0,-1-1-1 0 0,-10 16 1 0 0,5-13-38 0 0,7-11 94 0 0,1 1-1 0 0,0 0 1 0 0,0 0-1 0 0,0 0 1 0 0,1 0-1 0 0,-3 7 1 0 0,2-1-100 0 0,3-8 132 0 0,0 0-1 0 0,-1 0 1 0 0,1-1-1 0 0,-1 1 1 0 0,1-1-1 0 0,-1 1 1 0 0,0-1-1 0 0,0 0 1 0 0,0 0-1 0 0,-3 3 1 0 0,-13 11-352 0 0,13-14 255 0 0,1 1-1 0 0,0-1 1 0 0,0 1-1 0 0,1 0 1 0 0,-1 1-1 0 0,1-1 1 0 0,0 1-1 0 0,0-1 1 0 0,-3 8 0 0 0,4-9 123 0 0,1-1 1 0 0,0 0-1 0 0,-1 0 1 0 0,1 0 0 0 0,-1 0-1 0 0,0 0 1 0 0,1 0-1 0 0,-1 0 1 0 0,0-1 0 0 0,0 1-1 0 0,0-1 1 0 0,0 1 0 0 0,-3 0-1 0 0,2 0-8 0 0,18 13 2306 0 0,-10-13-2188 0 0,-1 0 1 0 0,0 0-1 0 0,1 0 0 0 0,0-1 1 0 0,-1 0-1 0 0,1 1 0 0 0,0-1 0 0 0,-1-1 1 0 0,7 1-1 0 0,21-1-268 0 0,1-2-1 0 0,-1 0 1 0 0,49-12 0 0 0,-43 0-7497 0 0,-9 9-151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0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1 276 12896 0 0,'13'10'6305'0'0,"-11"-8"-5958"0"0,-1 0 0 0 0,0 0-1 0 0,1 0 1 0 0,-1 0-1 0 0,0 0 1 0 0,0 0 0 0 0,0 0-1 0 0,0 0 1 0 0,-1 0-1 0 0,1 0 1 0 0,-1 1 0 0 0,1-1-1 0 0,-1 3 1 0 0,2 1 142 0 0,0 1 0 0 0,0-1 0 0 0,1 0 0 0 0,4 9 0 0 0,-3-9-243 0 0,-2-1-1 0 0,1 1 1 0 0,-1 0-1 0 0,0 0 1 0 0,3 10-1 0 0,-5-14-214 0 0,0 0 0 0 0,0 0 0 0 0,1 0 0 0 0,-1 0 0 0 0,1 0 0 0 0,-1 0 0 0 0,1 0 0 0 0,0-1 0 0 0,0 1 0 0 0,0 0 0 0 0,0 0 0 0 0,0-1 0 0 0,0 1 0 0 0,1-1 0 0 0,-1 1 0 0 0,0-1 0 0 0,1 0-1 0 0,1 2 1 0 0,19 19 0 0 0,-21-20-214 0 0,1 1 0 0 0,1-1 0 0 0,-1 0 1 0 0,0 0-1 0 0,0 0 0 0 0,1 0 0 0 0,-1-1 0 0 0,1 1 0 0 0,0-1 0 0 0,4 3 0 0 0</inkml:trace>
  <inkml:trace contextRef="#ctx0" brushRef="#br0" timeOffset="1">64 1 8752 0 0,'-10'0'11599'0'0,"16"9"-11495"0"0,4 1-8 0 0,5 4-1312 0 0,-3 6-256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0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0 119 7368 0 0,'8'7'18195'0'0,"-3"-12"-17470"0"0,15-13 655 0 0,-17 15-1233 0 0,1 0 0 0 0,-1 0 0 0 0,1 0 0 0 0,5-4 0 0 0,-7 6-87 0 0,1-1-1 0 0,0 0 0 0 0,-1 0 0 0 0,0 0 0 0 0,1 0 0 0 0,-1 0 0 0 0,0-1 0 0 0,0 1 1 0 0,0 0-1 0 0,2-5 0 0 0,-3 4-20 0 0,1 1-1 0 0,-1-1 1 0 0,1 1 0 0 0,-1-1 0 0 0,1 1-1 0 0,0 0 1 0 0,0 0 0 0 0,0 0 0 0 0,0 0 0 0 0,0 0-1 0 0,0 0 1 0 0,0 1 0 0 0,1-1 0 0 0,-1 0-1 0 0,1 1 1 0 0,-1 0 0 0 0,5-2 0 0 0,1-1 55 0 0,-5 3 51 0 0,3-5 12 0 0,-3 5-143 0 0,1-1 0 0 0,-1 1 0 0 0,1 0 0 0 0,0 0 0 0 0,-1 0 0 0 0,1 0 0 0 0,0 1 0 0 0,-1 0 0 0 0,1-1 0 0 0,0 1-1 0 0,7 1 1 0 0,0 1 44 0 0,1 1 0 0 0,16 6 0 0 0,19 4-133 0 0,-2-5-1232 0 0,1-3 0 0 0,47 0 1 0 0,-60-5-925 0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1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0 363 17359 0 0,'0'0'1574'0'0,"2"0"-1292"0"0,4-1 418 0 0,1 0-1 0 0,-1 1 1 0 0,1 0 0 0 0,-1 0-1 0 0,8 1 1 0 0,9 0 1477 0 0,13-6-862 0 0,-4 1-784 0 0,-20 4-611 0 0,14 0-769 0 0,27-4 0 0 0,-37 4-1114 0 0</inkml:trace>
  <inkml:trace contextRef="#ctx0" brushRef="#br0" timeOffset="1">576 84 19895 0 0,'0'0'1803'0'0,"3"0"-1482"0"0,1 0-216 0 0,1-1 0 0 0,-1 0 0 0 0,1 0 0 0 0,-1-1 0 0 0,0 1 0 0 0,0-1 0 0 0,7-3 0 0 0,25-10 3545 0 0,-13 12-2915 0 0,-18 3-583 0 0,-1-1 1 0 0,1 0-1 0 0,0 1 0 0 0,0-2 1 0 0,6-1-1 0 0,6-4 246 0 0,-3 1-213 0 0,21-12 1 0 0,-15 10-225 0 0,-12 5-59 0 0,-6 2-29 0 0,7-2-1799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1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16559 0 0,'0'0'1499'0'0,"-2"1"-1235"0"0,-6 6 976 0 0,0 0 0 0 0,-10 13-1 0 0,15-18-989 0 0,1 1 0 0 0,0-1 1 0 0,0 1-1 0 0,1 0 0 0 0,-1 0 0 0 0,0-1 0 0 0,1 1 0 0 0,0 1 0 0 0,0-1 0 0 0,0 0 0 0 0,0 0 0 0 0,0 0 0 0 0,0 5 0 0 0,0-4-132 0 0,1 0 0 0 0,-1 0 0 0 0,0 0 0 0 0,-1 1 0 0 0,1-1 0 0 0,-3 4 0 0 0,3-6-97 0 0,1-1-11 0 0,-1 0 0 0 0,1-1 0 0 0,0 1 0 0 0,-1 0 0 0 0,1-1 0 0 0,0 1 0 0 0,0 0 0 0 0,0-1 0 0 0,0 1 0 0 0,-1 0 0 0 0,1 0 0 0 0,0-1 0 0 0,0 1 0 0 0,0 0 0 0 0,0-1 0 0 0,0 1 1 0 0,1 0-1 0 0,-1 0 0 0 0,0-1 0 0 0,0 1 0 0 0,0 0 0 0 0,1-1 0 0 0,-1 1 0 0 0,0 0 0 0 0,1-1 0 0 0,0 2 0 0 0,9 22 119 0 0,10 22 185 0 0,-18-41-253 0 0,1-1-1 0 0,-1 1 1 0 0,1-1 0 0 0,0 1-1 0 0,0-1 1 0 0,0 0-1 0 0,1 0 1 0 0,-1-1-1 0 0,1 1 1 0 0,0-1 0 0 0,0 1-1 0 0,7 3 1 0 0,5 5 179 0 0,-2-2-191 0 0,20 11 1 0 0,-14-9-33 0 0,31 14 149 0 0,-41-22-115 0 0,0 1 0 0 0,0 0 1 0 0,-1 0-1 0 0,1 1 0 0 0,-1 0 0 0 0,-1 0 1 0 0,12 12-1 0 0,-17-15-28 0 0,-1 0-1 0 0,0 1 1 0 0,0-1 0 0 0,0 0-1 0 0,-1 1 1 0 0,1 0-1 0 0,-1-1 1 0 0,0 1 0 0 0,0 0-1 0 0,0 0 1 0 0,0 4 0 0 0,0-1 45 0 0,0-1 0 0 0,-1 1 0 0 0,0 0 0 0 0,-1 0 0 0 0,-1 10 0 0 0,0-12-11 0 0,1 0 0 0 0,-1 0 0 0 0,0-1 0 0 0,-1 1 0 0 0,1-1 0 0 0,-1 0 0 0 0,1 1 0 0 0,-1-1 0 0 0,-7 6 0 0 0,0 0 18 0 0,0 0 1 0 0,-14 9-1 0 0,18-14-64 0 0,-1-1 0 0 0,0 0-1 0 0,0 0 1 0 0,0-1 0 0 0,-1 1 0 0 0,1-2 0 0 0,-11 4-1 0 0,13-5-32 0 0,-1 0 0 0 0,1 0 0 0 0,0-1-1 0 0,-1 1 1 0 0,1-1 0 0 0,0-1-1 0 0,-1 1 1 0 0,1-1 0 0 0,0 1-1 0 0,0-1 1 0 0,-9-3 0 0 0,11 2-245 0 0,0 0 0 0 0,0 0 0 0 0,-1 0-1 0 0,1 0 1 0 0,0 0 0 0 0,1-1 0 0 0,-1 1 0 0 0,0-1 0 0 0,1 0 0 0 0,0 0 0 0 0,-1 0 0 0 0,1 0 0 0 0,0 0 0 0 0,1 0 0 0 0,-1-1-1 0 0,0 1 1 0 0,1-1 0 0 0,-2-5 0 0 0,2-8-1857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2.1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48 242 17359 0 0,'0'0'1574'0'0,"2"2"-1292"0"0,14 12 947 0 0,0 0-1 0 0,0 2 1 0 0,-2 0-1 0 0,0 1 0 0 0,21 32 1 0 0,-28-37-819 0 0,1 1-206 0 0,1 1-1 0 0,-2 0 0 0 0,0 0 0 0 0,-1 0 0 0 0,0 1 0 0 0,-1 0 1 0 0,3 19-1 0 0,-3-7-156 0 0,-2 1 0 0 0,-1-1-1 0 0,-2 1 1 0 0,0 0 0 0 0,-5 27 0 0 0,0-17-43 0 0,4-26-10 0 0,-1 0-1 0 0,-1 0 1 0 0,-5 20 0 0 0,4-21-55 0 0,3-7-1 0 0,0-1-1 0 0,0 1 1 0 0,0 0-1 0 0,-1-1 0 0 0,1 1 1 0 0,-1-1-1 0 0,0 0 1 0 0,0 0-1 0 0,0 1 1 0 0,0-1-1 0 0,0-1 1 0 0,-1 1-1 0 0,0 0 1 0 0,1 0-1 0 0,-7 3 0 0 0,-7-1-342 0 0</inkml:trace>
  <inkml:trace contextRef="#ctx0" brushRef="#br0" timeOffset="1">1 34 11976 0 0,'0'0'1064'0'0,"5"-4"-848"0"0,11-2-216 0 0,-6 2 0 0 0,6-2 976 0 0,-4 6 152 0 0,-3-4 31 0 0,3 4 9 0 0,4-4-1584 0 0,-6-2-312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2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94 21743 0 0,'0'0'2467'0'0,"7"0"476"0"0,19-11-1379 0 0,-20 8-1374 0 0,-1 1 0 0 0,1 0 1 0 0,12-4-1 0 0,-14 5-139 0 0,-1 0-1 0 0,1 0 1 0 0,0 0 0 0 0,-1-1 0 0 0,0 0-1 0 0,1 1 1 0 0,-1-1 0 0 0,0 0 0 0 0,0-1 0 0 0,4-2-1 0 0,-3 3 64 0 0,26-2 57 0 0,8-2-29 0 0,47 12-142 0 0,-64-6-241 0 0,-1-1 1 0 0,1-1-1 0 0,0-1 0 0 0,-1-1 0 0 0,1-1 1 0 0,29-11-1 0 0,-28 4-618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9:01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6448 0 0,'10'0'109'0'0,"-8"1"-77"0"0,0-1 0 0 0,0 0-1 0 0,0 0 1 0 0,-1 0 0 0 0,1 0 0 0 0,0 0-1 0 0,0 0 1 0 0,0-1 0 0 0,0 1 0 0 0,0 0-1 0 0,-1-1 1 0 0,1 0 0 0 0,0 1-1 0 0,2-3 1 0 0,-1 2 94 0 0,1-1-1 0 0,-1 1 1 0 0,0 0 0 0 0,0-1-1 0 0,1 2 1 0 0,-1-1-1 0 0,0 0 1 0 0,1 1 0 0 0,5-1-1 0 0,19 1 6932 0 0,-9 1 2786 0 0,-17-1-8634 0 0,0 3-1202 0 0,11 8-5821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3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8 17047 0 0,'0'0'1776'0'0,"1"0"-1569"0"0,4-1 89 0 0,-1 0 0 0 0,1 0 0 0 0,-1 0 0 0 0,1 1 0 0 0,0 0 0 0 0,-1 0 0 0 0,10 1 0 0 0,20-1 1135 0 0,50-4 930 0 0,-78 4-2497 0 0,0 0 1 0 0,0 0-1 0 0,0 1 1 0 0,0 0-1 0 0,0 0 0 0 0,0 0 1 0 0,0 1-1 0 0,0-1 1 0 0,7 4-1 0 0,-11-4-795 0 0</inkml:trace>
  <inkml:trace contextRef="#ctx0" brushRef="#br0" timeOffset="1">1 288 18023 0 0,'0'0'392'0'0,"6"6"576"0"0,9-2-456 0 0,1-4-408 0 0,-6 4-104 0 0,12-4 0 0 0,-1 0 0 0 0,5 0 360 0 0,7 5 56 0 0,-1-5 0 0 0,-7 0 8 0 0,9 4-1128 0 0,-3-4-224 0 0,1-4-40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3.6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2304 0 0,'4'-13'63'0'0,"-1"4"50"0"0,-4 6-89 0 0,2-32 15344 0 0,4 29-13256 0 0,0 0 398 0 0,-5 5-2168 0 0,1 0 0 0 0,0 0 0 0 0,0 0 0 0 0,0 0-1 0 0,0 0 1 0 0,0 0 0 0 0,0 0 0 0 0,0 0 0 0 0,0 0 0 0 0,0 1 0 0 0,3-2 2025 0 0,8 12-1839 0 0,-10-7-502 0 0,0 1 1 0 0,1-1 0 0 0,-1 0-1 0 0,0 1 1 0 0,-1-1-1 0 0,1 1 1 0 0,-1 0 0 0 0,0-1-1 0 0,0 1 1 0 0,0 0 0 0 0,0 0-1 0 0,0 6 1 0 0,0 6-1 0 0,-2 28 0 0 0,0-35-31 0 0,-2 18-98 0 0,-13 52 1 0 0,4-25-173 0 0,4-13 19 0 0,2-15-197 0 0,2 0-1 0 0,-3 47 1 0 0,7-72 453 0 0,1-1 0 0 0,-1 1 0 0 0,1 0 0 0 0,-1-1 0 0 0,1 1-1 0 0,0 0 1 0 0,-1-1 0 0 0,1 1 0 0 0,0-1 0 0 0,-1 1 0 0 0,1-1 0 0 0,1 1 0 0 0,-1-1 0 0 0,0 1 9 0 0,0 0 1 0 0,0-1 0 0 0,0 1-1 0 0,0 0 1 0 0,0-1-1 0 0,0 1 1 0 0,1-1 0 0 0,-1 0-1 0 0,0 1 1 0 0,0-1-1 0 0,1 0 1 0 0,1 0 0 0 0,1 1 10 0 0,-1-1-8 0 0,0 1-1 0 0,1-1 1 0 0,-1 0 0 0 0,0 0-1 0 0,1 0 1 0 0,-1 0-1 0 0,0-1 1 0 0,1 1-1 0 0,2-2 1 0 0,17-1 51 0 0,-3 2-32 0 0,38-7 1 0 0,-26 2-154 0 0,-27 6-68 0 0,-3 0 52 0 0,1-1 1 0 0,-1 1 0 0 0,0 0-1 0 0,0-1 1 0 0,1 1 0 0 0,-1-1-1 0 0,0 0 1 0 0,0 1 0 0 0,0-1-1 0 0,0 0 1 0 0,3-2 0 0 0,-1-1-1785 0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4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17999 0 0,'0'0'4070'0'0,"1"3"-2906"0"0,2 12-577 0 0,0 0 1 0 0,-1 0 0 0 0,-1 1 0 0 0,0-1-1 0 0,-2 18 1 0 0,1-9-285 0 0,-1 42 184 0 0,1 58-461 0 0,1-90-24 0 0,-1-24-48 0 0,0-1 0 0 0,1 1-1 0 0,0-1 1 0 0,3 13 0 0 0,1 8-317 0 0,-5-25-169 0 0,1 0 1 0 0,0-1 0 0 0,-1 1-1 0 0,2 0 1 0 0,-1-1 0 0 0,4 8-1 0 0</inkml:trace>
  <inkml:trace contextRef="#ctx0" brushRef="#br0" timeOffset="1">281 142 16671 0 0,'-2'2'136'0'0,"1"0"4"0"0,0-1 0 0 0,-1 1 0 0 0,1-1 0 0 0,-1 1 0 0 0,1-1 0 0 0,-1 0 0 0 0,1 0-1 0 0,-1 0 1 0 0,1 0 0 0 0,-4 2 0 0 0,14 4 8 0 0,-7-5-139 0 0,9 9 880 0 0,-1 0 0 0 0,-1 1-1 0 0,0 0 1 0 0,0 0 0 0 0,12 24-1 0 0,-17-27-958 0 0,1 0 1 0 0,-2 0-1 0 0,1 1 0 0 0,-1-1 0 0 0,-1 1 0 0 0,1 0 0 0 0,-2 0 0 0 0,1 0 0 0 0,-1 13 1 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4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16559 0 0,'0'0'1616'0'0,"6"-10"72"0"0</inkml:trace>
  <inkml:trace contextRef="#ctx0" brushRef="#br0" timeOffset="0.91">1 697 10136 0 0,'2'0'9667'0'0,"1"0"-8818"0"0,0 0-1 0 0,1-1 1 0 0,-1 1-1 0 0,0-1 1 0 0,6-1-1 0 0,-6 1-635 0 0,0 0-1 0 0,-1-1 1 0 0,1 1-1 0 0,-1-1 1 0 0,0 1 0 0 0,1-1-1 0 0,-1 0 1 0 0,0 1-1 0 0,0-1 1 0 0,0 0 0 0 0,0-1-1 0 0,3-3 1 0 0,0 0-8 0 0,0 0 1 0 0,1 0-1 0 0,-1 1 0 0 0,1 0 1 0 0,1 0-1 0 0,-1 0 0 0 0,12-6 1 0 0,14-10 156 0 0,-26 16-343 0 0,1 1 0 0 0,0 0 0 0 0,0 1 0 0 0,-1 0 0 0 0,2 0 1 0 0,-1 0-1 0 0,0 1 0 0 0,1 0 0 0 0,-1 0 0 0 0,1 1 0 0 0,-1 0 0 0 0,13 0 0 0 0,55 11-19 0 0,-71-10-8 0 0,-1 1 1 0 0,0-1-1 0 0,1 1 1 0 0,-1-1-1 0 0,5 3 0 0 0,-5-2-2 0 0,0 0 1 0 0,0 0-1 0 0,1 0 0 0 0,-1-1 0 0 0,5 1 0 0 0,16-1-374 0 0,-17 1 106 0 0,-1-1 0 0 0,1 1 0 0 0,0-2 1 0 0,0 1-1 0 0,-1-1 0 0 0,1 0 0 0 0,0 0 1 0 0,-1-1-1 0 0,1 0 0 0 0,-1 0 0 0 0,7-4 1 0 0,5-4-2077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5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12440 0 0,'0'0'12665'0'0,"2"0"-11741"0"0,44 0 301 0 0,-6 1-976 0 0,0-2-1 0 0,60-8 0 0 0,-88 7-589 0 0,7-2-1831 0 0,-7-5 677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5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14280 0 0,'0'0'1102'0'0,"-1"1"-719"0"0,-4 4 3397 0 0,6 2-2900 0 0,0 0 1 0 0,1 0-1 0 0,-1 0 1 0 0,2 0-1 0 0,-1 0 1 0 0,5 8-1 0 0,2 8-81 0 0,-3-1-410 0 0,-1 0 0 0 0,-1 1 0 0 0,2 25 0 0 0,7 40-722 0 0,12 1 866 0 0,-23-80-705 0 0,0 1 0 0 0,1-1 0 0 0,0-1 0 0 0,1 1 0 0 0,0 0 0 0 0,7 10 0 0 0,8 7-7757 0 0,-9-16-305 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6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16439 0 0,'0'0'5882'0'0,"2"3"-4524"0"0,2 1-961 0 0,-1-1-223 0 0,0 0 0 0 0,-1 0 1 0 0,1 0-1 0 0,-1 1 0 0 0,0-1 1 0 0,0 0-1 0 0,0 1 0 0 0,0-1 1 0 0,-1 1-1 0 0,1 0 0 0 0,-1 0 1 0 0,0-1-1 0 0,1 8 1 0 0,-2 3 114 0 0,0-1 0 0 0,-1 0 0 0 0,0 1 0 0 0,-3 12 1 0 0,-1 7-153 0 0,4 3-343 0 0,-1 4 15 0 0,-2-26 169 0 0,3-11 22 0 0,1 0 0 0 0,-1 0 0 0 0,0 0-1 0 0,1 0 1 0 0,-1 0 0 0 0,1 0-1 0 0,0 5 1 0 0,2 4 0 0 0,-2 0 0 0 0,1 0 0 0 0,-4 21 0 0 0,4-22 0 0 0,8-1 0 0 0,8 7 2 0 0,-12-15 8 0 0,-2-3 7 0 0,28 15 626 0 0,-28-13-387 0 0,0-1 0 0 0,17 1-74 0 0,-12-1-99 0 0,0 1 1 0 0,0-2 0 0 0,0 1 0 0 0,0-1 0 0 0,0 0-1 0 0,11-3 1 0 0,13-1-84 0 0,-6 1 0 0 0,8-3 0 0 0,30-14-2657 0 0,-61 20-323 0 0</inkml:trace>
  <inkml:trace contextRef="#ctx0" brushRef="#br0" timeOffset="1">247 61 10592 0 0,'-8'4'284'0'0,"-6"2"6889"0"0,16-4-6689 0 0,-1-1 1 0 0,0 1-1 0 0,0 0 1 0 0,0-1-1 0 0,0 1 1 0 0,0 0-1 0 0,0 0 1 0 0,0 0-1 0 0,0 0 1 0 0,0 3-1 0 0,4 6 656 0 0,10 7 404 0 0,-13-16-1464 0 0,0-1-1 0 0,-1 1 1 0 0,1-1 0 0 0,-1 1 0 0 0,1 0 0 0 0,-1 0 0 0 0,0 0 0 0 0,1 0 0 0 0,-1 0 0 0 0,0 0 0 0 0,0 0 0 0 0,-1 0 0 0 0,2 2 0 0 0,-5 34 1059 0 0,8-8-672 0 0,-3-17-309 0 0,0-1 0 0 0,-1 1 0 0 0,0-1 0 0 0,-2 18-1 0 0,-1-15-94 0 0,1-9-55 0 0,1 1 0 0 0,-1 0 0 0 0,1 0 0 0 0,1 11 0 0 0,2-1-8 0 0,-2-13 0 0 0,0 1 0 0 0,0-1 0 0 0,0 0 0 0 0,-1 1 0 0 0,0-1 0 0 0,0 1 0 0 0,-1 5 0 0 0,-1 3 0 0 0,1-10 0 0 0,0 0 0 0 0,0 1 0 0 0,1-1 0 0 0,-1 0 0 0 0,1 1 0 0 0,0-1 0 0 0,0 0 0 0 0,0 1 0 0 0,0-1 0 0 0,1 1 0 0 0,-1-1 0 0 0,1 0 0 0 0,0 0 0 0 0,0 1 0 0 0,0-1 0 0 0,3 6 0 0 0,-1-5-147 0 0,-1 0 0 0 0,0 0 0 0 0,0 0 0 0 0,0 0 0 0 0,0 0 0 0 0,-1 1 0 0 0,0-1 0 0 0,1 9 0 0 0,-1-11-24 0 0,-1 0-1 0 0,0 0 0 0 0,1 0 0 0 0,0 0 0 0 0,-1 0 0 0 0,1 0 1 0 0,0 0-1 0 0,0-1 0 0 0,0 1 0 0 0,0 0 0 0 0,0 0 0 0 0,0-1 0 0 0,1 1 1 0 0,-1-1-1 0 0,1 1 0 0 0,-1-1 0 0 0,3 2 0 0 0,13 8-1428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6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0 18079 0 0,'0'0'828'0'0,"2"2"-17"0"0,-1-1-788 0 0,0-1 0 0 0,0 1 0 0 0,0-1 0 0 0,0 1-1 0 0,0 0 1 0 0,0 0 0 0 0,0-1 0 0 0,-1 1 0 0 0,1 0 0 0 0,0 0 0 0 0,0 0 0 0 0,-1 0-1 0 0,1 0 1 0 0,-1 0 0 0 0,2 2 0 0 0,0 1 96 0 0,4 3 237 0 0,-5-6-218 0 0,1 0 0 0 0,-1 0 0 0 0,0 0 0 0 0,0 0 0 0 0,0 0 1 0 0,0 0-1 0 0,0 1 0 0 0,0-1 0 0 0,0 0 0 0 0,-1 1 0 0 0,1-1 0 0 0,0 0 0 0 0,-1 1 0 0 0,1-1 1 0 0,-1 1-1 0 0,1-1 0 0 0,-1 1 0 0 0,0-1 0 0 0,0 1 0 0 0,0-1 0 0 0,0 1 0 0 0,0-1 0 0 0,0 1 0 0 0,0 0 1 0 0,0-1-1 0 0,0 1 0 0 0,-2 2 0 0 0,2-2-42 0 0,-1 0 0 0 0,0 1 0 0 0,1-1 1 0 0,-1 0-1 0 0,1 1 0 0 0,0-1 0 0 0,-1 0 0 0 0,1 1 1 0 0,0-1-1 0 0,1 0 0 0 0,-1 1 0 0 0,0-1 0 0 0,1 0 1 0 0,-1 0-1 0 0,1 1 0 0 0,0-1 0 0 0,-1 0 0 0 0,1 0 0 0 0,0 0 1 0 0,3 4-1 0 0,-3-3-15 0 0,0-1 0 0 0,1 1 0 0 0,-1 0 0 0 0,-1 0 0 0 0,1 0 0 0 0,0-1 0 0 0,-1 1 0 0 0,0 0 0 0 0,1 0 0 0 0,-1 5 0 0 0,0-4-10 0 0,0 0 1 0 0,0 0-1 0 0,1 0 1 0 0,-1 0-1 0 0,2 5 1 0 0,6 11 199 0 0,-6-15-194 0 0,0 0 0 0 0,0 1 0 0 0,0-1 0 0 0,-1 0 0 0 0,0 1 0 0 0,0-1-1 0 0,1 10 1 0 0,-2-6 12 0 0,1 0 0 0 0,0 0 0 0 0,0 0 0 0 0,1 0 0 0 0,0 0 0 0 0,7 16 0 0 0,-6-16-32 0 0,0-1 0 0 0,-1 1 0 0 0,0-1-1 0 0,0 1 1 0 0,1 15 0 0 0,-2-13-2 0 0,6 18 75 0 0,-5-24-99 0 0,-1 0-1 0 0,0 1 1 0 0,0-1-1 0 0,0 0 1 0 0,0 1 0 0 0,-1 8-1 0 0,-1 33 160 0 0,2-34-138 0 0,-1 0 0 0 0,-1-1 0 0 0,0 1 0 0 0,0 0 0 0 0,-2-1 0 0 0,1 0-1 0 0,-6 16 1 0 0,1-16-7 0 0,6-9-33 0 0,-1 0 0 0 0,1 0 1 0 0,-1 1-1 0 0,1-1 0 0 0,0 0 0 0 0,0 0 1 0 0,0 1-1 0 0,0 3 0 0 0,1-3-2 0 0,-1 1 1 0 0,0-1-1 0 0,0 0 0 0 0,0 1 0 0 0,-1-1 1 0 0,1 0-1 0 0,-1 0 0 0 0,0 0 1 0 0,0 0-1 0 0,-1 0 0 0 0,1 0 0 0 0,-1-1 1 0 0,-3 4-1 0 0,-12 20-22 0 0,16-22 6 0 0,0-1 1 0 0,-1 0-1 0 0,0 0 0 0 0,1 0 1 0 0,-2 0-1 0 0,1-1 0 0 0,0 1 1 0 0,-1-1-1 0 0,1 0 0 0 0,-1 0 1 0 0,-8 5-1 0 0,7-5-245 0 0,0-1-1 0 0,0 0 1 0 0,0 0-1 0 0,0-1 1 0 0,0 1 0 0 0,-1-1-1 0 0,1 0 1 0 0,0-1-1 0 0,0 1 1 0 0,-1-1-1 0 0,1 0 1 0 0,-1-1 0 0 0,1 1-1 0 0,0-1 1 0 0,0 0-1 0 0,-1 0 1 0 0,1-1-1 0 0,0 1 1 0 0,0-1 0 0 0,-6-3-1 0 0,-20-8-2220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26.8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34 13360 0 0,'0'0'1304'0'0,"-10"0"-1160"0"0,10-6-144 0 0,10 3 0 0 0,-20-7 3255 0 0,26 0-1431 0 0,-6 6 944 0 0,17 4-2592 0 0,5 4-976 0 0,-11 6-192 0 0</inkml:trace>
  <inkml:trace contextRef="#ctx0" brushRef="#br0" timeOffset="1">132 721 21191 0 0,'-35'-5'970'0'0,"29"4"-20"0"0,8 1-467 0 0,21 0 2290 0 0,-20-5-1221 0 0,45-37 327 0 0,-7 14-1087 0 0,-35 25-720 0 0,0 0 0 0 0,0 1 0 0 0,1 0 0 0 0,-1 1 0 0 0,1-1 0 0 0,-1 1 0 0 0,11 0 1 0 0,7-3 223 0 0,-10 3-328 0 0,0 0 0 0 0,0 1 0 0 0,0 0 0 0 0,19 3 0 0 0,22 1-104 0 0,50 0 189 0 0,-83-5-42 0 0,21-17-11 0 0,-25 11-78 0 0,1-1-1 0 0,-2 0 1 0 0,1-1-1 0 0,27-20 1 0 0,-3 5-459 0 0,-35 21 222 0 0,0-1 1 0 0,0 1-1 0 0,0-2 0 0 0,-1 1 1 0 0,1-1-1 0 0,-1 0 0 0 0,8-9 0 0 0,5-14-1286 0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37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168 1 14888 0 0,'0'0'1733'0'0,"0"0"-1548"0"0,-1 0 0 0 0,0-1 1 0 0,0 1-1 0 0,1 0 0 0 0,-1 0 1 0 0,0 0-1 0 0,0 1 0 0 0,1-1 1 0 0,-1 0-1 0 0,0 0 0 0 0,1 0 1 0 0,-1 0-1 0 0,0 1 0 0 0,-1-1 1 0 0,-10 10 1020 0 0,7-7-893 0 0,0 0 1 0 0,0 1-1 0 0,1-1 1 0 0,-6 7-1 0 0,-1 3-90 0 0,0 1-1 0 0,1 1 1 0 0,0-1-1 0 0,2 1 1 0 0,-1 1-1 0 0,2 0 1 0 0,0 0-1 0 0,1 1 1 0 0,1-1 0 0 0,0 1-1 0 0,1 0 1 0 0,-3 32-1 0 0,0 32 144 0 0,4-52-280 0 0,0-1-1 0 0,2 0 1 0 0,4 51-1 0 0,6-29-72 0 0,3-2 0 0 0,1 0 0 0 0,3 0-1 0 0,30 63 1 0 0,-31-80-146 0 0,1-1 0 0 0,1 0 0 0 0,2-2 0 0 0,31 38 0 0 0,-3-9-938 0 0,1 3-65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9:01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36 303 17423 0 0,'-6'5'1574'0'0,"3"-2"-1436"0"0,-6 1 55 0 0,1-1-26 0 0,-2 5 6374 0 0,11-8-6475 0 0,11-1 3158 0 0,-3-1-4128 0 0,-7 2 1353 0 0,1-1-28 0 0,9-5-131 0 0,0-1 0 0 0,-1 0-1 0 0,0-1 1 0 0,15-13-1 0 0,-20 17-214 0 0,15-23 268 0 0,-14 20-290 0 0,-3 3-10 0 0,0 1-1 0 0,1-1 1 0 0,-1 0-1 0 0,1 1 1 0 0,-1 0-1 0 0,1 0 1 0 0,10-4-1 0 0,-7 4-1 0 0,10-1-10 0 0,-2 1-31 0 0,-8 1 1 0 0,-6 2 0 0 0,0-1-1 0 0,0 1 1 0 0,0-1-1 0 0,-1 1 1 0 0,1 0-1 0 0,0 0 1 0 0,0 0 0 0 0,0 0-1 0 0,0 0 1 0 0,0 0-1 0 0,0 0 1 0 0,-1 1-1 0 0,1-1 1 0 0,0 1 0 0 0,0-1-1 0 0,2 2 1 0 0,-2-1 2 0 0,0 0 0 0 0,0 0 0 0 0,1 1 0 0 0,-1-2 1 0 0,1 1-1 0 0,-1 0 0 0 0,1 0 0 0 0,-1-1 0 0 0,4 1 1 0 0,-1-1-2 0 0,-1 1 1 0 0,1 0 0 0 0,-1 0-1 0 0,1 1 1 0 0,-1-1 0 0 0,1 1-1 0 0,7 4 1 0 0,14 5-3 0 0,-25-10 2 0 0,0-1 0 0 0,0 1 0 0 0,0 0-1 0 0,0-1 1 0 0,0 1 0 0 0,1-1 0 0 0,-1 0 0 0 0,0 1 0 0 0,0-1 0 0 0,0 0-1 0 0,0 0 1 0 0,1 1 0 0 0,-1-1 0 0 0,0 0 0 0 0,0 0 0 0 0,3-1-1 0 0,1 1 21 0 0,6 1-13 0 0,-7 0-9 0 0,0 0 1 0 0,0-1-1 0 0,0 1 0 0 0,0-1 0 0 0,0 0 0 0 0,0 0 0 0 0,0-1 0 0 0,-1 1 1 0 0,1-1-1 0 0,0 0 0 0 0,7-2 0 0 0,9-5-33 0 0,13-8-96 0 0,-31 15 119 0 0,0 0 1 0 0,-1 0-1 0 0,1 0 1 0 0,0 0-1 0 0,-1 0 1 0 0,1-1 0 0 0,-1 1-1 0 0,0-1 1 0 0,1 1-1 0 0,-1-1 1 0 0,0 1-1 0 0,0-1 1 0 0,1-2-1 0 0,2-12-118 0 0,-4 14 111 0 0,0 1-1 0 0,0-1 0 0 0,1 0 0 0 0,-1 1 1 0 0,1-1-1 0 0,-1 1 0 0 0,1-1 0 0 0,-1 1 1 0 0,1-1-1 0 0,0 1 0 0 0,0-1 0 0 0,2-1 1 0 0,11-13-365 0 0,-10 11 198 0 0,0 1 0 0 0,0-1 0 0 0,0 0-1 0 0,0 0 1 0 0,4-8 0 0 0,2-18-2285 0 0,1 1-3944 0 0,7-4-2524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37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5064 0 0,'0'0'14157'0'0,"2"0"-13024"0"0,8 0-405 0 0,-2-1-390 0 0,-1 1 0 0 0,0 0 0 0 0,1 0 0 0 0,-1 1 0 0 0,0 0 1 0 0,0 0-1 0 0,0 1 0 0 0,1 0 0 0 0,-2 0 0 0 0,1 1 0 0 0,8 3 0 0 0,-7 0-192 0 0,0 0 0 0 0,0 0 0 0 0,0 1-1 0 0,-1 0 1 0 0,0 0 0 0 0,0 1 0 0 0,-1-1 0 0 0,0 2 0 0 0,0-1-1 0 0,7 15 1 0 0,-5-8-62 0 0,-1 0-1 0 0,-1 0 0 0 0,0 1 1 0 0,-1-1-1 0 0,-1 1 1 0 0,4 27-1 0 0,2 14 48 0 0,-4-33-86 0 0,-2 0 0 0 0,1 41-1 0 0,-7 18 40 0 0,-21 135-1 0 0,20-198-274 0 0,-1 0 0 0 0,-1 0 0 0 0,-1-1 0 0 0,-8 21 1 0 0,0 0-2318 0 0,7-18-3910 0 0,1-8-1293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38.4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 19439 0 0,'0'0'1944'0'0,"7"8"736"0"0,2 3-1727 0 0,-8-9-916 0 0,1 0 0 0 0,0 0 0 0 0,-1-1 1 0 0,0 2-1 0 0,1-1 0 0 0,-1 0 0 0 0,0 0 0 0 0,0 0 0 0 0,0 0 1 0 0,0 1-1 0 0,0 3 0 0 0,5 13 281 0 0,-5-16-225 0 0,0-1 1 0 0,0 1-1 0 0,0-1 0 0 0,-1 1 1 0 0,1-1-1 0 0,-1 1 1 0 0,1 0-1 0 0,-1-1 0 0 0,0 1 1 0 0,0 5-1 0 0,-12 43 675 0 0,8-38-701 0 0,-3-6-46 0 0,7-7-21 0 0,-1 0 0 0 0,1 0 0 0 0,0 0 1 0 0,0 0-1 0 0,0 0 0 0 0,0 0 0 0 0,0 0 0 0 0,0 0 0 0 0,-1 0 1 0 0,1 0-1 0 0,0 0 0 0 0,0 0 0 0 0,0 0 0 0 0,0 0 0 0 0,0 0 1 0 0,0 0-1 0 0,0 0 0 0 0,-1 0 0 0 0,1 0 0 0 0,0-1 1 0 0,0 1-1 0 0,0 0 0 0 0,0 0 0 0 0,0 0 0 0 0,0 0 0 0 0,0 0 1 0 0,0 0-1 0 0,0 0 0 0 0,0 0 0 0 0,0-1 0 0 0,0 1 0 0 0,-1 0 1 0 0,1 0-1 0 0,0 0 0 0 0,0 0 0 0 0,0 0 0 0 0,0 0 0 0 0,0-1 1 0 0,0-20 29 0 0,-1 7 56 0 0,1 9-93 0 0,-1-1-1 0 0,0 1 1 0 0,1-1 0 0 0,0 1 0 0 0,0-1 0 0 0,1 1-1 0 0,-1-1 1 0 0,1 1 0 0 0,1-1 0 0 0,-1 1 0 0 0,1-1-1 0 0,0 1 1 0 0,0 0 0 0 0,5-9 0 0 0,-4 9 25 0 0,-1 1 1 0 0,0-1 0 0 0,0 1-1 0 0,0-1 1 0 0,-1 0 0 0 0,0 0-1 0 0,1 1 1 0 0,-2-1 0 0 0,2-9-1 0 0,-2 14-20 0 0,-1 0 0 0 0,1-1-1 0 0,0 1 1 0 0,0 0 0 0 0,0-1-1 0 0,0 1 1 0 0,0 0 0 0 0,0 0-1 0 0,0-1 1 0 0,0 1-1 0 0,0 0 1 0 0,1-1 0 0 0,-1 1-1 0 0,0 0 1 0 0,0 0 0 0 0,0-1-1 0 0,0 1 1 0 0,0 0-1 0 0,0 0 1 0 0,1-1 0 0 0,-1 1-1 0 0,0 0 1 0 0,0 0 0 0 0,0-1-1 0 0,1 1 1 0 0,-1 0 0 0 0,0 0-1 0 0,0 0 1 0 0,0-1-1 0 0,1 1 1 0 0,-1 0 0 0 0,0 0-1 0 0,0 0 1 0 0,1 0 0 0 0,-1 0-1 0 0,0 0 1 0 0,1 0-1 0 0,-1-1 1 0 0,0 1 0 0 0,0 0-1 0 0,1 0 1 0 0,-1 0 0 0 0,0 0-1 0 0,1 0 1 0 0,-1 0 0 0 0,0 0-1 0 0,1 1 1 0 0,-1-1-1 0 0,0 0 1 0 0,0 0 0 0 0,1 0-1 0 0,-1 0 1 0 0,0 0 0 0 0,0 0-1 0 0,1 0 1 0 0,-1 1-1 0 0,0-1 1 0 0,0 0 0 0 0,1 0-1 0 0,-1 0 1 0 0,0 1 0 0 0,0-1-1 0 0,0 0 1 0 0,1 0-1 0 0,-1 1 1 0 0,0-1 0 0 0,2 2 31 0 0,0-1 0 0 0,-1 1 1 0 0,1-1-1 0 0,-1 1 0 0 0,1 0 1 0 0,-1 0-1 0 0,1-1 0 0 0,-1 1 1 0 0,1 3-1 0 0,19 72-320 0 0,-20-73 331 0 0,0 1-1 0 0,0-1 0 0 0,0 0 0 0 0,0 0 0 0 0,-1 6 0 0 0,4 15 130 0 0,-4-25-165 0 0,0 1-1 0 0,0 0 0 0 0,1-1 0 0 0,-1 1 0 0 0,0 0 0 0 0,0-1 1 0 0,1 1-1 0 0,-1-1 0 0 0,0 1 0 0 0,1 0 0 0 0,-1-1 0 0 0,1 1 0 0 0,-1-1 1 0 0,1 1-1 0 0,-1-1 0 0 0,1 0 0 0 0,-1 1 0 0 0,1-1 0 0 0,-1 1 0 0 0,1-1 1 0 0,0 0-1 0 0,-1 1 0 0 0,1-1 0 0 0,-1 0 0 0 0,1 0 0 0 0,0 0 0 0 0,-1 1 1 0 0,1-1-1 0 0,0 0 0 0 0,-1 0 0 0 0,1 0 0 0 0,0 0 0 0 0,-1 0 0 0 0,1 0 1 0 0,0 0-1 0 0,-1 0 0 0 0,1-1 0 0 0,0 1 0 0 0,-1 0 0 0 0,1 0 0 0 0,0-1 1 0 0,-1 1-1 0 0,1 0 0 0 0,0-1 0 0 0,2-1 4 0 0,1 1-1 0 0,-1-1 1 0 0,0 0 0 0 0,0 0-1 0 0,-1-1 1 0 0,5-3-1 0 0,37-46 7 0 0,-24 27-14 0 0,26-25 0 0 0,-39 45 17 0 0,-1-1 0 0 0,1 1 0 0 0,13-7 0 0 0,-4 7 0 0 0,-14 5 1 0 0,1-1 0 0 0,0 1 0 0 0,0 0 0 0 0,0 0 0 0 0,0 1-1 0 0,-1-1 1 0 0,1 0 0 0 0,0 1 0 0 0,0 0 0 0 0,-1 0 0 0 0,1 0 0 0 0,0 0 0 0 0,-1 0 0 0 0,1 0-1 0 0,-1 1 1 0 0,1-1 0 0 0,-1 1 0 0 0,0-1 0 0 0,0 1 0 0 0,0 0 0 0 0,0 0 0 0 0,0 0-1 0 0,0 0 1 0 0,0 1 0 0 0,2 3 0 0 0,3 6 77 0 0,0 1-1 0 0,0 0 0 0 0,8 26 1 0 0,-7-16-30 0 0,31 76-108 0 0,-23-64-621 0 0,-4-13-4393 0 0,-8-16 2394 0 0,6 12-6301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1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18287 0 0,'0'0'884'0'0,"2"-2"-382"0"0,20-12 98 0 0,-18 12-597 0 0,0 0 0 0 0,-1-1 0 0 0,1 1-1 0 0,5-6 1 0 0,-4 6 364 0 0,0-1 0 0 0,-1 1 0 0 0,1-1-1 0 0,0 1 1 0 0,0 1 0 0 0,1-1-1 0 0,-1 1 1 0 0,10-1 0 0 0,-11 1-4 0 0,-1 1-144 0 0,0 0-1 0 0,0 0 1 0 0,1 0-1 0 0,-1 0 1 0 0,0 0 0 0 0,0 1-1 0 0,1 0 1 0 0,3 1-1 0 0,13 2 299 0 0,-14-4-339 0 0,-5 0-131 0 0,1 0-1 0 0,-1 0 1 0 0,0 0-1 0 0,0 0 1 0 0,0 1-1 0 0,1-1 1 0 0,-1 0-1 0 0,0 0 0 0 0,0 1 1 0 0,0-1-1 0 0,0 1 1 0 0,1-1-1 0 0,-1 1 1 0 0,0-1-1 0 0,0 1 1 0 0,0 0-1 0 0,0-1 1 0 0,0 1-1 0 0,0 0 1 0 0,-1 0-1 0 0,1 0 1 0 0,0 0-1 0 0,1 1 0 0 0,14 15 338 0 0,-13-15-345 0 0,0 0 1 0 0,-1 0-1 0 0,0 0 1 0 0,0 0-1 0 0,0 1 1 0 0,0-1-1 0 0,0 1 1 0 0,0-1 0 0 0,2 6-1 0 0,2 6 15 0 0,-1 1 0 0 0,-1 0 1 0 0,5 28-1 0 0,-8-34-78 0 0,0 0 1 0 0,-1 1-1 0 0,0-1 0 0 0,-1 1 1 0 0,0-1-1 0 0,0 0 1 0 0,-4 14-1 0 0,-6 29-496 0 0,10-40 263 0 0,-2-1-1 0 0,1 0 1 0 0,-1 1 0 0 0,-1-1-1 0 0,-5 12 1 0 0,-2 2-259 0 0,7-16 250 0 0,-1 1-1 0 0,1-1 1 0 0,-1 0 0 0 0,-1 0-1 0 0,0 0 1 0 0,0 0 0 0 0,-1-1-1 0 0,-9 9 1 0 0,-18 8-638 0 0,32-24 889 0 0,-1 1 1 0 0,0 0-1 0 0,0-1 0 0 0,0 0 0 0 0,0 0 0 0 0,0 0 1 0 0,-1 0-1 0 0,1 0 0 0 0,0-1 0 0 0,-6 1 1998 0 0,12-3-1493 0 0,30-19-6 0 0,-28 17-387 0 0,0 0-1 0 0,0 1 0 0 0,1 0 0 0 0,-1 0 1 0 0,1 1-1 0 0,0-1 0 0 0,8-1 1 0 0,5-3 300 0 0,-7 2-580 0 0,1 1 1 0 0,-1 0-1 0 0,1 0 0 0 0,0 2 0 0 0,0-1 0 0 0,0 2 1 0 0,1 0-1 0 0,-1 0 0 0 0,18 2 0 0 0,-10 4-1989 0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1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331 106 13824 0 0,'-4'0'266'0'0,"2"0"-216"0"0,0 1 0 0 0,0-1 1 0 0,1 0-1 0 0,-1 0 0 0 0,0 0 0 0 0,0 0 1 0 0,1-1-1 0 0,-1 1 0 0 0,0 0 0 0 0,0-1 0 0 0,1 1 1 0 0,-1-1-1 0 0,0 0 0 0 0,1 1 0 0 0,-1-1 1 0 0,1 0-1 0 0,-1 0 0 0 0,1 0 0 0 0,-1 0 1 0 0,1 0-1 0 0,0-1 0 0 0,0 1 0 0 0,-2-2 1 0 0,-18-20 2086 0 0,16 19-707 0 0,1 0-1 0 0,0-1 1 0 0,0 0 0 0 0,-5-6 0 0 0,8 9-1225 0 0,-1 0 0 0 0,0 0-1 0 0,1-1 1 0 0,-1 1 0 0 0,0 0 0 0 0,0 1-1 0 0,-1-1 1 0 0,1 0 0 0 0,0 1 0 0 0,-1-1 0 0 0,1 1-1 0 0,-1 0 1 0 0,1-1 0 0 0,-4 0 0 0 0,4 2 63 0 0,1-1-248 0 0,0 1 1 0 0,0 0-1 0 0,0 0 1 0 0,0 0 0 0 0,0 0-1 0 0,0 0 1 0 0,0 0-1 0 0,0 0 1 0 0,0 0-1 0 0,0 0 1 0 0,-2 1-1 0 0,2-1 10 0 0,-10 5 71 0 0,9-3-104 0 0,-1 0 0 0 0,1 1 0 0 0,0-1 0 0 0,0 1 0 0 0,0 0-1 0 0,0 0 1 0 0,0 0 0 0 0,1 0 0 0 0,-3 5 0 0 0,0 1-49 0 0,3-7 42 0 0,0-1-1 0 0,1 1 0 0 0,-1 0 1 0 0,1 0-1 0 0,-1 0 0 0 0,1-1 0 0 0,-1 1 1 0 0,1 0-1 0 0,0 0 0 0 0,0 0 1 0 0,0 0-1 0 0,0 0 0 0 0,0 0 0 0 0,1-1 1 0 0,0 5-1 0 0,-1-4-1 0 0,1 0-1 0 0,-1 0 1 0 0,0 1 0 0 0,1-1-1 0 0,-1 0 1 0 0,0 0 0 0 0,-1 1-1 0 0,1-1 1 0 0,-1 3 0 0 0,0 0-17 0 0,0-3 12 0 0,0 1-1 0 0,0-1 1 0 0,1 1-1 0 0,-1 0 1 0 0,1-1-1 0 0,-1 1 1 0 0,1 0-1 0 0,0-1 1 0 0,0 1-1 0 0,0 0 1 0 0,0 0-1 0 0,1-1 1 0 0,-1 1-1 0 0,1 0 1 0 0,-1-1-1 0 0,1 1 1 0 0,0 0-1 0 0,0-1 1 0 0,2 4-1 0 0,-1-2 3 0 0,0 0-1 0 0,-1 0 1 0 0,0 0-1 0 0,1 0 0 0 0,-2 0 1 0 0,1 1-1 0 0,0 3 1 0 0,0-3 1 0 0,-1 1 0 0 0,1-1 0 0 0,1 0 0 0 0,2 8-1 0 0,2-4 2 0 0,-2-6 13 0 0,-1 1 0 0 0,0-1 0 0 0,0 0 0 0 0,0 1 0 0 0,4 6 0 0 0,-7-9 6 0 0,0-1 0 0 0,1 1 0 0 0,-1 0 0 0 0,1-1 0 0 0,-1 1 0 0 0,0-1 0 0 0,0 1 0 0 0,1 0 0 0 0,-1-1 0 0 0,0 1 0 0 0,0 0 0 0 0,0-1 0 0 0,0 1 0 0 0,1 0 0 0 0,-1-1 0 0 0,0 1 0 0 0,0 0 0 0 0,0-1 0 0 0,-1 1 0 0 0,1 0 0 0 0,0-1-1 0 0,0 1 1 0 0,0-1 0 0 0,0 1 0 0 0,-1 0 0 0 0,1-1 0 0 0,0 1 0 0 0,0 0 0 0 0,-1 0 0 0 0,0 0 22 0 0,0 0-1 0 0,1 1 1 0 0,-1-1-1 0 0,1 0 1 0 0,-1 1-1 0 0,1-1 1 0 0,0 0-1 0 0,0 1 1 0 0,-1-1-1 0 0,1 2 0 0 0,0-2-14 0 0,0 1 0 0 0,-1-1 0 0 0,1 0 0 0 0,-1 0 0 0 0,1 0 0 0 0,-1 0 0 0 0,1 0 0 0 0,-1 0 0 0 0,0 0 0 0 0,1 0 0 0 0,-1 0 0 0 0,0 0 0 0 0,0 0 0 0 0,0-1 0 0 0,0 1-1 0 0,1 0 1 0 0,-1 0 0 0 0,0-1 0 0 0,-1 1 0 0 0,1-1 0 0 0,0 1 0 0 0,0-1 0 0 0,-1 1 0 0 0,-34 11 81 0 0,26-9-92 0 0,3-1-313 0 0,0-1 0 0 0,0 0 0 0 0,0-1 1 0 0,0 1-1 0 0,0-1 0 0 0,-1-1 0 0 0,1 1 0 0 0,0-1 0 0 0,0-1 0 0 0,0 1 0 0 0,-9-4 0 0 0,7 3-395 0 0,8 2 590 0 0,1-1-1 0 0,-1 1 1 0 0,1 0 0 0 0,-1 0 0 0 0,1 0-1 0 0,0-1 1 0 0,-1 1 0 0 0,1 0-1 0 0,-1-1 1 0 0,1 1 0 0 0,0 0 0 0 0,-1-1-1 0 0,1 1 1 0 0,0 0 0 0 0,-1-1-1 0 0,1 1 1 0 0,0-1 0 0 0,-1 1 0 0 0,1-1-1 0 0,-2-3-378 0 0,-12-6-975 0 0</inkml:trace>
  <inkml:trace contextRef="#ctx0" brushRef="#br0" timeOffset="0.49">231 201 4608 0 0,'46'-12'353'0'0,"-28"10"-231"0"0,4 5 1186 0 0,-15-3 487 0 0,0 1 0 0 0,0 0 1 0 0,14 3 3414 0 0,-18-7-4374 0 0,-1 2-220 0 0,13 0 1093 0 0,7 0-220 0 0,-22 1-1408 0 0,0 0 1 0 0,1 0-1 0 0,-1 0 1 0 0,1 0-1 0 0,-1 0 1 0 0,1 0 0 0 0,-1 0-1 0 0,1 0 1 0 0,-1-1-1 0 0,0 1 1 0 0,1 0-1 0 0,-1 0 1 0 0,1 0-1 0 0,-1-1 1 0 0,0 1-1 0 0,1 0 1 0 0,-1 0-1 0 0,0-1 1 0 0,1 1 0 0 0,-1 0-1 0 0,0-1 1 0 0,1 1-1 0 0,-1 0 1 0 0,0-1-1 0 0,0 1 1 0 0,1-1-1 0 0,-1 1 1 0 0,0 0-1 0 0,0-1 1 0 0,1 0 0 0 0,1-1 846 0 0,24-10 788 0 0,-25 12-1660 0 0,0-1 0 0 0,0 0 0 0 0,0 1 1 0 0,0-1-1 0 0,-1 0 0 0 0,1 0 1 0 0,0 1-1 0 0,-1-1 0 0 0,1 0 0 0 0,-1 0 1 0 0,1 0-1 0 0,-1 0 0 0 0,1 0 1 0 0,-1 0-1 0 0,1 0 0 0 0,-1 0 0 0 0,0 0 1 0 0,1-1-1 0 0,1-5 153 0 0,0 5-160 0 0,-1 1 0 0 0,1-1-1 0 0,0 0 1 0 0,0 1 0 0 0,0-1-1 0 0,0 1 1 0 0,0 0 0 0 0,0-1 0 0 0,5-1-1 0 0,-1 0 28 0 0,-5 3-70 0 0,-1 0 0 0 0,1 0 0 0 0,-1 0 0 0 0,0 0 0 0 0,1 0 1 0 0,-1-1-1 0 0,1 1 0 0 0,-1 0 0 0 0,0 0 0 0 0,1-1 0 0 0,-1 1 0 0 0,0 0 0 0 0,1 0 1 0 0,-1-1-1 0 0,0 1 0 0 0,0 0 0 0 0,1-1 0 0 0,-1 1 0 0 0,0 0 0 0 0,0-1 0 0 0,1 1 1 0 0,-1 0-1 0 0,0-1 0 0 0,0 1 0 0 0,0-1 0 0 0,0 1 0 0 0,0 0 0 0 0,0-1 0 0 0,1 1 1 0 0,-1-1-1 0 0,0 1 0 0 0,0 0 0 0 0,0-1 0 0 0,0 1 0 0 0,-1-1 0 0 0,1 1 0 0 0,0 0 1 0 0,0-1-1 0 0,0 1 0 0 0,0-1 0 0 0,0 1 0 0 0,-1-1 0 0 0,1 1 2 0 0,0-1 1 0 0,0 1-1 0 0,0-1 0 0 0,-1 1 0 0 0,1-1 0 0 0,0 1 0 0 0,0-1 0 0 0,0 1 1 0 0,0-1-1 0 0,0 1 0 0 0,0-1 0 0 0,0 1 0 0 0,0-1 0 0 0,0 1 1 0 0,0-1-1 0 0,0 1 0 0 0,0-1 0 0 0,0 1 0 0 0,1-1 0 0 0,-1 1 0 0 0,0-1 1 0 0,0 1-1 0 0,0 0 0 0 0,1-1 0 0 0,-1 1 0 0 0,0-1 0 0 0,1 1 0 0 0,-1 0 1 0 0,1-1-1 0 0,3-2 35 0 0,7-6 22 0 0,-10 8-60 0 0,-1 1 0 0 0,1 0 0 0 0,-1-1 0 0 0,1 1 0 0 0,-1 0 0 0 0,0-1 0 0 0,1 1 0 0 0,-1-1 0 0 0,0 1 0 0 0,0-1 0 0 0,1 1-1 0 0,-1-1 1 0 0,0 1 0 0 0,0-1 0 0 0,0 1 0 0 0,1-1 0 0 0,-1 1 0 0 0,0-1 0 0 0,0 1 0 0 0,0-1 0 0 0,0 0 0 0 0,-5-8 74 0 0,4 8-72 0 0,1 1 1 0 0,-1-1-1 0 0,1 0 0 0 0,-1 1 0 0 0,1-1 1 0 0,-1 0-1 0 0,1 0 0 0 0,0 0 0 0 0,-1 1 0 0 0,1-1 1 0 0,0 0-1 0 0,0 0 0 0 0,0 0 0 0 0,0 1 1 0 0,0-1-1 0 0,-1 0 0 0 0,1 0 0 0 0,1 0 1 0 0,-1 0-1 0 0,0 0 0 0 0,0 1 0 0 0,0-2 0 0 0,0 1-4 0 0,0 0-1 0 0,0-1 0 0 0,0 1 0 0 0,0 0 0 0 0,0 0 1 0 0,-1 0-1 0 0,1 0 0 0 0,-1 0 0 0 0,1 0 0 0 0,0 0 1 0 0,-1 0-1 0 0,0 0 0 0 0,1 0 0 0 0,-1 0 1 0 0,0 0-1 0 0,1 0 0 0 0,-1 0 0 0 0,0 1 0 0 0,0-1 1 0 0,0 0-1 0 0,0 0 0 0 0,1 1 0 0 0,-1-1 0 0 0,0 1 1 0 0,-2-2-1 0 0,-26-11 39 0 0,24 11-57 0 0,0 1-1 0 0,1 0 0 0 0,-1 0 1 0 0,0 0-1 0 0,0 0 1 0 0,0 1-1 0 0,0 0 1 0 0,0 0-1 0 0,0 0 1 0 0,0 1-1 0 0,0 0 1 0 0,1 0-1 0 0,-1 0 0 0 0,0 0 1 0 0,0 1-1 0 0,-6 3 1 0 0,8-3-17 0 0,1 0 1 0 0,0 1-1 0 0,0-1 1 0 0,0 1 0 0 0,0 0-1 0 0,0-1 1 0 0,0 1-1 0 0,1 0 1 0 0,0 0-1 0 0,-1 0 1 0 0,1 0 0 0 0,-1 5-1 0 0,-9 18-168 0 0,9-22 176 0 0,-1 1 0 0 0,1-1 1 0 0,1 1-1 0 0,-1 0 0 0 0,1 0 0 0 0,0 0 0 0 0,0 0 0 0 0,0 0 1 0 0,1 0-1 0 0,0 0 0 0 0,0 0 0 0 0,0 0 0 0 0,0 0 0 0 0,1 0 1 0 0,1 6-1 0 0,-1-2-4 0 0,0-1 0 0 0,-1 1 0 0 0,0 0 1 0 0,-2 10-1 0 0,1-13 18 0 0,1 0-1 0 0,0 0 1 0 0,-1 0 0 0 0,2 0 0 0 0,-1 0 0 0 0,1 1-1 0 0,0-1 1 0 0,0 0 0 0 0,3 8 0 0 0,24 67-123 0 0,-26-77 130 0 0,0 0-1 0 0,0-1 1 0 0,0 1-1 0 0,1 0 1 0 0,-1-1-1 0 0,1 1 0 0 0,0-1 1 0 0,0 0-1 0 0,0 0 1 0 0,0 0-1 0 0,1 0 0 0 0,-1-1 1 0 0,1 1-1 0 0,-1-1 1 0 0,7 3-1 0 0,5 6-31 0 0,-14-11 26 0 0,-1 1 1 0 0,0-1-1 0 0,1 1 1 0 0,-1-1-1 0 0,0 1 1 0 0,0-1-1 0 0,1 1 0 0 0,-1-1 1 0 0,0 1-1 0 0,0-1 1 0 0,0 1-1 0 0,0-1 1 0 0,1 1-1 0 0,-1-1 0 0 0,0 1 1 0 0,0-1-1 0 0,0 1 1 0 0,0-1-1 0 0,0 1 1 0 0,-1-1-1 0 0,1 1 0 0 0,0 0 1 0 0,0-1-1 0 0,0 1 1 0 0,0-1-1 0 0,-1 1 0 0 0,1-1 6 0 0,0 0 0 0 0,0 0-1 0 0,1 0 1 0 0,-1 0 0 0 0,0 0-1 0 0,0 0 1 0 0,0 0-1 0 0,0 0 1 0 0,0 0 0 0 0,0 0-1 0 0,0 0 1 0 0,0-1-1 0 0,0 1 1 0 0,0 0 0 0 0,0 0-1 0 0,1 0 1 0 0,-1 0-1 0 0,0 0 1 0 0,0 0 0 0 0,0 0-1 0 0,0 0 1 0 0,0 0-1 0 0,0 0 1 0 0,0 0 0 0 0,0 0-1 0 0,0 0 1 0 0,1 0-1 0 0,-1 1 1 0 0,0-1 0 0 0,0 0-1 0 0,0 0 1 0 0,0 0-1 0 0,0 0 1 0 0,0 0 0 0 0,0 0-1 0 0,0 0 1 0 0,0 0-1 0 0,0 0 1 0 0,0 0 0 0 0,0 0-1 0 0,0 0 1 0 0,1 0-1 0 0,-1 0 1 0 0,0 0 0 0 0,0 1-1 0 0,0-1 1 0 0,0 0-1 0 0,0 0 1 0 0,0 0 0 0 0,0 0-1 0 0,0 0 1 0 0,0 0-1 0 0,0 0 1 0 0,0 0 0 0 0,0 0-1 0 0,0 0 1 0 0,0 1-1 0 0,0-1 1 0 0,0 0 0 0 0,0 0-1 0 0,0 0 1 0 0,0 0-1 0 0,0 0 1 0 0,0 0 0 0 0,0 0-1 0 0,0 0 1 0 0,21 1-212 0 0,-12 0-105 0 0,0-1 0 0 0,-1 1 0 0 0,1-2 0 0 0,0 1 0 0 0,-1-1 1 0 0,1-1-1 0 0,0 0 0 0 0,13-4 0 0 0,12-8-933 0 0,-22 10 354 0 0,-1-1-1 0 0,1 0 1 0 0,-2 0 0 0 0,21-15-1 0 0,-9 2-5965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2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88 172 15144 0 0,'0'0'1371'0'0,"0"-2"-1129"0"0,-1-7-575 0 0,-2-3 4800 0 0,3 12-4211 0 0,0-1 1 0 0,0 1-1 0 0,-1 0 1 0 0,1-1 0 0 0,0 1-1 0 0,-1-1 1 0 0,1 1-1 0 0,0 0 1 0 0,-1-1-1 0 0,1 1 1 0 0,-1 0 0 0 0,1-1-1 0 0,-1 1 1 0 0,1 0-1 0 0,-1 0 1 0 0,1 0-1 0 0,-1-1 1 0 0,0 1 0 0 0,-8 0 135 0 0,5 1-266 0 0,1 1 1 0 0,0-1-1 0 0,0 0 1 0 0,0 1-1 0 0,0 0 1 0 0,0 0-1 0 0,1 0 1 0 0,-1 0-1 0 0,0 0 1 0 0,1 0-1 0 0,0 1 1 0 0,-1-1-1 0 0,1 1 1 0 0,0 0-1 0 0,0 0 1 0 0,1 0-1 0 0,-1 0 1 0 0,-2 4-1 0 0,1 0-116 0 0,1-1-1 0 0,-1 1 1 0 0,1 0-1 0 0,0 0 1 0 0,1-1 0 0 0,0 1-1 0 0,-1 12 1 0 0,2 1 6 0 0,-1-11-10 0 0,1-1 1 0 0,0 1-1 0 0,1-1 0 0 0,0 0 1 0 0,0 1-1 0 0,0-1 0 0 0,1 0 1 0 0,4 11-1 0 0,2 0-6 0 0,15 32 0 0 0,-20-46 0 0 0,-1 0 0 0 0,1-1 0 0 0,0 1 0 0 0,1-1 0 0 0,-1 0 0 0 0,1 0 0 0 0,8 7 0 0 0,-2-4-94 0 0,1 1-1 0 0,0-2 1 0 0,0 1-1 0 0,0-2 1 0 0,16 7-1 0 0,-21-11 12 0 0,-1 1-1 0 0,1-1 1 0 0,-1 0-1 0 0,1 0 0 0 0,0 0 1 0 0,-1-1-1 0 0,1 0 0 0 0,0 0 1 0 0,0-1-1 0 0,-1 1 0 0 0,1-1 1 0 0,-1 0-1 0 0,1-1 0 0 0,9-3 1 0 0,6-4-1376 0 0,6 1-69 0 0</inkml:trace>
  <inkml:trace contextRef="#ctx0" brushRef="#br0" timeOffset="1">784 1 20127 0 0,'0'0'2808'0'0</inkml:trace>
  <inkml:trace contextRef="#ctx0" brushRef="#br0" timeOffset="2">784 156 17215 0 0,'0'0'3464'0'0,"16"0"-2592"0"0,-5 0 8 0 0,-1 6-712 0 0,0-2-168 0 0,2-8 0 0 0,-2-2-6016 0 0,5 2-1215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3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14744 0 0,'0'0'1136'0'0,"1"-1"-747"0"0,0 0-300 0 0,1-1 0 0 0,-1 0 0 0 0,1 1 1 0 0,-1-1-1 0 0,1 1 0 0 0,0 0 0 0 0,0 0 0 0 0,-1-1 1 0 0,1 1-1 0 0,0 0 0 0 0,3-1 0 0 0,27-7 3839 0 0,-10 3-2220 0 0,-11 3-1015 0 0,0 0-1 0 0,0 1 1 0 0,0 1 0 0 0,0 0-1 0 0,23 1 1 0 0,-21 0-425 0 0,-11 0-248 0 0,1 0 0 0 0,-1 0 0 0 0,0 1 0 0 0,0-1 0 0 0,0 0 0 0 0,0 1 0 0 0,0 0 0 0 0,1-1 0 0 0,-1 1 0 0 0,0 0 0 0 0,0 0 0 0 0,-1 0 0 0 0,1 0 0 0 0,0 0 0 0 0,0 1-1 0 0,0-1 1 0 0,-1 1 0 0 0,1-1 0 0 0,-1 1 0 0 0,1-1 0 0 0,-1 1 0 0 0,0 0 0 0 0,1 0 0 0 0,-1 0 0 0 0,0 0 0 0 0,0 0 0 0 0,0 0 0 0 0,-1 0 0 0 0,1 0 0 0 0,0 0 0 0 0,0 3 0 0 0,0 2-31 0 0,0 0-1 0 0,-1 0 1 0 0,1 0 0 0 0,-1 0 0 0 0,-1 0 0 0 0,1 0-1 0 0,-1-1 1 0 0,0 1 0 0 0,-3 7 0 0 0,-1 6-387 0 0,-2-1 0 0 0,0 0 0 0 0,-18 30 0 0 0,17-34-193 0 0,-2 0 0 0 0,0-1 1 0 0,-17 19-1 0 0,22-28 494 0 0,1 0-1 0 0,-2 0 0 0 0,1-1 1 0 0,0 0-1 0 0,-1 0 1 0 0,0-1-1 0 0,0 1 1 0 0,0-1-1 0 0,0-1 1 0 0,0 1-1 0 0,-1-1 1 0 0,-7 2-1 0 0,-17 5 4150 0 0,33-9-3801 0 0,13 1 166 0 0,27 5 0 0 0,-26-4-208 0 0,31 3 1 0 0,40 2 104 0 0,-4 0-1929 0 0,-65-4 442 0 0,-16-3 961 0 0,-1 1 0 0 0,1-1 0 0 0,-1 1-1 0 0,1-1 1 0 0,-1 0 0 0 0,1 0-1 0 0,-1 0 1 0 0,1 0 0 0 0,-1 0 0 0 0,1 0-1 0 0,2-1 1 0 0,11-3-2067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3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18455 0 0,'0'0'6723'0'0,"2"1"-5978"0"0,-1 1-666 0 0,0-1 0 0 0,0 1 0 0 0,0-1 0 0 0,0 1 0 0 0,0-1 0 0 0,0 1 0 0 0,0-1 0 0 0,-1 1 0 0 0,1 0 0 0 0,0-1 0 0 0,-1 1 0 0 0,1 0 0 0 0,-1 0 0 0 0,0-1-1 0 0,0 4 1 0 0,0 34 650 0 0,-2-18-502 0 0,2 31 241 0 0,-1 1-429 0 0,7 54-1 0 0,9 44-967 0 0,-13-143 947 0 0,0 0 1 0 0,1 1-1 0 0,0-1 0 0 0,0 0 1 0 0,1 0-1 0 0,-1-1 1 0 0,2 1-1 0 0,-1-1 0 0 0,1 1 1 0 0,0-2-1 0 0,9 10 1 0 0,-6-7-714 0 0,1-1 0 0 0,18 14 0 0 0,-18-16-1308 0 0,0-1-1 0 0,0 1 0 0 0,11 3 0 0 0,1 1-5707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4.1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9216 0 0,'0'0'830'0'0,"3"0"-268"0"0,9 0 2124 0 0,0 0 850 0 0,1 0-1 0 0,16 2 1 0 0,-25-1-3128 0 0,0 0-1 0 0,-1 0 1 0 0,1 0-1 0 0,0 1 1 0 0,0-1-1 0 0,6 5 1 0 0,-2-2-287 0 0,-3-1 116 0 0,0 0 0 0 0,0 1 1 0 0,-1 0-1 0 0,9 7 0 0 0,-11-9-187 0 0,-1 0-1 0 0,1 0 1 0 0,-1 1 0 0 0,0-1-1 0 0,0 0 1 0 0,0 1 0 0 0,0-1-1 0 0,0 0 1 0 0,0 1-1 0 0,0-1 1 0 0,-1 1 0 0 0,0-1-1 0 0,1 1 1 0 0,-1 0 0 0 0,0 2-1 0 0,-1 9-199 0 0,-1 1 0 0 0,0-1 0 0 0,-1 1 0 0 0,0-1 0 0 0,-1 0 0 0 0,-1 0 0 0 0,0-1 0 0 0,-1 0 0 0 0,-1 0 0 0 0,-9 14 0 0 0,5-4-726 0 0,8-16 605 0 0,0-1 1 0 0,-1 0-1 0 0,1 0 0 0 0,-1 0 0 0 0,-5 5 1 0 0,-3 7-355 0 0,10-15 541 0 0,0 1 0 0 0,0-1-1 0 0,0 0 1 0 0,-1-1 0 0 0,-2 4 0 0 0,-2-2 58 0 0,5-3 22 0 0,4 1 138 0 0,-1 0 0 0 0,1 0 1 0 0,0 0-1 0 0,-1-1 1 0 0,1 1-1 0 0,0 0 0 0 0,0-1 1 0 0,0 0-1 0 0,4 3 1 0 0,0-2-44 0 0,1 0 0 0 0,-1 0 1 0 0,1-1-1 0 0,-1 0 0 0 0,1 0 1 0 0,6 0-1 0 0,13 2-12 0 0,27 2 809 0 0,-45-5-959 0 0,0 1-1 0 0,0-1 1 0 0,0 0 0 0 0,0-1-1 0 0,-1 0 1 0 0,16-4 0 0 0,-11 2-1087 0 0,-1-1 1 0 0,0-1-1 0 0,19-10 1 0 0,-14 7-378 0 0</inkml:trace>
  <inkml:trace contextRef="#ctx0" brushRef="#br0" timeOffset="1">459 175 19895 0 0,'0'0'2304'0'0,"1"2"-1566"0"0,0 0-523 0 0,0 0 1 0 0,0 0-1 0 0,0 0 1 0 0,0 0-1 0 0,0 0 1 0 0,0 0-1 0 0,0 4 1 0 0,6 14 937 0 0,-1-7-654 0 0,7 21 1 0 0,5 10 22 0 0,-10-25-273 0 0,5 7-4306 0 0</inkml:trace>
  <inkml:trace contextRef="#ctx0" brushRef="#br0" timeOffset="2">539 0 18223 0 0,'0'0'2752'0'0,"10"8"-3776"0"0,0 2 416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4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1 576 14280 0 0,'0'0'1102'0'0,"11"-10"2771"0"0,-8 5-3043 0 0,0 1 0 0 0,0-1 0 0 0,0 1 0 0 0,1 0 0 0 0,-1 0 0 0 0,1 0 0 0 0,5-4 0 0 0,-6 5-457 0 0,1 0-1 0 0,-2 0 1 0 0,1 0 0 0 0,4-5-1 0 0,-5 4-37 0 0,1 1-1 0 0,0-1 0 0 0,0 1 0 0 0,5-4 1 0 0,-5 5-319 0 0,0 0-1 0 0,1 0 1 0 0,-1 0 0 0 0,1 1 0 0 0,-1-1 0 0 0,1 1 0 0 0,0 0-1 0 0,0 0 1 0 0,0 1 0 0 0,-1-1 0 0 0,1 1 0 0 0,0 0 0 0 0,0 0 0 0 0,0 0-1 0 0,5 1 1 0 0,6 2-28 0 0,0 0 0 0 0,24 10 0 0 0,3 0 8 0 0,-12-2-170 0 0,-25-9 64 0 0,0 1 0 0 0,0-2 1 0 0,0 1-1 0 0,1 0 0 0 0,-1-1 1 0 0,1 0-1 0 0,7 0 0 0 0,5 0-333 0 0,-11-1-151 0 0,-1 0 0 0 0,1 0 0 0 0,-1 0 0 0 0,1 0 0 0 0,6-3 1 0 0,8-5-1129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8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12896 0 0,'0'0'12089'0'0,"-1"2"-11204"0"0,1-1-799 0 0,0 0 0 0 0,-1 0 0 0 0,1 0 0 0 0,0 0 0 0 0,0 0 0 0 0,0 0 0 0 0,0 0 0 0 0,0 1 0 0 0,0-1 0 0 0,0 0 0 0 0,1 0-1 0 0,-1 0 1 0 0,0 0 0 0 0,1 0 0 0 0,-1 0 0 0 0,0 0 0 0 0,1 0 0 0 0,-1 0 0 0 0,1 0 0 0 0,0-1 0 0 0,0 3 0 0 0,2-1 82 0 0,-1 0-1 0 0,0 0 1 0 0,0 0-1 0 0,1-1 1 0 0,-1 1-1 0 0,1 0 1 0 0,5 1-1 0 0,3 2 21 0 0,0-1-1 0 0,23 4 0 0 0,-13-4-296 0 0,1-1-1 0 0,42 1 1 0 0,-56-3-257 0 0,-1 0-1 0 0,0 0 1 0 0,0 0-1 0 0,8 3 1 0 0,-5-2-482 0 0,5 2-568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4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1 6912 0 0,'0'0'8888'0'0,"0"0"-8673"0"0,-1 0 1 0 0,1 0 0 0 0,0 0 0 0 0,-1-1 0 0 0,1 1-1 0 0,0 0 1 0 0,-1 0 0 0 0,1 0 0 0 0,0 0 0 0 0,-1 1 0 0 0,1-1-1 0 0,0 0 1 0 0,0 0 0 0 0,-1 0 0 0 0,1 0 0 0 0,0 0 0 0 0,-1 0-1 0 0,1 0 1 0 0,0 0 0 0 0,0 1 0 0 0,-1-1 0 0 0,1 0 0 0 0,-1 0-1 0 0,-3 6 51 0 0,-1 0-1 0 0,0 0 0 0 0,1 0 0 0 0,1 0 1 0 0,-1 1-1 0 0,1 0 0 0 0,0-1 0 0 0,0 1 1 0 0,1 0-1 0 0,-3 11 0 0 0,1 0-211 0 0,2 1 1 0 0,0-1-1 0 0,0 24 0 0 0,-1-5-7 0 0,2-25-45 0 0,0-1 0 0 0,1 18 0 0 0,1-19-2 0 0,13 99 0 0 0,-11-93 0 0 0,1 1 0 0 0,1-1 0 0 0,0 0 0 0 0,11 22 0 0 0,-12-30-7 0 0,0-1-1 0 0,0 0 0 0 0,0 0 0 0 0,1 0 1 0 0,1 0-1 0 0,-1-1 0 0 0,1 1 0 0 0,0-2 1 0 0,0 1-1 0 0,1 0 0 0 0,-1-1 0 0 0,1-1 1 0 0,1 1-1 0 0,9 4 0 0 0,-16-8 24 0 0,0 0-1 0 0,1-1 1 0 0,-1 1-1 0 0,1 0 1 0 0,-1-1 0 0 0,1 1-1 0 0,-1-1 1 0 0,1 1-1 0 0,0-1 1 0 0,-1 0-1 0 0,1 0 1 0 0,-1 0-1 0 0,1 0 1 0 0,0 0 0 0 0,-1 0-1 0 0,1 0 1 0 0,0 0-1 0 0,-1-1 1 0 0,1 1-1 0 0,-1-1 1 0 0,1 1-1 0 0,-1-1 1 0 0,1 1 0 0 0,-1-1-1 0 0,1 0 1 0 0,1-1-1 0 0,3-2 44 0 0,0-1-1 0 0,0 0 1 0 0,0 0 0 0 0,0 0-1 0 0,-1 0 1 0 0,0-1-1 0 0,0 0 1 0 0,0 0-1 0 0,-1-1 1 0 0,0 1 0 0 0,4-11-1 0 0,0 0 132 0 0,-2-2 1 0 0,0 1-1 0 0,4-26 0 0 0,-7 27-59 0 0,0-1 0 0 0,-2 1-1 0 0,0-31 1 0 0,-2 37-80 0 0,0 0-1 0 0,0 0 1 0 0,-1 0 0 0 0,-1 0-1 0 0,0 0 1 0 0,0 1 0 0 0,-7-13-1 0 0,-5-10 54 0 0,11 22-70 0 0,-1 0 0 0 0,-1 0 0 0 0,1 1 0 0 0,-2 0 0 0 0,1 0 0 0 0,-1 1 0 0 0,-12-13 0 0 0,4 8-39 0 0,10 7 8 0 0,-1 2-1 0 0,-1-1 1 0 0,-9-6 0 0 0,14 10-7 0 0,0 1-1 0 0,0 0 1 0 0,0 0 0 0 0,-1 0 0 0 0,1 0 0 0 0,0 0 0 0 0,-1 1 0 0 0,1-1 0 0 0,-1 1 0 0 0,1 0 0 0 0,-1-1 0 0 0,1 1-1 0 0,0 0 1 0 0,-1 0 0 0 0,-4 1 0 0 0,-8 1-27 0 0,13-2-18 0 0,0 0 0 0 0,-1 1 1 0 0,1-1-1 0 0,0 0 1 0 0,0 1-1 0 0,-1-1 0 0 0,1 1 1 0 0,0 0-1 0 0,0-1 0 0 0,0 1 1 0 0,0 0-1 0 0,0 0 1 0 0,0 1-1 0 0,0-1 0 0 0,0 0 1 0 0,0 1-1 0 0,1-1 0 0 0,-1 1 1 0 0,-2 2-1 0 0,-3 9-435 0 0,0 0 0 0 0,1 0 0 0 0,0 1 0 0 0,2 0 0 0 0,-1 0 0 0 0,-4 26 0 0 0,6-13-1194 0 0,6-3-320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8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75 10592 0 0,'0'0'964'0'0,"3"1"-795"0"0,3 0 1167 0 0,0-1-1 0 0,0 1 1 0 0,0-1 0 0 0,0 0-1 0 0,0-1 1 0 0,0 1 0 0 0,0-1-1 0 0,10-3 1 0 0,-9 3-757 0 0,17-6 721 0 0,32-11 1 0 0,1 0-797 0 0,-23 9-298 0 0,-11 2-322 0 0,27-4-1 0 0,-40 10-2008 0 0</inkml:trace>
  <inkml:trace contextRef="#ctx0" brushRef="#br0" timeOffset="1">128 18 15664 0 0,'0'0'718'0'0,"-1"1"-19"0"0,-16 12 1436 0 0,10-8 411 0 0,1 9-75 0 0,3-8-2208 0 0,1 0 1 0 0,0 0-1 0 0,1 1 1 0 0,-1-1-1 0 0,1 1 1 0 0,1 0-1 0 0,-1-1 1 0 0,1 1-1 0 0,0 0 1 0 0,0-1-1 0 0,1 1 1 0 0,0-1-1 0 0,0 1 1 0 0,3 7-1 0 0,1 3-113 0 0,1-1 0 0 0,0 0 0 0 0,1 0 0 0 0,11 18 0 0 0,-3-6-78 0 0,-5-10-25 0 0,0-1 0 0 0,1 0-1 0 0,18 21 1 0 0,-27-35-41 0 0,0-1 0 0 0,-1 1 1 0 0,1 0-1 0 0,0 0 0 0 0,-1-1 1 0 0,0 1-1 0 0,1 0 0 0 0,0 4 1 0 0,3 7 68 0 0,7 28 149 0 0,-12-42-213 0 0,1 1 1 0 0,-1 0-1 0 0,0 0 1 0 0,1-1-1 0 0,-1 1 0 0 0,0 0 1 0 0,1 0-1 0 0,-1 0 1 0 0,0 0-1 0 0,0 0 1 0 0,0-1-1 0 0,1 1 1 0 0,-1 0-1 0 0,0 0 1 0 0,0 0-1 0 0,0 0 0 0 0,-1 0 1 0 0,1 0-1 0 0,0 0 1 0 0,0-1-1 0 0,0 1 1 0 0,-1 1-1 0 0,-1 6 188 0 0,2 15 116 0 0,-1-23-308 0 0,1 1 0 0 0,0 0 0 0 0,0-1 0 0 0,-1 1 0 0 0,1-1 0 0 0,0 1 0 0 0,-1-1 0 0 0,1 1 0 0 0,-1-1 0 0 0,1 1 0 0 0,0-1 0 0 0,-1 1 0 0 0,1-1 0 0 0,-1 0 0 0 0,1 1 0 0 0,-1-1 0 0 0,1 1 0 0 0,-1-1 1 0 0,0 0-1 0 0,0 1 0 0 0,-1 0 13 0 0,0 0-11 0 0,1 1 1 0 0,-1 0-1 0 0,0-1 0 0 0,0 1 1 0 0,0-1-1 0 0,0 0 0 0 0,0 0 0 0 0,0 1 1 0 0,0-1-1 0 0,0-1 0 0 0,0 1 1 0 0,-1 0-1 0 0,1 0 0 0 0,0-1 0 0 0,-1 1 1 0 0,-2-1-1 0 0,-4 1 4 0 0,-4 2-1 0 0,9-2-9 0 0,0 0 0 0 0,0 0 0 0 0,0 0 0 0 0,0-1 1 0 0,0 1-1 0 0,0-1 0 0 0,0 0 0 0 0,0 0 0 0 0,0-1 0 0 0,0 1 1 0 0,0-1-1 0 0,-4-1 0 0 0,3 1-15 0 0,1 0 1 0 0,0 1-1 0 0,-1-1 0 0 0,1 1 0 0 0,-1 0 1 0 0,-5 0-1 0 0,-19 0-167 0 0,22-1 34 0 0,4 0 41 0 0,-1 1-1 0 0,1-1 1 0 0,-1 1 0 0 0,1-1 0 0 0,0 0 0 0 0,-1 0-1 0 0,-4-3 1 0 0,6 3-808 0 0,0-9-1622 0 0,1 9 2334 0 0,1 0 1 0 0,-1 0-1 0 0,1 0 0 0 0,0 0 1 0 0,-1 0-1 0 0,1 0 0 0 0,0 0 1 0 0,0 0-1 0 0,0 0 0 0 0,0 0 0 0 0,0 0 1 0 0,0 0-1 0 0,0 0 0 0 0,0 0 1 0 0,1-1-1 0 0,3-8-2159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9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72 172 14744 0 0,'0'1'672'0'0,"0"3"-594"0"0,1-1 1 0 0,0 0 0 0 0,0 0 0 0 0,1 0 0 0 0,-1 0-1 0 0,1 0 1 0 0,-1 0 0 0 0,1-1 0 0 0,0 1 0 0 0,0 0 0 0 0,3 3-1 0 0,1 2 156 0 0,36 63 7354 0 0,-38-65-7309 0 0,0 1 0 0 0,0 0 0 0 0,-1 0 0 0 0,0 0 0 0 0,0 0-1 0 0,2 12 1 0 0,9 32 564 0 0,-8-35-546 0 0,-2 0-1 0 0,5 29 0 0 0,-8 81 549 0 0,-1-67-534 0 0,-2-36-167 0 0,-1-1-1 0 0,0 1 1 0 0,-11 35 0 0 0,12-54-111 0 0,1 1 0 0 0,-1-1 0 0 0,0 1-1 0 0,0-1 1 0 0,0 0 0 0 0,0 0 0 0 0,-1 0 0 0 0,0 0 0 0 0,1 0 0 0 0,-6 5 0 0 0,5-7-51 0 0,1 0 0 0 0,-1 0 0 0 0,1 0 1 0 0,-1 0-1 0 0,1-1 0 0 0,-1 1 0 0 0,0-1 0 0 0,0 1 1 0 0,0-1-1 0 0,0 0 0 0 0,0 0 0 0 0,0-1 0 0 0,0 1 1 0 0,0-1-1 0 0,-6 1 0 0 0,7-1-256 0 0,0 0 1 0 0,0-1-1 0 0,0 1 0 0 0,0-1 1 0 0,0 0-1 0 0,0 1 0 0 0,0-1 1 0 0,0 0-1 0 0,0 0 0 0 0,0 0 1 0 0,0 0-1 0 0,-2-3 0 0 0,-6-2-4876 0 0,-6-4-3865 0 0</inkml:trace>
  <inkml:trace contextRef="#ctx0" brushRef="#br0" timeOffset="1">1 30 8288 0 0,'0'0'888'0'0,"6"-10"1304"0"0,6 10 408 0 0,-9-10 87 0 0,9 10 9 0 0,-2-4-1632 0 0,0-1 344 0 0,2 5-744 0 0,-2 0-728 0 0,5 5-152 0 0,-3-1-24 0 0,-2 2-5647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9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1 170 4144 0 0,'2'-1'18407'0'0,"8"-4"-15617"0"0,3-7-955 0 0,-8 7-1365 0 0,0 0 0 0 0,0 0 0 0 0,1 0 0 0 0,6-3 0 0 0,11-4 531 0 0,11-6-544 0 0,-32 17-445 0 0,1 1 1 0 0,0-1-1 0 0,-1 0 0 0 0,1 0 0 0 0,0 1 1 0 0,-1 0-1 0 0,1-1 0 0 0,0 1 1 0 0,0 0-1 0 0,4 1 0 0 0,26 2 71 0 0,-25-3-83 0 0,0 1-1 0 0,0 0 0 0 0,14 3 0 0 0,-5 0-2 0 0,1-1-1 0 0,-1-1 1 0 0,1-1 0 0 0,33-1 0 0 0,-23 0-61 0 0,-18-1-169 0 0,-1 0 0 0 0,0 0 0 0 0,0-1 0 0 0,0 0 0 0 0,0 0 0 0 0,-1-1 0 0 0,1-1 0 0 0,-1 1 0 0 0,1-1 1 0 0,-1-1-1 0 0,0 1 0 0 0,-1-1 0 0 0,1-1 0 0 0,-1 1 0 0 0,0-1 0 0 0,0-1 0 0 0,7-8 0 0 0,1-1-1919 0 0,-4-1-87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0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4733 4 21623 0 0,'0'1'48'0'0,"1"-1"-1"0"0,-1 0 1 0 0,0 1 0 0 0,1-1-1 0 0,-1 1 1 0 0,1-1-1 0 0,0 0 1 0 0,-1 0 0 0 0,1 1-1 0 0,-1-1 1 0 0,1 0-1 0 0,-1 0 1 0 0,1 1-1 0 0,0-1 1 0 0,-1 0 0 0 0,1 0-1 0 0,-1 0 1 0 0,1 0-1 0 0,0 0 1 0 0,-1 0-1 0 0,1 0 1 0 0,1 0 0 0 0,18-5 868 0 0,-1 1-571 0 0,-13 5-228 0 0,1 0 0 0 0,-1 0-1 0 0,0 1 1 0 0,0 0 0 0 0,0 0 0 0 0,0 0-1 0 0,0 1 1 0 0,9 5 0 0 0,-4-2 672 0 0,9 5 20 0 0,-1 1-1 0 0,-1 1 1 0 0,0 1-1 0 0,17 17 1 0 0,29 33 139 0 0,-16-15-482 0 0,-35-35-430 0 0,0 0-1 0 0,-1 1 0 0 0,-1 1 1 0 0,0 0-1 0 0,-1 1 0 0 0,-1 0 1 0 0,-1 0-1 0 0,0 1 0 0 0,-1 0 1 0 0,-1 0-1 0 0,-1 1 0 0 0,-1-1 1 0 0,0 1-1 0 0,-1 0 0 0 0,0 20 1 0 0,-2-11-143 0 0,1-7-33 0 0,-1 1 0 0 0,-1 0-1 0 0,-4 22 1 0 0,-14 37-1212 0 0,5-32-1725 0 0,3-4-6669 0 0</inkml:trace>
  <inkml:trace contextRef="#ctx0" brushRef="#br0" timeOffset="1">1 1953 13360 0 0,'0'0'1026'0'0,"0"-1"-668"0"0,0-2 1096 0 0,0 2-1126 0 0,1 1 0 0 0,-1-1 0 0 0,1 0 0 0 0,0 0-1 0 0,-1 1 1 0 0,1-1 0 0 0,0 0 0 0 0,0 1 0 0 0,-1-1 0 0 0,1 1 0 0 0,0-1 0 0 0,0 1-1 0 0,0-1 1 0 0,0 1 0 0 0,0 0 0 0 0,1-1 0 0 0,19-6 1967 0 0,-19 6-2444 0 0,31-4 1511 0 0,-2 0-676 0 0,18-3-153 0 0,-35 6-1297 0 0,-1 0 0 0 0,16-4 0 0 0,-27 5-476 0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0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12440 0 0,'0'0'1104'0'0,"5"9"-880"0"0,7-5-224 0 0,-2 2 1272 0 0,6-6 207 0 0,0 4 49 0 0,-1-4 8 0 0,7 0-616 0 0,0 0-120 0 0,5 0-32 0 0,5-4 0 0 0,-1 4-480 0 0,1-6-104 0 0,-5 2-24 0 0,5-1 0 0 0,11 1-1464 0 0,-6-6-296 0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5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17159 0 0,'0'0'5368'0'0,"-1"2"-4232"0"0,0 0-1000 0 0,0 1-1 0 0,0-1 0 0 0,0 1 0 0 0,1-1 1 0 0,-1 1-1 0 0,1-1 0 0 0,-1 1 1 0 0,1 0-1 0 0,0-1 0 0 0,0 1 1 0 0,0 3-1 0 0,6 33 337 0 0,-2-10-370 0 0,2 40 61 0 0,5 179 380 0 0,-11-250-533 0 0,1 1-1 0 0,-1-1 1 0 0,0 0-1 0 0,1 0 1 0 0,0 1-1 0 0,-1-1 1 0 0,1 1-1 0 0,1-3 1 0 0,3-6 22 0 0,-2-3-30 0 0,2 1 1 0 0,0-1 0 0 0,9-16-1 0 0,-13 27-2 0 0,0 0 0 0 0,0 0 0 0 0,0 1 0 0 0,0-1 0 0 0,0 0 0 0 0,1 1 0 0 0,-1-1 0 0 0,1 1 0 0 0,-1 0 0 0 0,1-1 0 0 0,0 1 0 0 0,0 0 0 0 0,-1 0 0 0 0,1 0 0 0 0,4-1 0 0 0,-2 0 0 0 0,0 1 0 0 0,1 0 0 0 0,-1 0 0 0 0,1 1 0 0 0,0-1 0 0 0,4 1 0 0 0,-5 0 39 0 0,1 0 0 0 0,-1 0 1 0 0,0 1-1 0 0,0-1 0 0 0,1 1 0 0 0,-1 0 0 0 0,0 0 0 0 0,0 0 1 0 0,0 0-1 0 0,0 1 0 0 0,0 0 0 0 0,-1 0 0 0 0,1 0 0 0 0,0 0 0 0 0,-1 0 1 0 0,1 1-1 0 0,-1 0 0 0 0,0-1 0 0 0,0 1 0 0 0,0 0 0 0 0,3 4 0 0 0,14 20-148 0 0,-19-26 64 0 0,5 13 227 0 0,-5-10-136 0 0,0-1 1 0 0,0 0-1 0 0,-1 1 0 0 0,1-1 0 0 0,-1 1 0 0 0,0-1 0 0 0,0 1 0 0 0,0 0 0 0 0,0-1 0 0 0,-1 0 0 0 0,1 1 0 0 0,-1-1 0 0 0,0 1 0 0 0,0-1 0 0 0,0 0 0 0 0,-1 1 0 0 0,1-1 0 0 0,-1 0 0 0 0,0 0 0 0 0,1 0 0 0 0,-1 0 0 0 0,-1 0 0 0 0,-4 4 0 0 0,3-2 4 0 0,-1-1 0 0 0,1-1 0 0 0,-1 1 0 0 0,0-1 0 0 0,0 1 1 0 0,-1-1-1 0 0,1-1 0 0 0,-1 1 0 0 0,0-1 0 0 0,1 0 1 0 0,-1 0-1 0 0,0-1 0 0 0,-7 2 0 0 0,-9 2 37 0 0,19-4-78 0 0,0 0 0 0 0,1 0-1 0 0,-1 0 1 0 0,0-1 0 0 0,1 1-1 0 0,-1-1 1 0 0,0 0 0 0 0,0 0-1 0 0,1 0 1 0 0,-1 0 0 0 0,0 0-1 0 0,-5-2 1 0 0,-1 0-545 0 0,1 1 0 0 0,-1 0 0 0 0,0 0-1 0 0,-15 1 1 0 0,19 0-839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5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13824 0 0,'7'-5'1430'0'0,"-3"2"-1052"0"0,0-1-1 0 0,0 1 0 0 0,1 0 1 0 0,-1 1-1 0 0,1-1 0 0 0,0 1 1 0 0,0 0-1 0 0,0 0 1 0 0,0 0-1 0 0,0 1 0 0 0,0-1 1 0 0,1 2-1 0 0,-1-1 0 0 0,0 0 1 0 0,0 1-1 0 0,1 0 1 0 0,-1 0-1 0 0,0 0 0 0 0,1 1 1 0 0,-1 0-1 0 0,0 0 1 0 0,0 0-1 0 0,7 3 0 0 0,-5-1-30 0 0,0 1 0 0 0,1-1 0 0 0,-2 1 0 0 0,1 0 1 0 0,0 1-1 0 0,-1 0 0 0 0,0 0 0 0 0,0 0 0 0 0,9 12 0 0 0,-1 1-121 0 0,0 1 0 0 0,11 21 0 0 0,-19-28-155 0 0,0 1 0 0 0,-1 0-1 0 0,0 0 1 0 0,-1 1 0 0 0,-1-1-1 0 0,0 1 1 0 0,2 22 0 0 0,-5-30-21 0 0,0 1 0 0 0,0-1 0 0 0,0 0 0 0 0,-1 0 0 0 0,0 0 0 0 0,0 0 0 0 0,-3 7 0 0 0,-3 21 128 0 0,5-20-172 0 0,0 0 0 0 0,-1 0-1 0 0,-1-1 1 0 0,-10 26-1 0 0,-30 50-348 0 0,7-17-378 0 0,-2 3-4198 0 0,24-54-3778 0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6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17503 0 0,'-1'5'-727'0'0,"0"-2"1245"0"0,0 0 0 0 0,1 0 1 0 0,-1-1-1 0 0,1 1 0 0 0,0 0 1 0 0,0 0-1 0 0,0 0 0 0 0,0-1 1 0 0,0 1-1 0 0,1 0 1 0 0,-1 0-1 0 0,1 0 0 0 0,1 3 1 0 0,2 7-342 0 0,0 1 1 0 0,0-1 0 0 0,1 15-1 0 0,-1-2-129 0 0,38 144-256 0 0,-31-123-4490 0 0,-10-32-2667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6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8288 0 0,'0'0'638'0'0,"4"-8"-111"0"0,-3 7-98 0 0,0-1 0 0 0,1 1-1 0 0,-1-1 1 0 0,1 1 0 0 0,-1-1 0 0 0,1 1 0 0 0,0 0 0 0 0,-1 0-1 0 0,1 0 1 0 0,0 0 0 0 0,0 0 0 0 0,0 0 0 0 0,0 0-1 0 0,3 0 1 0 0,10-5 1893 0 0,-12 5-2028 0 0,0-1 0 0 0,0 1-1 0 0,1 0 1 0 0,-1 1-1 0 0,0-1 1 0 0,1 0-1 0 0,-1 1 1 0 0,1 0-1 0 0,5 0 1 0 0,32 6 1541 0 0,-8-1-791 0 0,-26-5-897 0 0,1 1-1 0 0,0 0 1 0 0,-1 0 0 0 0,1 1-1 0 0,-1 0 1 0 0,1 1 0 0 0,-1-1-1 0 0,0 2 1 0 0,0-1 0 0 0,0 1-1 0 0,-1-1 1 0 0,1 2 0 0 0,-1-1-1 0 0,0 1 1 0 0,9 9 0 0 0,33 38 866 0 0,-45-48-988 0 0,0 1 1 0 0,0 0-1 0 0,-1 1 0 0 0,1-1 1 0 0,-1 0-1 0 0,2 8 1 0 0,2 5 37 0 0,-4-12-36 0 0,0 1 0 0 0,-1-1 0 0 0,1 1 1 0 0,-1 0-1 0 0,-1 0 0 0 0,0-1 0 0 0,1 1 0 0 0,-2 0 0 0 0,1 0 0 0 0,-1 0 0 0 0,0-1 0 0 0,-1 1 0 0 0,-2 7 0 0 0,1-4-49 0 0,-1 0-1 0 0,0 0 1 0 0,-1-1-1 0 0,0 0 1 0 0,-1 1-1 0 0,0-2 0 0 0,0 1 1 0 0,-8 8-1 0 0,10-14 13 0 0,1-1 0 0 0,0 1 0 0 0,-1-1 0 0 0,1 0 0 0 0,-1 0 0 0 0,1 0 0 0 0,-1-1 0 0 0,0 1 0 0 0,0-1 0 0 0,0 0 0 0 0,-6 1 0 0 0,-8 3 2 0 0,13-4 8 0 0,1 0 0 0 0,-1 0 0 0 0,1-1 0 0 0,-1 0 0 0 0,1 0 0 0 0,-1 0 0 0 0,-7-1 0 0 0,-13-1 0 0 0,19 1-449 0 0,1 1 0 0 0,0-1-1 0 0,0 0 1 0 0,-1-1 0 0 0,-7-2 0 0 0,11 3 239 0 0,0 1 1 0 0,0-1-1 0 0,1 0 1 0 0,-1 0-1 0 0,0 0 1 0 0,0 0 0 0 0,0 0-1 0 0,1 0 1 0 0,-1-1-1 0 0,1 1 1 0 0,-1 0 0 0 0,1-1-1 0 0,-1 0 1 0 0,1 1-1 0 0,0-1 1 0 0,0 1-1 0 0,-2-4 1 0 0,2-8-1958 0 0</inkml:trace>
  <inkml:trace contextRef="#ctx0" brushRef="#br0" timeOffset="1">506 187 11520 0 0,'2'1'886'0'0,"1"0"-556"0"0,0 1 0 0 0,0-1-1 0 0,0 1 1 0 0,0-1-1 0 0,-1 1 1 0 0,1 0 0 0 0,0 0-1 0 0,-1 0 1 0 0,1 1 0 0 0,-1-1-1 0 0,0 1 1 0 0,0-1 0 0 0,0 1-1 0 0,2 3 1 0 0,2 2 641 0 0,3 6 1348 0 0,11 24 0 0 0,4 4-744 0 0,-18-31-1809 0 0,-1 0-1 0 0,1 1 0 0 0,-2-1 1 0 0,5 18-1 0 0</inkml:trace>
  <inkml:trace contextRef="#ctx0" brushRef="#br0" timeOffset="2">463 50 6912 0 0,'0'0'5496'0'0,"12"0"-2832"0"0,-3 0 23 0 0,1 0-1871 0 0,8 0-368 0 0,-8 6-80 0 0,6-2-16 0 0,-1-4-744 0 0,1 5-152 0 0,0-5-32 0 0,1 0-6783 0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7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256 2 16064 0 0,'0'0'4607'0'0,"-12"0"-449"0"0,-3-1-2970 0 0,9 1-852 0 0,1 0 1 0 0,0 0-1 0 0,0 0 1 0 0,-6 1-1 0 0,-10 0-43 0 0,10-2-126 0 0,1 2-143 0 0,0 5-39 0 0,7-3-43 0 0,0 1-1 0 0,1 0 1 0 0,0-1-1 0 0,0 1 1 0 0,0 0-1 0 0,0 0 1 0 0,0 0-1 0 0,1 1 0 0 0,0-1 1 0 0,0 0-1 0 0,0 0 1 0 0,0 7-1 0 0,1-10 35 0 0,0 1-1 0 0,1-1 0 0 0,-1 1 1 0 0,0-1-1 0 0,1 0 1 0 0,-1 1-1 0 0,1-1 0 0 0,-1 0 1 0 0,1 1-1 0 0,0-1 1 0 0,1 1-1 0 0,2 8-12 0 0,-2-5 22 0 0,0 0 0 0 0,1 0 0 0 0,-1 0 0 0 0,1 0 0 0 0,0-1 0 0 0,0 1 0 0 0,0-1 0 0 0,1 0 0 0 0,-1 0 0 0 0,1 0 0 0 0,6 5 0 0 0,15 7 15 0 0,-16-12 0 0 0,1 3 56 0 0,0-1 0 0 0,0-1 0 0 0,12 5 0 0 0,-20-8-7 0 0,0-1-1 0 0,0 0 1 0 0,0 1-1 0 0,0-1 1 0 0,0 1-1 0 0,0 0 1 0 0,0 0-1 0 0,0 0 1 0 0,-1 0-1 0 0,1 0 0 0 0,-1 0 1 0 0,1 0-1 0 0,-1 0 1 0 0,0 0-1 0 0,0 1 1 0 0,0-1-1 0 0,0 1 1 0 0,0-1-1 0 0,-1 1 1 0 0,1-1-1 0 0,-1 1 1 0 0,0-1-1 0 0,1 1 1 0 0,-1-1-1 0 0,0 1 1 0 0,-1-1-1 0 0,1 1 1 0 0,0-1-1 0 0,-1 1 1 0 0,1 0-1 0 0,-1-1 1 0 0,-1 3-1 0 0,1-3-21 0 0,0-1-1 0 0,-1 1 1 0 0,1-1-1 0 0,0 1 1 0 0,-1-1-1 0 0,1 0 1 0 0,-1 1-1 0 0,0-1 1 0 0,1 0-1 0 0,-4 1 1 0 0,-8 7 65 0 0,9-6-90 0 0,1-1-1 0 0,0 0 1 0 0,-1 1 0 0 0,0-2 0 0 0,0 1-1 0 0,1 0 1 0 0,-1-1 0 0 0,0 1-1 0 0,-6 0 1 0 0,-12 5-22 0 0,17-6-18 0 0,1 1-1 0 0,0-2 0 0 0,0 1 0 0 0,0 0 0 0 0,-1-1 1 0 0,1 0-1 0 0,0 0 0 0 0,-1 0 0 0 0,1 0 0 0 0,-6-2 0 0 0,-16 0-347 0 0,20 2-114 0 0,0 0 0 0 0,0 0 0 0 0,0-1 1 0 0,0 0-1 0 0,0 0 0 0 0,1 0 0 0 0,-1-1 0 0 0,0 0 0 0 0,1 0 0 0 0,-1 0 0 0 0,1-1 0 0 0,-1 0 0 0 0,1 0 0 0 0,0 0 1 0 0,0-1-1 0 0,-7-6 0 0 0,2-3-1466 0 0</inkml:trace>
  <inkml:trace contextRef="#ctx0" brushRef="#br0" timeOffset="1">187 107 15288 0 0,'5'2'150'0'0,"0"0"1"0"0,0 0-1 0 0,0 0 1 0 0,0 0-1 0 0,1-1 1 0 0,-1 0-1 0 0,1 0 1 0 0,-1 0-1 0 0,1-1 1 0 0,9 0-1 0 0,-9-1 335 0 0,1 0 0 0 0,-1 1-1 0 0,1 0 1 0 0,9 1 0 0 0,12-1 1981 0 0,13-4 193 0 0,-6 2-958 0 0,41-9 0 0 0,-64 5-1506 0 0,-4 1-205 0 0,-6 4-191 0 0,20-6 404 0 0,-10 6-4813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5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0 137 13128 0 0,'0'0'2476'0'0,"1"1"-1306"0"0,1 4-621 0 0,-1 0-1 0 0,1-1 0 0 0,-1 1 1 0 0,0 0-1 0 0,0 10 0 0 0,1 1 47 0 0,-1-5-115 0 0,0 0-1 0 0,-1 22 0 0 0,0 2-253 0 0,0-8-85 0 0,0-18-90 0 0,1 0 0 0 0,-1 0 1 0 0,4 13-1 0 0,0-4 3 0 0,0 0 1 0 0,-1 0 0 0 0,2 28-1 0 0,4 14 85 0 0,-9-59 69 0 0,1-2-133 0 0,2-5-43 0 0,-1 1 1 0 0,-1 0-1 0 0,1-1 1 0 0,1-8-1 0 0,1-7-8 0 0,17-49 48 0 0,-16 55-55 0 0,-1-1 0 0 0,3-18 0 0 0,-4 18 19 0 0,0 0 0 0 0,8-19 0 0 0,6-13 100 0 0,30-68 265 0 0,-38 95-292 0 0,-7 16-62 0 0,0 0 0 0 0,0 0-1 0 0,0 1 1 0 0,1-1 0 0 0,0 1-1 0 0,0-1 1 0 0,0 1 0 0 0,0 0 0 0 0,7-6-1 0 0,10-12 362 0 0,-19 21-296 0 0,1 1-67 0 0,0 0 0 0 0,0 0 0 0 0,0 0 0 0 0,0 0 0 0 0,0 0 0 0 0,-1 0 0 0 0,4 1 0 0 0,-1 2-6 0 0,-1 1 0 0 0,1-1 0 0 0,-1 1 0 0 0,1 0 0 0 0,-1 0 0 0 0,-1 0 0 0 0,1 0 0 0 0,0 1 1 0 0,-1-1-1 0 0,3 9 0 0 0,2 3 118 0 0,7 34 0 0 0,-6 8 17 0 0,-1-4-96 0 0,0 4-27 0 0,-5-38-39 0 0,5 28 1 0 0,-3-33-42 0 0,-1-1-1 0 0,-1 1 0 0 0,1 18 1 0 0,-2-14-191 0 0,6 36 1 0 0,-4-36-527 0 0,2 34 0 0 0,-3-34 29 0 0,-2-14 175 0 0,1-1 0 0 0,-1 1-1 0 0,0-1 1 0 0,0 7 0 0 0,-3 4-1021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7.7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20615 0 0,'0'0'4438'0'0,"2"3"-3234"0"0,10 13-630 0 0,-2 1 0 0 0,0 1 1 0 0,-1 0-1 0 0,12 33 0 0 0,-16-31-509 0 0,-1-3-9 0 0,2 1-1 0 0,0 0 1 0 0,11 22-1 0 0,-11-27-54 0 0,0 0 0 0 0,4 16 0 0 0,6 14-188 0 0,-10-30-52 0 0,-1-3-155 0 0,-1 0-1 0 0,0 0 1 0 0,0 0 0 0 0,-1 1-1 0 0,3 17 1 0 0,0-2-1739 0 0,3-6-97 0 0</inkml:trace>
  <inkml:trace contextRef="#ctx0" brushRef="#br0" timeOffset="0.13">480 270 13360 0 0,'0'0'1026'0'0,"-6"-6"-628"0"0,5 4-152 0 0,0 1 0 0 0,0-1 0 0 0,0 0 0 0 0,0 1 0 0 0,1-1 0 0 0,-1 0 0 0 0,0 0 0 0 0,1-2 0 0 0,-1 2 338 0 0,0 0 0 0 0,1 0 1 0 0,-1 0-1 0 0,0 0 1 0 0,0 0-1 0 0,0 0 0 0 0,-2-3 1 0 0,-19-17 3686 0 0,17 18-3581 0 0,0-1-1 0 0,1 1 1 0 0,-6-7 0 0 0,9 10-629 0 0,-1 1 0 0 0,1-1 0 0 0,0 1-1 0 0,0 0 1 0 0,-1 0 0 0 0,1-1 0 0 0,0 1 0 0 0,-1 0 0 0 0,1 0-1 0 0,0 1 1 0 0,-3-1 0 0 0,-1 1 84 0 0,4-1-141 0 0,0 0 1 0 0,-1 0 0 0 0,1 0 0 0 0,0 0-1 0 0,0 1 1 0 0,0-1 0 0 0,0 1-1 0 0,0-1 1 0 0,0 1 0 0 0,0-1 0 0 0,0 1-1 0 0,0-1 1 0 0,0 1 0 0 0,0 0-1 0 0,1 0 1 0 0,-1-1 0 0 0,0 1 0 0 0,-1 1-1 0 0,0 2 1 0 0,-1-1 0 0 0,1 1 0 0 0,0-1 0 0 0,1 1 0 0 0,-3 5 0 0 0,0 2 14 0 0,1 0 0 0 0,-3 24 0 0 0,5-28-6 0 0,1 0 1 0 0,0 0-1 0 0,3 14 1 0 0,-1 6-26 0 0,-1-18-8 0 0,0 0-1 0 0,1 0 1 0 0,0-1-1 0 0,0 1 1 0 0,1-1-1 0 0,0 1 0 0 0,7 13 1 0 0,-2-4-21 0 0,-2-7 54 0 0,-1-7-44 0 0,-1 0-1 0 0,0-1 1 0 0,1 1 0 0 0,7 4-1 0 0,-12-8 20 0 0,1 0-1 0 0,-1 0 0 0 0,1 0 1 0 0,0 0-1 0 0,-1-1 1 0 0,1 1-1 0 0,0 0 0 0 0,-1 0 1 0 0,1 0-1 0 0,-1 0 1 0 0,1-1-1 0 0,-1 1 0 0 0,1 0 1 0 0,-1 0-1 0 0,1-1 1 0 0,0 1-1 0 0,-1 0 0 0 0,0-1 1 0 0,2 0-1 0 0,3-4-9 0 0,0 1 0 0 0,0-1 0 0 0,0 0 0 0 0,-1-1 0 0 0,1 1 0 0 0,-1-1 0 0 0,-1 0 0 0 0,1 0 0 0 0,-1 0 0 0 0,0 0 0 0 0,0 0 0 0 0,2-9-1 0 0,0-9-322 0 0,5-10-187 0 0,-8 29 517 0 0,-1-1-1 0 0,0 0 1 0 0,0 0-1 0 0,0 0 1 0 0,-1-6 0 0 0,0 8 132 0 0,0 0 1 0 0,0 0-1 0 0,0 0 1 0 0,1 0-1 0 0,0 0 1 0 0,-1 0 0 0 0,1 0-1 0 0,1 0 1 0 0,-1 0-1 0 0,0 0 1 0 0,1 1-1 0 0,0-1 1 0 0,4-5-1 0 0,3 17-235 0 0,3 9 110 0 0,-11-14-2 0 0,1 0 0 0 0,0 0 1 0 0,0-1-1 0 0,0 1 0 0 0,0 0 0 0 0,3 2 1 0 0,-2-2-157 0 0,1 0 0 0 0,-1 0 1 0 0,0 1-1 0 0,0-1 0 0 0,0 1 1 0 0,-1 0-1 0 0,1 0 0 0 0,-1 0 1 0 0,0 0-1 0 0,0 0 0 0 0,0 1 1 0 0,-1-1-1 0 0,1 1 0 0 0,0 5 1 0 0,8 15-1193 0 0,-9-21 110 0 0,1-1 1 0 0,-1 0-1 0 0,1 1 0 0 0,-1 0 1 0 0,1 7-1 0 0,-1 7-6541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8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4144 0 0,'2'2'12725'0'0,"17"29"-5956"0"0,-14-20-6081 0 0,0 0 0 0 0,-1 0 1 0 0,3 12-1 0 0,1 1 70 0 0,12 28 0 0 0,-12-30-114 0 0,-7-20-516 0 0,1-4-75 0 0,4-5-96 0 0,0 1-1 0 0,-1-2 1 0 0,0 1-1 0 0,-1 0 1 0 0,1-1-1 0 0,-1 0 1 0 0,-1 0-1 0 0,6-16 0 0 0,-7 18-63 0 0,0-1-1 0 0,1 1 0 0 0,0 1 0 0 0,7-12 1 0 0,-3 7 232 0 0,5-7 228 0 0,2-5 141 0 0,-8 13-400 0 0,-5 9-88 0 0,1-1 0 0 0,-1 0-1 0 0,1 1 1 0 0,0-1 0 0 0,-1 1-1 0 0,1-1 1 0 0,0 1-1 0 0,-1 0 1 0 0,1 0 0 0 0,0 0-1 0 0,0 0 1 0 0,-1 0-1 0 0,1 0 1 0 0,0 0 0 0 0,-1 1-1 0 0,1-1 1 0 0,0 1-1 0 0,-1-1 1 0 0,1 1 0 0 0,0 0-1 0 0,-1-1 1 0 0,3 3 0 0 0,5 2 74 0 0,-1 1 1 0 0,14 12 0 0 0,-16-13-66 0 0,1 2 37 0 0,0 0 0 0 0,-1 1 0 0 0,0 0-1 0 0,0-1 1 0 0,-1 2 0 0 0,6 12 0 0 0,-6-12-620 0 0,0 0 0 0 0,0 0 1 0 0,1 0-1 0 0,0-1 0 0 0,14 14 0 0 0,-9-12-1436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8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45 6448 0 0,'-2'-1'7365'0'0,"-8"-3"-1164"0"0,-9-3 4512 0 0,8 5-11500 0 0,10 2 805 0 0,0 1 0 0 0,1-1-1 0 0,-1 0 1 0 0,0 1-1 0 0,1-1 1 0 0,-1 1 0 0 0,1-1-1 0 0,-1 0 1 0 0,1 1 0 0 0,-1-1-1 0 0,1 1 1 0 0,-1 0-1 0 0,1-1 1 0 0,-1 1 0 0 0,0 0-1 0 0,0 2 31 0 0,-5 3-70 0 0,1 2 0 0 0,0-1 0 0 0,0 0 0 0 0,1 1 0 0 0,0 0 1 0 0,1 0-1 0 0,0 0 0 0 0,0 0 0 0 0,0 1 0 0 0,1-1 0 0 0,1 1 0 0 0,-1-1 0 0 0,1 1 1 0 0,1 11-1 0 0,1-11 57 0 0,0-1 0 0 0,1 1 0 0 0,1-1 0 0 0,-1 1 0 0 0,8 15 0 0 0,-8-22-21 0 0,-1 0 0 0 0,0 0 0 0 0,1 0 0 0 0,-1 0 0 0 0,1 0 0 0 0,0 0 0 0 0,0 0 0 0 0,0 0 0 0 0,0-1 0 0 0,0 1 0 0 0,0-1 0 0 0,4 3-1 0 0,31 12-45 0 0,-27-13 37 0 0,-5-2-13 0 0,0 0 1 0 0,0 0 0 0 0,0 0 0 0 0,0-1-1 0 0,0 0 1 0 0,0 0 0 0 0,7-1-1 0 0,4 0 0 0 0,-11 0-10 0 0,0 1-1 0 0,0-1 0 0 0,0 0 1 0 0,0 0-1 0 0,0-1 1 0 0,0 1-1 0 0,-1-1 1 0 0,1 0-1 0 0,-1-1 0 0 0,1 1 1 0 0,-1-1-1 0 0,0 0 1 0 0,7-5-1 0 0,-2 0-33 0 0,-1 0 0 0 0,0-1 0 0 0,0 0 0 0 0,12-18 0 0 0,-15 19 52 0 0,0-1 0 0 0,0 0 0 0 0,-1 0 0 0 0,0 0 0 0 0,0-1 0 0 0,-1 1 0 0 0,0-1 0 0 0,2-16 0 0 0,-1 5 0 0 0,-3 17 0 0 0,0 0 0 0 0,0 0 0 0 0,-1 0 0 0 0,1 0 0 0 0,-1 0 0 0 0,0 0 0 0 0,0 0 0 0 0,0-1 0 0 0,-1 1 0 0 0,1 0 0 0 0,-1 0 0 0 0,-1-5 0 0 0,-6-4 0 0 0,2 11 0 0 0,4 2 0 0 0,1 0 0 0 0,1 0 0 0 0,-1-1 0 0 0,0 1 0 0 0,1 0 0 0 0,-1-1 0 0 0,0 1 0 0 0,1 0 0 0 0,-1 0 0 0 0,0 0 0 0 0,1 0 0 0 0,-1 0 0 0 0,0 0 0 0 0,1 0 0 0 0,-1 0 0 0 0,0 0 0 0 0,1 0 0 0 0,-2 0 0 0 0,-1 5 0 0 0,2-3 0 0 0,-1 0 1 0 0,0 1 0 0 0,0 0 0 0 0,0-1 1 0 0,0 1-1 0 0,0 0 0 0 0,1 1 0 0 0,-1-1 0 0 0,1 0 0 0 0,0 0 0 0 0,0 1 0 0 0,0-1 1 0 0,0 0-1 0 0,1 1 0 0 0,-1-1 0 0 0,1 1 0 0 0,0-1 0 0 0,0 0 0 0 0,1 7 0 0 0,2 8 66 0 0,1-1 0 0 0,0 1-1 0 0,1-1 1 0 0,11 24 0 0 0,-11-30-84 0 0,1-1 0 0 0,0 1 0 0 0,1-1 0 0 0,0-1 0 0 0,1 1 0 0 0,-1-1 0 0 0,18 15 0 0 0,-19-18-116 0 0,1-1 1 0 0,0 1-1 0 0,0-1 1 0 0,0 0-1 0 0,1-1 1 0 0,0 0-1 0 0,15 6 1 0 0,10 0-1520 0 0,4-1-5107 0 0,-1-4-2052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9.4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131 0 6912 0 0,'0'0'20803'0'0,"-2"1"-20112"0"0,-6 2-625 0 0,0 0-1 0 0,1 1 1 0 0,-1 0 0 0 0,1 0 0 0 0,0 0-1 0 0,0 1 1 0 0,0 0 0 0 0,1 1 0 0 0,0 0 0 0 0,0 0-1 0 0,0 0 1 0 0,1 0 0 0 0,0 1 0 0 0,0 0-1 0 0,1 0 1 0 0,-1 1 0 0 0,-3 8 0 0 0,5-6-160 0 0,0 1-1 0 0,-2 13 1 0 0,4-20 57 0 0,0 0 0 0 0,1 0 0 0 0,0 0 0 0 0,0 1 0 0 0,0-1 0 0 0,0 0 0 0 0,1 0 0 0 0,2 8 0 0 0,10 26-362 0 0,-13-36 376 0 0,1 0 0 0 0,-1 0-1 0 0,1-1 1 0 0,0 1 0 0 0,-1 0-1 0 0,1-1 1 0 0,0 1 0 0 0,0 0 0 0 0,0-1-1 0 0,2 4 1 0 0,-1-3-105 0 0,4-1-128 0 0,-5-1 243 0 0,1 1 0 0 0,-1 0-1 0 0,1-1 1 0 0,0 0 0 0 0,-1 1 0 0 0,1-1-1 0 0,0 0 1 0 0,-1 0 0 0 0,1 0 0 0 0,0 0-1 0 0,-1 0 1 0 0,1 0 0 0 0,0 0 0 0 0,-1-1-1 0 0,1 1 1 0 0,-1 0 0 0 0,1-1 0 0 0,0 0-1 0 0,-1 1 1 0 0,1-1 0 0 0,-1 0-1 0 0,0 0 1 0 0,1 0 0 0 0,-1 0 0 0 0,1 0-1 0 0,-1 0 1 0 0,0 0 0 0 0,0 0 0 0 0,0 0-1 0 0,0-1 1 0 0,0 1 0 0 0,0-1 0 0 0,0 1-1 0 0,1-2 1 0 0,4-8 4 0 0,0 0 0 0 0,-1 0 0 0 0,-1 0 0 0 0,1-1-1 0 0,-2 1 1 0 0,5-23 0 0 0,-1-73 369 0 0,5 111-228 0 0,-4-1-107 0 0,-1 1 0 0 0,1 1-1 0 0,-1-1 1 0 0,0 1 0 0 0,0 0 0 0 0,-1 0 0 0 0,7 8-1 0 0,-4-5-29 0 0,0 0 0 0 0,0-1 0 0 0,18 11-1 0 0,-15-9-108 0 0,-7-6-90 0 0,0 0 1 0 0,0 0-1 0 0,0-1 1 0 0,0 1-1 0 0,11 2 1 0 0,-15-4-45 0 0,1-1 0 0 0,0 1 0 0 0,-1-1 0 0 0,1 0 1 0 0,0 1-1 0 0,-1-1 0 0 0,1 0 0 0 0,0 0 0 0 0,0 0 1 0 0,-1-1-1 0 0,1 1 0 0 0,2-1 0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49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272 167 22487 0 0,'0'0'2260'0'0,"0"-2"-2069"0"0,-1-3-143 0 0,0 0-1 0 0,0 0 1 0 0,0 1-1 0 0,-1-1 1 0 0,0 0 0 0 0,-3-6-1 0 0,-4-10 837 0 0,6 12-504 0 0,0 0-1 0 0,-1 0 0 0 0,0 0 1 0 0,-6-8-1 0 0,8 14-258 0 0,-1-1 0 0 0,1 1 0 0 0,0 0 0 0 0,-1 1-1 0 0,0-1 1 0 0,0 0 0 0 0,0 1 0 0 0,0 0 0 0 0,0-1 0 0 0,0 1-1 0 0,-1 0 1 0 0,-6-2 0 0 0,6 2-121 0 0,-2 0 0 0 0,-1-1 0 0 0,0 1 0 0 0,0 1 0 0 0,1-1 0 0 0,-13 0 0 0 0,17 2 0 0 0,1 0 0 0 0,-1 0 0 0 0,1 0 0 0 0,0 0 0 0 0,-1 0 0 0 0,1 1 0 0 0,-1-1 0 0 0,1 1 0 0 0,0-1 0 0 0,0 1 0 0 0,-1-1 0 0 0,1 1 0 0 0,0 0 0 0 0,0-1 0 0 0,0 1 0 0 0,-1 0 0 0 0,1 0 0 0 0,0 0 0 0 0,0 0 0 0 0,0 0 0 0 0,1 0 0 0 0,-1 0 0 0 0,0 0 0 0 0,0 1 0 0 0,1-1 0 0 0,-1 0 0 0 0,0 0 0 0 0,1 1 0 0 0,-1-1 0 0 0,1 0 0 0 0,0 1 0 0 0,-1-1 0 0 0,1 0 0 0 0,0 1 0 0 0,0 1 0 0 0,-2 25-51 0 0,1-1 0 0 0,3 35 1 0 0,-1-45 42 0 0,4 34 88 0 0,13 60 0 0 0,-5-37-32 0 0,24 124-48 0 0,1-32-683 0 0,-29-130 482 0 0,8 36-2405 0 0,-12-54 872 0 0,-4-3-66 0 0</inkml:trace>
  <inkml:trace contextRef="#ctx0" brushRef="#br0" timeOffset="1">1 517 5528 0 0,'2'-1'3598'0'0,"8"-2"-836"0"0,-1 0 0 0 0,1 1-1 0 0,12-2 1 0 0,33 0 2300 0 0,-25 2-4043 0 0,7 0 32 0 0,-20 1-511 0 0,0 0 0 0 0,28-6-1 0 0,-26 4-188 0 0,31-3 0 0 0,-33 5-309 0 0,8-2 7 0 0,29-2-423 0 0,-52 5 187 0 0,0 0-1 0 0,0 0 1 0 0,0 0 0 0 0,0-1-1 0 0,0 1 1 0 0,1-1-1 0 0,-1 1 1 0 0,0-1 0 0 0,0 0-1 0 0,-1 0 1 0 0,1 0-1 0 0,3-2 1 0 0,4-2-1267 0 0,6 0-616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0.3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28 6448 0 0,'-12'-28'16767'0'0,"12"30"-16351"0"0,0 1 0 0 0,-1-1 0 0 0,1 0 1 0 0,-1 0-1 0 0,0 1 0 0 0,0-1 0 0 0,-1 2 0 0 0,-1 3 26 0 0,1 0-242 0 0,0 0-1 0 0,0 0 1 0 0,1 0 0 0 0,0 0-1 0 0,1 1 1 0 0,0 10 0 0 0,7 46 43 0 0,-1-23-172 0 0,-6-33-67 0 0,2 14 13 0 0,1 0-1 0 0,7 30 0 0 0,1-3-41 0 0,-7-27-38 0 0,7 21 0 0 0,33 89-2435 0 0,-43-130 2182 0 0,0 1-1 0 0,0-1 1 0 0,1 1 0 0 0,-1-1-1 0 0,1 1 1 0 0,-1-1 0 0 0,1 0 0 0 0,2 3-1 0 0,3 4-2035 0 0</inkml:trace>
  <inkml:trace contextRef="#ctx0" brushRef="#br0" timeOffset="1">146 506 12784 0 0,'0'0'1157'0'0,"2"1"-953"0"0,2 0 300 0 0,0 1 1 0 0,0-1 0 0 0,1 0-1 0 0,-1 1 1 0 0,0-2-1 0 0,0 1 1 0 0,1-1-1 0 0,-1 1 1 0 0,0-1-1 0 0,1 0 1 0 0,5-1-1 0 0,7-1 673 0 0,-9 1-259 0 0,0 1-1 0 0,0-2 0 0 0,11-2 1 0 0,-6-1-171 0 0,0-1 0 0 0,-1 0 0 0 0,0-1 1 0 0,23-16-1 0 0,-33 22-716 0 0,0-1 0 0 0,1 1 0 0 0,-1-1 0 0 0,0 0 0 0 0,0 0 1 0 0,-1 0-1 0 0,1 0 0 0 0,0 0 0 0 0,-1 0 0 0 0,1-1 0 0 0,-1 1 0 0 0,0-1 1 0 0,1 1-1 0 0,-1-1 0 0 0,0 1 0 0 0,-1-1 0 0 0,1 1 0 0 0,0-1 0 0 0,0-4 0 0 0,-1 3-26 0 0,0 2 6 0 0,1 0-1 0 0,-1 0 1 0 0,1 0 0 0 0,-1 0 0 0 0,1 0 0 0 0,0 0-1 0 0,1-3 1 0 0,-1 2-2 0 0,-1 1 0 0 0,1 0-1 0 0,-1 0 1 0 0,0-1 0 0 0,0 1 0 0 0,0 0 0 0 0,0-1-1 0 0,0 1 1 0 0,0 0 0 0 0,0-1 0 0 0,-1 1 0 0 0,0 0-1 0 0,1 0 1 0 0,-1 0 0 0 0,-1-4 0 0 0,0 2 4 0 0,1 0 0 0 0,0 0 0 0 0,0 0-1 0 0,-1-7 1 0 0,2 8 0 0 0,0 0-1 0 0,-1 0 0 0 0,1-1 1 0 0,-1 1-1 0 0,0 0 0 0 0,-2-5 0 0 0,-3-13 44 0 0,6 20-53 0 0,-1-1 0 0 0,1 1 0 0 0,0 0 0 0 0,-1 0 0 0 0,1 0 0 0 0,-1-1 0 0 0,0 1 0 0 0,1 0 1 0 0,-1 0-1 0 0,0 0 0 0 0,0 0 0 0 0,0 0 0 0 0,1 0 0 0 0,-1 0 0 0 0,0 1 0 0 0,0-1 0 0 0,0 0 0 0 0,-2 0 0 0 0,0-1-4 0 0,1 1-1 0 0,-1 0 0 0 0,0 0 1 0 0,0 0-1 0 0,0 0 0 0 0,1 0 0 0 0,-1 1 1 0 0,-4-1-1 0 0,4 1-16 0 0,0 0 0 0 0,0-1 0 0 0,0 2 0 0 0,-1-1 0 0 0,1 0-1 0 0,0 1 1 0 0,0-1 0 0 0,0 1 0 0 0,0 0 0 0 0,0 0 0 0 0,0 0 0 0 0,1 0 0 0 0,-1 0 0 0 0,0 1-1 0 0,0-1 1 0 0,1 1 0 0 0,-5 3 0 0 0,0 4-79 0 0,0-1 1 0 0,1 1-1 0 0,0 0 1 0 0,-6 14-1 0 0,10-18 57 0 0,-1 0 1 0 0,1 0-1 0 0,1 0 1 0 0,-1 1-1 0 0,1-1 0 0 0,0 1 1 0 0,0-1-1 0 0,1 1 1 0 0,0-1-1 0 0,0 10 0 0 0,3 10-86 0 0,0 5-117 0 0,9 36 0 0 0,-11-58 214 0 0,2 0 0 0 0,-1 0 0 0 0,1-1 0 0 0,0 1 1 0 0,1-1-1 0 0,0 0 0 0 0,0 0 0 0 0,0 0 0 0 0,9 10 0 0 0,-9-13-9 0 0,1 0 0 0 0,0 0 0 0 0,0 0 0 0 0,0-1 0 0 0,1 0 0 0 0,-1 0 0 0 0,1 0 0 0 0,-1 0 0 0 0,1-1 0 0 0,0 0 0 0 0,11 2 0 0 0,-12-3-140 0 0,0 0 0 0 0,0-1 0 0 0,0 1 0 0 0,0-1 0 0 0,0 0 0 0 0,0 0 0 0 0,0-1 0 0 0,0 1 1 0 0,0-1-1 0 0,0 0 0 0 0,0-1 0 0 0,0 1 0 0 0,0-1 0 0 0,9-4 0 0 0,-1-3-672 0 0,-6 5-94 0 0,0 0-1 0 0,0-1 0 0 0,11-8 0 0 0,-2-9-1065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0:50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5984 0 0,'0'0'541'0'0,"0"1"-445"0"0,2 23 3131 0 0,-1-17-1174 0 0,0 1 1 0 0,-1-1 0 0 0,0 8-1 0 0,-1-10-1598 0 0,1-1-1 0 0,0 1 1 0 0,0-1 0 0 0,0 1-1 0 0,1 0 1 0 0,0-1 0 0 0,-1 0-1 0 0,2 1 1 0 0,0 3 0 0 0,5 19 1183 0 0,-2-16-1243 0 0,-4-8-27 0 0,1 1-1 0 0,-1 0 1 0 0,1 0-1 0 0,0 0 1 0 0,1-1-1 0 0,2 4 0 0 0,-5-6-315 0 0,1-1 0 0 0,-1 1 0 0 0,1-1 0 0 0,-1 0 0 0 0,1 1-1 0 0,-1-1 1 0 0,1 1 0 0 0,-1-1 0 0 0,1 0 0 0 0,-1 0 0 0 0,1 1-1 0 0,0-1 1 0 0,-1 0 0 0 0,1 0 0 0 0,0 0 0 0 0,-1 0 0 0 0,1 0-1 0 0,1 0 1 0 0,-1 0-53 0 0,0 0-1 0 0,0 0 1 0 0,0-1-1 0 0,0 1 1 0 0,0 0-1 0 0,0-1 1 0 0,-1 1-1 0 0,1-1 1 0 0,0 0-1 0 0,0 1 1 0 0,0-1-1 0 0,0 0 1 0 0,0 1-1 0 0,-1-1 1 0 0,2-1-1 0 0,12-15-106 0 0,0-1 0 0 0,-1-1 0 0 0,11-21 0 0 0,12-8-3036 0 0,-16 16-5799 0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2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38 4608 0 0,'-25'-8'19355'0'0,"43"3"-16973"0"0,27-2-2753 0 0,73 0 1215 0 0,5 0-819 0 0,-84 5-515 0 0,3 0-4145 0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2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17503 0 0,'0'0'1338'0'0,"1"3"-917"0"0,4 11-266 0 0,-3-9-134 0 0,0 0 0 0 0,0 0 0 0 0,0 0 0 0 0,0 0 0 0 0,1 0 0 0 0,5 6-1 0 0,5 6 963 0 0,-1 1 0 0 0,0 0 0 0 0,11 24 0 0 0,22 63 780 0 0,-28-64-1471 0 0,-2-9-274 0 0,-9-20-18 0 0,0 1-1 0 0,8 25 1 0 0,-5-5-292 0 0,1-1 0 0 0,26 57 0 0 0,-26-73-1332 0 0,1-4-3980 0 0,0-6-1915 0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3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1 100 15288 0 0,'0'0'1385'0'0,"2"1"-973"0"0,2 3 94 0 0,0 0 0 0 0,-1 1 0 0 0,1-1 0 0 0,-1 1-1 0 0,4 5 1 0 0,13 18 1481 0 0,23 19 3386 0 0,-39-70-5230 0 0,-4 19-143 0 0,0-1 0 0 0,0 1 0 0 0,0 0 0 0 0,0-1 0 0 0,-1-4 0 0 0,0 6 0 0 0,1 0 0 0 0,-1 1 0 0 0,1-1 0 0 0,0 0 0 0 0,0 0 0 0 0,0 0 0 0 0,0 0 0 0 0,1 0 0 0 0,-1 0 0 0 0,3-5 0 0 0,1-3-46 0 0,-3 6-80 0 0,1 1 1 0 0,-1 0 0 0 0,1 0 0 0 0,0 0-1 0 0,0 1 1 0 0,0-1 0 0 0,1 0 0 0 0,-1 1-1 0 0,1-1 1 0 0,0 1 0 0 0,0 0 0 0 0,0 0-1 0 0,0 0 1 0 0,1 0 0 0 0,5-3 0 0 0,22-9-3777 0 0,-10 7-1861 0 0,-5 4-1129 0 0</inkml:trace>
  <inkml:trace contextRef="#ctx0" brushRef="#br0" timeOffset="1">426 33 16416 0 0,'0'0'2986'0'0,"-2"0"-1653"0"0,-54-4 3431 0 0,54 4-4680 0 0,0 0 1 0 0,0 0-1 0 0,0 0 0 0 0,1 0 0 0 0,-1 0 1 0 0,0 1-1 0 0,0-1 0 0 0,0 1 0 0 0,1-1 0 0 0,-1 1 1 0 0,0-1-1 0 0,0 1 0 0 0,1 0 0 0 0,-1 0 0 0 0,1 0 1 0 0,-3 1-1 0 0,3-1-28 0 0,-1 0-1 0 0,1 0 1 0 0,-1 0 0 0 0,1 0-1 0 0,-1-1 1 0 0,0 1 0 0 0,1 0-1 0 0,-1-1 1 0 0,0 1 0 0 0,0-1-1 0 0,-2 1 1 0 0,-7 0-40 0 0,10 0-2 0 0,0 0 0 0 0,-1-1 0 0 0,1 1 0 0 0,0 0 0 0 0,0 0 1 0 0,-1 0-1 0 0,1 0 0 0 0,0 0 0 0 0,0 0 0 0 0,0 1 0 0 0,0-1 0 0 0,0 0 0 0 0,0 0 0 0 0,1 1 0 0 0,-1-1 0 0 0,0 1 0 0 0,1-1 0 0 0,-1 1 0 0 0,1-1 0 0 0,-1 3 1 0 0,0 2 76 0 0,0 0 1 0 0,1 1 0 0 0,1 11 0 0 0,-1-3-103 0 0,1 0-249 0 0,-1 8-36 0 0,-5 1 296 0 0,9-10 0 0 0,2 0 0 0 0,-3-11 0 0 0,9 8 0 0 0,-10-9 0 0 0,-1-1 0 0 0,1 0 0 0 0,-1 0 0 0 0,1 0 0 0 0,-1 0 0 0 0,1 0 0 0 0,-1-1 0 0 0,1 1 0 0 0,0 0 0 0 0,-1-1 0 0 0,1 1 0 0 0,0-1 0 0 0,0 0 0 0 0,0 1 0 0 0,-1-1 0 0 0,1 0 0 0 0,0 0 0 0 0,0 0 0 0 0,0 0 0 0 0,-1 0 0 0 0,1-1 0 0 0,0 1 0 0 0,0-1 0 0 0,-1 1 0 0 0,1-1 0 0 0,0 1 0 0 0,-1-1 0 0 0,1 0 0 0 0,0 0 0 0 0,-1 0 0 0 0,1 0 0 0 0,-1 0 0 0 0,0 0 0 0 0,2-2 0 0 0,1 0 0 0 0,0-1 0 0 0,0 0 0 0 0,-1 0 0 0 0,0 0 0 0 0,0-1 0 0 0,0 1 0 0 0,0-1 0 0 0,-1 1 0 0 0,1-1 0 0 0,2-8 0 0 0,10-26 112 0 0,-11 31-75 0 0,-1 1 0 0 0,0 0 0 0 0,-1-1 0 0 0,0 1 0 0 0,2-11-1 0 0,4-30-17 0 0,-7 46-12 0 0,-1 1-1 0 0,0 0 1 0 0,0-1 0 0 0,0 1-1 0 0,0 0 1 0 0,0-1 0 0 0,0 1-1 0 0,-1 0 1 0 0,1-1 0 0 0,0 1-1 0 0,-1 0 1 0 0,1-1 0 0 0,-1 1-1 0 0,0-2 1 0 0,0 2 36 0 0,1 1 0 0 0,0 0-1 0 0,0-1 1 0 0,0 1 0 0 0,0-1-1 0 0,0 1 1 0 0,1 0 0 0 0,-1-1-1 0 0,0 1 1 0 0,0-1 0 0 0,0 1 0 0 0,0 0-1 0 0,0-1 1 0 0,0 1 0 0 0,1 0-1 0 0,-1-1 1 0 0,0 1 0 0 0,0 0 0 0 0,1-1-1 0 0,-1 1 1 0 0,0 0 0 0 0,0-1-1 0 0,1 1 1 0 0,-1 0 0 0 0,0 0-1 0 0,1-1 1 0 0,-1 1 0 0 0,0 0 0 0 0,1 0-1 0 0,-1 0 1 0 0,0 0 0 0 0,1-1-1 0 0,8 7-15 0 0,0 0 0 0 0,-1 0 0 0 0,15 15 0 0 0,-16-14-28 0 0,17 19 1 0 0,-10-8 0 0 0,-9-13-16 0 0,37 43-829 0 0,-36-41 594 0 0,-1 0 0 0 0,1 1 0 0 0,-2-1 0 0 0,7 13 0 0 0,-1-15-6466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5.6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10592 0 0,'0'0'3164'0'0,"3"1"-899"0"0,25 4 2316 0 0,-9-1-1274 0 0,1-4-2211 0 0,-12 1-829 0 0,1-1 0 0 0,0 0 0 0 0,-1-1 0 0 0,1 1 0 0 0,12-4 0 0 0,6-4-114 0 0,-13 4-253 0 0,0 0-1 0 0,0-1 1 0 0,13-6 0 0 0,-15 5-1953 0 0,-2 1-38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3.4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20 15664 0 0,'-5'-17'356'0'0,"4"14"1131"0"0,2 5-752 0 0,35 42 3294 0 0,-33-39-3689 0 0,0-1-1 0 0,0-1 0 0 0,0 1 0 0 0,5 5 1 0 0,10 10 966 0 0,30 42 1018 0 0,-28-38-2333 0 0,-16-20 103 0 0,0 1-1 0 0,-1-1 1 0 0,0 1 0 0 0,4 5 0 0 0,-6-7 62 0 0,1 0 0 0 0,0 0 0 0 0,-1 0 0 0 0,1 0 0 0 0,0 0 0 0 0,0-1 0 0 0,3 3 0 0 0,-1-1 36 0 0,-4-3-190 0 0,0 0 1 0 0,0 0-1 0 0,0 0 0 0 0,0 0 1 0 0,0-1-1 0 0,0 1 1 0 0,0 0-1 0 0,0 0 0 0 0,0 0 1 0 0,0 0-1 0 0,0 0 1 0 0,0 0-1 0 0,0 0 0 0 0,0 0 1 0 0,0 0-1 0 0,0 0 1 0 0,0 0-1 0 0,0 0 1 0 0,0 0-1 0 0,0 0 0 0 0,0 0 1 0 0,0 0-1 0 0,0-1 1 0 0,0 1-1 0 0,0 0 0 0 0,0 0 1 0 0,0 0-1 0 0,0 0 1 0 0,0 0-1 0 0,0 0 0 0 0,1 0 1 0 0,-1 0-1 0 0,0 0 1 0 0,0 0-1 0 0,0 0 0 0 0,0 0 1 0 0,0 0-1 0 0,0 0 1 0 0,0 0-1 0 0,0 0 1 0 0,0 0-1 0 0,0 0 0 0 0,0 0 1 0 0,0 0-1 0 0,0 0 1 0 0,0 0-1 0 0,1 0 0 0 0,-1 0 1 0 0,0 0-1 0 0,0 0 1 0 0,0 0-1 0 0,0 0 0 0 0,0 0 1 0 0,0 0-1 0 0,0 0 1 0 0,0 1-1 0 0,0-1 0 0 0,0 0 1 0 0,0 0-1 0 0,0 0 1 0 0,0 0-1 0 0,2-3 9 0 0,0-21-6 0 0,-3 10-5 0 0,2 1 0 0 0,0-1 0 0 0,0 1 0 0 0,1-1 0 0 0,5-16 0 0 0,-3 15 0 0 0,-4 13 0 0 0,0 0 0 0 0,0 0 0 0 0,1 0 0 0 0,-1 0 0 0 0,1 0 0 0 0,-1 0 0 0 0,1 0 0 0 0,0 0 0 0 0,0 0 0 0 0,0 1 0 0 0,0-1 0 0 0,0 0 0 0 0,0 1 0 0 0,0-1 0 0 0,0 1 0 0 0,1-1 0 0 0,-1 1 0 0 0,1-1 0 0 0,-1 1 0 0 0,1 0 0 0 0,0 0 0 0 0,-1 0 0 0 0,1 0 0 0 0,0 0 0 0 0,0 0 0 0 0,0 0 0 0 0,1 0 0 0 0,2 0 0 0 0,0 0 0 0 0,0 0 0 0 0,0 0 0 0 0,0 1 0 0 0,1-1 0 0 0,-1 1 0 0 0,0 1 0 0 0,0-1 0 0 0,0 1 0 0 0,0 0 0 0 0,6 1 0 0 0,13 2 0 0 0,61 10 0 0 0,-30-5 0 0 0,-41-5 0 0 0,0-2 0 0 0,0 1 0 0 0,17-1 0 0 0,-16-1 0 0 0,-2 1 0 0 0,-13-2 0 0 0,1 0 0 0 0,0 0 0 0 0,0 0 0 0 0,-1-1 0 0 0,1 1 0 0 0,0 0 0 0 0,-1 0 0 0 0,1 0 0 0 0,0 0 0 0 0,-1-1 0 0 0,1 1 0 0 0,0 0 0 0 0,-1-1 0 0 0,1 1 0 0 0,0-1 0 0 0,-1-1 0 0 0,-1-1 0 0 0,1 1 0 0 0,-1 0 0 0 0,0 0 0 0 0,0-1 0 0 0,0 1 0 0 0,0 0 0 0 0,0 0 0 0 0,-1 0 0 0 0,1 0 0 0 0,-1 0 0 0 0,1 1 0 0 0,-1-1 0 0 0,-2-2 0 0 0,-3 0 0 0 0,1 1 0 0 0,0 0 0 0 0,-1 0 0 0 0,0 1 0 0 0,0 0 0 0 0,1 0 0 0 0,-1 1 0 0 0,0-1 0 0 0,-1 2 0 0 0,1-1 0 0 0,0 1 0 0 0,0 0 0 0 0,-7 1 0 0 0,13-1 0 0 0,0 0 0 0 0,0 0 0 0 0,0 1 0 0 0,1-1 0 0 0,-1 0 0 0 0,0 0 0 0 0,0 1 0 0 0,0-1 0 0 0,1 1 0 0 0,-1-1 0 0 0,0 1 0 0 0,1-1 0 0 0,-1 1 0 0 0,0-1 0 0 0,1 1 0 0 0,-1-1 0 0 0,1 1 0 0 0,-1 0 0 0 0,1-1 0 0 0,-1 2 0 0 0,-4 17 0 0 0,1-2 0 0 0,2-11-26 0 0,1-1 1 0 0,-1 1-1 0 0,1 0 0 0 0,0 0 0 0 0,0 0 1 0 0,0 0-1 0 0,1 0 0 0 0,0 0 0 0 0,1-1 0 0 0,-1 1 1 0 0,1 0-1 0 0,0 0 0 0 0,0 0 0 0 0,1 0 1 0 0,0-1-1 0 0,0 1 0 0 0,0-1 0 0 0,0 1 1 0 0,1-1-1 0 0,0 0 0 0 0,0 0 0 0 0,1 0 1 0 0,-1 0-1 0 0,1-1 0 0 0,0 1 0 0 0,0-1 0 0 0,1 0 1 0 0,-1 0-1 0 0,1-1 0 0 0,0 1 0 0 0,0-1 1 0 0,0 0-1 0 0,8 3 0 0 0,3 1-309 0 0,0 0 0 0 0,33 8 0 0 0,-43-13 173 0 0,1-1 0 0 0,-1-1-1 0 0,0 1 1 0 0,1-1 0 0 0,-1 0 0 0 0,1 0-1 0 0,-1-1 1 0 0,1 0 0 0 0,-1 0 0 0 0,0 0-1 0 0,7-3 1 0 0,-7 2-245 0 0,-1 0 0 0 0,0 0 0 0 0,0-1-1 0 0,0 0 1 0 0,0 0 0 0 0,0 0 0 0 0,0 0-1 0 0,-1-1 1 0 0,0 0 0 0 0,1 1 0 0 0,-2-2-1 0 0,1 1 1 0 0,0 0 0 0 0,-1-1 0 0 0,4-6-1 0 0,4-10-1128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3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19351 0 0,'0'0'1474'0'0,"-4"7"-845"0"0,3-5-525 0 0,0 1 1 0 0,0-1-1 0 0,0 1 1 0 0,0 0-1 0 0,1-1 1 0 0,0 1-1 0 0,-1 0 0 0 0,1-1 1 0 0,0 1-1 0 0,0 0 1 0 0,0-1-1 0 0,1 1 0 0 0,-1 0 1 0 0,0-1-1 0 0,1 1 1 0 0,1 3-1 0 0,0 1 438 0 0,1 1 0 0 0,0 0 0 0 0,1-1 0 0 0,6 11 0 0 0,4 7 329 0 0,-1 0 0 0 0,16 48-1 0 0,5 10 150 0 0,-18-40-968 0 0,-11-30-36 0 0,12 26 0 0 0,-12-28-1409 0 0,1 1-1 0 0,3 14 1 0 0,8 19-5793 0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4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1 143 18631 0 0,'0'0'1866'0'0,"1"1"-1709"0"0,1 5 409 0 0,1 0 0 0 0,0 0 0 0 0,2 12 0 0 0,-3-11 2 0 0,0-1-1 0 0,0 1 1 0 0,6 10 0 0 0,7 13 486 0 0,20 54 0 0 0,-10-23-841 0 0,-17-40-45 0 0,2 1 0 0 0,1-1 1 0 0,1-1-1 0 0,25 35 0 0 0,-20-33 34 0 0,-9-12-187 0 0,0 0 0 0 0,1 0 0 0 0,0-1 0 0 0,0 0 0 0 0,12 9 0 0 0,-18-17-170 0 0,0 1-87 0 0,22 10-91 0 0,-23-12 322 0 0,0 1 0 0 0,-1-1 0 0 0,1 1 0 0 0,-1-1-1 0 0,1 0 1 0 0,0 1 0 0 0,-1-1 0 0 0,1 0-1 0 0,-1 0 1 0 0,1 0 0 0 0,0 0 0 0 0,-1-1-1 0 0,1 1 1 0 0,0 0 0 0 0,-1-1 0 0 0,1 1-1 0 0,1-2 1 0 0,6-3 9 0 0,-4 2 7 0 0,0 1 0 0 0,-1-1 0 0 0,1-1 0 0 0,-1 1 0 0 0,1-1 0 0 0,-1 1 1 0 0,0-1-1 0 0,-1 0 0 0 0,1-1 0 0 0,-1 1 0 0 0,6-9 0 0 0,-2 0 237 0 0,-5 10-94 0 0,0-1 1 0 0,0 0-1 0 0,0 1 1 0 0,-1-1 0 0 0,1 0-1 0 0,-1 0 1 0 0,0 0 0 0 0,0 0-1 0 0,1-6 1 0 0,-3-10 21 0 0,-1 16-179 0 0,-1 0 13 0 0,-10-28-4 0 0,4 19 0 0 0,8 12 0 0 0,0 0 0 0 0,0 0 0 0 0,-1 0 0 0 0,1 0 0 0 0,0 0 1 0 0,-1 0-1 0 0,1 0 0 0 0,-1 0 0 0 0,1 1 0 0 0,-1-1 0 0 0,-2 0 0 0 0,-7-3-14 0 0,10 13-53 0 0,-1 8 81 0 0,2-14-10 0 0,-1-1 1 0 0,1 1-1 0 0,0 0 0 0 0,0 0 0 0 0,0 0 0 0 0,0 0 1 0 0,1 0-1 0 0,0 5 0 0 0,21 57-321 0 0,-19-58 183 0 0,0 1 0 0 0,0-1 0 0 0,1 0-1 0 0,0 0 1 0 0,0 0 0 0 0,0-1 0 0 0,1 1 0 0 0,8 7 0 0 0,-6-7 42 0 0,2 0 0 0 0,-1 0 0 0 0,1 0-1 0 0,0-1 1 0 0,0-1 0 0 0,19 9 0 0 0,-22-12-508 0 0,-1 0 0 0 0,1-1 1 0 0,-1 0-1 0 0,1 0 0 0 0,-1 0 1 0 0,1-1-1 0 0,0 0 0 0 0,0 0 0 0 0,-1 0 1 0 0,12-3-1 0 0,-11 3-120 0 0,12-4-1358 0 0</inkml:trace>
  <inkml:trace contextRef="#ctx0" brushRef="#br0" timeOffset="1">762 445 7368 0 0,'0'0'568'0'0,"-1"-1"-374"0"0,-4-9-71 0 0,-2-3 2955 0 0,5 12-2463 0 0,1 1 0 0 0,0-1 0 0 0,0 1 1 0 0,0-1-1 0 0,0 1 0 0 0,-1-1 0 0 0,1 1 0 0 0,0-1 0 0 0,-1 1 0 0 0,1 0 1 0 0,0 0-1 0 0,-1 0 0 0 0,1 0 0 0 0,-2 0 0 0 0,1 0-384 0 0,0 0 0 0 0,1 0 0 0 0,-1 0 0 0 0,0 0 0 0 0,0 1 0 0 0,0-1 0 0 0,0 1 0 0 0,0-1 0 0 0,1 1 0 0 0,-1 0 0 0 0,0 0 0 0 0,1 0 0 0 0,-1 0 0 0 0,0 0 0 0 0,1 0 0 0 0,-1 0 0 0 0,1 0 0 0 0,0 0 0 0 0,-1 1 0 0 0,0 1 0 0 0,0 0-26 0 0,0 0-1 0 0,0 0 1 0 0,1 1 0 0 0,-1-1-1 0 0,1 0 1 0 0,0 1 0 0 0,0-1-1 0 0,0 1 1 0 0,-1 6 0 0 0,1 4 40 0 0,1 0 1 0 0,0 0-1 0 0,1-1 1 0 0,4 21-1 0 0,-2-23-158 0 0,-1 0 1 0 0,2-1-1 0 0,0 0 0 0 0,10 20 0 0 0,-12-27-120 0 0,1 1 0 0 0,0 0 0 0 0,1 0 0 0 0,-1-1 0 0 0,0 0 0 0 0,1 0 0 0 0,0 0 0 0 0,0 0 0 0 0,0 0 0 0 0,0-1 1 0 0,0 0-1 0 0,1 0 0 0 0,-1 0 0 0 0,0 0 0 0 0,1-1 0 0 0,0 0 0 0 0,4 1 0 0 0,-7-2-53 0 0,0 0 1 0 0,0 0 0 0 0,0-1-1 0 0,-1 1 1 0 0,1-1 0 0 0,0 0-1 0 0,-1 1 1 0 0,1-1 0 0 0,0 0-1 0 0,-1 0 1 0 0,1 0 0 0 0,-1 0-1 0 0,1 0 1 0 0,-1 0 0 0 0,0-1-1 0 0,1 1 1 0 0,1-3 0 0 0,0 0-695 0 0,1-1 0 0 0,-1 0 1 0 0,5-10-1 0 0,2 0-1036 0 0</inkml:trace>
  <inkml:trace contextRef="#ctx0" brushRef="#br0" timeOffset="2">718 19 9216 0 0,'-1'-1'706'0'0,"-29"-16"14131"0"0,30 19-13567 0 0,1 9-643 0 0,0-1 0 0 0,0 1 1 0 0,1-1-1 0 0,6 17 1 0 0,18 43-375 0 0,-21-56-30 0 0,25 66 392 0 0,-8-21-89 0 0,31 62 1 0 0,-19-54-411 0 0,20 37-586 0 0,-44-87 49 0 0,1-1 1 0 0,0-1 0 0 0,1 0-1 0 0,15 15 1 0 0,1-5-523 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5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 0 21191 0 0,'-2'3'201'0'0,"1"-1"0"0"0,-1 0-1 0 0,1 0 1 0 0,-1 0 0 0 0,0 0-1 0 0,0 0 1 0 0,-4 3 2558 0 0,4 0-860 0 0,0 0-1865 0 0,0-1-1 0 0,0 1 1 0 0,0 0 0 0 0,0 0 0 0 0,1 0-1 0 0,0 0 1 0 0,0 0 0 0 0,0 1 0 0 0,1 9 0 0 0,-6 24-35 0 0,2-23 1 0 0,0 1 0 0 0,1 0 0 0 0,1 0 0 0 0,0 24 0 0 0,2 72 455 0 0,0-106-508 0 0,0-1 0 0 0,1 0 1 0 0,0 0-1 0 0,0 0 0 0 0,0 0 1 0 0,1 0-1 0 0,0-1 0 0 0,0 1 1 0 0,4 7-1 0 0,-6-13 46 0 0,0 0 0 0 0,0 0 0 0 0,1 1 0 0 0,-1-1 0 0 0,0 0 0 0 0,0 0 0 0 0,0 0 0 0 0,0 0 0 0 0,0 1 0 0 0,0-1 0 0 0,1 0-1 0 0,-1 0 1 0 0,0 0 0 0 0,0 0 0 0 0,0 1 0 0 0,0-1 0 0 0,1 0 0 0 0,-1 0 0 0 0,0 0 0 0 0,0 0 0 0 0,0 0 0 0 0,1 0 0 0 0,-1 0 0 0 0,0 0 0 0 0,0 1 0 0 0,1-1 0 0 0,-1 0 0 0 0,0 0-1 0 0,0 0 1 0 0,1 0 0 0 0,6 3-164 0 0,8 10-23 0 0,-4-6 114 0 0,-4-6 78 0 0,0 0 1 0 0,1 0-1 0 0,-1 0 0 0 0,0-1 0 0 0,0-1 0 0 0,0 1 0 0 0,11-3 1 0 0,-8 2-1 0 0,45-9-20 0 0,-48 9 9 0 0,-1-1 0 0 0,0 0 1 0 0,1-1-1 0 0,-1 1 1 0 0,-1-1-1 0 0,9-5 1 0 0,14-10-446 0 0,13-10-1238 0 0,-29 18 322 0 0,-2 5-60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6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1 128 15408 0 0,'0'0'2879'0'0,"0"2"-1527"0"0,0 3-743 0 0,0 10 512 0 0,0-1 1 0 0,1 0-1 0 0,4 20 1 0 0,1-5 1 0 0,5 49-1 0 0,3 15-775 0 0,-5-53-411 0 0,-3-10-808 0 0,1-1 0 0 0,14 36 0 0 0,-17-56-5211 0 0</inkml:trace>
  <inkml:trace contextRef="#ctx0" brushRef="#br0" timeOffset="1">294 95 11520 0 0,'0'0'886'0'0,"1"3"-582"0"0,11 44 2791 0 0,-9-30-1592 0 0,1-1 0 0 0,0 0 0 0 0,1 0 0 0 0,12 24 1 0 0,-14-35-1423 0 0,0 0-11 0 0,0 0 0 0 0,0 0 0 0 0,0 1 0 0 0,-1-1 0 0 0,3 11 0 0 0,-5-14-106 0 0,1 0 0 0 0,-1 0 0 0 0,1 0 0 0 0,0 0 0 0 0,0 0 0 0 0,0 0 0 0 0,0 0 0 0 0,2 2 0 0 0,4 8-415 0 0,-7-10-155 0 0</inkml:trace>
  <inkml:trace contextRef="#ctx0" brushRef="#br0" timeOffset="2">321 51 4144 0 0,'0'0'408'0'0,"-11"-10"-408"0"0,11 3 0 0 0,0-3 0 0 0,-6 0 5528 0 0,6-4 2447 0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6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4 324 17911 0 0,'-1'7'261'0'0,"-2"9"8042"0"0,5-16-7780 0 0,3 0-302 0 0,-1 0 0 0 0,1 1 0 0 0,-1-1 0 0 0,1 1 1 0 0,-1 0-1 0 0,1 1 0 0 0,7 2 0 0 0,-10-3 146 0 0,-1-2-173 0 0,6-2-152 0 0,0 1 0 0 0,1 0 0 0 0,-1 0 0 0 0,0 1 0 0 0,1-1-1 0 0,-1 2 1 0 0,15-1 0 0 0,4 2 25 0 0,34 6 0 0 0,-13 0-117 0 0,-18-1-59 0 0,-22-4 3 0 0,0-1 0 0 0,0 1 0 0 0,13 0 0 0 0,-8-2-56 0 0,-3 0-115 0 0,0 1 1 0 0,0-2 0 0 0,0 1 0 0 0,0-1 0 0 0,0-1-1 0 0,0 1 1 0 0,0-2 0 0 0,16-5 0 0 0,-20 6-145 0 0,0 0-1 0 0,0-1 1 0 0,0 0 0 0 0,-1 0 0 0 0,0 0 0 0 0,1 0 0 0 0,-1-1-1 0 0,0 1 1 0 0,5-8 0 0 0,1-4-1686 0 0</inkml:trace>
  <inkml:trace contextRef="#ctx0" brushRef="#br0" timeOffset="1">612 82 9672 0 0,'2'1'5942'0'0,"0"1"-5429"0"0,-1-1-1 0 0,1 1 1 0 0,0-1-1 0 0,0 1 1 0 0,0-1-1 0 0,1 0 1 0 0,-1 0-1 0 0,0 0 0 0 0,0 0 1 0 0,1 0-1 0 0,-1-1 1 0 0,3 1-1 0 0,0 0 18 0 0,-1-1 0 0 0,1 1 0 0 0,0-1 0 0 0,0 0 0 0 0,8-2 0 0 0,4-2 116 0 0,-1 0 1 0 0,26-10-1 0 0,-31 9-215 0 0,-9 5-430 0 0,15-6-116 0 0,-1-1 0 0 0,0 0 0 0 0,0 0 0 0 0,22-16 1 0 0,-22 13-1009 0 0,5 0-56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7.2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12440 0 0,'0'0'10778'0'0,"3"8"-8541"0"0,-1-1-1797 0 0,1 1-1 0 0,0-1 0 0 0,0 0 1 0 0,5 9-1 0 0,-4-9-309 0 0,0 0 1 0 0,-1 1-1 0 0,0 0 0 0 0,3 8 0 0 0,4 24 0 0 0,7 29 44 0 0,4 20-195 0 0,-21-89 14 0 0,4 27-449 0 0,0-1 1 0 0,2 0 0 0 0,11 32 0 0 0,-13-46-444 0 0,2 6-793 0 0,1-10-5202 0 0,3-2-579 0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7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10 123 17503 0 0,'0'0'6376'0'0,"-5"-3"-4420"0"0,5 3-1906 0 0,0 0-1 0 0,0 0 1 0 0,0 0-1 0 0,0 0 1 0 0,0 0-1 0 0,0 0 1 0 0,-1 0-1 0 0,1 0 1 0 0,0 0-1 0 0,0 0 1 0 0,0 0-1 0 0,0-1 1 0 0,0 1-1 0 0,0 0 1 0 0,0 0-1 0 0,-1 0 1 0 0,1 0-1 0 0,0 0 1 0 0,0 0-1 0 0,0 0 1 0 0,0 0-1 0 0,0 0 1 0 0,0 0-1 0 0,-1 0 1 0 0,1 0-1 0 0,0 0 1 0 0,0 1-1 0 0,0-1 1 0 0,0 0-1 0 0,0 0 1 0 0,0 0-1 0 0,-1 0 1 0 0,1 0-1 0 0,0 0 1 0 0,0 0-1 0 0,0 0 1 0 0,0 0-1 0 0,0 0 1 0 0,0 0-1 0 0,0 0 1 0 0,0 1-1 0 0,0-1 1 0 0,0 0-1 0 0,-1 0 1 0 0,1 0-1 0 0,0 0 1 0 0,1 14 85 0 0,0 0 1 0 0,1 0-1 0 0,1-1 1 0 0,0 1 0 0 0,8 20-1 0 0,-1 8-135 0 0,-9-33 0 0 0,1 0 0 0 0,0 0 0 0 0,6 15 0 0 0,0-6-2 0 0,-4-7-8 0 0,1-1 0 0 0,0 0 0 0 0,0 0 0 0 0,1 0 1 0 0,0 0-1 0 0,0-1 0 0 0,1 0 0 0 0,9 9 0 0 0,-1-5-56 0 0,-12-9 40 0 0,0-1-1 0 0,1 1 1 0 0,0-1 0 0 0,0 0-1 0 0,0-1 1 0 0,0 1-1 0 0,8 3 1 0 0,10 4-134 0 0,-11-7 93 0 0,-9-4 65 0 0,1 0 0 0 0,-1 0 0 0 0,0 0 0 0 0,0 0-1 0 0,0 0 1 0 0,0 0 0 0 0,0-1 0 0 0,0 1-1 0 0,0-1 1 0 0,0 0 0 0 0,0 1 0 0 0,-1-1-1 0 0,2-2 1 0 0,21-30-191 0 0,-18 22 206 0 0,0 0-1 0 0,0 0 1 0 0,-2 0-1 0 0,0 0 1 0 0,0-1-1 0 0,3-20 1 0 0,-4 14 249 0 0,-1 0 0 0 0,-1 0 0 0 0,-1 0 0 0 0,-2-21 0 0 0,1 25-313 0 0,-2 1 1 0 0,-6-24-1 0 0,7 31 37 0 0,0 1-1 0 0,-1 0 1 0 0,1 0-1 0 0,-1 0 0 0 0,-1 1 1 0 0,1-1-1 0 0,-1 1 1 0 0,-7-9-1 0 0,2 5 9 0 0,-3-3-72 0 0,-21-17 1 0 0,28 25 51 0 0,0 1 0 0 0,0 0 0 0 0,-1 0 0 0 0,1 1 0 0 0,-1-1 0 0 0,1 1 0 0 0,-1 0 0 0 0,-8-1 0 0 0,11 3-115 0 0,-1-1 0 0 0,1 1-1 0 0,-1 0 1 0 0,1 1-1 0 0,-1-1 1 0 0,1 1-1 0 0,-1-1 1 0 0,1 1-1 0 0,0 0 1 0 0,-1 0 0 0 0,1 1-1 0 0,0-1 1 0 0,0 1-1 0 0,0-1 1 0 0,0 1-1 0 0,0 0 1 0 0,0 0-1 0 0,1 0 1 0 0,-1 1 0 0 0,0-1-1 0 0,1 1 1 0 0,-4 4-1 0 0,-6 11-1672 0 0,-3-3-68 0 0</inkml:trace>
  <inkml:trace contextRef="#ctx0" brushRef="#br0" timeOffset="1">590 223 14280 0 0,'0'0'1784'0'0,"0"3"-426"0"0,1-1-954 0 0,-1 0 0 0 0,1 0 0 0 0,-1 1 0 0 0,1-1 0 0 0,0 0 0 0 0,-1 0 0 0 0,1 1 0 0 0,1-1 0 0 0,-1 0 0 0 0,2 3 0 0 0,8 17 1503 0 0,-7-13-1378 0 0,1 1 0 0 0,9 16 0 0 0,-8-18-320 0 0,-2 1 0 0 0,1 0 0 0 0,5 15 1 0 0,12 40 377 0 0,5 17-36 0 0,-22-61-428 0 0,1 1 71 0 0,-1 1 0 0 0,3 29-1 0 0,-7-32-81 0 0,5 99 493 0 0,-6-112-578 0 0,0 0 0 0 0,-1 0 0 0 0,1 0 0 0 0,-1 0-1 0 0,0 0 1 0 0,-1-1 0 0 0,1 1 0 0 0,-1 0-1 0 0,0-1 1 0 0,-1 1 0 0 0,1-1 0 0 0,-1 0-1 0 0,0 0 1 0 0,-1 0 0 0 0,1 0 0 0 0,-1 0-1 0 0,0-1 1 0 0,0 0 0 0 0,0 1 0 0 0,-1-1 0 0 0,1-1-1 0 0,-1 1 1 0 0,0-1 0 0 0,0 0 0 0 0,0 0-1 0 0,-6 2 1 0 0,8-4-110 0 0,0-1 0 0 0,0 1 0 0 0,-1-1 0 0 0,1 0 0 0 0,0 0-1 0 0,0 0 1 0 0,0 0 0 0 0,0 0 0 0 0,0-1 0 0 0,0 1 0 0 0,-1-1 0 0 0,1 0 0 0 0,0 0 0 0 0,1 0 0 0 0,-1 0-1 0 0,0-1 1 0 0,0 1 0 0 0,0-1 0 0 0,1 0 0 0 0,-1 0 0 0 0,-2-2 0 0 0,-5-5-596 0 0,1 1 1 0 0,0-1-1 0 0,-13-18 1 0 0,2-2-1108 0 0</inkml:trace>
  <inkml:trace contextRef="#ctx0" brushRef="#br0" timeOffset="2">409 1 3680 0 0,'0'0'167'0'0,"2"1"-7"0"0,17 6 7882 0 0,14 4 1630 0 0,-11-6-8447 0 0,-17-4-1221 0 0,0 1 0 0 0,0-1-1 0 0,0 1 1 0 0,0 0 0 0 0,0 1 0 0 0,6 3 0 0 0,6 5-6415 0 0,-7-2-711 0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08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0 264 19551 0 0,'0'0'1772'0'0,"2"-2"-1458"0"0,3-3 187 0 0,-1 0-1 0 0,0-1 1 0 0,-1 0 0 0 0,1 1 0 0 0,2-8 0 0 0,5-6 1082 0 0,-8 11-1305 0 0,1 1 0 0 0,1 0 1 0 0,-1 1-1 0 0,1-1 1 0 0,1 1-1 0 0,-1 0 0 0 0,1 0 1 0 0,0 1-1 0 0,0-1 1 0 0,11-6-1 0 0,-4 4-36 0 0,-12 7-216 0 0,0 0-1 0 0,0 0 0 0 0,1 0 0 0 0,-1 0 0 0 0,1 0 1 0 0,-1 0-1 0 0,1 0 0 0 0,-1 1 0 0 0,1-1 0 0 0,-1 1 0 0 0,1-1 1 0 0,0 1-1 0 0,-1 0 0 0 0,1-1 0 0 0,2 1 0 0 0,27 0 227 0 0,-12-1-191 0 0,0 1 0 0 0,0 1 0 0 0,21 4 0 0 0,-6-1-61 0 0,0-1-1 0 0,40-1 0 0 0,-63-3-39 0 0,-1 0 1 0 0,0-1-1 0 0,0 0 1 0 0,0 0-1 0 0,0-1 1 0 0,0-1-1 0 0,-1 0 1 0 0,1 0-1 0 0,-1-1 1 0 0,15-10-1 0 0,14-3-466 0 0,-29 14-86 0 0,-1 0 1 0 0,0 0 0 0 0,0 0 0 0 0,0-1-1 0 0,0 0 1 0 0,7-7 0 0 0,6-11-8667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0.6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12440 0 0,'-2'2'957'0'0,"-16"14"-409"0"0,15-11 728 0 0,3 3-794 0 0,0-5-108 0 0,-1 19 392 0 0,1-1 1 0 0,1 0-1 0 0,1 0 1 0 0,1 0-1 0 0,1 0 1 0 0,6 22-1 0 0,-1-4-751 0 0,23 79 239 0 0,4-27-25 0 0,7 24-164 0 0,-43-114-61 0 0,0 1 1 0 0,1-1 0 0 0,-1 0-1 0 0,0 0 1 0 0,0 0-1 0 0,1 1 1 0 0,-1-1 0 0 0,0 0-1 0 0,-1 0 1 0 0,1 0 0 0 0,0 2-1 0 0,-1 1-74 0 0,1 0-1 0 0,0 1 1 0 0,0-1 0 0 0,0 0-1 0 0,2 8 1 0 0,-4-16-355 0 0,-4-3 88 0 0,1 0 0 0 0,-11-11 0 0 0,10 12 215 0 0,0-1 0 0 0,0 0 0 0 0,1 0-1 0 0,-7-12 1 0 0,7 9 116 0 0,-2-3 51 0 0,0-1-1 0 0,1 0 1 0 0,0 0-1 0 0,-6-29 0 0 0,-4-30 8 0 0,8 44 311 0 0,-4-38 1 0 0,11 62-249 0 0,1-1 1 0 0,0 1-1 0 0,0-1 0 0 0,1 0 0 0 0,0 1 1 0 0,0-1-1 0 0,0 1 0 0 0,0 0 0 0 0,1-1 1 0 0,0 1-1 0 0,0 0 0 0 0,5-8 0 0 0,-5 10-15 0 0,0 0-1 0 0,0 0 0 0 0,0 0 1 0 0,0 0-1 0 0,1 1 0 0 0,-1-1 1 0 0,1 1-1 0 0,0-1 0 0 0,0 1 1 0 0,0 0-1 0 0,0 0 0 0 0,0 0 1 0 0,0 1-1 0 0,1-1 1 0 0,-1 1-1 0 0,0-1 0 0 0,1 1 1 0 0,-1 0-1 0 0,5 0 0 0 0,22-5 452 0 0,-23 4-451 0 0,0 1 0 0 0,0-1 0 0 0,-1 1 1 0 0,1 1-1 0 0,8-1 0 0 0,6 3 166 0 0,-12-2-172 0 0,0 0 0 0 0,0 1 0 0 0,0 0 0 0 0,0 1 0 0 0,0 0 0 0 0,0 0 0 0 0,-1 1 0 0 0,1 0 0 0 0,8 4 0 0 0,-2 2 24 0 0,-12-8-82 0 0,0 0 0 0 0,0 1 1 0 0,0 0-1 0 0,0-1 0 0 0,0 1 1 0 0,-1 0-1 0 0,1 0 0 0 0,-1 1 1 0 0,1-1-1 0 0,-1 0 0 0 0,0 1 1 0 0,0 0-1 0 0,3 4 0 0 0,-4-5-17 0 0,0 0-1 0 0,0-1 1 0 0,-1 1-1 0 0,1 0 1 0 0,0 0-1 0 0,-1 0 0 0 0,0 0 1 0 0,1 0-1 0 0,-1-1 1 0 0,0 1-1 0 0,0 0 1 0 0,0 0-1 0 0,0 0 1 0 0,0 0-1 0 0,-1 0 1 0 0,0 2-1 0 0,-1 3 45 0 0,0-1 0 0 0,-1 0 0 0 0,-5 10-1 0 0,7-14-51 0 0,-1 1-9 0 0,-1 1-1 0 0,1-1 1 0 0,-1 1-1 0 0,0-1 1 0 0,0 0-1 0 0,0 0 1 0 0,0-1 0 0 0,0 1-1 0 0,-1-1 1 0 0,1 1-1 0 0,-7 2 1 0 0,-4 2 43 0 0,-26 8 0 0 0,22-9 29 0 0,11-4-88 0 0,0-1 0 0 0,0 1 0 0 0,0-1 0 0 0,0 0-1 0 0,-8 0 1 0 0,8-1-62 0 0,0 0 1 0 0,0 1-1 0 0,1 0 0 0 0,-14 3 0 0 0,17-3-23 0 0,1-1 0 0 0,-1 1 1 0 0,1-1-1 0 0,-1 0 0 0 0,0 0 1 0 0,1 0-1 0 0,-1 0 0 0 0,1-1 1 0 0,-1 1-1 0 0,1-1 0 0 0,-1 0 0 0 0,1 1 1 0 0,-1-1-1 0 0,-4-3 0 0 0,4 3-76 0 0,1 0-314 0 0,12-4-3367 0 0,0 0 1298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6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0 217 13824 0 0,'0'0'1061'0'0,"1"-2"-692"0"0,26-29 3456 0 0,-26 30-3546 0 0,0-1 0 0 0,1 1 0 0 0,-1 0-1 0 0,1-1 1 0 0,-1 1 0 0 0,1 0-1 0 0,-1 0 1 0 0,4-1 0 0 0,6-5 539 0 0,-5 4-468 0 0,0-1 0 0 0,0 1 1 0 0,0 1-1 0 0,1-1 0 0 0,0 1 1 0 0,-1 0-1 0 0,14-2 0 0 0,20-7 500 0 0,-10 1-599 0 0,47-9 1 0 0,-22 7-134 0 0,38-6-492 0 0,-67 15 154 0 0,-1-2-1 0 0,1 0 1 0 0,31-12-1 0 0,-33 8-377 0 0,-11 4-798 0 0,20-10 0 0 0,-11 2-230 0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1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17503 0 0,'0'0'2044'0'0,"1"2"-1302"0"0,24 65 4431 0 0,-3-9-4032 0 0,-16-45-1085 0 0,0-1 0 0 0,0 0-1 0 0,1 0 1 0 0,8 10 0 0 0,3 5-11 0 0,-10-14-32 0 0,1 0 0 0 0,1-1 0 0 0,0 0-1 0 0,16 16 1 0 0,-20-23-7 0 0,0 0 0 0 0,0 0 0 0 0,0-1-1 0 0,1 0 1 0 0,0 0 0 0 0,0 0 0 0 0,0-1 0 0 0,0 0 0 0 0,0 0-1 0 0,12 2 1 0 0,1-3 5 0 0,-20-2-7 0 0,0 0 0 0 0,1-1 0 0 0,-1 1-1 0 0,1 0 1 0 0,-1 0 0 0 0,0 0 0 0 0,1 0 0 0 0,-1-1 0 0 0,0 1 0 0 0,1 0 0 0 0,-1 0 0 0 0,0-1-1 0 0,1 1 1 0 0,-1 0 0 0 0,0 0 0 0 0,1-1 0 0 0,-1 1 0 0 0,0 0 0 0 0,0-1 0 0 0,0 1 0 0 0,1-1-1 0 0,-1 1 1 0 0,0 0 0 0 0,0-1 0 0 0,0 1 0 0 0,1-1 0 0 0,-1-1 11 0 0,3-1 0 0 0,-1 0 1 0 0,0 0-1 0 0,-1 0 1 0 0,1 0-1 0 0,0-1 1 0 0,-1 1-1 0 0,0-1 1 0 0,0 1 0 0 0,0-1-1 0 0,0 1 1 0 0,1-8-1 0 0,-2 0 60 0 0,0 0 1 0 0,-3-18-1 0 0,1 13-58 0 0,1 9-17 0 0,-1 0 0 0 0,0 0 0 0 0,0 1 0 0 0,-5-11 0 0 0,1 0 0 0 0,1 7 0 0 0,-1-1 0 0 0,0 0 0 0 0,-1 1 0 0 0,0 0 0 0 0,0 1 0 0 0,-1 0 0 0 0,-1 0 0 0 0,-11-10 0 0 0,17 16-104 0 0,-1 0 0 0 0,0 0 0 0 0,0 0 0 0 0,-1 0 0 0 0,1 1 0 0 0,-1 0 0 0 0,1 0 0 0 0,-1 0-1 0 0,0 0 1 0 0,1 1 0 0 0,-1 0 0 0 0,0 0 0 0 0,0 0 0 0 0,0 0 0 0 0,-7 1 0 0 0,11 0-72 0 0,1 1 0 0 0,-1-1 0 0 0,1 1 0 0 0,-1-1 0 0 0,1 1 0 0 0,-1-1 0 0 0,1 1 0 0 0,0 0 1 0 0,-1-1-1 0 0,1 1 0 0 0,0-1 0 0 0,-1 1 0 0 0,1 0 0 0 0,0-1 0 0 0,0 1 0 0 0,0 0 0 0 0,-1-1 0 0 0,1 1 0 0 0,0 0 0 0 0,0-1 0 0 0,0 1 0 0 0,0 0 1 0 0,0 0-1 0 0,0-1 0 0 0,1 2 0 0 0,1 19-6534 0 0,8-6 356 0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1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48 190 7368 0 0,'3'0'135'0'0,"0"0"1"0"0,0-1 0 0 0,0 1-1 0 0,0 0 1 0 0,0-1 0 0 0,0 0-1 0 0,0 0 1 0 0,0 0 0 0 0,0 0-1 0 0,-1 0 1 0 0,1-1 0 0 0,0 1-1 0 0,-1-1 1 0 0,1 0 0 0 0,-1 1-1 0 0,1-1 1 0 0,-1 0 0 0 0,0-1-1 0 0,3-2 1 0 0,10-14 4313 0 0,-14 19-4272 0 0,-1 0-1 0 0,0 0 0 0 0,1-1 529 0 0,-1 1-528 0 0,0 0-1 0 0,0-1 0 0 0,0 1 0 0 0,1 0 1 0 0,-1 0-1 0 0,0-1 0 0 0,0 1 1 0 0,0 0-1 0 0,0 0 0 0 0,0-1 1 0 0,0 1-1 0 0,0 0 0 0 0,0 0 0 0 0,0-1 1 0 0,0 1-1 0 0,0 0 0 0 0,0-1 1 0 0,0 1-1 0 0,0 0 0 0 0,0 0 0 0 0,0-1 1 0 0,0 1-1 0 0,0 0 0 0 0,0 0 1 0 0,0-1-1 0 0,0 1 0 0 0,0 0 1 0 0,0 0-1 0 0,0-1 0 0 0,-1 1 0 0 0,1 0 1 0 0,-1-1 528 0 0,1 1-529 0 0,0 0 0 0 0,0 0 1 0 0,0-1-1 0 0,-1 1 0 0 0,1 0 1 0 0,0 0-1 0 0,0 0 0 0 0,-1 0 0 0 0,1 0 1 0 0,0 0-1 0 0,0 0 0 0 0,-1 0 1 0 0,1-1-1 0 0,0 1 0 0 0,0 0 1 0 0,-1 0-1 0 0,-9-2 2915 0 0,3 1-3782 0 0,4 1 796 0 0,1 0-1 0 0,-1 1 1 0 0,1-1-1 0 0,0 1 0 0 0,-1-1 1 0 0,1 1-1 0 0,0 0 0 0 0,-1 0 1 0 0,1 0-1 0 0,0 0 1 0 0,0 0-1 0 0,-4 3 0 0 0,-22 23 653 0 0,8-7-753 0 0,19-19-2 0 0,1-1 0 0 0,0 0 0 0 0,0 1 1 0 0,-1-1-1 0 0,1 1 0 0 0,0-1 0 0 0,0 0 0 0 0,0 1 1 0 0,-1-1-1 0 0,1 1 0 0 0,0-1 0 0 0,0 0 0 0 0,0 1 1 0 0,0-1-1 0 0,0 1 0 0 0,0-1 0 0 0,0 0 0 0 0,0 1 1 0 0,0-1-1 0 0,0 1 0 0 0,0 2 5 0 0,-1 0-7 0 0,1 0 0 0 0,-1 0 0 0 0,0 0 0 0 0,1-1 0 0 0,0 1 0 0 0,0 0 0 0 0,0 0 0 0 0,0 0 0 0 0,0 0 0 0 0,1 0 0 0 0,-1 0 0 0 0,1 0 0 0 0,1 3 0 0 0,2 13 0 0 0,-3-15 0 0 0,0 0 0 0 0,0 0 0 0 0,0 0 0 0 0,1 0 0 0 0,2 7 0 0 0,2-3 0 0 0,-1 0 0 0 0,13 13 0 0 0,-12-15 0 0 0,-1 0 0 0 0,0 1 0 0 0,0-1 0 0 0,6 14 0 0 0,-8-15-9 0 0,0 0 0 0 0,0 0 1 0 0,0 0-1 0 0,1 0 0 0 0,0 0 0 0 0,-1-1 0 0 0,2 1 1 0 0,-1-1-1 0 0,5 4 0 0 0,-3-5 12 0 0,6 8 16 0 0,-4-1 26 0 0,-2-1-32 0 0,-3 1-2 0 0,-2-9-8 0 0,-2 1 0 0 0,1-1 0 0 0,0 0 0 0 0,0 1 0 0 0,0-1 0 0 0,-1 1 0 0 0,1-1 0 0 0,0 0 0 0 0,-1 1 0 0 0,0-1 0 0 0,1 0 0 0 0,-1 0 0 0 0,0 1 0 0 0,1-1 0 0 0,-1 0 0 0 0,0 0 0 0 0,0 0 0 0 0,-2 2 0 0 0,-1 0-5 0 0,1-1 1 0 0,-1 0-1 0 0,0 1 1 0 0,-7 1-1 0 0,-3 3 6 0 0,13-7 3 0 0,-1 1-1 0 0,0-1 0 0 0,1 0 1 0 0,-1 1-1 0 0,0-1 1 0 0,0 0-1 0 0,1 0 1 0 0,-1 0-1 0 0,0 0 1 0 0,0 0-1 0 0,1 0 1 0 0,-1-1-1 0 0,0 1 1 0 0,0 0-1 0 0,1-1 1 0 0,-3 0-1 0 0,-6-2-40 0 0,5 1-202 0 0,0 0 1 0 0,1 0-1 0 0,-1 0 0 0 0,0-1 1 0 0,1 1-1 0 0,-1-1 0 0 0,1-1 1 0 0,-8-6-1 0 0,10 8 139 0 0,-1 0 1 0 0,1 0 0 0 0,0-1-1 0 0,0 1 1 0 0,0-1-1 0 0,1 1 1 0 0,-1-1-1 0 0,0 0 1 0 0,1 1-1 0 0,0-1 1 0 0,0 0 0 0 0,0 0-1 0 0,0 0 1 0 0,0 0-1 0 0,0-4 1 0 0,1 2-1062 0 0,0-1 0 0 0,0 1 1 0 0,0 0-1 0 0,1 0 0 0 0,0 0 1 0 0,0 0-1 0 0,0 0 0 0 0,3-7 1 0 0,3-11-5667 0 0</inkml:trace>
  <inkml:trace contextRef="#ctx0" brushRef="#br0" timeOffset="1">282 105 15664 0 0,'15'-14'761'0'0,"12"28"197"0"0,2 3-347 0 0,-24-15 27 0 0,0 1 0 0 0,0 0 0 0 0,-1-1 0 0 0,1 2 0 0 0,-1-1 0 0 0,1 1 0 0 0,6 6 0 0 0,2 9 261 0 0,0 0-1 0 0,-1 0 1 0 0,-1 1 0 0 0,10 26-1 0 0,-11-24-987 0 0,-2 1 0 0 0,8 29 1 0 0,-8-29-5232 0 0</inkml:trace>
  <inkml:trace contextRef="#ctx0" brushRef="#br0" timeOffset="2">366 11 12440 0 0,'0'0'7591'0'0,"12"-4"-4711"0"0,-8 4-2576 0 0,8-6 160 0 0,-8 6-1680 0 0,7 6-296 0 0,-1-2-56 0 0,2 0-6343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2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1 359 19351 0 0,'0'0'1943'0'0,"3"1"-1783"0"0,6 1-41 0 0,0 0 1 0 0,0-1-1 0 0,0 0 1 0 0,1-1-1 0 0,17-1 0 0 0,-3 1 1018 0 0,-13-1-606 0 0,-1 0-1 0 0,0 0 1 0 0,1-1-1 0 0,9-4 1 0 0,16-2 908 0 0,-33 8-1342 0 0,1 0 0 0 0,-1 0-1 0 0,0 0 1 0 0,1 1 0 0 0,-1 0 0 0 0,0-1-1 0 0,0 1 1 0 0,6 2 0 0 0,12 3 124 0 0,7 0 75 0 0,0-1-281 0 0,-25-5-250 0 0</inkml:trace>
  <inkml:trace contextRef="#ctx0" brushRef="#br0" timeOffset="1">17 1 20791 0 0,'0'0'2084'0'0,"1"0"-1753"0"0,6 4 189 0 0,-1-1-1 0 0,0 1 1 0 0,-1 0-1 0 0,1 0 1 0 0,-1 0-1 0 0,1 1 1 0 0,-1 0-1 0 0,-1 0 1 0 0,6 7 0 0 0,37 56 684 0 0,-44-63-1164 0 0,13 21-37 0 0,-2 1 0 0 0,-1 0-1 0 0,-2 1 1 0 0,0 0 0 0 0,8 39 0 0 0,20 63-8 0 0,-24-84-123 0 0,-7-23-1178 0 0,16 30 0 0 0,-7-22-6247 0 0,-3-13-796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2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15696 0 0,'0'0'1417'0'0,"0"1"-1167"0"0,0 4-64 0 0,2-1-1 0 0,-1 1 0 0 0,0-1 0 0 0,1 0 0 0 0,0 0 0 0 0,0 0 0 0 0,0 0 0 0 0,0 0 0 0 0,1 0 1 0 0,4 5-1 0 0,6 10 1152 0 0,33 49 1908 0 0,-2-2-1545 0 0,-26-39-1237 0 0,28 33-1 0 0,-11-27-683 0 0,-33-32-927 0 0</inkml:trace>
  <inkml:trace contextRef="#ctx0" brushRef="#br0" timeOffset="1">219 0 10136 0 0,'0'0'777'0'0,"1"3"-505"0"0,3 6 43 0 0,-3-7 1157 0 0,-1-1-1205 0 0,-1 0 0 0 0,1 0 0 0 0,0-1 0 0 0,0 1 0 0 0,0 0 0 0 0,0 0 0 0 0,0 0 1 0 0,0 0-1 0 0,0-1 0 0 0,0 1 0 0 0,0 0 0 0 0,1 0 0 0 0,-1 0 0 0 0,0 0 0 0 0,0-1 1 0 0,1 1-1 0 0,-1 0 0 0 0,0 0 0 0 0,1-1 0 0 0,-1 1 0 0 0,1 0 0 0 0,0 0 0 0 0,16 18 1711 0 0,-8-9-760 0 0,18 38 580 0 0,-16-26-1394 0 0,-9-17-304 0 0,1 0 0 0 0,-1 0 0 0 0,1 0 0 0 0,3 5 0 0 0,0-1 61 0 0,0 0 1 0 0,0 1-1 0 0,5 15 1 0 0,-7-16-101 0 0,-1-1 1 0 0,2 0 0 0 0,-1 0-1 0 0,10 12 1 0 0,10 11 125 0 0,6 5 41 0 0,-28-33-199 0 0,1 0 1 0 0,1 0 0 0 0,-1-1-1 0 0,0 0 1 0 0,1 1 0 0 0,-1-1-1 0 0,1 0 1 0 0,7 2 0 0 0,-1 0 77 0 0,28 7 275 0 0,-36-10-336 0 0,0-1 0 0 0,1 0-1 0 0,-1 0 1 0 0,0 1 0 0 0,0-2-1 0 0,0 1 1 0 0,1 0 0 0 0,-1 0-1 0 0,0-1 1 0 0,0 1-1 0 0,0-1 1 0 0,0 1 0 0 0,1-1-1 0 0,2-2 1 0 0,-1 0 43 0 0,0 0 0 0 0,0 0 0 0 0,-1 0 0 0 0,1-1-1 0 0,-1 0 1 0 0,0 1 0 0 0,0-1 0 0 0,0 0 0 0 0,-1-1 0 0 0,1 1-1 0 0,2-8 1 0 0,-1 1 97 0 0,0 0-1 0 0,-1 0 1 0 0,3-22-1 0 0,-5 25-131 0 0,-2 0 0 0 0,1 0 0 0 0,-1 0 0 0 0,-1 0 1 0 0,1 0-1 0 0,-1 0 0 0 0,-1 0 0 0 0,1 1 0 0 0,-1-1 0 0 0,-1 1 0 0 0,1 0 0 0 0,-1 0 0 0 0,-8-11 0 0 0,8 14-43 0 0,0 0 0 0 0,0 1 1 0 0,0-1-1 0 0,-1 1 0 0 0,1 0 0 0 0,-1 0 0 0 0,-9-4 0 0 0,-6-4-133 0 0,18 9 87 0 0,-1 1 0 0 0,0 0 0 0 0,0-1 0 0 0,1 1 0 0 0,-1 0 0 0 0,0 1 0 0 0,0-1 0 0 0,0 0 0 0 0,0 1 0 0 0,0 0 0 0 0,0-1 0 0 0,0 1 0 0 0,0 1 0 0 0,-4-1 1 0 0,-1 2-50 0 0,0 0 0 0 0,0 0 0 0 0,-16 7 0 0 0,22-8-32 0 0,-1 1 0 0 0,0 0 0 0 0,1 0 0 0 0,0 0 0 0 0,-1 0 0 0 0,1 0 0 0 0,0 1 0 0 0,0-1 0 0 0,0 1 0 0 0,0-1 0 0 0,0 1 0 0 0,1 0 0 0 0,-1 0 0 0 0,1-1 0 0 0,0 1 0 0 0,0 0 0 0 0,0 0 0 0 0,-1 4 0 0 0,-9 21-4472 0 0,11-24 1239 0 0,4 7-4029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2.8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13272 0 0,'1'1'605'0'0,"29"16"230"0"0,-29-17-822 0 0,17 8 1859 0 0,0 1 0 0 0,0 0 0 0 0,22 17 0 0 0,-30-17-1025 0 0,-1-1 1 0 0,13 15-1 0 0,2 4 313 0 0,39 48 297 0 0,-41-47-1214 0 0,-17-18 1813 0 0,-3-12-1979 0 0,2-2-50 0 0,1 0 0 0 0,-1-1 0 0 0,0 1 0 0 0,-1-1 0 0 0,1 0 0 0 0,-1 0 0 0 0,0 0 0 0 0,3-7 0 0 0,2-7 17 0 0,6-22 0 0 0,-10 25-18 0 0,1 1-1 0 0,1 0 0 0 0,9-16 0 0 0,-13 27-16 0 0,9-15 58 0 0,20-27 0 0 0,-27 41-52 0 0,1 0 0 0 0,0 0 1 0 0,0 1-1 0 0,0-1 0 0 0,0 1 0 0 0,1 0 0 0 0,-1 1 0 0 0,1-1 0 0 0,7-2 0 0 0,-11 5-11 0 0,1 0 0 0 0,-1 0 1 0 0,1 1-1 0 0,-1-1 0 0 0,1 1 1 0 0,0 0-1 0 0,-1 0 0 0 0,1 0 1 0 0,0 0-1 0 0,-1 0 0 0 0,1 0 1 0 0,0 1-1 0 0,-1-1 0 0 0,1 1 1 0 0,-1 0-1 0 0,1 0 0 0 0,-1 0 1 0 0,4 1-1 0 0,4 4 16 0 0,-1 0 0 0 0,0 0 0 0 0,10 8 0 0 0,-12-7-17 0 0,15 12-57 0 0,27 31 1 0 0,-35-34 1 0 0,1-1-1 0 0,0 0 1 0 0,1-1 0 0 0,28 18 0 0 0,11 8-1953 0 0,-24-25-54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3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23039 0 0,'0'1'113'0'0,"1"0"-1"0"0,0 1 1 0 0,0-1-1 0 0,-1 0 1 0 0,1 1-1 0 0,-1-1 1 0 0,1 1 0 0 0,-1-1-1 0 0,1 5 1190 0 0,0-6-1110 0 0,6-1-77 0 0,0 0 0 0 0,0-1 0 0 0,0 0 0 0 0,0 0 0 0 0,11-5 0 0 0,8-2 656 0 0,44-13 525 0 0,-56 20-1170 0 0,0 1 0 0 0,24 0 0 0 0,-36 1-117 0 0,4 0-93 0 0,1 2 0 0 0,-1-1 0 0 0,1 0 0 0 0,-1 1 0 0 0,0 1 0 0 0,11 4 0 0 0,-5-2-1443 0 0</inkml:trace>
  <inkml:trace contextRef="#ctx0" brushRef="#br0" timeOffset="1">172 283 21943 0 0,'0'0'1672'0'0,"1"1"-1144"0"0,0 0-513 0 0,1 0 0 0 0,0 0 0 0 0,0 0 0 0 0,0 0 0 0 0,0 0-1 0 0,0 0 1 0 0,0-1 0 0 0,0 1 0 0 0,0 0 0 0 0,0-1 0 0 0,0 0 0 0 0,0 1-1 0 0,3-1 1 0 0,35-1 337 0 0,-20 0 523 0 0,1 0-115 0 0,28-4 0 0 0,3-2-667 0 0,-27 4-1323 0 0,1-2 0 0 0,26-8 0 0 0,-24 5 438 0 0,15-1-870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4.7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31 6912 0 0,'-6'0'11014'0'0,"9"-1"-9519"0"0,14-6-121 0 0,-11 4-825 0 0,0 0 1 0 0,1 1-1 0 0,8-3 1 0 0,6 0 1115 0 0,-19 4-1585 0 0,1 1 0 0 0,-1-1 0 0 0,0 0-1 0 0,1 1 1 0 0,-1 0 0 0 0,0-1 0 0 0,4 1 0 0 0,6 0 525 0 0,-6 0-491 0 0,-1-1 1 0 0,0 1-1 0 0,0 0 1 0 0,0 1-1 0 0,0-1 1 0 0,0 1 0 0 0,0 0-1 0 0,0 1 1 0 0,9 2-1 0 0,-12-2 38 0 0,-1 0-76 0 0,5 6-40 0 0,-5-6-33 0 0,0 0 0 0 0,1-1 0 0 0,-1 1 1 0 0,0 0-1 0 0,0 0 0 0 0,0 0 1 0 0,-1 0-1 0 0,1 0 0 0 0,0 0 1 0 0,-1 0-1 0 0,1 0 0 0 0,-1 0 0 0 0,0 0 1 0 0,1 0-1 0 0,-1 1 0 0 0,0-1 1 0 0,0 0-1 0 0,-1 0 0 0 0,1 0 1 0 0,0 0-1 0 0,-2 4 0 0 0,0 3-10 0 0,1 1-1 0 0,0-1 1 0 0,0 12-1 0 0,1-12-75 0 0,-1 0-1 0 0,0 0 0 0 0,-3 13 0 0 0,-1-6-85 0 0,3-10 62 0 0,0 0 1 0 0,0 0 0 0 0,-1 12-1 0 0,2-8-140 0 0,-2 0-1 0 0,1 0 1 0 0,-1-1-1 0 0,0 1 1 0 0,-1-1 0 0 0,-8 14-1 0 0,-8 24-500 0 0,19-41 652 0 0,0-4 58 0 0,1 0 1 0 0,0 0-1 0 0,-1 0 0 0 0,1 0 1 0 0,-1 0-1 0 0,0 0 0 0 0,0 0 0 0 0,0-1 1 0 0,-1 4-1 0 0,1-4 30 0 0,1-1 0 0 0,-1 0 0 0 0,1 1 0 0 0,-1-1 0 0 0,1 1 0 0 0,-1-1 0 0 0,1 0 0 0 0,-1 1 0 0 0,1-1 0 0 0,-1 0 0 0 0,1 0 0 0 0,-1 0-1 0 0,1 1 1 0 0,-1-1 0 0 0,0 0 0 0 0,1 0 0 0 0,-1 0 0 0 0,0 0 0 0 0,-1 0 3 0 0,1 0-1 0 0,-1-1 0 0 0,1 1 1 0 0,-1 0-1 0 0,1-1 0 0 0,-1 1 1 0 0,1-1-1 0 0,-1 0 1 0 0,1 1-1 0 0,-3-3 0 0 0,3 3 119 0 0,-1-1-1 0 0,0 0 0 0 0,0 1 1 0 0,0-1-1 0 0,0 1 0 0 0,0-1 1 0 0,1 1-1 0 0,-1 0 0 0 0,0 0 1 0 0,0 0-1 0 0,0 0 1 0 0,-4 1-1 0 0,3 0 920 0 0,18-6-503 0 0,13-6-285 0 0,-22 8-140 0 0,1 0 0 0 0,0 0 0 0 0,1 1 0 0 0,13-3 0 0 0,-1 2-52 0 0,1 1 0 0 0,-1 2 1 0 0,1 0-1 0 0,-1 1 1 0 0,38 7-1 0 0,-54-7-183 0 0,0 0-1 0 0,1 1 1 0 0,-1 0-1 0 0,0 0 1 0 0,0 0-1 0 0,0 1 1 0 0,-1 0-1 0 0,5 3 1 0 0,13 8-486 0 0,7-3-2089 0 0,-13-6 1160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5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38 185 11056 0 0,'37'12'852'0'0,"-27"-5"-351"0"0,0 12 3556 0 0,-9-18-3965 0 0,-1 0 1 0 0,0 0-1 0 0,0 0 0 0 0,1-1 0 0 0,-1 1 0 0 0,0 0 1 0 0,0 0-1 0 0,0 0 0 0 0,0 0 0 0 0,0 0 0 0 0,0 0 1 0 0,-1 0-1 0 0,1 0 0 0 0,0 0 0 0 0,0-1 1 0 0,-1 1-1 0 0,1 0 0 0 0,-1 1 0 0 0,1-1-4 0 0,-1 0-1 0 0,1 0 0 0 0,-1-1 1 0 0,1 1-1 0 0,0 0 0 0 0,0 0 0 0 0,0 0 1 0 0,-1 0-1 0 0,1 0 0 0 0,0 0 1 0 0,0-1-1 0 0,0 1 0 0 0,0 0 1 0 0,0 0-1 0 0,1 0 0 0 0,-1 0 1 0 0,0 0-1 0 0,0 0 0 0 0,1 1 1 0 0,3 3 427 0 0,-3-4-438 0 0,0-1 0 0 0,-1 1 0 0 0,1 0 0 0 0,0 0 0 0 0,-1 0 0 0 0,1 0 0 0 0,-1 0 0 0 0,1-1 0 0 0,-1 1 0 0 0,1 0 0 0 0,-1 0 0 0 0,0 0 1 0 0,1 0-1 0 0,-1 0 0 0 0,0 2 0 0 0,0 3 79 0 0,0-4-131 0 0,0-1 0 0 0,0 0-1 0 0,0 1 1 0 0,0-1 0 0 0,0 0-1 0 0,0 1 1 0 0,0-1 0 0 0,0 0-1 0 0,1 0 1 0 0,-1 1 0 0 0,1-1 0 0 0,-1 0-1 0 0,1 0 1 0 0,-1 1 0 0 0,1-1-1 0 0,0 0 1 0 0,-1 0 0 0 0,1 0-1 0 0,0 0 1 0 0,0 0 0 0 0,0 0 0 0 0,0 0-1 0 0,1 1 1 0 0,2 0-176 0 0,-1 1-1 0 0,0 0 1 0 0,-1 0-1 0 0,1 1 1 0 0,0-1-1 0 0,-1 0 1 0 0,0 1-1 0 0,0 0 1 0 0,3 4-1 0 0,1-2-4974 0 0,8-2-1679 0 0</inkml:trace>
  <inkml:trace contextRef="#ctx0" brushRef="#br0" timeOffset="1">1 10 9672 0 0,'26'0'10495'0'0,"-21"-10"-9679"0"0,1 14-1840 0 0,4 2-7007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5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58 637 16783 0 0,'-14'4'295'0'0,"11"-3"-120"0"0,-1 0 0 0 0,1 0 1 0 0,-1 0-1 0 0,0 0 0 0 0,0-1 0 0 0,-6 1 1 0 0,10-2-102 0 0,-1 1 0 0 0,1 0 0 0 0,-1 0-1 0 0,1-1 1 0 0,-1 1 0 0 0,1-1 0 0 0,0 1 0 0 0,-1 0 0 0 0,1-1 0 0 0,-1 1 0 0 0,1-1 0 0 0,0 1 0 0 0,-1-1 0 0 0,1 1 0 0 0,0-1 0 0 0,0 1-1 0 0,-1-2 1 0 0,1 2 148 0 0,-1-1 108 0 0,1 1 0 0 0,0-1 1 0 0,-1 1-1 0 0,1-1 1 0 0,-1 1-1 0 0,1-1 0 0 0,0 0 1 0 0,0 1-1 0 0,-1-1 0 0 0,1 0 1 0 0,0 1-1 0 0,0-1 1 0 0,0 0-1 0 0,0 1 0 0 0,0-1 1 0 0,0-1-1 0 0,0 0-226 0 0,0 1 0 0 0,1-1 0 0 0,-1 0 0 0 0,1 1 0 0 0,0-1 0 0 0,0 1 0 0 0,-1-1 0 0 0,3-2 0 0 0,3-7 710 0 0,-5 9 55 0 0,1 1-776 0 0,0 1-1 0 0,1-1 0 0 0,-1 0 0 0 0,0 1 0 0 0,0-1 0 0 0,0 0 0 0 0,0 0 0 0 0,4-3 0 0 0,4-1 54 0 0,6-2 107 0 0,-10 4-183 0 0,0 0 0 0 0,0 1-1 0 0,0-1 1 0 0,1 1 0 0 0,-1 1-1 0 0,1-1 1 0 0,11 0 0 0 0,-10 2-54 0 0,0 0 1 0 0,1 0-1 0 0,-1 1 1 0 0,0 0 0 0 0,0 1-1 0 0,0 0 1 0 0,0 0-1 0 0,0 0 1 0 0,0 1-1 0 0,-1 0 1 0 0,9 5-1 0 0,-7-3-14 0 0,0-1 0 0 0,1 1 0 0 0,-1-2 0 0 0,21 5 0 0 0,-19-5-1 0 0,-4-2-45 0 0,0 0 0 0 0,1 0 1 0 0,-1-1-1 0 0,0 0 0 0 0,0 0 0 0 0,1-1 1 0 0,-1 0-1 0 0,0-1 0 0 0,0 1 0 0 0,0-1 0 0 0,0-1 1 0 0,8-3-1 0 0,47-23-1640 0 0,-61 29 1532 0 0,0-1 1 0 0,0 1-1 0 0,0-1 1 0 0,0 1-1 0 0,0-1 1 0 0,0 1-1 0 0,0-1 0 0 0,0 0 1 0 0,0 1-1 0 0,0-1 1 0 0,-1 0-1 0 0,1 0 1 0 0,0 1-1 0 0,0-1 1 0 0,-1 0-1 0 0,1 0 0 0 0,-1 0 1 0 0,1 0-1 0 0,-1 0 1 0 0,1 0-1 0 0,-1 0 1 0 0,1 0-1 0 0,-1 0 1 0 0,0-1-1 0 0,0 1 1 0 0,1-2-1 0 0,4-10-8590 0 0</inkml:trace>
  <inkml:trace contextRef="#ctx0" brushRef="#br0" timeOffset="1">601 263 16471 0 0,'-27'7'1491'0'0,"22"-4"-80"0"0,7-3-1246 0 0,-1 1 1 0 0,0-1-1 0 0,1 0 0 0 0,-1 0 1 0 0,0 1-1 0 0,1-1 0 0 0,-1 0 1 0 0,1 0-1 0 0,-1-1 1 0 0,0 1-1 0 0,1 0 0 0 0,1-1 1 0 0,1 0 224 0 0,13-1 1163 0 0,0-1 1 0 0,22-7 0 0 0,8-2-480 0 0,71-16 532 0 0,-104 24-1414 0 0,-4 2-198 0 0,0-1 1 0 0,-1 0-1 0 0,0 0 0 0 0,10-6 1 0 0,-17 8-569 0 0,6-2-1045 0 0</inkml:trace>
  <inkml:trace contextRef="#ctx0" brushRef="#br0" timeOffset="2">675 4 17503 0 0,'2'-1'803'0'0,"-1"0"-558"0"0,2-1-4 0 0,14 6 568 0 0,-15-4-627 0 0,0 0 1 0 0,-1 0 0 0 0,1 1 0 0 0,-1-1-1 0 0,1 1 1 0 0,-1-1 0 0 0,1 1-1 0 0,-1-1 1 0 0,1 1 0 0 0,-1 0 0 0 0,1 0-1 0 0,-1 0 1 0 0,0 0 0 0 0,0 0-1 0 0,1 0 1 0 0,-1 0 0 0 0,0 0 0 0 0,0 1-1 0 0,0-1 1 0 0,0 0 0 0 0,0 1 0 0 0,-1-1-1 0 0,2 3 1 0 0,0-1 228 0 0,0 0 0 0 0,0 0 0 0 0,1 0 0 0 0,-1 0 0 0 0,5 3 0 0 0,-5-3-280 0 0,1-1-1 0 0,-1 1 1 0 0,1-1-1 0 0,-1 1 1 0 0,0 0 0 0 0,0 0-1 0 0,0 0 1 0 0,-1 0-1 0 0,3 4 1 0 0,14 77 853 0 0,-9-63-892 0 0,-6-12-51 0 0,1 1 1 0 0,3 17-1 0 0,-3-2-55 0 0,-2-13-42 0 0,0 1 0 0 0,1 0 0 0 0,0-1-1 0 0,7 16 1 0 0,20 28-2384 0 0,-14-31-160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6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194 173 3224 0 0,'-18'0'143'0'0,"17"-1"-138"0"0,1 1 1 0 0,-1 0 0 0 0,1-1-1 0 0,0 1 1 0 0,-1-1 0 0 0,1 1 0 0 0,0 0-1 0 0,0-1 1 0 0,-1 1 0 0 0,1-1-1 0 0,0 1 1 0 0,0-1 0 0 0,0 1 0 0 0,-1-1-1 0 0,1 1 1 0 0,0-1 0 0 0,0 1 0 0 0,0-1-1 0 0,0 1 1 0 0,0-1 0 0 0,0 1-1 0 0,0-1 1 0 0,0 1 0 0 0,0-1 0 0 0,0 1-1 0 0,0-1 1 0 0,1 1 0 0 0,-1-1-1 0 0,0 0-1 0 0,2-23 3372 0 0,-2 20-1770 0 0,1-1 0 0 0,-1 0 1 0 0,0 0-1 0 0,0 0 1 0 0,0 0-1 0 0,-2-7 1 0 0,-1-17 5429 0 0,-2-5-4666 0 0,5 33-2309 0 0,-1-1 0 0 0,1 1 0 0 0,0 0 0 0 0,-1 0 0 0 0,1-1 1 0 0,-1 1-1 0 0,0 0 0 0 0,1 0 0 0 0,-1 0 0 0 0,0 0 0 0 0,0 0 0 0 0,0 0 1 0 0,0 0-1 0 0,0 0 0 0 0,0 0 0 0 0,0 0 0 0 0,0 0 0 0 0,0 1 1 0 0,-2-2-1 0 0,1 1 200 0 0,1 1-234 0 0,1-1 0 0 0,-1 0 0 0 0,0 1 0 0 0,0-1-1 0 0,-1 1 1 0 0,1-1 0 0 0,0 1 0 0 0,0-1 0 0 0,0 1 0 0 0,0 0 0 0 0,0 0 0 0 0,0-1-1 0 0,-1 1 1 0 0,-1 0 0 0 0,-1 0 33 0 0,1 0-55 0 0,0-1 0 0 0,0 1 1 0 0,-1 1-1 0 0,1-1 1 0 0,0 0-1 0 0,0 1 0 0 0,0 0 1 0 0,-1 0-1 0 0,1 0 0 0 0,0 0 1 0 0,0 0-1 0 0,0 1 0 0 0,1-1 1 0 0,-1 1-1 0 0,0 0 0 0 0,0-1 1 0 0,1 1-1 0 0,-4 4 0 0 0,1-1 3 0 0,0 0-1 0 0,0 0 1 0 0,1 0-1 0 0,-1 1 1 0 0,1 0-1 0 0,1 0 1 0 0,-6 11-1 0 0,5-8-62 0 0,0 1 0 0 0,1 0 0 0 0,0-1-1 0 0,1 1 1 0 0,0 1 0 0 0,1-1 0 0 0,-1 16 0 0 0,1-10-82 0 0,0-11 44 0 0,1-1 0 0 0,0 1 0 0 0,0 0 0 0 0,0-1 0 0 0,0 1 0 0 0,1-1 1 0 0,0 1-1 0 0,-1-1 0 0 0,2 1 0 0 0,1 5 0 0 0,12 21-304 0 0,-8-21 386 0 0,-5-9 11 0 0,1 0 0 0 0,-1 0 0 0 0,1 0 0 0 0,-1 0 0 0 0,1 0 0 0 0,-1-1 0 0 0,1 1 0 0 0,0-1 0 0 0,-1 0 0 0 0,1 1 0 0 0,3-1 0 0 0,-5 0 0 0 0,1 0 0 0 0,-1-1 0 0 0,0 1 0 0 0,1 0 0 0 0,-1 0 0 0 0,0 0 0 0 0,1-1 0 0 0,-1 1 0 0 0,0-1 0 0 0,0 1 0 0 0,1-1 0 0 0,-1 0 0 0 0,0 1 0 0 0,0-1 0 0 0,0 0 0 0 0,0 0 0 0 0,0 0 0 0 0,0 0 0 0 0,0 0 0 0 0,0 0 0 0 0,0 0 0 0 0,0 0 0 0 0,-1 0 0 0 0,2-2 0 0 0,4-13 0 0 0,-4 11 0 0 0,0 0 0 0 0,0 0 0 0 0,0 0 0 0 0,4-6 0 0 0,0 1 0 0 0,-1 0 0 0 0,0-1 0 0 0,4-13 0 0 0,-6 14 0 0 0,1 0 0 0 0,0 1 0 0 0,1-1 0 0 0,9-14 0 0 0,-4 9 0 0 0,0 3 65 0 0,-9 12-2 0 0,0 0 0 0 0,0 0 0 0 0,0 0-1 0 0,-1-1 1 0 0,1 1 0 0 0,0 0 0 0 0,0 0-1 0 0,0 0 1 0 0,0 0 0 0 0,0 1 0 0 0,0-1-1 0 0,0 0 1 0 0,0 0 0 0 0,-1 0 0 0 0,1 1-1 0 0,0-1 1 0 0,0 0 0 0 0,0 1 0 0 0,-1-1-1 0 0,1 1 1 0 0,0-1 0 0 0,0 1 0 0 0,-1 0-1 0 0,1-1 1 0 0,0 1 0 0 0,-1-1 0 0 0,1 1-1 0 0,-1 0 1 0 0,2 1 0 0 0,1 2-53 0 0,0 0 1 0 0,0 1-1 0 0,0-1 1 0 0,2 5-1 0 0,-1 1-10 0 0,-1-1 0 0 0,3 13 0 0 0,3 9 0 0 0,1 0 0 0 0,-1 0 0 0 0,7 60 0 0 0,-9-45 0 0 0,17 46 0 0 0,-16-67 0 0 0,15 56-60 0 0,-23-77-7 0 0,1-1 0 0 0,0 1 0 0 0,0-1 0 0 0,1 1 0 0 0,2 4 0 0 0,-4-7-66 0 0,0-1 0 0 0,1 1-1 0 0,-1 0 1 0 0,1 0 0 0 0,-1-1 0 0 0,1 1-1 0 0,0 0 1 0 0,-1-1 0 0 0,1 1 0 0 0,-1-1-1 0 0,1 1 1 0 0,0 0 0 0 0,0-1 0 0 0,-1 0 0 0 0,1 1-1 0 0,0-1 1 0 0,0 1 0 0 0,0-1 0 0 0,-1 0-1 0 0,1 0 1 0 0,2 1 0 0 0,-3-1-60 0 0,1 0 0 0 0,-1 0-1 0 0,1-1 1 0 0,-1 1 0 0 0,1 0 0 0 0,-1 0 0 0 0,1 0-1 0 0,-1-1 1 0 0,1 1 0 0 0,-1 0 0 0 0,1-1 0 0 0,-1 1 0 0 0,1 0-1 0 0,-1-1 1 0 0,0 1 0 0 0,1-1 0 0 0,-1 1 0 0 0,0 0-1 0 0,1-1 1 0 0,0 0-538 0 0,5-12-7344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6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11744 0 0,'0'0'1068'0'0,"2"1"-878"0"0,1 0 126 0 0,0-1-1 0 0,0 0 0 0 0,0 0 0 0 0,0 0 1 0 0,0 0-1 0 0,1 0 0 0 0,-1 0 1 0 0,0-1-1 0 0,4-1 0 0 0,15-1 2076 0 0,-5 3-871 0 0,58 2 3377 0 0,-61-1-4544 0 0,-1 0 1 0 0,1 2 0 0 0,17 4 0 0 0,24 16-37 0 0,-50-20-284 0 0,1-1 0 0 0,-1 0 0 0 0,0 1-1 0 0,0 0 1 0 0,7 6 0 0 0,5 2 42 0 0,-15-10 5 0 0,-1 2 11 0 0,0-2-83 0 0,0 0 1 0 0,-1 1-1 0 0,1-1 0 0 0,0 1 1 0 0,-1-1-1 0 0,1 1 1 0 0,-1 0-1 0 0,0-1 0 0 0,1 1 1 0 0,-1 0-1 0 0,0-1 0 0 0,0 1 1 0 0,0 0-1 0 0,0-1 1 0 0,0 1-1 0 0,0 0 0 0 0,-1-1 1 0 0,1 1-1 0 0,0 0 0 0 0,-1-1 1 0 0,1 1-1 0 0,-1-1 1 0 0,0 1-1 0 0,0-1 0 0 0,1 1 1 0 0,-1-1-1 0 0,0 0 0 0 0,0 1 1 0 0,0-1-1 0 0,-1 0 1 0 0,1 0-1 0 0,0 1 0 0 0,0-1 1 0 0,-2 1-1 0 0,-15 17 103 0 0,14-15-122 0 0,0 1 0 0 0,-1 0 0 0 0,1-1 0 0 0,-9 6 0 0 0,0-2-622 0 0,-32 22 1001 0 0,26-13-2708 0 0,7 3-4528 0 0</inkml:trace>
  <inkml:trace contextRef="#ctx0" brushRef="#br0" timeOffset="1">671 681 19031 0 0,'0'0'1912'0'0,"3"-1"-1650"0"0,2-1 107 0 0,1 1 0 0 0,0 0 0 0 0,-1 0 0 0 0,1 1 0 0 0,6-1 0 0 0,-6 1-153 0 0,1 0 1 0 0,-1-1-1 0 0,1 0 1 0 0,0 0-1 0 0,9-3 1 0 0,-10 2-173 0 0,1 0 0 0 0,0 0 0 0 0,-1 1-1 0 0,1 0 1 0 0,0 0 0 0 0,0 1 0 0 0,0 0 0 0 0,0 0 0 0 0,0 0 0 0 0,8 3 0 0 0,26-3-1800 0 0,-40 0 1719 0 0,-1 0 0 0 0,0 0 0 0 0,0 0 0 0 0,0 0 0 0 0,0 0 1 0 0,0 0-1 0 0,0 0 0 0 0,1 0 0 0 0,-1 0 0 0 0,0 0 0 0 0,0 1 0 0 0,0-1 1 0 0,0 0-1 0 0,0 0 0 0 0,0 0 0 0 0,0 0 0 0 0,1 0 0 0 0,-1 0 1 0 0,0 0-1 0 0,0 0 0 0 0,0 0 0 0 0,0 0 0 0 0,0 1 0 0 0,0-1 0 0 0,0 0 1 0 0,0 0-1 0 0,0 0 0 0 0,0 0 0 0 0,0 0 0 0 0,0 0 0 0 0,1 0 1 0 0,-1 1-1 0 0,0-1 0 0 0,0 0 0 0 0,0 0 0 0 0,0 0 0 0 0,0 0 0 0 0,0 0 1 0 0,0 0-1 0 0,0 1 0 0 0,0-1 0 0 0,0 0 0 0 0,-1 0 0 0 0,5 19-1661 0 0,-3 2-20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6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171 243 17047 0 0,'0'0'1543'0'0,"2"1"-1268"0"0,3 5-245 0 0,14 11 1088 0 0,-15-14-720 0 0,1 0 0 0 0,-1 1 0 0 0,0-1 0 0 0,-1 1 0 0 0,1 0 0 0 0,-1 0 0 0 0,1 0 1 0 0,-1 0-1 0 0,0 1 0 0 0,-1-1 0 0 0,3 6 0 0 0,2 6 185 0 0,-2-1 1 0 0,5 21-1 0 0,0-3 179 0 0,18 102 572 0 0,-20-38-672 0 0,-3-27-281 0 0,-5-59-305 0 0,0 0-1 0 0,0 0 1 0 0,-1 0 0 0 0,0 0-1 0 0,-4 13 1 0 0,0 2 78 0 0,5-24-148 0 0,-1 1 0 0 0,0 0 0 0 0,0 0 0 0 0,-1 0 0 0 0,1-1 0 0 0,0 1 0 0 0,-1 0 0 0 0,0-1 0 0 0,0 0 0 0 0,1 1 0 0 0,-1-1 0 0 0,-1 0 0 0 0,1 0 0 0 0,0 0 0 0 0,0 0 0 0 0,-1 0 0 0 0,1-1 0 0 0,-1 1 0 0 0,0-1 0 0 0,1 1 0 0 0,-1-1 0 0 0,0 0 0 0 0,-3 1 0 0 0,3-1-83 0 0,-1 0-1 0 0,1 0 1 0 0,0-1-1 0 0,-1 1 0 0 0,1-1 1 0 0,-1 0-1 0 0,1 0 1 0 0,-1 0-1 0 0,1 0 0 0 0,-1 0 1 0 0,1-1-1 0 0,-1 1 0 0 0,1-1 1 0 0,0 0-1 0 0,-1 0 1 0 0,1-1-1 0 0,0 1 0 0 0,0 0 1 0 0,-5-4-1 0 0,-39-27-2097 0 0,29 22 524 0 0,-17-15 0 0 0,8 2-712 0 0</inkml:trace>
  <inkml:trace contextRef="#ctx0" brushRef="#br0" timeOffset="1">0 1 6448 0 0,'16'20'696'0'0,"-4"-17"-696"0"0,-3 3 0 0 0,1-12 3264 0 0,2 6 632 0 0,-2-3 127 0 0,6 3 25 0 0,1 0-2856 0 0,-7-4-568 0 0,0 4-112 0 0,2 0-32 0 0,-2 0-592 0 0,2 4-120 0 0,-3-4-24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7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9216 0 0,'1'4'409'0'0,"1"2"-139"0"0,-1 7 3237 0 0,10-17 4001 0 0,1-1-4152 0 0,15 4-512 0 0,-22 1-2539 0 0,0 1 1 0 0,-1-2 0 0 0,1 1 0 0 0,0 0-1 0 0,0-1 1 0 0,6-2 0 0 0,-10 3-270 0 0,1-1 0 0 0,-1 1 1 0 0,1-1-1 0 0,-1 1 0 0 0,1 0 0 0 0,-1 0 1 0 0,1 0-1 0 0,0 0 0 0 0,-1 0 1 0 0,1 0-1 0 0,-1 0 0 0 0,1 0 0 0 0,-1 1 1 0 0,1-1-1 0 0,2 2 0 0 0,-2-2 4 0 0,0 1-1 0 0,0 0 1 0 0,0-1-1 0 0,0 0 1 0 0,0 1 0 0 0,0-1-1 0 0,0 0 1 0 0,0 0-1 0 0,3 0 1 0 0,18-3 244 0 0,-3 0-81 0 0,26 0 0 0 0,-40 2-175 0 0,-1 1 0 0 0,0-1 0 0 0,11-3 0 0 0,12 0 144 0 0,-19 3-217 0 0,-1 1-1 0 0,1-1 0 0 0,-1-1 1 0 0,1 0-1 0 0,-1 0 0 0 0,0 0 0 0 0,13-7 1 0 0,4-4-3030 0 0,-4-3-3826 0 0,-3-1-2094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7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15200 0 0,'9'7'10262'0'0,"-4"-4"-10006"0"0,0 0-1 0 0,0-1 1 0 0,0 1-1 0 0,1-1 1 0 0,-1-1 0 0 0,9 3-1 0 0,14 1-43 0 0,-16-2-96 0 0,0-1 0 0 0,-1 0 0 0 0,1-1 0 0 0,0-1 0 0 0,0 0 0 0 0,0 0 0 0 0,17-3 0 0 0,-13 2-110 0 0,-13 1-40 0 0,0-1-1 0 0,0 1 1 0 0,0 0 0 0 0,0-1-1 0 0,0 1 1 0 0,4-2-1 0 0,4-1-375 0 0,9-5-2691 0 0,-9-1-3377 0 0,-5-1-1361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8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7832 0 0,'0'2'3389'0'0,"3"38"5996"0"0,-2-31-8435 0 0,1-1 0 0 0,0 1-1 0 0,0-1 1 0 0,7 16 0 0 0,-4-11-492 0 0,0 1 1 0 0,0-1-1 0 0,1 17 0 0 0,-3-17-325 0 0,0 0 0 0 0,1 0-1 0 0,9 21 1 0 0,-10-29-145 0 0,-1-1-1 0 0,-1 1 0 0 0,1 0 1 0 0,-1 0-1 0 0,1 1 1 0 0,-1 5-1 0 0,0-8-64 0 0,-1-1 1 0 0,1 0-1 0 0,0 0 0 0 0,-1 1 1 0 0,1-1-1 0 0,0 0 0 0 0,0 0 1 0 0,1 0-1 0 0,-1 0 0 0 0,0 0 1 0 0,0-1-1 0 0,1 1 0 0 0,0 0 1 0 0,-1 0-1 0 0,4 2 0 0 0,1 1-1332 0 0,2 4-891 0 0</inkml:trace>
  <inkml:trace contextRef="#ctx0" brushRef="#br0" timeOffset="1">350 1 9216 0 0,'2'2'3682'0'0,"1"2"-2639"0"0,0 0 0 0 0,0 0 0 0 0,-1 0 0 0 0,1 1 0 0 0,-1-1 0 0 0,0 1 0 0 0,0-1 0 0 0,-1 1 0 0 0,2 4 0 0 0,-1 2-421 0 0,0 0 0 0 0,-1-1 0 0 0,0 16 1 0 0,-1 92 567 0 0,1-103-1190 0 0,3 0 11 0 0,-3-9 32 0 0,0 5-18 0 0,1-10-17 0 0,-1 1 0 0 0,0-1 0 0 0,0 1 0 0 0,1-1 0 0 0,-1 1 0 0 0,1-1 1 0 0,-1 0-1 0 0,1 0 0 0 0,-1 1 0 0 0,1-1 0 0 0,0 0 0 0 0,-1-1 0 0 0,1 1 0 0 0,0 0 0 0 0,0 0 1 0 0,0-1-1 0 0,0 1 0 0 0,2-1 0 0 0,4 2 73 0 0,0-1 0 0 0,0 0-1 0 0,8-1 1 0 0,6-1 76 0 0,0-2-1 0 0,35-8 0 0 0,-41 8-136 0 0,48-16-166 0 0,-57 17 30 0 0,-1 1 0 0 0,1-1 0 0 0,-1-1 0 0 0,12-5 1 0 0,-14 6-638 0 0,0 0 1 0 0,-1-1 0 0 0,1 1 0 0 0,5-6 0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8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82 9216 0 0,'0'0'706'0'0,"-5"10"1732"0"0,4-7-1738 0 0,0 1 1 0 0,0-1 0 0 0,1 1 0 0 0,-1 0 0 0 0,1-1-1 0 0,0 1 1 0 0,0-1 0 0 0,0 1 0 0 0,0 0 0 0 0,0-1-1 0 0,1 1 1 0 0,0-1 0 0 0,1 5 0 0 0,3 5 742 0 0,0-1 1 0 0,9 16-1 0 0,4 10-124 0 0,57 131-136 0 0,-70-159-1228 0 0,1 0 0 0 0,0-1-1 0 0,8 9 1 0 0,6 1-1470 0 0,-17-17 965 0 0,-1-1 0 0 0,0 0 0 0 0,1 0 1 0 0,-1 0-1 0 0,0 0 0 0 0,1 0 1 0 0,0 0-1 0 0,2 0 0 0 0,10 0-7777 0 0</inkml:trace>
  <inkml:trace contextRef="#ctx0" brushRef="#br0" timeOffset="0.58">441 213 17423 0 0,'0'0'1574'0'0,"1"3"-1292"0"0,20 65 4602 0 0,-17-54-4072 0 0,0 0-1 0 0,2 16 0 0 0,-4-18-362 0 0,-1-6-406 0 0,0-1 0 0 0,1 1 1 0 0,-1-1-1 0 0,1 0 0 0 0,0 0 0 0 0,0 0 0 0 0,1 0 1 0 0,0 0-1 0 0,0 0 0 0 0,0-1 0 0 0,5 6 0 0 0,-6-8-289 0 0</inkml:trace>
  <inkml:trace contextRef="#ctx0" brushRef="#br0" timeOffset="1.58">500 1 6912 0 0,'0'0'11903'0'0,"12"4"-11727"0"0,-3 6-88 0 0,1 3-11279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9.2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0 465 4608 0 0,'9'10'23725'0'0,"-3"-13"-20133"0"0,2 0-7123 0 0,7-1 4079 0 0,-12 3-441 0 0,0 0 0 0 0,0 0 1 0 0,0 0-1 0 0,0 0 0 0 0,0 0 1 0 0,0 0-1 0 0,3-3 0 0 0,-2 2-13 0 0,0 0 0 0 0,1 0 0 0 0,-1 0 0 0 0,1 1 0 0 0,-1-1 0 0 0,1 1 0 0 0,0 0 0 0 0,-1 0 0 0 0,1 1 0 0 0,0 0 0 0 0,0 0 0 0 0,6 0 0 0 0,6 2 123 0 0,1 0-1 0 0,19 5 0 0 0,-23-5-506 0 0,-1 1 0 0 0,1-1 0 0 0,0-1 0 0 0,0-1 0 0 0,0 0 0 0 0,0 0 0 0 0,0-2 0 0 0,0 0 0 0 0,0 0 0 0 0,13-5-1 0 0,-1 1-1478 0 0,0-3-71 0 0</inkml:trace>
  <inkml:trace contextRef="#ctx0" brushRef="#br0" timeOffset="1">736 166 12440 0 0,'1'0'3370'0'0,"50"10"4965"0"0,-9-11-6089 0 0,53-7-1 0 0,-9 2-2401 0 0,-12 2-4625 0 0,-51-1-3942 0 0</inkml:trace>
  <inkml:trace contextRef="#ctx0" brushRef="#br0" timeOffset="2">1338 0 7368 0 0,'1'4'13683'0'0,"12"17"-8661"0"0,-8-14-4498 0 0,-1 1-1 0 0,1 0 1 0 0,-2 0 0 0 0,1 0-1 0 0,2 10 1 0 0,22 76 505 0 0,-4-18-905 0 0,-10-38-262 0 0,-11-30-222 0 0,0 0 1 0 0,1 0-1 0 0,0 0 1 0 0,0 0 0 0 0,1 0-1 0 0,8 8 1 0 0,-3-10-1709 0 0,2-6-91 0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19.6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8288 0 0,'0'3'10789'0'0,"2"33"-5523"0"0,-1-4-3958 0 0,1-12-851 0 0,0 0 0 0 0,2 0-1 0 0,0-1 1 0 0,1 1-1 0 0,15 36 1 0 0,-2-12-316 0 0,-14-34-112 0 0,-1 0-1 0 0,2 0 1 0 0,-1-1-1 0 0,1 1 1 0 0,7 9-1 0 0,1-4-15 0 0,1-1 1 0 0,0-1-1 0 0,28 22 0 0 0,-40-34-12 0 0,0 0 0 0 0,0 1 0 0 0,0-1 0 0 0,0 0 0 0 0,0 0 0 0 0,0 0-1 0 0,0-1 1 0 0,0 1 0 0 0,0 0 0 0 0,1-1 0 0 0,-1 0 0 0 0,0 1 0 0 0,0-1-1 0 0,1 0 1 0 0,-1 0 0 0 0,3 0 0 0 0,-1-1 7 0 0,0 0-1 0 0,1 0 1 0 0,-1 0 0 0 0,0-1 0 0 0,0 1-1 0 0,0-1 1 0 0,-1 0 0 0 0,5-3 0 0 0,2-2 29 0 0,0 0 0 0 0,-1-1 0 0 0,0 0 0 0 0,-1-1 0 0 0,10-12 0 0 0,-9 8 30 0 0,-1-1 0 0 0,-1 1-1 0 0,0-1 1 0 0,-1-1 0 0 0,9-29-1 0 0,-7 19 46 0 0,-5 15-70 0 0,-1 0 0 0 0,0 0 1 0 0,0 0-1 0 0,-2 0 0 0 0,1 0 0 0 0,-1 0 0 0 0,0-1 0 0 0,-1 1 0 0 0,-1 0 0 0 0,1 0 1 0 0,-1 0-1 0 0,-1 0 0 0 0,0 1 0 0 0,-7-15 0 0 0,8 18-37 0 0,-1 1 1 0 0,-1 0-1 0 0,1-1 0 0 0,-1 2 1 0 0,1-1-1 0 0,-2 0 1 0 0,-3-4-1 0 0,-35-27-12 0 0,31 27-36 0 0,6 5-7 0 0,0 0 0 0 0,-1 0 0 0 0,1 0-1 0 0,-1 1 1 0 0,0 0 0 0 0,0 0 0 0 0,0 1-1 0 0,0 0 1 0 0,0 0 0 0 0,0 1-1 0 0,-1 0 1 0 0,1 0 0 0 0,-1 0 0 0 0,1 1-1 0 0,0 0 1 0 0,-1 1 0 0 0,-7 1 0 0 0,9-1-239 0 0,-1 0 0 0 0,1 1 1 0 0,0 0-1 0 0,0 0 0 0 0,0 1 1 0 0,0 0-1 0 0,0 0 0 0 0,0 0 1 0 0,1 1-1 0 0,0-1 0 0 0,0 1 1 0 0,-5 5-1 0 0,-7 9-1495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20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266 285 14280 0 0,'-1'2'9394'0'0,"0"0"-9194"0"0,1 0 0 0 0,-1 0 1 0 0,0 1-1 0 0,1-1 0 0 0,0 0 0 0 0,0 0 0 0 0,0 1 1 0 0,0-1-1 0 0,0 0 0 0 0,0 3 0 0 0,6 29 874 0 0,-1-11-642 0 0,14 104 921 0 0,-13 3-669 0 0,-8-107-507 0 0,0 0-1 0 0,-1-1 1 0 0,-11 40 0 0 0,11-51-111 0 0,-1 0 0 0 0,0-1 0 0 0,-1 1 0 0 0,0-1 1 0 0,-1 0-1 0 0,0-1 0 0 0,-9 13 0 0 0,3-6 49 0 0,10-13-105 0 0,0 0-1 0 0,0 1 0 0 0,0-1 1 0 0,0 0-1 0 0,-1-1 0 0 0,1 1 0 0 0,-1 0 1 0 0,0-1-1 0 0,0 0 0 0 0,0 1 1 0 0,0-1-1 0 0,0 0 0 0 0,-6 2 0 0 0,0-1-64 0 0,0-1-1 0 0,1 0 1 0 0,-2 0-1 0 0,1-1 1 0 0,0 0-1 0 0,-17-1 1 0 0,21 0-173 0 0,0-1 0 0 0,0 0-1 0 0,0 0 1 0 0,0 0 0 0 0,1-1 0 0 0,-1 0-1 0 0,0 1 1 0 0,1-2 0 0 0,-1 1 0 0 0,1 0-1 0 0,0-1 1 0 0,0 0 0 0 0,0 0 0 0 0,-5-5 0 0 0,-13-15-1462 0 0</inkml:trace>
  <inkml:trace contextRef="#ctx0" brushRef="#br0" timeOffset="1">138 0 15200 0 0,'0'0'3263'0'0,"6"6"-1359"0"0,6-2 56 0 0,-3 0 544 0 0,7 2-2264 0 0,-10-2-56 0 0,4 6-16 0 0,2 0-1336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20.6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17159 0 0,'0'0'6959'0'0,"12"-1"-6072"0"0,27-17-295 0 0,-36 17-564 0 0,0 0 0 0 0,0 1 0 0 0,0-1 0 0 0,0 1 1 0 0,0 0-1 0 0,0 0 0 0 0,0 0 0 0 0,1 1 0 0 0,-1-1 0 0 0,5 2 1 0 0,13 1 247 0 0,20 3 223 0 0,4 7 117 0 0,13-4-8 0 0,-35-5-174 0 0,46 3 1 0 0,-52-11-266 0 0,-9 2-125 0 0,34-12 110 0 0,-30 10-137 0 0,-4 0-8 0 0,-1 0-1 0 0,1-1 1 0 0,-1 0 0 0 0,0 0-1 0 0,8-8 1 0 0,6-3-13 0 0,-13 9-358 0 0,0 0 0 0 0,0 0 1 0 0,0-1-1 0 0,-1 1 0 0 0,0-2 0 0 0,-1 1 0 0 0,11-19 1 0 0,-7 12-1113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21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0,'1'53'125'0'0,"6"-37"12370"0"0,-3-19-11218 0 0,0 0 1 0 0,1 0 0 0 0,0 0 0 0 0,7-3 0 0 0,-7 4-583 0 0,1 0-1 0 0,-1 0 1 0 0,11-2-1 0 0,-3 3-188 0 0,0 0 0 0 0,0 1 0 0 0,23 2 0 0 0,-20-2-228 0 0,25-2 0 0 0,-30 1-273 0 0,0 0-1 0 0,1 1 0 0 0,-1 0 0 0 0,0 1 0 0 0,12 2 1 0 0,-11-3-4463 0 0</inkml:trace>
  <inkml:trace contextRef="#ctx0" brushRef="#br0" timeOffset="1">141 250 14280 0 0,'0'0'1297'0'0,"1"2"-1068"0"0,1-1-158 0 0,0 0 0 0 0,0 0 1 0 0,0 0-1 0 0,0-1 0 0 0,0 1 0 0 0,0 0 0 0 0,0-1 0 0 0,0 1 0 0 0,0-1 0 0 0,0 0 1 0 0,1 1-1 0 0,-1-1 0 0 0,0 0 0 0 0,0-1 0 0 0,0 1 0 0 0,0 0 0 0 0,0 0 0 0 0,1-1 1 0 0,1 0-1 0 0,19-2 2037 0 0,30 2 1980 0 0,-12-1-2808 0 0,41-9 0 0 0,7 2 169 0 0,-59 4-1389 0 0,21-4-1540 0 0,-28 4-4845 0 0,2 0-2140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0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51 14280 0 0,'0'0'6762'0'0,"3"-1"-5763"0"0,22-5 944 0 0,28-11 0 0 0,4 3-1191 0 0,-24 4-672 0 0,-30 9-70 0 0,1-1-271 0 0</inkml:trace>
  <inkml:trace contextRef="#ctx0" brushRef="#br0" timeOffset="1">28 212 5064 0 0,'0'0'232'0'0,"2"0"-14"0"0,5 0-563 0 0,34-2 2637 0 0,-35 2-1126 0 0,-1-1 1 0 0,0 0-1 0 0,0-1 1 0 0,0 1-1 0 0,0-1 1 0 0,5-2-1 0 0,2-1 287 0 0,0 1 0 0 0,0 0 0 0 0,1 1 0 0 0,17-3-1 0 0,12-2-531 0 0,-5-2-2249 0 0,-15 2-4244 0 0,-5 2-1699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6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75 17159 0 0,'0'0'1558'0'0,"1"0"-1282"0"0,4 0-90 0 0,-1 0 1 0 0,0 0-1 0 0,1-1 1 0 0,-1 0-1 0 0,0 0 0 0 0,0 0 1 0 0,1-1-1 0 0,-1 1 1 0 0,0-1-1 0 0,0 0 1 0 0,0 0-1 0 0,4-3 1 0 0,-4 2 293 0 0,0 1 1 0 0,1-1-1 0 0,-1 1 1 0 0,10-3-1 0 0,14 0 463 0 0,-20 5-692 0 0,-1-2-1 0 0,1 1 0 0 0,-1-1 1 0 0,9-3-1 0 0,-6 2-241 0 0,-1 0 1 0 0,1 0-1 0 0,0 1 1 0 0,19-1 0 0 0,4-1-1155 0 0,31-1-1821 0 0,-33 2 1430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22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41 336 9216 0 0,'-6'-37'421'0'0,"6"37"-397"0"0,0-1 1 0 0,-1 0-1 0 0,1 0 1 0 0,0 0-1 0 0,0 0 0 0 0,-1 0 1 0 0,1 0-1 0 0,-1 1 1 0 0,1-1-1 0 0,-1 0 0 0 0,1 0 1 0 0,-1 1-1 0 0,1-1 1 0 0,-1 0-1 0 0,0 1 0 0 0,1-1 1 0 0,-1 0-1 0 0,-1 0 1 0 0,-3-5 82 0 0,4 3 52 0 0,1 3 100 0 0,-1-1 0 0 0,1 0-1 0 0,0 1 1 0 0,0-1 0 0 0,-1 0 0 0 0,1 1-1 0 0,-1-1 1 0 0,1 1 0 0 0,0-1-1 0 0,-1 1 1 0 0,1-1 0 0 0,-14 2 11819 0 0,14-1-11857 0 0,1 16 1367 0 0,6 21-1813 0 0,-4-22 284 0 0,1 1 1 0 0,1-1-1 0 0,1 0 1 0 0,11 23-1 0 0,-2-6-59 0 0,-11-25 0 0 0,-1 1 0 0 0,1 0 0 0 0,8 11 0 0 0,1-3 0 0 0,17 25 0 0 0,-27-37 13 0 0,0 0-1 0 0,0-1 1 0 0,1 1 0 0 0,-1-1-1 0 0,1 0 1 0 0,-1 0-1 0 0,1 0 1 0 0,0 0 0 0 0,0-1-1 0 0,9 5 1 0 0,-13-7-11 0 0,1 0-1 0 0,0 0-1 0 0,-1 1 1 0 0,1-1 0 0 0,-1 0-1 0 0,1 0 1 0 0,-1 1 0 0 0,1-1 0 0 0,0 0-1 0 0,-1 0 1 0 0,1 0 0 0 0,0 0-1 0 0,-1 0 1 0 0,1 0 0 0 0,-1 0-1 0 0,2 0 1 0 0,-1-1-1 0 0,0 1 0 0 0,-1-1 0 0 0,1 1 0 0 0,0-1 0 0 0,0 1 0 0 0,-1-1 0 0 0,1 0 0 0 0,0 1 0 0 0,-1-1 0 0 0,1 0 0 0 0,-1 0 0 0 0,1 1 0 0 0,-1-1 0 0 0,1 0 0 0 0,-1 0 0 0 0,1 0 0 0 0,-1 0 0 0 0,0 0 0 0 0,1-1 0 0 0,3-21 0 0 0,-3 13 0 0 0,0 4 0 0 0,-1 0 0 0 0,0 0 0 0 0,0 0 0 0 0,-1 0 0 0 0,1 0 0 0 0,-1 1 0 0 0,0-1 0 0 0,-3-6 0 0 0,-1-11 0 0 0,2 12-21 0 0,-1 0-1 0 0,0 0 0 0 0,0 1 1 0 0,-1 0-1 0 0,0 0 1 0 0,-1 0-1 0 0,0 1 0 0 0,-1-1 1 0 0,-14-14-1 0 0,14 16-62 0 0,0 1 0 0 0,-1 1-1 0 0,1-1 1 0 0,-12-5 0 0 0,15 9 45 0 0,-6-3-56 0 0,8 6 25 0 0,1-1 0 0 0,-1 1 0 0 0,1-1 0 0 0,-1 0 0 0 0,1 0 1 0 0,0 1-1 0 0,-1-1 0 0 0,1 0 0 0 0,0 0 0 0 0,0 0 0 0 0,0 0 0 0 0,-1-2 0 0 0,2 9 44 0 0,2 0 1 0 0,-1 0-1 0 0,0 0 0 0 0,1-1 0 0 0,0 1 0 0 0,1 0 0 0 0,-1-1 1 0 0,1 0-1 0 0,0 1 0 0 0,0-1 0 0 0,1 0 0 0 0,0-1 0 0 0,-1 1 1 0 0,1-1-1 0 0,9 7 0 0 0,-6-6 16 0 0,1 0 1 0 0,0-1-1 0 0,1 0 1 0 0,-1-1-1 0 0,1 0 1 0 0,16 3-1 0 0,-23-5 12 0 0,0-1 0 0 0,0 0-1 0 0,0 0 1 0 0,0 0 0 0 0,0 0 0 0 0,0 0-1 0 0,0-1 1 0 0,0 1 0 0 0,0-1 0 0 0,0 1-1 0 0,0-1 1 0 0,0 0 0 0 0,0 0 0 0 0,0 0-1 0 0,2-1 1 0 0,2-3 49 0 0,0 1-1 0 0,11-11 0 0 0,-1 0 178 0 0,-14 13-196 0 0,0 0 1 0 0,0 0-1 0 0,0 0 1 0 0,0 0-1 0 0,0 0 0 0 0,0 0 1 0 0,-1 0-1 0 0,1-1 1 0 0,-1 1-1 0 0,1-1 1 0 0,-1 1-1 0 0,0-1 0 0 0,0 0 1 0 0,0 1-1 0 0,0-1 1 0 0,0 0-1 0 0,-1 0 1 0 0,0 1-1 0 0,1-1 0 0 0,-1 0 1 0 0,0-4-1 0 0,0-9 70 0 0,1 6-83 0 0,-1 0-1 0 0,-1 1 0 0 0,1-1 0 0 0,-1 1 0 0 0,-4-15 0 0 0,0 1 31 0 0,5 20-48 0 0,0 0-1 0 0,-1-1 1 0 0,1 1 0 0 0,-1 0-1 0 0,0 0 1 0 0,-2-5-1 0 0,-14-33-7 0 0,13 29 19 0 0,-1 0 0 0 0,0 0-1 0 0,-1 1 1 0 0,0-1 0 0 0,0 1-1 0 0,-13-15 1 0 0,-2 0 149 0 0,21 25 146 0 0,4 16-31 0 0,7 31-166 0 0,-6-24-79 0 0,8 24 1 0 0,-1-16-32 0 0,-4-9 0 0 0,6 22 0 0 0,53 172 0 0 0,-37-125 0 0 0,-11-41 0 0 0,42 81 0 0 0,-41-89 0 0 0,1-1-21 0 0,44 99-936 0 0,-62-131 222 0 0,0 1 0 0 0,-1-1 0 0 0,2 18 0 0 0,-1-11-995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22.5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19895 0 0,'0'0'2072'0'0,"12"-4"-1960"0"0,-2-6-112 0 0,6 6 0 0 0,-1-2 0 0 0,13 2 608 0 0,-6-6 96 0 0,-7 6 16 0 0,11-5 8 0 0,1-1-552 0 0,1 0-112 0 0,3 0-64 0 0,1 6-6656 0 0,-1-6-1383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29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16 101 3680 0 0,'-1'2'3580'0'0,"-8"20"9165"0"0,9-19-11549 0 0,-2 11-210 0 0,1-10-768 0 0,0-1 1 0 0,0 1-1 0 0,1 0 1 0 0,0 0-1 0 0,-1-1 1 0 0,2 7 0 0 0,6 20 227 0 0,2 16 56 0 0,-7-24-398 0 0,1 0 1 0 0,1 0 0 0 0,2 0 0 0 0,0-1 0 0 0,1 0 0 0 0,1 0-1 0 0,13 25 1 0 0,-19-41-98 0 0,0 0 1 0 0,0 0-1 0 0,-1 0 0 0 0,0 1 0 0 0,0-1 0 0 0,0 0 1 0 0,-1 0-1 0 0,1 1 0 0 0,-2 5 0 0 0,2 15-7 0 0,4-6-65 0 0,-1-11-7 0 0,0 2-943 0 0,-8-17 1053 0 0,-13-21 699 0 0,12 21-940 0 0,1 0-1 0 0,-1-1 1 0 0,2 1 0 0 0,-5-10 0 0 0,1-6 127 0 0,0-1 0 0 0,2 1 0 0 0,1-1 1 0 0,0-1-1 0 0,2 1 0 0 0,0 0 0 0 0,3-32 0 0 0,1 42 89 0 0,0 1 0 0 0,1-1 0 0 0,0 1 0 0 0,6-12 0 0 0,-3 4 34 0 0,1 2 24 0 0,1 1 0 0 0,1 0 0 0 0,0 1 0 0 0,13-18 1 0 0,3-5-372 0 0,-23 34 364 0 0,1 1-1 0 0,0 0 0 0 0,0 0 0 0 0,1 0 1 0 0,-1 1-1 0 0,1-1 0 0 0,7-4 0 0 0,-10 6-2 0 0,1 1-1 0 0,0 0 0 0 0,-1 0 1 0 0,1 0-1 0 0,0 0 0 0 0,0 1 1 0 0,0-1-1 0 0,0 0 0 0 0,0 1 1 0 0,0 0-1 0 0,0-1 0 0 0,0 1 0 0 0,0 0 1 0 0,0 0-1 0 0,0 0 0 0 0,0 0 1 0 0,0 0-1 0 0,0 0 0 0 0,0 1 1 0 0,0-1-1 0 0,0 1 0 0 0,3 1 1 0 0,-3-1-40 0 0,0 1 0 0 0,0-1 0 0 0,-1 1 1 0 0,1 0-1 0 0,0 0 0 0 0,-1 0 1 0 0,1 0-1 0 0,-1 0 0 0 0,0 0 0 0 0,2 3 1 0 0,4 7 101 0 0,-4-8-36 0 0,0 0 0 0 0,0 1 0 0 0,0 0 0 0 0,-1 0 0 0 0,0 0 0 0 0,0 0 0 0 0,0 0 0 0 0,0 0 0 0 0,1 11 1 0 0,-3-7 38 0 0,1 0 0 0 0,-1 0 1 0 0,-1 0-1 0 0,1 0 1 0 0,-3 10-1 0 0,2-16-126 0 0,0-1 0 0 0,0 1 0 0 0,0-1 0 0 0,0 0 0 0 0,0 1 0 0 0,0-1 0 0 0,-1 0 0 0 0,1 0 0 0 0,-1 0 0 0 0,1 0 0 0 0,-1 0 0 0 0,0 0 0 0 0,-3 2 0 0 0,-29 20 0 0 0,26-19 0 0 0,-1 0 1 0 0,-49 29 15 0 0,50-30-28 0 0,0-1 0 0 0,0 0-1 0 0,0-1 1 0 0,0 0 0 0 0,0 0-1 0 0,-9 1 1 0 0,12-3-136 0 0,1 1 0 0 0,0-1 0 0 0,0 1 0 0 0,0 0 1 0 0,0 0-1 0 0,0 1 0 0 0,1-1 0 0 0,-7 4 0 0 0,9-5 78 0 0,1 0-1 0 0,0 0 0 0 0,-1-1 1 0 0,1 1-1 0 0,0 0 1 0 0,-1 0-1 0 0,1-1 0 0 0,0 1 1 0 0,0 0-1 0 0,-1 0 1 0 0,1-1-1 0 0,0 1 0 0 0,0 0 1 0 0,-1-1-1 0 0,1 1 1 0 0,0 0-1 0 0,0-1 0 0 0,0 1 1 0 0,0-1-1 0 0,0 0 1 0 0,14-1-5584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0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28 15664 0 0,'0'0'1417'0'0,"0"-8"-1139"0"0,0 0-68 0 0,0 7 872 0 0,-11 0 3313 0 0,8-1-3793 0 0,1 1-442 0 0,1 0 0 0 0,0 0-1 0 0,0 0 1 0 0,-1 1-1 0 0,1-1 1 0 0,-1 0-1 0 0,1 1 1 0 0,0 0 0 0 0,-1-1-1 0 0,1 1 1 0 0,-1 0-1 0 0,1-1 1 0 0,-1 1 0 0 0,1 0-1 0 0,-1 0 1 0 0,1 0-1 0 0,-1 1 1 0 0,-2-1 0 0 0,-3 1-68 0 0,1 1 1 0 0,-1-1 0 0 0,0 1 0 0 0,1 1 0 0 0,-1-1 0 0 0,1 1 0 0 0,0 0-1 0 0,0 0 1 0 0,0 1 0 0 0,0 0 0 0 0,-9 8 0 0 0,12-9-49 0 0,-1 1-1 0 0,1 0 1 0 0,0-1 0 0 0,0 1 0 0 0,0 1 0 0 0,1-1-1 0 0,0 0 1 0 0,-1 1 0 0 0,1-1 0 0 0,1 1 0 0 0,-1-1-1 0 0,1 1 1 0 0,0 0 0 0 0,0 0 0 0 0,0 0 0 0 0,1 0-1 0 0,-1 5 1 0 0,1-1-128 0 0,1 0 0 0 0,0 0 0 0 0,0 0 0 0 0,0 0 0 0 0,2 0 0 0 0,-1-1 0 0 0,6 14 0 0 0,-1-2-78 0 0,-4-13 240 0 0,-1 0 1 0 0,1 0-1 0 0,8 12 1 0 0,-1-8 48 0 0,-1-1-113 0 0,-7-9-19 0 0,-2-1 3 0 0,0 1 0 0 0,0-1 0 0 0,0 0-1 0 0,0 0 1 0 0,0 1 0 0 0,1-1 0 0 0,-1 0-1 0 0,0 0 1 0 0,0 1 0 0 0,0-1 0 0 0,0 0 0 0 0,1 0-1 0 0,-1 0 1 0 0,0 0 0 0 0,0 1 0 0 0,1-1-1 0 0,-1 0 1 0 0,0 0 0 0 0,0 0 0 0 0,1 0 0 0 0,-1 0-1 0 0,0 0 1 0 0,1 0 0 0 0,-1 0 0 0 0,0 0-1 0 0,1 0 1 0 0,19-20-241 0 0,-15 17 232 0 0,-1-1 0 0 0,0 1 0 0 0,0-1-1 0 0,0 0 1 0 0,-1 0 0 0 0,1 0 0 0 0,-1-1-1 0 0,0 1 1 0 0,0-1 0 0 0,0 0 0 0 0,-1 0-1 0 0,0 0 1 0 0,0 0 0 0 0,0 0-1 0 0,0 0 1 0 0,-1-1 0 0 0,0 1 0 0 0,0 0-1 0 0,0-9 1 0 0,3-15 33 0 0,-2 20-14 0 0,-1 0-1 0 0,0 0 1 0 0,1-13-1 0 0,10 30-54 0 0,-8-5 80 0 0,-1 0 0 0 0,1 1 0 0 0,-1 0 0 0 0,0 0 0 0 0,0-1 0 0 0,4 8-1 0 0,-4-7-30 0 0,-1 0-1 0 0,1 0 1 0 0,0 0-1 0 0,0-1 1 0 0,0 1-1 0 0,1-1 0 0 0,6 5 1 0 0,-7-5-55 0 0,0-1 0 0 0,0 1 0 0 0,0 0 0 0 0,-1-1 0 0 0,1 1 0 0 0,0 1 0 0 0,-1-1 1 0 0,0 0-1 0 0,2 4 0 0 0,10 15-1303 0 0,-12-21 1083 0 0,-1 0 0 0 0,0 0 1 0 0,0 0-1 0 0,1 0 1 0 0,-1 0-1 0 0,1-1 0 0 0,-1 1 1 0 0,1 0-1 0 0,-1-1 0 0 0,3 2 1 0 0,-3-2-264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0.6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1 474 17503 0 0,'0'0'1759'0'0,"2"2"-1614"0"0,65 85 8083 0 0,-72-102-7681 0 0,1 6-402 0 0,4 6-113 0 0,-1 0-1 0 0,1-1 1 0 0,0 1-1 0 0,1-1 1 0 0,-1 1-1 0 0,0 0 1 0 0,2-5-1 0 0,1-10 29 0 0,-3 5-48 0 0,5 1 36 0 0,20-18-76 0 0,-20 20-86 0 0,-4 8 72 0 0,-1 1 1 0 0,1 0 0 0 0,-1-1-1 0 0,1 1 1 0 0,0 0 0 0 0,0 0-1 0 0,0 0 1 0 0,0-1 0 0 0,-1 1-1 0 0,1 0 1 0 0,1 0 0 0 0,-1 0-1 0 0,0 1 1 0 0,0-1 0 0 0,0 0-1 0 0,0 0 1 0 0,1 1 0 0 0,1-2-1 0 0,-1 1 138 0 0,1 1 120 0 0,2 0-151 0 0,-1-1 0 0 0,0 0 0 0 0,0 0 0 0 0,1 0 0 0 0,-1 0-1 0 0,7-4 1 0 0,-7 2-51 0 0,1 1 1 0 0,0 0-1 0 0,0 1 0 0 0,0-1 0 0 0,0 1 1 0 0,1 0-1 0 0,5 0 0 0 0,-7 1 35 0 0,0 0 1 0 0,1 0-1 0 0,-1 1 0 0 0,-1-1 1 0 0,1 1-1 0 0,0 0 0 0 0,0 0 1 0 0,0 1-1 0 0,0-1 0 0 0,-1 1 1 0 0,1 0-1 0 0,0 0 0 0 0,-1 0 1 0 0,6 5-1 0 0,13 7 80 0 0,-18-12-119 0 0,-1 0 0 0 0,1 1 0 0 0,-1-1 0 0 0,1 1 0 0 0,-1-1 0 0 0,0 1 1 0 0,0 0-1 0 0,-1 0 0 0 0,1 0 0 0 0,2 5 0 0 0,14 16-83 0 0,-16-19 31 0 0,1-1 0 0 0,-1 1 0 0 0,6 9 0 0 0,48 87-1658 0 0,-56-100 1641 0 0,0 1-783 0 0,12-2-8153 0 0</inkml:trace>
  <inkml:trace contextRef="#ctx0" brushRef="#br0" timeOffset="1">107 0 19351 0 0,'0'0'2175'0'0,"1"2"-1787"0"0,20 22 1242 0 0,-12-16-2463 0 0,-1-1 1 0 0,12 8-1 0 0,-4-10-566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1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8288 0 0,'0'0'638'0'0,"1"2"-414"0"0,17 5 14829 0 0,-16-8-14310 0 0,5-1-1928 0 0,1-2 1662 0 0,0 1 0 0 0,0-1 1 0 0,1 2-1 0 0,0-1 0 0 0,-1 1 1 0 0,1 1-1 0 0,0 0 0 0 0,0 0 0 0 0,0 0 1 0 0,0 1-1 0 0,11 2 0 0 0,19 0-291 0 0,-27-2-148 0 0,25 3 0 0 0,-10 0 125 0 0,-21-3-177 0 0,-1 1 0 0 0,1-1 0 0 0,0 1 0 0 0,0 0 1 0 0,5 3-1 0 0,2 2-132 0 0,6 1-851 0 0,-19-7 778 0 0,1 1 0 0 0,0-1-1 0 0,0 0 1 0 0,0 0-1 0 0,-1 0 1 0 0,1 0 0 0 0,0 0-1 0 0,0 0 1 0 0,0 0 0 0 0,0-1-1 0 0,-1 1 1 0 0,1 0 0 0 0,0 0-1 0 0,0-1 1 0 0,-1 1-1 0 0,1 0 1 0 0,0-1 0 0 0,0 1-1 0 0,-1-1 1 0 0,2 0 0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1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12 380 6912 0 0,'-2'7'1606'0'0,"-8"20"15355"0"0,11-28-16888 0 0,-1 0 0 0 0,1 0 0 0 0,0 0 0 0 0,-1 0 0 0 0,1 1-1 0 0,0-1 1 0 0,-1 0 0 0 0,1 1 0 0 0,0-1 0 0 0,0 0 0 0 0,-1 1 0 0 0,1-1 0 0 0,0 1 0 0 0,0-1-1 0 0,0 1 1 0 0,0-1 0 0 0,0 1 0 0 0,1-1 0 0 0,18 2 709 0 0,-1 1-839 0 0,13-1 266 0 0,-21 1 36 0 0,-1-2 0 0 0,1 0 0 0 0,-1 0 0 0 0,21-3 0 0 0,-27 2-211 0 0,0 0 0 0 0,0 0 0 0 0,1 0 0 0 0,-1 1 0 0 0,0 0 0 0 0,0 0 0 0 0,1 0 0 0 0,-1 1 0 0 0,0-1 0 0 0,0 1 1 0 0,0 0-1 0 0,0 0 0 0 0,0 1 0 0 0,0-1 0 0 0,0 1 0 0 0,4 2 0 0 0,-6-3-76 0 0,0-1-1 0 0,-1 1 1 0 0,1 0 0 0 0,0-1 0 0 0,0 1-1 0 0,0-1 1 0 0,0 0 0 0 0,3 1 0 0 0,-3-1-214 0 0</inkml:trace>
  <inkml:trace contextRef="#ctx0" brushRef="#br0" timeOffset="1">6 1 15664 0 0,'0'0'1878'0'0,"1"2"-761"0"0,8 18 877 0 0,-5-14-1185 0 0,-1 1 1 0 0,4 14-1 0 0,-1 0 423 0 0,1 0 1 0 0,18 36 0 0 0,3 7-345 0 0,23 57-120 0 0,5 13-567 0 0,55 115-878 0 0,-101-223 205 0 0,-10-22 219 0 0,1-1-1 0 0,0 1 0 0 0,1-1 1 0 0,-1 0-1 0 0,1 1 1 0 0,-1-1-1 0 0,1 0 0 0 0,0 0 1 0 0,3 4-1 0 0,6 3-1258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2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0,'0'0'22253'0'0,"1"2"-21287"0"0,10 21 821 0 0,10 14-61 0 0,-13-21-1682 0 0,0 0 0 0 0,0 1 0 0 0,9 33-1 0 0,-11-32-39 0 0,-2-4-963 0 0,0 1 1 0 0,-1-1-1 0 0,2 26 1 0 0,-5-36-1554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2.7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30 14280 0 0,'0'0'1102'0'0,"-1"-1"-415"0"0,0-1-211 0 0,-1 1 0 0 0,1-1 0 0 0,-1 1 1 0 0,0 0-1 0 0,0 0 0 0 0,1 0 0 0 0,-1 0 0 0 0,0 0 1 0 0,0 0-1 0 0,-4 0 0 0 0,-12-8 5431 0 0,-4 4-3851 0 0,20 4-2043 0 0,0 1-1 0 0,0 0 1 0 0,1 0 0 0 0,-1-1 0 0 0,0 1 0 0 0,0 0 0 0 0,0 0 0 0 0,1 1 0 0 0,-1-1-1 0 0,0 0 1 0 0,0 1 0 0 0,1-1 0 0 0,-1 1 0 0 0,0-1 0 0 0,1 1 0 0 0,-1 0-1 0 0,1 0 1 0 0,-1 0 0 0 0,1 0 0 0 0,-1 0 0 0 0,1 0 0 0 0,-1 0 0 0 0,1 0-1 0 0,0 0 1 0 0,0 1 0 0 0,0-1 0 0 0,0 0 0 0 0,0 1 0 0 0,0-1 0 0 0,0 1-1 0 0,0 0 1 0 0,0 1 0 0 0,-2 3 0 0 0,1 0 0 0 0,-1 0 0 0 0,2 0 0 0 0,-1 0-1 0 0,1 1 1 0 0,0-1 0 0 0,0 0 0 0 0,0 9 0 0 0,1-2 75 0 0,0-6-61 0 0,-1 1-1 0 0,1-1 0 0 0,1 0 0 0 0,0 0 0 0 0,0 0 1 0 0,0 0-1 0 0,1 0 0 0 0,-1 0 0 0 0,4 7 0 0 0,9 19-279 0 0,-12-25 237 0 0,1 0 1 0 0,1 0-1 0 0,-1 0 0 0 0,1-1 0 0 0,8 13 0 0 0,-9-18 27 0 0,0 0-1 0 0,0 0 0 0 0,0 1 0 0 0,0-2 0 0 0,0 1 0 0 0,0 0 0 0 0,4 1 0 0 0,2 1-103 0 0,-8-3 42 0 0,1 0-1 0 0,-1-1 0 0 0,1 1 0 0 0,-1 0 0 0 0,1-1 1 0 0,-1 1-1 0 0,1-1 0 0 0,0 1 0 0 0,-1-1 0 0 0,1 0 0 0 0,0 0 1 0 0,-1 0-1 0 0,1 0 0 0 0,0 0 0 0 0,-1 0 0 0 0,1 0 1 0 0,0 0-1 0 0,-1-1 0 0 0,1 1 0 0 0,-1-1 0 0 0,1 1 0 0 0,2-2 1 0 0,-2 1-214 0 0,0-1 0 0 0,-1 1 0 0 0,1 0 0 0 0,-1-1 0 0 0,1 0 1 0 0,-1 1-1 0 0,0-1 0 0 0,1 0 0 0 0,-1 1 0 0 0,0-1 0 0 0,0 0 1 0 0,0 0-1 0 0,-1 0 0 0 0,1 0 0 0 0,0-3 0 0 0,3-15-5931 0 0,-3-4-1659 0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3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12896 0 0,'16'-10'3569'0'0,"-16"10"-3262"0"0,-1 1 1 0 0,1-1-1 0 0,0 1 1 0 0,0-1 0 0 0,0 1-1 0 0,0-1 1 0 0,0 1-1 0 0,0-1 1 0 0,0 0-1 0 0,0 1 1 0 0,0-1-1 0 0,0 1 1 0 0,0-1 0 0 0,0 1-1 0 0,0-1 1 0 0,0 1-1 0 0,0-1 1 0 0,0 1-1 0 0,1-1 1 0 0,-1 1-1 0 0,6 14 2382 0 0,-2-6-2174 0 0,3 19 807 0 0,4 45 0 0 0,-8-47-1119 0 0,2 4-9 0 0,1-1 0 0 0,1 0 1 0 0,14 38-1 0 0,-6-28-152 0 0,23 48 23 0 0,-31-72-60 0 0,1-1 0 0 0,1 0 1 0 0,18 23-1 0 0,-8-13-5 0 0,-13-16 0 0 0,0 0 0 0 0,1 0 0 0 0,9 8 0 0 0,1 0 0 0 0,-12-11 0 0 0,1 1 0 0 0,0-1 0 0 0,1 0 0 0 0,6 4 0 0 0,-11-8 0 0 0,1 0 0 0 0,-1 0 0 0 0,1 0 0 0 0,0 0 0 0 0,-1 0 0 0 0,1 0 0 0 0,0-1 0 0 0,0 0 0 0 0,0 1 0 0 0,-1-1 0 0 0,1 0 0 0 0,0 0 0 0 0,0 0 0 0 0,0-1 0 0 0,3 0 0 0 0,-1 0 0 0 0,0 0 0 0 0,1 0 0 0 0,-1-1 0 0 0,0 1 0 0 0,0-1 0 0 0,5-3 0 0 0,-8 4 0 0 0,0-1 0 0 0,0 1 0 0 0,0-1 0 0 0,-1 1 0 0 0,1-1 0 0 0,-1 0 0 0 0,1 1 0 0 0,-1-1 0 0 0,0 0 0 0 0,1 0 0 0 0,-1 0 0 0 0,0 0 0 0 0,0-1 0 0 0,1-2 0 0 0,6-16-1 0 0,-4 10 3 0 0,0 0 0 0 0,0 0-1 0 0,-1 0 1 0 0,0-1-1 0 0,-1 1 1 0 0,2-19 0 0 0,-4 26 5 0 0,0-4 7 0 0,0 0 0 0 0,0 0-1 0 0,0 0 1 0 0,-1 0 0 0 0,0 0-1 0 0,-1 0 1 0 0,0 0-1 0 0,0 0 1 0 0,-5-10 0 0 0,2 6 29 0 0,4 8-32 0 0,0 0 0 0 0,0 1 0 0 0,-1 0 0 0 0,0-1-1 0 0,-2-4 1 0 0,3 8-9 0 0,1-1 1 0 0,-1 1-1 0 0,1 0 0 0 0,0-1 0 0 0,-1 1 0 0 0,1 0 0 0 0,-1-1 0 0 0,1 1 0 0 0,0 0 0 0 0,-1 0 0 0 0,1-1 0 0 0,-1 1 0 0 0,1 0 0 0 0,-1 0 1 0 0,1 0-1 0 0,-1 0 0 0 0,1-1 0 0 0,-1 1 0 0 0,0 0 0 0 0,1 0 0 0 0,-1 0 0 0 0,1 0 0 0 0,-1 0 0 0 0,1 0 0 0 0,-1 0 0 0 0,1 1 0 0 0,-1-1 0 0 0,1 0 1 0 0,-1 0-1 0 0,1 0 0 0 0,-1 1 0 0 0,1-1 0 0 0,-1 0 0 0 0,1 0 0 0 0,-1 1 0 0 0,1-1 0 0 0,0 0 0 0 0,-1 1 0 0 0,1-1 0 0 0,-1 0 0 0 0,1 1 1 0 0,0-1-1 0 0,-1 2 0 0 0,-2 0 1 0 0,0 0 1 0 0,1 1 0 0 0,-1 0-1 0 0,1-1 1 0 0,0 1 0 0 0,0 0 0 0 0,0 0-1 0 0,0 0 1 0 0,0 1 0 0 0,0-1-1 0 0,1 0 1 0 0,0 1 0 0 0,0-1-1 0 0,0 1 1 0 0,0-1 0 0 0,0 1-1 0 0,1 0 1 0 0,-1-1 0 0 0,1 1-1 0 0,0 3 1 0 0,4 16-4 0 0,1-1 0 0 0,2 0 0 0 0,9 24 0 0 0,-11-37 0 0 0,1 1 0 0 0,0-1 0 0 0,1 0 0 0 0,0 0 0 0 0,0-1 0 0 0,13 11 0 0 0,-13-12 0 0 0,-2-2 1 0 0,1 0 0 0 0,0-1 0 0 0,0 0 0 0 0,0 0 0 0 0,1 0 0 0 0,-1-1-1 0 0,1 1 1 0 0,10 2 0 0 0,4 0-69 0 0,32 6 0 0 0,-49-11-66 0 0,0-1 0 0 0,0 0 1 0 0,0 1-1 0 0,0-1 0 0 0,0-1 0 0 0,0 1 0 0 0,0 0 0 0 0,0-1 1 0 0,7-2-1 0 0,18-9-6721 0 0,-28 12 6539 0 0,24-13-8990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7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46 286 16727 0 0,'0'0'1514'0'0,"-1"-1"-1242"0"0,-4-4-226 0 0,-5-6-16 0 0,9 11 15 0 0,1 0 1 0 0,0-1-1 0 0,0 1 0 0 0,0 0 1 0 0,-1-1-1 0 0,1 1 1 0 0,0-1-1 0 0,0 1 1 0 0,0 0-1 0 0,0-1 1 0 0,0 1-1 0 0,2-9 6831 0 0,-3 13-6664 0 0,-5 15-66 0 0,5-14-111 0 0,0 0 0 0 0,-1 0-1 0 0,1 0 1 0 0,-4 6 0 0 0,3-6-28 0 0,0 0 0 0 0,0 0 0 0 0,1 0 0 0 0,-1 0 0 0 0,1 1 0 0 0,0-1 0 0 0,0 1 0 0 0,1-1 0 0 0,0 0 0 0 0,0 1 0 0 0,0-1-1 0 0,0 1 1 0 0,1-1 0 0 0,0 0 0 0 0,0 1 0 0 0,1-1 0 0 0,-1 0 0 0 0,1 0 0 0 0,0 0 0 0 0,1 0 0 0 0,3 7 0 0 0,-2-8-33 0 0,1 4-202 0 0,-4 17-330 0 0,9-29-3158 0 0</inkml:trace>
  <inkml:trace contextRef="#ctx0" brushRef="#br0" timeOffset="1">40 11 16416 0 0,'0'0'1799'0'0,"0"-10"1033"0"0,-10 26-4432 0 0,10-9-64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4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6 11520 0 0,'0'0'886'0'0,"0"-1"-582"0"0,-1 1-208 0 0,1-1 0 0 0,0 1 0 0 0,-1-1 0 0 0,1 1 0 0 0,-1 0-1 0 0,1 0 1 0 0,-1-1 0 0 0,1 1 0 0 0,-1 0 0 0 0,1 0 0 0 0,-1-1 0 0 0,1 1-1 0 0,-1 0 1 0 0,1 0 0 0 0,-1 0 0 0 0,1 0 0 0 0,-1 0 0 0 0,0 0-1 0 0,1 0 1 0 0,-1 0 0 0 0,1 0 0 0 0,-1 0 0 0 0,1 0 0 0 0,-1 0 0 0 0,-1 1 1303 0 0,0-1-1106 0 0,-1 0 1 0 0,1 0-1 0 0,0 0 0 0 0,0 1 0 0 0,0-1 1 0 0,0 1-1 0 0,0 0 0 0 0,0 0 0 0 0,0-1 0 0 0,0 1 1 0 0,0 1-1 0 0,0-1 0 0 0,0 0 0 0 0,1 0 1 0 0,-1 1-1 0 0,0-1 0 0 0,1 0 0 0 0,-1 1 1 0 0,1 0-1 0 0,0-1 0 0 0,-1 1 0 0 0,1 0 0 0 0,-2 4 1 0 0,-1 2-188 0 0,0 1 1 0 0,1 0-1 0 0,0 0 1 0 0,-1 11 0 0 0,1-10 375 0 0,1 2-408 0 0,1 0 1 0 0,1 0-1 0 0,0 0 0 0 0,0 0 0 0 0,1 0 1 0 0,3 15-1 0 0,1 16-23 0 0,-4-32-42 0 0,1 0 0 0 0,0-1 0 0 0,1 1 0 0 0,5 14 0 0 0,3 8-1 0 0,-6-17-1 0 0,1 1-1 0 0,1-1 0 0 0,1 0 1 0 0,11 19-1 0 0,46 57 26 0 0,-59-84-32 0 0,1 1 0 0 0,0-2 0 0 0,1 1 0 0 0,0-1 0 0 0,0 0 0 0 0,1-1 0 0 0,-1 0 0 0 0,1 0 0 0 0,1-1 0 0 0,-1 0 0 0 0,20 7 0 0 0,-28-11 10 0 0,1-1-1 0 0,-1 1 1 0 0,0-1-1 0 0,1 0 1 0 0,-1 1-1 0 0,1-1 1 0 0,-1 0-1 0 0,1 0 1 0 0,0 0-1 0 0,-1 0 1 0 0,1 0-1 0 0,-1 0 1 0 0,1 0-1 0 0,-1 0 1 0 0,1-1-1 0 0,-1 1 1 0 0,1-1-1 0 0,-1 1 1 0 0,0-1-1 0 0,1 1 0 0 0,-1-1 1 0 0,0 0-1 0 0,1 0 1 0 0,-1 0-1 0 0,0 0 1 0 0,0 0-1 0 0,0 0 1 0 0,1 0-1 0 0,-1 0 1 0 0,0 0-1 0 0,-1 0 1 0 0,1-1-1 0 0,1-2 1 0 0,1-1 64 0 0,-2 0 1 0 0,1 0-1 0 0,-1 0 0 0 0,1-1 1 0 0,-2 1-1 0 0,1 0 0 0 0,0-1 1 0 0,-1-7-1 0 0,3-15 238 0 0,1-9-81 0 0,-3 35-219 0 0,-1 0 1 0 0,-1 1-1 0 0,1-1 1 0 0,0 1 0 0 0,0-1-1 0 0,-1 0 1 0 0,1 1 0 0 0,-1-1-1 0 0,1 1 1 0 0,-1-1 0 0 0,0 1-1 0 0,1-1 1 0 0,-1 1 0 0 0,0 0-1 0 0,0-1 1 0 0,0 1 0 0 0,0 0-1 0 0,-2-2 1 0 0,-16-16 114 0 0,17 16-117 0 0,0 0 0 0 0,-1 0 1 0 0,0 1-1 0 0,0-1 0 0 0,1 1 0 0 0,-1-1 0 0 0,-1 1 0 0 0,1 0 0 0 0,-5-2 0 0 0,-3 0 18 0 0,0 0 0 0 0,0 1-1 0 0,-14-3 1 0 0,22 5-33 0 0,0 1 0 0 0,0 0 1 0 0,0-1-1 0 0,1 1 0 0 0,-1 0 0 0 0,0 1 0 0 0,0-1 0 0 0,0 0 0 0 0,0 1 0 0 0,1-1 1 0 0,-1 1-1 0 0,0 0 0 0 0,0 0 0 0 0,1 0 0 0 0,-1 1 0 0 0,1-1 0 0 0,-1 0 0 0 0,-2 3 1 0 0,2-1-89 0 0,0 0 1 0 0,0 0-1 0 0,0 0 1 0 0,0 0 0 0 0,0 0-1 0 0,1 1 1 0 0,-1-1-1 0 0,1 1 1 0 0,0 0 0 0 0,0 0-1 0 0,0 0 1 0 0,1 0 0 0 0,-3 8-1 0 0,3-8-154 0 0,1-1-1 0 0,-1 1 1 0 0,1-1 0 0 0,0 1-1 0 0,-1 0 1 0 0,2-1-1 0 0,-1 1 1 0 0,0 0-1 0 0,1-1 1 0 0,0 1 0 0 0,-1-1-1 0 0,1 1 1 0 0,1-1-1 0 0,1 5 1 0 0,13 14-3755 0 0,-7-14-2820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4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132 209 11976 0 0,'-2'5'271'0'0,"1"-4"-232"0"0,1-1 1 0 0,0 1-1 0 0,-1 0 0 0 0,1 0 1 0 0,0 0-1 0 0,-1 0 1 0 0,1 0-1 0 0,0 0 1 0 0,0 0-1 0 0,0 0 0 0 0,0-1 1 0 0,0 1-1 0 0,0 0 1 0 0,0 0-1 0 0,0 0 0 0 0,0 0 1 0 0,0 0-1 0 0,1 0 1 0 0,-1 0-1 0 0,0 0 1 0 0,1 0-1 0 0,-1-1 0 0 0,1 1 1 0 0,-1 0-1 0 0,1 1 1 0 0,1 4 783 0 0,3 7 2212 0 0,-2-9-2248 0 0,0 0 1 0 0,0 1-1 0 0,0-1 0 0 0,-1 1 1 0 0,1 0-1 0 0,-1-1 0 0 0,1 7 1 0 0,-2-9-743 0 0,-1-1 0 0 0,1 1 0 0 0,-1-1 0 0 0,1 0 0 0 0,0 1 0 0 0,0-1 0 0 0,0 0 0 0 0,0 0 0 0 0,-1 1 0 0 0,1-1 0 0 0,2 1 0 0 0,-2-1-56 0 0,0 0 0 0 0,0 0-1 0 0,0 0 1 0 0,0 0 0 0 0,-1 0-1 0 0,1 1 1 0 0,0-1 0 0 0,0 0-1 0 0,-1 0 1 0 0,1 2 0 0 0,0 2-80 0 0,0 0 0 0 0,1-1-1 0 0,-1 0 1 0 0,1 1 0 0 0,0-1 0 0 0,5 8 0 0 0,-7-12 19 0 0,0 1-1 0 0,1-1 0 0 0,-1 0 0 0 0,0 1 1 0 0,1-1-1 0 0,-1 1 0 0 0,0-1 0 0 0,0 0 1 0 0,1 1-1 0 0,-1-1 0 0 0,0 1 1 0 0,0-1-1 0 0,0 1 0 0 0,0-1 0 0 0,0 1 1 0 0,0-1-1 0 0,0 1 0 0 0,0-1 0 0 0,0 1 1 0 0,0-1-1 0 0,0 0 0 0 0,0 1 1 0 0,0-1-1 0 0,0 1 0 0 0,0-1 0 0 0,0 1 1 0 0,0-1-1 0 0,0 1 0 0 0,-1-1 0 0 0,1 1 1 0 0</inkml:trace>
  <inkml:trace contextRef="#ctx0" brushRef="#br0" timeOffset="1">0 1 16583 0 0,'0'0'2776'0'0,"16"10"-3208"0"0,-12-1 152 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5.5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19 146 7368 0 0,'-4'3'105'0'0,"-11"19"18980"0"0,17-27-16483 0 0,3-7-5091 0 0,-1 5 4008 0 0,13-14-766 0 0,-16 19-739 0 0,0-1 0 0 0,1 1 0 0 0,-1 0 0 0 0,1 0 0 0 0,0 0 0 0 0,0 0-1 0 0,-1 0 1 0 0,1 1 0 0 0,1-1 0 0 0,-1 0 0 0 0,0 1 0 0 0,0 0 0 0 0,4-2 0 0 0,5-1 5 0 0,0 0 0 0 0,1 1 0 0 0,0 1 0 0 0,-1 0 0 0 0,1 0 0 0 0,18 1 0 0 0,0 1-160 0 0,-3 0 13 0 0,0 0 0 0 0,34-6 0 0 0,-17 3-336 0 0,-33 4 271 0 0,-1-2 1 0 0,20-2-1 0 0,-7-3-584 0 0,36-15 0 0 0,-6-2-6424 0 0,-13 4-956 0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5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18511 0 0,'0'0'5626'0'0,"2"2"-4422"0"0,0 0-1013 0 0,0-1 0 0 0,0 1 1 0 0,0 0-1 0 0,1-1 1 0 0,-1 0-1 0 0,0 0 0 0 0,1 0 1 0 0,-1 0-1 0 0,1 0 0 0 0,3 1 1 0 0,14 7 646 0 0,-3-1-532 0 0,27 10 168 0 0,-36-14-474 0 0,0 0 0 0 0,0 0 1 0 0,0-1-1 0 0,1-1 0 0 0,-1 1 0 0 0,1-1 0 0 0,0-1 1 0 0,8 1-1 0 0,36 1-839 0 0,-19 3-3655 0 0,-18-5-4247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6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197 278 8288 0 0,'0'0'1272'0'0,"1"11"6723"0"0,15 23-2696 0 0,-1-2-3568 0 0,-9-22-1353 0 0,-1 2 1 0 0,-1-1 0 0 0,0 1-1 0 0,3 18 1 0 0,4 10 62 0 0,-1-4-117 0 0,-2 0-1 0 0,6 65 1 0 0,-11-71-135 0 0,16 60 298 0 0,3 96 235 0 0,-15-119-536 0 0,-2-9-101 0 0,-5-17-17 0 0,2 17 112 0 0,-2-48-153 0 0,0 1-1 0 0,-1 0 1 0 0,0-1-1 0 0,-1 1 1 0 0,0-1-1 0 0,-1 1 1 0 0,0-1-1 0 0,0 0 1 0 0,-1 0 0 0 0,-7 12-1 0 0,8-17-43 0 0,-1 1 0 0 0,-1-1 0 0 0,1 0 1 0 0,-1 0-1 0 0,0-1 0 0 0,0 1 0 0 0,0-1 0 0 0,-1-1 0 0 0,1 1 0 0 0,-1 0 0 0 0,-11 4 0 0 0,14-7-98 0 0,1 0 0 0 0,-1-1 0 0 0,0 1 0 0 0,0 0 0 0 0,0-1 0 0 0,0 1 0 0 0,0-1 0 0 0,0 0 0 0 0,0 0 0 0 0,1 0 0 0 0,-1-1 0 0 0,0 1 0 0 0,0-1 0 0 0,0 1 0 0 0,0-1 0 0 0,-4-2 0 0 0,2 1-1147 0 0,-1-1 1 0 0,1 0-1 0 0,-1 0 0 0 0,1-1 0 0 0,0 1 1 0 0,-6-7-1 0 0,-9-8-6983 0 0</inkml:trace>
  <inkml:trace contextRef="#ctx0" brushRef="#br0" timeOffset="1">1 0 5984 0 0,'1'1'15738'0'0,"2"0"-15204"0"0,0 0-297 0 0,-1 0 1 0 0,1 0 0 0 0,-1 0-1 0 0,1 0 1 0 0,-1 0-1 0 0,1 0 1 0 0,-1 1-1 0 0,0-1 1 0 0,4 5-1 0 0,10 7-194 0 0,1 1-2027 0 0,-8-3-3093 0 0,1 4-2488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36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14 20071 0 0,'-8'44'919'0'0,"7"-39"-655"0"0,1-4-224 0 0,0-1 1 0 0,-1 1-1 0 0,1-1 1 0 0,0 1-1 0 0,0-1 1 0 0,0 1-1 0 0,0 0 1 0 0,0-1-1 0 0,0 1 1 0 0,0-1-1 0 0,0 1 1 0 0,0-1-1 0 0,0 1 0 0 0,0-1 1 0 0,0 1-1 0 0,0-1 1 0 0,1 1-1 0 0,-1-1 1 0 0,0 1-1 0 0,0-1 1 0 0,0 1-1 0 0,1-1 1 0 0,-1 1-1 0 0,2 2 2276 0 0,-1-6-1056 0 0,3-3-845 0 0,0-1 1 0 0,0 1 0 0 0,0 0 0 0 0,1 0-1 0 0,0 1 1 0 0,0 0 0 0 0,0-1 0 0 0,1 1-1 0 0,0 1 1 0 0,10-7 0 0 0,-14 9-358 0 0,1 1 1 0 0,-1 0 0 0 0,0 0-1 0 0,1 0 1 0 0,-1 0-1 0 0,1 1 1 0 0,0-1 0 0 0,-1 1-1 0 0,1-1 1 0 0,-1 1-1 0 0,1 0 1 0 0,4 0 0 0 0,32 8 270 0 0,-39-8-323 0 0,23 5 132 0 0,-13-3-110 0 0,0 0 1 0 0,-1 1-1 0 0,0 0 1 0 0,14 6-1 0 0,-1 2-20 0 0,43 14 0 0 0,-20-9-8 0 0,-29-10 0 0 0,0-1 0 0 0,0-1 0 0 0,0-1 0 0 0,1 0 0 0 0,-1-1 0 0 0,1-1 0 0 0,-1 0 0 0 0,24-3 0 0 0,-28 0-109 0 0,0 0 0 0 0,0-1 0 0 0,0 0 1 0 0,0-1-1 0 0,21-10 0 0 0,10-8-2577 0 0,-3-3-4899 0 0,-13 7-1402 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41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84 15288 0 0,'-18'-22'898'0'0,"16"18"-779"0"0,-1 0 0 0 0,0 0 0 0 0,-1 0-1 0 0,1 0 1 0 0,-1 1 0 0 0,0-1 0 0 0,-8-5 0 0 0,10 9 220 0 0,0-2 0 0 0,-1 1 0 0 0,1 0-1 0 0,0 0 1 0 0,0-1 0 0 0,0 1 0 0 0,0-1 0 0 0,0 0 0 0 0,0 1 0 0 0,-2-4 0 0 0,-12 0 2991 0 0,15 5-3266 0 0,1 0 0 0 0,0-1-1 0 0,0 1 1 0 0,0 0 0 0 0,0 0 0 0 0,-1 0-1 0 0,1 0 1 0 0,0-1 0 0 0,0 1-1 0 0,0 0 1 0 0,-1 0 0 0 0,1 0-1 0 0,0 0 1 0 0,0 0 0 0 0,-1 0 0 0 0,1 0-1 0 0,0 0 1 0 0,0 0 0 0 0,0 0-1 0 0,-1-1 1 0 0,1 1 0 0 0,0 0 0 0 0,0 0-1 0 0,-1 1 1 0 0,1-1 0 0 0,0 0-1 0 0,0 0 1 0 0,-1 0 0 0 0,1 0 0 0 0,0 0-1 0 0,0 0 1 0 0,0 0 0 0 0,-1 0-1 0 0,1 0 1 0 0,0 0 0 0 0,0 1-1 0 0,0-1 1 0 0,-1 0 0 0 0,1 0 0 0 0,0 0-1 0 0,0 0 1 0 0,-1 1 0 0 0,-5 13 654 0 0,-1 21-507 0 0,4-9-100 0 0,-3 18 13 0 0,0 46 0 0 0,1 44-124 0 0,0-74 0 0 0,6 77 0 0 0,-1-131 2 0 0,6 72-100 0 0,17 78 1 0 0,11 0-22 0 0,4-36-1 0 0,-34-108 50 0 0,1 0-1 0 0,0 0 1 0 0,1 0 0 0 0,0-1-1 0 0,1 0 1 0 0,0 0 0 0 0,16 18 0 0 0,1 2-263 0 0,2-1 1 0 0,46 41-1 0 0,-67-68 203 0 0,-1 0-1 0 0,0 0 0 0 0,1-1 1 0 0,0 1-1 0 0,0-1 0 0 0,-1 0 1 0 0,1-1-1 0 0,0 1 0 0 0,0-1 1 0 0,1 0-1 0 0,-1 0 0 0 0,10 0 1 0 0,2 1-576 0 0,45 9-1435 0 0,-37-6 1090 0 0,38 2-1 0 0,-32-7-36 0 0,39-4 0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42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7832 0 0,'0'0'13571'0'0,"2"2"-11908"0"0,27 16 867 0 0,-23-15-2256 0 0,0 1 0 0 0,0-1 0 0 0,0 1 0 0 0,0 0-1 0 0,7 8 1 0 0,-5-3-65 0 0,-2 0-1 0 0,10 15 0 0 0,7 11 86 0 0,-12-20-157 0 0,0 0 0 0 0,-2 0 0 0 0,0 1 1 0 0,14 32-1 0 0,15 70 223 0 0,-24-73-235 0 0,-1-3 66 0 0,14 76 0 0 0,-7 42 25 0 0,-15-110-186 0 0,-3 93 0 0 0,-3-82-26 0 0,-1-21-113 0 0,-1-1 0 0 0,-13 51 0 0 0,12-64 19 0 0,2-20-222 0 0,1 0 0 0 0,0 1 0 0 0,-1-1 1 0 0,0 0-1 0 0,-1 0 0 0 0,1 0 0 0 0,-1 0 0 0 0,0-1 1 0 0,-1 1-1 0 0,1-1 0 0 0,-1 0 0 0 0,-5 5 1 0 0,8-9-152 0 0,-5 3-549 0 0,-4-4-5896 0 0,-5-4-510 0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1:42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46 7832 0 0,'-12'4'4419'0'0,"21"7"4398"0"0,-1-2-7620 0 0,-3-2-115 0 0,0 1 0 0 0,0-1 0 0 0,6 17 0 0 0,6 9-119 0 0,-13-26-954 0 0,0 0-1 0 0,-1 1 1 0 0,0-1-1 0 0,3 12 0 0 0,4 9-15 0 0,-5-15 55 0 0,-1 1 0 0 0,0-1 0 0 0,2 18 0 0 0,-4-23 970 0 0,-6-16-337 0 0,2 4-720 0 0,-1-1 0 0 0,1 0 0 0 0,0 0 1 0 0,0 0-1 0 0,1-1 0 0 0,-1 1 0 0 0,1 0 0 0 0,0-1 1 0 0,0-6-1 0 0,1-55-162 0 0,1 37 251 0 0,-1 18-21 0 0,0-1 0 0 0,1 1-1 0 0,1 0 1 0 0,0-1 0 0 0,0 1 0 0 0,1 0-1 0 0,1 0 1 0 0,9-22 0 0 0,-6 26 24 0 0,-5 8-49 0 0,0 0 0 0 0,0-1-1 0 0,0 1 1 0 0,0 1 0 0 0,0-1 0 0 0,0 0-1 0 0,0 0 1 0 0,0 1 0 0 0,0-1 0 0 0,0 1 0 0 0,0 0-1 0 0,0-1 1 0 0,0 1 0 0 0,0 0 0 0 0,-1 0-1 0 0,4 3 1 0 0,7 10-4 0 0,-2 1 0 0 0,10 19 0 0 0,-13-22 0 0 0,8 27 0 0 0,-10-25 0 0 0,11 21 0 0 0,22 49-140 0 0,-32-74 128 0 0,3-3 1 0 0,-8-7 9 0 0,0 0-1 0 0,0 0 0 0 0,0 0 0 0 0,0-1 0 0 0,0 1 1 0 0,-1 0-1 0 0,1-1 0 0 0,0 1 0 0 0,0 0 0 0 0,0-1 1 0 0,-1 1-1 0 0,1-1 0 0 0,0 0 0 0 0,-1 1 0 0 0,1-1 1 0 0,0 1-1 0 0,-1-1 0 0 0,1 0 0 0 0,0-1 0 0 0,14-19 10 0 0,-9 12 0 0 0,1-1 67 0 0,0 0 1 0 0,6-14-1 0 0,-9 15-12 0 0,1 0 1 0 0,0 1-1 0 0,0 0 0 0 0,8-9 0 0 0,-2 5 23 0 0,-8 7-15 0 0,1 1-1 0 0,0-1 0 0 0,0 1 0 0 0,1 0 1 0 0,-1 0-1 0 0,9-5 0 0 0,-11 9-56 0 0,0-1-1 0 0,-1 0 1 0 0,1 1-1 0 0,-1-1 1 0 0,1 1-1 0 0,0 0 1 0 0,0-1-1 0 0,-1 1 1 0 0,1 0-1 0 0,0 0 0 0 0,-1 0 1 0 0,1 1-1 0 0,0-1 1 0 0,0 0-1 0 0,-1 0 1 0 0,1 1-1 0 0,-1-1 1 0 0,1 1-1 0 0,0 0 1 0 0,-1-1-1 0 0,1 1 1 0 0,-1 0-1 0 0,1 0 1 0 0,-1 0-1 0 0,0 0 1 0 0,1 0-1 0 0,-1 0 1 0 0,2 3-1 0 0,11 8 6 0 0,-1 1 0 0 0,0 1 0 0 0,-1 0 0 0 0,-1 1-1 0 0,12 21 1 0 0,52 90-2273 0 0,-56-97-4695 0 0,3 0-2284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3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11 13824 0 0,'-2'-1'5914'0'0,"-2"0"-5460"0"0,-1-1 0 0 0,1 0 0 0 0,0 1-1 0 0,-1 0 1 0 0,1 0 0 0 0,-1 1 0 0 0,1-1 0 0 0,-1 1-1 0 0,1 0 1 0 0,-1 0 0 0 0,0 0 0 0 0,1 1 0 0 0,-1-1 0 0 0,1 1-1 0 0,-6 2 1 0 0,8-2 230 0 0,-9 4-464 0 0,6-2-225 0 0,-1 1 0 0 0,1-1-1 0 0,0 1 1 0 0,0 0 0 0 0,1 0 0 0 0,-1 1-1 0 0,1 0 1 0 0,0-1 0 0 0,0 1-1 0 0,1 1 1 0 0,-1-1 0 0 0,1 0 0 0 0,0 1-1 0 0,1 0 1 0 0,-1 0 0 0 0,1 0 0 0 0,0 0-1 0 0,1 0 1 0 0,-1 0 0 0 0,0 8-1 0 0,3-2-7 0 0,0 0 0 0 0,0-1 0 0 0,1 1-1 0 0,1-1 1 0 0,0 1 0 0 0,0-1 0 0 0,1 0-1 0 0,9 16 1 0 0,-6-9 11 0 0,-2-7-9 0 0,0-1 0 0 0,0-1 0 0 0,1 1-1 0 0,1-1 1 0 0,-1 0 0 0 0,1 0 0 0 0,1-1 0 0 0,0 0 0 0 0,0 0-1 0 0,0-1 1 0 0,1 0 0 0 0,15 9 0 0 0,-18-12-61 0 0,1-1-1 0 0,-1 0 1 0 0,1-1 0 0 0,8 3-1 0 0,8 3-300 0 0,-19-6-8 0 0,1-1 0 0 0,0 1-1 0 0,0-1 1 0 0,0 1 0 0 0,0-2 0 0 0,0 1-1 0 0,0 0 1 0 0,9-1 0 0 0,8-4-6081 0 0,-6-2-836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7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0 152 14600 0 0,'0'0'7037'0'0,"1"-2"-6120"0"0,10-20 549 0 0,-9 17-1219 0 0,0 0 0 0 0,0 0 1 0 0,1 0-1 0 0,0 0 0 0 0,5-7 0 0 0,-5 9-159 0 0,0 0 0 0 0,0 0 0 0 0,0-1 0 0 0,0 0 0 0 0,0 0 0 0 0,-1 1 0 0 0,0-1 0 0 0,0-1 0 0 0,0 1 0 0 0,0 0 0 0 0,-1 0 0 0 0,1-1 0 0 0,0-6 0 0 0,-2 10-82 0 0,1-1 1 0 0,-1 1-1 0 0,0 0 0 0 0,1 0 1 0 0,-1 0-1 0 0,1-1 0 0 0,0 1 1 0 0,-1 0-1 0 0,1 0 0 0 0,0 0 1 0 0,0 0-1 0 0,-1 0 0 0 0,1 0 1 0 0,0 0-1 0 0,0 0 0 0 0,0 1 0 0 0,0-1 1 0 0,0 0-1 0 0,1 0 0 0 0,-1 1 1 0 0,0-1-1 0 0,0 1 0 0 0,3-1 1 0 0,-2-1 2 0 0,1 1 1 0 0,0 1 0 0 0,-1-1 0 0 0,1 0-1 0 0,0 1 1 0 0,0-1 0 0 0,-1 1 0 0 0,1 0-1 0 0,0 0 1 0 0,4 0 0 0 0,7 6 33 0 0,49 32-193 0 0,1-1-384 0 0,-51-30 331 0 0,-11-5-21 0 0,0-2-7 0 0,11 1-346 0 0,-11-1 411 0 0,0 1-1 0 0,0-1 1 0 0,0 0-1 0 0,0 0 1 0 0,0 0-1 0 0,0 0 1 0 0,0 0-1 0 0,0 0 1 0 0,0-1 0 0 0,0 1-1 0 0,3-2 1 0 0,7-7-1116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4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10592 0 0,'1'1'2660'0'0,"26"16"2557"0"0,-4 0-2538 0 0,-18-14-2124 0 0,1 1 1 0 0,-1 0-1 0 0,7 7 1 0 0,9 10 618 0 0,-11-12-640 0 0,-1 1 0 0 0,0 0 0 0 0,13 21 1 0 0,11 14 280 0 0,-21-29-473 0 0,11 18-1 0 0,-2 5-86 0 0,-2 2 0 0 0,-2 0 0 0 0,-1 1 0 0 0,12 54 0 0 0,-24-76-234 0 0,0-1 0 0 0,-2 0 1 0 0,0 1-1 0 0,-1 0 0 0 0,-3 35 0 0 0,-2-24 9 0 0,-1 0 0 0 0,-17 56 0 0 0,20-80-483 0 0,-1 0-1 0 0,0 0 1 0 0,0-1-1 0 0,0 1 1 0 0,-8 9-1 0 0,-25 26-6139 0 0,33-39 6070 0 0,-8 12-8023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5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18575 0 0,'0'0'1859'0'0,"0"2"-1703"0"0,0 15 291 0 0,0 0-1 0 0,1 0 1 0 0,1-1 0 0 0,1 1-1 0 0,6 21 1 0 0,18 74-206 0 0,-9-42-194 0 0,-13-49-488 0 0,0 1-1 0 0,10 22 1 0 0,-12-37 71 0 0,2 5-1315 0 0,-3-4-2992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5.4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9216 0 0,'0'0'830'0'0,"2"0"-684"0"0,11 0 2732 0 0,1 1 1 0 0,15 3-1 0 0,-17-2-2292 0 0,0 1-1 0 0,0 1 0 0 0,-1 0 1 0 0,1 0-1 0 0,10 7 0 0 0,-19-9-543 0 0,20 9 628 0 0,-1 2 1 0 0,30 22-1 0 0,-46-30-557 0 0,0 0 0 0 0,0 0 1 0 0,-1 1-1 0 0,1 0 0 0 0,-1 0 0 0 0,-1 0 0 0 0,1 1 0 0 0,-1-1 1 0 0,0 1-1 0 0,0 0 0 0 0,-1 1 0 0 0,3 9 0 0 0,-2-6-60 0 0,-2-1 1 0 0,1 0-1 0 0,-1 1 0 0 0,-1-1 0 0 0,0 1 0 0 0,-1-1 1 0 0,0 1-1 0 0,0-1 0 0 0,-3 13 0 0 0,0-5 1 0 0,1-3-23 0 0,-2 0-1 0 0,1 1 1 0 0,-2-1 0 0 0,0-1-1 0 0,-1 1 1 0 0,-7 14-1 0 0,8-23-63 0 0,1 0 1 0 0,0-1-1 0 0,-1 0 0 0 0,0 0 1 0 0,0 0-1 0 0,-1-1 0 0 0,1 1 0 0 0,-1-1 1 0 0,0 0-1 0 0,0-1 0 0 0,0 0 0 0 0,-1 0 1 0 0,1 0-1 0 0,-1-1 0 0 0,0 1 1 0 0,1-2-1 0 0,-1 1 0 0 0,0-1 0 0 0,0 0 1 0 0,0 0-1 0 0,-9-1 0 0 0,10 0-83 0 0,1 0-1 0 0,-1 0 1 0 0,1 0-1 0 0,-1-1 1 0 0,1 0 0 0 0,-1 0-1 0 0,1-1 1 0 0,-7-2-1 0 0,8 2 397 0 0,3 2-395 0 0,1 0 0 0 0,0 0 1 0 0,-1 0-1 0 0,1 0 0 0 0,-1-1 0 0 0,1 1 1 0 0,-1 0-1 0 0,1 0 0 0 0,0-1 0 0 0,-1 1 1 0 0,1 0-1 0 0,-1-1 0 0 0,1 1 1 0 0,0 0-1 0 0,0-1 0 0 0,-1 1 0 0 0,1 0 1 0 0,0-1-1 0 0,-1 1 0 0 0,1-1 1 0 0,0 1-1 0 0,0-1 0 0 0,0 1 0 0 0,0 0 1 0 0,-1-1-1 0 0,1 1 0 0 0,0-1 0 0 0,0 1 1 0 0,0-1-1 0 0,0 1 0 0 0,0-1 1 0 0,0 1-1 0 0,0-1 0 0 0,0 0 0 0 0,0-8-1797 0 0</inkml:trace>
  <inkml:trace contextRef="#ctx0" brushRef="#br0" timeOffset="1">474 223 15808 0 0,'0'0'1431'0'0,"1"3"-1179"0"0,1 7-218 0 0,-1-3 9 0 0,0 0-1 0 0,0-1 0 0 0,3 8 0 0 0,-1-7 591 0 0,-1 1 0 0 0,-1-1-1 0 0,2 13 1 0 0,4 15 1336 0 0,8 26-317 0 0,0 0-1216 0 0,-13-51-472 0 0,-1-7-61 0 0,-1-1 0 0 0,0 0 0 0 0,1 0 0 0 0,-1 0 0 0 0,1 0 0 0 0,0 0 0 0 0,0 0 0 0 0,0 0 0 0 0,0 0 0 0 0,0 0 0 0 0,0-1 0 0 0,0 1 0 0 0,1 0 0 0 0,1 1 0 0 0,-1-1-1423 0 0</inkml:trace>
  <inkml:trace contextRef="#ctx0" brushRef="#br0" timeOffset="2">484 48 9216 0 0,'0'0'7599'0'0,"6"10"-7183"0"0,4-1-32 0 0,2 1-16 0 0,-2-6-680 0 0,5 6-136 0 0,-3 4-24 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6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1 2760 0 0,'-11'0'14981'0'0,"3"0"-13876"0"0,1 1 1 0 0,0-1-1 0 0,0 1 0 0 0,-12 4 1 0 0,12-3-757 0 0,0 1 0 0 0,0 0 1 0 0,1 0-1 0 0,-1 0 0 0 0,1 1 0 0 0,-1 0 1 0 0,-9 9-1 0 0,14-12-332 0 0,1 1-1 0 0,0-1 1 0 0,-1 0 0 0 0,1 1 0 0 0,0-1 0 0 0,0 1-1 0 0,0-1 1 0 0,0 1 0 0 0,0-1 0 0 0,0 1 0 0 0,1 0-1 0 0,-1-1 1 0 0,0 1 0 0 0,1 0 0 0 0,-1 0-1 0 0,1 2 1 0 0,-4 16-104 0 0,6-15 75 0 0,0-2-2 0 0,0 3 1 0 0,0 1 0 0 0,0-1 0 0 0,1 0 0 0 0,0 0 0 0 0,1-1 0 0 0,-1 1 0 0 0,1-1 0 0 0,0 1 0 0 0,0-1 0 0 0,1 0 0 0 0,-1 0 0 0 0,11 7 0 0 0,-4-4 96 0 0,0 0-1 0 0,1-1 1 0 0,0 0-1 0 0,24 9 1 0 0,-35-15-46 0 0,-1-1 0 0 0,1 1 0 0 0,0 0 0 0 0,0-1 0 0 0,-1 1 0 0 0,1 0 0 0 0,0-1 0 0 0,-1 1 0 0 0,1 0 0 0 0,-1 0 0 0 0,1 0 0 0 0,-1-1 0 0 0,1 1 0 0 0,-1 0 0 0 0,1 0 0 0 0,-1 0 0 0 0,0 0 0 0 0,1 1 0 0 0,1 18 589 0 0,-2-16-569 0 0,-1-1-1 0 0,0 0 1 0 0,1 0 0 0 0,-1 1-1 0 0,-1-1 1 0 0,1 0-1 0 0,0 0 1 0 0,-1 0 0 0 0,0 0-1 0 0,1 0 1 0 0,-1 0-1 0 0,0-1 1 0 0,-1 1 0 0 0,1-1-1 0 0,-4 4 1 0 0,-5 5 59 0 0,-25 16 1 0 0,34-25-153 0 0,-1 0 0 0 0,1-1 1 0 0,-1 1-1 0 0,0-1 0 0 0,1 0 0 0 0,-1 1 0 0 0,0-1 1 0 0,0 0-1 0 0,0-1 0 0 0,0 1 0 0 0,0 0 1 0 0,0-1-1 0 0,0 0 0 0 0,0 0 0 0 0,0 0 1 0 0,0 0-1 0 0,0 0 0 0 0,0 0 0 0 0,0-1 1 0 0,0 0-1 0 0,-3-1 0 0 0,1 0-418 0 0,1 0 0 0 0,-1 0 1 0 0,1-1-1 0 0,0 0 0 0 0,0 0 0 0 0,0 0 0 0 0,1 0 0 0 0,-1 0 1 0 0,1-1-1 0 0,-1 0 0 0 0,1 0 0 0 0,-3-5 0 0 0,-3-4-1646 0 0</inkml:trace>
  <inkml:trace contextRef="#ctx0" brushRef="#br0" timeOffset="1">166 58 11056 0 0,'2'3'195'0'0,"1"0"-1"0"0,0 0 1 0 0,0 0 0 0 0,0 0 0 0 0,0 0 0 0 0,0-1 0 0 0,1 1 0 0 0,-1-1 0 0 0,1 0 0 0 0,0 0 0 0 0,-1 0 0 0 0,1-1 0 0 0,0 1-1 0 0,0-1 1 0 0,8 2 0 0 0,-6-2 889 0 0,62 15 7483 0 0,-57-15-8005 0 0,-1 0 0 0 0,1 0 0 0 0,-1-1 0 0 0,18-2 0 0 0,-16 0-390 0 0,-1 0 0 0 0,1 0-1 0 0,-1-1 1 0 0,12-6 0 0 0,-18 7-289 0 0,0 0 0 0 0,0 0 0 0 0,1 1 0 0 0,-1 0 0 0 0,10-2 1 0 0,-4 0-1745 0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6.6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5528 0 0,'0'0'422'0'0,"-1"2"-276"0"0,-4 9 2681 0 0,4-9-1892 0 0,-1 0-1 0 0,1 1 0 0 0,0-1 1 0 0,0 1-1 0 0,0-1 0 0 0,0 1 1 0 0,1 0-1 0 0,-1-1 0 0 0,1 1 1 0 0,-1 0-1 0 0,1 0 0 0 0,0-1 1 0 0,0 1-1 0 0,0 0 0 0 0,1 3 1 0 0,16 73 3360 0 0,-2 40-3072 0 0,-8-51-1141 0 0,3 0 0 0 0,20 74-1 0 0,-21-112-947 0 0,0-1-1 0 0,22 44 1 0 0,-16-48-960 0 0,0-2-402 0 0</inkml:trace>
  <inkml:trace contextRef="#ctx0" brushRef="#br0" timeOffset="1">484 441 18343 0 0,'-11'-9'1952'0'0,"-5"1"-1985"0"0,13 7 426 0 0,1-1 0 0 0,-1 1 0 0 0,0 0 0 0 0,1 0 0 0 0,-1 0 0 0 0,0 0 0 0 0,0 0 0 0 0,1 0 0 0 0,-1 1 0 0 0,-5-1 0 0 0,2 1-159 0 0,0 1 1 0 0,0-1-1 0 0,1 1 1 0 0,-1 0-1 0 0,0 0 1 0 0,1 1 0 0 0,-1-1-1 0 0,1 1 1 0 0,0 1-1 0 0,-9 4 1 0 0,10-5-114 0 0,1 1 0 0 0,-1-1 0 0 0,1 1 1 0 0,0 0-1 0 0,0 0 0 0 0,0 0 0 0 0,0 1 1 0 0,1-1-1 0 0,-1 0 0 0 0,1 1 0 0 0,0 0 0 0 0,0 0 1 0 0,0 0-1 0 0,-2 7 0 0 0,-3 10-201 0 0,-3 23 0 0 0,9-35 40 0 0,0 0 0 0 0,1 0 0 0 0,0 0 0 0 0,0 0 0 0 0,2 13 0 0 0,0-8-80 0 0,-2-11 85 0 0,0 0 0 0 0,0-1 0 0 0,1 1 0 0 0,-1 0 0 0 0,1-1 0 0 0,-1 1 0 0 0,1-1 0 0 0,0 1 0 0 0,2 4-1 0 0,-1-5-109 0 0,-2-1 126 0 0,0-1 1 0 0,1 1-1 0 0,-1 0 0 0 0,0-1 0 0 0,0 1 0 0 0,1 0 1 0 0,-1-1-1 0 0,1 1 0 0 0,-1 0 0 0 0,0-1 0 0 0,1 1 1 0 0,-1-1-1 0 0,1 1 0 0 0,0-1 0 0 0,-1 1 0 0 0,1-1 1 0 0,-1 0-1 0 0,1 1 0 0 0,0-1 0 0 0,-1 1 0 0 0,1-1 1 0 0,0 0-1 0 0,-1 0 0 0 0,1 1 0 0 0,0-1 0 0 0,-1 0 1 0 0,2 0-1 0 0,0 1-18 0 0,1-1 0 0 0,-1 1 1 0 0,0-1-1 0 0,1 0 0 0 0,-1 0 1 0 0,0 0-1 0 0,4 0 0 0 0,-3-2 24 0 0,0 1 0 0 0,0-1 1 0 0,-1 0-1 0 0,1 0 0 0 0,0 0 0 0 0,-1 0 0 0 0,1 0 0 0 0,-1-1 0 0 0,1 1 1 0 0,-1-1-1 0 0,3-5 0 0 0,4-3-5 0 0,-5 7 18 0 0,-1-1 0 0 0,0 1 0 0 0,-1-1 0 0 0,1 0 0 0 0,-1 0 0 0 0,0 0 0 0 0,2-7 0 0 0,4-9 0 0 0,-3 11 35 0 0,-2 0 0 0 0,0-1 0 0 0,3-14 0 0 0,-1 5 48 0 0,-4 12 69 0 0,-1 6-7 0 0,1 0-1 0 0,3-2 324 0 0,-1 8 165 0 0,0 2-741 0 0,6 13 113 0 0,0 1 0 0 0,-1 0-1 0 0,-1 0 1 0 0,7 34-1 0 0,-13-49-144 0 0,1 1-1 0 0,0-1 0 0 0,0 0 1 0 0,0 1-1 0 0,5 6 0 0 0,3 9-4264 0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7.5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61 10136 0 0,'0'0'918'0'0,"0"2"-758"0"0,0 17-794 0 0,0 5 4957 0 0,0 0 0 0 0,-5 26 0 0 0,3-32-3494 0 0,1 0 1 0 0,1 0 0 0 0,4 37 0 0 0,0 8-183 0 0,-4-61-235 0 0,1-4-329 0 0,3-6-57 0 0,0 0 0 0 0,-1 0 0 0 0,0 0-1 0 0,2-11 1 0 0,-3 11-10 0 0,0 1-1 0 0,0 0 1 0 0,1-1-1 0 0,0 1 1 0 0,0 0-1 0 0,1 0 1 0 0,4-7-1 0 0,4 0-4 0 0,-5 6 12 0 0,0 0 0 0 0,9-18 0 0 0,-15 26-15 0 0,-1 0-1 0 0,0-1 0 0 0,1 1 1 0 0,-1 0-1 0 0,1 0 1 0 0,-1 0-1 0 0,0-1 0 0 0,1 1 1 0 0,-1 0-1 0 0,1 0 1 0 0,-1 0-1 0 0,1 0 1 0 0,-1 0-1 0 0,0 0 0 0 0,1 0 1 0 0,-1 0-1 0 0,1 0 1 0 0,-1 0-1 0 0,1 0 1 0 0,-1 0-1 0 0,1 0 0 0 0,-1 0 1 0 0,0 0-1 0 0,1 0 1 0 0,-1 0-1 0 0,1 0 0 0 0,-1 1 1 0 0,1-1-1 0 0,-1 0 1 0 0,0 0-1 0 0,1 1 1 0 0,13 9 189 0 0,12 25 285 0 0,-7-8-416 0 0,-16-23-123 0 0,0 1 0 0 0,0 0 0 0 0,1-1-1 0 0,-1 1 1 0 0,6 4 0 0 0,-5-6-639 0 0,0 0-1 0 0,0 0 0 0 0,0-1 1 0 0,0 0-1 0 0,0 1 1 0 0,0-1-1 0 0,1-1 1 0 0,8 4-1 0 0,-2-1-7753 0 0</inkml:trace>
  <inkml:trace contextRef="#ctx0" brushRef="#br0" timeOffset="1">402 74 5528 0 0,'0'0'14870'0'0,"-2"0"-12819"0"0,0 0-1868 0 0,0 0 1 0 0,0 0-1 0 0,0 0 0 0 0,0 0 1 0 0,0 1-1 0 0,0-1 1 0 0,1 0-1 0 0,-1 1 1 0 0,0 0-1 0 0,0-1 0 0 0,0 1 1 0 0,1 0-1 0 0,-1 0 1 0 0,0 0-1 0 0,1 0 1 0 0,-1 0-1 0 0,1 0 0 0 0,-1 0 1 0 0,1 0-1 0 0,-1 1 1 0 0,1-1-1 0 0,0 0 1 0 0,0 1-1 0 0,0 0 0 0 0,0-1 1 0 0,0 1-1 0 0,0-1 1 0 0,0 1-1 0 0,-1 3 1 0 0,0 3-130 0 0,1 0 1 0 0,0 1 0 0 0,0-1 0 0 0,1 0 0 0 0,1 14 0 0 0,-1-1 207 0 0,1-14-253 0 0,-1 1 0 0 0,2-1 0 0 0,-1 1 0 0 0,1-1 0 0 0,0 0 0 0 0,0 1 0 0 0,7 12 0 0 0,-3-8-3 0 0,1 0 0 0 0,0 0 0 0 0,14 16 0 0 0,-13-19-13 0 0,0-1 0 0 0,0 0 0 0 0,1 0 0 0 0,1-1 0 0 0,-1 0-1 0 0,1-1 1 0 0,0 0 0 0 0,13 6 0 0 0,-20-11 7 0 0,-1 0 0 0 0,0 0 0 0 0,1-1 0 0 0,-1 1 0 0 0,1-1 0 0 0,-1 0 0 0 0,1 1 0 0 0,-1-1 0 0 0,1 0 0 0 0,-1-1 0 0 0,1 1 0 0 0,-1 0 0 0 0,1-1 0 0 0,-1 1 0 0 0,1-1 0 0 0,3-1 0 0 0,1-2 0 0 0,0 0 0 0 0,0 0 0 0 0,12-10 0 0 0,-10 7 0 0 0,-4 3 19 0 0,0-1 1 0 0,0 1-1 0 0,-1-1 0 0 0,1 0 1 0 0,-1-1-1 0 0,-1 1 0 0 0,7-10 1 0 0,16-44 235 0 0,-20 43-212 0 0,-1 0 27 0 0,0-1 0 0 0,-2 0-1 0 0,0 0 1 0 0,-1 0 0 0 0,0 0-1 0 0,-2 0 1 0 0,0 0-1 0 0,-3-25 1 0 0,2 36-33 0 0,0 0 1 0 0,-1 0-1 0 0,0 0 0 0 0,-2-6 0 0 0,3 10-29 0 0,1 0-1 0 0,-1 1 1 0 0,0-1-1 0 0,0 0 0 0 0,0 1 1 0 0,0-1-1 0 0,0 1 1 0 0,0-1-1 0 0,0 1 0 0 0,0-1 1 0 0,0 1-1 0 0,-1 0 0 0 0,1 0 1 0 0,0 0-1 0 0,-1-1 1 0 0,-1 0-1 0 0,-5 2 24 0 0,0 5 41 0 0,4-2-66 0 0,1 1 1 0 0,0-1-1 0 0,0 1 0 0 0,0 0 1 0 0,1 0-1 0 0,-1 0 1 0 0,1 1-1 0 0,0-1 1 0 0,0 1-1 0 0,0-1 0 0 0,1 1 1 0 0,0-1-1 0 0,-2 8 1 0 0,1 7-14 0 0,1-1-1 0 0,0 23 1 0 0,1-33 8 0 0,0 1-4 0 0,1 0-1 0 0,-1 1 1 0 0,2-1-1 0 0,0 0 0 0 0,0 0 1 0 0,0 0-1 0 0,1-1 1 0 0,0 1-1 0 0,1-1 1 0 0,0 1-1 0 0,0-1 1 0 0,1 0-1 0 0,6 7 1 0 0,-7-10-102 0 0,0 0 0 0 0,0-1 1 0 0,0 0-1 0 0,1 0 0 0 0,-1 0 0 0 0,1 0 1 0 0,0-1-1 0 0,0 0 0 0 0,1 0 1 0 0,-1 0-1 0 0,0-1 0 0 0,1 0 0 0 0,0 0 1 0 0,0 0-1 0 0,-1-1 0 0 0,1 1 0 0 0,0-1 1 0 0,0-1-1 0 0,0 1 0 0 0,0-1 1 0 0,7-1-1 0 0,-4 0-678 0 0,0 0 0 0 0,0-1 0 0 0,16-6 0 0 0,-23 7 695 0 0,29-9-1575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8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1 283 18455 0 0,'2'10'311'0'0,"1"16"1053"0"0,-2-25-1263 0 0,0 0 0 0 0,0 1 0 0 0,-1-1 0 0 0,1 0 0 0 0,0 0 0 0 0,0 0 0 0 0,0 0 0 0 0,0 0 0 0 0,0 0 0 0 0,0 0 0 0 0,0-1 0 0 0,1 1 0 0 0,-1 0 0 0 0,0 0 0 0 0,0-1 0 0 0,1 1 0 0 0,1 0 0 0 0,-2-1 9 0 0,9 4 338 0 0,0 0-1 0 0,0-1 1 0 0,1-1 0 0 0,-1 0-1 0 0,1 0 1 0 0,0-1 0 0 0,19 0-1 0 0,75-10 235 0 0,-85 7-686 0 0,-17 1-172 0 0,-1 0 0 0 0,1 1 1 0 0,-1-1-1 0 0,1 0 0 0 0,-1 0 1 0 0,0-1-1 0 0,1 1 1 0 0,-1 0-1 0 0,0-1 0 0 0,0 1 1 0 0,0-1-1 0 0,3-3 1 0 0,-1 2-473 0 0,3-2-947 0 0</inkml:trace>
  <inkml:trace contextRef="#ctx0" brushRef="#br0" timeOffset="1">140 0 7832 0 0,'0'0'602'0'0,"-2"0"-395"0"0,-10 2 9910 0 0,10 3-6928 0 0,-2 12-2197 0 0,3-9-640 0 0,1 1-1 0 0,0-1 1 0 0,0 0-1 0 0,1 1 1 0 0,0-1-1 0 0,1 0 1 0 0,0 1 0 0 0,5 14-1 0 0,-4-14-120 0 0,43 183 650 0 0,-18-84-898 0 0,-12-54-183 0 0,-12-41-316 0 0,1 0 0 0 0,8 16 0 0 0,2 5-1904 0 0,-5-11-3392 0 0,2-2-1622 0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8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3224 0 0,'1'2'2808'0'0,"5"12"737"0"0,2 6 377 0 0,13 22 1 0 0,-18-37-3389 0 0,-1 0 0 0 0,0 0 0 0 0,0 0 0 0 0,0 0 0 0 0,2 9 0 0 0,4 10 5143 0 0,-8-25-5327 0 0,-4-28 597 0 0,-2-7-540 0 0,6 21-340 0 0,0 7-63 0 0,-1-1-1 0 0,2 1 1 0 0,-1-1 0 0 0,1 1 0 0 0,1-1 0 0 0,-1 1 0 0 0,5-13-1 0 0,-3 13-9 0 0,-1 3-213 0 0,0 0 0 0 0,0 0 1 0 0,0 0-1 0 0,1 0 0 0 0,0 0 1 0 0,0 0-1 0 0,0 1 0 0 0,0-1 1 0 0,1 1-1 0 0,0 0 0 0 0,0 0 1 0 0,0 0-1 0 0,0 0 1 0 0,0 1-1 0 0,6-3 0 0 0,3-1-1280 0 0,1 0-1 0 0,17-6 0 0 0,-23 11-277 0 0,-1 0 1 0 0,1 0-1 0 0,10-1 0 0 0,4 2-3872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9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0 13104 0 0,'22'16'4514'0'0,"-23"-15"-4199"0"0,1 0-1 0 0,-1 0 1 0 0,0 0 0 0 0,0 0-1 0 0,0 0 1 0 0,0 0 0 0 0,0 0-1 0 0,0-1 1 0 0,0 1 0 0 0,0 0-1 0 0,-1-1 1 0 0,1 1 0 0 0,0 0-1 0 0,0-1 1 0 0,-1 0 0 0 0,1 1-1 0 0,-3 0 1030 0 0,3-1-388 0 0,-8 5-335 0 0,0 1 0 0 0,0 0-1 0 0,-15 13 1 0 0,13-9-500 0 0,0 0 0 0 0,-13 16 0 0 0,21-22-102 0 0,0-1-1 0 0,1 1 0 0 0,0-1 0 0 0,0 1 0 0 0,0 0 0 0 0,0 0 0 0 0,1 0 0 0 0,-1 0 1 0 0,1 0-1 0 0,0 0 0 0 0,0 0 0 0 0,0 0 0 0 0,1 6 0 0 0,0-9-18 0 0,-1 12-19 0 0,1-1-1 0 0,1 0 0 0 0,0 0 1 0 0,1 1-1 0 0,4 17 1 0 0,-5-29 15 0 0,0 4-14 0 0,0-1 0 0 0,1 1 0 0 0,0 0 0 0 0,0-1 1 0 0,0 0-1 0 0,0 1 0 0 0,1-1 0 0 0,0 0 0 0 0,0 0 0 0 0,0 0 1 0 0,0-1-1 0 0,6 6 0 0 0,-7-9 5 0 0,0 1-1 0 0,0-1 1 0 0,1 1 0 0 0,-1-1-1 0 0,0 0 1 0 0,1 0 0 0 0,-1 0-1 0 0,0-1 1 0 0,0 1 0 0 0,4-1-1 0 0,-6 1 10 0 0,2-1-4 0 0,0 1 1 0 0,0-1-1 0 0,0 0 0 0 0,0 0 0 0 0,-1 0 0 0 0,1 0 1 0 0,0 0-1 0 0,-1 0 0 0 0,1 0 0 0 0,0 0 1 0 0,-1-1-1 0 0,1 1 0 0 0,-1-1 0 0 0,0 1 0 0 0,1-1 1 0 0,-1 1-1 0 0,0-1 0 0 0,1-2 0 0 0,0 0 3 0 0,-1 1-1 0 0,1 0 0 0 0,-1-1 1 0 0,0 1-1 0 0,0-1 1 0 0,0 0-1 0 0,0 1 0 0 0,-1-1 1 0 0,1-4-1 0 0,-1-5-6 0 0,1-1 0 0 0,1 1 0 0 0,0 0 0 0 0,4-15 0 0 0,-3 9 22 0 0,-1 1 0 0 0,-1-1-1 0 0,-2-33 1 0 0,0 15 94 0 0,1 35 164 0 0,1 3-260 0 0,0-1-1 0 0,-1 0 1 0 0,1 1 0 0 0,0-1 0 0 0,-1 0 0 0 0,1 1-1 0 0,0-1 1 0 0,-1 1 0 0 0,1-1 0 0 0,-1 1 0 0 0,1-1 0 0 0,-1 1-1 0 0,1-1 1 0 0,-1 1 0 0 0,1-1 0 0 0,-1 1 0 0 0,0 0-1 0 0,1-1 1 0 0,-1 1 0 0 0,0 0 0 0 0,1 1 0 0 0,5 14 53 0 0,-6-15-57 0 0,3 10 24 0 0,1 1 0 0 0,6 10-1 0 0,5 14-30 0 0,-9-21-157 0 0,-1-1 1 0 0,2 1-1 0 0,0-1 0 0 0,1 0 0 0 0,16 21 0 0 0,-8-14-1366 0 0,2 2-1871 0 0,-4-11-2223 0 0,-3-6-1653 0 0</inkml:trace>
  <inkml:trace contextRef="#ctx0" brushRef="#br0" timeOffset="1">351 96 16208 0 0,'0'0'1627'0'0,"7"10"711"0"0,30 41 2240 0 0,-27-36-4128 0 0,-8-12-405 0 0,0 0 0 0 0,0-1 0 0 0,0 1-1 0 0,0 0 1 0 0,0 0 0 0 0,-1 0-1 0 0,2 5 1 0 0,18 43-45 0 0,-16-41 0 0 0,5 9 0 0 0,-3-10 0 0 0,3-5 0 0 0,-9-4 7 0 0,1 0 1 0 0,-1 0-1 0 0,0-1 0 0 0,0 1 0 0 0,1 0 0 0 0,-1-1 0 0 0,0 1 0 0 0,0-1 1 0 0,0 1-1 0 0,0-1 0 0 0,0 0 0 0 0,0 1 0 0 0,0-1 0 0 0,0 0 0 0 0,0 0 1 0 0,0 0-1 0 0,0 0 0 0 0,0 0 0 0 0,0 0 0 0 0,-1 0 0 0 0,1 0 1 0 0,0 0-1 0 0,-1 0 0 0 0,1-1 0 0 0,2-4 35 0 0,-1 0 0 0 0,0 1 0 0 0,2-10 0 0 0,-3 11-53 0 0,11-74 289 0 0,-8 57-224 0 0,6-16-3 0 0,-9 34-42 0 0,1 0 1 0 0,-1 0 0 0 0,1 1-1 0 0,0-1 1 0 0,0 1-1 0 0,0 0 1 0 0,1-1-1 0 0,-1 1 1 0 0,1 0-1 0 0,-1 0 1 0 0,1 1 0 0 0,0-1-1 0 0,-1 0 1 0 0,1 1-1 0 0,0 0 1 0 0,0 0-1 0 0,0-1 1 0 0,0 2-1 0 0,0-1 1 0 0,0 0 0 0 0,0 1-1 0 0,1-1 1 0 0,3 1-1 0 0,12-3 52 0 0,-17 2-61 0 0,0 1 0 0 0,0-1 0 0 0,0 1-1 0 0,0 0 1 0 0,0 0 0 0 0,0-1 0 0 0,0 1 0 0 0,0 1 0 0 0,3-1 0 0 0,4 2 15 0 0,1-1 0 0 0,0 2-1 0 0,-1-1 1 0 0,1 2 0 0 0,-1-1-1 0 0,0 1 1 0 0,16 10 0 0 0,-21-12 4 0 0,0 1 0 0 0,1 0 1 0 0,-1-1-1 0 0,1 0 1 0 0,-1 0-1 0 0,1 0 1 0 0,0 0-1 0 0,0-1 1 0 0,-1 0-1 0 0,1 0 1 0 0,0 0-1 0 0,8 0 1 0 0,-13-1-11 0 0,1 0 0 0 0,-1 0 0 0 0,0 0 0 0 0,0 0 0 0 0,1 0-1 0 0,-1-1 1 0 0,0 1 0 0 0,1 0 0 0 0,-1 0 0 0 0,0 0 0 0 0,0 0 0 0 0,0-1 0 0 0,1 1 0 0 0,-1 0 0 0 0,0 0 0 0 0,0 0 0 0 0,1-1 0 0 0,-1 1 0 0 0,0 0-1 0 0,0 0 1 0 0,0-1 0 0 0,0 1 0 0 0,0 0 0 0 0,0 0 0 0 0,1-1 0 0 0,-1 1 0 0 0,0 0 0 0 0,0-1 0 0 0,0 1 0 0 0,0 0 0 0 0,0-1 0 0 0,0 1 0 0 0,0-13 191 0 0,0 10-214 0 0,0 2 19 0 0,0 0-1 0 0,0 0 1 0 0,0 0-1 0 0,0 0 1 0 0,0 0 0 0 0,-1 0-1 0 0,1 0 1 0 0,0 0-1 0 0,0 0 1 0 0,-1 0-1 0 0,1 1 1 0 0,0-1 0 0 0,-1 0-1 0 0,1 0 1 0 0,-1 0-1 0 0,0 0 1 0 0,1 1-1 0 0,-1-1 1 0 0,1 0-1 0 0,-1 1 1 0 0,0-1 0 0 0,1 1-1 0 0,-1-1 1 0 0,0 0-1 0 0,0 1 1 0 0,0-1-1 0 0,0 1 1 0 0,1 0 0 0 0,-1-1-1 0 0,0 1 1 0 0,0 0-1 0 0,0 0 1 0 0,0-1-1 0 0,0 1 1 0 0,0 0-1 0 0,-2 0 1 0 0,-11-4 30 0 0,12 3-49 0 0,-1-1 0 0 0,1 2 0 0 0,0-1 0 0 0,-1 0 0 0 0,1 0 0 0 0,0 1 0 0 0,-1-1 0 0 0,1 1 0 0 0,-1 0 0 0 0,1 0 0 0 0,-1 0 0 0 0,1 0 0 0 0,-1 0 0 0 0,1 0 0 0 0,-1 1 0 0 0,1-1 0 0 0,-1 1 0 0 0,1 0 0 0 0,0 0 0 0 0,-1 0 1 0 0,1 0-1 0 0,0 0 0 0 0,0 0 0 0 0,0 0 0 0 0,0 1 0 0 0,0-1 0 0 0,0 1 0 0 0,0 0 0 0 0,0-1 0 0 0,1 1 0 0 0,-1 0 0 0 0,0 0 0 0 0,1 0 0 0 0,0 0 0 0 0,-1 0 0 0 0,1 1 0 0 0,0-1 0 0 0,0 0 0 0 0,0 0 0 0 0,1 1 0 0 0,-1-1 0 0 0,0 4 0 0 0,-1 3-2 0 0,1-1 0 0 0,1 1 1 0 0,-1-1-1 0 0,1 1 0 0 0,2 13 0 0 0,1-7 4 0 0,0-1 0 0 0,1 1 0 0 0,0-1-1 0 0,12 25 1 0 0,-14-34 8 0 0,1 0-1 0 0,0-1 0 0 0,0 1 1 0 0,0-1-1 0 0,0 0 0 0 0,1 1 1 0 0,-1-2-1 0 0,1 1 0 0 0,0 0 1 0 0,0-1-1 0 0,0 0 0 0 0,1 0 1 0 0,-1 0-1 0 0,1 0 0 0 0,0-1 1 0 0,7 3-1 0 0,-2-2-10 0 0,-5-1-56 0 0,0 0 1 0 0,0 0-1 0 0,0-1 0 0 0,0 0 1 0 0,0 0-1 0 0,1 0 1 0 0,-1 0-1 0 0,0-1 0 0 0,1 0 1 0 0,-1 0-1 0 0,0-1 0 0 0,1 1 1 0 0,7-3-1 0 0,-11 3-239 0 0,0-1 0 0 0,1 0 0 0 0,-1 1 0 0 0,0-1 0 0 0,0 0 0 0 0,0 0-1 0 0,1 0 1 0 0,-1 0 0 0 0,0-1 0 0 0,0 1 0 0 0,-1-1 0 0 0,1 1 0 0 0,0-1 0 0 0,0 1 0 0 0,-1-1-1 0 0,3-4 1 0 0,3-9-7313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09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15088 0 0,'0'0'1837'0'0,"0"1"-611"0"0,1 8-34 0 0,0 0 0 0 0,0 1 0 0 0,1-1 0 0 0,6 16-1 0 0,-4-13-730 0 0,-1 0 0 0 0,3 20 0 0 0,0 14 1092 0 0,14 53 0 0 0,-12-66-1324 0 0,-3-11-59 0 0,16 41-1 0 0,-13-42-213 0 0,-4-10-84 0 0,1-1 1 0 0,0 1 0 0 0,0-1-1 0 0,10 13 1 0 0,-8-14-1108 0 0,-1 1 1 0 0,0 0-1 0 0,5 12 0 0 0</inkml:trace>
  <inkml:trace contextRef="#ctx0" brushRef="#br0" timeOffset="1">178 1 15752 0 0,'0'0'1423'0'0,"1"1"-1171"0"0,14 35 2812 0 0,-7-18-1951 0 0,-1 0-1 0 0,0 1 1 0 0,8 37 0 0 0,-8-18-169 0 0,19 53 0 0 0,-12-46-331 0 0,-5-19-584 0 0,1-1 0 0 0,2 0-1 0 0,0-1 1 0 0,1 0-1 0 0,28 37 1 0 0,-36-55-29 0 0,0-1 0 0 0,0 0 0 0 0,0 0 0 0 0,1 0 0 0 0,-1-1 0 0 0,1 1 0 0 0,0-1 0 0 0,9 4 0 0 0,-12-7-22 0 0,-1-1 1 0 0,1 1-1 0 0,0-1 0 0 0,-1 1 0 0 0,1-1 1 0 0,0 0-1 0 0,-1 0 0 0 0,1 0 0 0 0,0-1 1 0 0,-1 1-1 0 0,1-1 0 0 0,-1 1 0 0 0,1-1 1 0 0,0 0-1 0 0,3-2 0 0 0,-2 2-16 0 0,0-1-1 0 0,0 0 0 0 0,0 0 1 0 0,-1 0-1 0 0,1-1 0 0 0,-1 0 1 0 0,1 1-1 0 0,5-7 0 0 0,-5 2 39 0 0,0 0-1 0 0,0 0 1 0 0,0 0 0 0 0,-1 0-1 0 0,4-10 1 0 0,4-12 17 0 0,-5 12 27 0 0,-1 1 0 0 0,-1-1-1 0 0,0 0 1 0 0,-2-1 0 0 0,2-23 0 0 0,-4 36-28 0 0,1-1 27 0 0,-2 1 0 0 0,1-1 0 0 0,-1 1 0 0 0,1-1 0 0 0,-1 1 0 0 0,-1-1 0 0 0,1 1 0 0 0,-1 0 0 0 0,0-1 0 0 0,-3-4 0 0 0,5 10-40 0 0,0 0 0 0 0,0 0 0 0 0,0-1 0 0 0,0 1 0 0 0,-1 0 0 0 0,1 0 1 0 0,0 0-1 0 0,0 0 0 0 0,0-1 0 0 0,0 1 0 0 0,-1 0 0 0 0,1 0 0 0 0,0 0 0 0 0,0 0 0 0 0,-1 0 1 0 0,1-1-1 0 0,0 1 0 0 0,0 0 0 0 0,-1 0 0 0 0,1 0 0 0 0,0 0 0 0 0,0 0 0 0 0,-1 0 0 0 0,1 0 1 0 0,0 0-1 0 0,0 0 0 0 0,-1 0 0 0 0,1 0 0 0 0,0 0 0 0 0,0 0 0 0 0,-1 0 0 0 0,1 0 0 0 0,0 1 0 0 0,0-1 1 0 0,0 0-1 0 0,-1 0 0 0 0,1 0 0 0 0,0 0 0 0 0,0 0 0 0 0,-1 0 0 0 0,1 1 0 0 0,0-1 0 0 0,0 0 1 0 0,0 0-1 0 0,0 0 0 0 0,-1 1 0 0 0,1-1 0 0 0,0 0 0 0 0,0 0 0 0 0,0 0 0 0 0,0 1 0 0 0,0-1 1 0 0,0 0-1 0 0,0 0 0 0 0,0 1 0 0 0,-1-1 0 0 0,-4 13 14 0 0,5-13-18 0 0,-3 7 2 0 0,1 1-1 0 0,1 0 0 0 0,0-1 1 0 0,0 1-1 0 0,0 0 1 0 0,1 0-1 0 0,1 13 1 0 0,12 57-281 0 0,-8-57 67 0 0,-4-15 148 0 0,1 0 0 0 0,0 0 0 0 0,0 0 0 0 0,1-1 0 0 0,3 7 0 0 0,6 13-466 0 0,-10-20 215 0 0,0 0 0 0 0,1 0 1 0 0,-1 0-1 0 0,1-1 1 0 0,0 1-1 0 0,1-1 1 0 0,-1 0-1 0 0,1 0 1 0 0,0 0-1 0 0,0 0 1 0 0,0 0-1 0 0,1-1 1 0 0,-1 0-1 0 0,1 0 1 0 0,0 0-1 0 0,6 2 1 0 0,5 1-1703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7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0 321 7368 0 0,'0'0'568'0'0,"3"1"-374"0"0,-1 0 289 0 0,1 0-1 0 0,-1-1 0 0 0,1 1 0 0 0,-1-1 0 0 0,1 0 1 0 0,-1 1-1 0 0,1-1 0 0 0,0-1 0 0 0,-1 1 0 0 0,1 0 1 0 0,-1-1-1 0 0,1 1 0 0 0,2-2 0 0 0,35-15 7316 0 0,-36 15-7399 0 0,6-5 1108 0 0,-9 6-1425 0 0,0 0 0 0 0,0 0 0 0 0,0 0-1 0 0,0 1 1 0 0,1-1 0 0 0,-1 0 0 0 0,0 1-1 0 0,0-1 1 0 0,0 1 0 0 0,0-1 0 0 0,1 1-1 0 0,-1 0 1 0 0,2-1 0 0 0,74-13 995 0 0,-29 5-3773 0 0,-31 4-3277 0 0,-1-3-1845 0 0</inkml:trace>
  <inkml:trace contextRef="#ctx0" brushRef="#br0" timeOffset="1">260 1 17479 0 0,'0'0'1750'0'0,"0"1"-1604"0"0,0 6 42 0 0,-1-2 503 0 0,1-1 0 0 0,-1 1 0 0 0,1-1-1 0 0,-3 7 1 0 0,1-6-347 0 0,1-1 0 0 0,0 0 0 0 0,1 1 0 0 0,-1 6 0 0 0,-5 69 1133 0 0,6-57-1997 0 0,-1 9 1226 0 0,7 46 1 0 0,-5-67-1291 0 0,2 0 0 0 0,5 19 1 0 0,-5-23-597 0 0,0 0 0 0 0,0-1 0 0 0,1 1 0 0 0,0-1 0 0 0,5 7-1 0 0,1 1-6686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0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77 408 16328 0 0,'0'0'1475'0'0,"-1"-2"-1025"0"0,-1 1-249 0 0,1 0 0 0 0,0 0 0 0 0,-1 0 0 0 0,1 0 0 0 0,-1 0 0 0 0,0 0 0 0 0,1 1 0 0 0,-1-1 0 0 0,0 0 0 0 0,1 1 0 0 0,-1 0 1 0 0,0-1-1 0 0,0 1 0 0 0,1 0 0 0 0,-1 0 0 0 0,0 0 0 0 0,0 0 0 0 0,1 0 0 0 0,-1 0 0 0 0,0 1 0 0 0,0-1 0 0 0,1 0 0 0 0,-1 1 0 0 0,0 0 0 0 0,1-1 0 0 0,-3 2 0 0 0,2-1-57 0 0,0 0-1 0 0,0 0 0 0 0,0 0 0 0 0,1 1 0 0 0,-1-1 0 0 0,0 1 0 0 0,1-1 0 0 0,-1 1 0 0 0,1-1 0 0 0,-1 1 0 0 0,1 0 0 0 0,0 0 0 0 0,0 0 0 0 0,0-1 1 0 0,0 1-1 0 0,0 0 0 0 0,0 0 0 0 0,0 1 0 0 0,1-1 0 0 0,-1 0 0 0 0,1 0 0 0 0,0 0 0 0 0,-1 5 0 0 0,2 2-103 0 0,0-1-1 0 0,1 1 1 0 0,0 0-1 0 0,1 0 0 0 0,0-1 1 0 0,0 1-1 0 0,7 12 1 0 0,-4-9 4 0 0,7 24 0 0 0,-12-32-118 0 0,0-1 0 0 0,0 1 1 0 0,1 0-1 0 0,-1-1 0 0 0,1 1 0 0 0,-1-1 0 0 0,1 0 0 0 0,0 1 0 0 0,0-1 0 0 0,1 0 1 0 0,-1 0-1 0 0,1 0 0 0 0,-1-1 0 0 0,1 1 0 0 0,0 0 0 0 0,0-1 0 0 0,0 0 0 0 0,0 0 1 0 0,1 0-1 0 0,-1 0 0 0 0,1 0 0 0 0,-1-1 0 0 0,1 0 0 0 0,-1 1 0 0 0,1-1 1 0 0,0-1-1 0 0,0 1 0 0 0,-1 0 0 0 0,1-1 0 0 0,0 0 0 0 0,0 0 0 0 0,0 0 0 0 0,-1 0 1 0 0,1-1-1 0 0,0 1 0 0 0,7-3 0 0 0,-6 1-396 0 0,0 1 1 0 0,-1-1-1 0 0,1-1 0 0 0,-1 1 1 0 0,1 0-1 0 0,-1-1 0 0 0,0 0 1 0 0,0 0-1 0 0,0 0 0 0 0,-1-1 1 0 0,1 1-1 0 0,-1-1 0 0 0,0 0 1 0 0,1 0-1 0 0,-2 0 0 0 0,1 0 1 0 0,0-1-1 0 0,2-5 0 0 0,0-13-1576 0 0</inkml:trace>
  <inkml:trace contextRef="#ctx0" brushRef="#br0" timeOffset="1">205 152 4608 0 0,'-9'-12'77'0'0,"6"9"-40"0"0,0 0 0 0 0,1 0-1 0 0,-1-1 1 0 0,1 1-1 0 0,0-1 1 0 0,0 1-1 0 0,0-1 1 0 0,-1-5 0 0 0,-1-1 11 0 0,-1 0 1 0 0,0 0 0 0 0,0 1 0 0 0,-1 0 0 0 0,-7-9 0 0 0,-8-9 6669 0 0,20 26-6403 0 0,1 0 43 0 0,-1 1-1 0 0,0-1 1 0 0,1 0-1 0 0,-1 1 1 0 0,0-1-1 0 0,0 0 1 0 0,1 1-1 0 0,-1-1 1 0 0,0 1 0 0 0,0-1-1 0 0,0 1 1 0 0,0-1-1 0 0,0 1 1 0 0,-1-1-1 0 0,-6 0 5845 0 0,4 17-3477 0 0,3-12-2554 0 0,0 1 0 0 0,1 0 0 0 0,-1 0 0 0 0,1 0-1 0 0,0-1 1 0 0,1 1 0 0 0,-1 0 0 0 0,2 7 0 0 0,14 40 659 0 0,-6-21-609 0 0,1 8-150 0 0,0 3-530 0 0,2-1-1 0 0,33 73 0 0 0,-24-79-6330 0 0,3-4-2284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0.7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258 388 23039 0 0,'0'0'1126'0'0,"-6"-5"63"0"0,6 2-1098 0 0,-1 3-86 0 0,1-1 0 0 0,0 0 0 0 0,0 1 0 0 0,0-1-1 0 0,-1 1 1 0 0,1-1 0 0 0,0 1 0 0 0,0-1 0 0 0,-1 1 0 0 0,1-1 0 0 0,0 1 0 0 0,-1-1 0 0 0,1 1-1 0 0,-1 0 1 0 0,1-1 0 0 0,-1 1 0 0 0,1 0 0 0 0,-1-1 0 0 0,1 1 0 0 0,-1 0 0 0 0,1-1 0 0 0,-1 1-1 0 0,1 0 1 0 0,-2-1 0 0 0,-1 0 103 0 0,0 0-1 0 0,0 0 1 0 0,0 0-1 0 0,0 0 1 0 0,-1 0-1 0 0,1 1 1 0 0,0-1-1 0 0,-1 1 1 0 0,1 0-1 0 0,0 0 1 0 0,-1 0-1 0 0,-3 1 1 0 0,-2 0 286 0 0,0 0 1 0 0,1 1 0 0 0,-16 6-1 0 0,12-3-310 0 0,1 1 0 0 0,0 1-1 0 0,0 0 1 0 0,0 0 0 0 0,1 1 0 0 0,0 0-1 0 0,1 1 1 0 0,0 0 0 0 0,-12 15-1 0 0,18-19-116 0 0,-1 0-1 0 0,1 0 1 0 0,0 0-1 0 0,0 0 0 0 0,1 1 1 0 0,-1-1-1 0 0,1 1 0 0 0,1 0 1 0 0,-1 0-1 0 0,1-1 0 0 0,0 1 1 0 0,0 0-1 0 0,1 0 1 0 0,-1 0-1 0 0,1 0 0 0 0,1 0 1 0 0,-1 0-1 0 0,1 0 0 0 0,0 0 1 0 0,0 0-1 0 0,3 6 0 0 0,-2-7-21 0 0,-1-3-61 0 0,-1 0 0 0 0,1 0-1 0 0,0 0 1 0 0,0 1 0 0 0,0-1-1 0 0,3 3 1 0 0,-3-5 113 0 0,-1 1 0 0 0,1-1-1 0 0,-1 1 1 0 0,1-1 0 0 0,-1 0 0 0 0,1 1-1 0 0,0-1 1 0 0,-1 0 0 0 0,1 1 0 0 0,0-1-1 0 0,-1 0 1 0 0,1 0 0 0 0,0 0 0 0 0,-1 0-1 0 0,2 1 1 0 0,1-2 3 0 0,0 1 0 0 0,0-1 0 0 0,0 0 0 0 0,0 0 0 0 0,-1 0 0 0 0,1 0 0 0 0,0 0 0 0 0,0-1 0 0 0,-1 1 0 0 0,1-1 0 0 0,-1 0 0 0 0,0 0 0 0 0,1 0 0 0 0,-1 0 0 0 0,0 0 0 0 0,0 0 0 0 0,0 0 0 0 0,2-5 0 0 0,1 1 0 0 0,-1 0 0 0 0,0-1 0 0 0,-1 0 0 0 0,1 0 0 0 0,-1 0 0 0 0,3-11 0 0 0,16-61 0 0 0,-17 66 0 0 0,1 4 0 0 0,4 5 0 0 0,-6 5 0 0 0,0 0 0 0 0,0 0 0 0 0,0 1 0 0 0,0-1 0 0 0,0 1 0 0 0,0 0 0 0 0,0 0 0 0 0,-1 0 0 0 0,1 1 0 0 0,4 3 0 0 0,4 3 0 0 0,7 2 0 0 0,-9-5 0 0 0,0 0 0 0 0,14 13 0 0 0,-21-17 0 0 0,0 1 0 0 0,1-1 0 0 0,0 0 0 0 0,-1 1 0 0 0,1-2 0 0 0,0 1 0 0 0,0 0 0 0 0,0-1 0 0 0,0 0 0 0 0,0 1 0 0 0,0-2 0 0 0,0 1 0 0 0,0 0 0 0 0,1-1 0 0 0,-1 0 0 0 0,8 0 0 0 0,-5-5 0 0 0,-3 1-87 0 0,0 0-1 0 0,-1-1 1 0 0,1 0 0 0 0,-1 0-1 0 0,0 0 1 0 0,0 0 0 0 0,0 0 0 0 0,-1-1-1 0 0,0 1 1 0 0,0-1 0 0 0,1-6-1 0 0,-1 3-62 0 0,0 1 1 0 0,-1-1-1 0 0,0 0 0 0 0,0 0 1 0 0,-1 0-1 0 0,-2-17 0 0 0,-12-43 161 0 0,-30-87 0 0 0,23 89 211 0 0,0 10 686 0 0,11 34-244 0 0,9 21 156 0 0,1 5-657 0 0,2 28 145 0 0,1-1-1 0 0,13 55 1 0 0,-1-10-22 0 0,33 263-375 0 0,-32-214-5 0 0,15 74-2625 0 0,-24-154 557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1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68 23039 0 0,'0'0'528'0'0,"2"-2"70"0"0,1-1-452 0 0,0 1 0 0 0,0-1 1 0 0,1 1-1 0 0,0-1 1 0 0,-1 1-1 0 0,1 0 0 0 0,0 1 1 0 0,0-1-1 0 0,5-1 0 0 0,41-7 211 0 0,-10 2 993 0 0,-19 4-650 0 0,36-3-1 0 0,-18 3-354 0 0,75-4-4169 0 0,-97 7 2512 0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1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0 13824 0 0,'0'0'1246'0'0,"-1"1"-1022"0"0,-2 2 212 0 0,2-3 236 0 0,0 1 1 0 0,0 0-1 0 0,0 0 0 0 0,0 0 0 0 0,1 0 0 0 0,-1 0 0 0 0,0 0 0 0 0,1 0 1 0 0,-1 0-1 0 0,1 0 0 0 0,-1 2 0 0 0,-2 7 1903 0 0,2-8-2533 0 0,-1 6 401 0 0,1 1 0 0 0,0-1 1 0 0,1 1-1 0 0,0 12 1 0 0,-1 13 46 0 0,-1 0-353 0 0,2-1-1 0 0,2 1 0 0 0,10 59 0 0 0,-7-60-138 0 0,4 18 54 0 0,2-1-1 0 0,27 76 1 0 0,-30-109-116 0 0,0 0 0 0 0,1-1 0 0 0,0 0 0 0 0,13 16 0 0 0,6 11-595 0 0,-27-43 628 0 0,0 1 1 0 0,0 0-1 0 0,0-1 1 0 0,0 1-1 0 0,0-1 0 0 0,0 1 1 0 0,0-1-1 0 0,1 1 0 0 0,-1-1 1 0 0,0 0-1 0 0,0 1 0 0 0,0-1 1 0 0,0 0-1 0 0,1 0 1 0 0,-1 0-1 0 0,0 0 0 0 0,0 0 1 0 0,0 0-1 0 0,1-1 0 0 0,1 1 1 0 0,-2 0-15 0 0,4-2 13 0 0,1 1-1 0 0,-1-1 1 0 0,0 1-1 0 0,1-1 1 0 0,-1-1-1 0 0,0 1 1 0 0,0-1-1 0 0,-1 0 1 0 0,1 0-1 0 0,-1 0 1 0 0,1-1-1 0 0,-1 0 1 0 0,0 1-1 0 0,4-7 1 0 0,0 1 38 0 0,-1 0 1 0 0,0-1 0 0 0,0-1-1 0 0,-1 1 1 0 0,7-17-1 0 0,0 3-8 0 0,-11 20 24 0 0,0 1 1 0 0,1-1 0 0 0,-1-1-1 0 0,-1 1 1 0 0,1 0 0 0 0,0 0-1 0 0,-1-1 1 0 0,0 1 0 0 0,0-1-1 0 0,0-6 1 0 0,1-18 145 0 0,-1 24-120 0 0,0 0 1 0 0,-1-1-1 0 0,0 1 0 0 0,0-1 0 0 0,0 1 0 0 0,0-1 0 0 0,-1 1 0 0 0,-2-7 0 0 0,0 4 73 0 0,0 1 0 0 0,0 0 1 0 0,-1 0-1 0 0,0 1 0 0 0,0-1 0 0 0,-6-6 0 0 0,10 12-118 0 0,-1 0 0 0 0,0 1 0 0 0,1-1 1 0 0,-1 1-1 0 0,0-1 0 0 0,1 0 0 0 0,-1 1 0 0 0,0 0 0 0 0,0-1 0 0 0,1 1 0 0 0,-1-1 1 0 0,0 1-1 0 0,0 0 0 0 0,0 0 0 0 0,0 0 0 0 0,0-1 0 0 0,1 1 0 0 0,-1 0 0 0 0,0 0 1 0 0,0 0-1 0 0,0 0 0 0 0,0 0 0 0 0,0 0 0 0 0,0 1 0 0 0,1-1 0 0 0,-1 0 0 0 0,0 0 1 0 0,0 1-1 0 0,0-1 0 0 0,0 0 0 0 0,1 1 0 0 0,-1-1 0 0 0,0 1 0 0 0,0-1 0 0 0,1 1 1 0 0,-1-1-1 0 0,0 1 0 0 0,1 0 0 0 0,-1-1 0 0 0,0 2 0 0 0,-2 1-18 0 0,0 0 1 0 0,1 0-1 0 0,0 0 0 0 0,-1 1 1 0 0,1-1-1 0 0,1 1 0 0 0,-3 3 1 0 0,3-1 19 0 0,-1-1-1 0 0,1 1 1 0 0,0 0 0 0 0,1-1-1 0 0,-1 1 1 0 0,1 0 0 0 0,1 0 0 0 0,-1-1-1 0 0,1 1 1 0 0,1 5 0 0 0,1 26-680 0 0,-2-29 564 0 0,-1 0 1 0 0,1 0-1 0 0,1 0 0 0 0,0 0 0 0 0,0-1 0 0 0,0 1 1 0 0,1 0-1 0 0,0-1 0 0 0,6 11 0 0 0,-6-12 103 0 0,4 9 8 0 0,-6-11 0 0 0,0-1 0 0 0,0 0 0 0 0,1 0 0 0 0,-1 1 0 0 0,1-1 0 0 0,0 0 0 0 0,0 0 0 0 0,0-1 0 0 0,0 1 0 0 0,1 0 0 0 0,-1-1 0 0 0,1 1 0 0 0,5 3 0 0 0,21 9-264 0 0,-26-14 234 0 0,-1 0-1 0 0,1 0 0 0 0,-1 0 1 0 0,1-1-1 0 0,-1 1 0 0 0,1-1 1 0 0,0 0-1 0 0,-1 0 0 0 0,1 0 1 0 0,0 0-1 0 0,2 0 0 0 0,6-2-116 0 0,-9 2 120 0 0,1 0 1 0 0,-1-1-1 0 0,0 1 0 0 0,1-1 0 0 0,-1 0 0 0 0,0 1 0 0 0,1-1 0 0 0,-1 0 1 0 0,0 0-1 0 0,0 0 0 0 0,0-1 0 0 0,4-1 0 0 0,12-14-129 0 0,-7 8-144 0 0,0-1 0 0 0,17-21 0 0 0,-14 15 25 0 0,-6 6-383 0 0,13-20-1 0 0,-9 15 191 0 0,1-2 59 0 0,-13 16 230 0 0,8 0 86 0 0,-7 1 121 0 0,0 0 0 0 0,0 0 0 0 0,-1 0 0 0 0,1 0 0 0 0,0 0 1 0 0,-1 0-1 0 0,1 0 0 0 0,0 0 0 0 0,0 0 0 0 0,-1 0 1 0 0,1 0-1 0 0,0 1 0 0 0,0-1 0 0 0,-1 0 0 0 0,1 0 0 0 0,0 1 1 0 0,-1-1-1 0 0,1 1 0 0 0,-1-1 0 0 0,1 0 0 0 0,0 1 0 0 0,-1-1 1 0 0,1 1-1 0 0,-1 0 0 0 0,1-1 0 0 0,-1 1 0 0 0,1-1 1 0 0,-1 1-1 0 0,0 0 0 0 0,1-1 0 0 0,-1 2 0 0 0,6 7 395 0 0,-1 0 0 0 0,0 0-1 0 0,-1 0 1 0 0,0 1 0 0 0,4 18-1 0 0,0-14 27 0 0,-8-14-386 0 0,0 0-1 0 0,0 1 1 0 0,1-1 0 0 0,-1 0 0 0 0,0 1 0 0 0,1-1-1 0 0,-1 0 1 0 0,0 1 0 0 0,1-1 0 0 0,-1 0-1 0 0,0 1 1 0 0,1-1 0 0 0,-1 0 0 0 0,1 0-1 0 0,-1 0 1 0 0,0 1 0 0 0,1-1 0 0 0,-1 0-1 0 0,1 0 1 0 0,-1 0 0 0 0,1 0 0 0 0,-1 0 0 0 0,1 0-1 0 0,-1 0 1 0 0,1 0 0 0 0,-1 0 0 0 0,0 0-1 0 0,1 0 1 0 0,-1 0 0 0 0,1 0 0 0 0,-1 0-1 0 0,1-1 1 0 0,3-2 6 0 0,0 0 1 0 0,0 0-1 0 0,0-1 0 0 0,-1 1 1 0 0,0-1-1 0 0,0 0 0 0 0,0 0 0 0 0,0 0 1 0 0,-1-1-1 0 0,1 1 0 0 0,-1-1 1 0 0,2-6-1 0 0,-2 8-39 0 0,14-38-116 0 0,-11 28-205 0 0,0 0 0 0 0,1 0 0 0 0,0 1 0 0 0,9-12-1 0 0,25-29-3962 0 0,-24 28-4544 0 0</inkml:trace>
  <inkml:trace contextRef="#ctx0" brushRef="#br0" timeOffset="1">1669 99 22031 0 0,'-7'-1'44'0'0,"0"0"1074"0"0,-7-1 2914 0 0,14 17-2606 0 0,-1 15-892 0 0,0-19-413 0 0,1 1 0 0 0,0-1 0 0 0,2 18-1 0 0,1-11-115 0 0,-2-1-1 0 0,0 21 1 0 0,-2-24-6 0 0,2 0 1 0 0,0 0-1 0 0,0 0 1 0 0,5 17-1 0 0,-1-13 26 0 0,4 16-185 0 0,-9-31 39 0 0,0 0-1 0 0,0-1 1 0 0,1 1-1 0 0,-1 0 1 0 0,1 0-1 0 0,0 0 0 0 0,-1 0 1 0 0,1-1-1 0 0,1 1 1 0 0,-1 0-1 0 0,0-1 1 0 0,1 1-1 0 0,-1-1 0 0 0,1 1 1 0 0,0-1-1 0 0,0 0 1 0 0,0 0-1 0 0,0 0 1 0 0,0 0-1 0 0,0 0 0 0 0,4 2 1 0 0,0 1 171 0 0,-4-3-407 0 0,-1-1 1 0 0,1 0-1 0 0,0 1 0 0 0,-1-1 1 0 0,1 0-1 0 0,0 0 0 0 0,0 0 1 0 0,0 0-1 0 0,0-1 0 0 0,0 1 1 0 0,0 0-1 0 0,1-1 0 0 0,-1 1 1 0 0,2-1-1 0 0,35-1-1912 0 0,4-7-17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2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30 143 19351 0 0,'-21'0'1474'0'0,"15"10"-845"0"0,6-9-628 0 0,0-1 0 0 0,-1 1 0 0 0,1-1 0 0 0,0 1 0 0 0,0-1 1 0 0,-1 1-1 0 0,1 0 0 0 0,0-1 0 0 0,0 1 0 0 0,0 0 0 0 0,0-1 0 0 0,0 1 0 0 0,0-1 0 0 0,0 1 0 0 0,0 0 0 0 0,1 1 27 0 0,0 0-1 0 0,-1 0 1 0 0,1-1 0 0 0,0 1-1 0 0,0 0 1 0 0,0-1-1 0 0,0 1 1 0 0,1-1-1 0 0,-1 1 1 0 0,2 0-1 0 0,-2-1 40 0 0,0 1 0 0 0,1-1 0 0 0,-1 0 0 0 0,0 0 0 0 0,0 1 0 0 0,0-1 0 0 0,0 1 0 0 0,0-1 0 0 0,-1 1 0 0 0,1-1 0 0 0,0 1 0 0 0,-1-1 0 0 0,1 1 0 0 0,-1 0 0 0 0,1-1-1 0 0,-1 1 1 0 0,0 2 0 0 0,-1 10 467 0 0,0-12-453 0 0,1 1-1 0 0,-1-1 1 0 0,1 0 0 0 0,0 1-1 0 0,0-1 1 0 0,0 0-1 0 0,0 0 1 0 0,0 1-1 0 0,1-1 1 0 0,-1 0-1 0 0,1 1 1 0 0,0 1 0 0 0,11 17 267 0 0,-9-16-297 0 0,0-1-1 0 0,-1 1 1 0 0,1 0 0 0 0,-1-1 0 0 0,0 1 0 0 0,0 0-1 0 0,-1 0 1 0 0,2 7 0 0 0,-2-6-24 0 0,0 1 1 0 0,1-1 0 0 0,0 0-1 0 0,0 0 1 0 0,0 0-1 0 0,1 0 1 0 0,0 0-1 0 0,0-1 1 0 0,1 1 0 0 0,-1-1-1 0 0,6 6 1 0 0,-5-7 57 0 0,-1 0 0 0 0,1-1 0 0 0,-1 1 1 0 0,1-1-1 0 0,0 0 0 0 0,1 0 0 0 0,-1 0 1 0 0,0-1-1 0 0,1 1 0 0 0,0-1 0 0 0,-1 0 0 0 0,1-1 1 0 0,0 1-1 0 0,5 0 0 0 0,-6-2-51 0 0,-1 0 0 0 0,0 0 0 0 0,0 0 0 0 0,0 0 1 0 0,0-1-1 0 0,0 0 0 0 0,0 1 0 0 0,0-1 0 0 0,0 0 0 0 0,0-1 0 0 0,0 1 0 0 0,0 0 0 0 0,0-1 0 0 0,4-3 0 0 0,6-3 65 0 0,-9 6-98 0 0,0 0 1 0 0,0 0 0 0 0,0 0-1 0 0,-1-1 1 0 0,1 0 0 0 0,-1 0 0 0 0,0 0-1 0 0,0 0 1 0 0,0 0 0 0 0,0-1 0 0 0,0 1-1 0 0,3-7 1 0 0,12-14 156 0 0,-15 22-93 0 0,-1 0 0 0 0,0-1 0 0 0,0 0 0 0 0,0 1 0 0 0,0-1 0 0 0,0 0 0 0 0,0 0 0 0 0,-1 0 1 0 0,1 0-1 0 0,-1 0 0 0 0,1-4 0 0 0,4-58 1036 0 0,-5 58-1100 0 0,-1-1 1 0 0,0 1-1 0 0,-1 0 0 0 0,1 0 1 0 0,-2-1-1 0 0,1 1 0 0 0,-1 0 1 0 0,0 0-1 0 0,0 0 0 0 0,-1 0 1 0 0,-5-9-1 0 0,-1-7-1 0 0,7 18 3 0 0,0 0 0 0 0,0 0 0 0 0,0 0 0 0 0,-1 0 0 0 0,0 1 0 0 0,-4-7 0 0 0,2 5 23 0 0,-2-3 41 0 0,-1 1 1 0 0,0 0-1 0 0,0 0 1 0 0,-18-12-1 0 0,-5-4-298 0 0,29 23 165 0 0,0-1 0 0 0,0 1 0 0 0,0 0 0 0 0,0 0 0 0 0,0 0 0 0 0,0 0 0 0 0,0 0 0 0 0,0 1 0 0 0,-1-1 0 0 0,1 1 0 0 0,0-1 0 0 0,0 1 0 0 0,-1 0 0 0 0,1 0 0 0 0,0 0 0 0 0,-4 0 0 0 0,0 1-281 0 0,5-1 224 0 0,0 0 1 0 0,1 0-1 0 0,-1 0 0 0 0,1 0 1 0 0,-1 1-1 0 0,0-1 0 0 0,1 0 1 0 0,-1 0-1 0 0,1 1 0 0 0,-1-1 0 0 0,1 0 1 0 0,-1 1-1 0 0,1-1 0 0 0,-1 1 1 0 0,1-1-1 0 0,-1 1 0 0 0,1 0 1 0 0,-4 2-399 0 0,-14 7-2404 0 0,6-2-5488 0 0</inkml:trace>
  <inkml:trace contextRef="#ctx0" brushRef="#br0" timeOffset="1">611 82 15664 0 0,'-6'1'458'0'0,"5"-1"-343"0"0,-1 1 0 0 0,1-1 0 0 0,-1 0 0 0 0,0 0 0 0 0,1 0 0 0 0,-1 0 0 0 0,0 0 0 0 0,1 0 0 0 0,-1-1 0 0 0,0 1 0 0 0,-2-2 0 0 0,-2 1 1239 0 0,0 0 1 0 0,0 1-1 0 0,-11-1 0 0 0,16 1-1243 0 0,0 0-1 0 0,-1 0 0 0 0,1 1 1 0 0,0-1-1 0 0,0 0 0 0 0,0 0 1 0 0,0 0-1 0 0,0 1 0 0 0,0-1 1 0 0,-1 1-1 0 0,1-1 0 0 0,0 1 1 0 0,0-1-1 0 0,0 1 0 0 0,1-1 1 0 0,-1 1-1 0 0,0 0 0 0 0,0 0 1 0 0,0-1-1 0 0,0 1 0 0 0,1 0 1 0 0,-1 0-1 0 0,0 0 0 0 0,1 0 1 0 0,-1 0-1 0 0,0 0 1 0 0,1 0-1 0 0,-1 2 0 0 0,-1 2-99 0 0,1 1-1 0 0,0 0 0 0 0,0 0 1 0 0,1 0-1 0 0,-1 0 1 0 0,1 0-1 0 0,1 0 1 0 0,-1 0-1 0 0,1 0 0 0 0,2 10 1 0 0,6 26-336 0 0,-7-32 260 0 0,0 0-1 0 0,0-1 1 0 0,5 15-1 0 0,-5-21 57 0 0,0 1 0 0 0,-1-1 0 0 0,1 1 0 0 0,-1 0 0 0 0,0-1-1 0 0,0 1 1 0 0,-1 0 0 0 0,1 0 0 0 0,-1 0 0 0 0,1-1 0 0 0,-1 1 0 0 0,-1 0-1 0 0,1 5 1 0 0,-1-7 8 0 0,1 1 0 0 0,0-1 0 0 0,1 1 0 0 0,-1-1 0 0 0,0 1 0 0 0,1-1 0 0 0,-1 1 0 0 0,1-1 0 0 0,0 0-1 0 0,0 1 1 0 0,2 3 0 0 0,-2-4 20 0 0,0 0 0 0 0,0 0-1 0 0,0 0 1 0 0,-1 0 0 0 0,1 0 0 0 0,-1 0-1 0 0,1 0 1 0 0,-1 1 0 0 0,0-1 0 0 0,1 0-1 0 0,-1 0 1 0 0,0 0 0 0 0,-1 3 0 0 0,1-1 69 0 0,-1-1 1 0 0,0 1-1 0 0,1-1 1 0 0,0 1 0 0 0,0 0-1 0 0,0-1 1 0 0,0 1-1 0 0,2 6 1 0 0,-1-7-13 0 0,-1-1 0 0 0,0 1 0 0 0,0 0 0 0 0,0-1 0 0 0,0 1 0 0 0,-1 0 0 0 0,1-1 0 0 0,-1 1 0 0 0,1 0 0 0 0,-1-1 0 0 0,0 1 0 0 0,0-1 0 0 0,0 1 0 0 0,0-1 0 0 0,-1 1 0 0 0,-1 1 0 0 0,-6 15 464 0 0,-1-6-307 0 0,9-12-216 0 0,0-1 0 0 0,0 1 0 0 0,1 0 0 0 0,-1 0 0 0 0,0 0 0 0 0,0 0 0 0 0,1 0 0 0 0,-1 0 0 0 0,1 0 0 0 0,-1 0 0 0 0,1 0 0 0 0,-1 0 0 0 0,1 0 0 0 0,0 0 0 0 0,-1 2 0 0 0,-12 0 100 0 0,-6-3-106 0 0,7-4-11 0 0,1 0-68 0 0,10 3 37 0 0,0 1-1 0 0,-1 0 0 0 0,1-1 0 0 0,0 1 1 0 0,0 0-1 0 0,-1-1 0 0 0,1 0 0 0 0,0 1 0 0 0,0-1 1 0 0,0 0-1 0 0,0 0 0 0 0,0 1 0 0 0,0-1 1 0 0,0 0-1 0 0,0 0 0 0 0,0 0 0 0 0,0 0 0 0 0,0 0 1 0 0,1-1-1 0 0,-1 1 0 0 0,0 0 0 0 0,1 0 1 0 0,-1 0-1 0 0,1-1 0 0 0,-1 1 0 0 0,1 0 0 0 0,0-1 1 0 0,-1 1-1 0 0,1 0 0 0 0,0 0 0 0 0,0-1 1 0 0,0 1-1 0 0,0-1 0 0 0,0 0 0 0 0,0-5-496 0 0,0 3 202 0 0,0-1 0 0 0,0 1 0 0 0,0 0-1 0 0,0 0 1 0 0,1 0 0 0 0,-1 0 0 0 0,1 0 0 0 0,0 0-1 0 0,0 0 1 0 0,1 0 0 0 0,-1 0 0 0 0,1 1-1 0 0,0-1 1 0 0,3-5 0 0 0,4-7-1801 0 0,-2 0-65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3.1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3 200 5528 0 0,'0'0'34'0'0,"-1"0"0"0"0,1 0 0 0 0,0 0 1 0 0,0 0-1 0 0,0 0 0 0 0,0 0 0 0 0,0 0 0 0 0,0 1 0 0 0,-1-1 1 0 0,1 0-1 0 0,0 0 0 0 0,0 0 0 0 0,0 0 0 0 0,0 0 0 0 0,0 0 1 0 0,0 0-1 0 0,0 1 0 0 0,0-1 0 0 0,-1 0 0 0 0,1 0 1 0 0,0 0-1 0 0,0 0 0 0 0,0 0 0 0 0,0 1 0 0 0,0-1 0 0 0,0 0 1 0 0,0 0-1 0 0,0 0 0 0 0,0 0 0 0 0,0 1 0 0 0,0-1 0 0 0,0 0 1 0 0,0 0-1 0 0,0 0 0 0 0,0 0 0 0 0,0 0 0 0 0,0 1 1 0 0,0-1-1 0 0,1 0 0 0 0,-1 0 0 0 0,0 0 0 0 0,0 0 0 0 0,0 0 1 0 0,0 1-1 0 0,0-1 0 0 0,0 0 0 0 0,0 0 0 0 0,0 0 0 0 0,0 0 1 0 0,1 0-1 0 0,-1 0 0 0 0,12 3 1296 0 0,0-1 1647 0 0,-2 2 3534 0 0,-7-2-5517 0 0,0-1-1 0 0,0 1 0 0 0,0-1 1 0 0,0 0-1 0 0,0 0 0 0 0,1 0 1 0 0,5 0-1 0 0,7 3 659 0 0,-12-3-1540 0 0,0 0 1 0 0,1-1 0 0 0,-1 1-1 0 0,0-1 1 0 0,0 0-1 0 0,1 0 1 0 0,-1-1-1 0 0,0 1 1 0 0,0-1 0 0 0,1 0-1 0 0,-1 0 1 0 0,0 0-1 0 0,0-1 1 0 0,0 1-1 0 0,0-1 1 0 0,-1 0 0 0 0,1 0-1 0 0,0 0 1 0 0,-1-1-1 0 0,1 1 1 0 0,-1-1 0 0 0,5-5-1 0 0,-4 4-50 0 0,0-1 0 0 0,1 2 1 0 0,-1-1-1 0 0,1 0 0 0 0,9-5 0 0 0,-10 7-37 0 0,0 0 0 0 0,0-1 0 0 0,-1 1 0 0 0,1-1 0 0 0,0 0 0 0 0,-1-1 0 0 0,0 1-1 0 0,0 0 1 0 0,0-1 0 0 0,0 0 0 0 0,2-4 0 0 0,-3 5-8 0 0,0 1 0 0 0,-1-1 0 0 0,1 1 0 0 0,0-1 0 0 0,4-3 0 0 0,-5 5-12 0 0,0 0 1 0 0,0 0-1 0 0,0 1 0 0 0,0-1 1 0 0,0 0-1 0 0,0 0 0 0 0,0 0 1 0 0,-1 0-1 0 0,1 0 0 0 0,0 0 0 0 0,-1 0 1 0 0,1-1-1 0 0,-1 1 0 0 0,1 0 1 0 0,-1 0-1 0 0,0 0 0 0 0,1-1 1 0 0,-1 1-1 0 0,0 0 0 0 0,0 0 1 0 0,0-1-1 0 0,0 1 0 0 0,0 0 1 0 0,0 0-1 0 0,0-1 0 0 0,0 1 0 0 0,-1 0 1 0 0,0-2-1 0 0,1-12 33 0 0,0 14-36 0 0,0-1 0 0 0,0 0-1 0 0,0 1 1 0 0,0-1-1 0 0,0 0 1 0 0,0 1 0 0 0,0-1-1 0 0,-1 0 1 0 0,1 1-1 0 0,-1-1 1 0 0,1 0 0 0 0,-1 1-1 0 0,1-1 1 0 0,-1 1-1 0 0,-1-2 1 0 0,-2-1-4 0 0,-1 1 0 0 0,1 0 0 0 0,-1 0 0 0 0,0 0 0 0 0,1 0 1 0 0,-1 1-1 0 0,-1 0 0 0 0,1 0 0 0 0,0 0 0 0 0,0 0 0 0 0,-7 0 0 0 0,4 1-7 0 0,0 0 1 0 0,0 0-1 0 0,0 0 0 0 0,0 1 0 0 0,-1 1 1 0 0,-12 1-1 0 0,19-1 1 0 0,0-1 0 0 0,0 1-1 0 0,0 0 1 0 0,0 0 0 0 0,0 0 0 0 0,0 1-1 0 0,0-1 1 0 0,0 0 0 0 0,1 1 0 0 0,-1-1-1 0 0,0 1 1 0 0,1 0 0 0 0,-1-1 0 0 0,1 1-1 0 0,-1 0 1 0 0,1 0 0 0 0,0 0 0 0 0,-1 3 0 0 0,-6 7-21 0 0,3-6 15 0 0,1 0 1 0 0,1 0 0 0 0,-1 0-1 0 0,1 0 1 0 0,0 0 0 0 0,0 1-1 0 0,0-1 1 0 0,1 1 0 0 0,0 0-1 0 0,1 0 1 0 0,0 0 0 0 0,0 0-1 0 0,0 13 1 0 0,6 58-98 0 0,-3-58 94 0 0,-1-13 6 0 0,0-1 1 0 0,1 0-1 0 0,-1 0 0 0 0,2 0 0 0 0,-1 0 1 0 0,1 0-1 0 0,5 10 0 0 0,-4-10-1 0 0,0 1 0 0 0,-1 1 1 0 0,4 11-1 0 0,-3-3 6 0 0,-2-8-25 0 0,-1-1 0 0 0,1 0 0 0 0,1 1 0 0 0,-1-1 0 0 0,1-1 0 0 0,1 1 0 0 0,4 8 0 0 0,-2-8-43 0 0,0 0-1 0 0,0-1 1 0 0,1 0-1 0 0,13 11 1 0 0,3 1-275 0 0,-19-15-19 0 0,1 1 1 0 0,-1-1-1 0 0,1-1 0 0 0,-1 1 1 0 0,1-1-1 0 0,0 1 0 0 0,0-1 1 0 0,0-1-1 0 0,1 1 0 0 0,-1-1 1 0 0,0 0-1 0 0,11 1 0 0 0,18 4-8735 0 0</inkml:trace>
  <inkml:trace contextRef="#ctx0" brushRef="#br0" timeOffset="1">801 21 11520 0 0,'16'1'169'0'0,"-23"1"1597"0"0,3-1-856 0 0,1 0 1 0 0,-1-1-1 0 0,1 2 1 0 0,0-1 0 0 0,0 0-1 0 0,0 1 1 0 0,0-1-1 0 0,-6 5 1 0 0,8-4-500 0 0,0-1-1 0 0,0 1 1 0 0,0 0-1 0 0,0-1 1 0 0,1 1-1 0 0,-1 0 1 0 0,0 0-1 0 0,1 0 1 0 0,0 0-1 0 0,-1 2 1 0 0,-4 13 330 0 0,-16 15 438 0 0,14-23-979 0 0,1 0 0 0 0,0 0 0 0 0,1 1 0 0 0,-7 16 0 0 0,-9 54 446 0 0,17-62-558 0 0,2-8-31 0 0,1 1 0 0 0,0 0 0 0 0,1-1 0 0 0,0 1-1 0 0,2 14 1 0 0,0-3 9 0 0,-2-16-85 0 0,1 1 0 0 0,0-1-1 0 0,0 0 1 0 0,1 0 0 0 0,0 0 0 0 0,0 0 0 0 0,0 0-1 0 0,0 0 1 0 0,1-1 0 0 0,0 1 0 0 0,6 7 0 0 0,-2-5-29 0 0,0 1 0 0 0,1-1 1 0 0,0 0-1 0 0,0-1 1 0 0,15 10-1 0 0,-7-5-21 0 0,-11-8 28 0 0,-1-1 0 0 0,1 1 0 0 0,1-1 0 0 0,-1 1 0 0 0,0-2 0 0 0,1 1 0 0 0,-1-1 0 0 0,10 3-1 0 0,-3-2-427 0 0,1-2 0 0 0,-1 1 0 0 0,1-2 0 0 0,0 0 0 0 0,22-2 0 0 0,9-7-6908 0 0,-7-3-856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3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13360 0 0,'0'0'1209'0'0,"2"0"-994"0"0,18 0 5146 0 0,26-4 0 0 0,-2-6-2917 0 0,-32 7-2126 0 0,1 1 0 0 0,13-2 0 0 0,-13 2-383 0 0,23-5 1 0 0,-19 6-4906 0 0</inkml:trace>
  <inkml:trace contextRef="#ctx0" brushRef="#br0" timeOffset="1">17 182 14280 0 0,'0'0'1552'0'0,"6"8"-1552"0"0,3 2 0 0 0,-3-5 1759 0 0,10-1 329 0 0,0 0 64 0 0,5 2 16 0 0,-5-6-1408 0 0,0-6-280 0 0,0 6-64 0 0,-1-4 0 0 0,7 4-928 0 0,-6 0-176 0 0,-1-4-40 0 0,7-1-8999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5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19663 0 0,'0'0'5734'0'0,"1"2"-5197"0"0,0 2-428 0 0,0 0 0 0 0,0 0 1 0 0,0 0-1 0 0,-1 0 0 0 0,0 0 0 0 0,0 0 1 0 0,0 0-1 0 0,0 0 0 0 0,-2 8 0 0 0,1-6 6 0 0,0 1 0 0 0,1 0-1 0 0,0 0 1 0 0,0 7-1 0 0,5 89 446 0 0,-4-98-576 0 0,-1 1 0 0 0,1 0 0 0 0,0 0 0 0 0,0-1 0 0 0,1 1 0 0 0,0 0 0 0 0,3 5 0 0 0,-3-6 12 0 0,0 0 1 0 0,0 0-1 0 0,-1 1 1 0 0,1-1-1 0 0,-1 0 1 0 0,-1 1 0 0 0,1 5-1 0 0,-1 12-17 0 0,-1-16-103 0 0,1 0-1 0 0,0 0 1 0 0,0 0 0 0 0,1 0-1 0 0,-1 0 1 0 0,2 0 0 0 0,-1 0-1 0 0,4 9 1 0 0,9 15-3418 0 0,-13-31 3238 0 0,-1 1 1 0 0,1-1-1 0 0,-1 0 1 0 0,1 0 0 0 0,-1 1-1 0 0,1-1 1 0 0,-1 0-1 0 0,1 0 1 0 0,-1 0-1 0 0,1 0 1 0 0,-1 0 0 0 0,1 0-1 0 0,-1 0 1 0 0,1 0-1 0 0,-1 0 1 0 0,1 0 0 0 0,-1 0-1 0 0,1 0 1 0 0,-1 0-1 0 0,1 0 1 0 0,-1 0 0 0 0,1-1-1 0 0,10-2-7278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5.8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27 272 14600 0 0,'0'2'7290'0'0,"-8"9"-5801"0"0,6-9-1345 0 0,1-1-1 0 0,0 1 0 0 0,-1 0 1 0 0,1 0-1 0 0,0-1 1 0 0,0 1-1 0 0,0 0 1 0 0,-1 4-1 0 0,0 6 167 0 0,0 1 0 0 0,1 0 0 0 0,0 0 0 0 0,1 0 1 0 0,0 0-1 0 0,4 23 0 0 0,-1 2-94 0 0,0-16-215 0 0,2 0 0 0 0,0 0 0 0 0,1-1 0 0 0,1 1 0 0 0,14 29 0 0 0,-19-45-3 0 0,1 0 0 0 0,0 0-1 0 0,1 0 1 0 0,-1-1 0 0 0,1 0-1 0 0,0 0 1 0 0,1 0 0 0 0,-1 0-1 0 0,1 0 1 0 0,0-1 0 0 0,6 5 0 0 0,-8-8 7 0 0,-1 1 0 0 0,1 0 0 0 0,0-1 0 0 0,0 1 0 0 0,0-1 0 0 0,0 0 0 0 0,0 0 0 0 0,0-1 1 0 0,0 1-1 0 0,0 0 0 0 0,0-1 0 0 0,0 0 0 0 0,0 0 0 0 0,1 0 0 0 0,-1 0 0 0 0,0 0 0 0 0,0 0 0 0 0,0-1 1 0 0,0 0-1 0 0,0 0 0 0 0,0 0 0 0 0,0 0 0 0 0,0 0 0 0 0,5-3 0 0 0,-2 0 35 0 0,-1 1 0 0 0,0-1 0 0 0,-1 0 0 0 0,1 0 0 0 0,-1-1 0 0 0,1 1 1 0 0,-1-1-1 0 0,-1 0 0 0 0,1 0 0 0 0,-1-1 0 0 0,0 1 0 0 0,0-1 0 0 0,0 1 0 0 0,2-8 0 0 0,-2 4 38 0 0,-1-1 1 0 0,0 0 0 0 0,0 1-1 0 0,0-1 1 0 0,-1 0-1 0 0,-1 0 1 0 0,0 0 0 0 0,-1-12-1 0 0,0 16-48 0 0,-1 1 1 0 0,1-1-1 0 0,-1 1 0 0 0,0-1 0 0 0,0 1 1 0 0,-1 0-1 0 0,1 0 0 0 0,-5-5 1 0 0,-3-6 42 0 0,-15-15 1 0 0,-19-15-96 0 0,30 33-24 0 0,10 9-12 0 0,0 0 1 0 0,-1 0-1 0 0,0 1 0 0 0,0 0 0 0 0,-8-4 1 0 0,-5-3-318 0 0,16 8 282 0 0,0 1 1 0 0,0 0 0 0 0,0 0-1 0 0,0 0 1 0 0,0 1-1 0 0,0-1 1 0 0,0 0 0 0 0,0 1-1 0 0,0 0 1 0 0,-1-1 0 0 0,1 1-1 0 0,0 0 1 0 0,0 0-1 0 0,0 0 1 0 0,-4 1 0 0 0,-18 5-3760 0 0,22-5 3578 0 0</inkml:trace>
  <inkml:trace contextRef="#ctx0" brushRef="#br0" timeOffset="1">497 17 18343 0 0,'3'-1'283'0'0,"1"-1"-134"0"0,5-11 8687 0 0,-9 14-8731 0 0,-1 0 0 0 0,1 1 0 0 0,-1-1-1 0 0,0 0 1 0 0,1 0 0 0 0,-1 1 0 0 0,0-1 0 0 0,0 0 0 0 0,0 0-1 0 0,0 0 1 0 0,0 0 0 0 0,0 0 0 0 0,-1 1 0 0 0,-6 6 86 0 0,4 0-60 0 0,1 0 0 0 0,0 1 1 0 0,0-1-1 0 0,-1 11 0 0 0,-2 5 54 0 0,-3 10-161 0 0,-8 64 0 0 0,16-69-37 0 0,1 0 1 0 0,1 0-1 0 0,7 41 0 0 0,0-7 0 0 0,-5-26 17 0 0,15 122 83 0 0,-15-144-358 0 0,1-1-1 0 0,1 1 1 0 0,0-1 0 0 0,1 0 0 0 0,13 23 0 0 0,1-4-2809 0 0,2-1-3309 0 0,-5-8-1853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6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75 18023 0 0,'0'0'827'0'0,"0"-2"-22"0"0,0 2-792 0 0,0-1 0 0 0,0 1 0 0 0,0-1 0 0 0,0 0 0 0 0,0 1 0 0 0,0-1 0 0 0,0 1 0 0 0,0-1 0 0 0,0 0 0 0 0,0 1 0 0 0,0-1 0 0 0,0 1 0 0 0,0-1 0 0 0,1 1 0 0 0,-1-1 0 0 0,0 1 0 0 0,0-1 0 0 0,1 1 0 0 0,-1-1 0 0 0,0 1 0 0 0,1-1 0 0 0,-1 1 0 0 0,1-1 0 0 0,-1 1 0 0 0,1 0 0 0 0,-1-1 0 0 0,0 1 0 0 0,1 0 0 0 0,0-1 0 0 0,1 0 105 0 0,8-17 2141 0 0,-6 16-912 0 0,18-6 817 0 0,-20 7-2063 0 0,0 1 1 0 0,-1 0-1 0 0,1-1 1 0 0,-1 1-1 0 0,1 0 0 0 0,-1 0 1 0 0,1 0-1 0 0,0 0 1 0 0,-1 0-1 0 0,1 1 1 0 0,-1-1-1 0 0,1 0 1 0 0,-1 1-1 0 0,1-1 1 0 0,-1 1-1 0 0,1-1 1 0 0,1 2-1 0 0,0-1 120 0 0,1 0-152 0 0,0 1 0 0 0,0-1-1 0 0,0 1 1 0 0,0 0-1 0 0,0 0 1 0 0,-1 0-1 0 0,1 0 1 0 0,-1 1-1 0 0,1-1 1 0 0,-1 1-1 0 0,0 0 1 0 0,0 0-1 0 0,0 0 1 0 0,0 0-1 0 0,-1 1 1 0 0,1-1 0 0 0,-1 1-1 0 0,0 0 1 0 0,2 4-1 0 0,-2-3-50 0 0,0 1 1 0 0,0-1-1 0 0,-1 1 0 0 0,0 0 1 0 0,0 0-1 0 0,0 0 0 0 0,-1 0 1 0 0,0-1-1 0 0,0 1 0 0 0,-1 7 1 0 0,-1 3-17 0 0,-1 0 0 0 0,-8 25 0 0 0,2-18-153 0 0,-20 40 0 0 0,9-22-347 0 0,13-29 218 0 0,0 0 0 0 0,-11 15 0 0 0,2-4-160 0 0,-10 10-330 0 0,25-32 1532 0 0,14 0-624 0 0,0 0 0 0 0,16 4 0 0 0,-16-2-23 0 0,0-1 1 0 0,19 0-1 0 0,-17-2-505 0 0,1-1 0 0 0,-1 0 1 0 0,1-1-1 0 0,-1-1 0 0 0,0 0 0 0 0,0-1 0 0 0,16-6 1 0 0,-11 1-2285 0 0</inkml:trace>
  <inkml:trace contextRef="#ctx0" brushRef="#br0" timeOffset="1">469 236 4144 0 0,'2'2'17410'0'0,"1"3"-16484"0"0,15 20 2079 0 0,-17-24-2882 0 0,0 1 0 0 0,-1-1-1 0 0,1 1 1 0 0,0-1-1 0 0,0 1 1 0 0,-1 0 0 0 0,1-1-1 0 0,-1 1 1 0 0,1 0-1 0 0,-1-1 1 0 0,0 1 0 0 0,0 0-1 0 0,0 3 1 0 0,-2 5 291 0 0,1-8-362 0 0,0 1 1 0 0,0-1-1 0 0,0 1 1 0 0,1 0-1 0 0,-1-1 1 0 0,1 1-1 0 0,-1 0 1 0 0,1-1-1 0 0,0 1 1 0 0,0 0-1 0 0,1-1 1 0 0,-1 1-1 0 0,0 0 1 0 0,1-1-1 0 0,0 1 1 0 0,1 4-1 0 0,0-3-25 0 0,0-2-19 0 0,-1-1 0 0 0,0 1 1 0 0,0 0-1 0 0,0 0 0 0 0,0 0 1 0 0,-1 0-1 0 0,1 0 0 0 0,0 0 1 0 0,-1 0-1 0 0,1 0 0 0 0,-1 0 0 0 0,0 0 1 0 0,0 0-1 0 0,0 0 0 0 0,0 0 1 0 0,0 0-1 0 0,0 1 0 0 0,-1 1 0 0 0,1-2-13 0 0,0-1 0 0 0,0 1 0 0 0,0-1 0 0 0,0 0 0 0 0,0 1-1 0 0,1-1 1 0 0,-1 0 0 0 0,1 1 0 0 0,-1-1 0 0 0,0 0-1 0 0,1 1 1 0 0,0-1 0 0 0,-1 0 0 0 0,1 0 0 0 0,0 0-1 0 0,0 0 1 0 0,1 2 0 0 0,3 4-298 0 0,-4-5-1040 0 0</inkml:trace>
  <inkml:trace contextRef="#ctx0" brushRef="#br0" timeOffset="2">479 14 5984 0 0,'12'-14'17871'0'0,"-12"24"-18063"0"0,0 4-40 0 0,4 0-6048 0 0,1-1-1207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8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 19551 0 0,'0'0'447'0'0,"3"0"62"0"0,2 0-379 0 0,0-1 0 0 0,0 0-1 0 0,0 0 1 0 0,-1-1 0 0 0,1 1-1 0 0,0-1 1 0 0,-1 0 0 0 0,6-3 0 0 0,-4 2-107 0 0,0 0 0 0 0,0 1 0 0 0,0 0 1 0 0,0 0-1 0 0,10-2 0 0 0,4 1 953 0 0,-15 2-689 0 0,0-1 0 0 0,0 1 0 0 0,0 1 0 0 0,0-1 0 0 0,1 1 0 0 0,-1 0 0 0 0,0 0 0 0 0,0 1 0 0 0,0-1 0 0 0,0 1-1 0 0,0 0 1 0 0,0 1 0 0 0,8 2 0 0 0,-10-3-268 0 0,0 1-1 0 0,0 0 1 0 0,0 0-1 0 0,0 0 1 0 0,0 0 0 0 0,0 0-1 0 0,0 1 1 0 0,0-1-1 0 0,-1 1 1 0 0,0 0-1 0 0,1-1 1 0 0,-1 1-1 0 0,0 0 1 0 0,0 1 0 0 0,-1-1-1 0 0,1 0 1 0 0,0 0-1 0 0,-1 1 1 0 0,0-1-1 0 0,0 1 1 0 0,0-1 0 0 0,0 1-1 0 0,-1-1 1 0 0,1 5-1 0 0,-1 1-118 0 0,0-1 0 0 0,-1 0-1 0 0,0 0 1 0 0,0 1 0 0 0,0-1 0 0 0,-1 0 0 0 0,-1 0-1 0 0,1 0 1 0 0,-1-1 0 0 0,0 1 0 0 0,-1-1-1 0 0,0 1 1 0 0,0-1 0 0 0,-1 0 0 0 0,0-1-1 0 0,-10 13 1 0 0,-23 26-846 0 0,-20 22-698 0 0,44-50 1390 0 0,12-14 220 0 0,-1 0 0 0 0,1 0 0 0 0,-1 0 0 0 0,1 0 0 0 0,-1-1 0 0 0,0 1 0 0 0,0-1 0 0 0,0 0 0 0 0,-5 4 0 0 0,6-6 194 0 0,3 1-133 0 0,-1 0-1 0 0,0-1 0 0 0,1 1 0 0 0,-1 0 0 0 0,1-1 1 0 0,-1 1-1 0 0,1-1 0 0 0,-1 1 0 0 0,1 0 1 0 0,0-1-1 0 0,-1 1 0 0 0,1-1 0 0 0,0 0 0 0 0,-1 1 1 0 0,1-1-1 0 0,0 1 0 0 0,0-1 0 0 0,-1 0 1 0 0,2 1-1 0 0,8 4 508 0 0,-5-3-379 0 0,0 0 1 0 0,0 1-1 0 0,1-2 1 0 0,-1 1-1 0 0,1 0 0 0 0,-1-1 1 0 0,1 0-1 0 0,10 0 1 0 0,53-1 781 0 0,-36-1-772 0 0,35 1-3842 0 0,-44 0-4501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7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0 378 3224 0 0,'0'0'20321'0'0,"7"-4"-17975"0"0,32-27 228 0 0,0 0-1531 0 0,-35 29-994 0 0,1 0-1 0 0,0 0 0 0 0,-1 0 0 0 0,1 0 0 0 0,0 1 0 0 0,0 0 0 0 0,0 0 0 0 0,0 0 0 0 0,0 1 1 0 0,0-1-1 0 0,0 1 0 0 0,9 1 0 0 0,6 2-37 0 0,36 9 0 0 0,-21-4-13 0 0,32 1-618 0 0,-56-8 318 0 0,-1-1-1 0 0,1 0 1 0 0,-1-1 0 0 0,0-1 0 0 0,0 1-1 0 0,13-5 1 0 0,30-11-4591 0 0,-36 11-3432 0 0</inkml:trace>
  <inkml:trace contextRef="#ctx0" brushRef="#br0" timeOffset="1">643 18 3680 0 0,'0'0'167'0'0,"3"0"-7"0"0,20 0-565 0 0,50-4 18772 0 0,-43 0-15654 0 0,-10 1-2166 0 0,-1 1-1 0 0,1 1 1 0 0,26 1 0 0 0,25 0-3410 0 0,-45-3 1208 0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7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13824 0 0,'0'0'1246'0'0,"2"1"-1022"0"0,1-1-4 0 0,0 0-1 0 0,0 0 1 0 0,0 0-1 0 0,0 0 1 0 0,0-1-1 0 0,0 1 1 0 0,0-1-1 0 0,-1 1 0 0 0,1-1 1 0 0,0 0-1 0 0,-1-1 1 0 0,1 1-1 0 0,0 0 1 0 0,-1-1-1 0 0,4-2 1 0 0,-1 1 732 0 0,0 1 1 0 0,-1-1 0 0 0,1 1 0 0 0,0 0-1 0 0,6-1 1 0 0,34-4 958 0 0,82-1-1 0 0,-116 7-1788 0 0,0 0-1 0 0,18-4 1 0 0,-5 0-2170 0 0,-1 3-5985 0 0</inkml:trace>
  <inkml:trace contextRef="#ctx0" brushRef="#br0" timeOffset="1">181 28 2760 0 0,'-1'1'207'0'0,"-8"11"-555"0"0,-9 5 10451 0 0,-2 1 1215 0 0,10-5-10283 0 0,10-11-831 0 0,-1 0 0 0 0,0 0-1 0 0,1 0 1 0 0,-1 0 0 0 0,1 0-1 0 0,0 0 1 0 0,-1 1 0 0 0,2 2-1 0 0,-2 2 191 0 0,1 0-234 0 0,0 0 0 0 0,1 0 0 0 0,0 0 0 0 0,0 0-1 0 0,0-1 1 0 0,1 1 0 0 0,0 0 0 0 0,4 8 0 0 0,1 5 103 0 0,-4-9-162 0 0,2 0 0 0 0,-1 0-1 0 0,1-1 1 0 0,13 20 0 0 0,30 33 490 0 0,-42-56-498 0 0,30 44-261 0 0,-26-39 214 0 0,-1 1 0 0 0,13 23-1 0 0,-14-22-11 0 0,-7-13 29 0 0,-1 1-57 0 0,0-1 1 0 0,0 1 0 0 0,-1-1 0 0 0,1 1-1 0 0,-1-1 1 0 0,1 1 0 0 0,-1-1 0 0 0,1 1-1 0 0,-1-1 1 0 0,0 0 0 0 0,0 1 0 0 0,0-1-1 0 0,0 0 1 0 0,0 0 0 0 0,0 0 0 0 0,0 0-1 0 0,0 1 1 0 0,0-1 0 0 0,0-1 0 0 0,-2 2-1 0 0,-3 2 27 0 0,0-1 0 0 0,0 1-1 0 0,-7 1 1 0 0,8-3-28 0 0,-4 3-27 0 0,-1-1 0 0 0,1-1 1 0 0,-1 0-1 0 0,0 0 0 0 0,0-1 0 0 0,0 0 0 0 0,0 0 1 0 0,0-2-1 0 0,-1 1 0 0 0,-11-2 0 0 0,18 0-138 0 0,-1 0 0 0 0,1 0-1 0 0,0 0 1 0 0,0-1 0 0 0,0 0-1 0 0,1 0 1 0 0,-1 0 0 0 0,0 0 0 0 0,1-1-1 0 0,0 1 1 0 0,-1-1 0 0 0,1 0-1 0 0,-3-3 1 0 0,6 5-50 0 0,-1 0 1 0 0,1 0-1 0 0,0 0 0 0 0,0-1 0 0 0,0 1 0 0 0,0 0 1 0 0,0 0-1 0 0,0 0 0 0 0,0 0 0 0 0,0 0 0 0 0,0 0 1 0 0,0 0-1 0 0,0 0 0 0 0,1 0 0 0 0,-1 0 0 0 0,0 0 1 0 0,1 0-1 0 0,-1 0 0 0 0,1 0 0 0 0,-1 0 1 0 0,2-1-1 0 0,-1 0-659 0 0,5-10-4960 0 0,4 1-1421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8.1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146 240 19551 0 0,'0'0'956'0'0,"2"1"-416"0"0,12 7 24 0 0,-11-7-555 0 0,0 0-1 0 0,0 1 1 0 0,0 0-1 0 0,0 0 0 0 0,0 0 1 0 0,0 0-1 0 0,-1 0 1 0 0,1 0-1 0 0,2 4 0 0 0,2 2 356 0 0,0 2 0 0 0,-1-1 1 0 0,0 1-1 0 0,-1-1 0 0 0,0 2 0 0 0,-1-1 0 0 0,0 0 0 0 0,0 1 0 0 0,-1 0 0 0 0,2 17 0 0 0,-1 0-130 0 0,-3 1-1 0 0,-2 56 1 0 0,-12 42-462 0 0,11-114 100 0 0,-1 0 1 0 0,1 0 0 0 0,-2 0 0 0 0,0 0 0 0 0,-1-1 0 0 0,0 0-1 0 0,-12 22 1 0 0,6-19-445 0 0</inkml:trace>
  <inkml:trace contextRef="#ctx0" brushRef="#br0" timeOffset="1">0 109 12896 0 0,'3'-6'303'0'0,"0"1"1"0"0,-1-1-1 0 0,1 0 1 0 0,-2 0 0 0 0,1 0-1 0 0,0 0 1 0 0,0-10 0 0 0,-1 11 289 0 0,0 1 337 0 0,1-1 0 0 0,-1 1 0 0 0,1 0 0 0 0,0 0 0 0 0,4-6 0 0 0,-5 8 363 0 0,0 2-226 0 0,19-9 829 0 0,-6 5-1540 0 0,-9 5-382 0 0,-3 1 48 0 0,4-1 27 0 0,-1-1-335 0 0,0 1 0 0 0,0 0 0 0 0,0 0 0 0 0,0 0 0 0 0,0 1 0 0 0,7 3 0 0 0,4 7-844 0 0</inkml:trace>
  <inkml:trace contextRef="#ctx0" brushRef="#br0" timeOffset="2">55 536 21743 0 0,'0'0'2176'0'0,"2"0"-1989"0"0,4 2 20 0 0,0-1 1 0 0,-1 0-1 0 0,1-1 0 0 0,0 1 1 0 0,0-1-1 0 0,0 0 0 0 0,0 0 0 0 0,0-1 1 0 0,0 0-1 0 0,11-3 0 0 0,-10 2 50 0 0,1 1-1 0 0,0 0 0 0 0,0 0 1 0 0,-1 1-1 0 0,1-1 0 0 0,12 3 0 0 0,-7 0-119 0 0,-3 0-14 0 0,0 0-1 0 0,21 0 0 0 0,-19-2-176 0 0,0-1 1 0 0,0 0-1 0 0,0-1 0 0 0,0 0 0 0 0,0-1 0 0 0,0 0 0 0 0,13-6 0 0 0,20-13-8125 0 0,-25 8-447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8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4727 7 20447 0 0,'0'0'1848'0'0,"2"-1"-1517"0"0,0 0-250 0 0,1 0 1 0 0,0 0-1 0 0,0 0 0 0 0,0 1 1 0 0,-1-1-1 0 0,1 1 0 0 0,0 0 0 0 0,0 0 1 0 0,0 0-1 0 0,0 0 0 0 0,0 0 1 0 0,0 1-1 0 0,4 0 0 0 0,7 2 744 0 0,-5-1-447 0 0,0 0 0 0 0,0 0 1 0 0,0 1-1 0 0,0 0 1 0 0,0 1-1 0 0,-1 0 1 0 0,0 0-1 0 0,1 1 0 0 0,-2 0 1 0 0,1 0-1 0 0,11 11 1 0 0,-1 0-23 0 0,-2 0 0 0 0,-1 1 0 0 0,23 32 0 0 0,-26-31-293 0 0,-1 0 0 0 0,-1 0 0 0 0,-1 1 0 0 0,0 0 0 0 0,-2 1 0 0 0,0 0 1 0 0,-1 0-1 0 0,3 22 0 0 0,-8-34-135 0 0,4 21 65 0 0,0 33 1 0 0,-5-52-328 0 0,-1-1 0 0 0,1 1 1 0 0,-2 0-1 0 0,1 0 0 0 0,-1-1 0 0 0,-1 1 1 0 0,-4 11-1 0 0,-8 9-2090 0 0</inkml:trace>
  <inkml:trace contextRef="#ctx0" brushRef="#br0" timeOffset="1">1 1568 20239 0 0,'0'0'2035'0'0,"2"0"-1864"0"0,65-4 1287 0 0,-48 3-933 0 0,33-5 0 0 0,-33 2-472 0 0,36 0 0 0 0,-42 3-123 0 0,-8 1-294 0 0,-1-1 0 0 0,0 1 0 0 0,1 0 1 0 0,-1 1-1 0 0,0-1 0 0 0,0 1 0 0 0,1-1 0 0 0,-1 1 0 0 0,5 2 0 0 0</inkml:trace>
  <inkml:trace contextRef="#ctx0" brushRef="#br0" timeOffset="2">124 1777 18975 0 0,'0'0'1450'0'0,"2"0"-994"0"0,5 4-337 0 0,0-1 0 0 0,0-1 0 0 0,1 0 0 0 0,-1 0 1 0 0,1 0-1 0 0,-1-1 0 0 0,1 0 0 0 0,0 0 0 0 0,7-1 1 0 0,23-8 920 0 0,-25 5-849 0 0,0 0-1 0 0,15-1 1 0 0,15-2-1863 0 0,0-2 1 0 0,70-22-1 0 0,-47 7-311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9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88 17423 0 0,'0'0'1574'0'0,"2"-1"-1292"0"0,1-1-144 0 0,0 0-1 0 0,0 0 0 0 0,0 0 0 0 0,0 0 0 0 0,0-1 0 0 0,-1 1 1 0 0,1-1-1 0 0,-1 1 0 0 0,3-6 0 0 0,-1 4 577 0 0,-1-1-1 0 0,1 1 1 0 0,0 0 0 0 0,9-6-1 0 0,-7 5-291 0 0,1 1 0 0 0,0 1 1 0 0,0-1-1 0 0,0 1 0 0 0,1 0 0 0 0,-1 1 0 0 0,1 0 0 0 0,-1 0 0 0 0,14-1 0 0 0,-18 3-393 0 0,0 0-1 0 0,0 0 0 0 0,0 0 0 0 0,0 1 0 0 0,0-1 1 0 0,0 1-1 0 0,-1 0 0 0 0,1-1 0 0 0,0 1 1 0 0,-1 1-1 0 0,1-1 0 0 0,0 0 0 0 0,-1 1 0 0 0,1-1 1 0 0,-1 1-1 0 0,0-1 0 0 0,0 1 0 0 0,1 0 1 0 0,-1 0-1 0 0,0 0 0 0 0,-1 1 0 0 0,1-1 0 0 0,0 0 1 0 0,-1 1-1 0 0,1-1 0 0 0,-1 1 0 0 0,0-1 0 0 0,1 1 1 0 0,-1 0-1 0 0,0 3 0 0 0,1 0-22 0 0,-2 0 0 0 0,1-1 1 0 0,0 1-1 0 0,-1 0 0 0 0,0 0 0 0 0,-1 0 0 0 0,1 0 0 0 0,-1 0 1 0 0,-2 6-1 0 0,-1 29-81 0 0,2-20-228 0 0,-1-1 0 0 0,0 1 0 0 0,-2-1 0 0 0,0 0 0 0 0,-15 35 0 0 0,14-40-219 0 0,-12 20 0 0 0,4-10 103 0 0,13-22 369 0 0,-1 1 1 0 0,0-1 0 0 0,0 1-1 0 0,0-1 1 0 0,-1 0 0 0 0,1 0-1 0 0,-1 0 1 0 0,0 0 0 0 0,0-1-1 0 0,-5 5 1 0 0,-1-2 34 0 0,7-4 818 0 0,2-3-753 0 0,-1 1 0 0 0,1 0 0 0 0,0 0 1 0 0,0-1-1 0 0,0 1 0 0 0,1 0 0 0 0,-1 0 0 0 0,0-1 0 0 0,0 1 0 0 0,1 0 1 0 0,-1 0-1 0 0,1 0 0 0 0,-1 0 0 0 0,1-1 0 0 0,-1 1 0 0 0,1 0 1 0 0,0 0-1 0 0,0 0 0 0 0,-1 0 0 0 0,1 0 0 0 0,0 0 0 0 0,0 1 1 0 0,0-1-1 0 0,0 0 0 0 0,0 0 0 0 0,0 1 0 0 0,0-1 0 0 0,0 0 0 0 0,0 1 1 0 0,2-1-1 0 0,3-2 112 0 0,-1 1 0 0 0,0 0 0 0 0,1 1 0 0 0,-1-1 0 0 0,7 0-1 0 0,5 1-84 0 0,-1 0-1 0 0,1 1 0 0 0,-1 1 0 0 0,27 6 1 0 0,-3-2-44 0 0,-4 1-318 0 0,-30-4 156 0 0,0 0 1 0 0,1-1-1 0 0,-1 0 0 0 0,0-1 1 0 0,0 1-1 0 0,1-1 1 0 0,-1 0-1 0 0,0-1 0 0 0,1 1 1 0 0,7-3-1 0 0,-9 1-116 0 0,1 1-337 0 0,-1-1 0 0 0,1 0-1 0 0,-1 0 1 0 0,1-1 0 0 0,7-5 0 0 0,-2-1-1612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19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65 10136 0 0,'0'0'918'0'0,"-2"0"-758"0"0,1-2-132 0 0,-2 1-69 0 0,-17 0 11298 0 0,19 2-11111 0 0,1-1-1 0 0,-1 0 1 0 0,0 1 0 0 0,0-1-1 0 0,1 0 1 0 0,-1 1 0 0 0,0-1-1 0 0,1 1 1 0 0,-1-1 0 0 0,0 1-1 0 0,1 0 1 0 0,-1-1 0 0 0,1 1-1 0 0,-1 0 1 0 0,1-1 0 0 0,-1 1-1 0 0,1 0 1 0 0,0-1 0 0 0,-1 2-1 0 0,-7 19 663 0 0,6-15-328 0 0,-1 3-433 0 0,1 1-1 0 0,0 0 0 0 0,0-1 1 0 0,1 1-1 0 0,0 0 0 0 0,0 0 1 0 0,1 0-1 0 0,1 0 0 0 0,0 0 1 0 0,0 0-1 0 0,1 0 0 0 0,0 0 1 0 0,6 17-1 0 0,0-8 13 0 0,0-1 0 0 0,1 0 1 0 0,1-1-1 0 0,1 0 0 0 0,24 30 0 0 0,-31-43-69 0 0,-1 0 1 0 0,0-1-1 0 0,1 0 0 0 0,-1 1 0 0 0,1-1 0 0 0,0-1 1 0 0,0 1-1 0 0,1 0 0 0 0,-1-1 0 0 0,0 0 1 0 0,1 0-1 0 0,-1-1 0 0 0,1 1 0 0 0,0-1 1 0 0,-1 0-1 0 0,1 0 0 0 0,0 0 0 0 0,0-1 0 0 0,0 1 1 0 0,0-1-1 0 0,-1-1 0 0 0,1 1 0 0 0,0-1 1 0 0,0 1-1 0 0,0-1 0 0 0,-1-1 0 0 0,1 1 0 0 0,0-1 1 0 0,-1 1-1 0 0,0-1 0 0 0,1-1 0 0 0,-1 1 1 0 0,0-1-1 0 0,0 1 0 0 0,4-5 0 0 0,-2 1 28 0 0,0 0 1 0 0,-1-1-1 0 0,0 1 0 0 0,-1-1 1 0 0,1 0-1 0 0,-1-1 0 0 0,-1 1 0 0 0,1-1 1 0 0,-1 1-1 0 0,3-13 0 0 0,-2 4 103 0 0,-1 0 0 0 0,0-1 1 0 0,-1 0-1 0 0,-1-21 0 0 0,-2 29-64 0 0,0 1 0 0 0,-1-1 1 0 0,0 0-1 0 0,0 0 0 0 0,-1 1 1 0 0,0-1-1 0 0,-1 1 0 0 0,0 0 1 0 0,0 0-1 0 0,-8-10 0 0 0,5 9-45 0 0,-1-1 0 0 0,0 2 0 0 0,-1-1 0 0 0,0 1 0 0 0,0 0 0 0 0,-1 1-1 0 0,0 0 1 0 0,-16-9 0 0 0,15 12-11 0 0,1 0-1 0 0,-1 1 1 0 0,-11-3-1 0 0,-1 0-23 0 0,16 5-111 0 0,1-1 1 0 0,0 1 0 0 0,0 1-1 0 0,0-1 1 0 0,-7 1 0 0 0,12 0 61 0 0,0 1-1 0 0,0-1 1 0 0,0 0 0 0 0,0 1-1 0 0,0-1 1 0 0,0 1 0 0 0,0-1 0 0 0,1 1-1 0 0,-1-1 1 0 0,0 1 0 0 0,0-1-1 0 0,0 2 1 0 0,-3 1-120 0 0,-10 6-637 0 0,6 6-989 0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0.4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0 190 11520 0 0,'1'1'3597'0'0,"17"27"3481"0"0,10 14-2395 0 0,-14-16-3610 0 0,-4-8-1159 0 0,0 0 0 0 0,10 29 1 0 0,-6-11-2150 0 0,-14-36 2118 0 0,1 0 0 0 0,-1 0-1 0 0,0 1 1 0 0,0-1 0 0 0,0 0-1 0 0,0 0 1 0 0,0 1 0 0 0,0-1-1 0 0,0 0 1 0 0,0 0 0 0 0,1 1-1 0 0,-1-1 1 0 0,0 0 0 0 0,0 0-1 0 0,0 0 1 0 0,1 1 0 0 0,-1-1-1 0 0,0 0 1 0 0,0 0 0 0 0,0 0-1 0 0,1 0 1 0 0,-1 1 0 0 0,0-1-1 0 0,0 0 1 0 0,1 0 0 0 0,-1 0-1 0 0,1 0 1 0 0</inkml:trace>
  <inkml:trace contextRef="#ctx0" brushRef="#br0" timeOffset="1">37 1 4608 0 0,'0'0'14551'0'0,"6"14"-13671"0"0,-6-5-568 0 0,4 5-120 0 0,2-4-5639 0 0,0 4-1137 0 0</inkml:trace>
  <inkml:trace contextRef="#ctx0" brushRef="#br0" timeOffset="2">0 673 19207 0 0,'0'0'8207'0'0,"3"-2"-7642"0"0,16-19 402 0 0,-12 13-782 0 0,0 0-1 0 0,0 1 1 0 0,1 0 0 0 0,0 0-1 0 0,0 0 1 0 0,1 1-1 0 0,11-6 1 0 0,-8 7-102 0 0,-6 1 19 0 0,1 1 0 0 0,-1 1 0 0 0,1-1 0 0 0,0 1-1 0 0,-1 1 1 0 0,1-1 0 0 0,0 1 0 0 0,8-1 0 0 0,55-4-1264 0 0,-29 2 13 0 0,-30 3 328 0 0,0-1-1 0 0,13-3 1 0 0,6-4-5876 0 0,0-1-1894 0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1.1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0 345 5984 0 0,'2'1'11171'0'0,"0"1"-10721"0"0,0-1-1 0 0,0 0 0 0 0,0 0 0 0 0,0 0 0 0 0,0 0 0 0 0,0-1 0 0 0,0 1 0 0 0,1 0 0 0 0,-1-1 0 0 0,0 0 0 0 0,0 1 0 0 0,0-1 0 0 0,1 0 0 0 0,3-1 0 0 0,37-5 2309 0 0,-17 1-1996 0 0,59-9-14 0 0,-16 2-2384 0 0,-46 11-208 0 0</inkml:trace>
  <inkml:trace contextRef="#ctx0" brushRef="#br0" timeOffset="1">761 58 16128 0 0,'0'0'1459'0'0,"3"-1"-1203"0"0,103-32 8811 0 0,-81 26-8592 0 0,-1 1 0 0 0,28-4 0 0 0,-40 10-715 0 0,-9 0-1002 0 0</inkml:trace>
  <inkml:trace contextRef="#ctx0" brushRef="#br0" timeOffset="2">789 28 6448 0 0,'-1'2'3560'0'0,"-5"14"4978"0"0,2 15-4517 0 0,0 0-1902 0 0,3-26-1946 0 0,1-1 1 0 0,-1 1-1 0 0,1 0 1 0 0,0 0-1 0 0,0-1 1 0 0,1 1-1 0 0,-1 0 1 0 0,3 5-1 0 0,0 20 406 0 0,-2-22-468 0 0,0 1 0 0 0,0-1 0 0 0,1 0 0 0 0,0 0 0 0 0,0 0 0 0 0,7 15 0 0 0,4 14 93 0 0,-10-31-182 0 0,-1 0-1 0 0,1 0 1 0 0,1 1 0 0 0,3 4-1 0 0,-4-7-11 0 0,0 0 0 0 0,-1 1-1 0 0,1-1 1 0 0,-1 0-1 0 0,0 1 1 0 0,0-1-1 0 0,-1 1 1 0 0,1 0-1 0 0,-1 0 1 0 0,1 8-1 0 0,-1 3 3 0 0,0-14 3 0 0,-1 0 0 0 0,0 0-1 0 0,0 1 1 0 0,1-1 0 0 0,-2 0-1 0 0,1 0 1 0 0,0 1 0 0 0,-1 3-1 0 0,0-4 108 0 0,0 0-104 0 0,1 0 0 0 0,-1 0 0 0 0,1 0 0 0 0,-1 0 0 0 0,0-1 1 0 0,0 1-1 0 0,0 0 0 0 0,0-1 0 0 0,0 1 0 0 0,0-1 0 0 0,0 1 0 0 0,0-1 1 0 0,-1 1-1 0 0,1-1 0 0 0,-1 0 0 0 0,1 1 0 0 0,-1-1 0 0 0,1 0 0 0 0,-1 0 0 0 0,0 0 1 0 0,0-1-1 0 0,1 1 0 0 0,-1 0 0 0 0,0-1 0 0 0,0 1 0 0 0,-2 0 0 0 0,-5 1 69 0 0,1-1-1 0 0,-1 0 0 0 0,0 0 1 0 0,-10 0-1 0 0,11-1-186 0 0,0-1 0 0 0,1 0 0 0 0,-1 0 0 0 0,1 0 0 0 0,-9-3 0 0 0,12 2 31 0 0,0 1-1 0 0,0-1 1 0 0,1 1 0 0 0,-1-1-1 0 0,1 0 1 0 0,-1-1 0 0 0,1 1-1 0 0,-1 0 1 0 0,1-1 0 0 0,0 0-1 0 0,-3-4 1 0 0,5 6-109 0 0,0 0 0 0 0,0-1-1 0 0,0 1 1 0 0,1 0 0 0 0,-1-1 0 0 0,1 1-1 0 0,-1-1 1 0 0,1 1 0 0 0,-1-1 0 0 0,1 1-1 0 0,0-1 1 0 0,0 0 0 0 0,0 1 0 0 0,0-1-1 0 0,0 1 1 0 0,0-3 0 0 0,0-4-1136 0 0,0-8-798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1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1 13360 0 0,'0'0'1026'0'0,"0"2"-354"0"0,-1 6 915 0 0,0 0-1 0 0,-1 0 1 0 0,0 0-1 0 0,0 0 1 0 0,-7 14-1 0 0,-2 8-414 0 0,8-13-1011 0 0,0-1 1 0 0,0 1-1 0 0,2 0 1 0 0,0 0-1 0 0,0 0 1 0 0,4 25-1 0 0,0-27-161 0 0,0 1 0 0 0,1-1 0 0 0,1-1 0 0 0,0 1 0 0 0,1 0 0 0 0,13 22 0 0 0,-1 0-13 0 0,-15-30-7 0 0,0-1 0 0 0,1 1 0 0 0,0 0 0 0 0,1-1 0 0 0,0 0 0 0 0,8 9 1 0 0,-12-14 15 0 0,0 1 0 0 0,1-1 1 0 0,-1 0-1 0 0,1 1 0 0 0,-1-1 1 0 0,1 0-1 0 0,-1 0 1 0 0,1 0-1 0 0,0 0 0 0 0,0-1 1 0 0,-1 1-1 0 0,1 0 1 0 0,0-1-1 0 0,0 1 0 0 0,0-1 1 0 0,0 0-1 0 0,0 1 0 0 0,0-1 1 0 0,-1 0-1 0 0,1 0 1 0 0,0 0-1 0 0,0-1 0 0 0,0 1 1 0 0,0 0-1 0 0,0-1 0 0 0,0 1 1 0 0,0-1-1 0 0,-1 0 1 0 0,1 1-1 0 0,0-1 0 0 0,0 0 1 0 0,2-2-1 0 0,2-2 47 0 0,-1 0-1 0 0,1-1 1 0 0,-1 0 0 0 0,6-8-1 0 0,9-10 121 0 0,-17 19-76 0 0,1 1 1 0 0,-1-1-1 0 0,6-10 0 0 0,8-12 389 0 0,-9 17-297 0 0,-1 0 0 0 0,-1 0-1 0 0,1 0 1 0 0,-2-1 0 0 0,8-18-1 0 0,-10 21-115 0 0,-1 1 0 0 0,1-1 0 0 0,-2 0 1 0 0,1 0-1 0 0,-1 0 0 0 0,0 0 0 0 0,-1 0 0 0 0,0 0 0 0 0,-1-10 0 0 0,0 12-42 0 0,0 1 0 0 0,0 0 0 0 0,-1 0-1 0 0,0 0 1 0 0,0 0 0 0 0,0 1 0 0 0,-1-1 0 0 0,1 0-1 0 0,-1 1 1 0 0,0 0 0 0 0,-1 0 0 0 0,1 0 0 0 0,-1 0-1 0 0,0 0 1 0 0,1 1 0 0 0,-2-1 0 0 0,1 1 0 0 0,0 0-1 0 0,-10-4 1 0 0,7 3-458 0 0,-1 0 1 0 0,-1 1-1 0 0,1 1 1 0 0,0-1-1 0 0,-1 1 0 0 0,1 1 1 0 0,-1 0-1 0 0,0 0 0 0 0,1 0 1 0 0,-1 1-1 0 0,-12 2 0 0 0,4 1-1651 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2.1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107 219 6912 0 0,'0'0'528'0'0,"2"0"-342"0"0,0 1-493 0 0,13 3 976 0 0,12 4 6158 0 0,-2 5 156 0 0,-12-1-6038 0 0,-6-5-623 0 0,-1 0 0 0 0,-1 1 0 0 0,1 0-1 0 0,-1 1 1 0 0,-1-1 0 0 0,1 1 0 0 0,-2 0-1 0 0,5 11 1 0 0,-3-3-228 0 0,0 1 0 0 0,0 1 0 0 0,-2-1 0 0 0,-1 1 0 0 0,0-1 0 0 0,-1 1 0 0 0,-1 0 0 0 0,-3 27 0 0 0,-3 16 434 0 0,5-44-315 0 0,-1 0 1 0 0,-4 22 0 0 0,6-39-203 0 0,-23 84 789 0 0,18-71-550 0 0,0 0-1 0 0,-1-1 1 0 0,-14 24-1 0 0,16-32-185 0 0,0 1-1 0 0,0-2 0 0 0,-1 1 1 0 0,1 0-1 0 0,-1-1 1 0 0,0 0-1 0 0,0 0 1 0 0,0 0-1 0 0,-1-1 1 0 0,1 0-1 0 0,-1 0 1 0 0,0 0-1 0 0,0-1 0 0 0,-9 3 1 0 0,11-4-275 0 0,0 0 0 0 0,0 0 1 0 0,1-1-1 0 0,-1 0 0 0 0,0 0 0 0 0,0 0 0 0 0,0 0 1 0 0,1 0-1 0 0,-1-1 0 0 0,0 0 0 0 0,-4-1 1 0 0,5 1-415 0 0,0-1 1 0 0,0 1 0 0 0,0-1 0 0 0,0 0-1 0 0,0 1 1 0 0,0-1 0 0 0,1-1 0 0 0,-1 1-1 0 0,1 0 1 0 0,0-1 0 0 0,-1 1 0 0 0,1-1 0 0 0,0 0-1 0 0,-2-3 1 0 0,-6-13-7378 0 0</inkml:trace>
  <inkml:trace contextRef="#ctx0" brushRef="#br0" timeOffset="1">101 4 3680 0 0,'0'0'3344'0'0,"10"0"3832"0"0,1-4-2713 0 0,5 4-4111 0 0</inkml:trace>
  <inkml:trace contextRef="#ctx0" brushRef="#br0" timeOffset="2">38 620 15200 0 0,'0'0'10138'0'0,"1"1"-9227"0"0,8 3 273 0 0,-6-3-1000 0 0,0 0 0 0 0,0 0 1 0 0,-1 1-1 0 0,1-1 0 0 0,0 1 1 0 0,-1-1-1 0 0,3 4 0 0 0,-1-4 36 0 0,11 4 36 0 0,-10-3-167 0 0,-1-1-1 0 0,1 1 1 0 0,0-1 0 0 0,0 0-1 0 0,10 0 1 0 0,1 1 12 0 0,0 0 0 0 0,23 6 0 0 0,-21-4-112 0 0,3-1 61 0 0,-1 0 0 0 0,34-1-1 0 0,-29-2 0 0 0,2 1-99 0 0,0-2 0 0 0,0-1 0 0 0,38-7-1 0 0,-29 1-415 0 0,32-7-1022 0 0,-23 2-5784 0 0,-8 3-1754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8.5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0 14744 0 0,'0'0'4513'0'0,"3"1"-2897"0"0,5 1-734 0 0,-1 0 0 0 0,0 0 1 0 0,0 1-1 0 0,7 4 0 0 0,-11-6-753 0 0,0 1-1 0 0,1 0 0 0 0,-1 0 0 0 0,0 1 0 0 0,0-1 0 0 0,-1 1 0 0 0,1-1 0 0 0,-1 1 1 0 0,1 0-1 0 0,2 5 0 0 0,14 18 416 0 0,-15-21-500 0 0,0 0 1 0 0,0 0-1 0 0,-1 0 1 0 0,6 11-1 0 0,23 49 55 0 0,-13 0-99 0 0,-10-30 0 0 0,-5-20 0 0 0,0 1 0 0 0,-2-1 0 0 0,1 1 0 0 0,-2-1 0 0 0,0 27 0 0 0,-3-19 13 0 0,0 1 16 0 0,0 0 1 0 0,-1-1-1 0 0,-2 1 1 0 0,0-1-1 0 0,-11 25 0 0 0,5-13 7 0 0,9-27-23 0 0,0-1 1 0 0,-1 1-1 0 0,0-1 0 0 0,0 0 0 0 0,0 0 0 0 0,-5 8 0 0 0,-2-2-22 0 0,4-4 8 0 0,-1 0 0 0 0,1-1 0 0 0,-1 1 1 0 0,-16 13-1 0 0,20-20-41 0 0,0-1 0 0 0,1 1 0 0 0,-1 0 0 0 0,0-1 0 0 0,1 0 1 0 0,-1 1-1 0 0,0-1 0 0 0,0 0 0 0 0,0-1 0 0 0,0 1 0 0 0,0 0 1 0 0,-1-1-1 0 0,1 0 0 0 0,0 0 0 0 0,0 0 0 0 0,0 0 0 0 0,0 0 1 0 0,0-1-1 0 0,0 1 0 0 0,0-1 0 0 0,0 0 0 0 0,-4-1 1 0 0,4 1-150 0 0,-1-1 1 0 0,1 1 0 0 0,0-1 0 0 0,0 0 0 0 0,0 0 0 0 0,0 0 0 0 0,0-1 0 0 0,0 1 0 0 0,0-1 0 0 0,1 1 0 0 0,-1-1 0 0 0,1 0 0 0 0,0 0 0 0 0,0 0-1 0 0,0 0 1 0 0,0 0 0 0 0,-1-5 0 0 0,-8-14-1986 0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3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6448 0 0,'0'2'6521'0'0,"-6"36"1375"0"0,6-21-7233 0 0,2 0 1 0 0,0 0-1 0 0,1 0 1 0 0,0-1-1 0 0,8 22 1 0 0,-6-17-511 0 0,4 28 0 0 0,-5-26-123 0 0,7 26-1 0 0,-6-26-95 0 0,5 43 0 0 0,0 1-1039 0 0,-6-40-968 0 0,-1-9-2947 0 0,1-8-2253 0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4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11056 0 0,'0'0'1362'0'0,"2"-1"-199"0"0,15-10 1670 0 0,-15 9-2571 0 0,0 0 0 0 0,0 1 0 0 0,0 0 0 0 0,0-1 0 0 0,1 1 0 0 0,-1 0 0 0 0,0 0 0 0 0,0 0 0 0 0,1 0 0 0 0,3-1-1 0 0,1 1 106 0 0,0 0-1 0 0,0 1 0 0 0,0 0 1 0 0,0 0-1 0 0,0 1 0 0 0,0-1 0 0 0,-1 1 1 0 0,1 1-1 0 0,0-1 0 0 0,11 6 1 0 0,-2-1 58 0 0,-7-2-75 0 0,1 0 0 0 0,13 8 1 0 0,2 2 100 0 0,-17-10-333 0 0,-1 0-1 0 0,0 0 0 0 0,0 0 0 0 0,-1 1 0 0 0,1 0 0 0 0,-1 1 1 0 0,6 6-1 0 0,-9-9-73 0 0,-1-1 1 0 0,0 1-1 0 0,0 0 0 0 0,0 1 1 0 0,0-1-1 0 0,0 0 0 0 0,-1 1 1 0 0,0-1-1 0 0,1 0 0 0 0,0 8 1 0 0,0-3 16 0 0,-2-6-35 0 0,1 0 0 0 0,0 1 0 0 0,-1 0 1 0 0,0-1-1 0 0,1 1 0 0 0,-1-1 1 0 0,0 1-1 0 0,0-1 0 0 0,-1 1 0 0 0,1-1 1 0 0,-1 1-1 0 0,1-1 0 0 0,-1 1 1 0 0,0-1-1 0 0,-1 5 0 0 0,0-3-7 0 0,-1 0-1 0 0,1 0 1 0 0,0 0-1 0 0,-1 0 0 0 0,0-1 1 0 0,0 1-1 0 0,0-1 1 0 0,0 0-1 0 0,-1 0 1 0 0,1 0-1 0 0,-1 0 1 0 0,0-1-1 0 0,0 1 0 0 0,0-1 1 0 0,0 0-1 0 0,0 0 1 0 0,-9 2-1 0 0,-9 4 1 0 0,8-3-45 0 0,-22 4 1 0 0,32-8-6 0 0,0 0 0 0 0,0-1 0 0 0,0 0 0 0 0,0 1 0 0 0,0-2 1 0 0,0 1-1 0 0,0 0 0 0 0,0-1 0 0 0,0 0 0 0 0,-6-1 0 0 0,-3-3-180 0 0,12 5 130 0 0,-1 0-1 0 0,1-1 1 0 0,-1 1 0 0 0,1 0 0 0 0,-1-1-1 0 0,1 0 1 0 0,-1 1 0 0 0,1-1-1 0 0,-1 0 1 0 0,1 0 0 0 0,0 0-1 0 0,0 0 1 0 0,-1 0 0 0 0,1 0-1 0 0,-2-2 1 0 0,-3-2-2564 0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5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96 17303 0 0,'0'0'1572'0'0,"-1"1"-1294"0"0,-5 9 78 0 0,2-6 224 0 0,2 1 0 0 0,-1 0 0 0 0,0 0 0 0 0,1 0 0 0 0,0 0 0 0 0,0 0 0 0 0,-2 10 0 0 0,3-7-365 0 0,0 1 1 0 0,1 0 0 0 0,0-1-1 0 0,1 1 1 0 0,-1-1 0 0 0,1 1-1 0 0,1 0 1 0 0,0-1 0 0 0,0 0-1 0 0,1 0 1 0 0,0 1 0 0 0,0-2-1 0 0,1 1 1 0 0,0 0-1 0 0,7 10 1 0 0,-8-13-208 0 0,-1 0-1 0 0,0 0 0 0 0,0 0 1 0 0,-1 0-1 0 0,2 6 0 0 0,-2-6-72 0 0,0 0-1 0 0,1 0 1 0 0,0 0-1 0 0,0-1 0 0 0,4 9 1 0 0,-5-12-2 0 0,0 1 1 0 0,0-1-1 0 0,0 0 1 0 0,0 0 0 0 0,1 0-1 0 0,-1 0 1 0 0,0 0-1 0 0,1 0 1 0 0,-1 0 0 0 0,1 0-1 0 0,-1 0 1 0 0,1 0-1 0 0,-1-1 1 0 0,1 1-1 0 0,-1-1 1 0 0,1 1 0 0 0,0-1-1 0 0,-1 0 1 0 0,1 1-1 0 0,0-1 1 0 0,3 0 0 0 0,-4-1 57 0 0,1 1 1 0 0,0 0-1 0 0,-1-1 1 0 0,1 0 0 0 0,-1 1-1 0 0,1-1 1 0 0,-1 0 0 0 0,1 0-1 0 0,-1 1 1 0 0,0-1-1 0 0,1 0 1 0 0,-1 0 0 0 0,0-1-1 0 0,0 1 1 0 0,0 0-1 0 0,0 0 1 0 0,1-2 0 0 0,1 0-7 0 0,1-2 101 0 0,0 0-1 0 0,0-1 0 0 0,0 0 1 0 0,-1 0-1 0 0,0 0 0 0 0,0 0 1 0 0,0 0-1 0 0,-1-1 0 0 0,0 1 1 0 0,0-1-1 0 0,0 0 0 0 0,-1 0 1 0 0,0 1-1 0 0,-1-1 0 0 0,0 0 1 0 0,0 0-1 0 0,-1-9 0 0 0,-1 4-16 0 0,2 5-43 0 0,-1 0 1 0 0,-1 1-1 0 0,1-1 1 0 0,-1 1 0 0 0,0-1-1 0 0,-1 1 1 0 0,1-1 0 0 0,-1 1-1 0 0,0 0 1 0 0,-1 0 0 0 0,-4-5-1 0 0,-3-3-118 0 0,0 1-1 0 0,-1 1 0 0 0,-1 0 1 0 0,0 0-1 0 0,-16-10 0 0 0,26 21-48 0 0,1-1-1 0 0,-1 1 0 0 0,1 0 1 0 0,-1 0-1 0 0,0 1 0 0 0,0-1 1 0 0,1 0-1 0 0,-1 1 0 0 0,0-1 1 0 0,0 1-1 0 0,-3 0 0 0 0,4 0-646 0 0</inkml:trace>
  <inkml:trace contextRef="#ctx0" brushRef="#br0" timeOffset="1">387 29 18143 0 0,'0'0'2154'0'0,"-1"-2"-1178"0"0,-2 0-741 0 0,1-1-1 0 0,-1 1 1 0 0,0 0 0 0 0,1 0 0 0 0,-1 0 0 0 0,0 0 0 0 0,0 0 0 0 0,0 1 0 0 0,0-1 0 0 0,-1 1 0 0 0,1 0 0 0 0,0 0-1 0 0,0 0 1 0 0,-1 0 0 0 0,1 1 0 0 0,-1-1 0 0 0,1 1 0 0 0,-1 0 0 0 0,1 0 0 0 0,0 0 0 0 0,-1 1 0 0 0,1-1 0 0 0,-1 1-1 0 0,1-1 1 0 0,0 1 0 0 0,-4 2 0 0 0,0 5-235 0 0,-2 12 0 0 0,9-7 0 0 0,3-7 20 0 0,-1 1 0 0 0,1-1-1 0 0,0 1 1 0 0,1-1 0 0 0,0 0 0 0 0,-1 0-1 0 0,2-1 1 0 0,-1 1 0 0 0,1-1-1 0 0,0 0 1 0 0,0 0 0 0 0,0-1 0 0 0,1 1-1 0 0,10 5 1 0 0,-11-6 2 0 0,0 0-1 0 0,0 0 1 0 0,-1 0 0 0 0,1 1 0 0 0,-1 0-1 0 0,0 0 1 0 0,0 0 0 0 0,-1 0-1 0 0,4 7 1 0 0,0 3 86 0 0,0 0 0 0 0,4 18-1 0 0,-7-21-74 0 0,-4-9 23 0 0,1 0-1 0 0,-1-1 0 0 0,0 1 1 0 0,0 0-1 0 0,0 0 0 0 0,0-1 0 0 0,0 1 1 0 0,0 0-1 0 0,-1 0 0 0 0,0-1 0 0 0,1 1 1 0 0,-1 0-1 0 0,0-1 0 0 0,0 1 0 0 0,0 0 1 0 0,-1-1-1 0 0,-1 3 0 0 0,1-3 4 0 0,0 0 0 0 0,0 0 1 0 0,0 0-1 0 0,0-1 0 0 0,-5 4 0 0 0,7-5-39 0 0,-2 1-13 0 0,0-1 0 0 0,0 1 0 0 0,0-1 1 0 0,0 1-1 0 0,0-1 0 0 0,0 0 0 0 0,0 0 1 0 0,0 0-1 0 0,0 0 0 0 0,0 0 0 0 0,-3-1 0 0 0,-6 1 52 0 0,1 0-149 0 0,2 0-4 0 0,-1 0 0 0 0,1 0-1 0 0,0-1 1 0 0,0 0 0 0 0,-13-3 0 0 0,18 2-132 0 0,0 1 1 0 0,0 0-1 0 0,1 0 1 0 0,-1-1-1 0 0,1 0 0 0 0,-1 1 1 0 0,1-1-1 0 0,0 0 0 0 0,0 0 1 0 0,0 0-1 0 0,0-1 0 0 0,0 1 1 0 0,0 0-1 0 0,0-1 0 0 0,1 1 1 0 0,-1-1-1 0 0,1 0 1 0 0,0 1-1 0 0,-2-6 0 0 0,-2-10-2839 0 0,4 3-5069 0 0</inkml:trace>
  <inkml:trace contextRef="#ctx0" brushRef="#br0" timeOffset="2">526 29 16152 0 0,'0'0'737'0'0,"1"1"-13"0"0,17 51-244 0 0,-16-48-12 0 0,0 0 0 0 0,-1 0 0 0 0,1 0-1 0 0,0 8 1 0 0,7 16 2082 0 0,-5-19-2176 0 0,5 10 406 0 0,10 28-1 0 0,-17-40-985 0 0,1 1 0 0 0,0-1 0 0 0,1 0 0 0 0,6 10-1 0 0,-5-10-1016 0 0,-1 2-951 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5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4 156 15752 0 0,'0'0'695'0'0,"0"-8"145"0"0,-4-8-672 0 0,4 8-168 0 0,0 2 0 0 0,4-4 6528 0 0,2 7-6264 0 0,10 3-1288 0 0</inkml:trace>
  <inkml:trace contextRef="#ctx0" brushRef="#br0" timeOffset="1">106 323 12440 0 0,'0'0'957'0'0,"2"0"-352"0"0,65-6 8002 0 0,11-4-4459 0 0,-69 10-3919 0 0,5 0 109 0 0,0 0 1 0 0,-1 1 0 0 0,18 3-1 0 0,21 0-1188 0 0,-29-3-636 0 0,-15-1-289 0 0</inkml:trace>
  <inkml:trace contextRef="#ctx0" brushRef="#br0" timeOffset="2">163 0 13360 0 0,'0'0'6182'0'0,"1"12"93"0"0,11 24-4268 0 0,25 64-724 0 0,-19-56-1090 0 0,15 63 0 0 0,-9-28-175 0 0,-1 2-64 0 0,-13-42-1436 0 0,20 49 0 0 0,-18-64-5070 0 0,3 0-2037 0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6.1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 12440 0 0,'0'0'957'0'0,"1"2"-624"0"0,1 1-23 0 0,-1 0-1 0 0,0 0 1 0 0,0 0-1 0 0,0 0 1 0 0,0 1-1 0 0,0-1 0 0 0,0 3 1 0 0,5 21 2590 0 0,16 27 213 0 0,11 28-1584 0 0,-5-3-4246 0 0,-27-76 1317 0 0</inkml:trace>
  <inkml:trace contextRef="#ctx0" brushRef="#br0" timeOffset="1">148 28 17967 0 0,'1'11'1364'0'0,"7"10"-1122"0"0,4 13 1609 0 0,32 60 0 0 0,-31-65-940 0 0,-12-24-810 0 0,1-1 1 0 0,-1 0 0 0 0,1 0 0 0 0,0 0 0 0 0,0-1 0 0 0,1 1 0 0 0,-1 0 0 0 0,1-1 0 0 0,-1 1 0 0 0,1-1 0 0 0,0 0 0 0 0,0 0 0 0 0,7 5 0 0 0,10 7 60 0 0,-19-14-153 0 0,1 0-1 0 0,-1 1 0 0 0,1-1 0 0 0,-1 0 0 0 0,1 0 0 0 0,0 0 0 0 0,-1 0 0 0 0,1 0 1 0 0,0-1-1 0 0,0 1 0 0 0,-1 0 0 0 0,1-1 0 0 0,0 1 0 0 0,0-1 0 0 0,0 0 1 0 0,0 1-1 0 0,0-1 0 0 0,2 0 0 0 0,-1-1 16 0 0,-1 1 1 0 0,1 0-1 0 0,-1-1 0 0 0,1 0 1 0 0,-1 1-1 0 0,1-1 0 0 0,-1 0 1 0 0,0 0-1 0 0,1 0 0 0 0,-1-1 1 0 0,0 1-1 0 0,0-1 0 0 0,0 1 1 0 0,0-1-1 0 0,0 0 0 0 0,0 1 1 0 0,0-1-1 0 0,-1 0 0 0 0,1 0 1 0 0,-1 0-1 0 0,1-1 0 0 0,-1 1 0 0 0,0 0 1 0 0,0 0-1 0 0,2-5 0 0 0,2-6 220 0 0,-1-1-1 0 0,0 1 0 0 0,2-21 0 0 0,-5 31-191 0 0,0-3 41 0 0,-1 0-1 0 0,0 0 1 0 0,0 0 0 0 0,0 0-1 0 0,-1 0 1 0 0,0 0 0 0 0,0 1-1 0 0,0-1 1 0 0,-1 0-1 0 0,-4-9 1 0 0,3 8-27 0 0,0 0 0 0 0,-1 0-1 0 0,0 0 1 0 0,0 1 0 0 0,-1-1 0 0 0,0 1 0 0 0,-9-9-1 0 0,-16-5-46 0 0,27 17-190 0 0,-1 0 0 0 0,0 1-1 0 0,1-1 1 0 0,-1 1 0 0 0,0 0-1 0 0,0 0 1 0 0,-1 0 0 0 0,1 0 0 0 0,0 1-1 0 0,0-1 1 0 0,-1 1 0 0 0,-4 0 0 0 0,6 1-5 0 0,1 0 0 0 0,-1 0 0 0 0,1 0 0 0 0,-1 0 1 0 0,1 1-1 0 0,-1-1 0 0 0,1 1 0 0 0,-1-1 1 0 0,1 1-1 0 0,0 0 0 0 0,-1 0 0 0 0,1 0 0 0 0,0 0 1 0 0,0 1-1 0 0,-1-1 0 0 0,1 1 0 0 0,0-1 1 0 0,1 1-1 0 0,-1 0 0 0 0,0-1 0 0 0,0 1 1 0 0,1 0-1 0 0,-3 4 0 0 0,-3 6-5633 0 0,1-1-1496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6.7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 7368 0 0,'14'22'568'0'0,"-5"-8"-328"0"0,-4-12-148 0 0,-1-1 128 0 0,5 5 1291 0 0,0 0 0 0 0,-1 1 0 0 0,0 0 1 0 0,0 0-1 0 0,-1 1 0 0 0,7 8 0 0 0,-9-9-1112 0 0,0 1 0 0 0,-1-1 0 0 0,0 1 0 0 0,-1 0 0 0 0,1-1-1 0 0,-2 2 1 0 0,1-1 0 0 0,-1 0 0 0 0,0 0 0 0 0,1 13 0 0 0,-1-8-365 0 0,1 0 0 0 0,8 24 1 0 0,9 15 1810 0 0,-19-45-1670 0 0,-1-5-191 0 0,5 8 45 0 0,-5-12 7 0 0,0 0 1 0 0,0 0-1 0 0,0 0 1 0 0,1 1-1 0 0,-1-1 1 0 0,1 0-1 0 0,-1 0 1 0 0,1 0-1 0 0,-1 1 1 0 0,3-4-1 0 0,1-7 70 0 0,2-23 77 0 0,1 0 1 0 0,2 0 0 0 0,1 1-1 0 0,23-53 1 0 0,-29 80-110 0 0,-2 0-1 0 0,1 0 1 0 0,3-15 0 0 0,-4 12 7 0 0,-1 9-77 0 0,-1 0 0 0 0,0 0 0 0 0,1 0 0 0 0,-1 0 0 0 0,1 0 0 0 0,-1 0 0 0 0,1 0 0 0 0,-1 0 0 0 0,1 0 1 0 0,0 0-1 0 0,-1 1 0 0 0,1-1 0 0 0,0 0 0 0 0,0 1 0 0 0,-1-1 0 0 0,1 0 0 0 0,0 1 0 0 0,0-1 0 0 0,0 1 0 0 0,0-1 0 0 0,0 1 0 0 0,0-1 0 0 0,0 1 0 0 0,0 0 0 0 0,0 0 0 0 0,0-1 0 0 0,0 1 0 0 0,1 0 0 0 0,4 0 16 0 0,-1 0-1 0 0,1 0 0 0 0,-1 1 0 0 0,8 1 1 0 0,-3 0-10 0 0,-5-1-37 0 0,-1 0 1 0 0,1 0-1 0 0,-1 1 0 0 0,1 0 0 0 0,-1-1 0 0 0,0 2 0 0 0,0-1 1 0 0,0 0-1 0 0,0 1 0 0 0,4 3 0 0 0,22 12-507 0 0,12 0-2931 0 0,-15-8-5064 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7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1 579 5064 0 0,'0'0'21611'0'0,"0"1"-21297"0"0,0 5-256 0 0,1 0 0 0 0,0 0 1 0 0,0-1-1 0 0,1 1 1 0 0,-1-1-1 0 0,1 1 0 0 0,0-1 1 0 0,1 1-1 0 0,-1-1 1 0 0,1 0-1 0 0,4 5 1 0 0,-2-3-64 0 0,1 1 0 0 0,0-1 0 0 0,0 0 0 0 0,1 0 0 0 0,0 0 0 0 0,9 5 0 0 0,-9-6-3 0 0,-1-2-28 0 0,0 1 0 0 0,1-1 0 0 0,9 4 0 0 0,-14-7-44 0 0,-2-1 65 0 0,1 0 0 0 0,0 0 0 0 0,0 0 0 0 0,-1 0 0 0 0,1 0 0 0 0,0 0-1 0 0,0 0 1 0 0,-1 0 0 0 0,1 0 0 0 0,0 0 0 0 0,-1 0 0 0 0,1-1 0 0 0,0 1 0 0 0,1-1 0 0 0,-1 0 6 0 0,0 0 1 0 0,0 0 0 0 0,0 0 0 0 0,0 0-1 0 0,-1 0 1 0 0,1 0 0 0 0,0 0 0 0 0,0 0 0 0 0,-1-1-1 0 0,1 1 1 0 0,-1 0 0 0 0,1-1 0 0 0,-1 1-1 0 0,1 0 1 0 0,-1-1 0 0 0,0 1 0 0 0,0-1 0 0 0,1 1-1 0 0,-1-2 1 0 0,-1-1-19 0 0,1 1 0 0 0,-1 0 0 0 0,1-1 0 0 0,-1 1 0 0 0,0 0-1 0 0,0 0 1 0 0,-1-1 0 0 0,-1-2 0 0 0,-2-4-190 0 0,-2 0 0 0 0,1 0 0 0 0,-1 1 0 0 0,-9-10 0 0 0,10 12 173 0 0,0 0 1 0 0,1-1-1 0 0,-1 0 0 0 0,2 0 1 0 0,-1 0-1 0 0,2-1 0 0 0,-1 1 0 0 0,1-1 1 0 0,-4-16-1 0 0,2 15-9 0 0,5 10 52 0 0,0-1 1 0 0,0 1-1 0 0,-1 0 1 0 0,1-1-1 0 0,0 1 1 0 0,0 0-1 0 0,0-1 1 0 0,0 1 0 0 0,-1-1-1 0 0,1 1 1 0 0,0 0-1 0 0,0-1 1 0 0,0 1-1 0 0,0-1 1 0 0,0 1 0 0 0,0 0-1 0 0,0-1 1 0 0,0 1-1 0 0,0-1 1 0 0,0 1-1 0 0,0 0 1 0 0,0-1-1 0 0,0 1 1 0 0,1 0 0 0 0,-1-1-1 0 0,0 1 1 0 0,0-1-1 0 0,0 1 1 0 0,0 0-1 0 0,1-1 1 0 0,-1 1 0 0 0,1-1-1 0 0,4 0 2 0 0,2-1 5 0 0,-1 0 0 0 0,1 0 0 0 0,0 1 0 0 0,-1 0 0 0 0,1 1 0 0 0,0 0 0 0 0,0 0 0 0 0,12 1 0 0 0,4 0 4 0 0,-11-1-10 0 0,0 0 0 0 0,0-1 0 0 0,14-3 0 0 0,-21 2 0 0 0,0 1 0 0 0,0-1 0 0 0,0 0 0 0 0,0 0 0 0 0,0 0 0 0 0,-1 0 0 0 0,1-1 0 0 0,-1 0 0 0 0,8-6 0 0 0,0-1 19 0 0,9-7 48 0 0,-20 16-64 0 0,0 0 0 0 0,0 0 1 0 0,-1 0-1 0 0,1 0 0 0 0,0 0 1 0 0,0-1-1 0 0,-1 1 0 0 0,1 0 1 0 0,-1 0-1 0 0,1-1 0 0 0,-1 1 1 0 0,1 0-1 0 0,-1-1 0 0 0,0 1 1 0 0,1-2-1 0 0,-1-13 23 0 0,1 11-16 0 0,-1 0-1 0 0,0 1 1 0 0,0-1 0 0 0,0 0 0 0 0,0 0-1 0 0,-1 0 1 0 0,0 1 0 0 0,0-1 0 0 0,0 0-1 0 0,-3-5 1 0 0,1 4-10 0 0,1-1 0 0 0,0 1 0 0 0,0 0 0 0 0,0-1 0 0 0,-1-11 0 0 0,1 9 0 0 0,1 0 0 0 0,-6-14 0 0 0,3 11 33 0 0,0 0 0 0 0,-2-16 0 0 0,5 20-12 0 0,-1-1 0 0 0,0 1 0 0 0,-1 0 0 0 0,1 0 0 0 0,-2 0 0 0 0,-5-12 0 0 0,-14-18-109 0 0,16 24 257 0 0,0 1-1 0 0,-2 0 1 0 0,-12-14-1 0 0,19 24-82 0 0,1 3-52 0 0,1-1 0 0 0,-1 1 1 0 0,1-1-1 0 0,-1 1 0 0 0,1-1 0 0 0,-1 0 0 0 0,1 1 1 0 0,-1-1-1 0 0,1 0 0 0 0,0 1 0 0 0,-1-1 1 0 0,1 0-1 0 0,0 0 0 0 0,0 1 0 0 0,-1-4 1055 0 0,2 8-928 0 0,10 32 2 0 0,5 14-401 0 0,14 81 0 0 0,-26-98 132 0 0,10 51 4 0 0,18 118 102 0 0,-3-19 0 0 0,-7-58-34 0 0,6 27-12 0 0,-4-39-4494 0 0,-22-85 2032 0 0</inkml:trace>
  <inkml:trace contextRef="#ctx0" brushRef="#br0" timeOffset="1">182 697 11056 0 0,'0'0'1001'0'0,"17"-5"7153"0"0,-12 3-7725 0 0,-1 1 0 0 0,1 0 0 0 0,-1 0-1 0 0,1 0 1 0 0,-1 0 0 0 0,1 1 0 0 0,0 0-1 0 0,-1 0 1 0 0,10 1 0 0 0,6 0 99 0 0,97-5-388 0 0,-67-2-6777 0 0,-16 2-1325 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8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5064 0 0,'0'1'17347'0'0,"1"12"-16935"0"0,1-1 0 0 0,1 1-1 0 0,0-1 1 0 0,0 0 0 0 0,1 0-1 0 0,6 12 1 0 0,7 23-559 0 0,25 123 571 0 0,-36-146-427 0 0,2 13-10 0 0,20 105-850 0 0,-27-136 695 0 0,-1 1-1 0 0,0 0 0 0 0,-1 0 1 0 0,1-1-1 0 0,-3 12 1 0 0,-3 18-249 0 0,-5-38 140 0 0,8 0 306 0 0,-1 0 0 0 0,2-1 0 0 0,-1 1 0 0 0,0-1 0 0 0,0 0 0 0 0,1 0 0 0 0,0 0 0 0 0,-1 0 0 0 0,1 0 0 0 0,0 0 0 0 0,0-1 0 0 0,1 1 0 0 0,-1-1 0 0 0,-1-6 0 0 0,-16-97-1593 0 0,-5-42 2140 0 0,13-13 464 0 0,11 144-873 0 0,0-1 1 0 0,2 0 0 0 0,6-31-1 0 0,-3 32 31 0 0,0 1 0 0 0,1 0 0 0 0,12-25 0 0 0,-17 39-170 0 0,1 1 0 0 0,0 0 0 0 0,0 0 0 0 0,0 0 0 0 0,0 0 0 0 0,0 0-1 0 0,0 0 1 0 0,0 0 0 0 0,1 1 0 0 0,-1-1 0 0 0,1 1 0 0 0,-1 0 0 0 0,1 0 0 0 0,2-1 0 0 0,0 0 26 0 0,0 0 0 0 0,1 1 0 0 0,-1 0 1 0 0,0 0-1 0 0,9 0 0 0 0,-11 1 58 0 0,8 10 104 0 0,-8-8-204 0 0,0 0 1 0 0,-1 1-1 0 0,1-1 0 0 0,-1 1 0 0 0,1 0 0 0 0,-1 0 0 0 0,0 0 1 0 0,0 0-1 0 0,-1 0 0 0 0,1 0 0 0 0,-1 1 0 0 0,1-1 0 0 0,-1 1 1 0 0,0-1-1 0 0,0 1 0 0 0,-1-1 0 0 0,1 1 0 0 0,-1-1 0 0 0,1 1 1 0 0,-1 0-1 0 0,0-1 0 0 0,-1 1 0 0 0,0 5 0 0 0,-3 17 13 0 0,-8 27-1 0 0,9-43-138 0 0,-1 0-1 0 0,0 0 1 0 0,-1 0 0 0 0,0 0-1 0 0,-10 15 1 0 0,6-14-530 0 0,-18 20 0 0 0,26-30 277 0 0,-7-1-1119 0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29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98 14112 0 0,'-1'-1'6747'0'0,"-8"-2"-5429"0"0,5 3-1122 0 0,0 0 1 0 0,-1 1-1 0 0,1-1 1 0 0,0 1-1 0 0,0 0 1 0 0,0 0-1 0 0,0 1 1 0 0,0-1 0 0 0,0 1-1 0 0,0 0 1 0 0,0 0-1 0 0,0 0 1 0 0,1 0-1 0 0,-4 3 1 0 0,-5 3 1 0 0,9-6-173 0 0,0 1 0 0 0,0-1-1 0 0,1 1 1 0 0,-1 0 0 0 0,1 0 0 0 0,-1 0-1 0 0,1 1 1 0 0,0-1 0 0 0,0 0-1 0 0,0 1 1 0 0,1-1 0 0 0,-1 1 0 0 0,-1 6-1 0 0,-1 7-22 0 0,-5 30 0 0 0,7-35-45 0 0,2-6 32 0 0,0 0 0 0 0,1 0 0 0 0,-1 0 0 0 0,1 0 0 0 0,0 0 0 0 0,0 0 0 0 0,1 0 0 0 0,3 8 0 0 0,-1-6-53 0 0,-4-6-26 0 0,2-1 2 0 0,8 0 20 0 0,-7-4 66 0 0,-1 1 1 0 0,1-1 0 0 0,-1 1 0 0 0,1-1 0 0 0,-1 0 0 0 0,0 0 0 0 0,0 0 0 0 0,0-1 0 0 0,0 1-1 0 0,1-5 1 0 0,2 0 0 0 0,-1-1 8 0 0,-1 1 0 0 0,0-1 0 0 0,0 0 0 0 0,-1 0 0 0 0,0 0 0 0 0,0 0 0 0 0,0-18 0 0 0,0 2 63 0 0,1-11-7 0 0,-2 23-2 0 0,0-1 0 0 0,1 1-1 0 0,6-24 1 0 0,1-10 331 0 0,-9 47-381 0 0,1-1 0 0 0,-1 1 0 0 0,0 0 0 0 0,1-1 0 0 0,-1 1 0 0 0,1 0 0 0 0,-1-1 0 0 0,0 1 0 0 0,1 0 0 0 0,-1 0 0 0 0,1-1-1 0 0,-1 1 1 0 0,1 0 0 0 0,-1 0 0 0 0,1 0 0 0 0,-1 0 0 0 0,1 0 0 0 0,-1 0 0 0 0,1 0 0 0 0,-1 0 0 0 0,1 0 0 0 0,-1 0 0 0 0,1 0 0 0 0,-1 0 0 0 0,1 0 0 0 0,-1 0 0 0 0,1 0 0 0 0,-1 0-1 0 0,1 0 1 0 0,-1 1 0 0 0,1-1 0 0 0,-1 0 0 0 0,1 0 0 0 0,-1 1 0 0 0,0-1 0 0 0,1 0 0 0 0,-1 1 0 0 0,1 0 0 0 0,3 2-10 0 0,0 0 0 0 0,0 0 1 0 0,-1 1-1 0 0,0 0 0 0 0,1-1 1 0 0,-1 1-1 0 0,0 1 0 0 0,-1-1 0 0 0,3 6 1 0 0,7 8-2 0 0,-1 0-49 0 0,-1 1-1 0 0,9 22 0 0 0,9 17-753 0 0,8 12-1522 0 0,-23-39-4897 0 0,-7-18 330 0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0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1 397 3680 0 0,'1'2'2786'0'0,"1"2"-1368"0"0,0 0 0 0 0,-1 0 0 0 0,1 1 0 0 0,0 5 0 0 0,9 20 2512 0 0,-8-23-3442 0 0,-1 1 0 0 0,1-1 1 0 0,-1 1-1 0 0,0-1 0 0 0,0 11 0 0 0,6 20 799 0 0,-6-28-945 0 0,0 0 1 0 0,-1 0-1 0 0,0 0 1 0 0,-1 19-1 0 0,0-16 177 0 0,-3 0 689 0 0,1-14-172 0 0,1-8-755 0 0,1-10-207 0 0,2 1-1 0 0,3-21 1 0 0,-3 31-58 0 0,0 0 1 0 0,0 0-1 0 0,1 1 0 0 0,0-1 0 0 0,1 1 1 0 0,0 0-1 0 0,0 0 0 0 0,0 0 0 0 0,1 1 1 0 0,0 0-1 0 0,0-1 0 0 0,1 2 0 0 0,0-1 1 0 0,0 1-1 0 0,6-5 0 0 0,-9 8 20 0 0,-1 0-1 0 0,0 1 0 0 0,1-1 1 0 0,0 1-1 0 0,-1-1 1 0 0,1 1-1 0 0,0 0 1 0 0,-1 0-1 0 0,1 1 0 0 0,0-1 1 0 0,0 0-1 0 0,0 1 1 0 0,0 0-1 0 0,3 0 1 0 0,8-1 76 0 0,-8 0-112 0 0,-1 0-1 0 0,1 1 1 0 0,0 0 0 0 0,-1 0-1 0 0,8 1 1 0 0,0 2-13 0 0,0 0 1 0 0,15 7-1 0 0,-24-8-68 0 0,1-1 0 0 0,-2 1 0 0 0,1 0 0 0 0,0 1-1 0 0,0-1 1 0 0,3 4 0 0 0,-5-5-348 0 0</inkml:trace>
  <inkml:trace contextRef="#ctx0" brushRef="#br0" timeOffset="1">162 0 15664 0 0,'0'0'1417'0'0,"0"2"-1167"0"0,0 3-279 0 0,0 0 497 0 0,0-1 0 0 0,0 1 0 0 0,0-1 1 0 0,1 0-1 0 0,1 9 0 0 0,-1-11-86 0 0,0 1-1 0 0,-1-1 0 0 0,0 1 1 0 0,1 0-1 0 0,-1-1 1 0 0,0 1-1 0 0,0 0 0 0 0,-1 4 1 0 0,0 4 217 0 0,0 8 601 0 0,-5 29 0 0 0,3-29-729 0 0,-1 27-1 0 0,6-17-215 0 0,-1 13 32 0 0,-4 14-116 0 0,5 81 0 0 0,0-108-227 0 0,2 0-1 0 0,1 0 1 0 0,1-1 0 0 0,17 46 0 0 0,-15-53-119 0 0,16 38-973 0 0,-21-54 513 0 0,-1 1-1 0 0,1-1 1 0 0,1 0-1 0 0,-1 0 1 0 0,1-1-1 0 0,-1 1 1 0 0,1-1-1 0 0,5 4 1 0 0,2 0-7226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8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15608 0 0,'0'0'760'0'0,"12"-6"191"0"0,-6 12-951 0 0,4-6-176 0 0,0 4-48 0 0,2 0-16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0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38 152 6448 0 0,'3'20'297'0'0,"-2"-14"-159"0"0,-2-5-19 0 0,-3 1-16 0 0,0 11-64 0 0,1 15 2474 0 0,4-10 4048 0 0,7 36 0 0 0,-4-31-4633 0 0,11 42-421 0 0,-5-30-1594 0 0,-9-23-74 0 0,-1-10-291 0 0</inkml:trace>
  <inkml:trace contextRef="#ctx0" brushRef="#br0" timeOffset="1">0 0 16583 0 0,'0'0'1824'0'0,"10"4"-1824"0"0,6 0 0 0 0,0 2 72 0 0,-5 4 0 0 0,-1-6 0 0 0,6 0 0 0 0,6-4-392 0 0,-7 6-72 0 0,1-2-24 0 0,-4 6 0 0 0,8-1-1455 0 0,-9-9-297 0 0</inkml:trace>
  <inkml:trace contextRef="#ctx0" brushRef="#br0" timeOffset="2">291 118 5528 0 0,'0'0'12821'0'0,"-4"5"-10133"0"0,3-3-2389 0 0,0-1 1 0 0,0 0-1 0 0,0 0 1 0 0,0 0 0 0 0,-1 0-1 0 0,1 0 1 0 0,0 0-1 0 0,-1 0 1 0 0,-2 2-1 0 0,2-3-202 0 0,1 1 1 0 0,0 0-1 0 0,-1 0 0 0 0,1-1 0 0 0,0 1 0 0 0,0 0 0 0 0,-1 0 0 0 0,1 0 0 0 0,0 1 0 0 0,0-1 0 0 0,0 0 0 0 0,0 0 0 0 0,-1 3 0 0 0,-2 3 269 0 0,1-3-227 0 0,1 1 0 0 0,-1-1 0 0 0,1 1-1 0 0,0 0 1 0 0,0 0 0 0 0,0 0 0 0 0,1 0 0 0 0,-1 0 0 0 0,1 0-1 0 0,0 1 1 0 0,0 8 0 0 0,1 3-19 0 0,1 0 1 0 0,5 34-1 0 0,-4-44-161 0 0,0 1 0 0 0,0-1 0 0 0,1 0-1 0 0,0 1 1 0 0,1-1 0 0 0,-1-1 0 0 0,1 1 0 0 0,0 0 0 0 0,6 6 0 0 0,0-1-74 0 0,-2-2-214 0 0,0 0 0 0 0,9 8 0 0 0,-15-16 178 0 0,0 0 0 0 0,0 0 0 0 0,1-1 0 0 0,-1 1 1 0 0,0 0-1 0 0,1-1 0 0 0,-1 0 0 0 0,1 0 0 0 0,0 1 1 0 0,-1-2-1 0 0,1 1 0 0 0,0 0 0 0 0,-1 0 0 0 0,6 0 1 0 0,-3-1-493 0 0,1 0 0 0 0,-1-1 1 0 0,0 1-1 0 0,0-1 0 0 0,6-2 1 0 0,4-2-1536 0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1.2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2304 0 0,'-1'1'198'0'0,"-19"16"16027"0"0,20-9-14624 0 0,0-6-434 0 0,5 74 3347 0 0,15 39-2998 0 0,-2-13-1075 0 0,10 73-184 0 0,-17-126-241 0 0,25 73 0 0 0,-29-102-44 0 0,2-1-1 0 0,17 33 1 0 0,-21-44-76 0 0,1 0-1 0 0,0-1 1 0 0,0 0-1 0 0,0 0 1 0 0,1 0-1 0 0,0-1 1 0 0,0 0-1 0 0,13 8 1 0 0,-18-12 33 0 0,0-1 0 0 0,0 0-1 0 0,0 0 1 0 0,1 0 0 0 0,-1 0 0 0 0,0 0 0 0 0,1 0 0 0 0,-1-1 0 0 0,1 1-1 0 0,-1-1 1 0 0,1 0 0 0 0,-1 0 0 0 0,1 0 0 0 0,-1 0 0 0 0,1 0 0 0 0,-1 0-1 0 0,5-2 1 0 0,-3 1 38 0 0,-1 0 1 0 0,1-1-1 0 0,-1 0 0 0 0,1 0 0 0 0,-1 0 1 0 0,0 0-1 0 0,0 0 0 0 0,0-1 0 0 0,0 1 0 0 0,4-6 1 0 0,1-1 37 0 0,-1 0 0 0 0,-1-1-1 0 0,1 0 1 0 0,-2-1 0 0 0,1 0 0 0 0,5-18 0 0 0,8-34-5 0 0,-17 55 0 0 0,-1 0 0 0 0,0 0 0 0 0,0-1 0 0 0,-1 1 0 0 0,-1-15 0 0 0,-1-12 242 0 0,2 29-66 0 0,0 0 0 0 0,0 0 0 0 0,-1 0 0 0 0,0 0 0 0 0,0 0 1 0 0,0 0-1 0 0,-1 0 0 0 0,-3-8 0 0 0,-14-14-11 0 0,13 20-165 0 0,6 8 0 0 0,-1 0 0 0 0,1 0 0 0 0,0 0 0 0 0,0 0 0 0 0,0 0 0 0 0,0 0 0 0 0,0-1 0 0 0,0 1 0 0 0,-1 0 0 0 0,1 0 0 0 0,0 0 0 0 0,0 0 0 0 0,0 0 0 0 0,0 0 0 0 0,0 0 0 0 0,-1 0 0 0 0,1 0 0 0 0,0 0 0 0 0,0 0 0 0 0,0 0 0 0 0,0 0 0 0 0,0 0 0 0 0,-1 0 0 0 0,1 0 0 0 0,0 0 0 0 0,0 0 0 0 0,0 0 0 0 0,0 0 0 0 0,0 0 0 0 0,-1 0 0 0 0,1 1 0 0 0,0-1 0 0 0,0 0 0 0 0,0 0 0 0 0,0 0 0 0 0,0 0 0 0 0,0 0 0 0 0,0 0 0 0 0,-1 0 0 0 0,1 0 0 0 0,0 1 0 0 0,0-1 0 0 0,-1 4 0 0 0,-1 0 0 0 0,1 0 0 0 0,0-1 0 0 0,0 2 0 0 0,0-1 0 0 0,1 0 0 0 0,-1 6 0 0 0,0 3 0 0 0,0-5 0 0 0,1-1 0 0 0,0 0 0 0 0,1 1 0 0 0,0-1 0 0 0,0 0 0 0 0,0 0 0 0 0,1 0 0 0 0,0 1 0 0 0,0-2 0 0 0,5 11 0 0 0,3 3 0 0 0,1 1 0 0 0,14 18 0 0 0,-20-30-113 0 0,1-1-1 0 0,0 1 1 0 0,0-1 0 0 0,1-1 0 0 0,0 1-1 0 0,0-1 1 0 0,1 0 0 0 0,0-1-1 0 0,0 1 1 0 0,0-2 0 0 0,12 7-1 0 0,2-5-1438 0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1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71 21191 0 0,'-23'-8'970'0'0,"19"7"-20"0"0,7-1-812 0 0,0 1 0 0 0,1 0 0 0 0,-1 0 0 0 0,0 1-1 0 0,1-1 1 0 0,4 1 0 0 0,13-4 281 0 0,64-29 328 0 0,-68 27-832 0 0,-7 2-1539 0 0,1 0-3831 0 0,4 0-2311 0 0</inkml:trace>
  <inkml:trace contextRef="#ctx0" brushRef="#br0" timeOffset="1">13 138 17503 0 0,'0'0'776'0'0,"3"4"160"0"0,15 10-744 0 0,-2-4-192 0 0,-12 4 0 0 0,8-1 0 0 0,9 3 800 0 0,-1-2 120 0 0,-8 0 24 0 0,3-4 8 0 0,1-10-704 0 0,6 0-144 0 0,3 0-24 0 0,-3-10-6320 0 0,-10 0-1271 0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3.0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53 8752 0 0,'-28'0'673'0'0,"37"-5"3427"0"0,-3 1-2328 0 0,0 0-1 0 0,0 0 0 0 0,0 1 1 0 0,13-5-1 0 0,-11 6-1360 0 0,0 0 0 0 0,0-1 0 0 0,0 0 0 0 0,8-4 0 0 0,-13 5-291 0 0,0 1 0 0 0,1 0 1 0 0,-1 0-1 0 0,0 0 0 0 0,1 0 0 0 0,-1 1 1 0 0,1-1-1 0 0,-1 1 0 0 0,1 0 1 0 0,-1 0-1 0 0,1 0 0 0 0,-1 1 1 0 0,6 0-1 0 0,-7 0-43 0 0,0-1-6 0 0,1 1 1 0 0,0 1-1 0 0,-1-1 1 0 0,1 0-1 0 0,-1 0 1 0 0,0 1-1 0 0,0-1 1 0 0,1 1-1 0 0,-1 0 1 0 0,0 0-1 0 0,0 0 1 0 0,2 3-1 0 0,7 5-31 0 0,-10-8-36 0 0,0-1 0 0 0,1 1 0 0 0,-1 0 0 0 0,0-1 0 0 0,0 1 0 0 0,0 0 0 0 0,0-1 0 0 0,-1 1 0 0 0,1 0 0 0 0,0 0 0 0 0,-1 0 0 0 0,1 0 0 0 0,-1 0 0 0 0,0 0 0 0 0,0 0 0 0 0,0 0 0 0 0,0 0 0 0 0,0 0 0 0 0,0 0 0 0 0,-1 3 0 0 0,2 16 44 0 0,0-3-138 0 0,-1 1-1 0 0,0 0 1 0 0,-1 0 0 0 0,-5 22-1 0 0,4-11-108 0 0,1-21 12 0 0,0 0 1 0 0,0 0 0 0 0,0 0 0 0 0,-6 15 0 0 0,0-4-293 0 0,0 0 0 0 0,-3 21 1 0 0,8-35 333 0 0,-1 1 1 0 0,1-1 0 0 0,-1 1 0 0 0,-1-1 0 0 0,1 0-1 0 0,-1 0 1 0 0,-9 11 0 0 0,7-9-18 0 0,0 1 0 0 0,-7 12 0 0 0,12-20 155 0 0,0 0 1 0 0,0 1 0 0 0,0-1-1 0 0,0 0 1 0 0,0 0 0 0 0,-1 0-1 0 0,1 0 1 0 0,0 0 0 0 0,-1 0 0 0 0,1 0-1 0 0,-1-1 1 0 0,1 1 0 0 0,0 0-1 0 0,-1-1 1 0 0,0 1 0 0 0,1-1-1 0 0,-1 0 1 0 0,1 1 0 0 0,-1-1-1 0 0,0 0 1 0 0,-2 0 0 0 0,2 0 78 0 0,-1 0 0 0 0,1 1 1 0 0,-1-1-1 0 0,1 1 0 0 0,-1 0 1 0 0,1-1-1 0 0,-1 1 0 0 0,-2 2 1 0 0,-3-1 1925 0 0,12 0-1925 0 0,-1-1 0 0 0,1 0 0 0 0,0 1-1 0 0,0-1 1 0 0,0-1 0 0 0,6 2 0 0 0,17 3 201 0 0,-21-4-213 0 0,0 1 0 0 0,0-1 0 0 0,9 0 0 0 0,11 2 54 0 0,-14 0-86 0 0,1-1 1 0 0,-1 0 0 0 0,0-1-1 0 0,0-1 1 0 0,23-1-1 0 0,-4 1-207 0 0,-25 0 81 0 0,-1 1 0 0 0,1-1 0 0 0,-1 0-1 0 0,12-2 1 0 0,-8-1-632 0 0,1 1-1 0 0,-1-1 1 0 0,1 0-1 0 0,-1-1 1 0 0,0 0-1 0 0,10-7 1 0 0,0-2-1013 0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3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0 209 14688 0 0,'0'0'1328'0'0,"2"0"-887"0"0,8 0 3535 0 0,-8 2-2580 0 0,0 0-1234 0 0,-1 0 0 0 0,1 0 1 0 0,-1 0-1 0 0,1 1 0 0 0,-1-1 0 0 0,0 1 1 0 0,1-1-1 0 0,-1 1 0 0 0,-1-1 1 0 0,1 1-1 0 0,0-1 0 0 0,-1 1 1 0 0,1 0-1 0 0,-1-1 0 0 0,0 1 0 0 0,0 0 1 0 0,0 0-1 0 0,0-1 0 0 0,0 1 1 0 0,-1 0-1 0 0,0 4 0 0 0,0-2-105 0 0,0-1 1 0 0,1 1-1 0 0,-1 0 0 0 0,1-1 1 0 0,1 1-1 0 0,0 9 0 0 0,1 10-58 0 0,-1-18-113 0 0,0-1-1 0 0,0 0 0 0 0,1 1 1 0 0,-1-1-1 0 0,1 0 0 0 0,5 9 1 0 0,2 9-2357 0 0,-8-21 856 0 0</inkml:trace>
  <inkml:trace contextRef="#ctx0" brushRef="#br0" timeOffset="1">22 1 17103 0 0,'0'0'7008'0'0,"1"1"-6653"0"0,-1 0-328 0 0,1 0 0 0 0,-1 0 0 0 0,0 0 0 0 0,1 0 0 0 0,-1 0 0 0 0,0 0 0 0 0,0 0 0 0 0,0 0 0 0 0,0-1 1 0 0,0 1-1 0 0,0 0 0 0 0,0 0 0 0 0,0 0 0 0 0,0 0 0 0 0,0 0 0 0 0,0 0 0 0 0,-1 0 0 0 0,1 1 0 0 0,-1 1-128 0 0,1-2 76 0 0,0-1 0 0 0,0 1 0 0 0,0 0-1 0 0,0 0 1 0 0,0 0 0 0 0,0 0 0 0 0,0-1-1 0 0,0 1 1 0 0,0 0 0 0 0,1 0 0 0 0,-1 0 0 0 0,0-1-1 0 0,0 1 1 0 0,1 0 0 0 0,-1 0 0 0 0,1-1-1 0 0,-1 1 1 0 0,1 0 0 0 0,-1-1 0 0 0,1 1 0 0 0,-1 0-1 0 0,1-1 1 0 0,0 1 0 0 0,0 0 0 0 0,4 5-929 0 0,-4-4 242 0 0,0 0 0 0 0,0-1 0 0 0,0 1 0 0 0,0 0 0 0 0,-1 0 0 0 0,1 0 0 0 0,0 3 0 0 0,0 13-6855 0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4.1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0 710 11976 0 0,'2'1'400'0'0,"-2"-1"-317"0"0,1 0 1 0 0,-1 0-1 0 0,1 0 0 0 0,-1 0 1 0 0,1 0-1 0 0,-1 0 0 0 0,1 0 0 0 0,-1 0 1 0 0,1 0-1 0 0,-1 0 0 0 0,1 0 0 0 0,-1 0 1 0 0,1 0-1 0 0,-1 0 0 0 0,1 0 0 0 0,-1 0 1 0 0,1-1-1 0 0,-1 1 0 0 0,1 0 0 0 0,-1 0 1 0 0,0-1-1 0 0,1 1 0 0 0,-1 0 0 0 0,1-1 1 0 0,-1 1-1 0 0,0 0 0 0 0,1-1 0 0 0,-1 1 1 0 0,0-1-1 0 0,1 1 0 0 0,-1-1 0 0 0,0 1 1 0 0,0 0-1 0 0,1-2 0 0 0,0 0 749 0 0,-1 0 0 0 0,1 0 0 0 0,0 0 0 0 0,-1 0 0 0 0,1 0 0 0 0,-1 0 0 0 0,0 0 0 0 0,1 0 0 0 0,-1-4 0 0 0,0 5-754 0 0,0 1-1 0 0,0 0 1 0 0,0-1-1 0 0,0 1 1 0 0,0 0 0 0 0,0 0-1 0 0,1-1 1 0 0,-1 1-1 0 0,0 0 1 0 0,0-1-1 0 0,0 1 1 0 0,1 0 0 0 0,-1 0-1 0 0,0 0 1 0 0,0-1-1 0 0,0 1 1 0 0,1 0 0 0 0,-1 0-1 0 0,0 0 1 0 0,1 0-1 0 0,-1-1 1 0 0,0 1 0 0 0,2-1 244 0 0,6-7 451 0 0,-6 6-552 0 0,1 0 1 0 0,-1-1 0 0 0,0 1-1 0 0,1 0 1 0 0,0 1-1 0 0,-1-1 1 0 0,1 0 0 0 0,0 1-1 0 0,4-2 1 0 0,-5 2-171 0 0,4-2 49 0 0,0 1 0 0 0,1 0 0 0 0,-1 1 0 0 0,0-1 0 0 0,0 1 0 0 0,1 0-1 0 0,9 0 1 0 0,-7 2-49 0 0,-5-1-40 0 0,0 0 1 0 0,0 1 0 0 0,0-1-1 0 0,-1 1 1 0 0,1 0 0 0 0,0 0-1 0 0,-1 0 1 0 0,1 1 0 0 0,0-1-1 0 0,3 3 1 0 0,-3-2-9 0 0,-1 0-1 0 0,1-1 1 0 0,0 1-1 0 0,0-1 1 0 0,0 0-1 0 0,0 0 1 0 0,5 0-1 0 0,-4 0-3 0 0,1 0 0 0 0,-1 0 1 0 0,0 1-1 0 0,6 2 0 0 0,12 5-76 0 0,39 10-1 0 0,-51-16-251 0 0,0-1-1 0 0,1 0 1 0 0,11 1-1 0 0,-17-3-47 0 0,-1 0-1 0 0,0-1 1 0 0,0 1-1 0 0,0-1 1 0 0,0 0-1 0 0,0 0 1 0 0,0 0-1 0 0,0-1 1 0 0,5-2-1 0 0,6-5-1390 0 0</inkml:trace>
  <inkml:trace contextRef="#ctx0" brushRef="#br0" timeOffset="1">565 341 16727 0 0,'0'0'1514'0'0,"2"1"-1242"0"0,4 0 116 0 0,-1 1 1 0 0,1-1 0 0 0,0 0 0 0 0,0 0-1 0 0,-1 0 1 0 0,1-1 0 0 0,0 0 0 0 0,0 0-1 0 0,7-2 1 0 0,-2 0 256 0 0,0 0 0 0 0,-1-1 0 0 0,1 0 0 0 0,12-6 0 0 0,52-20 355 0 0,-73 27-1111 0 0,1 1 0 0 0,0-1 0 0 0,0 0 1 0 0,-1 0-1 0 0,4-4 0 0 0,0 1-1283 0 0,0-4-717 0 0</inkml:trace>
  <inkml:trace contextRef="#ctx0" brushRef="#br0" timeOffset="2">629 0 18399 0 0,'0'0'1668'0'0,"0"2"-1376"0"0,0 15 681 0 0,0-1 0 0 0,2 1 0 0 0,-1-1 1 0 0,6 21-1 0 0,2-1 66 0 0,-5-16-601 0 0,2 0 1 0 0,7 18-1 0 0,-1-6-382 0 0,-7-19-199 0 0,0 0 0 0 0,1 0 0 0 0,15 24 0 0 0,-15-27-139 0 0,17 20-2109 0 0,-7-13-3657 0 0,-4-3-1854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4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181 139 8752 0 0,'0'0'673'0'0,"0"-2"-437"0"0,-2-20 1927 0 0,2 17-1067 0 0,-1 0-1 0 0,0 1 1 0 0,0-1 0 0 0,0 1 0 0 0,-1-1 0 0 0,1 1 0 0 0,-1-1-1 0 0,0 1 1 0 0,-1 0 0 0 0,-2-5 0 0 0,-11-10 826 0 0,12 14-1351 0 0,-1-1 0 0 0,0 0 0 0 0,-7-5 0 0 0,10 9-500 0 0,0 1 0 0 0,0-1 0 0 0,0 1 0 0 0,0 0 0 0 0,0 0 1 0 0,0 0-1 0 0,0 0 0 0 0,-1 0 0 0 0,1 1 0 0 0,0-1 0 0 0,-1 1 1 0 0,1-1-1 0 0,-1 1 0 0 0,-1 0 0 0 0,3 0-56 0 0,0 0 0 0 0,0 0-1 0 0,1 1 1 0 0,-1-1 0 0 0,0 0 0 0 0,1 1-1 0 0,-1-1 1 0 0,0 0 0 0 0,1 1 0 0 0,-1-1-1 0 0,1 1 1 0 0,-1-1 0 0 0,1 1-1 0 0,-1-1 1 0 0,1 1 0 0 0,-1-1 0 0 0,0 2-1 0 0,-1 0 24 0 0,-4 4-24 0 0,0 0 1 0 0,1 0 0 0 0,-1 1-1 0 0,1 0 1 0 0,0 0-1 0 0,1 0 1 0 0,0 1-1 0 0,0 0 1 0 0,1-1 0 0 0,-1 1-1 0 0,2 1 1 0 0,-4 12-1 0 0,2 4-231 0 0,1 0-1 0 0,1 48 0 0 0,2-68 159 0 0,1 0 1 0 0,-1-1-1 0 0,1 1 0 0 0,0-1 1 0 0,0 1-1 0 0,0 0 1 0 0,0-1-1 0 0,1 0 0 0 0,0 1 1 0 0,0-1-1 0 0,0 0 1 0 0,1 0-1 0 0,-1 0 1 0 0,1 0-1 0 0,0-1 0 0 0,0 1 1 0 0,5 4-1 0 0,-6-7-36 0 0,-1-2-187 0 0,7-4 226 0 0,-1-2 1 0 0,0 1-1 0 0,-1-1 1 0 0,8-9-1 0 0,2-2-1 0 0,-6 6 188 0 0,-1-1-1 0 0,0 0 0 0 0,8-15 1 0 0,11-16 228 0 0,9-8-4 0 0,-30 43-250 0 0,-6 8-91 0 0,-1 0 0 0 0,0 1-1 0 0,0-1 1 0 0,1 0 0 0 0,-1 1 0 0 0,0-1 0 0 0,1 0 0 0 0,-1 1 0 0 0,1-1-1 0 0,-1 1 1 0 0,1-1 0 0 0,-1 1 0 0 0,1-1 0 0 0,-1 1 0 0 0,1-1 0 0 0,0 1-1 0 0,-1-1 1 0 0,1 1 0 0 0,0 0 0 0 0,-1-1 0 0 0,1 1 0 0 0,0 0 0 0 0,-1 0-1 0 0,1 0 1 0 0,0-1 0 0 0,-1 1 0 0 0,1 0 0 0 0,0 0 0 0 0,0 0 0 0 0,-1 0-1 0 0,1 0 1 0 0,0 0 0 0 0,0 0 0 0 0,-1 1 0 0 0,1-1 0 0 0,0 0-1 0 0,-1 0 1 0 0,1 0 0 0 0,0 1 0 0 0,-1-1 0 0 0,2 1 0 0 0,2 1-13 0 0,-1 0 0 0 0,1 0 0 0 0,0 1 0 0 0,-1 0 0 0 0,0-1 0 0 0,1 1 0 0 0,-1 0 0 0 0,0 0 0 0 0,-1 1-1 0 0,5 5 1 0 0,-2-1 13 0 0,0 1 0 0 0,0 1 0 0 0,4 12 0 0 0,20 80-3 0 0,-27-91-11 0 0,5 24 143 0 0,2 50-1 0 0,-3-22-4 0 0,20 110-604 0 0,-26-170 342 0 0,1 0-1 0 0,-1-1 0 0 0,1 1 0 0 0,0 0 0 0 0,-1 0 0 0 0,1-1 0 0 0,1 1 0 0 0,-1-1 0 0 0,0 1 0 0 0,1-1 0 0 0,-1 1 0 0 0,4 3 0 0 0,-4-4-466 0 0,3 4 280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5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160 219 10136 0 0,'0'2'777'0'0,"0"0"-677"0"0,0 1 1 0 0,0 0-1 0 0,0-1 1 0 0,1 1-1 0 0,-1-1 0 0 0,1 1 1 0 0,0-1-1 0 0,-1 1 0 0 0,1-1 1 0 0,0 0-1 0 0,2 4 1 0 0,1 1 702 0 0,11 26 4723 0 0,-11-27-4855 0 0,-1 0 0 0 0,0 0-1 0 0,3 10 1 0 0,0 2 327 0 0,-3-9-557 0 0,-1 0 1 0 0,1-1-1 0 0,0 11 0 0 0,13 80 1719 0 0,-8-63-1621 0 0,-3 1 0 0 0,2 50 0 0 0,-6-69-474 0 0,1 0 1 0 0,6 28 0 0 0,-4-28 2 0 0,-1 0 0 0 0,1 30 0 0 0,-3-26 20 0 0,8 41 0 0 0,-4-36-37 0 0,-5-24-37 0 0,0 1 0 0 0,0 0 0 0 0,0-1 0 0 0,0 1 0 0 0,-1 0 0 0 0,1-1 0 0 0,-1 1 0 0 0,0 0 0 0 0,0-1 0 0 0,0 1 0 0 0,-1-1 0 0 0,1 0-1 0 0,-4 6 1 0 0,2-4 29 0 0,0 0 0 0 0,-1-1 0 0 0,1 0 0 0 0,-1 1 0 0 0,0-1 0 0 0,0-1 0 0 0,0 1 0 0 0,-7 4 0 0 0,0-1 52 0 0,9-5-77 0 0,0-1 0 0 0,0 1 1 0 0,0-1-1 0 0,-1 1 0 0 0,1-1 1 0 0,-1 0-1 0 0,1 0 1 0 0,-1 0-1 0 0,1 0 0 0 0,-1 0 1 0 0,0-1-1 0 0,1 1 0 0 0,-1-1 1 0 0,0 0-1 0 0,-2 0 0 0 0,-16 1 14 0 0,16 0-35 0 0,0-1 0 0 0,-1 1 0 0 0,1-2 0 0 0,0 1 0 0 0,0 0 1 0 0,0-1-1 0 0,-1 0 0 0 0,1 0 0 0 0,-7-3 0 0 0,4 0-425 0 0,0 0 0 0 0,0-1 0 0 0,1 0 0 0 0,0 0 0 0 0,0 0 0 0 0,0-1 0 0 0,1-1 0 0 0,-1 1 0 0 0,2-1 0 0 0,-1 0 0 0 0,-7-12 0 0 0,-4-14-8435 0 0</inkml:trace>
  <inkml:trace contextRef="#ctx0" brushRef="#br0" timeOffset="1">144 1 20303 0 0,'0'0'2224'0'0,"10"6"-2224"0"0,2-2 0 0 0,4 2 0 0 0,-10 3 152 0 0,9-1 8 0 0,-5 2 0 0 0,2 0 0 0 0,4 0-1600 0 0,-6 4-312 0 0</inkml:trace>
  <inkml:trace contextRef="#ctx0" brushRef="#br0" timeOffset="2">54 683 15664 0 0,'0'0'10770'0'0,"3"1"-10095"0"0,13 1-95 0 0,0 0 0 0 0,1-1 0 0 0,31-2 0 0 0,-10 0-218 0 0,1 2-274 0 0,34-1-210 0 0,-63 0 69 0 0,-1-1-1 0 0,0-1 0 0 0,1 0 1 0 0,-1 0-1 0 0,14-5 0 0 0,2-3-1378 0 0,-2 0-484 0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5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0 351 13824 0 0,'0'0'11719'0'0,"2"1"-10723"0"0,2 2-850 0 0,-1 0 0 0 0,1 0-1 0 0,0-1 1 0 0,0 0 0 0 0,0 0-1 0 0,0 0 1 0 0,1 0 0 0 0,-1 0-1 0 0,0-1 1 0 0,1 0 0 0 0,-1 0-1 0 0,1 0 1 0 0,7 0 0 0 0,20 5 122 0 0,-25-5-461 0 0,0 0 0 0 0,0 0 0 0 0,0 0 0 0 0,0-1-1 0 0,0 0 1 0 0,0 0 0 0 0,0-1 0 0 0,0 0 0 0 0,0 0 0 0 0,0-1 0 0 0,0 1-1 0 0,0-2 1 0 0,8-3 0 0 0,-2-3-1295 0 0</inkml:trace>
  <inkml:trace contextRef="#ctx0" brushRef="#br0" timeOffset="1">101 1 10592 0 0,'0'0'818'0'0,"0"1"-142"0"0,2 45 7972 0 0,3 1-3841 0 0,23 96-3053 0 0,-11-63-1290 0 0,-14-67-551 0 0,10 50-1077 0 0,0-22-5457 0 0,2-7-1930 0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6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19351 0 0,'0'0'1751'0'0,"2"0"-1440"0"0,24-4 1401 0 0,-22 3-1371 0 0,-1 0 0 0 0,1 0 0 0 0,0 1 0 0 0,0-1 0 0 0,0 1 0 0 0,0 0 0 0 0,0 0 0 0 0,0 1 0 0 0,7 0 0 0 0,22 7 788 0 0,-25-6-979 0 0,-1-1 0 0 0,0 1-1 0 0,1 0 1 0 0,-1 0-1 0 0,0 1 1 0 0,-1 0 0 0 0,1 0-1 0 0,0 1 1 0 0,7 5-1 0 0,-8-4-92 0 0,-1-1-5 0 0,1 0-1 0 0,-1 1 1 0 0,0 0 0 0 0,4 6 0 0 0,-7-9-47 0 0,0 1 0 0 0,-1 0 0 0 0,0-1 1 0 0,1 1-1 0 0,-1 0 0 0 0,0 0 0 0 0,0 0 0 0 0,-1-1 0 0 0,1 1 1 0 0,-1 0-1 0 0,1 0 0 0 0,-1 6 0 0 0,-1 6-143 0 0,-1 0-1 0 0,0 0 1 0 0,-1 0-1 0 0,-1 0 0 0 0,0-1 1 0 0,-1 1-1 0 0,-9 16 1 0 0,0 4-354 0 0,8-20 42 0 0,0 0 0 0 0,-1-1 0 0 0,-12 19 1 0 0,15-27 178 0 0,0-1-1 0 0,0 1 1 0 0,-1-1 0 0 0,0 0 0 0 0,0-1 0 0 0,0 1 0 0 0,0-1 0 0 0,-1 0 0 0 0,0 0 0 0 0,-9 5 0 0 0,9-6 169 0 0,4-2 75 0 0,0 0 1 0 0,0 0-1 0 0,0 0 1 0 0,0 0-1 0 0,0 0 0 0 0,0 0 1 0 0,0-1-1 0 0,0 1 1 0 0,-4 0 2575 0 0,9-1-2300 0 0,53 6 1582 0 0,65-6-1810 0 0,-113-1-878 0 0,0 1 0 0 0,0-1 0 0 0,0 0 0 0 0,0-1 0 0 0,12-4 0 0 0,0-3-7384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9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1 138 8288 0 0,'1'8'6882'0'0,"4"-17"-3320"0"0,10-17 1121 0 0,11-13-2240 0 0,25-22-503 0 0,-49 60-1664 0 0,0 0-198 0 0,0 0-55 0 0,20-6 25 0 0,-10 7-48 0 0,-8 0 0 0 0,0 1 0 0 0,0 0 0 0 0,-1 0 0 0 0,1 0 0 0 0,0 0 0 0 0,-1 0 0 0 0,1 1 0 0 0,-1-1 0 0 0,1 1 0 0 0,3 3 0 0 0,2 1 0 0 0,4 3-32 0 0,-9-6 13 0 0,-1 0 1 0 0,1-1 0 0 0,0 0-1 0 0,-1 0 1 0 0,1 0 0 0 0,0 0-1 0 0,0-1 1 0 0,0 1-1 0 0,8 1 1 0 0,17 5-83 0 0,-25-6 77 0 0,0 0 0 0 0,1-1-1 0 0,-1 0 1 0 0,1 0 0 0 0,-1 0-1 0 0,1 0 1 0 0,0 0 0 0 0,-1-1-1 0 0,8 0 1 0 0,-11-1 11 0 0,13 0-334 0 0,0-1 0 0 0,0-1 0 0 0,-1 0 0 0 0,1-1 0 0 0,-1-1 0 0 0,0 0 0 0 0,18-10 0 0 0,-15 5-1272 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6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55 148 3680 0 0,'0'0'167'0'0,"-2"-1"-7"0"0,1 0 717 0 0,-1 0 1 0 0,1 1 0 0 0,-1-1 0 0 0,1 1-1 0 0,0-1 1 0 0,-1 1 0 0 0,1 0 0 0 0,-1 0 0 0 0,1-1-1 0 0,-1 1 1 0 0,1 0 0 0 0,-4 0 0 0 0,4 1-518 0 0,0-1 0 0 0,0 0-1 0 0,0 1 1 0 0,0-1 0 0 0,0 1 0 0 0,0-1 0 0 0,1 1 0 0 0,-1-1 0 0 0,0 1 0 0 0,0-1 0 0 0,0 1 0 0 0,0 0 0 0 0,1-1 0 0 0,-2 2 0 0 0,0 1-43 0 0,1 0 0 0 0,-1 0 0 0 0,0 0-1 0 0,1 0 1 0 0,0 0 0 0 0,0 0 0 0 0,-1 5 0 0 0,0-4 157 0 0,1 2-246 0 0,1 0 0 0 0,-1 0 0 0 0,1 0 0 0 0,0 0-1 0 0,0 0 1 0 0,0 0 0 0 0,1 0 0 0 0,0-1 0 0 0,2 8 0 0 0,2 12 64 0 0,-3-1-187 0 0,2-1 1 0 0,1 0 0 0 0,1-1 0 0 0,1 1-1 0 0,13 28 1 0 0,-15-40-106 0 0,0 0 0 0 0,14 18 0 0 0,-16-25 0 0 0,0 0 0 0 0,0 0 0 0 0,1 0 0 0 0,0 0 0 0 0,0-1 0 0 0,0 0 0 0 0,0 0 0 0 0,0 0 0 0 0,6 3 0 0 0,1-1 1 0 0,-8-3 1 0 0,1 0-1 0 0,0 0 0 0 0,0-1 1 0 0,1 1-1 0 0,-1-1 0 0 0,0 0 1 0 0,0 0-1 0 0,1 0 1 0 0,8 0-1 0 0,-4-1 19 0 0,-7 1-2 0 0,0-1 1 0 0,0 0-1 0 0,0 0 0 0 0,0 1 1 0 0,0-2-1 0 0,0 1 0 0 0,0 0 1 0 0,0 0-1 0 0,0-1 0 0 0,0 1 1 0 0,0-1-1 0 0,-1 1 0 0 0,1-1 1 0 0,0 0-1 0 0,0 0 0 0 0,0 0 1 0 0,-1 0-1 0 0,1 0 0 0 0,3-2 0 0 0,7-12 45 0 0,1 0 0 0 0,-1 0 0 0 0,-1-1 0 0 0,10-20-1 0 0,-17 26 28 0 0,1 0-1 0 0,-1 0 0 0 0,0 0 0 0 0,-1-1 1 0 0,0 1-1 0 0,-1-1 0 0 0,0 0 1 0 0,0-21-1 0 0,-2 23-22 0 0,0-9 145 0 0,-2-25 1 0 0,0 36-194 0 0,1-1 1 0 0,-1 1-1 0 0,0 0 0 0 0,-1 0 1 0 0,0 0-1 0 0,-4-9 1 0 0,4 11-19 0 0,-10-20 37 0 0,-26-36 0 0 0,34 54-63 0 0,0 1 1 0 0,-1-1-1 0 0,0 1 0 0 0,0 1 0 0 0,0-1 0 0 0,-1 1 1 0 0,0 0-1 0 0,0 0 0 0 0,-13-6 0 0 0,14 9-58 0 0,0-1-1 0 0,0 1 1 0 0,-1 0-1 0 0,1 0 1 0 0,-1 1-1 0 0,0 0 1 0 0,1 0-1 0 0,-1 1 1 0 0,0 0-1 0 0,0 0 1 0 0,1 0-1 0 0,-1 1 1 0 0,-11 2-1 0 0,14-1-148 0 0,-1-1-1 0 0,1 1 0 0 0,-1 0 0 0 0,1 0 0 0 0,-1 0 0 0 0,1 1 0 0 0,0 0 0 0 0,-4 3 0 0 0,4-2-464 0 0,1-1-1 0 0,-1 1 1 0 0,1 0 0 0 0,0 0-1 0 0,0 0 1 0 0,0 0 0 0 0,1 0-1 0 0,-4 8 1 0 0,1 6-6657 0 0</inkml:trace>
  <inkml:trace contextRef="#ctx0" brushRef="#br0" timeOffset="1">576 114 23039 0 0,'0'0'1760'0'0,"0"3"-1205"0"0,1 9-351 0 0,1 1 0 0 0,0 0 1 0 0,1-1-1 0 0,7 20 0 0 0,4 16 899 0 0,-7-2-878 0 0,-4-27-422 0 0,8 34 1 0 0,-3-30-737 0 0,-1-9-6463 0 0</inkml:trace>
  <inkml:trace contextRef="#ctx0" brushRef="#br0" timeOffset="2">549 0 17423 0 0,'0'0'1904'0'0,"11"10"-1904"0"0,-7 4-248 0 0,2-4-72 0 0,4 4-8 0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7.4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1 633 19351 0 0,'0'1'79'0'0,"1"-1"0"0"0,0 0 0 0 0,0 0 0 0 0,-1 0 0 0 0,1 0 0 0 0,0 0-1 0 0,0 0 1 0 0,-1 0 0 0 0,1 0 0 0 0,0 0 0 0 0,-1 0 0 0 0,1-1 0 0 0,0 1 0 0 0,0 0-1 0 0,-1 0 1 0 0,1-1 0 0 0,0 1 0 0 0,-1 0 0 0 0,1-1 0 0 0,-1 1 0 0 0,1-1-1 0 0,0 1 1 0 0,-1-1 0 0 0,1 1 0 0 0,-1-1 0 0 0,1 1 0 0 0,-1-1 0 0 0,0 1 0 0 0,1-1-1 0 0,-1 0 1 0 0,1 0 0 0 0,15-24 1604 0 0,-14 22-1034 0 0,4-7 1049 0 0,14-18 0 0 0,-12 19-1453 0 0,0 0 0 0 0,1 1 0 0 0,-1 0 0 0 0,2 0-1 0 0,-1 1 1 0 0,1 0 0 0 0,17-9 0 0 0,-19 14-230 0 0,-1 0 0 0 0,0 0 0 0 0,0 1 0 0 0,1 0 0 0 0,-1 0 0 0 0,1 1 0 0 0,-1 0 0 0 0,1 0 1 0 0,12 3-1 0 0,18-1-410 0 0,66-3-2588 0 0,-77-2 943 0 0</inkml:trace>
  <inkml:trace contextRef="#ctx0" brushRef="#br0" timeOffset="1">821 0 19783 0 0,'0'0'447'0'0,"2"1"62"0"0,4 5-21 0 0,-4-4-427 0 0,1 0-1 0 0,-1 0 0 0 0,0 0 1 0 0,0 0-1 0 0,1-1 0 0 0,-1 1 1 0 0,1-1-1 0 0,-1 1 0 0 0,1-1 1 0 0,0 0-1 0 0,4 1 0 0 0,7 0 583 0 0,0 0 0 0 0,0-1 0 0 0,1-1 0 0 0,-1 0 0 0 0,20-3 0 0 0,-22 1-491 0 0,0 1 1 0 0,-1 1 0 0 0,15 1 0 0 0,-12 0-1380 0 0,25-2 0 0 0,-19-2-132 0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8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32 12440 0 0,'0'0'957'0'0,"3"0"-624"0"0,42-6 3289 0 0,-24 3-1452 0 0,16-6 790 0 0,-28 7-2473 0 0,-1-1-1 0 0,1 1 0 0 0,0 1 1 0 0,8-1-1 0 0,3 0 158 0 0,-18 2-736 0 0,0-1 0 0 0,-1 1 0 0 0,1 0 0 0 0,0 0 0 0 0,0-1-1 0 0,0 1 1 0 0,0 1 0 0 0,0-1 0 0 0,-1 0 0 0 0,1 0 0 0 0,0 1 0 0 0,3 0 0 0 0</inkml:trace>
  <inkml:trace contextRef="#ctx0" brushRef="#br0" timeOffset="0.12">180 4 9672 0 0,'0'0'748'0'0,"-2"1"-492"0"0,-31 9 1718 0 0,32-10-1694 0 0,-1 0-1 0 0,1 1 1 0 0,0-1-1 0 0,0 1 1 0 0,-1 0-1 0 0,1-1 1 0 0,0 1-1 0 0,0 0 1 0 0,0 0-1 0 0,0-1 1 0 0,0 1-1 0 0,0 0 1 0 0,0 0-1 0 0,1 0 1 0 0,-1 0-1 0 0,0 1 1 0 0,0-1-1 0 0,1 0 1 0 0,-2 1-1 0 0,2 0-82 0 0,-1-1 0 0 0,0 0 0 0 0,1 0 0 0 0,-1 1 0 0 0,0-1 0 0 0,0 0 0 0 0,0 0 0 0 0,0 0 0 0 0,0 0 0 0 0,0 0 0 0 0,0-1 0 0 0,-2 2 0 0 0,-17 11 2192 0 0,18-12-1326 0 0,-2 14 135 0 0,2-10-1080 0 0,1-1-1 0 0,0 1 0 0 0,0 0 1 0 0,0 0-1 0 0,0 0 0 0 0,1 0 1 0 0,0 0-1 0 0,0 0 0 0 0,1 6 1 0 0,-1-6-70 0 0,1 0 0 0 0,-1 0 0 0 0,0 0 1 0 0,0 0-1 0 0,-2 6 0 0 0,1-7-21 0 0,1 0-1 0 0,0 0 0 0 0,0-1 1 0 0,0 1-1 0 0,0 0 0 0 0,0-1 1 0 0,0 1-1 0 0,3 6 0 0 0,4 15-5 0 0,12 31 182 0 0,-12-39 8 0 0,-4-7-109 0 0,1 0 0 0 0,1 0 1 0 0,0-1-1 0 0,0 0 0 0 0,1 1 1 0 0,7 8-1 0 0,-3-8 18 0 0,-1 1 0 0 0,11 16-1 0 0,-17-22-68 0 0,0 0 0 0 0,0 1 0 0 0,-1-1 0 0 0,0 1 0 0 0,0 0 0 0 0,0-1 0 0 0,0 1 0 0 0,0 8 0 0 0,-1-5 46 0 0,0 0 0 0 0,-1 0-1 0 0,0 0 1 0 0,0 0-1 0 0,-1 0 1 0 0,-3 17-1 0 0,2-22-79 0 0,1 1 0 0 0,-1-1 0 0 0,1-1 0 0 0,-1 1 1 0 0,0 0-1 0 0,-1 0 0 0 0,1-1 0 0 0,-1 1 0 0 0,1-1 0 0 0,-1 0 0 0 0,0 0 0 0 0,0 0 0 0 0,0 0 0 0 0,-1 0 0 0 0,1-1 0 0 0,-1 1 0 0 0,-4 1 0 0 0,-11 7-107 0 0,10-6 98 0 0,0 0 0 0 0,0 0 0 0 0,-1-1 0 0 0,1 0-1 0 0,-12 2 1 0 0,19-5-121 0 0,-1-1 1 0 0,0 0-1 0 0,0 1 0 0 0,1-1 0 0 0,-1 0 1 0 0,0 0-1 0 0,0-1 0 0 0,0 1 0 0 0,1 0 1 0 0,-1-1-1 0 0,0 0 0 0 0,0 0 0 0 0,1 0 0 0 0,-1 0 1 0 0,1 0-1 0 0,-1 0 0 0 0,1-1 0 0 0,-1 1 1 0 0,1-1-1 0 0,0 0 0 0 0,0 1 0 0 0,0-1 1 0 0,-3-4-1 0 0,4 5-94 0 0,0 0 0 0 0,0 0 1 0 0,0 0-1 0 0,1 0 0 0 0,-1 0 0 0 0,0 0 1 0 0,1-1-1 0 0,-1 1 0 0 0,1 0 0 0 0,-1-1 1 0 0,1 1-1 0 0,-1 0 0 0 0,1-1 0 0 0,0 1 1 0 0,0 0-1 0 0,0-1 0 0 0,0 1 0 0 0,0 0 0 0 0,0-1 1 0 0,0 1-1 0 0,0 0 0 0 0,1-1 0 0 0,-1 1 1 0 0,0 0-1 0 0,1-1 0 0 0,-1 1 0 0 0,2-2 1 0 0,4-17-1624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8.6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13360 0 0,'0'0'1026'0'0,"1"2"-368"0"0,1 0-181 0 0,-1 1 1 0 0,0-1 0 0 0,0 1-1 0 0,0 0 1 0 0,0-1 0 0 0,-1 1-1 0 0,1 0 1 0 0,-1-1-1 0 0,0 1 1 0 0,1 0 0 0 0,-1 0-1 0 0,-1 3 1 0 0,-7 37 3189 0 0,7-39-3642 0 0,-2 15 542 0 0,1 0 1 0 0,0 1-1 0 0,3 33 0 0 0,-1-19-319 0 0,0-19-226 0 0,1-1 1 0 0,0 0-1 0 0,1 1 1 0 0,0-1-1 0 0,1 0 1 0 0,1 0-1 0 0,0-1 1 0 0,1 1-1 0 0,1-1 1 0 0,0 0-1 0 0,0 0 1 0 0,1-1-1 0 0,1 0 1 0 0,12 16-1 0 0,-18-27-23 0 0,-1 0-1 0 0,0 1 1 0 0,1-1 0 0 0,-1 0-1 0 0,1 0 1 0 0,-1 0-1 0 0,1 0 1 0 0,0 0 0 0 0,-1 0-1 0 0,1-1 1 0 0,0 1-1 0 0,0 0 1 0 0,0-1 0 0 0,-1 1-1 0 0,1-1 1 0 0,0 0-1 0 0,0 0 1 0 0,3 0 0 0 0,2 0-10 0 0,1-1 0 0 0,-1 0 0 0 0,10-3 1 0 0,3 0-1 0 0,-16 3 26 0 0,0 0 0 0 0,0 0 0 0 0,0-1 0 0 0,0 1 0 0 0,-1-1-1 0 0,1 0 1 0 0,-1 0 0 0 0,1 0 0 0 0,-1 0 0 0 0,0-1 0 0 0,0 1 0 0 0,0-1 0 0 0,0 0 0 0 0,4-5-1 0 0,0-1 67 0 0,0-1 0 0 0,0 0 0 0 0,8-16 0 0 0,-6 7 190 0 0,0 0-1 0 0,5-20 1 0 0,-12 32-198 0 0,0 1 1 0 0,-1-1 0 0 0,0 1-1 0 0,0-1 1 0 0,0 1-1 0 0,-1-1 1 0 0,0 0-1 0 0,0 0 1 0 0,-1 1 0 0 0,-1-10-1 0 0,0 12-48 0 0,1 0 0 0 0,-1 0 1 0 0,0 0-1 0 0,0 1 0 0 0,0-1 0 0 0,0 1 0 0 0,0-1 0 0 0,-5-4 0 0 0,-28-25 33 0 0,9 9-42 0 0,22 20-60 0 0,-1 0 1 0 0,0 0-1 0 0,0 0 0 0 0,0 0 0 0 0,-1 1 1 0 0,1 0-1 0 0,-12-4 0 0 0,0 1-392 0 0,-26-6 1 0 0,36 11 33 0 0,-1 1 1 0 0,1-1-1 0 0,0 1 1 0 0,0 1-1 0 0,0 0 1 0 0,0-1-1 0 0,0 2 1 0 0,0-1-1 0 0,1 1 1 0 0,-1 0-1 0 0,0 1 0 0 0,-10 5 1 0 0,4 1-2656 0 0,-1 6-4704 0 0</inkml:trace>
  <inkml:trace contextRef="#ctx0" brushRef="#br0" timeOffset="1">538 205 5984 0 0,'18'3'464'0'0,"-18"-3"-455"0"0,1 0 0 0 0,0 0 1 0 0,-1 1-1 0 0,1-1 0 0 0,-1 0 1 0 0,1 0-1 0 0,0 0 0 0 0,-1 1 1 0 0,1-1-1 0 0,-1 0 0 0 0,1 1 1 0 0,-1-1-1 0 0,1 0 0 0 0,-1 1 1 0 0,1-1-1 0 0,-1 1 0 0 0,1-1 1 0 0,0 1-1 0 0,2 3-10 0 0,35 9 5413 0 0,-32-12-4043 0 0,1 1 1 0 0,0 1 0 0 0,-1-1-1 0 0,0 1 1 0 0,1 0 0 0 0,6 5-1 0 0,-7-4-1033 0 0,-1 1-1 0 0,1 0 1 0 0,-1 0-1 0 0,0 0 1 0 0,0 1-1 0 0,-1-1 1 0 0,1 1-1 0 0,-1 0 1 0 0,5 11-1 0 0,-1 2 242 0 0,12 40-1 0 0,-6-14-373 0 0,-8-23-76 0 0,0 1 0 0 0,-2 0 0 0 0,-1 0 0 0 0,1 46 0 0 0,0-2 258 0 0,-3-27 6 0 0,-2-1 0 0 0,-1 1 0 0 0,-11 55 1 0 0,12-91-360 0 0,-3 20 195 0 0,-8 22 1 0 0,6-26-91 0 0,2-6-95 0 0,-1-2 1 0 0,0 1-1 0 0,0-1 0 0 0,-1 1 1 0 0,-1-2-1 0 0,-15 22 0 0 0,20-31-98 0 0,1 0-1 0 0,-1 0 0 0 0,0 0 1 0 0,0 0-1 0 0,0-1 1 0 0,0 1-1 0 0,-1-1 0 0 0,1 1 1 0 0,0-1-1 0 0,0 0 1 0 0,-1 0-1 0 0,1 0 0 0 0,-1 0 1 0 0,1-1-1 0 0,-1 1 1 0 0,0-1-1 0 0,1 1 1 0 0,-1-1-1 0 0,1 0 0 0 0,-1 0 1 0 0,-3 0-1 0 0,1-1-319 0 0,0 0-1 0 0,-1 0 1 0 0,1-1-1 0 0,0 0 1 0 0,0 1 0 0 0,0-2-1 0 0,0 1 1 0 0,0-1-1 0 0,-6-4 1 0 0,-15-11-1567 0 0,4 4-9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9.2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4 23527 0 0,'0'0'1782'0'0,"3"0"-1206"0"0,31-3-64 0 0,-17 3 174 0 0,-14 1-1125 0 0,1 0-1 0 0,0 1 0 0 0,-1 0 1 0 0,1-1-1 0 0,-1 1 1 0 0,0 1-1 0 0,1-1 0 0 0,-1 0 1 0 0,0 1-1 0 0,0 0 0 0 0,-1-1 1 0 0,1 1-1 0 0,3 5 1 0 0,-2-3 76 0 0,8 9-1884 0 0</inkml:trace>
  <inkml:trace contextRef="#ctx0" brushRef="#br0" timeOffset="1">5 610 14744 0 0,'0'3'1136'0'0,"0"-2"-1084"0"0,0 13 584 0 0,0 0 0 0 0,-5 25-1 0 0,5-27 794 0 0,0-11-1288 0 0,0-1 0 0 0,0 1 0 0 0,0-1 0 0 0,0 1 0 0 0,0-1 0 0 0,0 1 0 0 0,0-1 0 0 0,0 0 0 0 0,0 1 0 0 0,1-1 0 0 0,-1 1 0 0 0,0-1 0 0 0,0 1-1 0 0,0-1 1 0 0,0 0 0 0 0,1 1 0 0 0,-1-1 0 0 0,0 1 0 0 0,1-1 0 0 0,-1 0 0 0 0,0 1 0 0 0,0-1 0 0 0,2 1 1186 0 0,-1 1-739 0 0,10 20 3863 0 0,-8-22-4160 0 0,8-1-27 0 0,28 2 296 0 0,-38-1-549 0 0,0 0 0 0 0,-1 0 0 0 0,1 0 1 0 0,0 0-1 0 0,0 0 0 0 0,0 1 0 0 0,0-1 0 0 0,0 0 0 0 0,0 0 0 0 0,-1 1 0 0 0,1-1 1 0 0,0 0-1 0 0,0 1 0 0 0,0-1 0 0 0,-1 1 0 0 0,1-1 0 0 0,0 1 0 0 0,1 0 0 0 0,1 2 6 0 0,88 21-69 0 0,-79-22-189 0 0,0 0 0 0 0,0-1 0 0 0,0 0 0 0 0,1-1 0 0 0,-1 0 0 0 0,14-2 0 0 0,74-17-1860 0 0,-71 11 553 0 0,-6-2-364 0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39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5 4608 0 0,'-21'-3'12237'0'0,"36"2"-7135"0"0,80 1-874 0 0,-94 0-3624 0 0,12 0-496 0 0,-5 0-575 0 0,-4 0-1448 0 0,-2 3-275 0 0</inkml:trace>
  <inkml:trace contextRef="#ctx0" brushRef="#br0" timeOffset="1">19 166 16783 0 0,'-7'2'1522'0'0,"6"-2"-1516"0"0,1 0 0 0 0,-1 0 1 0 0,0 0-1 0 0,1 1 0 0 0,-1-1 1 0 0,1 0-1 0 0,-1 0 0 0 0,1 1 1 0 0,-1-1-1 0 0,1 0 0 0 0,-1 1 0 0 0,1-1 1 0 0,-1 0-1 0 0,1 1 0 0 0,0-1 1 0 0,-1 1-1 0 0,1-1 0 0 0,0 0 1 0 0,-1 1-1 0 0,1-1 0 0 0,0 1 0 0 0,-1-1 1 0 0,1 1-1 0 0,0 0 0 0 0,0-1 1 0 0,0 1-1 0 0,-1-1 0 0 0,1 1 1 0 0,0-1-1 0 0,0 1 0 0 0,0 0 1 0 0,0-1-1 0 0,0 1 0 0 0,0-1 0 0 0,0 1 1 0 0,0-1-1 0 0,1 1 0 0 0,-1 0 1 0 0,0-1-1 0 0,0 1 0 0 0,0-1 1 0 0,0 1-1 0 0,1-1 0 0 0,-1 1 0 0 0,0-1 1 0 0,1 1-1 0 0,-1 0 0 0 0,1 0 46 0 0,-1-1 0 0 0,1 1 0 0 0,-1 0 0 0 0,0 0 0 0 0,0 0-1 0 0,0 0 1 0 0,0 0 0 0 0,1 0 0 0 0,-1-1 0 0 0,0 1-1 0 0,0 0 1 0 0,0 0 0 0 0,-1 1 0 0 0,1-1 27 0 0,0 0 1 0 0,0-1-1 0 0,0 1 0 0 0,0-1 1 0 0,-1 1-1 0 0,1 0 1 0 0,0-1-1 0 0,1 1 0 0 0,-1 0 1 0 0,0-1-1 0 0,0 1 1 0 0,0 0-1 0 0,0-1 0 0 0,0 1 1 0 0,1 0-1 0 0,-1-1 0 0 0,0 1 1 0 0,0-1-1 0 0,1 1 1 0 0,-1-1-1 0 0,1 1 0 0 0,-1-1 1 0 0,0 1-1 0 0,1-1 0 0 0,-1 1 1 0 0,1-1-1 0 0,-1 1 1 0 0,1-1-1 0 0,-1 1 0 0 0,1-1 1 0 0,0 0-1 0 0,-1 0 1 0 0,1 1-1 0 0,0-1 0 0 0,14 6 391 0 0,0 0 0 0 0,1-2 0 0 0,-1 1 0 0 0,1-2 0 0 0,-1 0 0 0 0,1-1 0 0 0,20 0 0 0 0,14-5-2296 0 0,0-6-3957 0 0,-12 1-2063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46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67 11520 0 0,'0'0'886'0'0,"-2"0"-344"0"0,-13 0 6881 0 0,14-3-6416 0 0,-1-9-42 0 0,2 11-892 0 0,0 1 0 0 0,0 0-1 0 0,0-1 1 0 0,0 1-1 0 0,0-1 1 0 0,1 1 0 0 0,-1-1-1 0 0,0 1 1 0 0,0-1-1 0 0,1 1 1 0 0,-1 0 0 0 0,0-1-1 0 0,1 1 1 0 0,-1 0-1 0 0,0-1 1 0 0,1 1 0 0 0,-1 0-1 0 0,1 0 1 0 0,-1-1 0 0 0,1 1-1 0 0,-1 0 1 0 0,0 0-1 0 0,1-1 1 0 0,-1 1 0 0 0,2 0-1 0 0,8-3 615 0 0,16-12 1344 0 0,-3 5-1202 0 0,-18 7-698 0 0,1 1 1 0 0,-1-1 0 0 0,0 1 0 0 0,9-2-1 0 0,-13 4-102 0 0,1 0 0 0 0,0 0 0 0 0,-1 0 0 0 0,1 0-1 0 0,-1 0 1 0 0,1 0 0 0 0,0 0 0 0 0,-1 0 0 0 0,1 1-1 0 0,0-1 1 0 0,-1 1 0 0 0,1-1 0 0 0,-1 1 0 0 0,1-1-1 0 0,-1 1 1 0 0,1 0 0 0 0,-1 0 0 0 0,0 0 0 0 0,3 2-1 0 0,-2-1-6 0 0,1 0 0 0 0,0-1 0 0 0,-1 1 0 0 0,1 0-1 0 0,0-1 1 0 0,0 0 0 0 0,0 0 0 0 0,4 1 0 0 0,6 3 24 0 0,-10-3-39 0 0,0 0-1 0 0,-1 0 1 0 0,1 0-1 0 0,0 0 1 0 0,-1 0-1 0 0,1 0 1 0 0,-1 1-1 0 0,0-1 1 0 0,3 4-1 0 0,11 12-7 0 0,-13-16-2 0 0,-1 0 0 0 0,-1 0 0 0 0,1 0-1 0 0,0 0 1 0 0,0 1 0 0 0,-1-1 0 0 0,1 0 0 0 0,-1 1 0 0 0,0-1-1 0 0,2 4 1 0 0,5 32-201 0 0,-2-10 23 0 0,-4-22 111 0 0,0 0-1 0 0,-1 0 1 0 0,0 0-1 0 0,0 0 1 0 0,-1 0-1 0 0,0 8 1 0 0,-1 3-356 0 0,-1-1 0 0 0,-1 0 0 0 0,-1 0-1 0 0,0 0 1 0 0,-1 0 0 0 0,-12 25 0 0 0,13-32 206 0 0,0-1 1 0 0,-1 1-1 0 0,0-1 0 0 0,0 0 0 0 0,-1-1 0 0 0,0 1 0 0 0,-12 11 1 0 0,-56 47-372 0 0,71-63 619 0 0,0-2 0 0 0,-1 1 0 0 0,1 0 0 0 0,-1-1 0 0 0,-3 2 0 0 0,-10 4 112 0 0,16-6 928 0 0,26-7 465 0 0,-20 6-1342 0 0,-1-1-1 0 0,0 1 0 0 0,0-1 1 0 0,0 0-1 0 0,0 0 0 0 0,6-3 1 0 0,-4 2-27 0 0,-1 0 1 0 0,1 0-1 0 0,9-1 1 0 0,62-8 1156 0 0,-62 7-1085 0 0,12-1-476 0 0,-20 4 0 0 0,0 0-1 0 0,0 0 0 0 0,0 0 1 0 0,0-1-1 0 0,0 0 1 0 0,10-5-1 0 0,9-2-8251 0 0,-13 5 257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47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90 2760 0 0,'0'0'125'0'0,"-1"-1"-3"0"0,1 1-122 0 0,-1-1 0 0 0,1 0 1 0 0,0 1-1 0 0,-1-1 1 0 0,1 1-1 0 0,-1-1 0 0 0,1 0 1 0 0,0 1-1 0 0,0-1 0 0 0,-1 0 1 0 0,1 1-1 0 0,0-1 1 0 0,0 0-1 0 0,0-1 0 0 0,0 1 872 0 0,0 0-1 0 0,0-1 1 0 0,0 1-1 0 0,0-1 0 0 0,0 1 1 0 0,1 0-1 0 0,-1-1 1 0 0,1 1-1 0 0,-1 0 0 0 0,1-1 1 0 0,-1 1-1 0 0,1 0 1 0 0,0 0-1 0 0,0-2 1 0 0,3 0 1401 0 0,18-18 2869 0 0,-18 17-4745 0 0,0 1 0 0 0,0-1 1 0 0,0 1-1 0 0,1 1 0 0 0,-1-1 0 0 0,1 0 0 0 0,0 1 0 0 0,-1 0 0 0 0,1 0 0 0 0,0 1 0 0 0,10-3 0 0 0,-10 4-302 0 0,1 0 0 0 0,0 0 0 0 0,-1 1-1 0 0,1 0 1 0 0,0 0 0 0 0,-1 0 0 0 0,1 0-1 0 0,-1 1 1 0 0,0 0 0 0 0,0 0 0 0 0,1 1 0 0 0,-1-1-1 0 0,-1 1 1 0 0,10 7 0 0 0,-8-7-80 0 0,-1 1 1 0 0,-1 0-1 0 0,1 1 1 0 0,0-1-1 0 0,-1 1 1 0 0,0 0-1 0 0,6 10 0 0 0,-8-11-8 0 0,0-1-1 0 0,0 1 0 0 0,-1 0 0 0 0,1 0 0 0 0,-1-1 0 0 0,0 1 0 0 0,-1 0 0 0 0,1 0 1 0 0,0 0-1 0 0,-1 0 0 0 0,0 1 0 0 0,0-1 0 0 0,-1 4 0 0 0,-1 40-98 0 0,3-35 5 0 0,-1-1 1 0 0,-4 22-1 0 0,-3 6-305 0 0,4-21 0 0 0,-1 1 0 0 0,-1 0 0 0 0,-14 34 0 0 0,6-21-152 0 0,9-22 275 0 0,-1 0-1 0 0,-5 11 0 0 0,7-18 225 0 0,1 0-1 0 0,-1-1 1 0 0,0 1 0 0 0,0-1-1 0 0,0 0 1 0 0,0 0 0 0 0,0 0-1 0 0,-1 0 1 0 0,-3 3 0 0 0,5-5 47 0 0,0 0 0 0 0,0 1 0 0 0,-1-1 0 0 0,1 0 0 0 0,0 0 0 0 0,0 0 0 0 0,0-1 1 0 0,-1 1-1 0 0,1 0 0 0 0,0-1 0 0 0,-1 0 0 0 0,1 1 0 0 0,-1-1 0 0 0,-3 0 1 0 0,5 0 99 0 0,0-2-45 0 0,0 1-1 0 0,1 0 1 0 0,-1 0-1 0 0,0 0 1 0 0,0 0 0 0 0,0 0-1 0 0,1 0 1 0 0,-1 0-1 0 0,0 0 1 0 0,0 0-1 0 0,-1 0 1 0 0,1 0 0 0 0,-2 0-1 0 0,2 0 928 0 0,2-1-777 0 0,6-2-133 0 0,-1-1 1 0 0,1 1-1 0 0,-1 0 1 0 0,1 0-1 0 0,0 1 1 0 0,8-3-1 0 0,-11 4-44 0 0,0 1 0 0 0,-1 0-1 0 0,1-1 1 0 0,0 1 0 0 0,0 1 0 0 0,0-1-1 0 0,0 1 1 0 0,8-1 0 0 0,-2 1-18 0 0,9-1-591 0 0,0-2 0 0 0,0 0 1 0 0,-1-1-1 0 0,0-1 0 0 0,24-9 0 0 0,-21 6-1140 0 0</inkml:trace>
  <inkml:trace contextRef="#ctx0" brushRef="#br0" timeOffset="1">657 52 5064 0 0,'0'0'17245'0'0,"1"2"-15927"0"0,14 27 1141 0 0,-11-22-2258 0 0,0-1 0 0 0,0 1 1 0 0,-1 0-1 0 0,3 10 1 0 0,-3-7-138 0 0,1 0 1 0 0,8 15 0 0 0,5 16-297 0 0,-16-39 201 0 0,0 1-1 0 0,0 0 1 0 0,1-1 0 0 0,-1 1-1 0 0,1 0 1 0 0,2 2 0 0 0,5 10-1890 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47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16152 0 0,'0'0'3559'0'0,"0"8"-2919"0"0,0 2-1152 0 0,4 4-7687 0 0</inkml:trace>
  <inkml:trace contextRef="#ctx0" brushRef="#br0" timeOffset="1">0 752 7832 0 0,'9'-1'20828'0'0,"11"-15"-19395"0"0,-1 1-3529 0 0,-9 9 4001 0 0,-6 5-1918 0 0,1 0 0 0 0,0 0 1 0 0,0 1-1 0 0,0-1 1 0 0,0 1-1 0 0,0 0 0 0 0,0 1 1 0 0,0-1-1 0 0,8 3 0 0 0,-7-2-6 0 0,16 6 187 0 0,-19-6-138 0 0,0 0 0 0 0,-1 0 1 0 0,1 0-1 0 0,0 0 0 0 0,0 0 0 0 0,3 0 0 0 0,1 0-1 0 0,1 1 0 0 0,0 0 1 0 0,-1 1-1 0 0,11 4 0 0 0,3 2-15 0 0,-4-3-10 0 0,-5-1 5 0 0,1 0-1 0 0,-1-1 1 0 0,0-1-1 0 0,1 0 1 0 0,0 0 0 0 0,16 0-1 0 0,7 1-1 0 0,-31-3-34 0 0,-1 0-1 0 0,0 0 0 0 0,0 0 0 0 0,1-1 1 0 0,-1 0-1 0 0,1 0 0 0 0,-1 0 1 0 0,0 0-1 0 0,1-1 0 0 0,-1 1 1 0 0,0-1-1 0 0,0 0 0 0 0,1-1 1 0 0,5-2-1 0 0,6-4-223 0 0,-12 7 15 0 0,1-1-1 0 0,-1-1 1 0 0,0 1 0 0 0,0-1 0 0 0,0 1-1 0 0,-1-1 1 0 0,6-5 0 0 0,15-14-2508 0 0,-5 5-3089 0 0,2-5-2464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50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7832 0 0,'0'0'14839'0'0,"2"0"-13713"0"0,2 3-829 0 0,0-1 0 0 0,0 1 0 0 0,0-1 0 0 0,0 1 0 0 0,-1 1 0 0 0,5 4 0 0 0,11 8 330 0 0,8 5-103 0 0,-18-14-331 0 0,0 0 0 0 0,17 11 0 0 0,-12-11-130 0 0,0-1 1 0 0,0 0-1 0 0,1-1 1 0 0,0-1-1 0 0,0 0 1 0 0,0-1-1 0 0,24 2 1 0 0,-24-4-700 0 0,1-1 0 0 0,-1-1 1 0 0,0 0-1 0 0,18-4 0 0 0,-29 4-884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0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4608 0 0,'0'0'353'0'0,"11"0"2854"0"0,22 8 7263 0 0,25-7-5602 0 0,118-5-1863 0 0,-146 3-2838 0 0,19-3-22 0 0,-46 4-159 0 0,38-7-522 0 0,-1-1 0 0 0,45-16 1 0 0,-61 16-1158 0 0,0-2-89 0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51.2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0 16272 0 0,'0'0'9874'0'0,"1"3"-9383"0"0,1 5-317 0 0,0 1 1 0 0,0 0-1 0 0,-1-1 1 0 0,0 1-1 0 0,-1 0 1 0 0,0 0-1 0 0,-2 17 1 0 0,1 8-57 0 0,-1 5-40 0 0,-13 74-1 0 0,10-82-81 0 0,1-6-189 0 0,2 0 0 0 0,0 0-1 0 0,2 0 1 0 0,0 0 0 0 0,2 0 0 0 0,7 37 0 0 0,-8-59-38 0 0,1-3-101 0 0,4 3 286 0 0,-1-1 1 0 0,1 1-1 0 0,-1 0 0 0 0,9 7 0 0 0,4 2 101 0 0,-17-11-47 0 0,1-1 0 0 0,-1 1 0 0 0,0 0 0 0 0,1-1 0 0 0,-1 1 0 0 0,1-1 0 0 0,-1 0 0 0 0,1 1 0 0 0,0-1 0 0 0,-1 0 0 0 0,1 0 1 0 0,-1 0-1 0 0,1 0 0 0 0,-1 0 0 0 0,1 0 0 0 0,2-1 0 0 0,26-11 158 0 0,-4 0 115 0 0,26 4 428 0 0,-35 6-640 0 0,-11 1-65 0 0,0 0 0 0 0,-1-1 0 0 0,1 1 0 0 0,0-1 0 0 0,6-3 0 0 0,25-9-292 0 0,-35 13-1093 0 0,6-4-3704 0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51.7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11 114 15488 0 0,'0'0'1407'0'0,"0"2"-965"0"0,-6 29 4699 0 0,3 25-1615 0 0,2-37-3070 0 0,0 1 1 0 0,1-1-1 0 0,5 34 1 0 0,-4-45-355 0 0,0-1 0 0 0,-1 1 0 0 0,-1 11 0 0 0,1 19 228 0 0,4 20-230 0 0,-2-32-192 0 0,0 1 1 0 0,2-1-1 0 0,10 39 1 0 0,-11-55-262 0 0,-2-5-51 0 0,0-1-1 0 0,1 0 1 0 0,-1 0 0 0 0,1 0 0 0 0,4 8 0 0 0,-5-11 243 0 0,0 0 0 0 0,0 0 0 0 0,-1-1 0 0 0,1 1 0 0 0,0 0 0 0 0,0 0 0 0 0,0-1 0 0 0,0 1 1 0 0,0 0-1 0 0,0-1 0 0 0,0 1 0 0 0,0-1 0 0 0,0 1 0 0 0,0-1 0 0 0,0 0 0 0 0,1 1 1 0 0,-1-1-1 0 0,0 0 0 0 0,0 0 0 0 0,0 0 0 0 0,0 0 0 0 0,1 0 0 0 0,-1 0 0 0 0,0 0 1 0 0,0 0-1 0 0,0-1 0 0 0,0 1 0 0 0,2-1 0 0 0,8-4-1722 0 0</inkml:trace>
  <inkml:trace contextRef="#ctx0" brushRef="#br0" timeOffset="1">363 0 15608 0 0,'0'0'4311'0'0,"0"3"-2861"0"0,8 25 1383 0 0,-4-15-2080 0 0,0 0-1 0 0,-1 0 1 0 0,0 1 0 0 0,0 21 0 0 0,-2-12-293 0 0,7 37 0 0 0,-3-32-244 0 0,1 9-14 0 0,-1-11-114 0 0,2 51-1 0 0,5 96-102 0 0,-10-162-176 0 0,0 0-1 0 0,1 0 1 0 0,6 16-1 0 0,5 7-3781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52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215 266 8752 0 0,'0'0'673'0'0,"0"2"-437"0"0,1 4 890 0 0,0 0-1 0 0,0 1 1 0 0,0-1-1 0 0,1 0 1 0 0,0-1 0 0 0,0 1-1 0 0,5 8 1 0 0,8 23 1881 0 0,-9-9-1453 0 0,6 45 0 0 0,-5-18-833 0 0,15 100 1191 0 0,-21-145-1830 0 0,0-1 1 0 0,-1 1-1 0 0,0 0 1 0 0,0-1 0 0 0,-4 18-1 0 0,1-2-1 0 0,-1-4 19 0 0,-1 0 1 0 0,-1 0 0 0 0,-12 27-1 0 0,15-41-69 0 0,0 2 14 0 0,-1-1 0 0 0,0 0-1 0 0,-1 0 1 0 0,0 0 0 0 0,0-1 0 0 0,0 0-1 0 0,-1 0 1 0 0,0 0 0 0 0,0 0-1 0 0,-12 7 1 0 0,14-10-43 0 0,-1-1 0 0 0,0 0 0 0 0,0 0 0 0 0,0 0 1 0 0,0 0-1 0 0,0-1 0 0 0,-1 0 0 0 0,1 0 0 0 0,-1-1 0 0 0,1 0 0 0 0,-1 0 0 0 0,0 0 0 0 0,1 0 0 0 0,-1-1 0 0 0,0 0 0 0 0,0 0 0 0 0,-8-2 0 0 0,12 1-108 0 0,-1 1 0 0 0,1-2 0 0 0,-1 1-1 0 0,1 0 1 0 0,-1 0 0 0 0,1-1 0 0 0,0 1-1 0 0,0-1 1 0 0,0 1 0 0 0,0-1-1 0 0,0 0 1 0 0,0 0 0 0 0,0 0 0 0 0,1 0-1 0 0,-3-4 1 0 0,-3-6-2449 0 0,-11-23 0 0 0,11 21-1469 0 0,-5-14-3806 0 0</inkml:trace>
  <inkml:trace contextRef="#ctx0" brushRef="#br0" timeOffset="1">91 0 13824 0 0,'0'0'1472'0'0,"6"10"1143"0"0,6 0-1687 0 0,-2 0-664 0 0,-4-6-128 0 0,3 6-24 0 0,1-7-8 0 0,2 7-3199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2:52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1 151 19031 0 0,'0'0'4938'0'0,"1"-1"-3978"0"0,12-7-17 0 0,-5 4-481 0 0,0 0 1 0 0,-1-1-1 0 0,8-7 1 0 0,10-9 264 0 0,14-14 46 0 0,-34 31-720 0 0,0 0 0 0 0,0 0 0 0 0,0 0-1 0 0,0 1 1 0 0,1-1 0 0 0,-1 1 0 0 0,10-3 0 0 0,14-9-59 0 0,-24 13 5 0 0,-1 0 1 0 0,1 0-1 0 0,0 1 0 0 0,-1-1 0 0 0,1 1 0 0 0,0 0 1 0 0,0 0-1 0 0,0 0 0 0 0,0 1 0 0 0,0 0 0 0 0,8 1 1 0 0,-1 0 39 0 0,1 0 1 0 0,0 2 0 0 0,15 4-1 0 0,56 23 351 0 0,-58-18-458 0 0,1-2 1 0 0,35 8-1 0 0,-58-18 40 0 0,2 2-141 0 0,1-1 1 0 0,-1 0 0 0 0,0 0 0 0 0,1 0-1 0 0,-1-1 1 0 0,0 0 0 0 0,1 0 0 0 0,7-2-1 0 0,33-9-4268 0 0,-20-2-4430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5.69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0 274 2760 0 0,'0'-2'207'0'0,"0"-8"732"0"0,9-26 19037 0 0,-7 40-17776 0 0,3 3-2979 0 0,0 2 905 0 0,0 0 0 0 0,0 0 0 0 0,-1 0 0 0 0,0 1 0 0 0,-1-1 0 0 0,4 20 0 0 0,6 63 103 0 0,-11-70-204 0 0,3 62-25 0 0,-2-57-2 0 0,-1 0-1 0 0,-1 27 0 0 0,-1-29-14 0 0,0-24-104 0 0,-2-2 84 0 0,1-1 0 0 0,0 0 0 0 0,0 0 1 0 0,0 1-1 0 0,0-1 0 0 0,1 0 0 0 0,-1 0 1 0 0,0-3-1 0 0,-1-3 64 0 0,2 0 1 0 0,-1 0-1 0 0,1 0 1 0 0,1-9-1 0 0,0 8-118 0 0,-1 0-1 0 0,0 0 0 0 0,-1-10 1 0 0,-1-7 24 0 0,1 0 0 0 0,1 0 1 0 0,2 0-1 0 0,4-27 0 0 0,-3 27 119 0 0,2-12-25 0 0,1-1 1 0 0,12-38-1 0 0,-4 10-25 0 0,-10 46 50 0 0,0 0-1 0 0,7-20 1 0 0,0 5 265 0 0,-11 34-281 0 0,1-4 11 0 0,11-1 100 0 0,-11 6-61 0 0,0 2-82 0 0,0-1 0 0 0,0 0 1 0 0,0 0-1 0 0,-1 1 0 0 0,1-1 0 0 0,0 1 0 0 0,-1-1 0 0 0,1 1 0 0 0,0-1 0 0 0,-1 1 1 0 0,1-1-1 0 0,0 1 0 0 0,-1-1 0 0 0,1 1 0 0 0,-1 0 0 0 0,1-1 0 0 0,-1 1 0 0 0,1 0 1 0 0,0 1-1 0 0,6 14-1 0 0,-7-16-1 0 0,48 147 346 0 0,-46-136-335 0 0,0 0 1 0 0,0 11-1 0 0,5 20 19 0 0,8 33 4 0 0,10 104 0 0 0,-24-165-279 0 0,-1 1 0 0 0,0 0 1 0 0,-1 0-1 0 0,-1 0 0 0 0,-5 23 0 0 0,7-35 32 0 0,0-2 96 0 0,1-1 1 0 0,-1 1-1 0 0,0-1 0 0 0,0 1 1 0 0,0-1-1 0 0,0 0 0 0 0,-1 1 1 0 0,1-1-1 0 0,0 1 0 0 0,0-1 1 0 0,0 0-1 0 0,0 1 1 0 0,0-1-1 0 0,0 1 0 0 0,-1-1 1 0 0,1 0-1 0 0,0 1 0 0 0,0-1 1 0 0,-1 1-1 0 0,1-1 0 0 0,-8 8-2193 0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3.18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34 9760 0 0,'0'0'9431'0'0,"2"0"-8472"0"0,6 0-174 0 0,-7 0 615 0 0,10 1 280 0 0,-8 0-1572 0 0,-3 0-26 0 0,1-1-1 0 0,-1 1 1 0 0,0 0-1 0 0,0-1 0 0 0,0 1 1 0 0,0-1-1 0 0,0 1 0 0 0,0-1 1 0 0,0 1-1 0 0,0-1 1 0 0,0 1-1 0 0,-1-1 0 0 0,1 1 1 0 0,0-1-1 0 0,0 1 1 0 0,0-1-1 0 0,-1 1 0 0 0,1-1 1 0 0,0 1-1 0 0,0-1 0 0 0,-1 0 1 0 0,0 2-1 0 0,0-1-142 0 0,-4 3-86 0 0,5-4 135 0 0,0 1 1 0 0,-1-1-1 0 0,1 0 1 0 0,0 1 0 0 0,-1-1-1 0 0,1 0 1 0 0,-1 1 0 0 0,1-1-1 0 0,0 0 1 0 0,-1 0 0 0 0,1 0-1 0 0,-1 0 1 0 0,1 1-1 0 0,-1-1 1 0 0,1 0 0 0 0,-1 0-1 0 0,1 0 1 0 0,0 0 0 0 0,-2 0-1 0 0,1 0-61 0 0,0 0-12 0 0,1 0 78 0 0,0 0 1 0 0,0 0 0 0 0,-1 0-1 0 0,1 0 1 0 0,0 0 0 0 0,0-1-1 0 0,0 1 1 0 0,-1 0 0 0 0,1 0-1 0 0,0 0 1 0 0,0 0-1 0 0,0 0 1 0 0,-1-1 0 0 0,1 1-1 0 0,0 0 1 0 0,0 0 0 0 0,0 0-1 0 0,0-1 1 0 0,-1 1 0 0 0,1 0-1 0 0,0 0 1 0 0,0 0-1 0 0,0-1 1 0 0,0 1 0 0 0,0 0-1 0 0,0 0 1 0 0,0-1 0 0 0,0 1-1 0 0,0-1 1 0 0,1 1-4 0 0,-1-1 7 0 0,1 1 0 0 0,-1-1 0 0 0,1 1 0 0 0,-1-1 0 0 0,0 1 0 0 0,1-1 0 0 0,-1 1 0 0 0,0-1 0 0 0,0 0 0 0 0,1 1 0 0 0,-1-1 0 0 0,0 1 0 0 0,0-1 0 0 0,0 0 0 0 0,0 1 0 0 0,0-1 1 0 0,0 1-1 0 0,0-1 0 0 0,0 0 0 0 0,0 1 0 0 0,0-1 0 0 0,0 0 0 0 0,0 1 0 0 0,0-2 0 0 0,0 1-11 0 0,1 0 0 0 0,0 0 0 0 0,0-1 1 0 0,0 1-1 0 0,0 0 0 0 0,0 0 0 0 0,0 1 0 0 0,0-1 0 0 0,1 0 1 0 0,-1 0-1 0 0,0 0 0 0 0,0 1 0 0 0,1-1 0 0 0,-1 1 0 0 0,2-1 1 0 0,-1 0-2 0 0,14-7 5 0 0,-13 6 10 0 0,0 0 0 0 0,0 1 0 0 0,0-1-1 0 0,0 1 1 0 0,1 0 0 0 0,-1 0 0 0 0,1 0 0 0 0,-1 0 0 0 0,1 1 0 0 0,-1 0 0 0 0,1-1 0 0 0,-1 1 0 0 0,6 1 0 0 0,-1 1 0 0 0,-1 7 0 0 0,-6-6 4 0 0,0-1 0 0 0,-1 1-1 0 0,1 0 1 0 0,-1 0 0 0 0,0 0 0 0 0,0 0-1 0 0,0-1 1 0 0,0 1 0 0 0,0 0 0 0 0,-1 0-1 0 0,0 0 1 0 0,1 0 0 0 0,-3 4-1 0 0,-1 5 35 0 0,-12 21-1 0 0,8-19-28 0 0,6-11 1 0 0,0 0 0 0 0,0 0-1 0 0,0-1 1 0 0,-1 1 0 0 0,1 0 0 0 0,-1-1-1 0 0,1 0 1 0 0,-1 0 0 0 0,0 0-1 0 0,0 0 1 0 0,0 0 0 0 0,0 0 0 0 0,0-1-1 0 0,-1 1 1 0 0,1-1 0 0 0,-6 1 0 0 0,7-1 43 0 0,2 0-53 0 0,0-1 1 0 0,0 0-1 0 0,0 0 1 0 0,0 0-1 0 0,-1 0 1 0 0,1 0-1 0 0,0 1 1 0 0,0-1-1 0 0,0 0 0 0 0,0 0 1 0 0,-1 0-1 0 0,1 0 1 0 0,0 0-1 0 0,0 0 1 0 0,0 0-1 0 0,-1 0 1 0 0,1 0-1 0 0,0 0 1 0 0,0 0-1 0 0,0 0 1 0 0,-1 0-1 0 0,1 0 0 0 0,0 0 1 0 0,0 0-1 0 0,0 0 1 0 0,-1 0-1 0 0,1 0 1 0 0,0 0-1 0 0,-1-1 0 0 0,0 1 0 0 0,1-1 0 0 0,-1 1 0 0 0,0-1 0 0 0,1 0 0 0 0,-1 1 0 0 0,1-1 0 0 0,-1 0 0 0 0,1 0 0 0 0,-1 1 0 0 0,1-1 0 0 0,0 0 0 0 0,-1-1 0 0 0,-1-1 0 0 0,1-3 0 0 0,3-14 0 0 0,0 14-10 0 0,-1 0 0 0 0,1 1 0 0 0,0-1 0 0 0,1 0 0 0 0,3-5 0 0 0,-3 4 6 0 0,7-9 5 0 0,-7 14-12 0 0,6-7-32 0 0,1 2 32 0 0,-5 1 27 0 0,-4 5 59 0 0,-1 3 0 0 0,0 8-50 0 0,0-6 4 0 0,0 0 1 0 0,0-1-1 0 0,0 1 0 0 0,-1 0 0 0 0,1 0 1 0 0,-1 0-1 0 0,-1 4 0 0 0,-2 0-36 0 0,0 0 0 0 0,-1 1 1 0 0,0-1-1 0 0,-10 13 0 0 0,14-20-798 0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4.96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4418 3224 0 0,'1'-2'501'0'0,"1"-9"2549"0"0,-2 9-2839 0 0,0 1 0 0 0,0 0 0 0 0,0 0 1 0 0,0 0-1 0 0,0 0 0 0 0,0 0 0 0 0,0 0 0 0 0,0 0 0 0 0,0 0 0 0 0,1 0 1 0 0,-1 0-1 0 0,0 0 0 0 0,1 0 0 0 0,-1 0 0 0 0,1 0 0 0 0,0 0 1 0 0,0-1-1 0 0,8-6 729 0 0,-8 7-861 0 0,0 1-1 0 0,0-1 0 0 0,-1 1 0 0 0,1-1 1 0 0,0 1-1 0 0,-1-1 0 0 0,1 0 1 0 0,-1 1-1 0 0,1-1 0 0 0,-1 0 1 0 0,1 1-1 0 0,-1-1 0 0 0,1 0 1 0 0,-1 0-1 0 0,1 0 0 0 0,-1 1 1 0 0,0-1-1 0 0,0 0 0 0 0,1 0 0 0 0,-1 0 1 0 0,0 0-1 0 0,0 1 0 0 0,0-1 1 0 0,0 0-1 0 0,0 0 0 0 0,0 0 1 0 0,0 0-1 0 0,0 0 0 0 0,0 0 1 0 0,-1 1-1 0 0,1-2 0 0 0,-1-1 127 0 0,0 0-1 0 0,1 0 1 0 0,0 0-1 0 0,-1-1 0 0 0,1 1 1 0 0,0 0-1 0 0,1 0 1 0 0,-1 0-1 0 0,0 0 1 0 0,1 0-1 0 0,0 0 1 0 0,0 0-1 0 0,0 0 0 0 0,1-3 1 0 0,3-7 361 0 0,-5 11-446 0 0,0 0 0 0 0,1-1 0 0 0,-1 1 0 0 0,0 0 0 0 0,0 0-1 0 0,0-1 1 0 0,0 1 0 0 0,-1 0 0 0 0,0-4 0 0 0,0 4-14 0 0,1-1 1 0 0,-1 1-1 0 0,1 0 0 0 0,0 0 1 0 0,-1 0-1 0 0,1-1 1 0 0,1 1-1 0 0,-1 0 1 0 0,1-5-1 0 0,8-13 678 0 0,-7 16-594 0 0,0 0 0 0 0,-1 0 1 0 0,1 0-1 0 0,-1 0 0 0 0,2-7 0 0 0,-2 7-47 0 0,0 0 0 0 0,0 0 0 0 0,0 1-1 0 0,0-1 1 0 0,1 0 0 0 0,-1 1 0 0 0,1-1 0 0 0,0 1-1 0 0,0 0 1 0 0,5-6 0 0 0,-4 4 132 0 0,1-1 0 0 0,-1 1 0 0 0,4-12-1 0 0,8-15 607 0 0,-12 28-866 0 0,0 0 0 0 0,-1 0 0 0 0,0 0 0 0 0,1 0 0 0 0,-2 0 0 0 0,1-1 0 0 0,0 1 0 0 0,-1-1 0 0 0,0 1 0 0 0,1-10 0 0 0,1 3-3 0 0,0 0 0 0 0,0 0 0 0 0,1 0 0 0 0,6-12 0 0 0,-5 12 6 0 0,0 0-1 0 0,-1-1 1 0 0,4-13 0 0 0,-6 13-4 0 0,2 0-1 0 0,0 0 1 0 0,0 1 0 0 0,9-17 0 0 0,-12 26-10 0 0,22-56 57 0 0,2-2 21 0 0,-4 20-13 0 0,23-68-1 0 0,-12 21-42 0 0,9-29 24 0 0,-4 8-50 0 0,-3 12 0 0 0,-9 26 0 0 0,40-96 0 0 0,-35 90-57 0 0,3-8 25 0 0,4-14-188 0 0,1-3 25 0 0,10-46-26 0 0,-36 116 165 0 0,2-11 45 0 0,23-93-106 0 0,-31 116 111 0 0,10-24 1 0 0,1 0 5 0 0,-1 9 0 0 0,-13 28 0 0 0,0 0 0 0 0,0 0 0 0 0,0 0 0 0 0,-1-1 0 0 0,4-12 0 0 0,-4 1 0 0 0,-1 10 0 0 0,0 1 0 0 0,0-1 0 0 0,1 0 0 0 0,0 1 0 0 0,0 0 0 0 0,1-1 0 0 0,3-7 0 0 0,0 4 9 0 0,-1 0 0 0 0,-1-1 0 0 0,0 0 0 0 0,0 0 0 0 0,2-19 0 0 0,-5 25 4 0 0,0 1 1 0 0,1-1-1 0 0,4-8 0 0 0,-4 9 1 0 0,0 0-1 0 0,0 0 0 0 0,1-9 0 0 0,-1-2 14 0 0,-1 4 15 0 0,1 0 0 0 0,0 0 1 0 0,1 1-1 0 0,0-1 0 0 0,8-18 0 0 0,18-47 84 0 0,-12 34-86 0 0,-13 31-29 0 0,0 1 1 0 0,9-18-1 0 0,-5 14-11 0 0,0 0 0 0 0,-1 0 0 0 0,8-24 0 0 0,-11 26 0 0 0,10-21-1 0 0,-5 14 13 0 0,1-3 40 0 0,0 2 7 0 0,6-26 1 0 0,18-50-39 0 0,13-26 43 0 0,-21 56-75 0 0,-9 10 11 0 0,-9 33 0 0 0,0-1 0 0 0,3-25 0 0 0,4-31 0 0 0,-10 65 0 0 0,-4 14 0 0 0,0 0 0 0 0,0 0 0 0 0,0-1 0 0 0,0 1 0 0 0,-1-1 0 0 0,1 1 0 0 0,-1-4 0 0 0,0 3 0 0 0,1 0 0 0 0,-1 0 0 0 0,1 0 0 0 0,0 0 0 0 0,2-5 0 0 0,-1 2 0 0 0,0 0 0 0 0,0 0 0 0 0,-1 0 0 0 0,0 0 0 0 0,0 0 0 0 0,0-10 0 0 0,4-10 0 0 0,-4 22 0 0 0,0 0 0 0 0,0 0 0 0 0,0 0 0 0 0,0-7 0 0 0,1 4 1 0 0,-2 6-2 0 0,1 0 0 0 0,0 0 0 0 0,-1-1 1 0 0,1 1-1 0 0,-1 0 0 0 0,0-1 0 0 0,1 1 1 0 0,-1 0-1 0 0,0 0 0 0 0,0-1 0 0 0,0 1 1 0 0,0 0-1 0 0,0-1 0 0 0,0-1 1 0 0,5-41-107 0 0,-4 42 99 0 0,0-1 6 0 0,0-9 1 0 0,0-6 1 0 0,1 15 0 0 0,1 0 0 0 0,-3-2 0 0 0,0 4 0 0 0,0-1 0 0 0,0 1 0 0 0,0 0 0 0 0,0 0 0 0 0,0 0 0 0 0,0-1 0 0 0,0 1 0 0 0,0 0 0 0 0,0 0 0 0 0,0-1 0 0 0,1 1 0 0 0,-1 0 0 0 0,1-2 0 0 0,2-10 0 0 0,-1-1 0 0 0,0-14 0 0 0,-1 14 0 0 0,0 0 0 0 0,4-15 0 0 0,1-1 0 0 0,-5 22 0 0 0,0 1 0 0 0,0-1 0 0 0,1 1 0 0 0,4-9 0 0 0,-1 4 0 0 0,-5 0 0 0 0,-2 1 4 0 0,0 0-1 0 0,1-22 1 0 0,1 30 25 0 0,0-5-102 0 0,0 1-178 0 0,1 0 1 0 0,-1 1-1 0 0,1-1 1 0 0,1 0-1 0 0,0 1 1 0 0,-1-1-1 0 0,2 1 1 0 0,3-8-1 0 0,10-42-2942 0 0,-16 55 3116 0 0,1 0-132 0 0,-1 0-1 0 0,1 0 1 0 0,-1-1-1 0 0,1 1 1 0 0,-1 0-1 0 0,1-1 1 0 0,-1 1-1 0 0,0-1 1 0 0,0 1 0 0 0,1 0-1 0 0,-1-1 1 0 0,0 1-1 0 0,0-1 1 0 0,-1-1-1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6.64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41 105 10592 0 0,'0'0'2491'0'0,"-4"0"-1502"0"0,-8 0 1004 0 0,11 0-1714 0 0,-12-1 4238 0 0,12 1-4362 0 0,1 0 1 0 0,-1 0 0 0 0,1 0 0 0 0,-1 0 0 0 0,1 0 0 0 0,0 0 0 0 0,-1 0 0 0 0,1 0 0 0 0,-1 0 0 0 0,1 0-1 0 0,-1 0 1 0 0,1-1 0 0 0,-1 1 0 0 0,1 0 0 0 0,0 0 0 0 0,-1-1 0 0 0,1 1 0 0 0,-1 0 0 0 0,1 0-1 0 0,0-1 1 0 0,-1 1 0 0 0,1-1 0 0 0,0 1 0 0 0,-1-1 0 0 0,4 1 61 0 0,2 0-91 0 0,1-1-1 0 0,0 0 1 0 0,0 0-1 0 0,-1 0 1 0 0,1-1-1 0 0,-1 1 1 0 0,1-2-1 0 0,5-2 0 0 0,43-27 994 0 0,-39 23-879 0 0,17-8 262 0 0,-26 14-456 0 0,0 0 0 0 0,-1 0 0 0 0,1 0 1 0 0,-1 0-1 0 0,6-6 0 0 0,-9 8 74 0 0,0 1-101 0 0,0 0 1 0 0,0 1-1 0 0,0 0 1 0 0,-1-1-1 0 0,1 1 0 0 0,0 0 1 0 0,0 0-1 0 0,0 0 1 0 0,-1 0-1 0 0,1 0 1 0 0,0 0-1 0 0,1 3 0 0 0,4 1-30 0 0,-3-2 15 0 0,-1 0 1 0 0,0 0-1 0 0,0 0 0 0 0,0 0 1 0 0,0 1-1 0 0,0 0 0 0 0,-1-1 1 0 0,4 8-1 0 0,12 31 17 0 0,-10-16-21 0 0,-1-1 0 0 0,6 44 0 0 0,-3-13 0 0 0,1 32-1042 0 0,-10-68 19 0 0,1 0 1 0 0,1 0-1 0 0,0 0 1 0 0,2 0-1 0 0,0-1 1 0 0,9 20-1 0 0,-5-23-7776 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0.45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106 351 5528 0 0,'0'0'249'0'0,"-2"-1"-1"0"0,0 1-172 0 0,-1 0-49 0 0,-11-8-27 0 0,8 5 1279 0 0,0-1 0 0 0,0 0 0 0 0,-7-8 0 0 0,11 10-750 0 0,0-1 0 0 0,0 1 0 0 0,0-1-1 0 0,1 1 1 0 0,-1-1 0 0 0,1 0 0 0 0,-1 0-1 0 0,1 0 1 0 0,0 0 0 0 0,-1-3 0 0 0,1 2-111 0 0,0 0 0 0 0,-1 0 0 0 0,0 0 0 0 0,0 1 0 0 0,-3-6 0 0 0,3 7-193 0 0,0-1 1 0 0,1 0-1 0 0,-1 0 0 0 0,1 0 1 0 0,-1 0-1 0 0,1 0 0 0 0,0-1 0 0 0,-1-4 1 0 0,-2-7 370 0 0,3 13-525 0 0,0 1-1 0 0,1-1 0 0 0,-1 1 1 0 0,1-1-1 0 0,-1 1 1 0 0,1-1-1 0 0,0 0 0 0 0,0 1 1 0 0,0-1-1 0 0,-1 1 1 0 0,1-1-1 0 0,1 0 0 0 0,-1 1 1 0 0,0-1-1 0 0,0 0 1 0 0,2-2-1 0 0,1-3 85 0 0,-2 5-85 0 0,0 1 0 0 0,0-1 1 0 0,0 0-1 0 0,-1 0 0 0 0,1 1 1 0 0,0-1-1 0 0,-1 0 0 0 0,0 0 1 0 0,1 0-1 0 0,-1 0 0 0 0,0 0 1 0 0,0 0-1 0 0,0 0 0 0 0,0 1 1 0 0,0-1-1 0 0,0 0 0 0 0,-1 0 1 0 0,1 0-1 0 0,-2-3 0 0 0,-1-4 186 0 0,2 6-162 0 0,0 0 1 0 0,0-1-1 0 0,0 1 0 0 0,0-1 0 0 0,0 1 1 0 0,1 0-1 0 0,0-1 0 0 0,0 1 1 0 0,0-5-1 0 0,5-34 685 0 0,-5 38-742 0 0,1-2 39 0 0,17-17 97 0 0,-18 22-165 0 0,1 0 0 0 0,-1 0 0 0 0,1 1 0 0 0,0-1 0 0 0,-1 0-1 0 0,1 0 1 0 0,0 1 0 0 0,0-1 0 0 0,0 0 0 0 0,-1 1 0 0 0,1-1 0 0 0,0 1 0 0 0,0-1-1 0 0,0 1 1 0 0,0 0 0 0 0,0-1 0 0 0,0 1 0 0 0,0 0 0 0 0,0 0 0 0 0,0-1 0 0 0,0 1-1 0 0,0 0 1 0 0,0 0 0 0 0,0 0 0 0 0,0 0 0 0 0,0 0 0 0 0,2 1 0 0 0,1 0 41 0 0,0 0 1 0 0,1 1-1 0 0,-1 0 1 0 0,8 3 0 0 0,-4 0-132 0 0,-4-3 51 0 0,0 0 1 0 0,0 1 0 0 0,0 0-1 0 0,0-1 1 0 0,-1 1-1 0 0,6 6 1 0 0,4 4-53 0 0,-9-9 47 0 0,1 0 0 0 0,-2 0 0 0 0,1 1 1 0 0,-1-1-1 0 0,1 1 0 0 0,-1 0 0 0 0,3 7 0 0 0,16 41-431 0 0,-12-27-8 0 0,22 65-1139 0 0,-30-87 1503 0 0,1 1 1 0 0,-1-1-1 0 0,1 0 0 0 0,0 0 0 0 0,3 4 0 0 0,18 25-238 0 0,-21-29 315 0 0,5 6-9 0 0,16 3-64 0 0,-21-13 39 0 0,-2-1 80 0 0,1-1 0 0 0,-1 1 0 0 0,1-1 0 0 0,-1 1 0 0 0,0-1 0 0 0,1 0 0 0 0,-1 1-1 0 0,0-1 1 0 0,0 0 0 0 0,0 0 0 0 0,0 0 0 0 0,-1 0 0 0 0,1 0 0 0 0,-1 0 0 0 0,1 0 0 0 0,0-3 0 0 0,0-4 59 0 0,0 6-52 0 0,-1 1 1 0 0,0 0-1 0 0,0 0 0 0 0,0-1 0 0 0,0 1 0 0 0,0 0 1 0 0,0-1-1 0 0,-1 1 0 0 0,0-3 0 0 0,-3-18 44 0 0,11-93-1867 0 0,-4 97-3576 0 0,-3 4-1738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1.01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229 266 14256 0 0,'-13'-3'5825'0'0,"16"10"-3934"0"0,22 14-2352 0 0,-18-15 1224 0 0,60 58-570 0 0,-50-47-541 0 0,13 5-2700 0 0</inkml:trace>
  <inkml:trace contextRef="#ctx0" brushRef="#br0" timeOffset="1">1 0 11456 0 0,'19'4'2176'0'0,"-7"-4"-1848"0"0,4 6-232 0 0,-6-2-8 0 0,-5 0-88 0 0,11 2-152 0 0,-4-2-72 0 0,-2-4-24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1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0,'2'1'6153'0'0,"22"18"-453"0"0,19 5-1399 0 0,0-1-1544 0 0,9 4-845 0 0,-35-19-1414 0 0,-1 1-1 0 0,21 14 0 0 0,15 17-12 0 0,-51-39-473 0 0,1 0 0 0 0,-1 1 0 0 0,1-1 0 0 0,-1 1 0 0 0,0 0 0 0 0,1-1 0 0 0,-1 1 0 0 0,0 0 0 0 0,0 0 0 0 0,0 0-1 0 0,0 0 1 0 0,-1 0 0 0 0,1 0 0 0 0,0 0 0 0 0,-1 0 0 0 0,0 0 0 0 0,1 0 0 0 0,-1 0 0 0 0,0 3 0 0 0,0 0 5 0 0,-1-1 0 0 0,1 0 0 0 0,-1 0 1 0 0,0 1-1 0 0,0-1 0 0 0,-1 0 0 0 0,1 0 1 0 0,-3 5-1 0 0,3-8-12 0 0,0 0 1 0 0,0 1 0 0 0,0-1-1 0 0,0 0 1 0 0,-1 0 0 0 0,1 0-1 0 0,0 0 1 0 0,-1 1 0 0 0,1-2-1 0 0,0 1 1 0 0,-1 0 0 0 0,1 0-1 0 0,-4 1 1 0 0,-8 5 8 0 0,4-1-195 0 0,0 0 0 0 0,0 0 0 0 0,-1-1 0 0 0,1 0 0 0 0,-1-1 0 0 0,0 0 0 0 0,-14 3 0 0 0,11-7-559 0 0,7-4-2721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1.53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119 1131 6912 0 0,'0'0'2120'0'0,"-7"-8"2609"0"0,1-7-3074 0 0,1 1 0 0 0,0-1 0 0 0,-6-31 0 0 0,4 15-494 0 0,5 24-900 0 0,0 0-1 0 0,1 0 1 0 0,0-1 0 0 0,-1-7 0 0 0,2-29 660 0 0,1 35-854 0 0,4-5-53 0 0,-2 11-21 0 0,0 2-1 0 0,-1-2-31 0 0,1 0-1 0 0,0 0 1 0 0,0 1 0 0 0,1-1 0 0 0,-1 1 0 0 0,0 0 0 0 0,5-2 0 0 0,9-8-394 0 0,-14 10 302 0 0,0 0-1 0 0,0 0 0 0 0,0 0 1 0 0,0 1-1 0 0,4-2 0 0 0,-4 1-132 0 0,0 1-1 0 0,0-1 0 0 0,0 1 0 0 0,0-1 0 0 0,4-4 1 0 0,3-6-702 0 0</inkml:trace>
  <inkml:trace contextRef="#ctx0" brushRef="#br0" timeOffset="1">13 323 5984 0 0,'-2'-3'464'0'0,"-9"-16"-262"0"0,12 15-107 0 0,0 2 77 0 0,3-16 2966 0 0,-4 14-2371 0 0,1 0 1 0 0,0 1 0 0 0,0-1-1 0 0,0 0 1 0 0,3-6 0 0 0,-1 2-52 0 0,0 1 0 0 0,0-1 0 0 0,-1 0 0 0 0,2-14 0 0 0,4-12 837 0 0,-5 23-1067 0 0,-1 0 1 0 0,2-21-1 0 0,-1-1-268 0 0,-2 29-237 0 0,-1 1 0 0 0,0-1 0 0 0,0 1 0 0 0,0-1 0 0 0,0 0 0 0 0,-1 1 0 0 0,0-5 0 0 0,-2-18-2061 0 0,3 12 816 0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2.10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1 533 2760 0 0,'0'2'2894'0'0,"0"0"-2449"0"0,0-1 0 0 0,0 1 0 0 0,1 0 0 0 0,-1 0 0 0 0,1 0 0 0 0,-1-1 0 0 0,1 1 0 0 0,0 0 0 0 0,-1-1 0 0 0,1 1 0 0 0,0-1 0 0 0,0 1 0 0 0,0-1 0 0 0,0 1-1 0 0,1-1 1 0 0,-1 1 0 0 0,0-1 0 0 0,1 0 0 0 0,-1 0 0 0 0,1 0 0 0 0,-1 0 0 0 0,4 2 0 0 0,12 12 1312 0 0,11 26 1253 0 0,-9-23-1959 0 0,34 26-1 0 0,-34-29-857 0 0,-4-4-86 0 0,0 0 1 0 0,28 14 0 0 0,-35-22-617 0 0,0 1 1 0 0,0-1-1 0 0,0 0 0 0 0,10 1 1 0 0,-14-3-822 0 0</inkml:trace>
  <inkml:trace contextRef="#ctx0" brushRef="#br0" timeOffset="1">209 132 6912 0 0,'-11'-15'248'0'0,"-1"0"0"0"0,-18-18 0 0 0,29 33-162 0 0,1 0-1 0 0,0 0 1 0 0,-1-1 0 0 0,1 1 0 0 0,0 0 0 0 0,-1 0-1 0 0,1 0 1 0 0,0 0 0 0 0,-1 0 0 0 0,1 0 0 0 0,0-1-1 0 0,-1 1 1 0 0,1 0 0 0 0,-1 0 0 0 0,1 0 0 0 0,0 0 0 0 0,-1 0-1 0 0,1 1 1 0 0,0-1 0 0 0,-1 0 0 0 0,1 0 0 0 0,-1 0-1 0 0,1 0 1 0 0,0 0 0 0 0,-1 0 0 0 0,1 1 0 0 0,0-1-1 0 0,-1 0 1 0 0,1 0 0 0 0,-14 11 7174 0 0,2-2-2525 0 0,11-8-4633 0 0,-1 0 1 0 0,1 1 0 0 0,-1 0 0 0 0,1-1 0 0 0,0 1-1 0 0,-1 0 1 0 0,1-1 0 0 0,0 1 0 0 0,0 0-1 0 0,0 0 1 0 0,1 0 0 0 0,-1 0 0 0 0,0 0-1 0 0,1 0 1 0 0,-1 4 0 0 0,-4 32 351 0 0,5 46-418 0 0,0-82-40 0 0,1 0-1 0 0,0 0 1 0 0,-1 0-1 0 0,1 0 1 0 0,0 0-1 0 0,0 0 1 0 0,0 0-1 0 0,0 0 0 0 0,0-1 1 0 0,1 1-1 0 0,-1 0 1 0 0,0 0-1 0 0,1-1 1 0 0,-1 1-1 0 0,3 1 1 0 0,-1 0-12 0 0,5 2-68 0 0,-6-4-26 0 0,0-1-2 0 0,0-1 91 0 0,0 0 1 0 0,0 0 0 0 0,0 0 0 0 0,0 0 0 0 0,0 0 0 0 0,0 0 0 0 0,0-1 0 0 0,0 1 0 0 0,0-1 0 0 0,-1 1 0 0 0,1-1 0 0 0,-1 1 0 0 0,3-3-1 0 0,-1 0 2 0 0,0 0 0 0 0,0-1-1 0 0,0 1 1 0 0,0-1 0 0 0,3-6-1 0 0,1-16 20 0 0,-7 26 0 0 0,1 0 0 0 0,-1 0 0 0 0,0-1 0 0 0,1 1 0 0 0,-1 0 0 0 0,0-1 0 0 0,0 1 0 0 0,0 0 0 0 0,0 0 0 0 0,0-1 0 0 0,0 1 0 0 0,0 0 0 0 0,0-2 0 0 0,-1-3 0 0 0,2-3 0 0 0,0 0 0 0 0,-1 0 0 0 0,0 0 0 0 0,-1 0 0 0 0,0 0 0 0 0,-2-9 0 0 0,1 5 0 0 0,0-5 0 0 0,2 14 0 0 0,0 1 0 0 0,-1-1 0 0 0,1 0 0 0 0,-1 1 0 0 0,0-1 0 0 0,-1-3 0 0 0,1 5 0 0 0,0 1 0 0 0,1-1 0 0 0,-1 1 0 0 0,1-1 0 0 0,-1 0 0 0 0,1 1 0 0 0,0-1 0 0 0,-1 0 0 0 0,1 0 0 0 0,0 1 0 0 0,0-1 0 0 0,0-3 0 0 0,1-16 11 0 0,15 43 96 0 0,-11-10-75 0 0,-1-3 2 0 0,1 0-1 0 0,0 0 1 0 0,0-1 0 0 0,1 1 0 0 0,10 11-1 0 0,7 8 35 0 0,-20-23-56 0 0,1 0 0 0 0,-1-1 0 0 0,1 1 0 0 0,0-1 0 0 0,0 0 0 0 0,9 6 0 0 0,15 14-12 0 0,-17-15-12 0 0,-1-3-78 0 0,0-5-937 0 0,-8-1-514 0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2.76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91 189 7832 0 0,'10'-14'5402'0'0,"3"18"-1422"0"0,-11-4-3731 0 0,1 1-1 0 0,-1-1 1 0 0,1 1 0 0 0,-1 0-1 0 0,1 0 1 0 0,-1 0-1 0 0,0 0 1 0 0,0 0 0 0 0,1 0-1 0 0,-1 1 1 0 0,2 1-1 0 0,26 21 922 0 0,-19-14-680 0 0,13 10-7 0 0,48 38 451 0 0,-60-49-821 0 0,15 17 0 0 0,4 2 25 0 0,2 3-80 0 0,-1 1 0 0 0,-1 2 0 0 0,41 58 0 0 0,-60-76-65 0 0,0 0 24 0 0,-1 1-1 0 0,10 19 1 0 0,-17-27-34 0 0,0 0 0 0 0,0 0 0 0 0,-1 0 1 0 0,0 0-1 0 0,-1 1 0 0 0,2 11 0 0 0,-2-10 41 0 0,-2 1 0 0 0,0-1 0 0 0,0 0 0 0 0,-1 0 0 0 0,0 0 0 0 0,-1 0 0 0 0,-6 20 0 0 0,7-27-128 0 0,0-1-1 0 0,0 0 0 0 0,-1 0 0 0 0,1-1 0 0 0,-1 1 0 0 0,0 0 1 0 0,0 0-1 0 0,0-1 0 0 0,0 1 0 0 0,0-1 0 0 0,0 0 0 0 0,-1 1 1 0 0,1-1-1 0 0,-1 0 0 0 0,0-1 0 0 0,1 1 0 0 0,-1 0 0 0 0,0-1 1 0 0,0 1-1 0 0,0-1 0 0 0,0 0 0 0 0,0 0 0 0 0,0 0 0 0 0,-1-1 1 0 0,1 1-1 0 0,0-1 0 0 0,0 1 0 0 0,-1-1 0 0 0,1 0 0 0 0,0 0 1 0 0,-4-1-1 0 0,-14-3-1281 0 0</inkml:trace>
  <inkml:trace contextRef="#ctx0" brushRef="#br0" timeOffset="1">4 61 2304 0 0,'-4'-20'5264'0'0,"4"17"-2440"0"0,0-7 24 0 0,4 0-1960 0 0,2-8 432 0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3.42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1 475 9672 0 0,'0'0'748'0'0,"1"-10"-160"0"0,0 8 61 0 0,1-5 763 0 0,1 1-1 0 0,-1-1 0 0 0,0 1 1 0 0,-1-1-1 0 0,1 0 0 0 0,0-13 1 0 0,3-60 2137 0 0,-5 75-3445 0 0,1-1-1 0 0,-1 0 1 0 0,1 1-1 0 0,0-1 1 0 0,0 1 0 0 0,1-1-1 0 0,-1 1 1 0 0,1-1-1 0 0,1 1 1 0 0,-1 0 0 0 0,1 0-1 0 0,-1 0 1 0 0,5-5 0 0 0,-2 5-95 0 0,-1 0 0 0 0,1 1 0 0 0,0-1 0 0 0,0 1 1 0 0,1 0-1 0 0,-1 0 0 0 0,1 1 0 0 0,0-1 1 0 0,-1 1-1 0 0,2 1 0 0 0,5-3 0 0 0,1-1-33 0 0,-1 0 0 0 0,-1-1-1 0 0,1 0 1 0 0,18-16 0 0 0,-14 11-36 0 0,-9 6-140 0 0,1 0 0 0 0,-2 0 0 0 0,1 0 0 0 0,-1-1 0 0 0,0 0 1 0 0,0 0-1 0 0,-1-1 0 0 0,0 1 0 0 0,-1-1 0 0 0,1 0 0 0 0,5-17 0 0 0,2-7-836 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0.3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2304 0 0,'0'0'14061'0'0,"10"0"-8491"0"0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1.7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67 6192 0 0,'0'0'556'0'0,"1"-2"-459"0"0,1-2 32 0 0,0-1 0 0 0,0 1 0 0 0,-1 0 0 0 0,1-1 0 0 0,0-5 0 0 0,-2 7 383 0 0,1 1 1 0 0,-1-1-1 0 0,0 1 0 0 0,0-1 0 0 0,0 0 1 0 0,-1-5-1 0 0,1 8-350 0 0,0 0 0 0 0,0-1 0 0 0,0 1 0 0 0,0-1 0 0 0,0 1 0 0 0,0 0 0 0 0,0-1 0 0 0,-1 1 0 0 0,1 0 0 0 0,0-1 0 0 0,0 1 0 0 0,0 0 0 0 0,-1-1 0 0 0,1 1 0 0 0,0 0 0 0 0,0-1 0 0 0,-1 1 0 0 0,1 0 0 0 0,0-1 0 0 0,0 1 0 0 0,-1 0 0 0 0,1 0 0 0 0,0-1 0 0 0,-1 1 0 0 0,1 0 0 0 0,-1 0 0 0 0,1 0 1 0 0,0 0-1 0 0,-1-1 0 0 0,0 2-87 0 0,0-1 0 0 0,1 0 1 0 0,-1 0-1 0 0,0 0 1 0 0,1 1-1 0 0,-1-1 0 0 0,0 0 1 0 0,1 1-1 0 0,-1-1 0 0 0,1 1 1 0 0,-1-1-1 0 0,1 0 1 0 0,-1 1-1 0 0,0 0 0 0 0,-15 22 264 0 0,15-20-202 0 0,0 0-1 0 0,0 0 0 0 0,0 1 1 0 0,0-1-1 0 0,1 0 0 0 0,-1 1 0 0 0,1-1 1 0 0,0 0-1 0 0,0 1 0 0 0,1 5 0 0 0,0 4 1501 0 0,-1-10-1253 0 0,10 37 1004 0 0,-2-27-898 0 0,-1-5-330 0 0,14 38 738 0 0,-16-37-710 0 0,-3-5-106 0 0,0 0 0 0 0,0-1 1 0 0,1 1-1 0 0,5 5 0 0 0,-4-3-16 0 0,0-1 0 0 0,0 0 1 0 0,0 1-1 0 0,5 9 0 0 0,8 14 92 0 0,-11-22-109 0 0,1 3 15 0 0,1 0 0 0 0,0-1 0 0 0,0 0 0 0 0,1 0 0 0 0,0 0-1 0 0,1-2 1 0 0,11 9 0 0 0,-17-13-27 0 0,0-1 0 0 0,0 1 0 0 0,-1 0 0 0 0,0 1 0 0 0,0-1 0 0 0,0 1 0 0 0,0-1 0 0 0,0 1 0 0 0,3 6 0 0 0,-3-5 29 0 0,0 0-1 0 0,1 0 0 0 0,-1-1 0 0 0,8 8 0 0 0,73 68 343 0 0,0 0-93 0 0,-57-53-232 0 0,-22-21-64 0 0,1 0-1 0 0,0 0 1 0 0,0 0 0 0 0,11 7 0 0 0,-12-9-9 0 0,0 0-1 0 0,0 0 1 0 0,-1 1-1 0 0,0-1 1 0 0,0 1 0 0 0,5 7-1 0 0,11 14 23 0 0,-8-12 78 0 0,12 19 0 0 0,-7-9 191 0 0,-11-16-270 0 0,0 1-1 0 0,-1-1 0 0 0,0 1 1 0 0,6 14-1 0 0,-3-5-175 0 0,-7-16 128 0 0,1 0 0 0 0,-1 1 0 0 0,0-1 0 0 0,0 1 0 0 0,0-1 0 0 0,0 4 0 0 0,0-5 17 0 0,-1 0 0 0 0,0 1 0 0 0,1-1 0 0 0,-1 0 0 0 0,1 0 0 0 0,-1 0 0 0 0,1 0 0 0 0,-1 0 0 0 0,1 0 0 0 0,0 0 0 0 0,0 0 0 0 0,-1 0 0 0 0,1 0 0 0 0,0 0 0 0 0,1 0 0 0 0,9 13 0 0 0,0 6 0 0 0,24 43 0 0 0,-33-59 0 0 0,0 0 0 0 0,0 0 0 0 0,0 0 0 0 0,1 8 0 0 0,-2-9 0 0 0,0 1 0 0 0,0-1 0 0 0,1 1 0 0 0,-1-1 0 0 0,1 1 0 0 0,0-1 0 0 0,0 0 0 0 0,2 4 0 0 0,2-2 0 0 0,5 8 0 0 0,9 12 53 0 0,-18-23-51 0 0,0 1 0 0 0,0-1-1 0 0,0-1 1 0 0,0 1 0 0 0,0 0 0 0 0,5 2-1 0 0,-5-2-1 0 0,1-1 0 0 0,-1 1 0 0 0,1 0 0 0 0,-1 0 0 0 0,0 0-1 0 0,1 1 1 0 0,2 3 0 0 0,-1 4 15 0 0,-2-7-9 0 0,-1 0-1 0 0,0 0 1 0 0,1 0-1 0 0,0 0 0 0 0,0-1 1 0 0,-1 1-1 0 0,1-1 1 0 0,5 5-1 0 0,2 7-5 0 0,-9-12 0 0 0,1-1 0 0 0,0 1 0 0 0,0 0 0 0 0,0 0 0 0 0,0-1 0 0 0,1 1 0 0 0,-1-1 0 0 0,0 1 0 0 0,1-1 0 0 0,1 2 0 0 0,1-2 0 0 0,1 0 0 0 0,6 12 0 0 0,-5-6 0 0 0,-4-4 0 0 0,0 0 0 0 0,0 0 0 0 0,0-1 0 0 0,1 1 0 0 0,-1-1 0 0 0,1 0 0 0 0,0 1 0 0 0,0-1 0 0 0,0 0 0 0 0,-1-1 0 0 0,5 3 0 0 0,30 23 75 0 0,-36-27-70 0 0,0 1 1 0 0,0 0-1 0 0,0-1 0 0 0,0 1 1 0 0,0 0-1 0 0,0 0 1 0 0,0 0-1 0 0,0 0 1 0 0,-1 0-1 0 0,1 0 0 0 0,0 1 1 0 0,18 20 46 0 0,-5-7-41 0 0,-11-11 9 0 0,-3-3-18 0 0,0 0-1 0 0,0-1 0 0 0,0 1 1 0 0,1-1-1 0 0,-1 1 1 0 0,0-1-1 0 0,0 1 0 0 0,1-1 1 0 0,-1 1-1 0 0,0-1 0 0 0,1 1 1 0 0,-1-1-1 0 0,0 1 1 0 0,1-1-1 0 0,-1 0 0 0 0,1 1 1 0 0,-1-1-1 0 0,1 0 1 0 0,-1 1-1 0 0,1-1 0 0 0,-1 0 1 0 0,2 1-1 0 0,9 3 0 0 0,-9-3 0 0 0,2 0-3 0 0,4 9 14 0 0,-5-7 30 0 0,4 3-31 0 0,-5-5-11 0 0,0 1 0 0 0,-1 0 0 0 0,1 0 0 0 0,0 0 0 0 0,-1 1 0 0 0,0-1 0 0 0,0 0 0 0 0,2 3 0 0 0,-3-4 0 0 0,0 0 0 0 0,1 0 0 0 0,-1 0 0 0 0,1-1 0 0 0,-1 1 0 0 0,1 0 0 0 0,0 0 0 0 0,-1 0 0 0 0,1 0 0 0 0,0-1 0 0 0,-1 1 0 0 0,1 0 0 0 0,0-1 0 0 0,0 1 0 0 0,0-1 0 0 0,0 1 0 0 0,0-1 0 0 0,-1 1 0 0 0,1-1 0 0 0,0 1 0 0 0,0-1 0 0 0,2 0 0 0 0,6 4-37 0 0,-7-4-154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2.4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355 1 11888 0 0,'0'0'1082'0'0,"0"2"-726"0"0,6 34 5113 0 0,-3-19-4673 0 0,-1-9-552 0 0,0 0-1 0 0,0 0 0 0 0,1 0 0 0 0,0 0 1 0 0,6 9-1 0 0,8 22 361 0 0,-14-32-474 0 0,1 0-1 0 0,-1 1 1 0 0,6 7-1 0 0,-5-9-22 0 0,0 0 0 0 0,-1 0 0 0 0,5 13 0 0 0,-6-14-41 0 0,0 0 1 0 0,0 0-1 0 0,0-1 1 0 0,1 1 0 0 0,3 4-1 0 0,-3-4-10 0 0,0-1-1 0 0,0 1 1 0 0,-1 0-1 0 0,3 5 1 0 0,-2-2 42 0 0,0 0-1 0 0,1-1 1 0 0,8 12 0 0 0,-4-6 16 0 0,-7-13-110 0 0,-1 1 1 0 0,0-1-1 0 0,0 0 0 0 0,0 0 0 0 0,0 1 1 0 0,1-1-1 0 0,-1 0 0 0 0,0 0 0 0 0,0 1 0 0 0,0-1 1 0 0,0 0-1 0 0,0 1 0 0 0,0-1 0 0 0,0 0 0 0 0,0 1 1 0 0,0-1-1 0 0,0 0 0 0 0,0 1 0 0 0,0-1 0 0 0,0 0 1 0 0,0 0-1 0 0,0 1 0 0 0,0-1 0 0 0,0 0 0 0 0,0 1 1 0 0,0-1-1 0 0,-1 1 0 0 0,1-1 2 0 0,0 0 0 0 0,0 1 0 0 0,0-1-1 0 0,0 0 1 0 0,0 0 0 0 0,0 1 0 0 0,-1-1 0 0 0,1 0 0 0 0,0 1-1 0 0,0-1 1 0 0,0 0 0 0 0,0 1 0 0 0,0-1 0 0 0,0 0 0 0 0,0 0 0 0 0,0 1-1 0 0,1-1 1 0 0,-1 0 0 0 0,0 1 0 0 0,0-1 0 0 0,0 0 0 0 0,0 0-1 0 0,0 1 1 0 0,0-1 0 0 0,1 0 0 0 0,-1 1 0 0 0,0-1 0 0 0,1 2 104 0 0,0 1 0 0 0,0-1 0 0 0,0 0 1 0 0,-1 0-1 0 0,1 1 0 0 0,-1-1 1 0 0,1 0-1 0 0,-1 0 0 0 0,0 1 0 0 0,0-1 1 0 0,0 1-1 0 0,0-1 0 0 0,-1 0 0 0 0,1 1 1 0 0,-1-1-1 0 0,1 0 0 0 0,-1 0 0 0 0,0 1 1 0 0,0-1-1 0 0,0 0 0 0 0,0 0 1 0 0,-1 2-1 0 0,-1 1-209 0 0,3-4 110 0 0,0-1 0 0 0,0 0 1 0 0,-1 0-1 0 0,1 1 0 0 0,0-1 0 0 0,-1 0 1 0 0,1 0-1 0 0,0 1 0 0 0,-1-1 0 0 0,1 0 1 0 0,-1 0-1 0 0,1 0 0 0 0,0 0 0 0 0,-1 0 1 0 0,1 0-1 0 0,-1 0 0 0 0,1 1 0 0 0,0-1 1 0 0,-1 0-1 0 0,1 0 0 0 0,-1 0 0 0 0,1-1 1 0 0,-1 1-1 0 0,-1 0 32 0 0,-51 14 589 0 0,50-13-596 0 0,0 0-1 0 0,-1 0 1 0 0,1 0-1 0 0,0 0 1 0 0,0 1-1 0 0,-1-1 1 0 0,-2 3-1 0 0,-14 6 97 0 0,-64 23 22 0 0,-6 1-52 0 0,49-17-94 0 0,7-1-49 0 0,-21 5-289 0 0,-18 5-3271 0 0,64-25-2397 0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3.2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19 5984 0 0,'0'0'800'0'0,"-1"-2"53"0"0,-10-14 4086 0 0,18 20-4303 0 0,-2-1-411 0 0,0 0 1 0 0,-1 0 0 0 0,1 0 0 0 0,-1 1 0 0 0,0 0 0 0 0,0-1 0 0 0,0 2-1 0 0,-1-1 1 0 0,5 6 0 0 0,5 2-2055 0 0,-8-5-3116 0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3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9072 0 0,'0'0'920'0'0,"2"1"-750"0"0,4 3-36 0 0,-4-3-6 0 0,-1-1-22 0 0,12 5-79 0 0,-11-5-21 0 0,-1 1-1 0 0,0-1 0 0 0,0 1 0 0 0,1-1 1 0 0,-1 1-1 0 0,0 0 0 0 0,0-1 0 0 0,0 1 1 0 0,0 0-1 0 0,0 0 0 0 0,0 0 0 0 0,0 0 1 0 0,0 0-1 0 0,0 0 0 0 0,0 0 0 0 0,-1 0 1 0 0,1 0-1 0 0,0 0 0 0 0,-1 0 0 0 0,1 0 1 0 0,0 3-1 0 0,0-3 283 0 0,0 1 64 0 0,0 0-36 0 0,0-1-124 0 0,-1 1 1 0 0,1-1-1 0 0,0 0 0 0 0,0 0 0 0 0,0 1 0 0 0,0-1 0 0 0,0 0 1 0 0,0 0-1 0 0,0 0 0 0 0,0 0 0 0 0,0 0 0 0 0,1 0 0 0 0,0 1 1 0 0,-1-2-191 0 0,0 1 0 0 0,0-1 0 0 0,-1 0 0 0 0,1 1 0 0 0,0-1 0 0 0,0 1 0 0 0,-1-1 0 0 0,1 0 0 0 0,0 0 0 0 0,0 0 0 0 0,0 1 0 0 0,-1-1 0 0 0,1 0 0 0 0,0 0 0 0 0,0 0 0 0 0,0 0 0 0 0,0 0 0 0 0,1-1 0 0 0,-1 1-35 0 0,1 0-100 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4.8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95 145 8288 0 0,'-16'0'17510'0'0,"15"0"-17443"0"0,-8-1-9 0 0,-7-3-43 0 0,13 1-16 0 0,2 1-1 0 0,-9-9 2 0 0,10 6 0 0 0,0 3 0 0 0,-2-14-34 0 0,3 13 8 0 0,-1 2 23 0 0,0 0 0 0 0,0 0-1 0 0,0 0 1 0 0,0 0 0 0 0,0 0 0 0 0,0 0-1 0 0,0 0 1 0 0,0 1 0 0 0,0-1-1 0 0,0 0 1 0 0,0 0 0 0 0,1 0 0 0 0,-1 0-1 0 0,0 0 1 0 0,1 0 0 0 0,-1 1 0 0 0,1-1-1 0 0,-1 0 1 0 0,1 0 0 0 0,-1 1-1 0 0,1-1 1 0 0,0 0 0 0 0,-1 1 0 0 0,2-2-1 0 0,1 0 2 0 0,6-7 2 0 0,3 0 0 0 0,-7 5 0 0 0,0 0 0 0 0,1 0 0 0 0,0 1 0 0 0,8-5 0 0 0,-12 7 1 0 0,0 0 0 0 0,0 0 1 0 0,1 0-1 0 0,-1 1 0 0 0,0-1 0 0 0,1 1 0 0 0,-1-1 0 0 0,0 1 0 0 0,1 0 1 0 0,4 0-1 0 0,-6 0 2 0 0,0 0 237 0 0,3 0-118 0 0,-4 0-112 0 0,0 0 1 0 0,0 0-1 0 0,0 0 1 0 0,1 0-1 0 0,-1 0 1 0 0,0-1-1 0 0,0 1 1 0 0,0 0-1 0 0,0 0 1 0 0,1 0-1 0 0,-1 0 1 0 0,0 0-1 0 0,0 0 1 0 0,0 0-1 0 0,1 0 1 0 0,-1 0-1 0 0,0 0 1 0 0,0 0-1 0 0,0 0 1 0 0,0 1-1 0 0,1-1 1 0 0,-1 0-1 0 0,0 0 1 0 0,0 0-1 0 0,0 0 1 0 0,0 0-1 0 0,1 0 1 0 0,-1 0-1 0 0,0 0 1 0 0,0 0-1 0 0,0 1 1 0 0,0-1-1 0 0,0 0 1 0 0,1 0-1 0 0,-1 0 1 0 0,0 0-1 0 0,0 0 1 0 0,0 1-1 0 0,0-1 1 0 0,0 0-1 0 0,0 2 4 0 0,0 0 0 0 0,0 1-1 0 0,0-1 1 0 0,0 0 0 0 0,-1 0-1 0 0,1 0 1 0 0,-1 0 0 0 0,-1 4-1 0 0,-1 0 24 0 0,-1 0 1 0 0,0 0-1 0 0,-7 8 0 0 0,10-13-35 0 0,0 0 0 0 0,0 1-1 0 0,-1-1 1 0 0,1 0 0 0 0,0 0-1 0 0,-1 0 1 0 0,1-1 0 0 0,0 1-1 0 0,-3 1 1 0 0,2-1 3 0 0,0 0 0 0 0,1-1 1 0 0,-1 1-1 0 0,1 0 0 0 0,-1 0 0 0 0,1 0 1 0 0,0 1-1 0 0,-1-1 0 0 0,-1 3 1 0 0,-7 4 4 0 0,3-6-10 0 0,1 0 0 0 0,-1-1 0 0 0,1 1 0 0 0,-1-1 0 0 0,-7 0 0 0 0,7-4 0 0 0,5 3 0 0 0,1-1 0 0 0,-1 1 0 0 0,1-1 0 0 0,0 0 0 0 0,-1 1 0 0 0,1-1 0 0 0,0 0 0 0 0,-1 0 0 0 0,1 0 0 0 0,0 0 0 0 0,0 0 0 0 0,0 0 0 0 0,0 0 0 0 0,0 0 0 0 0,-1-2 0 0 0,-2-6 0 0 0,4-19-60 0 0,0 21 53 0 0,-1 6 2 0 0,1 0 0 0 0,0-1 0 0 0,0 1 0 0 0,0 0 0 0 0,1 0 1 0 0,-1-1-1 0 0,0 1 0 0 0,0 0 0 0 0,1-1 0 0 0,-1 1 1 0 0,1-1-1 0 0,19-21-16 0 0,-18 21 16 0 0,-1 1 0 0 0,1 0 1 0 0,0 0-1 0 0,0 0 0 0 0,0 0 1 0 0,0 0-1 0 0,0 0 1 0 0,0 1-1 0 0,3-1 0 0 0,5-3-2 0 0,4 2 7 0 0,-5-5 11 0 0,-6 6 32 0 0,5 4-14 0 0,-6-3 60 0 0,-1 1-69 0 0,0-1-1 0 0,0 1 1 0 0,0 0 0 0 0,0-1-1 0 0,0 1 1 0 0,-1 0-1 0 0,1 0 1 0 0,0 0-1 0 0,-1 0 1 0 0,1 0 0 0 0,0-1-1 0 0,0 3 1 0 0,0-2-16 0 0,0 1-1 0 0,0-1 1 0 0,0 1 0 0 0,0-1-1 0 0,0 1 1 0 0,-1-1 0 0 0,1 1-1 0 0,0 0 1 0 0,-1-1 0 0 0,1 1-1 0 0,-1 0 1 0 0,0 0 0 0 0,0-1-1 0 0,1 1 1 0 0,-1 0 0 0 0,0 0-1 0 0,0 0 1 0 0,-1-1 0 0 0,1 1-1 0 0,0 0 1 0 0,-1 0 0 0 0,1-1-1 0 0,-1 1 1 0 0,1 0 0 0 0,-1-1-1 0 0,0 1 1 0 0,0 0 0 0 0,0-1-1 0 0,0 1 1 0 0,0-1 0 0 0,-1 2-1 0 0,-7 14 2 0 0,8-17 7 0 0,1 1-1 0 0,0 0 0 0 0,-1-1 1 0 0,1 1-1 0 0,-1 0 0 0 0,1-1 1 0 0,-1 1-1 0 0,1 0 0 0 0,-1-1 0 0 0,1 1 1 0 0,-1-1-1 0 0,1 1 0 0 0,-1-1 1 0 0,0 1-1 0 0,0-1 0 0 0,1 0 1 0 0,-1 1-1 0 0,0-1 0 0 0,1 0 0 0 0,-2 1 1 0 0,-1 0-23 0 0,-5 4 11 0 0,-5-1 0 0 0,11-3 0 0 0,-1-1 0 0 0,-8-9 0 0 0,5 3-12 0 0,6-3-36 0 0,1 4 37 0 0,-1 4 6 0 0,0-1 0 0 0,1 1 0 0 0,-1-1 0 0 0,1 1 0 0 0,-1-1 0 0 0,1 1 0 0 0,-1 0 0 0 0,1-1 0 0 0,0 1 0 0 0,0 0 0 0 0,0 0 0 0 0,0-1 0 0 0,0 1 0 0 0,0 0 0 0 0,0 0 0 0 0,1-1 0 0 0,4-5-33 0 0,-1 1 32 0 0,1 0 1 0 0,-1 1 0 0 0,11-9-1 0 0,-5 10 6 0 0,30-2 0 0 0,-31 2 11 0 0,-6 4 42 0 0,8 4 11 0 0,-9-3 131 0 0,2 27 92 0 0,-4-25-260 0 0,0-1 1 0 0,0 0-1 0 0,-1 1 1 0 0,1-1-1 0 0,-1 0 0 0 0,1 1 1 0 0,-1-1-1 0 0,0 1 0 0 0,0-1 1 0 0,0 1-1 0 0,0-1 1 0 0,-1 0-1 0 0,1 1 0 0 0,-1-1 1 0 0,1 1-1 0 0,-1-1 0 0 0,0 0 1 0 0,0 1-1 0 0,-1 1 0 0 0,-4 6 44 0 0,-2-1-1 0 0,1 0 0 0 0,-14 14 0 0 0,18-21-153 0 0,0 1 0 0 0,0-1 0 0 0,0 1 0 0 0,-1-1 0 0 0,1 0 0 0 0,0 0 0 0 0,-1 0 0 0 0,0 0 0 0 0,1-1 0 0 0,-1 0 0 0 0,0 0 0 0 0,0 0 0 0 0,1 0 0 0 0,-7 1 0 0 0,-9 1-3711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1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1 148 5064 0 0,'0'0'389'0'0,"0"-2"-250"0"0,0-3 833 0 0,1 0 1 0 0,0-1 0 0 0,0 1-1 0 0,0 0 1 0 0,1 0 0 0 0,0 0-1 0 0,0 0 1 0 0,0 0-1 0 0,0 0 1 0 0,1 0 0 0 0,4-5-1 0 0,0 0 69 0 0,0 1 0 0 0,1 0 1 0 0,0 1-1 0 0,12-10 0 0 0,-16 15-871 0 0,0 0 0 0 0,1 0 0 0 0,-1 0 0 0 0,1 1 1 0 0,0 0-1 0 0,0 0 0 0 0,-1 0 0 0 0,1 1 0 0 0,0 0 1 0 0,0 0-1 0 0,1 0 0 0 0,-1 0 0 0 0,0 1 0 0 0,0 0 1 0 0,0 0-1 0 0,0 0 0 0 0,0 1 0 0 0,1-1 0 0 0,-1 1 1 0 0,0 1-1 0 0,0-1 0 0 0,8 4 0 0 0,-11-3-194 0 0,0-1-1 0 0,0 1 1 0 0,0 0-1 0 0,0 0 1 0 0,-1 0-1 0 0,1 0 0 0 0,-1 0 1 0 0,1 0-1 0 0,-1 1 1 0 0,0-1-1 0 0,1 3 1 0 0,4 5-300 0 0,-4-7 267 0 0,-1 0 1 0 0,1-1-1 0 0,-1 1 0 0 0,0 0 1 0 0,0 0-1 0 0,0 0 1 0 0,-1 0-1 0 0,1 0 1 0 0,-1 0-1 0 0,1 0 1 0 0,-1 0-1 0 0,0 4 1 0 0,-1 3 332 0 0,0 1 0 0 0,-4 12 1 0 0,2-8 9 0 0,-17 64 212 0 0,16-66-578 0 0,0-1 0 0 0,-1 1-1 0 0,0-1 1 0 0,-1 0 0 0 0,0 0 0 0 0,-9 12 0 0 0,-10 20-451 0 0,19-34 318 0 0,0 0 0 0 0,-9 11-1 0 0,8-12-49 0 0,0 0 0 0 0,-5 13 0 0 0,11-21 224 0 0,0 1-1 0 0,-1 0 1 0 0,1-1 0 0 0,0 0-1 0 0,0 1 1 0 0,-1-1-1 0 0,1 0 1 0 0,-1 0 0 0 0,-3 3-1 0 0,-3 2-119 0 0,7-5 24 0 0,-1-1 175 0 0,0 0-1 0 0,1 0 1 0 0,-1-1 0 0 0,0 1-1 0 0,1-1 1 0 0,-1 1 0 0 0,0-1-1 0 0,1 0 1 0 0,-1 0 0 0 0,1 1-1 0 0,0-1 1 0 0,-1 0 0 0 0,1 0-1 0 0,-2-2 1 0 0,2 2-38 0 0,-1 0 214 0 0,3-1 0 0 0,13-31 504 0 0,-13 31-683 0 0,-1 1 1 0 0,1 0-1 0 0,0 0 0 0 0,-1 0 0 0 0,1 0 0 0 0,0 0 1 0 0,0 0-1 0 0,0 1 0 0 0,-1-1 0 0 0,1 0 0 0 0,0 0 0 0 0,0 1 1 0 0,0-1-1 0 0,1 0 0 0 0,-1 1 0 0 0,2-2 0 0 0,15-4 236 0 0,-17 6-242 0 0,12-3 99 0 0,1 0-1 0 0,0 1 1 0 0,0 1 0 0 0,19 0-1 0 0,-28 1-117 0 0,1 1-1 0 0,-1 0 1 0 0,1 0-1 0 0,6 2 0 0 0,-9-2 2 0 0,7 6-3 0 0,33 36-362 0 0,-39-37-196 0 0,8 6 386 0 0,-6-8-3016 0 0,15 1-10277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29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103 112 1376 0 0,'-1'-14'483'0'0,"-4"4"2097"0"0,2-1-1 0 0,0 1 1 0 0,0-1 0 0 0,0 1 0 0 0,2-1 0 0 0,-2-15 0 0 0,3 26-2505 0 0,0 0 0 0 0,0 0 0 0 0,0-1 0 0 0,1 1 0 0 0,-1 0 0 0 0,0 0 0 0 0,0-1 0 0 0,0 1 0 0 0,0 0 0 0 0,0-1 0 0 0,0 1 0 0 0,0 0 0 0 0,0 0 0 0 0,0-1 0 0 0,0 1 0 0 0,0 0 0 0 0,0 0 0 0 0,0-1 0 0 0,-1 1 0 0 0,1 0 0 0 0,0 0 0 0 0,0-1 0 0 0,0 1 0 0 0,0 0 0 0 0,0 0 0 0 0,0 0 0 0 0,-1-1 0 0 0,1 1 0 0 0,0 0 0 0 0,0 0 0 0 0,0 0 0 0 0,-1-1 0 0 0,1 1 0 0 0,0 0 0 0 0,0 0 0 0 0,0 0 0 0 0,-1 0 0 0 0,1 0 0 0 0,0 0 0 0 0,0 0 0 0 0,-1-1 0 0 0,1 1 0 0 0,0 0 0 0 0,0 0 0 0 0,-1 0 0 0 0,1 0-1 0 0,0 0 1 0 0,0 0 0 0 0,-1 0 0 0 0,1 0 0 0 0,0 0 0 0 0,0 0 0 0 0,-1 0 0 0 0,1 1 0 0 0,0-1 0 0 0,0 0 0 0 0,-1 0 0 0 0,1 0 0 0 0,0 0 0 0 0,0 0 0 0 0,-1 0 0 0 0,1 0 0 0 0,0 1 0 0 0,-14 12 1159 0 0,12-10-1213 0 0,0 0 0 0 0,1 0 0 0 0,-1 0-1 0 0,1 0 1 0 0,-1 1 0 0 0,1-1 0 0 0,0 1 0 0 0,0-1-1 0 0,1 1 1 0 0,-2 4 0 0 0,2 39 21 0 0,1-22-49 0 0,0-3-76 0 0,2 0-1 0 0,0 0 1 0 0,2-1-1 0 0,0 1 0 0 0,1-1 1 0 0,2 0-1 0 0,0 0 1 0 0,16 28-1 0 0,-20-41 35 0 0,0-1 0 0 0,1 0-1 0 0,0 0 1 0 0,0-1 0 0 0,12 13 0 0 0,-14-17 36 0 0,0 1 0 0 0,1-1 1 0 0,-1 1-1 0 0,0-1 1 0 0,1 0-1 0 0,-1 0 1 0 0,1 0-1 0 0,0-1 1 0 0,0 1-1 0 0,-1-1 0 0 0,1 0 1 0 0,0 0-1 0 0,0 0 1 0 0,8 0-1 0 0,-11-1 13 0 0,1 0-1 0 0,0-1 0 0 0,0 1 1 0 0,-1-1-1 0 0,1 1 1 0 0,0-1-1 0 0,0 0 1 0 0,-1 1-1 0 0,1-1 0 0 0,-1 0 1 0 0,1 0-1 0 0,-1 0 1 0 0,1 0-1 0 0,-1-1 0 0 0,2-1 1 0 0,20-24 53 0 0,-16 17-23 0 0,-2 4 16 0 0,-1 0 0 0 0,-1 0 0 0 0,1-1 0 0 0,-1 0 1 0 0,0 1-1 0 0,0-1 0 0 0,-1 0 0 0 0,0 0 0 0 0,2-14 0 0 0,-1-2 237 0 0,-2-43-1 0 0,-1 45-131 0 0,0 14-112 0 0,0-1 0 0 0,-1 0 0 0 0,1 1 0 0 0,-2-1 0 0 0,1 1 0 0 0,-1 0 0 0 0,0-1 0 0 0,-1 1 0 0 0,0 0 0 0 0,0 0 0 0 0,0 1 0 0 0,-1-1 0 0 0,0 0 0 0 0,-5-5 0 0 0,2 3 0 0 0,0 0 0 0 0,-1 1 0 0 0,-12-12 0 0 0,16 18-35 0 0,1-1 1 0 0,0 1-1 0 0,-1 0 0 0 0,1 0 1 0 0,-1 0-1 0 0,0 1 0 0 0,0-1 0 0 0,1 1 1 0 0,-1 0-1 0 0,0 0 0 0 0,0 0 1 0 0,0 1-1 0 0,-7-1 0 0 0,5 1-58 0 0,1 0 0 0 0,-1 0 0 0 0,1 1 0 0 0,0 0-1 0 0,-1 0 1 0 0,1 0 0 0 0,0 0 0 0 0,0 1 0 0 0,0 0 0 0 0,0 0-1 0 0,0 1 1 0 0,-6 3 0 0 0,2-1-213 0 0,1 1-1 0 0,0 0 0 0 0,0 0 1 0 0,-9 10-1 0 0,14-12 51 0 0,-1 0 1 0 0,1 1-1 0 0,0-1 0 0 0,0 1 1 0 0,0 0-1 0 0,1-1 0 0 0,0 1 0 0 0,0 1 1 0 0,-2 7-1 0 0,-2 7-1483 0 0,0-2-343 0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7.8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8 119 11456 0 0,'0'0'1040'0'0,"2"-13"7276"0"0,-2 13-8122 0 0,3 2-137 0 0,-1 0 1 0 0,1 1-1 0 0,-1-1 0 0 0,0 1 0 0 0,0 0 0 0 0,0-1 1 0 0,0 1-1 0 0,0 0 0 0 0,-1 0 0 0 0,1 0 1 0 0,1 6-1 0 0,11 39 321 0 0,-11-32-328 0 0,-1 0 0 0 0,0 0 0 0 0,-1 0 0 0 0,-1 0 0 0 0,-3 24 0 0 0,-18 79 61 0 0,21-119-111 0 0,-2 19 23 0 0,1-15-19 0 0,1 1 1 0 0,-1-1-1 0 0,1 0 0 0 0,-1 0 1 0 0,0 0-1 0 0,-4 8 0 0 0,-4-2-16 0 0,7-9-52 0 0,-1-11-596 0 0,0-16 550 0 0,0-47-1 0 0,3 39 246 0 0,1 8 32 0 0,-3-27 0 0 0,1 40-137 0 0,0 0 0 0 0,2 1 0 0 0,0-1 0 0 0,0 0 0 0 0,1 1 0 0 0,1-1 0 0 0,0 1 0 0 0,0 0 0 0 0,1 0 0 0 0,1 0 0 0 0,0 1 0 0 0,1-1 0 0 0,0 1 0 0 0,0 0 0 0 0,10-11 0 0 0,-12 17 29 0 0,0 0 0 0 0,1 1 0 0 0,-1-1 0 0 0,1 1 0 0 0,0 0 0 0 0,0 0 0 0 0,0 1-1 0 0,0-1 1 0 0,1 1 0 0 0,0 0 0 0 0,7-2 0 0 0,5-1 243 0 0,1 1 1 0 0,25-4-1 0 0,-39 8-276 0 0,8 0 64 0 0,-12 1-66 0 0,1 0 1 0 0,-1 0 0 0 0,0 0 0 0 0,1 1-1 0 0,-1-1 1 0 0,0 0 0 0 0,0 1 0 0 0,1-1 0 0 0,-1 1-1 0 0,0 0 1 0 0,2 1 0 0 0,5 2 68 0 0,27 9 283 0 0,-33-13-248 0 0,-1 4 12 0 0,-1-2-97 0 0,1 0-1 0 0,0 1 0 0 0,-1-1 1 0 0,0 1-1 0 0,1-1 1 0 0,-1 1-1 0 0,0-1 0 0 0,0 1 1 0 0,-1-1-1 0 0,1 1 1 0 0,0-1-1 0 0,-1 1 0 0 0,1-1 1 0 0,-2 4-1 0 0,-4 7 116 0 0,4-6-180 0 0,-1-1 1 0 0,1 0-1 0 0,-1 1 0 0 0,-1-1 1 0 0,1-1-1 0 0,-1 1 1 0 0,0 0-1 0 0,0-1 0 0 0,-1 0 1 0 0,-8 8-1 0 0,-21 21-10 0 0,-4 3-139 0 0,35-34 152 0 0,-1-1 0 0 0,1 1 0 0 0,-1-1 0 0 0,1 0 0 0 0,-1 0 1 0 0,0 0-1 0 0,0-1 0 0 0,1 1 0 0 0,-8 1 0 0 0,9-3 0 0 0,0 1 0 0 0,1-1 0 0 0,-1 1 0 0 0,0-1 0 0 0,0 1 0 0 0,0 0 0 0 0,1-1 0 0 0,-1 1 0 0 0,0 0 0 0 0,1 0 0 0 0,-1 0 0 0 0,1 1 0 0 0,-1-1 0 0 0,-1 3 0 0 0,1-3-52 0 0,2 0-30 0 0,0-1 92 0 0,0 1 1 0 0,0-1 0 0 0,-1 1 0 0 0,1-1 0 0 0,0 1-1 0 0,0-1 1 0 0,0 1 0 0 0,0-1 0 0 0,0 1 0 0 0,1-1-1 0 0,-1 1 1 0 0,0-1 0 0 0,0 1 0 0 0,0-1-1 0 0,0 0 1 0 0,0 1 0 0 0,1-1 0 0 0,-1 1 0 0 0,0-1-1 0 0,0 1 1 0 0,1-1 0 0 0,5 12-38 0 0,-3-9 34 0 0,1 0 0 0 0,0 0 0 0 0,0-1 0 0 0,0 1 0 0 0,0-1-1 0 0,0 0 1 0 0,0 0 0 0 0,1 0 0 0 0,-1 0 0 0 0,7 1 0 0 0,-5-1 10 0 0,1 0 0 0 0,0 1 1 0 0,10 5-1 0 0,-5-1 57 0 0,1-1-1 0 0,-1-1 0 0 0,14 5 1 0 0,6 2 130 0 0,4 10 140 0 0,-35-21-217 0 0,5 12 151 0 0,-5-12-241 0 0,0 1 0 0 0,0-1-1 0 0,0 0 1 0 0,0 1 0 0 0,-1-1-1 0 0,1 1 1 0 0,0-1 0 0 0,-1 1-1 0 0,1-1 1 0 0,0 4 0 0 0,-2-3 7 0 0,1-1 0 0 0,0 1 0 0 0,0 0 1 0 0,-1 0-1 0 0,1-1 0 0 0,-1 1 0 0 0,0-1 0 0 0,1 1 1 0 0,-1 0-1 0 0,0-1 0 0 0,0 1 0 0 0,0-1 1 0 0,0 0-1 0 0,0 1 0 0 0,0-1 0 0 0,0 0 1 0 0,-1 1-1 0 0,1-1 0 0 0,-2 1 0 0 0,-4 3 121 0 0,1-1-1 0 0,-1 0 0 0 0,-8 3 1 0 0,6-3 29 0 0,1-1-112 0 0,-1 0-1 0 0,1 0 1 0 0,-1-1 0 0 0,1 0 0 0 0,-11 1-1 0 0,-11 2 27 0 0,-49 9-105 0 0,70-13-132 0 0,0 0 1 0 0,0 0-1 0 0,0-1 0 0 0,-16-1 1 0 0,-6-1-3372 0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9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2125 3680 0 0,'0'0'10761'0'0,"-5"4"-9464"0"0,29-27 2308 0 0,-22 22-3317 0 0,4-3-33 0 0,-1 0-1 0 0,1 0 1 0 0,0 1-1 0 0,7-4 0 0 0,-1 1 166 0 0,-9 5-394 0 0,-1 0-1 0 0,1 0 0 0 0,-1 0 0 0 0,0-1 0 0 0,0 1 0 0 0,1 0 0 0 0,-1-1 0 0 0,0 0 0 0 0,0 1 0 0 0,3-5 0 0 0,-3 4 4 0 0,0 0-1 0 0,0 0 1 0 0,1 0-1 0 0,-1 0 1 0 0,1 1-1 0 0,0-1 1 0 0,-1 0-1 0 0,6-1 1 0 0,-6 2-11 0 0,1 0 0 0 0,-1 0 1 0 0,1 0-1 0 0,-1-1 0 0 0,1 1 1 0 0,-1-1-1 0 0,0 0 0 0 0,3-2 1 0 0,-2 0 5 0 0,0 1 1 0 0,0 0-1 0 0,1 0 1 0 0,-1 1-1 0 0,1-1 1 0 0,-1 1-1 0 0,7-3 1 0 0,15-12 125 0 0,-13 9-29 0 0,0 0 1 0 0,0 0-1 0 0,25-10 0 0 0,-13 7 102 0 0,-4-5-27 0 0,-17 14-159 0 0,0-1 1 0 0,0 1-1 0 0,0-1 0 0 0,0 1 1 0 0,5-2-1 0 0,15-8 241 0 0,-1-1 0 0 0,0 0 0 0 0,25-21-1 0 0,35-23 23 0 0,-69 49-257 0 0,21-17 1 0 0,4-3 48 0 0,-4 11-12 0 0,-26 13-38 0 0,0 0 1 0 0,0 0 0 0 0,-1 0-1 0 0,13-10 1 0 0,-8 4 28 0 0,0 1 0 0 0,1 1 0 0 0,19-10 0 0 0,7-5 50 0 0,5-9-67 0 0,-30 22-16 0 0,-1 0 0 0 0,1 1 0 0 0,18-9 0 0 0,6-3 42 0 0,44-30 1 0 0,-47 28-16 0 0,6 0-54 0 0,2-4 96 0 0,3-7-65 0 0,-34 26-31 0 0,0 0-1 0 0,0-1 1 0 0,13-14 0 0 0,34-28 42 0 0,18-19 63 0 0,-59 54-104 0 0,-14 13-7 0 0,1 0 0 0 0,0 0 0 0 0,0 0 0 0 0,0 1 0 0 0,1 0 0 0 0,5-2-1 0 0,-5 2 2 0 0,-1 0 0 0 0,1-1 0 0 0,-1 1 0 0 0,10-7 0 0 0,-8 4-6 0 0,1 1 0 0 0,-1-1 0 0 0,15-4 0 0 0,-16 7 1 0 0,0-1 0 0 0,-1 0 1 0 0,1 0-1 0 0,0 0 1 0 0,-1-1-1 0 0,0 0 0 0 0,9-7 1 0 0,-2-1 21 0 0,0 2 1 0 0,1-1-1 0 0,21-13 1 0 0,-21 16-20 0 0,-1 0 1 0 0,0-1 0 0 0,-1-1 0 0 0,13-13-1 0 0,-19 18-4 0 0,1 0 0 0 0,-1 0 0 0 0,1 1-1 0 0,0 0 1 0 0,10-6 0 0 0,17-12 15 0 0,-21 12 21 0 0,1 2 1 0 0,-1 0 0 0 0,28-13-1 0 0,18-10 28 0 0,-19 8-64 0 0,-30 18 0 0 0,1-1 0 0 0,13-10 0 0 0,-2 1 0 0 0,28-23 64 0 0,-14 16-64 0 0,-23 16 0 0 0,89-60-32 0 0,-92 60 32 0 0,1 1 0 0 0,-1 0 0 0 0,14-5 0 0 0,-12 6 0 0 0,-1-1 0 0 0,0 0 0 0 0,10-6 0 0 0,0 0-2 0 0,-17 10 3 0 0,0 0 1 0 0,0 0 0 0 0,0-1 0 0 0,0 0 0 0 0,0 1 0 0 0,3-4 0 0 0,5-1 42 0 0,-8 5-38 0 0,0 0 1 0 0,0-1-1 0 0,0 1 0 0 0,0-1 0 0 0,0 0 1 0 0,0 1-1 0 0,-1-1 0 0 0,1 0 0 0 0,2-3 1 0 0,17-16 4 0 0,-14 14-11 0 0,0-1 0 0 0,1 1 0 0 0,-1 0-1 0 0,1 1 1 0 0,16-8 0 0 0,55-25 0 0 0,-53 24 0 0 0,22-11 0 0 0,-19 6 0 0 0,-24 16 0 0 0,0-1 0 0 0,1 1 0 0 0,12-6 0 0 0,-16 8 0 0 0,-1 1 0 0 0,1-1 0 0 0,-1 1 0 0 0,1-1 0 0 0,-1 0 0 0 0,0 0 0 0 0,1 0 0 0 0,-1 0 0 0 0,3-5 0 0 0,5-4 0 0 0,17-12 0 0 0,-22 16 0 0 0,0 1 0 0 0,1 0 0 0 0,0 1 0 0 0,0 0 0 0 0,13-9 0 0 0,-16 12 0 0 0,0 0 0 0 0,0-1 0 0 0,0 1 0 0 0,0 0 0 0 0,3-6 0 0 0,5-2 0 0 0,5-5 0 0 0,-4 6 0 0 0,-7 6 0 0 0,0 0 7 0 0,-2 0 25 0 0,15-19-7 0 0,-15 20-25 0 0,-1 1 0 0 0,9-8 0 0 0,11-13 0 0 0,-13 17 0 0 0,-2 0 0 0 0,2 0 0 0 0,-2-3 0 0 0,1 2 0 0 0,18-7 0 0 0,-24 13 0 0 0,0-1 0 0 0,0 0 0 0 0,0 0 0 0 0,0-1 0 0 0,0 1 0 0 0,0 0 0 0 0,0-1 0 0 0,0 1 0 0 0,0-1 0 0 0,2-2 0 0 0,-2 2 0 0 0,0 0 0 0 0,0 0 0 0 0,0 0 0 0 0,1 0 0 0 0,-1 0 0 0 0,1 1 0 0 0,-1-1 0 0 0,1 1 0 0 0,-1 0 0 0 0,1 0 0 0 0,5-2 0 0 0,0 0 0 0 0,-1 0 0 0 0,12-7 0 0 0,-13 7-28 0 0,-5 2-112 0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20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 9216 0 0,'25'1'11120'0'0,"0"0"-6011"0"0,1 0-4549 0 0,47-3 0 0 0,-45-1-333 0 0,-5 0 97 0 0,24-5-1 0 0,-32 4-200 0 0,-12 3-110 0 0,1 0 1 0 0,0 1-1 0 0,0-1 1 0 0,0 1 0 0 0,0 0-1 0 0,0 0 1 0 0,4 1-1 0 0,12-1 69 0 0,-17 1-12 0 0,13 15 59 0 0,-13-7-113 0 0,-3-5-1 0 0,1 3 14 0 0,-1 1 1 0 0,0 0-1 0 0,-1-1 1 0 0,0 1-1 0 0,0 0 1 0 0,0-1-1 0 0,-5 14 1 0 0,-19 44 42 0 0,16-45-37 0 0,-10 37-1 0 0,9-26-34 0 0,7-25 0 0 0,1 0 0 0 0,0 0 0 0 0,-1 11 0 0 0,-6 38-1116 0 0,3-21-3188 0 0,-2 61 0 0 0,8-80-3723 0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7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72 15088 0 0,'10'-13'693'0'0,"-9"12"-624"0"0,0 0 0 0 0,0 0 0 0 0,0 0 0 0 0,0 0-1 0 0,0 1 1 0 0,0-1 0 0 0,0 0 0 0 0,1 1 0 0 0,-1-1 0 0 0,0 1 0 0 0,0-1 0 0 0,3 1 0 0 0,1-2-27 0 0,7-6 247 0 0,-10 7-80 0 0,-1-1-1 0 0,1 1 1 0 0,0 0-1 0 0,0 0 1 0 0,-1 0-1 0 0,1 0 0 0 0,0 0 1 0 0,0 1-1 0 0,4-2 1 0 0,-1 2 205 0 0,-1-1-1 0 0,1 0 1 0 0,0 0 0 0 0,0 0 0 0 0,-1-1 0 0 0,1 0-1 0 0,7-4 1 0 0,-8 4-225 0 0,0 0-1 0 0,1 0 1 0 0,-1 0-1 0 0,0 1 1 0 0,1-1-1 0 0,-1 1 1 0 0,1 0-1 0 0,0 1 1 0 0,-1-1 0 0 0,1 1-1 0 0,8 0 1 0 0,-5 0-5 0 0,-1 1 1 0 0,0 1 0 0 0,1-1 0 0 0,-1 1 0 0 0,0 0-1 0 0,11 5 1 0 0,-17-6-180 0 0,1 0 0 0 0,-1 0-1 0 0,1 0 1 0 0,-1 0 0 0 0,0 0 0 0 0,1 0 0 0 0,-1 1-1 0 0,0-1 1 0 0,0 0 0 0 0,0 1 0 0 0,0-1-1 0 0,0 0 1 0 0,0 1 0 0 0,0-1 0 0 0,0 1-1 0 0,0 0 1 0 0,-1-1 0 0 0,1 1 0 0 0,-1 0-1 0 0,1-1 1 0 0,-1 1 0 0 0,0 0 0 0 0,1 0-1 0 0,-1-1 1 0 0,0 1 0 0 0,0 0 0 0 0,-1 0-1 0 0,1-1 1 0 0,0 1 0 0 0,0 0 0 0 0,-1 0 0 0 0,0 2-1 0 0,-2 6-8 0 0,-1-1-1 0 0,1 1 1 0 0,-2-1-1 0 0,-7 13 1 0 0,3-7-244 0 0,-2-2 0 0 0,-12 15 1 0 0,-12 15-609 0 0,17-23 420 0 0,-1 2-216 0 0,17-19 512 0 0,-5 2 131 0 0,5-4 486 0 0,3 0-448 0 0,1-1-1 0 0,-1 0 1 0 0,0 1-1 0 0,0-1 1 0 0,-1 1-1 0 0,1-1 1 0 0,0 1-1 0 0,0 0 1 0 0,0-1 0 0 0,0 1-1 0 0,0 0 1 0 0,1 1-1 0 0,5 4 83 0 0,2-2-9 0 0,-1-1-1 0 0,1 0 1 0 0,0-1 0 0 0,0 0 0 0 0,0 0 0 0 0,0-1 0 0 0,0 0 0 0 0,15 0 0 0 0,0 2-150 0 0,-21-2-13 0 0,0 0 0 0 0,0-1 0 0 0,1 1 0 0 0,-1-1 0 0 0,0 0 0 0 0,0 0 0 0 0,1 0-1 0 0,-1 0 1 0 0,4-1 0 0 0,6-2-305 0 0,15-4-6785 0 0,-16 2-143 0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8.4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1 112 3680 0 0,'0'2'3429'0'0,"8"7"825"0"0,-7-8-3682 0 0,0-1-1 0 0,0 1 0 0 0,0 0 1 0 0,0 0-1 0 0,0 0 0 0 0,0 0 1 0 0,0 0-1 0 0,0 0 0 0 0,-1 0 1 0 0,1 1-1 0 0,0-1 0 0 0,-1 0 1 0 0,1 2-1 0 0,31 59 3688 0 0,-32-62-4214 0 0,1 1 0 0 0,-1 0 0 0 0,0 0 0 0 0,1 0 0 0 0,-1 0 1 0 0,0 0-1 0 0,0 0 0 0 0,1 0 0 0 0,-1 0 0 0 0,0 0 0 0 0,0 0 0 0 0,0 0 1 0 0,0 0-1 0 0,-1 1 0 0 0,1 0-30 0 0,0 1 0 0 0,0-1 0 0 0,0 1-1 0 0,1-1 1 0 0,-1 0 0 0 0,0 1 0 0 0,1-1 0 0 0,0 0 0 0 0,-1 0 0 0 0,1 1-1 0 0,0-1 1 0 0,3 4 0 0 0,5 21-188 0 0,-9-24-99 0 0</inkml:trace>
  <inkml:trace contextRef="#ctx0" brushRef="#br0" timeOffset="1">16 0 13504 0 0,'0'0'6695'0'0</inkml:trace>
  <inkml:trace contextRef="#ctx0" brushRef="#br0" timeOffset="2">73 492 12984 0 0,'0'0'5167'0'0,"7"-7"-2233"0"0,-2 1-2680 0 0,1 0 1 0 0,-1 0-1 0 0,1 1 1 0 0,0 0-1 0 0,0 0 1 0 0,1 0 0 0 0,-1 1-1 0 0,1 0 1 0 0,0 0-1 0 0,0 1 1 0 0,1-1-1 0 0,11-2 1 0 0,18 0-202 0 0,-35 6-62 0 0,0 0 0 0 0,1 0 0 0 0,-1 0 0 0 0,0 0 0 0 0,0 0 0 0 0,0 0 0 0 0,0 1 0 0 0,1-1 0 0 0,2 2 0 0 0,6 0-61 0 0,24 6-1218 0 0,-30-8 1081 0 0,11-1-1831 0 0,-7-2 19 0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9.2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 7368 0 0,'0'0'666'0'0,"1"2"-546"0"0,0 0-86 0 0,0 1-90 0 0,15 7 6711 0 0,-8-7-5535 0 0,-6-3-361 0 0,6 2 542 0 0,0 0 0 0 0,0-1-1 0 0,10 1 1 0 0,-2-2-733 0 0,-1 0 0 0 0,17-4 0 0 0,-9 2-286 0 0,-12 1-547 0 0,0 0 1 0 0,-1-1-1 0 0,1 0 1 0 0,0 0-1 0 0,-1-1 1 0 0,14-6-1 0 0,-13 4-1459 0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3:59.7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81 11056 0 0,'0'0'505'0'0,"2"-1"-9"0"0,14-2-306 0 0,-13 3-139 0 0,1 0 0 0 0,-1-1 0 0 0,0 0 0 0 0,1 0 0 0 0,4-2 0 0 0,-1 1 1173 0 0,-1-1 0 0 0,1 1 0 0 0,0 1 1 0 0,0-1-1 0 0,8 0 0 0 0,16-4 1013 0 0,-11-1-1506 0 0,-14 5-582 0 0,-1 0 0 0 0,0 0 0 0 0,1 1 0 0 0,6-1 0 0 0,14-3-198 0 0,40-12 1 0 0,-49 12-541 0 0,-5 1-723 0 0,-5-2-374 0 0</inkml:trace>
  <inkml:trace contextRef="#ctx0" brushRef="#br0" timeOffset="1">97 85 11976 0 0,'0'0'1082'0'0,"-1"1"-890"0"0,-13 7-9 0 0,13-7-10 0 0,1 0 1 0 0,-1 0-1 0 0,0 0 1 0 0,0 0-1 0 0,0 1 0 0 0,1-1 1 0 0,-1 0-1 0 0,1 0 1 0 0,-1 1-1 0 0,1-1 1 0 0,-1 0-1 0 0,1 2 0 0 0,-3 5 685 0 0,2-3-448 0 0,-1 1 0 0 0,1-1-1 0 0,0 1 1 0 0,0 0 0 0 0,1-1 0 0 0,-1 1 0 0 0,1 0 0 0 0,1 6 0 0 0,0 7 245 0 0,-1-14-510 0 0,1 0 1 0 0,1 0 0 0 0,-1 0 0 0 0,1 0 0 0 0,0 0-1 0 0,0 0 1 0 0,0 0 0 0 0,0-1 0 0 0,1 1-1 0 0,0-1 1 0 0,0 0 0 0 0,0 0 0 0 0,6 6 0 0 0,-6-6-103 0 0,-2-3-5 0 0,0 0 1 0 0,1 1 0 0 0,-1-1 0 0 0,1 0 0 0 0,-1 0-1 0 0,1 1 1 0 0,0-1 0 0 0,-1-1 0 0 0,1 1 0 0 0,2 1-1 0 0,-1 1 170 0 0,34 42 512 0 0,-7 2 20 0 0,-30-45-653 0 0,0 0 0 0 0,1-1 0 0 0,-1 1 0 0 0,0 0 0 0 0,0 0 0 0 0,0-1-1 0 0,0 1 1 0 0,0 0 0 0 0,0 0 0 0 0,0 0 0 0 0,-1 2 0 0 0,-9 18 169 0 0,9-20-240 0 0,0 0-1 0 0,0-1 1 0 0,0 1 0 0 0,0-1 0 0 0,-1 0 0 0 0,1 1 0 0 0,0-1-1 0 0,-1 0 1 0 0,1 0 0 0 0,-1 0 0 0 0,-2 2 0 0 0,1-1-1 0 0,-25 22 99 0 0,26-23-114 0 0,1 0 1 0 0,-1 0 0 0 0,0 0 0 0 0,1 0 0 0 0,-1 0 0 0 0,0 0 0 0 0,0-1 0 0 0,0 1 0 0 0,0 0 0 0 0,1-1 0 0 0,-1 1 0 0 0,0-1 0 0 0,-4 0 0 0 0,-10 3-37 0 0,14-2-136 0 0,0-1-56 0 0,1 0 145 0 0,0-1 1 0 0,-1 1 0 0 0,1-1-1 0 0,0 1 1 0 0,-1-1-1 0 0,1 1 1 0 0,0-1-1 0 0,0 0 1 0 0,0 0 0 0 0,0 1-1 0 0,0-1 1 0 0,0 0-1 0 0,0 0 1 0 0,0 0-1 0 0,0 0 1 0 0,0 0-1 0 0,0-1 1 0 0,0 1 0 0 0,1 0-1 0 0,-1 0 1 0 0,0 0-1 0 0,1-1 1 0 0,-1 1-1 0 0,1 0 1 0 0,0-1 0 0 0,-1 1-1 0 0,1 0 1 0 0,0-3-1 0 0,0 3-166 0 0,0 0-1 0 0,1 0 1 0 0,-1-1-1 0 0,0 1 1 0 0,1 0-1 0 0,-1 0 1 0 0,1 0-1 0 0,-1 0 1 0 0,1 0-1 0 0,-1 0 1 0 0,3-1 0 0 0,1-6-1198 0 0,1-5-585 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4:00.4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85 38 5528 0 0,'0'0'422'0'0,"2"3"-276"0"0,7 17 732 0 0,3 18 5336 0 0,-3-2-953 0 0,-5-19-4282 0 0,0 1 0 0 0,-1-1 1 0 0,2 33-1 0 0,-5-37-490 0 0,6 28 0 0 0,-4-28-165 0 0,1 28-1 0 0,1 95 549 0 0,-4-128-843 0 0,-1 0 0 0 0,0 0 0 0 0,-1 0-1 0 0,0 0 1 0 0,0 0 0 0 0,-1-1 0 0 0,0 1 0 0 0,0-1-1 0 0,-6 10 1 0 0,8-15-60 0 0,0-1 0 0 0,-1 1 0 0 0,1-1 0 0 0,-1 1 0 0 0,1-1 0 0 0,-1 0 0 0 0,1 1 0 0 0,-1-1 0 0 0,0 0 0 0 0,0 0 0 0 0,1 0 0 0 0,-1 0 0 0 0,0 0 0 0 0,0-1 0 0 0,0 1 0 0 0,0-1 0 0 0,0 1 0 0 0,0-1 0 0 0,0 0 0 0 0,-3 1 0 0 0,-9 2-551 0 0,11-3 13 0 0,2 1 409 0 0,-1-1-1 0 0,1 1 0 0 0,0-1 0 0 0,-1 0 0 0 0,1 1 0 0 0,-1-1 0 0 0,1 0 0 0 0,-1 0 1 0 0,-1 0-1 0 0,3 0-61 0 0,-1 0 0 0 0,1-1 1 0 0,-1 1-1 0 0,1 0 0 0 0,-1 0 1 0 0,1 0-1 0 0,-1-1 0 0 0,0 1 1 0 0,1 0-1 0 0,0-1 0 0 0,-1 1 1 0 0,1 0-1 0 0,-1-1 0 0 0,1 1 1 0 0,-1-1-1 0 0,1 1 0 0 0,0-1 1 0 0,-1 1-1 0 0,1-1 0 0 0,-9-14-2261 0 0</inkml:trace>
  <inkml:trace contextRef="#ctx0" brushRef="#br0" timeOffset="1">32 14 3224 0 0,'0'0'2864'0'0,"10"-6"176"0"0,2 2 88 0 0,-2 1 16 0 0,2 3 303 0 0,3 7-11062 0 0</inkml:trace>
  <inkml:trace contextRef="#ctx0" brushRef="#br0" timeOffset="2">1 425 3224 0 0,'0'0'16250'0'0,"4"0"-14257"0"0,5-2-1507 0 0,9 0 404 0 0,-1-1 1 0 0,0-1 0 0 0,25-9-1 0 0,-26 8-744 0 0,1 1 0 0 0,0 0-1 0 0,0 2 1 0 0,0 0 0 0 0,0 0-1 0 0,18 2 1 0 0,-22 0-252 0 0,0-1 0 0 0,0 0 0 0 0,18-5 0 0 0,-22 4-902 0 0,-1-1 0 0 0,0 0 0 0 0,10-4 0 0 0,-8 3-888 0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4:01.0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8288 0 0,'0'0'756'0'0,"1"1"-623"0"0,2 0-132 0 0,0 1-1 0 0,0-1 1 0 0,0-1-1 0 0,0 1 1 0 0,6 1-1 0 0,-5-2 375 0 0,0 1 0 0 0,-1 0 0 0 0,1 0-1 0 0,0 0 1 0 0,4 2 0 0 0,27 18 6652 0 0,-26-14-5892 0 0,-1-1 0 0 0,0 1 0 0 0,13 15 1 0 0,-12-13-653 0 0,-1 1 0 0 0,1 1 0 0 0,-2 0 0 0 0,0 0 0 0 0,11 21 0 0 0,-3 5 5 0 0,12 48 0 0 0,-26-74-505 0 0,1-1-1 0 0,-1 1 1 0 0,-1 0-1 0 0,0-1 1 0 0,-1 1-1 0 0,0 0 1 0 0,-3 11-1 0 0,0 14-154 0 0,2-21-558 0 0,-1-1 1 0 0,-7 24-1 0 0,0-7-1545 0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4:01.6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86 1 14944 0 0,'0'0'1357'0'0,"-8"8"-137"0"0,1 0-634 0 0,1 0 0 0 0,0 0 1 0 0,1 0-1 0 0,-1 1 0 0 0,2 0 1 0 0,-1 0-1 0 0,-4 15 0 0 0,2-1-240 0 0,1-1 0 0 0,0 1 0 0 0,2 1 0 0 0,1-1 0 0 0,-1 41 0 0 0,5-44-237 0 0,1 0 1 0 0,1-1-1 0 0,1 1 0 0 0,0-1 0 0 0,9 21 0 0 0,-10-32-97 0 0,0-1 0 0 0,0 0 0 0 0,1 0 0 0 0,0 0 0 0 0,1-1 0 0 0,-1 1 0 0 0,1-1 0 0 0,0 0-1 0 0,1-1 1 0 0,-1 1 0 0 0,1-1 0 0 0,0 0 0 0 0,1 0 0 0 0,-1-1 0 0 0,13 6 0 0 0,-3-2-217 0 0,0-2 0 0 0,0 0 0 0 0,1-1 0 0 0,0-1 0 0 0,0-1 0 0 0,35 3 0 0 0,15-5-1326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0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32 166 4608 0 0,'0'0'353'0'0,"1"1"-231"0"0,0 0-117 0 0,2 4 1236 0 0,0 0 0 0 0,0 1 0 0 0,0-1 0 0 0,0 1 1 0 0,-1 0-1 0 0,0 0 0 0 0,0 0 0 0 0,0 0 0 0 0,1 11 0 0 0,-3-11-733 0 0,1 1 0 0 0,-1-1 0 0 0,3 9-1 0 0,2 9 189 0 0,1 12-212 0 0,-4-27-302 0 0,0 1 0 0 0,0-1-1 0 0,-1 1 1 0 0,0-1 0 0 0,-1 1 0 0 0,0 0 0 0 0,-3 14 0 0 0,-1-15-12 0 0,3-8 1040 0 0,0-2-940 0 0,0-3-247 0 0,-1 0 0 0 0,1 1 0 0 0,0-1 0 0 0,0 0 0 0 0,0 1 0 0 0,0-1 0 0 0,0 0 1 0 0,1 0-1 0 0,0 0 0 0 0,0 0 0 0 0,0 0 0 0 0,1-5 0 0 0,1-9-54 0 0,8-26 1 0 0,-2 15-17 0 0,-5 18 42 0 0,0 0-1 0 0,7-15 0 0 0,1-1 21 0 0,-8 20-8 0 0,0 1 1 0 0,0-1 0 0 0,1 1 0 0 0,-1 0 0 0 0,8-9 0 0 0,-5 8-2 0 0,0-1 1 0 0,8-16-1 0 0,30-51 474 0 0,-25 52-20 0 0,-2 4 240 0 0,-17 19-687 0 0,0-1 0 0 0,0 1 0 0 0,0 0 0 0 0,0 0-1 0 0,1-1 1 0 0,-1 1 0 0 0,0 0 0 0 0,0 0 0 0 0,1-1 0 0 0,-1 1 0 0 0,0 0-1 0 0,0 0 1 0 0,1 0 0 0 0,-1-1 0 0 0,0 1 0 0 0,1 0 0 0 0,-1 0-1 0 0,0 0 1 0 0,1 0 0 0 0,-1 0 0 0 0,0 0 0 0 0,1 0 0 0 0,-1 0 0 0 0,0 0-1 0 0,1 0 1 0 0,-1 0 0 0 0,0 0 0 0 0,1 0 0 0 0,-1 0 0 0 0,0 0-1 0 0,1 0 1 0 0,-1 0-4 0 0,1 0 0 0 0,-1 0-1 0 0,0 0 1 0 0,1 0-1 0 0,-1 0 1 0 0,0 0-1 0 0,1 0 1 0 0,-1 0 0 0 0,0 0-1 0 0,1 0 1 0 0,-1 0-1 0 0,0 0 1 0 0,0 0 0 0 0,1 0-1 0 0,-1 0 1 0 0,0 0-1 0 0,1 0 1 0 0,-1-1-1 0 0,0 1 1 0 0,1 0 0 0 0,-1-1-1 0 0,2 1 56 0 0,4 0 6 0 0,-2 2 15 0 0,4 6-13 0 0,-6 3 5 0 0,-2-6-104 0 0,0 0 0 0 0,0 0 0 0 0,-1 0-1 0 0,1 0 1 0 0,-1 0 0 0 0,0 0 0 0 0,-1 0 0 0 0,1 0-1 0 0,-1 0 1 0 0,0 0 0 0 0,0-1 0 0 0,-1 1 0 0 0,1-1-1 0 0,-1 1 1 0 0,0-1 0 0 0,0 0 0 0 0,-1 0 0 0 0,1-1-1 0 0,-8 7 1 0 0,9-8-218 0 0,0 0 0 0 0,0 0 1 0 0,1 1-1 0 0,-1-1 0 0 0,0 0 0 0 0,1 0 0 0 0,-2 5 0 0 0,-4 6-522 0 0,7-13 717 0 0,0 0 0 0 0,-1 1 1 0 0,1-1-1 0 0,0 1 1 0 0,0-1-1 0 0,0 1 1 0 0,0-1-1 0 0,0 1 1 0 0,-1 0-1 0 0,1-1 0 0 0,0 1 1 0 0,0-1-1 0 0,0 1 1 0 0,1-1-1 0 0,-1 1 1 0 0,0-1-1 0 0,0 1 0 0 0,0-1 1 0 0,0 1-1 0 0,0-1 1 0 0,1 1-1 0 0,-1-1 1 0 0,0 1-1 0 0,1 0 0 0 0,12 12-216 0 0,27 9 644 0 0,-33-19-442 0 0,-1 0 135 0 0,1 0 1 0 0,0-1 0 0 0,0 0-1 0 0,0-1 1 0 0,11 2 0 0 0,-8-2 148 0 0,-1 1 0 0 0,16 4 0 0 0,29 12 1019 0 0,-53-18-1200 0 0,0 1 0 0 0,0-1 0 0 0,-1 1-1 0 0,1 0 1 0 0,0-1 0 0 0,0 1 0 0 0,0 0 0 0 0,-1 0 0 0 0,1 0 0 0 0,0 0 0 0 0,-1 0 0 0 0,1-1-1 0 0,-1 1 1 0 0,1 0 0 0 0,-1 0 0 0 0,1 0 0 0 0,-1 2 0 0 0,6 15 346 0 0,-6-13-310 0 0,0 0-1 0 0,0 0 1 0 0,-1 1-1 0 0,1-1 1 0 0,-1 0-1 0 0,0 0 0 0 0,0 0 1 0 0,-1 0-1 0 0,1 0 1 0 0,-1 0-1 0 0,-1 0 1 0 0,1 0-1 0 0,0-1 1 0 0,-1 1-1 0 0,0-1 1 0 0,0 0-1 0 0,-6 6 1 0 0,1-1-46 0 0,0-1 0 0 0,0 0 1 0 0,-1-1-1 0 0,0 0 1 0 0,0-1-1 0 0,-1 1 1 0 0,-12 4-1 0 0,3-1-58 0 0,-4 1 368 0 0,-30 11-1 0 0,29-12-130 0 0,16-7-187 0 0,1 0 1 0 0,0-1-1 0 0,-10 3 0 0 0,9-4 4 0 0,0 1-129 0 0,0 0 0 0 0,0-1 0 0 0,0 0 0 0 0,0-1 0 0 0,-1 1 0 0 0,1-2 0 0 0,0 1 0 0 0,-10-3 0 0 0,12 2-367 0 0,0 0 1 0 0,-1-1 0 0 0,1 0 0 0 0,0 0 0 0 0,0 0 0 0 0,0-1 0 0 0,0 0 0 0 0,1 0-1 0 0,-9-6 1 0 0,2-4-1506 0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4:02.3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0 402 6912 0 0,'0'0'13055'0'0,"6"5"-11164"0"0,-4 0-1568 0 0,1 1-1 0 0,-1-1 1 0 0,0 1 0 0 0,-1-1 0 0 0,2 7-1 0 0,-1-4-94 0 0,-1-2-156 0 0,0 0-1 0 0,-1 0 1 0 0,0 9 0 0 0,0-10-51 0 0,0 1 0 0 0,0-1 1 0 0,0 0-1 0 0,1 0 0 0 0,2 7 1 0 0,-2-2-12 0 0,-2-2-10 0 0,6-27 0 0 0,-2 13 0 0 0,-1-2 0 0 0,1 1 0 0 0,0 0 0 0 0,1 0 0 0 0,-1 0 0 0 0,1 0 0 0 0,1 1 0 0 0,-1-1 0 0 0,1 1 0 0 0,0 0 0 0 0,7-5 0 0 0,-5 6 1 0 0,0-1-4 0 0,0 1 0 0 0,0-1 0 0 0,6-7 1 0 0,-12 12-1 0 0,-1 1 1 0 0,1 0 0 0 0,-1 0 0 0 0,1 0-1 0 0,-1 0 1 0 0,1 0 0 0 0,-1 0-1 0 0,0 0 1 0 0,1 0 0 0 0,-1 0 0 0 0,1 0-1 0 0,-1 0 1 0 0,1 0 0 0 0,-1 0 0 0 0,1 0-1 0 0,-1 0 1 0 0,1 0 0 0 0,-1 1 0 0 0,0-1-1 0 0,1 0 1 0 0,0 1 0 0 0,0-1-2 0 0,8 2 4 0 0,-9-2 0 0 0,0-1 0 0 0,1 1 0 0 0,-1 0 0 0 0,0 0 0 0 0,1 0 0 0 0,-1 0 0 0 0,0 0 0 0 0,1 1 0 0 0,-1-1 0 0 0,0 0 0 0 0,1 0 0 0 0,-1 0 0 0 0,0 0 0 0 0,0 0 0 0 0,1 0 0 0 0,-1 0 0 0 0,0 1 0 0 0,0-1 0 0 0,1 0 0 0 0,-1 0 0 0 0,0 0 0 0 0,0 1 0 0 0,1-1 0 0 0,-1 0 0 0 0,0 0 0 0 0,0 1 0 0 0,0-1 0 0 0,1 0 0 0 0,-1 0 0 0 0,0 1 0 0 0,10 13 0 0 0,-7-9 9 0 0,0 0-1 0 0,-1-1 1 0 0,1 1-1 0 0,1 6 0 0 0,3 3 33 0 0,-2-5 2 0 0,5-2-33 0 0,-9-5-10 0 0,2-1 0 0 0,14-3 0 0 0,-14 1 9 0 0,0 0 0 0 0,0 0-1 0 0,0-1 1 0 0,-1 1-1 0 0,1-1 1 0 0,0 0 0 0 0,-1 1-1 0 0,1-1 1 0 0,-1 0 0 0 0,0 0-1 0 0,0-1 1 0 0,0 1-1 0 0,0 0 1 0 0,2-4 0 0 0,16-14 64 0 0,2 1-59 0 0,-18 15-12 0 0,1 0 0 0 0,-1 0 0 0 0,1 0 0 0 0,7-4 0 0 0,-10 7 59 0 0,0 1-39 0 0,-1 1-1 0 0,0-1 1 0 0,0 1-1 0 0,-1-1 0 0 0,1 1 1 0 0,0-1-1 0 0,0 1 1 0 0,0 0-1 0 0,0 0 0 0 0,0-1 1 0 0,-1 1-1 0 0,1 0 1 0 0,0 0-1 0 0,0 0 1 0 0,-1 0-1 0 0,1 0 0 0 0,-1 0 1 0 0,1 0-1 0 0,0 1 1 0 0,3 6-19 0 0,0-6 18 0 0,-3-1-13 0 0,0 0-1 0 0,0 0 1 0 0,0 0-1 0 0,0 0 1 0 0,-1 0-1 0 0,1 0 1 0 0,0 0-1 0 0,0 0 1 0 0,-1 0-1 0 0,1 0 1 0 0,-1 0-1 0 0,1 0 1 0 0,-1 0-1 0 0,1 2 1 0 0,11 15-47 0 0,-11-16-129 0 0,0-1 1 0 0,0 1-1 0 0,0-1 0 0 0,0 0 1 0 0,0 1-1 0 0,0-1 0 0 0,1 0 1 0 0,-1 0-1 0 0,0 0 0 0 0,1 0 1 0 0,-1 0-1 0 0,1 0 0 0 0,-1-1 1 0 0,1 1-1 0 0,0 0 1 0 0,-1-1-1 0 0,1 1 0 0 0,0-1 1 0 0,-1 0-1 0 0,1 1 0 0 0,0-1 1 0 0,0 0-1 0 0,-1 0 0 0 0,1 0 1 0 0,0 0-1 0 0,3-1 0 0 0,5-2-1688 0 0</inkml:trace>
  <inkml:trace contextRef="#ctx0" brushRef="#br0" timeOffset="1">702 1 4144 0 0,'0'0'191'0'0,"1"1"509"0"0,0 1 111 0 0,0 0 1 0 0,0 0 0 0 0,0 1 0 0 0,0-1-1 0 0,-1 0 1 0 0,1 1 0 0 0,-1-1 0 0 0,1 0-1 0 0,-1 1 1 0 0,0 2 0 0 0,-1 32 5974 0 0,0-19-6105 0 0,3 18 802 0 0,-1-23-1128 0 0,-1 0 0 0 0,0-1 0 0 0,-3 18 0 0 0,-11 94 1234 0 0,7-48-1025 0 0,0-22-235 0 0,-7 66 70 0 0,14-99-606 0 0,0-1 0 0 0,2 1 1 0 0,3 21-1 0 0,2 9-1098 0 0,-4-32-424 0 0,6-4-410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4:03.2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256 79 11976 0 0,'2'-6'207'0'0,"0"1"0"0"0,0-1 0 0 0,-1 1 0 0 0,1-1 0 0 0,-1 1 0 0 0,0-1 0 0 0,0-9 0 0 0,-7-1 6802 0 0,6 15-6856 0 0,-1 1-1 0 0,1-1 1 0 0,0 1 0 0 0,0-1 0 0 0,-1 1 0 0 0,1-1-1 0 0,0 1 1 0 0,-1 0 0 0 0,1-1 0 0 0,-1 1 0 0 0,1-1 0 0 0,0 1-1 0 0,-1 0 1 0 0,1-1 0 0 0,-1 1 0 0 0,1 0 0 0 0,-1 0 0 0 0,1-1-1 0 0,-1 1 1 0 0,1 0 0 0 0,-1 0 0 0 0,1 0 0 0 0,-1-1 0 0 0,1 1-1 0 0,-1 0 1 0 0,0 0 0 0 0,1 0 0 0 0,-1 0 0 0 0,0 0-1 0 0,-19 1 961 0 0,17-1-1119 0 0,0 1 1 0 0,1 0-1 0 0,-1 0 0 0 0,0 0 1 0 0,1 0-1 0 0,-1 1 0 0 0,1-1 1 0 0,0 1-1 0 0,-1-1 0 0 0,1 1 1 0 0,0 0-1 0 0,0 0 1 0 0,0 0-1 0 0,0 0 0 0 0,1 0 1 0 0,-1 0-1 0 0,0 1 0 0 0,1-1 1 0 0,0 1-1 0 0,-1-1 0 0 0,1 1 1 0 0,0-1-1 0 0,0 1 0 0 0,0-1 1 0 0,1 1-1 0 0,-1 0 0 0 0,1 0 1 0 0,-1-1-1 0 0,1 5 1 0 0,0 0-43 0 0,0-1 1 0 0,0 1 0 0 0,1-1 0 0 0,0 0 0 0 0,0 1 0 0 0,1-1 0 0 0,-1 0 0 0 0,1 0 0 0 0,5 9 0 0 0,0 0 2 0 0,0 0 1 0 0,2-1-1 0 0,15 22 0 0 0,35 31 105 0 0,-50-56 249 0 0,0 1 0 0 0,0 0-1 0 0,6 14 1 0 0,-13-22-40 0 0,-1 0-1 0 0,0 0 1 0 0,0 0-1 0 0,-1 0 1 0 0,1 8 0 0 0,-1-11-236 0 0,0 0 1 0 0,0-1-1 0 0,0 1 0 0 0,-1 0 1 0 0,1 0-1 0 0,0 0 1 0 0,-1-1-1 0 0,1 1 0 0 0,0 0 1 0 0,-1-1-1 0 0,1 1 1 0 0,-1 0-1 0 0,1-1 0 0 0,-1 1 1 0 0,1-1-1 0 0,-2 2 1 0 0,-1 0 67 0 0,-2 6 8 0 0,-1-1 0 0 0,0-1 0 0 0,0 1-1 0 0,0-1 1 0 0,-1 0 0 0 0,0 0 0 0 0,-1-1-1 0 0,1 0 1 0 0,-1-1 0 0 0,0 1 0 0 0,0-1 0 0 0,0-1-1 0 0,-1 0 1 0 0,-9 3 0 0 0,3-3-202 0 0,0-1-1 0 0,0 0 1 0 0,0-1 0 0 0,0-1-1 0 0,-28-3 1 0 0,13 2-566 0 0,22 1-67 0 0,-1-1 1 0 0,1 1 0 0 0,-15-4 0 0 0,0-5-1091 0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25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3224 0 0,'0'0'11096'0'0,"-3"9"-11096"0"0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28.9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9216 0 0,'0'0'11869'0'0,"0"1"-11387"0"0,1 18 396 0 0,-1-10-588 0 0,1 0 0 0 0,-1 0 0 0 0,-1 0 0 0 0,-1 9 0 0 0,0-11-237 0 0,0 0-1 0 0,1 0 1 0 0,0 1-1 0 0,0-1 0 0 0,1 0 1 0 0,0 0-1 0 0,0 1 1 0 0,3 11-1 0 0,-2-6-16 0 0,0 0 1 0 0,-1 0-1 0 0,0 1 0 0 0,-3 15 0 0 0,1-11-2 0 0,1 24 1 0 0,5 17 14 0 0,1 27 76 0 0,5 81-7 0 0,-8-62-105 0 0,0-13-16 0 0,3-40 3 0 0,2 35 0 0 0,-9 25-38 0 0,1 67-92 0 0,2-146 84 0 0,4 134-253 0 0,5-46-6 0 0,-1-45 119 0 0,4 120-234 0 0,-10-171 355 0 0,11 42-1 0 0,-9-47 48 0 0,-1 1 0 0 0,-1 0 1 0 0,2 26-1 0 0,-7 1 0 0 0,1-29 1 0 0,0 1 1 0 0,3 22 0 0 0,3-9 7 0 0,-2-17 8 0 0,-1 1 1 0 0,0-1 0 0 0,-2 27-1 0 0,-6 15 1 0 0,2-12 0 0 0,1 56 0 0 0,8-32 0 0 0,-2-37 0 0 0,-2 67 0 0 0,-5-65-1 0 0,1-9-25 0 0,1 41 0 0 0,4-21 19 0 0,7 226 3 0 0,-1-138 4 0 0,0-22 0 0 0,-7-95 0 0 0,2 1 0 0 0,7 30 0 0 0,-6-32 0 0 0,0 1 0 0 0,-1-1 0 0 0,1 27 0 0 0,-5 9 0 0 0,4 76 82 0 0,-2-85 15 0 0,-1-1 0 0 0,-9 70 0 0 0,0-5 74 0 0,1-1-5 0 0,3-53-260 0 0,3 104 0 0 0,5-86 286 0 0,-2 1 0 0 0,-11 81 1 0 0,7-108-144 0 0,2 0 0 0 0,5 63-1 0 0,22 88 16 0 0,-21-163-61 0 0,8 74-3 0 0,-10-85 0 0 0,-2-1 0 0 0,-1 0 0 0 0,0 1 0 0 0,-2-1 0 0 0,-5 29 0 0 0,6-45 0 0 0,-1 18 0 0 0,2 0 0 0 0,0-1 0 0 0,3 28 0 0 0,0-22 0 0 0,-2 35 0 0 0,-8 6 0 0 0,4-42 16 0 0,1 1 0 0 0,1-1 0 0 0,3 31 0 0 0,0-37-16 0 0,-2 1 0 0 0,-1 29 0 0 0,1-43-14 0 0,0-1-1 0 0,1 1 1 0 0,0-1-1 0 0,0 0 1 0 0,0 1-1 0 0,4 8 1 0 0,-3-8-51 0 0,1 0 0 0 0,-2 0 0 0 0,1 0 0 0 0,-1 13 0 0 0,-4 9-162 0 0,2-24 171 0 0,1 0-1 0 0,-1 0 1 0 0,1 11 0 0 0,5 9 6 0 0,-4-21 51 0 0,0 0 0 0 0,0 0 0 0 0,0-1 0 0 0,-1 1 0 0 0,0 0 0 0 0,0 0 0 0 0,-1 7 0 0 0,0-2-15 0 0,-4 18-186 0 0,3-8-70 0 0,3-19 193 0 0,-1 0-1 0 0,0 0 1 0 0,0 1-1 0 0,0-1 1 0 0,0 0-1 0 0,0 0 1 0 0,0 0-1 0 0,0 0 1 0 0,0 0-1 0 0,0 0 1 0 0,-1 0-1 0 0,1 0 1 0 0,0 0-1 0 0,-1 1 1 0 0,1-1-1 0 0,-1 0 1 0 0,1 0-1 0 0,-1-1 1 0 0,0 1-1 0 0,1 0 1 0 0,-1 0-1 0 0,0 0 1 0 0,1 0 0 0 0,-3 1-1 0 0,-8 3-1685 0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30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2304 0 0,'2'0'167'0'0,"3"0"-369"0"0,17-1 2604 0 0,-19 1-1538 0 0,0 0 0 0 0,0-1 0 0 0,1 1 0 0 0,-1-1 0 0 0,0 0 0 0 0,0 0-1 0 0,0 0 1 0 0,4-2 0 0 0,-5 2-642 0 0,0 1-1 0 0,-1-1 0 0 0,1 1 1 0 0,0-1-1 0 0,0 1 1 0 0,0 0-1 0 0,0 0 0 0 0,0 0 1 0 0,0 0-1 0 0,-1 0 0 0 0,4 1 1 0 0,4 0 305 0 0,94 0 3761 0 0,118-3-2423 0 0,-182-2-1662 0 0,9-1-15 0 0,108-8 193 0 0,-114 8-265 0 0,355-33 660 0 0,-233 33-504 0 0,60 0 98 0 0,-9 1-428 0 0,412-14 458 0 0,-197 25 75 0 0,-176 3-382 0 0,-97-3-61 0 0,-2 0 0 0 0,40-1-20 0 0,125 2 326 0 0,-161-2-145 0 0,-46 1-79 0 0,36-1-21 0 0,276 1 405 0 0,246-7-188 0 0,-395 0-126 0 0,246-7-27 0 0,-70 7-104 0 0,-41 10 1 0 0,-202-3 26 0 0,3 0-14 0 0,84-7-2 0 0,-168 6-64 0 0,35-2 0 0 0,-22 2 54 0 0,-110-6-45 0 0,13 0 24 0 0,46-5-1 0 0,-64 3 1 0 0,38 2 0 0 0,-45 1-21 0 0,0-1 1 0 0,0-1-1 0 0,0 0 1 0 0,29-7-1 0 0,-26 4-12 0 0,-1 1 0 0 0,29-2 0 0 0,-12 3 0 0 0,11-2 64 0 0,-39 3-64 0 0,0-3-16 0 0,-8 3-61 0 0,45 1-519 0 0,6-4 861 0 0,-52 5-266 0 0,0-1 1 0 0,1 0-1 0 0,-1 0 0 0 0,0-1 0 0 0,1 1 1 0 0,-1 0-1 0 0,0 0 0 0 0,1-1 0 0 0,-1 1 1 0 0,0-1-1 0 0,2 0 0 0 0,6-1 49 0 0,22 2 852 0 0,-29 0-967 0 0,0 0-13 0 0,6 0 13 0 0,9 1 50 0 0,-5-3 78 0 0,-9 2-46 0 0,9-4 57 0 0,8 5 0 0 0,1-5-72 0 0,-3 3-5 0 0,-16 2-5 0 0,-1-1-95 0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31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22 7832 0 0,'-20'0'12906'0'0,"0"-1"-8072"0"0,17 1-4773 0 0,0 1 0 0 0,0-1 0 0 0,0 0 0 0 0,0 1 0 0 0,0 0 0 0 0,0-1 0 0 0,0 1 0 0 0,0 1 0 0 0,0-1 0 0 0,1 0 1 0 0,-5 3-1 0 0,-4 2 103 0 0,8-5-150 0 0,1 0-1 0 0,0 0 1 0 0,0 0-1 0 0,0 0 1 0 0,0 0-1 0 0,0 1 1 0 0,0-1-1 0 0,0 0 1 0 0,1 1-1 0 0,-1 0 1 0 0,-1 1-1 0 0,-12 17 49 0 0,12-16-55 0 0,0-1 0 0 0,1 1 0 0 0,-1 0 0 0 0,1 0-1 0 0,-1 0 1 0 0,1 1 0 0 0,0-1 0 0 0,-2 8 0 0 0,3-8-3 0 0,-12 62 4 0 0,13-63 15 0 0,0 1 0 0 0,0-1 0 0 0,1 0 0 0 0,-1 1 0 0 0,1-1 0 0 0,0 1 0 0 0,0-1 0 0 0,2 5 0 0 0,5 21 356 0 0,-7-25-438 0 0,1 0 0 0 0,-1 0 0 0 0,0 0 0 0 0,1 0 0 0 0,0 0 0 0 0,0-1 0 0 0,0 1 0 0 0,1-1 0 0 0,-1 0 0 0 0,1 1 0 0 0,5 4 1 0 0,9 13-799 0 0,-15-19 882 0 0,-1 0 1 0 0,1 0 0 0 0,0 0 0 0 0,-1 0-1 0 0,1 0 1 0 0,0-1 0 0 0,0 1 0 0 0,0-1-1 0 0,0 0 1 0 0,1 1 0 0 0,-1-1 0 0 0,0 0-1 0 0,1 0 1 0 0,-1 0 0 0 0,0-1 0 0 0,1 1-1 0 0,-1-1 1 0 0,1 1 0 0 0,-1-1-1 0 0,1 0 1 0 0,-1 0 0 0 0,1 0 0 0 0,-1 0-1 0 0,1 0 1 0 0,-1 0 0 0 0,1-1 0 0 0,2 0-1 0 0,0 0 65 0 0,1-1-1 0 0,-1 0 1 0 0,0 0-1 0 0,0 0 1 0 0,0-1-1 0 0,0 0 1 0 0,0 0-1 0 0,-1 0 1 0 0,1 0-1 0 0,-1-1 1 0 0,5-4-1 0 0,-2 0-39 0 0,1-1 0 0 0,-1 0 0 0 0,-1 0 0 0 0,0-1 0 0 0,0 0 0 0 0,-1 0 0 0 0,0 0 0 0 0,5-19-1 0 0,0 4 162 0 0,-8 19-145 0 0,1 0 0 0 0,-1 0 0 0 0,0 0 0 0 0,0-1 0 0 0,-1 1 0 0 0,0 0 0 0 0,0-1 0 0 0,0 1 0 0 0,-1-11 0 0 0,-1 2 100 0 0,-3-22 118 0 0,4 35-259 0 0,-1 0 1 0 0,0-1-1 0 0,1 1 0 0 0,-1 0 0 0 0,0 0 0 0 0,0 0 0 0 0,0 0 0 0 0,0 0 0 0 0,0 0 0 0 0,-1 0 0 0 0,1 0 0 0 0,-4-3 0 0 0,2 2-2 0 0,0 1 0 0 0,0-1 0 0 0,-1 1 0 0 0,1-1 0 0 0,-1 1 1 0 0,0 0-1 0 0,0 0 0 0 0,0 1 0 0 0,0-1 0 0 0,0 1 0 0 0,0 0 0 0 0,-7-2 0 0 0,6 4-56 0 0,0-1-1 0 0,-1 1 1 0 0,1-1-1 0 0,0 1 1 0 0,0 1 0 0 0,-1-1-1 0 0,1 1 1 0 0,0 0-1 0 0,1 0 1 0 0,-1 1 0 0 0,-6 3-1 0 0,8-4-131 0 0,0 0-1 0 0,0 1 1 0 0,0-1-1 0 0,0 1 1 0 0,1-1-1 0 0,-1 1 1 0 0,1 0-1 0 0,0 0 1 0 0,0 0-1 0 0,0 0 1 0 0,0 0-1 0 0,1 1 1 0 0,-1-1-1 0 0,1 0 1 0 0,0 1-1 0 0,0-1 1 0 0,-1 6-1 0 0,-2 7-1858 0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3.18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34 9760 0 0,'0'0'9431'0'0,"2"0"-8472"0"0,6 0-174 0 0,-7 0 615 0 0,10 1 280 0 0,-8 0-1572 0 0,-3 0-26 0 0,1-1-1 0 0,-1 1 1 0 0,0 0-1 0 0,0-1 0 0 0,0 1 1 0 0,0-1-1 0 0,0 1 0 0 0,0-1 1 0 0,0 1-1 0 0,0-1 1 0 0,0 1-1 0 0,-1-1 0 0 0,1 1 1 0 0,0-1-1 0 0,0 1 1 0 0,0-1-1 0 0,-1 1 0 0 0,1-1 1 0 0,0 1-1 0 0,0-1 0 0 0,-1 0 1 0 0,0 2-1 0 0,0-1-142 0 0,-4 3-86 0 0,5-4 135 0 0,0 1 1 0 0,-1-1-1 0 0,1 0 1 0 0,0 1 0 0 0,-1-1-1 0 0,1 0 1 0 0,-1 1 0 0 0,1-1-1 0 0,0 0 1 0 0,-1 0 0 0 0,1 0-1 0 0,-1 0 1 0 0,1 1-1 0 0,-1-1 1 0 0,1 0 0 0 0,-1 0-1 0 0,1 0 1 0 0,0 0 0 0 0,-2 0-1 0 0,1 0-61 0 0,0 0-12 0 0,1 0 78 0 0,0 0 1 0 0,0 0 0 0 0,-1 0-1 0 0,1 0 1 0 0,0 0 0 0 0,0-1-1 0 0,0 1 1 0 0,-1 0 0 0 0,1 0-1 0 0,0 0 1 0 0,0 0-1 0 0,0 0 1 0 0,-1-1 0 0 0,1 1-1 0 0,0 0 1 0 0,0 0 0 0 0,0 0-1 0 0,0-1 1 0 0,-1 1 0 0 0,1 0-1 0 0,0 0 1 0 0,0 0-1 0 0,0-1 1 0 0,0 1 0 0 0,0 0-1 0 0,0 0 1 0 0,0-1 0 0 0,0 1-1 0 0,0-1 1 0 0,1 1-4 0 0,-1-1 7 0 0,1 1 0 0 0,-1-1 0 0 0,1 1 0 0 0,-1-1 0 0 0,0 1 0 0 0,1-1 0 0 0,-1 1 0 0 0,0-1 0 0 0,0 0 0 0 0,1 1 0 0 0,-1-1 0 0 0,0 1 0 0 0,0-1 0 0 0,0 0 0 0 0,0 1 0 0 0,0-1 1 0 0,0 1-1 0 0,0-1 0 0 0,0 0 0 0 0,0 1 0 0 0,0-1 0 0 0,0 0 0 0 0,0 1 0 0 0,0-2 0 0 0,0 1-11 0 0,1 0 0 0 0,0 0 0 0 0,0-1 1 0 0,0 1-1 0 0,0 0 0 0 0,0 0 0 0 0,0 1 0 0 0,0-1 0 0 0,1 0 1 0 0,-1 0-1 0 0,0 0 0 0 0,0 1 0 0 0,1-1 0 0 0,-1 1 0 0 0,2-1 1 0 0,-1 0-2 0 0,14-7 5 0 0,-13 6 10 0 0,0 0 0 0 0,0 1 0 0 0,0-1-1 0 0,0 1 1 0 0,1 0 0 0 0,-1 0 0 0 0,1 0 0 0 0,-1 0 0 0 0,1 1 0 0 0,-1 0 0 0 0,1-1 0 0 0,-1 1 0 0 0,6 1 0 0 0,-1 1 0 0 0,-1 7 0 0 0,-6-6 4 0 0,0-1 0 0 0,-1 1-1 0 0,1 0 1 0 0,-1 0 0 0 0,0 0 0 0 0,0 0-1 0 0,0-1 1 0 0,0 1 0 0 0,0 0 0 0 0,-1 0-1 0 0,0 0 1 0 0,1 0 0 0 0,-3 4-1 0 0,-1 5 35 0 0,-12 21-1 0 0,8-19-28 0 0,6-11 1 0 0,0 0 0 0 0,0 0-1 0 0,0-1 1 0 0,-1 1 0 0 0,1 0 0 0 0,-1-1-1 0 0,1 0 1 0 0,-1 0 0 0 0,0 0-1 0 0,0 0 1 0 0,0 0 0 0 0,0 0 0 0 0,0-1-1 0 0,-1 1 1 0 0,1-1 0 0 0,-6 1 0 0 0,7-1 43 0 0,2 0-53 0 0,0-1 1 0 0,0 0-1 0 0,0 0 1 0 0,0 0-1 0 0,-1 0 1 0 0,1 0-1 0 0,0 1 1 0 0,0-1-1 0 0,0 0 0 0 0,0 0 1 0 0,-1 0-1 0 0,1 0 1 0 0,0 0-1 0 0,0 0 1 0 0,0 0-1 0 0,-1 0 1 0 0,1 0-1 0 0,0 0 1 0 0,0 0-1 0 0,0 0 1 0 0,-1 0-1 0 0,1 0 0 0 0,0 0 1 0 0,0 0-1 0 0,0 0 1 0 0,-1 0-1 0 0,1 0 1 0 0,0 0-1 0 0,-1-1 0 0 0,0 1 0 0 0,1-1 0 0 0,-1 1 0 0 0,0-1 0 0 0,1 0 0 0 0,-1 1 0 0 0,1-1 0 0 0,-1 0 0 0 0,1 0 0 0 0,-1 1 0 0 0,1-1 0 0 0,0 0 0 0 0,-1-1 0 0 0,-1-1 0 0 0,1-3 0 0 0,3-14 0 0 0,0 14-10 0 0,-1 0 0 0 0,1 1 0 0 0,0-1 0 0 0,1 0 0 0 0,3-5 0 0 0,-3 4 6 0 0,7-9 5 0 0,-7 14-12 0 0,6-7-32 0 0,1 2 32 0 0,-5 1 27 0 0,-4 5 59 0 0,-1 3 0 0 0,0 8-50 0 0,0-6 4 0 0,0 0 1 0 0,0-1-1 0 0,0 1 0 0 0,-1 0 0 0 0,1 0 1 0 0,-1 0-1 0 0,-1 4 0 0 0,-2 0-36 0 0,0 0 0 0 0,-1 1 1 0 0,0-1-1 0 0,-10 13 0 0 0,14-20-798 0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4.96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4418 3224 0 0,'1'-2'501'0'0,"1"-9"2549"0"0,-2 9-2839 0 0,0 1 0 0 0,0 0 0 0 0,0 0 1 0 0,0 0-1 0 0,0 0 0 0 0,0 0 0 0 0,0 0 0 0 0,0 0 0 0 0,0 0 0 0 0,1 0 1 0 0,-1 0-1 0 0,0 0 0 0 0,1 0 0 0 0,-1 0 0 0 0,1 0 0 0 0,0 0 1 0 0,0-1-1 0 0,8-6 729 0 0,-8 7-861 0 0,0 1-1 0 0,0-1 0 0 0,-1 1 0 0 0,1-1 1 0 0,0 1-1 0 0,-1-1 0 0 0,1 0 1 0 0,-1 1-1 0 0,1-1 0 0 0,-1 0 1 0 0,1 1-1 0 0,-1-1 0 0 0,1 0 1 0 0,-1 0-1 0 0,1 0 0 0 0,-1 1 1 0 0,0-1-1 0 0,0 0 0 0 0,1 0 0 0 0,-1 0 1 0 0,0 0-1 0 0,0 1 0 0 0,0-1 1 0 0,0 0-1 0 0,0 0 0 0 0,0 0 1 0 0,0 0-1 0 0,0 0 0 0 0,0 0 1 0 0,-1 1-1 0 0,1-2 0 0 0,-1-1 127 0 0,0 0-1 0 0,1 0 1 0 0,0 0-1 0 0,-1-1 0 0 0,1 1 1 0 0,0 0-1 0 0,1 0 1 0 0,-1 0-1 0 0,0 0 1 0 0,1 0-1 0 0,0 0 1 0 0,0 0-1 0 0,0 0 0 0 0,1-3 1 0 0,3-7 361 0 0,-5 11-446 0 0,0 0 0 0 0,1-1 0 0 0,-1 1 0 0 0,0 0 0 0 0,0 0-1 0 0,0-1 1 0 0,0 1 0 0 0,-1 0 0 0 0,0-4 0 0 0,0 4-14 0 0,1-1 1 0 0,-1 1-1 0 0,1 0 0 0 0,0 0 1 0 0,-1 0-1 0 0,1-1 1 0 0,1 1-1 0 0,-1 0 1 0 0,1-5-1 0 0,8-13 678 0 0,-7 16-594 0 0,0 0 0 0 0,-1 0 1 0 0,1 0-1 0 0,-1 0 0 0 0,2-7 0 0 0,-2 7-47 0 0,0 0 0 0 0,0 0 0 0 0,0 1-1 0 0,0-1 1 0 0,1 0 0 0 0,-1 1 0 0 0,1-1 0 0 0,0 1-1 0 0,0 0 1 0 0,5-6 0 0 0,-4 4 132 0 0,1-1 0 0 0,-1 1 0 0 0,4-12-1 0 0,8-15 607 0 0,-12 28-866 0 0,0 0 0 0 0,-1 0 0 0 0,0 0 0 0 0,1 0 0 0 0,-2 0 0 0 0,1-1 0 0 0,0 1 0 0 0,-1-1 0 0 0,0 1 0 0 0,1-10 0 0 0,1 3-3 0 0,0 0 0 0 0,0 0 0 0 0,1 0 0 0 0,6-12 0 0 0,-5 12 6 0 0,0 0-1 0 0,-1-1 1 0 0,4-13 0 0 0,-6 13-4 0 0,2 0-1 0 0,0 0 1 0 0,0 1 0 0 0,9-17 0 0 0,-12 26-10 0 0,22-56 57 0 0,2-2 21 0 0,-4 20-13 0 0,23-68-1 0 0,-12 21-42 0 0,9-29 24 0 0,-4 8-50 0 0,-3 12 0 0 0,-9 26 0 0 0,40-96 0 0 0,-35 90-57 0 0,3-8 25 0 0,4-14-188 0 0,1-3 25 0 0,10-46-26 0 0,-36 116 165 0 0,2-11 45 0 0,23-93-106 0 0,-31 116 111 0 0,10-24 1 0 0,1 0 5 0 0,-1 9 0 0 0,-13 28 0 0 0,0 0 0 0 0,0 0 0 0 0,0 0 0 0 0,-1-1 0 0 0,4-12 0 0 0,-4 1 0 0 0,-1 10 0 0 0,0 1 0 0 0,0-1 0 0 0,1 0 0 0 0,0 1 0 0 0,0 0 0 0 0,1-1 0 0 0,3-7 0 0 0,0 4 9 0 0,-1 0 0 0 0,-1-1 0 0 0,0 0 0 0 0,0 0 0 0 0,2-19 0 0 0,-5 25 4 0 0,0 1 1 0 0,1-1-1 0 0,4-8 0 0 0,-4 9 1 0 0,0 0-1 0 0,0 0 0 0 0,1-9 0 0 0,-1-2 14 0 0,-1 4 15 0 0,1 0 0 0 0,0 0 1 0 0,1 1-1 0 0,0-1 0 0 0,8-18 0 0 0,18-47 84 0 0,-12 34-86 0 0,-13 31-29 0 0,0 1 1 0 0,9-18-1 0 0,-5 14-11 0 0,0 0 0 0 0,-1 0 0 0 0,8-24 0 0 0,-11 26 0 0 0,10-21-1 0 0,-5 14 13 0 0,1-3 40 0 0,0 2 7 0 0,6-26 1 0 0,18-50-39 0 0,13-26 43 0 0,-21 56-75 0 0,-9 10 11 0 0,-9 33 0 0 0,0-1 0 0 0,3-25 0 0 0,4-31 0 0 0,-10 65 0 0 0,-4 14 0 0 0,0 0 0 0 0,0 0 0 0 0,0-1 0 0 0,0 1 0 0 0,-1-1 0 0 0,1 1 0 0 0,-1-4 0 0 0,0 3 0 0 0,1 0 0 0 0,-1 0 0 0 0,1 0 0 0 0,0 0 0 0 0,2-5 0 0 0,-1 2 0 0 0,0 0 0 0 0,0 0 0 0 0,-1 0 0 0 0,0 0 0 0 0,0 0 0 0 0,0-10 0 0 0,4-10 0 0 0,-4 22 0 0 0,0 0 0 0 0,0 0 0 0 0,0 0 0 0 0,0-7 0 0 0,1 4 1 0 0,-2 6-2 0 0,1 0 0 0 0,0 0 0 0 0,-1-1 1 0 0,1 1-1 0 0,-1 0 0 0 0,0-1 0 0 0,1 1 1 0 0,-1 0-1 0 0,0 0 0 0 0,0-1 0 0 0,0 1 1 0 0,0 0-1 0 0,0-1 0 0 0,0-1 1 0 0,5-41-107 0 0,-4 42 99 0 0,0-1 6 0 0,0-9 1 0 0,0-6 1 0 0,1 15 0 0 0,1 0 0 0 0,-3-2 0 0 0,0 4 0 0 0,0-1 0 0 0,0 1 0 0 0,0 0 0 0 0,0 0 0 0 0,0 0 0 0 0,0-1 0 0 0,0 1 0 0 0,0 0 0 0 0,0 0 0 0 0,0-1 0 0 0,1 1 0 0 0,-1 0 0 0 0,1-2 0 0 0,2-10 0 0 0,-1-1 0 0 0,0-14 0 0 0,-1 14 0 0 0,0 0 0 0 0,4-15 0 0 0,1-1 0 0 0,-5 22 0 0 0,0 1 0 0 0,0-1 0 0 0,1 1 0 0 0,4-9 0 0 0,-1 4 0 0 0,-5 0 0 0 0,-2 1 4 0 0,0 0-1 0 0,1-22 1 0 0,1 30 25 0 0,0-5-102 0 0,0 1-178 0 0,1 0 1 0 0,-1 1-1 0 0,1-1 1 0 0,1 0-1 0 0,0 1 1 0 0,-1-1-1 0 0,2 1 1 0 0,3-8-1 0 0,10-42-2942 0 0,-16 55 3116 0 0,1 0-132 0 0,-1 0-1 0 0,1 0 1 0 0,-1-1-1 0 0,1 1 1 0 0,-1 0-1 0 0,1-1 1 0 0,-1 1-1 0 0,0-1 1 0 0,0 1 0 0 0,1 0-1 0 0,-1-1 1 0 0,0 1-1 0 0,0-1 1 0 0,-1-1-1 0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5.693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0 274 2760 0 0,'0'-2'207'0'0,"0"-8"732"0"0,9-26 19037 0 0,-7 40-17776 0 0,3 3-2979 0 0,0 2 905 0 0,0 0 0 0 0,0 0 0 0 0,-1 0 0 0 0,0 1 0 0 0,-1-1 0 0 0,4 20 0 0 0,6 63 103 0 0,-11-70-204 0 0,3 62-25 0 0,-2-57-2 0 0,-1 0-1 0 0,-1 27 0 0 0,-1-29-14 0 0,0-24-104 0 0,-2-2 84 0 0,1-1 0 0 0,0 0 0 0 0,0 0 1 0 0,0 1-1 0 0,0-1 0 0 0,1 0 0 0 0,-1 0 1 0 0,0-3-1 0 0,-1-3 64 0 0,2 0 1 0 0,-1 0-1 0 0,1 0 1 0 0,1-9-1 0 0,0 8-118 0 0,-1 0-1 0 0,0 0 0 0 0,-1-10 1 0 0,-1-7 24 0 0,1 0 0 0 0,1 0 1 0 0,2 0-1 0 0,4-27 0 0 0,-3 27 119 0 0,2-12-25 0 0,1-1 1 0 0,12-38-1 0 0,-4 10-25 0 0,-10 46 50 0 0,0 0-1 0 0,7-20 1 0 0,0 5 265 0 0,-11 34-281 0 0,1-4 11 0 0,11-1 100 0 0,-11 6-61 0 0,0 2-82 0 0,0-1 0 0 0,0 0 1 0 0,0 0-1 0 0,-1 1 0 0 0,1-1 0 0 0,0 1 0 0 0,-1-1 0 0 0,1 1 0 0 0,0-1 0 0 0,-1 1 1 0 0,1-1-1 0 0,0 1 0 0 0,-1-1 0 0 0,1 1 0 0 0,-1 0 0 0 0,1-1 0 0 0,-1 1 0 0 0,1 0 1 0 0,0 1-1 0 0,6 14-1 0 0,-7-16-1 0 0,48 147 346 0 0,-46-136-335 0 0,0 0 1 0 0,0 11-1 0 0,5 20 19 0 0,8 33 4 0 0,10 104 0 0 0,-24-165-279 0 0,-1 1 0 0 0,0 0 1 0 0,-1 0-1 0 0,-1 0 0 0 0,-5 23 0 0 0,7-35 32 0 0,0-2 96 0 0,1-1 1 0 0,-1 1-1 0 0,0-1 0 0 0,0 1 1 0 0,0-1-1 0 0,0 0 0 0 0,-1 1 1 0 0,1-1-1 0 0,0 1 0 0 0,0-1 1 0 0,0 0-1 0 0,0 1 1 0 0,0-1-1 0 0,0 1 0 0 0,-1-1 1 0 0,1 0-1 0 0,0 1 0 0 0,0-1 1 0 0,-1 1-1 0 0,1-1 0 0 0,-8 8-2193 0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6.09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0 41 7832 0 0,'2'0'3192'0'0,"7"0"-1054"0"0,25-1 3615 0 0,-32 1-5519 0 0,0-1 0 0 0,0 1 0 0 0,0-1 0 0 0,1 1 0 0 0,-1-1 0 0 0,0 0 0 0 0,0 0 1 0 0,0 0-1 0 0,0 0 0 0 0,-1 0 0 0 0,1 0 0 0 0,3-3 0 0 0,-4 3-43 0 0,1 0 0 0 0,-1 0 0 0 0,1 0 0 0 0,-1 1 0 0 0,1-1 0 0 0,0 0 0 0 0,0 1 0 0 0,-1-1-1 0 0,1 1 1 0 0,0 0 0 0 0,0-1 0 0 0,2 1 0 0 0,5-2 206 0 0,9-3 127 0 0,-1 1 0 0 0,22-2 1 0 0,-29 5-1154 0 0,0 0 0 0 0,19 2 0 0 0,-13 0-8150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1.4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6448 0 0,'2'1'9148'0'0,"4"1"-7978"0"0,-1 0 1 0 0,1 0-1 0 0,0-1 1 0 0,1 0-1 0 0,-1 0 1 0 0,9 1-1 0 0,7 0-706 0 0,-17-1-308 0 0,1-1 0 0 0,0 0 0 0 0,-1 0 0 0 0,1-1 0 0 0,7-1-1 0 0,15-1 47 0 0,-24 3-308 0 0,39 0 292 0 0,-17-3-3265 0 0,-15 3 1551 0 0</inkml:trace>
  <inkml:trace contextRef="#ctx0" brushRef="#br0" timeOffset="1">148 223 11976 0 0,'0'0'3942'0'0,"2"0"-2477"0"0,64 10 4818 0 0,-64-10-5835 0 0,2 0-273 0 0,34 0 9 0 0,6 0-1982 0 0,-17 0-6325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8:46.64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41 105 10592 0 0,'0'0'2491'0'0,"-4"0"-1502"0"0,-8 0 1004 0 0,11 0-1714 0 0,-12-1 4238 0 0,12 1-4362 0 0,1 0 1 0 0,-1 0 0 0 0,1 0 0 0 0,-1 0 0 0 0,1 0 0 0 0,0 0 0 0 0,-1 0 0 0 0,1 0 0 0 0,-1 0 0 0 0,1 0-1 0 0,-1 0 1 0 0,1-1 0 0 0,-1 1 0 0 0,1 0 0 0 0,0 0 0 0 0,-1-1 0 0 0,1 1 0 0 0,-1 0 0 0 0,1 0-1 0 0,0-1 1 0 0,-1 1 0 0 0,1-1 0 0 0,0 1 0 0 0,-1-1 0 0 0,4 1 61 0 0,2 0-91 0 0,1-1-1 0 0,0 0 1 0 0,0 0-1 0 0,-1 0 1 0 0,1-1-1 0 0,-1 1 1 0 0,1-2-1 0 0,5-2 0 0 0,43-27 994 0 0,-39 23-879 0 0,17-8 262 0 0,-26 14-456 0 0,0 0 0 0 0,-1 0 0 0 0,1 0 1 0 0,-1 0-1 0 0,6-6 0 0 0,-9 8 74 0 0,0 1-101 0 0,0 0 1 0 0,0 1-1 0 0,0 0 1 0 0,-1-1-1 0 0,1 1 0 0 0,0 0 1 0 0,0 0-1 0 0,0 0 1 0 0,-1 0-1 0 0,1 0 1 0 0,0 0-1 0 0,1 3 0 0 0,4 1-30 0 0,-3-2 15 0 0,-1 0 1 0 0,0 0-1 0 0,0 0 0 0 0,0 0 1 0 0,0 1-1 0 0,0 0 0 0 0,-1-1 1 0 0,4 8-1 0 0,12 31 17 0 0,-10-16-21 0 0,-1-1 0 0 0,6 44 0 0 0,-3-13 0 0 0,1 32-1042 0 0,-10-68 19 0 0,1 0 1 0 0,1 0-1 0 0,0 0 1 0 0,2 0-1 0 0,0-1 1 0 0,9 20-1 0 0,-5-23-7776 0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0.3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2304 0 0,'0'0'14061'0'0,"10"0"-8491"0"0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1.7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67 6192 0 0,'0'0'556'0'0,"1"-2"-459"0"0,1-2 32 0 0,0-1 0 0 0,0 1 0 0 0,-1 0 0 0 0,1-1 0 0 0,0-5 0 0 0,-2 7 383 0 0,1 1 1 0 0,-1-1-1 0 0,0 1 0 0 0,0-1 0 0 0,0 0 1 0 0,-1-5-1 0 0,1 8-350 0 0,0 0 0 0 0,0-1 0 0 0,0 1 0 0 0,0-1 0 0 0,0 1 0 0 0,0 0 0 0 0,0-1 0 0 0,-1 1 0 0 0,1 0 0 0 0,0-1 0 0 0,0 1 0 0 0,0 0 0 0 0,-1-1 0 0 0,1 1 0 0 0,0 0 0 0 0,0-1 0 0 0,-1 1 0 0 0,1 0 0 0 0,0-1 0 0 0,0 1 0 0 0,-1 0 0 0 0,1 0 0 0 0,0-1 0 0 0,-1 1 0 0 0,1 0 0 0 0,-1 0 0 0 0,1 0 1 0 0,0 0-1 0 0,-1-1 0 0 0,0 2-87 0 0,0-1 0 0 0,1 0 1 0 0,-1 0-1 0 0,0 0 1 0 0,1 1-1 0 0,-1-1 0 0 0,0 0 1 0 0,1 1-1 0 0,-1-1 0 0 0,1 1 1 0 0,-1-1-1 0 0,1 0 1 0 0,-1 1-1 0 0,0 0 0 0 0,-15 22 264 0 0,15-20-202 0 0,0 0-1 0 0,0 0 0 0 0,0 1 1 0 0,0-1-1 0 0,1 0 0 0 0,-1 1 0 0 0,1-1 1 0 0,0 0-1 0 0,0 1 0 0 0,1 5 0 0 0,0 4 1501 0 0,-1-10-1253 0 0,10 37 1004 0 0,-2-27-898 0 0,-1-5-330 0 0,14 38 738 0 0,-16-37-710 0 0,-3-5-106 0 0,0 0 0 0 0,0-1 1 0 0,1 1-1 0 0,5 5 0 0 0,-4-3-16 0 0,0-1 0 0 0,0 0 1 0 0,0 1-1 0 0,5 9 0 0 0,8 14 92 0 0,-11-22-109 0 0,1 3 15 0 0,1 0 0 0 0,0-1 0 0 0,0 0 0 0 0,1 0 0 0 0,0 0-1 0 0,1-2 1 0 0,11 9 0 0 0,-17-13-27 0 0,0-1 0 0 0,0 1 0 0 0,-1 0 0 0 0,0 1 0 0 0,0-1 0 0 0,0 1 0 0 0,0-1 0 0 0,0 1 0 0 0,3 6 0 0 0,-3-5 29 0 0,0 0-1 0 0,1 0 0 0 0,-1-1 0 0 0,8 8 0 0 0,73 68 343 0 0,0 0-93 0 0,-57-53-232 0 0,-22-21-64 0 0,1 0-1 0 0,0 0 1 0 0,0 0 0 0 0,11 7 0 0 0,-12-9-9 0 0,0 0-1 0 0,0 0 1 0 0,-1 1-1 0 0,0-1 1 0 0,0 1 0 0 0,5 7-1 0 0,11 14 23 0 0,-8-12 78 0 0,12 19 0 0 0,-7-9 191 0 0,-11-16-270 0 0,0 1-1 0 0,-1-1 0 0 0,0 1 1 0 0,6 14-1 0 0,-3-5-175 0 0,-7-16 128 0 0,1 0 0 0 0,-1 1 0 0 0,0-1 0 0 0,0 1 0 0 0,0-1 0 0 0,0 4 0 0 0,0-5 17 0 0,-1 0 0 0 0,0 1 0 0 0,1-1 0 0 0,-1 0 0 0 0,1 0 0 0 0,-1 0 0 0 0,1 0 0 0 0,-1 0 0 0 0,1 0 0 0 0,0 0 0 0 0,0 0 0 0 0,-1 0 0 0 0,1 0 0 0 0,0 0 0 0 0,1 0 0 0 0,9 13 0 0 0,0 6 0 0 0,24 43 0 0 0,-33-59 0 0 0,0 0 0 0 0,0 0 0 0 0,0 0 0 0 0,1 8 0 0 0,-2-9 0 0 0,0 1 0 0 0,0-1 0 0 0,1 1 0 0 0,-1-1 0 0 0,1 1 0 0 0,0-1 0 0 0,0 0 0 0 0,2 4 0 0 0,2-2 0 0 0,5 8 0 0 0,9 12 53 0 0,-18-23-51 0 0,0 1 0 0 0,0-1-1 0 0,0-1 1 0 0,0 1 0 0 0,0 0 0 0 0,5 2-1 0 0,-5-2-1 0 0,1-1 0 0 0,-1 1 0 0 0,1 0 0 0 0,-1 0 0 0 0,0 0-1 0 0,1 1 1 0 0,2 3 0 0 0,-1 4 15 0 0,-2-7-9 0 0,-1 0-1 0 0,0 0 1 0 0,1 0-1 0 0,0 0 0 0 0,0-1 1 0 0,-1 1-1 0 0,1-1 1 0 0,5 5-1 0 0,2 7-5 0 0,-9-12 0 0 0,1-1 0 0 0,0 1 0 0 0,0 0 0 0 0,0 0 0 0 0,0-1 0 0 0,1 1 0 0 0,-1-1 0 0 0,0 1 0 0 0,1-1 0 0 0,1 2 0 0 0,1-2 0 0 0,1 0 0 0 0,6 12 0 0 0,-5-6 0 0 0,-4-4 0 0 0,0 0 0 0 0,0 0 0 0 0,0-1 0 0 0,1 1 0 0 0,-1-1 0 0 0,1 0 0 0 0,0 1 0 0 0,0-1 0 0 0,0 0 0 0 0,-1-1 0 0 0,5 3 0 0 0,30 23 75 0 0,-36-27-70 0 0,0 1 1 0 0,0 0-1 0 0,0-1 0 0 0,0 1 1 0 0,0 0-1 0 0,0 0 1 0 0,0 0-1 0 0,0 0 1 0 0,-1 0-1 0 0,1 0 0 0 0,0 1 1 0 0,18 20 46 0 0,-5-7-41 0 0,-11-11 9 0 0,-3-3-18 0 0,0 0-1 0 0,0-1 0 0 0,0 1 1 0 0,1-1-1 0 0,-1 1 1 0 0,0-1-1 0 0,0 1 0 0 0,1-1 1 0 0,-1 1-1 0 0,0-1 0 0 0,1 1 1 0 0,-1-1-1 0 0,0 1 1 0 0,1-1-1 0 0,-1 0 0 0 0,1 1 1 0 0,-1-1-1 0 0,1 0 1 0 0,-1 1-1 0 0,1-1 0 0 0,-1 0 1 0 0,2 1-1 0 0,9 3 0 0 0,-9-3 0 0 0,2 0-3 0 0,4 9 14 0 0,-5-7 30 0 0,4 3-31 0 0,-5-5-11 0 0,0 1 0 0 0,-1 0 0 0 0,1 0 0 0 0,0 0 0 0 0,-1 1 0 0 0,0-1 0 0 0,0 0 0 0 0,2 3 0 0 0,-3-4 0 0 0,0 0 0 0 0,1 0 0 0 0,-1 0 0 0 0,1-1 0 0 0,-1 1 0 0 0,1 0 0 0 0,0 0 0 0 0,-1 0 0 0 0,1 0 0 0 0,0-1 0 0 0,-1 1 0 0 0,1 0 0 0 0,0-1 0 0 0,0 1 0 0 0,0-1 0 0 0,0 1 0 0 0,0-1 0 0 0,-1 1 0 0 0,1-1 0 0 0,0 1 0 0 0,0-1 0 0 0,2 0 0 0 0,6 4-37 0 0,-7-4-154 0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2.4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355 1 11888 0 0,'0'0'1082'0'0,"0"2"-726"0"0,6 34 5113 0 0,-3-19-4673 0 0,-1-9-552 0 0,0 0-1 0 0,0 0 0 0 0,1 0 0 0 0,0 0 1 0 0,6 9-1 0 0,8 22 361 0 0,-14-32-474 0 0,1 0-1 0 0,-1 1 1 0 0,6 7-1 0 0,-5-9-22 0 0,0 0 0 0 0,-1 0 0 0 0,5 13 0 0 0,-6-14-41 0 0,0 0 1 0 0,0 0-1 0 0,0-1 1 0 0,1 1 0 0 0,3 4-1 0 0,-3-4-10 0 0,0-1-1 0 0,0 1 1 0 0,-1 0-1 0 0,3 5 1 0 0,-2-2 42 0 0,0 0-1 0 0,1-1 1 0 0,8 12 0 0 0,-4-6 16 0 0,-7-13-110 0 0,-1 1 1 0 0,0-1-1 0 0,0 0 0 0 0,0 0 0 0 0,0 1 1 0 0,1-1-1 0 0,-1 0 0 0 0,0 0 0 0 0,0 1 0 0 0,0-1 1 0 0,0 0-1 0 0,0 1 0 0 0,0-1 0 0 0,0 0 0 0 0,0 1 1 0 0,0-1-1 0 0,0 0 0 0 0,0 1 0 0 0,0-1 0 0 0,0 0 1 0 0,0 0-1 0 0,0 1 0 0 0,0-1 0 0 0,0 0 0 0 0,0 1 1 0 0,0-1-1 0 0,-1 1 0 0 0,1-1 2 0 0,0 0 0 0 0,0 1 0 0 0,0-1-1 0 0,0 0 1 0 0,0 0 0 0 0,0 1 0 0 0,-1-1 0 0 0,1 0 0 0 0,0 1-1 0 0,0-1 1 0 0,0 0 0 0 0,0 1 0 0 0,0-1 0 0 0,0 0 0 0 0,0 0 0 0 0,0 1-1 0 0,1-1 1 0 0,-1 0 0 0 0,0 1 0 0 0,0-1 0 0 0,0 0 0 0 0,0 0-1 0 0,0 1 1 0 0,0-1 0 0 0,1 0 0 0 0,-1 1 0 0 0,0-1 0 0 0,1 2 104 0 0,0 1 0 0 0,0-1 0 0 0,0 0 1 0 0,-1 0-1 0 0,1 1 0 0 0,-1-1 1 0 0,1 0-1 0 0,-1 0 0 0 0,0 1 0 0 0,0-1 1 0 0,0 1-1 0 0,0-1 0 0 0,-1 0 0 0 0,1 1 1 0 0,-1-1-1 0 0,1 0 0 0 0,-1 0 0 0 0,0 1 1 0 0,0-1-1 0 0,0 0 0 0 0,0 0 1 0 0,-1 2-1 0 0,-1 1-209 0 0,3-4 110 0 0,0-1 0 0 0,0 0 1 0 0,-1 0-1 0 0,1 1 0 0 0,0-1 0 0 0,-1 0 1 0 0,1 0-1 0 0,0 1 0 0 0,-1-1 0 0 0,1 0 1 0 0,-1 0-1 0 0,1 0 0 0 0,0 0 0 0 0,-1 0 1 0 0,1 0-1 0 0,-1 0 0 0 0,1 1 0 0 0,0-1 1 0 0,-1 0-1 0 0,1 0 0 0 0,-1 0 0 0 0,1-1 1 0 0,-1 1-1 0 0,-1 0 32 0 0,-51 14 589 0 0,50-13-596 0 0,0 0-1 0 0,-1 0 1 0 0,1 0-1 0 0,0 0 1 0 0,0 1-1 0 0,-1-1 1 0 0,-2 3-1 0 0,-14 6 97 0 0,-64 23 22 0 0,-6 1-52 0 0,49-17-94 0 0,7-1-49 0 0,-21 5-289 0 0,-18 5-3271 0 0,64-25-2397 0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3.2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19 5984 0 0,'0'0'800'0'0,"-1"-2"53"0"0,-10-14 4086 0 0,18 20-4303 0 0,-2-1-411 0 0,0 0 1 0 0,-1 0 0 0 0,1 0 0 0 0,-1 1 0 0 0,0 0 0 0 0,0-1 0 0 0,0 2-1 0 0,-1-1 1 0 0,5 6 0 0 0,5 2-2055 0 0,-8-5-3116 0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3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9072 0 0,'0'0'920'0'0,"2"1"-750"0"0,4 3-36 0 0,-4-3-6 0 0,-1-1-22 0 0,12 5-79 0 0,-11-5-21 0 0,-1 1-1 0 0,0-1 0 0 0,0 1 0 0 0,1-1 1 0 0,-1 1-1 0 0,0 0 0 0 0,0-1 0 0 0,0 1 1 0 0,0 0-1 0 0,0 0 0 0 0,0 0 0 0 0,0 0 1 0 0,0 0-1 0 0,0 0 0 0 0,0 0 0 0 0,-1 0 1 0 0,1 0-1 0 0,0 0 0 0 0,-1 0 0 0 0,1 0 1 0 0,0 3-1 0 0,0-3 283 0 0,0 1 64 0 0,0 0-36 0 0,0-1-124 0 0,-1 1 1 0 0,1-1-1 0 0,0 0 0 0 0,0 0 0 0 0,0 1 0 0 0,0-1 0 0 0,0 0 1 0 0,0 0-1 0 0,0 0 0 0 0,0 0 0 0 0,0 0 0 0 0,1 0 0 0 0,0 1 1 0 0,-1-2-191 0 0,0 1 0 0 0,0-1 0 0 0,-1 0 0 0 0,1 1 0 0 0,0-1 0 0 0,0 1 0 0 0,-1-1 0 0 0,1 0 0 0 0,0 0 0 0 0,0 0 0 0 0,0 1 0 0 0,-1-1 0 0 0,1 0 0 0 0,0 0 0 0 0,0 0 0 0 0,0 0 0 0 0,0 0 0 0 0,1-1 0 0 0,-1 1-35 0 0,1 0-100 0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4.8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95 145 8288 0 0,'-16'0'17510'0'0,"15"0"-17443"0"0,-8-1-9 0 0,-7-3-43 0 0,13 1-16 0 0,2 1-1 0 0,-9-9 2 0 0,10 6 0 0 0,0 3 0 0 0,-2-14-34 0 0,3 13 8 0 0,-1 2 23 0 0,0 0 0 0 0,0 0-1 0 0,0 0 1 0 0,0 0 0 0 0,0 0 0 0 0,0 0-1 0 0,0 0 1 0 0,0 1 0 0 0,0-1-1 0 0,0 0 1 0 0,0 0 0 0 0,1 0 0 0 0,-1 0-1 0 0,0 0 1 0 0,1 0 0 0 0,-1 1 0 0 0,1-1-1 0 0,-1 0 1 0 0,1 0 0 0 0,-1 1-1 0 0,1-1 1 0 0,0 0 0 0 0,-1 1 0 0 0,2-2-1 0 0,1 0 2 0 0,6-7 2 0 0,3 0 0 0 0,-7 5 0 0 0,0 0 0 0 0,1 0 0 0 0,0 1 0 0 0,8-5 0 0 0,-12 7 1 0 0,0 0 0 0 0,0 0 1 0 0,1 0-1 0 0,-1 1 0 0 0,0-1 0 0 0,1 1 0 0 0,-1-1 0 0 0,0 1 0 0 0,1 0 1 0 0,4 0-1 0 0,-6 0 2 0 0,0 0 237 0 0,3 0-118 0 0,-4 0-112 0 0,0 0 1 0 0,0 0-1 0 0,0 0 1 0 0,1 0-1 0 0,-1 0 1 0 0,0-1-1 0 0,0 1 1 0 0,0 0-1 0 0,0 0 1 0 0,1 0-1 0 0,-1 0 1 0 0,0 0-1 0 0,0 0 1 0 0,0 0-1 0 0,1 0 1 0 0,-1 0-1 0 0,0 0 1 0 0,0 0-1 0 0,0 0 1 0 0,0 1-1 0 0,1-1 1 0 0,-1 0-1 0 0,0 0 1 0 0,0 0-1 0 0,0 0 1 0 0,0 0-1 0 0,1 0 1 0 0,-1 0-1 0 0,0 0 1 0 0,0 0-1 0 0,0 1 1 0 0,0-1-1 0 0,0 0 1 0 0,1 0-1 0 0,-1 0 1 0 0,0 0-1 0 0,0 0 1 0 0,0 1-1 0 0,0-1 1 0 0,0 0-1 0 0,0 2 4 0 0,0 0 0 0 0,0 1-1 0 0,0-1 1 0 0,0 0 0 0 0,-1 0-1 0 0,1 0 1 0 0,-1 0 0 0 0,-1 4-1 0 0,-1 0 24 0 0,-1 0 1 0 0,0 0-1 0 0,-7 8 0 0 0,10-13-35 0 0,0 0 0 0 0,0 1-1 0 0,-1-1 1 0 0,1 0 0 0 0,0 0-1 0 0,-1 0 1 0 0,1-1 0 0 0,0 1-1 0 0,-3 1 1 0 0,2-1 3 0 0,0 0 0 0 0,1-1 1 0 0,-1 1-1 0 0,1 0 0 0 0,-1 0 0 0 0,1 0 1 0 0,0 1-1 0 0,-1-1 0 0 0,-1 3 1 0 0,-7 4 4 0 0,3-6-10 0 0,1 0 0 0 0,-1-1 0 0 0,1 1 0 0 0,-1-1 0 0 0,-7 0 0 0 0,7-4 0 0 0,5 3 0 0 0,1-1 0 0 0,-1 1 0 0 0,1-1 0 0 0,0 0 0 0 0,-1 1 0 0 0,1-1 0 0 0,0 0 0 0 0,-1 0 0 0 0,1 0 0 0 0,0 0 0 0 0,0 0 0 0 0,0 0 0 0 0,0 0 0 0 0,0 0 0 0 0,-1-2 0 0 0,-2-6 0 0 0,4-19-60 0 0,0 21 53 0 0,-1 6 2 0 0,1 0 0 0 0,0-1 0 0 0,0 1 0 0 0,0 0 0 0 0,1 0 1 0 0,-1-1-1 0 0,0 1 0 0 0,0 0 0 0 0,1-1 0 0 0,-1 1 1 0 0,1-1-1 0 0,19-21-16 0 0,-18 21 16 0 0,-1 1 0 0 0,1 0 1 0 0,0 0-1 0 0,0 0 0 0 0,0 0 1 0 0,0 0-1 0 0,0 0 1 0 0,0 1-1 0 0,3-1 0 0 0,5-3-2 0 0,4 2 7 0 0,-5-5 11 0 0,-6 6 32 0 0,5 4-14 0 0,-6-3 60 0 0,-1 1-69 0 0,0-1-1 0 0,0 1 1 0 0,0 0 0 0 0,0-1-1 0 0,0 1 1 0 0,-1 0-1 0 0,1 0 1 0 0,0 0-1 0 0,-1 0 1 0 0,1 0 0 0 0,0-1-1 0 0,0 3 1 0 0,0-2-16 0 0,0 1-1 0 0,0-1 1 0 0,0 1 0 0 0,0-1-1 0 0,0 1 1 0 0,-1-1 0 0 0,1 1-1 0 0,0 0 1 0 0,-1-1 0 0 0,1 1-1 0 0,-1 0 1 0 0,0 0 0 0 0,0-1-1 0 0,1 1 1 0 0,-1 0 0 0 0,0 0-1 0 0,0 0 1 0 0,-1-1 0 0 0,1 1-1 0 0,0 0 1 0 0,-1 0 0 0 0,1-1-1 0 0,-1 1 1 0 0,1 0 0 0 0,-1-1-1 0 0,0 1 1 0 0,0 0 0 0 0,0-1-1 0 0,0 1 1 0 0,0-1 0 0 0,-1 2-1 0 0,-7 14 2 0 0,8-17 7 0 0,1 1-1 0 0,0 0 0 0 0,-1-1 1 0 0,1 1-1 0 0,-1 0 0 0 0,1-1 1 0 0,-1 1-1 0 0,1 0 0 0 0,-1-1 0 0 0,1 1 1 0 0,-1-1-1 0 0,1 1 0 0 0,-1-1 1 0 0,0 1-1 0 0,0-1 0 0 0,1 0 1 0 0,-1 1-1 0 0,0-1 0 0 0,1 0 0 0 0,-2 1 1 0 0,-1 0-23 0 0,-5 4 11 0 0,-5-1 0 0 0,11-3 0 0 0,-1-1 0 0 0,-8-9 0 0 0,5 3-12 0 0,6-3-36 0 0,1 4 37 0 0,-1 4 6 0 0,0-1 0 0 0,1 1 0 0 0,-1-1 0 0 0,1 1 0 0 0,-1-1 0 0 0,1 1 0 0 0,-1 0 0 0 0,1-1 0 0 0,0 1 0 0 0,0 0 0 0 0,0 0 0 0 0,0-1 0 0 0,0 1 0 0 0,0 0 0 0 0,0 0 0 0 0,1-1 0 0 0,4-5-33 0 0,-1 1 32 0 0,1 0 1 0 0,-1 1 0 0 0,11-9-1 0 0,-5 10 6 0 0,30-2 0 0 0,-31 2 11 0 0,-6 4 42 0 0,8 4 11 0 0,-9-3 131 0 0,2 27 92 0 0,-4-25-260 0 0,0-1 1 0 0,0 0-1 0 0,-1 1 1 0 0,1-1-1 0 0,-1 0 0 0 0,1 1 1 0 0,-1-1-1 0 0,0 1 0 0 0,0-1 1 0 0,0 1-1 0 0,0-1 1 0 0,-1 0-1 0 0,1 1 0 0 0,-1-1 1 0 0,1 1-1 0 0,-1-1 0 0 0,0 0 1 0 0,0 1-1 0 0,-1 1 0 0 0,-4 6 44 0 0,-2-1-1 0 0,1 0 0 0 0,-14 14 0 0 0,18-21-153 0 0,0 1 0 0 0,0-1 0 0 0,0 1 0 0 0,-1-1 0 0 0,1 0 0 0 0,0 0 0 0 0,-1 0 0 0 0,0 0 0 0 0,1-1 0 0 0,-1 0 0 0 0,0 0 0 0 0,0 0 0 0 0,1 0 0 0 0,-7 1 0 0 0,-9 1-3711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7.8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8 119 11456 0 0,'0'0'1040'0'0,"2"-13"7276"0"0,-2 13-8122 0 0,3 2-137 0 0,-1 0 1 0 0,1 1-1 0 0,-1-1 0 0 0,0 1 0 0 0,0 0 0 0 0,0-1 1 0 0,0 1-1 0 0,0 0 0 0 0,-1 0 0 0 0,1 0 1 0 0,1 6-1 0 0,11 39 321 0 0,-11-32-328 0 0,-1 0 0 0 0,0 0 0 0 0,-1 0 0 0 0,-1 0 0 0 0,-3 24 0 0 0,-18 79 61 0 0,21-119-111 0 0,-2 19 23 0 0,1-15-19 0 0,1 1 1 0 0,-1-1-1 0 0,1 0 0 0 0,-1 0 1 0 0,0 0-1 0 0,-4 8 0 0 0,-4-2-16 0 0,7-9-52 0 0,-1-11-596 0 0,0-16 550 0 0,0-47-1 0 0,3 39 246 0 0,1 8 32 0 0,-3-27 0 0 0,1 40-137 0 0,0 0 0 0 0,2 1 0 0 0,0-1 0 0 0,0 0 0 0 0,1 1 0 0 0,1-1 0 0 0,0 1 0 0 0,0 0 0 0 0,1 0 0 0 0,1 0 0 0 0,0 1 0 0 0,1-1 0 0 0,0 1 0 0 0,0 0 0 0 0,10-11 0 0 0,-12 17 29 0 0,0 0 0 0 0,1 1 0 0 0,-1-1 0 0 0,1 1 0 0 0,0 0 0 0 0,0 0 0 0 0,0 1-1 0 0,0-1 1 0 0,1 1 0 0 0,0 0 0 0 0,7-2 0 0 0,5-1 243 0 0,1 1 1 0 0,25-4-1 0 0,-39 8-276 0 0,8 0 64 0 0,-12 1-66 0 0,1 0 1 0 0,-1 0 0 0 0,0 0 0 0 0,1 1-1 0 0,-1-1 1 0 0,0 0 0 0 0,0 1 0 0 0,1-1 0 0 0,-1 1-1 0 0,0 0 1 0 0,2 1 0 0 0,5 2 68 0 0,27 9 283 0 0,-33-13-248 0 0,-1 4 12 0 0,-1-2-97 0 0,1 0-1 0 0,0 1 0 0 0,-1-1 1 0 0,0 1-1 0 0,1-1 1 0 0,-1 1-1 0 0,0-1 0 0 0,0 1 1 0 0,-1-1-1 0 0,1 1 1 0 0,0-1-1 0 0,-1 1 0 0 0,1-1 1 0 0,-2 4-1 0 0,-4 7 116 0 0,4-6-180 0 0,-1-1 1 0 0,1 0-1 0 0,-1 1 0 0 0,-1-1 1 0 0,1-1-1 0 0,-1 1 1 0 0,0 0-1 0 0,0-1 0 0 0,-1 0 1 0 0,-8 8-1 0 0,-21 21-10 0 0,-4 3-139 0 0,35-34 152 0 0,-1-1 0 0 0,1 1 0 0 0,-1-1 0 0 0,1 0 0 0 0,-1 0 1 0 0,0 0-1 0 0,0-1 0 0 0,1 1 0 0 0,-8 1 0 0 0,9-3 0 0 0,0 1 0 0 0,1-1 0 0 0,-1 1 0 0 0,0-1 0 0 0,0 1 0 0 0,0 0 0 0 0,1-1 0 0 0,-1 1 0 0 0,0 0 0 0 0,1 0 0 0 0,-1 0 0 0 0,1 1 0 0 0,-1-1 0 0 0,-1 3 0 0 0,1-3-52 0 0,2 0-30 0 0,0-1 92 0 0,0 1 1 0 0,0-1 0 0 0,-1 1 0 0 0,1-1 0 0 0,0 1-1 0 0,0-1 1 0 0,0 1 0 0 0,0-1 0 0 0,0 1 0 0 0,1-1-1 0 0,-1 1 1 0 0,0-1 0 0 0,0 1 0 0 0,0-1-1 0 0,0 0 1 0 0,0 1 0 0 0,1-1 0 0 0,-1 1 0 0 0,0-1-1 0 0,0 1 1 0 0,1-1 0 0 0,5 12-38 0 0,-3-9 34 0 0,1 0 0 0 0,0 0 0 0 0,0-1 0 0 0,0 1 0 0 0,0-1-1 0 0,0 0 1 0 0,0 0 0 0 0,1 0 0 0 0,-1 0 0 0 0,7 1 0 0 0,-5-1 10 0 0,1 0 0 0 0,0 1 1 0 0,10 5-1 0 0,-5-1 57 0 0,1-1-1 0 0,-1-1 0 0 0,14 5 1 0 0,6 2 130 0 0,4 10 140 0 0,-35-21-217 0 0,5 12 151 0 0,-5-12-241 0 0,0 1 0 0 0,0-1-1 0 0,0 0 1 0 0,0 1 0 0 0,-1-1-1 0 0,1 1 1 0 0,0-1 0 0 0,-1 1-1 0 0,1-1 1 0 0,0 4 0 0 0,-2-3 7 0 0,1-1 0 0 0,0 1 0 0 0,0 0 1 0 0,-1 0-1 0 0,1-1 0 0 0,-1 1 0 0 0,0-1 0 0 0,1 1 1 0 0,-1 0-1 0 0,0-1 0 0 0,0 1 0 0 0,0-1 1 0 0,0 0-1 0 0,0 1 0 0 0,0-1 0 0 0,0 0 1 0 0,-1 1-1 0 0,1-1 0 0 0,-2 1 0 0 0,-4 3 121 0 0,1-1-1 0 0,-1 0 0 0 0,-8 3 1 0 0,6-3 29 0 0,1-1-112 0 0,-1 0-1 0 0,1 0 1 0 0,-1-1 0 0 0,1 0 0 0 0,-11 1-1 0 0,-11 2 27 0 0,-49 9-105 0 0,70-13-132 0 0,0 0 1 0 0,0 0-1 0 0,0-1 0 0 0,-16-1 1 0 0,-6-1-3372 0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19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2125 3680 0 0,'0'0'10761'0'0,"-5"4"-9464"0"0,29-27 2308 0 0,-22 22-3317 0 0,4-3-33 0 0,-1 0-1 0 0,1 0 1 0 0,0 1-1 0 0,7-4 0 0 0,-1 1 166 0 0,-9 5-394 0 0,-1 0-1 0 0,1 0 0 0 0,-1 0 0 0 0,0-1 0 0 0,0 1 0 0 0,1 0 0 0 0,-1-1 0 0 0,0 0 0 0 0,0 1 0 0 0,3-5 0 0 0,-3 4 4 0 0,0 0-1 0 0,0 0 1 0 0,1 0-1 0 0,-1 0 1 0 0,1 1-1 0 0,0-1 1 0 0,-1 0-1 0 0,6-1 1 0 0,-6 2-11 0 0,1 0 0 0 0,-1 0 1 0 0,1 0-1 0 0,-1-1 0 0 0,1 1 1 0 0,-1-1-1 0 0,0 0 0 0 0,3-2 1 0 0,-2 0 5 0 0,0 1 1 0 0,0 0-1 0 0,1 0 1 0 0,-1 1-1 0 0,1-1 1 0 0,-1 1-1 0 0,7-3 1 0 0,15-12 125 0 0,-13 9-29 0 0,0 0 1 0 0,0 0-1 0 0,25-10 0 0 0,-13 7 102 0 0,-4-5-27 0 0,-17 14-159 0 0,0-1 1 0 0,0 1-1 0 0,0-1 0 0 0,0 1 1 0 0,5-2-1 0 0,15-8 241 0 0,-1-1 0 0 0,0 0 0 0 0,25-21-1 0 0,35-23 23 0 0,-69 49-257 0 0,21-17 1 0 0,4-3 48 0 0,-4 11-12 0 0,-26 13-38 0 0,0 0 1 0 0,0 0 0 0 0,-1 0-1 0 0,13-10 1 0 0,-8 4 28 0 0,0 1 0 0 0,1 1 0 0 0,19-10 0 0 0,7-5 50 0 0,5-9-67 0 0,-30 22-16 0 0,-1 0 0 0 0,1 1 0 0 0,18-9 0 0 0,6-3 42 0 0,44-30 1 0 0,-47 28-16 0 0,6 0-54 0 0,2-4 96 0 0,3-7-65 0 0,-34 26-31 0 0,0 0-1 0 0,0-1 1 0 0,13-14 0 0 0,34-28 42 0 0,18-19 63 0 0,-59 54-104 0 0,-14 13-7 0 0,1 0 0 0 0,0 0 0 0 0,0 0 0 0 0,0 1 0 0 0,1 0 0 0 0,5-2-1 0 0,-5 2 2 0 0,-1 0 0 0 0,1-1 0 0 0,-1 1 0 0 0,10-7 0 0 0,-8 4-6 0 0,1 1 0 0 0,-1-1 0 0 0,15-4 0 0 0,-16 7 1 0 0,0-1 0 0 0,-1 0 1 0 0,1 0-1 0 0,0 0 1 0 0,-1-1-1 0 0,0 0 0 0 0,9-7 1 0 0,-2-1 21 0 0,0 2 1 0 0,1-1-1 0 0,21-13 1 0 0,-21 16-20 0 0,-1 0 1 0 0,0-1 0 0 0,-1-1 0 0 0,13-13-1 0 0,-19 18-4 0 0,1 0 0 0 0,-1 0 0 0 0,1 1-1 0 0,0 0 1 0 0,10-6 0 0 0,17-12 15 0 0,-21 12 21 0 0,1 2 1 0 0,-1 0 0 0 0,28-13-1 0 0,18-10 28 0 0,-19 8-64 0 0,-30 18 0 0 0,1-1 0 0 0,13-10 0 0 0,-2 1 0 0 0,28-23 64 0 0,-14 16-64 0 0,-23 16 0 0 0,89-60-32 0 0,-92 60 32 0 0,1 1 0 0 0,-1 0 0 0 0,14-5 0 0 0,-12 6 0 0 0,-1-1 0 0 0,0 0 0 0 0,10-6 0 0 0,0 0-2 0 0,-17 10 3 0 0,0 0 1 0 0,0 0 0 0 0,0-1 0 0 0,0 0 0 0 0,0 1 0 0 0,3-4 0 0 0,5-1 42 0 0,-8 5-38 0 0,0 0 1 0 0,0-1-1 0 0,0 1 0 0 0,0-1 0 0 0,0 0 1 0 0,0 1-1 0 0,-1-1 0 0 0,1 0 0 0 0,2-3 1 0 0,17-16 4 0 0,-14 14-11 0 0,0-1 0 0 0,1 1 0 0 0,-1 0-1 0 0,1 1 1 0 0,16-8 0 0 0,55-25 0 0 0,-53 24 0 0 0,22-11 0 0 0,-19 6 0 0 0,-24 16 0 0 0,0-1 0 0 0,1 1 0 0 0,12-6 0 0 0,-16 8 0 0 0,-1 1 0 0 0,1-1 0 0 0,-1 1 0 0 0,1-1 0 0 0,-1 0 0 0 0,0 0 0 0 0,1 0 0 0 0,-1 0 0 0 0,3-5 0 0 0,5-4 0 0 0,17-12 0 0 0,-22 16 0 0 0,0 1 0 0 0,1 0 0 0 0,0 1 0 0 0,0 0 0 0 0,13-9 0 0 0,-16 12 0 0 0,0 0 0 0 0,0-1 0 0 0,0 1 0 0 0,0 0 0 0 0,3-6 0 0 0,5-2 0 0 0,5-5 0 0 0,-4 6 0 0 0,-7 6 0 0 0,0 0 7 0 0,-2 0 25 0 0,15-19-7 0 0,-15 20-25 0 0,-1 1 0 0 0,9-8 0 0 0,11-13 0 0 0,-13 17 0 0 0,-2 0 0 0 0,2 0 0 0 0,-2-3 0 0 0,1 2 0 0 0,18-7 0 0 0,-24 13 0 0 0,0-1 0 0 0,0 0 0 0 0,0 0 0 0 0,0-1 0 0 0,0 1 0 0 0,0 0 0 0 0,0-1 0 0 0,0 1 0 0 0,0-1 0 0 0,2-2 0 0 0,-2 2 0 0 0,0 0 0 0 0,0 0 0 0 0,0 0 0 0 0,1 0 0 0 0,-1 0 0 0 0,1 1 0 0 0,-1-1 0 0 0,1 1 0 0 0,-1 0 0 0 0,1 0 0 0 0,5-2 0 0 0,0 0 0 0 0,-1 0 0 0 0,12-7 0 0 0,-13 7-28 0 0,-5 2-112 0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49:20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 9216 0 0,'25'1'11120'0'0,"0"0"-6011"0"0,1 0-4549 0 0,47-3 0 0 0,-45-1-333 0 0,-5 0 97 0 0,24-5-1 0 0,-32 4-200 0 0,-12 3-110 0 0,1 0 1 0 0,0 1-1 0 0,0-1 1 0 0,0 1 0 0 0,0 0-1 0 0,0 0 1 0 0,4 1-1 0 0,12-1 69 0 0,-17 1-12 0 0,13 15 59 0 0,-13-7-113 0 0,-3-5-1 0 0,1 3 14 0 0,-1 1 1 0 0,0 0-1 0 0,-1-1 1 0 0,0 1-1 0 0,0 0 1 0 0,0-1-1 0 0,-5 14 1 0 0,-19 44 42 0 0,16-45-37 0 0,-10 37-1 0 0,9-26-34 0 0,7-25 0 0 0,1 0 0 0 0,0 0 0 0 0,-1 11 0 0 0,-6 38-1116 0 0,3-21-3188 0 0,-2 61 0 0 0,8-80-3723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2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2 7832 0 0,'5'-2'19846'0'0,"-12"14"-19695"0"0,1 1 0 0 0,0-1-1 0 0,1 1 1 0 0,1 1 0 0 0,-4 15 0 0 0,-14 38-87 0 0,9-19-41 0 0,8-33-13 0 0,1-1 0 0 0,0 1 1 0 0,0 15-1 0 0,2-13-22 0 0,2-6-16 0 0,-1 0 0 0 0,-1 0 0 0 0,0 0 0 0 0,-4 15 0 0 0,3-19 15 0 0,-1 8-23 0 0,10 17-86 0 0,-4-23 80 0 0,3-2 31 0 0,2-3 11 0 0,10 1 0 0 0,-13-5 0 0 0,1 0 0 0 0,0 1 3 0 0,-1-1 1 0 0,0 0-1 0 0,0 0 0 0 0,0 0 0 0 0,0 0 1 0 0,1 0-1 0 0,-1-1 0 0 0,0 0 1 0 0,0 0-1 0 0,0 0 0 0 0,0 0 0 0 0,5-3 1 0 0,11-3 6 0 0,-11 5-7 0 0,-1-1 0 0 0,0-1-1 0 0,9-4 1 0 0,-13 6-10 0 0,-1 1 0 0 0,0 0-1 0 0,1 0 1 0 0,-1 0 0 0 0,0 0-1 0 0,1 1 1 0 0,3-1 0 0 0,-3 1-24 0 0,0-1 1 0 0,0 0-1 0 0,1 0 1 0 0,-1 0-1 0 0,0 0 1 0 0,5-3-1 0 0,23-16-1415 0 0,-19 11-6985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19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12840 0 0,'0'0'4353'0'0,"2"1"-3345"0"0,0-1-841 0 0,0 1 0 0 0,0-1 1 0 0,0 1-1 0 0,0-1 0 0 0,0 1 0 0 0,0-1 1 0 0,0 0-1 0 0,0 0 0 0 0,0 0 0 0 0,0 0 1 0 0,0-1-1 0 0,0 1 0 0 0,2-1 0 0 0,17-1 740 0 0,-10 1-549 0 0,-3 1-130 0 0,-1 0-1 0 0,0 0 1 0 0,1 1-1 0 0,-1 0 0 0 0,1 0 1 0 0,10 3-1 0 0,-5 0 17 0 0,-1 0 0 0 0,2-1 0 0 0,-1 0 0 0 0,0-1 0 0 0,24 1 0 0 0,6 0 228 0 0,57 1 300 0 0,-70-3-648 0 0,0-1 0 0 0,40-6-1 0 0,-24 2-47 0 0,-34 3-106 0 0,0 0 0 0 0,0-1 0 0 0,0 0-1 0 0,0-1 1 0 0,0 0 0 0 0,17-8 0 0 0,-5 4-292 0 0,-19 6-2964 0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19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20383 0 0,'0'0'2052'0'0,"2"1"-1760"0"0,2 0 7 0 0,-1-1 0 0 0,1 1-1 0 0,0 0 1 0 0,-1-1 0 0 0,1 0-1 0 0,0 0 1 0 0,0 0 0 0 0,0 0 0 0 0,-1-1-1 0 0,1 0 1 0 0,0 1 0 0 0,-1-1-1 0 0,5-2 1 0 0,-1 1-52 0 0,0 1 0 0 0,1-1 0 0 0,8 1-1 0 0,-6 1-157 0 0,0-1 0 0 0,0 1-1 0 0,0-2 1 0 0,0 1 0 0 0,15-5-1 0 0,-16 3-85 0 0,0 2 0 0 0,1-1 0 0 0,-1 1 0 0 0,12 0 0 0 0,22-2-43 0 0,-1-5-378 0 0,28-3-1201 0 0,-47 4 851 0 0,-9 1-1420 0 0,2 6-1649 0 0,-5 0 1871 0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5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52 357 9672 0 0,'0'-3'748'0'0,"-5"-30"-257"0"0,0-2 13044 0 0,5 37-13239 0 0,-1 13-169 0 0,0 1 0 0 0,-5 18 0 0 0,2-18-67 0 0,2 0 0 0 0,-1 23 0 0 0,-7 92 196 0 0,9-111-210 0 0,-5 31-1 0 0,3-43-14 0 0,3-6-86 0 0,-1-12-172 0 0,-1 1 156 0 0,1 1-1 0 0,1-1 1 0 0,-1 1-1 0 0,1-1 1 0 0,3-14 0 0 0,-1-17-69 0 0,10-93-38 0 0,-4 69 180 0 0,1-7 45 0 0,24-89 0 0 0,-6 71 517 0 0,-26 87-158 0 0,9 3-74 0 0,-8-1-316 0 0,1 1-1 0 0,-1 0 1 0 0,0 0 0 0 0,0 0-1 0 0,0 0 1 0 0,0 1-1 0 0,0-1 1 0 0,0 0 0 0 0,-1 1-1 0 0,1-1 1 0 0,0 1-1 0 0,-1 0 1 0 0,1 0 0 0 0,-1-1-1 0 0,0 1 1 0 0,1 0-1 0 0,0 3 1 0 0,1 3 17 0 0,0-1-1 0 0,0 1 1 0 0,2 13-1 0 0,2 6 25 0 0,5 21 15 0 0,12 79 0 0 0,-19-93-72 0 0,6 101 54 0 0,0-11-110 0 0,-7-57-252 0 0,-2-58-325 0 0,-2 0 1 0 0,1 0-1 0 0,-2 0 1 0 0,1 0 0 0 0,-1-1-1 0 0,-2 12 1 0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5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2760 0 0,'0'0'125'0'0,"3"1"507"0"0,12 5 4418 0 0,0-2-1 0 0,22 4 1 0 0,37-2-1610 0 0,-65-4-3436 0 0,0-1 0 0 0,0-1 0 0 0,1 1 0 0 0,-1-1 0 0 0,0-1 0 0 0,16-2 0 0 0,-21 3-205 0 0,-1 0 0 0 0,1 0 1 0 0,0 0-1 0 0,0 0 0 0 0,0 1 0 0 0,0 0 0 0 0,6 2 0 0 0,11 1-1391 0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6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119 602 11056 0 0,'7'-58'1549'0'0,"-3"15"1543"0"0,15-102 5042 0 0,-16 110-6921 0 0,-2 0 0 0 0,-5-41 0 0 0,-5 15-682 0 0,3 32-317 0 0,4 18-172 0 0,-2 0 0 0 0,0 0 0 0 0,0 0 0 0 0,-6-11 0 0 0,-3-5-44 0 0,12 24 3 0 0,0 1 0 0 0,0 1-1 0 0,-1-1 1 0 0,1 0 0 0 0,0 0-1 0 0,-1 0 1 0 0,1 1 0 0 0,-1-1 0 0 0,0 1-1 0 0,1-1 1 0 0,-1 1 0 0 0,0 0-1 0 0,0-1 1 0 0,-2 0 0 0 0,4 2-1 0 0,0 0 1 0 0,0 0 0 0 0,0 0 0 0 0,-1 0-1 0 0,1 0 1 0 0,0 0 0 0 0,0 0-1 0 0,0 0 1 0 0,0 0 0 0 0,0 0-1 0 0,0 0 1 0 0,0 0 0 0 0,0 0-1 0 0,0 0 1 0 0,0 0 0 0 0,0 0-1 0 0,0 0 1 0 0,-1 0 0 0 0,1 0 0 0 0,0 0-1 0 0,0 0 1 0 0,0 0 0 0 0,0 0-1 0 0,0 0 1 0 0,0 0 0 0 0,0 0-1 0 0,0 0 1 0 0,0 0 0 0 0,0 0-1 0 0,0 0 1 0 0,0 0 0 0 0,-1 0-1 0 0,1 0 1 0 0,0 0 0 0 0,0 0 0 0 0,0 0-1 0 0,0 0 1 0 0,0 0 0 0 0,0 0-1 0 0,0 0 1 0 0,0 0 0 0 0,0 0-1 0 0,0 1 1 0 0,0-1 0 0 0,0 0-1 0 0,0 0 1 0 0,0 0 0 0 0,0 0-1 0 0,0 0 1 0 0,0 0 0 0 0,0 0 0 0 0,0 0-1 0 0,0 0 1 0 0,0 0 0 0 0,0 0-1 0 0,0 0 1 0 0,0 1 0 0 0,0-1-1 0 0,0 0 1 0 0,0 0 0 0 0,0 0-1 0 0,-5 15-46 0 0,0 1-1 0 0,1 0 0 0 0,1 0 1 0 0,0 0-1 0 0,0 22 0 0 0,7 84-84 0 0,-1-72 97 0 0,-5 34-38 0 0,0-53 42 0 0,3 47-1 0 0,9 109-44 0 0,-10-149 106 0 0,-1 30-495 0 0,3 1 1 0 0,13 74-1 0 0,-13-131-325 0 0,-1 0-1 0 0,0 0 1 0 0,-1 18-1 0 0,-3-2-6571 0 0,2-12 457 0 0</inkml:trace>
  <inkml:trace contextRef="#ctx0" brushRef="#br0" timeOffset="1">1 669 18287 0 0,'0'0'414'0'0,"1"-2"56"0"0,5-11 341 0 0,-5 10-767 0 0,0 0-1 0 0,0 0 1 0 0,1 1-1 0 0,-1-1 1 0 0,1 0 0 0 0,4-4-1 0 0,0 1 103 0 0,-2 1 325 0 0,1 0 1 0 0,-1 0 0 0 0,1 1 0 0 0,1 0-1 0 0,-1 0 1 0 0,0 0 0 0 0,1 0-1 0 0,0 1 1 0 0,10-4 0 0 0,-7 4-361 0 0,-4 1-19 0 0,0 0 0 0 0,0 1 1 0 0,1 0-1 0 0,-1 0 0 0 0,0 0 0 0 0,1 0 1 0 0,-1 1-1 0 0,1 0 0 0 0,9 1 0 0 0,-9-1-382 0 0,1-1-1 0 0,-1 1 1 0 0,0-1-1 0 0,0-1 1 0 0,10-2 0 0 0,-7 1-208 0 0,8-5-766 0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6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14280 0 0,'0'2'7290'0'0,"8"86"-3008"0"0,0 7-3713 0 0,-9-50-429 0 0,1 32-18 0 0,11 93 0 0 0,-7-127-194 0 0,-2-27-93 0 0,0 1 0 0 0,0-1 0 0 0,9 29 0 0 0,0-5-638 0 0,-6-19-1151 0 0,1-1-3429 0 0,4-1-2342 0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6.8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0 242 10592 0 0,'2'0'9047'0'0,"3"-1"-8374"0"0,1-1-1 0 0,-1 0 1 0 0,1 0-1 0 0,-1 0 1 0 0,0 0-1 0 0,0-1 1 0 0,0 0-1 0 0,0 0 1 0 0,6-6-1 0 0,5-1-87 0 0,-12 7-506 0 0,-1 0 0 0 0,1 0 1 0 0,0-1-1 0 0,-1 1 0 0 0,0-1 1 0 0,1 0-1 0 0,-1 0 1 0 0,4-7-1 0 0,-2 1 5 0 0,0-1-1 0 0,7-18 1 0 0,-11 26-85 0 0,-1 1 1 0 0,1-1-1 0 0,-1 0 1 0 0,0 1 0 0 0,1-1-1 0 0,-1 0 1 0 0,0 1-1 0 0,-1-1 1 0 0,1 0-1 0 0,0 1 1 0 0,-1-1-1 0 0,0 0 1 0 0,1 1-1 0 0,-1-1 1 0 0,0 1-1 0 0,0-1 1 0 0,-1 1-1 0 0,1-1 1 0 0,0 1 0 0 0,-1 0-1 0 0,0 0 1 0 0,-2-3-1 0 0,2 3-110 0 0,1 2 75 0 0,-1 0-1 0 0,1 0 0 0 0,-1 0 0 0 0,1 0 1 0 0,0 0-1 0 0,-1 0 0 0 0,1-1 0 0 0,-1 1 1 0 0,1-1-1 0 0,0 1 0 0 0,-3-2 0 0 0,3 2 16 0 0,0-1-1 0 0,0 0 0 0 0,0 1 1 0 0,-1 0-1 0 0,1-1 1 0 0,0 1-1 0 0,0-1 0 0 0,-1 1 1 0 0,1 0-1 0 0,0 0 1 0 0,-1 0-1 0 0,1 0 0 0 0,0 0 1 0 0,0 0-1 0 0,-1 0 1 0 0,1 0-1 0 0,0 1 0 0 0,-1-1 1 0 0,1 0-1 0 0,0 1 1 0 0,0-1-1 0 0,0 1 0 0 0,-1-1 1 0 0,1 1-1 0 0,0 0 0 0 0,0-1 1 0 0,0 1-1 0 0,0 0 1 0 0,0 0-1 0 0,0 0 0 0 0,0 0 1 0 0,0 1-1 0 0,-3 4-45 0 0,0-1-1 0 0,1 1 1 0 0,0-1 0 0 0,0 1-1 0 0,-2 8 1 0 0,1-3 4 0 0,2-5 40 0 0,0-1 0 0 0,1 0-1 0 0,0 1 1 0 0,1-1 0 0 0,-1 1 0 0 0,1-1-1 0 0,0 1 1 0 0,0 5 0 0 0,1 4-25 0 0,-1-13 42 0 0,0 1 0 0 0,0-1-1 0 0,1 0 1 0 0,0 1 0 0 0,-1-1 0 0 0,1 1 0 0 0,0-1 0 0 0,0 0-1 0 0,1 3 1 0 0,4 8-17 0 0,-6-11-8 0 0,1 1 0 0 0,0-1 0 0 0,0 0 1 0 0,0 1-1 0 0,0-1 0 0 0,1 0 0 0 0,-1 0 1 0 0,0 0-1 0 0,1 0 0 0 0,0 0 0 0 0,-1 0 1 0 0,1-1-1 0 0,0 1 0 0 0,0 0 0 0 0,0-1 0 0 0,0 1 1 0 0,0-1-1 0 0,0 0 0 0 0,1 0 0 0 0,-1 0 1 0 0,0 0-1 0 0,1 0 0 0 0,-1 0 0 0 0,5 0 1 0 0,-1 0-769 0 0,0 0 1 0 0,0-1 0 0 0,1 0-1 0 0,-1 0 1 0 0,0 0-1 0 0,1-1 1 0 0,-1 1 0 0 0,12-5-1 0 0,-1 0-5915 0 0</inkml:trace>
  <inkml:trace contextRef="#ctx0" brushRef="#br0" timeOffset="1">384 152 11520 0 0,'0'1'528'0'0,"2"30"155"0"0,-1-23 29 0 0,-1 0-1 0 0,1 0 1 0 0,-1 0 0 0 0,-1 0 0 0 0,-2 16 0 0 0,-3-2 8285 0 0,6-34-8890 0 0,0 0-1 0 0,1 0 0 0 0,0 0 1 0 0,1 0-1 0 0,0 1 1 0 0,1-1-1 0 0,1 1 1 0 0,-1-1-1 0 0,2 1 0 0 0,6-11 1 0 0,-1-4-244 0 0,-8 20 81 0 0,0 1-1 0 0,0-1 1 0 0,0 1 0 0 0,1 0-1 0 0,3-6 1 0 0,32-31-2505 0 0,-29 32 1473 0 0,7-5-823 0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7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19319 0 0,'0'0'1751'0'0,"2"-1"-1440"0"0,18-11-312 0 0,-16 9 168 0 0,-1 1 1 0 0,1-1 0 0 0,0 1-1 0 0,7-3 1 0 0,21-11 2042 0 0,-12 4-1172 0 0,8-12 238 0 0,-7 11-1131 0 0,-19 12-173 0 0,-1 0-1 0 0,1 0 1 0 0,-1 1-1 0 0,1-1 0 0 0,-1 1 1 0 0,1-1-1 0 0,-1 1 1 0 0,1 0-1 0 0,-1 0 1 0 0,1 0-1 0 0,1 0 1 0 0,-1 0-375 0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7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0 2304 0 0,'-5'6'18391'0'0,"5"-3"-18151"0"0,-1-1 0 0 0,0 0 0 0 0,1 0 0 0 0,-1 1-1 0 0,1-1 1 0 0,0 0 0 0 0,-1 1 0 0 0,1-1 0 0 0,0 1-1 0 0,1-1 1 0 0,-1 0 0 0 0,1 4 0 0 0,11 29 1258 0 0,-11-31-1464 0 0,10 45 691 0 0,-4-35-705 0 0,12 20 1 0 0,-11-22 12 0 0,12 26 0 0 0,17 45 197 0 0,-26-60-232 0 0,-9-19 4 0 0,0 0-1 0 0,0 0 0 0 0,0 0 0 0 0,-1 0 1 0 0,1 1-1 0 0,-1-1 0 0 0,0 0 0 0 0,0 1 1 0 0,0 7-1 0 0,4 26 85 0 0,-4-34-42 0 0,0 0 0 0 0,0 1 0 0 0,0-1 0 0 0,-1 1 1 0 0,1-1-1 0 0,-1 1 0 0 0,0-1 0 0 0,-1 1 1 0 0,1-1-1 0 0,-1 1 0 0 0,0-1 0 0 0,0 1 0 0 0,0-1 1 0 0,-1 0-1 0 0,-2 6 0 0 0,1-5 38 0 0,0 0 0 0 0,-1 0 0 0 0,0 0 0 0 0,-1-1 0 0 0,1 1 0 0 0,-1-1 1 0 0,1 0-1 0 0,-1 0 0 0 0,0-1 0 0 0,-1 0 0 0 0,1 0 0 0 0,-1 0 0 0 0,1 0 0 0 0,-1-1 0 0 0,-8 3 0 0 0,9-4-115 0 0,1 0-1 0 0,-1 0 1 0 0,1 0 0 0 0,-1 0-1 0 0,1-1 1 0 0,-1 0-1 0 0,0 0 1 0 0,1 0 0 0 0,-1-1-1 0 0,1 1 1 0 0,-1-1 0 0 0,1 0-1 0 0,-1 0 1 0 0,1-1-1 0 0,0 0 1 0 0,-1 1 0 0 0,1-1-1 0 0,0-1 1 0 0,0 1 0 0 0,0 0-1 0 0,-4-5 1 0 0,5 4-274 0 0,1 0 0 0 0,0 1 0 0 0,0-2 0 0 0,0 1 0 0 0,0 0 0 0 0,0 0 0 0 0,1 0 0 0 0,-1-1-1 0 0,1 1 1 0 0,0-1 0 0 0,0 1 0 0 0,0-1 0 0 0,0 1 0 0 0,1-1 0 0 0,0 0 0 0 0,0 1 0 0 0,0-1 0 0 0,0 0 0 0 0,0 1 0 0 0,2-6 0 0 0,3-9-7627 0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7.9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257 1 24127 0 0,'0'0'4901'0'0,"-2"1"-4741"0"0,-4 2-127 0 0,0 1 0 0 0,0 0 0 0 0,0 1 1 0 0,1-1-1 0 0,0 1 0 0 0,0 0 0 0 0,0 0 0 0 0,-6 8 0 0 0,-30 53-72 0 0,16-25 55 0 0,19-33-11 0 0,4-4-14 0 0,0-1 0 0 0,-1 0 0 0 0,1 1 0 0 0,0-1 0 0 0,1 1 0 0 0,-1-1 0 0 0,1 1 0 0 0,-1 0-1 0 0,1 0 1 0 0,0 0 0 0 0,0 4 0 0 0,-6 41-71 0 0,7-46 80 0 0,0-1 0 0 0,0 0 0 0 0,0 1 0 0 0,0-1 0 0 0,0 1 0 0 0,0-1 0 0 0,1 0 0 0 0,-1 1 0 0 0,1-1 0 0 0,1 3 0 0 0,1 5 0 0 0,-3-9 0 0 0,0 1 0 0 0,0-1 0 0 0,0 1 0 0 0,0-1 0 0 0,1 1 0 0 0,-1 0 0 0 0,0-1 0 0 0,1 1 0 0 0,-1-1 0 0 0,1 0 0 0 0,0 1 0 0 0,-1-1 0 0 0,2 3 0 0 0,1-1 0 0 0,19 50 0 0 0,-21-48 0 0 0,1-1 0 0 0,-1 1 0 0 0,0-1 0 0 0,-1 1 0 0 0,1 0 0 0 0,-1-1 0 0 0,0 1 0 0 0,0 0 0 0 0,0-1 0 0 0,-1 7 0 0 0,-4 3 0 0 0,3-11-7 0 0,1 0 1 0 0,-1 0-1 0 0,0 0 0 0 0,0-1 0 0 0,0 1 0 0 0,0 0 1 0 0,0-1-1 0 0,-1 1 0 0 0,-2 1 0 0 0,3-2-8 0 0,0-1 0 0 0,0 0-1 0 0,0 0 1 0 0,0 0 0 0 0,-1 0-1 0 0,1 0 1 0 0,-4 0 0 0 0,-8 3-35 0 0,9-3-156 0 0,1 1 0 0 0,0-1 0 0 0,-1 0 0 0 0,1 0 0 0 0,0-1 0 0 0,-1 0 0 0 0,-4 1 0 0 0,7-1 5 0 0,0 0 1 0 0,0-1 0 0 0,0 1 0 0 0,0 0 0 0 0,1-1 0 0 0,-1 1-1 0 0,0-1 1 0 0,0 1 0 0 0,1-1 0 0 0,-1 0 0 0 0,0 1 0 0 0,1-1-1 0 0,-1 0 1 0 0,1 0 0 0 0,-1 0 0 0 0,1-1 0 0 0,0 1 0 0 0,-1 0-1 0 0,-1-3 1 0 0,-2-10-1972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2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17103 0 0,'0'0'1298'0'0,"1"1"-884"0"0,1 2-140 0 0,-1-1 0 0 0,1 1-1 0 0,-1 0 1 0 0,0-1-1 0 0,0 1 1 0 0,0 0-1 0 0,0 0 1 0 0,0 0-1 0 0,1 6 1 0 0,-1-1 392 0 0,-1-6-490 0 0,0 0 0 0 0,0 0 0 0 0,0 0 0 0 0,0 0 0 0 0,0 0 0 0 0,0 0 1 0 0,-1 0-1 0 0,0 4 0 0 0,0-4-68 0 0,1 0 0 0 0,-1 0-1 0 0,1 0 1 0 0,0 0 0 0 0,-1 1 0 0 0,1-1 0 0 0,0 0 0 0 0,1 3 0 0 0,2 19 690 0 0,0 29 0 0 0,1 4-593 0 0,-3-38-147 0 0,-1 26-1 0 0,-1-34-116 0 0,1 1-1 0 0,0 0 0 0 0,1-1 0 0 0,0 1 1 0 0,1-1-1 0 0,4 19 0 0 0,1-10-341 0 0,-5-13-300 0 0,0 1 0 0 0,1 0-1 0 0,4 8 1 0 0,0-5-965 0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8.3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1 303 6448 0 0,'0'0'498'0'0,"1"1"-327"0"0,13 2-546 0 0,-10-3 1283 0 0,-1 0 1 0 0,1 0 0 0 0,0-1-1 0 0,-1 0 1 0 0,7-1 0 0 0,-7 0 168 0 0,1 1 0 0 0,-1 0 0 0 0,1-1 0 0 0,-1 0 0 0 0,1 0 0 0 0,-1 0 0 0 0,0 0 0 0 0,0 0 1 0 0,5-6-1 0 0,-6 6-774 0 0,0 0 0 0 0,1 0 1 0 0,-1 0-1 0 0,1 1 1 0 0,0-1-1 0 0,0 1 0 0 0,-1-1 1 0 0,1 1-1 0 0,0 0 1 0 0,0 0-1 0 0,4-1 1 0 0,13-5 490 0 0,-7 0-429 0 0,-7 5-148 0 0,0-1-1 0 0,0 0 1 0 0,8-7-1 0 0,33-26 352 0 0,-25 20-399 0 0,6-5-237 0 0,-27 20 77 0 0,0-1-1 0 0,1 1 1 0 0,-1 0-1 0 0,0 0 1 0 0,0 0-1 0 0,0-1 1 0 0,-1 1-1 0 0,1 0 1 0 0,0-1-1 0 0,0 1 1 0 0,-1-1-1 0 0,1 1 1 0 0,-1-1-1 0 0,1 1 0 0 0,-1-1 1 0 0,1-2-1 0 0,0-14 355 0 0,-1 16-360 0 0,1 1 1 0 0,-1 0-1 0 0,0 0 0 0 0,1 0 0 0 0,-1-1 1 0 0,0 1-1 0 0,0 0 0 0 0,0 0 0 0 0,0 0 1 0 0,0-1-1 0 0,-1 1 0 0 0,1 0 1 0 0,0 0-1 0 0,0 0 0 0 0,-1-1 0 0 0,1 1 1 0 0,-1 0-1 0 0,1 0 0 0 0,-1 0 0 0 0,1 0 1 0 0,-1 0-1 0 0,0 0 0 0 0,1 0 1 0 0,-1 0-1 0 0,0 0 0 0 0,0 0 0 0 0,0 0 1 0 0,0 1-1 0 0,0-1 0 0 0,-1 0 0 0 0,-7-5-189 0 0,7 4 153 0 0,0 1 0 0 0,1-1 0 0 0,-1 1 0 0 0,0 0 0 0 0,0 0 0 0 0,0 0 1 0 0,-1 0-1 0 0,1 0 0 0 0,0 0 0 0 0,0 1 0 0 0,0-1 0 0 0,-1 1 0 0 0,1 0 0 0 0,0-1 0 0 0,-1 1 0 0 0,1 0 0 0 0,0 0 0 0 0,0 0 0 0 0,-3 1 0 0 0,-1 0-34 0 0,0 1 0 0 0,0-1 0 0 0,0 1-1 0 0,0 0 1 0 0,1 1 0 0 0,-1 0 0 0 0,1-1 0 0 0,0 2-1 0 0,0-1 1 0 0,0 0 0 0 0,0 1 0 0 0,0 0 0 0 0,1 0-1 0 0,-5 6 1 0 0,-5 14-54 0 0,1 0 0 0 0,1 1 0 0 0,1 1 0 0 0,1-1 0 0 0,2 2 0 0 0,0-1 0 0 0,-6 48 0 0 0,14-67 121 0 0,0 1 0 0 0,0 0 0 0 0,0 0 0 0 0,1-1 0 0 0,2 10 0 0 0,1 11 0 0 0,-4-23 2 0 0,1 0 0 0 0,0 0 0 0 0,0 0 0 0 0,0 0 0 0 0,1 0-1 0 0,-1-1 1 0 0,1 1 0 0 0,0 0 0 0 0,1-1 0 0 0,-1 0 0 0 0,1 1 0 0 0,0-1 0 0 0,0 0-1 0 0,0 0 1 0 0,0-1 0 0 0,1 1 0 0 0,0-1 0 0 0,0 0 0 0 0,0 1 0 0 0,0-2 0 0 0,0 1-1 0 0,0 0 1 0 0,1-1 0 0 0,-1 0 0 0 0,1 0 0 0 0,9 3 0 0 0,6-1-606 0 0,33 4 0 0 0,-45-8-328 0 0,1 1 0 0 0,-1-2 0 0 0,16-2 0 0 0,1-2-7246 0 0</inkml:trace>
  <inkml:trace contextRef="#ctx0" brushRef="#br0" timeOffset="1">714 0 19031 0 0,'0'0'1912'0'0,"-2"0"-1753"0"0,-2 0 206 0 0,0 0-1 0 0,0 1 1 0 0,0-1 0 0 0,0 1-1 0 0,0 0 1 0 0,0 0-1 0 0,1 0 1 0 0,-1 1 0 0 0,0-1-1 0 0,0 1 1 0 0,1 0 0 0 0,-1 0-1 0 0,1 0 1 0 0,0 1-1 0 0,-1-1 1 0 0,1 1 0 0 0,-5 5-1 0 0,1-1-407 0 0,1-1 144 0 0,1 0 1 0 0,0 0-1 0 0,0 0 1 0 0,0 0-1 0 0,1 1 1 0 0,0 0-1 0 0,1 0 1 0 0,-1 0-1 0 0,1 0 0 0 0,1 1 1 0 0,-3 7-1 0 0,1 1-63 0 0,1 1 0 0 0,1-1 0 0 0,0 1 0 0 0,1 18-1 0 0,1-28-32 0 0,1-1 1 0 0,0 1-1 0 0,0-1 0 0 0,0 1 0 0 0,1-1 0 0 0,0 1 0 0 0,0-1 0 0 0,1 0 0 0 0,0 0 0 0 0,0 0 0 0 0,0 0 0 0 0,1-1 0 0 0,0 1 0 0 0,0-1 0 0 0,0 0 0 0 0,1 0 0 0 0,5 5 0 0 0,5 3-5 0 0,-14-12-1 0 0,1 1 0 0 0,0 0 0 0 0,0 0-1 0 0,0-1 1 0 0,0 1 0 0 0,0-1 0 0 0,0 0-1 0 0,0 0 1 0 0,1 0 0 0 0,3 2 0 0 0,12 2-146 0 0,-15-3 62 0 0,0-1 1 0 0,1 0-1 0 0,-1 0 0 0 0,1 0 0 0 0,-1 0 0 0 0,0-1 1 0 0,1 1-1 0 0,0-1 0 0 0,-1 0 0 0 0,1 0 1 0 0,6-1-1 0 0,-2-1-547 0 0,0-1 1 0 0,-1 0-1 0 0,1 0 1 0 0,-1-1-1 0 0,12-7 1 0 0,2-5-1219 0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8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17303 0 0,'0'0'1896'0'0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9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0 20127 0 0,'0'0'1538'0'0,"1"0"-1054"0"0,18 4 1241 0 0,-9-2-374 0 0,-10-2-1285 0 0,1 0 1 0 0,-1 1-1 0 0,1-1 1 0 0,-1 0-1 0 0,1 1 1 0 0,-1-1 0 0 0,0 0-1 0 0,1 1 1 0 0,-1-1-1 0 0,0 1 1 0 0,1-1-1 0 0,-1 0 1 0 0,0 1-1 0 0,1-1 1 0 0,-1 1 0 0 0,0-1-1 0 0,0 1 1 0 0,0-1-1 0 0,1 1 1 0 0,-1-1-1 0 0,0 1 1 0 0,0 0 99 0 0,4 7-24 0 0,-1 0 0 0 0,0 0 1 0 0,-1 0-1 0 0,0 0 0 0 0,0 1 0 0 0,0-1 0 0 0,-1 0 0 0 0,-1 1 1 0 0,1-1-1 0 0,-1 1 0 0 0,-1-1 0 0 0,-2 15 0 0 0,-6 22-65 0 0,5-17-50 0 0,-2-1 0 0 0,-1-1 0 0 0,-20 52 0 0 0,9-36-189 0 0,-15 29-1334 0 0,22-49-195 0 0,8-11-6289 0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9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65 160 10592 0 0,'0'0'488'0'0,"0"-8"157"0"0,-6-11 5340 0 0,7 32 5313 0 0,0-4-9826 0 0,-1-2-4530 0 0,0 191 3504 0 0,1-157-434 0 0,-1 26-13 0 0,-2-33 1 0 0,-4 37 0 0 0,6-68-1 0 0,-1 0-1 0 0,-1 0 1 0 0,1 0-1 0 0,0 0 1 0 0,-1 0-1 0 0,1 0 1 0 0,-3 3-1 0 0,-3 6-70 0 0,6-10 4 0 0,0-2-84 0 0,0 0 135 0 0,0-1 1 0 0,1 1-1 0 0,-1-1 0 0 0,0 1 1 0 0,0-1-1 0 0,1 1 1 0 0,-1-1-1 0 0,0 1 1 0 0,1-1-1 0 0,-1 0 1 0 0,1 1-1 0 0,-1-1 1 0 0,1 0-1 0 0,-1 0 1 0 0,1 1-1 0 0,-1-2 1 0 0,-8-16-47 0 0,6 9 44 0 0,1 1 0 0 0,0-1-1 0 0,0 0 1 0 0,0 0 0 0 0,1-1 0 0 0,0 1-1 0 0,1-13 1 0 0,9-68-148 0 0,-6 65 152 0 0,-1 13 15 0 0,15-95 0 0 0,-13 93 0 0 0,0-1 0 0 0,1 1 0 0 0,0 0 0 0 0,2 1 0 0 0,9-18 0 0 0,51-81-1232 0 0,-63 106 1285 0 0,0 1-1 0 0,0 0 1 0 0,1-1-1 0 0,-1 2 1 0 0,8-6-1 0 0,-10 8 80 0 0,0 0 0 0 0,1 0 0 0 0,-1 1 0 0 0,1-1 0 0 0,-1 1 0 0 0,1 0 0 0 0,0 0 0 0 0,0 0 0 0 0,0 0 0 0 0,-1 0 0 0 0,1 1 0 0 0,0-1 0 0 0,4 1 0 0 0,-5 0 29 0 0,8 10 94 0 0,-8-7-232 0 0,-1 0 1 0 0,1 0 0 0 0,-1 1-1 0 0,0-1 1 0 0,0 0 0 0 0,-1 0-1 0 0,1 1 1 0 0,-1-1 0 0 0,1 1-1 0 0,-1-1 1 0 0,0 0 0 0 0,0 1-1 0 0,-1-1 1 0 0,1 1-1 0 0,-2 4 1 0 0,-1 6 38 0 0,-1 0-1 0 0,-7 16 0 0 0,11-29-58 0 0,-3 5 14 0 0,0 1-1 0 0,-1 0 1 0 0,-6 9-1 0 0,6-11-16 0 0,1 0 0 0 0,0 0-1 0 0,0 1 1 0 0,0 0 0 0 0,-2 6-1 0 0,3-7-9 0 0,-1 0 0 0 0,0 0 0 0 0,0 1 0 0 0,0-2 0 0 0,0 1-1 0 0,-1 0 1 0 0,0-1 0 0 0,0 0 0 0 0,0 1 0 0 0,-7 3 0 0 0,-9 12-143 0 0,18-19 81 0 0,0 1 0 0 0,0 0 0 0 0,0-1 0 0 0,0 0-1 0 0,0 1 1 0 0,0-1 0 0 0,0 0 0 0 0,-5 2 0 0 0,5-3-7 0 0,1 1 0 0 0,-1-1 1 0 0,1 1-1 0 0,0-1 0 0 0,-1 1 0 0 0,1 0 1 0 0,0 0-1 0 0,-1 0 0 0 0,1 0 0 0 0,0 0 0 0 0,0 0 1 0 0,0 0-1 0 0,-2 2 0 0 0,2-1-1185 0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29.9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2304 0 0,'22'-6'45'0'0,"20"-6"113"0"0,-39 10-180 0 0,0 1 0 0 0,0-1 0 0 0,0 0 0 0 0,-1 0 1 0 0,1 0-1 0 0,4-4 0 0 0,-6 4 228 0 0,1 1-1 0 0,-1 0 1 0 0,1-1-1 0 0,-1 1 1 0 0,1 0-1 0 0,0 0 1 0 0,-1 0-1 0 0,1 0 1 0 0,0 0-1 0 0,0 0 1 0 0,0 0-1 0 0,13-3 12782 0 0,-4 2-7272 0 0,4 32-4163 0 0,-10-21-1179 0 0,0-1 0 0 0,-1 1 0 0 0,3 11 0 0 0,-4-14-314 0 0,-1 0 0 0 0,1 0 0 0 0,0-1 0 0 0,0 1 0 0 0,1-1 0 0 0,-1 1 0 0 0,1-1 0 0 0,1 0 0 0 0,-1 0 0 0 0,1-1-1 0 0,-1 1 1 0 0,1-1 0 0 0,1 0 0 0 0,-1 0 0 0 0,0-1 0 0 0,1 0 0 0 0,0 0 0 0 0,0 0 0 0 0,0 0 0 0 0,0-1 0 0 0,13 3 0 0 0,-16-4-36 0 0,1-1-1 0 0,0 1 1 0 0,0-1 0 0 0,0 0-1 0 0,-1 0 1 0 0,1 0 0 0 0,0 0-1 0 0,0-1 1 0 0,0 0 0 0 0,-1 1-1 0 0,1-1 1 0 0,0-1 0 0 0,-1 1-1 0 0,1 0 1 0 0,-1-1 0 0 0,1 0-1 0 0,5-4 1 0 0,-5 4 13 0 0,-1-1 0 0 0,1 0 1 0 0,-1 1-1 0 0,1-2 0 0 0,-1 1 0 0 0,0 0 0 0 0,0 0 1 0 0,0-1-1 0 0,-1 0 0 0 0,1 1 0 0 0,-1-1 0 0 0,0 0 0 0 0,0 0 1 0 0,0-1-1 0 0,-1 1 0 0 0,1 0 0 0 0,-1 0 0 0 0,0-1 0 0 0,0 1 1 0 0,-1-1-1 0 0,1 1 0 0 0,-1-9 0 0 0,-1 9-6 0 0,1 0 0 0 0,-1 0 0 0 0,0 1 0 0 0,0-1-1 0 0,0 1 1 0 0,0-1 0 0 0,-1 1 0 0 0,-3-7 0 0 0,0 1 6 0 0,0 1 0 0 0,-11-11 0 0 0,14 16-45 0 0,0 0-1 0 0,-1 1 1 0 0,0 0-1 0 0,0 0 1 0 0,1 0-1 0 0,-1 0 1 0 0,-1 0-1 0 0,1 0 1 0 0,0 1-1 0 0,0-1 1 0 0,0 1-1 0 0,-6-1 1 0 0,-1 0-167 0 0,0 0 0 0 0,-20 0 1 0 0,-8 0-635 0 0,35 1 702 0 0,1 1-1 0 0,0 0 0 0 0,-1-1 0 0 0,1 1 0 0 0,-1 1 0 0 0,1-1 1 0 0,0 0-1 0 0,-1 1 0 0 0,1-1 0 0 0,0 1 0 0 0,-1-1 0 0 0,1 1 1 0 0,-2 1-1 0 0,-1 1-660 0 0,2-1-1 0 0,-1 1 1 0 0,0 0 0 0 0,1 0 0 0 0,-1 0 0 0 0,-3 5 0 0 0,-4 5-7096 0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0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213 115 9216 0 0,'0'0'706'0'0,"1"-2"-463"0"0,6-12 1538 0 0,-6 12-685 0 0,0 1 0 0 0,-1-1 0 0 0,1 0 1 0 0,0 0-1 0 0,-1 0 0 0 0,0 0 0 0 0,1 0 0 0 0,-1-1 1 0 0,0 1-1 0 0,0 0 0 0 0,0 0 0 0 0,0 0 0 0 0,-1-4 1 0 0,-4-5-1929 0 0,3 9 977 0 0,1 1 1 0 0,-1 0 0 0 0,1 0 0 0 0,-1 0 0 0 0,1 0 0 0 0,-1 1 0 0 0,1-1-1 0 0,-1 0 1 0 0,0 1 0 0 0,1-1 0 0 0,-1 1 0 0 0,-2-1 0 0 0,3 1-92 0 0,-3 0 17 0 0,0-1 0 0 0,0 1-1 0 0,1 0 1 0 0,-1 1 0 0 0,0-1-1 0 0,0 1 1 0 0,0 0 0 0 0,0 0-1 0 0,0 0 1 0 0,-7 3 0 0 0,9-3-97 0 0,-14 6 87 0 0,13-3-74 0 0,2-1 9 0 0,-1 6-83 0 0,-2 10-242 0 0,4-18 237 0 0,1 1 17 0 0,0 2 68 0 0,0-1 0 0 0,1 0-1 0 0,-1 0 1 0 0,1 0 0 0 0,0 0-1 0 0,0 0 1 0 0,0-1 0 0 0,0 1-1 0 0,0-1 1 0 0,1 1 0 0 0,2 1-1 0 0,34 25-82 0 0,-19-16 75 0 0,21 8 36 0 0,-39-20 181 0 0,-2 1-114 0 0,2 14 41 0 0,-1-14-113 0 0,0 0 0 0 0,-1 0 0 0 0,0 1 0 0 0,1-1 0 0 0,-1 0 0 0 0,0 0 0 0 0,0 1 0 0 0,0-1 0 0 0,0 0 0 0 0,-1 0 0 0 0,1 1 0 0 0,0-1 0 0 0,-1 0 0 0 0,0 0 0 0 0,0 0 0 0 0,-1 4 0 0 0,-8 7 11 0 0,0 0 0 0 0,-1 0 1 0 0,-1-1-1 0 0,0 0 0 0 0,-1-1 0 0 0,0-1 0 0 0,0 0 1 0 0,-1 0-1 0 0,-1-2 0 0 0,1 0 0 0 0,-1 0 0 0 0,-30 10 0 0 0,39-16-194 0 0,0 0-1 0 0,0 1 0 0 0,0-1 0 0 0,-9 7 0 0 0,14-8 91 0 0,-1 0-368 0 0,0-6-629 0 0,1 5 888 0 0,1-1 1 0 0,0 0-1 0 0,-1 0 0 0 0,1 1 1 0 0,0-1-1 0 0,-1 0 1 0 0,1 0-1 0 0,0 1 1 0 0,0-1-1 0 0,-1 0 1 0 0,1 0-1 0 0,0 0 1 0 0,0-1-1 0 0,0-7-1566 0 0</inkml:trace>
  <inkml:trace contextRef="#ctx0" brushRef="#br0" timeOffset="1">394 1 3224 0 0,'2'1'240'0'0,"2"2"1109"0"0,1 0-1 0 0,-1 0 1 0 0,1 1-1 0 0,-1-1 1 0 0,0 1 0 0 0,0 0-1 0 0,-1 1 1 0 0,1-1 0 0 0,-1 1-1 0 0,0-1 1 0 0,4 8-1 0 0,9 24 3579 0 0,-5 0-4586 0 0,-8-15 90 0 0,-2-15-325 0 0,0 0 1 0 0,1 0 0 0 0,-1 0 0 0 0,3 7-1 0 0,-1-7-36 0 0,-1-2-187 0 0,-1-1 0 0 0,1 1 0 0 0,-1 0 0 0 0,2 8 1 0 0,-3-9-201 0 0,1 0 0 0 0,0 1 0 0 0,0-1 0 0 0,0 0 0 0 0,0 0 0 0 0,1-1 1 0 0,-1 1-1 0 0,1 0 0 0 0,2 3 0 0 0,2 3-4980 0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0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18 10592 0 0,'0'0'944'0'0,"-3"-17"8743"0"0</inkml:trace>
  <inkml:trace contextRef="#ctx0" brushRef="#br0" timeOffset="1">91 256 19375 0 0,'0'0'940'0'0,"3"1"-406"0"0,0-1-474 0 0,-1 1 1 0 0,1-1-1 0 0,0 0 0 0 0,0 0 1 0 0,0 0-1 0 0,0 0 1 0 0,0-1-1 0 0,0 1 1 0 0,0-1-1 0 0,3-1 0 0 0,32-13 207 0 0,-6 2 1446 0 0,56-19 1703 0 0,-36 18-2218 0 0,-13 4-939 0 0,-32 8-351 0 0,1 0 1 0 0,-1 1-1 0 0,0-1 1 0 0,15 1-1 0 0,1-5-2883 0 0,-18 6 369 0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1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19839 0 0,'0'0'1796'0'0,"2"1"-1292"0"0,12 6 2412 0 0,-12-6-2667 0 0,1 0 1 0 0,-1 0-1 0 0,1 0 1 0 0,-1 1-1 0 0,0-1 1 0 0,1 1-1 0 0,-1 0 1 0 0,0-1-1 0 0,0 1 0 0 0,0 0 1 0 0,0 0-1 0 0,2 5 1 0 0,6 12 119 0 0,-2 0 1 0 0,0 1-1 0 0,-1-1 1 0 0,-1 2-1 0 0,4 25 1 0 0,1 0-135 0 0,-2-8-116 0 0,-4-14-112 0 0,1 0 0 0 0,1-1 0 0 0,2 0 0 0 0,17 38 0 0 0,39 47-2701 0 0,-54-94 859 0 0,4-4-77 0 0</inkml:trace>
  <inkml:trace contextRef="#ctx0" brushRef="#br0" timeOffset="1">478 246 18455 0 0,'-25'0'1675'0'0,"24"11"-1350"0"0,-6 1-113 0 0,6-11-118 0 0,1-1 0 0 0,-1 1-1 0 0,1 0 1 0 0,-1 0-1 0 0,0 0 1 0 0,1-1-1 0 0,-1 1 1 0 0,1 0-1 0 0,0 0 1 0 0,-1 0-1 0 0,1 0 1 0 0,0 0-1 0 0,-1 0 1 0 0,1 0 0 0 0,0 0-1 0 0,0 0 1 0 0,0 0-1 0 0,0 0 1 0 0,0 0-1 0 0,0 0 1 0 0,0 0-1 0 0,0 0 1 0 0,1 0-1 0 0,-1 2 1 0 0,2-1 108 0 0,0 1 26 0 0,0 1 0 0 0,0-1 0 0 0,-1 0 0 0 0,1 1 0 0 0,-1-1 1 0 0,1 1-1 0 0,-1-1 0 0 0,-1 1 0 0 0,1 0 0 0 0,0-1 1 0 0,-1 1-1 0 0,0 4 0 0 0,1-4-206 0 0,-1-1 1 0 0,1 1 0 0 0,-1-1-1 0 0,1 1 1 0 0,0-1-1 0 0,0 1 1 0 0,1-1-1 0 0,-1 0 1 0 0,1 0 0 0 0,-1 0-1 0 0,1 0 1 0 0,0 0-1 0 0,0 0 1 0 0,1 0-1 0 0,-1 0 1 0 0,0-1 0 0 0,5 4-1 0 0,15 20-567 0 0,-21-24 46 0 0,0 0 0 0 0,1 0 0 0 0,-1-1 0 0 0,1 1 0 0 0,-1 0 0 0 0,1-1 0 0 0,0 1 0 0 0,0-1 0 0 0,-1 0 0 0 0,1 0 0 0 0,0 1 0 0 0,0-1 0 0 0,0 0 0 0 0,4 1 0 0 0,21 8-7475 0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1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0 18455 0 0,'6'3'-147'0'0,"-5"-3"229"0"0,0 1 0 0 0,-1-1-1 0 0,1 0 1 0 0,-1 1 0 0 0,1-1-1 0 0,0 0 1 0 0,-1 1 0 0 0,1-1-1 0 0,-1 1 1 0 0,1-1 0 0 0,-1 1-1 0 0,1-1 1 0 0,-1 1-1 0 0,1-1 1 0 0,0 2 0 0 0,0 1 41 0 0,0 0 1 0 0,0 0-1 0 0,0 0 1 0 0,0 0-1 0 0,0 1 1 0 0,0 4-1 0 0,-1-4-113 0 0,1-2 53 0 0,-1-1-1 0 0,0 0 1 0 0,0 0 0 0 0,0 1-1 0 0,1-1 1 0 0,-2 0-1 0 0,1 0 1 0 0,0 1 0 0 0,0-1-1 0 0,0 0 1 0 0,0 0 0 0 0,-1 2-1 0 0,2 1 862 0 0,10 10 401 0 0,0 0-1 0 0,25 23 1 0 0,-25-26-783 0 0,-10-10-522 0 0,0 0 0 0 0,0 0 0 0 0,0-1 0 0 0,0 1 0 0 0,0-1-1 0 0,0 1 1 0 0,0-1 0 0 0,0 1 0 0 0,0-1 0 0 0,0 0 0 0 0,0 1 0 0 0,0-1 0 0 0,0 0-1 0 0,0 0 1 0 0,1 0 0 0 0,5 1 46 0 0,-6 0-35 0 0,9 2 179 0 0,0 0 1 0 0,0-1-1 0 0,17 2 1 0 0,-25-4-179 0 0,0 0 0 0 0,0 0 0 0 0,0 0 0 0 0,0 0 0 0 0,1 0 0 0 0,-1-1 0 0 0,0 1 0 0 0,0-1 0 0 0,0 1 0 0 0,0-1 0 0 0,2-1 0 0 0,-3 2-22 0 0,-1-1-1 0 0,1 0 1 0 0,0 0 0 0 0,0 1 0 0 0,0-1-1 0 0,-1 0 1 0 0,1 0 0 0 0,0 0 0 0 0,-1 1 0 0 0,1-1-1 0 0,-1 0 1 0 0,1 0 0 0 0,-1 0 0 0 0,1 0-1 0 0,-1 0 1 0 0,0 0 0 0 0,0 0 0 0 0,1-1-1 0 0,-1 1 1 0 0,0 0 0 0 0,0 0 0 0 0,0-2-1 0 0,3-5 234 0 0,-3 8-239 0 0,1 0-1 0 0,-1 0 1 0 0,0-1-1 0 0,0 1 1 0 0,0 0 0 0 0,1-1-1 0 0,-1 1 1 0 0,0 0-1 0 0,0 0 1 0 0,0-1 0 0 0,0 1-1 0 0,0 0 1 0 0,0-1-1 0 0,1 1 1 0 0,-1 0 0 0 0,0-1-1 0 0,0 1 1 0 0,0-1-1 0 0,0 1 1 0 0,0 0 0 0 0,0-1-1 0 0,-1 1 1 0 0,1 0-1 0 0,0-1 1 0 0,0 1 0 0 0,0 0-1 0 0,0-1 1 0 0,0 1-1 0 0,0 0 1 0 0,-1 0-1 0 0,1-1 1 0 0,0 1 0 0 0,0 0-1 0 0,0-1 1 0 0,-1 1-1 0 0,-4-7 41 0 0,3 5-33 0 0,0 0-1 0 0,1 0 1 0 0,-1 0-1 0 0,1 0 1 0 0,0 0-1 0 0,0 0 1 0 0,-2-5-1 0 0,2 5-4 0 0,0 0-1 0 0,0 0 0 0 0,0-1 0 0 0,0 1 1 0 0,0 0-1 0 0,0 0 0 0 0,-1 0 0 0 0,1 0 1 0 0,-1 1-1 0 0,0-1 0 0 0,0 0 0 0 0,1 1 1 0 0,-1-1-1 0 0,0 1 0 0 0,0-1 0 0 0,0 1 0 0 0,-3-1 1 0 0,-4-3-51 0 0,-1 1 1 0 0,-16-4 0 0 0,21 6 6 0 0,0 0-34 0 0,0 1-1 0 0,0 0 1 0 0,0 0-1 0 0,0 1 1 0 0,0 0-1 0 0,0-1 1 0 0,-9 2 0 0 0,-5 0-383 0 0,18-1 255 0 0,0 0 1 0 0,-1 0-1 0 0,1 0 1 0 0,0 0-1 0 0,-1 1 1 0 0,1-1-1 0 0,0 0 1 0 0,-1 1-1 0 0,1-1 1 0 0,0 1-1 0 0,-2 0 1 0 0,-5 2-398 0 0,-1 0-1490 0 0,0 0 0 0 0,0 0 0 0 0,-13 8 0 0 0,9-1-5124 0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1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85 469 18575 0 0,'9'1'362'0'0,"0"0"0"0"0,0 0 0 0 0,0 1 0 0 0,14 5 0 0 0,2 1-140 0 0,-22-7-73 0 0,1 0-1 0 0,-1 0 0 0 0,0 1 1 0 0,-1-1-1 0 0,1 1 0 0 0,0 0 1 0 0,0 0-1 0 0,-1 0 0 0 0,5 5 1 0 0,8 5 1409 0 0,34 35 1392 0 0,-2-14-2326 0 0,-37-29-613 0 0,-8-3 49 0 0,-2-1-49 0 0,1 0 1 0 0,0 0 0 0 0,0 0-1 0 0,-1-1 1 0 0,1 1 0 0 0,0 0-1 0 0,-1 0 1 0 0,1 0 0 0 0,0-1-1 0 0,-1 1 1 0 0,1 0 0 0 0,0-1-1 0 0,-1 1 1 0 0,1 0 0 0 0,-1-1-1 0 0,1 1 1 0 0,-1-1 0 0 0,1 1-1 0 0,-1-1 1 0 0,1 1 0 0 0,-1-1-1 0 0,1 1 1 0 0,-1-2 0 0 0,7-16 140 0 0,-1 1-7 0 0,2 6-73 0 0,-6 8-58 0 0,0 0-1 0 0,0 0 1 0 0,0 0-1 0 0,0 0 1 0 0,-1 0-1 0 0,1-1 1 0 0,-1 1 0 0 0,0-1-1 0 0,0 1 1 0 0,0-1-1 0 0,1-4 1 0 0,-1 3-35 0 0,1 0-1 0 0,-1 0 1 0 0,1 1 0 0 0,1-1-1 0 0,-1 1 1 0 0,1-1 0 0 0,0 1-1 0 0,0 0 1 0 0,0 0 0 0 0,0 0 0 0 0,1 0-1 0 0,4-3 1 0 0,6-9 62 0 0,-14 15-39 0 0,8-8 43 0 0,0-1 0 0 0,1 1 0 0 0,0 0 0 0 0,19-14-1 0 0,-25 22-73 0 0,0-1 0 0 0,0 0 0 0 0,0 1 0 0 0,0 0 0 0 0,0 0 0 0 0,0 0 0 0 0,0 0 0 0 0,0 0 0 0 0,1 1 0 0 0,-1-1 0 0 0,5 1 0 0 0,-7 0 37 0 0,0 0-1 0 0,0 0 1 0 0,1 0 0 0 0,-1 0-1 0 0,0 1 1 0 0,0-1-1 0 0,0 0 1 0 0,0 1 0 0 0,0-1-1 0 0,0 1 1 0 0,1-1-1 0 0,-1 1 1 0 0,-1 0 0 0 0,1-1-1 0 0,0 1 1 0 0,0 0 0 0 0,0 0-1 0 0,0 0 1 0 0,0-1-1 0 0,-1 1 1 0 0,1 0 0 0 0,0 0-1 0 0,-1 0 1 0 0,1 0 0 0 0,0 0-1 0 0,-1 0 1 0 0,0 1-1 0 0,1-1 1 0 0,-1 0 0 0 0,0 0-1 0 0,1 0 1 0 0,-1 0 0 0 0,0 2-1 0 0,0 0 2 0 0,0-1 1 0 0,1 1-1 0 0,-1-1 0 0 0,1 0 0 0 0,0 1 1 0 0,-1-1-1 0 0,1 0 0 0 0,0 0 0 0 0,0 1 0 0 0,0-1 1 0 0,1 0-1 0 0,1 3 0 0 0,-1-2-9 0 0,-1 0 0 0 0,1 0 0 0 0,-1 0 0 0 0,0 0 0 0 0,0 0 0 0 0,0 0 0 0 0,0 0 0 0 0,-1 1 0 0 0,1-1 0 0 0,-1 0 0 0 0,0 0 0 0 0,0 1 0 0 0,0-1 0 0 0,0 0 0 0 0,-1 1 0 0 0,1-1 0 0 0,-1 0 0 0 0,-2 6 0 0 0,3-8 0 0 0,-1-1 0 0 0,1 1 1 0 0,0 0-1 0 0,0 0 0 0 0,0 0 0 0 0,-1 0 0 0 0,1 0 0 0 0,0 0 0 0 0,0 0 1 0 0,0-1-1 0 0,0 1 0 0 0,1 0 0 0 0,-1 0 0 0 0,0 0 0 0 0,0 0 0 0 0,0 0 0 0 0,1 0 1 0 0,-1-1-1 0 0,0 1 0 0 0,1 0 0 0 0,-1 0 0 0 0,1 0 0 0 0,-1-1 0 0 0,1 1 1 0 0,-1 0-1 0 0,2 1 0 0 0,-1-1-4 0 0,0 0 1 0 0,0 0-1 0 0,0 0 1 0 0,0 1-1 0 0,0-1 1 0 0,0 1-1 0 0,-1-1 1 0 0,1 1-1 0 0,0-1 1 0 0,-1 1-1 0 0,1 2 0 0 0,0 1-92 0 0,0 1-1 0 0,0-1 0 0 0,1 0 0 0 0,2 6 0 0 0,-3-9 35 0 0,0 0 1 0 0,0 0-1 0 0,0 0 1 0 0,0-1-1 0 0,1 1 1 0 0,-1 0-1 0 0,1-1 0 0 0,-1 1 1 0 0,1-1-1 0 0,0 0 1 0 0,0 1-1 0 0,0-1 0 0 0,2 1 1 0 0,5 2-1348 0 0</inkml:trace>
  <inkml:trace contextRef="#ctx0" brushRef="#br0" timeOffset="1">0 1 17359 0 0,'0'0'1904'0'0,"20"0"-1904"0"0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3.0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0 175 16384 0 0,'0'0'1483'0'0,"1"2"-1220"0"0,3 11 53 0 0,-2-10-16 0 0,-1-1 1 0 0,0 1 0 0 0,-1 0 0 0 0,1 0 0 0 0,0-1 0 0 0,-1 1 0 0 0,1 0 0 0 0,-1 0 0 0 0,0 0 0 0 0,0 0 0 0 0,-1 4 0 0 0,1-4-40 0 0,0 0 1 0 0,0 0 0 0 0,0 0 0 0 0,0 1 0 0 0,0-1-1 0 0,1 0 1 0 0,0 4 0 0 0,2 10 358 0 0,-3 5 140 0 0,-5 103 292 0 0,5-120-1060 0 0,0 1-1 0 0,0-1 1 0 0,0 1-1 0 0,2 7 0 0 0,1 16-126 0 0,-3-23-482 0 0,1 23 514 0 0,1-10-7728 0 0,-1-9 145 0 0</inkml:trace>
  <inkml:trace contextRef="#ctx0" brushRef="#br0" timeOffset="1">20 14 16152 0 0,'0'0'1775'0'0,"0"-14"-975"0"0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2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18975 0 0,'0'0'3150'0'0,"3"0"-1934"0"0,4 0-580 0 0,0-1 0 0 0,0 0 1 0 0,10-4-1 0 0,0 1-15 0 0,44-12 842 0 0,17 7-1499 0 0,-43 8-4009 0 0</inkml:trace>
  <inkml:trace contextRef="#ctx0" brushRef="#br0" timeOffset="1">53 190 20239 0 0,'22'0'2224'0'0,"-6"0"-2224"0"0,-1 0 552 0 0,1-10 88 0 0,12 2 24 0 0,3-2 0 0 0,1 4-1080 0 0,5-1-208 0 0,0 7-48 0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2.7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18511 0 0,'1'-1'197'0'0,"0"0"-1"0"0,0 0 0 0 0,0 0 1 0 0,0 0-1 0 0,0-1 0 0 0,0 1 1 0 0,0 0-1 0 0,0-1 0 0 0,1-1 1 0 0,-1 1-192 0 0,0 0 1 0 0,0 0-1 0 0,0 0 1 0 0,0 0 0 0 0,1 0-1 0 0,-1 1 1 0 0,3-3-1 0 0,10-7 1496 0 0,-1 2 0 0 0,22-11 0 0 0,-27 16-1157 0 0,0 1 0 0 0,0-1 0 0 0,1 2 0 0 0,-1-1 0 0 0,1 1 0 0 0,0 0 0 0 0,-1 1 0 0 0,11-1 0 0 0,-13 2-286 0 0,1 0 0 0 0,-1 1 1 0 0,0 0-1 0 0,1 0 0 0 0,-1 0 1 0 0,0 1-1 0 0,0 0 0 0 0,0 0 1 0 0,0 0-1 0 0,0 1 0 0 0,10 6 1 0 0,-15-8-58 0 0,1 0 0 0 0,-1 0 0 0 0,0 0 0 0 0,0 1 0 0 0,0-1 0 0 0,0 0 0 0 0,0 1 0 0 0,0-1 0 0 0,0 1 0 0 0,0-1 0 0 0,0 1 0 0 0,0-1 0 0 0,-1 1 0 0 0,1 3 0 0 0,4 25-7 0 0,-4-18-3 0 0,-1-4-61 0 0,0 0 1 0 0,-1 0-1 0 0,0 0 1 0 0,0 0-1 0 0,0 0 1 0 0,-1 0-1 0 0,-1-1 1 0 0,1 1-1 0 0,-5 7 1 0 0,-1 8-136 0 0,-1 3-436 0 0,-2-1 0 0 0,0 0 0 0 0,-1-1 1 0 0,-19 26-1 0 0,25-40 183 0 0,-1 0 0 0 0,0-1 0 0 0,-1 1 0 0 0,0-2 0 0 0,-13 13 0 0 0,16-18 366 0 0,1 0 1 0 0,-1 0-1 0 0,0 0 1 0 0,1-1-1 0 0,-1 1 0 0 0,0-1 1 0 0,-1 0-1 0 0,1-1 0 0 0,0 1 1 0 0,0-1-1 0 0,-1 0 1 0 0,1 0-1 0 0,-14-3 3904 0 0,24-2-2956 0 0,8-2-784 0 0,-9 5 14 0 0,0 1 0 0 0,0 0 0 0 0,0 0 0 0 0,0 0 0 0 0,0 1-1 0 0,7 1 1 0 0,7 1 157 0 0,-5 0-123 0 0,-1 0-1 0 0,0 0 1 0 0,0 1 0 0 0,-1 1-1 0 0,1 0 1 0 0,15 9-1 0 0,8 4-4 0 0,-4-9-109 0 0,-25-8-22 0 0,-1 0 0 0 0,1 1 0 0 0,-1 0 0 0 0,6 2-1 0 0,-2 1-371 0 0,0 0 0 0 0,16 4 0 0 0,-20-7-1092 0 0,-1-1 0 0 0,1-1 0 0 0,-1 1-1 0 0,9 0 1 0 0,8-1-6559 0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3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0 248 21743 0 0,'0'0'2440'0'0,"1"2"-2020"0"0,4 5-190 0 0,0 0 0 0 0,-1 1 0 0 0,0 0 0 0 0,-1-1 0 0 0,1 1 0 0 0,-2 1 0 0 0,4 13 0 0 0,-4-17-244 0 0,-1-1 0 0 0,1 1 0 0 0,0 0 0 0 0,0-1 0 0 0,0 1-1 0 0,1-1 1 0 0,-1 1 0 0 0,4 3 0 0 0,2 4-300 0 0,-7-11-918 0 0</inkml:trace>
  <inkml:trace contextRef="#ctx0" brushRef="#br0" timeOffset="1">28 7 14280 0 0,'-6'-6'7703'0'0,"2"15"-10855"0"0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3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0 227 5984 0 0,'21'-3'14624'0'0,"-20"2"-14064"0"0,3-4 380 0 0,-3 4-1087 0 0,9-11 3048 0 0,-7 8-2524 0 0,1-1 0 0 0,-1 1 0 0 0,0-1 0 0 0,0 1 0 0 0,0-1 0 0 0,-1 0 0 0 0,4-9 0 0 0,-2 3-155 0 0,0 0-1 0 0,2 0 1 0 0,-1 1 0 0 0,1 0-1 0 0,1 0 1 0 0,0 0 0 0 0,0 1 0 0 0,1 0-1 0 0,13-12 1 0 0,-15 17-206 0 0,0-1-1 0 0,1 1 1 0 0,0 0-1 0 0,0 0 1 0 0,11-4-1 0 0,5-2-81 0 0,-20 9 56 0 0,-1-1 0 0 0,1 1 0 0 0,0 0-1 0 0,0 1 1 0 0,0-1 0 0 0,0 0 0 0 0,1 1 0 0 0,-1 0 0 0 0,0 0 0 0 0,0 0 0 0 0,0 0 0 0 0,0 0 0 0 0,0 0 0 0 0,0 1 0 0 0,0 0 0 0 0,0-1 0 0 0,0 1 0 0 0,0 0-1 0 0,5 3 1 0 0,21 6-1075 0 0,1-2 0 0 0,42 8 0 0 0,-60-13-5463 0 0,-2 3-2113 0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3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0 360 9216 0 0,'0'0'706'0'0,"2"0"-463"0"0,33-6 2638 0 0,-22 6 492 0 0,-1-1 0 0 0,20-4-1 0 0,23-9 876 0 0,-7 1-2889 0 0,64-5-358 0 0,-97 14-1496 0 0,1 2-1 0 0,0 0 0 0 0,21 0 1 0 0,-19 2-6289 0 0,-2-4-2246 0 0</inkml:trace>
  <inkml:trace contextRef="#ctx0" brushRef="#br0" timeOffset="1">246 4 13360 0 0,'-6'-4'10574'0'0,"8"6"-9190"0"0,0 1-1087 0 0,1 1 1 0 0,-1-1-1 0 0,0 1 0 0 0,0 0 1 0 0,0-1-1 0 0,0 1 1 0 0,0 0-1 0 0,-1 0 0 0 0,2 8 1 0 0,6 17 172 0 0,-5-18-394 0 0,-1 0 1 0 0,0 1 0 0 0,-1-1-1 0 0,0 1 1 0 0,0 19 0 0 0,3 23-84 0 0,-1-31-1204 0 0,1 0 0 0 0,0 0-1 0 0,18 43 1 0 0,-7-35-7735 0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4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280 143 15344 0 0,'0'0'1393'0'0,"2"-3"-1149"0"0,14-16-245 0 0,9-11 3204 0 0,-24 28-2837 0 0,0 0 0 0 0,0 0 0 0 0,0 0 0 0 0,0 1 0 0 0,0-1 0 0 0,0 0 0 0 0,-1 0 0 0 0,1-1-1 0 0,-1 1 1 0 0,1 0 0 0 0,-1 0 0 0 0,0 0 0 0 0,0 0 0 0 0,0 0 0 0 0,0 0 0 0 0,0 0 0 0 0,0-1-1 0 0,-2-2 1 0 0,2 2-270 0 0,-1 1-1 0 0,0 0 1 0 0,0 0 0 0 0,0 0-1 0 0,0-1 1 0 0,-1 1-1 0 0,1 0 1 0 0,-1 0-1 0 0,1 0 1 0 0,-1 1 0 0 0,1-1-1 0 0,-1 0 1 0 0,0 1-1 0 0,0-1 1 0 0,0 1-1 0 0,0-1 1 0 0,0 1-1 0 0,0 0 1 0 0,0 0 0 0 0,-1 0-1 0 0,1 0 1 0 0,0 0-1 0 0,-1 1 1 0 0,-3-2-1 0 0,-14 0 61 0 0,12 0-108 0 0,0 1 0 0 0,0 0-1 0 0,0 0 1 0 0,0 1 0 0 0,0 0 0 0 0,0 0 0 0 0,-1 1 0 0 0,-11 3 0 0 0,3 1-196 0 0,-1 2 1 0 0,1 0-1 0 0,0 0 0 0 0,-17 12 1 0 0,28-16 79 0 0,0 1 0 0 0,1 0 0 0 0,-1 0 1 0 0,1 1-1 0 0,0-1 0 0 0,0 1 0 0 0,0 0 1 0 0,1 1-1 0 0,-1-1 0 0 0,1 1 1 0 0,1 0-1 0 0,-1 0 0 0 0,-4 13 0 0 0,7-17 32 0 0,0 1 0 0 0,0 0-1 0 0,0 0 1 0 0,1 0-1 0 0,0 0 1 0 0,0 0 0 0 0,-1 0-1 0 0,2 0 1 0 0,-1 0-1 0 0,0 0 1 0 0,0 0 0 0 0,1-1-1 0 0,0 1 1 0 0,0 0-1 0 0,0 0 1 0 0,0 0-1 0 0,0-1 1 0 0,0 1 0 0 0,1 0-1 0 0,-1-1 1 0 0,1 1-1 0 0,-1-1 1 0 0,1 0 0 0 0,0 1-1 0 0,0-1 1 0 0,0 0-1 0 0,1 0 1 0 0,-1-1 0 0 0,0 1-1 0 0,1 0 1 0 0,-1-1-1 0 0,1 1 1 0 0,0-1-1 0 0,-1 0 1 0 0,1 0 0 0 0,0 0-1 0 0,0 0 1 0 0,-1 0-1 0 0,1-1 1 0 0,0 1 0 0 0,5-1-1 0 0,0 1 49 0 0,0-1 0 0 0,-1-1-1 0 0,1 1 1 0 0,-1-1 0 0 0,1-1-1 0 0,-1 1 1 0 0,8-4 0 0 0,-2 0 119 0 0,-1-1 1 0 0,0 0 0 0 0,-1-1 0 0 0,1-1 0 0 0,-1 0-1 0 0,10-9 1 0 0,22-20 419 0 0,-22 20-316 0 0,-12 11-100 0 0,-7 5 136 0 0,-1 2-140 0 0,1 1-115 0 0,0 0 0 0 0,1 0-1 0 0,-2 1 1 0 0,1-1 0 0 0,0 1 0 0 0,0-1 0 0 0,-1 1 0 0 0,0 0 0 0 0,1-1 0 0 0,-1 1 0 0 0,0 0 0 0 0,1 5-1 0 0,0 6 106 0 0,3 21 0 0 0,-3-12-76 0 0,2 27-217 0 0,-2 81 1 0 0,-3-64 39 0 0,1-66-24 0 0,0 1-1 0 0,0-1 1 0 0,0 0-1 0 0,0 0 1 0 0,1 1-1 0 0,-1-1 0 0 0,0 0 1 0 0,1 0-1 0 0,-1 0 1 0 0,1 0-1 0 0,-1 0 0 0 0,1 1 1 0 0,0-1-1 0 0,0 0 1 0 0,-1 0-1 0 0,1-1 0 0 0,1 3 1 0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4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1 10136 0 0,'0'0'777'0'0,"1"1"-505"0"0,2 3 298 0 0,12 16 4277 0 0,19 31 0 0 0,-30-42-4257 0 0,0-1 0 0 0,-1 1 1 0 0,0 0-1 0 0,0 0 0 0 0,-1 0 0 0 0,2 14 1 0 0,-1-3-74 0 0,0-5-6 0 0,0 23-1 0 0,-2-8 12 0 0,7 36 1 0 0,-4-37-234 0 0,1 35 0 0 0,-11 64 168 0 0,5-112-413 0 0,-1 0-1 0 0,0 0 1 0 0,-2 0-1 0 0,1-1 1 0 0,-2 0-1 0 0,0 1 1 0 0,-1-2 0 0 0,-9 19-1 0 0,9-24-28 0 0,0 0-1 0 0,-1 0 1 0 0,0-1 0 0 0,-1 1-1 0 0,1-2 1 0 0,-2 1 0 0 0,1-1-1 0 0,-1 0 1 0 0,0-1 0 0 0,0 0-1 0 0,-18 8 1 0 0,22-11-188 0 0,-1-1-1 0 0,0 0 1 0 0,0 0-1 0 0,-1 0 1 0 0,1-1-1 0 0,0 0 1 0 0,-1 0-1 0 0,1-1 1 0 0,0 1-1 0 0,-1-1 1 0 0,1-1-1 0 0,0 1 1 0 0,-1-1 0 0 0,1 0-1 0 0,0-1 1 0 0,0 0-1 0 0,0 0 1 0 0,-11-4-1 0 0,-3-8-2138 0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5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14280 0 0,'0'0'3255'0'0,"10"0"-1239"0"0,8 0 2712 0 0,-9 0-4480 0 0,1 0-64 0 0,2 6-16 0 0,-2-2-616 0 0,2 5-128 0 0,-2-5-32 0 0,-1 12-8751 0 0</inkml:trace>
  <inkml:trace contextRef="#ctx0" brushRef="#br0" timeOffset="1">0 606 20383 0 0,'0'0'6080'0'0,"1"-1"-4845"0"0,2-3-1045 0 0,1 0 1 0 0,-1 0 0 0 0,1 0-1 0 0,-1 0 1 0 0,1 1 0 0 0,0 0-1 0 0,1 0 1 0 0,4-3-1 0 0,10-8 308 0 0,-15 11-440 0 0,1 1 0 0 0,-1 0-1 0 0,0 0 1 0 0,1 0 0 0 0,-1 0-1 0 0,1 1 1 0 0,0-1 0 0 0,-1 1 0 0 0,1 0-1 0 0,0 1 1 0 0,9-1 0 0 0,24-5 14 0 0,-23 3-65 0 0,30-2 0 0 0,-31 4-8 0 0,-1 0 0 0 0,1-2 1 0 0,17-4-1 0 0,-9 1-65 0 0,0 0 1 0 0,25-2-1 0 0,-36 6-140 0 0,1-1 1 0 0,13-6 0 0 0,11-2-1698 0 0,-8 5-4963 0 0,-3-3-2215 0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5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6624 0 0,'0'0'298'0'0,"2"-1"-3"0"0,-2 0-288 0 0,1 0 0 0 0,0 1 0 0 0,0-1 0 0 0,0 0 0 0 0,0 1-1 0 0,0-1 1 0 0,1 1 0 0 0,-1-1 0 0 0,0 1 0 0 0,0 0 0 0 0,0-1 0 0 0,0 1 0 0 0,0 0-1 0 0,0 0 1 0 0,1 0 0 0 0,-1 0 0 0 0,0 0 0 0 0,0 0 0 0 0,3 1 0 0 0,3 0 1360 0 0,13-5 5534 0 0,1 0-3869 0 0,17-2 1198 0 0,-31 6-3569 0 0,1-1 0 0 0,-1 0 0 0 0,0-1 0 0 0,1 1 0 0 0,7-4 0 0 0,-6 2-250 0 0,1 0-1 0 0,14-1 1 0 0,-7 1-214 0 0,0 0 0 0 0,17-7 0 0 0,-22 6-561 0 0,0 1-1 0 0,1 0 0 0 0,-1 1 1 0 0,18-1-1 0 0,-29 3-10 0 0,0 0 0 0 0,-1-1 0 0 0,1 1 0 0 0,0 0 0 0 0,-1 0 0 0 0,1-1-1 0 0,-1 1 1 0 0,1 0 0 0 0,0-1 0 0 0,-1 1 0 0 0,1-1 0 0 0,-1 1 0 0 0,1 0 0 0 0,-1-1 0 0 0,1 1 0 0 0,-1-1-1 0 0,1 1 1 0 0,0-2 0 0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5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20303 0 0,'0'0'2343'0'0,"0"1"-2113"0"0,0 0 1 0 0,-1 0-1 0 0,1-1 1 0 0,0 1-1 0 0,0 0 1 0 0,0 0-1 0 0,1 0 1 0 0,-1-1-1 0 0,0 1 1 0 0,0 0-1 0 0,0 0 1 0 0,0-1-1 0 0,1 1 1 0 0,-1 0-1 0 0,4 5 32 0 0,0-1 0 0 0,0 1-1 0 0,-1-1 1 0 0,0 1 0 0 0,-1 0-1 0 0,1 0 1 0 0,-1 0 0 0 0,0 1-1 0 0,0-1 1 0 0,0 8 0 0 0,0-4-69 0 0,0 0 1 0 0,6 15 0 0 0,1 7-47 0 0,-4-9-215 0 0,0-1-1 0 0,2-1 1 0 0,0 1 0 0 0,2-1 0 0 0,21 39-1 0 0,-14-36-1371 0 0,1 5-461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3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0 250 10592 0 0,'0'0'3928'0'0,"2"-2"-2383"0"0,5-9-194 0 0,0 0 0 0 0,-1 0 0 0 0,7-16 0 0 0,-6 10-422 0 0,6-9 73 0 0,18-38 1084 0 0,-22 49-1502 0 0,0 1 1 0 0,1-1-1 0 0,19-21 0 0 0,-28 36-473 0 0,1 0-14 0 0,-1 0-91 0 0,1 0 0 0 0,-1 0 0 0 0,1 0 0 0 0,-1 1 0 0 0,1-1 0 0 0,-1 1 0 0 0,1-1 0 0 0,-1 1 0 0 0,1 0 0 0 0,-1-1 0 0 0,0 1 0 0 0,1 0 0 0 0,-1 0 0 0 0,0 0 0 0 0,0 0-1 0 0,2 2 1 0 0,17 24-131 0 0,-8-9 217 0 0,-10-16-80 0 0,0 0-1 0 0,0 0 1 0 0,0-1-1 0 0,0 1 1 0 0,0 0-1 0 0,1-1 1 0 0,2 2 0 0 0,13 10 27 0 0,41 36-323 0 0,-51-43 205 0 0,1 0-1 0 0,0 0 1 0 0,0-1-1 0 0,1-1 0 0 0,13 5 1 0 0,-17-7-247 0 0,1-1 1 0 0,-1 1 0 0 0,0-2-1 0 0,10 1 1 0 0,12-3-3571 0 0,-18-2-1710 0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6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17911 0 0,'0'0'1624'0'0,"2"-1"-1336"0"0,8-6 75 0 0,-8 5-168 0 0,-1 1 0 0 0,1 0 0 0 0,0 0 0 0 0,-1-1 0 0 0,1 1 0 0 0,0 0 0 0 0,0 0 0 0 0,4-1 0 0 0,81-26 4230 0 0,-48 16-3327 0 0,15-5 4 0 0,-4 1-805 0 0,-31 9-628 0 0,-17 7 94 0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6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238 136 13824 0 0,'0'0'9591'0'0,"-2"1"-8389"0"0,-38 19 1120 0 0,35-17-2129 0 0,0 1 0 0 0,0-1 0 0 0,0 1-1 0 0,-7 8 1 0 0,2-2 59 0 0,5-6-228 0 0,1 0-1 0 0,-1 1 0 0 0,1-1 1 0 0,1 1-1 0 0,-1 0 0 0 0,1 0 1 0 0,-6 11-1 0 0,8-14-18 0 0,0 0-1 0 0,1 1 0 0 0,-1-1 1 0 0,0 1-1 0 0,1-1 1 0 0,0 1-1 0 0,-1-1 0 0 0,1 1 1 0 0,0-1-1 0 0,0 1 1 0 0,1-1-1 0 0,-1 1 0 0 0,0-1 1 0 0,1 1-1 0 0,0-1 1 0 0,-1 1-1 0 0,1-1 1 0 0,0 1-1 0 0,0-1 0 0 0,0 0 1 0 0,3 4-1 0 0,0-1-4 0 0,0 0 0 0 0,0 0 0 0 0,1 0 0 0 0,-1-1 0 0 0,1 0 0 0 0,0 0 0 0 0,0 0 0 0 0,1 0 0 0 0,-1-1 0 0 0,1 0 0 0 0,-1 0 0 0 0,1-1 0 0 0,8 3 0 0 0,38 15 0 0 0,-27-12 0 0 0,-20-6 0 0 0,0 0 0 0 0,0-1 0 0 0,0 1 0 0 0,0-1 0 0 0,0-1 0 0 0,11 2 0 0 0,-11-2 8 0 0,-1 0-1 0 0,1 1 1 0 0,-1 0-1 0 0,1 0 0 0 0,-1 0 1 0 0,8 4-1 0 0,-3-2 8 0 0,-3-1-34 0 0,-5-2 37 0 0,0 1 0 0 0,0-1 1 0 0,0 0-1 0 0,0 1 1 0 0,0-1-1 0 0,0 1 1 0 0,0-1-1 0 0,0 1 0 0 0,0-1 1 0 0,0 1-1 0 0,0 0 1 0 0,0-1-1 0 0,0 1 1 0 0,0 0-1 0 0,0 0 0 0 0,-1-1 1 0 0,1 1-1 0 0,0 0 1 0 0,0 2-1 0 0,0-2 206 0 0,-7 13-92 0 0,4-9-130 0 0,-1-1-1 0 0,0 0 1 0 0,-1 0-1 0 0,1 0 1 0 0,-1 0 0 0 0,0-1-1 0 0,0 1 1 0 0,0-1-1 0 0,0 0 1 0 0,-6 3 0 0 0,-5 2 23 0 0,-30 10 0 0 0,-3 2 36 0 0,33-13-73 0 0,-1 0 0 0 0,-25 6 0 0 0,-17 7-302 0 0,44-14-97 0 0,1-2 0 0 0,-25 6 0 0 0,-6-6-3715 0 0</inkml:trace>
  <inkml:trace contextRef="#ctx0" brushRef="#br0" timeOffset="1">718 0 19951 0 0,'0'0'8876'0'0,"-2"3"-8345"0"0,-7 15-319 0 0,0 1 0 0 0,1 0 1 0 0,1 0-1 0 0,-10 38 0 0 0,5-12-147 0 0,4-13-61 0 0,1 1 0 0 0,-2 39 0 0 0,7-49-5 0 0,0-10-55 0 0,1 0 0 0 0,1 0 0 0 0,0 0 0 0 0,1 0 1 0 0,0 0-1 0 0,1 0 0 0 0,1 0 0 0 0,0-1 0 0 0,1 1 0 0 0,0-1 0 0 0,0 0 0 0 0,2 0 0 0 0,-1 0 0 0 0,14 19 0 0 0,-15-27-289 0 0,0 0-1 0 0,0 0 0 0 0,0-1 1 0 0,0 1-1 0 0,7 3 0 0 0,0 1-437 0 0,14 10-905 0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7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14 19087 0 0,'0'0'2214'0'0,"2"0"-1280"0"0,12-4 348 0 0,1 1 1 0 0,-1 0-1 0 0,1 2 0 0 0,19-1 0 0 0,-32 2-1218 0 0,0 0 1 0 0,-1 0 0 0 0,1 0-1 0 0,0 0 1 0 0,-1 1-1 0 0,1-1 1 0 0,0 1 0 0 0,-1-1-1 0 0,1 1 1 0 0,2 1-1 0 0,-3-1 227 0 0,2-1-34 0 0,-2 1-249 0 0,1-1-1 0 0,-1 0 1 0 0,0 1-1 0 0,1-1 1 0 0,-1 1-1 0 0,0-1 1 0 0,0 1-1 0 0,1 0 1 0 0,-1 0-1 0 0,0 0 1 0 0,0-1-1 0 0,0 1 0 0 0,0 0 1 0 0,0 0-1 0 0,0 0 1 0 0,0 1-1 0 0,-1-1 1 0 0,1 0-1 0 0,0 0 1 0 0,0 0-1 0 0,-1 1 1 0 0,1-1-1 0 0,-1 0 1 0 0,1 0-1 0 0,-1 1 1 0 0,0-1-1 0 0,1 0 0 0 0,-1 1 1 0 0,0-1-1 0 0,0 1 1 0 0,0-1-1 0 0,0 0 1 0 0,0 1-1 0 0,0-1 1 0 0,-1 1-1 0 0,1-1 1 0 0,-1 3-1 0 0,-2 5-65 0 0,0 0-1 0 0,0 0 1 0 0,-1-1 0 0 0,-6 12-1 0 0,7-15 5 0 0,-11 20-461 0 0,-1-2 1 0 0,-2 0 0 0 0,0 0-1 0 0,-36 34 1 0 0,-19 15-1827 0 0,55-59 1995 0 0,15-12 1228 0 0,5-1-540 0 0,18 7 117 0 0,-10-4-300 0 0,-1 0 0 0 0,14 3 0 0 0,161 8 153 0 0,-164-13-723 0 0,-12 0-438 0 0,-1-1-1 0 0,1 0 1 0 0,12-2-1 0 0,15-3-1182 0 0,-12 0-15 0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7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59 228 8752 0 0,'0'2'16227'0'0,"1"4"-15692"0"0,0 1 0 0 0,0-1-1 0 0,0 0 1 0 0,1 1 0 0 0,3 7-1 0 0,-3-7-425 0 0,0-1 0 0 0,0 1-1 0 0,0 0 1 0 0,-1 0-1 0 0,1 10 1 0 0,-2-14-129 0 0,0 0 0 0 0,0 0-1 0 0,0-1 1 0 0,0 1 0 0 0,1 0 0 0 0,-1 0-1 0 0,1 0 1 0 0,0 0 0 0 0,1 3-1 0 0,-1-5-664 0 0</inkml:trace>
  <inkml:trace contextRef="#ctx0" brushRef="#br0" timeOffset="1">0 0 17791 0 0,'0'0'1936'0'0,"12"4"480"0"0,-2 2-2664 0 0,0-2-168 0 0,-4 6-40 0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7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38 142 2760 0 0,'-32'5'207'0'0,"26"-5"-285"0"0,31-13 17911 0 0,-13 13-16538 0 0,-11 1-239 0 0,19-17 3346 0 0,14 6-2467 0 0,-28 8-1759 0 0,0 1-1 0 0,1-1 1 0 0,-1-1 0 0 0,9-3-1 0 0,35-17 121 0 0,-25 12-278 0 0,-7 5-99 0 0,-1 0 0 0 0,23-5 1 0 0,-24 7-81 0 0,1-1-1546 0 0,0 0 1 0 0,18-9-1 0 0,-20 5-7484 0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8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1 354 23815 0 0,'0'0'539'0'0,"1"0"77"0"0,13-5-284 0 0,0 2-1 0 0,0 0 1 0 0,0 1 0 0 0,28-2 0 0 0,18-2 664 0 0,-38 3-646 0 0,38 0 0 0 0,3 0-1069 0 0,-5 1-2580 0 0,-27-1-5560 0 0</inkml:trace>
  <inkml:trace contextRef="#ctx0" brushRef="#br0" timeOffset="1">980 152 18223 0 0,'3'-1'836'0'0,"15"-6"-403"0"0,-1-1 0 0 0,25-15 0 0 0,-20 10 579 0 0,13-8 995 0 0,-30 18-1672 0 0,1-1 0 0 0,0 1 0 0 0,0 0 0 0 0,0 0 0 0 0,1 0 0 0 0,6-1 0 0 0,-5 1 17 0 0,0 0 0 0 0,0 0 1 0 0,10-6-1 0 0,-9 4-239 0 0,0 0 0 0 0,0 1 0 0 0,1 0 0 0 0,-1 1 0 0 0,1 0 0 0 0,18-3 0 0 0,-10 1-228 0 0,-13 2-2811 0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8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0 3680 0 0,'0'3'11580'0'0,"-1"9"-6837"0"0,-6 2-2489 0 0,5-12-2039 0 0,1 1 0 0 0,-1 0 0 0 0,1-1 0 0 0,0 1 0 0 0,0 0 0 0 0,0 0 0 0 0,0 0-1 0 0,0 4 1 0 0,-1 9 53 0 0,0-8-140 0 0,1 1 1 0 0,0-1-1 0 0,1 1 1 0 0,0 0-1 0 0,0-1 1 0 0,0 1-1 0 0,1-1 1 0 0,3 12-1 0 0,3 6 98 0 0,-5-17-183 0 0,0-2 0 0 0,1 1 0 0 0,-1 0 1 0 0,1 0-1 0 0,1-1 0 0 0,4 8 0 0 0,-1-4 46 0 0,-3-5-34 0 0,0 0 1 0 0,0 0 0 0 0,1-1 0 0 0,-1 1 0 0 0,1-1 0 0 0,6 5 0 0 0,4 6 360 0 0,-14-14-41 0 0,-1-2-308 0 0,1 0 0 0 0,-1 0 0 0 0,0 1 0 0 0,0-1 1 0 0,1 0-1 0 0,-1 0 0 0 0,0 0 0 0 0,0 1 0 0 0,0-1 0 0 0,1 0 0 0 0,-1 0 1 0 0,0 1-1 0 0,0-1 0 0 0,0 0 0 0 0,0 0 0 0 0,0 1 0 0 0,1-1 0 0 0,-1 0 1 0 0,0 0-1 0 0,0 1 0 0 0,0-1 0 0 0,0 0 0 0 0,0 1 0 0 0,0-1 0 0 0,0 1-53 0 0,0 0-1 0 0,0 0 1 0 0,0 0-1 0 0,0 0 0 0 0,0 0 1 0 0,0 0-1 0 0,-1 0 0 0 0,1 0 1 0 0,0 0-1 0 0,-1 0 1 0 0,1 0-1 0 0,0 0 0 0 0,-1 0 1 0 0,1 0-1 0 0,-1 0 0 0 0,1-1 1 0 0,-1 1-1 0 0,-1 1 1 0 0,-18 8 140 0 0,14-8-169 0 0,-9 2-120 0 0,-1 0-1 0 0,0-1 1 0 0,0-1 0 0 0,0 0-1 0 0,0-1 1 0 0,-28-2 0 0 0,11 0-1793 0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8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78 172 12440 0 0,'6'4'1290'0'0,"10"4"-1169"0"0,-13-7 410 0 0,0 1 0 0 0,-1-1 0 0 0,1 1 1 0 0,0-1-1 0 0,-1 1 0 0 0,1 0 1 0 0,-1 0-1 0 0,0 0 0 0 0,0 0 0 0 0,1 0 1 0 0,1 5-1 0 0,1 0 772 0 0,2 3-295 0 0,0 0 0 0 0,-1 0 0 0 0,-1 0 0 0 0,7 18 0 0 0,-2 2-194 0 0,12 46 371 0 0,-15-45-1028 0 0,6 35 174 0 0,-11-42-187 0 0,0-1-1 0 0,-2 1 0 0 0,-2 0 0 0 0,0-1 0 0 0,-7 34 0 0 0,6-45-104 0 0,-1 0 0 0 0,0 0 0 0 0,-1-1-1 0 0,0 1 1 0 0,-1-1 0 0 0,0 0 0 0 0,-1 0 0 0 0,-8 9 0 0 0,11-13-45 0 0,-3 1-8 0 0,0 0-1 0 0,0-1 1 0 0,-1 0-1 0 0,0 0 1 0 0,0 0-1 0 0,0-1 1 0 0,-1 0-1 0 0,0-1 1 0 0,-10 5-1 0 0,4-2-124 0 0,14-7 17 0 0,-1 0-1 0 0,1-1 1 0 0,-1 1 0 0 0,0 0-1 0 0,1-1 1 0 0,-1 0 0 0 0,1 1-1 0 0,-1-1 1 0 0,0 0-1 0 0,1 0 1 0 0,-1 0 0 0 0,0 0-1 0 0,1 0 1 0 0,-1 0 0 0 0,0 0-1 0 0,1-1 1 0 0,-1 1 0 0 0,-3-2-1 0 0,-13-9-7322 0 0</inkml:trace>
  <inkml:trace contextRef="#ctx0" brushRef="#br0" timeOffset="1">62 0 19895 0 0,'0'0'7671'0'0,"3"0"-7714"0"0,-1 1-63 0 0,0-1 1 0 0,0 1-1 0 0,0-1 0 0 0,1 1 0 0 0,-1 0 1 0 0,0-1-1 0 0,0 1 0 0 0,0 0 0 0 0,-1 1 1 0 0,1-1-1 0 0,0 0 0 0 0,0 0 0 0 0,3 4 1 0 0,-4-3-262 0 0,1-1 1 0 0,0 1-1 0 0,0 0 1 0 0,-1 0-1 0 0,1 1 1 0 0,-1-1-1 0 0,1 0 1 0 0,-1 0-1 0 0,0 1 1 0 0,0-1-1 0 0,0 1 1 0 0,1 2-1 0 0,-2 5-1680 0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9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0 111 20127 0 0,'0'0'1826'0'0,"2"0"-1333"0"0,7-1 753 0 0,-1 0-1 0 0,1 0 1 0 0,12-5-1 0 0,16-2-27 0 0,-7 3-545 0 0,-23 3-591 0 0,0 0 0 0 0,-1 1 0 0 0,14 0 0 0 0,35 1 46 0 0,93-2-265 0 0,-133-1-126 0 0,0 0 0 0 0,0-1 1 0 0,0 0-1 0 0,28-14 0 0 0,7-1-1535 0 0,2 0-1041 0 0,-30 9 823 0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39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16583 0 0,'0'0'3136'0'0,"12"1"2364"0"0,8 7-4099 0 0,-11-5-1066 0 0,0 0 1 0 0,0 1-1 0 0,0 0 0 0 0,0 1 0 0 0,-1-1 1 0 0,13 11-1 0 0,-1 2-96 0 0,-1 1 0 0 0,0 1 1 0 0,-2 0-1 0 0,0 1 0 0 0,-1 1 0 0 0,-1 1 0 0 0,17 32 0 0 0,-31-51-238 0 0,6 11-68 0 0,0 1 0 0 0,0 0-1 0 0,-2 0 1 0 0,0 0-1 0 0,0 1 1 0 0,3 28 0 0 0,-7-33-155 0 0,-1 1 0 0 0,0-1 0 0 0,-1 0-1 0 0,-1 1 1 0 0,-3 17 0 0 0,0-15-939 0 0,1 0-1 0 0,-2 0 1 0 0,-12 23-1 0 0,2-7-694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3.7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1 114 18631 0 0,'1'1'141'0'0,"0"0"1"0"0,-1 0-1 0 0,1 0 0 0 0,0 0 0 0 0,0 0 0 0 0,0-1 0 0 0,0 1 0 0 0,0 0 0 0 0,2 0 0 0 0,1-1-98 0 0,-1 0 0 0 0,0 0-1 0 0,1-1 1 0 0,-1 1 0 0 0,1-1 0 0 0,-1 0-1 0 0,0 0 1 0 0,0 0 0 0 0,1 0 0 0 0,-1-1-1 0 0,0 1 1 0 0,0-1 0 0 0,0 0 0 0 0,2-2-1 0 0,15-7 1165 0 0,2 2 504 0 0,-6 3 109 0 0,29-17 1 0 0,-36 19-1639 0 0,-1 0 1 0 0,1 0-1 0 0,0 1 1 0 0,16-4-1 0 0,12-4-316 0 0,19-4-1583 0 0,-28 6-91 0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0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61 12896 0 0,'-5'-10'10107'0'0,"6"10"-9084"0"0,11 0-229 0 0,-1-2 0 0 0,22-4 0 0 0,16-3-364 0 0,121-12 915 0 0,-116 15-1634 0 0,-30 3-997 0 0,24-1 0 0 0</inkml:trace>
  <inkml:trace contextRef="#ctx0" brushRef="#br0" timeOffset="1">191 195 5984 0 0,'0'18'648'0'0,"12"-13"-648"0"0,-2-1 0 0 0,12-4 2720 0 0,-1 0 520 0 0,1 0 112 0 0,-1 0 15 0 0,5 4-2439 0 0,2-4-496 0 0,3-8-96 0 0,6 3-16 0 0,-5 5-1264 0 0,5-4-248 0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0.5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11 16128 0 0,'-1'0'270'0'0,"-2"0"184"0"0,-3-10 7205 0 0,7 11-6984 0 0,2 11-378 0 0,-1 0 1 0 0,0 0-1 0 0,-1 0 1 0 0,0 0-1 0 0,-1 20 1 0 0,0-21-199 0 0,5 136 209 0 0,-6-83-292 0 0,0-48-30 0 0,0 0 0 0 0,1 1 0 0 0,4 22 0 0 0,-2-25-471 0 0,12 55-334 0 0,-10-58-2010 0 0,-1 0 1 0 0,6 11 0 0 0,2-4-4745 0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0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16903 0 0,'0'0'1528'0'0,"2"0"-1254"0"0,4 0 66 0 0,9 0 1069 0 0,-1 0 1 0 0,0 1 0 0 0,1 1 0 0 0,16 4 0 0 0,-9 0-819 0 0,0 2 0 0 0,0 1 0 0 0,-1 1 0 0 0,0 0 0 0 0,26 19 0 0 0,-42-26-559 0 0,-1 0-1 0 0,0 1 0 0 0,0 0 0 0 0,0 0 0 0 0,0 0 1 0 0,3 6-1 0 0,-5-8-23 0 0,-1 0-1 0 0,1 0 1 0 0,-1 0 0 0 0,0 0 0 0 0,0 1-1 0 0,0-1 1 0 0,0 1 0 0 0,0-1 0 0 0,0 0 0 0 0,-1 1-1 0 0,1-1 1 0 0,-1 1 0 0 0,1-1 0 0 0,-1 1 0 0 0,0 0-1 0 0,0 2 1 0 0,-4 10-71 0 0,-1 0-1 0 0,0 0 1 0 0,-1 0 0 0 0,0-1-1 0 0,-1 0 1 0 0,-1 0-1 0 0,0-1 1 0 0,-1 0 0 0 0,0 0-1 0 0,-1-1 1 0 0,0 0 0 0 0,-14 11-1 0 0,-7 4-816 0 0,-28 33 0 0 0,57-57 795 0 0,0-1 0 0 0,-1 1 0 0 0,1-1 0 0 0,-1 1 0 0 0,0-1 0 0 0,1 0 0 0 0,-1 0 0 0 0,0 0 0 0 0,0-1 0 0 0,0 1 0 0 0,-1-1 0 0 0,1 1 0 0 0,0-1 0 0 0,0 0 0 0 0,-1 0 0 0 0,1-1 0 0 0,-6 2 0 0 0,7-2 879 0 0,9 0-408 0 0,15-1-34 0 0,-3 1-116 0 0,0 0 1 0 0,0 1-1 0 0,20 4 0 0 0,-25-3-179 0 0,0-1 0 0 0,0 0 0 0 0,0-1 0 0 0,17-2 0 0 0,13 1 15 0 0,30-5-209 0 0,-68 6-42 0 0,1-1 0 0 0,-1 0-1 0 0,0 1 1 0 0,0-2 0 0 0,1 1 0 0 0,10-5 0 0 0,6-3-4633 0 0,-16 5 2066 0 0,15-4-5760 0 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1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1 199 3224 0 0,'1'1'15286'0'0,"2"3"-14397"0"0,0 1 1 0 0,0 0-1 0 0,-1 0 1 0 0,0 0-1 0 0,0 0 0 0 0,3 9 1 0 0,4 32 1492 0 0,-8-35-2222 0 0,0 0 0 0 0,2 0 1 0 0,-1-1-1 0 0,1 1 0 0 0,5 10 0 0 0,18 54-225 0 0,-22-67-568 0 0,0 1-653 0 0,-2-3-2519 0 0</inkml:trace>
  <inkml:trace contextRef="#ctx0" brushRef="#br0" timeOffset="1">60 0 8288 0 0,'0'0'17257'0'0,"0"1"-17588"0"0,5 9-194 0 0,3 6-2104 0 0,-2-6-1950 0 0,0 4-2942 0 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1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96 11976 0 0,'0'0'1082'0'0,"-12"19"14916"0"0,14-20-15674 0 0,50-55 823 0 0,-41 45-995 0 0,-9 9-112 0 0,1-1 0 0 0,-1 0-1 0 0,1 1 1 0 0,0 0 0 0 0,-1-1 0 0 0,1 1-1 0 0,0 0 1 0 0,1 1 0 0 0,-1-1 0 0 0,6-2-1 0 0,-4 3-23 0 0,12-8 74 0 0,-15 8-83 0 0,1-1-1 0 0,0 1 1 0 0,0 0 0 0 0,0-1 0 0 0,1 1-1 0 0,-1 1 1 0 0,0-1 0 0 0,0 0 0 0 0,0 1 0 0 0,1 0-1 0 0,-1-1 1 0 0,6 2 0 0 0,1 0-29 0 0,1 1-1 0 0,15 5 1 0 0,-3-1-15 0 0,23 6-125 0 0,19 4-43 0 0,-20-8-43 0 0,-25-3-125 0 0,25 2 1 0 0,-37-7-97 0 0,-1 0 0 0 0,1 0 1 0 0,-1 0-1 0 0,1-1 0 0 0,-1 0 1 0 0,1 0-1 0 0,6-3 1 0 0,12-4-6071 0 0,-5 6-1891 0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3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75 15664 0 0,'0'0'9861'0'0,"2"-2"-8900"0"0,13-10 25 0 0,-13 9-899 0 0,1 1-1 0 0,0-1 0 0 0,-1 1 1 0 0,1 0-1 0 0,0 0 0 0 0,0 0 1 0 0,0 0-1 0 0,0 1 0 0 0,1-1 1 0 0,4-1-1 0 0,34-7 357 0 0,-27 5-392 0 0,-1 1 0 0 0,1 1 0 0 0,0 1-1 0 0,17-1 1 0 0,-3-2-46 0 0,-26 4-457 0 0,1 0 1 0 0,0 0-1 0 0,0 0 1 0 0,0 1-1 0 0,-1-1 1 0 0,1 1 0 0 0,0 0-1 0 0,5 1 1 0 0,1 2-1395 0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5.8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2 12896 0 0,'-3'-1'12438'0'0,"3"11"-9129"0"0,4 25-4248 0 0,-1-11 1497 0 0,-2 63-429 0 0,1-52-103 0 0,-3 39 0 0 0,-1-16-6 0 0,2-17-35 0 0,5 110-247 0 0,-3-128-197 0 0,-1-17 176 0 0,-1-1 0 0 0,0 0 1 0 0,1 1-1 0 0,0-1 0 0 0,0 0 0 0 0,1 0 1 0 0,-1 0-1 0 0,1 0 0 0 0,3 6 0 0 0,12-15-9260 0 0,-1-5 2891 0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6.1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28 4608 0 0,'0'0'353'0'0,"1"-1"-231"0"0,8-25 19784 0 0,-10 29-19242 0 0,-8 34 569 0 0,3-19-845 0 0,-5 38 0 0 0,-1 19-45 0 0,7-52-282 0 0,1 0-1 0 0,-1 34 1 0 0,5-25-50 0 0,-1-13-11 0 0,1 0 0 0 0,0 1 1 0 0,8 36-1 0 0,-5-45 1 0 0,0 0 0 0 0,1-1 0 0 0,0 0 0 0 0,1 0 0 0 0,0 0 0 0 0,9 13 0 0 0,-11-18-7 0 0,1-1 0 0 0,0 0 0 0 0,-1 0 1 0 0,2 0-1 0 0,-1 0 0 0 0,0 0 1 0 0,1-1-1 0 0,-1 0 0 0 0,1 0 1 0 0,0 0-1 0 0,0 0 0 0 0,0-1 1 0 0,11 4-1 0 0,-13-6 4 0 0,0 0 1 0 0,0 1-1 0 0,1-1 1 0 0,-1 0-1 0 0,0 0 1 0 0,0-1-1 0 0,0 1 1 0 0,1-1-1 0 0,-1 1 1 0 0,0-1-1 0 0,5-2 0 0 0,-2 0 3 0 0,-1 1 0 0 0,0-1-1 0 0,0 0 1 0 0,0 0 0 0 0,6-5-1 0 0,0-1 27 0 0,-1-1-1 0 0,10-14 1 0 0,-17 21-16 0 0,-1 0 1 0 0,0-1-1 0 0,0 1 0 0 0,-1-1 0 0 0,1 1 0 0 0,-1-1 1 0 0,1 0-1 0 0,-1 0 0 0 0,0 1 0 0 0,-1-1 0 0 0,1 0 1 0 0,-1 0-1 0 0,0 0 0 0 0,1 0 0 0 0,-2 0 0 0 0,1 0 1 0 0,0 0-1 0 0,-1 0 0 0 0,-1-5 0 0 0,1 5 0 0 0,-1-1 0 0 0,1 1 0 0 0,-1 0 1 0 0,0 0-1 0 0,0 0 0 0 0,0 0 0 0 0,-1 1 0 0 0,1-1 0 0 0,-1 1 0 0 0,0-1 0 0 0,0 1 0 0 0,0 0 1 0 0,0 0-1 0 0,-1 0 0 0 0,1 0 0 0 0,-1 1 0 0 0,-4-3 0 0 0,1 2-282 0 0,-1-1-1 0 0,1 1 0 0 0,-1 1 1 0 0,0-1-1 0 0,1 1 0 0 0,-9-1 1 0 0,13 3 127 0 0,0 0 1 0 0,-1 0-1 0 0,1 0 1 0 0,0 0 0 0 0,0 0-1 0 0,0 0 1 0 0,0 1-1 0 0,0-1 1 0 0,0 1-1 0 0,1 0 1 0 0,-1 0-1 0 0,0 0 1 0 0,0 1-1 0 0,0-1 1 0 0,1 0-1 0 0,-1 1 1 0 0,1 0 0 0 0,-1 0-1 0 0,-1 2 1 0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6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186 228 10592 0 0,'0'0'964'0'0,"2"0"-430"0"0,-2 0-511 0 0,3-2 881 0 0,0 1 0 0 0,1 0 0 0 0,-1 1 0 0 0,0-1 0 0 0,1 0 0 0 0,-1 1 0 0 0,5 0 0 0 0,-7 0-712 0 0,1 0 0 0 0,-1 1 0 0 0,0-1 1 0 0,1 0-1 0 0,-1 1 0 0 0,0 0 0 0 0,1-1 0 0 0,-1 1 0 0 0,0 0 1 0 0,0-1-1 0 0,0 1 0 0 0,0 0 0 0 0,1 0 0 0 0,-1 0 0 0 0,0 0 0 0 0,-1 0 1 0 0,1 0-1 0 0,0 1 0 0 0,0-1 0 0 0,0 0 0 0 0,-1 0 0 0 0,2 3 1 0 0,2 5 70 0 0,0 1 0 0 0,-1-1 1 0 0,0 1-1 0 0,-1 0 1 0 0,0 0-1 0 0,0 0 0 0 0,-1 0 1 0 0,0 12-1 0 0,-2 12-45 0 0,-5 37-1 0 0,0-7-17 0 0,5-56-157 0 0,0 0-1 0 0,0 0 1 0 0,-1 1 0 0 0,0-1-1 0 0,-1 0 1 0 0,1 0 0 0 0,-2-1-1 0 0,1 1 1 0 0,-1-1 0 0 0,-9 14-1 0 0,11-18-17 0 0,0 1-1 0 0,1-1 1 0 0,-1 1-1 0 0,1 0 1 0 0,0 0-1 0 0,0-1 1 0 0,0 1-1 0 0,0 0 1 0 0,1 0-1 0 0,-1 0 1 0 0,1 0-1 0 0,0 0 1 0 0,0 0 0 0 0,1 5-1 0 0,0 22 160 0 0,-7 74 496 0 0,5-98-622 0 0,0-1 0 0 0,0 1-1 0 0,-1 0 1 0 0,0 0 0 0 0,0 0-1 0 0,-5 9 1 0 0,5-12-43 0 0,0-1-1 0 0,0 1 1 0 0,0-1-1 0 0,-1 0 0 0 0,1 0 1 0 0,-1 0-1 0 0,0 0 1 0 0,0 0-1 0 0,0 0 1 0 0,0-1-1 0 0,0 0 1 0 0,-6 4-1 0 0,-5 2-14 0 0,11-7-19 0 0,1 1-1 0 0,0-1 0 0 0,0 0 0 0 0,-1 0 0 0 0,1 0 0 0 0,-1 0 0 0 0,1 0 0 0 0,-1 0 0 0 0,1-1 0 0 0,-1 1 0 0 0,-5 0 0 0 0,3-1-198 0 0,-1-1-1 0 0,0 1 1 0 0,1-1-1 0 0,-1 0 1 0 0,1 0-1 0 0,-10-3 1 0 0,12 2-147 0 0,0 1 0 0 0,0-1-1 0 0,0 1 1 0 0,1-1 0 0 0,-1 0 0 0 0,0 0 0 0 0,1 0 0 0 0,0 0 0 0 0,-1 0 0 0 0,1-1 0 0 0,0 1 0 0 0,-3-6 0 0 0,-6-14-7976 0 0</inkml:trace>
  <inkml:trace contextRef="#ctx0" brushRef="#br0" timeOffset="0.06">54 0 10592 0 0,'0'0'11583'0'0,"10"0"-10943"0"0,0 6-640 0 0,2-2-144 0 0,-3-4-16 0 0,3 10-5864 0 0,-2-4-1175 0 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6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0 111 11056 0 0,'2'-1'9970'0'0,"17"-12"-5554"0"0,-12 8-3940 0 0,0 0 1 0 0,1 1-1 0 0,-1-1 1 0 0,1 2-1 0 0,10-5 0 0 0,19-6 384 0 0,-32 11-781 0 0,0 0 0 0 0,0 1-1 0 0,0 0 1 0 0,1 0 0 0 0,-1 0-1 0 0,1 1 1 0 0,-1 0 0 0 0,1 0-1 0 0,0 0 1 0 0,-1 1 0 0 0,1 0-1 0 0,6 0 1 0 0,122 18-79 0 0,-111-15-106 0 0,0-1 0 0 0,40-2 0 0 0,-28 0-97 0 0,-10-2-263 0 0,0-1-1 0 0,0-1 1 0 0,0-1 0 0 0,-1-2 0 0 0,27-9 0 0 0,-28 8-1404 0 0,3-4-470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4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19 18455 0 0,'0'0'3216'0'0,"2"-1"-1866"0"0,6-3 91 0 0,-5 3-1142 0 0,-1-1 1 0 0,1 1-1 0 0,0 0 0 0 0,0 0 0 0 0,-1 0 1 0 0,1 0-1 0 0,0 1 0 0 0,4-1 0 0 0,9-1 413 0 0,-12 1-526 0 0,0 1 0 0 0,0-1 0 0 0,0 1 0 0 0,0 0 0 0 0,7 1 0 0 0,34 2 229 0 0,-44-3-407 0 0,0 0 1 0 0,0 0-1 0 0,0 0 0 0 0,0 0 1 0 0,-1 0-1 0 0,1 1 1 0 0,0-1-1 0 0,0 0 1 0 0,0 1-1 0 0,-1-1 0 0 0,1 0 1 0 0,0 1-1 0 0,0-1 1 0 0,-1 1-1 0 0,1-1 0 0 0,1 2 1 0 0,2 1 10 0 0,-1-2-2 0 0,1 1-1 0 0,-1 0 0 0 0,1 0 0 0 0,-1 0 1 0 0,0 0-1 0 0,0 1 0 0 0,0 0 0 0 0,0-1 1 0 0,-1 1-1 0 0,1 0 0 0 0,-1 0 1 0 0,1 0-1 0 0,-1 1 0 0 0,0-1 0 0 0,0 0 1 0 0,0 1-1 0 0,-1-1 0 0 0,1 1 0 0 0,-1 0 1 0 0,0 0-1 0 0,0-1 0 0 0,0 1 0 0 0,-1 0 1 0 0,1 0-1 0 0,-1 0 0 0 0,0 0 0 0 0,0 0 1 0 0,0 0-1 0 0,-1 0 0 0 0,0 3 0 0 0,-4 11-127 0 0,3-9 42 0 0,0-1 1 0 0,-1 0-1 0 0,0 0 0 0 0,0 0 0 0 0,-1 0 0 0 0,-5 8 0 0 0,2-5-53 0 0,0 0 0 0 0,-10 22-1 0 0,-6 12-159 0 0,14-31 187 0 0,-9 15-365 0 0,-2 0 1 0 0,-23 27 0 0 0,34-46 231 0 0,-36 37-880 0 0,24-25 703 0 0,16-17 264 0 0,-1 1 0 0 0,1-1 0 0 0,-10 8 1 0 0,15-13 158 0 0,0 0 0 0 0,0 0 1 0 0,0 0-1 0 0,1 0 1 0 0,-1 0-1 0 0,0 0 0 0 0,0 0 1 0 0,0 0-1 0 0,0 0 1 0 0,1 0-1 0 0,-1 1 0 0 0,0-1 1 0 0,0 0-1 0 0,0 0 1 0 0,0 0-1 0 0,0 0 1 0 0,1 0-1 0 0,-1 0 0 0 0,0 0 1 0 0,0 1-1 0 0,0-1 1 0 0,0 0-1 0 0,0 0 0 0 0,0 0 1 0 0,0 0-1 0 0,0 1 1 0 0,0-1-1 0 0,0 0 0 0 0,0 0 1 0 0,0 0-1 0 0,0 0 1 0 0,0 1-1 0 0,0-1 1 0 0,0 0-1 0 0,0 0 0 0 0,0 0 1 0 0,0 0-1 0 0,0 1 1 0 0,0-1-1 0 0,0 0 0 0 0,0 0 1 0 0,0 0-1 0 0,0 0 1 0 0,0 0-1 0 0,0 1 0 0 0,0-1 1 0 0,0 0-1 0 0,0 0 1 0 0,0 0-1 0 0,0 0 0 0 0,-1 0 1 0 0,1 1-1 0 0,0-1 1 0 0,0 0-1 0 0,0 0 1 0 0,0 0-1 0 0,0 0 0 0 0,-1 0 1 0 0,1 0-1 0 0,0 0 1 0 0,0 0-1 0 0,0 1 0 0 0,15-1 297 0 0,57-14 916 0 0,-68 14-1155 0 0,1-2 1 0 0,-1 1-1 0 0,1 0 1 0 0,-1-1-1 0 0,1 0 0 0 0,4-2 1 0 0,-5 1-28 0 0,1 1 0 0 0,-1 0 0 0 0,1 1 0 0 0,0-1 0 0 0,0 1 0 0 0,8-2 0 0 0,2 2-85 0 0,1-1-1 0 0,0-1 0 0 0,-1 0 0 0 0,0-1 0 0 0,18-7 0 0 0,-25 8-484 0 0,0 0 0 0 0,0 0 0 0 0,15-2 0 0 0,5-1-1675 0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9.5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18743 0 0,'0'0'5346'0'0,"2"2"-4265"0"0,1 1-928 0 0,-1 0 1 0 0,0 1 0 0 0,0-1-1 0 0,0 1 1 0 0,0-1-1 0 0,0 1 1 0 0,-1 0-1 0 0,0 0 1 0 0,2 6 0 0 0,6 42 516 0 0,-8-43-596 0 0,9 99 413 0 0,-4 126 0 0 0,-6-213-467 0 0,0 18-7 0 0,6 183 73 0 0,1-103-474 0 0,4 26 2 0 0,-7-106 144 0 0,17 64 1 0 0,-11-79-1922 0 0,1-5-721 0 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49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21967 0 0,'0'0'3490'0'0,"0"2"-2906"0"0,0 47-293 0 0,5 132 544 0 0,-1-148-858 0 0,3 52-130 0 0,-1-43-1393 0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0.5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87 16272 0 0,'0'0'1469'0'0,"1"-1"-1011"0"0,2-4 218 0 0,0 0-1 0 0,1 0 0 0 0,-1 0 0 0 0,1 0 1 0 0,0 1-1 0 0,0 0 0 0 0,1 0 0 0 0,7-6 1 0 0,-1 3 123 0 0,-2 1-42 0 0,0 0 1 0 0,19-7-1 0 0,-24 11-665 0 0,0 1 1 0 0,0 0-1 0 0,0 0 0 0 0,0 0 0 0 0,0 1 0 0 0,0-1 0 0 0,0 1 0 0 0,1 0 0 0 0,-1 0 1 0 0,0 1-1 0 0,4 0 0 0 0,35 9 304 0 0,-41-10-394 0 0,0 1 0 0 0,1 0 0 0 0,-1-1 0 0 0,0 1 0 0 0,1 0 0 0 0,-1 1 0 0 0,0-1 0 0 0,0 0 0 0 0,0 1 0 0 0,0-1 0 0 0,0 1 0 0 0,0-1 0 0 0,-1 1 0 0 0,1 0 1 0 0,-1 0-1 0 0,1 0 0 0 0,-1 0 0 0 0,1 0 0 0 0,-1 0 0 0 0,0 0 0 0 0,0 0 0 0 0,0 1 0 0 0,0-1 0 0 0,-1 0 0 0 0,2 5 0 0 0,-2 3-35 0 0,-1-1 1 0 0,-1 1-1 0 0,1 0 0 0 0,-1-1 1 0 0,-1 1-1 0 0,0-1 1 0 0,-6 14-1 0 0,-37 60-467 0 0,18-34 262 0 0,-20 31-1229 0 0,44-72 1236 0 0,-1-1 0 0 0,-9 12 0 0 0,0 0 161 0 0,13-18 177 0 0,4 0 65 0 0,12 5 70 0 0,-12-4-180 0 0,0-1 0 0 0,0 0 0 0 0,0 1 0 0 0,0-1 0 0 0,1 0 0 0 0,-1 0 0 0 0,0-1 0 0 0,1 1 0 0 0,3 0 0 0 0,-4-1-46 0 0,14 0 82 0 0,0 0 0 0 0,0-2 1 0 0,-1 1-1 0 0,20-6 0 0 0,-13 2-216 0 0,-3 1-1680 0 0,-1-2-4022 0 0,3-3-2598 0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0.9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28 242 21191 0 0,'0'0'2127'0'0,"2"2"-1946"0"0,0 1-68 0 0,1 1-1 0 0,0 0 0 0 0,-1 0 0 0 0,0 0 1 0 0,0 0-1 0 0,0 0 0 0 0,0 0 1 0 0,1 6-1 0 0,9 39 2091 0 0,-11-43-2125 0 0,3 11-139 0 0,2 7 538 0 0,-5-8-8721 0 0</inkml:trace>
  <inkml:trace contextRef="#ctx0" brushRef="#br0" timeOffset="1">0 0 17359 0 0,'0'0'6472'0'0,"18"10"-6240"0"0,-8-6-1208 0 0,-4 6-240 0 0,-2 3-56 0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1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1 157 22175 0 0,'0'0'5058'0'0,"1"-2"-4215"0"0,7-11-432 0 0,4-9 288 0 0,2 1 0 0 0,26-32 0 0 0,-30 41-613 0 0,-8 9-71 0 0,-1 1 0 0 0,1 0 0 0 0,0-1 1 0 0,0 1-1 0 0,0 0 0 0 0,0 0 0 0 0,0 1 0 0 0,0-1 0 0 0,0 0 0 0 0,1 1 0 0 0,-1-1 0 0 0,1 1 0 0 0,-1 0 0 0 0,1 0 0 0 0,4-2 0 0 0,6 1-27 0 0,1 1 1 0 0,-1 0-1 0 0,0 1 0 0 0,0 1 0 0 0,0 0 1 0 0,0 0-1 0 0,0 2 0 0 0,0-1 0 0 0,22 9 1 0 0,30-1-219 0 0,-54-8 41 0 0,0 1-1 0 0,1-2 1 0 0,12 1-1 0 0,13-3-3102 0 0,-22-2 977 0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1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1 445 13360 0 0,'0'1'1152'0'0,"0"-1"-1120"0"0,8 2 828 0 0,-5-1-337 0 0,0-1-1 0 0,-1 1 0 0 0,1-1 0 0 0,0 0 0 0 0,0 0 0 0 0,4-1 0 0 0,29-2 4415 0 0,-26 2-3928 0 0,0 0 0 0 0,12-2 0 0 0,-12 1-479 0 0,0 0 0 0 0,13 0 0 0 0,10-1 152 0 0,-22 2-511 0 0,0 0 0 0 0,13 1 0 0 0,-14 1-182 0 0,0-1 0 0 0,0-1-1 0 0,19-2 1 0 0,-18 0-578 0 0,1 2-1 0 0,14-1 1 0 0,-6 1-1857 0 0,1-2-6871 0 0</inkml:trace>
  <inkml:trace contextRef="#ctx0" brushRef="#br0" timeOffset="1">548 0 19087 0 0,'0'0'1735'0'0,"2"2"-1431"0"0,1 1-30 0 0,0 1 0 0 0,-1 0-1 0 0,1 0 1 0 0,-1 0 0 0 0,1 0 0 0 0,-1 0-1 0 0,0 0 1 0 0,-1 1 0 0 0,1-1 0 0 0,-1 1 0 0 0,1 5-1 0 0,8 20 1045 0 0,-2-6-250 0 0,7 29 1 0 0,-9-30-799 0 0,13 35 0 0 0,-6-22-184 0 0,-11-26-69 0 0,2 0 1 0 0,0 0-1 0 0,8 15 1 0 0,42 69-564 0 0,-53-92 210 0 0,0 0 0 0 0,0 0-1 0 0,-1 0 1 0 0,1 1-1 0 0,0-1 1 0 0,-1 0-1 0 0,0 0 1 0 0,0 4 0 0 0,2-4-1478 0 0,8 3-10 0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2.0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5 19663 0 0,'-4'-4'7079'0'0,"4"25"-5463"0"0,-6 42-890 0 0,8-21-615 0 0,10 61 0 0 0,-5-53-106 0 0,0-13-5 0 0,17 55 0 0 0,-12-50 0 0 0,-9-33-21 0 0,0 0 1 0 0,1 1-1 0 0,0-1 0 0 0,1-1 0 0 0,-1 1 0 0 0,2-1 1 0 0,-1 1-1 0 0,1-2 0 0 0,12 13 0 0 0,-16-18 10 0 0,0 0 1 0 0,0 0-1 0 0,0-1 0 0 0,0 0 1 0 0,1 1-1 0 0,-1-1 0 0 0,0 0 1 0 0,1 0-1 0 0,-1 0 0 0 0,1 0 1 0 0,-1 0-1 0 0,1-1 0 0 0,-1 1 1 0 0,1-1-1 0 0,0 0 0 0 0,-1 0 1 0 0,1 0-1 0 0,0 0 0 0 0,-1 0 1 0 0,1 0-1 0 0,-1-1 0 0 0,1 1 1 0 0,0-1-1 0 0,-1 0 0 0 0,1 1 1 0 0,-1-1-1 0 0,0-1 0 0 0,1 1 1 0 0,-1 0-1 0 0,0 0 0 0 0,1-1 1 0 0,-1 0-1 0 0,0 1 0 0 0,0-1 1 0 0,-1 0-1 0 0,1 0 0 0 0,0 0 1 0 0,0 0-1 0 0,-1 0 0 0 0,1 0 1 0 0,-1-1-1 0 0,0 1 0 0 0,0 0 1 0 0,0-1-1 0 0,2-3 0 0 0,2-9-35 0 0,-3 9 67 0 0,0 0 0 0 0,0 0-1 0 0,0-1 1 0 0,-1 1 0 0 0,0-1-1 0 0,1-7 1 0 0,-2 9-6 0 0,0 0 1 0 0,0 0-1 0 0,0 0 0 0 0,-1 1 0 0 0,0-1 0 0 0,0 0 1 0 0,0 0-1 0 0,0 1 0 0 0,-1-1 0 0 0,0 0 0 0 0,0 1 1 0 0,0 0-1 0 0,0-1 0 0 0,-1 1 0 0 0,0 0 0 0 0,0 0 1 0 0,0 0-1 0 0,0 1 0 0 0,-1-1 0 0 0,1 1 0 0 0,-1 0 0 0 0,0 0 1 0 0,0 0-1 0 0,-7-4 0 0 0,8 5-136 0 0,-1 1 0 0 0,1-1 0 0 0,-1 1-1 0 0,1 0 1 0 0,-1 0 0 0 0,1 0 0 0 0,-1 0 0 0 0,0 1 0 0 0,1 0-1 0 0,-1-1 1 0 0,0 1 0 0 0,1 1 0 0 0,-1-1 0 0 0,0 0 0 0 0,1 1 0 0 0,-1 0-1 0 0,0 0 1 0 0,1 0 0 0 0,-1 0 0 0 0,1 0 0 0 0,0 1 0 0 0,-1 0-1 0 0,-4 2 1 0 0,-7 10-1863 0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2.4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15264 0 0,'0'0'1527'0'0,"2"1"-1397"0"0,10 11-211 0 0,-4-5 642 0 0,-1 0-1 0 0,0 0 1 0 0,-1 1 0 0 0,1 0-1 0 0,-2 0 1 0 0,7 11 0 0 0,18 45 1960 0 0,-22-47-2112 0 0,-1 0-1 0 0,0 1 1 0 0,-2-1 0 0 0,0 1-1 0 0,3 21 1 0 0,-6-27-228 0 0,1 10 228 0 0,0 1 0 0 0,-3 42 0 0 0,0-39-204 0 0,-2 9 116 0 0,-1-1 1 0 0,-15 61-1 0 0,15-79-253 0 0,0-6-23 0 0,0 0-1 0 0,0-1 1 0 0,-1 1-1 0 0,0-1 1 0 0,0 0-1 0 0,-1-1 1 0 0,-1 1-1 0 0,1-1 1 0 0,-10 11-1 0 0,14-18-68 0 0,0 0 0 0 0,0 0 0 0 0,0 0-1 0 0,0 1 1 0 0,0-1 0 0 0,0-1-1 0 0,0 1 1 0 0,0 0 0 0 0,-1 0 0 0 0,1 0-1 0 0,0 0 1 0 0,-1-1 0 0 0,1 1 0 0 0,0-1-1 0 0,-1 1 1 0 0,1-1 0 0 0,-1 1-1 0 0,1-1 1 0 0,-1 0 0 0 0,1 0 0 0 0,-1 0-1 0 0,1 0 1 0 0,-1 0 0 0 0,1 0-1 0 0,-2 0 1 0 0,-1-2-447 0 0,0 1-1 0 0,1 0 1 0 0,-1-1-1 0 0,1 0 1 0 0,-1 0-1 0 0,1 0 1 0 0,0 0-1 0 0,0 0 0 0 0,-3-4 1 0 0,-9-7-8171 0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2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11976 0 0,'0'0'1296'0'0,"4"-4"-1296"0"0,7 4 0 0 0,-1 0 1672 0 0,0 0 311 0 0,2 0 57 0 0,-2 0 8 0 0,6 4-1432 0 0,-5 2-288 0 0,-1-6-56 0 0,6 4-16 0 0,0 2-1320 0 0,-5-2-272 0 0,-1 9-48 0 0</inkml:trace>
  <inkml:trace contextRef="#ctx0" brushRef="#br0" timeOffset="1">107 629 17503 0 0,'0'0'1588'0'0,"3"0"-1304"0"0,1 1 76 0 0,0-1-1 0 0,1-1 1 0 0,-1 1-1 0 0,0-1 0 0 0,1 1 1 0 0,-1-1-1 0 0,0 0 0 0 0,0-1 1 0 0,0 1-1 0 0,5-3 1 0 0,26-12 2016 0 0,-24 11-1285 0 0,21-11-1 0 0,20-7-226 0 0,-35 15-794 0 0,-1 2 1 0 0,1 0-1 0 0,0 1 1 0 0,1 1-1 0 0,32-4 0 0 0,9-3 13 0 0,67-9-1180 0 0,-117 19 669 0 0,0-1 1 0 0,-1 0-1 0 0,0-1 0 0 0,15-5 1 0 0,11-9-8590 0 0,-23 10 1670 0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3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21567 0 0,'0'0'6563'0'0,"1"1"-5911"0"0,10 9-137 0 0,-9-8-439 0 0,1-1 0 0 0,-1 2-1 0 0,1-1 1 0 0,-1 0 0 0 0,0 0-1 0 0,0 1 1 0 0,0-1 0 0 0,-1 1-1 0 0,1 0 1 0 0,1 3 0 0 0,8 21 131 0 0,-1 1 0 0 0,-1-1 1 0 0,-2 1-1 0 0,-1 1 0 0 0,4 48 1 0 0,13 191 545 0 0,-19-214-670 0 0,-2-23-426 0 0,7 36 0 0 0,23 60-2518 0 0,-20-93 725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4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135 170 13824 0 0,'0'0'1653'0'0,"0"2"-463"0"0,0 0-828 0 0,0 0 0 0 0,1 1 0 0 0,-1-1 0 0 0,1 0-1 0 0,0 0 1 0 0,-1 1 0 0 0,1-1 0 0 0,0 0-1 0 0,2 2 1 0 0,5 18 1971 0 0,-1 9 130 0 0,-1-6-1244 0 0,3 37-1 0 0,1 24-378 0 0,-3-43-549 0 0,-4-26-201 0 0,-1-1-1 0 0,1 21 1 0 0,4 63 86 0 0,1 3-68 0 0,-8-82-83 0 0,1-5 10 0 0,-1 0 1 0 0,0 0-1 0 0,-2 1 0 0 0,0-1 0 0 0,-1 0 1 0 0,-5 19-1 0 0,-4 7 113 0 0,10-34-98 0 0,0 1 0 0 0,-1-1-1 0 0,0 1 1 0 0,0-1-1 0 0,0 0 1 0 0,-1 0-1 0 0,-1 0 1 0 0,-7 10-1 0 0,11-17-46 0 0,1 1 2 0 0,-1-1 0 0 0,0 0 0 0 0,0 0 0 0 0,0 0 0 0 0,0 0 0 0 0,0 0 0 0 0,0 0 0 0 0,0 0 0 0 0,0 0 0 0 0,0 0 0 0 0,-1 0 0 0 0,1 0 0 0 0,0-1-1 0 0,-1 1 1 0 0,1-1 0 0 0,0 1 0 0 0,-1-1 0 0 0,1 1 0 0 0,-1-1 0 0 0,-1 0 0 0 0,-18 3-154 0 0,18-3 107 0 0,1 1-1 0 0,-1-1 1 0 0,1 1 0 0 0,-1-1 0 0 0,0 0 0 0 0,1 0 0 0 0,-1 0 0 0 0,1-1 0 0 0,-1 1 0 0 0,0-1 0 0 0,1 1 0 0 0,-4-2 0 0 0,2 0-246 0 0,0-1-1 0 0,0 1 1 0 0,0-1-1 0 0,0 1 0 0 0,0-1 1 0 0,1-1-1 0 0,0 1 1 0 0,-1 0-1 0 0,1-1 1 0 0,0 1-1 0 0,1-1 1 0 0,-1 0-1 0 0,1 0 1 0 0,-3-5-1 0 0,-7-17-1735 0 0</inkml:trace>
  <inkml:trace contextRef="#ctx0" brushRef="#br0" timeOffset="1">144 1 17967 0 0,'0'0'4864'0'0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3.5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3680 0 0,'2'0'9025'0'0,"20"-6"451"0"0,4-1-6767 0 0,105-14 256 0 0,-58 18-6454 0 0,-71 3 2218 0 0</inkml:trace>
  <inkml:trace contextRef="#ctx0" brushRef="#br0" timeOffset="1">13 298 9216 0 0,'0'0'3696'0'0,"10"0"-464"0"0,11 0 103 0 0,1 0 25 0 0,-1-4-2088 0 0,1-2-416 0 0,10 2-88 0 0,-7-6-8 0 0,3 10-584 0 0,-3-10-112 0 0,9 0-64 0 0,3 2-7104 0 0,-5-11-1463 0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4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1009 18975 0 0,'51'13'2195'0'0,"-50"-13"-2139"0"0,-1 0 0 0 0,1 1 0 0 0,0-1 0 0 0,0 0 0 0 0,-1 1 0 0 0,1-1 0 0 0,0 1 0 0 0,-1-1 0 0 0,1 1 0 0 0,-1-1 0 0 0,1 1 0 0 0,0 0 0 0 0,-1-1 0 0 0,1 1 0 0 0,-1 0 0 0 0,0-1-1 0 0,1 1 1 0 0,-1 0 0 0 0,1 0 0 0 0,-1 0 0 0 0,1 2 148 0 0,6 7 380 0 0,1 0-1 0 0,0 0 1 0 0,18 17 0 0 0,6 6 107 0 0,38 56 436 0 0,-61-77-1048 0 0,1-2 0 0 0,0 1 1 0 0,1-1-1 0 0,0 0 0 0 0,14 9 1 0 0,-22-16-61 0 0,0-2-18 0 0,0 1 1 0 0,0 0-1 0 0,1-1 1 0 0,-1 0-1 0 0,0 0 1 0 0,5 2-1 0 0,-7-3-1 0 0,1 1 0 0 0,1 0 0 0 0,-1 0 0 0 0,1-1-1 0 0,0 1 1 0 0,-1 0 0 0 0,1-1 0 0 0,0 0 0 0 0,-1 1 0 0 0,1-1-1 0 0,0 0 1 0 0,5-1 0 0 0,-2 0-15 0 0,-3 1-65 0 0,-1-2 20 0 0,0 1 29 0 0,1-1 0 0 0,0 0 0 0 0,-1 0 0 0 0,1-1 0 0 0,-1 1 0 0 0,0 0 0 0 0,0-1 0 0 0,0 1 0 0 0,0-1 0 0 0,0 0 0 0 0,-1 0 0 0 0,1 0 0 0 0,-1 1 0 0 0,1-1 0 0 0,-1-1 0 0 0,0 1 0 0 0,-1 0 0 0 0,1 0 0 0 0,0 0 0 0 0,-1-5 0 0 0,3-18-251 0 0,-2 22 224 0 0,0 0 0 0 0,0 0 0 0 0,-1-1 0 0 0,0 1 0 0 0,0 0 1 0 0,0 0-1 0 0,-2-8 0 0 0,-30-111-690 0 0,11 45 661 0 0,-3-8 183 0 0,-2-54 335 0 0,22 112-140 0 0,-1-42 1 0 0,2 10 14 0 0,2 51-261 0 0,1 1-1 0 0,0 0 1 0 0,0-1-1 0 0,0 1 1 0 0,1 0-1 0 0,1 0 1 0 0,-1-1-1 0 0,1 1 1 0 0,1 0-1 0 0,4-13 1 0 0,-4 18-27 0 0,-2-1 1 0 0,1 0 0 0 0,0-1-1 0 0,-1 1 1 0 0,0 0 0 0 0,2-8-1 0 0,-3 10-9 0 0,1 0 0 0 0,0 0 0 0 0,-1 0 0 0 0,1 0 0 0 0,0 0 0 0 0,0 0 0 0 0,1 0 0 0 0,-1 1 0 0 0,0-1 0 0 0,1 0 0 0 0,-1 1-1 0 0,0-1 1 0 0,1 1 0 0 0,3-3 0 0 0,5-6 49 0 0,-8 9-47 0 0,0-2 3 0 0,-1 1-1 0 0,1-1 0 0 0,0 1 0 0 0,1 0 0 0 0,-1 0 0 0 0,0 0 0 0 0,1 0 0 0 0,-1 0 0 0 0,1 1 0 0 0,-1-1 1 0 0,1 1-1 0 0,0-1 0 0 0,4 0 0 0 0,8-4 10 0 0,-10 4-7 0 0,0 0 0 0 0,-1 1 0 0 0,1-1 1 0 0,8 0-1 0 0,55-6 79 0 0,71-6-309 0 0,116-2 354 0 0,-21-4-392 0 0,-109 7 120 0 0,112-11-36 0 0,-80 10 90 0 0,109-9-30 0 0,147-9-50 0 0,-281 21 134 0 0,93-15 24 0 0,54-4 0 0 0,177-12 0 0 0,43-12 0 0 0,-402 45 0 0 0,517-19 130 0 0,-415 24-96 0 0,219 4 80 0 0,147 9-117 0 0,-298-4-793 0 0,-216-5-977 0 0,-11 0-565 0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4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24 18055 0 0,'-31'-4'1632'0'0,"23"-1"-1312"0"0,-30-9 1750 0 0,36 14-938 0 0,-1 0-52 0 0,-28 3 436 0 0,30-3-1470 0 0,1 0 1 0 0,-1 1 0 0 0,1-1 0 0 0,-1 0 0 0 0,1 0 0 0 0,0 1 0 0 0,-1-1 0 0 0,1 0 0 0 0,-1 1 0 0 0,1-1 0 0 0,0 0-1 0 0,-1 1 1 0 0,1-1 0 0 0,0 0 0 0 0,-1 1 0 0 0,1-1 0 0 0,0 1 0 0 0,0-1 0 0 0,0 1 0 0 0,-1-1 0 0 0,1 1-1 0 0,0-1 1 0 0,0 1 0 0 0,-1 1 116 0 0,-14 22 354 0 0,13-22-490 0 0,0 0 0 0 0,0 0 1 0 0,0 1-1 0 0,0-1 0 0 0,1 1 0 0 0,-1-1 0 0 0,1 1 0 0 0,0-1 0 0 0,0 1 0 0 0,0 0 0 0 0,0 0 1 0 0,0 0-1 0 0,0 0 0 0 0,1 0 0 0 0,-1 0 0 0 0,1-1 0 0 0,0 1 0 0 0,0 0 0 0 0,1 4 0 0 0,2 5 8 0 0,-2-8-34 0 0,0-1-1 0 0,0 1 0 0 0,0 0 1 0 0,0 0-1 0 0,-1-1 0 0 0,0 1 1 0 0,0 0-1 0 0,0 0 0 0 0,0 0 1 0 0,-1 6-1 0 0,-5 8 0 0 0,5-14 0 0 0,-1 0 0 0 0,1 1 0 0 0,0-1 0 0 0,0 0 0 0 0,0 1 0 0 0,1 0 0 0 0,-1-1 0 0 0,1 1 0 0 0,1 7 0 0 0,17 56 0 0 0,-17-55-18 0 0,-1 23 0 0 0,-1-29 3 0 0,1 0 1 0 0,0 0-1 0 0,0 0 1 0 0,0 0-1 0 0,1 0 1 0 0,0-1-1 0 0,1 1 1 0 0,-1 0-1 0 0,1 0 0 0 0,1-1 1 0 0,2 7-1 0 0,6 4-74 0 0,-7-11 27 0 0,0 1 1 0 0,-1-1-1 0 0,1 0 1 0 0,3 12-1 0 0,-6-14-68 0 0,-1 0 0 0 0,1 0 1 0 0,1-1-1 0 0,-1 1 0 0 0,0 0 0 0 0,1 0 0 0 0,0-1 0 0 0,0 1 1 0 0,0-1-1 0 0,0 1 0 0 0,1-1 0 0 0,-1 0 0 0 0,1 0 0 0 0,0 0 0 0 0,0 0 1 0 0,0-1-1 0 0,4 3 0 0 0,4 5-64 0 0,-6-5-889 0 0,1 0 1 0 0,13 7-1 0 0,-16-10 809 0 0,-1-1 0 0 0,1 0 1 0 0,0 0-1 0 0,0 0 0 0 0,-1 0 0 0 0,1-1 0 0 0,0 1 0 0 0,0-1 1 0 0,0 1-1 0 0,0-1 0 0 0,5-1 0 0 0,28-6-1773 0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5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16903 0 0,'0'0'1528'0'0,"-1"1"-1254"0"0,0-1-257 0 0,1 0 0 0 0,0 0 1 0 0,-1 0-1 0 0,1 0 1 0 0,0 0-1 0 0,0 1 0 0 0,0-1 1 0 0,-1 0-1 0 0,1 0 0 0 0,0 0 1 0 0,0 1-1 0 0,-1-1 0 0 0,1 0 1 0 0,0 0-1 0 0,0 1 0 0 0,0-1 1 0 0,0 0-1 0 0,0 0 0 0 0,0 1 1 0 0,-1-1-1 0 0,1 0 0 0 0,0 1 1 0 0,0-1-1 0 0,0 0 1 0 0,0 0-1 0 0,0 1 0 0 0,0-1 1 0 0,0 0-1 0 0,0 1 0 0 0,0-1 1 0 0,0 0-1 0 0,0 1 0 0 0,0-1 1 0 0,1 0-1 0 0,-1 0 0 0 0,0 1 1 0 0,0-1-1 0 0,0 0 0 0 0,0 0 1 0 0,0 1-1 0 0,0-1 1 0 0,1 0-1 0 0,-1 0 0 0 0,0 1 1 0 0,0-1-1 0 0,0 0 0 0 0,1 0 1 0 0,-1 0-1 0 0,0 1 0 0 0,0-1 1 0 0,1 0-1 0 0,-1 0 0 0 0,0 0 1 0 0,0 0-1 0 0,1 0 0 0 0,0 1 37 0 0,-1 0 128 0 0,1 1 1 0 0,0 0-1 0 0,-1 0 1 0 0,1 0-1 0 0,-1 0 1 0 0,1 0-1 0 0,-1 0 0 0 0,0 0 1 0 0,0 0-1 0 0,0 0 1 0 0,0 0-1 0 0,0 0 0 0 0,0 0 1 0 0,-1 0-1 0 0,0 2 1 0 0,0 19 1091 0 0,6-4-476 0 0,-4-16-697 0 0,0 0 0 0 0,0 0-1 0 0,0 0 1 0 0,-1 0 0 0 0,1 0 0 0 0,-1 0 0 0 0,0 0 0 0 0,0 0 0 0 0,0 0-1 0 0,0 0 1 0 0,-1 3 0 0 0,-3 7 76 0 0,3-10-147 0 0,0 0-1 0 0,0 0 0 0 0,1 0 0 0 0,-1 0 1 0 0,1 0-1 0 0,-1 0 0 0 0,1 0 0 0 0,0 0 0 0 0,0 0 1 0 0,0 0-1 0 0,1 4 0 0 0,17 40 283 0 0,-5 19-374 0 0,-11-41-234 0 0,-2-21 2 0 0,0-1-1 0 0,-1 1 0 0 0,2-1 0 0 0,-1 1 1 0 0,0-1-1 0 0,1 0 0 0 0,-1 1 1 0 0,1-1-1 0 0,0 0 0 0 0,0 1 0 0 0,1-1 1 0 0,2 6-1 0 0,10 1-7959 0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5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23 19495 0 0,'-11'-4'572'0'0,"20"4"331"0"0,-7 0-427 0 0,1-2-309 0 0,1 0-142 0 0,0 1 1 0 0,0-1 0 0 0,0 1 0 0 0,0 0 0 0 0,0 0 0 0 0,1 0-1 0 0,7-1 1 0 0,32 1 1540 0 0,-39 1-1186 0 0,-1 0 798 0 0,1-1-70 0 0,10-1-571 0 0,0 1-1 0 0,-1 1 0 0 0,1 0 1 0 0,0 1-1 0 0,0 0 0 0 0,16 4 1 0 0,-11 4-35 0 0,-10-4-468 0 0,8 2 31 0 0,-5 2-12 0 0,-12-8-52 0 0,0 1 0 0 0,0-1-1 0 0,-1 1 1 0 0,1-1-1 0 0,0 0 1 0 0,0 1-1 0 0,-1-1 1 0 0,1 1-1 0 0,-1 0 1 0 0,1-1 0 0 0,-1 1-1 0 0,0-1 1 0 0,0 1-1 0 0,1 0 1 0 0,-1-1-1 0 0,0 1 1 0 0,-1 0 0 0 0,1-1-1 0 0,0 1 1 0 0,0-1-1 0 0,-1 1 1 0 0,0 2-1 0 0,-1 3-3 0 0,0-1-1 0 0,-1-1 0 0 0,0 1 1 0 0,-5 8-1 0 0,1-1-121 0 0,0 1-1 0 0,1 0 1 0 0,-5 14 0 0 0,9-24 56 0 0,1-1 0 0 0,-1 0 0 0 0,0 0 0 0 0,0 0 0 0 0,0 0 1 0 0,-1 0-1 0 0,1-1 0 0 0,0 1 0 0 0,-1-1 0 0 0,0 1 0 0 0,-4 2 0 0 0,3-3-2 0 0,1 1 1 0 0,0-1-1 0 0,0 1 0 0 0,1 0 0 0 0,-1 0 0 0 0,-4 5 0 0 0,-4 15-346 0 0,9-19 344 0 0,1-1 0 0 0,-1 1 0 0 0,0-1 0 0 0,0 1 0 0 0,0-1 0 0 0,0 0 0 0 0,0 0 1 0 0,-1 0-1 0 0,0 0 0 0 0,1 0 0 0 0,-1-1 0 0 0,-5 4 0 0 0,3-3 5 0 0,-17 13-233 0 0,21-15 274 0 0,0 0 0 0 0,1 0 0 0 0,-1 0 0 0 0,0 1 0 0 0,0-1 0 0 0,1 0 0 0 0,-1 0 0 0 0,0 1-1 0 0,1-1 1 0 0,-1 0 0 0 0,1 1 0 0 0,0-1 0 0 0,-1 0 0 0 0,1 1 0 0 0,0-1 0 0 0,0 3 0 0 0,0-3-68 0 0,-1 1 30 0 0,-3 9 51 0 0,4-1 25 0 0,1-8 9 0 0,1 1 0 0 0,-1-1-1 0 0,1 0 1 0 0,0 0 0 0 0,0 0 0 0 0,0 0 0 0 0,0 0 0 0 0,0 0-1 0 0,0 0 1 0 0,1-1 0 0 0,-1 1 0 0 0,0-1 0 0 0,1 0 0 0 0,-1 0-1 0 0,1 1 1 0 0,0-2 0 0 0,-1 1 0 0 0,4 1 0 0 0,2 0 12 0 0,0-1 1 0 0,0 0 0 0 0,0 0 0 0 0,0 0-1 0 0,8-2 1 0 0,5 0 55 0 0,0-2 0 0 0,0-1 0 0 0,-1-1 1 0 0,27-8-1 0 0,-11-1-1705 0 0,48-26 1 0 0,-58 27 24 0 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5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0 153 4144 0 0,'0'0'191'0'0,"2"1"534"0"0,2 0 1129 0 0,0 0-1 0 0,0 0 1 0 0,1 0 0 0 0,-1 0 0 0 0,8 0 0 0 0,9 2 3871 0 0,-8 1-5098 0 0,1 3 195 0 0,-1 0-1 0 0,0 1 0 0 0,-1 1 1 0 0,1 0-1 0 0,13 13 0 0 0,-2-1-170 0 0,-12-12-415 0 0,0 2 0 0 0,-1-1 0 0 0,0 1 1 0 0,9 12-1 0 0,50 71 188 0 0,-65-87-415 0 0,-1 1-1 0 0,0 0 1 0 0,0 0-1 0 0,-1 0 1 0 0,4 11 0 0 0,1 4 3 0 0,-4-12-17 0 0,-1 1-1 0 0,0 0 1 0 0,0 0-1 0 0,-1 0 1 0 0,-1 0-1 0 0,0 0 1 0 0,-1 18-1 0 0,-2-2-142 0 0,-1-1 0 0 0,-8 32 0 0 0,5-41-499 0 0,0 0 0 0 0,0-1-1 0 0,-2 0 1 0 0,-14 25 0 0 0,16-32-206 0 0,-9 14-5468 0 0,0-4-1828 0 0</inkml:trace>
  <inkml:trace contextRef="#ctx0" brushRef="#br0" timeOffset="0.91">415 48 21711 0 0,'2'0'139'0'0,"1"-1"-1"0"0,-1 1 0 0 0,0-1 1 0 0,0 0-1 0 0,0 0 0 0 0,0 0 0 0 0,0 0 1 0 0,0 0-1 0 0,0-1 0 0 0,0 1 1 0 0,3-4-1 0 0,-3 3-50 0 0,1 0 0 0 0,0 0 0 0 0,-1 1-1 0 0,1-1 1 0 0,0 0 0 0 0,0 1 0 0 0,3-2 0 0 0,15-3-157 0 0,15-4 858 0 0,-34 10-636 0 0,0-1-1 0 0,0 1 1 0 0,0 0 0 0 0,0 0 0 0 0,0 0 0 0 0,1 0 0 0 0,-1 0 0 0 0,0 1 0 0 0,0-1-1 0 0,0 0 1 0 0,0 1 0 0 0,0 0 0 0 0,3 1 0 0 0,-3-1-102 0 0,0 0 0 0 0,0 1 0 0 0,-1-1 0 0 0,1 0 0 0 0,0 1 0 0 0,-1-1 0 0 0,1 1 0 0 0,-1 0 0 0 0,0 0 0 0 0,1-1 0 0 0,-1 1 0 0 0,0 0 0 0 0,0 0 0 0 0,0 0 0 0 0,-1 0 1 0 0,1 0-1 0 0,0 0 0 0 0,-1 0 0 0 0,1 1 0 0 0,-1-1 0 0 0,0 0 0 0 0,1 4 0 0 0,1 11 19 0 0,-1-15-69 0 0,-1 0 1 0 0,0 0-1 0 0,0 0 1 0 0,0 0-1 0 0,0 0 1 0 0,0 0-1 0 0,0 0 1 0 0,0 0-1 0 0,-1 0 1 0 0,-1 3-1 0 0,2-3-1 0 0,-1 0 0 0 0,1 1 0 0 0,-1-1-1 0 0,1 0 1 0 0,0 0 0 0 0,0 0-1 0 0,-1 0 1 0 0,2 0 0 0 0,-1 0-1 0 0,0 3 1 0 0,2 4-17 0 0,-1-1-76 0 0,1 0-1 0 0,0-1 0 0 0,0 1 0 0 0,1 0 0 0 0,3 7 0 0 0,-5-13 72 0 0,0 0-1 0 0,1 0 1 0 0,-1-1-1 0 0,0 1 1 0 0,1 0-1 0 0,-1-1 0 0 0,1 1 1 0 0,-1-1-1 0 0,1 1 1 0 0,0-1-1 0 0,-1 0 1 0 0,1 1-1 0 0,0-1 0 0 0,0 0 1 0 0,0 0-1 0 0,0-1 1 0 0,0 1-1 0 0,0 0 1 0 0,0-1-1 0 0,1 1 0 0 0,-1-1 1 0 0,0 0-1 0 0,0 1 1 0 0,3-1-1 0 0,-1 0-47 0 0,7 0-370 0 0,-1 0 0 0 0,0 0 0 0 0,1-1 0 0 0,-1 0 0 0 0,0-1 0 0 0,0 0 0 0 0,0-1 0 0 0,0 0 0 0 0,12-5 0 0 0,11-10-1324 0 0,-4-1-18 0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6.2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16184 0 0,'0'0'1941'0'0,"3"0"-780"0"0,34 7 3435 0 0,-36-6-3521 0 0,2-1-181 0 0,41 0 997 0 0,50 0-206 0 0,-77-2-1693 0 0,0 1 1 0 0,0-2-1 0 0,25-7 0 0 0,-39 9-332 0 0,13-4-158 0 0,-5-3-3471 0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6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22431 0 0,'0'0'5796'0'0,"1"2"-5212"0"0,4 10-434 0 0,0 0 1 0 0,-1 0-1 0 0,0 1 0 0 0,-1 0 0 0 0,0-1 0 0 0,-1 1 1 0 0,1 18-1 0 0,4 19 100 0 0,0-10-478 0 0,-6-27-409 0 0,1 0 0 0 0,1 1 0 0 0,0-1 0 0 0,0 0 0 0 0,2 0 0 0 0,0-1 0 0 0,10 20 0 0 0,0-9-8542 0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7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1 4144 0 0,'-2'0'9257'0'0,"0"0"-8251"0"0,-1 0 1 0 0,0 1-1 0 0,1-1 0 0 0,-1 1 1 0 0,0-1-1 0 0,1 1 0 0 0,-1 0 1 0 0,1 0-1 0 0,-1 1 1 0 0,-3 1-1 0 0,1 1-433 0 0,0-1-1 0 0,1 1 1 0 0,-1 0 0 0 0,-6 8-1 0 0,6-7-527 0 0,1 1 1 0 0,0 0-1 0 0,0 0 0 0 0,0 0 0 0 0,1 1 0 0 0,0-1 0 0 0,0 1 0 0 0,-3 11 0 0 0,-1 40 489 0 0,2-17-406 0 0,1-6-100 0 0,1 0 1 0 0,4 56-1 0 0,0-60-43 0 0,-1-10-25 0 0,5 31-1 0 0,-2-35-33 0 0,1 1-1 0 0,11 32 1 0 0,-12-43-53 0 0,0-1-1 0 0,0 0 1 0 0,1 0 0 0 0,0 0-1 0 0,0 0 1 0 0,0-1 0 0 0,0 1-1 0 0,1-1 1 0 0,0 0 0 0 0,9 7-1 0 0,-12-11-42 0 0,-1 0 0 0 0,1 0 0 0 0,0 0 0 0 0,0 0 0 0 0,-1 0 0 0 0,1 0 1 0 0,0-1-1 0 0,0 1 0 0 0,0 0 0 0 0,0-1 0 0 0,0 0 0 0 0,0 1 0 0 0,0-1 0 0 0,3 0 0 0 0,11 0-2113 0 0</inkml:trace>
  <inkml:trace contextRef="#ctx0" brushRef="#br0" timeOffset="1">269 371 5064 0 0,'1'1'10762'0'0,"1"0"-9946"0"0,0 0-1 0 0,1 0 1 0 0,-1 1 0 0 0,0-2-1 0 0,0 1 1 0 0,0 0-1 0 0,4 1 1 0 0,34 3 1114 0 0,-28-3-1050 0 0,-1-2-528 0 0,0-1 0 0 0,0 0 1 0 0,0 0-1 0 0,0-1 1 0 0,15-4-1 0 0,-16 3-308 0 0,32-10 23 0 0,-27 8-2173 0 0,0 0-3836 0 0,-2 1-2372 0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7.4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14744 0 0,'-10'2'11059'0'0,"17"9"-10619"0"0,0 1-1 0 0,-1-1 0 0 0,0 1 0 0 0,-1 0 1 0 0,-1 0-1 0 0,0 1 0 0 0,4 20 1 0 0,-1 15-133 0 0,-5-33-273 0 0,0-1 1 0 0,1 1-1 0 0,0-1 0 0 0,8 18 0 0 0,-6-18-192 0 0,32 65 117 0 0,-31-68-1111 0 0,0 0 0 0 0,13 15 0 0 0,-9-16-662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1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1 156 6912 0 0,'1'2'7524'0'0,"0"2"-6885"0"0,1 0 0 0 0,-1 0 0 0 0,0 0 0 0 0,0 0 0 0 0,-1 0 0 0 0,1 0 0 0 0,-1 6 0 0 0,3 13 703 0 0,1 22-161 0 0,-4-34-1051 0 0,1 0 1 0 0,3 16-1 0 0,1-5-266 0 0,-5-20-113 0 0</inkml:trace>
  <inkml:trace contextRef="#ctx0" brushRef="#br0" timeOffset="1">1 11 16208 0 0,'0'0'1783'0'0,"0"-10"-1159"0"0,10 20-2392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4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1 215 18255 0 0,'0'0'2148'0'0,"1"0"-1061"0"0,1-1-822 0 0,0 1 0 0 0,-1 0 1 0 0,1-1-1 0 0,0 1 0 0 0,-1-1 0 0 0,1 1 0 0 0,-1-1 1 0 0,1 0-1 0 0,-1 1 0 0 0,1-1 0 0 0,-1 0 0 0 0,0 0 1 0 0,1 0-1 0 0,-1 0 0 0 0,0 0 0 0 0,2-2 0 0 0,19-27 1499 0 0,-3 6-922 0 0,-8 5-594 0 0,-9 16-206 0 0,-1 0-1 0 0,0 1 1 0 0,1-1 0 0 0,0 0 0 0 0,0 1-1 0 0,-1 0 1 0 0,5-4 0 0 0,45-35 1159 0 0,-38 26-902 0 0,-8 12-246 0 0,-2 1-35 0 0,-1 0 0 0 0,1 1 0 0 0,0-1-1 0 0,-1 1 1 0 0,1 0 0 0 0,0-1 0 0 0,0 1 0 0 0,0 0 0 0 0,0 1 0 0 0,0-1-1 0 0,0 0 1 0 0,6 1 0 0 0,4 0-2 0 0,0 1 0 0 0,1 1 1 0 0,-1 0-1 0 0,0 0 0 0 0,0 2 0 0 0,0-1 0 0 0,22 11 0 0 0,-21-8-21 0 0,0-1 0 0 0,1 0 0 0 0,0-1 0 0 0,0 0 0 0 0,15 0 0 0 0,-23-3-59 0 0,0 0 0 0 0,0-1 0 0 0,1 0 0 0 0,-1 0 0 0 0,0-1 1 0 0,0 0-1 0 0,0 0 0 0 0,0-1 0 0 0,0 0 0 0 0,-1 0 0 0 0,1-1 0 0 0,0 1 0 0 0,5-5 0 0 0,25-11-651 0 0,-30 16 169 0 0,0-1 1 0 0,0-1-1 0 0,-1 1 0 0 0,1-1 0 0 0,-1 0 0 0 0,8-7 0 0 0,2-7-1302 0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7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18399 0 0,'0'0'2770'0'0,"1"2"-1918"0"0,2 9-366 0 0,-1-1 1 0 0,0 1-1 0 0,0 0 1 0 0,-1 0-1 0 0,-1 0 1 0 0,-1 14-1 0 0,1-8-159 0 0,7 134 299 0 0,-5-131-576 0 0,9 33-1 0 0,-10-47-45 0 0,1 0-1 0 0,0 0 1 0 0,0 0-1 0 0,1 0 1 0 0,0 0 0 0 0,0-1-1 0 0,0 1 1 0 0,1-1-1 0 0,6 7 1 0 0,-6-8 34 0 0,2 3-72 0 0,1-1 0 0 0,12 10 1 0 0,-17-15 20 0 0,0 0 1 0 0,0 0 0 0 0,0 1 0 0 0,0-2-1 0 0,0 1 1 0 0,0 0 0 0 0,0 0-1 0 0,0 0 1 0 0,0-1 0 0 0,1 1 0 0 0,-1-1-1 0 0,0 0 1 0 0,0 0 0 0 0,0 0-1 0 0,1 0 1 0 0,3 0 0 0 0,0-2 51 0 0,-1 1 1 0 0,1 0 0 0 0,0-1-1 0 0,-1 0 1 0 0,0-1 0 0 0,1 1-1 0 0,-1-1 1 0 0,0 0-1 0 0,0 0 1 0 0,-1 0 0 0 0,1-1-1 0 0,-1 0 1 0 0,0 0-1 0 0,1 0 1 0 0,-2 0 0 0 0,7-9-1 0 0,-8 8 63 0 0,1 1 0 0 0,-1-1 0 0 0,0 0 0 0 0,0 0-1 0 0,-1 0 1 0 0,1-1 0 0 0,-1 1 0 0 0,0 0 0 0 0,-1 0 0 0 0,1-1-1 0 0,-1 1 1 0 0,-1-8 0 0 0,-1 10 11 0 0,-22-13-37 0 0,9 9-180 0 0,10 9 6 0 0,4-1 46 0 0,-14 6-378 0 0,11-6 203 0 0,0 0 0 0 0,0 1 1 0 0,1 0-1 0 0,-1 0 0 0 0,1 0 1 0 0,-1 0-1 0 0,1 1 0 0 0,0-1 0 0 0,0 1 1 0 0,0 0-1 0 0,-3 3 0 0 0,-4 9-2069 0 0</inkml:trace>
  <inkml:trace contextRef="#ctx0" brushRef="#br0" timeOffset="1">406 20 14280 0 0,'0'0'1297'0'0,"2"-2"-1068"0"0,3-1-52 0 0,-1 1-1 0 0,1 0 1 0 0,-1 0-1 0 0,1 0 1 0 0,6-1 0 0 0,-7 2 455 0 0,1 0 0 0 0,0 0 0 0 0,0 1 0 0 0,-1-1 0 0 0,1 1 0 0 0,0 0 0 0 0,0 1 0 0 0,0-1 0 0 0,-1 1 0 0 0,1 0 0 0 0,0 0 0 0 0,-1 1 0 0 0,1-1 0 0 0,-1 1 0 0 0,7 3 0 0 0,-7-2-622 0 0,0-1-1 0 0,0 1 1 0 0,-1 0-1 0 0,7 6 1 0 0,1 4 332 0 0,0 0 0 0 0,-1 1 1 0 0,-1 1-1 0 0,11 20 0 0 0,25 66 223 0 0,-35-74-508 0 0,1 3-57 0 0,-1 0 0 0 0,-2 1 0 0 0,7 53 0 0 0,-12-62-133 0 0,-1 0 0 0 0,-1 0 0 0 0,-1-1 0 0 0,-1 1 0 0 0,0 0 1 0 0,-2-1-1 0 0,-1 1 0 0 0,0-1 0 0 0,-10 25 0 0 0,10-31-932 0 0,-4 7-5995 0 0,-8-7-1509 0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8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 18575 0 0,'1'0'852'0'0,"52"-14"304"0"0,-49 13-831 0 0,0 0-1 0 0,0 1 0 0 0,1-1 0 0 0,-1 1 0 0 0,0-1 0 0 0,1 1 0 0 0,-1 1 0 0 0,0-1 1 0 0,7 2-1 0 0,12 0 1898 0 0,-21-2-1560 0 0,9 5 856 0 0,-7 0-1462 0 0,0 0 1 0 0,0 0-1 0 0,-1 0 0 0 0,0 1 1 0 0,0-1-1 0 0,0 1 0 0 0,-1-1 1 0 0,1 1-1 0 0,-1 0 0 0 0,-1 0 1 0 0,1 0-1 0 0,0 7 0 0 0,-2-5-56 0 0,1 1 0 0 0,1-1 0 0 0,1 8 0 0 0,2 4 0 0 0,-3-12-46 0 0,0-1 0 0 0,1 1 0 0 0,1-1 0 0 0,-1 0 0 0 0,8 12 0 0 0,-10-18 38 0 0,1 2-46 0 0,0 0 1 0 0,0-1-1 0 0,0 1 1 0 0,1-1-1 0 0,-1 0 0 0 0,1 0 1 0 0,-1 0-1 0 0,1 0 0 0 0,0 0 1 0 0,0 0-1 0 0,0-1 0 0 0,0 1 1 0 0,0-1-1 0 0,0 0 0 0 0,0 0 1 0 0,0 0-1 0 0,0-1 0 0 0,1 1 1 0 0,-1 0-1 0 0,0-1 0 0 0,0 0 1 0 0,1 0-1 0 0,-1 0 0 0 0,0 0 1 0 0,1-1-1 0 0,-1 1 0 0 0,0-1 1 0 0,0 0-1 0 0,0 0 0 0 0,0 0 1 0 0,0 0-1 0 0,5-3 1 0 0,15-5-1254 0 0,12-6-1276 0 0,-19 2 1143 0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8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11056 0 0,'-2'1'852'0'0,"-16"14"2605"0"0,13-9 1065 0 0,5-5-4409 0 0,0 0-1 0 0,0 0 1 0 0,0-1 0 0 0,0 1-1 0 0,0 0 1 0 0,1 0-1 0 0,-1 0 1 0 0,0-1-1 0 0,1 1 1 0 0,-1 0-1 0 0,0 0 1 0 0,1-1-1 0 0,-1 1 1 0 0,1 0 0 0 0,-1 0-1 0 0,1-1 1 0 0,-1 1-1 0 0,1-1 1 0 0,-1 1-1 0 0,1 0 1 0 0,0-1-1 0 0,-1 1 1 0 0,1-1-1 0 0,0 0 1 0 0,1 1-1 0 0,3 4 962 0 0,-2-3-945 0 0,0 1 0 0 0,0-1 0 0 0,1 0-1 0 0,-1 0 1 0 0,1 0 0 0 0,-1 0 0 0 0,1-1 0 0 0,0 0-1 0 0,0 1 1 0 0,6 0 0 0 0,47 5 855 0 0,-34-5-577 0 0,-9 0-225 0 0,1-1 0 0 0,-1 0 0 0 0,1-2 0 0 0,-1 0 0 0 0,1 0 0 0 0,14-4-1 0 0,-3 1-498 0 0,-24 4-1109 0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5:59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11976 0 0,'0'0'3160'0'0,"22"3"-953"0"0,0 1 73 0 0,3 2 16 0 0,-3-2-1096 0 0,-1-4-216 0 0,5 0-48 0 0,1 6-8 0 0,1-6-704 0 0,-8 0-136 0 0,1 0-88 0 0,-5 0 96 0 0,6-6-1376 0 0,-1 6-280 0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6:09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18143 0 0,'0'0'1639'0'0,"2"-3"-1230"0"0,1-1 63 0 0,0 0-1 0 0,1 0 0 0 0,0 1 1 0 0,0-1-1 0 0,0 1 0 0 0,0-1 0 0 0,1 1 1 0 0,8-4-1 0 0,-7 4-108 0 0,-1 1 0 0 0,1 0 0 0 0,10-2 0 0 0,-9 2-180 0 0,0 1 0 0 0,1 1 0 0 0,-1-1 0 0 0,1 1 0 0 0,7 1 0 0 0,-6 0-138 0 0,0 1 1 0 0,0 0-1 0 0,-1 0 0 0 0,1 1 0 0 0,-1 0 1 0 0,0 0-1 0 0,0 1 0 0 0,9 5 0 0 0,-11-5 28 0 0,1 1-1 0 0,-1-1 0 0 0,0 1 0 0 0,-1 0 0 0 0,9 11 0 0 0,-8-10-51 0 0,0 1 1 0 0,-1 1-1 0 0,0-1 0 0 0,-1 1 1 0 0,0 0-1 0 0,0 0 0 0 0,0 0 1 0 0,-1 0-1 0 0,0 1 0 0 0,2 13 1 0 0,-4-18-24 0 0,4 24-28 0 0,-1 1 1 0 0,-1-1-1 0 0,-1 43 1 0 0,-6-34-355 0 0,-11 56 1 0 0,10-63 117 0 0,4-24 188 0 0,1 0 0 0 0,-2 0 0 0 0,1 0 0 0 0,-1 0-1 0 0,0 0 1 0 0,-3 7 0 0 0,0-4 31 0 0,0 1 1 0 0,0-1 0 0 0,-1 1-1 0 0,0-2 1 0 0,-1 1-1 0 0,0-1 1 0 0,-1 0-1 0 0,1 0 1 0 0,-1-1 0 0 0,-18 13-1 0 0,23-19 58 0 0,1 0-1 0 0,0 0 1 0 0,-1-1-1 0 0,1 1 1 0 0,-1-1-1 0 0,1 1 0 0 0,-3-1 1 0 0,3 0 17 0 0,1 0-1 0 0,-1 0 1 0 0,1 0 0 0 0,-1 1-1 0 0,1-1 1 0 0,-1 0 0 0 0,1 1-1 0 0,-1-1 1 0 0,1 1 0 0 0,0 0 0 0 0,-2 0-1 0 0,2 0 116 0 0,-10-11 284 0 0,8 8-249 0 0,0-1 0 0 0,0 1 1 0 0,1-1-1 0 0,-1 0 1 0 0,-3-6-1 0 0,6 8 189 0 0,2-1-206 0 0,16-11 77 0 0,-14 10-205 0 0,-1 1 0 0 0,1-1 1 0 0,0 0-1 0 0,0 1 0 0 0,0 0 1 0 0,0 0-1 0 0,0 0 0 0 0,0 0 1 0 0,1 1-1 0 0,-1-1 0 0 0,1 1 0 0 0,-1 0 1 0 0,6 0-1 0 0,4 1-6 0 0,-1 0-1 0 0,24-5 1 0 0,-30 5-45 0 0,1-1 0 0 0,-1 1-1 0 0,1 1 1 0 0,-1-1 0 0 0,0 1 0 0 0,0 0-1 0 0,1 1 1 0 0,-1 0 0 0 0,0 0 0 0 0,10 5-1 0 0,-7-3-201 0 0,1-1 0 0 0,0 0-1 0 0,0 0 1 0 0,13 1-1 0 0,-19-3-235 0 0,39 0-1395 0 0,-40-2 443 0 0,0 1 1 0 0,-1 0-1 0 0,1-1 0 0 0,0 0 0 0 0,5-2 0 0 0,7-6-6014 0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6:09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43 19319 0 0,'0'0'1474'0'0,"-2"-2"-1005"0"0,2 1-413 0 0,-3-3-4 0 0,2 3-34 0 0,0 1-1 0 0,-1-1 1 0 0,1 1-1 0 0,0 0 1 0 0,0-1 0 0 0,0 1-1 0 0,0 0 1 0 0,0 0-1 0 0,0 0 1 0 0,-1 0-1 0 0,0 0 1 0 0,0 0 222 0 0,0 0 1 0 0,1 0-1 0 0,-1 0 1 0 0,0 0 0 0 0,0 1-1 0 0,1-1 1 0 0,-1 0-1 0 0,0 1 1 0 0,1 0 0 0 0,-3 1-1 0 0,3-2-162 0 0,1 0-37 0 0,0 0 0 0 0,0 0 0 0 0,-1 1 0 0 0,1-1 0 0 0,0 0 0 0 0,0 0 0 0 0,0 1 0 0 0,-1-1 0 0 0,1 0 0 0 0,0 1 0 0 0,0-1 0 0 0,0 0 0 0 0,0 0 0 0 0,0 1 0 0 0,0-1 0 0 0,0 0 0 0 0,0 1 0 0 0,0-1 1 0 0,0 0-1 0 0,0 1 0 0 0,0-1 0 0 0,0 0 0 0 0,0 1 0 0 0,0-1 0 0 0,0 0 0 0 0,0 1 0 0 0,0 1 55 0 0,0 3-84 0 0,0 5 37 0 0,0 0 0 0 0,1-1 1 0 0,0 1-1 0 0,4 18 0 0 0,9 23 341 0 0,-7-25-422 0 0,18 47 0 0 0,-5-20-317 0 0,-15-37 325 0 0,1 0 0 0 0,0-1 0 0 0,16 27-1 0 0,-12-26 25 0 0,18 24 0 0 0,-25-37 0 0 0,0 0 0 0 0,0 0 0 0 0,-1-1 0 0 0,2 1 0 0 0,-1-1 0 0 0,0 0 0 0 0,0 1 0 0 0,1-1 0 0 0,6 2 0 0 0,-4-2 0 0 0,0 0 0 0 0,0 0 0 0 0,0-1 0 0 0,0 0 0 0 0,1 0 0 0 0,-1-1 0 0 0,0 0 0 0 0,1 0 0 0 0,-1 0 0 0 0,0-1 0 0 0,9-2 0 0 0,-12 2 0 0 0,1 0 0 0 0,0 0 0 0 0,-1 0 0 0 0,1-1 0 0 0,-1 0 0 0 0,0 1 0 0 0,0-1 0 0 0,1 0 0 0 0,-1-1 0 0 0,0 1 0 0 0,-1 0 0 0 0,1-1 0 0 0,0 0 0 0 0,-1 0 0 0 0,0 0 0 0 0,1 0 0 0 0,-1 0 0 0 0,0 0 0 0 0,3-7 0 0 0,0-1 170 0 0,-1 0 0 0 0,0 0 0 0 0,-1 0 0 0 0,0 0 0 0 0,0-1 0 0 0,-1 0 0 0 0,0-16 0 0 0,-2-2 321 0 0,-1-1-1 0 0,-7-34 0 0 0,7 55-403 0 0,-1 1-1 0 0,-1-1 1 0 0,0 1 0 0 0,0-1-1 0 0,-1 1 1 0 0,0 0 0 0 0,0 1-1 0 0,-1-1 1 0 0,0 1-1 0 0,-11-13 1 0 0,-2-4 82 0 0,15 20-165 0 0,0 0 0 0 0,0 0 0 0 0,-1 1 0 0 0,0-1-1 0 0,0 1 1 0 0,-6-5 0 0 0,2 3-83 0 0,-1 0-1 0 0,0 0 1 0 0,0 1-1 0 0,0 1 1 0 0,-1 0-1 0 0,0 0 1 0 0,-11-3-1 0 0,19 7-22 0 0,0 0 0 0 0,0 0 0 0 0,-1 0 1 0 0,1 0-1 0 0,0 1 0 0 0,0-1 0 0 0,0 1 0 0 0,-1-1 0 0 0,1 1 0 0 0,0 0 0 0 0,0 0 0 0 0,0 0 1 0 0,0 0-1 0 0,0 0 0 0 0,-2 2 0 0 0,1-1-271 0 0,1 0 1 0 0,-1 0 0 0 0,1 0-1 0 0,-1 0 1 0 0,1 1-1 0 0,0-1 1 0 0,0 1-1 0 0,0 0 1 0 0,-3 4 0 0 0,-1 10-1338 0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6:10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14480 0 0,'-5'5'221'0'0,"4"-4"-148"0"0,0 0 0 0 0,0 0 0 0 0,0 0-1 0 0,1 0 1 0 0,-1 0 0 0 0,0 0 0 0 0,0 0 0 0 0,1 0-1 0 0,-1 0 1 0 0,0 0 0 0 0,1 0 0 0 0,-2 6 5389 0 0,4 5-4273 0 0,5 4-745 0 0,0 0 0 0 0,12 18-1 0 0,-11-21-257 0 0,8 7 40 0 0,-14-18-216 0 0,1 1 0 0 0,0 0 0 0 0,-1 0 0 0 0,0 0 0 0 0,0 0 0 0 0,3 7 0 0 0,17 57 193 0 0,-21-62-173 0 0,0 0 0 0 0,0 1 0 0 0,0-1-1 0 0,0 6 1 0 0,-1-6-14 0 0,0-1 0 0 0,0 0 0 0 0,1 0 0 0 0,0 0 0 0 0,-1 0 0 0 0,2 0 0 0 0,1 5 0 0 0,-2-6-20 0 0,0-3 6 0 0,-1 1 0 0 0,1 0 0 0 0,-1-1 0 0 0,0 1 0 0 0,1 0 0 0 0,-1-1 0 0 0,0 1 0 0 0,0 0 0 0 0,0 0 0 0 0,0-1 0 0 0,1 1 0 0 0,-1 0 0 0 0,0 0 0 0 0,0-1 0 0 0,0 1 0 0 0,-1 0 0 0 0,1 1 0 0 0,0-1 169 0 0,-3 5 373 0 0,2-5-349 0 0,1-9-129 0 0,0-4-66 0 0,1 0 0 0 0,0 0 0 0 0,0 1 0 0 0,6-21 0 0 0,-6 25 0 0 0,0 0 0 0 0,0 0 0 0 0,0-10 0 0 0,0-10 0 0 0,1 2-8 0 0,-2 19-10 0 0,0 0 0 0 0,1 1 0 0 0,0-1-1 0 0,0 0 1 0 0,0 0 0 0 0,1 0 0 0 0,-1 1 0 0 0,2-1 0 0 0,-1 1-1 0 0,4-7 1 0 0,0 3 164 0 0,-5 7 556 0 0,0 3-642 0 0,5 2-161 0 0,-1 0-1 0 0,0 0 1 0 0,0 1 0 0 0,0-1-1 0 0,-1 1 1 0 0,1 0-1 0 0,-1 1 1 0 0,0-1-1 0 0,0 1 1 0 0,-1-1 0 0 0,1 1-1 0 0,-1 0 1 0 0,4 10-1 0 0,-4-10 102 0 0,1 1 0 0 0,0-1 0 0 0,7 9 0 0 0,3 5 0 0 0,6 3 74 0 0,-18-20 17 0 0,0-1-1 0 0,-1 1 1 0 0,1 0-1 0 0,0-1 1 0 0,0 1-1 0 0,-1 0 1 0 0,0 0-1 0 0,1 0 1 0 0,-1 0-1 0 0,0 0 1 0 0,0 1 0 0 0,0-1-1 0 0,0 0 1 0 0,1 5-1 0 0,-2-5 354 0 0,1 0-289 0 0,5 15-127 0 0,-6-17-26 0 0,0 0 0 0 0,0 1 0 0 0,0-1 0 0 0,1 0 0 0 0,-1 0 0 0 0,0 1 0 0 0,0-1 0 0 0,0 0 0 0 0,0 0 0 0 0,1 0 0 0 0,-1 0 0 0 0,0 1 0 0 0,0-1-1 0 0,0 0 1 0 0,1 0 0 0 0,-1 0 0 0 0,0 0 0 0 0,0 0 0 0 0,0 0 0 0 0,1 0 0 0 0,-1 0 0 0 0,0 1 0 0 0,0-1 0 0 0,1 0 0 0 0,-1 0 0 0 0,1 0 0 0 0,0-1 2 0 0,0 1 0 0 0,0 0 1 0 0,0-1-1 0 0,0 1 0 0 0,0-1 0 0 0,0 1 0 0 0,0-1 0 0 0,0 1 0 0 0,0-1 0 0 0,0 0 0 0 0,0 0 1 0 0,0 1-1 0 0,0-1 0 0 0,0 0 0 0 0,0-1 0 0 0,14-17-4 0 0,-11 13 14 0 0,34-47 157 0 0,-13 19-55 0 0,-21 28-84 0 0,0-1 0 0 0,1 1-1 0 0,0-1 1 0 0,10-8-1 0 0,-7 8 88 0 0,0 0 0 0 0,0 1-1 0 0,1 0 1 0 0,0 0 0 0 0,18-7-1 0 0,-23 11-69 0 0,-1 1-1 0 0,1 0 1 0 0,0-1-1 0 0,0 2 1 0 0,0-1 0 0 0,0 0-1 0 0,0 1 1 0 0,0 0-1 0 0,-1 0 1 0 0,1 0-1 0 0,0 0 1 0 0,0 1-1 0 0,0 0 1 0 0,0 0-1 0 0,0 0 1 0 0,0 0 0 0 0,-1 0-1 0 0,1 1 1 0 0,3 1-1 0 0,4 4 16 0 0,0 0-1 0 0,0 1 1 0 0,-1 0 0 0 0,0 1-1 0 0,11 13 1 0 0,-3-2-92 0 0,24 39-1 0 0,-32-44-527 0 0,19 21-1 0 0,0-6-6708 0 0,-7-7-1793 0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6:15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0 8288 0 0,'-1'2'8235'0'0,"-11"9"-5218"0"0,-21 14 0 0 0,29-22-2852 0 0,0 1 0 0 0,1-1 0 0 0,0 1 0 0 0,-1 0 0 0 0,1 0 0 0 0,0 0 0 0 0,1 0 1 0 0,-1 1-1 0 0,1-1 0 0 0,0 1 0 0 0,-2 5 0 0 0,-4 8 135 0 0,0 2-78 0 0,1 0 0 0 0,-7 36 1 0 0,10-39-161 0 0,-3 17 113 0 0,-2 59-1 0 0,6-59-117 0 0,0 0-27 0 0,2 1 0 0 0,1-1 1 0 0,2 1-1 0 0,1-1 0 0 0,2 0 1 0 0,1 0-1 0 0,16 47 0 0 0,0-19-308 0 0,3 0 0 0 0,63 112 0 0 0,-12-57-6956 0 0,-28-55-577 0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6:16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14400 0 0,'0'0'661'0'0,"1"-4"212"0"0,-1 3-870 0 0,1 0 0 0 0,-1 0 0 0 0,0 1-1 0 0,1-1 1 0 0,-1 0 0 0 0,1 0 0 0 0,-1 1-1 0 0,1-1 1 0 0,-1 1 0 0 0,1-1 0 0 0,-1 0 0 0 0,1 1-1 0 0,0-1 1 0 0,-1 1 0 0 0,1 0 0 0 0,0-1 0 0 0,-1 1-1 0 0,2-1 1 0 0,3-2 84 0 0,-3 0 0 0 0,-2 1 13 0 0,1 1 0 0 0,0-1-1 0 0,0 1 1 0 0,0-1 0 0 0,-1 1-1 0 0,1-1 1 0 0,1 1 0 0 0,-1 0-1 0 0,0 0 1 0 0,0 0 0 0 0,0 0-1 0 0,1 0 1 0 0,-1 0 0 0 0,1 0-1 0 0,-1 0 1 0 0,0 0 0 0 0,1 0-1 0 0,0 1 1 0 0,-1-1 0 0 0,1 1-1 0 0,-1-1 1 0 0,1 1-1 0 0,0 0 1 0 0,-1-1 0 0 0,1 1-1 0 0,0 0 1 0 0,-1 0 0 0 0,4 1-1 0 0,2 0 85 0 0,0 1-1 0 0,0 0 1 0 0,0 0-1 0 0,0 1 1 0 0,-1 0 0 0 0,1 0-1 0 0,-1 1 1 0 0,0 0-1 0 0,0 0 1 0 0,0 0-1 0 0,-1 0 1 0 0,1 1-1 0 0,-1 0 1 0 0,0 1-1 0 0,-1-1 1 0 0,1 1-1 0 0,6 11 1 0 0,3 8 150 0 0,-1 1 0 0 0,-1 0 0 0 0,10 33-1 0 0,-9-24-24 0 0,2 9 73 0 0,-2 0-1 0 0,8 51 1 0 0,7 95 536 0 0,-22-148-809 0 0,10 142-97 0 0,-12-134-317 0 0,-2 0-1 0 0,-3 0 1 0 0,-1 0-1 0 0,-3 0 0 0 0,-13 59 1 0 0,13-84-1062 0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6:16.4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 15952 0 0,'0'0'1445'0'0,"1"3"-1191"0"0,5 14 677 0 0,-1 0-1 0 0,-1 0 1 0 0,-1 1-1 0 0,2 19 1 0 0,-2-15-566 0 0,-2-2 411 0 0,-1 37 0 0 0,0-26-66 0 0,0-30-474 0 0,1-2-228 0 0,0 0 0 0 0,0-1 0 0 0,-1 1 0 0 0,1 0 0 0 0,0-1-1 0 0,0 1 1 0 0,-1-1 0 0 0,1 1 0 0 0,0-1 0 0 0,-1 1 0 0 0,0-1 0 0 0,1-2 0 0 0,0 2 1 0 0,2-11-9 0 0,4-22 0 0 0,-2 5 0 0 0,-1 10 0 0 0,-4 15 0 0 0,1 1 0 0 0,0-1 0 0 0,0 0 0 0 0,0 1 0 0 0,4-8 0 0 0,1-7 0 0 0,-5 15 0 0 0,0 0 0 0 0,0 0 0 0 0,1 0 0 0 0,-1 0 0 0 0,1 1 0 0 0,0-1 0 0 0,0 0 0 0 0,1 1 0 0 0,-1 0 0 0 0,5-6 0 0 0,0 4 0 0 0,2 3 0 0 0,-6 3 0 0 0,0 0 0 0 0,-1 1 0 0 0,0-1 0 0 0,1 0 0 0 0,-1 1 0 0 0,0 0 0 0 0,0-1 0 0 0,4 4 0 0 0,17 19 0 0 0,-14-13 0 0 0,-6-6 0 0 0,1-1 0 0 0,-1 0 0 0 0,1 0 0 0 0,0 0 0 0 0,1-1 0 0 0,6 5 0 0 0,-3-1 0 0 0,-7-6 1 0 0,0 0 0 0 0,-1 0 0 0 0,1 0-1 0 0,0 0 1 0 0,0-1 0 0 0,0 1 0 0 0,0 0-1 0 0,0-1 1 0 0,0 1 0 0 0,0-1 0 0 0,0 1-1 0 0,0-1 1 0 0,0 0 0 0 0,1 1-1 0 0,0-1 1 0 0,20 6 113 0 0,-19-6-65 0 0,0 0 0 0 0,0-1 1 0 0,0 1-1 0 0,0-1 1 0 0,0 0-1 0 0,0 0 1 0 0,0 0-1 0 0,-1 0 1 0 0,1 0-1 0 0,0-1 1 0 0,-1 1-1 0 0,1-1 0 0 0,-1 1 1 0 0,1-1-1 0 0,3-4 1 0 0,3-3 182 0 0,-1-1 1 0 0,12-17-1 0 0,8-10 34 0 0,-23 31-228 0 0,-3 4-16 0 0,0-1 0 0 0,0 1 0 0 0,0 0 0 0 0,0 0 0 0 0,0 0 1 0 0,0 0-1 0 0,1 0 0 0 0,-1 1 0 0 0,1-1 0 0 0,-1 1 0 0 0,1-1 1 0 0,0 1-1 0 0,0 0 0 0 0,-1 0 0 0 0,6-1 0 0 0,-7 2-14 0 0,1-1-1 0 0,-1 1 0 0 0,1 0 1 0 0,-1 0-1 0 0,1 0 1 0 0,-1 0-1 0 0,0 0 0 0 0,1 0 1 0 0,-1 0-1 0 0,1 1 0 0 0,-1-1 1 0 0,1 0-1 0 0,-1 1 1 0 0,0-1-1 0 0,1 1 0 0 0,-1 0 1 0 0,0-1-1 0 0,0 1 1 0 0,1 0-1 0 0,-1 0 0 0 0,0 0 1 0 0,0 0-1 0 0,0 0 1 0 0,0 0-1 0 0,0 0 0 0 0,0 0 1 0 0,0 0-1 0 0,-1 0 0 0 0,1 0 1 0 0,0 1-1 0 0,-1-1 1 0 0,1 0-1 0 0,0 1 0 0 0,0 1 1 0 0,0 2-4 0 0,3 5 6 0 0,1 0-1 0 0,0 0 1 0 0,0-1 0 0 0,13 18 0 0 0,17 14-1884 0 0,4-6-4065 0 0,-17-17-2679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5.4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129 203 11976 0 0,'-2'10'272'0'0,"-2"-9"910"0"0,-10-13 2811 0 0,13 10-3541 0 0,0 0 1 0 0,-1 1-1 0 0,1-1 0 0 0,0 1 0 0 0,-1-1 0 0 0,1 1 1 0 0,-1 0-1 0 0,0 0 0 0 0,1-1 0 0 0,-1 1 1 0 0,0 0-1 0 0,-4-1 0 0 0,6 2-337 0 0,-1 1 1 0 0,0-1-1 0 0,1 1 1 0 0,-1-1-1 0 0,0 1 0 0 0,1-1 1 0 0,-1 1-1 0 0,1 0 1 0 0,-1-1-1 0 0,1 1 1 0 0,-1 0-1 0 0,1-1 0 0 0,-1 1 1 0 0,1 0-1 0 0,-1-1 1 0 0,1 1-1 0 0,0 0 0 0 0,0 0 1 0 0,-1 0-1 0 0,1-1 1 0 0,0 1-1 0 0,0 2 1 0 0,-4 21-388 0 0,4-22 417 0 0,-1 8-135 0 0,0-1 0 0 0,1 0 1 0 0,1 0-1 0 0,0 1 0 0 0,0-1 0 0 0,1 0 0 0 0,2 9 1 0 0,4 8 12 0 0,12 25 1 0 0,-16-43-38 0 0,0 1 0 0 0,1-1 0 0 0,0 0 0 0 0,0-1 0 0 0,1 1-1 0 0,0-1 1 0 0,0 0 0 0 0,1 0 0 0 0,9 7 0 0 0,-14-13 13 0 0,-1 1 1 0 0,1-1-1 0 0,0 0 0 0 0,-1 0 1 0 0,1 0-1 0 0,0 0 0 0 0,0 0 1 0 0,0 0-1 0 0,0-1 1 0 0,0 1-1 0 0,0-1 0 0 0,4 1 1 0 0,-2-1-7 0 0,1-1 0 0 0,0 0 1 0 0,-1 0-1 0 0,1-1 0 0 0,-1 1 1 0 0,1-1-1 0 0,5-3 1 0 0,-5 2 39 0 0,-1 0 0 0 0,0 0 1 0 0,0-1-1 0 0,0 1 1 0 0,-1-1-1 0 0,1 0 1 0 0,-1 0-1 0 0,0 0 0 0 0,0 0 1 0 0,0-1-1 0 0,-1 1 1 0 0,4-8-1 0 0,-4 6 45 0 0,-1 0-1 0 0,1 0 1 0 0,-1 0-1 0 0,0 0 1 0 0,0-11 0 0 0,0-2 128 0 0,0-4 4 0 0,-1 0 0 0 0,-1 0 0 0 0,-1 0 1 0 0,-1 0-1 0 0,-1 1 0 0 0,-12-41 0 0 0,11 47-180 0 0,0 0 1 0 0,-2 1 0 0 0,0-1-1 0 0,-12-18 1 0 0,17 30-78 0 0,-1 0 0 0 0,0 1-1 0 0,0-1 1 0 0,0 1 0 0 0,0 0-1 0 0,-1 0 1 0 0,1 0 0 0 0,-1 1 0 0 0,0-1-1 0 0,0 1 1 0 0,0 0 0 0 0,0 0 0 0 0,0 0-1 0 0,0 0 1 0 0,0 1 0 0 0,-1 0-1 0 0,1 0 1 0 0,0 0 0 0 0,-1 0 0 0 0,1 1-1 0 0,-1 0 1 0 0,1-1 0 0 0,-1 2-1 0 0,-5 0 1 0 0,5-1-25 0 0,-1 1 1 0 0,1 1-1 0 0,0-1 0 0 0,0 1 1 0 0,0 0-1 0 0,0 0 0 0 0,0 0 1 0 0,0 0-1 0 0,0 1 0 0 0,1 0 1 0 0,-1 0-1 0 0,1 1 0 0 0,0-1 0 0 0,0 1 1 0 0,0 0-1 0 0,0 0 0 0 0,1 0 1 0 0,0 0-1 0 0,-6 9 0 0 0,3-1-597 0 0,0 0-1 0 0,-7 25 0 0 0,11-30-848 0 0,1 0 0 0 0,-1-1 1 0 0,2 1-1 0 0,-1 9 0 0 0,1 4-5507 0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8:50.3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14944 0 0,'0'0'1504'0'0,"3"3"-1255"0"0,47 61 3079 0 0,-48-62-3232 0 0,0 0 1 0 0,-1 1-1 0 0,1-1 1 0 0,-1 0-1 0 0,0 1 1 0 0,0-1 0 0 0,0 1-1 0 0,0-1 1 0 0,0 1-1 0 0,0-1 1 0 0,-1 1-1 0 0,1 3 1 0 0,3 13 213 0 0,9 18 160 0 0,-2 0 0 0 0,-2 1 0 0 0,6 48 0 0 0,3 120 339 0 0,-14-142-659 0 0,-1 240 25 0 0,2 16-36 0 0,20 153-139 0 0,-9 89 0 0 0,-10-168 0 0 0,-2 234 0 0 0,-6-333 0 0 0,12 206 286 0 0,-4-318-184 0 0,17 321 246 0 0,-8-257-198 0 0,-1-9-44 0 0,-7 12-4 0 0,11 297-16 0 0,-16-71 78 0 0,6 53 75 0 0,1-237-86 0 0,14 305 223 0 0,-17-408-262 0 0,2 83 28 0 0,6 614 274 0 0,-5-439-344 0 0,7-205-43 0 0,0 8 60 0 0,-7-46-79 0 0,-9-180-18 0 0,1 3-56 0 0,-1 0 0 0 0,-2-1 1 0 0,0 1-1 0 0,-12 51 0 0 0,13-75-219 0 0,-6 20 45 0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8:51.4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1 281 10856 0 0,'0'0'980'0'0,"4"1"-804"0"0,11 3 823 0 0,0 0 1 0 0,1-2 0 0 0,-1 1 0 0 0,1-2 0 0 0,0 0 0 0 0,20-2-1 0 0,-11 0-56 0 0,123-13 1662 0 0,57 2-1523 0 0,-77 2-731 0 0,54-8-455 0 0,-50 2-174 0 0,24-7 383 0 0,-43 4 26 0 0,200-30 127 0 0,-166 22-178 0 0,277-24 64 0 0,133 9-69 0 0,-458 36-33 0 0,67-1 23 0 0,509 23-51 0 0,-587-13-7 0 0,63 0 63 0 0,67 4 79 0 0,417 27 357 0 0,-227-30-68 0 0,-66-2 48 0 0,-33 1-315 0 0,75 2-132 0 0,-148 4 71 0 0,192 10 26 0 0,534-18 148 0 0,-693-7-89 0 0,-80 8 3 0 0,-55 1-79 0 0,49-5 35 0 0,305 12 212 0 0,-116 16-389 0 0,-247-24-77 0 0,80 5 103 0 0,81 13 9 0 0,-4-5 108 0 0,445 47 92 0 0,-492-51-218 0 0,-89-7 96 0 0,230 26 17 0 0,-138-10-50 0 0,-8-22-3 0 0,-75-3-44 0 0,6-4-10 0 0,224-18 0 0 0,-313 22 0 0 0,75 6-1 0 0,-53 1 13 0 0,-37-2 33 0 0,13-1-41 0 0,75 10 0 0 0,-87-10 40 0 0,-22 0-24 0 0,51-5-20 0 0,7 15-531 0 0,-74-9-507 0 0,-12 0-1769 0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58:52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31 209 13104 0 0,'0'0'1185'0'0,"0"0"-1173"0"0,0 1 0 0 0,1 0 0 0 0,-1-1 0 0 0,0 1 1 0 0,0 0-1 0 0,0-1 0 0 0,0 1 0 0 0,0 0 0 0 0,0-1 0 0 0,-1 1 0 0 0,1 0 1 0 0,0-1-1 0 0,0 1 0 0 0,0 0 0 0 0,-1-1 0 0 0,1 1 0 0 0,0-1 0 0 0,-1 2 1 0 0,-4 6 145 0 0,1 1 0 0 0,0 0 0 0 0,1-1 0 0 0,0 1 1 0 0,1 0-1 0 0,-1 0 0 0 0,2 1 0 0 0,-1-1 0 0 0,1 0 1 0 0,1 1-1 0 0,0-1 0 0 0,1 17 0 0 0,2-6 200 0 0,0 1 0 0 0,2-1 0 0 0,0 0 1 0 0,1-1-1 0 0,10 22 0 0 0,-11-30-213 0 0,1 0 0 0 0,1-1 0 0 0,0 0 0 0 0,0 0 0 0 0,1-1 0 0 0,0 0 0 0 0,0 0 0 0 0,1-1 0 0 0,12 9 0 0 0,-20-16 118 0 0,47 13 490 0 0,-40-13-624 0 0,0-1 0 0 0,-1 1-1 0 0,1-1 1 0 0,0-1 0 0 0,-1 1-1 0 0,1-1 1 0 0,-1-1 0 0 0,1 1-1 0 0,-1-2 1 0 0,0 1 0 0 0,1 0-1 0 0,-1-1 1 0 0,0-1 0 0 0,-1 1-1 0 0,9-6 1 0 0,-3 1 70 0 0,-1 0 1 0 0,1-1-1 0 0,-1 0 1 0 0,15-17-1 0 0,-13 12-11 0 0,-5 5-55 0 0,1 0-1 0 0,-1-1 1 0 0,-1 0-1 0 0,0 0 1 0 0,-1 0-1 0 0,1-1 1 0 0,7-21-1 0 0,5-16 275 0 0,-11 32-221 0 0,-2 0-1 0 0,0 0 1 0 0,-1-1 0 0 0,0 0 0 0 0,1-19 0 0 0,-3 17 73 0 0,-2-1 1 0 0,0 1 0 0 0,-3-33 0 0 0,1 46-216 0 0,0 0 1 0 0,0 1-1 0 0,-1-1 0 0 0,0 1 1 0 0,1-1-1 0 0,-2 1 0 0 0,1-1 1 0 0,-1 1-1 0 0,0 0 0 0 0,0 0 1 0 0,0 1-1 0 0,-1-1 0 0 0,1 0 1 0 0,-1 1-1 0 0,0 0 0 0 0,0 0 0 0 0,-6-4 1 0 0,3 3-35 0 0,0 0 1 0 0,-1 1-1 0 0,1-1 1 0 0,-1 1-1 0 0,0 1 1 0 0,0 0-1 0 0,-1 0 1 0 0,1 0-1 0 0,-1 1 1 0 0,1 0-1 0 0,-1 1 1 0 0,0 0-1 0 0,1 0 1 0 0,-1 1-1 0 0,0 0 1 0 0,0 1-1 0 0,1 0 0 0 0,-1 0 1 0 0,0 1-1 0 0,1 0 1 0 0,-12 4-1 0 0,8 0-276 0 0,1 0-1 0 0,0 0 0 0 0,1 1 1 0 0,-1 1-1 0 0,1-1 1 0 0,1 2-1 0 0,0-1 0 0 0,0 1 1 0 0,1 1-1 0 0,0 0 0 0 0,0 0 1 0 0,1 0-1 0 0,0 1 0 0 0,1 0 1 0 0,1 0-1 0 0,-1 1 0 0 0,-3 12 1 0 0,-2 26-1868 0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16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104 175 9384 0 0,'0'0'13527'0'0,"-2"1"-13332"0"0,-11 8 138 0 0,12-9-173 0 0,-1 0-120 0 0,0 0 1 0 0,0 0-1 0 0,1 0 0 0 0,-1 0 0 0 0,0 0 0 0 0,0 0 0 0 0,0 0 0 0 0,0 1 0 0 0,-1 0 0 0 0,-10 1 111 0 0,11-3-137 0 0,0 1-1 0 0,0-1 0 0 0,0 0 0 0 0,0 1 1 0 0,1-1-1 0 0,-1 0 0 0 0,0 0 0 0 0,1 0 1 0 0,-1-1-1 0 0,0 1 0 0 0,1 0 0 0 0,-1 0 1 0 0,1-1-1 0 0,0 1 0 0 0,-1-1 1 0 0,1 1-1 0 0,0-1 0 0 0,0 0 0 0 0,0 1 1 0 0,0-1-1 0 0,0 0 0 0 0,1 0 0 0 0,-1 0 1 0 0,0 0-1 0 0,1 0 0 0 0,0 0 0 0 0,-1 1 1 0 0,1-1-1 0 0,0-3 0 0 0,-1-3-6 0 0,1 1 0 0 0,0-1 0 0 0,1 0 0 0 0,-1 0 0 0 0,2 0 0 0 0,1-7 0 0 0,12-10 210 0 0,0-6-99 0 0,-14 29-54 0 0,1 1 2 0 0,5-1 0 0 0,-5 1 240 0 0,-2 3-231 0 0,1 9-4 0 0,0-8-48 0 0,-1 0-1 0 0,0 0 0 0 0,0 0 0 0 0,0 0 1 0 0,0 0-1 0 0,0 0 0 0 0,-1-1 0 0 0,1 1 0 0 0,-1 0 1 0 0,0 0-1 0 0,0 0 0 0 0,0-1 0 0 0,0 1 1 0 0,0 0-1 0 0,-1-1 0 0 0,1 1 0 0 0,-1-1 0 0 0,0 0 1 0 0,-3 4-1 0 0,5-5-10 0 0,-1-1 0 0 0,1 1-1 0 0,-1 0 1 0 0,1 0 0 0 0,-1-1 0 0 0,0 1 0 0 0,1-1 0 0 0,-1 1 0 0 0,0 0-1 0 0,0-1 1 0 0,0 1 0 0 0,-1 0 0 0 0,-18 0 234 0 0,16-1-227 0 0,2 0 66 0 0,-5-8 51 0 0,7 6-156 0 0,-1 1-1 0 0,1-1 1 0 0,0 0 0 0 0,0 0 0 0 0,-1 0 0 0 0,1 0-1 0 0,0 1 1 0 0,0-1 0 0 0,1 0 0 0 0,-1 0 0 0 0,0 0-1 0 0,1 0 1 0 0,-1 1 0 0 0,1-1 0 0 0,0 0 0 0 0,-1 0-1 0 0,3-2 1 0 0,17-33-480 0 0,-17 32 707 0 0,-2 3 17 0 0,13-10 17 0 0,-12 10-117 0 0,3 15 116 0 0,-2-4-167 0 0,-2-7 2 0 0,-2 0 10 0 0,-8 15 69 0 0,7-12-89 0 0,-1 1-1 0 0,1-1 1 0 0,-2 0 0 0 0,-5 8-1 0 0,7-10-55 0 0,-5 3 57 0 0,0-3-1 0 0,0-7-6 0 0,6 2-52 0 0,-4-5 0 0 0,5 5-9 0 0,-1 1 1 0 0,1 0 0 0 0,0-1 0 0 0,0 1 0 0 0,0-1 0 0 0,0 1 0 0 0,1-1 0 0 0,-1 1 0 0 0,0-1 0 0 0,1-2-1 0 0,1 0-19 0 0,-1 1 16 0 0,0 0 0 0 0,0 0 0 0 0,0 0 0 0 0,0 1 0 0 0,1-1 0 0 0,-1 1 0 0 0,1-1 0 0 0,3-3 0 0 0,-2 2-70 0 0,-2 3-40 0 0,1 2-499 0 0,7 4-715 0 0,1 7-5338 0 0,-3 4-1455 0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17.5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1150 4144 0 0,'0'28'319'0'0,"0"-22"1336"0"0,10-16 3579 0 0,-8 8-4905 0 0,-1 0 1 0 0,1 0 0 0 0,-1 1-1 0 0,0-1 1 0 0,0 0 0 0 0,0 0-1 0 0,1-5 1 0 0,4-6 886 0 0,1 2-104 0 0,2-2 166 0 0,-4 9-798 0 0,0 0 0 0 0,0 0 0 0 0,0 0 0 0 0,0 1 0 0 0,10-5 0 0 0,-14 7-443 0 0,0 1-1 0 0,0-1 0 0 0,-1 1 0 0 0,1-1 0 0 0,0 0 0 0 0,-1 1 1 0 0,1-1-1 0 0,0 0 0 0 0,-1 0 0 0 0,1 0 0 0 0,-1 1 0 0 0,1-1 1 0 0,-1 0-1 0 0,1-1 0 0 0,3-6 129 0 0,-1 7-103 0 0,0-1-1 0 0,-1 0 1 0 0,1 1-1 0 0,0-1 1 0 0,0 1 0 0 0,0 0-1 0 0,5-2 1 0 0,-5 2-2 0 0,1 0 1 0 0,0 0-1 0 0,-1-1 1 0 0,1 0 0 0 0,3-2-1 0 0,1-1 133 0 0,0 1 0 0 0,0 0 0 0 0,15-5 0 0 0,15-7 571 0 0,-13 6-328 0 0,-19 9-310 0 0,0-1 1 0 0,0-1-1 0 0,9-4 1 0 0,-7 3-24 0 0,0 0 1 0 0,0 1-1 0 0,0 0 1 0 0,14-4-1 0 0,15-5 190 0 0,30-12 156 0 0,-40 15-209 0 0,29-15 1 0 0,-36 16-58 0 0,1 0 1 0 0,0 1 0 0 0,0 2-1 0 0,33-6 1 0 0,-39 7-106 0 0,1 0-1 0 0,16-8 0 0 0,18-5-9 0 0,7-2 4 0 0,-50 17-54 0 0,0 0 0 0 0,0-1 0 0 0,-1 0 0 0 0,13-7 0 0 0,10-4 24 0 0,-6 6-23 0 0,-16 6 8 0 0,0 0-1 0 0,0-1 1 0 0,12-6-1 0 0,-6 2 34 0 0,0 0-1 0 0,27-9 1 0 0,1 0 60 0 0,4-3 5 0 0,38-20 102 0 0,-3 2 18 0 0,-72 33-222 0 0,1 0-1 0 0,-1 1 1 0 0,11-4-1 0 0,-8 4 24 0 0,20-10 0 0 0,54-22 70 0 0,-80 33-115 0 0,41-14 43 0 0,-19 7 46 0 0,48-22 0 0 0,-17 7 70 0 0,8-9 5 0 0,-7 9-142 0 0,-2 0 49 0 0,-42 18-50 0 0,29-10 1 0 0,-3 2-8 0 0,29-16 49 0 0,11-2 64 0 0,33-15-11 0 0,-32 18-53 0 0,-77 27-60 0 0,12-3 20 0 0,0 0-1 0 0,28-4 1 0 0,25-5-13 0 0,-19 1 42 0 0,-15-1-42 0 0,20-4 48 0 0,-31 11-14 0 0,-1-1-1 0 0,24-11 0 0 0,-38 14 14 0 0,-5 3-20 0 0,1 0-1 0 0,-1 0 1 0 0,0-1-1 0 0,8-4 1 0 0,0 0-27 0 0,-13 7-8 0 0,1 0 0 0 0,-1 0 0 0 0,1 0 0 0 0,0 0 0 0 0,-1 0 0 0 0,1-1 0 0 0,-1 1 0 0 0,1 0 0 0 0,-1 0 0 0 0,1-1 0 0 0,-1 1 0 0 0,1 0 0 0 0,-1-1 0 0 0,1 1 0 0 0,-1-1 0 0 0,1 1-1 0 0,-1 0 1 0 0,0-1 0 0 0,1 1 0 0 0,-1-2 0 0 0,7-5-7 0 0,19-7 70 0 0,-15 9-66 0 0,7-3 47 0 0,-16 7-200 0 0,0 1 1 0 0,0-1-1 0 0,0 0 1 0 0,0 0 0 0 0,-1 0-1 0 0,1-1 1 0 0,0 1-1 0 0,2-2 1 0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18.1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1 200 12440 0 0,'0'0'8883'0'0,"1"2"-7896"0"0,2 0-844 0 0,-1 1 1 0 0,0-1-1 0 0,-1 1 1 0 0,1-1-1 0 0,0 1 0 0 0,-1 0 1 0 0,1 0-1 0 0,-1 0 1 0 0,0 0-1 0 0,0 0 0 0 0,0 0 1 0 0,0 5-1 0 0,0 0-19 0 0,-1-1 0 0 0,1 1-1 0 0,-1 0 1 0 0,-3 13 0 0 0,2-14-87 0 0,1-3-12 0 0,-1 1 0 0 0,0-1 0 0 0,1 1 0 0 0,0-1 0 0 0,0 0 0 0 0,0 1 0 0 0,1-1-1 0 0,-1 0 1 0 0,3 7 0 0 0,0 1 69 0 0,-1 0 0 0 0,0-1 1 0 0,0 1-1 0 0,-1 21 0 0 0,3-13-77 0 0,-3-16-17 0 0,-1-4 2 0 0,0 0 0 0 0,0 0 0 0 0,1 0 0 0 0,-1 1 0 0 0,0-1 1 0 0,0 0-1 0 0,0 0 0 0 0,0 0 0 0 0,0 1 0 0 0,0-1 0 0 0,0 0 0 0 0,0 0 0 0 0,0 0 0 0 0,0 1 0 0 0,0-1 0 0 0,0 0 0 0 0,0 0 0 0 0,0 0 0 0 0,0 1 0 0 0,0-1 0 0 0,0 0 0 0 0,0 0 1 0 0,0 0-1 0 0,0 0 0 0 0,0 1 0 0 0,-1-1 0 0 0,1 0 0 0 0,0 0 0 0 0,0 0 0 0 0,0 1 0 0 0,0-1 0 0 0,0 0 0 0 0,0 0 0 0 0,-1 0 0 0 0,0 0 63 0 0,0-1 1 0 0,0 0-1 0 0,1 0 0 0 0,-1 1 0 0 0,0-1 1 0 0,0 0-1 0 0,1 0 0 0 0,-1 0 0 0 0,0 0 0 0 0,1 0 1 0 0,-1 0-1 0 0,1 0 0 0 0,-1 0 0 0 0,1 0 1 0 0,0 0-1 0 0,-1 0 0 0 0,1 0 0 0 0,0-2 1 0 0,-7-27 655 0 0,6 30-749 0 0,1-8 22 0 0,-1 1-1 0 0,1-1 1 0 0,1 0-1 0 0,-1 1 1 0 0,1-1-1 0 0,1 1 0 0 0,-1-1 1 0 0,1 1-1 0 0,4-10 1 0 0,3-16 55 0 0,1-12 139 0 0,3 2 0 0 0,17-44 0 0 0,-21 64-105 0 0,-6 13-32 0 0,0 1 0 0 0,1 1 0 0 0,0-1 0 0 0,0 0 1 0 0,1 1-1 0 0,0 0 0 0 0,0 0 0 0 0,13-14 0 0 0,-17 22-32 0 0,1-1 1 0 0,-1 0-1 0 0,0 0 0 0 0,1 1 0 0 0,-1-1 0 0 0,1 1 1 0 0,-1 0-1 0 0,1-1 0 0 0,-1 1 0 0 0,1 0 0 0 0,0 0 1 0 0,-1 0-1 0 0,1 0 0 0 0,-1 0 0 0 0,1 0 0 0 0,-1 0 1 0 0,1 1-1 0 0,-1-1 0 0 0,1 1 0 0 0,-1-1 0 0 0,1 1 1 0 0,-1-1-1 0 0,1 1 0 0 0,-1 0 0 0 0,0 0 0 0 0,1-1 1 0 0,-1 1-1 0 0,0 0 0 0 0,2 2 0 0 0,0 1 11 0 0,0 1 0 0 0,1-1 0 0 0,-2 1 0 0 0,1 0 0 0 0,2 5 0 0 0,4 8 46 0 0,-5-9-31 0 0,0 0-1 0 0,0 1 1 0 0,-1-1 0 0 0,3 19-1 0 0,4 10 26 0 0,-1-5-24 0 0,-1 1 0 0 0,-2 1 0 0 0,3 56 0 0 0,-8-85-48 0 0,13 131 18 0 0,-8-90-683 0 0,-5-38 276 0 0,-1-7-631 0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18.5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5528 0 0,'6'5'10458'0'0,"41"18"-746"0"0,-42-21-9488 0 0,-1-1-1 0 0,1 0 1 0 0,-1 0 0 0 0,1-1 0 0 0,-1 1 0 0 0,1-1-1 0 0,0 0 1 0 0,-1 0 0 0 0,1-1 0 0 0,0 1 0 0 0,4-2-1 0 0,24-1 329 0 0,-19 1-1023 0 0,0 0 1 0 0,0-1-1 0 0,26-8 1 0 0,-28 5-1656 0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18.8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 9672 0 0,'1'-5'14185'0'0,"7"-3"-13871"0"0,-4 7 3071 0 0,9 2-2996 0 0,0 0-1 0 0,0 1 0 0 0,0 1 1 0 0,14 4-1 0 0,-21-5-354 0 0,0 1 1 0 0,1 0-1 0 0,-1 0 0 0 0,9 7 1 0 0,14 7-31 0 0,25 13 122 0 0,-35-17-66 0 0,-15-10-45 0 0,-1-1 0 0 0,1 1 0 0 0,-1-1 0 0 0,1 0 0 0 0,0 0 0 0 0,8 3-1 0 0,-5-2-12 0 0,-1 0 0 0 0,1 0-1 0 0,-1 1 1 0 0,1-1 0 0 0,5 6-1 0 0,15 8 11 0 0,-25-14 30 0 0,-1-3-41 0 0,0 1 0 0 0,-1 0 0 0 0,0 0 0 0 0,1-1 0 0 0,-1 1 0 0 0,1 0-1 0 0,-1 0 1 0 0,0 0 0 0 0,0 0 0 0 0,1 0 0 0 0,-1 0 0 0 0,0 0 0 0 0,0 0-1 0 0,0-1 1 0 0,0 1 0 0 0,0 0 0 0 0,0 1 0 0 0,0 3 10 0 0,1-1 15 0 0,0 1-1 0 0,-1 0 1 0 0,1 0 0 0 0,-1-1-1 0 0,0 1 1 0 0,0 0 0 0 0,-1 0 0 0 0,0 0-1 0 0,-1 6 1 0 0,-2 2 51 0 0,-10 25 1 0 0,8-25-36 0 0,-7 25 0 0 0,10-28-47 0 0,0-1 1 0 0,0 0-1 0 0,-8 16 0 0 0,0 10-497 0 0,10-32-650 0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31.49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92 138 3224 0 0,'0'0'6322'0'0,"3"0"-4360"0"0,9 0-854 0 0,-9 0 282 0 0,5 1 2891 0 0,-14 3-3939 0 0,4-3 300 0 0,0 1-344 0 0,-4 5-131 0 0,-1-1 1 0 0,-9 9-1 0 0,14-14 80 0 0,-11 6 410 0 0,11-7-657 0 0,-9 1 318 0 0,10-1-292 0 0,0-1 0 0 0,1 1 1 0 0,-1-1-1 0 0,1 1 0 0 0,-1-1 0 0 0,1 0 0 0 0,-1 0 0 0 0,1 1 0 0 0,0-1 1 0 0,-1 0-1 0 0,1 1 0 0 0,0-1 0 0 0,0 0 0 0 0,-1 0 0 0 0,1-1 0 0 0,-10-16 335 0 0,9 16-344 0 0,0 0 0 0 0,0 0 1 0 0,0 0-1 0 0,-1 0 0 0 0,2 0 1 0 0,-1 0-1 0 0,0 0 0 0 0,0 0 0 0 0,1 0 1 0 0,-1 0-1 0 0,0-4 0 0 0,-1-8 43 0 0,2 13-60 0 0,-1-1 0 0 0,1 1 1 0 0,0 0-1 0 0,0-1 0 0 0,0 1 1 0 0,-1-1-1 0 0,1 1 0 0 0,0-1 1 0 0,1 1-1 0 0,-1-1 0 0 0,0 1 1 0 0,0 0-1 0 0,1-2 0 0 0,4-8 0 0 0,-3 8 0 0 0,-1 1 0 0 0,0-1 0 0 0,0 1 0 0 0,0-1 0 0 0,0 1 0 0 0,0-1 0 0 0,-1 0 0 0 0,1 0 0 0 0,-1-3 0 0 0,1 5 0 0 0,-1-1 0 0 0,1 1 0 0 0,0-1 0 0 0,-1 1 0 0 0,1-1 0 0 0,0 1 0 0 0,0 0 0 0 0,0 0 0 0 0,0-1 0 0 0,0 1 0 0 0,0 0 0 0 0,0 0 0 0 0,0 0 0 0 0,1 0 0 0 0,-1 0 0 0 0,0 0 0 0 0,1 0 0 0 0,-1 1 0 0 0,1-1 0 0 0,1 0 0 0 0,3-3 0 0 0,-5 3 0 0 0,-1 1 0 0 0,1-1 0 0 0,0 1 0 0 0,-1-1 0 0 0,1 1 0 0 0,0-1 0 0 0,-1 1 0 0 0,1 0 0 0 0,0-1 0 0 0,0 1 0 0 0,-1 0 0 0 0,1-1 0 0 0,0 1 0 0 0,0 0 0 0 0,-1 0 0 0 0,1 0 0 0 0,0 0 0 0 0,0 0 0 0 0,0 0 0 0 0,0 0 0 0 0,-1 0 0 0 0,1 0 0 0 0,1 0 0 0 0,1 1 0 0 0,7-1 16 0 0,-9 0 64 0 0,2 0 54 0 0,-3 0-117 0 0,1 0 0 0 0,0 0 0 0 0,0 0 0 0 0,0 0 0 0 0,0 0 0 0 0,-1 0 0 0 0,1 0 0 0 0,0 0 0 0 0,0 0 0 0 0,0 1 0 0 0,-1-1 0 0 0,3 1 0 0 0,7 5 10 0 0,-11-1 57 0 0,-1-1 1 0 0,1 0-1 0 0,-1 1 1 0 0,-4 5-1 0 0,2 0 72 0 0,3-7-94 0 0,0 0 0 0 0,-1 0 0 0 0,1 0 0 0 0,-1 0 0 0 0,1-1 0 0 0,-1 1 0 0 0,0-1 0 0 0,-4 5 0 0 0,5-6-58 0 0,0 0 0 0 0,0 1 0 0 0,-1-1 1 0 0,1 0-1 0 0,0 0 0 0 0,0 0 1 0 0,-1 0-1 0 0,1 0 0 0 0,-1-1 1 0 0,-1 2-1 0 0,-2 1-9 0 0,-4 4 16 0 0,8-7-9 0 0,1 0 0 0 0,0 0 0 0 0,0 1 1 0 0,0-1-1 0 0,-1 0 0 0 0,1 0 0 0 0,0 0 0 0 0,0 0 0 0 0,-1 0 0 0 0,1 1 1 0 0,0-1-1 0 0,0 0 0 0 0,-1 0 0 0 0,1 0 0 0 0,0 0 0 0 0,-1 0 0 0 0,1 0 1 0 0,0 0-1 0 0,0 0 0 0 0,-1 0 0 0 0,1 0 0 0 0,0 0 0 0 0,-1 0 0 0 0,1 0 1 0 0,0 0-1 0 0,-3-1 7 0 0,-24 1 121 0 0,25 0-45 0 0,0-1-26 0 0,0 0-58 0 0,1 0 0 0 0,0 0 0 0 0,-1 0 0 0 0,1 0 0 0 0,0 0 0 0 0,0 0 0 0 0,0 0 0 0 0,0-1 0 0 0,0 1 0 0 0,0 0 0 0 0,1-1 0 0 0,-1 1 0 0 0,0 0 0 0 0,1-1 0 0 0,-1 1 0 0 0,1-1 0 0 0,-1 1 0 0 0,1-1 0 0 0,-1 1 1 0 0,1-1-1 0 0,0 1 0 0 0,0-1 0 0 0,0 0 0 0 0,0 1 0 0 0,0-1 0 0 0,0 1 0 0 0,1-3 0 0 0,1-7 104 0 0,-2 10-92 0 0,0-1 0 0 0,0 1 0 0 0,0 0 1 0 0,0-1-1 0 0,1 1 0 0 0,-1-1 0 0 0,0 1 0 0 0,1 0 1 0 0,-1-1-1 0 0,1 1 0 0 0,0 0 0 0 0,-1-1 0 0 0,1 1 1 0 0,0 0-1 0 0,0 0 0 0 0,-1 0 0 0 0,1 0 0 0 0,0-1 1 0 0,0 1-1 0 0,0 1 0 0 0,1-1 0 0 0,-1 0 0 0 0,0 0 1 0 0,0 0-1 0 0,0 0 0 0 0,3 0 0 0 0,43-22 403 0 0,-45 22-352 0 0,0 0 11 0 0,0 0-21 0 0,9-3 528 0 0,-10 5-564 0 0,0-1 1 0 0,-1 0-1 0 0,1 1 1 0 0,-1-1 0 0 0,1 1-1 0 0,-1-1 1 0 0,1 1-1 0 0,-1-1 1 0 0,1 1-1 0 0,-1-1 1 0 0,1 1-1 0 0,-1-1 1 0 0,0 1-1 0 0,1-1 1 0 0,-1 1 0 0 0,0 0-1 0 0,0-1 1 0 0,1 1-1 0 0,-1 0 1 0 0,0-1-1 0 0,0 1 1 0 0,0 0-1 0 0,0-1 1 0 0,0 1-1 0 0,0 0 1 0 0,0-1-1 0 0,0 1 1 0 0,0 0 0 0 0,0-1-1 0 0,0 1 1 0 0,0 0-1 0 0,-23 53 574 0 0,18-40-506 0 0,5-12-97 0 0,-1-1 0 0 0,1 1 0 0 0,0-1 0 0 0,-1 0 0 0 0,1 1 0 0 0,-1-1 0 0 0,0 0 0 0 0,1 0 0 0 0,-1 0 0 0 0,0 1 0 0 0,0-1 0 0 0,-1 1 0 0 0,-29 41-3148 0 0,22-33 1535 0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33.540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10 7395 3224 0 0,'0'9'501'0'0,"0"-7"509"0"0,-4 28 2573 0 0,2-24-2795 0 0,1 1 1 0 0,0-1-1 0 0,-1 9 1 0 0,2-10-104 0 0,1-1 0 0 0,-1 1 1 0 0,1-1-1 0 0,0 1 0 0 0,1 5 1 0 0,-1-7 177 0 0,0 1 0 0 0,-1 0 0 0 0,0 0 1 0 0,0-1-1 0 0,0 7 0 0 0,-1-4 1108 0 0,3-8-1730 0 0,82-109 746 0 0,-70 90-457 0 0,-1-1-1 0 0,18-39 1 0 0,17-36-514 0 0,-39 79-16 0 0,2 0 0 0 0,16-22 0 0 0,1-2 0 0 0,62-89 0 0 0,-17 30 29 0 0,-36 52 44 0 0,-31 40-50 0 0,0 0 0 0 0,6-15 0 0 0,7-12 41 0 0,10-11 10 0 0,-1-1-1 0 0,22-56 1 0 0,-39 83-73 0 0,16-25-1 0 0,5-8 53 0 0,15-27-16 0 0,-10 20-233 0 0,-18 31 286 0 0,33-42-1 0 0,-1 3 509 0 0,-45 61-586 0 0,2-4 20 0 0,0 0 0 0 0,-1 0 0 0 0,0-1 0 0 0,7-20 0 0 0,-8 19-15 0 0,0 1-1 0 0,1 0 0 0 0,1 0 1 0 0,18-22-1 0 0,-2 0-2 0 0,40-53 96 0 0,-21 30-42 0 0,-6 15-5 0 0,-4 4 36 0 0,115-168 274 0 0,-52 70-215 0 0,-67 96-144 0 0,18-22-4 0 0,134-160 126 0 0,-81 101-377 0 0,-41 54 570 0 0,30-32 218 0 0,18-22-316 0 0,95-137-92 0 0,-127 153-139 0 0,-51 69 0 0 0,49-57 0 0 0,38-49 66 0 0,-74 92-31 0 0,43-48 0 0 0,37-42 44 0 0,48-65 1 0 0,-91 99-51 0 0,-4 7 159 0 0,30-51-268 0 0,-29 46 128 0 0,-18 38 441 0 0,-16 21-282 0 0,122-152-143 0 0,-72 80-61 0 0,-14 18-18 0 0,76-96 35 0 0,-64 69-20 0 0,-27 38 0 0 0,-51 80 0 0 0,6-9 0 0 0,21-36 0 0 0,-31 49 7 0 0,1 0 0 0 0,-1 0 0 0 0,10-9 0 0 0,-10 10 1 0 0,0 0 1 0 0,1 1-1 0 0,-1-1 0 0 0,-1 0 0 0 0,1-1 0 0 0,4-7 0 0 0,-1-3 19 0 0,1-1-1 0 0,1 2 0 0 0,1-1 0 0 0,18-24 0 0 0,-25 36-26 0 0,0 0-1 0 0,-1 0 1 0 0,1 0 0 0 0,-1-1 0 0 0,0 1-1 0 0,0 0 1 0 0,0 0 0 0 0,1-6-1 0 0,-2 6 3 0 0,1-1 0 0 0,0 0-1 0 0,0 0 1 0 0,0 1 0 0 0,1-1-1 0 0,-1 1 1 0 0,3-5 0 0 0,43-59 51 0 0,-42 61-53 0 0,-1-1 0 0 0,1 1 0 0 0,1 0 0 0 0,8-8 0 0 0,-8 9 0 0 0,-1 0 0 0 0,0-1 0 0 0,0 0 0 0 0,-1 0 0 0 0,6-7 0 0 0,1-10 0 0 0,-8 15 0 0 0,1 1 0 0 0,0-1 0 0 0,0 1 0 0 0,10-11 0 0 0,-6 9 0 0 0,-3 3 0 0 0,0 0 0 0 0,0 0 0 0 0,0-1 0 0 0,-1 1 0 0 0,1-1 0 0 0,4-12 0 0 0,-6 13 0 0 0,1 0 0 0 0,0-1 0 0 0,0 1 0 0 0,1 0 0 0 0,0 1 0 0 0,7-8 0 0 0,-4 5 0 0 0,-1 0 0 0 0,9-13 0 0 0,20-30 0 0 0,-21 26 0 0 0,-13 20 0 0 0,0 1 0 0 0,1-1 0 0 0,0 1 0 0 0,5-6 0 0 0,13-19 0 0 0,-17 23 0 0 0,0 0 0 0 0,0 0 0 0 0,0 1 0 0 0,8-8 0 0 0,-7 9 0 0 0,1-1 0 0 0,-1 1 0 0 0,0-1 0 0 0,-1-1 0 0 0,1 1 0 0 0,-1 0 0 0 0,0-1 0 0 0,5-11 0 0 0,-7 12 0 0 0,1 1 0 0 0,0-1 0 0 0,0 1 0 0 0,0 0 0 0 0,4-5 0 0 0,-4 6 0 0 0,0-1 0 0 0,0 0 0 0 0,0 0 0 0 0,-1 0 0 0 0,1-1 0 0 0,2-7 0 0 0,12-22 0 0 0,-14 28 0 0 0,0 0 0 0 0,0 1 0 0 0,0-1 0 0 0,0-1 0 0 0,-1 1 0 0 0,2-13 0 0 0,-3 18 0 0 0,-1-1 0 0 0,1 0 0 0 0,-1 1 0 0 0,1-1 0 0 0,0 0 0 0 0,0 1 0 0 0,0-1 0 0 0,0 1 0 0 0,0-1 0 0 0,0 1 0 0 0,0 0 0 0 0,0-1 0 0 0,3-1 0 0 0,-2 1 0 0 0,-1 1 0 0 0,1-1 0 0 0,-1 1 0 0 0,0-1 0 0 0,1 0 0 0 0,-1 1 0 0 0,0-1 0 0 0,0 0 0 0 0,1-3 0 0 0,3-11 0 0 0,-4 11 0 0 0,0 1 0 0 0,0-1 0 0 0,1 1 0 0 0,0-1 0 0 0,0 1 0 0 0,0 0 0 0 0,0 0 0 0 0,1 0 0 0 0,4-7 0 0 0,-5 8 0 0 0,1 1 0 0 0,-1-1 0 0 0,-1 0 0 0 0,1 0 0 0 0,0-1 0 0 0,-1 1 0 0 0,2-4 0 0 0,8-17 0 0 0,-5 16 0 0 0,-1-1 0 0 0,6-14 0 0 0,4-8 0 0 0,-14 28 0 0 0,0 0 0 0 0,1 0 0 0 0,-1 0 0 0 0,0-1 0 0 0,-1 1 0 0 0,1 0 0 0 0,-1-1 0 0 0,1 1 0 0 0,-1 0 0 0 0,0-5 0 0 0,-1 5 0 0 0,1 0 0 0 0,0 0 0 0 0,1 0 0 0 0,-1 0 0 0 0,0 0 0 0 0,1 0 0 0 0,0 0 0 0 0,0 0 0 0 0,0 0 0 0 0,0 0 0 0 0,2-3 0 0 0,-3 5 0 0 0,1 0 0 0 0,-1 0 0 0 0,1 0 0 0 0,-1 1 0 0 0,0-1 0 0 0,1 0 0 0 0,-1 0 0 0 0,0 0 0 0 0,0 0 0 0 0,1 0 0 0 0,-1 0 0 0 0,0 0 0 0 0,0 0 0 0 0,0 0 0 0 0,0 0 0 0 0,0 0 0 0 0,-1-1 0 0 0,1 1 0 0 0,0 0 0 0 0,0 0 0 0 0,0 1 0 0 0,0-1 0 0 0,0 0 0 0 0,0 0 0 0 0,0 0 0 0 0,0 0 0 0 0,0 0 0 0 0,1 0 0 0 0,-1 0 0 0 0,0 0 0 0 0,1 0 0 0 0,-1 0 0 0 0,0 0 0 0 0,1 1 0 0 0,0-2 0 0 0,29-52 0 0 0,-21 35 0 0 0,4-7 0 0 0,-10 20 0 0 0,1 0 0 0 0,-2 0 0 0 0,1 0 0 0 0,2-9 0 0 0,3-7 0 0 0,-7 20 0 0 0,0 0 0 0 0,0 0 0 0 0,-1 0 0 0 0,1 0 0 0 0,-1 0 0 0 0,0 0 0 0 0,0 0 0 0 0,0 0 0 0 0,0-4 0 0 0,0 4 0 0 0,0 0 0 0 0,0 0 0 0 0,0 0 0 0 0,1 0 0 0 0,-1 0 0 0 0,0 0 0 0 0,2-4 0 0 0,9-12 0 0 0,-9 16 0 0 0,-1 0 0 0 0,1 1 0 0 0,-1-1 0 0 0,0 0 0 0 0,1-1 0 0 0,-1 1 0 0 0,0 0 0 0 0,0 0 0 0 0,-1 0 0 0 0,1-1 0 0 0,0 1 0 0 0,-1-3 0 0 0,0-5 0 0 0,-1 9 0 0 0,1 0 0 0 0,0-1 0 0 0,0 1 0 0 0,0 0 0 0 0,0 0 0 0 0,0 0 0 0 0,0 0 0 0 0,0 0 0 0 0,0-1 0 0 0,0 1 0 0 0,1 0 0 0 0,-1 0 0 0 0,0 0 0 0 0,1 0 0 0 0,-1 0 0 0 0,1 0 0 0 0,-1 0 0 0 0,1 0 0 0 0,0 0 0 0 0,-1 0 0 0 0,1 0 0 0 0,1-1 0 0 0,-1 0 0 0 0,1 0 0 0 0,-1 0 0 0 0,0 0 0 0 0,0 0 0 0 0,0 0 0 0 0,0 0 0 0 0,0 0 0 0 0,0 0 0 0 0,-1-1 0 0 0,1-3 0 0 0,0 3 0 0 0,0 1 0 0 0,-1-1 0 0 0,1 0 0 0 0,0 1 0 0 0,0-1 0 0 0,0 1 0 0 0,3-5 0 0 0,8-9 0 0 0,2 1 0 0 0,-1 0 0 0 0,21-15 0 0 0,-32 27 0 0 0,0 1 0 0 0,0 0 0 0 0,0-1 0 0 0,0 0 0 0 0,-1 1 0 0 0,1-1 0 0 0,-1 0 0 0 0,1 0 0 0 0,1-6 0 0 0,-2 6 0 0 0,0 0 0 0 0,0-1 0 0 0,1 1 0 0 0,0 0 0 0 0,-1 0 0 0 0,1 0 0 0 0,3-3 0 0 0,-4 5 0 0 0,1-1 0 0 0,0 0 0 0 0,0 1 0 0 0,-1-1 0 0 0,1 0 0 0 0,-1 0 0 0 0,1 0 0 0 0,-1-1 0 0 0,0 1 0 0 0,0 0 0 0 0,0 0 0 0 0,0-1 0 0 0,0 1 0 0 0,-1 0 0 0 0,1-1 0 0 0,-1 1 0 0 0,1-1 0 0 0,-1-2 0 0 0,3-18 0 0 0,-2 20 0 0 0,0 1-1 0 0,-1-1 0 0 0,1 1 0 0 0,-1-1 0 0 0,1 0 1 0 0,-1 1-1 0 0,0-1 0 0 0,0 1 0 0 0,-1-1 1 0 0,1 1-1 0 0,0-1 0 0 0,-1 0 0 0 0,0-2 0 0 0,-5-4-26 0 0,6 8 24 0 0,0 1 0 0 0,-1-1 0 0 0,1 1 0 0 0,-1-1 1 0 0,1 0-1 0 0,0 1 0 0 0,-1-1 0 0 0,1 0 0 0 0,0 1 0 0 0,-1-1 0 0 0,1 0 0 0 0,0 1 0 0 0,0-1 0 0 0,0 0 0 0 0,0 1 0 0 0,0-1 0 0 0,0 0 0 0 0,0 0 0 0 0,0 1 0 0 0,0-1 0 0 0,0 0 0 0 0,0 1 0 0 0,0-1 0 0 0,1 0 1 0 0,-1 0-1 0 0,0 1 0 0 0,0-1 0 0 0,1 1 0 0 0,-1-1 0 0 0,0 0 0 0 0,1 1 0 0 0,-1-1 0 0 0,1 1 0 0 0,-1-1 0 0 0,1 0 0 0 0,1-1-340 0 0,2-2 750 0 0,-3-14-14750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5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10 11976 0 0,'-8'-6'13423'0'0,"7"5"-13331"0"0,-1 1-1 0 0,0-1 0 0 0,1 1 1 0 0,-1-1-1 0 0,0 1 0 0 0,1 0 1 0 0,-1 0-1 0 0,0 0 0 0 0,0 0 1 0 0,1 0-1 0 0,-1 0 0 0 0,0 1 0 0 0,1-1 1 0 0,-1 0-1 0 0,0 1 0 0 0,1-1 1 0 0,-1 1-1 0 0,1 0 0 0 0,-1 0 1 0 0,1-1-1 0 0,-1 1 0 0 0,-1 1 1 0 0,0 1-30 0 0,0 0 1 0 0,0 0 0 0 0,0 0-1 0 0,0 1 1 0 0,0-1-1 0 0,1 0 1 0 0,-1 1 0 0 0,-1 4-1 0 0,-1 2-59 0 0,0 0-1 0 0,1 0 1 0 0,1 0 0 0 0,0 1-1 0 0,0-1 1 0 0,1 1 0 0 0,1-1-1 0 0,-2 21 1 0 0,4-24-3 0 0,0 1 0 0 0,0 0 0 0 0,0-1 0 0 0,4 13 0 0 0,0-3 0 0 0,-2-8-12 0 0,1 0 0 0 0,0-1-1 0 0,10 16 1 0 0,-9-15-14 0 0,-1-3-22 0 0,0 1 0 0 0,0-1 0 0 0,0 0 0 0 0,1-1-1 0 0,0 1 1 0 0,8 7 0 0 0,-9-10 19 0 0,0-1 0 0 0,0 1 0 0 0,0-1 0 0 0,0 0-1 0 0,0 0 1 0 0,1 0 0 0 0,-1 0 0 0 0,1-1 0 0 0,-1 0 0 0 0,1 0 0 0 0,6 1 0 0 0,-5-2-183 0 0,1-1 1 0 0,-1 1-1 0 0,0-1 1 0 0,1 0-1 0 0,-1 0 1 0 0,0-1-1 0 0,0 0 1 0 0,0 0 0 0 0,0 0-1 0 0,0-1 1 0 0,0 0-1 0 0,10-7 1 0 0,-1-4-1011 0 0,1-5-38 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34.25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16 126 14280 0 0,'23'-13'1102'0'0,"-23"13"-1090"0"0,0 0 1 0 0,1-1-1 0 0,-1 1 0 0 0,0 0 0 0 0,1 0 0 0 0,-1 0 0 0 0,0 0 1 0 0,0 0-1 0 0,1-1 0 0 0,-1 1 0 0 0,0 0 0 0 0,0 0 1 0 0,1-1-1 0 0,-1 1 0 0 0,0 0 0 0 0,0 0 0 0 0,0-1 0 0 0,1 1 1 0 0,-1 0-1 0 0,0-1 0 0 0,0 1 0 0 0,0 0 0 0 0,0-1 1 0 0,0 1-1 0 0,0 0 0 0 0,0-1 0 0 0,0 1 0 0 0,0 0 0 0 0,1-1 1 0 0,-1 1-1 0 0,-1 0 0 0 0,1-1 0 0 0,0-1 12 0 0,1 1 238 0 0,0-1 0 0 0,-1 1 1 0 0,1 0-1 0 0,0-1 1 0 0,0 1-1 0 0,0 0 0 0 0,0 0 1 0 0,0 0-1 0 0,0 0 1 0 0,0 0-1 0 0,0 0 1 0 0,0 0-1 0 0,1 0 0 0 0,-1 0 1 0 0,0 0-1 0 0,1 1 1 0 0,1-2-1 0 0,-2 2-67 0 0,-1 0 0 0 0,1 0-1 0 0,0-1 1 0 0,0 1 0 0 0,0 0-1 0 0,0 0 1 0 0,0 0 0 0 0,-1 0-1 0 0,1 0 1 0 0,0 0 0 0 0,0 0-1 0 0,0 0 1 0 0,0 1 0 0 0,0-1-1 0 0,0 0 1 0 0,-1 0 0 0 0,3 1-1 0 0,-3 0-231 0 0,1-1 0 0 0,0 1 0 0 0,0 0 0 0 0,0-1 0 0 0,-1 1 0 0 0,1 0 0 0 0,0 0 0 0 0,-1 0 0 0 0,1-1 0 0 0,0 1 0 0 0,0 2 0 0 0,1 3 137 0 0,0-1 0 0 0,-1 1 0 0 0,0 0 0 0 0,0 0 0 0 0,0 0-1 0 0,-1 11 1 0 0,3 14 8 0 0,2-5-25 0 0,-2-15-33 0 0,-1 0 0 0 0,2 21 0 0 0,-4-15-9 0 0,-1-11-19 0 0,1 1-1 0 0,1 0 0 0 0,-1 0 1 0 0,3 10-1 0 0,-1-9 2 0 0,0 0 10 0 0,0 0-1 0 0,0 0 1 0 0,-1 0 0 0 0,0 0-1 0 0,0 0 1 0 0,-1 0 0 0 0,-1 14-1 0 0,0-13-16 0 0,1 0 0 0 0,0 0 0 0 0,1 1 0 0 0,-1-1 0 0 0,4 10 0 0 0,-4-17-6 0 0,0-1-1 0 0,1 0 1 0 0,-1 1-1 0 0,0-1 1 0 0,0 0-1 0 0,0 1 1 0 0,0-1-1 0 0,-1 0 0 0 0,1 1 1 0 0,0-1-1 0 0,0 0 1 0 0,-1 1-1 0 0,1-1 1 0 0,-1 0-1 0 0,1 0 1 0 0,-1 0-1 0 0,0 1 1 0 0,1-1-1 0 0,-1 0 1 0 0,0 0-1 0 0,0 0 1 0 0,0 0-1 0 0,0 0 1 0 0,0 0-1 0 0,0 0 0 0 0,0-1 1 0 0,-1 2-1 0 0,-10 11 182 0 0,11-12 275 0 0,0-1-589 0 0,0-1 115 0 0,0 1-1 0 0,0-1 1 0 0,0 1 0 0 0,0-1-1 0 0,1 1 1 0 0,-1-1 0 0 0,0 1 0 0 0,1-1-1 0 0,-1 0 1 0 0,0 1 0 0 0,1-1-1 0 0,-1 0 1 0 0,1 0 0 0 0,-1 0 0 0 0,1 1-1 0 0,-1-1 1 0 0,1 0 0 0 0,-1 0 0 0 0,1 0-1 0 0,0 0 1 0 0,0 0 0 0 0,-1 0-1 0 0,1 0 1 0 0,0 1 0 0 0,0-1 0 0 0,0 0-1 0 0,0 0 1 0 0,0 0 0 0 0,0-1-1 0 0,-2-16-41 0 0,-1 9 41 0 0,1 0-1 0 0,1-1 1 0 0,0 1-1 0 0,0-1 1 0 0,0 1-1 0 0,1-1 1 0 0,2-10-1 0 0,-1 8 3 0 0,1-1-1 0 0,1 1 0 0 0,0-1 1 0 0,1 1-1 0 0,0 0 1 0 0,9-18-1 0 0,31-68-131 0 0,-40 89 117 0 0,1 1 1 0 0,0 0-1 0 0,0 0 0 0 0,1 0 0 0 0,0 0 0 0 0,13-12 0 0 0,15-19 77 0 0,-31 35-27 0 0,0 0 0 0 0,0 0 0 0 0,1 0 0 0 0,0 0 0 0 0,-1 0 0 0 0,1 1 0 0 0,1-1 0 0 0,-1 1 0 0 0,0 0 0 0 0,1 0 0 0 0,0 1 0 0 0,-1 0 0 0 0,8-3 0 0 0,14-6 271 0 0,10-4 231 0 0,-34 15-370 0 0,1-1-1 0 0,0 0 1 0 0,0 1 0 0 0,0-1 0 0 0,-1 1-1 0 0,1 0 1 0 0,0 0 0 0 0,0 0 0 0 0,0 0-1 0 0,3 1 1 0 0,-5 0-153 0 0,0-1-1 0 0,0 1 0 0 0,0 0 1 0 0,0-1-1 0 0,0 1 0 0 0,0 0 1 0 0,0 0-1 0 0,0 0 1 0 0,-1 0-1 0 0,1 0 0 0 0,0 0 1 0 0,-1 0-1 0 0,1 0 0 0 0,-1 0 1 0 0,1 0-1 0 0,-1 0 1 0 0,1 0-1 0 0,-1 0 0 0 0,0 0 1 0 0,0 1-1 0 0,1-1 0 0 0,-1 2 1 0 0,-2 20 45 0 0,0-18-51 0 0,0 2 6 0 0,-1 0 0 0 0,1 0-1 0 0,-1 0 1 0 0,-1-1 0 0 0,1 1-1 0 0,-1-1 1 0 0,-1 0 0 0 0,-4 6 0 0 0,-14 22 65 0 0,19-27-69 0 0,0-1 1 0 0,-1-1-1 0 0,-7 10 0 0 0,-5 5-20 0 0,16-20 13 0 0,1 1 0 0 0,-1-1 0 0 0,0 1 0 0 0,1 0 0 0 0,-1-1 0 0 0,1 1 0 0 0,0 0 0 0 0,-1-1 0 0 0,1 1 0 0 0,-1 0 0 0 0,1 0 0 0 0,0 0 0 0 0,0-1 0 0 0,-1 1 0 0 0,1 0 0 0 0,0 0 0 0 0,0 0 0 0 0,0-1 0 0 0,0 1 0 0 0,0 0 0 0 0,0 0 0 0 0,0 0 0 0 0,0 0 0 0 0,0-1-1 0 0,1 1 1 0 0,-1 0 0 0 0,0 0 0 0 0,0 0 0 0 0,1-1 0 0 0,-1 1 0 0 0,0 0 0 0 0,1 0 0 0 0,0 0 0 0 0,-1-1 3 0 0,0 0 0 0 0,0 1 0 0 0,0-1 0 0 0,1 0 0 0 0,-1 0 0 0 0,0 0 0 0 0,0 0 0 0 0,0 0 1 0 0,0 0-1 0 0,0 0 0 0 0,0 0 0 0 0,0 0 0 0 0,0 0 0 0 0,0 0 0 0 0,0 0 0 0 0,0 0 0 0 0,0 0 0 0 0,0 0 0 0 0,0 0 0 0 0,0 1 0 0 0,0-1 0 0 0,0 0 0 0 0,0 0 0 0 0,0 0 0 0 0,0 0 0 0 0,0 0 0 0 0,0 0 0 0 0,0 0 0 0 0,0 0 0 0 0,0 0 1 0 0,0 0-1 0 0,0 0 0 0 0,0 1 0 0 0,0-1 0 0 0,0 0 0 0 0,0 0 0 0 0,0 0 0 0 0,0 0 0 0 0,0 0 0 0 0,0 0 0 0 0,0 0 0 0 0,0 0 0 0 0,0 0 0 0 0,0 0 0 0 0,0 0 0 0 0,0 0 0 0 0,0 0 0 0 0,0 0 0 0 0,0 0 0 0 0,-1 1 0 0 0,1-1 0 0 0,0 0 1 0 0,0 0-1 0 0,0 0 0 0 0,0 0 0 0 0,0 0 0 0 0,0 0 0 0 0,0 0 0 0 0,0 0 0 0 0,0 0 0 0 0,0 0 0 0 0,0 0 0 0 0,0 0 0 0 0,-1 0 0 0 0,1 0 0 0 0,0 0 0 0 0,-4 2-30 0 0,1 0-1 0 0,-1 1 1 0 0,1-1-1 0 0,0 1 1 0 0,-1 0-1 0 0,-2 4 1 0 0,4-5-42 0 0,1 0 1 0 0,-1 1-1 0 0,1-1 0 0 0,0 0 1 0 0,0 1-1 0 0,0-1 0 0 0,1 1 1 0 0,-1 0-1 0 0,0-1 0 0 0,1 1 1 0 0,0-1-1 0 0,0 1 0 0 0,0 4 1 0 0,3 15-459 0 0,-6-13 531 0 0,4 0-10 0 0,0-7 1 0 0,1 1-8 0 0,12 3-11 0 0,45 10 107 0 0,-47-13 3 0 0,0 0 1 0 0,1-1-1 0 0,25 0 0 0 0,1 0 198 0 0,-28-1-66 0 0,-1 1 0 0 0,1 0 0 0 0,18 6 0 0 0,-28-7-180 0 0,0 0 1 0 0,0 0-1 0 0,0 0 0 0 0,0 0 0 0 0,0 0 1 0 0,0 0-1 0 0,-1 0 0 0 0,1 1 0 0 0,0-1 1 0 0,-1 0-1 0 0,1 1 0 0 0,-1-1 0 0 0,1 0 1 0 0,-1 1-1 0 0,1-1 0 0 0,-1 1 0 0 0,0-1 0 0 0,0 0 1 0 0,0 1-1 0 0,0-1 0 0 0,0 3 0 0 0,-1-1 3 0 0,0 1 0 0 0,-1-1 0 0 0,1 0 0 0 0,-1 0 0 0 0,0 0 0 0 0,0 0-1 0 0,0 0 1 0 0,0-1 0 0 0,-1 1 0 0 0,1-1 0 0 0,-1 1 0 0 0,1-1 0 0 0,-1 0-1 0 0,-3 3 1 0 0,-5 1 121 0 0,-1 1-1 0 0,-19 6 0 0 0,-10 6 161 0 0,32-15-318 0 0,0 0 0 0 0,-1 0 0 0 0,0-1 0 0 0,-17 4 0 0 0,-13 3 0 0 0,7-1-107 0 0,-1-2-1 0 0,-51 4 0 0 0,46-6-2743 0 0,-51 11 0 0 0,73-10 1188 0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34.87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 10 14192 0 0,'0'0'689'0'0,"2"0"-302"0"0,8 4 121 0 0,1-2 0 0 0,0 1 0 0 0,16 1 0 0 0,-21-4-25 0 0,-1 0 0 0 0,1 0-1 0 0,-1 0 1 0 0,1 0-1 0 0,-1-1 1 0 0,1 0-1 0 0,-1 0 1 0 0,1-1-1 0 0,6-2 1 0 0,-7 2 45 0 0,-1 1-1 0 0,1 0 1 0 0,-1 0 0 0 0,9 0-1 0 0,-10 0-310 0 0,1 1 0 0 0,0 0 0 0 0,-1-1 0 0 0,1 0-1 0 0,-1 0 1 0 0,7-2 0 0 0,6 11 692 0 0,-13-7-864 0 0,0 1 1 0 0,0 0-1 0 0,0-1 0 0 0,0 1 0 0 0,0 1 1 0 0,-1-1-1 0 0,1 0 0 0 0,-1 1 0 0 0,1-1 1 0 0,-1 1-1 0 0,0 0 0 0 0,0-1 1 0 0,0 1-1 0 0,0 0 0 0 0,-1 0 0 0 0,1 1 1 0 0,-1-1-1 0 0,0 0 0 0 0,1 0 0 0 0,0 6 1 0 0,0 4-10 0 0,0 1 0 0 0,-1 0 1 0 0,0 23-1 0 0,-1-32-12 0 0,-2 264-28 0 0,2-261-182 0 0,1 1 0 0 0,0-1-1 0 0,1 0 1 0 0,2 10 0 0 0,2 7-1703 0 0,-3-11 393 0 0,5-3-8 0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44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6410 5528 0 0,'0'0'1505'0'0,"0"-19"4326"0"0,-2 4-3769 0 0,2 12-1751 0 0,-1 0-1 0 0,1 0 1 0 0,0 0 0 0 0,0 0-1 0 0,0 0 1 0 0,0 1 0 0 0,1-1-1 0 0,-1 0 1 0 0,1 0 0 0 0,1-4-1 0 0,8-21 940 0 0,-6 16-791 0 0,12-24 0 0 0,-12 30-266 0 0,-1-1 0 0 0,0 0 0 0 0,0 0 0 0 0,0 0 0 0 0,2-15 0 0 0,-2 9 233 0 0,0 0 0 0 0,10-22 0 0 0,2-9 218 0 0,18-54 194 0 0,-10 35-428 0 0,18-35 66 0 0,-17 46-280 0 0,-21 44-166 0 0,63-170 163 0 0,-34 73 311 0 0,-29 98-486 0 0,-1 0 0 0 0,1 0 0 0 0,6-11-1 0 0,5-13 69 0 0,43-107 196 0 0,-37 96-236 0 0,-13 27-40 0 0,13-18 1 0 0,1-2-8 0 0,66-143 43 0 0,-70 137-17 0 0,-2-2 0 0 0,14-62 1 0 0,-5 20 81 0 0,-5 25-22 0 0,22-65-39 0 0,-1 4-18 0 0,-7 21 17 0 0,-13 43-26 0 0,11-29-19 0 0,-17 47-1 0 0,-9 29 21 0 0,-1-1 1 0 0,5-19-1 0 0,-3 1 50 0 0,12-28 0 0 0,6-26 74 0 0,-11 41-145 0 0,-9 31 5 0 0,-1 1 0 0 0,4-20 0 0 0,-6 26 0 0 0,0 0 1 0 0,0 0-1 0 0,0 0 0 0 0,1 0 1 0 0,0 0-1 0 0,-1 1 0 0 0,1-1 1 0 0,3-3-1 0 0,9-19 10 0 0,19-57 5 0 0,0 1 15 0 0,-30 75-31 0 0,-1 1 0 0 0,2 0-1 0 0,6-11 1 0 0,7-12 9 0 0,43-137 99 0 0,-44 118-98 0 0,-6 4-13 0 0,-7 32 0 0 0,-1 0 0 0 0,8-20 0 0 0,12-23 0 0 0,-11 22 0 0 0,3 1 0 0 0,0 1 0 0 0,31-49 0 0 0,-25 43 0 0 0,-7 13 0 0 0,17-39 0 0 0,-17 21 0 0 0,-11 32 0 0 0,1 1 0 0 0,7-18 0 0 0,-7 21 0 0 0,-1 0 0 0 0,0 0 0 0 0,2-10 0 0 0,-3 10 0 0 0,1 0 0 0 0,0 0 0 0 0,4-9 0 0 0,3-2 0 0 0,-2 3 0 0 0,0-1 0 0 0,7-20 0 0 0,-12 28 0 0 0,2-1 0 0 0,-1 1 0 0 0,1-1 0 0 0,5-6 0 0 0,-5 7 0 0 0,0 0 0 0 0,0-1 0 0 0,0 1 0 0 0,3-11 0 0 0,-4 10 0 0 0,0 0 0 0 0,1 0 0 0 0,5-8 0 0 0,8-18 0 0 0,-7 6 0 0 0,-5 14 0 0 0,10-21 0 0 0,-14 33 0 0 0,0-1 0 0 0,0 1 0 0 0,-1-1 0 0 0,1 1 0 0 0,0-1 0 0 0,-1 1 0 0 0,1-6 0 0 0,-1 5 0 0 0,0 0 0 0 0,1 0 0 0 0,-1 0 0 0 0,1 0 0 0 0,0 0 0 0 0,2-6 0 0 0,0 2 0 0 0,0 1 0 0 0,-1-1 0 0 0,1 0 0 0 0,1-13 0 0 0,-2 13 0 0 0,0 0 0 0 0,1 0 0 0 0,-1 0 0 0 0,5-8 0 0 0,-3 9 0 0 0,-1 0 0 0 0,-1-1 0 0 0,1 0 0 0 0,-1 0 0 0 0,1-7 0 0 0,-2 13 0 0 0,-1-1 0 0 0,1 0 0 0 0,0 0 0 0 0,-1 0 0 0 0,1 0 0 0 0,0 0 0 0 0,0 0 0 0 0,2-2 0 0 0,-1 2 0 0 0,-1 0 0 0 0,0 0 0 0 0,0 0 0 0 0,0 1 0 0 0,0-1 0 0 0,-1 0 0 0 0,1 0 0 0 0,0 0 0 0 0,0-4 0 0 0,-1 1 0 0 0,1-4 0 0 0,0 0 0 0 0,1 0 0 0 0,0 0 0 0 0,0 0 0 0 0,0 0 0 0 0,7-12 0 0 0,-7 17 0 0 0,-1-1 0 0 0,1 1 0 0 0,-1-1 0 0 0,2-8 0 0 0,-2 8 0 0 0,0 1 0 0 0,0-1 0 0 0,0 0 0 0 0,4-7 0 0 0,-4 9 0 0 0,0 1 0 0 0,0-1 0 0 0,0 0 0 0 0,0 0 0 0 0,-1 1 0 0 0,1-1 0 0 0,-1 0 0 0 0,1-6 0 0 0,-2 7 0 0 0,2-1 0 0 0,-1 0 0 0 0,0 1 0 0 0,0-1 0 0 0,1 0 0 0 0,0 0 0 0 0,-1 1 0 0 0,1-1 0 0 0,2-3 0 0 0,7-9 0 0 0,-8 12 0 0 0,1-1 0 0 0,-1 1 0 0 0,0 0 0 0 0,0-1 0 0 0,-1 0 0 0 0,2-4 0 0 0,5-13 0 0 0,-7 17 0 0 0,1 0 0 0 0,0-1 0 0 0,-1 1 0 0 0,0-1 0 0 0,0 1 0 0 0,0-1 0 0 0,-1 1 0 0 0,0-1 0 0 0,1 0 0 0 0,-2-7 0 0 0,1 7 0 0 0,-1-1 0 0 0,2 1 0 0 0,-1-1 0 0 0,1 1 0 0 0,-1-1 0 0 0,3-5 0 0 0,-1 3 0 0 0,3-9 0 0 0,-4 15 0 0 0,0 0 0 0 0,0 0 0 0 0,0 0 0 0 0,-1 0 0 0 0,1-1 0 0 0,-1 1 0 0 0,0 0 0 0 0,1-4 0 0 0,-1 3 0 0 0,0-1 0 0 0,1 0 0 0 0,0 0 0 0 0,0 1 0 0 0,0-1 0 0 0,2-4 0 0 0,-1 4 0 0 0,-1 0 0 0 0,0 0 0 0 0,1-1 0 0 0,-2 1 0 0 0,1 0 0 0 0,0-7 0 0 0,0-2 0 0 0,1 0 0 0 0,0 0 0 0 0,0 0 0 0 0,1 1 0 0 0,9-22 0 0 0,-1 1 0 0 0,-5 17 0 0 0,-4 13 0 0 0,-1 1 0 0 0,0-1 0 0 0,0 1 0 0 0,0-1 0 0 0,0 0 0 0 0,-1 1 0 0 0,1-1 0 0 0,0-3 0 0 0,-1 3 0 0 0,0-1 0 0 0,1 1 0 0 0,0 0 0 0 0,0-1 0 0 0,0 1 0 0 0,0 0 0 0 0,0 0 0 0 0,3-4 0 0 0,-3 4 0 0 0,1 1 0 0 0,-1-1 0 0 0,0 0 0 0 0,0 0 0 0 0,0 0 0 0 0,0 0 0 0 0,-1 1 0 0 0,1-5 0 0 0,-1 3 0 0 0,0-1 0 0 0,1 1 0 0 0,-1-1 0 0 0,1 1 0 0 0,0-1 0 0 0,0 1 0 0 0,3-7 0 0 0,0 1 0 0 0,-3 8 0 0 0,0 0 0 0 0,0 0 0 0 0,-1 0 0 0 0,1-1 0 0 0,0 1 0 0 0,-1 0 0 0 0,0-1 0 0 0,1 1 0 0 0,-1-3 0 0 0,0 2-4 0 0,1 0 0 0 0,0 0-1 0 0,0-1 1 0 0,0 1 0 0 0,0 0 0 0 0,0 0 0 0 0,0 0-1 0 0,1 1 1 0 0,0-1 0 0 0,-1 0 0 0 0,4-3-1 0 0,5-10-8 0 0,-4 9 13 0 0,-4 6 0 0 0,-1-1 0 0 0,1 1 0 0 0,-1-1 0 0 0,0 1 0 0 0,0-1 0 0 0,0 0 0 0 0,0 1 0 0 0,0-1 0 0 0,0 0 0 0 0,0 0 0 0 0,0-3 0 0 0,11-18 0 0 0,-7 8 0 0 0,-6 10 0 0 0,0 3 0 0 0,-2-12 0 0 0,2 13 0 0 0,1 1 0 0 0,0-1 0 0 0,0 0 0 0 0,-1 0 0 0 0,1 1 0 0 0,0-1 0 0 0,0 0 0 0 0,0 0 0 0 0,0 0 0 0 0,0 0 0 0 0,0 1 0 0 0,0-1 0 0 0,0 0 0 0 0,0 0 0 0 0,0 0 0 0 0,1 1 0 0 0,-1-1 0 0 0,0 0 0 0 0,1 0 0 0 0,-1 0 0 0 0,0 1 0 0 0,1-1 0 0 0,-1 0 0 0 0,1 1 0 0 0,0-2 0 0 0,0 1 0 0 0,-1 0 0 0 0,0 0 0 0 0,1 1 0 0 0,-1-1 0 0 0,0 0 0 0 0,1 0 0 0 0,-1 0 0 0 0,0 0 0 0 0,0 0 0 0 0,0 0 0 0 0,0 0 0 0 0,0 0 0 0 0,0 1 0 0 0,0-1 0 0 0,0 0 0 0 0,0 0 0 0 0,0 0 0 0 0,0 0 0 0 0,-1-1 0 0 0,0 1 0 0 0,1 0 0 0 0,0 0 0 0 0,0 0 0 0 0,0 0 0 0 0,-1 1 0 0 0,1-1 0 0 0,0 0 0 0 0,0 0 0 0 0,0 0 0 0 0,0 0 0 0 0,1 0 0 0 0,-1 0 0 0 0,0 0 0 0 0,0 0 0 0 0,0 0 0 0 0,1 1 0 0 0,-1-1 0 0 0,1-1 0 0 0,5-6 0 0 0,-5 7 0 0 0,0-1 0 0 0,0 1 0 0 0,0 0 0 0 0,-1-1 0 0 0,1 1 0 0 0,0 0 0 0 0,0-1 0 0 0,-1 1 0 0 0,1-1 0 0 0,-1 1 0 0 0,1-1 0 0 0,-1 0 0 0 0,0 1 0 0 0,0-1 0 0 0,1-1 0 0 0,-1 0 0 0 0,0 1 0 0 0,0-1 0 0 0,0 1 0 0 0,1 0 0 0 0,-1-1 0 0 0,1 1 0 0 0,0 0 0 0 0,-1 0 0 0 0,1-1 0 0 0,0 1 0 0 0,0 0 0 0 0,1 0 0 0 0,-1 0 0 0 0,0 0 0 0 0,1 0 0 0 0,-1 0 0 0 0,1 1 0 0 0,0-1 0 0 0,-1 0 0 0 0,1 1 0 0 0,2-2 0 0 0,2-2 0 0 0,-5 4 0 0 0,0 0 0 0 0,0-1 0 0 0,0 1 0 0 0,0 0 0 0 0,0 0 0 0 0,-1-1 0 0 0,1 1 0 0 0,0 0 0 0 0,-1-1 0 0 0,1-1 0 0 0,0 1 0 0 0,-1 0 0 0 0,1 0 0 0 0,0 1 0 0 0,0-1 0 0 0,0 0 0 0 0,0 1 0 0 0,0-1 0 0 0,1-2 0 0 0,11-9 0 0 0,-7-1 0 0 0,-5 12 10 0 0,-1 0 0 0 0,0 0 0 0 0,0 0-1 0 0,0 0 1 0 0,0 0 0 0 0,0 0 0 0 0,0 0 0 0 0,-1 0-1 0 0,1 1 1 0 0,-2-5 0 0 0,-1-5 90 0 0,3 9-87 0 0,0 1 0 0 0,0-1 0 0 0,0 1 0 0 0,0-1 0 0 0,-1 1 1 0 0,1 0-1 0 0,-1-1 0 0 0,1 1 0 0 0,-1 0 0 0 0,0 0 0 0 0,1-1 0 0 0,-1 1 0 0 0,0 0 0 0 0,-1-2 0 0 0,1 3-13 0 0,1-1 0 0 0,-1 0 0 0 0,0 1-1 0 0,1-1 1 0 0,-1 0 0 0 0,1 0 0 0 0,-1 0 0 0 0,1 0 0 0 0,0 1-1 0 0,-1-1 1 0 0,1 0 0 0 0,0 0 0 0 0,0 0 0 0 0,-1 0 0 0 0,1 0 0 0 0,0 0-1 0 0,0 0 1 0 0,0 0 0 0 0,0 0 0 0 0,0 0 0 0 0,0 0 0 0 0,1 0-1 0 0,-1 1 1 0 0,0-2 0 0 0,9-15 0 0 0,-8 16 0 0 0,-1 0 0 0 0,1 1 0 0 0,-1-1 0 0 0,1 0 0 0 0,-1 0 0 0 0,0 1 0 0 0,1-1 0 0 0,-1 0 0 0 0,0 0 0 0 0,0 0 0 0 0,1 1 0 0 0,-1-1 0 0 0,0-2 0 0 0,0 2 0 0 0,-1-1 0 0 0,1 1 0 0 0,-1 0 0 0 0,1-1 0 0 0,-1 1 0 0 0,0 0 0 0 0,0-1 0 0 0,0 1 0 0 0,1 0 0 0 0,-1 0 0 0 0,0 0 0 0 0,-2-2 0 0 0,3 3 0 0 0,-1-1-1 0 0,0 0 1 0 0,0 0-1 0 0,1 0 1 0 0,-1 0-1 0 0,0 0 1 0 0,1 0 0 0 0,-1 0-1 0 0,1 0 1 0 0,0 0-1 0 0,-1 0 1 0 0,1 0-1 0 0,0 0 1 0 0,-1 0-1 0 0,1 0 1 0 0,0 0 0 0 0,0 0-1 0 0,0 0 1 0 0,0 0-1 0 0,0-1 1 0 0,0 1-1 0 0,0 0 1 0 0,0 0-1 0 0,1 0 1 0 0,-1 0 0 0 0,0 0-1 0 0,1 0 1 0 0,-1 0-1 0 0,1 0 1 0 0,-1 0-1 0 0,1 0 1 0 0,-1 0-1 0 0,1 0 1 0 0,1-1 0 0 0,-1 0-6 0 0,-1 1-9 0 0,1-1 1 0 0,0 0-1 0 0,-1 1 0 0 0,0-1 1 0 0,1 1-1 0 0,-1-1 0 0 0,0 0 1 0 0,0 1-1 0 0,0-1 1 0 0,0 0-1 0 0,0-1 0 0 0,0 1 7 0 0,0 1-1 0 0,0-1 0 0 0,0 1 1 0 0,0-1-1 0 0,0 0 0 0 0,0 1 0 0 0,1-1 1 0 0,-1 1-1 0 0,1-1 0 0 0,-1 1 1 0 0,2-3-1 0 0,0 0 8 0 0,-1 2 16 0 0,0 0-1 0 0,1 0 1 0 0,-1 0-1 0 0,0 0 0 0 0,-1 0 1 0 0,1-1-1 0 0,0 1 1 0 0,-1 0-1 0 0,1-1 1 0 0,-1 1-1 0 0,0 0 1 0 0,1-1-1 0 0,-1 1 1 0 0,0 0-1 0 0,-1-4 0 0 0,1 4-6 0 0,0 0-1 0 0,0 0 1 0 0,0 0-1 0 0,0 0 1 0 0,1 0-1 0 0,-1 0 0 0 0,1 0 1 0 0,0-3-1 0 0,0 4-5 0 0,-1 0-1 0 0,1 0 1 0 0,-1 0-1 0 0,1 0 1 0 0,-1 0 0 0 0,0 0-1 0 0,0 0 1 0 0,0-1-1 0 0,1 1 1 0 0,-1 0-1 0 0,0 0 1 0 0,0 0-1 0 0,-1 0 1 0 0,1 0 0 0 0,0-1-1 0 0,0 1 1 0 0,0 0-1 0 0,-1 0 1 0 0,1 0-1 0 0,-1 0 1 0 0,1 0 0 0 0,-1-1-1 0 0,0 0-1 0 0,-1 1 0 0 0,0-1 0 0 0,1 0 0 0 0,-1 0 0 0 0,1 1 0 0 0,0-1 0 0 0,-1 0 0 0 0,1-1 0 0 0,0 1 0 0 0,0 0 0 0 0,0 0 0 0 0,1 0 0 0 0,-1-1 0 0 0,1 1 0 0 0,-1 0 0 0 0,1 0 0 0 0,-1-1 0 0 0,1-3 0 0 0,0-12 0 0 0,-1 16 0 0 0,1 0 0 0 0,0 0 0 0 0,0 0 0 0 0,0 0 0 0 0,0 1 0 0 0,0-1 0 0 0,0 0 0 0 0,0 0 0 0 0,1 0 0 0 0,-1 0 0 0 0,1-2 0 0 0,29-76 0 0 0,-28 75 0 0 0,0-1 0 0 0,0 0 0 0 0,0-9 0 0 0,6-15 0 0 0,-7 24 0 0 0,0 0 0 0 0,-1 0 0 0 0,1 1 0 0 0,-1-1 0 0 0,0 0 0 0 0,-1 0 0 0 0,0 0 0 0 0,-1-7 0 0 0,1 10 0 0 0,0 0 0 0 0,-1 0 0 0 0,1 1 0 0 0,0-1 0 0 0,-1 0 0 0 0,-2-2 0 0 0,-7-15 0 0 0,11 20 0 0 0,0-1 0 0 0,0 1 0 0 0,-1-1 0 0 0,1 0 0 0 0,0 1 0 0 0,0-1 0 0 0,0 0 0 0 0,0 1 0 0 0,0-1 0 0 0,0 0 0 0 0,0 1 0 0 0,0-1 0 0 0,0 1 0 0 0,0-1 0 0 0,0 0 0 0 0,1 1 0 0 0,-1-1 0 0 0,0 0 0 0 0,0 1 0 0 0,1-1 0 0 0,-1 1 0 0 0,0-1 0 0 0,1 1 0 0 0,-1-1 0 0 0,1 0 0 0 0,0 0-2 0 0,0 0-1 0 0,0-1 1 0 0,0 1-1 0 0,0 0 1 0 0,0 0-1 0 0,0-1 1 0 0,0 1-1 0 0,0 0 1 0 0,-1-1-1 0 0,1 1 1 0 0,-1-1-1 0 0,1 1 0 0 0,-1-1 1 0 0,1 1-1 0 0,-1-1 1 0 0,0 1-1 0 0,0-1 1 0 0,0 1-1 0 0,0-1 1 0 0,0 1-1 0 0,0-1 1 0 0,0-2-1 0 0,-1-9-31 0 0,2 5 14 0 0,0 0 0 0 0,0 0-1 0 0,1 1 1 0 0,0-1 0 0 0,3-7 0 0 0,3-10-7 0 0,-7 21 27 0 0,0 1 0 0 0,0 0 0 0 0,1 0 0 0 0,-1 0 0 0 0,1 0 0 0 0,0 0 0 0 0,0 0 0 0 0,0 0 0 0 0,3-3 0 0 0,-2 3 0 0 0,-1 0 0 0 0,1 0 0 0 0,-1 0 0 0 0,0-1 0 0 0,0 1 0 0 0,2-6 0 0 0,6-16 0 0 0,-7 18 0 0 0,0 0 0 0 0,0 1 0 0 0,-1-2 0 0 0,0 1 0 0 0,0 0 0 0 0,-1 0 0 0 0,1-9 0 0 0,0 3 12 0 0,-2 13-10 0 0,0-1 0 0 0,0 0 0 0 0,0 1 0 0 0,1-1 0 0 0,-1 0 0 0 0,0 0-1 0 0,0 1 1 0 0,0-1 0 0 0,0 0 0 0 0,0 1 0 0 0,0-1 0 0 0,0 0 0 0 0,-1 1 0 0 0,1-1-1 0 0,0 0 1 0 0,0 1 0 0 0,0-1 0 0 0,-1 0 0 0 0,1 1 0 0 0,0-1 0 0 0,-1 0-1 0 0,-2-3 9 0 0,2 3-10 0 0,1 0 0 0 0,-1 0 0 0 0,0 0 0 0 0,0 0 0 0 0,1 0 0 0 0,-1 0 0 0 0,1 0 0 0 0,-1 0 0 0 0,1 0 1 0 0,-1 0-1 0 0,1 0 0 0 0,0-1 0 0 0,-1 1 0 0 0,1 0 0 0 0,0 0 0 0 0,0-2 0 0 0,0 2-177 0 0,1 1-1 0 0,-1-1 0 0 0,1 0 1 0 0,-1 0-1 0 0,1 0 1 0 0,-1 0-1 0 0,1 0 1 0 0,-1 1-1 0 0,0-1 0 0 0,0 0 1 0 0,1 0-1 0 0,-1 0 1 0 0,0 0-1 0 0,0 0 0 0 0,0 0 1 0 0,0 0-1 0 0,0-2 1 0 0,0-3-564 0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50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4780 2304 0 0,'5'-9'5296'0'0,"-6"11"-4961"0"0,1-1-1 0 0,-1 1 1 0 0,0-1 0 0 0,1 0 0 0 0,-1 1 0 0 0,1 0 0 0 0,-1-1 0 0 0,1 1-1 0 0,-1-1 1 0 0,1 3 0 0 0,-3 11 972 0 0,2-11-1171 0 0,0 0-1 0 0,0 1 1 0 0,1-1 0 0 0,0 1-1 0 0,0-1 1 0 0,1 9-1 0 0,0 4-266 0 0,-1-17 134 0 0,-1 0 17 0 0,1 1 0 0 0,0-1 0 0 0,0 1 0 0 0,0-1-1 0 0,0 1 1 0 0,0 0 0 0 0,0-1 0 0 0,0 1 0 0 0,0-1 0 0 0,0 1-1 0 0,1-1 1 0 0,-1 1 0 0 0,0-1 0 0 0,0 1 0 0 0,0-1 0 0 0,1 1-1 0 0,-1-1 1 0 0,0 0 0 0 0,0 1 0 0 0,1-1 0 0 0,-1 1-1 0 0,0-1 1 0 0,1 1 0 0 0,1 1 2149 0 0,0-5-1730 0 0,25-38 1033 0 0,-18 26-1182 0 0,0 0 0 0 0,2 1-1 0 0,0 0 1 0 0,20-21-1 0 0,-30 34-281 0 0,1 0-1 0 0,-1-1 0 0 0,0 1 0 0 0,0 0 0 0 0,0-1 0 0 0,0 1 1 0 0,0-1-1 0 0,0 1 0 0 0,0-1 0 0 0,0 0 0 0 0,-1 1 0 0 0,1-1 1 0 0,-1 0-1 0 0,1 1 0 0 0,-1-1 0 0 0,1 0 0 0 0,-1 0 1 0 0,0 0-1 0 0,0 1 0 0 0,0-4 0 0 0,0 2 40 0 0,0 0 1 0 0,0 0-1 0 0,0 1 0 0 0,1-1 1 0 0,-1 0-1 0 0,1 0 0 0 0,1-3 1 0 0,1 2 27 0 0,-1-1 0 0 0,1 1 0 0 0,1 0 0 0 0,-1 0 1 0 0,1 0-1 0 0,-1 0 0 0 0,1 0 0 0 0,8-5 0 0 0,-7 5-15 0 0,1-1 0 0 0,-1 0-1 0 0,0 0 1 0 0,8-10-1 0 0,26-39 258 0 0,50-51 0 0 0,-36 44-177 0 0,-12 17-176 0 0,-26 29-7 0 0,0-1 0 0 0,16-24-1 0 0,-4 4 44 0 0,-17 23 0 0 0,17-29 0 0 0,-20 32 6 0 0,0-1 0 0 0,17-17-1 0 0,-15 17 151 0 0,0 0-1 0 0,8-13 0 0 0,-6 7 213 0 0,24-28 0 0 0,-27 36-356 0 0,9-16 77 0 0,4-5-49 0 0,-10 17-22 0 0,-1-1 1 0 0,0 0-1 0 0,9-17 0 0 0,11-17 48 0 0,-22 37-11 0 0,-1-1 1 0 0,7-17-1 0 0,-9 16 9 0 0,2 1 0 0 0,7-12-1 0 0,8-4 70 0 0,6-8 62 0 0,19-30 108 0 0,-41 57-255 0 0,-1 0 1 0 0,8-19-1 0 0,-10 19-30 0 0,1 1 0 0 0,1-1 0 0 0,8-13 0 0 0,36-36-91 0 0,-36 42 64 0 0,21-21 1 0 0,-12 15 10 0 0,83-87 9 0 0,-14 20 202 0 0,-12-3-78 0 0,-45 51-72 0 0,-3 5-28 0 0,-14 18 149 0 0,26-37-1 0 0,-36 47-126 0 0,-1-1-1 0 0,2 1 1 0 0,-1 1-1 0 0,1 0 1 0 0,13-10-1 0 0,-8 7 71 0 0,17-18-1 0 0,215-229 490 0 0,-59 64-200 0 0,-160 171-346 0 0,-20 16-52 0 0,1 0 1 0 0,11-12 0 0 0,36-39 49 0 0,-36 40-33 0 0,29-37 0 0 0,80-101 237 0 0,-127 155-272 0 0,71-86 420 0 0,7 5-336 0 0,-64 67-73 0 0,17-12-1 0 0,-22 19-4 0 0,0 0 0 0 0,0-1 1 0 0,-1 0-1 0 0,0 0 0 0 0,0-1 0 0 0,7-12 0 0 0,-4 3 10 0 0,0 0 0 0 0,2 1 0 0 0,17-20 0 0 0,-2 14-16 0 0,-22 18 0 0 0,1 0 0 0 0,-1-1 0 0 0,7-8 0 0 0,44-46 72 0 0,1-2-72 0 0,40-48 0 0 0,-75 85 22 0 0,-15 17-8 0 0,1-1 0 0 0,9-14 0 0 0,6-6-14 0 0,-1 2 0 0 0,22-29 0 0 0,-15 12 0 0 0,8-13 53 0 0,-12 20-42 0 0,-20 30-11 0 0,0-1 0 0 0,0 1 0 0 0,14-10 0 0 0,-13 11 0 0 0,-1 0 0 0 0,0-1 0 0 0,10-11 0 0 0,-14 15 0 0 0,1 0 0 0 0,0 0 0 0 0,0 0 0 0 0,0 0 0 0 0,0 0 0 0 0,5-2 0 0 0,10-11 0 0 0,-3 1 0 0 0,-2 1 0 0 0,19-27 0 0 0,-29 38 0 0 0,-1 1 0 0 0,1-1 0 0 0,-1 0 0 0 0,1 1 0 0 0,5-4 0 0 0,8-8 0 0 0,7-12 0 0 0,12-14 0 0 0,-29 33 9 0 0,0 0 0 0 0,1 0 0 0 0,0 1 0 0 0,14-10 0 0 0,-11 9 6 0 0,-1-1 0 0 0,10-10 1 0 0,-16 16-7 0 0,0-1 0 0 0,-1 1 0 0 0,1 0 0 0 0,0 0 1 0 0,6-3-1 0 0,-6 3-10 0 0,0 1 1 0 0,0-1 0 0 0,0 0 0 0 0,0 0 0 0 0,-1 0 0 0 0,1 0-1 0 0,2-3 1 0 0,6-7 0 0 0,1 1 0 0 0,0 0 0 0 0,19-13 0 0 0,15-12 0 0 0,-34 24 0 0 0,13-10 0 0 0,-20 19 0 0 0,-1 0 0 0 0,1-1 0 0 0,-1 1 0 0 0,0-1 0 0 0,0 0 0 0 0,0 0 0 0 0,4-7 0 0 0,-6 9 0 0 0,-1 0 0 0 0,0 1 0 0 0,1 0 0 0 0,-1-1 0 0 0,1 1 0 0 0,0 0 0 0 0,-1 0 0 0 0,3-2 0 0 0,11-8 0 0 0,13-12 0 0 0,20-29 0 0 0,-27 29 0 0 0,46-39 0 0 0,-44 38 0 0 0,2 9 0 0 0,-9 1 0 0 0,-10 5 0 0 0,-5 8 0 0 0,1-1 0 0 0,-1 1 0 0 0,0-1 0 0 0,1 1 0 0 0,-1 0 0 0 0,0-1 0 0 0,4-1 0 0 0,-4 3 0 0 0,0-1 0 0 0,0 1 0 0 0,-1-1 0 0 0,1 1 0 0 0,0-1 0 0 0,0 0 0 0 0,0 0 0 0 0,-1 1 0 0 0,1-1 0 0 0,0 0 0 0 0,-1 0 0 0 0,1 0 0 0 0,0 0 0 0 0,-1 0 0 0 0,1 0 0 0 0,-1 1 0 0 0,0-1 0 0 0,1 0 0 0 0,-1-1 0 0 0,0 1 0 0 0,0 0 0 0 0,1-1 0 0 0,-1 1 0 0 0,0 1 0 0 0,0-1 0 0 0,-1 1 0 0 0,1-1 0 0 0,0 1 0 0 0,0-1 0 0 0,0 1 0 0 0,1-1 0 0 0,-1 1 0 0 0,0-1 0 0 0,0 1 0 0 0,0-1 0 0 0,0 1 0 0 0,0-1 0 0 0,1 1 0 0 0,-1-1 0 0 0,0 1 0 0 0,0 0 0 0 0,1-1 0 0 0,-1 1 0 0 0,0-1 0 0 0,1 1 0 0 0,-1 0 0 0 0,0-1 0 0 0,1 1 0 0 0,-1 0 0 0 0,0-1 0 0 0,1 1 0 0 0,-1 0 0 0 0,1 0 0 0 0,-1-1 0 0 0,1 1 0 0 0,-1 0 0 0 0,1 0 0 0 0,-1 0 0 0 0,1-1 0 0 0,15-8 0 0 0,15-14 0 0 0,2 5 0 0 0,-18 11 0 0 0,-11 3 0 0 0,10-5 0 0 0,-11 8 1 0 0,-2 1-1 0 0,0 0 1 0 0,-1 0-1 0 0,1 0 1 0 0,0-1 0 0 0,-1 1-1 0 0,1 0 1 0 0,0-1-1 0 0,-1 1 1 0 0,1-1 0 0 0,0 1-1 0 0,-1-1 1 0 0,1 1-1 0 0,-1-1 1 0 0,1 1 0 0 0,-1-1-1 0 0,2-1 1 0 0,14-13 52 0 0,-15 11-53 0 0,2 2 0 0 0,14-6 0 0 0,-6 2 0 0 0,-3-2 0 0 0,-12 2 0 0 0,12-3 0 0 0,8 0 0 0 0,4 1 0 0 0,-19 8 0 0 0,-1 0 0 0 0,1-1 0 0 0,0 1 0 0 0,0 0 0 0 0,-1 0 0 0 0,1-1 0 0 0,0 1 0 0 0,-1 0 0 0 0,1-1 0 0 0,0 1 0 0 0,-1-1 0 0 0,1 1 0 0 0,0-1 0 0 0,-1 1 0 0 0,1-1 0 0 0,0-1 0 0 0,-4-9 0 0 0,11 0 0 0 0,-2-2 0 0 0,-1 10 0 0 0,11-5 0 0 0,2 0 0 0 0,-7 2 0 0 0,-11 5-1 0 0,0 1 0 0 0,0-1-1 0 0,0 1 1 0 0,0 0 0 0 0,0-1 0 0 0,-1 1-1 0 0,1-1 1 0 0,0 1 0 0 0,0-1-1 0 0,0 1 1 0 0,0 0 0 0 0,0-1 0 0 0,-1 1-1 0 0,1-1 1 0 0,0 1 0 0 0,0 0-1 0 0,-1-1 1 0 0,1 1 0 0 0,0 0 0 0 0,-1-1-1 0 0,1 1 1 0 0,-2-2-458 0 0,-5-3 948 0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51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94 67 13504 0 0,'-8'4'11466'0'0,"7"-3"-11138"0"0,6 9 1680 0 0,12 7-2855 0 0,-17-17 857 0 0,0 1-1 0 0,-1 0 0 0 0,1-1 1 0 0,0 1-1 0 0,0-1 0 0 0,0 1 1 0 0,0 0-1 0 0,-1-1 0 0 0,1 1 1 0 0,0-1-1 0 0,-1 1 0 0 0,1-1 1 0 0,0 1-1 0 0,-1-1 0 0 0,1 1 1 0 0,0-1-1 0 0,-1 0 0 0 0,1 1 1 0 0,-1-1-1 0 0,0 1 0 0 0,-4 6 83 0 0,-2 3 23 0 0,6-8-113 0 0,0-1 0 0 0,0 0 0 0 0,0 0 0 0 0,0 0 0 0 0,0 1 0 0 0,0-1 0 0 0,0 0 0 0 0,0 0 0 0 0,0 0-1 0 0,0-1 1 0 0,-1 1 0 0 0,-1 1 0 0 0,-34 20 70 0 0,26-21-72 0 0,0-1-10 0 0,15-3-44 0 0,2-3-14 0 0,-3 3 59 0 0,3 0-17 0 0,-5 2 23 0 0,0 1 0 0 0,0 0 1 0 0,-1 0-1 0 0,1-1 0 0 0,0 1 0 0 0,0-1 0 0 0,-1 1 0 0 0,1-1 0 0 0,0 1 1 0 0,-1-1-1 0 0,1 1 0 0 0,0-1 0 0 0,-1 0 0 0 0,1 1 0 0 0,-1-1 1 0 0,1 0-1 0 0,-1 1 0 0 0,0-1 0 0 0,1-1 0 0 0,-1-8-73 0 0,-1-1 0 0 0,5 9 77 0 0,-4 2-2 0 0,0 0 0 0 0,0 0 0 0 0,0 0 0 0 0,0 0 0 0 0,0 0 0 0 0,0 0 0 0 0,1 0 0 0 0,-1 0 0 0 0,0 0 0 0 0,0 0 0 0 0,0 0 0 0 0,0 0 0 0 0,0 0 0 0 0,0 0 0 0 0,0 0 0 0 0,0 0 0 0 0,0 0 0 0 0,0 0 0 0 0,0 0 0 0 0,0 0 0 0 0,0 0 0 0 0,0 0 0 0 0,1 0 0 0 0,-1 0 0 0 0,0 0 0 0 0,0 0 0 0 0,0 0 0 0 0,0 0 0 0 0,0 0 0 0 0,0 0 0 0 0,0 0 0 0 0,0 0 0 0 0,0 0 0 0 0,0-1 1 0 0,0 1-1 0 0,0 0 0 0 0,0 0 0 0 0,0 0 0 0 0,0 0 0 0 0,0 0 0 0 0,0 0 0 0 0,0 0 0 0 0,0 0 0 0 0,0 0 0 0 0,0 0 0 0 0,0 0 0 0 0,0 0 0 0 0,0 0 0 0 0,0-1 0 0 0,0 1 0 0 0,0 0 0 0 0,0 0 0 0 0,0 0 0 0 0,0 0 0 0 0,0 0 0 0 0,0 0 0 0 0,0 0 0 0 0,0 0 0 0 0,0 0 0 0 0,0 0 0 0 0,0 0 0 0 0,-2-4-7 0 0,2 4 8 0 0,-1-1 0 0 0,1 1 0 0 0,0-1 0 0 0,0 1-1 0 0,-1 0 1 0 0,1-1 0 0 0,0 1 0 0 0,0-1 0 0 0,0 1-1 0 0,0-1 1 0 0,0 1 0 0 0,0-1 0 0 0,-1 1-1 0 0,1-1 1 0 0,0 1 0 0 0,0-1 0 0 0,1 1 0 0 0,-1-1-1 0 0,0 1 1 0 0,0-1 0 0 0,0 1 0 0 0,0-1 0 0 0,2-1 0 0 0,-1 0 0 0 0,1 1 0 0 0,-1-1 0 0 0,1 1 0 0 0,0 0 0 0 0,0-1 0 0 0,-1 1 0 0 0,1 0 0 0 0,0 0 0 0 0,0 0 0 0 0,3-1 0 0 0,-2 1 7 0 0,-1-1 0 0 0,1 1-1 0 0,-1 0 1 0 0,1 0 0 0 0,-1 0-1 0 0,1 0 1 0 0,0 1 0 0 0,-1-1-1 0 0,1 1 1 0 0,5-1 0 0 0,-5 1-1 0 0,-1 0 138 0 0,1 0-80 0 0,22 0 128 0 0,-25 2-124 0 0,1-2-63 0 0,-1 1-1 0 0,1 0 1 0 0,-1 0-1 0 0,0 0 1 0 0,0 0 0 0 0,1 0-1 0 0,-1 0 1 0 0,0 0-1 0 0,0 0 1 0 0,0-1-1 0 0,0 1 1 0 0,0 0 0 0 0,0 0-1 0 0,-1 0 1 0 0,1 0-1 0 0,0 0 1 0 0,0 0-1 0 0,0 0 1 0 0,-1 0 0 0 0,1-1-1 0 0,-1 1 1 0 0,1 0-1 0 0,-1 0 1 0 0,1 0-1 0 0,-1-1 1 0 0,1 1-1 0 0,-1 0 1 0 0,1 0 0 0 0,-1-1-1 0 0,0 1 1 0 0,0-1-1 0 0,1 1 1 0 0,-1-1-1 0 0,0 1 1 0 0,0-1 0 0 0,0 1-1 0 0,1-1 1 0 0,-2 1-1 0 0,-1 0 9 0 0,2 0-10 0 0,0 0 1 0 0,0 0-1 0 0,0 0 0 0 0,0 0 1 0 0,0 0-1 0 0,0 0 0 0 0,1 0 1 0 0,-1 0-1 0 0,0 0 0 0 0,1 0 1 0 0,-1 0-1 0 0,1 0 0 0 0,-1 1 1 0 0,1-1-1 0 0,-1 0 0 0 0,1 2 1 0 0,0-2 0 0 0,-1 1 1 0 0,1 0-1 0 0,-1-1 1 0 0,1 1-1 0 0,-1-1 1 0 0,0 0-1 0 0,1 1 1 0 0,-1-1-1 0 0,0 0 1 0 0,-1 2 0 0 0,-8 7 12 0 0,-9 13 69 0 0,18-22-68 0 0,-3 3 30 0 0,-12 5 24 0 0,13-8-18 0 0,-4-1-32 0 0,5 0-18 0 0,0-1-1 0 0,0 1 1 0 0,0-1 0 0 0,0 1 0 0 0,0-1 0 0 0,1 0-1 0 0,-1 0 1 0 0,0 0 0 0 0,0 0 0 0 0,1 0-1 0 0,-1 0 1 0 0,0-1 0 0 0,-1-1 0 0 0,3 3-4 0 0,0 0 0 0 0,-1-1 0 0 0,1 0 0 0 0,-1 1 0 0 0,1-1 0 0 0,0 0 0 0 0,-1 1 0 0 0,1-1 0 0 0,0 0 0 0 0,-1 0 0 0 0,1 1 0 0 0,0-1 0 0 0,0 0 0 0 0,0 0 0 0 0,0 0 0 0 0,0 1 0 0 0,0-1 0 0 0,0 0 0 0 0,0 0 0 0 0,0 1 0 0 0,0-1 0 0 0,0 0 0 0 0,0 0 0 0 0,1 0 0 0 0,-1 1 0 0 0,0-1 0 0 0,1 0 0 0 0,-1 1 0 0 0,1-2 0 0 0,1-8 0 0 0,-5 4 0 0 0,2 5 0 0 0,1 1 0 0 0,0 0 0 0 0,0-1 0 0 0,-1 1 0 0 0,1-1 0 0 0,0 1 0 0 0,0 0 0 0 0,-1-1 0 0 0,1 1 0 0 0,0-1 0 0 0,0 1 0 0 0,0-1 0 0 0,0 1 0 0 0,0 0 0 0 0,0-1 0 0 0,0 1 0 0 0,-1-1 0 0 0,1 1 0 0 0,0-1 0 0 0,1 1 0 0 0,-1-1 0 0 0,0 1 0 0 0,0-1 0 0 0,0 1 0 0 0,0 0 0 0 0,0-1 0 0 0,1 0 0 0 0,4-8 0 0 0,-4 8 0 0 0,0-1 0 0 0,0 1 0 0 0,0-1 0 0 0,0 1 0 0 0,-1-1 0 0 0,1 1 0 0 0,0-1 0 0 0,-1 1 0 0 0,1-1 0 0 0,-1 0 0 0 0,0 1 0 0 0,0-1 0 0 0,1-2 0 0 0,1-6 0 0 0,-1 9 0 0 0,-1 0 0 0 0,1 1 0 0 0,-1-1 0 0 0,1 0 0 0 0,0 1 1 0 0,-1-1-1 0 0,1 1 0 0 0,0-1 0 0 0,-1 1 0 0 0,1-1 0 0 0,0 1 0 0 0,0-1 0 0 0,-1 1 0 0 0,1 0 0 0 0,1-1 0 0 0,30-14-12 0 0,10-3 168 0 0,-40 17-29 0 0,1 1-20 0 0,20 0-157 0 0,-24 2-30 0 0,-2 7 63 0 0,2-4 27 0 0,0-1 0 0 0,-1 1 0 0 0,1-1 0 0 0,1 1 0 0 0,-1 5 0 0 0,1-6-2 0 0,-1-1 0 0 0,1 1 0 0 0,-1-1 0 0 0,0 1 1 0 0,0 0-1 0 0,-1-1 0 0 0,1 0 0 0 0,0 1 0 0 0,-1-1 0 0 0,0 0 0 0 0,0 0 0 0 0,0 0 0 0 0,0 0 0 0 0,-1 0 0 0 0,1 0 0 0 0,-6 4 0 0 0,7-6-7 0 0,0 0 0 0 0,1 0 0 0 0,-1 0-1 0 0,0 0 1 0 0,1 0 0 0 0,-1 0-1 0 0,0 0 1 0 0,1 0 0 0 0,-1 0 0 0 0,1 0-1 0 0,0 0 1 0 0,-1 0 0 0 0,1 0-1 0 0,0 0 1 0 0,-1 1 0 0 0,1-1-1 0 0,0 0 1 0 0,0 0 0 0 0,0 0 0 0 0,1 2-1 0 0,-1 2 7 0 0,-1-4-5 0 0,1-1 0 0 0,0 1 0 0 0,0 0 0 0 0,0 0 0 0 0,-1 0-1 0 0,1-1 1 0 0,0 1 0 0 0,-1 0 0 0 0,1 0 0 0 0,-1-1 0 0 0,1 1 0 0 0,-1 0 0 0 0,1-1 0 0 0,-1 1 0 0 0,1 0 0 0 0,-1-1 0 0 0,0 1 0 0 0,1-1 0 0 0,-1 1 0 0 0,0-1 0 0 0,0 1 0 0 0,1-1-1 0 0,-1 0 1 0 0,-2 1 0 0 0,2 0 4 0 0,-1 0-1 0 0,1-1 0 0 0,-1 1 0 0 0,1 0 1 0 0,0 0-1 0 0,-1 0 0 0 0,1 1 1 0 0,0-1-1 0 0,0 0 0 0 0,-2 2 0 0 0,2-1 0 0 0,1-1-1 0 0,-1 0 1 0 0,0 0-1 0 0,0 0 0 0 0,0 0 1 0 0,0 0-1 0 0,0 0 1 0 0,0 0-1 0 0,0-1 0 0 0,0 1 1 0 0,0 0-1 0 0,0 0 0 0 0,0-1 1 0 0,-1 1-1 0 0,1-1 1 0 0,0 1-1 0 0,0-1 0 0 0,-1 1 1 0 0,-1-1-1 0 0,1 0 12 0 0,-1 0 0 0 0,0 0-1 0 0,0 0 1 0 0,0 0 0 0 0,0 0-1 0 0,0-1 1 0 0,-4-1 0 0 0,-4-3 37 0 0,15-32 11 0 0,-3 35-64 0 0,0-1 0 0 0,0 1 0 0 0,0-1 0 0 0,1 1 0 0 0,-1 0 0 0 0,1-1 0 0 0,-1 1 0 0 0,1 0 0 0 0,3-3 0 0 0,-3 3 0 0 0,0 0 0 0 0,-1 1 0 0 0,1-1 0 0 0,-1 0 0 0 0,1 0 0 0 0,-1 0 0 0 0,0 0 0 0 0,0 0 0 0 0,0 0 0 0 0,0 0 0 0 0,1-3 0 0 0,-2-4 0 0 0,0 8 0 0 0,0 0 0 0 0,0 0 0 0 0,0 0 0 0 0,0 0 0 0 0,1 1 0 0 0,-1-1 0 0 0,0 0 0 0 0,0 0 0 0 0,0 0 0 0 0,1 0 0 0 0,-1 1 0 0 0,0-1 0 0 0,1 0 0 0 0,-1 0 0 0 0,1 1 0 0 0,-1-1 0 0 0,1 0 0 0 0,-1 1 0 0 0,1-1 0 0 0,0 0 0 0 0,-1 1 0 0 0,2-2 0 0 0,2-1 0 0 0,5-4-11 0 0,-1-1 1 0 0,0 0-1 0 0,0 0 0 0 0,11-15 1 0 0,-12 13-1 0 0,4 1 11 0 0,14-4 0 0 0,-13 11 11 0 0,14 2 266 0 0,-24 2-210 0 0,-1 1-49 0 0,1 0-1 0 0,0-1 1 0 0,-1 1 0 0 0,0 0 0 0 0,0-1-1 0 0,0 1 1 0 0,0 0 0 0 0,0 0-1 0 0,0 0 1 0 0,-1 0 0 0 0,1 0 0 0 0,-1 0-1 0 0,0 0 1 0 0,0 0 0 0 0,0 0 0 0 0,0 0-1 0 0,-1 0 1 0 0,1 0 0 0 0,-1 0 0 0 0,0 0-1 0 0,1 0 1 0 0,-2 0 0 0 0,1 0 0 0 0,0 0-1 0 0,-2 3 1 0 0,-3 1 60 0 0,0 1 0 0 0,0-1 0 0 0,0 0 0 0 0,-1-1 0 0 0,0 1 0 0 0,0-1 0 0 0,-13 7 0 0 0,14-9-72 0 0,0-1 0 0 0,-1 1 0 0 0,0-1 0 0 0,1-1 1 0 0,-1 1-1 0 0,-9 1 0 0 0,15-4-16 0 0,1 0 0 0 0,-1 0 0 0 0,1 0 0 0 0,-1 0 0 0 0,0 1 1 0 0,1-1-1 0 0,-1 0 0 0 0,1 0 0 0 0,-1 1 0 0 0,1-1 0 0 0,-1 0 0 0 0,1 1 1 0 0,-1-1-1 0 0,1 0 0 0 0,0 1 0 0 0,-1-1 0 0 0,0 1 0 0 0,-3 3-14 0 0,-2-2 23 0 0,0-1 0 0 0,0 1 0 0 0,-10 0 0 0 0,14-2 65 0 0,3-1-8 0 0,1-1-51 0 0,-2 2-5 0 0,1 0 0 0 0,-1-1 0 0 0,0 1 1 0 0,0 0-1 0 0,1 0 0 0 0,-1 0 0 0 0,0-1 0 0 0,0 1 1 0 0,1 0-1 0 0,-1 0 0 0 0,0 0 0 0 0,0-1 0 0 0,0 1 1 0 0,1 0-1 0 0,-1-1 0 0 0,0 1 0 0 0,0 0 0 0 0,0 0 1 0 0,0-1-1 0 0,0 1 0 0 0,0 0 0 0 0,0-1 0 0 0,0 1 1 0 0,0 0-1 0 0,0-1 0 0 0,0 1 0 0 0,0 0 0 0 0,0-1 1 0 0,0 1-1 0 0,0 0 0 0 0,0-1 0 0 0,-1-16 0 0 0,1 16 0 0 0,-1-1-1 0 0,1 0 1 0 0,0 0 0 0 0,-1 0-1 0 0,1 1 1 0 0,-1-1 0 0 0,1 0-1 0 0,-1 1 1 0 0,0-1 0 0 0,0 1-1 0 0,-2-4 1 0 0,1 2-12 0 0,2 3 11 0 0,0 0-1 0 0,0 0 1 0 0,0 0-1 0 0,0-1 1 0 0,0 1-1 0 0,0 0 1 0 0,-1 0-1 0 0,1 0 1 0 0,0 0-1 0 0,0 0 1 0 0,0 0-1 0 0,0 0 1 0 0,0 0-1 0 0,0 0 1 0 0,0 0-1 0 0,0 0 1 0 0,0-1-1 0 0,0 1 1 0 0,0 0-1 0 0,0 0 1 0 0,0 0-1 0 0,0 0 1 0 0,0 0-1 0 0,0 0 1 0 0,0 0-1 0 0,0 0 1 0 0,0 0-1 0 0,0 0 1 0 0,0-1-1 0 0,1 1 1 0 0,-1 0-1 0 0,0 0 1 0 0,0 0-1 0 0,0 0 1 0 0,0 0-1 0 0,0 0 1 0 0,0 0-1 0 0,0 0 1 0 0,0 0-1 0 0,0 0 1 0 0,0 0-1 0 0,0 0 1 0 0,0 0-1 0 0,0 0 1 0 0,0 0-1 0 0,0 0 1 0 0,1 0-1 0 0,-1 0 1 0 0,0-1-1 0 0,18-15-106 0 0,-15 9-226 0 0,-2 3 252 0 0,1 2 7 0 0,0 0-1 0 0,1-1 0 0 0,-1 2 0 0 0,1-1 0 0 0,0 0 0 0 0,-1 0 0 0 0,5-1 0 0 0,4-3-902 0 0,-1 2-307 0 0,-8 3-54 0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52.4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1 212 14280 0 0,'0'0'2522'0'0,"0"2"-1439"0"0,0 2-744 0 0,0 1 0 0 0,0-1-1 0 0,1 0 1 0 0,-1 0 0 0 0,1 0 0 0 0,0 1 0 0 0,0-1 0 0 0,1 0 0 0 0,-1 0 0 0 0,4 5 0 0 0,-4-6-246 0 0,1 0 1 0 0,-1-1 0 0 0,0 1-1 0 0,-1 0 1 0 0,1-1-1 0 0,0 1 1 0 0,-1 0 0 0 0,0 0-1 0 0,1-1 1 0 0,-1 1-1 0 0,0 0 1 0 0,-1 0 0 0 0,1 0-1 0 0,0-1 1 0 0,-1 1 0 0 0,0 3-1 0 0,0-1 15 0 0,0-1 1 0 0,0 1-1 0 0,1 0 0 0 0,-1-1 1 0 0,2 8-1 0 0,4 8 253 0 0,-3-16-289 0 0,-1-1-1 0 0,0 1 1 0 0,0-1 0 0 0,-1 1-1 0 0,1 5 1 0 0,-1 2 49 0 0,-1-10-109 0 0,1 1 0 0 0,0 0 0 0 0,0-1-1 0 0,0 1 1 0 0,0 0 0 0 0,0 0 0 0 0,0-1 0 0 0,0 1-1 0 0,1 0 1 0 0,-1-1 0 0 0,1 1 0 0 0,-1-1 0 0 0,1 1-1 0 0,1 2 1 0 0,26 46 392 0 0,-28-49-368 0 0,0-1 1 0 0,0 1-1 0 0,0-1 0 0 0,0 1 0 0 0,0-1 0 0 0,0 1 0 0 0,-1-1 0 0 0,1 1 0 0 0,0-1 1 0 0,0 1-1 0 0,-1-1 0 0 0,1 1 0 0 0,0-1 0 0 0,0 0 0 0 0,-1 1 0 0 0,1-1 1 0 0,-1 1-1 0 0,1-1 0 0 0,0 0 0 0 0,-1 1 0 0 0,1-1 0 0 0,-1 0 0 0 0,1 0 1 0 0,0 1-1 0 0,-1-1 0 0 0,1 0 0 0 0,-1 0 0 0 0,0 1 0 0 0,-1-4-28 0 0,-1 0 1 0 0,1 0-1 0 0,0 0 0 0 0,0 0 0 0 0,1-1 1 0 0,-1 1-1 0 0,1 0 0 0 0,0-1 0 0 0,-2-4 0 0 0,-6-38-19 0 0,5 19 16 0 0,1 14-5 0 0,1-1 0 0 0,1 0 0 0 0,0 0 0 0 0,1 1 0 0 0,1-1 0 0 0,0 0 0 0 0,1 0 0 0 0,0 1 0 0 0,1-1 0 0 0,0 1 0 0 0,2 0 0 0 0,-1 0 0 0 0,1 0 0 0 0,9-14 0 0 0,7-15 0 0 0,-17 31 0 0 0,1 1 0 0 0,0 0 0 0 0,1 0 0 0 0,0 1 0 0 0,9-11 0 0 0,-5 10 18 0 0,0 1 0 0 0,1 0-1 0 0,18-11 1 0 0,-21 15 59 0 0,-6 5 207 0 0,0-1-124 0 0,4-1-98 0 0,0 1-1 0 0,0 0 1 0 0,-1 1-1 0 0,1-1 1 0 0,0 1-1 0 0,0 1 1 0 0,0-1-1 0 0,0 1 1 0 0,-1-1 0 0 0,1 2-1 0 0,0-1 1 0 0,6 3-1 0 0,-10-3 67 0 0,-1 0-108 0 0,0 1 0 0 0,-1-1 0 0 0,1 1 0 0 0,0-1-1 0 0,0 0 1 0 0,0 1 0 0 0,0-1 0 0 0,0 0 0 0 0,0 0 0 0 0,1 0 0 0 0,-1 0-1 0 0,0 0 1 0 0,1 0 0 0 0,1 1 0 0 0,3 3 41 0 0,-4-2-35 0 0,-1 0-1 0 0,1 0 1 0 0,-1-1 0 0 0,0 1 0 0 0,0 1-1 0 0,0-1 1 0 0,-1 0 0 0 0,1 0 0 0 0,-1 0-1 0 0,1 5 1 0 0,1 5 59 0 0,-2-11-74 0 0,0 0 1 0 0,0 0-1 0 0,0 1 1 0 0,0-1-1 0 0,0 0 1 0 0,0 0-1 0 0,0 0 1 0 0,-1 0 0 0 0,1 1-1 0 0,-1-1 1 0 0,0 0-1 0 0,1 0 1 0 0,-1 0-1 0 0,-2 3 1 0 0,-19 24 201 0 0,9-14-178 0 0,10-13 13 0 0,-4 2-25 0 0,5-3 30 0 0,1-1-49 0 0,1 0-3 0 0,0 0 1 0 0,0 0-1 0 0,0 0 0 0 0,-1 0 0 0 0,1 0 1 0 0,0 0-1 0 0,0 0 0 0 0,0 0 0 0 0,0-1 1 0 0,0 1-1 0 0,-1 0 0 0 0,1 0 0 0 0,0 0 1 0 0,0 1-1 0 0,0-1 0 0 0,0 0 1 0 0,0 0-1 0 0,0 0 0 0 0,-1 0 0 0 0,1 0 1 0 0,0 0-1 0 0,0 0 0 0 0,0 0 0 0 0,0 0 1 0 0,0 0-1 0 0,0 0 0 0 0,-1 0 0 0 0,1 0 1 0 0,0 0-1 0 0,0 1 0 0 0,0-1 0 0 0,0 0 1 0 0,0 0-1 0 0,0 0 0 0 0,0 0 0 0 0,0 0 1 0 0,-1 1-1 0 0,-10 10 11 0 0,9-9-12 0 0,0 0 0 0 0,-1 0 0 0 0,1-1 0 0 0,0 1 0 0 0,-1-1 0 0 0,1 1 0 0 0,-1-1 0 0 0,-4 2 0 0 0,-3 1 0 0 0,-15 4 0 0 0,23-8 0 0 0,1 0 0 0 0,-1 0 0 0 0,1 0 0 0 0,-1 0 0 0 0,1 1 0 0 0,-1-1 0 0 0,1 0 0 0 0,-1 1 0 0 0,1-1 0 0 0,0 1 0 0 0,-1 0 0 0 0,1-1 0 0 0,0 1 0 0 0,-2 1 0 0 0,2-1 0 0 0,1-1 0 0 0,0 0 0 0 0,-1 1 0 0 0,1-1 0 0 0,-1 0 0 0 0,1 0 0 0 0,0 0 0 0 0,-1 1 0 0 0,1-1 0 0 0,-1 0 0 0 0,1 0 0 0 0,0 0 0 0 0,-1 0 0 0 0,1 0 0 0 0,-1 0 0 0 0,1 0 0 0 0,-1 0 0 0 0,1 0 0 0 0,-1 0 0 0 0,1 0 0 0 0,-1 0 0 0 0,-10 2 0 0 0,1 5 0 0 0,2-3 0 0 0,-16 3 0 0 0,9-2 0 0 0,11-5 0 0 0,0-1 0 0 0,-13 2 0 0 0,9 3-24 0 0,7-3-93 0 0,-6-6-7 0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53.3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7832 0 0,'-10'9'14899'0'0,"12"-6"-14351"0"0,3 3-225 0 0,2 1 0 0 0,-1-1 0 0 0,8 5 1 0 0,7 8 497 0 0,-20-19-795 0 0,-1 1 0 0 0,1-1 0 0 0,-1 0 1 0 0,1 0-1 0 0,-1 1 0 0 0,1-1 1 0 0,-1 0-1 0 0,1 0 0 0 0,-1 0 1 0 0,1 0-1 0 0,-1 0 0 0 0,1 1 1 0 0,-1-1-1 0 0,1 0 0 0 0,-1 0 1 0 0,1 0-1 0 0,-1 0 0 0 0,1-1 0 0 0,-1 1 1 0 0,1 0-1 0 0,0 0 0 0 0,2 0 74 0 0,29 3 700 0 0,-27-2-670 0 0,0 0 0 0 0,1 0 0 0 0,0-1 0 0 0,-1 0-1 0 0,1 0 1 0 0,-1 0 0 0 0,8-2 0 0 0,30-7 428 0 0,-39 8-510 0 0,-2 0-31 0 0,0 1 1 0 0,0-1-1 0 0,0 1 0 0 0,0 0 1 0 0,0 0-1 0 0,0 0 0 0 0,0 0 1 0 0,0 0-1 0 0,0 0 1 0 0,0 1-1 0 0,0-1 0 0 0,0 1 1 0 0,0-1-1 0 0,0 1 0 0 0,0 0 1 0 0,0 0-1 0 0,2 1 0 0 0,-3-1-12 0 0,0-1-1 0 0,0 1 0 0 0,0 0 0 0 0,-1-1 0 0 0,1 1 1 0 0,0 0-1 0 0,-1-1 0 0 0,1 1 0 0 0,0 0 0 0 0,-1 0 0 0 0,1 0 1 0 0,-1-1-1 0 0,1 1 0 0 0,-1 0 0 0 0,0 0 0 0 0,1 0 1 0 0,-1 0-1 0 0,0 1 0 0 0,3 25 43 0 0,-4-17-37 0 0,0 1-1 0 0,-1-1 1 0 0,-2 10 0 0 0,-17 57 43 0 0,-17 45-501 0 0,22-68-707 0 0,1-3-3231 0 0,9-28-4128 0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54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8 16847 0 0,'-10'16'770'0'0,"8"-13"-18"0"0,2-4-480 0 0,0-6-59 0 0,0 5 731 0 0,2-1 915 0 0,-2 3-1795 0 0,1 0 0 0 0,-1-1-1 0 0,0 1 1 0 0,0 0 0 0 0,0 0 0 0 0,1 0-1 0 0,-1-1 1 0 0,0 1 0 0 0,0 0 0 0 0,0 0-1 0 0,1-1 1 0 0,-1 1 0 0 0,0 0 0 0 0,0 0-1 0 0,0-1 1 0 0,0 1 0 0 0,0 0 0 0 0,0-1 0 0 0,0 1-1 0 0,0 0 1 0 0,0 0 0 0 0,0-1 0 0 0,0 1-1 0 0,0 0 1 0 0,0-1 0 0 0,0 1 0 0 0,0 0-1 0 0,0 0 1 0 0,0-1 0 0 0,-1-4 3506 0 0,9 11-2972 0 0,-7-4-617 0 0,1-1 0 0 0,-1 1 0 0 0,0 0 0 0 0,1-1 0 0 0,-1 1 1 0 0,0 0-1 0 0,0 0 0 0 0,0 0 0 0 0,0 0 0 0 0,-1 0 0 0 0,2 2 0 0 0,-6 44 131 0 0,3-43-112 0 0,1 0 0 0 0,-1 1 1 0 0,0-1-1 0 0,-1 0 0 0 0,1 0 0 0 0,-1 1 0 0 0,0-1 0 0 0,0-1 1 0 0,-1 1-1 0 0,-4 7 0 0 0,-9 19-14 0 0,12-22-27 0 0,0 0-1 0 0,-1-1 0 0 0,0 0 1 0 0,-8 11-1 0 0,12-18 32 0 0,0 0 0 0 0,0 0 0 0 0,1 0 0 0 0,-1 0 0 0 0,0 0 0 0 0,1 0-1 0 0,-1 0 1 0 0,1 0 0 0 0,-1 1 0 0 0,1-1 0 0 0,0 0 0 0 0,-1 0 0 0 0,1 1 0 0 0,0-1 0 0 0,0 0-1 0 0,0 0 1 0 0,0 1 0 0 0,0-1 0 0 0,0 0 0 0 0,0 0 0 0 0,1 2 0 0 0,0 13-133 0 0,-5-2-226 0 0,7-14 373 0 0,0 0 0 0 0,0 0 0 0 0,0 0 0 0 0,-1 0 0 0 0,1-1 1 0 0,0 1-1 0 0,5-3 0 0 0,4 1 32 0 0,-6 2 27 0 0,-1-1 1 0 0,1 0-1 0 0,9-2 0 0 0,3-1 22 0 0,41-12 199 0 0,-50 13-293 0 0,1-1 89 0 0,-5 1-43 0 0,1 1-1 0 0,0 0 1 0 0,10-3-1 0 0,-7 3-30 0 0,-6 1-203 0 0,15-12-3539 0 0,-10 2-2004 0 0,3 1 3694 0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55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0 9672 0 0,'-16'0'1032'0'0,"8"1"1181"0"0,14 3 1181 0 0,-3-3-1230 0 0,2 9 1527 0 0,-5-7-3372 0 0,1 0 0 0 0,0 0 0 0 0,-1 0-1 0 0,1 0 1 0 0,-1 0 0 0 0,0 0 0 0 0,0 4 0 0 0,-1-3-203 0 0,1-1 1 0 0,0 1-1 0 0,1-1 0 0 0,-1 1 1 0 0,2 5-1 0 0,-1-4-59 0 0,-1 0 0 0 0,1-1 0 0 0,-1 1 1 0 0,0 0-1 0 0,0-1 0 0 0,-1 10 0 0 0,0 7 53 0 0,1-13-78 0 0,0-3-13 0 0,0-1 0 0 0,0 1 0 0 0,0-1 0 0 0,-1 1 0 0 0,0-1 0 0 0,1 1 0 0 0,-4 6 0 0 0,2-6-18 0 0,0 1 0 0 0,1-1 1 0 0,-1 0-1 0 0,1 1 0 0 0,0-1 1 0 0,0 1-1 0 0,1 9 0 0 0,-5 7-20 0 0,4-20 7 0 0,0-1-1 0 0,1 1 1 0 0,-1 0 0 0 0,1 0 0 0 0,-1-1 0 0 0,1 1-1 0 0,0 0 1 0 0,-1 0 0 0 0,1 0 0 0 0,0 0-1 0 0,0 0 1 0 0,1-1 0 0 0,-1 1 0 0 0,1 2 0 0 0,1 5-116 0 0,0-1 0 0 0,0 0 1 0 0,-1 1-1 0 0,0-1 0 0 0,-1 1 1 0 0,0 11-1 0 0,5 2-1882 0 0,-4-14 4 0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1:55.7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16847 0 0,'10'-19'382'0'0,"-7"11"255"0"0,-4 6-511 0 0,5-10 4871 0 0,-3 26-4260 0 0,3 9-133 0 0,1 33-1 0 0,-2-21-169 0 0,5 62 489 0 0,-8-91-889 0 0,0-1 1 0 0,0 0-1 0 0,0 1 0 0 0,-1-1 1 0 0,-1 8-1 0 0,1-9-16 0 0,0 0 1 0 0,0 1-1 0 0,0-1 0 0 0,1 0 1 0 0,0 0-1 0 0,0 1 0 0 0,0-1 1 0 0,1 0-1 0 0,0 5 0 0 0,0-5-22 0 0,-1-1 0 0 0,1 1 0 0 0,-1 0 1 0 0,0-1-1 0 0,0 1 0 0 0,-1 0 0 0 0,1-1 0 0 0,-1 1 0 0 0,-1 4 0 0 0,1-1-143 0 0,0-6 50 0 0,1 0 1 0 0,0-1-1 0 0,0 1 1 0 0,0 0-1 0 0,0 0 1 0 0,0-1 0 0 0,0 1-1 0 0,0 0 1 0 0,0-1-1 0 0,0 1 1 0 0,0 0 0 0 0,0-1-1 0 0,1 1 1 0 0,-1 0-1 0 0,0-1 1 0 0,0 1 0 0 0,1-1-1 0 0,-1 1 1 0 0,1 0-1 0 0,0 2-293 0 0,5 7-1033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6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16152 0 0,'0'0'1461'0'0,"6"0"-1171"0"0,106-10 5933 0 0,0 0-3758 0 0,52 1-2031 0 0,-148 8-524 0 0,-10 0-305 0 0,1 0 0 0 0,0 0 0 0 0,-1-1 0 0 0,0 0-1 0 0,1 0 1 0 0,-1 0 0 0 0,8-5 0 0 0,7-2-1292 0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2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51 12896 0 0,'0'0'2336'0'0,"-2"2"-1276"0"0,1-1-934 0 0,0 0 1 0 0,0 0 0 0 0,0 0 0 0 0,1 0 0 0 0,-1 1 0 0 0,0-1 0 0 0,1 0 0 0 0,-1 0 0 0 0,0 0 0 0 0,1 1 0 0 0,0-1 0 0 0,-1 0 0 0 0,1 1 0 0 0,0-1 0 0 0,0 1 0 0 0,-1-1 0 0 0,1 2 0 0 0,3 30 1475 0 0,0-7-591 0 0,-9 125 1038 0 0,-4-14-706 0 0,4-84-751 0 0,6-53-583 0 0,0 0 1 0 0,0 1 0 0 0,0-1-1 0 0,0 0 1 0 0,0 1-1 0 0,0-1 1 0 0,0 0 0 0 0,0 1-1 0 0,0-1 1 0 0,0 0-1 0 0,0 1 1 0 0,-1-1 0 0 0,1 0-1 0 0,0 0 1 0 0,0 1-1 0 0,0-1 1 0 0,-1 0 0 0 0,1 1-1 0 0,0-1 1 0 0,0 0-1 0 0,0 0 1 0 0,-1 0 0 0 0,1 1-1 0 0,0-1 1 0 0,-1 0-1 0 0,1 0 1 0 0,0 0 0 0 0,-1 0-1 0 0,1 1 1 0 0,0-1-1 0 0,-1 0 1 0 0,1 0-1 0 0,0 0 1 0 0,-1 0 0 0 0,1 0-1 0 0,0 0 1 0 0,-1 0-1 0 0,1 0 1 0 0,0 0 0 0 0,-1 0-1 0 0,1 0 1 0 0,0 0-1 0 0,-1 0 1 0 0,1 0 0 0 0,0 0-1 0 0,-1-1 1 0 0,1 1-1 0 0,0 0 1 0 0,-1 0 0 0 0,1 0-1 0 0,0 0 1 0 0,-1-1-1 0 0,1 1 3 0 0,-1-1 0 0 0,1 1 0 0 0,0 0 0 0 0,-1-1 0 0 0,1 1 0 0 0,0 0 0 0 0,0-1 0 0 0,0 1 0 0 0,-1 0 0 0 0,1-1 0 0 0,0 1 0 0 0,0-1 0 0 0,0 1 0 0 0,0-1 0 0 0,0 1 0 0 0,0 0 0 0 0,0-1 0 0 0,0 1 0 0 0,0-1 0 0 0,0 1 0 0 0,0-2 0 0 0,0 0 33 0 0,-3-10-15 0 0,0-1 0 0 0,0-1 0 0 0,1 0-1 0 0,0 0 1 0 0,1 0 0 0 0,1-21-1 0 0,17-68-29 0 0,-3 30 0 0 0,-11 55 0 0 0,2 0 0 0 0,0 1 0 0 0,12-28 0 0 0,-9 15 16 0 0,-7 27-12 0 0,-1 0 1 0 0,1 0-1 0 0,-1 0 0 0 0,1 0 1 0 0,0-1-1 0 0,0 1 0 0 0,0 1 1 0 0,1-1-1 0 0,-1 0 0 0 0,1 0 1 0 0,0 0-1 0 0,-1 1 0 0 0,1-1 1 0 0,0 1-1 0 0,1-1 0 0 0,1-1 1 0 0,-3 3 233 0 0,10 8-73 0 0,-10-6-152 0 0,1 0 0 0 0,-1 0-1 0 0,1 0 1 0 0,-1-1-1 0 0,0 1 1 0 0,1 0 0 0 0,-1 1-1 0 0,0-1 1 0 0,0 0 0 0 0,1 2-1 0 0,2 4 62 0 0,0 0-1 0 0,6 13 0 0 0,3 7 67 0 0,-6-14-96 0 0,0 1 0 0 0,-1 1 0 0 0,-1-1 0 0 0,6 23 0 0 0,8 61 238 0 0,-9-34-208 0 0,-4-29-74 0 0,5 23 0 0 0,9 28-528 0 0,-21-68 211 0 0,1-1-1032 0 0,2-8-4109 0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3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10136 0 0,'2'1'8719'0'0,"-1"0"-8183"0"0,0-1-1 0 0,1 1 0 0 0,-1-1 0 0 0,0 1 0 0 0,1-1 0 0 0,-1 0 0 0 0,1 1 0 0 0,-1-1 0 0 0,0 0 0 0 0,3 0 0 0 0,25-4 1668 0 0,-25 2-2054 0 0,1 1 1 0 0,-1 1 0 0 0,1-1-1 0 0,0 1 1 0 0,8 0 0 0 0,-4 0-7 0 0,-1 1-1 0 0,1-2 1 0 0,0 1 0 0 0,14-3-1 0 0,15-1-271 0 0,6 10-3788 0 0,-28-6-5008 0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3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86 121 2304 0 0,'0'0'101'0'0,"1"2"1"0"0,4 11 1606 0 0,8 7 6294 0 0,3 7 2325 0 0,-10-8-9894 0 0,3 22 977 0 0,-7-31-1277 0 0,1 0 0 0 0,-2 0 0 0 0,2 17 0 0 0,-1 25 2 0 0,-1-28-152 0 0,0 1-1 0 0,-4 24 1 0 0,2-21-183 0 0,1-25 41 0 0,-2-4-974 0 0,-2-1 1078 0 0,3 1-16 0 0,-1 1 1 0 0,1-1-1 0 0,0 0 1 0 0,-1 1-1 0 0,1-1 0 0 0,-1 0 1 0 0,1 0-1 0 0,0 0 1 0 0,0 0-1 0 0,0 0 1 0 0,0 0-1 0 0,0 0 1 0 0,0-1-1 0 0,0 1 0 0 0,0 0 1 0 0,-1-3-1 0 0,-8-22 157 0 0,1-1 0 0 0,1 0-1 0 0,2 0 1 0 0,0-1-1 0 0,2 0 1 0 0,1 0 0 0 0,2 0-1 0 0,1-30 1 0 0,2 44 144 0 0,1-1 1 0 0,1 0-1 0 0,0 1 1 0 0,0 0-1 0 0,2 0 1 0 0,9-17-1 0 0,-13 27-106 0 0,1 0-1 0 0,0 0 0 0 0,0 0 0 0 0,0 1 1 0 0,0-1-1 0 0,1 1 0 0 0,-1 0 0 0 0,1 0 1 0 0,0 0-1 0 0,0 1 0 0 0,0-1 0 0 0,7-2 1 0 0,4-4 368 0 0,-11 7-375 0 0,0 0 0 0 0,0 1 1 0 0,-1 0-1 0 0,1 0 0 0 0,0 0 1 0 0,0 0-1 0 0,0 0 0 0 0,0 1 0 0 0,0 0 1 0 0,0 0-1 0 0,0 0 0 0 0,8 1 1 0 0,0 1 95 0 0,-1 0 0 0 0,0 1 0 0 0,13 4 0 0 0,-22-6-193 0 0,1 0-1 0 0,-1 0 0 0 0,0 0 1 0 0,0 0-1 0 0,0 0 1 0 0,0 0-1 0 0,0 1 0 0 0,0-1 1 0 0,0 1-1 0 0,-1-1 1 0 0,1 1-1 0 0,0 0 0 0 0,-1-1 1 0 0,1 1-1 0 0,-1 0 1 0 0,0 0-1 0 0,0 0 1 0 0,0 1-1 0 0,0-1 0 0 0,0 0 1 0 0,0 0-1 0 0,0 0 1 0 0,-1 1-1 0 0,1 1 0 0 0,0 9 12 0 0,0-11-9 0 0,-1 1-1 0 0,0-1 0 0 0,0 0 0 0 0,0 1 0 0 0,0-1 0 0 0,0 1 1 0 0,-1-1-1 0 0,1 0 0 0 0,-1 3 0 0 0,-1 0 9 0 0,0-1 0 0 0,0 0 0 0 0,0 1 0 0 0,-1-1 1 0 0,1 0-1 0 0,-1 0 0 0 0,0-1 0 0 0,0 1 0 0 0,0 0 0 0 0,0-1 0 0 0,-5 4 0 0 0,-8 5 132 0 0,-24 15-1 0 0,37-25-157 0 0,-6 2-24 0 0,0 0-1 0 0,1 0 1 0 0,-2-1-1 0 0,-14 4 1 0 0,-17 6-38 0 0,36-11-7 0 0,0 0-1 0 0,-1 0 1 0 0,1 0 0 0 0,-1-1-1 0 0,0 0 1 0 0,1 0 0 0 0,-1 0-1 0 0,0-1 1 0 0,0 1 0 0 0,1-2-1 0 0,-1 1 1 0 0,0 0 0 0 0,0-1-1 0 0,1 0 1 0 0,-1-1 0 0 0,-10-3-1 0 0,14 4-375 0 0,-1 0 1 0 0,1 1-1 0 0,-1-1 0 0 0,1 1 0 0 0,-1-1 0 0 0,0 1 0 0 0,1 0 0 0 0,-4 0 0 0 0,5 0-76 0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3.8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0 100 17303 0 0,'0'0'2032'0'0,"2"0"-1057"0"0,5-1-249 0 0,-1 0 0 0 0,0 0 0 0 0,1-1 0 0 0,5-2 0 0 0,23-4 897 0 0,151-14 1396 0 0,-156 21-2842 0 0,-21 0-140 0 0,0 1-1 0 0,13-3 0 0 0,17-4 46 0 0,38-10-48 0 0,-64 13-122 0 0,-8 2-151 0 0,1 0 1 0 0,0 1-1 0 0,0-1 1 0 0,10 0-1 0 0,-4-16-7047 0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4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3680 0 0,'0'0'10982'0'0,"2"0"-9314"0"0,7 1-499 0 0,1 0-1 0 0,-1 1 1 0 0,19 5-1 0 0,-15-3 60 0 0,22 4-1 0 0,-22-7-707 0 0,0 1-1 0 0,0 0 1 0 0,-1 1-1 0 0,1 0 1 0 0,-1 1-1 0 0,0 1 1 0 0,17 8-1 0 0,-2-1 124 0 0,-23-11-594 0 0,0 0 0 0 0,0 1-1 0 0,-1-1 1 0 0,1 1 0 0 0,4 3 0 0 0,-6-3-11 0 0,1 0 0 0 0,-1 0 0 0 0,0 0 0 0 0,0 0 0 0 0,-1 1 0 0 0,1-1 1 0 0,0 0-1 0 0,-1 1 0 0 0,0-1 0 0 0,3 6 0 0 0,-4-6-23 0 0,0 0 0 0 0,0-1 1 0 0,0 1-1 0 0,-1 0 0 0 0,1 0 1 0 0,0-1-1 0 0,-1 1 0 0 0,1 0 1 0 0,-1 0-1 0 0,0-1 0 0 0,1 1 1 0 0,-1-1-1 0 0,0 1 0 0 0,0-1 1 0 0,0 1-1 0 0,0-1 0 0 0,-1 1 1 0 0,1-1-1 0 0,0 0 0 0 0,0 1 1 0 0,-1-1-1 0 0,1 0 0 0 0,-1 0 1 0 0,1 0-1 0 0,-1 0 0 0 0,1-1 1 0 0,-3 2-1 0 0,-23 14 107 0 0,14-9-360 0 0,-25 13 1 0 0,11-6-505 0 0,14-6-1490 0 0,-3-1-5481 0 0,6-2-214 0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4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26 16128 0 0,'0'0'8514'0'0,"3"0"-7729"0"0,19-1 56 0 0,1-1-1 0 0,22-6 1 0 0,-26 4-618 0 0,-3 1-207 0 0,27-3-106 0 0,-39 5-2 0 0,0 1-1 0 0,-1 0 0 0 0,1 0 0 0 0,0 0 0 0 0,0 1 1 0 0,0-1-1 0 0,0 1 0 0 0,5 2 0 0 0,-6-2-1874 0 0,-2-1 1802 0 0,-1 0 0 0 0,1 0-1 0 0,-1 1 1 0 0,1-1-1 0 0,-1 0 1 0 0,1 0 0 0 0,-1 0-1 0 0,1 1 1 0 0,-1-1 0 0 0,0 0-1 0 0,1 1 1 0 0,-1-1-1 0 0,0 0 1 0 0,1 1 0 0 0,-1-1-1 0 0,0 0 1 0 0,1 1 0 0 0,-1-1-1 0 0,0 1 1 0 0,0-1-1 0 0,1 0 1 0 0,-1 2 0 0 0,5 9-2009 0 0</inkml:trace>
  <inkml:trace contextRef="#ctx0" brushRef="#br0" timeOffset="1">0 182 20759 0 0,'0'0'1584'0'0,"2"-1"-1084"0"0,16-7 90 0 0,2 1 0 0 0,-1 0-1 0 0,1 2 1 0 0,-1 0 0 0 0,1 2-1 0 0,28-3 1 0 0,24 0-1764 0 0,-33 2-938 0 0,-17 0 850 0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45.4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0 126 7368 0 0,'0'0'11490'0'0,"1"2"-10463"0"0,4 8-675 0 0,0 0-1 0 0,-1 0 1 0 0,-1 1 0 0 0,0-1 0 0 0,0 1-1 0 0,-1 0 1 0 0,1 12 0 0 0,6 23-36 0 0,-5-22-63 0 0,2 26-1 0 0,-4-27-3 0 0,7 35 0 0 0,-7-49-252 0 0,0 0-1 0 0,0 15 1 0 0,-2 5 770 0 0,9-40-575 0 0,-5 4-173 0 0,-2 0 1 0 0,1 0-1 0 0,-1 0 0 0 0,3-12 1 0 0,2-8-10 0 0,-4 13 17 0 0,4-25 1 0 0,-2 3-30 0 0,0 4 2 0 0,-5 23 0 0 0,1 1 0 0 0,4-16 0 0 0,15-40 15 0 0,34-102 306 0 0,-53 164-265 0 0,-1 1-1 0 0,1 0 1 0 0,0-1 0 0 0,-1 1-1 0 0,1 0 1 0 0,0 0-1 0 0,0 0 1 0 0,0 0-1 0 0,-1 0 1 0 0,1 0 0 0 0,1 0-1 0 0,-1 0 1 0 0,0 0-1 0 0,0 0 1 0 0,2-1 0 0 0,-2 3-48 0 0,0-1 1 0 0,0 0-1 0 0,0 0 1 0 0,0 1-1 0 0,1-1 1 0 0,-1 1-1 0 0,0-1 1 0 0,0 1-1 0 0,0-1 1 0 0,0 1-1 0 0,0 0 1 0 0,0 0-1 0 0,0-1 1 0 0,-1 1-1 0 0,1 0 1 0 0,1 1-1 0 0,13 19 44 0 0,-11-15-28 0 0,3 7 41 0 0,-1 0 1 0 0,0 0-1 0 0,-1 1 1 0 0,-1 0-1 0 0,5 23 1 0 0,-3-14-27 0 0,11 75 106 0 0,-12-64-120 0 0,-2 3-58 0 0,-2 59 0 0 0,-1-55-5 0 0,-2-15-192 0 0,2-22 32 0 0,-1 1-1 0 0,1 0 1 0 0,0 0 0 0 0,0 0 0 0 0,1 0 0 0 0,0 6 0 0 0,0-9-555 0 0,-21-8-6957 0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45.8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8288 0 0,'0'0'638'0'0,"2"-1"-99"0"0,15-4 2891 0 0,-1 1 0 0 0,22-3 1 0 0,22-5-121 0 0,-42 8-2864 0 0,-1 1 0 0 0,1 0 0 0 0,21 1-1 0 0,-3-1-556 0 0,5 0-1570 0 0,-25 3 639 0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46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96 16903 0 0,'0'16'382'0'0,"0"-12"512"0"0,1-3-482 0 0,13 27-250 0 0,-10-22 43 0 0,0 0 0 0 0,-1 1 0 0 0,5 11 0 0 0,6 30 2059 0 0,-8-30-1782 0 0,0 0-1 0 0,-2 0 1 0 0,4 26-1 0 0,1 16-135 0 0,-6-42-274 0 0,0 1 0 0 0,0 20 0 0 0,-3-37-36 0 0,-2-3-350 0 0,0 0 296 0 0,0 1 1 0 0,0-1-1 0 0,0 0 0 0 0,0-1 0 0 0,1 1 0 0 0,-1 0 0 0 0,0 0 0 0 0,0-1 0 0 0,1 1 0 0 0,-1-1 1 0 0,1 1-1 0 0,-1-1 0 0 0,1 0 0 0 0,0 0 0 0 0,0 0 0 0 0,0 1 0 0 0,0-1 0 0 0,-1-3 0 0 0,-1-4-35 0 0,0 1 0 0 0,1-1 0 0 0,-2-12-1 0 0,-1-7-33 0 0,4 20 113 0 0,0-1 0 0 0,0 0 0 0 0,1 1 0 0 0,0-1 0 0 0,1 0 0 0 0,0 1 0 0 0,0-1 0 0 0,5-15 0 0 0,3-29 410 0 0,-7 42-332 0 0,0 0 0 0 0,1 0 0 0 0,1 0 1 0 0,-1 1-1 0 0,2-1 0 0 0,-1 1 0 0 0,1 0 0 0 0,1 0 1 0 0,0 1-1 0 0,0-1 0 0 0,1 1 0 0 0,0 1 1 0 0,1-1-1 0 0,0 1 0 0 0,0 1 0 0 0,16-13 1 0 0,2 6 538 0 0,11-8 295 0 0,-37 21-922 0 0,1 1 0 0 0,-1 0 0 0 0,1 0 0 0 0,-1-1 0 0 0,0 1 0 0 0,1 0 0 0 0,-1 0 0 0 0,1 0 0 0 0,-1 0 0 0 0,1 0 0 0 0,-1-1 0 0 0,1 1 0 0 0,-1 0 0 0 0,1 0 0 0 0,-1 0 0 0 0,1 0 0 0 0,-1 0 0 0 0,1 1 0 0 0,-1-1 0 0 0,0 0 0 0 0,1 0 0 0 0,-1 0 0 0 0,1 0 0 0 0,-1 0 0 0 0,1 1 0 0 0,-1-1 0 0 0,1 0 0 0 0,-1 0 0 0 0,0 1 0 0 0,1-1 0 0 0,-1 0-1 0 0,0 1 1 0 0,1-1 0 0 0,-1 0 0 0 0,0 1 0 0 0,1-1 0 0 0,-1 0 0 0 0,0 1 0 0 0,0-1 0 0 0,1 1 0 0 0,-1-1 0 0 0,0 0 0 0 0,0 1 0 0 0,0-1 0 0 0,0 1 0 0 0,1 0 0 0 0,-1 1-12 0 0,1 0-1 0 0,0 1 1 0 0,-1-1-1 0 0,1 0 0 0 0,-1 0 1 0 0,1 1-1 0 0,-1-1 0 0 0,0 0 1 0 0,0 4-1 0 0,-5 16-147 0 0,-2-1 0 0 0,0 1 0 0 0,0-2 0 0 0,-20 36 0 0 0,18-43-92 0 0,-9 6-374 0 0,13-15 526 0 0,4-3 33 0 0,14-1 168 0 0,-6 1-60 0 0,1 0 0 0 0,0 0 0 0 0,7 4 0 0 0,-2-2 35 0 0,14 8 100 0 0,-21-9-147 0 0,-1-1-1 0 0,1 1 1 0 0,0 1-1 0 0,-1-1 1 0 0,0 1-1 0 0,7 3 1 0 0,-10-4-35 0 0,0-1 1 0 0,1 1-1 0 0,-1 0 0 0 0,0 0 1 0 0,0 0-1 0 0,0 0 0 0 0,0 0 1 0 0,-1 1-1 0 0,1-1 0 0 0,-1 0 1 0 0,1 1-1 0 0,-1 0 0 0 0,0-1 1 0 0,0 1-1 0 0,2 4 0 0 0,3 7 104 0 0,-5-12-103 0 0,0-1 0 0 0,-1 0 0 0 0,1 0 0 0 0,-1 0 1 0 0,1 1-1 0 0,-1-1 0 0 0,1 0 0 0 0,-1 1 0 0 0,1-1 1 0 0,-1 0-1 0 0,0 1 0 0 0,0 1 0 0 0,0 3 41 0 0,0 0-1 0 0,-1 0 1 0 0,0 0-1 0 0,0 0 1 0 0,0 0-1 0 0,-3 6 1 0 0,3-9-31 0 0,0 0-1 0 0,0 0 1 0 0,-1-1 0 0 0,1 1-1 0 0,-1-1 1 0 0,1 1 0 0 0,-1-1-1 0 0,0 0 1 0 0,0 1-1 0 0,0-1 1 0 0,0 0 0 0 0,-1 0-1 0 0,1-1 1 0 0,-4 4 0 0 0,-28 19 119 0 0,0 1-87 0 0,17-17-71 0 0,-1 0 0 0 0,1-1 0 0 0,-1 0 0 0 0,0-1 0 0 0,-36 5 0 0 0,30-7-248 0 0,-1-1 1 0 0,0-2 0 0 0,1-1 0 0 0,-29-2 0 0 0,42 0-116 0 0,-1 0 1 0 0,1 0-1 0 0,0-1 1 0 0,0 0-1 0 0,1-1 1 0 0,-1 0-1 0 0,-12-8 1 0 0,1-6-1782 0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46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89 19783 0 0,'0'0'1982'0'0,"3"1"-1814"0"0,5 1 96 0 0,0 0 1 0 0,1 0 0 0 0,-1-1-1 0 0,1 0 1 0 0,15 0 0 0 0,47-8 2973 0 0,7 0-1573 0 0,136-3-877 0 0,-201 10-815 0 0,-1-1 0 0 0,19-5-1 0 0,-19 4-234 0 0,-1 0 0 0 0,18 0 0 0 0,-15-1-740 0 0,-11 2 783 0 0,0 1-473 0 0,-1-13-4185 0 0,-1 11 4790 0 0,-1 0 1 0 0,1 0-1 0 0,-1 0 1 0 0,0 0-1 0 0,0 0 1 0 0,0 0-1 0 0,0 0 1 0 0,0-3-1 0 0,-9-18 3003 0 0,11 24-2569 0 0,46 21 861 0 0,23 11 233 0 0,-66-31-1347 0 0,-1 0 0 0 0,0 0 0 0 0,0 0 0 0 0,1-1-1 0 0,-1 0 1 0 0,0 0 0 0 0,9 1 0 0 0,3 0 155 0 0,-12-1-176 0 0,1 0 0 0 0,-1 1-1 0 0,0-1 1 0 0,0 1 0 0 0,0 0-1 0 0,0 0 1 0 0,5 4 0 0 0,-7-5-39 0 0,-1 0 0 0 0,1 0 1 0 0,-1 1-1 0 0,1-1 0 0 0,-1 0 0 0 0,0 1 0 0 0,1-1 1 0 0,-1 0-1 0 0,0 1 0 0 0,0 0 0 0 0,0-1 1 0 0,0 1-1 0 0,0 0 0 0 0,0-1 0 0 0,-1 1 0 0 0,1 0 1 0 0,-1 0-1 0 0,1 3 0 0 0,-1-3 247 0 0,-6 11-74 0 0,-1-5-175 0 0,0 1-1 0 0,0-1 1 0 0,-1-1 0 0 0,0 0 0 0 0,-13 10-1 0 0,-5 4-58 0 0,15-12-182 0 0,-20 12-1 0 0,20-15-284 0 0,1 1 1 0 0,-13 10-1 0 0,4-3-2773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6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1840 0 0,'2'1'676'0'0,"9"9"2984"0"0,1-1-1 0 0,1 0 1 0 0,0-1-1 0 0,17 8 1 0 0,11 7-683 0 0,-16-9-1955 0 0,-19-12-769 0 0,-1 1-1 0 0,1 0 0 0 0,-1 1 1 0 0,1 0-1 0 0,4 4 0 0 0,2 1 325 0 0,21 14-1 0 0,-3-3-218 0 0,-23-15-282 0 0,-1-1-8 0 0,-1 1 0 0 0,1-1 0 0 0,5 8 0 0 0,25 37 49 0 0,-19-30-106 0 0,-16-19-10 0 0,-1 0 1 0 0,0 0 0 0 0,0 0-1 0 0,0 0 1 0 0,1 1-1 0 0,-1-1 1 0 0,0 0 0 0 0,0 0-1 0 0,0 1 1 0 0,0-1-1 0 0,1 0 1 0 0,-1 0 0 0 0,0 1-1 0 0,0-1 1 0 0,0 0-1 0 0,0 0 1 0 0,0 1 0 0 0,0-1-1 0 0,0 0 1 0 0,0 0 0 0 0,0 1-1 0 0,0-1 1 0 0,0 0-1 0 0,0 1 1 0 0,0-1 0 0 0,0 0-1 0 0,0 0 1 0 0,0 1-1 0 0,0-1 1 0 0,0 0 0 0 0,0 1-1 0 0,0-1 3 0 0,-1 1 0 0 0,1-1 0 0 0,0 1 0 0 0,0-1 0 0 0,0 1 0 0 0,0-1 0 0 0,0 1 0 0 0,0-1 0 0 0,0 1 0 0 0,0-1 0 0 0,0 1 0 0 0,0-1 0 0 0,0 0 0 0 0,0 1 0 0 0,0-1 0 0 0,0 1 0 0 0,1-1 0 0 0,-1 1-1 0 0,1 2 0 0 0,-1 0 0 0 0,0 0-1 0 0,1-1 1 0 0,-1 1 0 0 0,0 0-1 0 0,-1 0 1 0 0,1 0-1 0 0,0-1 1 0 0,-1 1 0 0 0,1 0-1 0 0,-1 0 1 0 0,0-1-1 0 0,0 1 1 0 0,0 0 0 0 0,0-1-1 0 0,-1 1 1 0 0,1-1-1 0 0,-1 0 1 0 0,1 1 0 0 0,-1-1-1 0 0,0 0 1 0 0,0 0 0 0 0,-2 2-1 0 0,-10 6-566 0 0,-16 9-302 0 0,28-18-184 0 0,0 0 1 0 0,0 0-1 0 0,0-1 0 0 0,0 1 0 0 0,0-1 0 0 0,0 1 0 0 0,0-1 1 0 0,-3 0-1 0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47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24 18511 0 0,'0'0'1410'0'0,"3"0"-961"0"0,26-8-323 0 0,-18 4 467 0 0,0 1 0 0 0,0 0-1 0 0,0 1 1 0 0,0 1 0 0 0,12-1 0 0 0,5 2-38 0 0,-18 0-2914 0 0</inkml:trace>
  <inkml:trace contextRef="#ctx0" brushRef="#br0" timeOffset="1">1 239 9216 0 0,'1'0'3738'0'0,"21"5"3770"0"0,3-4-3702 0 0,26-9-1600 0 0,-32 5-1267 0 0,58-1-205 0 0,-46 1-1177 0 0,-14 2-1577 0 0,1-1-3578 0 0,2 1-3032 0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49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12896 0 0,'0'0'5542'0'0,"2"0"-4454"0"0,42-10 2828 0 0,-17 3-2923 0 0,-23 6-792 0 0,0 0 0 0 0,1-1 0 0 0,-1 2 0 0 0,1-1 0 0 0,8 0 0 0 0,-3 0 5 0 0,-1 0 0 0 0,0-1 1 0 0,1 0-1 0 0,10-4 0 0 0,-8 3-67 0 0,0 0-1 0 0,16-2 0 0 0,-17 4-35 0 0,-1 0-1 0 0,0-1 0 0 0,0 0 1 0 0,19-7-1 0 0,-22 7-76 0 0,1 0-1 0 0,-1 1 1 0 0,0 0 0 0 0,1 0-1 0 0,11 1 1 0 0,18-3-197 0 0,1-6-3452 0 0,-36 9 1967 0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0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73 16152 0 0,'0'-2'737'0'0,"2"-7"-75"0"0,-1 6-603 0 0,-1-1 0 0 0,1 1 0 0 0,0 0 0 0 0,-1 0-1 0 0,1 0 1 0 0,-1 0 0 0 0,0-1 0 0 0,0-3 0 0 0,0 4 711 0 0,1 0-1 0 0,-1 0 1 0 0,1 0 0 0 0,0 0 0 0 0,0 0-1 0 0,4-7 4216 0 0,-16 46-4856 0 0,1-3 32 0 0,-10 57 0 0 0,12-22-161 0 0,0 75 0 0 0,8-113-446 0 0,1 0 0 0 0,1 0 0 0 0,9 47 0 0 0,-9-69 307 0 0,0 0 1 0 0,1 0-1 0 0,0 0 1 0 0,0 0-1 0 0,1 0 1 0 0,0-1-1 0 0,0 1 1 0 0,0-1-1 0 0,1 0 1 0 0,0-1-1 0 0,1 1 1 0 0,-1-1-1 0 0,1 0 1 0 0,1 0-1 0 0,-1-1 1 0 0,1 0-1 0 0,10 7 1 0 0,2-6-2570 0 0,-1-5-5130 0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0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56 15408 0 0,'0'0'1393'0'0,"1"-2"-1149"0"0,-1 2-239 0 0,0-1-1 0 0,0 0 1 0 0,1 1 0 0 0,-1-1-1 0 0,0 0 1 0 0,1 1 0 0 0,-1-1-1 0 0,0 0 1 0 0,1 1 0 0 0,-1-1 0 0 0,1 1-1 0 0,-1-1 1 0 0,1 1 0 0 0,0-1-1 0 0,-1 1 1 0 0,1 0 0 0 0,-1-1-1 0 0,1 1 1 0 0,0-1 0 0 0,-1 1 0 0 0,1 0-1 0 0,1-1 1 0 0,1 0 116 0 0,9-5 924 0 0,0 0-1 0 0,1 0 1 0 0,-1 2-1 0 0,1-1 1 0 0,0 2-1 0 0,0 0 1 0 0,0 0-1 0 0,0 1 1 0 0,20 0-1 0 0,-30 2-916 0 0,1 0 0 0 0,-1 0 0 0 0,0 1 0 0 0,0 0 0 0 0,5 1 0 0 0,10 1 128 0 0,-17-2-246 0 0,0-1 0 0 0,0 0 0 0 0,0 1 0 0 0,-1-1 0 0 0,1 1 1 0 0,0-1-1 0 0,0 1 0 0 0,0 0 0 0 0,0-1 0 0 0,-1 1 0 0 0,1 0 0 0 0,0 0 0 0 0,-1-1 0 0 0,1 1 0 0 0,0 0 0 0 0,-1 0 0 0 0,1 0 0 0 0,-1 0 0 0 0,0 0 1 0 0,1 0-1 0 0,-1-1 0 0 0,1 3 0 0 0,2 2 14 0 0,-2-3-21 0 0,1 0 1 0 0,-1 0-1 0 0,0 0 0 0 0,0 0 0 0 0,1 0 0 0 0,-1 0 1 0 0,0 0-1 0 0,-1 0 0 0 0,1 1 0 0 0,0-1 0 0 0,-1 0 1 0 0,1 1-1 0 0,-1-1 0 0 0,1 0 0 0 0,-1 1 0 0 0,0-1 1 0 0,0 0-1 0 0,-1 1 0 0 0,1-1 0 0 0,0 0 0 0 0,-1 1 0 0 0,1-1 1 0 0,-1 0-1 0 0,-1 5 0 0 0,-11 18-37 0 0,-5 15-181 0 0,10-20-208 0 0,-1-1 0 0 0,0 0 0 0 0,-2-1 0 0 0,0 0 0 0 0,-1 0 0 0 0,-1-1 0 0 0,0-1 0 0 0,-29 27 0 0 0,33-34 223 0 0,0-1 1 0 0,-1 0-1 0 0,-1-1 0 0 0,1 0 0 0 0,-1-1 0 0 0,-13 6 1 0 0,23-12 251 0 0,0 0 1 0 0,1 1-1 0 0,-1-1 0 0 0,0 0 1 0 0,0 0-1 0 0,0 0 1 0 0,0 0-1 0 0,0 0 1 0 0,1-1-1 0 0,-1 1 1 0 0,0 0-1 0 0,0 0 1 0 0,0 0-1 0 0,-1-1 1 0 0,2-1 1149 0 0,8 2-713 0 0,3 2-306 0 0,-1-1-1 0 0,1-1 1 0 0,0 0-1 0 0,0 0 1 0 0,0-1-1 0 0,-1-1 1 0 0,13-3-1 0 0,-20 5-150 0 0,18-1 222 0 0,-18 1-231 0 0,0 0 0 0 0,-1 0 0 0 0,1 0 0 0 0,0 0 0 0 0,0 0 0 0 0,0-1 0 0 0,-1 1 0 0 0,1-1 0 0 0,4-1 0 0 0,-3 0-26 0 0,1 0-1 0 0,-1 1 0 0 0,1-1 1 0 0,-1 1-1 0 0,9 0 0 0 0,12-4-702 0 0,-4 0-185 0 0,15-5-7084 0 0,-16 6 2 0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0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10136 0 0,'0'0'1348'0'0,"1"3"229"0"0,5 10 1209 0 0,10 25 4988 0 0,-8-11-6170 0 0,-2 22-547 0 0,-6-40-1059 0 0,1-1-1 0 0,0 1 1 0 0,1 0-1 0 0,-1-1 1 0 0,2 1 0 0 0,-1-1-1 0 0,1 1 1 0 0,5 9 0 0 0,-7-16-236 0 0</inkml:trace>
  <inkml:trace contextRef="#ctx0" brushRef="#br0" timeOffset="1">10 24 12896 0 0,'-7'-17'10879'0'0,"9"12"-9931"0"0,-1 3-786 0 0,0 2-281 0 0,0 0 0 0 0,0 1 0 0 0,0-1 0 0 0,0 0 0 0 0,0 0 1 0 0,0 1-1 0 0,0-1 0 0 0,0 0 0 0 0,0 1 0 0 0,-1-1 1 0 0,1 1-1 0 0,0-1 0 0 0,0 1 0 0 0,0 0 0 0 0,1 0 0 0 0,7 11-5091 0 0,-9-12 4598 0 0,7 11-6773 0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1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1 465 2304 0 0,'2'-1'21261'0'0,"7"-9"-19699"0"0,-6 6-1275 0 0,-1 1 0 0 0,1-1 0 0 0,-1 1 0 0 0,1 0 0 0 0,0 0 0 0 0,0 0 0 0 0,1 1 1 0 0,5-5-1 0 0,8-6 420 0 0,-13 10-649 0 0,0 0-1 0 0,0 0 1 0 0,0 1 0 0 0,1 0 0 0 0,-1-1-1 0 0,1 2 1 0 0,0-1 0 0 0,-1 0 0 0 0,1 1 0 0 0,0 0-1 0 0,7-1 1 0 0,-5 2-33 0 0,14 0-263 0 0,-1 0 0 0 0,0 2 0 0 0,37 6 0 0 0,-50-6-42 0 0,1-1-1 0 0,0 0 0 0 0,0 0 0 0 0,0-1 0 0 0,-1 0 0 0 0,1-1 0 0 0,8-1 0 0 0,-7 1-953 0 0,-1-1-1 0 0,0 0 1 0 0,12-5-1 0 0,-3-2-6572 0 0</inkml:trace>
  <inkml:trace contextRef="#ctx0" brushRef="#br0" timeOffset="1">497 58 7368 0 0,'42'-4'9970'0'0,"0"-6"-4051"0"0,-27 6-4770 0 0,0 1 0 0 0,0 0 1 0 0,24-1-1 0 0,-35 4-1008 0 0,1 0 1 0 0,-1-1-1 0 0,0 0 0 0 0,0 0 1 0 0,7-3-1 0 0,12-2 148 0 0,-6 4-147 0 0,-6 2-163 0 0,1-2 0 0 0,16-4 0 0 0,-15 6-1045 0 0,-12 0 826 0 0,0 1 0 0 0,0-1 0 0 0,0 0-1 0 0,0 0 1 0 0,0 0 0 0 0,0 0 0 0 0,0 0-1 0 0,0 0 1 0 0,0 0 0 0 0,0 0 0 0 0,0-1-1 0 0,0 1 1 0 0,0 0 0 0 0,1-1 0 0 0,8-4-1906 0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1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20127 0 0,'0'0'2022'0'0,"0"1"-1854"0"0,0 18 449 0 0,0-9 186 0 0,0 1 0 0 0,1 0 0 0 0,0 0 1 0 0,2 10-1 0 0,3 37 345 0 0,-1-32-1121 0 0,-2-11-299 0 0,1 1 0 0 0,0-1 0 0 0,1 0 0 0 0,6 15 0 0 0,0-10-1350 0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2.1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19607 0 0,'0'0'1779'0'0,"2"0"-1464"0"0,2 0-190 0 0,0 0 0 0 0,0-1 0 0 0,0 1 0 0 0,0-1 0 0 0,0 0 0 0 0,-1 0-1 0 0,1 0 1 0 0,0 0 0 0 0,0-1 0 0 0,3-2 0 0 0,-4 3 163 0 0,0-1 0 0 0,0 1-1 0 0,1 0 1 0 0,-1 0-1 0 0,0 0 1 0 0,5 0 0 0 0,57-13 2526 0 0,-45 12-2441 0 0,-3 1-15 0 0,29-5-1 0 0,23-7-50 0 0,-50 11-462 0 0,-11 3-2455 0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2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0 5528 0 0,'0'0'21437'0'0,"0"3"-21047"0"0,0 1-291 0 0,0 0-32 0 0,0-1 0 0 0,0 1 0 0 0,0-1 0 0 0,1 1 0 0 0,-1-1 0 0 0,1 1 0 0 0,0-1 0 0 0,-1 1 1 0 0,2-1-1 0 0,-1 0 0 0 0,0 1 0 0 0,3 4 0 0 0,17 20-3 0 0,33 35 1 0 0,-54-63-65 0 0,17 23 0 0 0,-5-13 0 0 0,7 13 0 0 0,-10-12 0 0 0,-3 2 0 0 0,-4-9 0 0 0,1 6 18 0 0,-3-9-16 0 0,-1-1 0 0 0,1 1 0 0 0,0-1 0 0 0,-1 1 0 0 0,1-1 0 0 0,0 1 1 0 0,-1 0-1 0 0,1-1 0 0 0,0 1 0 0 0,0-1 0 0 0,0 1 0 0 0,0 0 0 0 0,-1-1 0 0 0,1 1 0 0 0,0 0 1 0 0,0-1-1 0 0,0 1 0 0 0,0 0 0 0 0,1-1 0 0 0,-1 1 0 0 0,0 1 0 0 0,0 4 18 0 0,0-3-3 0 0,1 0 0 0 0,-1 0 0 0 0,0 0 0 0 0,-1 0 1 0 0,1 0-1 0 0,0-1 0 0 0,-1 1 0 0 0,0 0 0 0 0,0 0 1 0 0,1 0-1 0 0,-2-1 0 0 0,1 1 0 0 0,0 0 0 0 0,0-1 1 0 0,-1 1-1 0 0,-2 2 0 0 0,1-1 19 0 0,-1 0 1 0 0,1-1-1 0 0,-1 1 0 0 0,0-1 0 0 0,0 0 1 0 0,-1 0-1 0 0,1 0 0 0 0,0-1 0 0 0,-1 0 1 0 0,0 1-1 0 0,-6 1 0 0 0,9-4-36 0 0,-12 7 37 0 0,11-5-27 0 0,0 0 0 0 0,0-1 0 0 0,0 1 0 0 0,0-1 0 0 0,0 0 0 0 0,-6 1-1 0 0,-54 3-145 0 0,35-5-7461 0 0</inkml:trace>
  <inkml:trace contextRef="#ctx0" brushRef="#br0" timeOffset="1">696 95 17647 0 0,'0'0'1603'0'0,"0"2"-1318"0"0,1 2-198 0 0,-1-1 0 0 0,1 0 0 0 0,0 0-1 0 0,0 1 1 0 0,0-1 0 0 0,0 0 0 0 0,1 0 0 0 0,-1 0-1 0 0,3 4 1 0 0,-2-4 214 0 0,0 0-1 0 0,0 1 1 0 0,0 0-1 0 0,-1-1 1 0 0,1 1-1 0 0,-1 0 1 0 0,0 0 0 0 0,0 0-1 0 0,0 6 1 0 0,-1 0-15 0 0,1-1 0 0 0,0 0 0 0 0,1 0 0 0 0,-1 0 1 0 0,5 11-1 0 0,-5-17-232 0 0,0 0 0 0 0,0 0 0 0 0,-1 0 0 0 0,1 0 0 0 0,-1 0 0 0 0,1 0 0 0 0,-1 0 0 0 0,0 0 0 0 0,0 0 0 0 0,-1 0 0 0 0,1 0 0 0 0,-1 0 0 0 0,1 0 1 0 0,-2 3-1 0 0,1 2 22 0 0,1-1 0 0 0,0 0 0 0 0,0 0 0 0 0,0 1 0 0 0,1-1 0 0 0,0 0 0 0 0,1 0 0 0 0,0 0 0 0 0,4 11 0 0 0,-3-9-3 0 0,-1 1 0 0 0,1-1 0 0 0,-1 1 0 0 0,0 15 0 0 0,-2-9 6 0 0,0-7-9 0 0,0 0-1 0 0,2 15 1 0 0,-1-18-29 0 0,1 1 0 0 0,-1 0 0 0 0,-1 0 0 0 0,0 0-1 0 0,0 0 1 0 0,0 0 0 0 0,-1 0 0 0 0,1 0 0 0 0,-4 10 0 0 0,1-9 5 0 0,2-4-20 0 0,-1 0 1 0 0,1 0 0 0 0,0 0-1 0 0,0 0 1 0 0,0 0-1 0 0,1 7 1 0 0,-1-6-6 0 0,1-1 0 0 0,-1 1 1 0 0,0 0-1 0 0,0 0 0 0 0,0-1 0 0 0,-1 1 0 0 0,1-1 0 0 0,-1 1 0 0 0,0-1 1 0 0,-1 0-1 0 0,1 1 0 0 0,-1-1 0 0 0,-3 4 0 0 0,-1 0-71 0 0,-1 1 0 0 0,0-1 0 0 0,0-1 0 0 0,-14 11-1 0 0,19-16-10 0 0,0-1 0 0 0,0 1 0 0 0,0-1 0 0 0,0 0 0 0 0,0 0 0 0 0,0 0 0 0 0,0 0 0 0 0,0 0 0 0 0,-1-1 0 0 0,1 1 0 0 0,0-1 0 0 0,0 0 0 0 0,-5 0 0 0 0,-18-4-2162 0 0,3-4-4558 0 0,2-1-1053 0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2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18687 0 0,'0'0'416'0'0,"15"-6"80"0"0,-9 2 16 0 0,4 0 8 0 0,2-2-416 0 0,-2 6-104 0 0,2-9 0 0 0,3 9 96 0 0,-11 0 0 0 0,14 0 0 0 0,-8 6-5687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36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14744 0 0,'0'0'1136'0'0,"2"0"-582"0"0,3 0-177 0 0,5 0 865 0 0,-1 0-1 0 0,1 0 0 0 0,18 5 1 0 0,-18-3-397 0 0,0 0 0 0 0,21 0 0 0 0,9 2 602 0 0,-21-1-3380 0 0,29 2 0 0 0</inkml:trace>
  <inkml:trace contextRef="#ctx0" brushRef="#br0" timeOffset="1">50 337 10136 0 0,'2'0'8170'0'0,"6"0"-6781"0"0,40 1 3730 0 0,-39 0-4936 0 0,0 0-1 0 0,1 1 0 0 0,10 3 0 0 0,-10-2-202 0 0,0 0-1 0 0,1-1 0 0 0,-1 0 1 0 0,0 0-1 0 0,14 0 0 0 0,15 3-592 0 0,-19-1-1034 0 0,0-3-657 0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3.3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1 596 12896 0 0,'1'-1'6206'0'0,"16"-5"-21"0"0,-12 4-5991 0 0,-4 2-17 0 0,1-1 0 0 0,0 1 0 0 0,-1-1 0 0 0,1 0 0 0 0,-1 0 1 0 0,1 1-1 0 0,-1-1 0 0 0,0 0 0 0 0,2-2 0 0 0,5-2 121 0 0,-5 4-189 0 0,1-1-1 0 0,-1 1 1 0 0,1 0 0 0 0,0 0 0 0 0,-1 0 0 0 0,1 0-1 0 0,0 1 1 0 0,6-1 0 0 0,-2 2-45 0 0,-1 0-1 0 0,0 0 1 0 0,1 1 0 0 0,-1 0-1 0 0,8 4 1 0 0,-3-3-38 0 0,-9-3-20 0 0,1 1 0 0 0,-1 0 0 0 0,0-1 0 0 0,0 1 0 0 0,0 1 0 0 0,0-1 0 0 0,0 0 0 0 0,4 4 0 0 0,8 1-6 0 0,0-1 0 0 0,1 0 0 0 0,0 0 0 0 0,0-2 0 0 0,0 0 0 0 0,0-1 0 0 0,18 0 0 0 0,4-2-16 0 0,-14-3-61 0 0,10-5-197 0 0,-25 7-445 0 0,1-1 0 0 0,-1 0 0 0 0,1-1 0 0 0,-1 0 0 0 0,16-8 0 0 0,-14 2-1120 0 0</inkml:trace>
  <inkml:trace contextRef="#ctx0" brushRef="#br0" timeOffset="1">538 14 18743 0 0,'0'0'430'0'0,"0"0"-407"0"0,-1 0 1 0 0,1 0-1 0 0,0 0 0 0 0,0 0 1 0 0,0-1-1 0 0,0 1 1 0 0,0 0-1 0 0,0 0 1 0 0,0 0-1 0 0,0 0 0 0 0,0-1 1 0 0,0 1-1 0 0,0 0 1 0 0,0 0-1 0 0,0 0 0 0 0,0 0 1 0 0,0-1-1 0 0,0 1 1 0 0,0 0-1 0 0,0 0 1 0 0,0 0-1 0 0,0-1 0 0 0,0 1 1 0 0,0 0-1 0 0,0 0 1 0 0,0 0-1 0 0,0 0 0 0 0,0-1 1 0 0,0 1-1 0 0,0 0 1 0 0,0 0-1 0 0,0 0 1 0 0,1 0-1 0 0,-1 0 0 0 0,0 0 1 0 0,0-1-1 0 0,0 1 1 0 0,0 0-1 0 0,0 0 1 0 0,0 0-1 0 0,1 0 0 0 0,-1 0 1 0 0,0 0-1 0 0,0 0 1 0 0,0 0-1 0 0,0 0 0 0 0,1-1 1 0 0,-1 1-1 0 0,0 0 1 0 0,0 0-1 0 0,0 0 1 0 0,1 0-1 0 0,-1 0 0 0 0,0 0 1 0 0,0 0-1 0 0,0 0 1 0 0,0 0-1 0 0,1 0 0 0 0,-1 1 1 0 0,0-1-1 0 0,0 0 1 0 0,6-2 61 0 0,28-3 195 0 0,5 5 2025 0 0,-38-1-2170 0 0,-1 1-1 0 0,1 0 0 0 0,0 0 1 0 0,0 1-1 0 0,0-1 0 0 0,0 0 1 0 0,0 0-1 0 0,0 0 0 0 0,-1 1 1 0 0,1-1-1 0 0,0 0 0 0 0,0 1 1 0 0,0-1-1 0 0,-1 1 0 0 0,1-1 0 0 0,1 1 1 0 0,2 2 252 0 0,8 2 202 0 0,-8-4-435 0 0,0 1 0 0 0,0-1 0 0 0,0 1 0 0 0,0 0 0 0 0,0 0 0 0 0,-1 0 0 0 0,1 1 0 0 0,-1-1 0 0 0,1 1 0 0 0,-1 0 0 0 0,0 0 0 0 0,0 0-1 0 0,0 1 1 0 0,4 6 0 0 0,-5-8-96 0 0,0 1 0 0 0,-1-1 0 0 0,1 1-1 0 0,0-1 1 0 0,0 0 0 0 0,0 0 0 0 0,1 0-1 0 0,2 2 1 0 0,-2-2 8 0 0,0 1-1 0 0,0-1 1 0 0,0 1-1 0 0,-1-1 1 0 0,1 1 0 0 0,2 4-1 0 0,52 97 791 0 0,-55-100-841 0 0,0-1 0 0 0,0 1-1 0 0,-1 0 1 0 0,0 0 0 0 0,0 1 0 0 0,0-1 0 0 0,0 0-1 0 0,-1 0 1 0 0,1 6 0 0 0,-1-5-8 0 0,1-1 0 0 0,-1 0 0 0 0,1 0 1 0 0,0 1-1 0 0,0-1 0 0 0,3 5 0 0 0,-3-6-5 0 0,0 0 0 0 0,0 0-1 0 0,0 0 1 0 0,0 0 0 0 0,-1 0 0 0 0,1 0 0 0 0,-1 0 0 0 0,0 0 0 0 0,0 1-1 0 0,0-1 1 0 0,0 5 0 0 0,-13 79-345 0 0,11-70-320 0 0,0 1 0 0 0,-2-1-1 0 0,0 0 1 0 0,-6 18-1 0 0,3-14-1604 0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3.7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52 243 18975 0 0,'-42'0'1720'0'0,"42"0"-1696"0"0,-1 0-1 0 0,1 0 0 0 0,0 0 0 0 0,-1 0 1 0 0,1 0-1 0 0,0 0 0 0 0,-1 0 0 0 0,1 0 1 0 0,-1 0-1 0 0,1 0 0 0 0,0 0 0 0 0,-1-1 1 0 0,1 1-1 0 0,0 0 0 0 0,-1 0 0 0 0,1 0 1 0 0,0 0-1 0 0,-1-1 0 0 0,1 1 0 0 0,0 0 1 0 0,0 0-1 0 0,-1 0 0 0 0,1-1 0 0 0,0 1 1 0 0,0 0-1 0 0,-1-1 0 0 0,1 1 0 0 0,0 0 1 0 0,0-1-1 0 0,-1 1 0 0 0,1 0 22 0 0,0-1 0 0 0,0 1-1 0 0,0 0 1 0 0,0 0 0 0 0,0 0 0 0 0,0-1-1 0 0,0 1 1 0 0,0 0 0 0 0,0 0 0 0 0,0 0-1 0 0,0-1 1 0 0,0 1 0 0 0,0 0 0 0 0,1 0-1 0 0,-1 0 1 0 0,0-1 0 0 0,0 1 0 0 0,0 0-1 0 0,0 0 1 0 0,0 0 0 0 0,0 0 0 0 0,0-1-1 0 0,0 1 1 0 0,1 0 0 0 0,-1 0 0 0 0,0 0-1 0 0,0 0 1 0 0,0 0 0 0 0,0-1 0 0 0,1 1-1 0 0,16-4 1507 0 0,23-9 0 0 0,-23 7-693 0 0,32-7 1 0 0,19 4-42 0 0,-35 6-980 0 0,-32 3 36 0 0,3-3-255 0 0,0 1 343 0 0,0-1-1124 0 0</inkml:trace>
  <inkml:trace contextRef="#ctx0" brushRef="#br0" timeOffset="1">115 1 20239 0 0,'0'0'69'0'0,"-1"0"-1"0"0,0 1 0 0 0,1-1 0 0 0,-1 0 1 0 0,1 1-1 0 0,-1-1 0 0 0,1 0 0 0 0,-1 1 1 0 0,1-1-1 0 0,-1 1 0 0 0,1-1 0 0 0,-1 1 1 0 0,1-1-1 0 0,-1 1 0 0 0,1-1 0 0 0,0 1 0 0 0,-1-1 1 0 0,1 1-1 0 0,0 0 0 0 0,-1 0 0 0 0,8 7 1621 0 0,0-2-1673 0 0,-5-4 133 0 0,-1-1 0 0 0,0 1 0 0 0,0 0 0 0 0,0 0 0 0 0,0 0 0 0 0,0 0 0 0 0,0 0 0 0 0,0 0 0 0 0,-1 1 0 0 0,1-1 0 0 0,-1 0 0 0 0,1 0 0 0 0,-1 1 0 0 0,0-1 0 0 0,0 0 0 0 0,0 0 0 0 0,0 1 0 0 0,0-1 0 0 0,-1 0 0 0 0,0 4 0 0 0,-1 13 349 0 0,5 23 168 0 0,-2-30-515 0 0,0 0 1 0 0,-1 21-1 0 0,0-28-147 0 0,0-1-1 0 0,0 0 1 0 0,0 1-1 0 0,1-1 1 0 0,0 0-1 0 0,0 1 1 0 0,0-1-1 0 0,0 0 1 0 0,4 7-1 0 0,4 19-336 0 0,-5-6-1279 0 0,5-5-571 0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4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17479 0 0,'0'0'1580'0'0,"1"1"-1296"0"0,28 11 1712 0 0,-28-12-1885 0 0,-1 1 0 0 0,1-1-1 0 0,-1 1 1 0 0,1-1 0 0 0,-1 1-1 0 0,1-1 1 0 0,-1 1-1 0 0,0 0 1 0 0,1-1 0 0 0,-1 1-1 0 0,0 0 1 0 0,0-1 0 0 0,1 1-1 0 0,-1 0 1 0 0,0 1 0 0 0,2 2 205 0 0,1 2-72 0 0,0 1 0 0 0,0 0 0 0 0,-1-1 0 0 0,1 1 0 0 0,-2 0 0 0 0,1 1-1 0 0,-1-1 1 0 0,1 13 0 0 0,3 11 93 0 0,-2-9-148 0 0,0 42-1 0 0,-2-43-89 0 0,0-1 0 0 0,6 35-1 0 0,-2-19-573 0 0,-5-30 46 0 0,1 1-1 0 0,0-1 1 0 0,0 1 0 0 0,0-1 0 0 0,1 0 0 0 0,3 10-1 0 0,6 2-5372 0 0,-6-8-1683 0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4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16583 0 0,'0'0'762'0'0,"2"-2"-18"0"0,14-8-454 0 0,9-7-99 0 0,-23 15 79 0 0,1 1 0 0 0,-1-1-1 0 0,1 1 1 0 0,-1 0 0 0 0,1 0 0 0 0,-1 0-1 0 0,1 0 1 0 0,0 0 0 0 0,0 1 0 0 0,-1-1-1 0 0,1 1 1 0 0,0 0 0 0 0,0-1 0 0 0,4 2-1 0 0,-1-1 295 0 0,0 0 0 0 0,1 1 0 0 0,-1 0 0 0 0,0 0-1 0 0,10 3 1 0 0,0 1 226 0 0,-13-5-677 0 0,-1 1 0 0 0,1-1 0 0 0,0 1 0 0 0,-1 0 0 0 0,1 0 0 0 0,0 0 0 0 0,4 3-1 0 0,-2 1-8 0 0,-1-1 0 0 0,1 1 0 0 0,-1 0 0 0 0,0 0 0 0 0,0 0 0 0 0,0 0 0 0 0,-1 1 0 0 0,0-1 0 0 0,0 1 0 0 0,0 0 0 0 0,-1 0-1 0 0,0 0 1 0 0,0 0 0 0 0,0 1 0 0 0,1 11 0 0 0,-3-12-91 0 0,0-1-1 0 0,0 0 1 0 0,-1 1-1 0 0,0-1 1 0 0,1 0 0 0 0,-2 0-1 0 0,1 0 1 0 0,-3 6-1 0 0,-2 12-17 0 0,3-12-15 0 0,-1-1 0 0 0,0 0 0 0 0,0 0 0 0 0,-1 0 0 0 0,0 0 0 0 0,-9 12 0 0 0,-2 0-461 0 0,-26 27 1 0 0,27-37 51 0 0,-2 1-157 0 0,13-9 585 0 0,3-2 21 0 0,0-1 0 0 0,-1 1 0 0 0,1-1 0 0 0,-1 1 0 0 0,1-1 0 0 0,-1 0 0 0 0,1 0 0 0 0,-1 0 0 0 0,0 0 1 0 0,0 0-1 0 0,1 0 0 0 0,-1 0 0 0 0,0 0 0 0 0,0-1 0 0 0,0 1 0 0 0,0-1 0 0 0,0 1 0 0 0,0-1 0 0 0,0 0 0 0 0,0 0 0 0 0,0 1 0 0 0,-4-2 0 0 0,8 1 16 0 0,1 0 0 0 0,-1-1 1 0 0,0 1-1 0 0,1-1 0 0 0,-1 1 0 0 0,0-1 0 0 0,1 0 0 0 0,2-2 0 0 0,-3 2-19 0 0,0 0-1 0 0,1 0 0 0 0,-1 0 1 0 0,1 1-1 0 0,-1-1 0 0 0,1 0 1 0 0,-1 1-1 0 0,5-1 0 0 0,46-4 180 0 0,-40 3-137 0 0,-1 1 0 0 0,1 0 0 0 0,22 1 0 0 0,-22 2-112 0 0,0-1-1 0 0,1 0 0 0 0,-1-1 1 0 0,25-4-1 0 0,31-4-2998 0 0,-43 8 780 0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4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32 276 19263 0 0,'0'0'1936'0'0,"2"1"-1777"0"0,2 3 422 0 0,0 1 0 0 0,0 0-1 0 0,-1 0 1 0 0,1 0 0 0 0,-1 0 0 0 0,0 0 0 0 0,3 9 0 0 0,-5-11-349 0 0,0 0 0 0 0,0 0 0 0 0,-1 0 1 0 0,1 1-1 0 0,-1-1 0 0 0,0 7 0 0 0,2 6 160 0 0,4 8-229 0 0,-4-18-204 0 0,0 1 0 0 0,-1-1 0 0 0,1 1-1 0 0,-1 6 1 0 0,-1-12 33 0 0,0-1-1 0 0,0 0 1 0 0,0 1-1 0 0,0-1 1 0 0,0 0-1 0 0,0 1 1 0 0,0-1-1 0 0,0 0 1 0 0,0 0 0 0 0,1 1-1 0 0,-1-1 1 0 0,0 0-1 0 0,0 1 1 0 0,0-1-1 0 0,0 0 1 0 0,0 0-1 0 0,1 1 1 0 0,-1-1-1 0 0,0 0 1 0 0,0 0-1 0 0,0 1 1 0 0,1-1 0 0 0,-1 0-1 0 0,0 1 1 0 0,3 3-2313 0 0</inkml:trace>
  <inkml:trace contextRef="#ctx0" brushRef="#br0" timeOffset="1">1 0 16671 0 0,'0'0'2320'0'0,"10"4"-1744"0"0,-4 6 8 0 0,-6-4 8 0 0,5 2-592 0 0,1 2-112 0 0,-2 4-24 0 0,8 1-5351 0 0,-8 3-1073 0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5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1 474 20127 0 0,'0'0'2022'0'0,"1"-2"-1854"0"0,29-39 3028 0 0,-21 29-2103 0 0,-8 11-994 0 0,0-1 1 0 0,0 1-1 0 0,0 0 1 0 0,0-1-1 0 0,0 1 1 0 0,0 0-1 0 0,0 0 1 0 0,1-1-1 0 0,-1 1 1 0 0,0 0-1 0 0,1 1 1 0 0,1-2-1 0 0,35-21 1330 0 0,-8 4-819 0 0,-27 18-585 0 0,0 0 0 0 0,0 0 1 0 0,0 0-1 0 0,0 1 0 0 0,0-1 1 0 0,1 1-1 0 0,-1 0 0 0 0,4 0 1 0 0,-4 0-1 0 0,8 1-39 0 0,0 0 1 0 0,0 1-1 0 0,16 5 1 0 0,8 1-189 0 0,-6-2-139 0 0,-22-4 162 0 0,0 0 0 0 0,0-1 0 0 0,0 1 0 0 0,0-2 0 0 0,0 1 0 0 0,1-1 0 0 0,8-1 0 0 0,28-8-2918 0 0,-19 4 1311 0 0</inkml:trace>
  <inkml:trace contextRef="#ctx0" brushRef="#br0" timeOffset="1">665 0 11976 0 0,'2'0'3640'0'0,"40"6"4329"0"0,-32-6-7182 0 0,2 0 80 0 0,1 0 0 0 0,0 1 0 0 0,13 2 0 0 0,11 4-197 0 0,46 3 0 0 0,-18-3-698 0 0,-34-1-117 0 0,-19-4-480 0 0,1 1 0 0 0,17-1 0 0 0,-13-2-1236 0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5.7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17159 0 0,'0'0'1558'0'0,"-1"11"1107"0"0,-1-6-2197 0 0,1-1 0 0 0,0 0 0 0 0,0 1 0 0 0,0-1 0 0 0,0 1 0 0 0,1-1 0 0 0,-1 1 0 0 0,2 4 0 0 0,-2 11 256 0 0,-1 69 1072 0 0,3-53-1410 0 0,4 65-192 0 0,-4-88-435 0 0,2 1-1 0 0,-1-1 1 0 0,6 15 0 0 0,4-1-7039 0 0,-2-7-1513 0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6.1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1 150 22255 0 0,'0'0'2236'0'0,"0"3"-1965"0"0,-1 12 235 0 0,1 16 521 0 0,7 30-76 0 0,3 9-669 0 0,-3-39-373 0 0,-6-22-216 0 0,2 0 0 0 0,-1 0 0 0 0,4 10 0 0 0,-4-15-300 0 0,0-1 1 0 0,0 1-1 0 0,1 0 1 0 0,-1 0-1 0 0,6 5 1 0 0,3 1-7692 0 0</inkml:trace>
  <inkml:trace contextRef="#ctx0" brushRef="#br0" timeOffset="1">241 75 20503 0 0,'0'0'2059'0'0,"0"2"-1888"0"0,0 4 188 0 0,-1 1 1 0 0,0-1 0 0 0,-2 9 0 0 0,1-8 121 0 0,0 0 0 0 0,1 1-1 0 0,-1 10 1 0 0,2-5-250 0 0,0-1-111 0 0,0 0 1 0 0,0 0-1 0 0,2 1 1 0 0,3 20 0 0 0,-1-23-25 0 0,-2-3 20 0 0,1 0 0 0 0,-1 0 0 0 0,1 12-1 0 0,-2-12-39 0 0,0-1 0 0 0,0 0 0 0 0,1 0 0 0 0,-1 0-1 0 0,1 0 1 0 0,1 0 0 0 0,-1 0 0 0 0,1-1-1 0 0,5 9 1 0 0,-6-12-59 0 0,-1 1 0 0 0,1-1 0 0 0,0 1-1 0 0,0-1 1 0 0,1 0 0 0 0,-1 0 0 0 0,0 0 0 0 0,1 0-1 0 0,-1 0 1 0 0,1 0 0 0 0,-1-1 0 0 0,1 1 0 0 0,0-1-1 0 0,0 0 1 0 0,0 0 0 0 0,0 0 0 0 0,0 0 0 0 0,0 0 0 0 0,0-1-1 0 0,5 1 1 0 0,11 0 77 0 0,16-1 124 0 0,-32 0-199 0 0,-1 0 0 0 0,1 0 1 0 0,-1-1-1 0 0,1 1 0 0 0,-1-1 1 0 0,0 0-1 0 0,1 1 0 0 0,-1-1 1 0 0,0 0-1 0 0,4-2 0 0 0,2-4 41 0 0,0 1 0 0 0,-1-1 0 0 0,0-1 1 0 0,0 1-1 0 0,0-1 0 0 0,-1 0 0 0 0,0-1 0 0 0,-1 0 0 0 0,0 0 0 0 0,5-10 0 0 0,-1 1 163 0 0,-6 12-200 0 0,0 0 1 0 0,0 0-1 0 0,0-1 0 0 0,-1 1 1 0 0,0-1-1 0 0,0 1 0 0 0,1-13 1 0 0,-3 10-18 0 0,0 1 0 0 0,0-1 1 0 0,-1 1-1 0 0,0-1 0 0 0,0 1 0 0 0,-1-1 1 0 0,0 1-1 0 0,-1 0 0 0 0,1 0 0 0 0,-2 0 1 0 0,-3-8-1 0 0,0 5-75 0 0,0 0 1 0 0,0 0-1 0 0,-1 1 0 0 0,0 0 1 0 0,0 0-1 0 0,-17-13 0 0 0,22 21-52 0 0,0 0-1 0 0,0 0 1 0 0,0 0-1 0 0,0 0 1 0 0,0 1-1 0 0,-1 0 1 0 0,1-1-1 0 0,0 1 1 0 0,-1 0-1 0 0,1 0 1 0 0,-1 1-1 0 0,1-1 1 0 0,-1 1-1 0 0,0 0 1 0 0,1 0-1 0 0,-1 0 1 0 0,-5 1-1 0 0,5 0-489 0 0,-1 0 0 0 0,1 0 0 0 0,0 0-1 0 0,0 1 1 0 0,0-1 0 0 0,0 1 0 0 0,0 0 0 0 0,-6 4 0 0 0,-6 7-7626 0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6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176 2 19895 0 0,'0'0'35'0'0,"0"0"0"0"0,0 0 0 0 0,0 0 0 0 0,0 0 0 0 0,0 0-1 0 0,0 0 1 0 0,0-1 0 0 0,0 1 0 0 0,0 0 0 0 0,0 0 0 0 0,0 0-1 0 0,1 0 1 0 0,-1 0 0 0 0,0 0 0 0 0,0 0 0 0 0,0 0 0 0 0,0 0 0 0 0,0 0-1 0 0,0 0 1 0 0,0 0 0 0 0,0-1 0 0 0,1 1 0 0 0,-1 0 0 0 0,0 0-1 0 0,0 0 1 0 0,0 0 0 0 0,0 0 0 0 0,0 0 0 0 0,0 0 0 0 0,0 0-1 0 0,1 0 1 0 0,-1 0 0 0 0,0 0 0 0 0,0 0 0 0 0,0 0 0 0 0,0 0 0 0 0,0 0-1 0 0,0 0 1 0 0,0 0 0 0 0,0 1 0 0 0,1-1 0 0 0,-1 0 0 0 0,0 0-1 0 0,0 0 1 0 0,0 0 0 0 0,0 0 0 0 0,0 0 0 0 0,0 0 0 0 0,0 0-1 0 0,0 0 1 0 0,0 0 0 0 0,0 0 0 0 0,1 1 0 0 0,-1-1 0 0 0,0 0-1 0 0,0 0 1 0 0,0 0 0 0 0,0 0 0 0 0,11 10 278 0 0,11 13-426 0 0,-14-14 302 0 0,-4-5 7 0 0,-1 0 1 0 0,1 0 0 0 0,-1 0-1 0 0,0 0 1 0 0,4 10-1 0 0,5 10 283 0 0,4 10-6 0 0,20 59-1 0 0,-30-72-271 0 0,-1-1 1 0 0,-1 1-1 0 0,-1 0 0 0 0,-1 0 0 0 0,-1 1 0 0 0,0-1 1 0 0,-2 0-1 0 0,-1 0 0 0 0,-8 41 0 0 0,-10 4 627 0 0,13-43-559 0 0,6-17-252 0 0,-1 0 0 0 0,0-1 0 0 0,0 1 0 0 0,-1 0 0 0 0,0-1 0 0 0,-4 8 0 0 0,-3 2 25 0 0,-14 17-20 0 0,22-30-34 0 0,1 0-1 0 0,-1-1 1 0 0,0 1 0 0 0,0 0 0 0 0,0-1-1 0 0,0 0 1 0 0,0 1 0 0 0,0-1-1 0 0,0 0 1 0 0,0 0 0 0 0,0 0 0 0 0,0 0-1 0 0,-4 0 1 0 0,-60 5-608 0 0,58-5 256 0 0,0-2 1 0 0,0 1-1 0 0,0-1 1 0 0,0 0-1 0 0,0-1 0 0 0,-11-4 1 0 0,7 2-321 0 0,-27-11-6513 0 0,17 1-148 0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6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6448 0 0,'0'0'688'0'0,"12"-4"-688"0"0,-8 4 2296 0 0,8 4 432 0 0,-3-4 88 0 0,7 0 23 0 0,-4 0-1935 0 0,-2 6 64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0.6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15 2760 0 0,'-16'15'15346'0'0,"64"-21"-10989"0"0,-30 5-3393 0 0,13 2 263 0 0,-20-1-701 0 0,24-2 0 0 0,-4 0-81 0 0,-19 0-448 0 0,-9 1 5 0 0,-1 1-1 0 0,0-1 1 0 0,0 0-1 0 0,1 1 1 0 0,-1 0-1 0 0,0-1 1 0 0,1 1-1 0 0,-1 0 1 0 0,4 1-1 0 0,30-8-132 0 0,-33 6 80 0 0,-1 1-1232 0 0,16-6-12759 0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7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12 7832 0 0,'0'1'602'0'0,"-9"19"-22"0"0,9-19-70 0 0,0-1 0 0 0,-1 1-1 0 0,1 0 1 0 0,0 0-1 0 0,0-1 1 0 0,-1 1 0 0 0,1 0-1 0 0,0 0 1 0 0,0-1 0 0 0,0 1-1 0 0,0 0 1 0 0,0 0-1 0 0,0-1 1 0 0,0 1 0 0 0,0 0-1 0 0,0 0 1 0 0,0-1 0 0 0,1 1-1 0 0,-1 0 1 0 0,0 0-1 0 0,0-1 1 0 0,1 1 0 0 0,-1 0-1 0 0,0-1 1 0 0,1 1 0 0 0,-1 0-1 0 0,1-1 1 0 0,-1 1-1 0 0,1 0 1 0 0,4 2 1918 0 0,0-2-3593 0 0,-3-1 2280 0 0,0 0-693 0 0,3-1-224 0 0,-1 0 0 0 0,0 0-1 0 0,1-1 1 0 0,-1 1 0 0 0,0-1-1 0 0,0 0 1 0 0,0 0 0 0 0,6-5-1 0 0,13-5 132 0 0,-11 7-297 0 0,0 0 1 0 0,0 1-1 0 0,1 0 0 0 0,-1 1 1 0 0,1 1-1 0 0,0 0 0 0 0,0 0 1 0 0,0 1-1 0 0,0 1 0 0 0,0 0 1 0 0,14 3-1 0 0,13 2-740 0 0,59-1 0 0 0,-89-4 134 0 0,27-1-1168 0 0,-10-2-5250 0 0,-1-1-1147 0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8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14280 0 0,'0'0'1757'0'0,"2"-1"-537"0"0,54-22 5252 0 0,-48 20-6013 0 0,0-1 1 0 0,14-3-1 0 0,5-2-17 0 0,-16 5-302 0 0,0 0 1 0 0,1 1 0 0 0,-1 0-1 0 0,24-1 1 0 0,48 2-1628 0 0,-66 2 419 0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59.3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15808 0 0,'0'0'1207'0'0,"2"0"-825"0"0,10 0-333 0 0,-1-2 0 0 0,17-3 0 0 0,1 0 585 0 0,-8 0 554 0 0,30-10-1 0 0,19-4 123 0 0,-31 10-1478 0 0,-18 4-1348 0 0,-1 1-3301 0 0,-4 3-1793 0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06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24 11056 0 0,'0'0'852'0'0,"-1"-2"-560"0"0,-8-20 13643 0 0,10 24-13583 0 0,7 22-178 0 0,-1 0-1 0 0,-1 0 1 0 0,4 45-1 0 0,-5-33-136 0 0,10 73 16 0 0,-8-40-364 0 0,-4-33-244 0 0,9 40 0 0 0,-9-63-352 0 0,-3-10 639 0 0,0 0 1 0 0,1 0 0 0 0,-1 0-1 0 0,1 0 1 0 0,0 0 0 0 0,2 4-1 0 0,-2-6-258 0 0,-1 0 0 0 0,1 0 0 0 0,-1 0-1 0 0,1 0 1 0 0,0 0 0 0 0,0-1-1 0 0,0 1 1 0 0,-1 0 0 0 0,1 0 0 0 0,0-1-1 0 0,0 1 1 0 0,0-1 0 0 0,2 2 0 0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06.7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68 14888 0 0,'0'0'2777'0'0,"-2"2"-1476"0"0,0 0-1119 0 0,0 0 0 0 0,0 0 0 0 0,0 0-1 0 0,0 0 1 0 0,0 0 0 0 0,1 1 0 0 0,-1-1 0 0 0,1 1-1 0 0,0-1 1 0 0,-1 1 0 0 0,1 0 0 0 0,0-1 0 0 0,1 1-1 0 0,-1 0 1 0 0,0 0 0 0 0,1 0 0 0 0,-1-1 0 0 0,1 1 0 0 0,0 0-1 0 0,0 0 1 0 0,1 4 0 0 0,0 35 357 0 0,-1-30-409 0 0,0 1 0 0 0,4 19 0 0 0,11 28 54 0 0,-13-52-171 0 0,0 0 1 0 0,0 0-1 0 0,1 0 0 0 0,-1 0 0 0 0,2-1 0 0 0,-1 1 1 0 0,1-1-1 0 0,0 0 0 0 0,10 13 0 0 0,-11-17-3 0 0,0 1 0 0 0,1-1 0 0 0,-1 0 0 0 0,1 0 0 0 0,-1 0 0 0 0,1 0 0 0 0,0-1-1 0 0,0 1 1 0 0,0-1 0 0 0,0 0 0 0 0,1 0 0 0 0,-1-1 0 0 0,0 1 0 0 0,1-1 0 0 0,-1 0 0 0 0,1 0-1 0 0,0 0 1 0 0,6-1 0 0 0,-7 0 41 0 0,1-1-1 0 0,-1 0 1 0 0,1 0-1 0 0,-1-1 1 0 0,1 1-1 0 0,-1-1 1 0 0,0 0-1 0 0,0-1 1 0 0,0 1-1 0 0,0 0 1 0 0,0-1-1 0 0,0 0 1 0 0,-1 0-1 0 0,1 0 1 0 0,-1-1-1 0 0,5-6 1 0 0,-1 1 32 0 0,-1 0-1 0 0,-1-1 1 0 0,0 0 0 0 0,0 0-1 0 0,-1 0 1 0 0,0 0 0 0 0,-1-1-1 0 0,0 0 1 0 0,0 1 0 0 0,1-22-1 0 0,-4 19 0 0 0,2 0 0 0 0,2-16-1 0 0,-2 21-63 0 0,0-1 0 0 0,-1 1 0 0 0,0 0 0 0 0,-1 0 0 0 0,1-1 0 0 0,-2 1 1 0 0,-1-15-1 0 0,0 15-2 0 0,0 0 0 0 0,0 0 0 0 0,-1 1 0 0 0,-7-15 0 0 0,8 19-10 0 0,-1-1 1 0 0,0 1-1 0 0,1-1 0 0 0,-1 1 0 0 0,-1 0 1 0 0,1 0-1 0 0,0 0 0 0 0,-1 0 0 0 0,1 1 1 0 0,-6-3-1 0 0,2 2-10 0 0,0 0 0 0 0,0 0 0 0 0,0 1 1 0 0,-1 0-1 0 0,1 1 0 0 0,-1-1 0 0 0,1 1 0 0 0,-1 1 1 0 0,1-1-1 0 0,-13 2 0 0 0,7-1-102 0 0,8 1 44 0 0,1-1 0 0 0,0 1 0 0 0,-1 0-1 0 0,1 0 1 0 0,-1 0 0 0 0,1 1 0 0 0,0-1 0 0 0,0 1 0 0 0,0 0 0 0 0,0 0 0 0 0,0 1 0 0 0,0-1 0 0 0,1 1 0 0 0,-1 0-1 0 0,1 0 1 0 0,0 0 0 0 0,0 0 0 0 0,-5 7 0 0 0,1-1-763 0 0,1 0-1 0 0,0 1 1 0 0,1-1-1 0 0,0 1 0 0 0,1 0 1 0 0,-6 18-1 0 0,8-5-6429 0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07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68 12896 0 0,'-1'1'997'0'0,"-1"3"-707"0"0,1-1 0 0 0,-1 1 0 0 0,1 0-1 0 0,0 0 1 0 0,0 0 0 0 0,0 0 0 0 0,0 0 0 0 0,1 7 0 0 0,0 39 5256 0 0,1-20-4441 0 0,0 17-439 0 0,2 0 0 0 0,9 47 0 0 0,-10-73-989 0 0,0-1 0 0 0,-2 34 0 0 0,0-27-6136 0 0</inkml:trace>
  <inkml:trace contextRef="#ctx0" brushRef="#br0" timeOffset="1">0 1 10592 0 0,'0'0'7975'0'0,"10"6"-9015"0"0,2-3-223 0 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07.5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1 130 16471 0 0,'0'0'5530'0'0,"1"-1"-4276"0"0,11-22 497 0 0,-8 15-1261 0 0,0 0 0 0 0,1 0 0 0 0,8-11 0 0 0,-8 13-379 0 0,0 1 0 0 0,1-1 0 0 0,-1 1 0 0 0,1 1-1 0 0,0-1 1 0 0,0 1 0 0 0,1 0 0 0 0,-1 0 0 0 0,1 1 0 0 0,0-1 0 0 0,0 2 0 0 0,0-1 0 0 0,0 1 0 0 0,11-2 0 0 0,-7 3-85 0 0,0 1 0 0 0,0 0 0 0 0,0 0 0 0 0,0 1 0 0 0,12 3 0 0 0,54 17-37 0 0,-36-4-101 0 0,-28-12-40 0 0,0 1 0 0 0,16 3 0 0 0,-9-4-73 0 0,-13-3 61 0 0,1 1 0 0 0,-1-2 1 0 0,1 1-1 0 0,0-1 0 0 0,0-1 0 0 0,0 1 0 0 0,9-2 0 0 0,8-1-487 0 0,-14 1-463 0 0,1 0 1 0 0,18-5-1 0 0,-8-2-798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09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10 9672 0 0,'-4'6'13025'0'0,"6"-7"-12407"0"0,2-1-429 0 0,1 0 0 0 0,-1 0 0 0 0,1 0 0 0 0,0 0 0 0 0,-1 1 0 0 0,1 0 0 0 0,0 0 0 0 0,0 0 0 0 0,10 0 0 0 0,1 2 166 0 0,29 3 0 0 0,-5 1-112 0 0,92 12-34 0 0,-75-10-562 0 0,-14-1-1979 0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09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18055 0 0,'0'0'1804'0'0,"0"3"-1649"0"0,0-3-151 0 0,0 7 107 0 0,0-1-1 0 0,0 1 1 0 0,1-1-1 0 0,0 1 0 0 0,3 10 1 0 0,-1-9 392 0 0,-1 1 1 0 0,0 0 0 0 0,1 11-1 0 0,3 9 84 0 0,-3-14-259 0 0,2 28 0 0 0,-4-28-231 0 0,1 0 0 0 0,3 15 0 0 0,1-6-229 0 0,1-1 0 0 0,0 1 0 0 0,2-2 1 0 0,1 1-1 0 0,15 27 0 0 0,-15-32-154 0 0,-8-14-95 0 0,0 0 0 0 0,0 0 0 0 0,0 0 0 0 0,1-1 0 0 0,-1 1 0 0 0,1-1 0 0 0,0 0 0 0 0,0 1 0 0 0,5 3 0 0 0,20 12-1708 0 0,-1-10-20 0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10.1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6448 0 0,'0'0'297'0'0,"2"1"-9"0"0,23 9 292 0 0,7-8 6998 0 0,5 0-1151 0 0,-27-1-5772 0 0,1 0 1 0 0,-1-1-1 0 0,1-1 0 0 0,13-1 1 0 0,21-2 191 0 0,68-2-230 0 0,-104 6-639 0 0,1-1 0 0 0,-1 0 0 0 0,1 0 0 0 0,-1-1 0 0 0,1-1 0 0 0,9-3 0 0 0,-3 2-420 0 0,-11 3-214 0 0,1 0 0 0 0,-1 0 1 0 0,0-1-1 0 0,0 0 0 0 0,10-4 1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1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17999 0 0,'0'0'7888'0'0,"-1"2"-7454"0"0,0 0-387 0 0,1 1 1 0 0,-1-1-1 0 0,0 0 1 0 0,1 1-1 0 0,-1-1 1 0 0,1 0-1 0 0,0 1 1 0 0,0-1-1 0 0,0 4 1 0 0,-3 18 113 0 0,1-18-148 0 0,0 0 0 0 0,1 0 1 0 0,-1 0-1 0 0,1 0 1 0 0,1 0-1 0 0,-1 0 1 0 0,1 0-1 0 0,0 0 1 0 0,1 6-1 0 0,16 111-65 0 0,-16-114 28 0 0,0 0-1 0 0,0 0 0 0 0,1 0 1 0 0,0-1-1 0 0,1 1 1 0 0,0-1-1 0 0,0 1 1 0 0,1-1-1 0 0,0 0 0 0 0,1-1 1 0 0,-1 1-1 0 0,1-1 1 0 0,8 9-1 0 0,-9-12-251 0 0,-4-3 80 0 0,1 0-1 0 0,0 0 1 0 0,0 0 0 0 0,-1 0 0 0 0,1 0 0 0 0,0 0 0 0 0,0 0 0 0 0,0-1-1 0 0,0 1 1 0 0,0 0 0 0 0,0-1 0 0 0,0 1 0 0 0,0 0 0 0 0,0-1-1 0 0,0 0 1 0 0,1 1 0 0 0,-1-1 0 0 0,0 0 0 0 0,0 1 0 0 0,0-1-1 0 0,2 0 1 0 0,9 0-7915 0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10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0 11520 0 0,'0'0'886'0'0,"-3"0"-310"0"0,-10 0 2748 0 0,6 9 511 0 0,2-6-3571 0 0,3-2 328 0 0,0 0 1 0 0,0 1 0 0 0,0-1-1 0 0,0 0 1 0 0,0 1-1 0 0,0 0 1 0 0,1 0-1 0 0,-4 3 1 0 0,3-2-533 0 0,0-1-1 0 0,0 1 1 0 0,0 0 0 0 0,1 0-1 0 0,-1 0 1 0 0,1 0 0 0 0,0 0-1 0 0,-1 0 1 0 0,2 1 0 0 0,-1-1-1 0 0,0 0 1 0 0,1 1 0 0 0,-1-1-1 0 0,1 0 1 0 0,0 1 0 0 0,0-1-1 0 0,0 1 1 0 0,1-1 0 0 0,-1 0-1 0 0,1 1 1 0 0,-1-1-1 0 0,1 0 1 0 0,3 6 0 0 0,-1 0-51 0 0,2 1 0 0 0,-1-1 0 0 0,2 1-1 0 0,-1-1 1 0 0,8 9 0 0 0,-12-17-9 0 0,8 10-40 0 0,0-1 1 0 0,1 1-1 0 0,1-2 0 0 0,19 15 1 0 0,-3-4-22 0 0,-18-13 30 0 0,1 0 0 0 0,20 11 0 0 0,-11-11 31 0 0,-16-7 0 0 0,0 1 0 0 0,1 0 0 0 0,-1 1 0 0 0,0-1 0 0 0,0 0 0 0 0,0 1 0 0 0,0 0 0 0 0,0-1 0 0 0,0 1 0 0 0,-1 0 0 0 0,1 1 0 0 0,-1-1 0 0 0,4 4 0 0 0,-3-2 0 0 0,0-1 0 0 0,0 0 0 0 0,0 0 0 0 0,0 0 0 0 0,6 3 0 0 0,-5-3 0 0 0,0 0 0 0 0,0 0 0 0 0,0 0 0 0 0,4 6 0 0 0,2 0 0 0 0,0 0 1 0 0,-10-2 8 0 0,-11 0 68 0 0,10-6-54 0 0,-3 0 27 0 0,1 1 61 0 0,-1-1 0 0 0,1 1 0 0 0,-1 0 0 0 0,1 0 0 0 0,0 0 0 0 0,0 1 0 0 0,0-1 0 0 0,-5 5 0 0 0,-46 31-49 0 0,49-34-44 0 0,0-1 0 0 0,0 0 0 0 0,0 0-1 0 0,0 0 1 0 0,-1-1 0 0 0,1 0 0 0 0,-8 2-1 0 0,-9 4 52 0 0,11-5-74 0 0,0 0 0 0 0,-1-1 0 0 0,1 0 0 0 0,-17 1 0 0 0,11-2-122 0 0,13-1 39 0 0,1 1-1 0 0,-1-1 1 0 0,0-1-1 0 0,1 1 1 0 0,-1 0-1 0 0,0-1 1 0 0,1 0-1 0 0,-1 0 1 0 0,1 0-1 0 0,-1 0 1 0 0,1-1-1 0 0,0 1 1 0 0,0-1-1 0 0,-1 0 1 0 0,1 0-1 0 0,-4-3 1 0 0,5 3-184 0 0,0 0 0 0 0,0 0 1 0 0,0 0-1 0 0,0-1 0 0 0,1 1 0 0 0,-1 0 0 0 0,0-1 1 0 0,1 1-1 0 0,0-1 0 0 0,0 0 0 0 0,0 1 1 0 0,0-1-1 0 0,-1-3 0 0 0,1-8-1995 0 0</inkml:trace>
  <inkml:trace contextRef="#ctx0" brushRef="#br0" timeOffset="1">714 248 17735 0 0,'0'0'858'0'0,"2"2"-374"0"0,21 14 102 0 0,-12-6-570 0 0,6 33 1580 0 0,-15-37-1259 0 0,0 0-1 0 0,-1 1 0 0 0,0-1 0 0 0,0 1 0 0 0,-1-1 1 0 0,0 8-1 0 0,3 23 329 0 0,-2-32-554 0 0,0 1 1 0 0,-1 0-1 0 0,0-1 1 0 0,0 1-1 0 0,-2 9 1 0 0,1-10-27 0 0,0 0 0 0 0,1-1 0 0 0,0 1 0 0 0,0 0-1 0 0,0 0 1 0 0,0 0 0 0 0,1 0 0 0 0,1 7 0 0 0,1-4-33 0 0,-1-1-1 0 0,0 1 0 0 0,-1 0 1 0 0,0 0-1 0 0,0 0 0 0 0,-1 0 1 0 0,0 0-1 0 0,0 0 0 0 0,-1 1 1 0 0,0-1-1 0 0,-2 8 0 0 0,0-6-23 0 0,-15 58 240 0 0,5-14-34 0 0,11-43-201 0 0,0 0 0 0 0,-1 0 0 0 0,-1-1 0 0 0,1 1 0 0 0,-2-1-1 0 0,-5 12 1 0 0,-51 77 151 0 0,55-91-171 0 0,-1 0 0 0 0,0 0-1 0 0,-11 10 1 0 0,10-12-6 0 0,0 2 1 0 0,1-1-1 0 0,-10 15 0 0 0,15-19-203 0 0,0 0-1 0 0,0-1 1 0 0,-1 1 0 0 0,1-1-1 0 0,-1 0 1 0 0,1 0-1 0 0,-1 0 1 0 0,-5 4-1 0 0,4-4-535 0 0,-1 0-1 0 0,1 0 1 0 0,0 0-1 0 0,-1-1 1 0 0,1 0-1 0 0,-1 0 1 0 0,0 0-1 0 0,1 0 1 0 0,-8 0-1 0 0,0-1-7141 0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10.8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16152 0 0,'0'0'783'0'0,"16"-4"209"0"0,-5 4-992 0 0,11-6 0 0 0,-6 6 96 0 0,-12 0 8 0 0,12 6 0 0 0,1-6-4951 0 0,3 4-993 0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3:11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51 17967 0 0,'32'4'1632'0'0,"-21"4"-1157"0"0,-5-7 113 0 0,0 0-1 0 0,0-1 0 0 0,0 0 1 0 0,-1 0-1 0 0,1 0 1 0 0,0-1-1 0 0,0 0 1 0 0,0 0-1 0 0,11-4 1 0 0,14-1 622 0 0,12-7-142 0 0,-13 9-883 0 0,0 1 0 0 0,0 2 0 0 0,0 1-1 0 0,58 7 1 0 0,-21 2-266 0 0,-53-7-33 0 0,-1-1 0 0 0,0-1 0 0 0,0 0 0 0 0,0-1 0 0 0,20-4 1 0 0,-14 3-170 0 0,21-7-375 0 0,-20 1-1183 0 0,-7-3-4491 0 0,-13 10 5640 0 0,0 0 1 0 0,1 0-1 0 0,-1 1 1 0 0,0-1 0 0 0,1 0-1 0 0,-1 0 1 0 0,0 0-1 0 0,0 0 1 0 0,0 0 0 0 0,0 0-1 0 0,0-2 1 0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4.9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36 9672 0 0,'-41'-36'18454'0'0,"68"97"-18183"0"0,-14-33-1019 0 0,-1 1 0 0 0,9 31 0 0 0,-16-42-1248 0 0,1 0-4144 0 0,0-7-1637 0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5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0 144 12896 0 0,'0'0'997'0'0,"3"1"-656"0"0,4 0 479 0 0,-1 0 0 0 0,1 0 0 0 0,0-1 1 0 0,0 0-1 0 0,-1 0 0 0 0,1 0 0 0 0,9-3 0 0 0,51-13 3513 0 0,-14 2-2112 0 0,119-24 573 0 0,-74 10-2466 0 0,-46 15-328 0 0,-29 7 0 0 0,26-4 0 0 0,0 1-738 0 0,-35 6 260 0 0,0 0 0 0 0,0 1 1 0 0,17 0-1 0 0,-21 2-205 0 0,-4 0-4063 0 0,-4 4 2382 0 0,6 15-18 0 0</inkml:trace>
  <inkml:trace contextRef="#ctx0" brushRef="#br0" timeOffset="1">238 398 11520 0 0,'0'0'886'0'0,"2"0"-324"0"0,3 0 362 0 0,1-1 1 0 0,-1 0 0 0 0,0 0 0 0 0,8-3-1 0 0,17-3 2650 0 0,-23 5-2897 0 0,1 0 0 0 0,-1 0 0 0 0,9-4 0 0 0,-9 3-208 0 0,1 0-1 0 0,-1 1 1 0 0,10-2-1 0 0,-10 3-344 0 0,-1-1 0 0 0,1 0 0 0 0,-1 0 0 0 0,1-1 0 0 0,-1 0 0 0 0,0 0 0 0 0,0 0 1 0 0,7-6-1 0 0,12-8-3913 0 0,-22 15 2883 0 0,8-7-7239 0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5.7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 10592 0 0,'0'0'964'0'0,"-2"1"-795"0"0,-30 26 1124 0 0,-3 1 5759 0 0,31-25-6823 0 0,1-1-1 0 0,-1 1 1 0 0,1 0-1 0 0,0 0 1 0 0,0 0 0 0 0,0 1-1 0 0,0-1 1 0 0,0 1-1 0 0,1-1 1 0 0,-3 6 0 0 0,4-7-63 0 0,0-1-140 0 0,1 0-1 0 0,-1 0 1 0 0,0 0-1 0 0,1 0 1 0 0,-1 0-1 0 0,1 0 1 0 0,0 1-1 0 0,-1-1 1 0 0,1 0-1 0 0,0 0 1 0 0,-1 0-1 0 0,1 1 1 0 0,0-1-1 0 0,0 0 1 0 0,0 2-1 0 0,0 13 159 0 0,0-15-90 0 0,2 1 22 0 0,4 4-10 0 0,-1-1 1 0 0,2 1-1 0 0,-1-2 0 0 0,1 1 1 0 0,12 6-1 0 0,30 21 342 0 0,-34-25-354 0 0,-8-3-39 0 0,0-1 0 0 0,0 0 0 0 0,0-1 1 0 0,1 0-1 0 0,-1 0 0 0 0,10 1 0 0 0,-2 0 52 0 0,-1 1 0 0 0,20 7-1 0 0,-18-4-6 0 0,-13-4-89 0 0,-2 0 4 0 0,0-2 14 0 0,0-1-1 0 0,0 1 1 0 0,0 0 0 0 0,0 0 0 0 0,0 0 0 0 0,0 0 0 0 0,-1 0 0 0 0,1 0 0 0 0,0 0 0 0 0,-1 0 0 0 0,1 1 0 0 0,0-1 0 0 0,-1 0 0 0 0,0 0 0 0 0,1 0 0 0 0,-1 1 0 0 0,0-1 0 0 0,1 0 0 0 0,-1 0 0 0 0,0 1 0 0 0,0-1 0 0 0,0 0 0 0 0,0 2 0 0 0,-1-1 1 0 0,0 0 0 0 0,0 0 0 0 0,1 0 0 0 0,-1 0 0 0 0,0 0 0 0 0,-1 0 0 0 0,1-1 0 0 0,0 1 0 0 0,0 0 0 0 0,-1-1 0 0 0,1 1 0 0 0,-4 2 0 0 0,-2 1 28 0 0,0 0 1 0 0,0 0-1 0 0,-1-1 0 0 0,1 0 0 0 0,-13 5 0 0 0,10-6-41 0 0,0-1 0 0 0,0 0 0 0 0,1 0 0 0 0,-17 0-1 0 0,-5 1-6 0 0,27-3-82 0 0,0 0 0 0 0,0 0 0 0 0,0 0 0 0 0,1 0 0 0 0,-1-1 1 0 0,-6-1-1 0 0,-6-1-239 0 0,14 3 86 0 0,0-1-1 0 0,0 1 0 0 0,0-1 1 0 0,-1 0-1 0 0,1 0 0 0 0,0 0 1 0 0,0 0-1 0 0,0 0 0 0 0,0 0 1 0 0,0 0-1 0 0,1-1 0 0 0,-1 1 1 0 0,0-1-1 0 0,1 1 0 0 0,-1-1 1 0 0,1 0-1 0 0,-1 1 1 0 0,1-1-1 0 0,0 0 0 0 0,0 0 1 0 0,-1 0-1 0 0,2 0 0 0 0,-1 0 1 0 0,-1-3-1 0 0,1-8-7428 0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6.0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9216 0 0,'1'2'11171'0'0,"6"11"-7140"0"0,-5-12-3911 0 0,-1 1-1 0 0,0 0 1 0 0,0-1 0 0 0,0 1-1 0 0,0 0 1 0 0,0 0-1 0 0,0 0 1 0 0,-1 0 0 0 0,1-1-1 0 0,0 5 1 0 0,11 168 1550 0 0,-16-79-1576 0 0,4-68-48 0 0,0-21-45 0 0,0-1 0 0 0,0 0 0 0 0,0 0 1 0 0,0 0-1 0 0,-2 9 0 0 0,-2-6-17 0 0,-1-17-144 0 0,4-47-62 0 0,0 39 171 0 0,1 0 1 0 0,0 0-1 0 0,2 0 1 0 0,0 0-1 0 0,0 1 1 0 0,9-25-1 0 0,0-11-22 0 0,-8 34 31 0 0,1 1 1 0 0,0-1-1 0 0,12-25 0 0 0,-13 34 38 0 0,1 0 0 0 0,-1 0 0 0 0,4-19 0 0 0,-7 26 23 0 0,0 1-6 0 0,0 0 0 0 0,0 0 0 0 0,0 0-1 0 0,1 0 1 0 0,-1 0 0 0 0,0 0 0 0 0,0 0 0 0 0,1 0 0 0 0,-1 1 0 0 0,1-1 0 0 0,-1 0 0 0 0,1 0 0 0 0,-1 0 0 0 0,1 0 0 0 0,-1 1-1 0 0,1-1 1 0 0,0 0 0 0 0,0 0 0 0 0,1 0 34 0 0,0 0-1 0 0,0 1 0 0 0,0-1 0 0 0,0 0 1 0 0,0 1-1 0 0,0 0 0 0 0,0 0 1 0 0,0-1-1 0 0,1 1 0 0 0,-1 0 1 0 0,0 1-1 0 0,0-1 0 0 0,0 0 1 0 0,0 1-1 0 0,0-1 0 0 0,0 1 1 0 0,0-1-1 0 0,0 1 0 0 0,0 0 1 0 0,0 0-1 0 0,-1 0 0 0 0,1 0 0 0 0,0 0 1 0 0,-1 0-1 0 0,1 1 0 0 0,0-1 1 0 0,-1 1-1 0 0,2 1 0 0 0,1 1-32 0 0,0 0 0 0 0,-1 1 0 0 0,0-1 0 0 0,0 1 0 0 0,0-1 0 0 0,0 1 0 0 0,-1 0 0 0 0,0 0 0 0 0,3 9 0 0 0,8 17 107 0 0,-9-25-97 0 0,-1 0 0 0 0,0 1 0 0 0,1 7 0 0 0,2 10 3 0 0,-5-14-7 0 0,2-1 0 0 0,5 18 0 0 0,3-1 9 0 0,0-2-85 0 0,-2-1 0 0 0,8 32 0 0 0,-14-41-816 0 0,0 1 0 0 0,-1 0 0 0 0,1 20 0 0 0,-4-31-1982 0 0,-4 8-5347 0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6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9216 0 0,'1'0'3690'0'0,"5"0"-1886"0"0,-1 0-517 0 0,-1 0-1 0 0,1 0 0 0 0,0 1 0 0 0,-1-1 1 0 0,1 1-1 0 0,8 3 0 0 0,-2-2-788 0 0,-1 0 0 0 0,1-1 0 0 0,-1 0 0 0 0,1 0 0 0 0,-1-1 1 0 0,14-2-1 0 0,7 1-540 0 0,11 5-396 0 0,-33-3-739 0 0,0 0 1 0 0,0 0-1 0 0,0-1 1 0 0,0 0 0 0 0,17-2-1 0 0,-2-7-1446 0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6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0 152 12440 0 0,'0'0'1125'0'0,"2"0"-928"0"0,1 1-6 0 0,-1 1-1 0 0,0-1 1 0 0,0 0-1 0 0,0 1 1 0 0,0-1 0 0 0,0 1-1 0 0,-1 0 1 0 0,1-1-1 0 0,0 1 1 0 0,-1 0-1 0 0,3 3 1 0 0,16 29 7232 0 0,-14-24-6434 0 0,-1-1-642 0 0,0 0 0 0 0,0 0 1 0 0,-1 0-1 0 0,0 1 0 0 0,-1-1 1 0 0,0 1-1 0 0,3 14 0 0 0,-5-19-314 0 0,0-1 1 0 0,0 1-1 0 0,1-1 0 0 0,0 1 1 0 0,0-1-1 0 0,0 0 0 0 0,5 7 1 0 0,-4-7-25 0 0,0 1 0 0 0,0-1-1 0 0,-1 1 1 0 0,0 0 0 0 0,2 6 0 0 0,-3-2-24 0 0,-1-8-71 0 0,-6-11-1833 0 0,-2-6 1430 0 0,-15-34-401 0 0,20 44 835 0 0,1 0 0 0 0,0 0 0 0 0,1 0 0 0 0,-1-1 0 0 0,1 1 0 0 0,0-9 0 0 0,1 1 58 0 0,1 1-1 0 0,1-1 1 0 0,0 1-1 0 0,1-1 1 0 0,0 1-1 0 0,1 0 1 0 0,1 1-1 0 0,0-1 0 0 0,0 1 1 0 0,1-1-1 0 0,1 2 1 0 0,9-14-1 0 0,-12 19 98 0 0,1 1 0 0 0,0 0 0 0 0,0 0 0 0 0,0 0 0 0 0,1 0 0 0 0,0 1 0 0 0,-1 0 0 0 0,1 0-1 0 0,8-3 1 0 0,8-3 796 0 0,29-11 0 0 0,-47 20-787 0 0,-1 0 0 0 0,1 1 0 0 0,-1-1 0 0 0,0 1 0 0 0,1-1 0 0 0,-1 1 0 0 0,1 0 0 0 0,-1 0 0 0 0,1 0 0 0 0,-1 1 0 0 0,1-1 0 0 0,-1 1 0 0 0,1 0 1 0 0,-1 0-1 0 0,6 3 0 0 0,-7-3-88 0 0,0 0 0 0 0,0 0 0 0 0,0 0 0 0 0,0 1 0 0 0,0-1 0 0 0,0 1 1 0 0,0-1-1 0 0,-1 1 0 0 0,1 0 0 0 0,-1 0 0 0 0,1-1 0 0 0,-1 1 0 0 0,0 0 1 0 0,0 0-1 0 0,1 0 0 0 0,-1 1 0 0 0,-1-1 0 0 0,1 0 0 0 0,0 0 0 0 0,-1 0 1 0 0,1 1-1 0 0,-1-1 0 0 0,1 0 0 0 0,-1 4 0 0 0,-1 2-17 0 0,-1-1 0 0 0,0 0 0 0 0,0 0 0 0 0,0 1 0 0 0,-6 10 0 0 0,5-12-33 0 0,-3 6-102 0 0,0-1 1 0 0,-1-1-1 0 0,0 1 1 0 0,0-1 0 0 0,-1 0-1 0 0,-13 11 1 0 0,9-8-416 0 0,0 0 0 0 0,1 0 1 0 0,-9 16-1 0 0,19-28 515 0 0,1-1-1 0 0,0 1 1 0 0,-1-1 0 0 0,1 1-1 0 0,0 0 1 0 0,0-1 0 0 0,0 1-1 0 0,-1-1 1 0 0,1 1 0 0 0,0 0-1 0 0,0-1 1 0 0,0 1 0 0 0,0-1-1 0 0,0 1 1 0 0,0 0 0 0 0,0-1 0 0 0,1 1-1 0 0,-1-1 1 0 0,0 1 0 0 0,0 0-1 0 0,0-1 1 0 0,0 1 0 0 0,1-1-1 0 0,-1 1 1 0 0,0-1 0 0 0,1 1-1 0 0,-1-1 1 0 0,1 2 0 0 0,1-1 31 0 0,-1 1 0 0 0,1 0-1 0 0,0-1 1 0 0,0 1 0 0 0,0-1 0 0 0,0 0 0 0 0,4 2 0 0 0,3 1 194 0 0,0-1 1 0 0,0 0 0 0 0,13 3-1 0 0,26 2 662 0 0,-23-5-226 0 0,0 2 1 0 0,37 11-1 0 0,-60-15-620 0 0,-1-1 5 0 0,1 1-1 0 0,-1-1 1 0 0,0 0-1 0 0,0 1 1 0 0,1 0-1 0 0,-1-1 1 0 0,0 1-1 0 0,0 0 1 0 0,0-1-1 0 0,0 1 1 0 0,0 0-1 0 0,0 0 1 0 0,0 0-1 0 0,1 1 1 0 0,-1 0 55 0 0,-1 1 16 0 0,0 1-72 0 0,0 0 0 0 0,0 0 1 0 0,-1 0-1 0 0,0 0 0 0 0,0 0 1 0 0,0 0-1 0 0,0 0 0 0 0,-1 0 1 0 0,0 0-1 0 0,1 0 0 0 0,-1 0 1 0 0,-1-1-1 0 0,1 1 0 0 0,0-1 0 0 0,-1 0 1 0 0,0 1-1 0 0,-5 3 0 0 0,0 0-32 0 0,0-1 0 0 0,-1 0-1 0 0,0 0 1 0 0,0-1 0 0 0,0 0-1 0 0,-12 3 1 0 0,-2 3-142 0 0,17-7 106 0 0,0-1-1 0 0,-1-1 0 0 0,1 1 1 0 0,0-1-1 0 0,-10 2 0 0 0,-2-1-461 0 0,-1-1-1 0 0,0-1 1 0 0,0 0 0 0 0,0-2-1 0 0,1 0 1 0 0,-23-5 0 0 0,14-2-1714 0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2:37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1 141 20447 0 0,'0'0'1560'0'0,"1"1"-1068"0"0,5 1-429 0 0,0 0 0 0 0,-1 0 0 0 0,1-1-1 0 0,0 0 1 0 0,0 0 0 0 0,-1 0 0 0 0,1-1-1 0 0,0 0 1 0 0,9-1 0 0 0,-3 1 652 0 0,-7 0-319 0 0,-1-1-1 0 0,1 1 1 0 0,-1-1 0 0 0,7-2-1 0 0,-7 2-13 0 0,1 0 0 0 0,-1 0 0 0 0,1 0 0 0 0,6 0 0 0 0,144-8 1695 0 0,14 1-1397 0 0,-156 7-817 0 0,0 0 0 0 0,0 0 1 0 0,0-1-1 0 0,20-7 0 0 0,-31 9-267 0 0,-2 0 178 0 0,0 0 0 0 0,1 0 0 0 0,-1 0-1 0 0,0 0 1 0 0,1 0 0 0 0,-1 0 0 0 0,0 0 0 0 0,1 0-1 0 0,-1 0 1 0 0,1 0 0 0 0,-1 0 0 0 0,0-1 0 0 0,1 1-1 0 0,-1 0 1 0 0,0 0 0 0 0,1 0 0 0 0,-1 0 0 0 0,0-1-1 0 0,0 1 1 0 0,1 0 0 0 0,-1 0 0 0 0,0-1 0 0 0,0 1-1 0 0,1 0 1 0 0,-1 0 0 0 0,0-1 0 0 0,0 1 0 0 0,1 0-1 0 0,-1-1 1 0 0,-1-11-1684 0 0,-1 9 1702 0 0,1 0 0 0 0,-1 0-1 0 0,0-1 1 0 0,0 1 0 0 0,-3-3 0 0 0,-4-9-1066 0 0,8 14 1208 0 0,1-1 1 0 0,-1 1-1 0 0,0 0 0 0 0,1 0 0 0 0,-1-1 0 0 0,0 1 0 0 0,0 0 0 0 0,0 0 0 0 0,0 0 0 0 0,0 0 1 0 0,0 0-1 0 0,0 0 0 0 0,0 0 0 0 0,0 1 0 0 0,-2-2 0 0 0,1 1 126 0 0,1 1 0 0 0,0-1 1 0 0,-1 1-1 0 0,1-1 0 0 0,0 0 0 0 0,0 0 0 0 0,0 0 1 0 0,0 0-1 0 0,-1 0 0 0 0,1 0 0 0 0,1 0 0 0 0,-1 0 0 0 0,0 0 1 0 0,0 0-1 0 0,0 0 0 0 0,0-1 0 0 0,1 1 0 0 0,-1-2 0 0 0,-2-9 7180 0 0,6 11-6590 0 0,2-1-450 0 0,1 1 1 0 0,-1 0-1 0 0,1 1 0 0 0,-1 0 0 0 0,1 0 1 0 0,-1 0-1 0 0,1 0 0 0 0,-1 1 0 0 0,0 0 1 0 0,1 0-1 0 0,5 2 0 0 0,-1 0-29 0 0,0 0 0 0 0,-1 1 0 0 0,1 0-1 0 0,-1 0 1 0 0,12 8 0 0 0,15 15 235 0 0,45 45 0 0 0,-76-68-392 0 0,0 0 0 0 0,1-1-1 0 0,-1 1 1 0 0,1-1 0 0 0,9 4-1 0 0,-10-5-6 0 0,0 0 0 0 0,0 1-1 0 0,-1-1 1 0 0,1 1 0 0 0,-1 0 0 0 0,0 0-1 0 0,7 7 1 0 0,-6 0-7 0 0,-5-8 2 0 0,1-1 1 0 0,-1 1-1 0 0,0 0 0 0 0,1 0 1 0 0,-1 0-1 0 0,0-1 0 0 0,0 1 1 0 0,0 0-1 0 0,0 0 0 0 0,-1 0 1 0 0,1-1-1 0 0,0 1 0 0 0,-1 0 1 0 0,0 0-1 0 0,1-1 0 0 0,-1 1 1 0 0,0 0-1 0 0,0-1 0 0 0,1 1 1 0 0,-1-1-1 0 0,-1 1 0 0 0,1-1 1 0 0,0 1-1 0 0,0-1 0 0 0,0 0 1 0 0,-1 0-1 0 0,-1 2 0 0 0,-26 16 143 0 0,15-9-165 0 0,0 0 0 0 0,-1-1 0 0 0,-25 10-1 0 0,22-10-203 0 0,12-6-140 0 0,-1-1-1 0 0,1 1 1 0 0,0-1-1 0 0,-8 2 1 0 0,-9 3-2855 0 0,9-2-2346 0 0,-1-3-2989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1.3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6 11520 0 0,'-6'-6'12791'0'0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4:31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 13 3224 0 0,'0'0'12558'0'0,"4"-11"-6021"0"0,-4 11-6529 0 0,0 0-1 0 0,0 0 1 0 0,0 0-1 0 0,0 0 0 0 0,-1 0 1 0 0,1 0-1 0 0,0 0 1 0 0,0 0-1 0 0,0 0 0 0 0,0 0 1 0 0,0 0-1 0 0,0 0 1 0 0,0 0-1 0 0,0 0 0 0 0,0 0 1 0 0,0 0-1 0 0,0 0 1 0 0,0 0-1 0 0,0 0 0 0 0,0 0 1 0 0,0 0-1 0 0,0 0 1 0 0,0 0-1 0 0,0 0 0 0 0,0 0 1 0 0,-1 0-1 0 0,1 0 1 0 0,0 0-1 0 0,0 0 0 0 0,0 0 1 0 0,0 0-1 0 0,0 0 1 0 0,0 0-1 0 0,0-1 0 0 0,0 1 1 0 0,0 0-1 0 0,0 0 1 0 0,0 0-1 0 0,0 0 0 0 0,0 0 1 0 0,0 0-1 0 0,0 0 1 0 0,0 0-1 0 0,0 0 0 0 0,0 0 1 0 0,0 0-1 0 0,0 0 1 0 0,0 0-1 0 0,0 0 0 0 0,0 0 1 0 0,0 0-1 0 0,0 0 1 0 0,-5 8 659 0 0,-7 23 816 0 0,4-12-906 0 0,-4 3-617 0 0,8-16 7 0 0,1 0-1 0 0,0 0 0 0 0,0 0 1 0 0,-3 10-1 0 0,4-8-36 0 0,-1-1-1 0 0,1 0 1 0 0,-7 9-1 0 0,6-11-11 0 0,0 1 0 0 0,1 0 0 0 0,-1 0 0 0 0,1 0 0 0 0,1 0 0 0 0,-2 6 0 0 0,2-7 27 0 0,1-1 0 0 0,-1 1 0 0 0,0-1 0 0 0,-1 1 0 0 0,1-1 0 0 0,-1 0-1 0 0,1 1 1 0 0,-5 6 0 0 0,4-9 48 0 0,1-1-1 0 0,0 1 0 0 0,1-1 1 0 0,-1 1-1 0 0,0 0 1 0 0,0-1-1 0 0,1 1 0 0 0,-1 3 1 0 0,1-5 21 0 0,0 0-1 0 0,0 1 1 0 0,0-1-1 0 0,0 0 1 0 0,0 0 0 0 0,0 1-1 0 0,0-1 1 0 0,0 0 0 0 0,0 1-1 0 0,0-1 1 0 0,0 0 0 0 0,0 0-1 0 0,0 1 1 0 0,0-1 0 0 0,0 0-1 0 0,0 0 1 0 0,1 1-1 0 0,-1-1 1 0 0,0 0 0 0 0,0 0-1 0 0,0 1 1 0 0,1-1 0 0 0,-1 0-1 0 0,0 0 1 0 0,0 0 0 0 0,0 0-1 0 0,1 1 1 0 0,-1-1 0 0 0,1 0-1 0 0,0 0 59 0 0,1 1-1 0 0,-1-1 1 0 0,1 0 0 0 0,0 0-1 0 0,-1 0 1 0 0,1 0-1 0 0,-1-1 1 0 0,1 1-1 0 0,0 0 1 0 0,-1-1 0 0 0,3 0-1 0 0,9-3 261 0 0,0-1 0 0 0,0 0 0 0 0,20-12 0 0 0,-23 10-161 0 0,32-17 419 0 0,-38 22-550 0 0,0 0 0 0 0,0 0-1 0 0,1 1 1 0 0,-1-1 0 0 0,0 1 0 0 0,1 0-1 0 0,-1 1 1 0 0,6-1 0 0 0,-1 0 1 0 0,1 0-1 0 0,-1 0 1 0 0,9-4 0 0 0,11 0-32 0 0,-26 4-3 0 0,-1 1 1 0 0,1-1-1 0 0,-1 0 0 0 0,1 1 1 0 0,-1-1-1 0 0,1 0 1 0 0,2-3-1 0 0,-3 3-6 0 0,0 0 0 0 0,0 0 1 0 0,0 0-1 0 0,0 1 0 0 0,0-1 0 0 0,0 0 0 0 0,0 1 1 0 0,1-1-1 0 0,-1 1 0 0 0,3-1 0 0 0,5 0 4 0 0,16-2-101 0 0,-20 1 665 0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4:32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8752 0 0,'0'0'12798'0'0,"1"1"-12110"0"0,1 2-574 0 0,-1-1-1 0 0,0 0 1 0 0,0 0 0 0 0,-1 0-1 0 0,1 1 1 0 0,0-1 0 0 0,-1 0-1 0 0,0 1 1 0 0,1-1-1 0 0,-1 1 1 0 0,0-1 0 0 0,0 0-1 0 0,0 3 1 0 0,2 21 279 0 0,19 95 640 0 0,-10-66-822 0 0,-6-32-150 0 0,12 41 1 0 0,21 32-279 0 0,-19-55-7232 0 0,-13-27-266 0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14.6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10 3224 0 0,'-6'6'18219'0'0,"2"9"-15795"0"0,2-13-2244 0 0,2 1 1 0 0,-1-1-1 0 0,0 0 1 0 0,0 0-1 0 0,1 1 1 0 0,-1-1 0 0 0,1 4-1 0 0,1 10 58 0 0,1 16 19 0 0,-2-17-239 0 0,0 1-1 0 0,1-1 1 0 0,1 0 0 0 0,5 19 0 0 0,2 32-270 0 0,-2 9 224 0 0,1 34 319 0 0,-8-20-436 0 0,0-88 139 0 0,0-1 1 0 0,0 0 0 0 0,0 1-1 0 0,0-1 1 0 0,0 0 0 0 0,0 1-1 0 0,-1-1 1 0 0,1 0 0 0 0,0 1-1 0 0,0-1 1 0 0,0 0 0 0 0,0 0-1 0 0,-1 1 1 0 0,1-1 0 0 0,0 0-1 0 0,0 0 1 0 0,-1 1 0 0 0,1-1 0 0 0,0 0-1 0 0,-1 0 1 0 0,1 1 0 0 0,-2 0-541 0 0,7-108 439 0 0,-2 17-40 0 0,0-5 197 0 0,-1 71 3 0 0,-1 9 6 0 0,0 0 0 0 0,1 1 0 0 0,1-1 1 0 0,0 0-1 0 0,7-18 0 0 0,0 7 142 0 0,-6 16-69 0 0,-1 0 0 0 0,2 0 0 0 0,-1 0 0 0 0,1 0 0 0 0,1 1 0 0 0,0 0 0 0 0,7-9 0 0 0,-12 17-107 0 0,0 0 0 0 0,0 1 0 0 0,0-1 1 0 0,0 0-1 0 0,0 1 0 0 0,0-1 0 0 0,0 1 0 0 0,1-1 0 0 0,-1 1 0 0 0,0 0 0 0 0,0-1 0 0 0,0 1 0 0 0,0 0 0 0 0,1 0 0 0 0,-1 0 1 0 0,0 0-1 0 0,0 0 0 0 0,1 0 0 0 0,-1 0 0 0 0,0 0 0 0 0,0 0 0 0 0,0 0 0 0 0,0 1 0 0 0,1-1 0 0 0,-1 1 0 0 0,0-1 0 0 0,0 1 1 0 0,0-1-1 0 0,0 1 0 0 0,0 0 0 0 0,1 0 0 0 0,2 2 13 0 0,-1-1 1 0 0,1 1 0 0 0,-1 0-1 0 0,0 0 1 0 0,0 0 0 0 0,0 0-1 0 0,2 5 1 0 0,3 6 45 0 0,-1 1 0 0 0,-1 0-1 0 0,-1 1 1 0 0,8 31 0 0 0,-10-32-54 0 0,0-3-6 0 0,-1 0 0 0 0,1 14 0 0 0,3 19 31 0 0,-3-30-20 0 0,3 7-12 0 0,3 34-1 0 0,-8-42-62 0 0,7 27 0 0 0,0 0-376 0 0,2 22-1121 0 0,-10-62 1393 0 0,1 0 1 0 0,-1 0-1 0 0,0 0 0 0 0,0 0 1 0 0,0 1-1 0 0,0-1 1 0 0,0 0-1 0 0,0 0 0 0 0,-1 0 1 0 0,1 0-1 0 0,0 1 1 0 0,-1-1-1 0 0,1 0 0 0 0,0 0 1 0 0,-1 0-1 0 0,0 2 1 0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15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15552 0 0,'12'-1'1653'0'0,"-2"-3"-1643"0"0,-6 2 122 0 0,1 1-1 0 0,-1-1 1 0 0,0 1-1 0 0,1 0 1 0 0,-1 0-1 0 0,7 0 0 0 0,74-3 3840 0 0,-19-2-3528 0 0,-58 6-949 0 0,-1 0-1 0 0,0-1 1 0 0,0 1 0 0 0,0-2 0 0 0,0 1 0 0 0,12-5 0 0 0,-4 2-6412 0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15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44 164 5984 0 0,'-5'-20'17015'0'0,"7"27"-16555"0"0,7 31 1508 0 0,-7-31-1850 0 0,-1 1 0 0 0,1-1 0 0 0,4 10-1 0 0,4 21 171 0 0,-6-12-183 0 0,11 88 158 0 0,-13-99-256 0 0,6 31-1 0 0,-1-12-6 0 0,3-1 0 0 0,-7-27-24 0 0,-1 0 0 0 0,0 1 0 0 0,2 10 0 0 0,-4-11-55 0 0,1 0-1 0 0,1 0 1 0 0,-1 0-1 0 0,1 0 0 0 0,3 7 1 0 0,-4-11-238 0 0,-2-17-2183 0 0,-5-7 2108 0 0,4 16 262 0 0,0-1-1 0 0,1 0 1 0 0,-2-9-1 0 0,2 7 30 0 0,1 2 55 0 0,0 0-1 0 0,-1 1 1 0 0,0-1-1 0 0,-3-9 1 0 0,-2-4 85 0 0,1-1 1 0 0,2-1-1 0 0,-3-39 0 0 0,-1-7 409 0 0,4 43-40 0 0,1-1 0 0 0,2-51 1 0 0,1 63-206 0 0,1 0 1 0 0,0 0 0 0 0,1 1 0 0 0,0 0 0 0 0,1-1 0 0 0,1 1 0 0 0,7-15 0 0 0,-11 25-128 0 0,1 0-1 0 0,-1 0 0 0 0,1 0 0 0 0,0 0 1 0 0,0 0-1 0 0,0 0 0 0 0,1 1 1 0 0,-1-1-1 0 0,1 1 0 0 0,-1-1 0 0 0,1 1 1 0 0,0 0-1 0 0,0 0 0 0 0,0 0 1 0 0,0 1-1 0 0,0-1 0 0 0,1 1 1 0 0,6-3-1 0 0,-8 4-15 0 0,1 0 1 0 0,0 0 0 0 0,0 1-1 0 0,0-1 1 0 0,-1 0-1 0 0,1 1 1 0 0,0 0-1 0 0,-1 0 1 0 0,1 0-1 0 0,0 0 1 0 0,-1 0-1 0 0,1 0 1 0 0,-1 1 0 0 0,0-1-1 0 0,4 4 1 0 0,8 3 219 0 0,-9-5-223 0 0,0 0-1 0 0,0 0 1 0 0,-1 1-1 0 0,1 0 0 0 0,-1 0 1 0 0,0 0-1 0 0,0 0 1 0 0,-1 1-1 0 0,1-1 1 0 0,-1 1-1 0 0,0 0 1 0 0,0 0-1 0 0,-1 0 0 0 0,1 1 1 0 0,1 5-1 0 0,0 1 5 0 0,0 0 0 0 0,-1 1-1 0 0,-1-1 1 0 0,0 1 0 0 0,-1-1-1 0 0,0 14 1 0 0,-1-22-53 0 0,-1 1 1 0 0,0-1-1 0 0,0 0 0 0 0,0 1 1 0 0,0-1-1 0 0,-1 0 0 0 0,0 0 1 0 0,1 0-1 0 0,-2 0 0 0 0,1 0 1 0 0,0-1-1 0 0,-1 1 0 0 0,1-1 1 0 0,-1 1-1 0 0,0-1 0 0 0,-1 0 1 0 0,-4 4-1 0 0,0 0-33 0 0,-1-1 1 0 0,0 1-1 0 0,-1-1 0 0 0,0-1 1 0 0,1 0-1 0 0,-13 4 0 0 0,10-5-109 0 0,-1 0-1 0 0,0 0 1 0 0,-25 2-1 0 0,31-5-49 0 0,0-1 0 0 0,-1 0 0 0 0,1 0 1 0 0,0-1-1 0 0,-1 1 0 0 0,1-2 0 0 0,0 1 0 0 0,-12-5 0 0 0,17 6 41 0 0,1-1-1 0 0,-1 0 1 0 0,1 1 0 0 0,0-1-1 0 0,-1 0 1 0 0,1 0-1 0 0,0 0 1 0 0,-1 0 0 0 0,1 0-1 0 0,0 0 1 0 0,0 0 0 0 0,0-1-1 0 0,0 1 1 0 0,0 0-1 0 0,0 0 1 0 0,1-1 0 0 0,-1 1-1 0 0,0-1 1 0 0,-1-2-1 0 0,-2-5-1050 0 0,-7-5-752 0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16.1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 17479 0 0,'18'0'7984'0'0,"15"-1"-4361"0"0,53 5-3051 0 0,16 6-95 0 0,-89-9-477 0 0,1-1 0 0 0,-1 0 0 0 0,22-3 0 0 0,12 0-300 0 0,-19 1-1256 0 0,-15 0-574 0 0,-1 2-3506 0 0,-11 0 5524 0 0,-1-1 0 0 0,1 1 0 0 0,-1 0 1 0 0,0-1-1 0 0,1 1 0 0 0,-1-1 0 0 0,0 1 0 0 0,1 0 1 0 0,-1-1-1 0 0,0 1 0 0 0,0-1 0 0 0,1 1 1 0 0,-1-1-1 0 0,0 1 0 0 0,0-1 0 0 0,0 1 0 0 0,0-1 1 0 0,0 1-1 0 0,1-1 0 0 0,-1 1 0 0 0,0-1 1 0 0,0 0-1 0 0,0-11-791 0 0,0 6 425 0 0,0 0-1 0 0,-1-1 0 0 0,0 1 0 0 0,0 0 0 0 0,-1 0 0 0 0,1 0 0 0 0,-1 0 0 0 0,-1 1 0 0 0,-3-9 0 0 0,4 6 766 0 0,-6-11 5769 0 0,18 14-4259 0 0,-8 4-1628 0 0,0 1-1 0 0,0-1 1 0 0,0 1-1 0 0,1-1 0 0 0,-1 1 1 0 0,0 0-1 0 0,0 0 1 0 0,0 0-1 0 0,0 0 1 0 0,1 0-1 0 0,-1 0 1 0 0,0 1-1 0 0,0-1 1 0 0,0 1-1 0 0,0-1 1 0 0,0 1-1 0 0,0 0 1 0 0,4 2-1 0 0,79 31 2775 0 0,-57-20-2513 0 0,-18-10-266 0 0,0 0 0 0 0,-1 1 0 0 0,13 9 0 0 0,36 26 1767 0 0,-43-24-2040 0 0,-15-13 238 0 0,-1 1 1 0 0,0-1-1 0 0,0 1 1 0 0,-1-1 0 0 0,-1 5-1 0 0,1-5-162 0 0,0 0 1 0 0,0 0-1 0 0,0 1 0 0 0,0-1 0 0 0,-1 0 0 0 0,1-1 1 0 0,-1 1-1 0 0,1 0 0 0 0,-1-1 0 0 0,0 0 0 0 0,0 1 1 0 0,-1-1-1 0 0,1 0 0 0 0,-7 3 0 0 0,-14 9-335 0 0,19-10-46 0 0,-1-1 0 0 0,1 0 1 0 0,-1 0-1 0 0,0-1 0 0 0,-9 3 0 0 0,-15 8-8164 0 0</inkml:trace>
  <inkml:trace contextRef="#ctx0" brushRef="#br0" timeOffset="1">1133 510 6912 0 0,'7'17'17376'0'0,"-6"-16"-16308"0"0,4 2 788 0 0,0 0-4222 0 0,-3-3 2492 0 0,0 1 1 0 0,0 0-1 0 0,0-1 1 0 0,0 1-1 0 0,0-1 1 0 0,0 0-1 0 0,0 1 1 0 0,0-1-1 0 0,0 0 1 0 0,0 0-1 0 0,0-1 1 0 0,4 0-1 0 0,28-9 1132 0 0,-28 8-1160 0 0,0-1-1 0 0,0 1 0 0 0,0 1 1 0 0,1-1-1 0 0,9 0 0 0 0,-10 2-74 0 0,-1-1-1 0 0,0 0 0 0 0,0 0 0 0 0,8-3 0 0 0,-8 3-262 0 0,0-1-1 0 0,0 1 1 0 0,0 0 0 0 0,7 0 0 0 0,-10 1-1051 0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16.5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6912 0 0,'0'0'1112'0'0,"3"2"972"0"0,34 17 5208 0 0,-29-16-6334 0 0,0 0-1 0 0,0 0 1 0 0,14 1-1 0 0,-9-2-674 0 0,1-2 0 0 0,0 0 1 0 0,-1 0-1 0 0,1-2 0 0 0,0 1 0 0 0,-1-2 0 0 0,25-7 0 0 0,2 3-916 0 0,-24 5-624 0 0,23-6 1 0 0,18-12-1495 0 0,3 0-3887 0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17.0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195 170 11056 0 0,'0'0'852'0'0,"0"-1"-560"0"0,0-4 167 0 0,-1 0 1 0 0,1 0-1 0 0,-1 0 0 0 0,-2-8 1 0 0,3 11 3 0 0,-1 0 0 0 0,1 0 0 0 0,1 0 0 0 0,-1 0 0 0 0,0 0 0 0 0,0 0 0 0 0,1 0 0 0 0,-1 0 0 0 0,1 0 0 0 0,0 0 0 0 0,-1 0 0 0 0,1 0 0 0 0,1-2 0 0 0,0 2-116 0 0,-1 0 0 0 0,0 0 0 0 0,-1 0 0 0 0,1 0 0 0 0,0-1 1 0 0,0 1-1 0 0,-1 0 0 0 0,0 0 0 0 0,1-1 0 0 0,-1 1 0 0 0,0-4 1 0 0,0-19 2364 0 0,0 22-2571 0 0,0 0 0 0 0,0 0 0 0 0,0-1 0 0 0,0 1 0 0 0,0 0 0 0 0,-1 0 0 0 0,1 0 0 0 0,-2-3 0 0 0,1 4-109 0 0,-1 1 1 0 0,0-1 0 0 0,0 0-1 0 0,0 1 1 0 0,0-1 0 0 0,0 1-1 0 0,0 0 1 0 0,0 0 0 0 0,-1 0-1 0 0,1 0 1 0 0,0 0 0 0 0,0 0-1 0 0,-6 0 1 0 0,4 0-35 0 0,0 1 0 0 0,-1-1 1 0 0,1 1-1 0 0,-1 0 0 0 0,1 1 0 0 0,-1-1 0 0 0,1 1 0 0 0,-1 0 1 0 0,1 0-1 0 0,0 1 0 0 0,-8 2 0 0 0,4 0-80 0 0,-1 1 0 0 0,2 0 0 0 0,-1 0 0 0 0,-11 10 0 0 0,16-12 29 0 0,0 0 1 0 0,0 0-1 0 0,0 1 0 0 0,1-1 0 0 0,-1 1 1 0 0,1 0-1 0 0,0 0 0 0 0,-2 5 0 0 0,-11 35-538 0 0,13-36 469 0 0,0-2 28 0 0,-1 4-120 0 0,0 0 0 0 0,-2 14 0 0 0,5-21 159 0 0,0 1 1 0 0,0-1-1 0 0,0 0 0 0 0,0 1 1 0 0,0-1-1 0 0,1 0 0 0 0,-1 1 1 0 0,1-1-1 0 0,0 0 0 0 0,0 0 1 0 0,3 6-1 0 0,3 5-23 0 0,1 0 0 0 0,1-1 0 0 0,0-1 0 0 0,1 1 0 0 0,0-1 0 0 0,1-1 0 0 0,0 0 0 0 0,1 0 0 0 0,22 15 0 0 0,-28-23 69 0 0,-1 1 0 0 0,0 0 0 0 0,0 0 0 0 0,0 0 0 0 0,0 1 0 0 0,-1-1 0 0 0,0 1 0 0 0,0 0 0 0 0,5 8 0 0 0,7 13-45 0 0,-11-20 54 0 0,-1 1 0 0 0,0 0 0 0 0,6 14 0 0 0,-8-14-6 0 0,-1-5 23 0 0,0 0 0 0 0,0 1 1 0 0,0-1-1 0 0,0 1 0 0 0,0-1 0 0 0,-1 1 1 0 0,1-1-1 0 0,-1 1 0 0 0,0-1 0 0 0,0 1 1 0 0,0-1-1 0 0,0 1 0 0 0,0-1 0 0 0,0 1 1 0 0,-1 0-1 0 0,1-1 0 0 0,-1 0 0 0 0,-1 4 1 0 0,1-2-29 0 0,0 0 1 0 0,0 0-1 0 0,0 0 1 0 0,0 0-1 0 0,1 0 1 0 0,-1 7-1 0 0,1-10 6 0 0,0-1-1 0 0,0 1 0 0 0,0 0 1 0 0,0-1-1 0 0,0 1 1 0 0,-1 0-1 0 0,1-1 0 0 0,0 1 1 0 0,-1 0-1 0 0,1-1 1 0 0,0 1-1 0 0,-1-1 0 0 0,1 1 1 0 0,0-1-1 0 0,-1 1 1 0 0,1 0-1 0 0,-1-1 0 0 0,1 0 1 0 0,-1 1-1 0 0,0-1 1 0 0,1 1-1 0 0,-1-1 0 0 0,1 0 1 0 0,-1 1-1 0 0,0-1 1 0 0,1 0-1 0 0,-1 1 0 0 0,0-1 1 0 0,1 0-1 0 0,-2 0 1 0 0,-3 2 42 0 0,-7 5 109 0 0,10-6-129 0 0,0 1 0 0 0,0-1 1 0 0,0 0-1 0 0,0 0 1 0 0,-1 0-1 0 0,1 0 1 0 0,0 0-1 0 0,-1-1 0 0 0,1 1 1 0 0,0-1-1 0 0,-1 1 1 0 0,1-1-1 0 0,-1 0 0 0 0,-4 0 1 0 0,2-1-34 0 0,-1 0 0 0 0,0 0 1 0 0,0-1-1 0 0,1 1 0 0 0,-1-1 0 0 0,0-1 1 0 0,1 1-1 0 0,-10-7 0 0 0,12 7 96 0 0,-1-1-1 0 0,1 1 1 0 0,0-1 0 0 0,0 0-1 0 0,0 1 1 0 0,1-1-1 0 0,-1-1 1 0 0,1 1-1 0 0,0 0 1 0 0,0-1 0 0 0,0 1-1 0 0,0-1 1 0 0,0 1-1 0 0,-1-7 1 0 0,-2-8 92 0 0,1-1-1 0 0,-3-29 1 0 0,7 41-161 0 0,0 0 0 0 0,0 0 0 0 0,0 0 1 0 0,1 0-1 0 0,0 0 0 0 0,1 0 0 0 0,0 0 0 0 0,0 0 0 0 0,0 1 0 0 0,4-8 0 0 0,7-8 148 0 0,1 0 1 0 0,1 0-1 0 0,2 2 0 0 0,23-24 0 0 0,-14 12-110 0 0,-20 24-69 0 0,1 0 1 0 0,-1 0-1 0 0,15-11 1 0 0,-14 14-7 0 0,4-5-256 0 0,1 1-1 0 0,0 1 0 0 0,1 0 1 0 0,23-10-1 0 0,10-1-2497 0 0,-23 15 240 0 0</inkml:trace>
  <inkml:trace contextRef="#ctx0" brushRef="#br0" timeOffset="1">647 186 17103 0 0,'0'0'1551'0'0,"1"1"-1276"0"0,0-1-232 0 0,-1 1 1 0 0,0-1 0 0 0,1 1-1 0 0,-1-1 1 0 0,1 1 0 0 0,-1-1-1 0 0,1 1 1 0 0,-1-1 0 0 0,0 1-1 0 0,1-1 1 0 0,-1 1 0 0 0,0 0-1 0 0,0-1 1 0 0,0 1 0 0 0,1-1-1 0 0,-1 1 1 0 0,0 0 0 0 0,0-1-1 0 0,0 1 1 0 0,0 0 0 0 0,0-1-1 0 0,0 2 1 0 0,0 1 366 0 0,1 2 231 0 0,0 0 0 0 0,1 0-1 0 0,0 0 1 0 0,0 0-1 0 0,1 0 1 0 0,3 6-1 0 0,-3-7-274 0 0,0 1 1 0 0,-1 0-1 0 0,0 0 0 0 0,0 0 0 0 0,0 0 0 0 0,2 10 0 0 0,0 13-227 0 0,1 0 0 0 0,13 38 0 0 0,-12-35 613 0 0,-2-10-5922 0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17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1 9672 0 0,'0'0'7839'0'0,"11"8"-7735"0"0,-5 1-104 0 0,4 5-7023 0 0</inkml:trace>
  <inkml:trace contextRef="#ctx0" brushRef="#br0" timeOffset="1">0 752 19727 0 0,'0'0'4375'0'0,"1"-2"-3148"0"0,5-9 595 0 0,-4 8-1609 0 0,0-1 0 0 0,0 1 0 0 0,0-1 1 0 0,0 1-1 0 0,1 0 0 0 0,-1 0 0 0 0,1 0 1 0 0,0 0-1 0 0,0 0 0 0 0,0 1 1 0 0,0-1-1 0 0,7-3 0 0 0,39-13-412 0 0,-44 17 209 0 0,0 1 0 0 0,0-1 0 0 0,-1 1-1 0 0,1 0 1 0 0,0 0 0 0 0,1 1-1 0 0,-1-1 1 0 0,8 1 0 0 0,44 8 378 0 0,-17-2-560 0 0,49-2-1973 0 0,-79-3 1376 0 0,1 0 0 0 0,-1-1 0 0 0,0-1 0 0 0,18-2 0 0 0,-5-4-1142 0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18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17735 0 0,'0'0'2076'0'0,"2"1"-1114"0"0,4 1-349 0 0,0 0 0 0 0,0-1 0 0 0,0 0 0 0 0,0 0 1 0 0,0 0-1 0 0,1-1 0 0 0,-1 0 0 0 0,12-2 0 0 0,2 1 341 0 0,1 2-534 0 0,-1-2 0 0 0,21-4 1 0 0,-21 4-324 0 0,7-3-33 0 0,-18 2-352 0 0,-1 1 1 0 0,0 0-1 0 0,1 0 0 0 0,15 1 0 0 0,-19 0-121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1.7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1 550 17967 0 0,'0'0'1632'0'0,"0"-2"-1344"0"0,0-4 102 0 0,0 0-1 0 0,1 0 0 0 0,0 0 0 0 0,0 0 0 0 0,1 0 0 0 0,-1 1 0 0 0,4-9 1 0 0,12-33 2199 0 0,-15 43-2480 0 0,0 0-1 0 0,0 0 1 0 0,1 0 0 0 0,-1 1 0 0 0,1-1 0 0 0,0 1-1 0 0,0 0 1 0 0,0-1 0 0 0,0 1 0 0 0,0 0-1 0 0,6-3 1 0 0,-8 6-99 0 0,-1-1 0 0 0,1 0-1 0 0,0 1 1 0 0,0-1 0 0 0,0 0 0 0 0,0 1-1 0 0,1-1 1 0 0,-1 1 0 0 0,0 0 0 0 0,0-1-1 0 0,0 1 1 0 0,2 0 0 0 0,2-1 5 0 0,15-4-3 0 0,-15 8-13 0 0,-3 0 0 0 0,34 15-96 0 0,23 13-142 0 0,-56-28 228 0 0,7 2-40 0 0,7 1-83 0 0,-14-5 106 0 0,0-1 0 0 0,0 1 0 0 0,0-1 0 0 0,0 0-1 0 0,0 0 1 0 0,0 0 0 0 0,0 0 0 0 0,-1-1 0 0 0,1 1 0 0 0,0-1-1 0 0,0 0 1 0 0,3-1 0 0 0,-4 1-14 0 0,9-2-206 0 0,1-1-477 0 0,0 0 1 0 0,0 0-1 0 0,17-10 1 0 0,-12 1-1550 0 0</inkml:trace>
  <inkml:trace contextRef="#ctx0" brushRef="#br0" timeOffset="1">506 58 4608 0 0,'0'0'353'0'0,"2"0"-231"0"0,3 0 651 0 0,15 0 7794 0 0,27-3-1 0 0,-20-4-7244 0 0,-18 4-776 0 0,0 1-1 0 0,1 0 1 0 0,17-1-1 0 0,-19 2-522 0 0,1 0 0 0 0,-1 0 0 0 0,0-1 0 0 0,0 0 0 0 0,14-5 0 0 0,34-15-6113 0 0,-53 21 3988 0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18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18743 0 0,'0'0'1699'0'0,"1"2"-1399"0"0,8 11 714 0 0,-2 1 0 0 0,0 1-1 0 0,0-1 1 0 0,-1 1 0 0 0,5 23 0 0 0,3 18 388 0 0,9 53-734 0 0,-17-80-1143 0 0,13 44 0 0 0,-5-30-7519 0 0,-4-19-589 0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20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 9672 0 0,'0'0'16214'0'0,"0"1"-15983"0"0,0 23-83 0 0,-1 0 1 0 0,-1 0 0 0 0,-5 25-1 0 0,4-35-225 0 0,0 0-1 0 0,1 1 1 0 0,1-1-1 0 0,0 1 1 0 0,1-1-1 0 0,3 27 1 0 0,-2-36-7 0 0,-1-5 56 0 0,0 1 0 0 0,0-1 0 0 0,0 1 0 0 0,0-1 0 0 0,0 1-1 0 0,0-1 1 0 0,0 1 0 0 0,0-1 0 0 0,0 1 0 0 0,1-1 0 0 0,-1 1-1 0 0,0-1 1 0 0,0 1 0 0 0,1-1 0 0 0,-1 1 0 0 0,0-1 0 0 0,0 0-1 0 0,1 1 1 0 0,1 1 36 0 0,1-1-1 0 0,-1 1 1 0 0,0-1 0 0 0,1 0-1 0 0,-1 1 1 0 0,5 0-1 0 0,0 0 26 0 0,-1 0 1 0 0,1-1-1 0 0,-1 0 0 0 0,1 0 0 0 0,0 0 0 0 0,10-1 0 0 0,45-6 123 0 0,-35 2-113 0 0,-19 3-194 0 0,1-1 0 0 0,-1 0 0 0 0,0 0 0 0 0,-1-1 0 0 0,1 0-1 0 0,0 0 1 0 0,-1-1 0 0 0,0 0 0 0 0,0-1 0 0 0,0 1 0 0 0,0-1 0 0 0,10-11 0 0 0,-7 9-1673 0 0,5-2-87 0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20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 10592 0 0,'0'0'818'0'0,"-1"1"-532"0"0,-1 2 396 0 0,0 0 1 0 0,1 0 0 0 0,-1 0 0 0 0,1 0-1 0 0,0 0 1 0 0,0 0 0 0 0,0 0 0 0 0,0 0-1 0 0,0 1 1 0 0,1-1 0 0 0,0 0 0 0 0,-1 6-1 0 0,27 96 4889 0 0,-15-55-5314 0 0,-10-43-225 0 0,0-1 0 0 0,-1 1-1 0 0,1 8 1 0 0,1 18 16 0 0,0-21-32 0 0,5 22-330 0 0,16 51 0 0 0,-23-83 71 0 0,1-1 1 0 0,-1 1-1 0 0,1-1 1 0 0,0 1-1 0 0,0 0 0 0 0,-1-1 1 0 0,1 0-1 0 0,0 1 1 0 0,0-1-1 0 0,1 1 1 0 0,-1-1-1 0 0,0 0 0 0 0,0 0 1 0 0,2 2-1 0 0,8 1-1929 0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21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230 246 5528 0 0,'0'0'422'0'0,"2"2"145"0"0,1 2 218 0 0,1 1 706 0 0,0 1-1 0 0,-1-1 0 0 0,0 1 1 0 0,4 9-1 0 0,3 3 2028 0 0,-9-15-3186 0 0,1 0 0 0 0,0 0 0 0 0,-1 0 1 0 0,0 0-1 0 0,0 0 0 0 0,2 5 0 0 0,0 11 666 0 0,2-1 0 0 0,0 1 1 0 0,9 18-1 0 0,-12-31-845 0 0,-1 0 0 0 0,1-1 0 0 0,-1 1 0 0 0,-1 0 0 0 0,1 0 0 0 0,-1 8 0 0 0,4 22 441 0 0,-1-19-267 0 0,-1-1 0 0 0,0 1 0 0 0,-1 23 0 0 0,0 12 282 0 0,-1-47-550 0 0,0 1-1 0 0,0-1 1 0 0,-1 1-1 0 0,0-1 1 0 0,0 1-1 0 0,0-1 1 0 0,-3 7-1 0 0,-4 23 202 0 0,7-29-242 0 0,0 0 0 0 0,-1 0 0 0 0,1 0 0 0 0,-2 0 0 0 0,1 0-1 0 0,-1 0 1 0 0,0-1 0 0 0,0 1 0 0 0,0-1 0 0 0,-1 0 0 0 0,-5 7-1 0 0,-2 3-4 0 0,7-11-12 0 0,0 1-1 0 0,0-1 1 0 0,0 0-1 0 0,-1 0 1 0 0,1-1-1 0 0,-10 6 1 0 0,-32 15-20 0 0,39-21-67 0 0,0 0-1 0 0,0-1 0 0 0,-1 0 1 0 0,1 0-1 0 0,-1-1 0 0 0,0 0 1 0 0,1 0-1 0 0,-1 0 1 0 0,0-1-1 0 0,-11-2 0 0 0,12 1-428 0 0,0 0 0 0 0,-1-1 0 0 0,1 0-1 0 0,0 0 1 0 0,0-1 0 0 0,-11-5 0 0 0,-4-7-1215 0 0</inkml:trace>
  <inkml:trace contextRef="#ctx0" brushRef="#br0" timeOffset="1">34 0 12896 0 0,'0'0'1400'0'0,"10"0"-1400"0"0,-5 6 0 0 0,5-6 1432 0 0,2 0 1991 0 0,-8 4-1671 0 0,12 0-1128 0 0,-4 2-224 0 0,-3-2-48 0 0,-3 2 0 0 0,4-3-992 0 0,2 1 240 0 0</inkml:trace>
  <inkml:trace contextRef="#ctx0" brushRef="#br0" timeOffset="2">81 559 6448 0 0,'1'11'16907'0'0,"0"-8"-16656"0"0,0-2-117 0 0,-1-1 1 0 0,0 1-1 0 0,1 0 1 0 0,-1 0-1 0 0,1-1 1 0 0,-1 1-1 0 0,1 0 0 0 0,-1-1 1 0 0,1 1-1 0 0,0 0 1 0 0,-1-1-1 0 0,1 1 0 0 0,0-1 1 0 0,-1 1-1 0 0,1-1 1 0 0,0 1-1 0 0,-1-1 0 0 0,1 0 1 0 0,0 1-1 0 0,0-1 1 0 0,0 0-1 0 0,0 1 1 0 0,-1-1-1 0 0,1 0 0 0 0,0 0 1 0 0,1 0-1 0 0,10-1 194 0 0,-1 0 1 0 0,1-1-1 0 0,-1 0 0 0 0,1-1 1 0 0,-1-1-1 0 0,0 0 0 0 0,16-7 1 0 0,-10 1-168 0 0,-14 8-137 0 0,0 0-1 0 0,0 0 1 0 0,0 0 0 0 0,0 1-1 0 0,1-1 1 0 0,3 0-1 0 0,8-2 8 0 0,5-1 20 0 0,28-3-1 0 0,-40 8-48 0 0,-1-1 0 0 0,1 2 0 0 0,0-1 0 0 0,0 1 0 0 0,-1 0-1 0 0,1 0 1 0 0,8 3 0 0 0,2 1-140 0 0,-1-1 0 0 0,1-1 0 0 0,-1-1-1 0 0,1-1 1 0 0,0 0 0 0 0,0-1 0 0 0,18-3 0 0 0,-29 2-127 0 0,-1-1 0 0 0,1 0 0 0 0,-1 0 0 0 0,8-4 0 0 0,-2 1-1011 0 0,5-4-858 0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28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135 13 17911 0 0,'0'0'820'0'0,"-2"0"-16"0"0,-9-1-822 0 0,7 1 415 0 0,-1 0 0 0 0,1 0 0 0 0,-1 0-1 0 0,1 0 1 0 0,-1 1 0 0 0,1 0 0 0 0,-1 0 0 0 0,-5 2 0 0 0,8-2-245 0 0,0-1 0 0 0,0 1 0 0 0,0 0 0 0 0,0 0 0 0 0,0 0 1 0 0,0 0-1 0 0,0 0 0 0 0,0 0 0 0 0,1 1 0 0 0,-1-1 0 0 0,0 1 1 0 0,1-1-1 0 0,-1 1 0 0 0,1-1 0 0 0,0 1 0 0 0,-1 0 0 0 0,1 0 1 0 0,0 0-1 0 0,0 0 0 0 0,0 0 0 0 0,0 0 0 0 0,1 0 0 0 0,-2 3 1 0 0,1 6-104 0 0,0 0 0 0 0,0 0 1 0 0,1 0-1 0 0,1 0 0 0 0,0 0 1 0 0,0 0-1 0 0,5 16 0 0 0,36 90-49 0 0,-37-106 0 0 0,1 0 0 0 0,0-1 0 0 0,0 1 0 0 0,1-1 0 0 0,14 14 0 0 0,-8-10 0 0 0,2 1 0 0 0,22 16 0 0 0,-33-28 0 0 0,-1-1 0 0 0,1 1 0 0 0,0-1 0 0 0,0 0 0 0 0,0 0 0 0 0,0-1 0 0 0,7 3 0 0 0,-9-4 0 0 0,0 0 0 0 0,-1 1 0 0 0,1-1 0 0 0,0 0 0 0 0,0 0 0 0 0,-1 0 0 0 0,1 0 0 0 0,0 0 0 0 0,0-1 0 0 0,-1 1 0 0 0,1 0 0 0 0,0-1 0 0 0,0 0 0 0 0,-1 1 0 0 0,1-1 0 0 0,-1 0 0 0 0,1 0 0 0 0,-1 0 0 0 0,1 0 0 0 0,1-1 0 0 0,1-2 24 0 0,1-1 0 0 0,-2 1-1 0 0,1-1 1 0 0,0 0 0 0 0,-1 0-1 0 0,0 0 1 0 0,0 0 0 0 0,-1-1 0 0 0,1 1-1 0 0,-1-1 1 0 0,0 1 0 0 0,-1-1-1 0 0,2-8 1 0 0,-1-2 123 0 0,0 0-1 0 0,-2 0 1 0 0,-2-31 0 0 0,1 26-31 0 0,1 13-62 0 0,-1 0 0 0 0,1 0-1 0 0,-2 0 1 0 0,-1-9 0 0 0,0 7-24 0 0,0 1 1 0 0,-1 0-1 0 0,1 0 0 0 0,-2 0 0 0 0,1 0 0 0 0,-1 1 1 0 0,-1-1-1 0 0,-8-9 0 0 0,4 6-14 0 0,-1 1 0 0 0,0 0 0 0 0,-1 0 0 0 0,-23-16 0 0 0,31 25-49 0 0,0-1-1 0 0,0 1 1 0 0,0 1 0 0 0,0-1-1 0 0,0 1 1 0 0,0-1 0 0 0,0 1-1 0 0,0 0 1 0 0,0 0 0 0 0,-1 1-1 0 0,1 0 1 0 0,0-1 0 0 0,-1 1-1 0 0,1 1 1 0 0,0-1 0 0 0,0 1-1 0 0,-1-1 1 0 0,1 1 0 0 0,0 0-1 0 0,0 1 1 0 0,0-1 0 0 0,-8 5-1 0 0,-1 0-370 0 0,5-2 139 0 0,0 0 0 0 0,0 1 0 0 0,-9 7 0 0 0,15-11 121 0 0,0 1-1 0 0,0 0 1 0 0,0 0 0 0 0,0 0 0 0 0,0 0 0 0 0,0 1-1 0 0,1-1 1 0 0,-1 0 0 0 0,1 1 0 0 0,0-1 0 0 0,0 1-1 0 0,0-1 1 0 0,0 1 0 0 0,0 0 0 0 0,0 3 0 0 0,-1 13-1435 0 0,-3-1-48 0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28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1 204 12440 0 0,'0'0'8446'0'0,"1"1"-7239"0"0,5 5-807 0 0,-1 0 1 0 0,0 1 0 0 0,0 0-1 0 0,-1-1 1 0 0,0 2 0 0 0,0-1-1 0 0,4 13 1 0 0,50 152 147 0 0,-52-157-713 0 0,-12-25 139 0 0,0-1 63 0 0,0 0 0 0 0,0 0 0 0 0,-7-21 0 0 0,7 11 175 0 0,-11-55 415 0 0,16 68-559 0 0,0 0 0 0 0,0-1-1 0 0,1 1 1 0 0,0 0 0 0 0,1-1 0 0 0,2-15 0 0 0,5-11 146 0 0,-5 18-35 0 0,10-28 0 0 0,-11 39-130 0 0,1 0-1 0 0,0 0 1 0 0,0 0 0 0 0,1 1 0 0 0,-1-1 0 0 0,1 1-1 0 0,9-10 1 0 0,-4 7 59 0 0,-1-1 0 0 0,2 1 0 0 0,17-12 0 0 0,-23 18-60 0 0,0 0 0 0 0,0 0 0 0 0,0 0 0 0 0,0 1 0 0 0,1-1 0 0 0,-1 1 0 0 0,1 0 0 0 0,-1 0 0 0 0,1 1 0 0 0,-1-1 0 0 0,1 1 0 0 0,-1 0 0 0 0,8 1 0 0 0,-9-1-15 0 0,52 9 305 0 0,-51-8-303 0 0,1 0 0 0 0,-1 0 0 0 0,0 1 0 0 0,0-1 0 0 0,0 1 0 0 0,0 0-1 0 0,0 0 1 0 0,0 1 0 0 0,6 4 0 0 0,-9-6 85 0 0,1 1-20 0 0,16 13-9 0 0,-17-15-88 0 0,-1 1 0 0 0,0 0 0 0 0,1-1 1 0 0,-1 1-1 0 0,0 0 0 0 0,0-1 0 0 0,0 1 1 0 0,0 0-1 0 0,1-1 0 0 0,-1 1 0 0 0,0 0 1 0 0,0-1-1 0 0,0 1 0 0 0,0 0 0 0 0,0 0 0 0 0,-1-1 1 0 0,1 1-1 0 0,0 0 0 0 0,0-1 0 0 0,0 1 1 0 0,-1 0-1 0 0,1 0 7 0 0,-1 3 8 0 0,0-1 0 0 0,0-1 0 0 0,0 1 0 0 0,0 0 0 0 0,0 0 1 0 0,-1 0-1 0 0,1 0 0 0 0,-1-1 0 0 0,0 1 0 0 0,0-1 0 0 0,0 1 0 0 0,0-1 0 0 0,0 0 0 0 0,0 0 0 0 0,-4 2 0 0 0,-2 2 149 0 0,-1 0 0 0 0,0-2 1 0 0,-13 6-1 0 0,-16 9-130 0 0,37-18-59 0 0,-8 5-206 0 0,0-1 1 0 0,0 0-1 0 0,0 0 1 0 0,0-1-1 0 0,-1 0 1 0 0,-15 4-1 0 0,-18 4 89 0 0,31-8-241 0 0,0 0 0 0 0,0-1 0 0 0,0-1 0 0 0,-24 2 0 0 0,27-4-823 0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29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12 111 16128 0 0,'0'0'1241'0'0,"-2"0"-811"0"0,-7-4 6944 0 0,9 4-7213 0 0,1-1 1 0 0,0 0 0 0 0,0 0 0 0 0,-1 0-1 0 0,1 1 1 0 0,0-1 0 0 0,0 0 0 0 0,0 1 0 0 0,0-1-1 0 0,1 0 1 0 0,-1 1 23 0 0,3-3-51 0 0,0 1 0 0 0,0 1 0 0 0,1-1 0 0 0,-1 1 0 0 0,1-1 0 0 0,-1 1 0 0 0,0 1 0 0 0,1-1 0 0 0,0 0 0 0 0,-1 1 0 0 0,8 1 0 0 0,6 0 152 0 0,28 6 0 0 0,-27-3-124 0 0,51 12 220 0 0,-18-3-233 0 0,18-5-359 0 0,-61-6 195 0 0,1-1-1 0 0,0-1 0 0 0,-1 0 1 0 0,16-1-1 0 0,7-1-203 0 0,-30 2-47 0 0,0 0 0 0 0,0 0 0 0 0,0 0 0 0 0,0 0 0 0 0,0-1 0 0 0,0 1 0 0 0,3-2 0 0 0,2-2-4718 0 0,-7 3 4807 0 0,1 0 1 0 0,-1 0-1 0 0,0 1 0 0 0,0-1 0 0 0,0 0 0 0 0,1 0 0 0 0,-1 0 1 0 0,0 1-1 0 0,0-1 0 0 0,0 0 0 0 0,0 0 0 0 0,0 0 0 0 0,-1 0 1 0 0,1-1-1 0 0,0 0-243 0 0,-1-1 115 0 0,1 0 0 0 0,0-1-1 0 0,-1 1 1 0 0,0 0 0 0 0,1-1 0 0 0,-1 1-1 0 0,-1 0 1 0 0,1 0 0 0 0,0 0-1 0 0,-1 0 1 0 0,-2-4 0 0 0,-3-3-72 0 0,0 2 0 0 0,-9-10 0 0 0,-3-3-504 0 0,14 9 6768 0 0,19 15 2270 0 0,-3 0-9870 0 0,-6-1 1893 0 0,0 0-1 0 0,-1 0 0 0 0,1 1 1 0 0,-1-1-1 0 0,0 1 1 0 0,1 0-1 0 0,4 5 1 0 0,9 5 7 0 0,6 2 401 0 0,-1 1 1 0 0,-1 1 0 0 0,31 31-1 0 0,-43-37-309 0 0,0 0 0 0 0,8 12-1 0 0,-18-22-267 0 0,1 0 0 0 0,-1-1 0 0 0,1 1 0 0 0,-1 0 0 0 0,1-1 0 0 0,-1 1-1 0 0,1 0 1 0 0,-1 0 0 0 0,0 0 0 0 0,1-1 0 0 0,-1 1 0 0 0,0 0 0 0 0,0 0 0 0 0,0 0-1 0 0,0 0 1 0 0,0-1 0 0 0,0 1 0 0 0,0 0 0 0 0,0 0 0 0 0,0 0 0 0 0,0 0-1 0 0,0-1 1 0 0,0 1 0 0 0,0 0 0 0 0,-1 0 0 0 0,1 0 0 0 0,0 0 0 0 0,-1-1-1 0 0,1 1 1 0 0,0 0 0 0 0,-1-1 0 0 0,1 1 0 0 0,-1 0 0 0 0,0-1 0 0 0,1 1 0 0 0,-1 0-1 0 0,1-1 1 0 0,-2 1 0 0 0,-1 1 14 0 0,-1 0-1 0 0,0 0 1 0 0,0-1 0 0 0,0 0-1 0 0,0 0 1 0 0,-7 1-1 0 0,-2 1-41 0 0,-6 1-605 0 0,0 0-1 0 0,-1-1 1 0 0,-31 1 0 0 0,43-4-1087 0 0,7 0 1592 0 0,1 1-1 0 0,-1-1 1 0 0,1 0-1 0 0,0 0 1 0 0,-1 0-1 0 0,1 0 1 0 0,-1 0-1 0 0,1 0 1 0 0,-1 0-1 0 0,1-1 1 0 0,-1 1-1 0 0,1 0 1 0 0,-1 0-1 0 0,1 0 1 0 0,0 0-1 0 0,-1-1 1 0 0,1 1-1 0 0,-1 0 1 0 0,1 0-1 0 0,0-1 1 0 0,-1 1-1 0 0,1 0 1 0 0,0 0-1 0 0,-1-1 1 0 0,1 1-1 0 0,-1-1 1 0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29.6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1 21191 0 0,'0'0'1027'0'0,"2"0"-448"0"0,7 3-149 0 0,-4-1-371 0 0,-1-1-1 0 0,1 0 1 0 0,-1 0-1 0 0,7 1 0 0 0,0-2 477 0 0,0 1-1 0 0,19 4 0 0 0,-19-2 278 0 0,0-1 0 0 0,18 0 0 0 0,-13-2-871 0 0,1-2 0 0 0,-1 0 0 0 0,0-1 0 0 0,0-1 0 0 0,23-8 1 0 0,-37 12-409 0 0</inkml:trace>
  <inkml:trace contextRef="#ctx0" brushRef="#br0" timeOffset="1">1 219 17503 0 0,'0'0'776'0'0,"10"4"160"0"0,2 0-744 0 0,-6 2-192 0 0,9-2 0 0 0,1 2 0 0 0,0-6 856 0 0,5 4 136 0 0,-5-1 24 0 0,6 3 8 0 0,3-6-416 0 0,3 4-88 0 0,-7-4-8 0 0,-1 6-8 0 0,8-2-1216 0 0,-7-4-248 0 0,5 10-40 0 0,-10-6-16 0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1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70 7368 0 0,'0'-23'666'0'0,"1"22"-96"0"0,3 0 816 0 0,-1-1 1 0 0,-1 0 0 0 0,1 0-1 0 0,0 1 1 0 0,0-2 0 0 0,3-3-1 0 0,10-6 3278 0 0,-14 10-4596 0 0,0 1 1 0 0,-1 0 0 0 0,1 0-1 0 0,0 1 1 0 0,0-1 0 0 0,0 0 0 0 0,3 0-1 0 0,7-3 770 0 0,-9 3-725 0 0,0 0 0 0 0,-1 0-1 0 0,1 1 1 0 0,0-1 0 0 0,0 1-1 0 0,0-1 1 0 0,0 1 0 0 0,5 0-1 0 0,7 2 170 0 0,-12-2-276 0 0,0 0-1 0 0,1 1 0 0 0,-1-1 0 0 0,1 1 1 0 0,-1-1-1 0 0,0 1 0 0 0,0 0 0 0 0,1 0 1 0 0,4 3-1 0 0,-2 1-54 0 0,-2-2 130 0 0,0 0 1 0 0,0 0 0 0 0,-1 0 0 0 0,0 0 0 0 0,0 0 0 0 0,1 1 0 0 0,-2 0-1 0 0,1-1 1 0 0,4 9 0 0 0,-2 2 202 0 0,-3-10-271 0 0,0 0-1 0 0,0 0 1 0 0,-1 1-1 0 0,0-1 1 0 0,0 1-1 0 0,0-1 1 0 0,0 10-1 0 0,-1-5-11 0 0,0-2-28 0 0,0 0 1 0 0,0 0-1 0 0,0-1 0 0 0,-1 1 1 0 0,0-1-1 0 0,-4 11 1 0 0,-3 4-338 0 0,-2 1-1 0 0,0-2 1 0 0,-1 0 0 0 0,-1 0 0 0 0,-26 32 0 0 0,26-40 112 0 0,1 0 1 0 0,-2-1-1 0 0,-25 18 1 0 0,16-13 202 0 0,18-13 62 0 0,1-1 1 0 0,-1 0 0 0 0,0 0-1 0 0,-1 0 1 0 0,1 0-1 0 0,-4 1 1 0 0,3-2 93 0 0,1 1 1 0 0,0-1 0 0 0,-1 1 0 0 0,-5 4 3061 0 0,16-6-2994 0 0,-1-1 0 0 0,1 0 1 0 0,0 0-1 0 0,8-3 1 0 0,-8 2-89 0 0,-1 1 1 0 0,1 0-1 0 0,0 0 1 0 0,10-1-1 0 0,2 1 140 0 0,26-5 0 0 0,-33 4-236 0 0,-6 2 13 0 0,0-1 0 0 0,0 1 0 0 0,0 0 0 0 0,0 1-1 0 0,0-1 1 0 0,9 3 0 0 0,8 0-204 0 0,89 13-3824 0 0,-85-15 2368 0 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1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13 152 21191 0 0,'0'0'2127'0'0,"2"1"-1806"0"0,1 1-17 0 0,0 0-1 0 0,-1 0 0 0 0,1 0 0 0 0,-1 0 1 0 0,1 0-1 0 0,-1 1 0 0 0,0-1 0 0 0,2 4 1 0 0,8 10 229 0 0,-9-12-447 0 0,1 0 0 0 0,-1 0 1 0 0,-1 0-1 0 0,1 1 0 0 0,-1-1 0 0 0,1 1 0 0 0,2 9 0 0 0,-2-3-86 0 0,1-1 0 0 0,9 17 0 0 0,1 1 0 0 0,-9-14 0 0 0,-1 0 0 0 0,0 0 0 0 0,2 18 0 0 0,-5-31 0 0 0,0 4-765 0 0,0-1 1 0 0,0 1-1 0 0,1 0 0 0 0,0-1 0 0 0,3 6 0 0 0,-3-6-175 0 0</inkml:trace>
  <inkml:trace contextRef="#ctx0" brushRef="#br0" timeOffset="1">1 0 18687 0 0,'0'0'6447'0'0,"3"1"-6086"0"0,1 0-374 0 0,0 0 0 0 0,0 0 1 0 0,0 1-1 0 0,0 0 0 0 0,0 0 0 0 0,-1 0 0 0 0,1 0 0 0 0,-1 1 0 0 0,1-1 1 0 0,-1 1-1 0 0,0 0 0 0 0,0 0 0 0 0,0 0 0 0 0,0 0 0 0 0,0 0 0 0 0,-1 1 0 0 0,1-1 1 0 0,-1 1-1 0 0,2 5 0 0 0,2 6-1540 0 0,4 4-565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06:38:41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0 175 14888 0 0,'1'-8'949'0'0,"0"0"1"0"0,0 0-1 0 0,0 0 1 0 0,1 0 0 0 0,0 0-1 0 0,6-13 1 0 0,-2 5 5 0 0,-6 15-924 0 0,2-5 263 0 0,0-1-1 0 0,1 1 1 0 0,-1 0-1 0 0,1 0 1 0 0,0 0-1 0 0,1 0 1 0 0,-1 1-1 0 0,1-1 1 0 0,0 1-1 0 0,0 0 1 0 0,6-5-1 0 0,-6 6-195 0 0,8-6-9 0 0,-3 9-20 0 0,-2 2-53 0 0,0 0 0 0 0,0 0 0 0 0,0 0 0 0 0,0 1 0 0 0,0 0 0 0 0,0 0 0 0 0,-1 0 0 0 0,12 7 0 0 0,-11-6-20 0 0,5 2 4 0 0,23 5 0 0 0,-19-5 0 0 0,0-2 0 0 0,6 3 0 0 0,-15-4-9 0 0,0 0 0 0 0,0 0 0 0 0,0-1 0 0 0,1 0 0 0 0,8-1 0 0 0,50-8-3250 0 0,-65 8 2831 0 0,1 0-1 0 0,0 0 1 0 0,0 0-1 0 0,0-1 1 0 0,0 1-1 0 0,0-1 1 0 0,0 1 0 0 0,3-2-1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2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54 11056 0 0,'0'0'1001'0'0,"0"2"-822"0"0,1 47 10846 0 0,0 0-7891 0 0,1 57-2988 0 0,-1-91-140 0 0,0 0 1 0 0,6 22 0 0 0,-4-22-8 0 0,0-1 1 0 0,0 23-1 0 0,-3-31-2 0 0,1 1-1 0 0,-1-1 1 0 0,2 1 0 0 0,-1-1-1 0 0,3 9 1 0 0,4 19-493 0 0,-7-30 313 0 0,0-1-1 0 0,0 1 1 0 0,0 0-1 0 0,1-1 1 0 0,-1 1-1 0 0,1-1 1 0 0,0 0-1 0 0,-1 0 1 0 0,2 0-1 0 0,1 4 1 0 0,0-3-861 0 0,0 0 1 0 0,0 1 0 0 0,0-1-1 0 0,0-1 1 0 0,7 6 0 0 0</inkml:trace>
  <inkml:trace contextRef="#ctx0" brushRef="#br0" timeOffset="1">462 1 17855 0 0,'0'0'1790'0'0,"0"2"-1484"0"0,-3 22 1827 0 0,2-18-1685 0 0,0-1-1 0 0,0 0 1 0 0,1 0 0 0 0,-1 0-1 0 0,2 9 1 0 0,1 22 532 0 0,-1-25-820 0 0,-1 0 0 0 0,3 11 0 0 0,-1-15-135 0 0,0 0 1 0 0,-1 0-1 0 0,0 1 1 0 0,0-1-1 0 0,-1 0 1 0 0,0 0-1 0 0,0 1 1 0 0,-3 11-1 0 0,0-7-15 0 0,2-8-8 0 0,0-1-1 0 0,0 1 1 0 0,0 0-1 0 0,0-1 0 0 0,1 1 1 0 0,0-1-1 0 0,-1 1 0 0 0,1 0 1 0 0,1 6-1 0 0,6 11 39 0 0,1 10-20 0 0,-7-13-20 0 0,0-11 0 0 0,-1 0 0 0 0,1-1 0 0 0,2 12 0 0 0,38 120-3900 0 0,-40-128 1832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2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17 463 21191 0 0,'0'0'480'0'0,"-10"-4"1167"0"0,6-12-1425 0 0,4 15-172 0 0,-1 0-1 0 0,1 0 1 0 0,0 0 0 0 0,0 0-1 0 0,-1 0 1 0 0,1 0 0 0 0,0 0-1 0 0,0 0 1 0 0,0 1 0 0 0,0-1 0 0 0,0 0-1 0 0,0 0 1 0 0,0 0 0 0 0,0 0-1 0 0,0 0 1 0 0,1-1 0 0 0,1-5 518 0 0,-1 4-313 0 0,-1 0 1 0 0,1-1 0 0 0,0 1-1 0 0,1 0 1 0 0,-1 0-1 0 0,0 0 1 0 0,1 0 0 0 0,0 0-1 0 0,0 1 1 0 0,0-1-1 0 0,0 0 1 0 0,0 1 0 0 0,4-4-1 0 0,4-5 446 0 0,-9 9-651 0 0,1 0 0 0 0,-1 1 0 0 0,1-1 0 0 0,-1 0 0 0 0,1 1 0 0 0,0-1 0 0 0,0 1 0 0 0,0-1 0 0 0,0 1 0 0 0,3-1 0 0 0,-1 0-43 0 0,0 0 0 0 0,0 1 0 0 0,0-1 0 0 0,1 1 1 0 0,-1 1-1 0 0,0-1 0 0 0,1 0 0 0 0,-1 1 0 0 0,1 0 1 0 0,-1 0-1 0 0,1 0 0 0 0,-1 1 0 0 0,0 0 0 0 0,1-1 1 0 0,-1 1-1 0 0,0 1 0 0 0,6 2 0 0 0,9 5-14 0 0,-9-5-10 0 0,-1 0 0 0 0,0 1 1 0 0,-1 0-1 0 0,1 0 0 0 0,-1 1 0 0 0,11 10 0 0 0,65 67-229 0 0,-81-80 206 0 0,1 0 0 0 0,-1 0-1 0 0,0 0 1 0 0,1 0-1 0 0,-1-1 1 0 0,1 1-1 0 0,0-1 1 0 0,0 0 0 0 0,-1 0-1 0 0,2 0 1 0 0,-1-1-1 0 0,0 0 1 0 0,0 1-1 0 0,0-1 1 0 0,1-1 0 0 0,-1 1-1 0 0,6 0 1 0 0,-1-2-647 0 0,0 0 1 0 0,0 0 0 0 0,0-1-1 0 0,0 0 1 0 0,0-1 0 0 0,0 0-1 0 0,10-4 1 0 0,5-3-7844 0 0</inkml:trace>
  <inkml:trace contextRef="#ctx0" brushRef="#br0" timeOffset="1">703 29 19351 0 0,'0'0'3288'0'0,"3"-1"-1961"0"0,110-18 4147 0 0,-100 17-5402 0 0,0 0 0 0 0,22 0-1 0 0,0 1-71 0 0,-27 0-289 0 0,0 0 0 0 0,1 1 0 0 0,-1 0 0 0 0,0 1 0 0 0,14 2-1 0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2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1 251 23039 0 0,'0'0'2315'0'0,"2"1"-2123"0"0,6 7 58 0 0,0 0-1 0 0,0 0 1 0 0,-1 0 0 0 0,0 1 0 0 0,-1 0 0 0 0,0 0-1 0 0,0 1 1 0 0,-1 0 0 0 0,0 0 0 0 0,-1 0-1 0 0,4 14 1 0 0,-1-5 38 0 0,-1 0 0 0 0,2-1 0 0 0,14 25 1 0 0,5 12-591 0 0,-24-48-251 0 0,0-1 0 0 0,1 1-1 0 0,-1-1 1 0 0,2 0 0 0 0,4 6 0 0 0,7 6-1467 0 0</inkml:trace>
  <inkml:trace contextRef="#ctx0" brushRef="#br0" timeOffset="1">559 156 17967 0 0,'1'-2'1387'0'0,"4"-5"-890"0"0,0 0 0 0 0,0 1 0 0 0,0-1 0 0 0,0 1 1 0 0,1 0-1 0 0,0 0 0 0 0,1 1 0 0 0,-1 0 0 0 0,1 0 0 0 0,0 1 0 0 0,8-5 0 0 0,7-1 443 0 0,60-26 1468 0 0,-63 30-2211 0 0,1 1 0 0 0,0 1 1 0 0,0 1-1 0 0,30 0 0 0 0,-20 0-123 0 0,8 2-8 0 0,18-3-235 0 0,-32 4-13 0 0,2-1-1597 0 0,-11-3-6489 0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3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1 19263 0 0,'0'0'1744'0'0,"-1"1"-1434"0"0,-2 7 2290 0 0,2-4-2200 0 0,1 0 1 0 0,0 0 0 0 0,-1 0-1 0 0,1 0 1 0 0,1 0 0 0 0,-1 0-1 0 0,1 0 1 0 0,-1 0-1 0 0,1 0 1 0 0,0 0 0 0 0,3 5-1 0 0,2 5-143 0 0,11 20-1 0 0,-15-30-151 0 0,9 18 65 0 0,9 27 0 0 0,2 2-72 0 0,-13-26-36 0 0,4 7 10 0 0,-9-26-64 0 0,-2-1-6 0 0,1-1 0 0 0,-1 0 0 0 0,1 1 0 0 0,-1 0 0 0 0,-1-1 0 0 0,1 1 0 0 0,1 9 0 0 0,-2-11 5 0 0,0 0 0 0 0,-1-1 0 0 0,1 1 0 0 0,0 0 1 0 0,0 0-1 0 0,0-1 0 0 0,3 5 0 0 0,-3-5 0 0 0,0 0 0 0 0,0 0 0 0 0,0-1 0 0 0,0 1 0 0 0,0 0 0 0 0,-1 1 0 0 0,1-1-1 0 0,-1 0 1 0 0,1 0 0 0 0,-1 3 0 0 0,0 3 31 0 0,-1-1 1 0 0,0 0-1 0 0,0 1 1 0 0,-1-1-1 0 0,-5 13 0 0 0,5-13-12 0 0,1-6-16 0 0,1 1 0 0 0,-1-1 0 0 0,0 1 0 0 0,0-1 0 0 0,0 1-1 0 0,0-1 1 0 0,0 1 0 0 0,0-1 0 0 0,0 0 0 0 0,0 1 0 0 0,-1-1 0 0 0,1 0 0 0 0,-1 0 0 0 0,1 0 0 0 0,-4 1-1 0 0,3 0 78 0 0,0-1 0 0 0,0 0-1 0 0,0 1 1 0 0,0 0-1 0 0,0-1 1 0 0,0 1-1 0 0,0 0 1 0 0,1 0-1 0 0,-4 4 1 0 0,4-4-82 0 0,-1-1 0 0 0,0 1 0 0 0,0 0 0 0 0,0-1 0 0 0,0 1 0 0 0,-1-1 0 0 0,1 0 0 0 0,0 0 0 0 0,-1 0 0 0 0,1 0 0 0 0,0 0 0 0 0,-1 0 0 0 0,-2 0 0 0 0,-37 7-469 0 0,39-7 450 0 0,-6 0-105 0 0,0 0 1 0 0,1 0-1 0 0,-1-1 0 0 0,0 0 1 0 0,0-1-1 0 0,1 0 0 0 0,-1 0 1 0 0,1-1-1 0 0,-1 0 0 0 0,1-1 1 0 0,-14-5-1 0 0,12 1-767 0 0</inkml:trace>
  <inkml:trace contextRef="#ctx0" brushRef="#br0" timeOffset="0.37">610 290 19087 0 0,'0'0'1735'0'0,"2"2"-1431"0"0,2 4 41 0 0,0 0 0 0 0,0 0 0 0 0,0 1 0 0 0,-1-1 0 0 0,0 1 0 0 0,4 13 0 0 0,-3-9 577 0 0,1-1 0 0 0,5 12 1 0 0,8 16-37 0 0,-3 10-325 0 0,13 66 0 0 0,-24-96-447 0 0,-2 0-1 0 0,0 0 0 0 0,-1 0 1 0 0,-1 0-1 0 0,-1 0 0 0 0,-1 0 1 0 0,-3 20-1 0 0,3-29-102 0 0,1-1 0 0 0,0 14-1 0 0,1-16-7 0 0,0-1-1 0 0,0 1 1 0 0,0-1-1 0 0,-1 1 1 0 0,0-1-1 0 0,-1 1 1 0 0,-1 6-1 0 0,-7 12-123 0 0,7-16-194 0 0,0-1 1 0 0,-8 15-1 0 0,11-22 210 0 0,0 1 0 0 0,-1-1 0 0 0,1 1 1 0 0,0-1-1 0 0,-1 1 0 0 0,1-1 0 0 0,0 1 0 0 0,-1-1 1 0 0,1 1-1 0 0,-1-1 0 0 0,1 0 0 0 0,-1 1 1 0 0,1-1-1 0 0,-1 1 0 0 0,1-1 0 0 0,-1 0 0 0 0,0 0 1 0 0,1 1-1 0 0,-1-1 0 0 0,1 0 0 0 0,-1 0 0 0 0,0 0 1 0 0,1 0-1 0 0,-1 0 0 0 0,1 0 0 0 0,-1 0 0 0 0,0 0 1 0 0,1 0-1 0 0,-2 0 0 0 0,2 0-270 0 0,-1-1 0 0 0,0 1-1 0 0,1 0 1 0 0,-1-1 0 0 0,0 1 0 0 0,1-1-1 0 0,-1 1 1 0 0,1-1 0 0 0,-1 1 0 0 0,1-1-1 0 0,-1 1 1 0 0,1-1 0 0 0,0 1 0 0 0,-1-1-1 0 0,0 0 1 0 0,-5-17-7847 0 0</inkml:trace>
  <inkml:trace contextRef="#ctx0" brushRef="#br0" timeOffset="1.37">515 91 8752 0 0,'0'0'936'0'0,"4"-10"-936"0"0,2 0 2680 0 0,4-3 8327 0 0,2 3-10191 0 0,-2 10-80 0 0,1-4 40 0 0,-1 8-848 0 0,0-4-24 0 0,2 10-8 0 0,-2 0-1400 0 0,-4 3-272 0 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3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1 634 23039 0 0,'0'0'2315'0'0,"2"0"-2123"0"0,15 6 687 0 0,-16-5-752 0 0,1-1 0 0 0,-1 1 0 0 0,0-1 0 0 0,1 1 0 0 0,-1-1 0 0 0,0 0 0 0 0,1 0 0 0 0,-1 1 0 0 0,1-1 0 0 0,1 0 0 0 0,4-1 467 0 0,29 1 537 0 0,-18-1-49 0 0,34 3 0 0 0,-30 1-1089 0 0,14 2-159 0 0,0-1 1 0 0,0-2-1 0 0,46-3 1 0 0,-74-1-610 0 0,0 1 1 0 0,0-1 0 0 0,9-4 0 0 0,8-1-5829 0 0,6 2-2595 0 0</inkml:trace>
  <inkml:trace contextRef="#ctx0" brushRef="#br0" timeOffset="1">911 307 10136 0 0,'0'0'777'0'0,"3"-1"-72"0"0,7 0 1834 0 0,0 0-1 0 0,0 0 0 0 0,0 1 0 0 0,18 2 1 0 0,-14 0-754 0 0,28-3 0 0 0,8 0-357 0 0,-35 1-968 0 0,29-3 0 0 0,-38 2-453 0 0,15-1-297 0 0,-1-1-1 0 0,1-1 1 0 0,-1-1 0 0 0,32-12-1 0 0,-39 9-932 0 0,-13 8 1151 0 0,0-1-1 0 0,0 1 1 0 0,1 0-1 0 0,-1-1 1 0 0,0 1 0 0 0,0 0-1 0 0,0-1 1 0 0,1 1-1 0 0,-1 0 1 0 0,0-1-1 0 0,0 1 1 0 0,0-1 0 0 0,0 1-1 0 0,0 0 1 0 0,0-1-1 0 0,0 1 1 0 0,0 0-1 0 0,0-1 1 0 0,0 1 0 0 0,0-1-1 0 0,0 1 1 0 0,0 0-1 0 0,0-1 1 0 0,0 1-1 0 0,0-1 1 0 0,-1 1 0 0 0</inkml:trace>
  <inkml:trace contextRef="#ctx0" brushRef="#br0" timeOffset="2">1086 0 10592 0 0,'2'2'259'0'0,"-1"-1"-224"0"0,-1-1 0 0 0,1 1 0 0 0,-1 0 0 0 0,1-1 1 0 0,-1 1-1 0 0,0-1 0 0 0,1 1 0 0 0,-1 0 0 0 0,0-1 1 0 0,0 1-1 0 0,1 0 0 0 0,-1 0 0 0 0,0-1 1 0 0,0 1-1 0 0,0 0 0 0 0,0-1 0 0 0,0 1 0 0 0,0 0 1 0 0,0 0-1 0 0,0-1 0 0 0,0 1 0 0 0,0 0 0 0 0,-1 0 1 0 0,-1 15 758 0 0,1-13-120 0 0,0 0 0 0 0,1 0 0 0 0,-1-1 0 0 0,1 1 0 0 0,0 0 0 0 0,0 0 0 0 0,0 4 0 0 0,4 6 1765 0 0,-3-10-1753 0 0,0 1 0 0 0,0-1-1 0 0,0 0 1 0 0,-1 1 0 0 0,1 4-1 0 0,-2 10 791 0 0,0-15-1293 0 0,0 1 1 0 0,1 0-1 0 0,0-1 1 0 0,0 1-1 0 0,0 0 1 0 0,0-1 0 0 0,2 5-1 0 0,8 19 783 0 0,-7-22-763 0 0,-1 1-1 0 0,1 0 0 0 0,-1 0 0 0 0,1 6 0 0 0,2 36 355 0 0,-4-36-472 0 0,0 0 0 0 0,0-1 0 0 0,1 1-1 0 0,1 0 1 0 0,0-1 0 0 0,9 22 0 0 0,37 75-434 0 0,-46-102 156 0 0,-1-1 0 0 0,1 0 1 0 0,0 0-1 0 0,1 0 0 0 0,-1 0 0 0 0,1-1 1 0 0,0 1-1 0 0,0-1 0 0 0,0 0 1 0 0,8 5-1 0 0,16 15-1990 0 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4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121 138 14744 0 0,'2'-2'252'0'0,"-1"2"-211"0"0,-1-1 0 0 0,1 1 0 0 0,0-1 0 0 0,0 1 0 0 0,-1-1 1 0 0,1 1-1 0 0,-1-1 0 0 0,1 0 0 0 0,-1 1 0 0 0,1-1 0 0 0,-1 0 0 0 0,1 0 0 0 0,-1 1 0 0 0,1-1 1 0 0,-1 0-1 0 0,0 0 0 0 0,0 1 0 0 0,1-1 0 0 0,-1 0 0 0 0,0 0 0 0 0,0 0 0 0 0,0 0 0 0 0,0 0 1 0 0,0 1-1 0 0,0-1 0 0 0,0 0 0 0 0,0 0 0 0 0,0 0 0 0 0,0 0 0 0 0,-1 1 0 0 0,1-2 1 0 0,-1-2 330 0 0,1 0 0 0 0,-1 1 1 0 0,1-1-1 0 0,0 1 0 0 0,1-6 1 0 0,-1 7 62 0 0,0 0 0 0 0,0-1 0 0 0,0 1 1 0 0,0 0-1 0 0,0-1 0 0 0,0 1 0 0 0,0 0 0 0 0,-1-1 1 0 0,1 1-1 0 0,-1 0 0 0 0,0 0 0 0 0,1 0 0 0 0,-1-1 1 0 0,-2-1-1 0 0,-14-17 1690 0 0,17 14-844 0 0,1 5-1077 0 0,-1 1-178 0 0,0 1-1 0 0,0-1 0 0 0,0 0 0 0 0,-1 1 0 0 0,1-1 0 0 0,0 1 0 0 0,0-1 0 0 0,0 0 0 0 0,-1 1 0 0 0,1-1 0 0 0,0 1 0 0 0,-1-1 0 0 0,1 0 0 0 0,0 1 0 0 0,-1-1 0 0 0,1 1 0 0 0,-1-1 0 0 0,1 1 0 0 0,0 0 0 0 0,-1-1 1 0 0,0 1-1 0 0,1-1 0 0 0,-1 1 0 0 0,-1-1 15 0 0,0 0 0 0 0,0 0 0 0 0,1 1 1 0 0,-1-1-1 0 0,0 1 0 0 0,0-1 0 0 0,0 1 1 0 0,-2 0-1 0 0,0 0-15 0 0,0 0 0 0 0,0 0 0 0 0,1 0 0 0 0,-1 1 0 0 0,0-1 0 0 0,1 1 1 0 0,-1 0-1 0 0,-6 3 0 0 0,0 5-39 0 0,10-9 12 0 0,-3 4-52 0 0,0 0-1 0 0,0 1 1 0 0,0-1-1 0 0,1 1 1 0 0,-1-1-1 0 0,1 1 1 0 0,0 0-1 0 0,1-1 1 0 0,-1 1-1 0 0,1 0 1 0 0,0 0-1 0 0,0 0 1 0 0,0 10-1 0 0,0 4-142 0 0,0-15 151 0 0,1 0-1 0 0,-1 1 1 0 0,1-1 0 0 0,0 0-1 0 0,1 0 1 0 0,-1 0 0 0 0,2 5-1 0 0,-1-3-26 0 0,1 1-1 0 0,0-1 0 0 0,1 0 1 0 0,5 11-1 0 0,-7-15 51 0 0,1 0 0 0 0,-1 1 0 0 0,1-1 0 0 0,-1 1 0 0 0,0-1 0 0 0,0 1 0 0 0,0 0 0 0 0,-1-1 0 0 0,1 1 0 0 0,-1 0 0 0 0,1 3 0 0 0,0-3 12 0 0,0 0-1 0 0,0-1 1 0 0,0 1-1 0 0,0 0 1 0 0,0 0-1 0 0,1 0 1 0 0,-1-1-1 0 0,1 1 1 0 0,0-1-1 0 0,0 1 1 0 0,0-1-1 0 0,0 0 1 0 0,4 4-1 0 0,-2-2-3 0 0,0 1 1 0 0,0-1-1 0 0,6 9 0 0 0,-7-8 9 0 0,2 0 0 0 0,-1-1-1 0 0,0 1 1 0 0,1-1 0 0 0,0 0-1 0 0,0 0 1 0 0,0 0 0 0 0,0-1-1 0 0,9 5 1 0 0,3 2-3 0 0,-14-8 9 0 0,-1-1 0 0 0,1 1 0 0 0,-1 0 0 0 0,0 1 0 0 0,0-1 0 0 0,0 0 0 0 0,0 1 0 0 0,0-1 0 0 0,1 4 0 0 0,-1-3 0 0 0,0 0 0 0 0,0 0 0 0 0,0 0 0 0 0,1 0 0 0 0,4 4 0 0 0,3 0-1 0 0,-8-5 2 0 0,0-1 0 0 0,0 1-1 0 0,1-1 1 0 0,-1 1-1 0 0,0 0 1 0 0,0-1-1 0 0,-1 1 1 0 0,1 0 0 0 0,0 0-1 0 0,-1 1 1 0 0,1-1-1 0 0,-1 0 1 0 0,0 0 0 0 0,1 1-1 0 0,-1-1 1 0 0,0 1-1 0 0,-1-1 1 0 0,1 1-1 0 0,0-1 1 0 0,-1 1 0 0 0,1 3-1 0 0,1 9 49 0 0,-2-13-44 0 0,0 0 0 0 0,1 0-1 0 0,-1 0 1 0 0,0 0 0 0 0,0 0 0 0 0,0 0 0 0 0,0 0 0 0 0,0 0 0 0 0,0 0 0 0 0,-1-1-1 0 0,1 1 1 0 0,-1 0 0 0 0,1 0 0 0 0,-1 0 0 0 0,-1 3 0 0 0,-3 1-3 0 0,0 1 0 0 0,0-1 0 0 0,-1-1 1 0 0,0 1-1 0 0,-11 7 0 0 0,16-12-2 0 0,-1 1-5 0 0,0 0-1 0 0,-1 0 1 0 0,1 1 0 0 0,0-1-1 0 0,0 1 1 0 0,1-1-1 0 0,-1 1 1 0 0,-2 6 0 0 0,3-7-6 0 0,0-1 0 0 0,0 1 0 0 0,0 0 0 0 0,0 0 0 0 0,0 0 0 0 0,0 0 0 0 0,-1-1 0 0 0,1 1 0 0 0,-1-1 0 0 0,1 1 0 0 0,-1-1 0 0 0,0 1 0 0 0,1-1 0 0 0,-4 2 0 0 0,3-2-26 0 0,-27 11-456 0 0,28-12 483 0 0,-1 0 0 0 0,1 1-1 0 0,0-1 1 0 0,0 0 0 0 0,-1 0 0 0 0,1 0 0 0 0,0 0 0 0 0,-1 0 0 0 0,1 0 0 0 0,0 0 0 0 0,0 0 0 0 0,-1 0 0 0 0,1-1 0 0 0,0 1 0 0 0,0-1 0 0 0,-1 1 0 0 0,1-1 0 0 0,0 1 0 0 0,0-1 0 0 0,-2-1 0 0 0,3 2 11 0 0,-1-1 1 0 0,1 1-1 0 0,0-1 1 0 0,-1 1-1 0 0,1 0 1 0 0,0-1 0 0 0,-1 1-1 0 0,1-1 1 0 0,0 1-1 0 0,0-1 1 0 0,-1 0 0 0 0,1 1-1 0 0,0-1 1 0 0,0 1-1 0 0,0-1 1 0 0,0 1-1 0 0,0-1 1 0 0,0 0 0 0 0,0 1-1 0 0,0-1 1 0 0,0 1-1 0 0,0-1 1 0 0,0 1 0 0 0,0-1-1 0 0,0 0 1 0 0,1 1-1 0 0,-1-2 1 0 0,1 1 8 0 0,-1 0 1 0 0,0 0-1 0 0,0 0 1 0 0,0 0 0 0 0,1 0-1 0 0,-1 0 1 0 0,0-1-1 0 0,0 1 1 0 0,0 0-1 0 0,-1 0 1 0 0,1 0-1 0 0,0-2 1 0 0,-5-8 67 0 0,4 8-38 0 0,-1-1-1 0 0,1 0 1 0 0,0 0-1 0 0,0 0 1 0 0,0 0-1 0 0,0 0 1 0 0,1 0 0 0 0,-1 0-1 0 0,1 0 1 0 0,0-4-1 0 0,1-8 229 0 0,-3-25-1 0 0,1 27-118 0 0,0 1 1 0 0,1 0-1 0 0,2-25 0 0 0,0 25-30 0 0,-1 0 0 0 0,0-14 0 0 0,-1 20-106 0 0,0 0 0 0 0,0 0 0 0 0,0 0 1 0 0,1 1-1 0 0,0-1 0 0 0,0 0 0 0 0,1 1 0 0 0,0-1 0 0 0,0 1 0 0 0,6-11 0 0 0,9-13-60 0 0,-9 15 106 0 0,17-21 0 0 0,-22 31-153 0 0,1 1-1 0 0,-1 1 1 0 0,1-1 0 0 0,0 0-1 0 0,0 1 1 0 0,1 0-1 0 0,-1 0 1 0 0,1 0 0 0 0,5-3-1 0 0,16-7-915 0 0,-17 8-1757 0 0,0 0-1 0 0,18-6 0 0 0,8 1-5402 0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4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5 246 22663 0 0,'0'0'8'0'0,"3"0"110"0"0,-1 0-1 0 0,1 0 0 0 0,-1 0 1 0 0,1 0-1 0 0,-1 1 0 0 0,1-1 1 0 0,2 2-1 0 0,-4-1-15 0 0,1-1-1 0 0,-1 1 1 0 0,0 0-1 0 0,0 0 1 0 0,0 1-1 0 0,0-1 1 0 0,0 0-1 0 0,0 0 1 0 0,0 0-1 0 0,0 1 1 0 0,0-1-1 0 0,0 3 1 0 0,2 1 4 0 0,0 0 0 0 0,-1 1 0 0 0,0-1 1 0 0,0 1-1 0 0,0-1 0 0 0,-1 1 0 0 0,0 0 0 0 0,0 0 1 0 0,0 0-1 0 0,-1 8 0 0 0,0-8 263 0 0,1 0 1 0 0,0 0-1 0 0,0-1 0 0 0,0 1 0 0 0,1-1 1 0 0,3 8-1 0 0,4 21 566 0 0,-7-26-920 0 0,1 0 0 0 0,-1-1 0 0 0,1 1 0 0 0,0-1 0 0 0,7 11 0 0 0,-1 0-12 0 0,-4-2 7 0 0,-5-15-36 0 0,0 0-1 0 0,0 0 1 0 0,0 0 0 0 0,1 0-1 0 0,-1 0 1 0 0,0 0 0 0 0,1 0 0 0 0,-1 0-1 0 0,0 0 1 0 0,1-1 0 0 0,-1 1-1 0 0,1 0 1 0 0,-1 0 0 0 0,1 0-1 0 0,0-1 1 0 0,-1 1 0 0 0,1 0-1 0 0,0-1 1 0 0,-1 1 0 0 0,1 0-1 0 0,0-1 1 0 0,0 1 0 0 0,-1-1-1 0 0,1 1 1 0 0,0-1 0 0 0,0 0-1 0 0,0 1 1 0 0,0-1 0 0 0,0 0-1 0 0,0 0 1 0 0,0 1 0 0 0,2-1-1 0 0,10 0-942 0 0,-11 0-1089 0 0</inkml:trace>
  <inkml:trace contextRef="#ctx0" brushRef="#br0" timeOffset="1">26 4 19319 0 0,'28'-3'439'0'0,"-22"2"1898"0"0,-5 4-2002 0 0,-1 0-1 0 0,1-1 1 0 0,0 1-1 0 0,0-1 1 0 0,0 1-1 0 0,3 3 0 0 0,2 6-369 0 0,-4-8-74 0 0,0 0 0 0 0,0 0 0 0 0,1 0 0 0 0,-1 0 0 0 0,6 5 0 0 0,-6-6-194 0 0,1 0 1 0 0,-1 0 0 0 0,0 1 0 0 0,0-1 0 0 0,0 1 0 0 0,2 4-1 0 0,-2 10-1113 0 0</inkml:trace>
  <inkml:trace contextRef="#ctx0" brushRef="#br0" timeOffset="2">11 748 18079 0 0,'0'0'828'0'0,"-2"0"-17"0"0,-6 0 3352 0 0,15 0-2123 0 0,-2-1 1361 0 0,83-31-1572 0 0,-83 31-1780 0 0,0 1 0 0 0,0-1 0 0 0,0 1 0 0 0,-1 0 1 0 0,1 0-1 0 0,0 1 0 0 0,0-1 0 0 0,6 3 0 0 0,21 0 109 0 0,25 1-509 0 0,-43-2-153 0 0,1-1 1 0 0,-1-1-1 0 0,1 0 1 0 0,-1 0-1 0 0,1-2 1 0 0,18-3-1 0 0,-7 0-6421 0 0,10 0-2105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5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17 270 10136 0 0,'-1'0'353'0'0,"-1"0"0"0"0,0 0 0 0 0,1 0 0 0 0,-10 6 8589 0 0,18-6-7777 0 0,0-1 0 0 0,-1 1-1 0 0,1-1 1 0 0,8-2 0 0 0,-12 2-945 0 0,0 0 0 0 0,0 0 0 0 0,-1 1 0 0 0,1 0-1 0 0,0-1 1 0 0,0 1 0 0 0,0 0 0 0 0,0 1 0 0 0,3-1 0 0 0,7 1 69 0 0,14-6 371 0 0,4 1 2 0 0,-19 3-609 0 0,-1 0-1 0 0,24-5 0 0 0,-3-1-54 0 0,-25 6-28 0 0,0-1 1 0 0,0 0-1 0 0,7-3 1 0 0,5-2-598 0 0,-15 5-17 0 0,1 0-1 0 0,-1 0 1 0 0,0-1 0 0 0,1 1 0 0 0,-1-1 0 0 0,6-6 0 0 0</inkml:trace>
  <inkml:trace contextRef="#ctx0" brushRef="#br0" timeOffset="1">194 0 21967 0 0,'0'0'2207'0'0,"1"2"-2019"0"0,4 13 194 0 0,-3-10-26 0 0,0 0-1 0 0,-1 0 1 0 0,1-1-1 0 0,-1 1 1 0 0,0 0-1 0 0,0 6 0 0 0,9 164 2399 0 0,-9-157-2747 0 0,0-1 1 0 0,6 24-1 0 0,0 1-159 0 0,-5-23-499 0 0,2-1-1 0 0,9 30 1 0 0,-9-37-2173 0 0,1 1 1 0 0,10 17-1 0 0,0-4-5559 0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5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0 21967 0 0,'0'0'5066'0'0,"0"3"-4209"0"0,-9 64 428 0 0,3-32-857 0 0,5-29-362 0 0,-1 0 1 0 0,1 0-1 0 0,0 0 0 0 0,1 1 1 0 0,0-1-1 0 0,0 0 0 0 0,1 10 1 0 0,5 5-17 0 0,1 10-59 0 0,-6-16 12 0 0,1 3 12 0 0,-1 0 0 0 0,-1 0 1 0 0,-2 26-1 0 0,1-40-15 0 0,1 0 0 0 0,0-1 0 0 0,0 1 0 0 0,1 0 0 0 0,-1-1 0 0 0,1 1 0 0 0,0 0 0 0 0,0-1 0 0 0,2 8 0 0 0,6-3 0 0 0,-5-4 0 0 0,1-1 0 0 0,-1 0 0 0 0,1-1 0 0 0,0 1 0 0 0,0-1 0 0 0,0 0 0 0 0,0 0 0 0 0,0-1 0 0 0,1 1 0 0 0,-1-1 0 0 0,0 0 0 0 0,1-1 0 0 0,-1 1 0 0 0,1-1 0 0 0,6-1 0 0 0,9 0 0 0 0,0-2 0 0 0,31-8 0 0 0,-1-6 0 0 0,-17 5 0 0 0,-25 9-507 0 0,0-1-1 0 0,0 0 1 0 0,0-1 0 0 0,0 0-1 0 0,-1 0 1 0 0,1-1 0 0 0,-1 0 0 0 0,-1 0-1 0 0,1-1 1 0 0,-1 0 0 0 0,11-15-1 0 0,-16 13-1124 0 0</inkml:trace>
  <inkml:trace contextRef="#ctx0" brushRef="#br0" timeOffset="1">293 156 3224 0 0,'0'0'21251'0'0,"0"1"-19988"0"0,1 9-627 0 0,0 0-1 0 0,1 0 1 0 0,0 0 0 0 0,6 17-1 0 0,-4-16-376 0 0,-1 0 0 0 0,0 0-1 0 0,1 14 1 0 0,12 91 853 0 0,-14-80-987 0 0,5 54 357 0 0,-5-76-710 0 0,0 0-1 0 0,1 0 0 0 0,1 0 1 0 0,7 16-1 0 0,-9-24-226 0 0,1 0-1 0 0,0 0 1 0 0,5 7 0 0 0,4-2-2526 0 0,-11-10 2366 0 0,0 0 0 0 0,0-1 0 0 0,0 1 1 0 0,0-1-1 0 0,0 1 0 0 0,0-1 0 0 0,0 0 0 0 0,0 1 0 0 0,0-1 0 0 0,0 0 0 0 0,3 0 0 0 0,6 0-7315 0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6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44 270 16128 0 0,'0'0'737'0'0,"2"2"-15"0"0,28 24-395 0 0,-23-21 131 0 0,0 0-1 0 0,-1 1 1 0 0,1 0 0 0 0,-1 0-1 0 0,0 1 1 0 0,-1 0-1 0 0,1 0 1 0 0,6 12 0 0 0,0 7 1029 0 0,26 37 0 0 0,-8-13 503 0 0,42 99 0 0 0,-59-121-1794 0 0,-4-3 143 0 0,-1-1 0 0 0,-1 1 0 0 0,8 50 0 0 0,-4-16-103 0 0,-10-47-162 0 0,-1 0 0 0 0,1 0 1 0 0,-2 0-1 0 0,0 0 0 0 0,-4 21 0 0 0,3-19-16 0 0,1-12-71 0 0,1 1 0 0 0,-1-1 1 0 0,0 1-1 0 0,0-1 1 0 0,0 1-1 0 0,0-1 0 0 0,0 0 1 0 0,-1 1-1 0 0,1-1 0 0 0,-1 0 1 0 0,1 0-1 0 0,-1 0 0 0 0,0 0 1 0 0,0 0-1 0 0,0-1 1 0 0,0 1-1 0 0,0 0 0 0 0,0-1 1 0 0,-1 0-1 0 0,1 1 0 0 0,0-1 1 0 0,-1 0-1 0 0,1 0 1 0 0,-6 1-1 0 0,4-1-48 0 0,0 0 1 0 0,-1 0-1 0 0,1 0 0 0 0,0-1 1 0 0,-1 0-1 0 0,1 0 0 0 0,-1 0 0 0 0,1 0 1 0 0,0-1-1 0 0,-1 0 0 0 0,1 1 1 0 0,0-2-1 0 0,-8-2 0 0 0,-5-4-1825 0 0,-30-20 0 0 0,38 22-655 0 0,0-1-1 0 0,-11-12 0 0 0,-6-11-5549 0 0</inkml:trace>
  <inkml:trace contextRef="#ctx0" brushRef="#br0" timeOffset="1">1 44 3680 0 0,'0'0'160'0'0,"12"-6"40"0"0,-3 2-200 0 0,1-2 0 0 0,2 2 0 0 0,4-1 0 0 0,-6 1 3520 0 0,5 0 4968 0 0,-3-2-4153 0 0,-2 6-3111 0 0,6-4-616 0 0,-1 4-128 0 0,-9 4-32 0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6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23039 0 0,'0'0'2086'0'0,"2"1"-1717"0"0,4 6-253 0 0,-4-5 263 0 0,-1-1-275 0 0,1 0 1 0 0,-1 0 0 0 0,1-1 0 0 0,0 1 0 0 0,-1 0-1 0 0,1 0 1 0 0,-1-1 0 0 0,1 1 0 0 0,0-1 0 0 0,0 1 0 0 0,-1-1-1 0 0,4 1 1 0 0,24-1 609 0 0,-22 0-485 0 0,49 1 403 0 0,67-2 913 0 0,-48-12-1557 0 0,-64 12-66 0 0,1-1-1 0 0,-1-1 0 0 0,0 0 1 0 0,0-1-1 0 0,0 0 1 0 0,19-10-1 0 0,-10 3-1099 0 0,0-1 0 0 0,24-19 0 0 0,-28 15-1014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2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7368 0 0,'-9'18'1204'0'0,"8"-16"153"0"0,0 0 0 0 0,0 0 0 0 0,0 0 0 0 0,0 0 0 0 0,0 0 0 0 0,1 1 0 0 0,-1 1 0 0 0,-1 19 3404 0 0,7 25-3604 0 0,-3-33-378 0 0,1 20-19 0 0,-4 53 0 0 0,0-32-339 0 0,1-18-263 0 0,7 52 0 0 0,-4-76-504 0 0,-1 0 0 0 0,2 1 1 0 0,0-1-1 0 0,1 0 0 0 0,0-1 1 0 0,12 21-1 0 0,-11-20-2277 0 0,-2 2-5940 0 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7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56 18575 0 0,'0'0'2415'0'0,"2"0"-1980"0"0,2 0-279 0 0,1-1 0 0 0,-1 0-1 0 0,0 0 1 0 0,0 0 0 0 0,0-1 0 0 0,0 1 0 0 0,5-4 0 0 0,23-7 411 0 0,2 4-172 0 0,-12 2-275 0 0,37-4 0 0 0,-40 6-225 0 0,-17 3-1 0 0,0 1 0 0 0,0-1 0 0 0,0 1 0 0 0,0-1 0 0 0,0 1 0 0 0,1 0 0 0 0,-1-1 0 0 0,0 1 0 0 0,0 0 0 0 0,0 0 0 0 0,0 1 0 0 0,0-1 0 0 0,0 0 0 0 0,0 1 0 0 0,0-1 0 0 0,0 1 0 0 0,3 1 0 0 0,1 2-1812 0 0</inkml:trace>
  <inkml:trace contextRef="#ctx0" brushRef="#br0" timeOffset="1">146 207 2760 0 0,'0'0'248'0'0,"10"4"-248"0"0,0 6 2912 0 0,1-4 544 0 0,-1-2 96 0 0,2-4 31 0 0,8 4-2463 0 0,-3-4-480 0 0,3-4-104 0 0,8 4-24 0 0,-7 0-408 0 0,1 0-104 0 0,3-4 0 0 0,3-2-7759 0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7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22951 0 0,'0'0'522'0'0,"1"2"71"0"0,2 4-332 0 0,0 1 0 0 0,-1-1 0 0 0,0 1 0 0 0,2 8 0 0 0,-2-5-63 0 0,2 12 1132 0 0,3 8 29 0 0,-1-10-801 0 0,3 26-1 0 0,-4-22-364 0 0,-3-6-175 0 0,0 0-1 0 0,0 21 1 0 0,-2-21-20 0 0,5 34 0 0 0,7 38-729 0 0,-11-85 409 0 0,-1-3 180 0 0,1 0-1 0 0,-1 0 1 0 0,0-1 0 0 0,1 1-1 0 0,0 0 1 0 0,-1 0 0 0 0,1-1-1 0 0,0 1 1 0 0,0-1 0 0 0,1 3 0 0 0,3 4-2014 0 0,-3 1-4028 0 0</inkml:trace>
  <inkml:trace contextRef="#ctx0" brushRef="#br0" timeOffset="1">172 109 16040 0 0,'3'-3'185'0'0,"3"-4"476"0"0,-6 6-584 0 0,0 0 0 0 0,0-1 0 0 0,0 1 0 0 0,0 0 0 0 0,0 0-1 0 0,0 0 1 0 0,0-1 0 0 0,0 1 0 0 0,-1 0 0 0 0,1 0 0 0 0,0 0-1 0 0,-1 0 1 0 0,-1-4 2252 0 0,3 8-982 0 0,4 15-247 0 0,0 1 1 0 0,1 24-1 0 0,-2-20-759 0 0,2 0 0 0 0,0 0 0 0 0,1 0 0 0 0,16 33 0 0 0,0 3-57 0 0,-11-31-242 0 0,2 0 1 0 0,26 41-1 0 0,-33-58 27 0 0,0-1-29 0 0,0-1-1 0 0,0 0 0 0 0,1 0 1 0 0,1-1-1 0 0,-1 0 1 0 0,1 0-1 0 0,1-1 1 0 0,-1 0-1 0 0,1-1 0 0 0,1 0 1 0 0,-1-1-1 0 0,1 0 1 0 0,16 6-1 0 0,-23-10-38 0 0,-1 0 0 0 0,1 0 0 0 0,0 0 0 0 0,-1 0 0 0 0,1-1-1 0 0,0 1 1 0 0,-1-1 0 0 0,1 0 0 0 0,0 0 0 0 0,0 0 0 0 0,-1-1 0 0 0,1 1 0 0 0,0-1 0 0 0,-1 0-1 0 0,1 0 1 0 0,5-3 0 0 0,-4 2-4 0 0,-1-1 0 0 0,0 1 0 0 0,0-1 0 0 0,0-1 0 0 0,0 1 0 0 0,-1 0 0 0 0,1-1 0 0 0,-1 0 0 0 0,0 0 0 0 0,0 0 0 0 0,3-5 0 0 0,0-2 167 0 0,0-1 0 0 0,-1 0 0 0 0,0-1 0 0 0,-1 1 0 0 0,0-1 1 0 0,-1 0-1 0 0,-1 0 0 0 0,2-19 0 0 0,-3 16-70 0 0,-2 0 0 0 0,0-1-1 0 0,0 1 1 0 0,-2 0 0 0 0,0 0-1 0 0,-7-19 1 0 0,2 9-106 0 0,-2 1 0 0 0,-1 1 0 0 0,-15-25 0 0 0,16 33 12 0 0,-1 1 0 0 0,0 0 0 0 0,-1 1 0 0 0,-1 0 0 0 0,0 1 0 0 0,-1 0 0 0 0,0 1 0 0 0,-1 0 0 0 0,0 1 0 0 0,-1 1 0 0 0,0 1 0 0 0,-26-11 0 0 0,40 19-104 0 0,0 0-1 0 0,0 1 1 0 0,0-1-1 0 0,0 1 1 0 0,0-1-1 0 0,0 1 1 0 0,0 0-1 0 0,0 0 1 0 0,0 0-1 0 0,0 0 1 0 0,0 0-1 0 0,0 0 1 0 0,0 1-1 0 0,0-1 1 0 0,0 1-1 0 0,0-1 1 0 0,0 1-1 0 0,0 0 1 0 0,0 0-1 0 0,0 0 1 0 0,0 0-1 0 0,0 0 1 0 0,1 0-1 0 0,-1 0 1 0 0,0 1-1 0 0,1-1 1 0 0,-1 1-1 0 0,1-1 1 0 0,0 1-1 0 0,-1 0 1 0 0,1-1 0 0 0,0 1-1 0 0,-1 3 1 0 0,-2 0-456 0 0,1 1 1 0 0,1 0 0 0 0,-1 0-1 0 0,1 0 1 0 0,0 0 0 0 0,0 0-1 0 0,1 1 1 0 0,0-1 0 0 0,0 1-1 0 0,0 6 1 0 0,5 10-1488 0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8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1 233 4144 0 0,'8'1'13829'0'0,"-5"0"-12995"0"0,-1 0 0 0 0,1 0-1 0 0,-1 0 1 0 0,0 1 0 0 0,0-1 0 0 0,4 4 0 0 0,-4-3-540 0 0,1 1 1 0 0,-1-1-1 0 0,0 1 0 0 0,0 0 1 0 0,0 0-1 0 0,0 0 0 0 0,0 0 1 0 0,1 5-1 0 0,21 38 420 0 0,-16-32-567 0 0,-1 0 1 0 0,7 20-1 0 0,17 41-147 0 0,-22-51-332 0 0,-7-19-156 0 0,0 0 0 0 0,0 1 0 0 0,0-1 0 0 0,-1 1 0 0 0,0-1 0 0 0,1 9 0 0 0</inkml:trace>
  <inkml:trace contextRef="#ctx0" brushRef="#br0" timeOffset="1">10 1 17503 0 0,'0'0'1920'0'0,"12"6"-1920"0"0,-2-6 0 0 0</inkml:trace>
  <inkml:trace contextRef="#ctx0" brushRef="#br0" timeOffset="2">38 839 20127 0 0,'0'0'3320'0'0,"2"-1"-2073"0"0,59-29 2817 0 0,-43 21-3830 0 0,1-1 0 0 0,0 2 0 0 0,31-9 0 0 0,-27 8 0 0 0,-19 7-155 0 0,0 1-1 0 0,0-1 1 0 0,1 0-1 0 0,-1 1 1 0 0,8-1-1 0 0,12 1-154 0 0,0 1-1 0 0,35 5 1 0 0,-40-2-345 0 0,-1-1 0 0 0,1-1 0 0 0,0-1 0 0 0,0-1 0 0 0,29-5 1 0 0,-26 1-1935 0 0,3-4-112 0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8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1 307 19031 0 0,'0'0'1727'0'0,"3"0"-1423"0"0,174 0 7078 0 0,-138 2-6731 0 0,-22-1-629 0 0,-1-1 1 0 0,19-2-1 0 0,-27 1-161 0 0,-6 1-67 0 0,1 0 0 0 0,-1 0 1 0 0,1-1-1 0 0,-1 1 0 0 0,1-1 0 0 0,-1 0 0 0 0,1 0 1 0 0,-1 0-1 0 0,1 0 0 0 0,2-2 0 0 0,8-2-2699 0 0,-5 0 794 0 0</inkml:trace>
  <inkml:trace contextRef="#ctx0" brushRef="#br0" timeOffset="1">160 0 19351 0 0,'0'3'886'0'0,"0"2"-371"0"0,0 4-344 0 0,0 0 0 0 0,1 0 0 0 0,-1 1 0 0 0,5 15 0 0 0,8 28 2871 0 0,1-15-1568 0 0,-3-12-1024 0 0,-1 0 0 0 0,-1 0 0 0 0,-2 1 0 0 0,0 0 0 0 0,3 39 0 0 0,-9-60-496 0 0,0 0 0 0 0,0-1 0 0 0,0 1 0 0 0,1-1 0 0 0,0 1 0 0 0,0-1 0 0 0,0 0 0 0 0,5 8 0 0 0,3 3-1323 0 0,15 18 1 0 0,-16-23 50 0 0,6 8-7596 0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9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89 122 7832 0 0,'0'0'602'0'0,"-1"-2"-395"0"0,0 1 59 0 0,0-1 0 0 0,1 1 0 0 0,-1-1 0 0 0,1 0 0 0 0,0 1 0 0 0,-1-1 0 0 0,1 0 0 0 0,0 1 0 0 0,0-4 0 0 0,0 3 451 0 0,0 0 0 0 0,0 0 1 0 0,0 0-1 0 0,0 0 0 0 0,-1 0 0 0 0,1 0 0 0 0,-1 0 1 0 0,1 0-1 0 0,-1 0 0 0 0,0 0 0 0 0,-1-3 0 0 0,-16-27 5697 0 0,-5-9-3693 0 0,22 40-2113 0 0,-9 10-486 0 0,7-5-138 0 0,0-1-1 0 0,1 1 0 0 0,0-1 0 0 0,-1 1 1 0 0,1 0-1 0 0,1 0 0 0 0,-1 0 0 0 0,1 0 1 0 0,-1 0-1 0 0,1 0 0 0 0,0 1 0 0 0,0 6 1 0 0,0 5-206 0 0,1 0 1 0 0,2 18 0 0 0,-1 2-255 0 0,4 3-218 0 0,0-3-1306 0 0,-5-34 1686 0 0,3-2-246 0 0,-1 0 568 0 0,1-1 0 0 0,-1 1 0 0 0,1-1-1 0 0,-1 1 1 0 0,1-1 0 0 0,-1 0 0 0 0,1 0-1 0 0,-1 0 1 0 0,0 0 0 0 0,0 0 0 0 0,1-1-1 0 0,-1 1 1 0 0,0 0 0 0 0,0-1 0 0 0,0 0 0 0 0,-1 0-1 0 0,1 1 1 0 0,0-1 0 0 0,-1 0 0 0 0,1-1-1 0 0,1-2 1 0 0,4-7 139 0 0,-1 0 0 0 0,0 0 1 0 0,4-14-1 0 0,2-4 240 0 0,-1 12-63 0 0,-9 16-260 0 0,-1-1 0 0 0,1 0 0 0 0,0 0 0 0 0,-1 0 0 0 0,1 0 0 0 0,-1 0 0 0 0,0 0 0 0 0,1-5 0 0 0,-1 3 11 0 0,0 1 61 0 0,-1 0-1 0 0,1 1 1 0 0,0-1 0 0 0,0 0-1 0 0,4-7 1 0 0,-5 11-114 0 0,0-1 0 0 0,0 1 1 0 0,0-1-1 0 0,0 1 0 0 0,0-1 0 0 0,0 1 0 0 0,0-1 0 0 0,0 1 1 0 0,0-1-1 0 0,-1 1 0 0 0,1-1 0 0 0,0 1 0 0 0,0-1 0 0 0,0 1 0 0 0,-1 0 1 0 0,1-1-1 0 0,-1 0 0 0 0,1 0 786 0 0,4 5-755 0 0,0 0 1 0 0,-1 0 0 0 0,0 1-1 0 0,0-1 1 0 0,0 1 0 0 0,4 7-1 0 0,12 33 61 0 0,-13-28-66 0 0,3 21-1 0 0,-2-11-9 0 0,13 75-16 0 0,-11-48 4 0 0,5 82 1 0 0,-9-94-209 0 0,2-1 1 0 0,1 0-1 0 0,24 66 0 0 0,-31-103-98 0 0,0 0 0 0 0,0-1 0 0 0,1 1 0 0 0,-1 0-1 0 0,1 0 1 0 0,0-1 0 0 0,0 1 0 0 0,0-1 0 0 0,1 1-1 0 0,-1-1 1 0 0,6 5 0 0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39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1 21479 0 0,'0'0'2152'0'0,"2"1"-1965"0"0,1 2-128 0 0,-1 0 1 0 0,1 0 0 0 0,-1 1-1 0 0,0-1 1 0 0,2 5-1 0 0,10 14 1185 0 0,-10-16-979 0 0,-1 0-1 0 0,0 0 0 0 0,0 0 1 0 0,0 1-1 0 0,-1-1 0 0 0,0 1 1 0 0,0 0-1 0 0,1 9 0 0 0,6 21 289 0 0,13 42 412 0 0,19 137-1 0 0,-36-189-877 0 0,-2 0 43 0 0,0 38 1 0 0,0 4 48 0 0,-3-59-151 0 0,0 0 0 0 0,-1 0 0 0 0,0 0 0 0 0,-3 10 0 0 0,0 9 40 0 0,1-14-50 0 0,0 0 1 0 0,-1 0-1 0 0,-1 0 0 0 0,0-1 0 0 0,-1 0 1 0 0,-15 26-1 0 0,20-37-65 0 0,-1-1 1 0 0,1 0-1 0 0,-1 1 0 0 0,0-1 1 0 0,0 0-1 0 0,0 0 0 0 0,0 0 1 0 0,0 0-1 0 0,0 0 0 0 0,0-1 0 0 0,-1 1 1 0 0,1-1-1 0 0,-1 1 0 0 0,1-1 1 0 0,-1 0-1 0 0,0 0 0 0 0,1 0 1 0 0,-1 0-1 0 0,0-1 0 0 0,0 1 1 0 0,1-1-1 0 0,-1 1 0 0 0,0-1 1 0 0,0 0-1 0 0,0 0 0 0 0,1 0 0 0 0,-1-1 1 0 0,0 1-1 0 0,-5-2 0 0 0,1 0-132 0 0,1 0 0 0 0,0-1-1 0 0,0 1 1 0 0,0-1-1 0 0,0-1 1 0 0,0 1-1 0 0,1-1 1 0 0,-1 0 0 0 0,1 0-1 0 0,0-1 1 0 0,1 1-1 0 0,-6-7 1 0 0,3 1-1135 0 0,-1-1 0 0 0,2-1 0 0 0,-11-21 0 0 0,-4-10-7000 0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05:40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11520 0 0,'0'0'5231'0'0,"16"4"-2999"0"0,-4 0 720 0 0,-2 6-2544 0 0,0-4-64 0 0,1 2-16 0 0,-1 7-1456 0 0,2-7-296 0 0</inkml:trace>
  <inkml:trace contextRef="#ctx0" brushRef="#br0" timeOffset="1">59 614 17047 0 0,'0'0'9864'0'0,"2"1"-8687"0"0,0 0-971 0 0,0 0-1 0 0,0 0 0 0 0,0-1 0 0 0,0 1 0 0 0,0 0 0 0 0,1-1 0 0 0,-1 0 0 0 0,0 1 0 0 0,0-1 0 0 0,0 0 1 0 0,4 0-1 0 0,28-6 399 0 0,-7 2 36 0 0,103-12-435 0 0,-38-3 243 0 0,-69 16-564 0 0,-1-1 1 0 0,0-2-1 0 0,0 0 0 0 0,28-13 1 0 0,-21 7-1338 0 0,-1-3 0 0 0,44-28 0 0 0,-36 20-82 0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3:14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11056 0 0,'0'0'1176'0'0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3:16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9184 0 0,'0'0'830'0'0,"1"2"-684"0"0,1 2-30 0 0,-1 1-1 0 0,0 0 1 0 0,0-1 0 0 0,0 1 0 0 0,-1 0 0 0 0,1 0 0 0 0,-1-1 0 0 0,0 1 0 0 0,0 0 0 0 0,-1 0-1 0 0,-1 8 1 0 0,-1 17 518 0 0,13 78 907 0 0,19 298 861 0 0,-15-268-2276 0 0,-2-56-59 0 0,0 6 26 0 0,-8-37-83 0 0,10 106-9 0 0,13 156-2 0 0,-17-160 12 0 0,0 32 73 0 0,-4-50-51 0 0,-5 361-29 0 0,-3-411 3 0 0,-5 65 64 0 0,-1 51 42 0 0,2-8-2 0 0,1-80 2 0 0,-6 61 44 0 0,1-47-74 0 0,-14 231 52 0 0,-10 231-97 0 0,32-300 398 0 0,5-47 860 0 0,0-9-980 0 0,-3-211-315 0 0,1 491 14 0 0,9-180 304 0 0,-5-115-270 0 0,-2 114 33 0 0,0-10-36 0 0,1-95 18 0 0,-4-107-52 0 0,1 38 54 0 0,0-28 6 0 0,-1-29 9 0 0,0 298 640 0 0,-5-79-302 0 0,5-252-360 0 0,0 28-21 0 0,-5 225 73 0 0,3-113 32 0 0,3-114-41 0 0,5 103 154 0 0,1-78-79 0 0,-3-76-162 0 0,-3-32-8 0 0,1 1-1 0 0,1-1 0 0 0,6 18 0 0 0,-5-17 7 0 0,0 0 0 0 0,3 21 0 0 0,-4-11-137 0 0,-1-20 147 0 0,-1 1-1711 0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3:17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0 175 11456 0 0,'0'0'1338'0'0,"3"0"-739"0"0,33-2 1565 0 0,-21 1-1183 0 0,0 0 1 0 0,24 2-1 0 0,-24 1-450 0 0,-1 1 0 0 0,17 6 1 0 0,-16-4-172 0 0,26 4 0 0 0,13 1 245 0 0,-31-5-311 0 0,28 2-1 0 0,46 4-453 0 0,18 3 188 0 0,-115-14-26 0 0,177 9 99 0 0,-115-9-216 0 0,127-4 59 0 0,109-3 281 0 0,-38 4 262 0 0,-169-2-304 0 0,165-18 306 0 0,-131 6-276 0 0,101-19 202 0 0,-43 3-42 0 0,-47 10-198 0 0,-33 9-145 0 0,-19 4 32 0 0,107-15 154 0 0,-58 8-132 0 0,254-13 60 0 0,-308 26-144 0 0,30-1 11 0 0,315 12 248 0 0,-345-5-196 0 0,392 18 312 0 0,-250-10 143 0 0,56 4-637 0 0,148 9 484 0 0,-349-20-289 0 0,173 12 168 0 0,380 29 32 0 0,-485-38-209 0 0,88 2 102 0 0,-16 3-21 0 0,1 1-48 0 0,-165-10-63 0 0,55 9 0 0 0,-88-9-39 0 0,148 7 68 0 0,-43-4-7 0 0,237 5 397 0 0,-178-3-435 0 0,-2 0-23 0 0,78 2 131 0 0,2 0-58 0 0,-82-2-20 0 0,-108-3-38 0 0,76 6 42 0 0,84 2 71 0 0,-4-4-13 0 0,-101-3-34 0 0,-28 0-30 0 0,89 1 37 0 0,32 0-10 0 0,-91-9-46 0 0,133 7 79 0 0,-230-1-76 0 0,23 3-23 0 0,90-2 0 0 0,-22-3 32 0 0,-42 2-20 0 0,-58-1-31 0 0,-21-1 5 0 0,0-1 0 0 0,1 1 0 0 0,-1-1-1 0 0,1 0 1 0 0,-1 0 0 0 0,1 1 0 0 0,-1-1-1 0 0,1 0 1 0 0,-1 0 0 0 0,1 0 0 0 0,-1-1-1 0 0,1 1 1 0 0,-1 0 0 0 0,1-1 0 0 0,-1 1-1 0 0,1-1 1 0 0,-1 1 0 0 0,1-1-1 0 0,-1 1 1 0 0,0-1 0 0 0,1 0 0 0 0,0-1-1 0 0,0 1-144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2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54 252 5528 0 0,'0'0'422'0'0,"1"2"-276"0"0,1 2 1279 0 0,0 1 0 0 0,-1 0 0 0 0,1-1-1 0 0,-1 1 1 0 0,1 5 0 0 0,-1-3 102 0 0,1-1-1 0 0,-1 0 1 0 0,5 10-1 0 0,-3-8-650 0 0,0 0 0 0 0,0 0-1 0 0,-1 0 1 0 0,2 15 0 0 0,3 9 308 0 0,-3 9-459 0 0,-3-31-539 0 0,0 1 1 0 0,3 11 0 0 0,34 161 226 0 0,-29-134-334 0 0,-6-26 31 0 0,-2 0-1 0 0,0-1 0 0 0,-2 1 1 0 0,-5 36-1 0 0,5-43 17 0 0,-1-8-48 0 0,0 0 0 0 0,-1 0 0 0 0,0-1 0 0 0,0 1 0 0 0,0-1-1 0 0,-1 1 1 0 0,0-1 0 0 0,-1 0 0 0 0,1-1 0 0 0,-12 13-1 0 0,16-19-77 0 0,-3 3 16 0 0,1 0-1 0 0,-1 1 0 0 0,0-1 0 0 0,-1-1 1 0 0,1 1-1 0 0,-6 3 0 0 0,-2-1-28 0 0,8-5-101 0 0,1 1 0 0 0,-1-1 1 0 0,1 0-1 0 0,0 0 0 0 0,-1 0 0 0 0,1 0 1 0 0,-1 0-1 0 0,1 0 0 0 0,-1-1 0 0 0,1 1 1 0 0,0-1-1 0 0,-1 1 0 0 0,1-1 0 0 0,-3-2 1 0 0,3 2-628 0 0,0 0 1 0 0,1 0 0 0 0,-1 0 0 0 0,0-1-1 0 0,1 1 1 0 0,0-1 0 0 0,-1 0 0 0 0,1 1-1 0 0,0-1 1 0 0,-2-2 0 0 0,-4-10-7821 0 0</inkml:trace>
  <inkml:trace contextRef="#ctx0" brushRef="#br0" timeOffset="1">81 0 13824 0 0,'0'0'8519'0'0,"16"6"-8783"0"0,-12 4-536 0 0,8-2-7751 0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3:18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73 13824 0 0,'0'0'2979'0'0,"-1"1"-2159"0"0,-3 6-258 0 0,0 0-1 0 0,1 0 1 0 0,0 0-1 0 0,0 0 1 0 0,0 0-1 0 0,1 0 1 0 0,-2 11-1 0 0,4-15-494 0 0,-1 0 0 0 0,1 0 0 0 0,-1 0 0 0 0,1-1 0 0 0,-1 1 0 0 0,-2 5 0 0 0,-2 8 27 0 0,-5 21 39 0 0,5-17-94 0 0,7-15-25 0 0,0-1-1 0 0,-1 10-3 0 0,5 0-10 0 0,3 2-12 0 0,-9-16 9 0 0,1 1 0 0 0,-1 0 0 0 0,1-1 0 0 0,-1 1 0 0 0,0-1 0 0 0,1 1 0 0 0,0-1 0 0 0,-1 1 0 0 0,1-1 0 0 0,-1 1 0 0 0,1-1 0 0 0,-1 0 0 0 0,1 1 0 0 0,0-1 0 0 0,-1 0 0 0 0,1 1 0 0 0,0-1 0 0 0,0 0 0 0 0,-1 0 0 0 0,2 0 0 0 0,2 1-10 0 0,-3 0 0 0 0,1 0-1 0 0,-1 0 1 0 0,1 0-1 0 0,-1 0 0 0 0,1 0 1 0 0,0-1-1 0 0,-1 1 1 0 0,1 0-1 0 0,0-1 1 0 0,-1 0-1 0 0,1 1 0 0 0,0-1 1 0 0,0 0-1 0 0,0 0 1 0 0,-1 0-1 0 0,1 0 1 0 0,0 0-1 0 0,0 0 0 0 0,-1-1 1 0 0,1 1-1 0 0,2-1 1 0 0,4-1-94 0 0,-7 1 93 0 0,3 2-33 0 0,-1-2-1 0 0,1 1 0 0 0,0 0 0 0 0,0-1 0 0 0,0 0 0 0 0,-1 0 1 0 0,1 0-1 0 0,-1 0 0 0 0,1-1 0 0 0,0 1 0 0 0,-1-1 0 0 0,0 0 1 0 0,1 0-1 0 0,-1 0 0 0 0,0 0 0 0 0,3-4 0 0 0,13-8 49 0 0,-15 12 65 0 0,-1 0 0 0 0,0-1 0 0 0,0 1 0 0 0,1-1 0 0 0,-1 0 1 0 0,-1 0-1 0 0,1 0 0 0 0,0 0 0 0 0,-1 0 0 0 0,3-4 0 0 0,-3 2 45 0 0,0 0 1 0 0,0-1-1 0 0,0 1 0 0 0,0-1 0 0 0,1-8 0 0 0,-3 11-38 0 0,0 0 1 0 0,0 0 0 0 0,0 0-1 0 0,0-1 1 0 0,-1 1-1 0 0,1 0 1 0 0,-1 0-1 0 0,0 0 1 0 0,0 0-1 0 0,0 0 1 0 0,0 0-1 0 0,-2-3 1 0 0,1 2 52 0 0,1 0 1 0 0,-1 0-1 0 0,1 0 0 0 0,0-1 1 0 0,0-4-1 0 0,0 6-22 0 0,1-1-1 0 0,-1 1 1 0 0,1-1-1 0 0,-1 1 1 0 0,0 0-1 0 0,-1-1 1 0 0,1 1-1 0 0,0 0 1 0 0,-1 0-1 0 0,0 0 1 0 0,0 0-1 0 0,-3-4 1 0 0,-7-5 186 0 0,-1 0 0 0 0,-24-16 0 0 0,34 25-252 0 0,0 1 1 0 0,-1 0 0 0 0,1 0 0 0 0,-1 0 0 0 0,0 0 0 0 0,1 1 0 0 0,-1-1-1 0 0,0 1 1 0 0,0 0 0 0 0,0 0 0 0 0,0 1 0 0 0,0-1 0 0 0,0 1 0 0 0,0 0 0 0 0,0 0-1 0 0,-1 0 1 0 0,-4 1 0 0 0,-6 3-39 0 0,13-4 0 0 0,-1 1 0 0 0,1-1 0 0 0,0 1 0 0 0,0-1 0 0 0,0 1 0 0 0,-1 0 0 0 0,1 0 0 0 0,0 0 0 0 0,0 0 0 0 0,0 1 0 0 0,0-1 0 0 0,1 0 0 0 0,-1 1 0 0 0,0-1 0 0 0,0 1 0 0 0,1 0 0 0 0,-1-1 0 0 0,-1 5 0 0 0,-2 0-502 0 0,1 0 1 0 0,1 1-1 0 0,-1 0 0 0 0,1 0 1 0 0,0 0-1 0 0,0 0 0 0 0,1 0 1 0 0,0 1-1 0 0,1-1 0 0 0,-2 15 1 0 0,-2 13-7684 0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4:05.819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130 53 2304 0 0,'0'0'101'0'0,"-2"-1"1"0"0,-4-3 182 0 0,4 3 1078 0 0,2 1-1198 0 0,0 0-1 0 0,-1 0 1 0 0,1 0-1 0 0,0 0 0 0 0,0 0 1 0 0,-1 0-1 0 0,1 0 1 0 0,0-1-1 0 0,0 1 1 0 0,0 0-1 0 0,-1 0 1 0 0,1 0-1 0 0,0 0 1 0 0,0-1-1 0 0,0 1 0 0 0,-1 0 1 0 0,1 0-1 0 0,0 0 1 0 0,0-1-1 0 0,0 1 1 0 0,0 0-1 0 0,0 0 1 0 0,-1-1-1 0 0,1 1 1 0 0,0 0-1 0 0,0-1 0 0 0,0 1 1 0 0,0 0-1 0 0,0 0 1 0 0,0-1-1 0 0,0 1 1 0 0,0 0-1 0 0,0 0 1 0 0,0-1-1 0 0,0 1 1 0 0,0 0-1 0 0,0-1 0 0 0,0 1 1 0 0,1 0-1 0 0,-1 0 1 0 0,0-1-1 0 0,0 1 1 0 0,4-12 3272 0 0,-4 0 5945 0 0,2 13-9202 0 0,4 3-84 0 0,-4-3-19 0 0,-1 0-20 0 0,0-1-56 0 0,-1 0 0 0 0,0 1 1 0 0,1-1-1 0 0,-1 0 0 0 0,1 1 1 0 0,-1-1-1 0 0,0 1 1 0 0,1-1-1 0 0,-1 1 0 0 0,0-1 1 0 0,1 1-1 0 0,-1-1 1 0 0,0 1-1 0 0,0-1 0 0 0,1 1 1 0 0,-1-1-1 0 0,0 1 0 0 0,0-1 1 0 0,0 1-1 0 0,0-1 1 0 0,0 1-1 0 0,0 0 0 0 0,0-1 1 0 0,0 1-1 0 0,0-1 0 0 0,0 1 1 0 0,0-1-1 0 0,0 1 1 0 0,-1 0-1 0 0,1 1-1 0 0,0 0 1 0 0,0 0 0 0 0,0 1 0 0 0,0-1 0 0 0,0 0 0 0 0,0 0 0 0 0,0 1 0 0 0,-1-1 0 0 0,1 0 0 0 0,-1 0 0 0 0,0 0 0 0 0,0 0 0 0 0,0 0 0 0 0,0 0 0 0 0,0 0 0 0 0,0 0 0 0 0,0 0 0 0 0,0 0 0 0 0,-3 2 0 0 0,-3 5-13 0 0,6-7-58 0 0,-9 1-573 0 0,5-4 610 0 0,4 1 25 0 0,0 0 0 0 0,0 0 0 0 0,0 0 1 0 0,0 0-1 0 0,0 0 0 0 0,0 0 0 0 0,0 1 0 0 0,0-1 0 0 0,0 0 0 0 0,0 0 1 0 0,0 1-1 0 0,0-1 0 0 0,0 1 0 0 0,0-1 0 0 0,0 1 0 0 0,0-1 0 0 0,0 1 0 0 0,-1 1 1 0 0,1-2 4 0 0,1 0 0 0 0,-1 0 1 0 0,1 0-1 0 0,-1 0 1 0 0,1 0-1 0 0,-1 0 1 0 0,1 0-1 0 0,-1-1 0 0 0,1 1 1 0 0,-1 0-1 0 0,1 0 1 0 0,-1 0-1 0 0,1 0 1 0 0,-1-1-1 0 0,1 1 0 0 0,0 0 1 0 0,-1 0-1 0 0,1-1 1 0 0,-1 1-1 0 0,1 0 1 0 0,-1-1-1 0 0,1 1-5 0 0,-4-1-25 0 0,4 1 32 0 0,-1-1 0 0 0,0 1-1 0 0,1 0 1 0 0,-1 0 0 0 0,1 0 0 0 0,-1 0 0 0 0,0-1-1 0 0,1 1 1 0 0,-1 0 0 0 0,1-1 0 0 0,-1 1 0 0 0,1 0-1 0 0,-1-1 1 0 0,1 1 0 0 0,-1-1 0 0 0,1 1 0 0 0,-1 0-1 0 0,1-1 1 0 0,0 1 0 0 0,-1-1 0 0 0,1 0 0 0 0,0 1-1 0 0,-1-1 1 0 0,1 1 0 0 0,0-1 0 0 0,0 1 0 0 0,-1-1-1 0 0,1 0 1 0 0,0 1 0 0 0,0-1 0 0 0,0 0 0 0 0,0 1-1 0 0,0-1 1 0 0,0 1 0 0 0,0-1 0 0 0,0 0 0 0 0,0 0-1 0 0,-5-19-61 0 0,5 10 64 0 0,6-8 0 0 0,-6 18 0 0 0,0-1 0 0 0,0 1 0 0 0,1-1 0 0 0,-1 1 0 0 0,0 0 0 0 0,0-1 0 0 0,0 1 0 0 0,1-1 0 0 0,-1 1 0 0 0,0-1 0 0 0,0 1 0 0 0,1 0 0 0 0,-1-1 0 0 0,0 1 0 0 0,1 0 0 0 0,-1-1 0 0 0,1 1 0 0 0,-1 0 0 0 0,0-1 0 0 0,1 1 0 0 0,-1 0 0 0 0,1 0 0 0 0,-1-1 0 0 0,1 1 0 0 0,-1 0 0 0 0,1 0 0 0 0,-1 0 0 0 0,1 0 0 0 0,-1 0 0 0 0,1 0 0 0 0,-1 0 0 0 0,1 0 0 0 0,-1 0 0 0 0,1 0 0 0 0,-1 0 0 0 0,1 0 0 0 0,-1 0 0 0 0,1 0 0 0 0,0 1 0 0 0,13 3 0 0 0,13 14 0 0 0,-16-8 0 0 0,-6-1 0 0 0,-3 1 0 0 0,1 8 0 0 0,-2-17 0 0 0,-1 0 0 0 0,0 1 0 0 0,0-1 0 0 0,0 0 0 0 0,1 0 0 0 0,-1 0 0 0 0,0 0 0 0 0,0 1 0 0 0,-1-1 0 0 0,1 0 0 0 0,0 0 0 0 0,0 0 0 0 0,-1 2 0 0 0,-4 17 0 0 0,5-16 4 0 0,-10 14 56 0 0,7-7 8 0 0,1-4-73 0 0,-13 8 17 0 0,14-14-10 0 0,0 0 0 0 0,1-1-1 0 0,0 0 1 0 0,-1 1-1 0 0,1-1 1 0 0,-1 0-1 0 0,1 1 1 0 0,-1-1-1 0 0,1 0 1 0 0,-1 1-1 0 0,1-1 1 0 0,-1 0-1 0 0,1 0 1 0 0,-1 0-1 0 0,1 1 1 0 0,-1-1-1 0 0,1 0 1 0 0,-1 0-1 0 0,0 0 1 0 0,1 0-1 0 0,-1 0 1 0 0,1 0 0 0 0,-1 0-1 0 0,1 0 1 0 0,-1 0-1 0 0,0 0 1 0 0,1-1-1 0 0,-1 1 1 0 0,1 0-1 0 0,-1 0 1 0 0,1 0-1 0 0,-2-1 1 0 0,-6-2 0 0 0,-14-5-2 0 0,22 7-2 0 0,-1 1 0 0 0,0 0-1 0 0,1-1 1 0 0,-1 1-1 0 0,1-1 1 0 0,-1 1 0 0 0,0-1-1 0 0,1 1 1 0 0,-1-1-1 0 0,1 1 1 0 0,0-1 0 0 0,-1 1-1 0 0,1-1 1 0 0,-1 1-1 0 0,1-1 1 0 0,0 0 0 0 0,0 1-1 0 0,-1-1 1 0 0,1 0 0 0 0,0 1-1 0 0,0-1 1 0 0,0 0-1 0 0,-1 0 1 0 0,1 1 0 0 0,0-2-1 0 0,0 1-16 0 0,0 0-61 0 0,0-1 4 0 0,3-5-15 0 0,-3 7 86 0 0,1-1 1 0 0,-1 1-1 0 0,0-1 0 0 0,1 1 0 0 0,-1-1 0 0 0,1 1 1 0 0,-1 0-1 0 0,0-1 0 0 0,1 1 0 0 0,-1 0 0 0 0,1-1 0 0 0,-1 1 1 0 0,1 0-1 0 0,0-1 0 0 0,-1 1 0 0 0,1 0 0 0 0,-1 0 1 0 0,1 0-1 0 0,2-2 0 0 0,0 1 5 0 0,0-1 0 0 0,0 0 0 0 0,0-1 0 0 0,0 1 0 0 0,0-1 0 0 0,0 1 0 0 0,2-5 0 0 0,-4 6 0 0 0,-1 1 0 0 0,1-1 0 0 0,0 0 0 0 0,-1 0 0 0 0,1 0 0 0 0,0 1-1 0 0,0-1 1 0 0,-1 0 0 0 0,1 1 0 0 0,0-1 0 0 0,0 1 0 0 0,0-1 0 0 0,1 0 0 0 0,13-7 20 0 0,-14 8 71 0 0,14 0 179 0 0,-1 16-136 0 0,-14-16-133 0 0,0 0 0 0 0,1 0 0 0 0,-1 0 0 0 0,0 0 0 0 0,0 0 0 0 0,0 0 0 0 0,0 0 0 0 0,0 0 0 0 0,0 0 0 0 0,0 0 0 0 0,0 0 0 0 0,0 0 0 0 0,0 0 0 0 0,0 0 0 0 0,0 0 0 0 0,0 0 0 0 0,0 0 0 0 0,0 0 0 0 0,0 1 0 0 0,0-1 0 0 0,0 0 0 0 0,0 0 0 0 0,1 0 0 0 0,-1 0 0 0 0,0 0 0 0 0,0 0 0 0 0,0 0 0 0 0,0 0 0 0 0,0 0 0 0 0,0 0 1 0 0,0 0-1 0 0,0 0 0 0 0,0 1 0 0 0,0-1 0 0 0,-1 0 0 0 0,1 0 0 0 0,0 0 0 0 0,0 0 0 0 0,0 0 0 0 0,0 0 0 0 0,0 0 0 0 0,0 0 0 0 0,0 0 0 0 0,0 0 0 0 0,0 0 0 0 0,0 0 0 0 0,0 0 0 0 0,0 0 0 0 0,0 1 0 0 0,0-1 0 0 0,0 0 0 0 0,0 0 0 0 0,0 0 0 0 0,0 0 0 0 0,0 0 0 0 0,-1 0 0 0 0,0 2 7 0 0,-1 0 0 0 0,0 0 0 0 0,0 0 1 0 0,0 0-1 0 0,-1-1 0 0 0,1 1 0 0 0,0-1 0 0 0,-4 3 0 0 0,-2 0 10 0 0,6-2-11 0 0,0-1 0 0 0,0 0 0 0 0,0 1 0 0 0,-1-1 0 0 0,1 0 0 0 0,0 0 0 0 0,0 0 0 0 0,-4 0 0 0 0,-32 12 57 0 0,36-11-58 0 0,1-2-5 0 0,0 1 0 0 0,0-1 0 0 0,0 1 0 0 0,1-1 0 0 0,-1 0 0 0 0,0 1 0 0 0,0-1 0 0 0,0 0 0 0 0,0 0 0 0 0,0 0-1 0 0,0 1 1 0 0,0-1 0 0 0,0 0 0 0 0,0 0 0 0 0,-1-1 0 0 0,-3-5 52 0 0,0-2-53 0 0,4-1 0 0 0,2 1 0 0 0,3-2 12 0 0,-2 4 40 0 0,-1 5-46 0 0,-1 0-1 0 0,1 0 0 0 0,-1 0 1 0 0,1 0-1 0 0,-1 0 0 0 0,1 0 1 0 0,0 0-1 0 0,-1 0 0 0 0,1 0 1 0 0,0 0-1 0 0,0 0 0 0 0,0 0 1 0 0,0 1-1 0 0,0-1 0 0 0,0 0 1 0 0,0 1-1 0 0,0-1 0 0 0,0 0 1 0 0,0 1-1 0 0,0 0 0 0 0,0-1 1 0 0,1 1-1 0 0,1-1 0 0 0,-1 0-55 0 0,-2 1 39 0 0,0 0 0 0 0,0-1 1 0 0,0 1-1 0 0,0-1 1 0 0,1 1-1 0 0,-1 0 0 0 0,0-1 1 0 0,0 1-1 0 0,1-1 1 0 0,-1 1-1 0 0,0 0 0 0 0,0-1 1 0 0,1 1-1 0 0,-1 0 1 0 0,1 0-1 0 0,-1-1 0 0 0,0 1 1 0 0,1 0-1 0 0,-1 0 1 0 0,0-1-1 0 0,1 1 0 0 0,-1 0 1 0 0,1 0-1 0 0,-1 0 1 0 0,1 0-1 0 0,12-2 51 0 0,-5-7 392 0 0,-5 8-484 0 0,1 0 0 0 0,-1 0 1 0 0,1 0-1 0 0,-1 0 0 0 0,1 1 1 0 0,0 0-1 0 0,4 0 0 0 0,-6 0 512 0 0,1 1-242 0 0,-2 0-209 0 0,1 0 0 0 0,-1 0 0 0 0,0-1 1 0 0,0 1-1 0 0,0 0 0 0 0,1 0 0 0 0,-1 0 1 0 0,0 0-1 0 0,0 1 0 0 0,1 1 1 0 0,-3 2-17 0 0,0-5 18 0 0,0 3 2 0 0,1-3-7 0 0,-13 15 46 0 0,-9 8 13 0 0,22-22-5 0 0,-12 4 28 0 0,1-2-24 0 0,-3-6-48 0 0,3-3-16 0 0,5 2 3 0 0,4 2 3 0 0,0-1 0 0 0,0 1-1 0 0,0 0 1 0 0,0-1 0 0 0,0 1-1 0 0,0-1 1 0 0,-1-2-1 0 0,-1-1 1 0 0,3 4-3 0 0,0 1 0 0 0,0-1 0 0 0,1 1 0 0 0,-1-1 0 0 0,0 1 1 0 0,1-1-1 0 0,-1 0 0 0 0,1 1 0 0 0,0-1 0 0 0,-1 0 0 0 0,1 0 1 0 0,0 1-1 0 0,0-1 0 0 0,0 0 0 0 0,0 1 0 0 0,1-1 1 0 0,-1 0-1 0 0,0 0 0 0 0,1 1 0 0 0,-1-1 0 0 0,1 1 0 0 0,-1-1 1 0 0,1 0-1 0 0,1-2 0 0 0,0 1-2 0 0,1 0-1 0 0,-1 0 1 0 0,0 0 0 0 0,1 0-1 0 0,0 0 1 0 0,0 0 0 0 0,0 1-1 0 0,6-5 1 0 0,-4 5 42 0 0,0-1 1 0 0,0 1-1 0 0,0 0 1 0 0,1 1-1 0 0,7-2 1 0 0,-9 2 11 0 0,9 0 177 0 0,-12 2-228 0 0,-1-1 0 0 0,1 0 0 0 0,0 0 0 0 0,-1 0 0 0 0,1 0 0 0 0,0 0 0 0 0,-1 0 0 0 0,1 0 0 0 0,-1 0 0 0 0,1 0 0 0 0,0 0 0 0 0,-1 0 0 0 0,1-1 0 0 0,0 1 0 0 0,0 0 0 0 0,-1-1-1 0 0,1 1 0 0 0,-1 0-1 0 0,1 0 1 0 0,-1-1 0 0 0,0 1 0 0 0,1 0 0 0 0,-1 0 0 0 0,1 0 0 0 0,-1 0-1 0 0,1 0 1 0 0,-1-1 0 0 0,0 1 0 0 0,1 0 0 0 0,-1 0 0 0 0,1 0 0 0 0,-1 0-1 0 0,1 0 1 0 0,-1 0 0 0 0,1 1 0 0 0,-1-1 0 0 0,0 0 0 0 0,1 0 0 0 0,-1 0-1 0 0,1 0 1 0 0,3 11-55 0 0,-4-9 49 0 0,1 0 1 0 0,-1 0-1 0 0,0 1 1 0 0,-1-1-1 0 0,1 0 1 0 0,0 0-1 0 0,0 0 1 0 0,-2 3-1 0 0,-1 11 106 0 0,3-7-65 0 0,-1 0 1 0 0,-1 0 0 0 0,1 0-1 0 0,-6 15 1 0 0,2-4 12 0 0,4-18-51 0 0,0 0 1 0 0,1 1 0 0 0,-1-1 0 0 0,0 0 0 0 0,0 0 0 0 0,0 0 0 0 0,0 0 0 0 0,-1 0 0 0 0,1 0 0 0 0,-3 3 0 0 0,-8 10 10 0 0,11-14-8 0 0,0 0-1 0 0,0 0 1 0 0,0 0 0 0 0,0 0 0 0 0,0-1 0 0 0,0 1-1 0 0,0 0 1 0 0,-1 0 0 0 0,1-1 0 0 0,0 1-1 0 0,0-1 1 0 0,-1 1 0 0 0,1-1 0 0 0,0 1 0 0 0,-1-1-1 0 0,1 0 1 0 0,-1 0 0 0 0,1 0 0 0 0,0 0 0 0 0,-1 0-1 0 0,1 0 1 0 0,-3 0 0 0 0,-19 0 50 0 0,22 0-52 0 0,0 0 0 0 0,0 0 0 0 0,0 0 0 0 0,1 0 0 0 0,-1 0 0 0 0,0 0 0 0 0,0-1 0 0 0,0 1 0 0 0,0 0 1 0 0,0-1-1 0 0,0 1 0 0 0,-1-1 0 0 0,-1-4 27 0 0,3 4-16 0 0,-1 0-12 0 0,0-1 0 0 0,0 1 1 0 0,1-1-1 0 0,-1 1 1 0 0,0-1-1 0 0,1 1 1 0 0,-1-1-1 0 0,1 1 1 0 0,-1-1-1 0 0,1 1 1 0 0,0-1-1 0 0,-1 0 1 0 0,1 1-1 0 0,0-1 1 0 0,0 0-1 0 0,1 1 0 0 0,-1-1 1 0 0,0 0-1 0 0,0 1 1 0 0,2-4-1 0 0,-2 3 1 0 0,1-5-1 0 0,1 0 0 0 0,0 0 0 0 0,0 1 0 0 0,0-1 0 0 0,1 1 0 0 0,5-11 0 0 0,-7 16 0 0 0,0-1 0 0 0,0 0 0 0 0,0 1 0 0 0,-1-1 0 0 0,1 0 0 0 0,0 0 0 0 0,0-3 0 0 0,-1 3 0 0 0,0 0 0 0 0,1 0 0 0 0,0 1 0 0 0,-1-1 0 0 0,1 0 0 0 0,0 0 0 0 0,1-2 0 0 0,0-1 0 0 0,0 1 0 0 0,14-10 0 0 0,-3-1 0 0 0,-12 13 0 0 0,0 0 0 0 0,0 0 0 0 0,1 1 0 0 0,-1-1 0 0 0,1 0 0 0 0,-1 1 0 0 0,1-1 0 0 0,0 1 0 0 0,0 0 0 0 0,0-1 0 0 0,-1 1 0 0 0,4-1 0 0 0,6 0 12 0 0,-10 2-6 0 0,0 1-1 0 0,0-1 1 0 0,0 0-1 0 0,0 1 0 0 0,0-1 1 0 0,0 1-1 0 0,0-1 1 0 0,0 1-1 0 0,0 0 1 0 0,1 1-1 0 0,3 1-5 0 0,-4-3 1 0 0,0 0 0 0 0,0 1 0 0 0,0-1 0 0 0,-1 0 1 0 0,1 0-1 0 0,0 1 0 0 0,0-1 0 0 0,-1 1 0 0 0,1-1 0 0 0,0 0 0 0 0,0 1 0 0 0,-1-1 0 0 0,1 1 0 0 0,-1 0 0 0 0,1-1 0 0 0,0 1 0 0 0,-1 0 1 0 0,1-1-1 0 0,-1 1 0 0 0,1 0 0 0 0,-1-1 0 0 0,0 1 0 0 0,1 0 0 0 0,-1 0 0 0 0,0 0 0 0 0,0-1 0 0 0,1 1 0 0 0,-1 0 0 0 0,0 0 0 0 0,0 0 0 0 0,0 0 1 0 0,0-1-1 0 0,0 1 0 0 0,0 0 0 0 0,0 0 0 0 0,-1 1 0 0 0,1 3 13 0 0,-1 6 7 0 0,0-1 1 0 0,-5 21 0 0 0,-1 0 3 0 0,6-24-48 0 0,-1 0-1 0 0,0 0 0 0 0,0 0 1 0 0,-1 0-1 0 0,0 0 0 0 0,0 0 1 0 0,-1-1-1 0 0,1 0 1 0 0,-8 9-1 0 0,7-9-6 0 0,1-2-201 0 0,1-1 1 0 0,-1 0 0 0 0,0 0-1 0 0,1-1 1 0 0,-1 1 0 0 0,-1 0 0 0 0,1-1-1 0 0,-4 3 1 0 0,0-1-1183 0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4:08.92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27 125 14744 0 0,'-13'20'672'0'0,"10"-17"-311"0"0,2-4-60 0 0,-4-11 2798 0 0,0 4 2674 0 0,8 13-5679 0 0,-1 1 1 0 0,1 0-1 0 0,-2-1 0 0 0,1 1 1 0 0,1 10-1 0 0,4 14-8 0 0,-4-20-74 0 0,-1 1-1 0 0,1 13 1 0 0,-2-14-6 0 0,1 1 0 0 0,3 12 0 0 0,-2-19-6 0 0,-1 1 0 0 0,-1 15 0 0 0,-1-10 0 0 0,0 2-12 0 0,0-9-49 0 0,0-5-113 0 0,0 0 158 0 0,1 0 0 0 0,-1 0 0 0 0,0 1 1 0 0,1-1-1 0 0,0 0 0 0 0,-1 0 1 0 0,1 1-1 0 0,0-1 0 0 0,0 0 1 0 0,0 1-1 0 0,2-2 0 0 0,-2 1 8 0 0,0 1 1 0 0,0-1-1 0 0,0 0 1 0 0,0 0-1 0 0,0 1 0 0 0,0-1 1 0 0,-1 0-1 0 0,1 0 0 0 0,-1 0 1 0 0,1-3-1 0 0,-2-14-61 0 0,1 15 63 0 0,-1 0-1 0 0,1 1 1 0 0,0-1-1 0 0,1 0 0 0 0,-1 1 1 0 0,0-1-1 0 0,1 0 1 0 0,1-5-1 0 0,0 3 7 0 0,-1-1 0 0 0,0 0 0 0 0,-1 1 0 0 0,0-1 0 0 0,0 0 0 0 0,0 0 0 0 0,-2-8 0 0 0,1 6 0 0 0,0 0 0 0 0,1 0 0 0 0,1-16 0 0 0,2 10 6 0 0,-1-22 0 0 0,-1 32 24 0 0,0 0 0 0 0,1 0 0 0 0,0 0 1 0 0,-1 0-1 0 0,1 0 0 0 0,1 1 0 0 0,-1-1 0 0 0,1 1 0 0 0,4-6 0 0 0,0-1 137 0 0,-7 10-155 0 0,1 1-1 0 0,-1-1 0 0 0,1 1 0 0 0,-1-1 1 0 0,1 1-1 0 0,0-1 0 0 0,-1 1 1 0 0,1 0-1 0 0,0-1 0 0 0,-1 1 0 0 0,1 0 1 0 0,0-1-1 0 0,0 1 0 0 0,-1 0 1 0 0,1 0-1 0 0,0 0 0 0 0,1-1 0 0 0,0 1 26 0 0,0-1-10 0 0,-1 1-1 0 0,0 0 1 0 0,0 0-1 0 0,1-1 1 0 0,-1 1-1 0 0,0 0 1 0 0,0 0-1 0 0,1 0 1 0 0,-1 0-1 0 0,0 1 1 0 0,0-1-1 0 0,0 0 1 0 0,1 0-1 0 0,-1 1 0 0 0,0-1 1 0 0,0 1-1 0 0,0-1 1 0 0,1 1-1 0 0,-1-1 1 0 0,0 1-1 0 0,0 0 1 0 0,0-1-1 0 0,0 1 1 0 0,0 0-1 0 0,-1 0 1 0 0,3 1-1 0 0,1 4 49 0 0,1 0 0 0 0,-1 0 0 0 0,6 10 0 0 0,-2-2 62 0 0,-6-9-108 0 0,1 0 0 0 0,-1 0 0 0 0,0 0 0 0 0,0 1-1 0 0,-1-1 1 0 0,1 0 0 0 0,0 8 0 0 0,4 14 11 0 0,2 1 33 0 0,-1 1-1 0 0,7 52 1 0 0,-12-20-4704 0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4:09.321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6 34 2760 0 0,'-5'15'125'0'0,"5"-11"3622"0"0,3-2-2669 0 0,0 0 1 0 0,1 0 0 0 0,-1 0 0 0 0,0-1-1 0 0,1 0 1 0 0,-1 1 0 0 0,1-1-1 0 0,-1-1 1 0 0,1 1 0 0 0,3 0-1 0 0,-2 0-478 0 0,1-1-1 0 0,-1 1 1 0 0,0-1-1 0 0,1 0 0 0 0,-1 0 1 0 0,0-1-1 0 0,6-1 1 0 0,29-6 1310 0 0,-32 7-1689 0 0,-1-1-1 0 0,0 1 0 0 0,1-1 1 0 0,-1 0-1 0 0,0-1 0 0 0,0 1 1 0 0,9-7-1 0 0,11-3-247 0 0,5-3-1639 0 0,-17 6 648 0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4:08.027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234 252 2304 0 0,'0'0'17134'0'0,"4"-3"-14869"0"0,-6 5-2253 0 0,-1-1 0 0 0,1 0 0 0 0,-1 0 0 0 0,1 0 0 0 0,-1 0 0 0 0,1-1 0 0 0,-1 1 0 0 0,0 0 0 0 0,0-1 0 0 0,1 0 0 0 0,-1 0-1 0 0,0 0 1 0 0,1 0 0 0 0,-1 0 0 0 0,-3-1 0 0 0,4 0-5 0 0,0 1-1 0 0,0-1 0 0 0,0 1 1 0 0,0-1-1 0 0,0 0 1 0 0,0 0-1 0 0,0 0 0 0 0,0 0 1 0 0,0 0-1 0 0,0 0 1 0 0,1-1-1 0 0,-1 1 0 0 0,0 0 1 0 0,1-1-1 0 0,-1 0 1 0 0,1 1-1 0 0,0-1 0 0 0,-1 0 1 0 0,1 0-1 0 0,-2-3 1 0 0,-8-18 141 0 0,-5-15 81 0 0,12 26-148 0 0,1 0 1 0 0,0 0-1 0 0,1 0 0 0 0,-2-25 1 0 0,4 30-69 0 0,0 5-8 0 0,0 0-1 0 0,0 1 0 0 0,0-1 1 0 0,0 0-1 0 0,0 0 0 0 0,0 1 1 0 0,1-1-1 0 0,-1 0 0 0 0,1 1 1 0 0,-1-1-1 0 0,1 1 1 0 0,0-1-1 0 0,1-2 0 0 0,17-43 71 0 0,-18 45-19 0 0,1 3 8 0 0,16 7 27 0 0,-17-7-85 0 0,0 0 1 0 0,0 0-1 0 0,0 0 0 0 0,0 0 1 0 0,0 0-1 0 0,-1 0 1 0 0,1 0-1 0 0,0 0 1 0 0,0 1-1 0 0,-1-1 1 0 0,1 0-1 0 0,-1 0 0 0 0,1 1 1 0 0,0 1-1 0 0,1 3 18 0 0,2-1-17 0 0,-3-4-5 0 0,0 0-1 0 0,0 1 0 0 0,0-1 0 0 0,0 1 1 0 0,0-1-1 0 0,0 1 0 0 0,0 0 0 0 0,0-1 0 0 0,-1 1 1 0 0,2 3-1 0 0,0-1 12 0 0,-1 0 1 0 0,1 0-1 0 0,-1 1 1 0 0,0-1-1 0 0,0 1 1 0 0,0-1-1 0 0,-1 1 1 0 0,1-1-1 0 0,-1 1 0 0 0,0-1 1 0 0,-1 1-1 0 0,1-1 1 0 0,-1 1-1 0 0,0-1 1 0 0,0 1-1 0 0,0-1 1 0 0,0 1-1 0 0,-1-1 1 0 0,0 0-1 0 0,-4 8 0 0 0,-4 10 57 0 0,8-16-45 0 0,-1 1-19 0 0,-18 26 151 0 0,18-30-102 0 0,-3 4-34 0 0,4-6 174 0 0,2-3-176 0 0,0-1-7 0 0,-1-1 0 0 0,1 1-1 0 0,0-1 1 0 0,1 1 0 0 0,-1-1 0 0 0,1 1 0 0 0,0-1 0 0 0,-1 1 0 0 0,1 0-1 0 0,1-1 1 0 0,-1 1 0 0 0,4-6 0 0 0,4-4 4 0 0,-6 8-11 0 0,0 1 0 0 0,1-1 1 0 0,0 1-1 0 0,0-1 1 0 0,0 1-1 0 0,7-5 0 0 0,20-17 131 0 0,-29 24-114 0 0,0 1-1 0 0,1 0 0 0 0,-1-1 0 0 0,1 1 1 0 0,-1 0-1 0 0,1 1 0 0 0,0-1 1 0 0,-1 0-1 0 0,6 0 0 0 0,4-2 110 0 0,-12 3-116 0 0,1 0 1 0 0,-1 0-1 0 0,1 0 0 0 0,0 0 0 0 0,-1 0 0 0 0,1 0 0 0 0,-1 0 1 0 0,1 0-1 0 0,0 0 0 0 0,-1 0 0 0 0,1 0 0 0 0,-1 0 1 0 0,1 0-1 0 0,-1 1 0 0 0,1-1 0 0 0,0 0 0 0 0,-1 0 0 0 0,1 1 1 0 0,-1-1-1 0 0,1 0 0 0 0,-1 1 0 0 0,0-1 0 0 0,1 0 0 0 0,-1 1 1 0 0,1-1-1 0 0,-1 1 0 0 0,0-1 0 0 0,1 1 0 0 0,-1 0 0 0 0,1 0 14 0 0,0 0-1 0 0,0 0 0 0 0,-1 1 0 0 0,1-1 0 0 0,-1 1 0 0 0,1-1 0 0 0,-1 1 0 0 0,1-1 0 0 0,-1 0 0 0 0,0 1 0 0 0,0 1 0 0 0,0 4-4 0 0,-1 0-1 0 0,0 0 1 0 0,0-1-1 0 0,-1 1 1 0 0,0 0 0 0 0,0-1-1 0 0,0 0 1 0 0,-1 1-1 0 0,0-1 1 0 0,0 0-1 0 0,-8 10 1 0 0,-1 1 22 0 0,10-14-38 0 0,1 0 0 0 0,-2 0 0 0 0,1 0-1 0 0,0 0 1 0 0,0 0 0 0 0,-1-1 0 0 0,0 1 0 0 0,-4 3 0 0 0,-9 7-11 0 0,16-12 5 0 0,0-1-1 0 0,-1 0 1 0 0,1 0-1 0 0,0 1 0 0 0,0-1 1 0 0,0 0-1 0 0,-1 0 1 0 0,1 1-1 0 0,0-1 1 0 0,0 0-1 0 0,-1 0 0 0 0,1 0 1 0 0,0 0-1 0 0,0 1 1 0 0,-1-1-1 0 0,1 0 1 0 0,0 0-1 0 0,-1 0 1 0 0,1 0-1 0 0,0 0 0 0 0,0 0 1 0 0,-1 0-1 0 0,1 0 1 0 0,0 0-1 0 0,-1 0 1 0 0,1 0-1 0 0,0 0 0 0 0,-1 0 1 0 0,1 0-1 0 0,0 0 1 0 0,-1 0-1 0 0,1 0 1 0 0,0 0-1 0 0,0 0 0 0 0,-1-1 1 0 0,1 1-1 0 0,0 0 1 0 0,-1 0-1 0 0,1 0 1 0 0,0 0-1 0 0,0-1 0 0 0,-1 1 1 0 0,1 0-1 0 0,-2-2 8 0 0,0 1-1 0 0,-1 0 0 0 0,1-1 1 0 0,0 0-1 0 0,0 1 1 0 0,0-1-1 0 0,1 0 0 0 0,-1 0 1 0 0,0 0-1 0 0,1 0 1 0 0,-1 0-1 0 0,1 0 0 0 0,0-1 1 0 0,0 1-1 0 0,0 0 1 0 0,0-1-1 0 0,0 1 1 0 0,-1-5-1 0 0,0-4 27 0 0,1 1-1 0 0,0-1 1 0 0,1-15 0 0 0,0 23-28 0 0,-1-12 2 0 0,2-9-5 0 0,1 17-5 0 0,1 0 0 0 0,-1 0 1 0 0,6-10-1 0 0,-6 14 2 0 0,0 0 0 0 0,0 0 0 0 0,0 0 0 0 0,0 0 0 0 0,1 0 0 0 0,-1 0 0 0 0,1 0 0 0 0,0 1 0 0 0,-1-1 0 0 0,1 1 0 0 0,7-4 0 0 0,-8 5 58 0 0,-1 1 24 0 0,-1-1-73 0 0,1 1-1 0 0,-1 0 1 0 0,1 0-1 0 0,-1-1 1 0 0,1 1-1 0 0,-1 0 1 0 0,0 0-1 0 0,1 0 1 0 0,-1 0-1 0 0,1-1 1 0 0,-1 1-1 0 0,1 0 1 0 0,0 0-1 0 0,-1 0 1 0 0,1 0-1 0 0,-1 0 1 0 0,1 0-1 0 0,-1 0 1 0 0,2 1-1 0 0,1 1 2 0 0,0 0 0 0 0,-1 0 0 0 0,1 0-1 0 0,0 1 1 0 0,-1-1 0 0 0,1 1 0 0 0,-1 0 0 0 0,0-1-1 0 0,0 1 1 0 0,3 4 0 0 0,-4-4-7 0 0,-1-1 0 0 0,1 0 0 0 0,0 1 0 0 0,-1-1 0 0 0,1 1 0 0 0,-1-1 0 0 0,0 1 1 0 0,1-1-1 0 0,-1 1 0 0 0,-1-1 0 0 0,1 1 0 0 0,0-1 0 0 0,0 1 0 0 0,-1-1 0 0 0,0 0 0 0 0,1 1 0 0 0,-2 2 0 0 0,-5 10 115 0 0,0 0-1 0 0,0 0 0 0 0,-2-1 1 0 0,1 0-1 0 0,-2 0 1 0 0,0-1-1 0 0,-1 0 0 0 0,0-1 1 0 0,-16 14-1 0 0,21-22-134 0 0,0 0 0 0 0,0 0 0 0 0,0 0-1 0 0,0-1 1 0 0,-1 0 0 0 0,0 0 0 0 0,-8 2 0 0 0,4-2-34 0 0,6-1-26 0 0,0-1 0 0 0,0 1 0 0 0,-11 0 0 0 0,14-2-51 0 0,0 0 0 0 0,1 0 0 0 0,-1 1 1 0 0,0-2-1 0 0,1 1 0 0 0,-1 0 0 0 0,0 0 0 0 0,1-1 0 0 0,-1 1 0 0 0,0 0 0 0 0,1-1 1 0 0,-1 0-1 0 0,1 1 0 0 0,-1-1 0 0 0,1 0 0 0 0,-3-2 0 0 0,-3-6-1809 0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4:10.18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164 247 13824 0 0,'0'-14'4329'0'0,"0"17"-3399"0"0,0 10-540 0 0,0 8 133 0 0,0 0 0 0 0,5 25 0 0 0,-5-43-482 0 0,0 1 0 0 0,0 0 1 0 0,0-1-1 0 0,0 1 0 0 0,-1 0 0 0 0,1-1 0 0 0,-1 1 1 0 0,-2 3-1 0 0,-1 17 135 0 0,4-21-153 0 0,0 0 1 0 0,-1-1-1 0 0,1 1 1 0 0,-1 0-1 0 0,0-1 1 0 0,0 1-1 0 0,0-1 1 0 0,0 1-1 0 0,0-1 1 0 0,-3 5-1 0 0,3-5 57 0 0,0-1 54 0 0,0-1-88 0 0,0 1 0 0 0,1-1 0 0 0,-1 0 0 0 0,0 0 0 0 0,1 1 0 0 0,-1-1 0 0 0,0 0 0 0 0,1 0 1 0 0,-1 1-1 0 0,0-1 0 0 0,0 0 0 0 0,1 0 0 0 0,-1 0 0 0 0,0 0 0 0 0,0 0 0 0 0,1 0 0 0 0,-1-1 1 0 0,0 1-1 0 0,1 0 0 0 0,-1 0 0 0 0,0 0 0 0 0,1-1 0 0 0,-1 1 0 0 0,0 0 0 0 0,1-1 0 0 0,-2 0 0 0 0,0 0-51 0 0,0-1 0 0 0,1 1 0 0 0,-1-1 0 0 0,1 0 0 0 0,0 0 0 0 0,-1 0 1 0 0,1 0-1 0 0,0 0 0 0 0,-1-2 0 0 0,-2-5-114 0 0,1 0 1 0 0,0-1-1 0 0,-3-14 1 0 0,2 2 180 0 0,2 0-1 0 0,0 0 1 0 0,1-1-1 0 0,4-38 1 0 0,-2 38-17 0 0,-1 18-19 0 0,0 0 0 0 0,0 0 1 0 0,0 0-1 0 0,1 0 1 0 0,0-1-1 0 0,2-7 0 0 0,24-48 272 0 0,-24 55-259 0 0,0 1 0 0 0,0 0 0 0 0,1 0 0 0 0,0 0 1 0 0,0 0-1 0 0,0 0 0 0 0,0 1 0 0 0,1-1 0 0 0,-1 1 0 0 0,1 0 1 0 0,9-4-1 0 0,-10 5-14 0 0,0 0 0 0 0,0 1 0 0 0,1 0 0 0 0,-1 0 0 0 0,1 0 0 0 0,0 1 0 0 0,-1-1 0 0 0,1 1 0 0 0,0 0 0 0 0,0 1 0 0 0,0-1 0 0 0,0 1 0 0 0,0 0 0 0 0,0 0 0 0 0,5 1 0 0 0,-8 0 0 0 0,1 0 1 0 0,-1 0-1 0 0,1 0 0 0 0,-1 1 0 0 0,1-1 1 0 0,-1 1-1 0 0,0-1 0 0 0,1 1 0 0 0,-1 0 1 0 0,0 0-1 0 0,0 0 0 0 0,0 0 0 0 0,-1 0 0 0 0,1 1 1 0 0,-1-1-1 0 0,1 0 0 0 0,-1 1 0 0 0,0-1 1 0 0,1 1-1 0 0,-1-1 0 0 0,0 1 0 0 0,-1 0 1 0 0,1 0-1 0 0,-1-1 0 0 0,1 4 0 0 0,0-1-12 0 0,-1 0 0 0 0,-1 0 1 0 0,1-1-1 0 0,0 1 0 0 0,-1 0 0 0 0,0 0 0 0 0,0-1 0 0 0,-1 1 0 0 0,1 0 0 0 0,-1-1 1 0 0,-3 6-1 0 0,-4 7-119 0 0,-16 22-1 0 0,19-30 36 0 0,-15 14-611 0 0,20-21 434 0 0,-1-2-69 0 0,-1 1 247 0 0,1 0 1 0 0,0 0 0 0 0,0 0-1 0 0,0 0 1 0 0,0 1-1 0 0,1-1 1 0 0,-1 1-1 0 0,0-1 1 0 0,0 1 0 0 0,-1 2-1 0 0,1-3-7 0 0,1 0-83 0 0,7 12-159 0 0,-5-11 307 0 0,-1 0 0 0 0,1-1-1 0 0,0 1 1 0 0,0-1 0 0 0,0 1 0 0 0,-1-1 0 0 0,1 1-1 0 0,1-1 1 0 0,-1 1 0 0 0,0-1 0 0 0,0 0 0 0 0,0 0 0 0 0,1 0-1 0 0,-1 0 1 0 0,3 2 0 0 0,4 3-102 0 0,-2-1 143 0 0,1 1 0 0 0,-1-1 0 0 0,1 0 0 0 0,0-1 0 0 0,0 1 0 0 0,0-1 0 0 0,1-1 0 0 0,-1 1 0 0 0,1-1 0 0 0,0-1 0 0 0,14 4 0 0 0,-16-5 85 0 0,0 1 0 0 0,0 0 1 0 0,0 1-1 0 0,-1-1 1 0 0,6 4-1 0 0,13 6 198 0 0,-14-8-121 0 0,0 1-1 0 0,-1-1 0 0 0,16 12 1 0 0,-21-14-104 0 0,-1 2 0 0 0,1-1 0 0 0,-1 0 0 0 0,1 1 0 0 0,-1-1 1 0 0,0 1-1 0 0,-1 0 0 0 0,1 0 0 0 0,-1 0 0 0 0,4 7 0 0 0,-6-9-41 0 0,1 0-1 0 0,-1-1 1 0 0,1 1-1 0 0,-1 0 1 0 0,0-1-1 0 0,0 1 1 0 0,0 0-1 0 0,0 0 1 0 0,0-1 0 0 0,0 1-1 0 0,-1 0 1 0 0,1 0-1 0 0,0-1 1 0 0,-1 1-1 0 0,1 0 1 0 0,-1-1-1 0 0,0 1 1 0 0,0-1-1 0 0,1 1 1 0 0,-1-1-1 0 0,0 1 1 0 0,0-1-1 0 0,-1 1 1 0 0,1-1-1 0 0,0 0 1 0 0,0 0-1 0 0,-3 2 1 0 0,0 1 34 0 0,-1-1-1 0 0,1 0 1 0 0,-1 0 0 0 0,1-1-1 0 0,-1 1 1 0 0,0-1 0 0 0,0 0-1 0 0,-6 2 1 0 0,-10 4 273 0 0,17-6-283 0 0,0 0 0 0 0,0 0 1 0 0,0-1-1 0 0,-8 2 0 0 0,-1-2-6 0 0,-1-1-1 0 0,1 0 0 0 0,0-1 1 0 0,-1-1-1 0 0,-24-6 0 0 0,-4 0 13 0 0,27 4-86 0 0,-1 1 0 0 0,-19-9 1 0 0,0 1-51 0 0,11 4-78 0 0,16 4 30 0 0,0 1 0 0 0,0 0 0 0 0,-9-1 0 0 0,-35-3-4530 0 0,41 6-3832 0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4:12.815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71 119 1840 0 0,'0'0'21055'0'0,"1"2"-20643"0"0,3 6-426 0 0,-4 5-50 0 0,-3-3 74 0 0,1-1 1 0 0,-2 0-1 0 0,0 0 0 0 0,0 0 1 0 0,-10 15-1 0 0,8-18-22 0 0,6-6 12 0 0,-1 0 0 0 0,1 0 0 0 0,0 1 0 0 0,0-1 0 0 0,-1 0 0 0 0,1 0 0 0 0,0 1 0 0 0,-1-1 0 0 0,1 0 0 0 0,0 0 0 0 0,-1 0 0 0 0,1 1 0 0 0,0-1 0 0 0,-1 0 0 0 0,1 0 0 0 0,0 0 0 0 0,-1 0 0 0 0,1 0 0 0 0,0 0 0 0 0,-1 0 0 0 0,1 0 0 0 0,-1 0 0 0 0,1 0 0 0 0,0 0 0 0 0,-1 0 0 0 0,1 0 0 0 0,0 0 0 0 0,-1 0 0 0 0,1 0 0 0 0,0-1 0 0 0,-1 1 0 0 0,1 0 0 0 0,0 0 0 0 0,-1 0 0 0 0,1 0 0 0 0,0-1 0 0 0,-1 1 0 0 0,1 0 0 0 0,0 0 0 0 0,0-1 0 0 0,-1 1 0 0 0,1 0 0 0 0,0-1 0 0 0,0 1 0 0 0,-1 0 0 0 0,1-1 0 0 0,0 1 0 0 0,0 0 0 0 0,0-1 0 0 0,0 1 0 0 0,0 0 0 0 0,-1-1 0 0 0,1 0 0 0 0,-15-13 0 0 0,10 4 0 0 0,4 4-6 0 0,0 0-1 0 0,1 0 0 0 0,0 0 1 0 0,0-1-1 0 0,0 1 0 0 0,0 0 1 0 0,2-6-1 0 0,3 6-4 0 0,-3 3 24 0 0,1 0 0 0 0,-1 0 0 0 0,0 1 0 0 0,1-1 0 0 0,0 1 0 0 0,5-4 0 0 0,-1 1 52 0 0,-5 3 11 0 0,17 0 100 0 0,-17 2-175 0 0,1-1 0 0 0,-1 1 0 0 0,1 0 0 0 0,-1 0 0 0 0,1 0 0 0 0,-1 0 0 0 0,1 0 0 0 0,-1 0 0 0 0,1 1 0 0 0,4 1 0 0 0,-5-2 132 0 0,-3 11 7 0 0,-4 0-117 0 0,-3 4 28 0 0,5-13-49 0 0,-6 2-2 0 0,-2-4 0 0 0,9 1 0 0 0,1-1 0 0 0,-1 0 0 0 0,1 0 0 0 0,-1 0 0 0 0,1 0 0 0 0,-1 0 0 0 0,1 0 0 0 0,-1-1 0 0 0,1 1 0 0 0,-1 0 0 0 0,1-1 0 0 0,0 1 0 0 0,-1-1 0 0 0,1 0 0 0 0,0 1 0 0 0,-2-2 0 0 0,-2-1 0 0 0,4 2 0 0 0,0 1 0 0 0,0-1 0 0 0,0 1 0 0 0,0-1 0 0 0,0 0 0 0 0,0 1 0 0 0,0-1 0 0 0,1 0 0 0 0,-1 0 0 0 0,0 1 0 0 0,0-1 0 0 0,1 0 0 0 0,-1 0 0 0 0,1 0 0 0 0,-1 0 0 0 0,1 0 0 0 0,-1 0 0 0 0,1 0 0 0 0,0 0 0 0 0,-1 0 0 0 0,1 0 0 0 0,0 0 0 0 0,0 0 0 0 0,0-1 0 0 0,-1 0 0 0 0,0-1-4 0 0,1 0 0 0 0,-1 0-1 0 0,1 0 1 0 0,0 0 0 0 0,-1 0 0 0 0,2 0-1 0 0,-1 0 1 0 0,0 0 0 0 0,0 0 0 0 0,1 0-1 0 0,-1 1 1 0 0,1-1 0 0 0,0 0 0 0 0,2-4-1 0 0,-3 5 5 0 0,1 1 0 0 0,-1 0 0 0 0,0-1 0 0 0,1 1 0 0 0,-1-1 0 0 0,1 1 0 0 0,0 0 0 0 0,0-1 0 0 0,-1 1 0 0 0,1 0 0 0 0,0 0 0 0 0,0 0 0 0 0,0 0 0 0 0,0-1 0 0 0,0 1 0 0 0,0 1 0 0 0,0-1 0 0 0,1 0 0 0 0,-1 0 0 0 0,0 0 0 0 0,0 1 0 0 0,2-2 0 0 0,9-5 0 0 0,-8 4 43 0 0,-1 0 0 0 0,1 0 0 0 0,0 1 0 0 0,0 0 0 0 0,0 0 0 0 0,1 0-1 0 0,-1 0 1 0 0,0 0 0 0 0,6 0 0 0 0,1-1 170 0 0,-9 2 249 0 0,-1 2-206 0 0,1-1-262 0 0,0 1-1 0 0,-1-1 1 0 0,1 1 0 0 0,-1 0-1 0 0,1 0 1 0 0,0 0 0 0 0,-1 0-1 0 0,0 0 1 0 0,1 0 0 0 0,-1 0-1 0 0,0 0 1 0 0,1 1-1 0 0,-1-1 1 0 0,0 0 0 0 0,0 1-1 0 0,0-1 1 0 0,0 1 0 0 0,0 0-1 0 0,-1-1 1 0 0,1 1-1 0 0,0 0 1 0 0,-1-1 0 0 0,1 1-1 0 0,-1 0 1 0 0,1-1 0 0 0,-1 1-1 0 0,0 0 1 0 0,0 3-1 0 0,-1 0 33 0 0,0 1 0 0 0,0 0-1 0 0,0-1 1 0 0,-1 1 0 0 0,0-1 0 0 0,-4 9-1 0 0,4-8 44 0 0,0-2-73 0 0,-1 1 1 0 0,1-1-1 0 0,-1 1 0 0 0,0-1 0 0 0,0 0 0 0 0,-1-1 0 0 0,-5 6 1 0 0,1-2-85 0 0,-8 2 69 0 0,12-8 21 0 0,2-2-3 0 0,-8-2 1 0 0,9 2-2 0 0,0 1 0 0 0,1 0 0 0 0,-1 0 0 0 0,1-1-1 0 0,-1 1 1 0 0,0 0 0 0 0,1-1 0 0 0,-1 1 0 0 0,1-1 0 0 0,-1 1-1 0 0,1-1 1 0 0,0 1 0 0 0,-1-1 0 0 0,1 1 0 0 0,-1-1 0 0 0,1 0-1 0 0,0 1 1 0 0,-1-1 0 0 0,1 1 0 0 0,0-1 0 0 0,-1-1-1 0 0,1 0-9 0 0,-3-3 11 0 0,1 0 0 0 0,0 0 0 0 0,0 0-1 0 0,0 0 1 0 0,1 0 0 0 0,-1 0 0 0 0,1-1 0 0 0,1 1-1 0 0,-1-10 1 0 0,1 12 1 0 0,0 2 0 0 0,0 1 0 0 0,-1-1 0 0 0,1 0 0 0 0,0 1 0 0 0,0-1 0 0 0,0 1 0 0 0,0-1 0 0 0,0 0 0 0 0,0 1 0 0 0,0-1 0 0 0,0 1 0 0 0,0-1 0 0 0,1 0 0 0 0,-1 1 0 0 0,0-1 0 0 0,0 1 0 0 0,0-1 0 0 0,1 1 0 0 0,-1-2 0 0 0,9-12 0 0 0,-8 9-2 0 0,9-12 15 0 0,-10 17-10 0 0,0-1-1 0 0,0 1 1 0 0,1 0 0 0 0,-1-1 0 0 0,0 1-1 0 0,1 0 1 0 0,-1-1 0 0 0,0 1 0 0 0,1 0-1 0 0,-1 0 1 0 0,1-1 0 0 0,-1 1 0 0 0,0 0 0 0 0,1 0-1 0 0,-1 0 1 0 0,1 0 0 0 0,-1-1 0 0 0,1 1-1 0 0,0 0 1 0 0,1 0 6 0 0,-1-1-8 0 0,0 0 1 0 0,1 0 0 0 0,-1 1-1 0 0,0-1 1 0 0,1 1-1 0 0,-1-1 1 0 0,1 1 0 0 0,-1 0-1 0 0,0 0 1 0 0,1-1-1 0 0,-1 1 1 0 0,1 0-1 0 0,-1 0 1 0 0,1 0 0 0 0,2 1-1 0 0,1 0-37 0 0,-3-1-28 0 0,11 4-376 0 0,-11-3 122 0 0,0 0 1 0 0,0 0-1 0 0,0 0 0 0 0,0 0 0 0 0,0 1 1 0 0,0-1-1 0 0,-1 0 0 0 0,1 1 0 0 0,-1-1 1 0 0,1 1-1 0 0,2 2 0 0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4:13.224"/>
    </inkml:context>
    <inkml:brush xml:id="br0">
      <inkml:brushProperty name="width" value="0.05" units="cm"/>
      <inkml:brushProperty name="height" value="0.05" units="cm"/>
      <inkml:brushProperty name="color" value="#5B2D90"/>
    </inkml:brush>
  </inkml:definitions>
  <inkml:trace contextRef="#ctx0" brushRef="#br0">300 67 16783 0 0,'0'0'1522'0'0,"-5"-2"-1036"0"0,1 0 165 0 0,1-1-1 0 0,-1 1 0 0 0,1-1 0 0 0,0 0 1 0 0,0-1-1 0 0,1 1 0 0 0,-1 0 0 0 0,1-1 1 0 0,-4-6-1 0 0,4 8-580 0 0,1-1 0 0 0,-1 1 1 0 0,0 0-1 0 0,0 1 0 0 0,0-1 0 0 0,0 0 1 0 0,0 0-1 0 0,0 1 0 0 0,0-1 0 0 0,-1 1 1 0 0,1 0-1 0 0,-1 0 0 0 0,1 0 1 0 0,-1 0-1 0 0,1 0 0 0 0,-1 0 0 0 0,1 1 1 0 0,-1-1-1 0 0,0 1 0 0 0,1 0 0 0 0,-1 0 1 0 0,-4 0-1 0 0,-2 2-26 0 0,-1 1 0 0 0,1 0 0 0 0,0 1 0 0 0,0 0 1 0 0,0 0-1 0 0,1 1 0 0 0,-1 0 0 0 0,1 1 0 0 0,-14 12 0 0 0,10-5-65 0 0,0 1 0 0 0,0 0 0 0 0,2 1 0 0 0,0 1 0 0 0,1-1 0 0 0,0 2 0 0 0,-7 19 0 0 0,13-27 10 0 0,0 0 0 0 0,1 0 0 0 0,1 1-1 0 0,-1-1 1 0 0,1 1 0 0 0,1 0 0 0 0,0-1 0 0 0,0 1-1 0 0,3 14 1 0 0,-3-17-17 0 0,1-1 1 0 0,1 1-1 0 0,-1-1 0 0 0,1 0 1 0 0,0 0-1 0 0,0 0 0 0 0,1 0 1 0 0,0 0-1 0 0,0 0 0 0 0,0-1 1 0 0,1 0-1 0 0,0 1 0 0 0,0-1 1 0 0,0 0-1 0 0,1-1 0 0 0,-1 1 1 0 0,1-1-1 0 0,0 0 0 0 0,0 0 1 0 0,12 6-1 0 0,1 0-132 0 0,0-1-1 0 0,1 0 1 0 0,36 10 0 0 0,-43-16 199 0 0,0 0 1 0 0,0-1 0 0 0,1 0-1 0 0,-1-1 1 0 0,0 0 0 0 0,1-1-1 0 0,20-3 1 0 0,29-4-2077 0 0,-34-1-6620 0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46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11976 0 0,'0'0'5449'0'0,"1"1"-4463"0"0,0 5-552 0 0,1-1 0 0 0,-1 1 0 0 0,0 0-1 0 0,-1-1 1 0 0,0 1 0 0 0,0 6-1 0 0,0-5-225 0 0,0 1 0 0 0,1 0-1 0 0,2 13 1 0 0,1-5 124 0 0,2 35 0 0 0,0-5-11 0 0,5 87-252 0 0,-10-116-114 0 0,20 142-47 0 0,-12-100 88 0 0,-9-53 5 0 0,0-4 0 0 0,0-1 0 0 0,0 1 0 0 0,0 0 0 0 0,0-1 0 0 0,0 1 0 0 0,0-1 0 0 0,0 1 0 0 0,1-1 0 0 0,-1 1 0 0 0,1-1 0 0 0,-1 0 0 0 0,1 1 0 0 0,0-1 1 0 0,-1 1-1 0 0,2 0 0 0 0,-1 1 156 0 0,-1-18-24 0 0,0 8-102 0 0,0-22 120 0 0,4-35 1 0 0,8-73-66 0 0,-9 76-32 0 0,-1 46-19 0 0,0 1 1 0 0,1-1 0 0 0,0 1 0 0 0,10-26-1 0 0,15-12 237 0 0,-26 48-232 0 0,1 0-1 0 0,0 1 1 0 0,0-1-1 0 0,0 1 0 0 0,1-1 1 0 0,-1 1-1 0 0,1 0 1 0 0,0 0-1 0 0,0 1 1 0 0,0-1-1 0 0,0 1 1 0 0,0 0-1 0 0,1 0 0 0 0,-1 0 1 0 0,0 1-1 0 0,1-1 1 0 0,0 1-1 0 0,5 0 1 0 0,6-4 189 0 0,-13 4-135 0 0,1 0 0 0 0,-1 0 0 0 0,0 1 0 0 0,0-1 0 0 0,6 0 0 0 0,-8 2-75 0 0,0 0 1 0 0,0 0-1 0 0,0 0 1 0 0,0 0-1 0 0,-1 0 1 0 0,1 0-1 0 0,0 0 1 0 0,-1 0-1 0 0,1 0 0 0 0,0 0 1 0 0,-1 0-1 0 0,1 0 1 0 0,-1 0-1 0 0,1 2 1 0 0,-1-2 1 0 0,7 25 174 0 0,-6-23-180 0 0,0-1 0 0 0,0 0-1 0 0,0 1 1 0 0,-1-1 0 0 0,1 1 0 0 0,0-1 0 0 0,-1 1 0 0 0,0-1 0 0 0,0 1-1 0 0,1-1 1 0 0,-1 1 0 0 0,-1 0 0 0 0,1-1 0 0 0,0 1 0 0 0,-1-1 0 0 0,1 1-1 0 0,-1-1 1 0 0,-1 4 0 0 0,0-3-13 0 0,0 1 0 0 0,0-1 0 0 0,0 1 0 0 0,0-1-1 0 0,-1 0 1 0 0,1 1 0 0 0,-1-1 0 0 0,0-1 0 0 0,0 1 0 0 0,-6 4 0 0 0,-44 35-158 0 0,37-30 8 0 0,13-9 112 0 0,0 0 0 0 0,0-1-1 0 0,0 0 1 0 0,0 0 0 0 0,-5 3-1 0 0,-17 11-227 0 0,23-14 178 0 0,2-1 18 0 0,-1 1 56 0 0,1 1 12 0 0,6 12-82 0 0,-4-12 74 0 0,-1 0-1 0 0,1 0 1 0 0,0 0-1 0 0,1-1 1 0 0,-1 1-1 0 0,0 0 1 0 0,1-1 0 0 0,-1 0-1 0 0,1 1 1 0 0,0-1-1 0 0,0 0 1 0 0,0-1-1 0 0,0 1 1 0 0,0 0-1 0 0,0-1 1 0 0,1 0-1 0 0,-1 1 1 0 0,5 0 0 0 0,24 12 23 0 0,-20-6 41 0 0,-6-4-29 0 0,0 0 0 0 0,0-1 0 0 0,0 0 0 0 0,7 3 0 0 0,-6-3 24 0 0,0 0 0 0 0,0 1 1 0 0,-1 0-1 0 0,1 0 0 0 0,-1 1 1 0 0,0 0-1 0 0,0 0 0 0 0,0 0 1 0 0,-1 1-1 0 0,0-1 0 0 0,0 1 1 0 0,0 1-1 0 0,5 9 0 0 0,-9-14-17 0 0,1 1 0 0 0,-1 0 0 0 0,0 0 0 0 0,-1-1 0 0 0,1 1 0 0 0,-1 0 0 0 0,1 0 1 0 0,-1 0-1 0 0,0 0 0 0 0,0-1 0 0 0,0 4 0 0 0,-5 30 255 0 0,5-36-279 0 0,-1 3 20 0 0,0-1 1 0 0,0 0-1 0 0,0 0 0 0 0,0 0 0 0 0,0 0 0 0 0,0 0 1 0 0,0 0-1 0 0,-1 0 0 0 0,1 0 0 0 0,-1 0 0 0 0,0-1 1 0 0,1 1-1 0 0,-1-1 0 0 0,0 1 0 0 0,0-1 0 0 0,0 1 1 0 0,0-1-1 0 0,0 0 0 0 0,0 0 0 0 0,-3 1 0 0 0,0 0-22 0 0,-1 0-1 0 0,0 0 1 0 0,1-1-1 0 0,-1 0 0 0 0,0 0 1 0 0,0 0-1 0 0,-6-1 0 0 0,-6 1-164 0 0,-67-4 143 0 0,74 2-15 0 0,0-1 0 0 0,0 0 1 0 0,0-1-1 0 0,0 0 0 0 0,-15-7 0 0 0,25 10-82 0 0,0-1 0 0 0,0 0 0 0 0,0 0 0 0 0,0 1-1 0 0,0-1 1 0 0,0 0 0 0 0,0 0 0 0 0,0 0 0 0 0,1 0-1 0 0,-1 0 1 0 0,0 0 0 0 0,0-1 0 0 0,1 1-1 0 0,-1 0 1 0 0,1 0 0 0 0,-1 0 0 0 0,1 0 0 0 0,-1-1-1 0 0,1 1 1 0 0,0 0 0 0 0,0-1 0 0 0,0 1-1 0 0,0 0 1 0 0,0-1 0 0 0,0 1 0 0 0,0 0 0 0 0,0 0-1 0 0,0-1 1 0 0,1-1 0 0 0,-1 0-157 0 0,1 1 1 0 0,0-1-1 0 0,-1 1 1 0 0,1-1-1 0 0,0 1 1 0 0,0-1-1 0 0,1 1 1 0 0,-1-1-1 0 0,0 1 1 0 0,1 0-1 0 0,0 0 1 0 0,2-3-1 0 0,8-1-1955 0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46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0 117 16527 0 0,'0'0'374'0'0,"1"-1"-292"0"0,-1 1 0 0 0,0 0 0 0 0,0-1 1 0 0,0 1-1 0 0,0 0 0 0 0,1-1 0 0 0,-1 1 1 0 0,0 0-1 0 0,0 0 0 0 0,1-1 0 0 0,-1 1 0 0 0,0 0 1 0 0,0 0-1 0 0,1 0 0 0 0,-1-1 0 0 0,0 1 1 0 0,1 0-1 0 0,-1 0 0 0 0,0 0 0 0 0,1 0 0 0 0,-1 0 1 0 0,0 0-1 0 0,1 0 0 0 0,-1 0 0 0 0,0 0 1 0 0,1-1-1 0 0,-1 1 0 0 0,0 1 0 0 0,1-1 0 0 0,2 1 255 0 0,0 0 0 0 0,0 0 0 0 0,0 1 1 0 0,-1 0-1 0 0,1-1 0 0 0,0 1 0 0 0,-1 0 0 0 0,1 0 0 0 0,-1 1 0 0 0,0-1 0 0 0,4 5 0 0 0,-2 0-118 0 0,0 0 1 0 0,0 0 0 0 0,0 0-1 0 0,2 9 1 0 0,-2-6-36 0 0,0 1 0 0 0,-1-1 0 0 0,-1 1 0 0 0,3 18 0 0 0,11 80 313 0 0,-14-91-455 0 0,-1-2-17 0 0,1 0-1 0 0,-2 0 0 0 0,0 0 1 0 0,-3 19-1 0 0,1-4 38 0 0,3-19 10 0 0,-7-12 60 0 0,5 0-128 0 0,0 0 1 0 0,0 0 0 0 0,0 0 0 0 0,0 0 0 0 0,0 0 0 0 0,0 0 0 0 0,0 0 0 0 0,0 0-1 0 0,-1 0 1 0 0,1-1 0 0 0,0 1 0 0 0,0 0 0 0 0,0-1 0 0 0,0 1 0 0 0,0-1 0 0 0,0 1-1 0 0,0-1 1 0 0,0 0 0 0 0,1 1 0 0 0,-1-1 0 0 0,0 0 0 0 0,0 1 0 0 0,0-1 0 0 0,1 0-1 0 0,-1 0 1 0 0,0 0 0 0 0,1 0 0 0 0,-1 0 0 0 0,1 0 0 0 0,-1 0 0 0 0,1 0 0 0 0,-1 0-1 0 0,1 0 1 0 0,0 0 0 0 0,-1 0 0 0 0,1 0 0 0 0,0-2 0 0 0,-10-19 67 0 0,9 19-65 0 0,-1-1 0 0 0,0 1-1 0 0,1-1 1 0 0,0 0 0 0 0,0 1 0 0 0,0-1 0 0 0,-1-6 0 0 0,1-4-4 0 0,-4-106 7 0 0,6 103-11 0 0,0 0 1 0 0,2 0 0 0 0,-1 1-1 0 0,2-1 1 0 0,6-18-1 0 0,-4 16 1 0 0,-2 7 0 0 0,1-1 0 0 0,0 0 0 0 0,0 1 0 0 0,1 0 0 0 0,1 0 0 0 0,14-20 0 0 0,-15 25 73 0 0,1-1 1 0 0,0 1-1 0 0,0 0 0 0 0,1 1 0 0 0,0 0 0 0 0,9-6 1 0 0,-15 11-56 0 0,0-1 0 0 0,0 1 0 0 0,0 0 0 0 0,0 0 0 0 0,1 1 1 0 0,-1-1-1 0 0,0 0 0 0 0,1 1 0 0 0,-1-1 0 0 0,0 1 1 0 0,1 0-1 0 0,-1 0 0 0 0,0 0 0 0 0,1 0 0 0 0,-1 0 1 0 0,1 1-1 0 0,-1-1 0 0 0,0 1 0 0 0,1-1 0 0 0,-1 1 1 0 0,0 0-1 0 0,0 0 0 0 0,0 0 0 0 0,1 0 0 0 0,-1 0 1 0 0,0 0-1 0 0,0 1 0 0 0,-1-1 0 0 0,1 1 0 0 0,0-1 1 0 0,3 4-1 0 0,-2 0 30 0 0,1 0 0 0 0,-1 0 0 0 0,1 1 0 0 0,-2-1 0 0 0,1 1 0 0 0,0-1 0 0 0,2 10 0 0 0,8 43 121 0 0,5 78 26 0 0,-4-47-110 0 0,15 81-89 0 0,-14-81-1112 0 0,-14-82 1488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3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0 133 14544 0 0,'0'0'5706'0'0,"1"-1"-4325"0"0,3-6-678 0 0,0 0-1 0 0,0 1 1 0 0,0-1 0 0 0,8-6-1 0 0,7-12 153 0 0,-16 22-770 0 0,0 0-1 0 0,0-1 1 0 0,0 1-1 0 0,0 1 0 0 0,0-1 1 0 0,1 0-1 0 0,3-1 1 0 0,16-14 179 0 0,-21 15-243 0 0,0 1 1 0 0,1 0-1 0 0,-1 0 0 0 0,1 0 1 0 0,-1 0-1 0 0,1 1 0 0 0,0-1 1 0 0,0 1-1 0 0,0 0 0 0 0,0 0 0 0 0,-1 0 1 0 0,2 0-1 0 0,-1 0 0 0 0,0 0 1 0 0,0 1-1 0 0,4-1 0 0 0,4 1-15 0 0,1 1 1 0 0,-1 0-1 0 0,13 2 0 0 0,0 1-5 0 0,-10-2-1 0 0,-1 1 0 0 0,0 0 0 0 0,16 7 0 0 0,-17-6 0 0 0,0 0 0 0 0,0-1 0 0 0,16 3 0 0 0,3-1 12 0 0,-26-4-67 0 0,0 0 0 0 0,1 0 0 0 0,-1 0 0 0 0,0-1 0 0 0,1 1 0 0 0,-1-1 0 0 0,1 0 0 0 0,-1-1-1 0 0,0 0 1 0 0,1 1 0 0 0,-1-2 0 0 0,8-2 0 0 0,19-10-1790 0 0,-17 5 50 0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46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 8288 0 0,'2'-1'7706'0'0,"4"-1"-6903"0"0,0 1 0 0 0,0-1 0 0 0,0 1 1 0 0,0 1-1 0 0,1-1 0 0 0,-1 1 0 0 0,0 0 0 0 0,12 1 0 0 0,4 0 212 0 0,89-1 1271 0 0,-63 0-9831 0 0,-32 0-609 0 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47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0 209 17999 0 0,'0'0'5286'0'0,"2"0"-4621"0"0,20-11 548 0 0,-17 8-1073 0 0,1 0 0 0 0,-1 1-1 0 0,0-1 1 0 0,0 1 0 0 0,1 0 0 0 0,0 1-1 0 0,-1-1 1 0 0,1 1 0 0 0,7 0 0 0 0,174 5-544 0 0,-167-5-762 0 0,37-5 1 0 0,-46 4-975 0 0,0-1 0 0 0,14-4 0 0 0</inkml:trace>
  <inkml:trace contextRef="#ctx0" brushRef="#br0" timeOffset="1">362 20 3680 0 0,'1'-11'14247'0'0,"0"11"-14100"0"0,-1-1 0 0 0,1 0 0 0 0,-1 1-1 0 0,0-1 1 0 0,1 1 0 0 0,0-1-1 0 0,-1 1 1 0 0,1-1 0 0 0,-1 1 0 0 0,1-1-1 0 0,0 1 1 0 0,-1 0 0 0 0,1-1 0 0 0,0 1-1 0 0,-1 0 1 0 0,1-1 0 0 0,0 1-1 0 0,0 0 1 0 0,-1 0 0 0 0,1 0 0 0 0,0 0-1 0 0,0 0 1 0 0,1 0 0 0 0,0 0 54 0 0,0 1 0 0 0,0-1 1 0 0,-1 1-1 0 0,1 0 0 0 0,0 0 1 0 0,0 0-1 0 0,0 0 0 0 0,3 2 1 0 0,5 4 644 0 0,22 10-1 0 0,-21-13-493 0 0,-1 2-1 0 0,17 10 0 0 0,95 63 597 0 0,-115-74-926 0 0,1 0 1 0 0,-2 1-1 0 0,1 0 1 0 0,-1 0-1 0 0,1 1 1 0 0,6 11-1 0 0,-4-10 64 0 0,-7-7 32 0 0,-8 13 86 0 0,3-10-175 0 0,0 0-1 0 0,0 0 1 0 0,0 0-1 0 0,-1 0 1 0 0,1-1-1 0 0,-1 1 1 0 0,0-1-1 0 0,0 0 1 0 0,0 0-1 0 0,-1-1 1 0 0,1 1-1 0 0,-1-1 1 0 0,1 0-1 0 0,-1 0 1 0 0,-6 2-1 0 0,-16 0-71 0 0,17-2-289 0 0,-1 0-1 0 0,-17 0 0 0 0,4-2-868 0 0,22 0-391 0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47.7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15952 0 0,'0'0'1445'0'0,"0"2"-1191"0"0,0 6 4861 0 0,2-8-4556 0 0,26 1 375 0 0,-15 0-1052 0 0,0-1 0 0 0,0 0 0 0 0,0-1 1 0 0,-1-1-1 0 0,1 0 0 0 0,12-4 0 0 0,-12 5-2943 0 0,-4 1 1479 0 0</inkml:trace>
  <inkml:trace contextRef="#ctx0" brushRef="#br0" timeOffset="1">6 110 3224 0 0,'0'0'2752'0'0,"4"10"3128"0"0,8-2-2872 0 0,3 2-1648 0 0,-5 0-329 0 0,6-6-63 0 0,0 6-8 0 0,5-4-672 0 0,-5-6-136 0 0,6 0-24 0 0,-1 3-5375 0 0,7-3-1081 0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0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69 1840 0 0,'7'-10'19586'0'0,"71"-31"-17117"0"0,-73 39-2434 0 0,0 1 0 0 0,0-1-1 0 0,0 1 1 0 0,0 0 0 0 0,0 1-1 0 0,1-1 1 0 0,-1 1-1 0 0,0 0 1 0 0,1 0 0 0 0,5 1-1 0 0,-5 0-12 0 0,0-1-1 0 0,1 1 0 0 0,-1-1 1 0 0,0-1-1 0 0,1 0 1 0 0,-1 0-1 0 0,10-2 0 0 0,-14 2-88 0 0,1-1-1 0 0,0 2 0 0 0,0-1 1 0 0,-1 0-1 0 0,1 0 0 0 0,0 1 1 0 0,0-1-1 0 0,0 1 0 0 0,0 0 1 0 0,0 0-1 0 0,0 0 0 0 0,0 0 1 0 0,0 1-1 0 0,0-1 0 0 0,5 3 1 0 0,4 0-1128 0 0,-2-2-48 0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0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126 0 17423 0 0,'0'0'5628'0'0,"-3"2"-5193"0"0,-1 1-324 0 0,0 0-1 0 0,-1 0 1 0 0,1 0-1 0 0,0 1 1 0 0,1-1-1 0 0,-1 1 1 0 0,0 0-1 0 0,1 0 1 0 0,0 1 0 0 0,0-1-1 0 0,1 1 1 0 0,-5 8-1 0 0,-4 12-21 0 0,-10 30 0 0 0,20-52-87 0 0,-30 103 53 0 0,28-93-44 0 0,1 0-1 0 0,0 1 1 0 0,1-1 0 0 0,1 1 0 0 0,0 0 0 0 0,2 14 0 0 0,3 2 485 0 0,1 1-1 0 0,16 48 1 0 0,-16-63-701 0 0,1 0 1 0 0,0 0-1 0 0,1-1 0 0 0,0 0 1 0 0,1-1-1 0 0,16 19 1 0 0,-19-26-41 0 0,1 0 0 0 0,0 0 0 0 0,1-1 0 0 0,14 10 0 0 0,-16-12-1447 0 0,1 0-1 0 0,0-1 1 0 0,11 4-1 0 0,5 0-5753 0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1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8752 0 0,'0'0'11253'0'0,"2"1"-10300"0"0,5 2-320 0 0,0 0 0 0 0,1-1 0 0 0,11 3 0 0 0,-13-4-366 0 0,11 2 282 0 0,0 0 1 0 0,27 0 0 0 0,31 7-2714 0 0,-64-10 953 0 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1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38 128 4608 0 0,'4'0'112'0'0,"-4"0"-99"0"0,1-1 0 0 0,-1 1 0 0 0,1 0 0 0 0,-1 0 0 0 0,1 0 0 0 0,-1 0 0 0 0,1 0 0 0 0,-1 0 0 0 0,1 0 0 0 0,-1 0 0 0 0,1 0 0 0 0,-1 1 0 0 0,1-1-1 0 0,-1 0 1 0 0,1 0 0 0 0,-1 0 0 0 0,16 11 13743 0 0,-12-2-10710 0 0,-1-1-2611 0 0,-1 0-1 0 0,0 0 1 0 0,-1 0 0 0 0,1 0 0 0 0,-1 13-1 0 0,-4 44 200 0 0,0-9-480 0 0,4-49-211 0 0,-1-1 1 0 0,1 1-1 0 0,4 11 1 0 0,0 13-2698 0 0,-5-29 1203 0 0</inkml:trace>
  <inkml:trace contextRef="#ctx0" brushRef="#br0" timeOffset="1">1 0 15488 0 0,'0'0'6810'0'0,"2"2"-6941"0"0,2 0 106 0 0,-2-1-219 0 0,1 0-1 0 0,-1 1 0 0 0,1 0 1 0 0,-1 0-1 0 0,0-1 1 0 0,4 5-1 0 0,1 8-1594 0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2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2760 0 0,'0'0'19118'0'0,"2"-2"-18547"0"0,3-3-359 0 0,1 1 1 0 0,-1 0 0 0 0,1 0 0 0 0,0 1 0 0 0,0-1 0 0 0,0 1-1 0 0,1 1 1 0 0,-1-1 0 0 0,1 1 0 0 0,-1 0 0 0 0,1 1-1 0 0,7-2 1 0 0,18 7-9 0 0,-31-4-201 0 0,0 0 0 0 0,-1 0 0 0 0,1 1 0 0 0,-1-1 0 0 0,1 0 0 0 0,-1 0 0 0 0,1 1 0 0 0,0-1 0 0 0,-1 0-1 0 0,1 0 1 0 0,-1 1 0 0 0,1-1 0 0 0,-1 1 0 0 0,1-1 0 0 0,-1 0 0 0 0,0 1 0 0 0,1-1 0 0 0,-1 1 0 0 0,1-1 0 0 0,-1 2 0 0 0,2 0 6 0 0,5 4-2 0 0,1 1 0 0 0,-2 0 1 0 0,1 0-1 0 0,-1 1 0 0 0,0 0 0 0 0,7 12 1 0 0,-1 1 5 0 0,0-6 11 0 0,-8-12-2 0 0,0-1-15 0 0,3 5-7 0 0,-4-5 0 0 0,1 1 0 0 0,-1-1 0 0 0,1 0 0 0 0,-1 1 0 0 0,1-2 0 0 0,0 1 0 0 0,-1 0 0 0 0,1-1 0 0 0,6 2 0 0 0,-7-2-17 0 0,0 0 0 0 0,-1 0 0 0 0,1 0 0 0 0,0 0-1 0 0,0 0 1 0 0,0-1 0 0 0,0 1 0 0 0,0-1 0 0 0,0 0 0 0 0,0 0-1 0 0,0 0 1 0 0,0-1 0 0 0,0 1 0 0 0,-1 0 0 0 0,1-1 0 0 0,0 0 0 0 0,0 0-1 0 0,0 0 1 0 0,-1 0 0 0 0,1 0 0 0 0,0-1 0 0 0,2-1 0 0 0,26-21-1906 0 0,-18 9 776 0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2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6912 0 0,'2'-2'12878'0'0,"3"-1"-12124"0"0,0-1 0 0 0,0 1 1 0 0,1 0-1 0 0,-1 0 0 0 0,9-3 0 0 0,-6 4-520 0 0,1 0 0 0 0,-1 0 0 0 0,1 1-1 0 0,-1 0 1 0 0,13 0 0 0 0,14 2 108 0 0,-20 0-321 0 0,-1-1 0 0 0,1 0-1 0 0,15-3 1 0 0,-26 2-378 0 0,0-1 0 0 0,0 1 1 0 0,0-1-1 0 0,0 0 0 0 0,4-3 0 0 0,0 1-455 0 0,3-2-851 0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3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16727 0 0,'0'0'5074'0'0,"2"2"-3966"0"0,0 0-878 0 0,0 0 1 0 0,0 0 0 0 0,0 0 0 0 0,0 1-1 0 0,-1-1 1 0 0,1 1 0 0 0,0-1-1 0 0,-1 1 1 0 0,0-1 0 0 0,2 5 0 0 0,6 31 668 0 0,-3-7-702 0 0,-2-12-113 0 0,-1 0 0 0 0,2 34-1 0 0,-5-36-71 0 0,2 0-1 0 0,0 0 0 0 0,8 33 0 0 0,17 35-1661 0 0,-19-70-607 0 0,1-6-3170 0 0,6 0-2126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3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82 138 11376 0 0,'-1'-3'86'0'0,"0"1"1"0"0,0 0-1 0 0,-1 0 1 0 0,1 0 0 0 0,-1-1-1 0 0,1 1 1 0 0,-1 1-1 0 0,-3-4 1 0 0,-7-1 1164 0 0,11 6-959 0 0,0 0 1 0 0,0 0 0 0 0,0 0-1 0 0,0 0 1 0 0,1 0 0 0 0,-1 0 0 0 0,0 0-1 0 0,0 1 1 0 0,0-1 0 0 0,1 0-1 0 0,-6 3 4201 0 0,4-1-3621 0 0,-3 6-789 0 0,1 0-1 0 0,-1 1 1 0 0,1-1-1 0 0,1 1 1 0 0,-1 0-1 0 0,1 0 1 0 0,1 0-1 0 0,0 0 1 0 0,0 0-1 0 0,1 0 1 0 0,0 1-1 0 0,0-1 1 0 0,1 0-1 0 0,2 14 1 0 0,1-3 63 0 0,0 1 0 0 0,2-1-1 0 0,0 0 1 0 0,1-1 0 0 0,14 31 0 0 0,-7-19-157 0 0,29 55-108 0 0,-37-77 103 0 0,1 0-1 0 0,0-1 1 0 0,1 0-1 0 0,0 0 1 0 0,0 0 0 0 0,0-1-1 0 0,10 7 1 0 0,-15-12-1 0 0,1 0 1 0 0,0 0-1 0 0,-1 0 1 0 0,1-1-1 0 0,0 1 1 0 0,0-1-1 0 0,0 0 0 0 0,0 0 1 0 0,0 0-1 0 0,0 0 1 0 0,0 0-1 0 0,1-1 1 0 0,-1 1-1 0 0,0-1 1 0 0,0 0-1 0 0,4 0 0 0 0,-4-1 25 0 0,-1 1 0 0 0,0-1 0 0 0,1 0 0 0 0,-1 0 0 0 0,0 0 0 0 0,0 0 0 0 0,1-1 0 0 0,-1 1-1 0 0,0 0 1 0 0,0-1 0 0 0,0 0 0 0 0,-1 1 0 0 0,1-1 0 0 0,0 0 0 0 0,-1 0 0 0 0,1 0 0 0 0,-1 0-1 0 0,1 0 1 0 0,-1 0 0 0 0,0-1 0 0 0,1-2 0 0 0,11-27 326 0 0,-2 0 1 0 0,-2-1-1 0 0,-1 0 1 0 0,-1 0-1 0 0,3-55 1 0 0,-9 79-338 0 0,-1 0 1 0 0,0 0 0 0 0,-1 0 0 0 0,0 0 0 0 0,-1 0 0 0 0,-4-15 0 0 0,-22-52 20 0 0,7 25 376 0 0,17 39-310 0 0,-1 1 1 0 0,-1 0-1 0 0,0 1 1 0 0,0-1-1 0 0,-1 1 1 0 0,0 0-1 0 0,-1 1 0 0 0,-11-12 1 0 0,16 19-83 0 0,0 0 1 0 0,0 0-1 0 0,0 0 0 0 0,-1 0 1 0 0,1 0-1 0 0,0 1 0 0 0,-1-1 1 0 0,1 1-1 0 0,0 0 0 0 0,-1 0 1 0 0,0 1-1 0 0,1-1 0 0 0,-7 0 1 0 0,8 1-26 0 0,-1 0 0 0 0,1 0 1 0 0,-1 0-1 0 0,1 0 0 0 0,-1 0 0 0 0,1 1 1 0 0,0-1-1 0 0,-1 1 0 0 0,1 0 1 0 0,-1 0-1 0 0,1 0 0 0 0,0 0 1 0 0,0 0-1 0 0,0 0 0 0 0,0 1 0 0 0,-1-1 1 0 0,2 1-1 0 0,-1-1 0 0 0,0 1 1 0 0,-2 2-1 0 0,-2 5-203 0 0,1-1 0 0 0,0 1 0 0 0,0 0 0 0 0,1 0 0 0 0,0 1 0 0 0,1-1-1 0 0,-4 15 1 0 0,4-5-908 0 0,0-1-1 0 0,1 1 0 0 0,1 21 0 0 0,1-16-588 0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3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12 128 12440 0 0,'0'0'1125'0'0,"0"3"-618"0"0,-3 30 4041 0 0,2-23-3343 0 0,0-1-1 0 0,0 1 1 0 0,2 16-1 0 0,1 2-141 0 0,-1 0 1 0 0,-4 51 0 0 0,-3 3-325 0 0,6-71-716 0 0,0 0-1 0 0,0 0 0 0 0,1 0 0 0 0,3 12 0 0 0,2 18-110 0 0,-5-37-28 0 0,-1-1 0 0 0,1 0 0 0 0,0 0-1 0 0,0 0 1 0 0,0 0 0 0 0,0 0 0 0 0,1 0 0 0 0,-1 0-1 0 0,1 0 1 0 0,0-1 0 0 0,0 1 0 0 0,0 0-1 0 0,0-1 1 0 0,0 0 0 0 0,0 1 0 0 0,1-1 0 0 0,-1 0-1 0 0,5 3 1 0 0</inkml:trace>
  <inkml:trace contextRef="#ctx0" brushRef="#br0" timeOffset="1">252 81 16064 0 0,'-1'-1'141'0'0,"-10"-4"-9"0"0,9 3 272 0 0,7 3 844 0 0,-5-1-1170 0 0,1 0 0 0 0,-1 0 0 0 0,1 0 0 0 0,-1 0 0 0 0,0 0 0 0 0,1 0 0 0 0,-1 0 0 0 0,0 0 0 0 0,1 0 0 0 0,-1 0 0 0 0,0 0 0 0 0,1-1 0 0 0,-1 1 0 0 0,0 0 0 0 0,1 0 0 0 0,-1 0 0 0 0,0 0 0 0 0,1-1 1 0 0,-1 1-1 0 0,0 0 0 0 0,1-1 0 0 0,3-2 397 0 0,5 3 160 0 0,-7 0-445 0 0,0 0-1 0 0,0 0 0 0 0,0 0 1 0 0,0 0-1 0 0,0-1 0 0 0,0 1 1 0 0,0 0-1 0 0,0-1 0 0 0,0 0 1 0 0,-1 1-1 0 0,1-1 1 0 0,0 0-1 0 0,0 0 0 0 0,2-1 1 0 0,0-1 4 0 0,-1 1 1 0 0,1 0-1 0 0,0 1 1 0 0,0-1-1 0 0,0 1 1 0 0,0-1-1 0 0,0 1 1 0 0,0 1-1 0 0,0-1 1 0 0,0 0-1 0 0,6 1 0 0 0,25-6 443 0 0,-25 3-467 0 0,-1 0 0 0 0,16-1 0 0 0,18-3-165 0 0,-36 5-158 0 0,-1 1 0 0 0,0-1 0 0 0,0 0 0 0 0,0 0 0 0 0,8-5 1 0 0,-4 5-3356 0 0,4-1 1430 0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4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0 9216 0 0,'0'0'706'0'0,"-2"2"-463"0"0,-16 7 724 0 0,15-8-539 0 0,1 0 0 0 0,0 0 0 0 0,0 0 0 0 0,0 0 0 0 0,0 0 0 0 0,0 0 0 0 0,-5 5 2421 0 0,5-5-607 0 0,0 0-2096 0 0,1-1 0 0 0,-1 1 1 0 0,1 0-1 0 0,0-1 0 0 0,-1 1 0 0 0,1 0 0 0 0,0 0 0 0 0,0 0 0 0 0,0 0 0 0 0,-1 0 0 0 0,1 0 0 0 0,0 0 0 0 0,0 0 0 0 0,0 0 0 0 0,1 1 0 0 0,-1-1 0 0 0,0 0 0 0 0,0 1 0 0 0,1-1 0 0 0,-1 0 0 0 0,1 1 0 0 0,-1-1 0 0 0,1 1 0 0 0,-1-1 0 0 0,1 1 0 0 0,0-1 1 0 0,0 1-1 0 0,0-1 0 0 0,0 3 0 0 0,-2 15 793 0 0,2-16-800 0 0,-1 1 0 0 0,1-1 0 0 0,0 1 0 0 0,0-1 0 0 0,0 0 0 0 0,0 1 0 0 0,1-1 0 0 0,-1 0 0 0 0,2 4 0 0 0,1 0 46 0 0,-1 0 0 0 0,0 0 0 0 0,0 1 0 0 0,1 11 0 0 0,-2-16-138 0 0,0 0 0 0 0,0 0 0 0 0,0-1 0 0 0,0 1 0 0 0,1 0 0 0 0,-1 0 1 0 0,1-1-1 0 0,0 1 0 0 0,0-1 0 0 0,0 1 0 0 0,0-1 0 0 0,0 0 0 0 0,5 4 0 0 0,-5-4 3 0 0,1 1 1 0 0,0-1 0 0 0,-1 1-1 0 0,0 0 1 0 0,1 0-1 0 0,-1 0 1 0 0,0 0-1 0 0,0 0 1 0 0,-1 0-1 0 0,2 4 1 0 0,-2-4-42 0 0,0-1 0 0 0,-1 1 1 0 0,1-1-1 0 0,0 0 0 0 0,0 0 0 0 0,1 1 0 0 0,-1-1 1 0 0,0 0-1 0 0,1 0 0 0 0,-1 0 0 0 0,1 0 1 0 0,0-1-1 0 0,3 4 0 0 0,-4-4-3 0 0,1 0 0 0 0,-1 1-1 0 0,1-1 1 0 0,-1 0 0 0 0,1 1-1 0 0,-1-1 1 0 0,0 1 0 0 0,0 0-1 0 0,0-1 1 0 0,0 1 0 0 0,1 2 0 0 0,-1 0 12 0 0,0 0 0 0 0,-1-1 0 0 0,0 1 0 0 0,1 0-1 0 0,-2 5 1 0 0,1-9-15 0 0,0 1 3 0 0,1 1 0 0 0,-1-1 0 0 0,0 1-1 0 0,0-1 1 0 0,1 0 0 0 0,-1 1 0 0 0,1-1 0 0 0,-1 0 0 0 0,1 1 0 0 0,0-1 0 0 0,-1 0 0 0 0,1 0 0 0 0,0 1-1 0 0,0-1 1 0 0,2 2 0 0 0,19 15 57 0 0,-18-15-53 0 0,1 0 0 0 0,-1 0 1 0 0,-1 0-1 0 0,1 0 0 0 0,5 7 0 0 0,-5-6 10 0 0,0 1 0 0 0,0-1 0 0 0,0 0-1 0 0,0 0 1 0 0,1 0 0 0 0,-1-1-1 0 0,1 0 1 0 0,0 0 0 0 0,9 5-1 0 0,-5-4 36 0 0,-7-3-1 0 0,0 0-1 0 0,1 1 1 0 0,-1-1-1 0 0,0 1 1 0 0,0-1-1 0 0,0 1 1 0 0,-1 0-1 0 0,1-1 0 0 0,0 1 1 0 0,-1 0-1 0 0,1 0 1 0 0,-1 0-1 0 0,2 3 1 0 0,-2-4-3 0 0,-2 3 196 0 0,-4 2-222 0 0,0-1 1 0 0,0 1-1 0 0,-1-1 0 0 0,0 0 1 0 0,0 0-1 0 0,0-1 0 0 0,0 0 1 0 0,-1 0-1 0 0,0-1 0 0 0,0 1 1 0 0,0-1-1 0 0,0-1 0 0 0,0 1 1 0 0,0-1-1 0 0,-14 2 0 0 0,-74 19 42 0 0,68-18-225 0 0,13-2-130 0 0,0 0 0 0 0,0-1-1 0 0,0-1 1 0 0,0 0-1 0 0,-27-3 1 0 0,36 1-720 0 0,4-21-16727 0 0</inkml:trace>
  <inkml:trace contextRef="#ctx0" brushRef="#br0" timeOffset="1">671 294 16583 0 0,'4'1'-15'0'0,"-2"-1"116"0"0,1 1 0 0 0,-1 0 0 0 0,1-1-1 0 0,-1 1 1 0 0,0 1 0 0 0,1-1 0 0 0,-1 0 0 0 0,0 0 0 0 0,0 1 0 0 0,0-1-1 0 0,0 1 1 0 0,0 0 0 0 0,0-1 0 0 0,0 1 0 0 0,-1 0 0 0 0,1 0 0 0 0,1 3-1 0 0,4 6 51 0 0,-2-5 480 0 0,-1 0 0 0 0,0 1 0 0 0,0-1 0 0 0,4 10 0 0 0,-7-13-433 0 0,0 0 1 0 0,1 0 0 0 0,0 0 0 0 0,-1 0 0 0 0,1 0 0 0 0,0-1-1 0 0,0 1 1 0 0,4 3 0 0 0,-4-5-134 0 0,-1 1 1 0 0,1-1-1 0 0,-1 1 1 0 0,1 0-1 0 0,-1-1 0 0 0,0 1 1 0 0,0 0-1 0 0,0 0 1 0 0,0 0-1 0 0,0 0 0 0 0,0 0 1 0 0,0 1-1 0 0,0-1 1 0 0,-1 0-1 0 0,1 0 0 0 0,-1 0 1 0 0,0 3-1 0 0,1 5 181 0 0,0 0-1 0 0,1 1 0 0 0,4 15 1 0 0,-4-18-138 0 0,0 0 0 0 0,0 0 0 0 0,0 0 0 0 0,-1 0 1 0 0,-1 0-1 0 0,0 0 0 0 0,-1 16 0 0 0,-1-11 23 0 0,0-3-1 0 0,0-1-1 0 0,0 15 1 0 0,1-12-30 0 0,0 0 0 0 0,-1-1-1 0 0,0 1 1 0 0,-1-1 0 0 0,-1 1 0 0 0,1-1 0 0 0,-9 15-1 0 0,5-10 56 0 0,1 0-1 0 0,-6 25 0 0 0,0 39 170 0 0,11-76-318 0 0,1 0-1 0 0,-1 0 1 0 0,0 0 0 0 0,0 0-1 0 0,-1 0 1 0 0,1 0 0 0 0,-1 0-1 0 0,1 0 1 0 0,-1 0 0 0 0,-1-1-1 0 0,1 1 1 0 0,0-1 0 0 0,-1 1-1 0 0,0-1 1 0 0,1 0-1 0 0,-6 4 1 0 0,-12 6-459 0 0,15-9 45 0 0,0-1-1 0 0,1 0 1 0 0,-1 0 0 0 0,0 0-1 0 0,-9 2 1 0 0,12-4 276 0 0,-1-1-1 0 0,1 1 1 0 0,0-1-1 0 0,0 0 1 0 0,-1 0 0 0 0,1 0-1 0 0,0 0 1 0 0,-1 0-1 0 0,1-1 1 0 0,0 1 0 0 0,0 0-1 0 0,-1-1 1 0 0,1 0 0 0 0,0 0-1 0 0,0 0 1 0 0,0 0-1 0 0,0 0 1 0 0,-2-2 0 0 0,-12-9-2098 0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4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9672 0 0,'0'0'1032'0'0,"10"0"-1032"0"0,-4 0 2984 0 0,4 0-1320 0 0,2 0 1191 0 0,-8 0-2399 0 0,7 8-5375 0 0,5-2-1073 0 0</inkml:trace>
  <inkml:trace contextRef="#ctx0" brushRef="#br0" timeOffset="1">1 614 7832 0 0,'3'-1'7378'0'0,"28"-3"-483"0"0,-23 3-5996 0 0,1 0-1 0 0,0-1 1 0 0,-1 1-1 0 0,9-4 1 0 0,4-2-254 0 0,0 1 0 0 0,22-3 0 0 0,3-1-344 0 0,-37 9-284 0 0,1 0 0 0 0,-1 0 1 0 0,1 1-1 0 0,11 1 0 0 0,8 0-18 0 0,184-4-943 0 0,-164-4-226 0 0,-45 6 794 0 0,-1 0 0 0 0,0 0 0 0 0,0 0 0 0 0,0 0 1 0 0,0-1-1 0 0,0 0 0 0 0,0 1 0 0 0,0-1 1 0 0,-1 0-1 0 0,1 0 0 0 0,4-5 0 0 0,2-1-1536 0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4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17359 0 0,'16'-2'317'0'0,"-10"1"-107"0"0,0 1-1 0 0,-1-1 0 0 0,1 1 1 0 0,-1 0-1 0 0,8 1 1 0 0,-4 0-13 0 0,0 0 1 0 0,0 0-1 0 0,-1 1 1 0 0,10 3 0 0 0,-7-1 246 0 0,34 14 3660 0 0,-26-9-3384 0 0,-10-5-358 0 0,-1 1 1 0 0,1 1 0 0 0,-1-1-1 0 0,0 1 1 0 0,0 1 0 0 0,-1-1 0 0 0,0 1-1 0 0,7 9 1 0 0,5 3-26 0 0,-10-9-177 0 0,-1 1 1 0 0,0-1 0 0 0,0 2-1 0 0,-1-1 1 0 0,-1 1-1 0 0,1 0 1 0 0,3 13 0 0 0,-9-23-149 0 0,10 22 192 0 0,0-1 20 0 0,9 28-1 0 0,-12-24-138 0 0,-1 1 0 0 0,4 32 0 0 0,-9-44-71 0 0,-1 1-1 0 0,-1-1 1 0 0,0 0 0 0 0,-2 0-1 0 0,-3 20 1 0 0,3-23-7 0 0,0 26 0 0 0,2-26-12 0 0,0-1 0 0 0,-5 24 0 0 0,-4-6-663 0 0,-1-1 0 0 0,-27 53 0 0 0,33-75-5 0 0,0 0 1 0 0,0 0 0 0 0,-10 10 0 0 0,-2 3-1510 0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5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24 341 18975 0 0,'-7'1'-69'0'0,"-9"3"896"0"0,33-3 321 0 0,16-3 393 0 0,0-1 0 0 0,58-14 0 0 0,-74 13-1375 0 0,60-19 1237 0 0,-8 3-922 0 0,-16 3-2212 0 0,-38 11-4566 0 0</inkml:trace>
  <inkml:trace contextRef="#ctx0" brushRef="#br0" timeOffset="1">321 1 13360 0 0,'0'0'1026'0'0,"3"0"-402"0"0,9 3 796 0 0,-9-2 421 0 0,-3 0-1495 0 0,0 1-1 0 0,1 0 0 0 0,-1-1 1 0 0,1 1-1 0 0,-1-1 0 0 0,1 1 0 0 0,-1-1 1 0 0,1 1-1 0 0,0-1 0 0 0,0 0 1 0 0,0 1-1 0 0,0-1 0 0 0,1 1 0 0 0,-1 0-177 0 0,0-1-1 0 0,0 1 0 0 0,0-1 1 0 0,0 1-1 0 0,0-1 0 0 0,0 1 1 0 0,-1-1-1 0 0,2 4 0 0 0,-1 2 393 0 0,-1 1-1 0 0,0-1 1 0 0,0 1 0 0 0,-2 11-1 0 0,0 13-44 0 0,-3 72 444 0 0,4-90-937 0 0,1 1 0 0 0,1-1-1 0 0,0 0 1 0 0,1 0 0 0 0,5 20 0 0 0,1-7-1316 0 0,21 49 0 0 0,-27-71-7 0 0,1 0 0 0 0,-1-1 0 0 0,1 1 0 0 0,4 4 0 0 0,18 16-7276 0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5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0 20791 0 0,'0'0'2084'0'0,"-3"1"-1908"0"0,-3 1 99 0 0,0 1 0 0 0,0 0 1 0 0,0 0-1 0 0,1 0 0 0 0,-1 0 0 0 0,1 1 0 0 0,0 0 0 0 0,0 0 0 0 0,0 0 0 0 0,1 1 0 0 0,-1 0 0 0 0,1 0 0 0 0,0 0 0 0 0,1 0 0 0 0,-1 1 0 0 0,-3 6 1 0 0,3-3-217 0 0,0 0 1 0 0,1 1 0 0 0,0 0 0 0 0,0 0 0 0 0,1-1 0 0 0,1 1 0 0 0,-1 0 0 0 0,1 1 0 0 0,2 18 0 0 0,0 88 47 0 0,-2-64-86 0 0,2-42-137 0 0,-1-1 0 0 0,2 0 0 0 0,-1 0 0 0 0,2 1 0 0 0,-1-1 0 0 0,1 0 0 0 0,1-1 0 0 0,5 13 0 0 0,-7-17-112 0 0,1 0 0 0 0,0 0 0 0 0,0 0 0 0 0,1 0 0 0 0,-1 0 0 0 0,1-1 0 0 0,0 1 0 0 0,0-1 0 0 0,0 0 0 0 0,1 0-1 0 0,0-1 1 0 0,-1 0 0 0 0,1 1 0 0 0,0-1 0 0 0,1-1 0 0 0,6 4 0 0 0,14 0-8418 0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6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 16727 0 0,'0'0'1514'0'0,"2"0"-1242"0"0,35-2 2090 0 0,-17 1-100 0 0,-1 1 0 0 0,27 3 1 0 0,-35-2-1831 0 0,-6 0-229 0 0,-1-1 1 0 0,0 1 0 0 0,0-1-1 0 0,1 1 1 0 0,-1 1-1 0 0,4 0 1 0 0,-6-1 9 0 0,-1 0-18 0 0,4 3-24 0 0,5 4-82 0 0,-10-3-99 0 0,0-4 16 0 0,-1 4-33 0 0,1 0 0 0 0,0 0-1 0 0,-1 0 1 0 0,0-1 0 0 0,0 1 0 0 0,-1-1 0 0 0,1 1-1 0 0,-1 0 1 0 0,0-1 0 0 0,0 0 0 0 0,0 0 0 0 0,-1 1-1 0 0,1-1 1 0 0,-4 4 0 0 0,-21 33-1090 0 0,-4 6-620 0 0,29-44 1637 0 0,1-1 0 0 0,0 0 0 0 0,0 1 0 0 0,1-1 0 0 0,-1 0 0 0 0,0 1 0 0 0,1-1 0 0 0,-1 1 0 0 0,1-1 1 0 0,0 1-1 0 0,0-1 0 0 0,0 1 0 0 0,1 3 0 0 0,-1 2-143 0 0,1-4 162 0 0,0 0 0 0 0,0 0 0 0 0,0 0-1 0 0,1-1 1 0 0,0 1 0 0 0,0 0 0 0 0,0-1-1 0 0,0 1 1 0 0,0-1 0 0 0,0 0 0 0 0,1 1-1 0 0,3 2 1 0 0,-2-2 96 0 0,-1 1-1 0 0,1-1 1 0 0,0-1-1 0 0,1 1 1 0 0,-1 0 0 0 0,0-1-1 0 0,1 0 1 0 0,0 0-1 0 0,0 0 1 0 0,10 3-1 0 0,24 9 373 0 0,-21-7 202 0 0,-16-7-261 0 0,4 4 416 0 0,-6-4-681 0 0,1 1 0 0 0,0-1-1 0 0,0 1 1 0 0,0-1 0 0 0,-1 1-1 0 0,1-1 1 0 0,-1 1 0 0 0,1 0 0 0 0,-1 0-1 0 0,1-1 1 0 0,-1 1 0 0 0,0 0 0 0 0,0 0-1 0 0,0-1 1 0 0,0 1 0 0 0,0 0-1 0 0,-1 0 1 0 0,1-1 0 0 0,0 1 0 0 0,-1 0-1 0 0,1-1 1 0 0,-1 1 0 0 0,0 0-1 0 0,0-1 1 0 0,1 1 0 0 0,-1-1 0 0 0,-2 3-1 0 0,0 1 7 0 0,-1 1 1 0 0,0-1-1 0 0,0 0 0 0 0,-1 0 0 0 0,0 0 0 0 0,-7 5 0 0 0,3-3-68 0 0,0 0 1 0 0,-1 0-1 0 0,0-1 0 0 0,0 0 1 0 0,0-1-1 0 0,-1 0 0 0 0,0-1 1 0 0,0 0-1 0 0,0 0 0 0 0,-14 1 1 0 0,-15 2-761 0 0,37-7 375 0 0,2 0 210 0 0,1 0-1 0 0,-1-1 1 0 0,0 1-1 0 0,1 0 1 0 0,-1 0-1 0 0,0-1 1 0 0,1 1-1 0 0,-1 0 1 0 0,0-1-1 0 0,1 1 1 0 0,-1-1-1 0 0,1 1 1 0 0,-1 0-1 0 0,1-1 1 0 0,-1 1-1 0 0,1-1 1 0 0,-1 0-1 0 0,1 1 1 0 0,-1-1-1 0 0,1 1 1 0 0,0-1-1 0 0,-1 0 1 0 0,1 1-1 0 0,0-2 1 0 0,-2-10-6373 0 0,7-1-647 0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6.4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20591 0 0,'0'0'464'0'0,"6"5"634"0"0,-4-2-1013 0 0,1 0 0 0 0,-1 0 0 0 0,1 0 0 0 0,-1 0 0 0 0,0 0 0 0 0,0 1 0 0 0,0-1 0 0 0,-1 1 0 0 0,1-1 0 0 0,-1 1 1 0 0,0 0-1 0 0,1 5 0 0 0,1 8 878 0 0,1 27 0 0 0,-1-12 31 0 0,-2-6-882 0 0,-1-22-104 0 0,0 0 0 0 0,0-1 0 0 0,0 1 0 0 0,0 0 0 0 0,1 0 0 0 0,0 0 0 0 0,0-1 0 0 0,2 6 0 0 0,5 22-130 0 0,-7-18-5080 0 0</inkml:trace>
  <inkml:trace contextRef="#ctx0" brushRef="#br0" timeOffset="1">20 30 17911 0 0,'0'0'1360'0'0,"6"-6"-856"0"0,0-8-408 0 0,0 10 448 0 0,-2-2 1368 0 0,8 12-11247 0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6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22319 0 0,'0'0'2236'0'0,"2"-1"-1926"0"0,18-7 1389 0 0,-13 5-1188 0 0,0 0 0 0 0,0 0-1 0 0,14-2 1 0 0,-16 4-460 0 0,10-2 208 0 0,0 1 0 0 0,1 0 0 0 0,-1 1 0 0 0,1 1 0 0 0,-1 0 0 0 0,16 3 0 0 0,8 3-306 0 0,-26-5 12 0 0,0 0-1 0 0,0 2 1 0 0,21 6 0 0 0,-18-3-22 0 0,27 10-403 0 0,15 7-647 0 0,-49-19 403 0 0,0 0-1 0 0,18 4 1 0 0,-9-4-1031 0 0,-1 1-229 0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7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 9672 0 0,'2'1'14317'0'0,"0"0"-14120"0"0,1 0 1 0 0,0-1 0 0 0,-1 0 0 0 0,1 1 0 0 0,0-1-1 0 0,-1 0 1 0 0,1 0 0 0 0,0-1 0 0 0,0 1 0 0 0,2-1-1 0 0,14-1 573 0 0,45 8 750 0 0,30-12-1223 0 0,-81 4-785 0 0,-1 0 1 0 0,0-1-1 0 0,-1 0 0 0 0,1-1 0 0 0,15-7 1 0 0,0-1-1075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4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0,'2'0'5574'0'0,"-1"1"-5203"0"0,1 0-1 0 0,-1-1 0 0 0,0 1 0 0 0,1 0 1 0 0,-1 0-1 0 0,0 0 0 0 0,0 0 1 0 0,0 0-1 0 0,0 0 0 0 0,0 0 0 0 0,0 0 1 0 0,0 0-1 0 0,0 0 0 0 0,0 0 1 0 0,0 1-1 0 0,0 1 0 0 0,10 26 2321 0 0,-4-7-1181 0 0,-3-11-1214 0 0,0-1 0 0 0,-1 1 0 0 0,-1 0 0 0 0,1 0 0 0 0,-1 0 0 0 0,-1 0 0 0 0,0 17 0 0 0,0-13-302 0 0,0 1 0 0 0,0-1 0 0 0,2 1 0 0 0,0-1 0 0 0,1 0 0 0 0,1 0-1 0 0,0 0 1 0 0,9 18 0 0 0,-13-31-98 0 0,0 0-1 0 0,0 1 1 0 0,0-1-1 0 0,-1 1 1 0 0,1 0-1 0 0,0-1 0 0 0,-1 1 1 0 0,0 0-1 0 0,0-1 1 0 0,0 4-1 0 0,1 6-1591 0 0,2-1-5777 0 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7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171 274 15288 0 0,'5'2'189'0'0,"-1"0"1"0"0,0 0-1 0 0,0 1 1 0 0,0-1 0 0 0,0 1-1 0 0,0 0 1 0 0,0 0 0 0 0,-1 0-1 0 0,0 0 1 0 0,1 1-1 0 0,-1-1 1 0 0,0 1 0 0 0,-1 0-1 0 0,1 0 1 0 0,2 5 0 0 0,1 5 819 0 0,0 1 1 0 0,-1 0 0 0 0,5 18 0 0 0,-7-19-382 0 0,9 46 741 0 0,-5-33-628 0 0,2 33 0 0 0,-4-20-279 0 0,4 33 409 0 0,-2 126 0 0 0,-8-180-838 0 0,-1-1 0 0 0,-1 1-1 0 0,-1-1 1 0 0,0 0 0 0 0,-2 0-1 0 0,0-1 1 0 0,-16 33 0 0 0,16-37-28 0 0,-1 0 0 0 0,0-1 1 0 0,-2 0-1 0 0,1-1 0 0 0,-1 1 1 0 0,-1-1-1 0 0,0-1 0 0 0,0 0 1 0 0,-20 14-1 0 0,25-20-69 0 0,-1-1-1 0 0,1 1 1 0 0,-1-1 0 0 0,0 0-1 0 0,-7 3 1 0 0,11-6 20 0 0,-1 1-1 0 0,1-1 1 0 0,0 1 0 0 0,-1-1-1 0 0,1 0 1 0 0,0 0 0 0 0,-1 0 0 0 0,1 0-1 0 0,-1 0 1 0 0,1 0 0 0 0,0-1-1 0 0,-1 1 1 0 0,1-1 0 0 0,0 0-1 0 0,0 1 1 0 0,-1-1 0 0 0,-2-2-1 0 0,-2-1-666 0 0,1 0 0 0 0,0-1 0 0 0,-1 0 0 0 0,2 0-1 0 0,-1 0 1 0 0,0-1 0 0 0,-4-7 0 0 0,-6-9-7287 0 0</inkml:trace>
  <inkml:trace contextRef="#ctx0" brushRef="#br0" timeOffset="1">128 15 9672 0 0,'10'-4'864'0'0,"2"-2"-696"0"0,-2 6-168 0 0,11-4 11287 0 0,-11 8-13047 0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8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2760 0 0,'3'0'14821'0'0,"-2"0"-14368"0"0,20-1 5538 0 0,-17 1-5649 0 0,-1 0-1 0 0,0-1 1 0 0,0 1-1 0 0,1-1 1 0 0,-1 0 0 0 0,0 0-1 0 0,0 0 1 0 0,4-2-1 0 0,7-1 721 0 0,-4 3-728 0 0,-1-2-150 0 0,1 1 0 0 0,0 0-1 0 0,-1 0 1 0 0,1 1 0 0 0,0 0-1 0 0,0 1 1 0 0,-1 0 0 0 0,14 2-1 0 0,117 12-197 0 0,-127-13-20 0 0,1-1 1 0 0,26-3 0 0 0,8 0-258 0 0,-48 3 291 0 0,65-3-501 0 0,-57 2-159 0 0,0 0 0 0 0,0-1 0 0 0,0 0 0 0 0,0 0 0 0 0,0-1 0 0 0,7-3 0 0 0,1-4-8330 0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8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10592 0 0,'0'0'818'0'0,"3"0"-532"0"0,12 0 589 0 0,-5-1 1589 0 0,1 1 0 0 0,20 3 0 0 0,-27-2-2025 0 0,0 0 1 0 0,-1 0 0 0 0,1 0-1 0 0,-1 0 1 0 0,0 1 0 0 0,1 0-1 0 0,-1-1 1 0 0,0 1-1 0 0,0 0 1 0 0,0 0 0 0 0,0 1-1 0 0,5 4 1 0 0,4 5 580 0 0,-8-8-815 0 0,0 0 0 0 0,0 0 0 0 0,0 0 0 0 0,-1 0 0 0 0,0 1 0 0 0,4 5-1 0 0,30 54 1179 0 0,-23-42-881 0 0,21 44 0 0 0,-26-44-353 0 0,-1 0 1 0 0,7 28-1 0 0,-10-27-151 0 0,-1-1 0 0 0,0 1 0 0 0,-2 0 0 0 0,0 0 0 0 0,-2 1 1 0 0,0-1-1 0 0,-2 0 0 0 0,-4 24 0 0 0,-39 117-1171 0 0,25-111-2061 0 0,-4-1-4014 0 0,8-18-1079 0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5:58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17135 0 0,'0'0'388'0'0,"3"1"52"0"0,73 26 604 0 0,47-4 1995 0 0,-68-9-3147 0 0,-53-14 42 0 0,1 0-197 0 0,0 0 1 0 0,0 1-1 0 0,0-1 1 0 0,0 1-1 0 0,-1 0 0 0 0,1-1 1 0 0,0 1-1 0 0,0 0 1 0 0,4 3-1 0 0</inkml:trace>
  <inkml:trace contextRef="#ctx0" brushRef="#br0" timeOffset="1">134 156 16439 0 0,'2'3'179'0'0,"-1"0"0"0"0,1 1-1 0 0,-1-1 1 0 0,0 1 0 0 0,0-1-1 0 0,1 8 1 0 0,-1-8 221 0 0,15 8 184 0 0,1-1-1 0 0,0-1 1 0 0,0-1 0 0 0,1 0-1 0 0,0-1 1 0 0,36 9 0 0 0,-39-13-787 0 0,0-1 0 0 0,25 0 0 0 0,-18-2-85 0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1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1 18055 0 0,'0'0'4338'0'0,"0"1"-3570"0"0,-1 19-95 0 0,-7 34 0 0 0,1 2-245 0 0,4-37-295 0 0,0 0-1 0 0,-12 36 0 0 0,9-36-101 0 0,-7 39 0 0 0,11-50-16 0 0,1-1-1 0 0,-1 0 1 0 0,-4 11-1 0 0,4-12-16 0 0,0 1-1 0 0,0-1 0 0 0,0 1 0 0 0,1 0 0 0 0,0 0 0 0 0,-1 11 1 0 0,2-16-68 0 0,0-1 4 0 0,0-1 64 0 0,0 0-1 0 0,0 1 1 0 0,0-1-1 0 0,0 0 1 0 0,0 0 0 0 0,0 0-1 0 0,0 0 1 0 0,0 0-1 0 0,0 1 1 0 0,0-1-1 0 0,0 0 1 0 0,0 0-1 0 0,0 0 1 0 0,0 0-1 0 0,0 0 1 0 0,0 1-1 0 0,0-1 1 0 0,0 0-1 0 0,0 0 1 0 0,0 0-1 0 0,0 0 1 0 0,0 0 0 0 0,0 1-1 0 0,0-1 1 0 0,1 0-1 0 0,-1 0 1 0 0,0 0-1 0 0,0 0 1 0 0,0 0-1 0 0,0 0 1 0 0,0 1-1 0 0,0-1 1 0 0,0 0-1 0 0,1 0 1 0 0,-1 0-1 0 0,0 0 1 0 0,0 0-1 0 0,0 0 1 0 0,0 0-1 0 0,0 0 1 0 0,0 0 0 0 0,1 0-1 0 0,-1 0 1 0 0,11 4 18 0 0,-6-3-1 0 0,0 0 1 0 0,-1 1 0 0 0,1-1-1 0 0,0-1 1 0 0,0 1 0 0 0,0-1-1 0 0,6 0 1 0 0,-3 0 14 0 0,1-1 1 0 0,15 3-1 0 0,-18-1-13 0 0,1-1 0 0 0,-1 1 0 0 0,1-1 0 0 0,-1-1 0 0 0,1 1 0 0 0,9-3 1 0 0,0-2 4 0 0,-8 3-13 0 0,-1 0 0 0 0,1 0-1 0 0,0 0 1 0 0,14 0 0 0 0,-5 2-417 0 0,29-5 0 0 0,-43 5-92 0 0,0-1 0 0 0,0 0 0 0 0,0 0 0 0 0,0 0-1 0 0,0 0 1 0 0,0-1 0 0 0,3-2 0 0 0,5-4-1547 0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2.4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0,'0'0'8974'0'0,"1"4"-7807"0"0,12 42 1448 0 0,-1-10-1188 0 0,-8-24-1221 0 0,-1 1 0 0 0,0 0 0 0 0,-1 0 0 0 0,2 20 0 0 0,-3-10-104 0 0,1-1 1 0 0,1 1 0 0 0,7 21 0 0 0,-5-17-142 0 0,4 33 0 0 0,-8-52 89 0 0,1 0-1 0 0,-1 0 1 0 0,5 12-1 0 0,3 17-254 0 0,-8-35 127 0 0,-1 0 0 0 0,1 0 0 0 0,-1 0 1 0 0,1 0-1 0 0,0 0 0 0 0,-1 0 0 0 0,1 0 0 0 0,0 0 0 0 0,0-1 0 0 0,0 1 0 0 0,2 2 0 0 0,7 5-6448 0 0,0-1-1112 0 0</inkml:trace>
  <inkml:trace contextRef="#ctx0" brushRef="#br0" timeOffset="1">431 71 13904 0 0,'0'0'1261'0'0,"0"2"-849"0"0,10 144 7561 0 0,-10-126-7756 0 0,0-4-35 0 0,0 1 0 0 0,-1 0 0 0 0,-3 17 0 0 0,4-32-193 0 0,0 0 0 0 0,0 0-1 0 0,0 1 1 0 0,0-1 0 0 0,0 0-1 0 0,1 0 1 0 0,-1 0 0 0 0,1 0-1 0 0,-1 1 1 0 0,1-1 0 0 0,0 0-1 0 0,0 0 1 0 0,0 0 0 0 0,0 0-1 0 0,2 1 1 0 0,-2-1-928 0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2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32 11976 0 0,'-12'-14'528'0'0,"18"10"240"0"0,-12-2-768 0 0,6-2 5903 0 0,12 16-5791 0 0,-8 8-5239 0 0,2-2-1049 0 0</inkml:trace>
  <inkml:trace contextRef="#ctx0" brushRef="#br0" timeOffset="1">2 771 11976 0 0,'-2'-1'14042'0'0,"35"-18"-12186"0"0,-20 11-1564 0 0,-11 7-273 0 0,1-1 1 0 0,-1 1-1 0 0,1-1 0 0 0,-1 1 0 0 0,1 0 0 0 0,-1 0 1 0 0,1 0-1 0 0,0 0 0 0 0,-1 0 0 0 0,1 1 1 0 0,0-1-1 0 0,0 1 0 0 0,0 0 0 0 0,0 0 1 0 0,-1 0-1 0 0,1 0 0 0 0,0 1 0 0 0,0-1 1 0 0,0 1-1 0 0,-1-1 0 0 0,1 1 0 0 0,0 0 1 0 0,-1 0-1 0 0,4 1 0 0 0,8 2-19 0 0,14-3 0 0 0,-13 0 0 0 0,-5 4 0 0 0,-7-4 0 0 0,0 0 0 0 0,-1 0 0 0 0,1 0 0 0 0,0 0 0 0 0,0 0 0 0 0,0-1 0 0 0,0 1 0 0 0,0-1 0 0 0,4 0 0 0 0,65 9-87 0 0,-65-8 91 0 0,17 3-68 0 0,-15-2 25 0 0,0 0-1 0 0,0-1 0 0 0,10 0 1 0 0,-8-1-171 0 0,0-1 1 0 0,0 0-1 0 0,19-4 1 0 0,17-9-3650 0 0,-11 2 1779 0 0,-6-2-22 0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3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0,'0'0'15206'0'0,"2"2"-14227"0"0,1-1-804 0 0,-1 1 0 0 0,1-1 1 0 0,0 0-1 0 0,-1 0 0 0 0,1 0 1 0 0,0-1-1 0 0,-1 1 1 0 0,1 0-1 0 0,0-1 0 0 0,3 0 1 0 0,18 5 675 0 0,-2 0-192 0 0,0-1 0 0 0,39 3 1 0 0,-53-6-577 0 0,69-4 41 0 0,-69 4-289 0 0,-1 0 1 0 0,1 0-1 0 0,-1-1 1 0 0,1-1-1 0 0,7 0 1 0 0,8-7-6408 0 0,-7 1-1251 0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4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10 18743 0 0,'0'0'860'0'0,"-1"-1"-21"0"0,-2-3-539 0 0,10-1 2341 0 0,-5 7-1782 0 0,4 2-555 0 0,-5-3-242 0 0,0 0 0 0 0,0-1 0 0 0,0 1 0 0 0,0 0 0 0 0,0 0 0 0 0,0 0 0 0 0,0 0 0 0 0,0 0 0 0 0,0 1 0 0 0,0-1 0 0 0,-1 0 0 0 0,1 0 0 0 0,0 0 0 0 0,-1 1 0 0 0,1-1 0 0 0,-1 0 0 0 0,1 3 0 0 0,9 22 435 0 0,-8-23-456 0 0,0 1 0 0 0,-1 0 0 0 0,1 0 0 0 0,1 8 1 0 0,3 30 166 0 0,9 48-52 0 0,-13-81-153 0 0,-1 1 1 0 0,-1-1 0 0 0,0 19 0 0 0,0-17-4 0 0,0-1 0 0 0,0 0-1 0 0,3 13 1 0 0,-3-18-10 0 0,1 0-1 0 0,-1 0 1 0 0,0 0-1 0 0,-1 7 1 0 0,1-8-33 0 0,-1-1 0 0 0,1 1 0 0 0,0-1-1 0 0,0 1 1 0 0,0 0 0 0 0,1-1 0 0 0,-1 1 0 0 0,1-1 0 0 0,0 1 0 0 0,0-1 0 0 0,2 6 0 0 0,23 31-3436 0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4.5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0 17999 0 0,'-21'0'1632'0'0,"13"5"-1164"0"0,8-5-458 0 0,-1 1 70 0 0,0-1 0 0 0,0 1 1 0 0,0-1-1 0 0,0 0 0 0 0,0 1 1 0 0,0 0-1 0 0,1-1 0 0 0,-1 1 1 0 0,0-1-1 0 0,0 1 0 0 0,1 0 1 0 0,-1 0-1 0 0,0-1 0 0 0,1 1 1 0 0,-1 0-1 0 0,1 0 0 0 0,-1 0 1 0 0,1 0-1 0 0,-1 0 1 0 0,1 0-1 0 0,0-1 0 0 0,-1 1 1 0 0,1 0-1 0 0,0 0 0 0 0,0 0 1 0 0,0 0-1 0 0,0 0 0 0 0,0 0 1 0 0,0 0-1 0 0,0 0 0 0 0,0 0 1 0 0,0 0-1 0 0,0 0 0 0 0,1 2 1 0 0,-1 0 80 0 0,0-1 1 0 0,0 1 0 0 0,0 0-1 0 0,0 0 1 0 0,-1-1-1 0 0,1 1 1 0 0,-1 0 0 0 0,-1 4-1 0 0,-3 18 322 0 0,10 37 247 0 0,0 0-440 0 0,-4-54-253 0 0,-1 1-1 0 0,2 0 1 0 0,-1-1-1 0 0,2 1 1 0 0,-1-1 0 0 0,1 0-1 0 0,4 9 1 0 0,-3-7 18 0 0,0 1 0 0 0,-1 0 0 0 0,3 12 0 0 0,-5-14-16 0 0,0 0 0 0 0,1 0 0 0 0,1 0-1 0 0,-1 0 1 0 0,1-1 0 0 0,1 1 0 0 0,0-1 0 0 0,5 8 0 0 0,-8-14-35 0 0,2 2 15 0 0,0 0 0 0 0,-1 0-1 0 0,1 1 1 0 0,-1-1 0 0 0,0 1-1 0 0,0-1 1 0 0,0 1 0 0 0,-1 0 0 0 0,1 0-1 0 0,-1 0 1 0 0,0 7 0 0 0,-1-10-18 0 0,0 0 0 0 0,0-1 0 0 0,0 1 1 0 0,0-1-1 0 0,0 1 0 0 0,1-1 0 0 0,-1 1 0 0 0,0-1 1 0 0,1 1-1 0 0,-1-1 0 0 0,1 1 0 0 0,-1-1 0 0 0,1 0 0 0 0,0 1 1 0 0,1 1-1 0 0,3 2 11 0 0,0-1 1 0 0,1 0 0 0 0,-1 0-1 0 0,7 3 1 0 0,-6-3 1 0 0,-4-3-7 0 0,0 1 0 0 0,0-1 1 0 0,1 1-1 0 0,-1-1 0 0 0,0 0 0 0 0,1 0 1 0 0,-1 0-1 0 0,1-1 0 0 0,-1 1 0 0 0,1 0 1 0 0,-1-1-1 0 0,1 0 0 0 0,0 1 0 0 0,-1-1 1 0 0,1 0-1 0 0,-1-1 0 0 0,6 0 1 0 0,-5-2 64 0 0,-1 1-56 0 0,0-1 0 0 0,0 1 0 0 0,1 0 0 0 0,-1 0 0 0 0,0 0 0 0 0,1 0 0 0 0,-1 0 0 0 0,4-2 1 0 0,-4 3-4 0 0,0 0 1 0 0,0 0 0 0 0,0-1 0 0 0,0 1-1 0 0,0-1 1 0 0,0 1 0 0 0,0-1 0 0 0,-1 0-1 0 0,1 1 1 0 0,-1-1 0 0 0,1 0-1 0 0,-1 0 1 0 0,0 0 0 0 0,1 0 0 0 0,-1-1-1 0 0,1-3 1 0 0,8-15 194 0 0,-9 20-193 0 0,0 0 0 0 0,-1 0-1 0 0,1 0 1 0 0,0 0 0 0 0,-1-1 0 0 0,1 1 0 0 0,0 0 0 0 0,-1 0-1 0 0,0-1 1 0 0,1 1 0 0 0,-1 0 0 0 0,0-1 0 0 0,1 1-1 0 0,-1 0 1 0 0,0-1 0 0 0,0 1 0 0 0,0 0 0 0 0,0-1 0 0 0,-1 1-1 0 0,1 0 1 0 0,0-1 0 0 0,0 1 0 0 0,-1 0 0 0 0,1-1 0 0 0,-1 1-1 0 0,0-2 1 0 0,-27-59 172 0 0,26 60-184 0 0,0-1 1 0 0,0 1 0 0 0,-1-1-1 0 0,1 1 1 0 0,-1 0-1 0 0,1 0 1 0 0,-1 0 0 0 0,0 0-1 0 0,0 1 1 0 0,0-1 0 0 0,0 1-1 0 0,0 0 1 0 0,-1 0-1 0 0,-4-2 1 0 0,-24-11-5 0 0,29 13-23 0 0,0-1-1 0 0,0 1 0 0 0,-1-1 1 0 0,1 1-1 0 0,0 0 1 0 0,-1 0-1 0 0,1 1 1 0 0,-1-1-1 0 0,1 1 0 0 0,-1-1 1 0 0,0 1-1 0 0,1 0 1 0 0,-6 1-1 0 0,-5 0-195 0 0,10-1 60 0 0,0 1 1 0 0,0-1-1 0 0,0 1 0 0 0,1 0 0 0 0,-1 1 1 0 0,0-1-1 0 0,1 0 0 0 0,-1 1 0 0 0,1 0 1 0 0,0 0-1 0 0,0 0 0 0 0,-4 3 0 0 0,-4 3-563 0 0,4-4 277 0 0,5-3 300 0 0,1-1 0 0 0,-1 1 0 0 0,1 0 0 0 0,0-1 0 0 0,-1 1 0 0 0,1 0 0 0 0,0 0 1 0 0,0 0-1 0 0,0 0 0 0 0,0 0 0 0 0,0 0 0 0 0,0 0 0 0 0,0 1 0 0 0,0-1 0 0 0,0 0 0 0 0,0 0 0 0 0,1 1 0 0 0,-1-1 0 0 0,0 1 0 0 0,1-1 0 0 0,-1 0 0 0 0,1 1 0 0 0,0-1 1 0 0,0 1-1 0 0,-1-1 0 0 0,1 4 0 0 0,0 5-2072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4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45 13824 0 0,'1'-1'314'0'0,"0"-2"-253"0"0,2-1 428 0 0,14-6 147 0 0,-11 5-250 0 0,1 1 1 0 0,0 0 0 0 0,16-5 0 0 0,-20 8-125 0 0,1 0 0 0 0,-1 0 0 0 0,1 0 0 0 0,0 1 0 0 0,-1 0 1 0 0,1 0-1 0 0,0 0 0 0 0,0 0 0 0 0,-1 0 0 0 0,1 1 1 0 0,4 1-1 0 0,15 3 646 0 0,-14-3-485 0 0,0 0 0 0 0,0 0 0 0 0,0 1-1 0 0,0 0 1 0 0,13 8 0 0 0,3 3 306 0 0,-18-10-551 0 0,0 0-1 0 0,0 0 0 0 0,-1 0 1 0 0,1 1-1 0 0,-1 0 0 0 0,0 1 1 0 0,0-1-1 0 0,7 10 0 0 0,-5-4-22 0 0,-4-7-83 0 0,-1 0-1 0 0,0 0 1 0 0,0 0-1 0 0,0 1 1 0 0,0-1-1 0 0,-1 1 1 0 0,0 0 0 0 0,1 0-1 0 0,-2 0 1 0 0,1 0-1 0 0,-1 0 1 0 0,0 0-1 0 0,0 1 1 0 0,1 6-1 0 0,-3-3-45 0 0,1-1 0 0 0,-1 1 0 0 0,0-1 0 0 0,-1 1-1 0 0,0-1 1 0 0,-1 0 0 0 0,1 0 0 0 0,-2 0 0 0 0,1 0 0 0 0,-1-1-1 0 0,0 1 1 0 0,0-1 0 0 0,-1 0 0 0 0,0 0 0 0 0,-7 7-1 0 0,1-1-11 0 0,7-7-2 0 0,0-1 0 0 0,0 0 0 0 0,-1 0 1 0 0,0-1-1 0 0,0 1 0 0 0,-7 4 0 0 0,-17 10-123 0 0,0-2-1 0 0,-53 23 0 0 0,73-37-54 0 0,0 1-1 0 0,0-1 1 0 0,0-1 0 0 0,-1 0-1 0 0,1 0 1 0 0,0-1-1 0 0,-1 0 1 0 0,0-1-1 0 0,1 0 1 0 0,-1 0-1 0 0,1-1 1 0 0,-1 0-1 0 0,1-1 1 0 0,-16-4-1 0 0,21 4-72 0 0,1 0 0 0 0,-1 0-1 0 0,0 0 1 0 0,1 0 0 0 0,-1-1 0 0 0,1 0-1 0 0,0 0 1 0 0,0 0 0 0 0,0 0 0 0 0,0 0-1 0 0,1 0 1 0 0,-1-1 0 0 0,-2-5 0 0 0,-1 0-565 0 0,2-1 1 0 0,-1 0 0 0 0,-4-18 0 0 0,1-12-1162 0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5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116 289 3224 0 0,'56'38'816'0'0,"-47"-33"196"0"0,-8-4-628 0 0,1-1-1 0 0,-1 1 0 0 0,0 0 0 0 0,1 0 0 0 0,-1 0 1 0 0,0 0-1 0 0,0-1 0 0 0,1 1 0 0 0,-1 1 0 0 0,0-1 1 0 0,0 0-1 0 0,0 0 0 0 0,-1 0 0 0 0,1 1 1 0 0,0-1-1 0 0,0 0 0 0 0,0 1 0 0 0,-1-1 0 0 0,1 0 1 0 0,-1 1-1 0 0,1-1 0 0 0,-1 4 0 0 0,1-3-24 0 0,-1 0-1 0 0,1 0 1 0 0,0 0-1 0 0,0-1 1 0 0,-1 1-1 0 0,1 0 0 0 0,0 0 1 0 0,1 0-1 0 0,-1-1 1 0 0,0 1-1 0 0,0 0 1 0 0,1-1-1 0 0,3 3 1 0 0,-4-2-226 0 0,1 0 1 0 0,0-1 0 0 0,-1 1-1 0 0,1 0 1 0 0,-1 0 0 0 0,1 0 0 0 0,-1 0-1 0 0,0 0 1 0 0,0 0 0 0 0,0 0 0 0 0,0 0-1 0 0,0 1 1 0 0,0 1 0 0 0,1 17 657 0 0,-1 0 0 0 0,-2 35 0 0 0,0-14-156 0 0,2-18-168 0 0,6 34 1 0 0,-3-35-51 0 0,0 33 1 0 0,-4-48-323 0 0,1-1 0 0 0,0 0-1 0 0,2 7 1 0 0,-2-9-45 0 0,0 0 1 0 0,0 0 0 0 0,-1-1-1 0 0,1 1 1 0 0,-1 0 0 0 0,0 0 0 0 0,-1 7-1 0 0,-14 54 661 0 0,12-58-614 0 0,1 0 0 0 0,-2 0 0 0 0,1 0-1 0 0,-1-1 1 0 0,0 0 0 0 0,-1 0 0 0 0,0 0 0 0 0,-7 8 0 0 0,10-12-83 0 0,0-1 0 0 0,0 0 1 0 0,-1 0-1 0 0,1-1 0 0 0,0 1 0 0 0,-1 0 1 0 0,1-1-1 0 0,-1 1 0 0 0,0-1 1 0 0,0 0-1 0 0,1 0 0 0 0,-1 0 0 0 0,0 0 1 0 0,0-1-1 0 0,-4 1 0 0 0,-15 5-6 0 0,21-6-5 0 0,0 1 0 0 0,0-1 0 0 0,0 1 0 0 0,-1-1 0 0 0,1 0 0 0 0,0 0 0 0 0,0 0 0 0 0,-1 0 0 0 0,1 0 0 0 0,0 0 0 0 0,0 0 0 0 0,-3 0 0 0 0,-2-1-29 0 0,-5 0-166 0 0,1 1 0 0 0,-1-2 0 0 0,1 0-1 0 0,0 0 1 0 0,0 0 0 0 0,-16-8 0 0 0,14 5-1063 0 0</inkml:trace>
  <inkml:trace contextRef="#ctx0" brushRef="#br0" timeOffset="1">0 0 15752 0 0,'26'0'1631'0'0,"-14"6"-1119"0"0,-3-2-32 0 0,-3 6 8 0 0,0 0-5447 0 0,-12 0-1097 0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5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81 18575 0 0,'-32'1'852'0'0,"30"0"-640"0"0,-1-1 0 0 0,1 1-1 0 0,0 0 1 0 0,0 0-1 0 0,0 0 1 0 0,0 0-1 0 0,0 0 1 0 0,-3 2-1 0 0,1 0 109 0 0,-13 7 4554 0 0,19-10-4345 0 0,5 0-332 0 0,1-1 1 0 0,0 0 0 0 0,-1 0-1 0 0,1-1 1 0 0,-1 0-1 0 0,1 0 1 0 0,-1-1 0 0 0,0 0-1 0 0,9-5 1 0 0,76-39 92 0 0,-40 27-27 0 0,-45 17-290 0 0,0 1-1 0 0,0-1 0 0 0,1 1 1 0 0,-1 1-1 0 0,1-1 1 0 0,-1 1-1 0 0,1 1 0 0 0,-1-1 1 0 0,12 2-1 0 0,-15-1 16 0 0,157 0-940 0 0,-111 3 224 0 0,4 0-4446 0 0,-41-3-3107 0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6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11976 0 0,'0'0'1416'0'0,"1"1"-664"0"0,5 9 28 0 0,-1 0 1 0 0,0 1-1 0 0,-1-1 1 0 0,0 1-1 0 0,-1 0 1 0 0,0 0 0 0 0,-1 1-1 0 0,2 15 1 0 0,-1-2 36 0 0,8 29 1 0 0,-7-35-622 0 0,0 1 1 0 0,-1 0-1 0 0,0 21 1 0 0,1-10-83 0 0,-3-25-113 0 0,0-1 0 0 0,-1 1 0 0 0,1 0 0 0 0,-1 0 0 0 0,0 0 0 0 0,-2 8 0 0 0,-3-1-1 0 0,4-10 0 0 0,1-2 0 0 0,-1 0 0 0 0,0 0 0 0 0,1 1 0 0 0,-1-1 0 0 0,0 0 0 0 0,0 0 0 0 0,0 0 0 0 0,1 0 0 0 0,-3 2 0 0 0,3-3 0 0 0,0 0 0 0 0,0 0 0 0 0,0 0 0 0 0,-1 0 0 0 0,1 0 0 0 0,0 0 0 0 0,0 0 0 0 0,0 0 0 0 0,0 0 0 0 0,0 0 0 0 0,0 0 0 0 0,-1 0 0 0 0,1 0 0 0 0,0 0 0 0 0,0 0 0 0 0,0 0 0 0 0,0 0 0 0 0,0 0 0 0 0,-1 0 0 0 0,1 0 0 0 0,0 0 0 0 0,0 0 0 0 0,0 0 0 0 0,0 0 0 0 0,0 0 0 0 0,0 0 0 0 0,-1 0 0 0 0,1 0 0 0 0,0 0 0 0 0,0 0 0 0 0,0 0 0 0 0,0 0 0 0 0,0-1 0 0 0,0 1 0 0 0,-1 0 0 0 0,1-2 0 0 0,0 1 0 0 0,0-1 1 0 0,0 0-1 0 0,0 1 0 0 0,0-1 0 0 0,0 0 0 0 0,0 1 0 0 0,0-1 0 0 0,1 0 0 0 0,-1 1 0 0 0,1-3 0 0 0,2-12-17 0 0,-1-42-95 0 0,-1 20 103 0 0,-5-54 0 0 0,4 84 42 0 0,0 1 1 0 0,0 0-1 0 0,0 0 1 0 0,1 0-1 0 0,0 0 1 0 0,1 0-1 0 0,0 0 1 0 0,0 1 0 0 0,0-1-1 0 0,0 0 1 0 0,7-11-1 0 0,-3 7 26 0 0,-2 0 68 0 0,1 1 1 0 0,12-19 0 0 0,31-28 612 0 0,-47 56-716 0 0,1-1 0 0 0,-1 1 0 0 0,0 0 0 0 0,1-1 0 0 0,-1 1 0 0 0,1 0 0 0 0,0 0 0 0 0,-1 0 0 0 0,1 0 0 0 0,3-1 0 0 0,6-3 138 0 0,-10 4 58 0 0,11 2 288 0 0,-10 0-478 0 0,0 0 0 0 0,0 0 0 0 0,0 0-1 0 0,0-1 1 0 0,0 2 0 0 0,0-1 0 0 0,-1 0 0 0 0,1 0 0 0 0,0 1-1 0 0,0-1 1 0 0,-1 1 0 0 0,1-1 0 0 0,-1 1 0 0 0,0 0 0 0 0,1-1-1 0 0,-1 1 1 0 0,0 0 0 0 0,0 0 0 0 0,0 0 0 0 0,0 0 0 0 0,0 0-1 0 0,-1 0 1 0 0,1 0 0 0 0,0 0 0 0 0,-1 1 0 0 0,1 3 0 0 0,-1-1-33 0 0,0 0 0 0 0,0 0 0 0 0,0 0 0 0 0,-1 0 0 0 0,1 0 0 0 0,-1 0 0 0 0,0 0 0 0 0,-1-1 0 0 0,1 1 0 0 0,-4 7 1 0 0,-4 10-361 0 0,8-19 311 0 0,0 0-1 0 0,0 0 0 0 0,0-1 0 0 0,0 1 0 0 0,-1 0 1 0 0,1 0-1 0 0,-1-1 0 0 0,-3 5 0 0 0,3-5-10 0 0,1 1 0 0 0,-1-1 0 0 0,1 1 0 0 0,0-1 0 0 0,0 1 0 0 0,0 0 0 0 0,0-1 0 0 0,1 1 0 0 0,-1 0 0 0 0,0 3 0 0 0,0 0 4 0 0,1 6 43 0 0,1-8 6 0 0,1 0 1 0 0,-1 0-1 0 0,1 0 0 0 0,0 0 0 0 0,0-1 0 0 0,0 1 0 0 0,0 0 0 0 0,1-1 1 0 0,-1 0-1 0 0,1 1 0 0 0,0-1 0 0 0,0 0 0 0 0,0 0 0 0 0,0-1 0 0 0,7 5 1 0 0,3 0-33 0 0,0 0 0 0 0,0-1 1 0 0,19 6-1 0 0,-16-7 131 0 0,28 15 0 0 0,-36-17-43 0 0,-7-3-23 0 0,0 1 0 0 0,0-1 0 0 0,0 0 0 0 0,0 1 0 0 0,-1-1 0 0 0,1 0 0 0 0,0 1 1 0 0,0 0-1 0 0,0-1 0 0 0,0 1 0 0 0,-1-1 0 0 0,2 2 0 0 0,-1-1 8 0 0,0 0-1 0 0,-1-1 0 0 0,1 1 1 0 0,-1 0-1 0 0,1 0 1 0 0,-1 0-1 0 0,1 0 0 0 0,-1 0 1 0 0,0 0-1 0 0,1 0 1 0 0,-1-1-1 0 0,0 1 0 0 0,0 0 1 0 0,1 2-1 0 0,-9 16 524 0 0,6-16-499 0 0,-1 0 0 0 0,0 0 1 0 0,0 0-1 0 0,1-1 1 0 0,-2 1-1 0 0,1-1 1 0 0,0 0-1 0 0,0 0 1 0 0,-1 0-1 0 0,-6 3 1 0 0,-6 3 80 0 0,7-3-101 0 0,-1 1 0 0 0,0-2 0 0 0,-1 1 1 0 0,1-1-1 0 0,-1-1 0 0 0,0 0 0 0 0,0 0 0 0 0,-12 0 0 0 0,-50 5-115 0 0,43-4 80 0 0,25-2 0 0 0,0-1 0 0 0,0 0 0 0 0,0-1 0 0 0,0 1 0 0 0,0-1 0 0 0,0 0 0 0 0,0 0 0 0 0,-6-1 0 0 0,-9-4-71 0 0,18 5-294 0 0,1-2-121 0 0,0 1 411 0 0,1 1 1 0 0,-1-1 0 0 0,1 0-1 0 0,0 0 1 0 0,-1 1 0 0 0,1-1 0 0 0,0 0-1 0 0,0 0 1 0 0,0 0 0 0 0,-1 0 0 0 0,1 1-1 0 0,0-1 1 0 0,0 0 0 0 0,0 0 0 0 0,0 0-1 0 0,1 0 1 0 0,-1 0 0 0 0,0 1 0 0 0,1-3-1 0 0,10-14-2474 0 0,-8 12 2042 0 0,7-10-1405 0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6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0 8752 0 0,'-1'2'14563'0'0,"-1"0"-14205"0"0,0 1 0 0 0,0-1 0 0 0,0 1 0 0 0,0-1 0 0 0,-1 0 0 0 0,1 0 0 0 0,-1 0 0 0 0,-4 3 0 0 0,4-3-206 0 0,-1 0 0 0 0,1 0 0 0 0,0 0-1 0 0,1 1 1 0 0,-1-1 0 0 0,0 1-1 0 0,-3 5 1 0 0,-1 2-70 0 0,2 0 0 0 0,-1 1 0 0 0,2 0 0 0 0,-1 0 0 0 0,1 0 0 0 0,1 0 0 0 0,0 0 0 0 0,1 1 0 0 0,0 0 0 0 0,1-1 0 0 0,-1 19 0 0 0,3-23-85 0 0,0 0-1 0 0,0 0 0 0 0,1 1 1 0 0,-1-1-1 0 0,2 0 1 0 0,-1-1-1 0 0,1 1 1 0 0,4 7-1 0 0,-3-5-1 0 0,1 0-1 0 0,1-1 1 0 0,0 1 0 0 0,0-1-1 0 0,11 11 1 0 0,-11-13-27 0 0,0-1 0 0 0,0-1 0 0 0,0 1 0 0 0,1-1 0 0 0,-1 0 0 0 0,1 0 0 0 0,0-1 0 0 0,0 0 0 0 0,1 0 0 0 0,-1 0 0 0 0,0-1 0 0 0,1 0 0 0 0,0-1 0 0 0,-1 0 0 0 0,1 0 0 0 0,0 0 0 0 0,0-1 0 0 0,-1-1 0 0 0,1 1 0 0 0,0-1 0 0 0,-1 0 0 0 0,1-1 0 0 0,8-2 0 0 0,-15 4 22 0 0,6-3-183 0 0,0 1 0 0 0,1-1 1 0 0,6-4-1 0 0,-11 5-229 0 0,0 0-1 0 0,0 0 1 0 0,0-1 0 0 0,0 1-1 0 0,-1-1 1 0 0,1 0-1 0 0,-1 1 1 0 0,4-7 0 0 0,8-6-8107 0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7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1 189 16583 0 0,'0'0'1730'0'0,"0"-2"-1534"0"0,2 1 6 0 0,-1-1 0 0 0,0 0 1 0 0,1 0-1 0 0,-1 1 0 0 0,1-1 0 0 0,0 1 1 0 0,-1-1-1 0 0,1 1 0 0 0,0 0 1 0 0,0 0-1 0 0,0-1 0 0 0,0 1 0 0 0,0 1 1 0 0,3-2-1 0 0,2-1 492 0 0,0 1 0 0 0,0 0 0 0 0,12-2 0 0 0,3 3-190 0 0,1 0 1 0 0,0 2-1 0 0,0 1 0 0 0,43 8 0 0 0,22 3-911 0 0,-75-13-1243 0 0,-1-1 1 0 0,24-3 0 0 0,-24-1-6292 0 0</inkml:trace>
  <inkml:trace contextRef="#ctx0" brushRef="#br0" timeOffset="1">347 0 16471 0 0,'0'0'1651'0'0,"2"1"-1510"0"0,13 6 456 0 0,28 18 1 0 0,-2-1 1237 0 0,-14-10-870 0 0,103 58 2413 0 0,-103-55-2808 0 0,-1 1 0 0 0,41 36 0 0 0,-58-45-421 0 0,-5-6-72 0 0,1 1 0 0 0,-1 0 0 0 0,0 0 0 0 0,0 0 1 0 0,-1 0-1 0 0,1 1 0 0 0,-1 0 0 0 0,0 0 0 0 0,0 0 0 0 0,3 7 0 0 0,-6-12-74 0 0,0 1 0 0 0,0-1 0 0 0,0 0 1 0 0,0 1-1 0 0,0-1 0 0 0,0 1 0 0 0,0-1 0 0 0,0 0 0 0 0,0 1 0 0 0,0-1 0 0 0,0 1 0 0 0,0-1 0 0 0,0 0 0 0 0,0 1 1 0 0,0-1-1 0 0,0 0 0 0 0,0 1 0 0 0,0-1 0 0 0,-1 0 0 0 0,1 1 0 0 0,0-1 0 0 0,-3 4 11 0 0,0-1 0 0 0,0 1 0 0 0,0-1 0 0 0,0 0 1 0 0,0 0-1 0 0,-1-1 0 0 0,1 1 0 0 0,-1-1 0 0 0,0 0 0 0 0,0 1 0 0 0,0-2 0 0 0,0 1 0 0 0,0 0 0 0 0,-5 0 0 0 0,-2 1-125 0 0,0 0 0 0 0,0-1 0 0 0,0 0 0 0 0,-19-1 0 0 0,3 2-524 0 0,23-3 324 0 0,0 1 0 0 0,0-1-1 0 0,0 1 1 0 0,-1-1 0 0 0,1 0-1 0 0,0-1 1 0 0,0 1 0 0 0,0-1 0 0 0,-4-1-1 0 0,7 2 26 0 0,0-1 1 0 0,-1 1-1 0 0,1 0 0 0 0,0-1 0 0 0,0 1 1 0 0,-1 0-1 0 0,1 0 0 0 0,0 0 0 0 0,0 0 1 0 0,-1 0-1 0 0,1 0 0 0 0,0 0 0 0 0,-1 0 1 0 0,0 1-1 0 0,-2-1-533 0 0,0 0-1804 0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7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0,'2'1'818'0'0,"13"7"-716"0"0,-6-3 1329 0 0,1 0 0 0 0,0-1 1 0 0,18 7-1 0 0,154 11 4310 0 0,-177-21-5685 0 0,68 3 727 0 0,-70-4-1061 0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07.9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16847 0 0,'0'0'1522'0'0,"3"2"-1250"0"0,6 3 62 0 0,0 0 0 0 0,1 0 0 0 0,0-1 0 0 0,-1-1 0 0 0,1 0 0 0 0,1 0 0 0 0,10 2 0 0 0,23 0 695 0 0,67 9 2535 0 0,-74-12-5599 0 0,-1-1-3309 0 0,-4-1-2615 0 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0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18079 0 0,'0'0'3252'0'0,"3"1"-2552"0"0,7 1-246 0 0,0 1-1 0 0,0-2 0 0 0,0 1 0 0 0,15-1 0 0 0,-12 0-67 0 0,0 0 0 0 0,25 6 0 0 0,33 7 30 0 0,-58-10-498 0 0,0-1 0 0 0,0-1 0 0 0,17 2-1 0 0,1-3-4030 0 0,-21-1-3756 0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0.9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16 18687 0 0,'-6'-1'349'0'0,"5"1"-237"0"0,0 0 0 0 0,0-1 0 0 0,0 1 0 0 0,0 0 0 0 0,0-1 0 0 0,0 1 0 0 0,0 0 0 0 0,0-1 0 0 0,0 1-1 0 0,0-1 1 0 0,-1 0 0 0 0,1-3 187 0 0,-4-1 2824 0 0,4 6-2959 0 0,0 0 0 0 0,0 0 1 0 0,0 0-1 0 0,0 0 0 0 0,0 0 1 0 0,0 0-1 0 0,0 0 0 0 0,1 1 0 0 0,-1-1 1 0 0,1 0-1 0 0,-1 0 0 0 0,1 1 1 0 0,-1 2-1 0 0,0-4-99 0 0,-3 11 95 0 0,1 0 0 0 0,0 0 1 0 0,1 0-1 0 0,-2 17 0 0 0,2-18-88 0 0,1-1 0 0 0,-6 17 0 0 0,-3 14 96 0 0,7-6-37 0 0,0 66 1 0 0,4-65-139 0 0,-1-24 7 0 0,1-1 0 0 0,0 1 0 0 0,1 0 0 0 0,0-1 0 0 0,0 1 0 0 0,1-1 0 0 0,1 0 0 0 0,0 0 0 0 0,0 0 0 0 0,1 0 0 0 0,9 14 0 0 0,7 12 34 0 0,-16-25-161 0 0,1 0 1 0 0,8 11 0 0 0,-12-19-96 0 0,1 1 0 0 0,0-1 0 0 0,0 0 0 0 0,0 0 1 0 0,0 0-1 0 0,1-1 0 0 0,-1 1 0 0 0,1-1 0 0 0,0 0 1 0 0,4 2-1 0 0,-4-2-93 0 0,18 6-2401 0 0,-7-8 580 0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1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4 100 11976 0 0,'0'0'95'0'0,"0"0"0"0"0,0 0 0 0 0,0 0 0 0 0,0 0 1 0 0,-1 1-1 0 0,1-1 0 0 0,0 0 0 0 0,0 0 0 0 0,0 0 1 0 0,0 0-1 0 0,0 0 0 0 0,-1 0 0 0 0,1 0 0 0 0,0 0 0 0 0,0 0 1 0 0,0 0-1 0 0,0 0 0 0 0,0 0 0 0 0,0 1 0 0 0,-1-1 1 0 0,1 0-1 0 0,0 0 0 0 0,0 0 0 0 0,0 0 0 0 0,0 0 1 0 0,0 0-1 0 0,0 1 0 0 0,0-1 0 0 0,0 0 0 0 0,0 0 0 0 0,0 0 1 0 0,0 0-1 0 0,0 0 0 0 0,0 1 0 0 0,-1-1 0 0 0,1 0 1 0 0,0 0-1 0 0,0 0 0 0 0,0 0 0 0 0,1 1 0 0 0,-1-1 1 0 0,0 0-1 0 0,0 0 0 0 0,0 0 0 0 0,0 0 0 0 0,0 1 0 0 0,0-1 1 0 0,0 0-1 0 0,0 0 0 0 0,0 0 0 0 0,0 0 0 0 0,0 0 1 0 0,0 0-1 0 0,0 1 0 0 0,1-1 0 0 0,12 7 3082 0 0,26 6-239 0 0,-34-12-2441 0 0,54 18 1790 0 0,-44-18-2277 0 0,-7-2-665 0 0,1 0 0 0 0,17-3 0 0 0,-1-4-6788 0 0</inkml:trace>
  <inkml:trace contextRef="#ctx0" brushRef="#br0" timeOffset="1">516 0 11520 0 0,'0'0'886'0'0,"-1"2"-582"0"0,1 0 87 0 0,-1 0-1 0 0,1 0 0 0 0,0 1 1 0 0,0-1-1 0 0,0 0 0 0 0,0 0 1 0 0,0 0-1 0 0,0 1 1 0 0,1-1-1 0 0,-1 0 0 0 0,1 0 1 0 0,-1 0-1 0 0,1 0 0 0 0,0 0 1 0 0,1 3-1 0 0,0-2 95 0 0,-1 0 0 0 0,0 1 0 0 0,0-1 0 0 0,0 0 0 0 0,0 1 0 0 0,0 4 0 0 0,-1 2 51 0 0,0 1 0 0 0,1 0 0 0 0,0-1 0 0 0,1 1 0 0 0,3 12 0 0 0,-2-12-489 0 0,-1 0-1 0 0,-1 1 1 0 0,0 22 0 0 0,2 15-50 0 0,2-13-2507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5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0 280 16783 0 0,'0'0'4054'0'0,"2"-1"-2826"0"0,2-3-812 0 0,1 0 1 0 0,-1 1 0 0 0,1 0 0 0 0,0 0 0 0 0,0 0-1 0 0,0 1 1 0 0,11-4 0 0 0,42-11 765 0 0,-50 16-1044 0 0,14-3 60 0 0,1 1 0 0 0,0 2-1 0 0,32 1 1 0 0,20-1-104 0 0,-58 0-86 0 0,-1 0-122 0 0,1-1 0 0 0,19-4 0 0 0,-16 1-208 0 0,-3 2-1481 0 0,0-2 0 0 0,28-10 0 0 0,-24 5-6192 0 0</inkml:trace>
  <inkml:trace contextRef="#ctx0" brushRef="#br0" timeOffset="1">559 1 1840 0 0,'-1'0'143'0'0,"1"0"1"0"0,-1 1 0 0 0,1-1-1 0 0,-1 0 1 0 0,1 1-1 0 0,0-1 1 0 0,-1 0-1 0 0,1 1 1 0 0,-1-1-1 0 0,1 0 1 0 0,0 1 0 0 0,-1-1-1 0 0,1 1 1 0 0,0-1-1 0 0,-1 1 1 0 0,1-1-1 0 0,0 1 1 0 0,0-1-1 0 0,-1 1 1 0 0,1-1-1 0 0,0 1 1 0 0,0-1 0 0 0,0 1-1 0 0,0-1 1 0 0,0 1-1 0 0,0-1 1 0 0,0 1-1 0 0,0 0 1 0 0,0 2 679 0 0,0-1 1 0 0,1 0-1 0 0,-1 1 0 0 0,1-1 1 0 0,0 0-1 0 0,0 0 0 0 0,1 3 1 0 0,13 20 5536 0 0,-7-13-5751 0 0,10 11 1162 0 0,1-1 1 0 0,41 37-1 0 0,-49-48-1425 0 0,1 1 1 0 0,-2 0 0 0 0,1 0-1 0 0,-2 1 1 0 0,11 18 0 0 0,23 30 403 0 0,-41-58-712 0 0,-1-1 0 0 0,0 1 0 0 0,1 0-1 0 0,-1 0 1 0 0,0 0 0 0 0,0 0 0 0 0,0-1 0 0 0,-1 1 0 0 0,1 0-1 0 0,-1 1 1 0 0,1 4 0 0 0,-1-6-14 0 0,0 0 0 0 0,0 0 0 0 0,0 1 0 0 0,0-1 1 0 0,-1 0-1 0 0,1 0 0 0 0,-1 0 0 0 0,1 1 0 0 0,-1-1 0 0 0,0 0 0 0 0,1 0 0 0 0,-1 0 1 0 0,0 0-1 0 0,0 0 0 0 0,-1 0 0 0 0,-2 3 0 0 0,-1 0-66 0 0,-1-1-1 0 0,0 0 1 0 0,0 0-1 0 0,0 0 0 0 0,0-1 1 0 0,-1 0-1 0 0,1 0 1 0 0,-1 0-1 0 0,-11 2 1 0 0,15-5-282 0 0,0 0-1 0 0,1 0 1 0 0,-1 0 0 0 0,0-1 0 0 0,1 1 0 0 0,-1-1-1 0 0,0 1 1 0 0,1-1 0 0 0,-1 0 0 0 0,1 0 0 0 0,-1 0-1 0 0,-2-2 1 0 0,0-1-1668 0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1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16847 0 0,'0'0'4024'0'0,"6"-10"-816"0"0,4 10-2656 0 0,2 6-1432 0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2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18 269 4144 0 0,'-17'14'22797'0'0,"20"-14"-22389"0"0,0 0-311 0 0,0 0 1 0 0,0-1 0 0 0,1 1 0 0 0,-1-1 0 0 0,0 0 0 0 0,0 1 0 0 0,0-1 0 0 0,0-1 0 0 0,4-1 0 0 0,14-6 141 0 0,11-6 166 0 0,-29 13-376 0 0,0 0-1 0 0,0 0 0 0 0,1 1 0 0 0,-1-1 0 0 0,1 0 0 0 0,-1 1 0 0 0,1 0 1 0 0,0 0-1 0 0,0 0 0 0 0,-1 1 0 0 0,1-1 0 0 0,0 1 0 0 0,0 0 1 0 0,0 0-1 0 0,0 0 0 0 0,-1 0 0 0 0,6 2 0 0 0,19 5-28 0 0,50 21 0 0 0,-25-7 0 0 0,-34-15-90 0 0,-6-1-378 0 0,1-1 1 0 0,0 0-1 0 0,1-1 0 0 0,-1 0 1 0 0,25 0-1 0 0,-17-3-1492 0 0</inkml:trace>
  <inkml:trace contextRef="#ctx0" brushRef="#br0" timeOffset="1">907 27 8288 0 0,'-15'5'10261'0'0,"18"-6"-9185"0"0,-1 0-1 0 0,1 0 1 0 0,0 0 0 0 0,0 0 0 0 0,0 1 0 0 0,5-1 0 0 0,36 1-652 0 0,-19 1 431 0 0,-3 0-503 0 0,-8-1-159 0 0,1 0-1 0 0,25-4 0 0 0,-22 1-169 0 0,-13 3-54 0 0,1-1 1 0 0,-1 0-1 0 0,0 0 0 0 0,7-3 1 0 0,10-4-2440 0 0,-14 5 390 0 0,-1 0-3393 0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2.5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10 6912 0 0,'9'16'16079'0'0,"-10"-14"-15738"0"0,1 0 0 0 0,0 0-1 0 0,-1 0 1 0 0,1 0-1 0 0,0 0 1 0 0,0 1 0 0 0,0-1-1 0 0,0 0 1 0 0,1 3 0 0 0,0-3-188 0 0,-1 0 1 0 0,0 1 0 0 0,0-1-1 0 0,0 0 1 0 0,0 0-1 0 0,0 1 1 0 0,0-1 0 0 0,0 0-1 0 0,-2 5 1 0 0,-4 4 194 0 0,5-9-311 0 0,0-1 1 0 0,0 1-1 0 0,0 0 1 0 0,0 0-1 0 0,0 0 1 0 0,1-1-1 0 0,-1 1 1 0 0,0 0-1 0 0,1 0 1 0 0,0 0-1 0 0,-1 0 1 0 0,1 0-1 0 0,0 0 1 0 0,0 2-1 0 0,13 45 634 0 0,-12-32-571 0 0,2 0-1 0 0,0 0 1 0 0,1 0-1 0 0,0 0 1 0 0,8 17-1 0 0,-4-17-78 0 0,-5-12-21 0 0,0 1 1 0 0,-1 0-1 0 0,0 0 0 0 0,0 0 1 0 0,2 7-1 0 0,-4 3 0 0 0,0-14-1 0 0,0 1 0 0 0,0-1 0 0 0,0 0 0 0 0,1 0 0 0 0,-1 0 0 0 0,0 0 0 0 0,1 1 0 0 0,-1-1 0 0 0,1 0 0 0 0,0 0 0 0 0,0 0-1 0 0,0 0 1 0 0,2 3 0 0 0,18 20-102 0 0,-16-21 1 0 0,-1 1 1 0 0,0 0-1 0 0,0-1 1 0 0,-1 2-1 0 0,1-1 0 0 0,2 6 1 0 0,-5-10-41 0 0,-1 0 0 0 0,1 0 0 0 0,-1 0 1 0 0,1 0-1 0 0,0 0 0 0 0,-1 0 0 0 0,1-1 0 0 0,0 1 1 0 0,0 0-1 0 0,0-1 0 0 0,0 1 0 0 0,0 0 0 0 0,0-1 1 0 0,-1 1-1 0 0,1-1 0 0 0,0 1 0 0 0,1-1 0 0 0,-1 0 1 0 0,0 1-1 0 0,0-1 0 0 0,0 0 0 0 0,1 0 1 0 0,14 1-1801 0 0</inkml:trace>
  <inkml:trace contextRef="#ctx0" brushRef="#br0" timeOffset="1">594 0 14280 0 0,'-17'7'1102'0'0,"7"0"-431"0"0,9-6-490 0 0,1 0-1 0 0,-1 0 1 0 0,0 0 0 0 0,1 0-1 0 0,-1 0 1 0 0,1 0 0 0 0,-1 1-1 0 0,1-1 1 0 0,-1 0 0 0 0,1 0-1 0 0,0 0 1 0 0,0 0 0 0 0,-1 1 0 0 0,1-1-1 0 0,0 0 1 0 0,0 0 0 0 0,0 0-1 0 0,0 1 1 0 0,1-1 0 0 0,-1 1-1 0 0,11 26 3087 0 0,-3-7-1583 0 0,-7-17-1509 0 0,-1-1 0 0 0,1 1 0 0 0,-1-1 0 0 0,0 1 0 0 0,0-1 0 0 0,-1 6 0 0 0,0-6-51 0 0,1 0-1 0 0,-1 1 1 0 0,1-1 0 0 0,0 0 0 0 0,0 0 0 0 0,1 1-1 0 0,-1-1 1 0 0,1 0 0 0 0,-1 0 0 0 0,3 5 0 0 0,8 16 282 0 0,-8-19-324 0 0,0 1 0 0 0,0-1 0 0 0,-1 1-1 0 0,0 0 1 0 0,0 0 0 0 0,0 0 0 0 0,1 9 0 0 0,0 1 17 0 0,0 0 0 0 0,2 0 0 0 0,9 23 0 0 0,-8-23-59 0 0,-6-15-40 0 0,1 1 0 0 0,-1-1 0 0 0,1 1 0 0 0,-1-1 0 0 0,0 1 1 0 0,0-1-1 0 0,0 1 0 0 0,0-1 0 0 0,0 1 0 0 0,0-1 0 0 0,0 1 0 0 0,0-1 0 0 0,-1 1 0 0 0,1-1 1 0 0,0 1-1 0 0,-1-1 0 0 0,-1 3 0 0 0,1 1-13 0 0,1-4 6 0 0,-1 0 0 0 0,1 0 0 0 0,0-1 0 0 0,0 1 0 0 0,0 0-1 0 0,0 0 1 0 0,0 0 0 0 0,0 0 0 0 0,0-1 0 0 0,1 1 0 0 0,-1 0 0 0 0,0 0 0 0 0,0 0 0 0 0,1 0-1 0 0,-1-1 1 0 0,0 1 0 0 0,1 0 0 0 0,-1 0 0 0 0,1-1 0 0 0,-1 1 0 0 0,1 0 0 0 0,-1-1 0 0 0,1 1 0 0 0,-1-1-1 0 0,1 1 1 0 0,0 0 0 0 0,-1-1 0 0 0,1 1 0 0 0,1 0 0 0 0,7 8-401 0 0,-5-8-2940 0 0,14-1 1349 0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2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64 13824 0 0,'0'0'1061'0'0,"-1"0"-692"0"0,36 1 3595 0 0,-31-2-1796 0 0,38-5 1893 0 0,28-7-1129 0 0,-8 2-2200 0 0,-44 8-725 0 0,-1-1 0 0 0,20-7 1 0 0,-9 2-977 0 0,-26 8 631 0 0,4-1 188 0 0,0-1-2697 0 0,-5 2 2231 0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3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1 17359 0 0,'-18'3'306'0'0,"12"-2"-53"0"0,0 0 1 0 0,-1 0 0 0 0,1 1-1 0 0,-7 3 1 0 0,-12 5 291 0 0,17-8-36 0 0,6-1-227 0 0,1-1 0 0 0,-1 0 0 0 0,0 1 1 0 0,1-1-1 0 0,-1 1 0 0 0,0 0 0 0 0,1 0 1 0 0,-1 0-1 0 0,1 0 0 0 0,-1 0 0 0 0,1 0 1 0 0,-1 0-1 0 0,-1 2 0 0 0,2-2-136 0 0,0 0-1 0 0,0 0 1 0 0,0 0-1 0 0,0 0 1 0 0,0 0-1 0 0,0 0 1 0 0,-1 0 0 0 0,1 0-1 0 0,0 0 1 0 0,0-1-1 0 0,-1 1 1 0 0,1-1 0 0 0,-1 1-1 0 0,1-1 1 0 0,-2 1-1 0 0,1-1-9 0 0,0 1 0 0 0,0 0 0 0 0,0 0-1 0 0,0 0 1 0 0,0 0 0 0 0,-4 2 0 0 0,4-1 556 0 0,2 2-455 0 0,0-1 0 0 0,0 1 0 0 0,1 0 0 0 0,-1 0 0 0 0,1 0 0 0 0,1 6 0 0 0,-1-8-200 0 0,1 1-1 0 0,-1-1 1 0 0,0 0-1 0 0,1 0 1 0 0,0 0-1 0 0,-1 0 1 0 0,1 0-1 0 0,0-1 1 0 0,0 1 0 0 0,4 2-1 0 0,7 11 169 0 0,-12-12-170 0 0,0-1-1 0 0,1 0 0 0 0,0 0 1 0 0,-1 0-1 0 0,1 0 0 0 0,0 0 1 0 0,3 2-1 0 0,17 10-2 0 0,-13-9-52 0 0,-1 0 0 0 0,-1 0 0 0 0,1 1 0 0 0,11 11 0 0 0,3 8 66 0 0,-13-13-43 0 0,1-1-1 0 0,22 19 0 0 0,-30-28-6 0 0,0 0-1 0 0,0 0 1 0 0,0 0-1 0 0,0 1 0 0 0,0-1 1 0 0,-1 0-1 0 0,1 1 1 0 0,-1-1-1 0 0,0 1 1 0 0,1 0-1 0 0,0 2 0 0 0,-1-2 6 0 0,0 0-1 0 0,0 0 0 0 0,1 0 0 0 0,-1-1 1 0 0,1 1-1 0 0,2 2 0 0 0,6 5 0 0 0,-7-7 11 0 0,-1-1 0 0 0,0 0 0 0 0,1 1 0 0 0,-1-1 1 0 0,3 6-1 0 0,1 0 2 0 0,1 2-13 0 0,-14 0 0 0 0,3-6-3 0 0,-1 0 1 0 0,1 0-1 0 0,-1 0 0 0 0,1-1 1 0 0,-1 0-1 0 0,0 0 0 0 0,0 0 1 0 0,-1 0-1 0 0,-7 2 0 0 0,-6 1-28 0 0,-30 4 0 0 0,4 0-16 0 0,35-9-185 0 0,-1 1 0 0 0,1-2 0 0 0,-16 0 0 0 0,13 0-152 0 0,11 0-237 0 0,-11-3-5667 0 0</inkml:trace>
  <inkml:trace contextRef="#ctx0" brushRef="#br0" timeOffset="1">575 243 13360 0 0,'10'2'494'0'0,"-8"-1"-343"0"0,1 0 0 0 0,-1-1-1 0 0,1 1 1 0 0,-1 0 0 0 0,0 1-1 0 0,0-1 1 0 0,1 0 0 0 0,-1 1-1 0 0,0-1 1 0 0,0 1 0 0 0,0-1-1 0 0,0 1 1 0 0,-1 0 0 0 0,3 3-1 0 0,4 0 1101 0 0,6 5 152 0 0,-14-10-1316 0 0,1 1 1 0 0,-1-1-1 0 0,0 0 1 0 0,1 1-1 0 0,-1-1 1 0 0,1 0-1 0 0,-1 1 0 0 0,0-1 1 0 0,1 1-1 0 0,-1-1 1 0 0,0 1-1 0 0,0-1 1 0 0,1 1-1 0 0,-1-1 1 0 0,0 1-1 0 0,0 0 1 0 0,0-1-1 0 0,1 1 1 0 0,-1-1-1 0 0,0 2 1 0 0,-3 5 660 0 0,3-6-700 0 0,0 0 1 0 0,-1 0-1 0 0,1-1 0 0 0,0 1 1 0 0,0 0-1 0 0,-1 0 1 0 0,1 0-1 0 0,0 0 1 0 0,0-1-1 0 0,0 1 1 0 0,0 0-1 0 0,0 0 1 0 0,0 0-1 0 0,0 0 1 0 0,0 0-1 0 0,1-1 0 0 0,-1 1 1 0 0,0 0-1 0 0,0 0 1 0 0,1 0-1 0 0,-1-1 1 0 0,0 1-1 0 0,1 0 1 0 0,-1 0-1 0 0,1 0 1 0 0,9 10 475 0 0,-8-8-406 0 0,0-1 0 0 0,0 0 0 0 0,-1 1 0 0 0,1-1 0 0 0,0 1 0 0 0,-1 0 1 0 0,1-1-1 0 0,-1 1 0 0 0,1 4 0 0 0,3 21 567 0 0,-5-23-596 0 0,1 0 0 0 0,-1-1 0 0 0,1 1-1 0 0,0 0 1 0 0,0-1 0 0 0,1 1 0 0 0,-1-1-1 0 0,1 0 1 0 0,0 1 0 0 0,1-1 0 0 0,3 5 0 0 0,2 0 73 0 0,-6-7-114 0 0,0 1 1 0 0,0-1 0 0 0,0 0-1 0 0,0 0 1 0 0,0 1 0 0 0,-1-1 0 0 0,1 1-1 0 0,-1-1 1 0 0,1 1 0 0 0,-1 0-1 0 0,1 3 1 0 0,-3 14 280 0 0,1-16-263 0 0,-1-1 0 0 0,1 1 0 0 0,0-1-1 0 0,0 0 1 0 0,1 7 0 0 0,6 10 204 0 0,-5-17-229 0 0,-1 0-1 0 0,0-1 1 0 0,0 1-1 0 0,0 0 1 0 0,0 0 0 0 0,0 0-1 0 0,0 4 1 0 0,-2-4 10 0 0,1 1 0 0 0,-1-1 0 0 0,0 0-1 0 0,1 1 1 0 0,-3 4 0 0 0,-3 11 192 0 0,2-5-47 0 0,-1 1 1 0 0,-10 21-1 0 0,14-34-182 0 0,0 0 0 0 0,0 0 0 0 0,-1 0 0 0 0,1 0 0 0 0,-1 0 0 0 0,0 0 0 0 0,1 0 0 0 0,-1-1 0 0 0,0 1 0 0 0,0 0-1 0 0,0-1 1 0 0,0 0 0 0 0,0 1 0 0 0,-1-1 0 0 0,-1 1 0 0 0,1-1-7 0 0,1 0 1 0 0,-1 0-1 0 0,1 1 0 0 0,0-1 0 0 0,-1 1 1 0 0,1-1-1 0 0,0 1 0 0 0,0 0 0 0 0,0 0 1 0 0,0 0-1 0 0,0 0 0 0 0,-2 4 0 0 0,-1 7 10 0 0,4-11-11 0 0,1-1 0 0 0,-1 1-1 0 0,0 0 1 0 0,0 0 0 0 0,1-1-1 0 0,-1 1 1 0 0,0-1 0 0 0,-1 1-1 0 0,1-1 1 0 0,0 1 0 0 0,0-1-1 0 0,-3 2 1 0 0,-53 32-205 0 0,51-31-222 0 0,0 0 1 0 0,-1 0-1 0 0,1 0 0 0 0,-1-1 0 0 0,0 0 0 0 0,0-1 0 0 0,0 1 0 0 0,0-1 0 0 0,0-1 0 0 0,-13 2 0 0 0,14-4-1759 0 0,-10-8-363 0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3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5528 0 0,'0'0'584'0'0,"22"-8"1560"0"0,-13 2 3048 0 0,3 2-2536 0 0,4-2-1729 0 0,-6 2 185 0 0</inkml:trace>
  <inkml:trace contextRef="#ctx0" brushRef="#br0" timeOffset="0.06">37 370 20935 0 0,'0'0'1587'0'0,"2"1"-1076"0"0,21 3-190 0 0,-5-3 907 0 0,-1 0 1 0 0,22-3 0 0 0,-5 1-359 0 0,1 2-178 0 0,-23 0-652 0 0,0-1-1 0 0,-1 0 1 0 0,1 0 0 0 0,0-1-1 0 0,-1-1 1 0 0,1 0 0 0 0,17-6-1 0 0,7 0-333 0 0,-31 7-2 0 0,-1 1 1 0 0,1-1-1 0 0,-1 0 0 0 0,0 0 1 0 0,1-1-1 0 0,-1 1 0 0 0,0-1 1 0 0,0 0-1 0 0,0 0 1 0 0,0 0-1 0 0,0-1 0 0 0,-1 1 1 0 0,7-6-1 0 0,5-6-8646 0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4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20815 0 0,'0'0'2091'0'0,"1"1"-1914"0"0,12 7 116 0 0,1-1-1 0 0,16 6 1 0 0,-25-10 162 0 0,1-1 1 0 0,-1 1-1 0 0,0 0 1 0 0,9 6-1 0 0,-2 0 182 0 0,-6-5-414 0 0,0 1-1 0 0,0 0 1 0 0,-1 0-1 0 0,0 1 0 0 0,0 0 1 0 0,6 8-1 0 0,10 12 446 0 0,-10-12-418 0 0,-1 1 0 0 0,0 0 0 0 0,-1 0 0 0 0,-1 1 0 0 0,0 0 0 0 0,-1 1 0 0 0,9 31 0 0 0,-5 7-66 0 0,-6-20-36 0 0,-2-19-69 0 0,-2 0 0 0 0,0 1 0 0 0,0-1 0 0 0,-4 28 0 0 0,-15 66-64 0 0,12-79-70 0 0,-11 39-514 0 0,16-66 258 0 0,0 0-1 0 0,0 0 1 0 0,-1 0 0 0 0,1 0 0 0 0,-1 0 0 0 0,0-1 0 0 0,0 1 0 0 0,0 0 0 0 0,-3 2 0 0 0,0 1-1505 0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4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0 445 19727 0 0,'2'-4'185'0'0,"0"0"-1"0"0,0 1 0 0 0,0-1 0 0 0,1 0 1 0 0,-1 1-1 0 0,1-1 0 0 0,0 1 0 0 0,0 0 0 0 0,0 0 1 0 0,1 0-1 0 0,-1 0 0 0 0,1 1 0 0 0,0-1 1 0 0,-1 1-1 0 0,6-2 0 0 0,7-4 526 0 0,1 2 1 0 0,25-7-1 0 0,-19 6 97 0 0,-5 3-520 0 0,1 0 0 0 0,-1 1 0 0 0,1 1 0 0 0,0 1 0 0 0,22 1 0 0 0,22-10-2471 0 0,-53 8-457 0 0</inkml:trace>
  <inkml:trace contextRef="#ctx0" brushRef="#br0" timeOffset="1">230 1 17967 0 0,'0'0'1632'0'0,"1"2"-1162"0"0,18 94 5809 0 0,-13-61-5628 0 0,8 92 562 0 0,-7-42-877 0 0,-3-48-324 0 0,0 3-116 0 0,16 65-1 0 0,-16-90-277 0 0,13 38-2118 0 0,-3-25 734 0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5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210 88 10592 0 0,'0'0'818'0'0,"-1"-5"-500"0"0,-5-15 3543 0 0,0-3 4631 0 0,-2 9-6432 0 0,5 12-1711 0 0,2 0-238 0 0,0 1 1 0 0,0-1-1 0 0,0 1 1 0 0,0-1-1 0 0,0 1 1 0 0,-1 0-1 0 0,1 0 1 0 0,-1 0-1 0 0,1 0 0 0 0,-1 0 1 0 0,1 0-1 0 0,-1 0 1 0 0,1 0-1 0 0,-1 0 1 0 0,0 1-1 0 0,0-1 1 0 0,1 1-1 0 0,-1-1 0 0 0,0 1 1 0 0,0 0-1 0 0,-2 0 1 0 0,-9-2 35 0 0,12 2-140 0 0,0-1 0 0 0,0 1-1 0 0,-1 0 1 0 0,1 0 0 0 0,0 0 0 0 0,0 0-1 0 0,-1 0 1 0 0,1 0 0 0 0,0 0-1 0 0,0 0 1 0 0,-1 1 0 0 0,1-1-1 0 0,-2 1 1 0 0,-3 2-7 0 0,0 0 0 0 0,0 0 0 0 0,0 1 0 0 0,1 0 0 0 0,-1 0 0 0 0,1 0-1 0 0,0 0 1 0 0,1 1 0 0 0,-6 6 0 0 0,2-1-15 0 0,-1 1 1 0 0,2 1-1 0 0,-10 18 0 0 0,13-23-48 0 0,1 1 1 0 0,1-1-1 0 0,-1 1 0 0 0,-2 14 0 0 0,4-18 28 0 0,1 0 1 0 0,0 0-1 0 0,-1 0 0 0 0,1 0 0 0 0,1 0 0 0 0,-1 0 0 0 0,0 0 1 0 0,1 0-1 0 0,0 0 0 0 0,0-1 0 0 0,3 8 0 0 0,0-2-118 0 0,-2-5 138 0 0,0 0 1 0 0,0 0-1 0 0,0 0 0 0 0,0 0 0 0 0,1-1 0 0 0,-1 1 0 0 0,4 2 0 0 0,-5-5 0 0 0,1 0 1 0 0,-1 0 0 0 0,0 0-1 0 0,1 0 1 0 0,-1-1-1 0 0,1 1 1 0 0,-1-1-1 0 0,1 1 1 0 0,-1-1-1 0 0,1 1 1 0 0,-1-1 0 0 0,1 0-1 0 0,-1 0 1 0 0,1 0-1 0 0,-1 0 1 0 0,1 0-1 0 0,0 0 1 0 0,-1 0-1 0 0,1 0 1 0 0,-1-1 0 0 0,1 1-1 0 0,-1-1 1 0 0,1 1-1 0 0,1-2 1 0 0,3 0-35 0 0,0-1 1 0 0,0 0 0 0 0,0-1-1 0 0,-1 1 1 0 0,1-1-1 0 0,-1 0 1 0 0,0-1-1 0 0,6-5 1 0 0,4-6 77 0 0,14-23-1 0 0,-23 31 8 0 0,0 1 0 0 0,0-1 0 0 0,0 1 0 0 0,13-11 0 0 0,-18 18 508 0 0,1 0-400 0 0,0 1-114 0 0,-1 0-1 0 0,1 0 1 0 0,0 0-1 0 0,0 0 1 0 0,-1 0 0 0 0,1 0-1 0 0,-1 0 1 0 0,1 1-1 0 0,-1-1 1 0 0,1 0 0 0 0,-1 1-1 0 0,0-1 1 0 0,3 4-1 0 0,-2 0 38 0 0,0 0-1 0 0,0 0 0 0 0,2 9 0 0 0,2 7 7 0 0,-2-12-44 0 0,-2-4-9 0 0,0 0-1 0 0,0 0 1 0 0,-1 0 0 0 0,0 0-1 0 0,1 10 1 0 0,4 34-7 0 0,1 23 40 0 0,-6-33-76 0 0,1-1-1 0 0,2 0 0 0 0,10 41 1 0 0,-12-71 41 0 0,-1-2-380 0 0,1 0-1 0 0,-1 0 0 0 0,1 0 1 0 0,5 10-1 0 0,3 6-1742 0 0,-6-21 117 0 0,9-1-363 0 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5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7 170 18975 0 0,'0'0'1450'0'0,"-1"2"-994"0"0,0-1-445 0 0,1 1 1 0 0,-1 0-1 0 0,0 0 1 0 0,1 0-1 0 0,-1 0 1 0 0,1 0-1 0 0,-1 0 1 0 0,1 0-1 0 0,0 0 1 0 0,0 0-1 0 0,0 0 1 0 0,0 0 0 0 0,1 4-1 0 0,0 6 1140 0 0,9 80 3906 0 0,-10-86-4961 0 0,1 0 1 0 0,0-1-1 0 0,0 1 0 0 0,1 0 1 0 0,-1 0-1 0 0,1-1 0 0 0,0 1 1 0 0,6 9-1 0 0,1 5 18 0 0,1-7-2721 0 0,-9-12 2071 0 0,0 0 0 0 0,0 0 0 0 0,0 0 0 0 0,0 0 0 0 0,0-1 0 0 0,-1 1 0 0 0,1 1 0 0 0,0-1 0 0 0,-1 0 1 0 0,1 0-1 0 0,-1 0 0 0 0,1 2 0 0 0</inkml:trace>
  <inkml:trace contextRef="#ctx0" brushRef="#br0" timeOffset="1">76 1 19895 0 0,'0'0'3176'0'0,"12"0"-3536"0"0,3 4-120 0 0,-5 2-32 0 0,-4 1 0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5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8752 0 0,'10'-1'1576'0'0,"20"0"11090"0"0,-23 0-11207 0 0,-2 0-3282 0 0,40-5 4411 0 0,-33 5-2472 0 0,0-1 1 0 0,16-4-1 0 0,-22 5-182 0 0,-1 0 1 0 0,1 0-1 0 0,-1 0 0 0 0,1 0 0 0 0,6 1 1 0 0,-10 0-173 0 0,0 0-291 0 0,6 0-1215 0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5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53 17503 0 0,'0'2'51'0'0,"1"-1"25"0"0,-1 0 0 0 0,1 0 0 0 0,-1 0 0 0 0,1 0 0 0 0,-1 0 0 0 0,1 0 0 0 0,-1 1-1 0 0,0-1 1 0 0,0 0 0 0 0,0 0 0 0 0,0 0 0 0 0,0 0 0 0 0,0 0 0 0 0,0 0 0 0 0,0 1-1 0 0,0-1 1 0 0,0 0 0 0 0,0 0 0 0 0,-1 0 0 0 0,1 0 0 0 0,0 0 0 0 0,-1 0 0 0 0,0 2-1 0 0,0-3-66 0 0,1 1-1 0 0,0-1 0 0 0,0 0 1 0 0,-1 1-1 0 0,1-1 0 0 0,0 1 0 0 0,0-1 1 0 0,0 0-1 0 0,0 1 0 0 0,-1-1 1 0 0,1 1-1 0 0,0-1 0 0 0,0 1 1 0 0,0-1-1 0 0,0 1 0 0 0,0-1 0 0 0,0 0 1 0 0,0 1-1 0 0,0-1 0 0 0,0 1 1 0 0,0-1-1 0 0,1 1 0 0 0,-1-1 1 0 0,0 1-1 0 0,0-1 0 0 0,1 1 0 0 0,-1 0 230 0 0,0-1-1 0 0,1 1 1 0 0,-1 0-1 0 0,0 0 1 0 0,1-1-1 0 0,-1 1 1 0 0,1-1-1 0 0,-1 1 1 0 0,1 0-1 0 0,0-1 1 0 0,-1 1-1 0 0,1-1 1 0 0,0 1-1 0 0,-1-1 1 0 0,1 0-1 0 0,0 1 1 0 0,-1-1-1 0 0,1 0 1 0 0,0 1-1 0 0,0-1 1 0 0,-1 0-1 0 0,1 0 1 0 0,0 0-1 0 0,0 1 1 0 0,-1-1-1 0 0,1 0 1 0 0,0 0-1 0 0,0 0 1 0 0,0 0-1 0 0,-1-1 0 0 0,1 1 1 0 0,1 0-1 0 0,3-2-40 0 0,-1 1 0 0 0,1-1 0 0 0,-1-1 0 0 0,1 1 0 0 0,-1 0 0 0 0,0-1 0 0 0,4-3-1 0 0,18-11 672 0 0,-23 15-805 0 0,-1 1 0 0 0,1-1 0 0 0,-1 0 0 0 0,1 0-1 0 0,3-4 1 0 0,-4 3-41 0 0,1 0-1 0 0,1 0 0 0 0,-1 1 1 0 0,0-1-1 0 0,4-1 0 0 0,8-3 59 0 0,-1 2-1 0 0,21-6 1 0 0,-19 5-19 0 0,-10 5-52 0 0,1 0 0 0 0,-1-1 1 0 0,1 2-1 0 0,-1-1 0 0 0,1 1 0 0 0,8 1 0 0 0,41 6-92 0 0,-17-1-211 0 0,-10-1-745 0 0,-1-1-2073 0 0,-10-3-2923 0 0,2-4-2662 0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6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65 17071 0 0,'0'0'2011'0'0,"2"-1"-1023"0"0,4-5-70 0 0,1 1-1 0 0,0 0 1 0 0,10-5 0 0 0,-1 0 71 0 0,-10 7-797 0 0,-1 0 0 0 0,1 1 0 0 0,0-1-1 0 0,0 1 1 0 0,0 1 0 0 0,0-1 0 0 0,0 1 0 0 0,10-1 0 0 0,53 1 1062 0 0,-14 1-747 0 0,-20-3-502 0 0,40-2-1685 0 0,-49 5-232 0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6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14280 0 0,'0'0'1102'0'0,"7"-5"-676"0"0,1 0 547 0 0,1 2 0 0 0,0-1 0 0 0,-1 1 1 0 0,1 1-1 0 0,0-1 0 0 0,1 2 1 0 0,-1-1-1 0 0,0 1 0 0 0,0 1 1 0 0,13 0-1 0 0,-20 0-896 0 0,-1 0 0 0 0,1 0 0 0 0,0 0-1 0 0,-1 1 1 0 0,1-1 0 0 0,0 0 0 0 0,-1 1 0 0 0,1 0 0 0 0,-1-1 0 0 0,1 1 0 0 0,-1 0-1 0 0,1 0 1 0 0,-1 0 0 0 0,0 0 0 0 0,1 0 0 0 0,-1 0 0 0 0,0 0 0 0 0,0 0 0 0 0,0 0-1 0 0,0 1 1 0 0,0-1 0 0 0,2 3 0 0 0,-2-2-48 0 0,0 1-1 0 0,0-1 1 0 0,0 1 0 0 0,0-1-1 0 0,0 1 1 0 0,-1 0 0 0 0,1-1-1 0 0,-1 1 1 0 0,1 0 0 0 0,-1-1-1 0 0,0 1 1 0 0,0 0-1 0 0,-1 5 1 0 0,0-1-30 0 0,0 0-1 0 0,0 0 1 0 0,1 0-1 0 0,0 0 1 0 0,1 0-1 0 0,1 8 0 0 0,-2-10-32 0 0,0 0 0 0 0,0 0 0 0 0,0 0 0 0 0,0 1 0 0 0,-1-1 0 0 0,0 0 0 0 0,0 0 0 0 0,-4 9-1 0 0,-2 5-274 0 0,-10 17 0 0 0,2-5-191 0 0,-19 30-503 0 0,20-36 574 0 0,4-8 92 0 0,7-9 162 0 0,-2-1-1 0 0,1 0 1 0 0,-1 0 0 0 0,1 0 0 0 0,-12 11 0 0 0,15-17 312 0 0,0 0 0 0 0,0 0 0 0 0,0 0-1 0 0,0 0 1 0 0,1 1 0 0 0,-1-1 0 0 0,0 0-1 0 0,0 0 1 0 0,1 1 0 0 0,-1-1 0 0 0,1 2-1 0 0,-1-2-105 0 0,1-1 0 0 0,0 1-1 0 0,0-1 1 0 0,0 1-1 0 0,0-1 1 0 0,1 1 0 0 0,-1-1-1 0 0,0 1 1 0 0,0-1-1 0 0,0 1 1 0 0,0-1-1 0 0,0 1 1 0 0,1-1 0 0 0,-1 1-1 0 0,0-1 1 0 0,0 1-1 0 0,1-1 1 0 0,-1 1-1 0 0,0-1 1 0 0,1 1 0 0 0,1 0-12 0 0,-1 0 0 0 0,1 0-1 0 0,0 0 1 0 0,0 0 0 0 0,0 0 0 0 0,0 0 0 0 0,0 0 0 0 0,0-1 0 0 0,2 1 0 0 0,1 0 213 0 0,7 3-68 0 0,1-1 0 0 0,-1-1 0 0 0,1 0-1 0 0,0-1 1 0 0,0-1 0 0 0,0 0-1 0 0,13-1 1 0 0,9 0-68 0 0,-18 0-193 0 0,-1 0 0 0 0,1-1 1 0 0,26-7-1 0 0,-4-3-7809 0 0,-17 3-795 0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7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 13824 0 0,'0'0'1061'0'0,"2"-1"-692"0"0,10-4 981 0 0,-1 0-1 0 0,17-3 1 0 0,7-3 3834 0 0,-11 4-3074 0 0,28-5-1 0 0,-35 8-1809 0 0,-3 3-89 0 0,5-3-38 0 0,-15 2-524 0 0,6-1 947 0 0,-4 3-5540 0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7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 9672 0 0,'0'0'15929'0'0,"5"12"-13819"0"0,0 2-1352 0 0,-3-9-612 0 0,-1 0-1 0 0,1-1 0 0 0,0 1 0 0 0,0-1 1 0 0,0 1-1 0 0,1-1 0 0 0,0 0 0 0 0,0 0 1 0 0,5 6-1 0 0,6 2 81 0 0,0 1 0 0 0,0 1 0 0 0,-1 0 1 0 0,-1 1-1 0 0,10 17 0 0 0,21 29 30 0 0,-31-45-171 0 0,-10-15-76 0 0,-1 1 1 0 0,1 0-1 0 0,0-1 1 0 0,-1 1-1 0 0,0 0 0 0 0,1 0 1 0 0,-1 0-1 0 0,0 0 1 0 0,0 0-1 0 0,0 0 1 0 0,0 0-1 0 0,-1 1 1 0 0,1-1-1 0 0,-1 0 0 0 0,1 0 1 0 0,-1 3-1 0 0,0 3 25 0 0,0 0 0 0 0,0 0 0 0 0,-1 0 0 0 0,-1-1 0 0 0,-1 9 0 0 0,1-12-22 0 0,1 0 0 0 0,-1-1-1 0 0,0 1 1 0 0,1 0-1 0 0,-1-1 1 0 0,-1 0-1 0 0,1 1 1 0 0,-1-1-1 0 0,1 0 1 0 0,-1 0-1 0 0,-5 4 1 0 0,2-2-1 0 0,-6 5 19 0 0,0-1 0 0 0,-24 15 0 0 0,32-22-47 0 0,-1 0-1 0 0,1 0 0 0 0,0 0 1 0 0,-1-1-1 0 0,1 0 0 0 0,-1 0 0 0 0,0 0 1 0 0,1 0-1 0 0,-1-1 0 0 0,0 1 1 0 0,0-1-1 0 0,1-1 0 0 0,-9 0 0 0 0,3-1-687 0 0,0 0-1 0 0,0-1 0 0 0,-17-8 1 0 0,25 10-721 0 0</inkml:trace>
  <inkml:trace contextRef="#ctx0" brushRef="#br0" timeOffset="0.99">651 252 20471 0 0,'0'0'996'0'0,"2"2"-430"0"0,1 1-448 0 0,0-1 0 0 0,0 0 0 0 0,0 0 0 0 0,1 0 0 0 0,3 2 0 0 0,-4-3 28 0 0,0 1 1 0 0,0-1 0 0 0,0 1 0 0 0,0 0 0 0 0,0 0-1 0 0,0 0 1 0 0,0 1 0 0 0,-1-1 0 0 0,1 1-1 0 0,2 3 1 0 0,0 3 304 0 0,0 0 0 0 0,0 1-1 0 0,-1-1 1 0 0,0 1 0 0 0,-1 0-1 0 0,0 0 1 0 0,3 20 0 0 0,-4-12-319 0 0,0-1 0 0 0,-2 1 0 0 0,-2 34 1 0 0,-1-18-9 0 0,3-26-84 0 0,0 0 0 0 0,-1 1 0 0 0,-1-1 0 0 0,1 0 0 0 0,-1 0 0 0 0,-6 15 0 0 0,-2 4 50 0 0,4-12-22 0 0,0 0-1 0 0,-1-1 1 0 0,-11 19 0 0 0,7-18-96 0 0,-1 0 0 0 0,-24 24 0 0 0,33-37-78 0 0,1 0 1 0 0,-1 0-1 0 0,0-1 0 0 0,0 1 0 0 0,0-1 0 0 0,0 1 1 0 0,0-1-1 0 0,0 0 0 0 0,-1 0 0 0 0,1-1 0 0 0,0 1 1 0 0,-6 0-1 0 0,-20-2-8948 0 0,18 0 968 0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8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13360 0 0,'15'0'1424'0'0,"1"-6"4031"0"0,-4 6-2607 0 0,-2 0-2176 0 0,-4 0 720 0 0,4 10-1392 0 0,1 0-1744 0 0</inkml:trace>
  <inkml:trace contextRef="#ctx0" brushRef="#br0" timeOffset="1">13 464 22231 0 0,'0'0'2230'0'0,"0"2"-2041"0"0,8 14 58 0 0,-7-8 1291 0 0,-1-6-564 0 0,1-2-932 0 0,-1 0 0 0 0,0 0 0 0 0,0 0 0 0 0,0 0 1 0 0,1 0-1 0 0,-1 0 0 0 0,0 0 0 0 0,0 0 1 0 0,0 0-1 0 0,1 0 0 0 0,-1 1 0 0 0,0-1 1 0 0,0 0-1 0 0,0 0 0 0 0,0 0 0 0 0,1 0 0 0 0,-1 0 1 0 0,0 0-1 0 0,0 1 0 0 0,0-1 0 0 0,0 0 1 0 0,0 0-1 0 0,0 0 0 0 0,1 0 0 0 0,-1 1 1 0 0,0-1-1 0 0,0 0 0 0 0,0 0 0 0 0,0 1 1 0 0,0-1-10 0 0,0 1 0 0 0,1-1 0 0 0,-1 0 0 0 0,0 1 1 0 0,0-1-1 0 0,1 1 0 0 0,-1-1 0 0 0,0 0 1 0 0,0 1-1 0 0,1-1 0 0 0,-1 0 0 0 0,1 1 1 0 0,-1-1-1 0 0,0 0 0 0 0,1 0 0 0 0,-1 1 1 0 0,1-1-1 0 0,-1 0 0 0 0,1 0 0 0 0,21 9 769 0 0,-13-6-498 0 0,0 1 0 0 0,0-1 0 0 0,14 2 0 0 0,-17-4-212 0 0,0 1-1 0 0,0 0 1 0 0,11 4 0 0 0,-12-3-37 0 0,1-1 0 0 0,-1 0 0 0 0,1-1-1 0 0,7 2 1 0 0,30 11 201 0 0,6-4-131 0 0,-35-7-116 0 0,0 0 0 0 0,0-1-1 0 0,16 0 1 0 0,51-5-510 0 0,-26-8-2769 0 0,-35 5-3827 0 0,2-1-2186 0 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8.7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8 19087 0 0,'-1'-1'86'0'0,"0"0"-1"0"0,-1 0 1 0 0,1 1-1 0 0,0-1 0 0 0,0 0 1 0 0,-1 1-1 0 0,1-1 1 0 0,0 1-1 0 0,-1-1 1 0 0,1 1-1 0 0,0 0 0 0 0,-1-1 1 0 0,1 1-1 0 0,0 0 1 0 0,-1 0-1 0 0,-1 0 0 0 0,1 0 382 0 0,-9 1-290 0 0,1 2 4410 0 0,20 1-3903 0 0,-1 0-557 0 0,1 0 0 0 0,0-1 1 0 0,0-1-1 0 0,0 0 0 0 0,18 2 0 0 0,54-3 527 0 0,-49-1-425 0 0,-27 0-470 0 0,1-1 0 0 0,-1 0 0 0 0,0 0 0 0 0,0 0 0 0 0,0-1 0 0 0,0 1 0 0 0,0-1 0 0 0,-1-1 0 0 0,10-4 0 0 0,-10 6-2346 0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19.2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14280 0 0,'0'0'1297'0'0,"2"2"-1068"0"0,5 4 92 0 0,0-1 0 0 0,0 1 0 0 0,1-1 0 0 0,0-1-1 0 0,0 0 1 0 0,0 0 0 0 0,0 0 0 0 0,1-1 0 0 0,0 0-1 0 0,-1-1 1 0 0,1 0 0 0 0,11 1 0 0 0,4 0 519 0 0,0-1 0 0 0,0-1 1 0 0,37-4-1 0 0,28-7-992 0 0,-30 1-6044 0 0,-17 0-1106 0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0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 17423 0 0,'0'0'1574'0'0,"-1"2"-1292"0"0,-3 4-107 0 0,0 1 474 0 0,0 1 0 0 0,1 0 1 0 0,0-1-1 0 0,0 1 0 0 0,1 1 0 0 0,-2 8 0 0 0,-4 49-9 0 0,7-49-376 0 0,0-1-175 0 0,1 1 1 0 0,1-1 0 0 0,0 0-1 0 0,1 0 1 0 0,4 18-1 0 0,-2-13-38 0 0,0 26 0 0 0,-3-28-265 0 0,7 34 0 0 0,-1-37-8 0 0,-1-11-3271 0 0,2-1 1646 0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0.9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65 19351 0 0,'0'0'1474'0'0,"-1"2"-1005"0"0,-4 4-340 0 0,1-2 23 0 0,1-1 1 0 0,0 1-1 0 0,1 0 0 0 0,-1 0 0 0 0,-3 7 1 0 0,4 1 634 0 0,0 0 0 0 0,1 0 0 0 0,0 17 0 0 0,1-18-779 0 0,1-1-1 0 0,0 1 0 0 0,1-1 0 0 0,0 0 0 0 0,1 1 1 0 0,0-1-1 0 0,7 14 0 0 0,-5-13-7 0 0,0 0 0 0 0,0-1 0 0 0,9 14 0 0 0,-11-21 0 0 0,-1 0 0 0 0,1 0 0 0 0,-1 0 0 0 0,1 0 0 0 0,0 0 0 0 0,0-1 0 0 0,0 1 0 0 0,1-1 0 0 0,-1 0 0 0 0,1 0 0 0 0,3 2 0 0 0,5 0 57 0 0,-1 1-1 0 0,1-1 1 0 0,14 2-1 0 0,-21-5 37 0 0,0-1 0 0 0,0 1 0 0 0,0-1 0 0 0,0 0 0 0 0,0-1 0 0 0,0 1 0 0 0,0-1-1 0 0,0 0 1 0 0,0 0 0 0 0,6-3 0 0 0,-6 2-56 0 0,0 0 0 0 0,0-1 0 0 0,0 0 0 0 0,0 0 0 0 0,0 0-1 0 0,-1-1 1 0 0,0 1 0 0 0,1-1 0 0 0,-1 0 0 0 0,0-1 0 0 0,-1 1 0 0 0,1-1 0 0 0,-1 1-1 0 0,0-1 1 0 0,3-7 0 0 0,3-6 94 0 0,-2-1 0 0 0,0 1-1 0 0,3-21 1 0 0,-6 26-52 0 0,-3 6-43 0 0,1-1 0 0 0,-1 1 0 0 0,0-1 0 0 0,-1 1 0 0 0,0-1 0 0 0,0 1 0 0 0,0-1 0 0 0,-1 1-1 0 0,0 0 1 0 0,-1-1 0 0 0,0 1 0 0 0,0 0 0 0 0,0 0 0 0 0,-1 0 0 0 0,0 0 0 0 0,-8-13 0 0 0,9 18-30 0 0,0-1 0 0 0,0 0 0 0 0,-1 1 1 0 0,1 0-1 0 0,0-1 0 0 0,-1 1 0 0 0,0 0 1 0 0,0 0-1 0 0,1 0 0 0 0,-7-2 0 0 0,-6-4 32 0 0,9 4-94 0 0,1 2-1 0 0,-1-1 0 0 0,0 0 0 0 0,0 1 0 0 0,0 0 0 0 0,0 1 0 0 0,0-1 1 0 0,0 1-1 0 0,0 1 0 0 0,-1-1 0 0 0,1 1 0 0 0,0 0 0 0 0,-1 0 0 0 0,1 1 1 0 0,0 0-1 0 0,0 0 0 0 0,-11 3 0 0 0,12-2-225 0 0,-1 0 0 0 0,1 0 0 0 0,0 0 0 0 0,0 1 0 0 0,0 0 0 0 0,0 0 0 0 0,0 0 0 0 0,1 1 0 0 0,-1 0 0 0 0,1-1 0 0 0,0 2 0 0 0,0-1 0 0 0,1 0 0 0 0,-1 1 0 0 0,1-1 0 0 0,0 1 0 0 0,0 0 0 0 0,0 0 0 0 0,1 1 0 0 0,-3 5 0 0 0,-1 9-1834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3T23:38:45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8752 0 0,'0'0'11729'0'0,"2"2"-10116"0"0,7 2-1309 0 0,0 0 1 0 0,-1 0-1 0 0,1 0 1 0 0,1-2-1 0 0,-1 1 0 0 0,0-1 1 0 0,1 0-1 0 0,-1-1 1 0 0,1 0-1 0 0,0-1 0 0 0,-1 1 1 0 0,11-3-1 0 0,15-1-1890 0 0,68-17 0 0 0,-82 14 72 0 0,5-3-20 0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1.3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19495 0 0,'30'22'1766'0'0,"-28"-21"-1320"0"0,-2 2 282 0 0,-1 4-377 0 0,2-1 0 0 0,-1 1 0 0 0,1-1 0 0 0,0 1 0 0 0,0-1 0 0 0,1 1 0 0 0,0-1 0 0 0,3 8 0 0 0,-1-5-273 0 0,0 1 0 0 0,-1 0 0 0 0,0 0 0 0 0,-1 0 0 0 0,0 0 0 0 0,1 20 1 0 0,4 49-504 0 0,-3-51 348 0 0,10 40 77 0 0,-12-61 0 0 0,5 8-416 0 0,-6-14 244 0 0,0 0 0 0 0,-1 1 0 0 0,1-1 0 0 0,0 1 0 0 0,0-1 0 0 0,-1 1 0 0 0,1-1 0 0 0,-1 1 0 0 0,1-1 0 0 0,-1 3 0 0 0</inkml:trace>
  <inkml:trace contextRef="#ctx0" brushRef="#br0" timeOffset="1">32 20 11056 0 0,'0'0'2808'0'0,"5"-10"-896"0"0,1 0 4663 0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1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10136 0 0,'2'-1'9579'0'0,"1"0"-8502"0"0,1-1 0 0 0,0 0 0 0 0,-1 0 0 0 0,1-1 0 0 0,4-3 0 0 0,17-10 558 0 0,34-8-209 0 0,-54 22-1338 0 0,1 0 1 0 0,0 0-1 0 0,-1 1 1 0 0,1-1 0 0 0,9 0-1 0 0,1 0 5 0 0,-10 1-83 0 0,1 1 0 0 0,-1 0 0 0 0,0 0 0 0 0,1 0 1 0 0,-1 1-1 0 0,1 0 0 0 0,-1 0 0 0 0,0 1 0 0 0,11 4 0 0 0,5 3 20 0 0,26 14 0 0 0,-32-15-31 0 0,-1 0-1 0 0,2-1 1 0 0,-1-1-1 0 0,0-1 1 0 0,1 0-1 0 0,0-1 1 0 0,0-1-1 0 0,1 0 1 0 0,19-1-1 0 0,-33-2-10 0 0,2 1-12 0 0,0-1 1 0 0,0 0-1 0 0,0-1 0 0 0,1 0 1 0 0,-1 0-1 0 0,0 0 1 0 0,11-4-1 0 0,17-7-486 0 0,-14 6-1370 0 0,21-10 0 0 0,-19 1-7417 0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6.8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19031 0 0,'22'9'432'0'0,"-17"-5"356"0"0,-4-4 201 0 0,3-2-1110 0 0,-4 2 123 0 0,0 0 0 0 0,1 0 0 0 0,-1-1 0 0 0,0 1 0 0 0,1 0 0 0 0,-1 0 0 0 0,0 0 0 0 0,1 0 0 0 0,-1-1 0 0 0,0 1 0 0 0,0 0 0 0 0,1 0 0 0 0,-1 0 0 0 0,0-1 0 0 0,0 1-1 0 0,0 0 1 0 0,1-1 0 0 0,-1 1 0 0 0,0 0 0 0 0,0 0 0 0 0,0-1 0 0 0,0 1 0 0 0,0 0 0 0 0,1-1 0 0 0,-1 1 0 0 0,0 0 0 0 0,0-1 0 0 0,0 1 0 0 0,0 0 0 0 0,0-1 0 0 0,0 1 0 0 0,0 0 0 0 0,0-1 0 0 0,0 0-1 0 0,0 1 7 0 0,0-1 32 0 0,0 1 0 0 0,1-1 0 0 0,-1 1 0 0 0,1-1-1 0 0,-1 0 1 0 0,0 1 0 0 0,1-1 0 0 0,0 1 0 0 0,-1-1-1 0 0,1 1 1 0 0,-1 0 0 0 0,1-1 0 0 0,-1 1 0 0 0,1-1-1 0 0,0 1 1 0 0,-1 0 0 0 0,1 0 0 0 0,0-1 0 0 0,0 1-1 0 0,-1 0 1 0 0,2 0 0 0 0,16-5 531 0 0,-18 5-566 0 0,18-4 610 0 0,-10 2-451 0 0,0 0 0 0 0,0 1 0 0 0,9-1 0 0 0,7 1-16 0 0,27-5 0 0 0,-28 3-349 0 0,26 0-1 0 0,-32 2-1021 0 0,2-3-4320 0 0,5-1-1790 0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7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1 9216 0 0,'4'10'12901'0'0,"-7"-2"-11161"0"0,3-6-1615 0 0,-1 0 0 0 0,1-1 0 0 0,-1 1 0 0 0,1 0 0 0 0,-1 0 0 0 0,1 0 0 0 0,0 0 0 0 0,0 0 0 0 0,0 0 0 0 0,0 0 0 0 0,0-1-1 0 0,0 1 1 0 0,1 0 0 0 0,0 2 0 0 0,-1-2-97 0 0,0-1 0 0 0,1 1 0 0 0,-1-1 1 0 0,0 1-1 0 0,0-1 0 0 0,1 0 0 0 0,-1 1 0 0 0,0-1 0 0 0,-1 1 0 0 0,1-1 0 0 0,0 1 0 0 0,0-1 0 0 0,-1 1 0 0 0,1-1 0 0 0,0 1 1 0 0,-1-1-1 0 0,0 0 0 0 0,1 1 0 0 0,-1-1 0 0 0,0 0 0 0 0,0 1 0 0 0,0-1 0 0 0,1 0 0 0 0,-1 0 0 0 0,0 0 0 0 0,-2 1 0 0 0,0 2-12 0 0,2-2-4 0 0,0-1 0 0 0,1 1 0 0 0,-1-1 0 0 0,0 1 0 0 0,1 0 0 0 0,-1-1 0 0 0,1 1 0 0 0,0 0 0 0 0,0-1 0 0 0,-1 1 0 0 0,1 0 0 0 0,0-1 0 0 0,0 1 0 0 0,1 0 0 0 0,-1-1 0 0 0,0 1 0 0 0,1 3 0 0 0,1 9 44 0 0,-2-9-55 0 0,0 0 1 0 0,-1 0 0 0 0,0 0 0 0 0,0-1-1 0 0,0 1 1 0 0,0 0 0 0 0,-3 4 0 0 0,-3 10 9 0 0,7-16-8 0 0,0-1 1 0 0,0 1-1 0 0,0-1 0 0 0,0 1 1 0 0,0-1-1 0 0,0 0 0 0 0,0 1 1 0 0,1-1-1 0 0,-1 0 0 0 0,1 1 1 0 0,0-1-1 0 0,0 0 0 0 0,0 1 1 0 0,0-1-1 0 0,2 4 0 0 0,-2-5-3 0 0,-1-1 0 0 0,1 1 1 0 0,-1 0-1 0 0,0 0 0 0 0,1 0 0 0 0,-1 0 0 0 0,0 0 0 0 0,0 0 0 0 0,0 0 0 0 0,1 0 1 0 0,-1 0-1 0 0,0-1 0 0 0,0 1 0 0 0,0 0 0 0 0,-1 0 0 0 0,1 0 0 0 0,0 0 0 0 0,0 0 1 0 0,0 0-1 0 0,-1 0 0 0 0,1 0 0 0 0,-1 0 0 0 0,1 0 0 0 0,0-1 0 0 0,-1 1 0 0 0,1 0 1 0 0,-1 0-1 0 0,0-1 0 0 0,1 1 0 0 0,-2 1 0 0 0,1-1-1 0 0,0 0 0 0 0,1-1 0 0 0,-1 1 0 0 0,0 0 0 0 0,1 0 0 0 0,-1 0 0 0 0,0 1 0 0 0,1-1 0 0 0,-1 0 0 0 0,1 0 0 0 0,0 0 0 0 0,-1 0 0 0 0,1 0 0 0 0,0 1 0 0 0,0-1 0 0 0,0 0 0 0 0,0 0 0 0 0,0 0 0 0 0,0 3 0 0 0,6 11-54 0 0,-6-15 52 0 0,0 1 1 0 0,1-1-1 0 0,-1 1 1 0 0,0-1-1 0 0,1 1 1 0 0,-1-1-1 0 0,0 1 1 0 0,1-1-1 0 0,-1 1 1 0 0,0-1-1 0 0,0 1 1 0 0,0 0-1 0 0,0-1 1 0 0,0 1-1 0 0,0 0 1 0 0,1-1-1 0 0,-1 1 1 0 0,0-1-1 0 0,-1 1 1 0 0,1 0-1 0 0,0-1 1 0 0,0 1-1 0 0,0-1 1 0 0,0 1-1 0 0,0 0 1 0 0,-1-1-1 0 0,1 1 1 0 0,0-1-1 0 0,-1 1 1 0 0,1-1-1 0 0,0 1 1 0 0,-1-1-1 0 0,1 1 1 0 0,0-1-1 0 0,-1 1 1 0 0,1-1-1 0 0,-1 1 1 0 0,1-1-1 0 0,-1 0 1 0 0,1 1-1 0 0,-1-1 1 0 0,1 0-1 0 0,-1 1 1 0 0,0-1-1 0 0,0 0 1 0 0,-7 9-112 0 0,3-3 102 0 0,17-2 12 0 0,-8-2 0 0 0,0-1 1 0 0,0 0-1 0 0,0 0 0 0 0,1-1 0 0 0,-1 1 0 0 0,0-1 1 0 0,1 0-1 0 0,5 0 0 0 0,11 0 9 0 0,58-7 44 0 0,-74 6-59 0 0,1 0 0 0 0,-1 0 0 0 0,10-4 0 0 0,-1 0-39 0 0,12-4-142 0 0,-23 8-75 0 0,3-4-1978 0 0,8-3 902 0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7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7832 0 0,'-6'0'15597'0'0,"7"1"-14752"0"0,5 7-158 0 0,-5-7-626 0 0,0 0 1 0 0,0 0-1 0 0,0 0 0 0 0,0 0 1 0 0,0 0-1 0 0,0 0 0 0 0,-1 0 1 0 0,1 0-1 0 0,0 1 0 0 0,-1-1 0 0 0,1 0 1 0 0,-1 0-1 0 0,0 1 0 0 0,1-1 1 0 0,-1 0-1 0 0,0 1 0 0 0,0-1 1 0 0,1 2-1 0 0,-5 6 184 0 0,3-8-222 0 0,1 0 1 0 0,-1 0 0 0 0,1 0-1 0 0,-1 0 1 0 0,1 0-1 0 0,-1 0 1 0 0,1 0 0 0 0,0 0-1 0 0,0 1 1 0 0,0-1-1 0 0,-1 0 1 0 0,1 0 0 0 0,0 0-1 0 0,0 0 1 0 0,1 2 0 0 0,5 21 278 0 0,-4-20-252 0 0,0 1-1 0 0,-1-1 0 0 0,0 1 1 0 0,0 0-1 0 0,1 8 0 0 0,-4 14 56 0 0,2-19-74 0 0,-1 0 0 0 0,1 0 1 0 0,1 0-1 0 0,1 11 0 0 0,10 54-5 0 0,-10-66-15 0 0,-1 0-1 0 0,1 0 1 0 0,4 8 0 0 0,-4-10-38 0 0,-1 0 0 0 0,1 0 0 0 0,-1 0 0 0 0,1 1 0 0 0,-1-1 0 0 0,0 10 0 0 0,-1-12-178 0 0,0 1-1 0 0,0-1 0 0 0,0 1 1 0 0,1-1-1 0 0,0 1 0 0 0,-1-1 1 0 0,1 1-1 0 0,0-1 0 0 0,1 0 1 0 0,1 4-1 0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7.9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163 36 11056 0 0,'-5'1'1144'0'0,"-8"4"4179"0"0,6 4-3451 0 0,7-9-1769 0 0,0 1 0 0 0,-1-1 0 0 0,1 1 0 0 0,0-1-1 0 0,-1 1 1 0 0,1-1 0 0 0,0 1 0 0 0,0 0-1 0 0,0-1 1 0 0,0 1 0 0 0,-1-1 0 0 0,1 1 0 0 0,0 0-1 0 0,0-1 1 0 0,0 1 0 0 0,0 0 0 0 0,0-1 0 0 0,1 1-1 0 0,-1-1 1 0 0,0 1 0 0 0,0 0 0 0 0,0-1-1 0 0,0 1 1 0 0,1-1 0 0 0,-1 1 0 0 0,0-1 0 0 0,1 1-1 0 0,-1 0 1 0 0,0-1 0 0 0,1 1 0 0 0,0 0-33 0 0,-1-1 0 0 0,0 1 0 0 0,1 0 0 0 0,-1-1 0 0 0,1 1 0 0 0,-1 0 0 0 0,0-1 0 0 0,0 1 0 0 0,1 0 0 0 0,-1-1 0 0 0,0 1 0 0 0,0 0 0 0 0,0 0 0 0 0,0-1 0 0 0,0 1 0 0 0,0 0 0 0 0,0 0 0 0 0,0-1 0 0 0,0 1 0 0 0,0 0 0 0 0,0 0 0 0 0,-1-1 0 0 0,1 2 0 0 0,-4 7 449 0 0,2-5-343 0 0,0 0 1 0 0,0 0 0 0 0,1 0-1 0 0,0 1 1 0 0,0-1 0 0 0,0 0-1 0 0,0 1 1 0 0,0-1 0 0 0,1 7-1 0 0,-6 72 558 0 0,3-58-660 0 0,3-20-67 0 0,0 0 1 0 0,1 1-1 0 0,0-1 0 0 0,-1 0 0 0 0,2 0 1 0 0,-1 0-1 0 0,1 0 0 0 0,-1 0 0 0 0,5 8 1 0 0,6 21-5 0 0,-10-29-3 0 0,0-1 0 0 0,0 1 0 0 0,0-1 0 0 0,0 1 0 0 0,0-1 0 0 0,1 0 0 0 0,0 0 0 0 0,0 0 0 0 0,0 0 0 0 0,1-1 0 0 0,-1 1 0 0 0,1-1 0 0 0,0 0 0 0 0,7 5 0 0 0,11 10 0 0 0,-20-17 0 0 0,1 1 0 0 0,-1 0 0 0 0,1-1 0 0 0,0 1 0 0 0,0-1 0 0 0,0 0 0 0 0,0 0 0 0 0,0 0 0 0 0,0 0 0 0 0,0 0 0 0 0,0-1 0 0 0,0 1 0 0 0,4-1 0 0 0,-1 0 0 0 0,1 0 0 0 0,0 0 0 0 0,-1-1 0 0 0,1 0 0 0 0,9-3 0 0 0,-12 3 0 0 0,-1 0 0 0 0,0 0 0 0 0,0 0 0 0 0,1-1 0 0 0,-1 0 0 0 0,0 1 0 0 0,0-1 0 0 0,0 0 0 0 0,-1-1 0 0 0,1 1 0 0 0,0 0 0 0 0,-1-1 0 0 0,0 1 0 0 0,1-1 0 0 0,-1 0 0 0 0,0 0 0 0 0,0 0 0 0 0,-1 0 0 0 0,1 0 0 0 0,-1 0 0 0 0,1-1 0 0 0,0-4 0 0 0,2-2 25 0 0,0 0 1 0 0,1 0-1 0 0,7-13 0 0 0,-5 10-14 0 0,-6 10 3 0 0,1 0-1 0 0,-1 0 1 0 0,0 0-1 0 0,-1-1 0 0 0,1 1 1 0 0,0 0-1 0 0,-1 0 1 0 0,0 0-1 0 0,0-1 1 0 0,0 1-1 0 0,0 0 1 0 0,-1-4-1 0 0,1-23 140 0 0,2 17-90 0 0,-1 8-35 0 0,0 0-1 0 0,-1 0 1 0 0,1 0-1 0 0,-1 0 1 0 0,0 0-1 0 0,0 1 1 0 0,-1-1-1 0 0,1 0 1 0 0,-1 0-1 0 0,0 0 1 0 0,-3-8-1 0 0,-6-7 89 0 0,4 8 38 0 0,-8-22-1 0 0,13 31-139 0 0,0 0-1 0 0,0 0 1 0 0,0 1-1 0 0,-1-1 1 0 0,1 1-1 0 0,-1-1 0 0 0,1 1 1 0 0,-1 0-1 0 0,0-1 1 0 0,0 1-1 0 0,0 0 1 0 0,-3-2-1 0 0,-1 0 9 0 0,1 0 0 0 0,-1 1 0 0 0,-11-5 0 0 0,-9-4 30 0 0,18 8-90 0 0,-1 0 0 0 0,1 1 0 0 0,-1 0 0 0 0,0 0 0 0 0,1 1 0 0 0,-1 0 0 0 0,0 1 0 0 0,-1 0 0 0 0,-12 0 0 0 0,-2 0-90 0 0,14 0-69 0 0,0 1 1 0 0,0 0 0 0 0,0 0-1 0 0,0 1 1 0 0,0 0 0 0 0,-10 4-1 0 0,2-2-137 0 0,11-2-205 0 0,0 1-1 0 0,0-1 1 0 0,0 1-1 0 0,1 0 1 0 0,-1 1-1 0 0,-11 5 1 0 0,11 2-1415 0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8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144 169 13216 0 0,'0'0'604'0'0,"0"3"-14"0"0,0 4-432 0 0,0 0-121 0 0,0 0 0 0 0,0-1 0 0 0,1 1 0 0 0,0 0-1 0 0,0-1 1 0 0,2 8 0 0 0,8 20 3090 0 0,10 71 1 0 0,-5-22-1223 0 0,-4-5-604 0 0,-3-13-518 0 0,-7-53-600 0 0,-1 0 1 0 0,0 0 0 0 0,-1 1-1 0 0,-2 22 1 0 0,0 6 243 0 0,2-36-308 0 0,-1 1-1 0 0,1-1 1 0 0,-4 11 0 0 0,0 3 214 0 0,3-15-271 0 0,1 0 0 0 0,-1-1 0 0 0,0 1 0 0 0,0 0 0 0 0,-1-1 0 0 0,1 1 1 0 0,-1-1-1 0 0,0 0 0 0 0,0 0 0 0 0,0 1 0 0 0,0-1 0 0 0,-3 3 0 0 0,5-6 35 0 0,-12 10-1 0 0,10-8-96 0 0,-1 0 0 0 0,0 0 0 0 0,0 0 1 0 0,0 0-1 0 0,0-1 0 0 0,-5 2 0 0 0,-3 2-58 0 0,7-5-240 0 0,-15-7-226 0 0,12 6 177 0 0,1-1 1 0 0,-1-1-1 0 0,1 1 1 0 0,0-1-1 0 0,0 0 0 0 0,-8-6 1 0 0,-6-8-1542 0 0,3-2-79 0 0</inkml:trace>
  <inkml:trace contextRef="#ctx0" brushRef="#br0" timeOffset="1">1 0 14944 0 0,'0'0'3191'0'0,"16"4"-2327"0"0,-1 0 8 0 0,1 2-552 0 0,-4-2 88 0 0,4 2-5879 0 0,-1-2-1121 0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28.8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1 189 21191 0 0,'0'0'2448'0'0,"2"-1"-1702"0"0,26-6 1192 0 0,-4 0-860 0 0,39-5 0 0 0,-60 12-1037 0 0,11-2 145 0 0,1 1 1 0 0,0 0-1 0 0,0 1 1 0 0,18 2-1 0 0,-27-1-156 0 0,0-1-1 0 0,0 0 0 0 0,0-1 0 0 0,0 0 1 0 0,10-2-1 0 0,7-1 33 0 0,10 1-4 0 0,-1-1-1 0 0,32-9 1 0 0,-48 8-45 0 0,0 0 0 0 0,-1-1 0 0 0,1 0 0 0 0,-1-1 0 0 0,25-16-1 0 0,-9 2-417 0 0,-4 4-1979 0 0,-1-1-3586 0 0,7-6-3139 0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39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10 11056 0 0,'-4'-9'16470'0'0,"3"11"-16224"0"0,-2 8-183 0 0,1 0 0 0 0,0 0-1 0 0,1-1 1 0 0,0 1 0 0 0,0 0-1 0 0,1 1 1 0 0,1-1 0 0 0,-1 0-1 0 0,4 12 1 0 0,-3-11-48 0 0,0 0-1 0 0,-1 0 1 0 0,-1 15-1 0 0,1 19 8 0 0,16 133-22 0 0,-10-134-94 0 0,-3-31 22 0 0,0 1-1 0 0,-1 19 0 0 0,-2-29 26 0 0,0 0 0 0 0,1 0-1 0 0,-1-1 1 0 0,1 1 0 0 0,0 0 0 0 0,1 5-1 0 0,-1-7-182 0 0,-11-16-1639 0 0,6 6 1835 0 0,0 1 1 0 0,1-1-1 0 0,-1 0 0 0 0,2 0 1 0 0,-1 0-1 0 0,1 0 1 0 0,0-1-1 0 0,-1-14 1 0 0,2-74-483 0 0,2 56 695 0 0,-1-50 266 0 0,0 87-436 0 0,0 1 0 0 0,1-1 0 0 0,0 0-1 0 0,0 1 1 0 0,0-1 0 0 0,0 1 0 0 0,0 0-1 0 0,0-1 1 0 0,1 1 0 0 0,2-3 0 0 0,22-31 433 0 0,-17 26-269 0 0,-1 3-76 0 0,-1 0 0 0 0,2 1 0 0 0,-1 0 0 0 0,1 1 0 0 0,0 0 0 0 0,0 0 0 0 0,1 1 0 0 0,-1 0 0 0 0,15-4 0 0 0,-16 7 0 0 0,0 0 1 0 0,-1 1-1 0 0,1 0 1 0 0,0 1 0 0 0,15 1-1 0 0,-7-1 75 0 0,-13 0-130 0 0,7 1 44 0 0,5 13 160 0 0,-14-12-237 0 0,1 0 0 0 0,0 0 0 0 0,0 1 0 0 0,-1-1 0 0 0,1 1 0 0 0,-1-1 0 0 0,0 1 0 0 0,0 0-1 0 0,0 0 1 0 0,0-1 0 0 0,0 1 0 0 0,-1 0 0 0 0,1 0 0 0 0,-1 0 0 0 0,0 0 0 0 0,0 0 0 0 0,0-1-1 0 0,0 1 1 0 0,0 0 0 0 0,-1 0 0 0 0,1 0 0 0 0,-1 0 0 0 0,0 0 0 0 0,0-1 0 0 0,0 1 0 0 0,0 0-1 0 0,-2 3 1 0 0,-4 5-52 0 0,-1 1 0 0 0,0-1 0 0 0,0 0 1 0 0,-18 16-1 0 0,5-4-233 0 0,15-17 115 0 0,-1 0 0 0 0,-13 10 0 0 0,-6 4-416 0 0,24-19 520 0 0,0 1 1 0 0,0 0-1 0 0,1 0 0 0 0,-1 0 0 0 0,1 0 0 0 0,-1 0 0 0 0,1 0 0 0 0,-1 0 1 0 0,1 0-1 0 0,0 1 0 0 0,-1 3 0 0 0,2-5 34 0 0,0 0-1 0 0,-1 0 1 0 0,1 0 0 0 0,0 0-1 0 0,0 0 1 0 0,0 1-1 0 0,1-1 1 0 0,-1 0 0 0 0,0 0-1 0 0,0 0 1 0 0,1 0 0 0 0,-1 0-1 0 0,0 0 1 0 0,1 0-1 0 0,-1 0 1 0 0,1 0 0 0 0,-1 0-1 0 0,1 0 1 0 0,0 0 0 0 0,-1 0-1 0 0,1 0 1 0 0,0 0-1 0 0,0-1 1 0 0,0 1 0 0 0,-1 0-1 0 0,1 0 1 0 0,0-1 0 0 0,2 2-1 0 0,28 26 98 0 0,-26-25-12 0 0,1 0 0 0 0,0 0 0 0 0,0-1 0 0 0,0 0 0 0 0,10 2 0 0 0,14 6 260 0 0,-6 0-64 0 0,-16-8-143 0 0,-1 1 1 0 0,0 0-1 0 0,0 1 1 0 0,0-1-1 0 0,-1 1 1 0 0,1 1-1 0 0,6 5 1 0 0,-5-3-15 0 0,-6-5-63 0 0,0-1-1 0 0,0 1 1 0 0,0 0 0 0 0,0 0 0 0 0,0 0 0 0 0,0 0 0 0 0,2 5-1 0 0,1 2 63 0 0,-4-7-17 0 0,-1 0-3 0 0,0 2-61 0 0,-1 0 0 0 0,1 0 1 0 0,-1 0-1 0 0,0 0 0 0 0,0 0 0 0 0,0-1 0 0 0,0 1 0 0 0,-1 0 1 0 0,1 0-1 0 0,-1-1 0 0 0,0 1 0 0 0,0-1 0 0 0,-1 0 1 0 0,1 1-1 0 0,-1-1 0 0 0,1 0 0 0 0,-1-1 0 0 0,-4 5 0 0 0,2-3-51 0 0,0-1-1 0 0,-1 1 1 0 0,1-1-1 0 0,-1 0 0 0 0,1 0 1 0 0,-1-1-1 0 0,0 0 1 0 0,0 0-1 0 0,0 0 1 0 0,0-1-1 0 0,-8 1 0 0 0,-21 4-406 0 0,25-5 575 0 0,-1 1 1 0 0,1-1-1 0 0,0 0 1 0 0,-16-2-1 0 0,21 1-54 0 0,1 0-52 0 0,1-1 0 0 0,0 1 0 0 0,0-1 1 0 0,-1 1-1 0 0,1-1 0 0 0,-5-2 0 0 0,-10-2-212 0 0,16 5 127 0 0,1 0 0 0 0,-1 0 1 0 0,1 0-1 0 0,-1-1 0 0 0,1 1 0 0 0,0 0 1 0 0,-1-1-1 0 0,1 1 0 0 0,-1-1 0 0 0,1 0 1 0 0,0 0-1 0 0,-1 1 0 0 0,1-1 0 0 0,-2-1 0 0 0,3 1-20 0 0,0 0 0 0 0,0 1 0 0 0,-1-1 0 0 0,1 1 0 0 0,0-1 0 0 0,0 0 0 0 0,0 1 0 0 0,0-1 0 0 0,0 0 0 0 0,0 1 0 0 0,-1-1 0 0 0,2 0 0 0 0,-1 1 0 0 0,0-2 0 0 0,0-1-153 0 0,-1-1 0 0 0,0 2 61 0 0,1 1 0 0 0,-1 0-1 0 0,1-1 1 0 0,-1 1-1 0 0,1 0 1 0 0,0-1-1 0 0,0 1 1 0 0,0-1 0 0 0,0 1-1 0 0,0 0 1 0 0,0-1-1 0 0,0 1 1 0 0,0-1-1 0 0,0 1 1 0 0,1-1 0 0 0,-1 1-1 0 0,1 0 1 0 0,-1-1-1 0 0,1 1 1 0 0,-1 0-1 0 0,1 0 1 0 0,0-2 0 0 0,9-4-1643 0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04T00:16:40.2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1 19375 0 0,'0'0'10119'0'0,"-2"1"-9897"0"0,-12 11 67 0 0,9-9-260 0 0,0 1 0 0 0,0 0 0 0 0,0 0 0 0 0,1 1 0 0 0,0-1 0 0 0,0 1 0 0 0,-7 10-1 0 0,4-3-74 0 0,1 0 0 0 0,0 0 0 0 0,1 0-1 0 0,0 1 1 0 0,1 0 0 0 0,0 0-1 0 0,1 0 1 0 0,0 1 0 0 0,1-1-1 0 0,0 25 1 0 0,2-33 36 0 0,1-1 0 0 0,-1 0-1 0 0,1 1 1 0 0,0-1 0 0 0,0 0-1 0 0,0 1 1 0 0,1-1 0 0 0,0 0 0 0 0,-1 0-1 0 0,1 0 1 0 0,1 0 0 0 0,-1-1-1 0 0,1 1 1 0 0,-1 0 0 0 0,1-1 0 0 0,0 0-1 0 0,0 0 1 0 0,0 0 0 0 0,1 0-1 0 0,-1 0 1 0 0,1 0 0 0 0,0-1 0 0 0,-1 0-1 0 0,1 0 1 0 0,0 0 0 0 0,0 0-1 0 0,5 1 1 0 0,-2-1-5 0 0,1-1 0 0 0,-1 0-1 0 0,0 0 1 0 0,1 0 0 0 0,-1-1 0 0 0,0 0-1 0 0,1 0 1 0 0,-1-1 0 0 0,0 0 0 0 0,14-4-1 0 0,-4-1-70 0 0,-2 1 0 0 0,1-2 0 0 0,22-13 0 0 0,-35 18-18 0 0,-1 0 0 0 0,1 0 0 0 0,0 0 0 0 0,-1-1 0 0 0,1 1 0 0 0,3-6 0 0 0,5-4-328 0 0,-7 8-75 0 0,0 0 0 0 0,-1-1 0 0 0,0 1 0 0 0,3-7 1 0 0,1-3-1816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3/05/2022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5.png"/><Relationship Id="rId13" Type="http://schemas.openxmlformats.org/officeDocument/2006/relationships/image" Target="../media/image830.png"/><Relationship Id="rId3" Type="http://schemas.openxmlformats.org/officeDocument/2006/relationships/image" Target="../media/image820.png"/><Relationship Id="rId7" Type="http://schemas.openxmlformats.org/officeDocument/2006/relationships/image" Target="../media/image824.png"/><Relationship Id="rId12" Type="http://schemas.openxmlformats.org/officeDocument/2006/relationships/image" Target="../media/image829.png"/><Relationship Id="rId2" Type="http://schemas.openxmlformats.org/officeDocument/2006/relationships/image" Target="../media/image8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3.png"/><Relationship Id="rId11" Type="http://schemas.openxmlformats.org/officeDocument/2006/relationships/image" Target="../media/image828.png"/><Relationship Id="rId5" Type="http://schemas.openxmlformats.org/officeDocument/2006/relationships/image" Target="../media/image822.png"/><Relationship Id="rId10" Type="http://schemas.openxmlformats.org/officeDocument/2006/relationships/image" Target="../media/image827.png"/><Relationship Id="rId4" Type="http://schemas.openxmlformats.org/officeDocument/2006/relationships/image" Target="../media/image821.png"/><Relationship Id="rId9" Type="http://schemas.openxmlformats.org/officeDocument/2006/relationships/image" Target="../media/image826.png"/><Relationship Id="rId14" Type="http://schemas.openxmlformats.org/officeDocument/2006/relationships/image" Target="../media/image831.pn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867.xml"/><Relationship Id="rId21" Type="http://schemas.openxmlformats.org/officeDocument/2006/relationships/customXml" Target="../ink/ink819.xml"/><Relationship Id="rId42" Type="http://schemas.openxmlformats.org/officeDocument/2006/relationships/image" Target="../media/image852.png"/><Relationship Id="rId63" Type="http://schemas.openxmlformats.org/officeDocument/2006/relationships/customXml" Target="../ink/ink840.xml"/><Relationship Id="rId84" Type="http://schemas.openxmlformats.org/officeDocument/2006/relationships/image" Target="../media/image873.png"/><Relationship Id="rId138" Type="http://schemas.openxmlformats.org/officeDocument/2006/relationships/image" Target="../media/image900.png"/><Relationship Id="rId159" Type="http://schemas.openxmlformats.org/officeDocument/2006/relationships/customXml" Target="../ink/ink888.xml"/><Relationship Id="rId170" Type="http://schemas.openxmlformats.org/officeDocument/2006/relationships/image" Target="../media/image916.png"/><Relationship Id="rId191" Type="http://schemas.openxmlformats.org/officeDocument/2006/relationships/customXml" Target="../ink/ink904.xml"/><Relationship Id="rId205" Type="http://schemas.openxmlformats.org/officeDocument/2006/relationships/customXml" Target="../ink/ink911.xml"/><Relationship Id="rId107" Type="http://schemas.openxmlformats.org/officeDocument/2006/relationships/customXml" Target="../ink/ink862.xml"/><Relationship Id="rId11" Type="http://schemas.openxmlformats.org/officeDocument/2006/relationships/customXml" Target="../ink/ink814.xml"/><Relationship Id="rId32" Type="http://schemas.openxmlformats.org/officeDocument/2006/relationships/image" Target="../media/image847.png"/><Relationship Id="rId37" Type="http://schemas.openxmlformats.org/officeDocument/2006/relationships/customXml" Target="../ink/ink827.xml"/><Relationship Id="rId53" Type="http://schemas.openxmlformats.org/officeDocument/2006/relationships/customXml" Target="../ink/ink835.xml"/><Relationship Id="rId58" Type="http://schemas.openxmlformats.org/officeDocument/2006/relationships/image" Target="../media/image860.png"/><Relationship Id="rId74" Type="http://schemas.openxmlformats.org/officeDocument/2006/relationships/image" Target="../media/image868.png"/><Relationship Id="rId79" Type="http://schemas.openxmlformats.org/officeDocument/2006/relationships/customXml" Target="../ink/ink848.xml"/><Relationship Id="rId102" Type="http://schemas.openxmlformats.org/officeDocument/2006/relationships/image" Target="../media/image882.png"/><Relationship Id="rId123" Type="http://schemas.openxmlformats.org/officeDocument/2006/relationships/customXml" Target="../ink/ink870.xml"/><Relationship Id="rId128" Type="http://schemas.openxmlformats.org/officeDocument/2006/relationships/image" Target="../media/image895.png"/><Relationship Id="rId144" Type="http://schemas.openxmlformats.org/officeDocument/2006/relationships/image" Target="../media/image903.png"/><Relationship Id="rId149" Type="http://schemas.openxmlformats.org/officeDocument/2006/relationships/customXml" Target="../ink/ink883.xml"/><Relationship Id="rId5" Type="http://schemas.openxmlformats.org/officeDocument/2006/relationships/customXml" Target="../ink/ink811.xml"/><Relationship Id="rId90" Type="http://schemas.openxmlformats.org/officeDocument/2006/relationships/image" Target="../media/image876.png"/><Relationship Id="rId95" Type="http://schemas.openxmlformats.org/officeDocument/2006/relationships/customXml" Target="../ink/ink856.xml"/><Relationship Id="rId160" Type="http://schemas.openxmlformats.org/officeDocument/2006/relationships/image" Target="../media/image911.png"/><Relationship Id="rId165" Type="http://schemas.openxmlformats.org/officeDocument/2006/relationships/customXml" Target="../ink/ink891.xml"/><Relationship Id="rId181" Type="http://schemas.openxmlformats.org/officeDocument/2006/relationships/customXml" Target="../ink/ink899.xml"/><Relationship Id="rId186" Type="http://schemas.openxmlformats.org/officeDocument/2006/relationships/image" Target="../media/image924.png"/><Relationship Id="rId216" Type="http://schemas.openxmlformats.org/officeDocument/2006/relationships/image" Target="../media/image939.png"/><Relationship Id="rId211" Type="http://schemas.openxmlformats.org/officeDocument/2006/relationships/customXml" Target="../ink/ink914.xml"/><Relationship Id="rId22" Type="http://schemas.openxmlformats.org/officeDocument/2006/relationships/image" Target="../media/image842.png"/><Relationship Id="rId27" Type="http://schemas.openxmlformats.org/officeDocument/2006/relationships/customXml" Target="../ink/ink822.xml"/><Relationship Id="rId43" Type="http://schemas.openxmlformats.org/officeDocument/2006/relationships/customXml" Target="../ink/ink830.xml"/><Relationship Id="rId48" Type="http://schemas.openxmlformats.org/officeDocument/2006/relationships/image" Target="../media/image855.png"/><Relationship Id="rId64" Type="http://schemas.openxmlformats.org/officeDocument/2006/relationships/image" Target="../media/image863.png"/><Relationship Id="rId69" Type="http://schemas.openxmlformats.org/officeDocument/2006/relationships/customXml" Target="../ink/ink843.xml"/><Relationship Id="rId113" Type="http://schemas.openxmlformats.org/officeDocument/2006/relationships/customXml" Target="../ink/ink865.xml"/><Relationship Id="rId118" Type="http://schemas.openxmlformats.org/officeDocument/2006/relationships/image" Target="../media/image890.png"/><Relationship Id="rId134" Type="http://schemas.openxmlformats.org/officeDocument/2006/relationships/image" Target="../media/image898.png"/><Relationship Id="rId139" Type="http://schemas.openxmlformats.org/officeDocument/2006/relationships/customXml" Target="../ink/ink878.xml"/><Relationship Id="rId80" Type="http://schemas.openxmlformats.org/officeDocument/2006/relationships/image" Target="../media/image871.png"/><Relationship Id="rId85" Type="http://schemas.openxmlformats.org/officeDocument/2006/relationships/customXml" Target="../ink/ink851.xml"/><Relationship Id="rId150" Type="http://schemas.openxmlformats.org/officeDocument/2006/relationships/image" Target="../media/image906.png"/><Relationship Id="rId155" Type="http://schemas.openxmlformats.org/officeDocument/2006/relationships/customXml" Target="../ink/ink886.xml"/><Relationship Id="rId171" Type="http://schemas.openxmlformats.org/officeDocument/2006/relationships/customXml" Target="../ink/ink894.xml"/><Relationship Id="rId176" Type="http://schemas.openxmlformats.org/officeDocument/2006/relationships/image" Target="../media/image919.png"/><Relationship Id="rId192" Type="http://schemas.openxmlformats.org/officeDocument/2006/relationships/image" Target="../media/image927.png"/><Relationship Id="rId197" Type="http://schemas.openxmlformats.org/officeDocument/2006/relationships/customXml" Target="../ink/ink907.xml"/><Relationship Id="rId206" Type="http://schemas.openxmlformats.org/officeDocument/2006/relationships/image" Target="../media/image934.png"/><Relationship Id="rId201" Type="http://schemas.openxmlformats.org/officeDocument/2006/relationships/customXml" Target="../ink/ink909.xml"/><Relationship Id="rId12" Type="http://schemas.openxmlformats.org/officeDocument/2006/relationships/image" Target="../media/image837.png"/><Relationship Id="rId17" Type="http://schemas.openxmlformats.org/officeDocument/2006/relationships/customXml" Target="../ink/ink817.xml"/><Relationship Id="rId33" Type="http://schemas.openxmlformats.org/officeDocument/2006/relationships/customXml" Target="../ink/ink825.xml"/><Relationship Id="rId38" Type="http://schemas.openxmlformats.org/officeDocument/2006/relationships/image" Target="../media/image850.png"/><Relationship Id="rId59" Type="http://schemas.openxmlformats.org/officeDocument/2006/relationships/customXml" Target="../ink/ink838.xml"/><Relationship Id="rId103" Type="http://schemas.openxmlformats.org/officeDocument/2006/relationships/customXml" Target="../ink/ink860.xml"/><Relationship Id="rId108" Type="http://schemas.openxmlformats.org/officeDocument/2006/relationships/image" Target="../media/image885.png"/><Relationship Id="rId124" Type="http://schemas.openxmlformats.org/officeDocument/2006/relationships/image" Target="../media/image893.png"/><Relationship Id="rId129" Type="http://schemas.openxmlformats.org/officeDocument/2006/relationships/customXml" Target="../ink/ink873.xml"/><Relationship Id="rId54" Type="http://schemas.openxmlformats.org/officeDocument/2006/relationships/image" Target="../media/image858.png"/><Relationship Id="rId70" Type="http://schemas.openxmlformats.org/officeDocument/2006/relationships/image" Target="../media/image866.png"/><Relationship Id="rId75" Type="http://schemas.openxmlformats.org/officeDocument/2006/relationships/customXml" Target="../ink/ink846.xml"/><Relationship Id="rId91" Type="http://schemas.openxmlformats.org/officeDocument/2006/relationships/customXml" Target="../ink/ink854.xml"/><Relationship Id="rId96" Type="http://schemas.openxmlformats.org/officeDocument/2006/relationships/image" Target="../media/image879.png"/><Relationship Id="rId140" Type="http://schemas.openxmlformats.org/officeDocument/2006/relationships/image" Target="../media/image901.png"/><Relationship Id="rId145" Type="http://schemas.openxmlformats.org/officeDocument/2006/relationships/customXml" Target="../ink/ink881.xml"/><Relationship Id="rId161" Type="http://schemas.openxmlformats.org/officeDocument/2006/relationships/customXml" Target="../ink/ink889.xml"/><Relationship Id="rId166" Type="http://schemas.openxmlformats.org/officeDocument/2006/relationships/image" Target="../media/image914.png"/><Relationship Id="rId182" Type="http://schemas.openxmlformats.org/officeDocument/2006/relationships/image" Target="../media/image922.png"/><Relationship Id="rId187" Type="http://schemas.openxmlformats.org/officeDocument/2006/relationships/customXml" Target="../ink/ink90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4.png"/><Relationship Id="rId212" Type="http://schemas.openxmlformats.org/officeDocument/2006/relationships/image" Target="../media/image937.png"/><Relationship Id="rId23" Type="http://schemas.openxmlformats.org/officeDocument/2006/relationships/customXml" Target="../ink/ink820.xml"/><Relationship Id="rId28" Type="http://schemas.openxmlformats.org/officeDocument/2006/relationships/image" Target="../media/image845.png"/><Relationship Id="rId49" Type="http://schemas.openxmlformats.org/officeDocument/2006/relationships/customXml" Target="../ink/ink833.xml"/><Relationship Id="rId114" Type="http://schemas.openxmlformats.org/officeDocument/2006/relationships/image" Target="../media/image888.png"/><Relationship Id="rId119" Type="http://schemas.openxmlformats.org/officeDocument/2006/relationships/customXml" Target="../ink/ink868.xml"/><Relationship Id="rId44" Type="http://schemas.openxmlformats.org/officeDocument/2006/relationships/image" Target="../media/image853.png"/><Relationship Id="rId60" Type="http://schemas.openxmlformats.org/officeDocument/2006/relationships/image" Target="../media/image861.png"/><Relationship Id="rId65" Type="http://schemas.openxmlformats.org/officeDocument/2006/relationships/customXml" Target="../ink/ink841.xml"/><Relationship Id="rId81" Type="http://schemas.openxmlformats.org/officeDocument/2006/relationships/customXml" Target="../ink/ink849.xml"/><Relationship Id="rId86" Type="http://schemas.openxmlformats.org/officeDocument/2006/relationships/image" Target="../media/image874.png"/><Relationship Id="rId130" Type="http://schemas.openxmlformats.org/officeDocument/2006/relationships/image" Target="../media/image896.png"/><Relationship Id="rId135" Type="http://schemas.openxmlformats.org/officeDocument/2006/relationships/customXml" Target="../ink/ink876.xml"/><Relationship Id="rId151" Type="http://schemas.openxmlformats.org/officeDocument/2006/relationships/customXml" Target="../ink/ink884.xml"/><Relationship Id="rId156" Type="http://schemas.openxmlformats.org/officeDocument/2006/relationships/image" Target="../media/image909.png"/><Relationship Id="rId177" Type="http://schemas.openxmlformats.org/officeDocument/2006/relationships/customXml" Target="../ink/ink897.xml"/><Relationship Id="rId198" Type="http://schemas.openxmlformats.org/officeDocument/2006/relationships/image" Target="../media/image930.png"/><Relationship Id="rId172" Type="http://schemas.openxmlformats.org/officeDocument/2006/relationships/image" Target="../media/image917.png"/><Relationship Id="rId193" Type="http://schemas.openxmlformats.org/officeDocument/2006/relationships/customXml" Target="../ink/ink905.xml"/><Relationship Id="rId202" Type="http://schemas.openxmlformats.org/officeDocument/2006/relationships/image" Target="../media/image932.png"/><Relationship Id="rId207" Type="http://schemas.openxmlformats.org/officeDocument/2006/relationships/customXml" Target="../ink/ink912.xml"/><Relationship Id="rId13" Type="http://schemas.openxmlformats.org/officeDocument/2006/relationships/customXml" Target="../ink/ink815.xml"/><Relationship Id="rId18" Type="http://schemas.openxmlformats.org/officeDocument/2006/relationships/image" Target="../media/image840.png"/><Relationship Id="rId39" Type="http://schemas.openxmlformats.org/officeDocument/2006/relationships/customXml" Target="../ink/ink828.xml"/><Relationship Id="rId109" Type="http://schemas.openxmlformats.org/officeDocument/2006/relationships/customXml" Target="../ink/ink863.xml"/><Relationship Id="rId34" Type="http://schemas.openxmlformats.org/officeDocument/2006/relationships/image" Target="../media/image848.png"/><Relationship Id="rId50" Type="http://schemas.openxmlformats.org/officeDocument/2006/relationships/image" Target="../media/image856.png"/><Relationship Id="rId55" Type="http://schemas.openxmlformats.org/officeDocument/2006/relationships/customXml" Target="../ink/ink836.xml"/><Relationship Id="rId76" Type="http://schemas.openxmlformats.org/officeDocument/2006/relationships/image" Target="../media/image869.png"/><Relationship Id="rId97" Type="http://schemas.openxmlformats.org/officeDocument/2006/relationships/customXml" Target="../ink/ink857.xml"/><Relationship Id="rId104" Type="http://schemas.openxmlformats.org/officeDocument/2006/relationships/image" Target="../media/image883.png"/><Relationship Id="rId120" Type="http://schemas.openxmlformats.org/officeDocument/2006/relationships/image" Target="../media/image891.png"/><Relationship Id="rId125" Type="http://schemas.openxmlformats.org/officeDocument/2006/relationships/customXml" Target="../ink/ink871.xml"/><Relationship Id="rId141" Type="http://schemas.openxmlformats.org/officeDocument/2006/relationships/customXml" Target="../ink/ink879.xml"/><Relationship Id="rId146" Type="http://schemas.openxmlformats.org/officeDocument/2006/relationships/image" Target="../media/image904.png"/><Relationship Id="rId167" Type="http://schemas.openxmlformats.org/officeDocument/2006/relationships/customXml" Target="../ink/ink892.xml"/><Relationship Id="rId188" Type="http://schemas.openxmlformats.org/officeDocument/2006/relationships/image" Target="../media/image925.png"/><Relationship Id="rId7" Type="http://schemas.openxmlformats.org/officeDocument/2006/relationships/customXml" Target="../ink/ink812.xml"/><Relationship Id="rId71" Type="http://schemas.openxmlformats.org/officeDocument/2006/relationships/customXml" Target="../ink/ink844.xml"/><Relationship Id="rId92" Type="http://schemas.openxmlformats.org/officeDocument/2006/relationships/image" Target="../media/image877.png"/><Relationship Id="rId162" Type="http://schemas.openxmlformats.org/officeDocument/2006/relationships/image" Target="../media/image912.png"/><Relationship Id="rId183" Type="http://schemas.openxmlformats.org/officeDocument/2006/relationships/customXml" Target="../ink/ink900.xml"/><Relationship Id="rId213" Type="http://schemas.openxmlformats.org/officeDocument/2006/relationships/customXml" Target="../ink/ink915.xml"/><Relationship Id="rId2" Type="http://schemas.openxmlformats.org/officeDocument/2006/relationships/image" Target="../media/image832.png"/><Relationship Id="rId29" Type="http://schemas.openxmlformats.org/officeDocument/2006/relationships/customXml" Target="../ink/ink823.xml"/><Relationship Id="rId24" Type="http://schemas.openxmlformats.org/officeDocument/2006/relationships/image" Target="../media/image843.png"/><Relationship Id="rId40" Type="http://schemas.openxmlformats.org/officeDocument/2006/relationships/image" Target="../media/image851.png"/><Relationship Id="rId45" Type="http://schemas.openxmlformats.org/officeDocument/2006/relationships/customXml" Target="../ink/ink831.xml"/><Relationship Id="rId66" Type="http://schemas.openxmlformats.org/officeDocument/2006/relationships/image" Target="../media/image864.png"/><Relationship Id="rId87" Type="http://schemas.openxmlformats.org/officeDocument/2006/relationships/customXml" Target="../ink/ink852.xml"/><Relationship Id="rId110" Type="http://schemas.openxmlformats.org/officeDocument/2006/relationships/image" Target="../media/image886.png"/><Relationship Id="rId115" Type="http://schemas.openxmlformats.org/officeDocument/2006/relationships/customXml" Target="../ink/ink866.xml"/><Relationship Id="rId131" Type="http://schemas.openxmlformats.org/officeDocument/2006/relationships/customXml" Target="../ink/ink874.xml"/><Relationship Id="rId136" Type="http://schemas.openxmlformats.org/officeDocument/2006/relationships/image" Target="../media/image899.png"/><Relationship Id="rId157" Type="http://schemas.openxmlformats.org/officeDocument/2006/relationships/customXml" Target="../ink/ink887.xml"/><Relationship Id="rId178" Type="http://schemas.openxmlformats.org/officeDocument/2006/relationships/image" Target="../media/image920.png"/><Relationship Id="rId61" Type="http://schemas.openxmlformats.org/officeDocument/2006/relationships/customXml" Target="../ink/ink839.xml"/><Relationship Id="rId82" Type="http://schemas.openxmlformats.org/officeDocument/2006/relationships/image" Target="../media/image872.png"/><Relationship Id="rId152" Type="http://schemas.openxmlformats.org/officeDocument/2006/relationships/image" Target="../media/image907.png"/><Relationship Id="rId173" Type="http://schemas.openxmlformats.org/officeDocument/2006/relationships/customXml" Target="../ink/ink895.xml"/><Relationship Id="rId194" Type="http://schemas.openxmlformats.org/officeDocument/2006/relationships/image" Target="../media/image928.png"/><Relationship Id="rId199" Type="http://schemas.openxmlformats.org/officeDocument/2006/relationships/customXml" Target="../ink/ink908.xml"/><Relationship Id="rId203" Type="http://schemas.openxmlformats.org/officeDocument/2006/relationships/customXml" Target="../ink/ink910.xml"/><Relationship Id="rId208" Type="http://schemas.openxmlformats.org/officeDocument/2006/relationships/image" Target="../media/image935.png"/><Relationship Id="rId19" Type="http://schemas.openxmlformats.org/officeDocument/2006/relationships/customXml" Target="../ink/ink818.xml"/><Relationship Id="rId14" Type="http://schemas.openxmlformats.org/officeDocument/2006/relationships/image" Target="../media/image838.png"/><Relationship Id="rId30" Type="http://schemas.openxmlformats.org/officeDocument/2006/relationships/image" Target="../media/image846.png"/><Relationship Id="rId35" Type="http://schemas.openxmlformats.org/officeDocument/2006/relationships/customXml" Target="../ink/ink826.xml"/><Relationship Id="rId56" Type="http://schemas.openxmlformats.org/officeDocument/2006/relationships/image" Target="../media/image859.png"/><Relationship Id="rId77" Type="http://schemas.openxmlformats.org/officeDocument/2006/relationships/customXml" Target="../ink/ink847.xml"/><Relationship Id="rId100" Type="http://schemas.openxmlformats.org/officeDocument/2006/relationships/image" Target="../media/image881.png"/><Relationship Id="rId105" Type="http://schemas.openxmlformats.org/officeDocument/2006/relationships/customXml" Target="../ink/ink861.xml"/><Relationship Id="rId126" Type="http://schemas.openxmlformats.org/officeDocument/2006/relationships/image" Target="../media/image894.png"/><Relationship Id="rId147" Type="http://schemas.openxmlformats.org/officeDocument/2006/relationships/customXml" Target="../ink/ink882.xml"/><Relationship Id="rId168" Type="http://schemas.openxmlformats.org/officeDocument/2006/relationships/image" Target="../media/image915.png"/><Relationship Id="rId8" Type="http://schemas.openxmlformats.org/officeDocument/2006/relationships/image" Target="../media/image835.png"/><Relationship Id="rId51" Type="http://schemas.openxmlformats.org/officeDocument/2006/relationships/customXml" Target="../ink/ink834.xml"/><Relationship Id="rId72" Type="http://schemas.openxmlformats.org/officeDocument/2006/relationships/image" Target="../media/image867.png"/><Relationship Id="rId93" Type="http://schemas.openxmlformats.org/officeDocument/2006/relationships/customXml" Target="../ink/ink855.xml"/><Relationship Id="rId98" Type="http://schemas.openxmlformats.org/officeDocument/2006/relationships/image" Target="../media/image880.png"/><Relationship Id="rId121" Type="http://schemas.openxmlformats.org/officeDocument/2006/relationships/customXml" Target="../ink/ink869.xml"/><Relationship Id="rId142" Type="http://schemas.openxmlformats.org/officeDocument/2006/relationships/image" Target="../media/image902.png"/><Relationship Id="rId163" Type="http://schemas.openxmlformats.org/officeDocument/2006/relationships/customXml" Target="../ink/ink890.xml"/><Relationship Id="rId184" Type="http://schemas.openxmlformats.org/officeDocument/2006/relationships/image" Target="../media/image923.png"/><Relationship Id="rId189" Type="http://schemas.openxmlformats.org/officeDocument/2006/relationships/customXml" Target="../ink/ink903.xml"/><Relationship Id="rId3" Type="http://schemas.openxmlformats.org/officeDocument/2006/relationships/customXml" Target="../ink/ink810.xml"/><Relationship Id="rId214" Type="http://schemas.openxmlformats.org/officeDocument/2006/relationships/image" Target="../media/image938.png"/><Relationship Id="rId25" Type="http://schemas.openxmlformats.org/officeDocument/2006/relationships/customXml" Target="../ink/ink821.xml"/><Relationship Id="rId46" Type="http://schemas.openxmlformats.org/officeDocument/2006/relationships/image" Target="../media/image854.png"/><Relationship Id="rId67" Type="http://schemas.openxmlformats.org/officeDocument/2006/relationships/customXml" Target="../ink/ink842.xml"/><Relationship Id="rId116" Type="http://schemas.openxmlformats.org/officeDocument/2006/relationships/image" Target="../media/image889.png"/><Relationship Id="rId137" Type="http://schemas.openxmlformats.org/officeDocument/2006/relationships/customXml" Target="../ink/ink877.xml"/><Relationship Id="rId158" Type="http://schemas.openxmlformats.org/officeDocument/2006/relationships/image" Target="../media/image910.png"/><Relationship Id="rId20" Type="http://schemas.openxmlformats.org/officeDocument/2006/relationships/image" Target="../media/image841.png"/><Relationship Id="rId41" Type="http://schemas.openxmlformats.org/officeDocument/2006/relationships/customXml" Target="../ink/ink829.xml"/><Relationship Id="rId62" Type="http://schemas.openxmlformats.org/officeDocument/2006/relationships/image" Target="../media/image862.png"/><Relationship Id="rId83" Type="http://schemas.openxmlformats.org/officeDocument/2006/relationships/customXml" Target="../ink/ink850.xml"/><Relationship Id="rId88" Type="http://schemas.openxmlformats.org/officeDocument/2006/relationships/image" Target="../media/image875.png"/><Relationship Id="rId111" Type="http://schemas.openxmlformats.org/officeDocument/2006/relationships/customXml" Target="../ink/ink864.xml"/><Relationship Id="rId132" Type="http://schemas.openxmlformats.org/officeDocument/2006/relationships/image" Target="../media/image897.png"/><Relationship Id="rId153" Type="http://schemas.openxmlformats.org/officeDocument/2006/relationships/customXml" Target="../ink/ink885.xml"/><Relationship Id="rId174" Type="http://schemas.openxmlformats.org/officeDocument/2006/relationships/image" Target="../media/image918.png"/><Relationship Id="rId179" Type="http://schemas.openxmlformats.org/officeDocument/2006/relationships/customXml" Target="../ink/ink898.xml"/><Relationship Id="rId195" Type="http://schemas.openxmlformats.org/officeDocument/2006/relationships/customXml" Target="../ink/ink906.xml"/><Relationship Id="rId209" Type="http://schemas.openxmlformats.org/officeDocument/2006/relationships/customXml" Target="../ink/ink913.xml"/><Relationship Id="rId190" Type="http://schemas.openxmlformats.org/officeDocument/2006/relationships/image" Target="../media/image926.png"/><Relationship Id="rId204" Type="http://schemas.openxmlformats.org/officeDocument/2006/relationships/image" Target="../media/image933.png"/><Relationship Id="rId15" Type="http://schemas.openxmlformats.org/officeDocument/2006/relationships/customXml" Target="../ink/ink816.xml"/><Relationship Id="rId36" Type="http://schemas.openxmlformats.org/officeDocument/2006/relationships/image" Target="../media/image849.png"/><Relationship Id="rId57" Type="http://schemas.openxmlformats.org/officeDocument/2006/relationships/customXml" Target="../ink/ink837.xml"/><Relationship Id="rId106" Type="http://schemas.openxmlformats.org/officeDocument/2006/relationships/image" Target="../media/image884.png"/><Relationship Id="rId127" Type="http://schemas.openxmlformats.org/officeDocument/2006/relationships/customXml" Target="../ink/ink872.xml"/><Relationship Id="rId10" Type="http://schemas.openxmlformats.org/officeDocument/2006/relationships/image" Target="../media/image836.png"/><Relationship Id="rId31" Type="http://schemas.openxmlformats.org/officeDocument/2006/relationships/customXml" Target="../ink/ink824.xml"/><Relationship Id="rId52" Type="http://schemas.openxmlformats.org/officeDocument/2006/relationships/image" Target="../media/image857.png"/><Relationship Id="rId73" Type="http://schemas.openxmlformats.org/officeDocument/2006/relationships/customXml" Target="../ink/ink845.xml"/><Relationship Id="rId78" Type="http://schemas.openxmlformats.org/officeDocument/2006/relationships/image" Target="../media/image870.png"/><Relationship Id="rId94" Type="http://schemas.openxmlformats.org/officeDocument/2006/relationships/image" Target="../media/image878.png"/><Relationship Id="rId99" Type="http://schemas.openxmlformats.org/officeDocument/2006/relationships/customXml" Target="../ink/ink858.xml"/><Relationship Id="rId101" Type="http://schemas.openxmlformats.org/officeDocument/2006/relationships/customXml" Target="../ink/ink859.xml"/><Relationship Id="rId122" Type="http://schemas.openxmlformats.org/officeDocument/2006/relationships/image" Target="../media/image892.png"/><Relationship Id="rId143" Type="http://schemas.openxmlformats.org/officeDocument/2006/relationships/customXml" Target="../ink/ink880.xml"/><Relationship Id="rId148" Type="http://schemas.openxmlformats.org/officeDocument/2006/relationships/image" Target="../media/image905.png"/><Relationship Id="rId164" Type="http://schemas.openxmlformats.org/officeDocument/2006/relationships/image" Target="../media/image913.png"/><Relationship Id="rId169" Type="http://schemas.openxmlformats.org/officeDocument/2006/relationships/customXml" Target="../ink/ink893.xml"/><Relationship Id="rId185" Type="http://schemas.openxmlformats.org/officeDocument/2006/relationships/customXml" Target="../ink/ink901.xml"/><Relationship Id="rId4" Type="http://schemas.openxmlformats.org/officeDocument/2006/relationships/image" Target="../media/image833.png"/><Relationship Id="rId9" Type="http://schemas.openxmlformats.org/officeDocument/2006/relationships/customXml" Target="../ink/ink813.xml"/><Relationship Id="rId180" Type="http://schemas.openxmlformats.org/officeDocument/2006/relationships/image" Target="../media/image921.png"/><Relationship Id="rId210" Type="http://schemas.openxmlformats.org/officeDocument/2006/relationships/image" Target="../media/image936.png"/><Relationship Id="rId215" Type="http://schemas.openxmlformats.org/officeDocument/2006/relationships/customXml" Target="../ink/ink916.xml"/><Relationship Id="rId26" Type="http://schemas.openxmlformats.org/officeDocument/2006/relationships/image" Target="../media/image844.png"/><Relationship Id="rId47" Type="http://schemas.openxmlformats.org/officeDocument/2006/relationships/customXml" Target="../ink/ink832.xml"/><Relationship Id="rId68" Type="http://schemas.openxmlformats.org/officeDocument/2006/relationships/image" Target="../media/image865.png"/><Relationship Id="rId89" Type="http://schemas.openxmlformats.org/officeDocument/2006/relationships/customXml" Target="../ink/ink853.xml"/><Relationship Id="rId112" Type="http://schemas.openxmlformats.org/officeDocument/2006/relationships/image" Target="../media/image887.png"/><Relationship Id="rId133" Type="http://schemas.openxmlformats.org/officeDocument/2006/relationships/customXml" Target="../ink/ink875.xml"/><Relationship Id="rId154" Type="http://schemas.openxmlformats.org/officeDocument/2006/relationships/image" Target="../media/image908.png"/><Relationship Id="rId175" Type="http://schemas.openxmlformats.org/officeDocument/2006/relationships/customXml" Target="../ink/ink896.xml"/><Relationship Id="rId196" Type="http://schemas.openxmlformats.org/officeDocument/2006/relationships/image" Target="../media/image929.png"/><Relationship Id="rId200" Type="http://schemas.openxmlformats.org/officeDocument/2006/relationships/image" Target="../media/image931.png"/><Relationship Id="rId16" Type="http://schemas.openxmlformats.org/officeDocument/2006/relationships/image" Target="../media/image839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997.png"/><Relationship Id="rId21" Type="http://schemas.openxmlformats.org/officeDocument/2006/relationships/image" Target="../media/image949.png"/><Relationship Id="rId42" Type="http://schemas.openxmlformats.org/officeDocument/2006/relationships/customXml" Target="../ink/ink936.xml"/><Relationship Id="rId63" Type="http://schemas.openxmlformats.org/officeDocument/2006/relationships/image" Target="../media/image970.png"/><Relationship Id="rId84" Type="http://schemas.openxmlformats.org/officeDocument/2006/relationships/customXml" Target="../ink/ink957.xml"/><Relationship Id="rId138" Type="http://schemas.openxmlformats.org/officeDocument/2006/relationships/customXml" Target="../ink/ink984.xml"/><Relationship Id="rId159" Type="http://schemas.openxmlformats.org/officeDocument/2006/relationships/image" Target="../media/image1018.png"/><Relationship Id="rId170" Type="http://schemas.openxmlformats.org/officeDocument/2006/relationships/customXml" Target="../ink/ink1000.xml"/><Relationship Id="rId191" Type="http://schemas.openxmlformats.org/officeDocument/2006/relationships/image" Target="../media/image1034.png"/><Relationship Id="rId205" Type="http://schemas.openxmlformats.org/officeDocument/2006/relationships/image" Target="../media/image1041.png"/><Relationship Id="rId226" Type="http://schemas.openxmlformats.org/officeDocument/2006/relationships/customXml" Target="../ink/ink1028.xml"/><Relationship Id="rId107" Type="http://schemas.openxmlformats.org/officeDocument/2006/relationships/image" Target="../media/image992.png"/><Relationship Id="rId11" Type="http://schemas.openxmlformats.org/officeDocument/2006/relationships/image" Target="../media/image944.png"/><Relationship Id="rId32" Type="http://schemas.openxmlformats.org/officeDocument/2006/relationships/customXml" Target="../ink/ink931.xml"/><Relationship Id="rId53" Type="http://schemas.openxmlformats.org/officeDocument/2006/relationships/image" Target="../media/image965.png"/><Relationship Id="rId74" Type="http://schemas.openxmlformats.org/officeDocument/2006/relationships/customXml" Target="../ink/ink952.xml"/><Relationship Id="rId128" Type="http://schemas.openxmlformats.org/officeDocument/2006/relationships/customXml" Target="../ink/ink979.xml"/><Relationship Id="rId149" Type="http://schemas.openxmlformats.org/officeDocument/2006/relationships/image" Target="../media/image1013.png"/><Relationship Id="rId5" Type="http://schemas.openxmlformats.org/officeDocument/2006/relationships/image" Target="../media/image494.png"/><Relationship Id="rId95" Type="http://schemas.openxmlformats.org/officeDocument/2006/relationships/image" Target="../media/image986.png"/><Relationship Id="rId160" Type="http://schemas.openxmlformats.org/officeDocument/2006/relationships/customXml" Target="../ink/ink995.xml"/><Relationship Id="rId181" Type="http://schemas.openxmlformats.org/officeDocument/2006/relationships/image" Target="../media/image1029.png"/><Relationship Id="rId216" Type="http://schemas.openxmlformats.org/officeDocument/2006/relationships/customXml" Target="../ink/ink1023.xml"/><Relationship Id="rId237" Type="http://schemas.openxmlformats.org/officeDocument/2006/relationships/image" Target="../media/image1057.png"/><Relationship Id="rId22" Type="http://schemas.openxmlformats.org/officeDocument/2006/relationships/customXml" Target="../ink/ink926.xml"/><Relationship Id="rId43" Type="http://schemas.openxmlformats.org/officeDocument/2006/relationships/image" Target="../media/image960.png"/><Relationship Id="rId64" Type="http://schemas.openxmlformats.org/officeDocument/2006/relationships/customXml" Target="../ink/ink947.xml"/><Relationship Id="rId118" Type="http://schemas.openxmlformats.org/officeDocument/2006/relationships/customXml" Target="../ink/ink974.xml"/><Relationship Id="rId139" Type="http://schemas.openxmlformats.org/officeDocument/2006/relationships/image" Target="../media/image1008.png"/><Relationship Id="rId85" Type="http://schemas.openxmlformats.org/officeDocument/2006/relationships/image" Target="../media/image981.png"/><Relationship Id="rId150" Type="http://schemas.openxmlformats.org/officeDocument/2006/relationships/customXml" Target="../ink/ink990.xml"/><Relationship Id="rId171" Type="http://schemas.openxmlformats.org/officeDocument/2006/relationships/image" Target="../media/image1024.png"/><Relationship Id="rId192" Type="http://schemas.openxmlformats.org/officeDocument/2006/relationships/customXml" Target="../ink/ink1011.xml"/><Relationship Id="rId206" Type="http://schemas.openxmlformats.org/officeDocument/2006/relationships/customXml" Target="../ink/ink1018.xml"/><Relationship Id="rId227" Type="http://schemas.openxmlformats.org/officeDocument/2006/relationships/image" Target="../media/image1052.png"/><Relationship Id="rId201" Type="http://schemas.openxmlformats.org/officeDocument/2006/relationships/image" Target="../media/image1039.png"/><Relationship Id="rId222" Type="http://schemas.openxmlformats.org/officeDocument/2006/relationships/customXml" Target="../ink/ink1026.xml"/><Relationship Id="rId243" Type="http://schemas.openxmlformats.org/officeDocument/2006/relationships/image" Target="../media/image1060.png"/><Relationship Id="rId12" Type="http://schemas.openxmlformats.org/officeDocument/2006/relationships/customXml" Target="../ink/ink921.xml"/><Relationship Id="rId17" Type="http://schemas.openxmlformats.org/officeDocument/2006/relationships/image" Target="../media/image947.png"/><Relationship Id="rId33" Type="http://schemas.openxmlformats.org/officeDocument/2006/relationships/image" Target="../media/image955.png"/><Relationship Id="rId38" Type="http://schemas.openxmlformats.org/officeDocument/2006/relationships/customXml" Target="../ink/ink934.xml"/><Relationship Id="rId59" Type="http://schemas.openxmlformats.org/officeDocument/2006/relationships/image" Target="../media/image968.png"/><Relationship Id="rId103" Type="http://schemas.openxmlformats.org/officeDocument/2006/relationships/image" Target="../media/image990.png"/><Relationship Id="rId108" Type="http://schemas.openxmlformats.org/officeDocument/2006/relationships/customXml" Target="../ink/ink969.xml"/><Relationship Id="rId124" Type="http://schemas.openxmlformats.org/officeDocument/2006/relationships/customXml" Target="../ink/ink977.xml"/><Relationship Id="rId129" Type="http://schemas.openxmlformats.org/officeDocument/2006/relationships/image" Target="../media/image1003.png"/><Relationship Id="rId54" Type="http://schemas.openxmlformats.org/officeDocument/2006/relationships/customXml" Target="../ink/ink942.xml"/><Relationship Id="rId70" Type="http://schemas.openxmlformats.org/officeDocument/2006/relationships/customXml" Target="../ink/ink950.xml"/><Relationship Id="rId75" Type="http://schemas.openxmlformats.org/officeDocument/2006/relationships/image" Target="../media/image976.png"/><Relationship Id="rId91" Type="http://schemas.openxmlformats.org/officeDocument/2006/relationships/image" Target="../media/image984.png"/><Relationship Id="rId96" Type="http://schemas.openxmlformats.org/officeDocument/2006/relationships/customXml" Target="../ink/ink963.xml"/><Relationship Id="rId140" Type="http://schemas.openxmlformats.org/officeDocument/2006/relationships/customXml" Target="../ink/ink985.xml"/><Relationship Id="rId145" Type="http://schemas.openxmlformats.org/officeDocument/2006/relationships/image" Target="../media/image1011.png"/><Relationship Id="rId161" Type="http://schemas.openxmlformats.org/officeDocument/2006/relationships/image" Target="../media/image1019.png"/><Relationship Id="rId166" Type="http://schemas.openxmlformats.org/officeDocument/2006/relationships/customXml" Target="../ink/ink998.xml"/><Relationship Id="rId182" Type="http://schemas.openxmlformats.org/officeDocument/2006/relationships/customXml" Target="../ink/ink1006.xml"/><Relationship Id="rId187" Type="http://schemas.openxmlformats.org/officeDocument/2006/relationships/image" Target="../media/image1032.png"/><Relationship Id="rId217" Type="http://schemas.openxmlformats.org/officeDocument/2006/relationships/image" Target="../media/image104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18.xml"/><Relationship Id="rId212" Type="http://schemas.openxmlformats.org/officeDocument/2006/relationships/customXml" Target="../ink/ink1021.xml"/><Relationship Id="rId233" Type="http://schemas.openxmlformats.org/officeDocument/2006/relationships/image" Target="../media/image1055.png"/><Relationship Id="rId238" Type="http://schemas.openxmlformats.org/officeDocument/2006/relationships/customXml" Target="../ink/ink1034.xml"/><Relationship Id="rId23" Type="http://schemas.openxmlformats.org/officeDocument/2006/relationships/image" Target="../media/image950.png"/><Relationship Id="rId28" Type="http://schemas.openxmlformats.org/officeDocument/2006/relationships/customXml" Target="../ink/ink929.xml"/><Relationship Id="rId49" Type="http://schemas.openxmlformats.org/officeDocument/2006/relationships/image" Target="../media/image963.png"/><Relationship Id="rId114" Type="http://schemas.openxmlformats.org/officeDocument/2006/relationships/customXml" Target="../ink/ink972.xml"/><Relationship Id="rId119" Type="http://schemas.openxmlformats.org/officeDocument/2006/relationships/image" Target="../media/image998.png"/><Relationship Id="rId44" Type="http://schemas.openxmlformats.org/officeDocument/2006/relationships/customXml" Target="../ink/ink937.xml"/><Relationship Id="rId60" Type="http://schemas.openxmlformats.org/officeDocument/2006/relationships/customXml" Target="../ink/ink945.xml"/><Relationship Id="rId65" Type="http://schemas.openxmlformats.org/officeDocument/2006/relationships/image" Target="../media/image971.png"/><Relationship Id="rId81" Type="http://schemas.openxmlformats.org/officeDocument/2006/relationships/image" Target="../media/image979.png"/><Relationship Id="rId86" Type="http://schemas.openxmlformats.org/officeDocument/2006/relationships/customXml" Target="../ink/ink958.xml"/><Relationship Id="rId130" Type="http://schemas.openxmlformats.org/officeDocument/2006/relationships/customXml" Target="../ink/ink980.xml"/><Relationship Id="rId135" Type="http://schemas.openxmlformats.org/officeDocument/2006/relationships/image" Target="../media/image1006.png"/><Relationship Id="rId151" Type="http://schemas.openxmlformats.org/officeDocument/2006/relationships/image" Target="../media/image1014.png"/><Relationship Id="rId156" Type="http://schemas.openxmlformats.org/officeDocument/2006/relationships/customXml" Target="../ink/ink993.xml"/><Relationship Id="rId177" Type="http://schemas.openxmlformats.org/officeDocument/2006/relationships/image" Target="../media/image1027.png"/><Relationship Id="rId198" Type="http://schemas.openxmlformats.org/officeDocument/2006/relationships/customXml" Target="../ink/ink1014.xml"/><Relationship Id="rId172" Type="http://schemas.openxmlformats.org/officeDocument/2006/relationships/customXml" Target="../ink/ink1001.xml"/><Relationship Id="rId193" Type="http://schemas.openxmlformats.org/officeDocument/2006/relationships/image" Target="../media/image1035.png"/><Relationship Id="rId202" Type="http://schemas.openxmlformats.org/officeDocument/2006/relationships/customXml" Target="../ink/ink1016.xml"/><Relationship Id="rId207" Type="http://schemas.openxmlformats.org/officeDocument/2006/relationships/image" Target="../media/image1042.png"/><Relationship Id="rId223" Type="http://schemas.openxmlformats.org/officeDocument/2006/relationships/image" Target="../media/image1050.png"/><Relationship Id="rId228" Type="http://schemas.openxmlformats.org/officeDocument/2006/relationships/customXml" Target="../ink/ink1029.xml"/><Relationship Id="rId13" Type="http://schemas.openxmlformats.org/officeDocument/2006/relationships/image" Target="../media/image945.png"/><Relationship Id="rId18" Type="http://schemas.openxmlformats.org/officeDocument/2006/relationships/customXml" Target="../ink/ink924.xml"/><Relationship Id="rId39" Type="http://schemas.openxmlformats.org/officeDocument/2006/relationships/image" Target="../media/image958.png"/><Relationship Id="rId109" Type="http://schemas.openxmlformats.org/officeDocument/2006/relationships/image" Target="../media/image993.png"/><Relationship Id="rId34" Type="http://schemas.openxmlformats.org/officeDocument/2006/relationships/customXml" Target="../ink/ink932.xml"/><Relationship Id="rId50" Type="http://schemas.openxmlformats.org/officeDocument/2006/relationships/customXml" Target="../ink/ink940.xml"/><Relationship Id="rId55" Type="http://schemas.openxmlformats.org/officeDocument/2006/relationships/image" Target="../media/image966.png"/><Relationship Id="rId76" Type="http://schemas.openxmlformats.org/officeDocument/2006/relationships/customXml" Target="../ink/ink953.xml"/><Relationship Id="rId97" Type="http://schemas.openxmlformats.org/officeDocument/2006/relationships/image" Target="../media/image987.png"/><Relationship Id="rId104" Type="http://schemas.openxmlformats.org/officeDocument/2006/relationships/customXml" Target="../ink/ink967.xml"/><Relationship Id="rId120" Type="http://schemas.openxmlformats.org/officeDocument/2006/relationships/customXml" Target="../ink/ink975.xml"/><Relationship Id="rId125" Type="http://schemas.openxmlformats.org/officeDocument/2006/relationships/image" Target="../media/image1001.png"/><Relationship Id="rId141" Type="http://schemas.openxmlformats.org/officeDocument/2006/relationships/image" Target="../media/image1009.png"/><Relationship Id="rId146" Type="http://schemas.openxmlformats.org/officeDocument/2006/relationships/customXml" Target="../ink/ink988.xml"/><Relationship Id="rId167" Type="http://schemas.openxmlformats.org/officeDocument/2006/relationships/image" Target="../media/image1022.png"/><Relationship Id="rId188" Type="http://schemas.openxmlformats.org/officeDocument/2006/relationships/customXml" Target="../ink/ink1009.xml"/><Relationship Id="rId7" Type="http://schemas.openxmlformats.org/officeDocument/2006/relationships/image" Target="../media/image942.png"/><Relationship Id="rId71" Type="http://schemas.openxmlformats.org/officeDocument/2006/relationships/image" Target="../media/image974.png"/><Relationship Id="rId92" Type="http://schemas.openxmlformats.org/officeDocument/2006/relationships/customXml" Target="../ink/ink961.xml"/><Relationship Id="rId162" Type="http://schemas.openxmlformats.org/officeDocument/2006/relationships/customXml" Target="../ink/ink996.xml"/><Relationship Id="rId183" Type="http://schemas.openxmlformats.org/officeDocument/2006/relationships/image" Target="../media/image1030.png"/><Relationship Id="rId213" Type="http://schemas.openxmlformats.org/officeDocument/2006/relationships/image" Target="../media/image1045.png"/><Relationship Id="rId218" Type="http://schemas.openxmlformats.org/officeDocument/2006/relationships/customXml" Target="../ink/ink1024.xml"/><Relationship Id="rId234" Type="http://schemas.openxmlformats.org/officeDocument/2006/relationships/customXml" Target="../ink/ink1032.xml"/><Relationship Id="rId239" Type="http://schemas.openxmlformats.org/officeDocument/2006/relationships/image" Target="../media/image1058.png"/><Relationship Id="rId2" Type="http://schemas.openxmlformats.org/officeDocument/2006/relationships/image" Target="../media/image940.png"/><Relationship Id="rId29" Type="http://schemas.openxmlformats.org/officeDocument/2006/relationships/image" Target="../media/image953.png"/><Relationship Id="rId24" Type="http://schemas.openxmlformats.org/officeDocument/2006/relationships/customXml" Target="../ink/ink927.xml"/><Relationship Id="rId40" Type="http://schemas.openxmlformats.org/officeDocument/2006/relationships/customXml" Target="../ink/ink935.xml"/><Relationship Id="rId45" Type="http://schemas.openxmlformats.org/officeDocument/2006/relationships/image" Target="../media/image961.png"/><Relationship Id="rId66" Type="http://schemas.openxmlformats.org/officeDocument/2006/relationships/customXml" Target="../ink/ink948.xml"/><Relationship Id="rId87" Type="http://schemas.openxmlformats.org/officeDocument/2006/relationships/image" Target="../media/image982.png"/><Relationship Id="rId110" Type="http://schemas.openxmlformats.org/officeDocument/2006/relationships/customXml" Target="../ink/ink970.xml"/><Relationship Id="rId115" Type="http://schemas.openxmlformats.org/officeDocument/2006/relationships/image" Target="../media/image996.png"/><Relationship Id="rId131" Type="http://schemas.openxmlformats.org/officeDocument/2006/relationships/image" Target="../media/image1004.png"/><Relationship Id="rId136" Type="http://schemas.openxmlformats.org/officeDocument/2006/relationships/customXml" Target="../ink/ink983.xml"/><Relationship Id="rId157" Type="http://schemas.openxmlformats.org/officeDocument/2006/relationships/image" Target="../media/image1017.png"/><Relationship Id="rId178" Type="http://schemas.openxmlformats.org/officeDocument/2006/relationships/customXml" Target="../ink/ink1004.xml"/><Relationship Id="rId61" Type="http://schemas.openxmlformats.org/officeDocument/2006/relationships/image" Target="../media/image969.png"/><Relationship Id="rId82" Type="http://schemas.openxmlformats.org/officeDocument/2006/relationships/customXml" Target="../ink/ink956.xml"/><Relationship Id="rId152" Type="http://schemas.openxmlformats.org/officeDocument/2006/relationships/customXml" Target="../ink/ink991.xml"/><Relationship Id="rId173" Type="http://schemas.openxmlformats.org/officeDocument/2006/relationships/image" Target="../media/image1025.png"/><Relationship Id="rId194" Type="http://schemas.openxmlformats.org/officeDocument/2006/relationships/customXml" Target="../ink/ink1012.xml"/><Relationship Id="rId199" Type="http://schemas.openxmlformats.org/officeDocument/2006/relationships/image" Target="../media/image1038.png"/><Relationship Id="rId203" Type="http://schemas.openxmlformats.org/officeDocument/2006/relationships/image" Target="../media/image1040.png"/><Relationship Id="rId208" Type="http://schemas.openxmlformats.org/officeDocument/2006/relationships/customXml" Target="../ink/ink1019.xml"/><Relationship Id="rId229" Type="http://schemas.openxmlformats.org/officeDocument/2006/relationships/image" Target="../media/image1053.png"/><Relationship Id="rId19" Type="http://schemas.openxmlformats.org/officeDocument/2006/relationships/image" Target="../media/image948.png"/><Relationship Id="rId224" Type="http://schemas.openxmlformats.org/officeDocument/2006/relationships/customXml" Target="../ink/ink1027.xml"/><Relationship Id="rId240" Type="http://schemas.openxmlformats.org/officeDocument/2006/relationships/customXml" Target="../ink/ink1035.xml"/><Relationship Id="rId14" Type="http://schemas.openxmlformats.org/officeDocument/2006/relationships/customXml" Target="../ink/ink922.xml"/><Relationship Id="rId30" Type="http://schemas.openxmlformats.org/officeDocument/2006/relationships/customXml" Target="../ink/ink930.xml"/><Relationship Id="rId35" Type="http://schemas.openxmlformats.org/officeDocument/2006/relationships/image" Target="../media/image956.png"/><Relationship Id="rId56" Type="http://schemas.openxmlformats.org/officeDocument/2006/relationships/customXml" Target="../ink/ink943.xml"/><Relationship Id="rId77" Type="http://schemas.openxmlformats.org/officeDocument/2006/relationships/image" Target="../media/image977.png"/><Relationship Id="rId100" Type="http://schemas.openxmlformats.org/officeDocument/2006/relationships/customXml" Target="../ink/ink965.xml"/><Relationship Id="rId105" Type="http://schemas.openxmlformats.org/officeDocument/2006/relationships/image" Target="../media/image991.png"/><Relationship Id="rId126" Type="http://schemas.openxmlformats.org/officeDocument/2006/relationships/customXml" Target="../ink/ink978.xml"/><Relationship Id="rId147" Type="http://schemas.openxmlformats.org/officeDocument/2006/relationships/image" Target="../media/image1012.png"/><Relationship Id="rId168" Type="http://schemas.openxmlformats.org/officeDocument/2006/relationships/customXml" Target="../ink/ink999.xml"/><Relationship Id="rId8" Type="http://schemas.openxmlformats.org/officeDocument/2006/relationships/customXml" Target="../ink/ink919.xml"/><Relationship Id="rId51" Type="http://schemas.openxmlformats.org/officeDocument/2006/relationships/image" Target="../media/image964.png"/><Relationship Id="rId72" Type="http://schemas.openxmlformats.org/officeDocument/2006/relationships/customXml" Target="../ink/ink951.xml"/><Relationship Id="rId93" Type="http://schemas.openxmlformats.org/officeDocument/2006/relationships/image" Target="../media/image985.png"/><Relationship Id="rId98" Type="http://schemas.openxmlformats.org/officeDocument/2006/relationships/customXml" Target="../ink/ink964.xml"/><Relationship Id="rId121" Type="http://schemas.openxmlformats.org/officeDocument/2006/relationships/image" Target="../media/image999.png"/><Relationship Id="rId142" Type="http://schemas.openxmlformats.org/officeDocument/2006/relationships/customXml" Target="../ink/ink986.xml"/><Relationship Id="rId163" Type="http://schemas.openxmlformats.org/officeDocument/2006/relationships/image" Target="../media/image1020.png"/><Relationship Id="rId184" Type="http://schemas.openxmlformats.org/officeDocument/2006/relationships/customXml" Target="../ink/ink1007.xml"/><Relationship Id="rId189" Type="http://schemas.openxmlformats.org/officeDocument/2006/relationships/image" Target="../media/image1033.png"/><Relationship Id="rId219" Type="http://schemas.openxmlformats.org/officeDocument/2006/relationships/image" Target="../media/image1048.png"/><Relationship Id="rId3" Type="http://schemas.openxmlformats.org/officeDocument/2006/relationships/image" Target="../media/image941.png"/><Relationship Id="rId214" Type="http://schemas.openxmlformats.org/officeDocument/2006/relationships/customXml" Target="../ink/ink1022.xml"/><Relationship Id="rId230" Type="http://schemas.openxmlformats.org/officeDocument/2006/relationships/customXml" Target="../ink/ink1030.xml"/><Relationship Id="rId235" Type="http://schemas.openxmlformats.org/officeDocument/2006/relationships/image" Target="../media/image1056.png"/><Relationship Id="rId25" Type="http://schemas.openxmlformats.org/officeDocument/2006/relationships/image" Target="../media/image951.png"/><Relationship Id="rId46" Type="http://schemas.openxmlformats.org/officeDocument/2006/relationships/customXml" Target="../ink/ink938.xml"/><Relationship Id="rId67" Type="http://schemas.openxmlformats.org/officeDocument/2006/relationships/image" Target="../media/image972.png"/><Relationship Id="rId116" Type="http://schemas.openxmlformats.org/officeDocument/2006/relationships/customXml" Target="../ink/ink973.xml"/><Relationship Id="rId137" Type="http://schemas.openxmlformats.org/officeDocument/2006/relationships/image" Target="../media/image1007.png"/><Relationship Id="rId158" Type="http://schemas.openxmlformats.org/officeDocument/2006/relationships/customXml" Target="../ink/ink994.xml"/><Relationship Id="rId20" Type="http://schemas.openxmlformats.org/officeDocument/2006/relationships/customXml" Target="../ink/ink925.xml"/><Relationship Id="rId41" Type="http://schemas.openxmlformats.org/officeDocument/2006/relationships/image" Target="../media/image959.png"/><Relationship Id="rId62" Type="http://schemas.openxmlformats.org/officeDocument/2006/relationships/customXml" Target="../ink/ink946.xml"/><Relationship Id="rId83" Type="http://schemas.openxmlformats.org/officeDocument/2006/relationships/image" Target="../media/image980.png"/><Relationship Id="rId88" Type="http://schemas.openxmlformats.org/officeDocument/2006/relationships/customXml" Target="../ink/ink959.xml"/><Relationship Id="rId111" Type="http://schemas.openxmlformats.org/officeDocument/2006/relationships/image" Target="../media/image994.png"/><Relationship Id="rId132" Type="http://schemas.openxmlformats.org/officeDocument/2006/relationships/customXml" Target="../ink/ink981.xml"/><Relationship Id="rId153" Type="http://schemas.openxmlformats.org/officeDocument/2006/relationships/image" Target="../media/image1015.png"/><Relationship Id="rId174" Type="http://schemas.openxmlformats.org/officeDocument/2006/relationships/customXml" Target="../ink/ink1002.xml"/><Relationship Id="rId179" Type="http://schemas.openxmlformats.org/officeDocument/2006/relationships/image" Target="../media/image1028.png"/><Relationship Id="rId195" Type="http://schemas.openxmlformats.org/officeDocument/2006/relationships/image" Target="../media/image1036.png"/><Relationship Id="rId209" Type="http://schemas.openxmlformats.org/officeDocument/2006/relationships/image" Target="../media/image1043.png"/><Relationship Id="rId190" Type="http://schemas.openxmlformats.org/officeDocument/2006/relationships/customXml" Target="../ink/ink1010.xml"/><Relationship Id="rId204" Type="http://schemas.openxmlformats.org/officeDocument/2006/relationships/customXml" Target="../ink/ink1017.xml"/><Relationship Id="rId220" Type="http://schemas.openxmlformats.org/officeDocument/2006/relationships/customXml" Target="../ink/ink1025.xml"/><Relationship Id="rId225" Type="http://schemas.openxmlformats.org/officeDocument/2006/relationships/image" Target="../media/image1051.png"/><Relationship Id="rId241" Type="http://schemas.openxmlformats.org/officeDocument/2006/relationships/image" Target="../media/image1059.png"/><Relationship Id="rId15" Type="http://schemas.openxmlformats.org/officeDocument/2006/relationships/image" Target="../media/image946.png"/><Relationship Id="rId36" Type="http://schemas.openxmlformats.org/officeDocument/2006/relationships/customXml" Target="../ink/ink933.xml"/><Relationship Id="rId57" Type="http://schemas.openxmlformats.org/officeDocument/2006/relationships/image" Target="../media/image967.png"/><Relationship Id="rId106" Type="http://schemas.openxmlformats.org/officeDocument/2006/relationships/customXml" Target="../ink/ink968.xml"/><Relationship Id="rId127" Type="http://schemas.openxmlformats.org/officeDocument/2006/relationships/image" Target="../media/image1002.png"/><Relationship Id="rId10" Type="http://schemas.openxmlformats.org/officeDocument/2006/relationships/customXml" Target="../ink/ink920.xml"/><Relationship Id="rId31" Type="http://schemas.openxmlformats.org/officeDocument/2006/relationships/image" Target="../media/image954.png"/><Relationship Id="rId52" Type="http://schemas.openxmlformats.org/officeDocument/2006/relationships/customXml" Target="../ink/ink941.xml"/><Relationship Id="rId73" Type="http://schemas.openxmlformats.org/officeDocument/2006/relationships/image" Target="../media/image975.png"/><Relationship Id="rId78" Type="http://schemas.openxmlformats.org/officeDocument/2006/relationships/customXml" Target="../ink/ink954.xml"/><Relationship Id="rId94" Type="http://schemas.openxmlformats.org/officeDocument/2006/relationships/customXml" Target="../ink/ink962.xml"/><Relationship Id="rId99" Type="http://schemas.openxmlformats.org/officeDocument/2006/relationships/image" Target="../media/image988.png"/><Relationship Id="rId101" Type="http://schemas.openxmlformats.org/officeDocument/2006/relationships/image" Target="../media/image989.png"/><Relationship Id="rId122" Type="http://schemas.openxmlformats.org/officeDocument/2006/relationships/customXml" Target="../ink/ink976.xml"/><Relationship Id="rId143" Type="http://schemas.openxmlformats.org/officeDocument/2006/relationships/image" Target="../media/image1010.png"/><Relationship Id="rId148" Type="http://schemas.openxmlformats.org/officeDocument/2006/relationships/customXml" Target="../ink/ink989.xml"/><Relationship Id="rId164" Type="http://schemas.openxmlformats.org/officeDocument/2006/relationships/customXml" Target="../ink/ink997.xml"/><Relationship Id="rId169" Type="http://schemas.openxmlformats.org/officeDocument/2006/relationships/image" Target="../media/image1023.png"/><Relationship Id="rId185" Type="http://schemas.openxmlformats.org/officeDocument/2006/relationships/image" Target="../media/image1031.png"/><Relationship Id="rId4" Type="http://schemas.openxmlformats.org/officeDocument/2006/relationships/customXml" Target="../ink/ink917.xml"/><Relationship Id="rId9" Type="http://schemas.openxmlformats.org/officeDocument/2006/relationships/image" Target="../media/image943.png"/><Relationship Id="rId180" Type="http://schemas.openxmlformats.org/officeDocument/2006/relationships/customXml" Target="../ink/ink1005.xml"/><Relationship Id="rId210" Type="http://schemas.openxmlformats.org/officeDocument/2006/relationships/customXml" Target="../ink/ink1020.xml"/><Relationship Id="rId215" Type="http://schemas.openxmlformats.org/officeDocument/2006/relationships/image" Target="../media/image1046.png"/><Relationship Id="rId236" Type="http://schemas.openxmlformats.org/officeDocument/2006/relationships/customXml" Target="../ink/ink1033.xml"/><Relationship Id="rId26" Type="http://schemas.openxmlformats.org/officeDocument/2006/relationships/customXml" Target="../ink/ink928.xml"/><Relationship Id="rId231" Type="http://schemas.openxmlformats.org/officeDocument/2006/relationships/image" Target="../media/image1054.png"/><Relationship Id="rId47" Type="http://schemas.openxmlformats.org/officeDocument/2006/relationships/image" Target="../media/image962.png"/><Relationship Id="rId68" Type="http://schemas.openxmlformats.org/officeDocument/2006/relationships/customXml" Target="../ink/ink949.xml"/><Relationship Id="rId89" Type="http://schemas.openxmlformats.org/officeDocument/2006/relationships/image" Target="../media/image983.png"/><Relationship Id="rId112" Type="http://schemas.openxmlformats.org/officeDocument/2006/relationships/customXml" Target="../ink/ink971.xml"/><Relationship Id="rId133" Type="http://schemas.openxmlformats.org/officeDocument/2006/relationships/image" Target="../media/image1005.png"/><Relationship Id="rId154" Type="http://schemas.openxmlformats.org/officeDocument/2006/relationships/customXml" Target="../ink/ink992.xml"/><Relationship Id="rId175" Type="http://schemas.openxmlformats.org/officeDocument/2006/relationships/image" Target="../media/image1026.png"/><Relationship Id="rId196" Type="http://schemas.openxmlformats.org/officeDocument/2006/relationships/customXml" Target="../ink/ink1013.xml"/><Relationship Id="rId200" Type="http://schemas.openxmlformats.org/officeDocument/2006/relationships/customXml" Target="../ink/ink1015.xml"/><Relationship Id="rId16" Type="http://schemas.openxmlformats.org/officeDocument/2006/relationships/customXml" Target="../ink/ink923.xml"/><Relationship Id="rId221" Type="http://schemas.openxmlformats.org/officeDocument/2006/relationships/image" Target="../media/image1049.png"/><Relationship Id="rId242" Type="http://schemas.openxmlformats.org/officeDocument/2006/relationships/customXml" Target="../ink/ink1036.xml"/><Relationship Id="rId37" Type="http://schemas.openxmlformats.org/officeDocument/2006/relationships/image" Target="../media/image957.png"/><Relationship Id="rId58" Type="http://schemas.openxmlformats.org/officeDocument/2006/relationships/customXml" Target="../ink/ink944.xml"/><Relationship Id="rId79" Type="http://schemas.openxmlformats.org/officeDocument/2006/relationships/image" Target="../media/image978.png"/><Relationship Id="rId102" Type="http://schemas.openxmlformats.org/officeDocument/2006/relationships/customXml" Target="../ink/ink966.xml"/><Relationship Id="rId123" Type="http://schemas.openxmlformats.org/officeDocument/2006/relationships/image" Target="../media/image1000.png"/><Relationship Id="rId144" Type="http://schemas.openxmlformats.org/officeDocument/2006/relationships/customXml" Target="../ink/ink987.xml"/><Relationship Id="rId90" Type="http://schemas.openxmlformats.org/officeDocument/2006/relationships/customXml" Target="../ink/ink960.xml"/><Relationship Id="rId165" Type="http://schemas.openxmlformats.org/officeDocument/2006/relationships/image" Target="../media/image1021.png"/><Relationship Id="rId186" Type="http://schemas.openxmlformats.org/officeDocument/2006/relationships/customXml" Target="../ink/ink1008.xml"/><Relationship Id="rId211" Type="http://schemas.openxmlformats.org/officeDocument/2006/relationships/image" Target="../media/image1044.png"/><Relationship Id="rId232" Type="http://schemas.openxmlformats.org/officeDocument/2006/relationships/customXml" Target="../ink/ink1031.xml"/><Relationship Id="rId27" Type="http://schemas.openxmlformats.org/officeDocument/2006/relationships/image" Target="../media/image952.png"/><Relationship Id="rId48" Type="http://schemas.openxmlformats.org/officeDocument/2006/relationships/customXml" Target="../ink/ink939.xml"/><Relationship Id="rId69" Type="http://schemas.openxmlformats.org/officeDocument/2006/relationships/image" Target="../media/image973.png"/><Relationship Id="rId113" Type="http://schemas.openxmlformats.org/officeDocument/2006/relationships/image" Target="../media/image995.png"/><Relationship Id="rId134" Type="http://schemas.openxmlformats.org/officeDocument/2006/relationships/customXml" Target="../ink/ink982.xml"/><Relationship Id="rId80" Type="http://schemas.openxmlformats.org/officeDocument/2006/relationships/customXml" Target="../ink/ink955.xml"/><Relationship Id="rId155" Type="http://schemas.openxmlformats.org/officeDocument/2006/relationships/image" Target="../media/image1016.png"/><Relationship Id="rId176" Type="http://schemas.openxmlformats.org/officeDocument/2006/relationships/customXml" Target="../ink/ink1003.xml"/><Relationship Id="rId197" Type="http://schemas.openxmlformats.org/officeDocument/2006/relationships/image" Target="../media/image10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2.png"/><Relationship Id="rId21" Type="http://schemas.openxmlformats.org/officeDocument/2006/relationships/customXml" Target="../ink/ink10.xml"/><Relationship Id="rId42" Type="http://schemas.openxmlformats.org/officeDocument/2006/relationships/image" Target="../media/image30.png"/><Relationship Id="rId47" Type="http://schemas.openxmlformats.org/officeDocument/2006/relationships/customXml" Target="../ink/ink23.xml"/><Relationship Id="rId63" Type="http://schemas.openxmlformats.org/officeDocument/2006/relationships/customXml" Target="../ink/ink31.xml"/><Relationship Id="rId68" Type="http://schemas.openxmlformats.org/officeDocument/2006/relationships/image" Target="../media/image43.png"/><Relationship Id="rId84" Type="http://schemas.openxmlformats.org/officeDocument/2006/relationships/image" Target="../media/image51.png"/><Relationship Id="rId89" Type="http://schemas.openxmlformats.org/officeDocument/2006/relationships/customXml" Target="../ink/ink44.xml"/><Relationship Id="rId2" Type="http://schemas.openxmlformats.org/officeDocument/2006/relationships/image" Target="../media/image10.png"/><Relationship Id="rId16" Type="http://schemas.openxmlformats.org/officeDocument/2006/relationships/image" Target="../media/image17.png"/><Relationship Id="rId29" Type="http://schemas.openxmlformats.org/officeDocument/2006/relationships/customXml" Target="../ink/ink14.xml"/><Relationship Id="rId107" Type="http://schemas.openxmlformats.org/officeDocument/2006/relationships/customXml" Target="../ink/ink53.xml"/><Relationship Id="rId11" Type="http://schemas.openxmlformats.org/officeDocument/2006/relationships/customXml" Target="../ink/ink5.xml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openxmlformats.org/officeDocument/2006/relationships/customXml" Target="../ink/ink18.xml"/><Relationship Id="rId40" Type="http://schemas.openxmlformats.org/officeDocument/2006/relationships/image" Target="../media/image29.png"/><Relationship Id="rId45" Type="http://schemas.openxmlformats.org/officeDocument/2006/relationships/customXml" Target="../ink/ink22.xml"/><Relationship Id="rId53" Type="http://schemas.openxmlformats.org/officeDocument/2006/relationships/customXml" Target="../ink/ink26.xml"/><Relationship Id="rId58" Type="http://schemas.openxmlformats.org/officeDocument/2006/relationships/image" Target="../media/image38.png"/><Relationship Id="rId66" Type="http://schemas.openxmlformats.org/officeDocument/2006/relationships/image" Target="../media/image42.png"/><Relationship Id="rId74" Type="http://schemas.openxmlformats.org/officeDocument/2006/relationships/image" Target="../media/image46.png"/><Relationship Id="rId79" Type="http://schemas.openxmlformats.org/officeDocument/2006/relationships/customXml" Target="../ink/ink39.xml"/><Relationship Id="rId87" Type="http://schemas.openxmlformats.org/officeDocument/2006/relationships/customXml" Target="../ink/ink43.xml"/><Relationship Id="rId102" Type="http://schemas.openxmlformats.org/officeDocument/2006/relationships/image" Target="../media/image60.png"/><Relationship Id="rId110" Type="http://schemas.openxmlformats.org/officeDocument/2006/relationships/image" Target="../media/image64.png"/><Relationship Id="rId5" Type="http://schemas.openxmlformats.org/officeDocument/2006/relationships/customXml" Target="../ink/ink2.xml"/><Relationship Id="rId61" Type="http://schemas.openxmlformats.org/officeDocument/2006/relationships/customXml" Target="../ink/ink30.xml"/><Relationship Id="rId82" Type="http://schemas.openxmlformats.org/officeDocument/2006/relationships/image" Target="../media/image50.png"/><Relationship Id="rId90" Type="http://schemas.openxmlformats.org/officeDocument/2006/relationships/image" Target="../media/image54.png"/><Relationship Id="rId95" Type="http://schemas.openxmlformats.org/officeDocument/2006/relationships/customXml" Target="../ink/ink47.xml"/><Relationship Id="rId19" Type="http://schemas.openxmlformats.org/officeDocument/2006/relationships/customXml" Target="../ink/ink9.xml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customXml" Target="../ink/ink13.xml"/><Relationship Id="rId30" Type="http://schemas.openxmlformats.org/officeDocument/2006/relationships/image" Target="../media/image24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48" Type="http://schemas.openxmlformats.org/officeDocument/2006/relationships/image" Target="../media/image33.png"/><Relationship Id="rId56" Type="http://schemas.openxmlformats.org/officeDocument/2006/relationships/image" Target="../media/image37.png"/><Relationship Id="rId64" Type="http://schemas.openxmlformats.org/officeDocument/2006/relationships/image" Target="../media/image41.png"/><Relationship Id="rId69" Type="http://schemas.openxmlformats.org/officeDocument/2006/relationships/customXml" Target="../ink/ink34.xml"/><Relationship Id="rId77" Type="http://schemas.openxmlformats.org/officeDocument/2006/relationships/customXml" Target="../ink/ink38.xml"/><Relationship Id="rId100" Type="http://schemas.openxmlformats.org/officeDocument/2006/relationships/image" Target="../media/image59.png"/><Relationship Id="rId105" Type="http://schemas.openxmlformats.org/officeDocument/2006/relationships/customXml" Target="../ink/ink52.xml"/><Relationship Id="rId8" Type="http://schemas.openxmlformats.org/officeDocument/2006/relationships/image" Target="../media/image13.png"/><Relationship Id="rId51" Type="http://schemas.openxmlformats.org/officeDocument/2006/relationships/customXml" Target="../ink/ink25.xml"/><Relationship Id="rId72" Type="http://schemas.openxmlformats.org/officeDocument/2006/relationships/image" Target="../media/image45.png"/><Relationship Id="rId80" Type="http://schemas.openxmlformats.org/officeDocument/2006/relationships/image" Target="../media/image49.png"/><Relationship Id="rId85" Type="http://schemas.openxmlformats.org/officeDocument/2006/relationships/customXml" Target="../ink/ink42.xml"/><Relationship Id="rId93" Type="http://schemas.openxmlformats.org/officeDocument/2006/relationships/customXml" Target="../ink/ink46.xml"/><Relationship Id="rId98" Type="http://schemas.openxmlformats.org/officeDocument/2006/relationships/image" Target="../media/image58.png"/><Relationship Id="rId3" Type="http://schemas.openxmlformats.org/officeDocument/2006/relationships/customXml" Target="../ink/ink1.xml"/><Relationship Id="rId12" Type="http://schemas.openxmlformats.org/officeDocument/2006/relationships/image" Target="../media/image15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28.png"/><Relationship Id="rId46" Type="http://schemas.openxmlformats.org/officeDocument/2006/relationships/image" Target="../media/image32.png"/><Relationship Id="rId59" Type="http://schemas.openxmlformats.org/officeDocument/2006/relationships/customXml" Target="../ink/ink29.xml"/><Relationship Id="rId67" Type="http://schemas.openxmlformats.org/officeDocument/2006/relationships/customXml" Target="../ink/ink33.xml"/><Relationship Id="rId103" Type="http://schemas.openxmlformats.org/officeDocument/2006/relationships/customXml" Target="../ink/ink51.xml"/><Relationship Id="rId108" Type="http://schemas.openxmlformats.org/officeDocument/2006/relationships/image" Target="../media/image63.png"/><Relationship Id="rId20" Type="http://schemas.openxmlformats.org/officeDocument/2006/relationships/image" Target="../media/image19.png"/><Relationship Id="rId41" Type="http://schemas.openxmlformats.org/officeDocument/2006/relationships/customXml" Target="../ink/ink20.xml"/><Relationship Id="rId54" Type="http://schemas.openxmlformats.org/officeDocument/2006/relationships/image" Target="../media/image36.png"/><Relationship Id="rId62" Type="http://schemas.openxmlformats.org/officeDocument/2006/relationships/image" Target="../media/image40.png"/><Relationship Id="rId70" Type="http://schemas.openxmlformats.org/officeDocument/2006/relationships/image" Target="../media/image44.png"/><Relationship Id="rId75" Type="http://schemas.openxmlformats.org/officeDocument/2006/relationships/customXml" Target="../ink/ink37.xml"/><Relationship Id="rId83" Type="http://schemas.openxmlformats.org/officeDocument/2006/relationships/customXml" Target="../ink/ink41.xml"/><Relationship Id="rId88" Type="http://schemas.openxmlformats.org/officeDocument/2006/relationships/image" Target="../media/image53.png"/><Relationship Id="rId91" Type="http://schemas.openxmlformats.org/officeDocument/2006/relationships/customXml" Target="../ink/ink45.xml"/><Relationship Id="rId96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23.png"/><Relationship Id="rId36" Type="http://schemas.openxmlformats.org/officeDocument/2006/relationships/image" Target="../media/image27.png"/><Relationship Id="rId49" Type="http://schemas.openxmlformats.org/officeDocument/2006/relationships/customXml" Target="../ink/ink24.xml"/><Relationship Id="rId57" Type="http://schemas.openxmlformats.org/officeDocument/2006/relationships/customXml" Target="../ink/ink28.xml"/><Relationship Id="rId106" Type="http://schemas.openxmlformats.org/officeDocument/2006/relationships/image" Target="../media/image62.png"/><Relationship Id="rId10" Type="http://schemas.openxmlformats.org/officeDocument/2006/relationships/image" Target="../media/image14.png"/><Relationship Id="rId31" Type="http://schemas.openxmlformats.org/officeDocument/2006/relationships/customXml" Target="../ink/ink15.xml"/><Relationship Id="rId44" Type="http://schemas.openxmlformats.org/officeDocument/2006/relationships/image" Target="../media/image31.png"/><Relationship Id="rId52" Type="http://schemas.openxmlformats.org/officeDocument/2006/relationships/image" Target="../media/image35.png"/><Relationship Id="rId60" Type="http://schemas.openxmlformats.org/officeDocument/2006/relationships/image" Target="../media/image39.png"/><Relationship Id="rId65" Type="http://schemas.openxmlformats.org/officeDocument/2006/relationships/customXml" Target="../ink/ink32.xml"/><Relationship Id="rId73" Type="http://schemas.openxmlformats.org/officeDocument/2006/relationships/customXml" Target="../ink/ink36.xml"/><Relationship Id="rId78" Type="http://schemas.openxmlformats.org/officeDocument/2006/relationships/image" Target="../media/image48.png"/><Relationship Id="rId81" Type="http://schemas.openxmlformats.org/officeDocument/2006/relationships/customXml" Target="../ink/ink40.xml"/><Relationship Id="rId86" Type="http://schemas.openxmlformats.org/officeDocument/2006/relationships/image" Target="../media/image52.png"/><Relationship Id="rId94" Type="http://schemas.openxmlformats.org/officeDocument/2006/relationships/image" Target="../media/image56.png"/><Relationship Id="rId99" Type="http://schemas.openxmlformats.org/officeDocument/2006/relationships/customXml" Target="../ink/ink49.xml"/><Relationship Id="rId101" Type="http://schemas.openxmlformats.org/officeDocument/2006/relationships/customXml" Target="../ink/ink50.xml"/><Relationship Id="rId4" Type="http://schemas.openxmlformats.org/officeDocument/2006/relationships/image" Target="../media/image11.png"/><Relationship Id="rId9" Type="http://schemas.openxmlformats.org/officeDocument/2006/relationships/customXml" Target="../ink/ink4.xml"/><Relationship Id="rId13" Type="http://schemas.openxmlformats.org/officeDocument/2006/relationships/customXml" Target="../ink/ink6.xml"/><Relationship Id="rId18" Type="http://schemas.openxmlformats.org/officeDocument/2006/relationships/image" Target="../media/image18.png"/><Relationship Id="rId39" Type="http://schemas.openxmlformats.org/officeDocument/2006/relationships/customXml" Target="../ink/ink19.xml"/><Relationship Id="rId109" Type="http://schemas.openxmlformats.org/officeDocument/2006/relationships/customXml" Target="../ink/ink54.xml"/><Relationship Id="rId34" Type="http://schemas.openxmlformats.org/officeDocument/2006/relationships/image" Target="../media/image26.png"/><Relationship Id="rId50" Type="http://schemas.openxmlformats.org/officeDocument/2006/relationships/image" Target="../media/image34.png"/><Relationship Id="rId55" Type="http://schemas.openxmlformats.org/officeDocument/2006/relationships/customXml" Target="../ink/ink27.xml"/><Relationship Id="rId76" Type="http://schemas.openxmlformats.org/officeDocument/2006/relationships/image" Target="../media/image47.png"/><Relationship Id="rId97" Type="http://schemas.openxmlformats.org/officeDocument/2006/relationships/customXml" Target="../ink/ink48.xml"/><Relationship Id="rId104" Type="http://schemas.openxmlformats.org/officeDocument/2006/relationships/image" Target="../media/image61.png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92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12.xml"/><Relationship Id="rId299" Type="http://schemas.openxmlformats.org/officeDocument/2006/relationships/customXml" Target="../ink/ink203.xml"/><Relationship Id="rId21" Type="http://schemas.openxmlformats.org/officeDocument/2006/relationships/customXml" Target="../ink/ink64.xml"/><Relationship Id="rId63" Type="http://schemas.openxmlformats.org/officeDocument/2006/relationships/customXml" Target="../ink/ink85.xml"/><Relationship Id="rId159" Type="http://schemas.openxmlformats.org/officeDocument/2006/relationships/customXml" Target="../ink/ink133.xml"/><Relationship Id="rId324" Type="http://schemas.openxmlformats.org/officeDocument/2006/relationships/image" Target="../media/image231.png"/><Relationship Id="rId366" Type="http://schemas.openxmlformats.org/officeDocument/2006/relationships/image" Target="../media/image252.png"/><Relationship Id="rId531" Type="http://schemas.openxmlformats.org/officeDocument/2006/relationships/customXml" Target="../ink/ink319.xml"/><Relationship Id="rId573" Type="http://schemas.openxmlformats.org/officeDocument/2006/relationships/customXml" Target="../ink/ink340.xml"/><Relationship Id="rId170" Type="http://schemas.openxmlformats.org/officeDocument/2006/relationships/image" Target="../media/image154.png"/><Relationship Id="rId226" Type="http://schemas.openxmlformats.org/officeDocument/2006/relationships/image" Target="../media/image182.png"/><Relationship Id="rId433" Type="http://schemas.openxmlformats.org/officeDocument/2006/relationships/customXml" Target="../ink/ink270.xml"/><Relationship Id="rId268" Type="http://schemas.openxmlformats.org/officeDocument/2006/relationships/image" Target="../media/image203.png"/><Relationship Id="rId475" Type="http://schemas.openxmlformats.org/officeDocument/2006/relationships/customXml" Target="../ink/ink291.xml"/><Relationship Id="rId32" Type="http://schemas.openxmlformats.org/officeDocument/2006/relationships/image" Target="../media/image85.png"/><Relationship Id="rId74" Type="http://schemas.openxmlformats.org/officeDocument/2006/relationships/image" Target="../media/image106.png"/><Relationship Id="rId128" Type="http://schemas.openxmlformats.org/officeDocument/2006/relationships/image" Target="../media/image133.png"/><Relationship Id="rId335" Type="http://schemas.openxmlformats.org/officeDocument/2006/relationships/customXml" Target="../ink/ink221.xml"/><Relationship Id="rId377" Type="http://schemas.openxmlformats.org/officeDocument/2006/relationships/customXml" Target="../ink/ink242.xml"/><Relationship Id="rId500" Type="http://schemas.openxmlformats.org/officeDocument/2006/relationships/image" Target="../media/image319.png"/><Relationship Id="rId542" Type="http://schemas.openxmlformats.org/officeDocument/2006/relationships/image" Target="../media/image340.png"/><Relationship Id="rId584" Type="http://schemas.openxmlformats.org/officeDocument/2006/relationships/image" Target="../media/image361.png"/><Relationship Id="rId5" Type="http://schemas.openxmlformats.org/officeDocument/2006/relationships/customXml" Target="../ink/ink56.xml"/><Relationship Id="rId181" Type="http://schemas.openxmlformats.org/officeDocument/2006/relationships/customXml" Target="../ink/ink144.xml"/><Relationship Id="rId237" Type="http://schemas.openxmlformats.org/officeDocument/2006/relationships/customXml" Target="../ink/ink172.xml"/><Relationship Id="rId402" Type="http://schemas.openxmlformats.org/officeDocument/2006/relationships/image" Target="../media/image270.png"/><Relationship Id="rId279" Type="http://schemas.openxmlformats.org/officeDocument/2006/relationships/customXml" Target="../ink/ink193.xml"/><Relationship Id="rId444" Type="http://schemas.openxmlformats.org/officeDocument/2006/relationships/image" Target="../media/image291.png"/><Relationship Id="rId486" Type="http://schemas.openxmlformats.org/officeDocument/2006/relationships/image" Target="../media/image312.png"/><Relationship Id="rId43" Type="http://schemas.openxmlformats.org/officeDocument/2006/relationships/customXml" Target="../ink/ink75.xml"/><Relationship Id="rId139" Type="http://schemas.openxmlformats.org/officeDocument/2006/relationships/customXml" Target="../ink/ink123.xml"/><Relationship Id="rId290" Type="http://schemas.openxmlformats.org/officeDocument/2006/relationships/image" Target="../media/image214.png"/><Relationship Id="rId304" Type="http://schemas.openxmlformats.org/officeDocument/2006/relationships/image" Target="../media/image221.png"/><Relationship Id="rId346" Type="http://schemas.openxmlformats.org/officeDocument/2006/relationships/image" Target="../media/image242.png"/><Relationship Id="rId388" Type="http://schemas.openxmlformats.org/officeDocument/2006/relationships/image" Target="../media/image263.png"/><Relationship Id="rId511" Type="http://schemas.openxmlformats.org/officeDocument/2006/relationships/customXml" Target="../ink/ink309.xml"/><Relationship Id="rId553" Type="http://schemas.openxmlformats.org/officeDocument/2006/relationships/customXml" Target="../ink/ink330.xml"/><Relationship Id="rId85" Type="http://schemas.openxmlformats.org/officeDocument/2006/relationships/customXml" Target="../ink/ink96.xml"/><Relationship Id="rId150" Type="http://schemas.openxmlformats.org/officeDocument/2006/relationships/image" Target="../media/image144.png"/><Relationship Id="rId192" Type="http://schemas.openxmlformats.org/officeDocument/2006/relationships/image" Target="../media/image165.png"/><Relationship Id="rId206" Type="http://schemas.openxmlformats.org/officeDocument/2006/relationships/image" Target="../media/image172.png"/><Relationship Id="rId413" Type="http://schemas.openxmlformats.org/officeDocument/2006/relationships/customXml" Target="../ink/ink260.xml"/><Relationship Id="rId248" Type="http://schemas.openxmlformats.org/officeDocument/2006/relationships/image" Target="../media/image193.png"/><Relationship Id="rId455" Type="http://schemas.openxmlformats.org/officeDocument/2006/relationships/customXml" Target="../ink/ink281.xml"/><Relationship Id="rId497" Type="http://schemas.openxmlformats.org/officeDocument/2006/relationships/customXml" Target="../ink/ink302.xml"/><Relationship Id="rId12" Type="http://schemas.openxmlformats.org/officeDocument/2006/relationships/image" Target="../media/image75.png"/><Relationship Id="rId108" Type="http://schemas.openxmlformats.org/officeDocument/2006/relationships/image" Target="../media/image123.png"/><Relationship Id="rId315" Type="http://schemas.openxmlformats.org/officeDocument/2006/relationships/customXml" Target="../ink/ink211.xml"/><Relationship Id="rId357" Type="http://schemas.openxmlformats.org/officeDocument/2006/relationships/customXml" Target="../ink/ink232.xml"/><Relationship Id="rId522" Type="http://schemas.openxmlformats.org/officeDocument/2006/relationships/image" Target="../media/image330.png"/><Relationship Id="rId54" Type="http://schemas.openxmlformats.org/officeDocument/2006/relationships/image" Target="../media/image96.png"/><Relationship Id="rId96" Type="http://schemas.openxmlformats.org/officeDocument/2006/relationships/image" Target="../media/image117.png"/><Relationship Id="rId161" Type="http://schemas.openxmlformats.org/officeDocument/2006/relationships/customXml" Target="../ink/ink134.xml"/><Relationship Id="rId217" Type="http://schemas.openxmlformats.org/officeDocument/2006/relationships/customXml" Target="../ink/ink162.xml"/><Relationship Id="rId399" Type="http://schemas.openxmlformats.org/officeDocument/2006/relationships/customXml" Target="../ink/ink253.xml"/><Relationship Id="rId564" Type="http://schemas.openxmlformats.org/officeDocument/2006/relationships/image" Target="../media/image351.png"/><Relationship Id="rId259" Type="http://schemas.openxmlformats.org/officeDocument/2006/relationships/customXml" Target="../ink/ink183.xml"/><Relationship Id="rId424" Type="http://schemas.openxmlformats.org/officeDocument/2006/relationships/image" Target="../media/image281.png"/><Relationship Id="rId466" Type="http://schemas.openxmlformats.org/officeDocument/2006/relationships/image" Target="../media/image302.png"/><Relationship Id="rId23" Type="http://schemas.openxmlformats.org/officeDocument/2006/relationships/customXml" Target="../ink/ink65.xml"/><Relationship Id="rId119" Type="http://schemas.openxmlformats.org/officeDocument/2006/relationships/customXml" Target="../ink/ink113.xml"/><Relationship Id="rId270" Type="http://schemas.openxmlformats.org/officeDocument/2006/relationships/image" Target="../media/image204.png"/><Relationship Id="rId326" Type="http://schemas.openxmlformats.org/officeDocument/2006/relationships/image" Target="../media/image232.png"/><Relationship Id="rId533" Type="http://schemas.openxmlformats.org/officeDocument/2006/relationships/customXml" Target="../ink/ink320.xml"/><Relationship Id="rId65" Type="http://schemas.openxmlformats.org/officeDocument/2006/relationships/customXml" Target="../ink/ink86.xml"/><Relationship Id="rId130" Type="http://schemas.openxmlformats.org/officeDocument/2006/relationships/image" Target="../media/image134.png"/><Relationship Id="rId368" Type="http://schemas.openxmlformats.org/officeDocument/2006/relationships/image" Target="../media/image253.png"/><Relationship Id="rId575" Type="http://schemas.openxmlformats.org/officeDocument/2006/relationships/customXml" Target="../ink/ink341.xml"/><Relationship Id="rId172" Type="http://schemas.openxmlformats.org/officeDocument/2006/relationships/image" Target="../media/image155.png"/><Relationship Id="rId228" Type="http://schemas.openxmlformats.org/officeDocument/2006/relationships/image" Target="../media/image183.png"/><Relationship Id="rId435" Type="http://schemas.openxmlformats.org/officeDocument/2006/relationships/customXml" Target="../ink/ink271.xml"/><Relationship Id="rId477" Type="http://schemas.openxmlformats.org/officeDocument/2006/relationships/customXml" Target="../ink/ink292.xml"/><Relationship Id="rId281" Type="http://schemas.openxmlformats.org/officeDocument/2006/relationships/customXml" Target="../ink/ink194.xml"/><Relationship Id="rId337" Type="http://schemas.openxmlformats.org/officeDocument/2006/relationships/customXml" Target="../ink/ink222.xml"/><Relationship Id="rId502" Type="http://schemas.openxmlformats.org/officeDocument/2006/relationships/image" Target="../media/image320.png"/><Relationship Id="rId34" Type="http://schemas.openxmlformats.org/officeDocument/2006/relationships/image" Target="../media/image86.png"/><Relationship Id="rId76" Type="http://schemas.openxmlformats.org/officeDocument/2006/relationships/image" Target="../media/image107.png"/><Relationship Id="rId141" Type="http://schemas.openxmlformats.org/officeDocument/2006/relationships/customXml" Target="../ink/ink124.xml"/><Relationship Id="rId379" Type="http://schemas.openxmlformats.org/officeDocument/2006/relationships/customXml" Target="../ink/ink243.xml"/><Relationship Id="rId544" Type="http://schemas.openxmlformats.org/officeDocument/2006/relationships/image" Target="../media/image341.png"/><Relationship Id="rId7" Type="http://schemas.openxmlformats.org/officeDocument/2006/relationships/customXml" Target="../ink/ink57.xml"/><Relationship Id="rId183" Type="http://schemas.openxmlformats.org/officeDocument/2006/relationships/customXml" Target="../ink/ink145.xml"/><Relationship Id="rId239" Type="http://schemas.openxmlformats.org/officeDocument/2006/relationships/customXml" Target="../ink/ink173.xml"/><Relationship Id="rId390" Type="http://schemas.openxmlformats.org/officeDocument/2006/relationships/image" Target="../media/image264.png"/><Relationship Id="rId404" Type="http://schemas.openxmlformats.org/officeDocument/2006/relationships/image" Target="../media/image271.png"/><Relationship Id="rId446" Type="http://schemas.openxmlformats.org/officeDocument/2006/relationships/image" Target="../media/image292.png"/><Relationship Id="rId250" Type="http://schemas.openxmlformats.org/officeDocument/2006/relationships/image" Target="../media/image194.png"/><Relationship Id="rId292" Type="http://schemas.openxmlformats.org/officeDocument/2006/relationships/image" Target="../media/image215.png"/><Relationship Id="rId306" Type="http://schemas.openxmlformats.org/officeDocument/2006/relationships/image" Target="../media/image222.png"/><Relationship Id="rId488" Type="http://schemas.openxmlformats.org/officeDocument/2006/relationships/image" Target="../media/image313.png"/><Relationship Id="rId45" Type="http://schemas.openxmlformats.org/officeDocument/2006/relationships/customXml" Target="../ink/ink76.xml"/><Relationship Id="rId87" Type="http://schemas.openxmlformats.org/officeDocument/2006/relationships/customXml" Target="../ink/ink97.xml"/><Relationship Id="rId110" Type="http://schemas.openxmlformats.org/officeDocument/2006/relationships/image" Target="../media/image124.png"/><Relationship Id="rId348" Type="http://schemas.openxmlformats.org/officeDocument/2006/relationships/image" Target="../media/image243.png"/><Relationship Id="rId513" Type="http://schemas.openxmlformats.org/officeDocument/2006/relationships/customXml" Target="../ink/ink310.xml"/><Relationship Id="rId555" Type="http://schemas.openxmlformats.org/officeDocument/2006/relationships/customXml" Target="../ink/ink331.xml"/><Relationship Id="rId152" Type="http://schemas.openxmlformats.org/officeDocument/2006/relationships/image" Target="../media/image145.png"/><Relationship Id="rId194" Type="http://schemas.openxmlformats.org/officeDocument/2006/relationships/image" Target="../media/image166.png"/><Relationship Id="rId208" Type="http://schemas.openxmlformats.org/officeDocument/2006/relationships/image" Target="../media/image173.png"/><Relationship Id="rId415" Type="http://schemas.openxmlformats.org/officeDocument/2006/relationships/customXml" Target="../ink/ink261.xml"/><Relationship Id="rId457" Type="http://schemas.openxmlformats.org/officeDocument/2006/relationships/customXml" Target="../ink/ink282.xml"/><Relationship Id="rId261" Type="http://schemas.openxmlformats.org/officeDocument/2006/relationships/customXml" Target="../ink/ink184.xml"/><Relationship Id="rId499" Type="http://schemas.openxmlformats.org/officeDocument/2006/relationships/customXml" Target="../ink/ink303.xml"/><Relationship Id="rId14" Type="http://schemas.openxmlformats.org/officeDocument/2006/relationships/image" Target="../media/image76.png"/><Relationship Id="rId56" Type="http://schemas.openxmlformats.org/officeDocument/2006/relationships/image" Target="../media/image97.png"/><Relationship Id="rId317" Type="http://schemas.openxmlformats.org/officeDocument/2006/relationships/customXml" Target="../ink/ink212.xml"/><Relationship Id="rId359" Type="http://schemas.openxmlformats.org/officeDocument/2006/relationships/customXml" Target="../ink/ink233.xml"/><Relationship Id="rId524" Type="http://schemas.openxmlformats.org/officeDocument/2006/relationships/image" Target="../media/image331.png"/><Relationship Id="rId566" Type="http://schemas.openxmlformats.org/officeDocument/2006/relationships/image" Target="../media/image352.png"/><Relationship Id="rId98" Type="http://schemas.openxmlformats.org/officeDocument/2006/relationships/image" Target="../media/image118.png"/><Relationship Id="rId121" Type="http://schemas.openxmlformats.org/officeDocument/2006/relationships/customXml" Target="../ink/ink114.xml"/><Relationship Id="rId163" Type="http://schemas.openxmlformats.org/officeDocument/2006/relationships/customXml" Target="../ink/ink135.xml"/><Relationship Id="rId219" Type="http://schemas.openxmlformats.org/officeDocument/2006/relationships/customXml" Target="../ink/ink163.xml"/><Relationship Id="rId370" Type="http://schemas.openxmlformats.org/officeDocument/2006/relationships/image" Target="../media/image254.png"/><Relationship Id="rId426" Type="http://schemas.openxmlformats.org/officeDocument/2006/relationships/image" Target="../media/image282.png"/><Relationship Id="rId230" Type="http://schemas.openxmlformats.org/officeDocument/2006/relationships/image" Target="../media/image184.png"/><Relationship Id="rId468" Type="http://schemas.openxmlformats.org/officeDocument/2006/relationships/image" Target="../media/image303.png"/><Relationship Id="rId25" Type="http://schemas.openxmlformats.org/officeDocument/2006/relationships/customXml" Target="../ink/ink66.xml"/><Relationship Id="rId67" Type="http://schemas.openxmlformats.org/officeDocument/2006/relationships/customXml" Target="../ink/ink87.xml"/><Relationship Id="rId272" Type="http://schemas.openxmlformats.org/officeDocument/2006/relationships/image" Target="../media/image205.png"/><Relationship Id="rId328" Type="http://schemas.openxmlformats.org/officeDocument/2006/relationships/image" Target="../media/image233.png"/><Relationship Id="rId535" Type="http://schemas.openxmlformats.org/officeDocument/2006/relationships/customXml" Target="../ink/ink321.xml"/><Relationship Id="rId577" Type="http://schemas.openxmlformats.org/officeDocument/2006/relationships/customXml" Target="../ink/ink342.xml"/><Relationship Id="rId132" Type="http://schemas.openxmlformats.org/officeDocument/2006/relationships/image" Target="../media/image135.png"/><Relationship Id="rId174" Type="http://schemas.openxmlformats.org/officeDocument/2006/relationships/image" Target="../media/image156.png"/><Relationship Id="rId381" Type="http://schemas.openxmlformats.org/officeDocument/2006/relationships/customXml" Target="../ink/ink244.xml"/><Relationship Id="rId241" Type="http://schemas.openxmlformats.org/officeDocument/2006/relationships/customXml" Target="../ink/ink174.xml"/><Relationship Id="rId437" Type="http://schemas.openxmlformats.org/officeDocument/2006/relationships/customXml" Target="../ink/ink272.xml"/><Relationship Id="rId479" Type="http://schemas.openxmlformats.org/officeDocument/2006/relationships/customXml" Target="../ink/ink293.xml"/><Relationship Id="rId36" Type="http://schemas.openxmlformats.org/officeDocument/2006/relationships/image" Target="../media/image87.png"/><Relationship Id="rId283" Type="http://schemas.openxmlformats.org/officeDocument/2006/relationships/customXml" Target="../ink/ink195.xml"/><Relationship Id="rId339" Type="http://schemas.openxmlformats.org/officeDocument/2006/relationships/customXml" Target="../ink/ink223.xml"/><Relationship Id="rId490" Type="http://schemas.openxmlformats.org/officeDocument/2006/relationships/image" Target="../media/image314.png"/><Relationship Id="rId504" Type="http://schemas.openxmlformats.org/officeDocument/2006/relationships/image" Target="../media/image321.png"/><Relationship Id="rId546" Type="http://schemas.openxmlformats.org/officeDocument/2006/relationships/image" Target="../media/image342.png"/><Relationship Id="rId78" Type="http://schemas.openxmlformats.org/officeDocument/2006/relationships/image" Target="../media/image108.png"/><Relationship Id="rId101" Type="http://schemas.openxmlformats.org/officeDocument/2006/relationships/customXml" Target="../ink/ink104.xml"/><Relationship Id="rId143" Type="http://schemas.openxmlformats.org/officeDocument/2006/relationships/customXml" Target="../ink/ink125.xml"/><Relationship Id="rId185" Type="http://schemas.openxmlformats.org/officeDocument/2006/relationships/customXml" Target="../ink/ink146.xml"/><Relationship Id="rId350" Type="http://schemas.openxmlformats.org/officeDocument/2006/relationships/image" Target="../media/image244.png"/><Relationship Id="rId406" Type="http://schemas.openxmlformats.org/officeDocument/2006/relationships/image" Target="../media/image272.png"/><Relationship Id="rId9" Type="http://schemas.openxmlformats.org/officeDocument/2006/relationships/customXml" Target="../ink/ink58.xml"/><Relationship Id="rId210" Type="http://schemas.openxmlformats.org/officeDocument/2006/relationships/image" Target="../media/image174.png"/><Relationship Id="rId392" Type="http://schemas.openxmlformats.org/officeDocument/2006/relationships/image" Target="../media/image265.png"/><Relationship Id="rId448" Type="http://schemas.openxmlformats.org/officeDocument/2006/relationships/image" Target="../media/image293.png"/><Relationship Id="rId252" Type="http://schemas.openxmlformats.org/officeDocument/2006/relationships/image" Target="../media/image195.png"/><Relationship Id="rId294" Type="http://schemas.openxmlformats.org/officeDocument/2006/relationships/image" Target="../media/image216.png"/><Relationship Id="rId308" Type="http://schemas.openxmlformats.org/officeDocument/2006/relationships/image" Target="../media/image223.png"/><Relationship Id="rId515" Type="http://schemas.openxmlformats.org/officeDocument/2006/relationships/customXml" Target="../ink/ink311.xml"/><Relationship Id="rId47" Type="http://schemas.openxmlformats.org/officeDocument/2006/relationships/customXml" Target="../ink/ink77.xml"/><Relationship Id="rId89" Type="http://schemas.openxmlformats.org/officeDocument/2006/relationships/customXml" Target="../ink/ink98.xml"/><Relationship Id="rId112" Type="http://schemas.openxmlformats.org/officeDocument/2006/relationships/image" Target="../media/image125.png"/><Relationship Id="rId154" Type="http://schemas.openxmlformats.org/officeDocument/2006/relationships/image" Target="../media/image146.png"/><Relationship Id="rId361" Type="http://schemas.openxmlformats.org/officeDocument/2006/relationships/customXml" Target="../ink/ink234.xml"/><Relationship Id="rId557" Type="http://schemas.openxmlformats.org/officeDocument/2006/relationships/customXml" Target="../ink/ink332.xml"/><Relationship Id="rId196" Type="http://schemas.openxmlformats.org/officeDocument/2006/relationships/image" Target="../media/image167.png"/><Relationship Id="rId200" Type="http://schemas.openxmlformats.org/officeDocument/2006/relationships/image" Target="../media/image169.png"/><Relationship Id="rId382" Type="http://schemas.openxmlformats.org/officeDocument/2006/relationships/image" Target="../media/image260.png"/><Relationship Id="rId417" Type="http://schemas.openxmlformats.org/officeDocument/2006/relationships/customXml" Target="../ink/ink262.xml"/><Relationship Id="rId438" Type="http://schemas.openxmlformats.org/officeDocument/2006/relationships/image" Target="../media/image288.png"/><Relationship Id="rId459" Type="http://schemas.openxmlformats.org/officeDocument/2006/relationships/customXml" Target="../ink/ink283.xml"/><Relationship Id="rId16" Type="http://schemas.openxmlformats.org/officeDocument/2006/relationships/image" Target="../media/image77.png"/><Relationship Id="rId221" Type="http://schemas.openxmlformats.org/officeDocument/2006/relationships/customXml" Target="../ink/ink164.xml"/><Relationship Id="rId242" Type="http://schemas.openxmlformats.org/officeDocument/2006/relationships/image" Target="../media/image190.png"/><Relationship Id="rId263" Type="http://schemas.openxmlformats.org/officeDocument/2006/relationships/customXml" Target="../ink/ink185.xml"/><Relationship Id="rId284" Type="http://schemas.openxmlformats.org/officeDocument/2006/relationships/image" Target="../media/image211.png"/><Relationship Id="rId319" Type="http://schemas.openxmlformats.org/officeDocument/2006/relationships/customXml" Target="../ink/ink213.xml"/><Relationship Id="rId470" Type="http://schemas.openxmlformats.org/officeDocument/2006/relationships/image" Target="../media/image304.png"/><Relationship Id="rId491" Type="http://schemas.openxmlformats.org/officeDocument/2006/relationships/customXml" Target="../ink/ink299.xml"/><Relationship Id="rId505" Type="http://schemas.openxmlformats.org/officeDocument/2006/relationships/customXml" Target="../ink/ink306.xml"/><Relationship Id="rId526" Type="http://schemas.openxmlformats.org/officeDocument/2006/relationships/image" Target="../media/image332.png"/><Relationship Id="rId37" Type="http://schemas.openxmlformats.org/officeDocument/2006/relationships/customXml" Target="../ink/ink72.xml"/><Relationship Id="rId58" Type="http://schemas.openxmlformats.org/officeDocument/2006/relationships/image" Target="../media/image98.png"/><Relationship Id="rId79" Type="http://schemas.openxmlformats.org/officeDocument/2006/relationships/customXml" Target="../ink/ink93.xml"/><Relationship Id="rId102" Type="http://schemas.openxmlformats.org/officeDocument/2006/relationships/image" Target="../media/image120.png"/><Relationship Id="rId123" Type="http://schemas.openxmlformats.org/officeDocument/2006/relationships/customXml" Target="../ink/ink115.xml"/><Relationship Id="rId144" Type="http://schemas.openxmlformats.org/officeDocument/2006/relationships/image" Target="../media/image141.png"/><Relationship Id="rId330" Type="http://schemas.openxmlformats.org/officeDocument/2006/relationships/image" Target="../media/image234.png"/><Relationship Id="rId547" Type="http://schemas.openxmlformats.org/officeDocument/2006/relationships/customXml" Target="../ink/ink327.xml"/><Relationship Id="rId568" Type="http://schemas.openxmlformats.org/officeDocument/2006/relationships/image" Target="../media/image353.png"/><Relationship Id="rId90" Type="http://schemas.openxmlformats.org/officeDocument/2006/relationships/image" Target="../media/image114.png"/><Relationship Id="rId165" Type="http://schemas.openxmlformats.org/officeDocument/2006/relationships/customXml" Target="../ink/ink136.xml"/><Relationship Id="rId186" Type="http://schemas.openxmlformats.org/officeDocument/2006/relationships/image" Target="../media/image162.png"/><Relationship Id="rId351" Type="http://schemas.openxmlformats.org/officeDocument/2006/relationships/customXml" Target="../ink/ink229.xml"/><Relationship Id="rId372" Type="http://schemas.openxmlformats.org/officeDocument/2006/relationships/image" Target="../media/image255.png"/><Relationship Id="rId393" Type="http://schemas.openxmlformats.org/officeDocument/2006/relationships/customXml" Target="../ink/ink250.xml"/><Relationship Id="rId407" Type="http://schemas.openxmlformats.org/officeDocument/2006/relationships/customXml" Target="../ink/ink257.xml"/><Relationship Id="rId428" Type="http://schemas.openxmlformats.org/officeDocument/2006/relationships/image" Target="../media/image283.png"/><Relationship Id="rId449" Type="http://schemas.openxmlformats.org/officeDocument/2006/relationships/customXml" Target="../ink/ink278.xml"/><Relationship Id="rId211" Type="http://schemas.openxmlformats.org/officeDocument/2006/relationships/customXml" Target="../ink/ink159.xml"/><Relationship Id="rId232" Type="http://schemas.openxmlformats.org/officeDocument/2006/relationships/image" Target="../media/image185.png"/><Relationship Id="rId253" Type="http://schemas.openxmlformats.org/officeDocument/2006/relationships/customXml" Target="../ink/ink180.xml"/><Relationship Id="rId274" Type="http://schemas.openxmlformats.org/officeDocument/2006/relationships/image" Target="../media/image206.png"/><Relationship Id="rId295" Type="http://schemas.openxmlformats.org/officeDocument/2006/relationships/customXml" Target="../ink/ink201.xml"/><Relationship Id="rId309" Type="http://schemas.openxmlformats.org/officeDocument/2006/relationships/customXml" Target="../ink/ink208.xml"/><Relationship Id="rId460" Type="http://schemas.openxmlformats.org/officeDocument/2006/relationships/image" Target="../media/image299.png"/><Relationship Id="rId481" Type="http://schemas.openxmlformats.org/officeDocument/2006/relationships/customXml" Target="../ink/ink294.xml"/><Relationship Id="rId516" Type="http://schemas.openxmlformats.org/officeDocument/2006/relationships/image" Target="../media/image327.png"/><Relationship Id="rId27" Type="http://schemas.openxmlformats.org/officeDocument/2006/relationships/customXml" Target="../ink/ink67.xml"/><Relationship Id="rId48" Type="http://schemas.openxmlformats.org/officeDocument/2006/relationships/image" Target="../media/image93.png"/><Relationship Id="rId69" Type="http://schemas.openxmlformats.org/officeDocument/2006/relationships/customXml" Target="../ink/ink88.xml"/><Relationship Id="rId113" Type="http://schemas.openxmlformats.org/officeDocument/2006/relationships/customXml" Target="../ink/ink110.xml"/><Relationship Id="rId134" Type="http://schemas.openxmlformats.org/officeDocument/2006/relationships/image" Target="../media/image136.png"/><Relationship Id="rId320" Type="http://schemas.openxmlformats.org/officeDocument/2006/relationships/image" Target="../media/image229.png"/><Relationship Id="rId537" Type="http://schemas.openxmlformats.org/officeDocument/2006/relationships/customXml" Target="../ink/ink322.xml"/><Relationship Id="rId558" Type="http://schemas.openxmlformats.org/officeDocument/2006/relationships/image" Target="../media/image348.png"/><Relationship Id="rId579" Type="http://schemas.openxmlformats.org/officeDocument/2006/relationships/customXml" Target="../ink/ink343.xml"/><Relationship Id="rId80" Type="http://schemas.openxmlformats.org/officeDocument/2006/relationships/image" Target="../media/image109.png"/><Relationship Id="rId155" Type="http://schemas.openxmlformats.org/officeDocument/2006/relationships/customXml" Target="../ink/ink131.xml"/><Relationship Id="rId176" Type="http://schemas.openxmlformats.org/officeDocument/2006/relationships/image" Target="../media/image157.png"/><Relationship Id="rId197" Type="http://schemas.openxmlformats.org/officeDocument/2006/relationships/customXml" Target="../ink/ink152.xml"/><Relationship Id="rId341" Type="http://schemas.openxmlformats.org/officeDocument/2006/relationships/customXml" Target="../ink/ink224.xml"/><Relationship Id="rId362" Type="http://schemas.openxmlformats.org/officeDocument/2006/relationships/image" Target="../media/image250.png"/><Relationship Id="rId383" Type="http://schemas.openxmlformats.org/officeDocument/2006/relationships/customXml" Target="../ink/ink245.xml"/><Relationship Id="rId418" Type="http://schemas.openxmlformats.org/officeDocument/2006/relationships/image" Target="../media/image278.png"/><Relationship Id="rId439" Type="http://schemas.openxmlformats.org/officeDocument/2006/relationships/customXml" Target="../ink/ink273.xml"/><Relationship Id="rId201" Type="http://schemas.openxmlformats.org/officeDocument/2006/relationships/customXml" Target="../ink/ink154.xml"/><Relationship Id="rId222" Type="http://schemas.openxmlformats.org/officeDocument/2006/relationships/image" Target="../media/image180.png"/><Relationship Id="rId243" Type="http://schemas.openxmlformats.org/officeDocument/2006/relationships/customXml" Target="../ink/ink175.xml"/><Relationship Id="rId264" Type="http://schemas.openxmlformats.org/officeDocument/2006/relationships/image" Target="../media/image201.png"/><Relationship Id="rId285" Type="http://schemas.openxmlformats.org/officeDocument/2006/relationships/customXml" Target="../ink/ink196.xml"/><Relationship Id="rId450" Type="http://schemas.openxmlformats.org/officeDocument/2006/relationships/image" Target="../media/image294.png"/><Relationship Id="rId471" Type="http://schemas.openxmlformats.org/officeDocument/2006/relationships/customXml" Target="../ink/ink289.xml"/><Relationship Id="rId506" Type="http://schemas.openxmlformats.org/officeDocument/2006/relationships/image" Target="../media/image322.png"/><Relationship Id="rId17" Type="http://schemas.openxmlformats.org/officeDocument/2006/relationships/customXml" Target="../ink/ink62.xml"/><Relationship Id="rId38" Type="http://schemas.openxmlformats.org/officeDocument/2006/relationships/image" Target="../media/image88.png"/><Relationship Id="rId59" Type="http://schemas.openxmlformats.org/officeDocument/2006/relationships/customXml" Target="../ink/ink83.xml"/><Relationship Id="rId103" Type="http://schemas.openxmlformats.org/officeDocument/2006/relationships/customXml" Target="../ink/ink105.xml"/><Relationship Id="rId124" Type="http://schemas.openxmlformats.org/officeDocument/2006/relationships/image" Target="../media/image131.png"/><Relationship Id="rId310" Type="http://schemas.openxmlformats.org/officeDocument/2006/relationships/image" Target="../media/image224.png"/><Relationship Id="rId492" Type="http://schemas.openxmlformats.org/officeDocument/2006/relationships/image" Target="../media/image315.png"/><Relationship Id="rId527" Type="http://schemas.openxmlformats.org/officeDocument/2006/relationships/customXml" Target="../ink/ink317.xml"/><Relationship Id="rId548" Type="http://schemas.openxmlformats.org/officeDocument/2006/relationships/image" Target="../media/image343.png"/><Relationship Id="rId569" Type="http://schemas.openxmlformats.org/officeDocument/2006/relationships/customXml" Target="../ink/ink338.xml"/><Relationship Id="rId70" Type="http://schemas.openxmlformats.org/officeDocument/2006/relationships/image" Target="../media/image104.png"/><Relationship Id="rId91" Type="http://schemas.openxmlformats.org/officeDocument/2006/relationships/customXml" Target="../ink/ink99.xml"/><Relationship Id="rId145" Type="http://schemas.openxmlformats.org/officeDocument/2006/relationships/customXml" Target="../ink/ink126.xml"/><Relationship Id="rId166" Type="http://schemas.openxmlformats.org/officeDocument/2006/relationships/image" Target="../media/image152.png"/><Relationship Id="rId187" Type="http://schemas.openxmlformats.org/officeDocument/2006/relationships/customXml" Target="../ink/ink147.xml"/><Relationship Id="rId331" Type="http://schemas.openxmlformats.org/officeDocument/2006/relationships/customXml" Target="../ink/ink219.xml"/><Relationship Id="rId352" Type="http://schemas.openxmlformats.org/officeDocument/2006/relationships/image" Target="../media/image245.png"/><Relationship Id="rId373" Type="http://schemas.openxmlformats.org/officeDocument/2006/relationships/customXml" Target="../ink/ink240.xml"/><Relationship Id="rId394" Type="http://schemas.openxmlformats.org/officeDocument/2006/relationships/image" Target="../media/image266.png"/><Relationship Id="rId408" Type="http://schemas.openxmlformats.org/officeDocument/2006/relationships/image" Target="../media/image273.png"/><Relationship Id="rId429" Type="http://schemas.openxmlformats.org/officeDocument/2006/relationships/customXml" Target="../ink/ink268.xml"/><Relationship Id="rId580" Type="http://schemas.openxmlformats.org/officeDocument/2006/relationships/image" Target="../media/image359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75.png"/><Relationship Id="rId233" Type="http://schemas.openxmlformats.org/officeDocument/2006/relationships/customXml" Target="../ink/ink170.xml"/><Relationship Id="rId254" Type="http://schemas.openxmlformats.org/officeDocument/2006/relationships/image" Target="../media/image196.png"/><Relationship Id="rId440" Type="http://schemas.openxmlformats.org/officeDocument/2006/relationships/image" Target="../media/image289.png"/><Relationship Id="rId28" Type="http://schemas.openxmlformats.org/officeDocument/2006/relationships/image" Target="../media/image83.png"/><Relationship Id="rId49" Type="http://schemas.openxmlformats.org/officeDocument/2006/relationships/customXml" Target="../ink/ink78.xml"/><Relationship Id="rId114" Type="http://schemas.openxmlformats.org/officeDocument/2006/relationships/image" Target="../media/image126.png"/><Relationship Id="rId275" Type="http://schemas.openxmlformats.org/officeDocument/2006/relationships/customXml" Target="../ink/ink191.xml"/><Relationship Id="rId296" Type="http://schemas.openxmlformats.org/officeDocument/2006/relationships/image" Target="../media/image217.png"/><Relationship Id="rId300" Type="http://schemas.openxmlformats.org/officeDocument/2006/relationships/image" Target="../media/image219.png"/><Relationship Id="rId461" Type="http://schemas.openxmlformats.org/officeDocument/2006/relationships/customXml" Target="../ink/ink284.xml"/><Relationship Id="rId482" Type="http://schemas.openxmlformats.org/officeDocument/2006/relationships/image" Target="../media/image310.png"/><Relationship Id="rId517" Type="http://schemas.openxmlformats.org/officeDocument/2006/relationships/customXml" Target="../ink/ink312.xml"/><Relationship Id="rId538" Type="http://schemas.openxmlformats.org/officeDocument/2006/relationships/image" Target="../media/image338.png"/><Relationship Id="rId559" Type="http://schemas.openxmlformats.org/officeDocument/2006/relationships/customXml" Target="../ink/ink333.xml"/><Relationship Id="rId60" Type="http://schemas.openxmlformats.org/officeDocument/2006/relationships/image" Target="../media/image99.png"/><Relationship Id="rId81" Type="http://schemas.openxmlformats.org/officeDocument/2006/relationships/customXml" Target="../ink/ink94.xml"/><Relationship Id="rId135" Type="http://schemas.openxmlformats.org/officeDocument/2006/relationships/customXml" Target="../ink/ink121.xml"/><Relationship Id="rId156" Type="http://schemas.openxmlformats.org/officeDocument/2006/relationships/image" Target="../media/image147.png"/><Relationship Id="rId177" Type="http://schemas.openxmlformats.org/officeDocument/2006/relationships/customXml" Target="../ink/ink142.xml"/><Relationship Id="rId198" Type="http://schemas.openxmlformats.org/officeDocument/2006/relationships/image" Target="../media/image168.png"/><Relationship Id="rId321" Type="http://schemas.openxmlformats.org/officeDocument/2006/relationships/customXml" Target="../ink/ink214.xml"/><Relationship Id="rId342" Type="http://schemas.openxmlformats.org/officeDocument/2006/relationships/image" Target="../media/image240.png"/><Relationship Id="rId363" Type="http://schemas.openxmlformats.org/officeDocument/2006/relationships/customXml" Target="../ink/ink235.xml"/><Relationship Id="rId384" Type="http://schemas.openxmlformats.org/officeDocument/2006/relationships/image" Target="../media/image261.png"/><Relationship Id="rId419" Type="http://schemas.openxmlformats.org/officeDocument/2006/relationships/customXml" Target="../ink/ink263.xml"/><Relationship Id="rId570" Type="http://schemas.openxmlformats.org/officeDocument/2006/relationships/image" Target="../media/image354.png"/><Relationship Id="rId202" Type="http://schemas.openxmlformats.org/officeDocument/2006/relationships/image" Target="../media/image170.png"/><Relationship Id="rId223" Type="http://schemas.openxmlformats.org/officeDocument/2006/relationships/customXml" Target="../ink/ink165.xml"/><Relationship Id="rId244" Type="http://schemas.openxmlformats.org/officeDocument/2006/relationships/image" Target="../media/image191.png"/><Relationship Id="rId430" Type="http://schemas.openxmlformats.org/officeDocument/2006/relationships/image" Target="../media/image284.png"/><Relationship Id="rId18" Type="http://schemas.openxmlformats.org/officeDocument/2006/relationships/image" Target="../media/image78.png"/><Relationship Id="rId39" Type="http://schemas.openxmlformats.org/officeDocument/2006/relationships/customXml" Target="../ink/ink73.xml"/><Relationship Id="rId265" Type="http://schemas.openxmlformats.org/officeDocument/2006/relationships/customXml" Target="../ink/ink186.xml"/><Relationship Id="rId286" Type="http://schemas.openxmlformats.org/officeDocument/2006/relationships/image" Target="../media/image212.png"/><Relationship Id="rId451" Type="http://schemas.openxmlformats.org/officeDocument/2006/relationships/customXml" Target="../ink/ink279.xml"/><Relationship Id="rId472" Type="http://schemas.openxmlformats.org/officeDocument/2006/relationships/image" Target="../media/image305.png"/><Relationship Id="rId493" Type="http://schemas.openxmlformats.org/officeDocument/2006/relationships/customXml" Target="../ink/ink300.xml"/><Relationship Id="rId507" Type="http://schemas.openxmlformats.org/officeDocument/2006/relationships/customXml" Target="../ink/ink307.xml"/><Relationship Id="rId528" Type="http://schemas.openxmlformats.org/officeDocument/2006/relationships/image" Target="../media/image333.png"/><Relationship Id="rId549" Type="http://schemas.openxmlformats.org/officeDocument/2006/relationships/customXml" Target="../ink/ink328.xml"/><Relationship Id="rId50" Type="http://schemas.openxmlformats.org/officeDocument/2006/relationships/image" Target="../media/image94.png"/><Relationship Id="rId104" Type="http://schemas.openxmlformats.org/officeDocument/2006/relationships/image" Target="../media/image121.png"/><Relationship Id="rId125" Type="http://schemas.openxmlformats.org/officeDocument/2006/relationships/customXml" Target="../ink/ink116.xml"/><Relationship Id="rId146" Type="http://schemas.openxmlformats.org/officeDocument/2006/relationships/image" Target="../media/image142.png"/><Relationship Id="rId167" Type="http://schemas.openxmlformats.org/officeDocument/2006/relationships/customXml" Target="../ink/ink137.xml"/><Relationship Id="rId188" Type="http://schemas.openxmlformats.org/officeDocument/2006/relationships/image" Target="../media/image163.png"/><Relationship Id="rId311" Type="http://schemas.openxmlformats.org/officeDocument/2006/relationships/customXml" Target="../ink/ink209.xml"/><Relationship Id="rId332" Type="http://schemas.openxmlformats.org/officeDocument/2006/relationships/image" Target="../media/image235.png"/><Relationship Id="rId353" Type="http://schemas.openxmlformats.org/officeDocument/2006/relationships/customXml" Target="../ink/ink230.xml"/><Relationship Id="rId374" Type="http://schemas.openxmlformats.org/officeDocument/2006/relationships/image" Target="../media/image256.png"/><Relationship Id="rId395" Type="http://schemas.openxmlformats.org/officeDocument/2006/relationships/customXml" Target="../ink/ink251.xml"/><Relationship Id="rId409" Type="http://schemas.openxmlformats.org/officeDocument/2006/relationships/customXml" Target="../ink/ink258.xml"/><Relationship Id="rId560" Type="http://schemas.openxmlformats.org/officeDocument/2006/relationships/image" Target="../media/image349.png"/><Relationship Id="rId581" Type="http://schemas.openxmlformats.org/officeDocument/2006/relationships/customXml" Target="../ink/ink344.xml"/><Relationship Id="rId71" Type="http://schemas.openxmlformats.org/officeDocument/2006/relationships/customXml" Target="../ink/ink89.xml"/><Relationship Id="rId92" Type="http://schemas.openxmlformats.org/officeDocument/2006/relationships/image" Target="../media/image115.png"/><Relationship Id="rId213" Type="http://schemas.openxmlformats.org/officeDocument/2006/relationships/customXml" Target="../ink/ink160.xml"/><Relationship Id="rId234" Type="http://schemas.openxmlformats.org/officeDocument/2006/relationships/image" Target="../media/image186.png"/><Relationship Id="rId420" Type="http://schemas.openxmlformats.org/officeDocument/2006/relationships/image" Target="../media/image279.png"/><Relationship Id="rId2" Type="http://schemas.openxmlformats.org/officeDocument/2006/relationships/image" Target="../media/image70.png"/><Relationship Id="rId29" Type="http://schemas.openxmlformats.org/officeDocument/2006/relationships/customXml" Target="../ink/ink68.xml"/><Relationship Id="rId255" Type="http://schemas.openxmlformats.org/officeDocument/2006/relationships/customXml" Target="../ink/ink181.xml"/><Relationship Id="rId276" Type="http://schemas.openxmlformats.org/officeDocument/2006/relationships/image" Target="../media/image207.png"/><Relationship Id="rId297" Type="http://schemas.openxmlformats.org/officeDocument/2006/relationships/customXml" Target="../ink/ink202.xml"/><Relationship Id="rId441" Type="http://schemas.openxmlformats.org/officeDocument/2006/relationships/customXml" Target="../ink/ink274.xml"/><Relationship Id="rId462" Type="http://schemas.openxmlformats.org/officeDocument/2006/relationships/image" Target="../media/image300.png"/><Relationship Id="rId483" Type="http://schemas.openxmlformats.org/officeDocument/2006/relationships/customXml" Target="../ink/ink295.xml"/><Relationship Id="rId518" Type="http://schemas.openxmlformats.org/officeDocument/2006/relationships/image" Target="../media/image328.png"/><Relationship Id="rId539" Type="http://schemas.openxmlformats.org/officeDocument/2006/relationships/customXml" Target="../ink/ink323.xml"/><Relationship Id="rId40" Type="http://schemas.openxmlformats.org/officeDocument/2006/relationships/image" Target="../media/image89.png"/><Relationship Id="rId115" Type="http://schemas.openxmlformats.org/officeDocument/2006/relationships/customXml" Target="../ink/ink111.xml"/><Relationship Id="rId136" Type="http://schemas.openxmlformats.org/officeDocument/2006/relationships/image" Target="../media/image137.png"/><Relationship Id="rId157" Type="http://schemas.openxmlformats.org/officeDocument/2006/relationships/customXml" Target="../ink/ink132.xml"/><Relationship Id="rId178" Type="http://schemas.openxmlformats.org/officeDocument/2006/relationships/image" Target="../media/image158.png"/><Relationship Id="rId301" Type="http://schemas.openxmlformats.org/officeDocument/2006/relationships/customXml" Target="../ink/ink204.xml"/><Relationship Id="rId322" Type="http://schemas.openxmlformats.org/officeDocument/2006/relationships/image" Target="../media/image230.png"/><Relationship Id="rId343" Type="http://schemas.openxmlformats.org/officeDocument/2006/relationships/customXml" Target="../ink/ink225.xml"/><Relationship Id="rId364" Type="http://schemas.openxmlformats.org/officeDocument/2006/relationships/image" Target="../media/image251.png"/><Relationship Id="rId550" Type="http://schemas.openxmlformats.org/officeDocument/2006/relationships/image" Target="../media/image344.png"/><Relationship Id="rId61" Type="http://schemas.openxmlformats.org/officeDocument/2006/relationships/customXml" Target="../ink/ink84.xml"/><Relationship Id="rId82" Type="http://schemas.openxmlformats.org/officeDocument/2006/relationships/image" Target="../media/image110.png"/><Relationship Id="rId199" Type="http://schemas.openxmlformats.org/officeDocument/2006/relationships/customXml" Target="../ink/ink153.xml"/><Relationship Id="rId203" Type="http://schemas.openxmlformats.org/officeDocument/2006/relationships/customXml" Target="../ink/ink155.xml"/><Relationship Id="rId385" Type="http://schemas.openxmlformats.org/officeDocument/2006/relationships/customXml" Target="../ink/ink246.xml"/><Relationship Id="rId571" Type="http://schemas.openxmlformats.org/officeDocument/2006/relationships/customXml" Target="../ink/ink339.xml"/><Relationship Id="rId19" Type="http://schemas.openxmlformats.org/officeDocument/2006/relationships/customXml" Target="../ink/ink63.xml"/><Relationship Id="rId224" Type="http://schemas.openxmlformats.org/officeDocument/2006/relationships/image" Target="../media/image181.png"/><Relationship Id="rId245" Type="http://schemas.openxmlformats.org/officeDocument/2006/relationships/customXml" Target="../ink/ink176.xml"/><Relationship Id="rId266" Type="http://schemas.openxmlformats.org/officeDocument/2006/relationships/image" Target="../media/image202.png"/><Relationship Id="rId287" Type="http://schemas.openxmlformats.org/officeDocument/2006/relationships/customXml" Target="../ink/ink197.xml"/><Relationship Id="rId410" Type="http://schemas.openxmlformats.org/officeDocument/2006/relationships/image" Target="../media/image274.png"/><Relationship Id="rId431" Type="http://schemas.openxmlformats.org/officeDocument/2006/relationships/customXml" Target="../ink/ink269.xml"/><Relationship Id="rId452" Type="http://schemas.openxmlformats.org/officeDocument/2006/relationships/image" Target="../media/image295.png"/><Relationship Id="rId473" Type="http://schemas.openxmlformats.org/officeDocument/2006/relationships/customXml" Target="../ink/ink290.xml"/><Relationship Id="rId494" Type="http://schemas.openxmlformats.org/officeDocument/2006/relationships/image" Target="../media/image316.png"/><Relationship Id="rId508" Type="http://schemas.openxmlformats.org/officeDocument/2006/relationships/image" Target="../media/image323.png"/><Relationship Id="rId529" Type="http://schemas.openxmlformats.org/officeDocument/2006/relationships/customXml" Target="../ink/ink318.xml"/><Relationship Id="rId30" Type="http://schemas.openxmlformats.org/officeDocument/2006/relationships/image" Target="../media/image84.png"/><Relationship Id="rId105" Type="http://schemas.openxmlformats.org/officeDocument/2006/relationships/customXml" Target="../ink/ink106.xml"/><Relationship Id="rId126" Type="http://schemas.openxmlformats.org/officeDocument/2006/relationships/image" Target="../media/image132.png"/><Relationship Id="rId147" Type="http://schemas.openxmlformats.org/officeDocument/2006/relationships/customXml" Target="../ink/ink127.xml"/><Relationship Id="rId168" Type="http://schemas.openxmlformats.org/officeDocument/2006/relationships/image" Target="../media/image153.png"/><Relationship Id="rId312" Type="http://schemas.openxmlformats.org/officeDocument/2006/relationships/image" Target="../media/image225.png"/><Relationship Id="rId333" Type="http://schemas.openxmlformats.org/officeDocument/2006/relationships/customXml" Target="../ink/ink220.xml"/><Relationship Id="rId354" Type="http://schemas.openxmlformats.org/officeDocument/2006/relationships/image" Target="../media/image246.png"/><Relationship Id="rId540" Type="http://schemas.openxmlformats.org/officeDocument/2006/relationships/image" Target="../media/image339.png"/><Relationship Id="rId51" Type="http://schemas.openxmlformats.org/officeDocument/2006/relationships/customXml" Target="../ink/ink79.xml"/><Relationship Id="rId72" Type="http://schemas.openxmlformats.org/officeDocument/2006/relationships/image" Target="../media/image105.png"/><Relationship Id="rId93" Type="http://schemas.openxmlformats.org/officeDocument/2006/relationships/customXml" Target="../ink/ink100.xml"/><Relationship Id="rId189" Type="http://schemas.openxmlformats.org/officeDocument/2006/relationships/customXml" Target="../ink/ink148.xml"/><Relationship Id="rId375" Type="http://schemas.openxmlformats.org/officeDocument/2006/relationships/customXml" Target="../ink/ink241.xml"/><Relationship Id="rId396" Type="http://schemas.openxmlformats.org/officeDocument/2006/relationships/image" Target="../media/image267.png"/><Relationship Id="rId561" Type="http://schemas.openxmlformats.org/officeDocument/2006/relationships/customXml" Target="../ink/ink334.xml"/><Relationship Id="rId582" Type="http://schemas.openxmlformats.org/officeDocument/2006/relationships/image" Target="../media/image360.png"/><Relationship Id="rId3" Type="http://schemas.openxmlformats.org/officeDocument/2006/relationships/customXml" Target="../ink/ink55.xml"/><Relationship Id="rId214" Type="http://schemas.openxmlformats.org/officeDocument/2006/relationships/image" Target="../media/image176.png"/><Relationship Id="rId235" Type="http://schemas.openxmlformats.org/officeDocument/2006/relationships/customXml" Target="../ink/ink171.xml"/><Relationship Id="rId256" Type="http://schemas.openxmlformats.org/officeDocument/2006/relationships/image" Target="../media/image197.png"/><Relationship Id="rId277" Type="http://schemas.openxmlformats.org/officeDocument/2006/relationships/customXml" Target="../ink/ink192.xml"/><Relationship Id="rId298" Type="http://schemas.openxmlformats.org/officeDocument/2006/relationships/image" Target="../media/image218.png"/><Relationship Id="rId400" Type="http://schemas.openxmlformats.org/officeDocument/2006/relationships/image" Target="../media/image269.png"/><Relationship Id="rId421" Type="http://schemas.openxmlformats.org/officeDocument/2006/relationships/customXml" Target="../ink/ink264.xml"/><Relationship Id="rId442" Type="http://schemas.openxmlformats.org/officeDocument/2006/relationships/image" Target="../media/image290.png"/><Relationship Id="rId463" Type="http://schemas.openxmlformats.org/officeDocument/2006/relationships/customXml" Target="../ink/ink285.xml"/><Relationship Id="rId484" Type="http://schemas.openxmlformats.org/officeDocument/2006/relationships/image" Target="../media/image311.png"/><Relationship Id="rId519" Type="http://schemas.openxmlformats.org/officeDocument/2006/relationships/customXml" Target="../ink/ink313.xml"/><Relationship Id="rId116" Type="http://schemas.openxmlformats.org/officeDocument/2006/relationships/image" Target="../media/image127.png"/><Relationship Id="rId137" Type="http://schemas.openxmlformats.org/officeDocument/2006/relationships/customXml" Target="../ink/ink122.xml"/><Relationship Id="rId158" Type="http://schemas.openxmlformats.org/officeDocument/2006/relationships/image" Target="../media/image148.png"/><Relationship Id="rId302" Type="http://schemas.openxmlformats.org/officeDocument/2006/relationships/image" Target="../media/image220.png"/><Relationship Id="rId323" Type="http://schemas.openxmlformats.org/officeDocument/2006/relationships/customXml" Target="../ink/ink215.xml"/><Relationship Id="rId344" Type="http://schemas.openxmlformats.org/officeDocument/2006/relationships/image" Target="../media/image241.png"/><Relationship Id="rId530" Type="http://schemas.openxmlformats.org/officeDocument/2006/relationships/image" Target="../media/image334.png"/><Relationship Id="rId20" Type="http://schemas.openxmlformats.org/officeDocument/2006/relationships/image" Target="../media/image79.png"/><Relationship Id="rId41" Type="http://schemas.openxmlformats.org/officeDocument/2006/relationships/customXml" Target="../ink/ink74.xml"/><Relationship Id="rId62" Type="http://schemas.openxmlformats.org/officeDocument/2006/relationships/image" Target="../media/image100.png"/><Relationship Id="rId83" Type="http://schemas.openxmlformats.org/officeDocument/2006/relationships/customXml" Target="../ink/ink95.xml"/><Relationship Id="rId179" Type="http://schemas.openxmlformats.org/officeDocument/2006/relationships/customXml" Target="../ink/ink143.xml"/><Relationship Id="rId365" Type="http://schemas.openxmlformats.org/officeDocument/2006/relationships/customXml" Target="../ink/ink236.xml"/><Relationship Id="rId386" Type="http://schemas.openxmlformats.org/officeDocument/2006/relationships/image" Target="../media/image262.png"/><Relationship Id="rId551" Type="http://schemas.openxmlformats.org/officeDocument/2006/relationships/customXml" Target="../ink/ink329.xml"/><Relationship Id="rId572" Type="http://schemas.openxmlformats.org/officeDocument/2006/relationships/image" Target="../media/image355.png"/><Relationship Id="rId190" Type="http://schemas.openxmlformats.org/officeDocument/2006/relationships/image" Target="../media/image164.png"/><Relationship Id="rId204" Type="http://schemas.openxmlformats.org/officeDocument/2006/relationships/image" Target="../media/image171.png"/><Relationship Id="rId225" Type="http://schemas.openxmlformats.org/officeDocument/2006/relationships/customXml" Target="../ink/ink166.xml"/><Relationship Id="rId246" Type="http://schemas.openxmlformats.org/officeDocument/2006/relationships/image" Target="../media/image192.png"/><Relationship Id="rId267" Type="http://schemas.openxmlformats.org/officeDocument/2006/relationships/customXml" Target="../ink/ink187.xml"/><Relationship Id="rId288" Type="http://schemas.openxmlformats.org/officeDocument/2006/relationships/image" Target="../media/image213.png"/><Relationship Id="rId411" Type="http://schemas.openxmlformats.org/officeDocument/2006/relationships/customXml" Target="../ink/ink259.xml"/><Relationship Id="rId432" Type="http://schemas.openxmlformats.org/officeDocument/2006/relationships/image" Target="../media/image285.png"/><Relationship Id="rId453" Type="http://schemas.openxmlformats.org/officeDocument/2006/relationships/customXml" Target="../ink/ink280.xml"/><Relationship Id="rId474" Type="http://schemas.openxmlformats.org/officeDocument/2006/relationships/image" Target="../media/image306.png"/><Relationship Id="rId509" Type="http://schemas.openxmlformats.org/officeDocument/2006/relationships/customXml" Target="../ink/ink308.xml"/><Relationship Id="rId106" Type="http://schemas.openxmlformats.org/officeDocument/2006/relationships/image" Target="../media/image122.png"/><Relationship Id="rId127" Type="http://schemas.openxmlformats.org/officeDocument/2006/relationships/customXml" Target="../ink/ink117.xml"/><Relationship Id="rId313" Type="http://schemas.openxmlformats.org/officeDocument/2006/relationships/customXml" Target="../ink/ink210.xml"/><Relationship Id="rId495" Type="http://schemas.openxmlformats.org/officeDocument/2006/relationships/customXml" Target="../ink/ink301.xml"/><Relationship Id="rId10" Type="http://schemas.openxmlformats.org/officeDocument/2006/relationships/image" Target="../media/image74.png"/><Relationship Id="rId31" Type="http://schemas.openxmlformats.org/officeDocument/2006/relationships/customXml" Target="../ink/ink69.xml"/><Relationship Id="rId52" Type="http://schemas.openxmlformats.org/officeDocument/2006/relationships/image" Target="../media/image95.png"/><Relationship Id="rId73" Type="http://schemas.openxmlformats.org/officeDocument/2006/relationships/customXml" Target="../ink/ink90.xml"/><Relationship Id="rId94" Type="http://schemas.openxmlformats.org/officeDocument/2006/relationships/image" Target="../media/image116.png"/><Relationship Id="rId148" Type="http://schemas.openxmlformats.org/officeDocument/2006/relationships/image" Target="../media/image143.png"/><Relationship Id="rId169" Type="http://schemas.openxmlformats.org/officeDocument/2006/relationships/customXml" Target="../ink/ink138.xml"/><Relationship Id="rId334" Type="http://schemas.openxmlformats.org/officeDocument/2006/relationships/image" Target="../media/image236.png"/><Relationship Id="rId355" Type="http://schemas.openxmlformats.org/officeDocument/2006/relationships/customXml" Target="../ink/ink231.xml"/><Relationship Id="rId376" Type="http://schemas.openxmlformats.org/officeDocument/2006/relationships/image" Target="../media/image257.png"/><Relationship Id="rId397" Type="http://schemas.openxmlformats.org/officeDocument/2006/relationships/customXml" Target="../ink/ink252.xml"/><Relationship Id="rId520" Type="http://schemas.openxmlformats.org/officeDocument/2006/relationships/image" Target="../media/image329.png"/><Relationship Id="rId541" Type="http://schemas.openxmlformats.org/officeDocument/2006/relationships/customXml" Target="../ink/ink324.xml"/><Relationship Id="rId562" Type="http://schemas.openxmlformats.org/officeDocument/2006/relationships/image" Target="../media/image350.png"/><Relationship Id="rId583" Type="http://schemas.openxmlformats.org/officeDocument/2006/relationships/customXml" Target="../ink/ink345.xml"/><Relationship Id="rId4" Type="http://schemas.openxmlformats.org/officeDocument/2006/relationships/image" Target="../media/image71.png"/><Relationship Id="rId180" Type="http://schemas.openxmlformats.org/officeDocument/2006/relationships/image" Target="../media/image159.png"/><Relationship Id="rId215" Type="http://schemas.openxmlformats.org/officeDocument/2006/relationships/customXml" Target="../ink/ink161.xml"/><Relationship Id="rId236" Type="http://schemas.openxmlformats.org/officeDocument/2006/relationships/image" Target="../media/image187.png"/><Relationship Id="rId257" Type="http://schemas.openxmlformats.org/officeDocument/2006/relationships/customXml" Target="../ink/ink182.xml"/><Relationship Id="rId278" Type="http://schemas.openxmlformats.org/officeDocument/2006/relationships/image" Target="../media/image208.png"/><Relationship Id="rId401" Type="http://schemas.openxmlformats.org/officeDocument/2006/relationships/customXml" Target="../ink/ink254.xml"/><Relationship Id="rId422" Type="http://schemas.openxmlformats.org/officeDocument/2006/relationships/image" Target="../media/image280.png"/><Relationship Id="rId443" Type="http://schemas.openxmlformats.org/officeDocument/2006/relationships/customXml" Target="../ink/ink275.xml"/><Relationship Id="rId464" Type="http://schemas.openxmlformats.org/officeDocument/2006/relationships/image" Target="../media/image301.png"/><Relationship Id="rId303" Type="http://schemas.openxmlformats.org/officeDocument/2006/relationships/customXml" Target="../ink/ink205.xml"/><Relationship Id="rId485" Type="http://schemas.openxmlformats.org/officeDocument/2006/relationships/customXml" Target="../ink/ink296.xml"/><Relationship Id="rId42" Type="http://schemas.openxmlformats.org/officeDocument/2006/relationships/image" Target="../media/image90.png"/><Relationship Id="rId84" Type="http://schemas.openxmlformats.org/officeDocument/2006/relationships/image" Target="../media/image111.png"/><Relationship Id="rId138" Type="http://schemas.openxmlformats.org/officeDocument/2006/relationships/image" Target="../media/image138.png"/><Relationship Id="rId345" Type="http://schemas.openxmlformats.org/officeDocument/2006/relationships/customXml" Target="../ink/ink226.xml"/><Relationship Id="rId387" Type="http://schemas.openxmlformats.org/officeDocument/2006/relationships/customXml" Target="../ink/ink247.xml"/><Relationship Id="rId510" Type="http://schemas.openxmlformats.org/officeDocument/2006/relationships/image" Target="../media/image324.png"/><Relationship Id="rId552" Type="http://schemas.openxmlformats.org/officeDocument/2006/relationships/image" Target="../media/image345.png"/><Relationship Id="rId191" Type="http://schemas.openxmlformats.org/officeDocument/2006/relationships/customXml" Target="../ink/ink149.xml"/><Relationship Id="rId205" Type="http://schemas.openxmlformats.org/officeDocument/2006/relationships/customXml" Target="../ink/ink156.xml"/><Relationship Id="rId247" Type="http://schemas.openxmlformats.org/officeDocument/2006/relationships/customXml" Target="../ink/ink177.xml"/><Relationship Id="rId412" Type="http://schemas.openxmlformats.org/officeDocument/2006/relationships/image" Target="../media/image275.png"/><Relationship Id="rId107" Type="http://schemas.openxmlformats.org/officeDocument/2006/relationships/customXml" Target="../ink/ink107.xml"/><Relationship Id="rId289" Type="http://schemas.openxmlformats.org/officeDocument/2006/relationships/customXml" Target="../ink/ink198.xml"/><Relationship Id="rId454" Type="http://schemas.openxmlformats.org/officeDocument/2006/relationships/image" Target="../media/image296.png"/><Relationship Id="rId496" Type="http://schemas.openxmlformats.org/officeDocument/2006/relationships/image" Target="../media/image317.png"/><Relationship Id="rId11" Type="http://schemas.openxmlformats.org/officeDocument/2006/relationships/customXml" Target="../ink/ink59.xml"/><Relationship Id="rId53" Type="http://schemas.openxmlformats.org/officeDocument/2006/relationships/customXml" Target="../ink/ink80.xml"/><Relationship Id="rId149" Type="http://schemas.openxmlformats.org/officeDocument/2006/relationships/customXml" Target="../ink/ink128.xml"/><Relationship Id="rId314" Type="http://schemas.openxmlformats.org/officeDocument/2006/relationships/image" Target="../media/image226.png"/><Relationship Id="rId356" Type="http://schemas.openxmlformats.org/officeDocument/2006/relationships/image" Target="../media/image247.png"/><Relationship Id="rId398" Type="http://schemas.openxmlformats.org/officeDocument/2006/relationships/image" Target="../media/image268.png"/><Relationship Id="rId521" Type="http://schemas.openxmlformats.org/officeDocument/2006/relationships/customXml" Target="../ink/ink314.xml"/><Relationship Id="rId563" Type="http://schemas.openxmlformats.org/officeDocument/2006/relationships/customXml" Target="../ink/ink335.xml"/><Relationship Id="rId95" Type="http://schemas.openxmlformats.org/officeDocument/2006/relationships/customXml" Target="../ink/ink101.xml"/><Relationship Id="rId160" Type="http://schemas.openxmlformats.org/officeDocument/2006/relationships/image" Target="../media/image149.png"/><Relationship Id="rId216" Type="http://schemas.openxmlformats.org/officeDocument/2006/relationships/image" Target="../media/image177.png"/><Relationship Id="rId423" Type="http://schemas.openxmlformats.org/officeDocument/2006/relationships/customXml" Target="../ink/ink265.xml"/><Relationship Id="rId258" Type="http://schemas.openxmlformats.org/officeDocument/2006/relationships/image" Target="../media/image198.png"/><Relationship Id="rId465" Type="http://schemas.openxmlformats.org/officeDocument/2006/relationships/customXml" Target="../ink/ink286.xml"/><Relationship Id="rId22" Type="http://schemas.openxmlformats.org/officeDocument/2006/relationships/image" Target="../media/image80.png"/><Relationship Id="rId64" Type="http://schemas.openxmlformats.org/officeDocument/2006/relationships/image" Target="../media/image101.png"/><Relationship Id="rId118" Type="http://schemas.openxmlformats.org/officeDocument/2006/relationships/image" Target="../media/image128.png"/><Relationship Id="rId325" Type="http://schemas.openxmlformats.org/officeDocument/2006/relationships/customXml" Target="../ink/ink216.xml"/><Relationship Id="rId367" Type="http://schemas.openxmlformats.org/officeDocument/2006/relationships/customXml" Target="../ink/ink237.xml"/><Relationship Id="rId532" Type="http://schemas.openxmlformats.org/officeDocument/2006/relationships/image" Target="../media/image335.png"/><Relationship Id="rId574" Type="http://schemas.openxmlformats.org/officeDocument/2006/relationships/image" Target="../media/image356.png"/><Relationship Id="rId171" Type="http://schemas.openxmlformats.org/officeDocument/2006/relationships/customXml" Target="../ink/ink139.xml"/><Relationship Id="rId227" Type="http://schemas.openxmlformats.org/officeDocument/2006/relationships/customXml" Target="../ink/ink167.xml"/><Relationship Id="rId269" Type="http://schemas.openxmlformats.org/officeDocument/2006/relationships/customXml" Target="../ink/ink188.xml"/><Relationship Id="rId434" Type="http://schemas.openxmlformats.org/officeDocument/2006/relationships/image" Target="../media/image286.png"/><Relationship Id="rId476" Type="http://schemas.openxmlformats.org/officeDocument/2006/relationships/image" Target="../media/image307.png"/><Relationship Id="rId33" Type="http://schemas.openxmlformats.org/officeDocument/2006/relationships/customXml" Target="../ink/ink70.xml"/><Relationship Id="rId129" Type="http://schemas.openxmlformats.org/officeDocument/2006/relationships/customXml" Target="../ink/ink118.xml"/><Relationship Id="rId280" Type="http://schemas.openxmlformats.org/officeDocument/2006/relationships/image" Target="../media/image209.png"/><Relationship Id="rId336" Type="http://schemas.openxmlformats.org/officeDocument/2006/relationships/image" Target="../media/image237.png"/><Relationship Id="rId501" Type="http://schemas.openxmlformats.org/officeDocument/2006/relationships/customXml" Target="../ink/ink304.xml"/><Relationship Id="rId543" Type="http://schemas.openxmlformats.org/officeDocument/2006/relationships/customXml" Target="../ink/ink325.xml"/><Relationship Id="rId75" Type="http://schemas.openxmlformats.org/officeDocument/2006/relationships/customXml" Target="../ink/ink91.xml"/><Relationship Id="rId140" Type="http://schemas.openxmlformats.org/officeDocument/2006/relationships/image" Target="../media/image139.png"/><Relationship Id="rId182" Type="http://schemas.openxmlformats.org/officeDocument/2006/relationships/image" Target="../media/image160.png"/><Relationship Id="rId378" Type="http://schemas.openxmlformats.org/officeDocument/2006/relationships/image" Target="../media/image258.png"/><Relationship Id="rId403" Type="http://schemas.openxmlformats.org/officeDocument/2006/relationships/customXml" Target="../ink/ink255.xml"/><Relationship Id="rId6" Type="http://schemas.openxmlformats.org/officeDocument/2006/relationships/image" Target="../media/image72.png"/><Relationship Id="rId238" Type="http://schemas.openxmlformats.org/officeDocument/2006/relationships/image" Target="../media/image188.png"/><Relationship Id="rId445" Type="http://schemas.openxmlformats.org/officeDocument/2006/relationships/customXml" Target="../ink/ink276.xml"/><Relationship Id="rId487" Type="http://schemas.openxmlformats.org/officeDocument/2006/relationships/customXml" Target="../ink/ink297.xml"/><Relationship Id="rId291" Type="http://schemas.openxmlformats.org/officeDocument/2006/relationships/customXml" Target="../ink/ink199.xml"/><Relationship Id="rId305" Type="http://schemas.openxmlformats.org/officeDocument/2006/relationships/customXml" Target="../ink/ink206.xml"/><Relationship Id="rId347" Type="http://schemas.openxmlformats.org/officeDocument/2006/relationships/customXml" Target="../ink/ink227.xml"/><Relationship Id="rId512" Type="http://schemas.openxmlformats.org/officeDocument/2006/relationships/image" Target="../media/image325.png"/><Relationship Id="rId44" Type="http://schemas.openxmlformats.org/officeDocument/2006/relationships/image" Target="../media/image91.png"/><Relationship Id="rId86" Type="http://schemas.openxmlformats.org/officeDocument/2006/relationships/image" Target="../media/image112.png"/><Relationship Id="rId151" Type="http://schemas.openxmlformats.org/officeDocument/2006/relationships/customXml" Target="../ink/ink129.xml"/><Relationship Id="rId389" Type="http://schemas.openxmlformats.org/officeDocument/2006/relationships/customXml" Target="../ink/ink248.xml"/><Relationship Id="rId554" Type="http://schemas.openxmlformats.org/officeDocument/2006/relationships/image" Target="../media/image346.png"/><Relationship Id="rId193" Type="http://schemas.openxmlformats.org/officeDocument/2006/relationships/customXml" Target="../ink/ink150.xml"/><Relationship Id="rId207" Type="http://schemas.openxmlformats.org/officeDocument/2006/relationships/customXml" Target="../ink/ink157.xml"/><Relationship Id="rId249" Type="http://schemas.openxmlformats.org/officeDocument/2006/relationships/customXml" Target="../ink/ink178.xml"/><Relationship Id="rId414" Type="http://schemas.openxmlformats.org/officeDocument/2006/relationships/image" Target="../media/image276.png"/><Relationship Id="rId456" Type="http://schemas.openxmlformats.org/officeDocument/2006/relationships/image" Target="../media/image297.png"/><Relationship Id="rId498" Type="http://schemas.openxmlformats.org/officeDocument/2006/relationships/image" Target="../media/image318.png"/><Relationship Id="rId13" Type="http://schemas.openxmlformats.org/officeDocument/2006/relationships/customXml" Target="../ink/ink60.xml"/><Relationship Id="rId109" Type="http://schemas.openxmlformats.org/officeDocument/2006/relationships/customXml" Target="../ink/ink108.xml"/><Relationship Id="rId260" Type="http://schemas.openxmlformats.org/officeDocument/2006/relationships/image" Target="../media/image199.png"/><Relationship Id="rId316" Type="http://schemas.openxmlformats.org/officeDocument/2006/relationships/image" Target="../media/image227.png"/><Relationship Id="rId523" Type="http://schemas.openxmlformats.org/officeDocument/2006/relationships/customXml" Target="../ink/ink315.xml"/><Relationship Id="rId55" Type="http://schemas.openxmlformats.org/officeDocument/2006/relationships/customXml" Target="../ink/ink81.xml"/><Relationship Id="rId97" Type="http://schemas.openxmlformats.org/officeDocument/2006/relationships/customXml" Target="../ink/ink102.xml"/><Relationship Id="rId120" Type="http://schemas.openxmlformats.org/officeDocument/2006/relationships/image" Target="../media/image129.png"/><Relationship Id="rId358" Type="http://schemas.openxmlformats.org/officeDocument/2006/relationships/image" Target="../media/image248.png"/><Relationship Id="rId565" Type="http://schemas.openxmlformats.org/officeDocument/2006/relationships/customXml" Target="../ink/ink336.xml"/><Relationship Id="rId162" Type="http://schemas.openxmlformats.org/officeDocument/2006/relationships/image" Target="../media/image150.png"/><Relationship Id="rId218" Type="http://schemas.openxmlformats.org/officeDocument/2006/relationships/image" Target="../media/image178.png"/><Relationship Id="rId425" Type="http://schemas.openxmlformats.org/officeDocument/2006/relationships/customXml" Target="../ink/ink266.xml"/><Relationship Id="rId467" Type="http://schemas.openxmlformats.org/officeDocument/2006/relationships/customXml" Target="../ink/ink287.xml"/><Relationship Id="rId271" Type="http://schemas.openxmlformats.org/officeDocument/2006/relationships/customXml" Target="../ink/ink189.xml"/><Relationship Id="rId24" Type="http://schemas.openxmlformats.org/officeDocument/2006/relationships/image" Target="../media/image81.png"/><Relationship Id="rId66" Type="http://schemas.openxmlformats.org/officeDocument/2006/relationships/image" Target="../media/image102.png"/><Relationship Id="rId131" Type="http://schemas.openxmlformats.org/officeDocument/2006/relationships/customXml" Target="../ink/ink119.xml"/><Relationship Id="rId327" Type="http://schemas.openxmlformats.org/officeDocument/2006/relationships/customXml" Target="../ink/ink217.xml"/><Relationship Id="rId369" Type="http://schemas.openxmlformats.org/officeDocument/2006/relationships/customXml" Target="../ink/ink238.xml"/><Relationship Id="rId534" Type="http://schemas.openxmlformats.org/officeDocument/2006/relationships/image" Target="../media/image336.png"/><Relationship Id="rId576" Type="http://schemas.openxmlformats.org/officeDocument/2006/relationships/image" Target="../media/image357.png"/><Relationship Id="rId173" Type="http://schemas.openxmlformats.org/officeDocument/2006/relationships/customXml" Target="../ink/ink140.xml"/><Relationship Id="rId229" Type="http://schemas.openxmlformats.org/officeDocument/2006/relationships/customXml" Target="../ink/ink168.xml"/><Relationship Id="rId380" Type="http://schemas.openxmlformats.org/officeDocument/2006/relationships/image" Target="../media/image259.png"/><Relationship Id="rId436" Type="http://schemas.openxmlformats.org/officeDocument/2006/relationships/image" Target="../media/image287.png"/><Relationship Id="rId240" Type="http://schemas.openxmlformats.org/officeDocument/2006/relationships/image" Target="../media/image189.png"/><Relationship Id="rId478" Type="http://schemas.openxmlformats.org/officeDocument/2006/relationships/image" Target="../media/image308.png"/><Relationship Id="rId35" Type="http://schemas.openxmlformats.org/officeDocument/2006/relationships/customXml" Target="../ink/ink71.xml"/><Relationship Id="rId77" Type="http://schemas.openxmlformats.org/officeDocument/2006/relationships/customXml" Target="../ink/ink92.xml"/><Relationship Id="rId100" Type="http://schemas.openxmlformats.org/officeDocument/2006/relationships/image" Target="../media/image119.png"/><Relationship Id="rId282" Type="http://schemas.openxmlformats.org/officeDocument/2006/relationships/image" Target="../media/image210.png"/><Relationship Id="rId338" Type="http://schemas.openxmlformats.org/officeDocument/2006/relationships/image" Target="../media/image238.png"/><Relationship Id="rId503" Type="http://schemas.openxmlformats.org/officeDocument/2006/relationships/customXml" Target="../ink/ink305.xml"/><Relationship Id="rId545" Type="http://schemas.openxmlformats.org/officeDocument/2006/relationships/customXml" Target="../ink/ink326.xml"/><Relationship Id="rId8" Type="http://schemas.openxmlformats.org/officeDocument/2006/relationships/image" Target="../media/image73.png"/><Relationship Id="rId142" Type="http://schemas.openxmlformats.org/officeDocument/2006/relationships/image" Target="../media/image140.png"/><Relationship Id="rId184" Type="http://schemas.openxmlformats.org/officeDocument/2006/relationships/image" Target="../media/image161.png"/><Relationship Id="rId391" Type="http://schemas.openxmlformats.org/officeDocument/2006/relationships/customXml" Target="../ink/ink249.xml"/><Relationship Id="rId405" Type="http://schemas.openxmlformats.org/officeDocument/2006/relationships/customXml" Target="../ink/ink256.xml"/><Relationship Id="rId447" Type="http://schemas.openxmlformats.org/officeDocument/2006/relationships/customXml" Target="../ink/ink277.xml"/><Relationship Id="rId251" Type="http://schemas.openxmlformats.org/officeDocument/2006/relationships/customXml" Target="../ink/ink179.xml"/><Relationship Id="rId489" Type="http://schemas.openxmlformats.org/officeDocument/2006/relationships/customXml" Target="../ink/ink298.xml"/><Relationship Id="rId46" Type="http://schemas.openxmlformats.org/officeDocument/2006/relationships/image" Target="../media/image92.png"/><Relationship Id="rId293" Type="http://schemas.openxmlformats.org/officeDocument/2006/relationships/customXml" Target="../ink/ink200.xml"/><Relationship Id="rId307" Type="http://schemas.openxmlformats.org/officeDocument/2006/relationships/customXml" Target="../ink/ink207.xml"/><Relationship Id="rId349" Type="http://schemas.openxmlformats.org/officeDocument/2006/relationships/customXml" Target="../ink/ink228.xml"/><Relationship Id="rId514" Type="http://schemas.openxmlformats.org/officeDocument/2006/relationships/image" Target="../media/image326.png"/><Relationship Id="rId556" Type="http://schemas.openxmlformats.org/officeDocument/2006/relationships/image" Target="../media/image347.png"/><Relationship Id="rId88" Type="http://schemas.openxmlformats.org/officeDocument/2006/relationships/image" Target="../media/image113.png"/><Relationship Id="rId111" Type="http://schemas.openxmlformats.org/officeDocument/2006/relationships/customXml" Target="../ink/ink109.xml"/><Relationship Id="rId153" Type="http://schemas.openxmlformats.org/officeDocument/2006/relationships/customXml" Target="../ink/ink130.xml"/><Relationship Id="rId195" Type="http://schemas.openxmlformats.org/officeDocument/2006/relationships/customXml" Target="../ink/ink151.xml"/><Relationship Id="rId209" Type="http://schemas.openxmlformats.org/officeDocument/2006/relationships/customXml" Target="../ink/ink158.xml"/><Relationship Id="rId360" Type="http://schemas.openxmlformats.org/officeDocument/2006/relationships/image" Target="../media/image249.png"/><Relationship Id="rId416" Type="http://schemas.openxmlformats.org/officeDocument/2006/relationships/image" Target="../media/image277.png"/><Relationship Id="rId220" Type="http://schemas.openxmlformats.org/officeDocument/2006/relationships/image" Target="../media/image179.png"/><Relationship Id="rId458" Type="http://schemas.openxmlformats.org/officeDocument/2006/relationships/image" Target="../media/image298.png"/><Relationship Id="rId15" Type="http://schemas.openxmlformats.org/officeDocument/2006/relationships/customXml" Target="../ink/ink61.xml"/><Relationship Id="rId57" Type="http://schemas.openxmlformats.org/officeDocument/2006/relationships/customXml" Target="../ink/ink82.xml"/><Relationship Id="rId262" Type="http://schemas.openxmlformats.org/officeDocument/2006/relationships/image" Target="../media/image200.png"/><Relationship Id="rId318" Type="http://schemas.openxmlformats.org/officeDocument/2006/relationships/image" Target="../media/image228.png"/><Relationship Id="rId525" Type="http://schemas.openxmlformats.org/officeDocument/2006/relationships/customXml" Target="../ink/ink316.xml"/><Relationship Id="rId567" Type="http://schemas.openxmlformats.org/officeDocument/2006/relationships/customXml" Target="../ink/ink337.xml"/><Relationship Id="rId99" Type="http://schemas.openxmlformats.org/officeDocument/2006/relationships/customXml" Target="../ink/ink103.xml"/><Relationship Id="rId122" Type="http://schemas.openxmlformats.org/officeDocument/2006/relationships/image" Target="../media/image130.png"/><Relationship Id="rId164" Type="http://schemas.openxmlformats.org/officeDocument/2006/relationships/image" Target="../media/image151.png"/><Relationship Id="rId371" Type="http://schemas.openxmlformats.org/officeDocument/2006/relationships/customXml" Target="../ink/ink239.xml"/><Relationship Id="rId427" Type="http://schemas.openxmlformats.org/officeDocument/2006/relationships/customXml" Target="../ink/ink267.xml"/><Relationship Id="rId469" Type="http://schemas.openxmlformats.org/officeDocument/2006/relationships/customXml" Target="../ink/ink288.xml"/><Relationship Id="rId26" Type="http://schemas.openxmlformats.org/officeDocument/2006/relationships/image" Target="../media/image82.png"/><Relationship Id="rId231" Type="http://schemas.openxmlformats.org/officeDocument/2006/relationships/customXml" Target="../ink/ink169.xml"/><Relationship Id="rId273" Type="http://schemas.openxmlformats.org/officeDocument/2006/relationships/customXml" Target="../ink/ink190.xml"/><Relationship Id="rId329" Type="http://schemas.openxmlformats.org/officeDocument/2006/relationships/customXml" Target="../ink/ink218.xml"/><Relationship Id="rId480" Type="http://schemas.openxmlformats.org/officeDocument/2006/relationships/image" Target="../media/image309.png"/><Relationship Id="rId536" Type="http://schemas.openxmlformats.org/officeDocument/2006/relationships/image" Target="../media/image337.png"/><Relationship Id="rId68" Type="http://schemas.openxmlformats.org/officeDocument/2006/relationships/image" Target="../media/image103.png"/><Relationship Id="rId133" Type="http://schemas.openxmlformats.org/officeDocument/2006/relationships/customXml" Target="../ink/ink120.xml"/><Relationship Id="rId175" Type="http://schemas.openxmlformats.org/officeDocument/2006/relationships/customXml" Target="../ink/ink141.xml"/><Relationship Id="rId340" Type="http://schemas.openxmlformats.org/officeDocument/2006/relationships/image" Target="../media/image239.png"/><Relationship Id="rId578" Type="http://schemas.openxmlformats.org/officeDocument/2006/relationships/image" Target="../media/image3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8.png"/><Relationship Id="rId3" Type="http://schemas.openxmlformats.org/officeDocument/2006/relationships/image" Target="../media/image363.png"/><Relationship Id="rId7" Type="http://schemas.openxmlformats.org/officeDocument/2006/relationships/image" Target="../media/image367.png"/><Relationship Id="rId2" Type="http://schemas.openxmlformats.org/officeDocument/2006/relationships/image" Target="../media/image3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6.png"/><Relationship Id="rId11" Type="http://schemas.openxmlformats.org/officeDocument/2006/relationships/image" Target="../media/image371.png"/><Relationship Id="rId5" Type="http://schemas.openxmlformats.org/officeDocument/2006/relationships/image" Target="../media/image365.png"/><Relationship Id="rId10" Type="http://schemas.openxmlformats.org/officeDocument/2006/relationships/image" Target="../media/image370.png"/><Relationship Id="rId4" Type="http://schemas.openxmlformats.org/officeDocument/2006/relationships/image" Target="../media/image364.png"/><Relationship Id="rId9" Type="http://schemas.openxmlformats.org/officeDocument/2006/relationships/image" Target="../media/image369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403.xml"/><Relationship Id="rId21" Type="http://schemas.openxmlformats.org/officeDocument/2006/relationships/customXml" Target="../ink/ink355.xml"/><Relationship Id="rId42" Type="http://schemas.openxmlformats.org/officeDocument/2006/relationships/image" Target="../media/image392.png"/><Relationship Id="rId63" Type="http://schemas.openxmlformats.org/officeDocument/2006/relationships/customXml" Target="../ink/ink376.xml"/><Relationship Id="rId84" Type="http://schemas.openxmlformats.org/officeDocument/2006/relationships/image" Target="../media/image413.png"/><Relationship Id="rId138" Type="http://schemas.openxmlformats.org/officeDocument/2006/relationships/image" Target="../media/image440.png"/><Relationship Id="rId159" Type="http://schemas.openxmlformats.org/officeDocument/2006/relationships/customXml" Target="../ink/ink424.xml"/><Relationship Id="rId170" Type="http://schemas.openxmlformats.org/officeDocument/2006/relationships/image" Target="../media/image456.png"/><Relationship Id="rId191" Type="http://schemas.openxmlformats.org/officeDocument/2006/relationships/customXml" Target="../ink/ink440.xml"/><Relationship Id="rId205" Type="http://schemas.openxmlformats.org/officeDocument/2006/relationships/customXml" Target="../ink/ink447.xml"/><Relationship Id="rId226" Type="http://schemas.openxmlformats.org/officeDocument/2006/relationships/image" Target="../media/image484.png"/><Relationship Id="rId107" Type="http://schemas.openxmlformats.org/officeDocument/2006/relationships/customXml" Target="../ink/ink398.xml"/><Relationship Id="rId11" Type="http://schemas.openxmlformats.org/officeDocument/2006/relationships/customXml" Target="../ink/ink350.xml"/><Relationship Id="rId32" Type="http://schemas.openxmlformats.org/officeDocument/2006/relationships/image" Target="../media/image387.png"/><Relationship Id="rId53" Type="http://schemas.openxmlformats.org/officeDocument/2006/relationships/customXml" Target="../ink/ink371.xml"/><Relationship Id="rId74" Type="http://schemas.openxmlformats.org/officeDocument/2006/relationships/image" Target="../media/image408.png"/><Relationship Id="rId128" Type="http://schemas.openxmlformats.org/officeDocument/2006/relationships/image" Target="../media/image435.png"/><Relationship Id="rId149" Type="http://schemas.openxmlformats.org/officeDocument/2006/relationships/customXml" Target="../ink/ink419.xml"/><Relationship Id="rId5" Type="http://schemas.openxmlformats.org/officeDocument/2006/relationships/customXml" Target="../ink/ink347.xml"/><Relationship Id="rId95" Type="http://schemas.openxmlformats.org/officeDocument/2006/relationships/customXml" Target="../ink/ink392.xml"/><Relationship Id="rId160" Type="http://schemas.openxmlformats.org/officeDocument/2006/relationships/image" Target="../media/image451.png"/><Relationship Id="rId181" Type="http://schemas.openxmlformats.org/officeDocument/2006/relationships/customXml" Target="../ink/ink435.xml"/><Relationship Id="rId216" Type="http://schemas.openxmlformats.org/officeDocument/2006/relationships/image" Target="../media/image479.png"/><Relationship Id="rId237" Type="http://schemas.openxmlformats.org/officeDocument/2006/relationships/customXml" Target="../ink/ink463.xml"/><Relationship Id="rId22" Type="http://schemas.openxmlformats.org/officeDocument/2006/relationships/image" Target="../media/image382.png"/><Relationship Id="rId43" Type="http://schemas.openxmlformats.org/officeDocument/2006/relationships/customXml" Target="../ink/ink366.xml"/><Relationship Id="rId64" Type="http://schemas.openxmlformats.org/officeDocument/2006/relationships/image" Target="../media/image403.png"/><Relationship Id="rId118" Type="http://schemas.openxmlformats.org/officeDocument/2006/relationships/image" Target="../media/image430.png"/><Relationship Id="rId139" Type="http://schemas.openxmlformats.org/officeDocument/2006/relationships/customXml" Target="../ink/ink414.xml"/><Relationship Id="rId85" Type="http://schemas.openxmlformats.org/officeDocument/2006/relationships/customXml" Target="../ink/ink387.xml"/><Relationship Id="rId150" Type="http://schemas.openxmlformats.org/officeDocument/2006/relationships/image" Target="../media/image446.png"/><Relationship Id="rId171" Type="http://schemas.openxmlformats.org/officeDocument/2006/relationships/customXml" Target="../ink/ink430.xml"/><Relationship Id="rId192" Type="http://schemas.openxmlformats.org/officeDocument/2006/relationships/image" Target="../media/image467.png"/><Relationship Id="rId206" Type="http://schemas.openxmlformats.org/officeDocument/2006/relationships/image" Target="../media/image474.png"/><Relationship Id="rId227" Type="http://schemas.openxmlformats.org/officeDocument/2006/relationships/customXml" Target="../ink/ink458.xml"/><Relationship Id="rId201" Type="http://schemas.openxmlformats.org/officeDocument/2006/relationships/customXml" Target="../ink/ink445.xml"/><Relationship Id="rId222" Type="http://schemas.openxmlformats.org/officeDocument/2006/relationships/image" Target="../media/image482.png"/><Relationship Id="rId12" Type="http://schemas.openxmlformats.org/officeDocument/2006/relationships/image" Target="../media/image377.png"/><Relationship Id="rId17" Type="http://schemas.openxmlformats.org/officeDocument/2006/relationships/customXml" Target="../ink/ink353.xml"/><Relationship Id="rId33" Type="http://schemas.openxmlformats.org/officeDocument/2006/relationships/customXml" Target="../ink/ink361.xml"/><Relationship Id="rId38" Type="http://schemas.openxmlformats.org/officeDocument/2006/relationships/image" Target="../media/image390.png"/><Relationship Id="rId59" Type="http://schemas.openxmlformats.org/officeDocument/2006/relationships/customXml" Target="../ink/ink374.xml"/><Relationship Id="rId103" Type="http://schemas.openxmlformats.org/officeDocument/2006/relationships/customXml" Target="../ink/ink396.xml"/><Relationship Id="rId108" Type="http://schemas.openxmlformats.org/officeDocument/2006/relationships/image" Target="../media/image425.png"/><Relationship Id="rId124" Type="http://schemas.openxmlformats.org/officeDocument/2006/relationships/image" Target="../media/image433.png"/><Relationship Id="rId129" Type="http://schemas.openxmlformats.org/officeDocument/2006/relationships/customXml" Target="../ink/ink409.xml"/><Relationship Id="rId54" Type="http://schemas.openxmlformats.org/officeDocument/2006/relationships/image" Target="../media/image398.png"/><Relationship Id="rId70" Type="http://schemas.openxmlformats.org/officeDocument/2006/relationships/image" Target="../media/image406.png"/><Relationship Id="rId75" Type="http://schemas.openxmlformats.org/officeDocument/2006/relationships/customXml" Target="../ink/ink382.xml"/><Relationship Id="rId91" Type="http://schemas.openxmlformats.org/officeDocument/2006/relationships/customXml" Target="../ink/ink390.xml"/><Relationship Id="rId96" Type="http://schemas.openxmlformats.org/officeDocument/2006/relationships/image" Target="../media/image419.png"/><Relationship Id="rId140" Type="http://schemas.openxmlformats.org/officeDocument/2006/relationships/image" Target="../media/image441.png"/><Relationship Id="rId145" Type="http://schemas.openxmlformats.org/officeDocument/2006/relationships/customXml" Target="../ink/ink417.xml"/><Relationship Id="rId161" Type="http://schemas.openxmlformats.org/officeDocument/2006/relationships/customXml" Target="../ink/ink425.xml"/><Relationship Id="rId166" Type="http://schemas.openxmlformats.org/officeDocument/2006/relationships/image" Target="../media/image454.png"/><Relationship Id="rId182" Type="http://schemas.openxmlformats.org/officeDocument/2006/relationships/image" Target="../media/image462.png"/><Relationship Id="rId187" Type="http://schemas.openxmlformats.org/officeDocument/2006/relationships/customXml" Target="../ink/ink438.xml"/><Relationship Id="rId217" Type="http://schemas.openxmlformats.org/officeDocument/2006/relationships/customXml" Target="../ink/ink4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4.png"/><Relationship Id="rId212" Type="http://schemas.openxmlformats.org/officeDocument/2006/relationships/image" Target="../media/image477.png"/><Relationship Id="rId233" Type="http://schemas.openxmlformats.org/officeDocument/2006/relationships/customXml" Target="../ink/ink461.xml"/><Relationship Id="rId238" Type="http://schemas.openxmlformats.org/officeDocument/2006/relationships/image" Target="../media/image490.png"/><Relationship Id="rId23" Type="http://schemas.openxmlformats.org/officeDocument/2006/relationships/customXml" Target="../ink/ink356.xml"/><Relationship Id="rId28" Type="http://schemas.openxmlformats.org/officeDocument/2006/relationships/image" Target="../media/image385.png"/><Relationship Id="rId49" Type="http://schemas.openxmlformats.org/officeDocument/2006/relationships/customXml" Target="../ink/ink369.xml"/><Relationship Id="rId114" Type="http://schemas.openxmlformats.org/officeDocument/2006/relationships/image" Target="../media/image428.png"/><Relationship Id="rId119" Type="http://schemas.openxmlformats.org/officeDocument/2006/relationships/customXml" Target="../ink/ink404.xml"/><Relationship Id="rId44" Type="http://schemas.openxmlformats.org/officeDocument/2006/relationships/image" Target="../media/image393.png"/><Relationship Id="rId60" Type="http://schemas.openxmlformats.org/officeDocument/2006/relationships/image" Target="../media/image401.png"/><Relationship Id="rId65" Type="http://schemas.openxmlformats.org/officeDocument/2006/relationships/customXml" Target="../ink/ink377.xml"/><Relationship Id="rId81" Type="http://schemas.openxmlformats.org/officeDocument/2006/relationships/customXml" Target="../ink/ink385.xml"/><Relationship Id="rId86" Type="http://schemas.openxmlformats.org/officeDocument/2006/relationships/image" Target="../media/image414.png"/><Relationship Id="rId130" Type="http://schemas.openxmlformats.org/officeDocument/2006/relationships/image" Target="../media/image436.png"/><Relationship Id="rId135" Type="http://schemas.openxmlformats.org/officeDocument/2006/relationships/customXml" Target="../ink/ink412.xml"/><Relationship Id="rId151" Type="http://schemas.openxmlformats.org/officeDocument/2006/relationships/customXml" Target="../ink/ink420.xml"/><Relationship Id="rId156" Type="http://schemas.openxmlformats.org/officeDocument/2006/relationships/image" Target="../media/image449.png"/><Relationship Id="rId177" Type="http://schemas.openxmlformats.org/officeDocument/2006/relationships/customXml" Target="../ink/ink433.xml"/><Relationship Id="rId198" Type="http://schemas.openxmlformats.org/officeDocument/2006/relationships/image" Target="../media/image470.png"/><Relationship Id="rId172" Type="http://schemas.openxmlformats.org/officeDocument/2006/relationships/image" Target="../media/image457.png"/><Relationship Id="rId193" Type="http://schemas.openxmlformats.org/officeDocument/2006/relationships/customXml" Target="../ink/ink441.xml"/><Relationship Id="rId202" Type="http://schemas.openxmlformats.org/officeDocument/2006/relationships/image" Target="../media/image472.png"/><Relationship Id="rId207" Type="http://schemas.openxmlformats.org/officeDocument/2006/relationships/customXml" Target="../ink/ink448.xml"/><Relationship Id="rId223" Type="http://schemas.openxmlformats.org/officeDocument/2006/relationships/customXml" Target="../ink/ink456.xml"/><Relationship Id="rId228" Type="http://schemas.openxmlformats.org/officeDocument/2006/relationships/image" Target="../media/image485.png"/><Relationship Id="rId13" Type="http://schemas.openxmlformats.org/officeDocument/2006/relationships/customXml" Target="../ink/ink351.xml"/><Relationship Id="rId18" Type="http://schemas.openxmlformats.org/officeDocument/2006/relationships/image" Target="../media/image380.png"/><Relationship Id="rId39" Type="http://schemas.openxmlformats.org/officeDocument/2006/relationships/customXml" Target="../ink/ink364.xml"/><Relationship Id="rId109" Type="http://schemas.openxmlformats.org/officeDocument/2006/relationships/customXml" Target="../ink/ink399.xml"/><Relationship Id="rId34" Type="http://schemas.openxmlformats.org/officeDocument/2006/relationships/image" Target="../media/image388.png"/><Relationship Id="rId50" Type="http://schemas.openxmlformats.org/officeDocument/2006/relationships/image" Target="../media/image396.png"/><Relationship Id="rId55" Type="http://schemas.openxmlformats.org/officeDocument/2006/relationships/customXml" Target="../ink/ink372.xml"/><Relationship Id="rId76" Type="http://schemas.openxmlformats.org/officeDocument/2006/relationships/image" Target="../media/image409.png"/><Relationship Id="rId97" Type="http://schemas.openxmlformats.org/officeDocument/2006/relationships/customXml" Target="../ink/ink393.xml"/><Relationship Id="rId104" Type="http://schemas.openxmlformats.org/officeDocument/2006/relationships/image" Target="../media/image423.png"/><Relationship Id="rId120" Type="http://schemas.openxmlformats.org/officeDocument/2006/relationships/image" Target="../media/image431.png"/><Relationship Id="rId125" Type="http://schemas.openxmlformats.org/officeDocument/2006/relationships/customXml" Target="../ink/ink407.xml"/><Relationship Id="rId141" Type="http://schemas.openxmlformats.org/officeDocument/2006/relationships/customXml" Target="../ink/ink415.xml"/><Relationship Id="rId146" Type="http://schemas.openxmlformats.org/officeDocument/2006/relationships/image" Target="../media/image444.png"/><Relationship Id="rId167" Type="http://schemas.openxmlformats.org/officeDocument/2006/relationships/customXml" Target="../ink/ink428.xml"/><Relationship Id="rId188" Type="http://schemas.openxmlformats.org/officeDocument/2006/relationships/image" Target="../media/image465.png"/><Relationship Id="rId7" Type="http://schemas.openxmlformats.org/officeDocument/2006/relationships/customXml" Target="../ink/ink348.xml"/><Relationship Id="rId71" Type="http://schemas.openxmlformats.org/officeDocument/2006/relationships/customXml" Target="../ink/ink380.xml"/><Relationship Id="rId92" Type="http://schemas.openxmlformats.org/officeDocument/2006/relationships/image" Target="../media/image417.png"/><Relationship Id="rId162" Type="http://schemas.openxmlformats.org/officeDocument/2006/relationships/image" Target="../media/image452.png"/><Relationship Id="rId183" Type="http://schemas.openxmlformats.org/officeDocument/2006/relationships/customXml" Target="../ink/ink436.xml"/><Relationship Id="rId213" Type="http://schemas.openxmlformats.org/officeDocument/2006/relationships/customXml" Target="../ink/ink451.xml"/><Relationship Id="rId218" Type="http://schemas.openxmlformats.org/officeDocument/2006/relationships/image" Target="../media/image480.png"/><Relationship Id="rId234" Type="http://schemas.openxmlformats.org/officeDocument/2006/relationships/image" Target="../media/image488.png"/><Relationship Id="rId239" Type="http://schemas.openxmlformats.org/officeDocument/2006/relationships/customXml" Target="../ink/ink464.xml"/><Relationship Id="rId2" Type="http://schemas.openxmlformats.org/officeDocument/2006/relationships/image" Target="../media/image372.png"/><Relationship Id="rId29" Type="http://schemas.openxmlformats.org/officeDocument/2006/relationships/customXml" Target="../ink/ink359.xml"/><Relationship Id="rId24" Type="http://schemas.openxmlformats.org/officeDocument/2006/relationships/image" Target="../media/image383.png"/><Relationship Id="rId40" Type="http://schemas.openxmlformats.org/officeDocument/2006/relationships/image" Target="../media/image391.png"/><Relationship Id="rId45" Type="http://schemas.openxmlformats.org/officeDocument/2006/relationships/customXml" Target="../ink/ink367.xml"/><Relationship Id="rId66" Type="http://schemas.openxmlformats.org/officeDocument/2006/relationships/image" Target="../media/image404.png"/><Relationship Id="rId87" Type="http://schemas.openxmlformats.org/officeDocument/2006/relationships/customXml" Target="../ink/ink388.xml"/><Relationship Id="rId110" Type="http://schemas.openxmlformats.org/officeDocument/2006/relationships/image" Target="../media/image426.png"/><Relationship Id="rId115" Type="http://schemas.openxmlformats.org/officeDocument/2006/relationships/customXml" Target="../ink/ink402.xml"/><Relationship Id="rId131" Type="http://schemas.openxmlformats.org/officeDocument/2006/relationships/customXml" Target="../ink/ink410.xml"/><Relationship Id="rId136" Type="http://schemas.openxmlformats.org/officeDocument/2006/relationships/image" Target="../media/image439.png"/><Relationship Id="rId157" Type="http://schemas.openxmlformats.org/officeDocument/2006/relationships/customXml" Target="../ink/ink423.xml"/><Relationship Id="rId178" Type="http://schemas.openxmlformats.org/officeDocument/2006/relationships/image" Target="../media/image460.png"/><Relationship Id="rId61" Type="http://schemas.openxmlformats.org/officeDocument/2006/relationships/customXml" Target="../ink/ink375.xml"/><Relationship Id="rId82" Type="http://schemas.openxmlformats.org/officeDocument/2006/relationships/image" Target="../media/image412.png"/><Relationship Id="rId152" Type="http://schemas.openxmlformats.org/officeDocument/2006/relationships/image" Target="../media/image447.png"/><Relationship Id="rId173" Type="http://schemas.openxmlformats.org/officeDocument/2006/relationships/customXml" Target="../ink/ink431.xml"/><Relationship Id="rId194" Type="http://schemas.openxmlformats.org/officeDocument/2006/relationships/image" Target="../media/image468.png"/><Relationship Id="rId199" Type="http://schemas.openxmlformats.org/officeDocument/2006/relationships/customXml" Target="../ink/ink444.xml"/><Relationship Id="rId203" Type="http://schemas.openxmlformats.org/officeDocument/2006/relationships/customXml" Target="../ink/ink446.xml"/><Relationship Id="rId208" Type="http://schemas.openxmlformats.org/officeDocument/2006/relationships/image" Target="../media/image475.png"/><Relationship Id="rId229" Type="http://schemas.openxmlformats.org/officeDocument/2006/relationships/customXml" Target="../ink/ink459.xml"/><Relationship Id="rId19" Type="http://schemas.openxmlformats.org/officeDocument/2006/relationships/customXml" Target="../ink/ink354.xml"/><Relationship Id="rId224" Type="http://schemas.openxmlformats.org/officeDocument/2006/relationships/image" Target="../media/image483.png"/><Relationship Id="rId240" Type="http://schemas.openxmlformats.org/officeDocument/2006/relationships/image" Target="../media/image491.png"/><Relationship Id="rId14" Type="http://schemas.openxmlformats.org/officeDocument/2006/relationships/image" Target="../media/image378.png"/><Relationship Id="rId30" Type="http://schemas.openxmlformats.org/officeDocument/2006/relationships/image" Target="../media/image386.png"/><Relationship Id="rId35" Type="http://schemas.openxmlformats.org/officeDocument/2006/relationships/customXml" Target="../ink/ink362.xml"/><Relationship Id="rId56" Type="http://schemas.openxmlformats.org/officeDocument/2006/relationships/image" Target="../media/image399.png"/><Relationship Id="rId77" Type="http://schemas.openxmlformats.org/officeDocument/2006/relationships/customXml" Target="../ink/ink383.xml"/><Relationship Id="rId100" Type="http://schemas.openxmlformats.org/officeDocument/2006/relationships/image" Target="../media/image421.png"/><Relationship Id="rId105" Type="http://schemas.openxmlformats.org/officeDocument/2006/relationships/customXml" Target="../ink/ink397.xml"/><Relationship Id="rId126" Type="http://schemas.openxmlformats.org/officeDocument/2006/relationships/image" Target="../media/image434.png"/><Relationship Id="rId147" Type="http://schemas.openxmlformats.org/officeDocument/2006/relationships/customXml" Target="../ink/ink418.xml"/><Relationship Id="rId168" Type="http://schemas.openxmlformats.org/officeDocument/2006/relationships/image" Target="../media/image455.png"/><Relationship Id="rId8" Type="http://schemas.openxmlformats.org/officeDocument/2006/relationships/image" Target="../media/image375.png"/><Relationship Id="rId51" Type="http://schemas.openxmlformats.org/officeDocument/2006/relationships/customXml" Target="../ink/ink370.xml"/><Relationship Id="rId72" Type="http://schemas.openxmlformats.org/officeDocument/2006/relationships/image" Target="../media/image407.png"/><Relationship Id="rId93" Type="http://schemas.openxmlformats.org/officeDocument/2006/relationships/customXml" Target="../ink/ink391.xml"/><Relationship Id="rId98" Type="http://schemas.openxmlformats.org/officeDocument/2006/relationships/image" Target="../media/image420.png"/><Relationship Id="rId121" Type="http://schemas.openxmlformats.org/officeDocument/2006/relationships/customXml" Target="../ink/ink405.xml"/><Relationship Id="rId142" Type="http://schemas.openxmlformats.org/officeDocument/2006/relationships/image" Target="../media/image442.png"/><Relationship Id="rId163" Type="http://schemas.openxmlformats.org/officeDocument/2006/relationships/customXml" Target="../ink/ink426.xml"/><Relationship Id="rId184" Type="http://schemas.openxmlformats.org/officeDocument/2006/relationships/image" Target="../media/image463.png"/><Relationship Id="rId189" Type="http://schemas.openxmlformats.org/officeDocument/2006/relationships/customXml" Target="../ink/ink439.xml"/><Relationship Id="rId219" Type="http://schemas.openxmlformats.org/officeDocument/2006/relationships/customXml" Target="../ink/ink454.xml"/><Relationship Id="rId3" Type="http://schemas.openxmlformats.org/officeDocument/2006/relationships/customXml" Target="../ink/ink346.xml"/><Relationship Id="rId214" Type="http://schemas.openxmlformats.org/officeDocument/2006/relationships/image" Target="../media/image478.png"/><Relationship Id="rId230" Type="http://schemas.openxmlformats.org/officeDocument/2006/relationships/image" Target="../media/image486.png"/><Relationship Id="rId235" Type="http://schemas.openxmlformats.org/officeDocument/2006/relationships/customXml" Target="../ink/ink462.xml"/><Relationship Id="rId25" Type="http://schemas.openxmlformats.org/officeDocument/2006/relationships/customXml" Target="../ink/ink357.xml"/><Relationship Id="rId46" Type="http://schemas.openxmlformats.org/officeDocument/2006/relationships/image" Target="../media/image394.png"/><Relationship Id="rId67" Type="http://schemas.openxmlformats.org/officeDocument/2006/relationships/customXml" Target="../ink/ink378.xml"/><Relationship Id="rId116" Type="http://schemas.openxmlformats.org/officeDocument/2006/relationships/image" Target="../media/image429.png"/><Relationship Id="rId137" Type="http://schemas.openxmlformats.org/officeDocument/2006/relationships/customXml" Target="../ink/ink413.xml"/><Relationship Id="rId158" Type="http://schemas.openxmlformats.org/officeDocument/2006/relationships/image" Target="../media/image450.png"/><Relationship Id="rId20" Type="http://schemas.openxmlformats.org/officeDocument/2006/relationships/image" Target="../media/image381.png"/><Relationship Id="rId41" Type="http://schemas.openxmlformats.org/officeDocument/2006/relationships/customXml" Target="../ink/ink365.xml"/><Relationship Id="rId62" Type="http://schemas.openxmlformats.org/officeDocument/2006/relationships/image" Target="../media/image402.png"/><Relationship Id="rId83" Type="http://schemas.openxmlformats.org/officeDocument/2006/relationships/customXml" Target="../ink/ink386.xml"/><Relationship Id="rId88" Type="http://schemas.openxmlformats.org/officeDocument/2006/relationships/image" Target="../media/image415.png"/><Relationship Id="rId111" Type="http://schemas.openxmlformats.org/officeDocument/2006/relationships/customXml" Target="../ink/ink400.xml"/><Relationship Id="rId132" Type="http://schemas.openxmlformats.org/officeDocument/2006/relationships/image" Target="../media/image437.png"/><Relationship Id="rId153" Type="http://schemas.openxmlformats.org/officeDocument/2006/relationships/customXml" Target="../ink/ink421.xml"/><Relationship Id="rId174" Type="http://schemas.openxmlformats.org/officeDocument/2006/relationships/image" Target="../media/image458.png"/><Relationship Id="rId179" Type="http://schemas.openxmlformats.org/officeDocument/2006/relationships/customXml" Target="../ink/ink434.xml"/><Relationship Id="rId195" Type="http://schemas.openxmlformats.org/officeDocument/2006/relationships/customXml" Target="../ink/ink442.xml"/><Relationship Id="rId209" Type="http://schemas.openxmlformats.org/officeDocument/2006/relationships/customXml" Target="../ink/ink449.xml"/><Relationship Id="rId190" Type="http://schemas.openxmlformats.org/officeDocument/2006/relationships/image" Target="../media/image466.png"/><Relationship Id="rId204" Type="http://schemas.openxmlformats.org/officeDocument/2006/relationships/image" Target="../media/image473.png"/><Relationship Id="rId220" Type="http://schemas.openxmlformats.org/officeDocument/2006/relationships/image" Target="../media/image481.png"/><Relationship Id="rId225" Type="http://schemas.openxmlformats.org/officeDocument/2006/relationships/customXml" Target="../ink/ink457.xml"/><Relationship Id="rId241" Type="http://schemas.openxmlformats.org/officeDocument/2006/relationships/customXml" Target="../ink/ink465.xml"/><Relationship Id="rId15" Type="http://schemas.openxmlformats.org/officeDocument/2006/relationships/customXml" Target="../ink/ink352.xml"/><Relationship Id="rId36" Type="http://schemas.openxmlformats.org/officeDocument/2006/relationships/image" Target="../media/image389.png"/><Relationship Id="rId57" Type="http://schemas.openxmlformats.org/officeDocument/2006/relationships/customXml" Target="../ink/ink373.xml"/><Relationship Id="rId106" Type="http://schemas.openxmlformats.org/officeDocument/2006/relationships/image" Target="../media/image424.png"/><Relationship Id="rId127" Type="http://schemas.openxmlformats.org/officeDocument/2006/relationships/customXml" Target="../ink/ink408.xml"/><Relationship Id="rId10" Type="http://schemas.openxmlformats.org/officeDocument/2006/relationships/image" Target="../media/image376.png"/><Relationship Id="rId31" Type="http://schemas.openxmlformats.org/officeDocument/2006/relationships/customXml" Target="../ink/ink360.xml"/><Relationship Id="rId52" Type="http://schemas.openxmlformats.org/officeDocument/2006/relationships/image" Target="../media/image397.png"/><Relationship Id="rId73" Type="http://schemas.openxmlformats.org/officeDocument/2006/relationships/customXml" Target="../ink/ink381.xml"/><Relationship Id="rId78" Type="http://schemas.openxmlformats.org/officeDocument/2006/relationships/image" Target="../media/image410.png"/><Relationship Id="rId94" Type="http://schemas.openxmlformats.org/officeDocument/2006/relationships/image" Target="../media/image418.png"/><Relationship Id="rId99" Type="http://schemas.openxmlformats.org/officeDocument/2006/relationships/customXml" Target="../ink/ink394.xml"/><Relationship Id="rId101" Type="http://schemas.openxmlformats.org/officeDocument/2006/relationships/customXml" Target="../ink/ink395.xml"/><Relationship Id="rId122" Type="http://schemas.openxmlformats.org/officeDocument/2006/relationships/image" Target="../media/image432.png"/><Relationship Id="rId143" Type="http://schemas.openxmlformats.org/officeDocument/2006/relationships/customXml" Target="../ink/ink416.xml"/><Relationship Id="rId148" Type="http://schemas.openxmlformats.org/officeDocument/2006/relationships/image" Target="../media/image445.png"/><Relationship Id="rId164" Type="http://schemas.openxmlformats.org/officeDocument/2006/relationships/image" Target="../media/image453.png"/><Relationship Id="rId169" Type="http://schemas.openxmlformats.org/officeDocument/2006/relationships/customXml" Target="../ink/ink429.xml"/><Relationship Id="rId185" Type="http://schemas.openxmlformats.org/officeDocument/2006/relationships/customXml" Target="../ink/ink437.xml"/><Relationship Id="rId4" Type="http://schemas.openxmlformats.org/officeDocument/2006/relationships/image" Target="../media/image373.png"/><Relationship Id="rId9" Type="http://schemas.openxmlformats.org/officeDocument/2006/relationships/customXml" Target="../ink/ink349.xml"/><Relationship Id="rId180" Type="http://schemas.openxmlformats.org/officeDocument/2006/relationships/image" Target="../media/image461.png"/><Relationship Id="rId210" Type="http://schemas.openxmlformats.org/officeDocument/2006/relationships/image" Target="../media/image476.png"/><Relationship Id="rId215" Type="http://schemas.openxmlformats.org/officeDocument/2006/relationships/customXml" Target="../ink/ink452.xml"/><Relationship Id="rId236" Type="http://schemas.openxmlformats.org/officeDocument/2006/relationships/image" Target="../media/image489.png"/><Relationship Id="rId26" Type="http://schemas.openxmlformats.org/officeDocument/2006/relationships/image" Target="../media/image384.png"/><Relationship Id="rId231" Type="http://schemas.openxmlformats.org/officeDocument/2006/relationships/customXml" Target="../ink/ink460.xml"/><Relationship Id="rId47" Type="http://schemas.openxmlformats.org/officeDocument/2006/relationships/customXml" Target="../ink/ink368.xml"/><Relationship Id="rId68" Type="http://schemas.openxmlformats.org/officeDocument/2006/relationships/image" Target="../media/image405.png"/><Relationship Id="rId89" Type="http://schemas.openxmlformats.org/officeDocument/2006/relationships/customXml" Target="../ink/ink389.xml"/><Relationship Id="rId112" Type="http://schemas.openxmlformats.org/officeDocument/2006/relationships/image" Target="../media/image427.png"/><Relationship Id="rId133" Type="http://schemas.openxmlformats.org/officeDocument/2006/relationships/customXml" Target="../ink/ink411.xml"/><Relationship Id="rId154" Type="http://schemas.openxmlformats.org/officeDocument/2006/relationships/image" Target="../media/image448.png"/><Relationship Id="rId175" Type="http://schemas.openxmlformats.org/officeDocument/2006/relationships/customXml" Target="../ink/ink432.xml"/><Relationship Id="rId196" Type="http://schemas.openxmlformats.org/officeDocument/2006/relationships/image" Target="../media/image469.png"/><Relationship Id="rId200" Type="http://schemas.openxmlformats.org/officeDocument/2006/relationships/image" Target="../media/image471.png"/><Relationship Id="rId16" Type="http://schemas.openxmlformats.org/officeDocument/2006/relationships/image" Target="../media/image379.png"/><Relationship Id="rId221" Type="http://schemas.openxmlformats.org/officeDocument/2006/relationships/customXml" Target="../ink/ink455.xml"/><Relationship Id="rId242" Type="http://schemas.openxmlformats.org/officeDocument/2006/relationships/image" Target="../media/image492.png"/><Relationship Id="rId37" Type="http://schemas.openxmlformats.org/officeDocument/2006/relationships/customXml" Target="../ink/ink363.xml"/><Relationship Id="rId58" Type="http://schemas.openxmlformats.org/officeDocument/2006/relationships/image" Target="../media/image400.png"/><Relationship Id="rId79" Type="http://schemas.openxmlformats.org/officeDocument/2006/relationships/customXml" Target="../ink/ink384.xml"/><Relationship Id="rId102" Type="http://schemas.openxmlformats.org/officeDocument/2006/relationships/image" Target="../media/image422.png"/><Relationship Id="rId123" Type="http://schemas.openxmlformats.org/officeDocument/2006/relationships/customXml" Target="../ink/ink406.xml"/><Relationship Id="rId144" Type="http://schemas.openxmlformats.org/officeDocument/2006/relationships/image" Target="../media/image443.png"/><Relationship Id="rId90" Type="http://schemas.openxmlformats.org/officeDocument/2006/relationships/image" Target="../media/image416.png"/><Relationship Id="rId165" Type="http://schemas.openxmlformats.org/officeDocument/2006/relationships/customXml" Target="../ink/ink427.xml"/><Relationship Id="rId186" Type="http://schemas.openxmlformats.org/officeDocument/2006/relationships/image" Target="../media/image464.png"/><Relationship Id="rId211" Type="http://schemas.openxmlformats.org/officeDocument/2006/relationships/customXml" Target="../ink/ink450.xml"/><Relationship Id="rId232" Type="http://schemas.openxmlformats.org/officeDocument/2006/relationships/image" Target="../media/image487.png"/><Relationship Id="rId27" Type="http://schemas.openxmlformats.org/officeDocument/2006/relationships/customXml" Target="../ink/ink358.xml"/><Relationship Id="rId48" Type="http://schemas.openxmlformats.org/officeDocument/2006/relationships/image" Target="../media/image395.png"/><Relationship Id="rId69" Type="http://schemas.openxmlformats.org/officeDocument/2006/relationships/customXml" Target="../ink/ink379.xml"/><Relationship Id="rId113" Type="http://schemas.openxmlformats.org/officeDocument/2006/relationships/customXml" Target="../ink/ink401.xml"/><Relationship Id="rId134" Type="http://schemas.openxmlformats.org/officeDocument/2006/relationships/image" Target="../media/image438.png"/><Relationship Id="rId80" Type="http://schemas.openxmlformats.org/officeDocument/2006/relationships/image" Target="../media/image411.png"/><Relationship Id="rId155" Type="http://schemas.openxmlformats.org/officeDocument/2006/relationships/customXml" Target="../ink/ink422.xml"/><Relationship Id="rId176" Type="http://schemas.openxmlformats.org/officeDocument/2006/relationships/image" Target="../media/image459.png"/><Relationship Id="rId197" Type="http://schemas.openxmlformats.org/officeDocument/2006/relationships/customXml" Target="../ink/ink443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23.xml"/><Relationship Id="rId299" Type="http://schemas.openxmlformats.org/officeDocument/2006/relationships/customXml" Target="../ink/ink614.xml"/><Relationship Id="rId21" Type="http://schemas.openxmlformats.org/officeDocument/2006/relationships/customXml" Target="../ink/ink475.xml"/><Relationship Id="rId63" Type="http://schemas.openxmlformats.org/officeDocument/2006/relationships/customXml" Target="../ink/ink496.xml"/><Relationship Id="rId159" Type="http://schemas.openxmlformats.org/officeDocument/2006/relationships/customXml" Target="../ink/ink544.xml"/><Relationship Id="rId324" Type="http://schemas.openxmlformats.org/officeDocument/2006/relationships/image" Target="../media/image654.png"/><Relationship Id="rId366" Type="http://schemas.openxmlformats.org/officeDocument/2006/relationships/image" Target="../media/image675.png"/><Relationship Id="rId170" Type="http://schemas.openxmlformats.org/officeDocument/2006/relationships/image" Target="../media/image577.png"/><Relationship Id="rId226" Type="http://schemas.openxmlformats.org/officeDocument/2006/relationships/image" Target="../media/image605.png"/><Relationship Id="rId433" Type="http://schemas.openxmlformats.org/officeDocument/2006/relationships/customXml" Target="../ink/ink681.xml"/><Relationship Id="rId268" Type="http://schemas.openxmlformats.org/officeDocument/2006/relationships/image" Target="../media/image626.png"/><Relationship Id="rId475" Type="http://schemas.openxmlformats.org/officeDocument/2006/relationships/customXml" Target="../ink/ink702.xml"/><Relationship Id="rId32" Type="http://schemas.openxmlformats.org/officeDocument/2006/relationships/image" Target="../media/image508.png"/><Relationship Id="rId74" Type="http://schemas.openxmlformats.org/officeDocument/2006/relationships/image" Target="../media/image529.png"/><Relationship Id="rId128" Type="http://schemas.openxmlformats.org/officeDocument/2006/relationships/image" Target="../media/image556.png"/><Relationship Id="rId335" Type="http://schemas.openxmlformats.org/officeDocument/2006/relationships/customXml" Target="../ink/ink632.xml"/><Relationship Id="rId377" Type="http://schemas.openxmlformats.org/officeDocument/2006/relationships/customXml" Target="../ink/ink653.xml"/><Relationship Id="rId5" Type="http://schemas.openxmlformats.org/officeDocument/2006/relationships/customXml" Target="../ink/ink467.xml"/><Relationship Id="rId181" Type="http://schemas.openxmlformats.org/officeDocument/2006/relationships/customXml" Target="../ink/ink555.xml"/><Relationship Id="rId237" Type="http://schemas.openxmlformats.org/officeDocument/2006/relationships/customXml" Target="../ink/ink583.xml"/><Relationship Id="rId402" Type="http://schemas.openxmlformats.org/officeDocument/2006/relationships/image" Target="../media/image693.png"/><Relationship Id="rId279" Type="http://schemas.openxmlformats.org/officeDocument/2006/relationships/customXml" Target="../ink/ink604.xml"/><Relationship Id="rId444" Type="http://schemas.openxmlformats.org/officeDocument/2006/relationships/image" Target="../media/image714.png"/><Relationship Id="rId486" Type="http://schemas.openxmlformats.org/officeDocument/2006/relationships/image" Target="../media/image735.png"/><Relationship Id="rId43" Type="http://schemas.openxmlformats.org/officeDocument/2006/relationships/customXml" Target="../ink/ink486.xml"/><Relationship Id="rId139" Type="http://schemas.openxmlformats.org/officeDocument/2006/relationships/customXml" Target="../ink/ink534.xml"/><Relationship Id="rId290" Type="http://schemas.openxmlformats.org/officeDocument/2006/relationships/image" Target="../media/image637.png"/><Relationship Id="rId304" Type="http://schemas.openxmlformats.org/officeDocument/2006/relationships/image" Target="../media/image644.png"/><Relationship Id="rId346" Type="http://schemas.openxmlformats.org/officeDocument/2006/relationships/image" Target="../media/image665.png"/><Relationship Id="rId388" Type="http://schemas.openxmlformats.org/officeDocument/2006/relationships/image" Target="../media/image686.png"/><Relationship Id="rId85" Type="http://schemas.openxmlformats.org/officeDocument/2006/relationships/customXml" Target="../ink/ink507.xml"/><Relationship Id="rId150" Type="http://schemas.openxmlformats.org/officeDocument/2006/relationships/image" Target="../media/image567.png"/><Relationship Id="rId192" Type="http://schemas.openxmlformats.org/officeDocument/2006/relationships/image" Target="../media/image588.png"/><Relationship Id="rId206" Type="http://schemas.openxmlformats.org/officeDocument/2006/relationships/image" Target="../media/image595.png"/><Relationship Id="rId413" Type="http://schemas.openxmlformats.org/officeDocument/2006/relationships/customXml" Target="../ink/ink671.xml"/><Relationship Id="rId248" Type="http://schemas.openxmlformats.org/officeDocument/2006/relationships/image" Target="../media/image616.png"/><Relationship Id="rId455" Type="http://schemas.openxmlformats.org/officeDocument/2006/relationships/customXml" Target="../ink/ink692.xml"/><Relationship Id="rId12" Type="http://schemas.openxmlformats.org/officeDocument/2006/relationships/image" Target="../media/image498.png"/><Relationship Id="rId108" Type="http://schemas.openxmlformats.org/officeDocument/2006/relationships/image" Target="../media/image546.png"/><Relationship Id="rId315" Type="http://schemas.openxmlformats.org/officeDocument/2006/relationships/customXml" Target="../ink/ink622.xml"/><Relationship Id="rId357" Type="http://schemas.openxmlformats.org/officeDocument/2006/relationships/customXml" Target="../ink/ink643.xml"/><Relationship Id="rId54" Type="http://schemas.openxmlformats.org/officeDocument/2006/relationships/image" Target="../media/image519.png"/><Relationship Id="rId96" Type="http://schemas.openxmlformats.org/officeDocument/2006/relationships/image" Target="../media/image540.png"/><Relationship Id="rId161" Type="http://schemas.openxmlformats.org/officeDocument/2006/relationships/customXml" Target="../ink/ink545.xml"/><Relationship Id="rId217" Type="http://schemas.openxmlformats.org/officeDocument/2006/relationships/customXml" Target="../ink/ink573.xml"/><Relationship Id="rId399" Type="http://schemas.openxmlformats.org/officeDocument/2006/relationships/customXml" Target="../ink/ink664.xml"/><Relationship Id="rId259" Type="http://schemas.openxmlformats.org/officeDocument/2006/relationships/customXml" Target="../ink/ink594.xml"/><Relationship Id="rId424" Type="http://schemas.openxmlformats.org/officeDocument/2006/relationships/image" Target="../media/image704.png"/><Relationship Id="rId466" Type="http://schemas.openxmlformats.org/officeDocument/2006/relationships/image" Target="../media/image725.png"/><Relationship Id="rId23" Type="http://schemas.openxmlformats.org/officeDocument/2006/relationships/customXml" Target="../ink/ink476.xml"/><Relationship Id="rId119" Type="http://schemas.openxmlformats.org/officeDocument/2006/relationships/customXml" Target="../ink/ink524.xml"/><Relationship Id="rId270" Type="http://schemas.openxmlformats.org/officeDocument/2006/relationships/image" Target="../media/image627.png"/><Relationship Id="rId326" Type="http://schemas.openxmlformats.org/officeDocument/2006/relationships/image" Target="../media/image655.png"/><Relationship Id="rId65" Type="http://schemas.openxmlformats.org/officeDocument/2006/relationships/customXml" Target="../ink/ink497.xml"/><Relationship Id="rId130" Type="http://schemas.openxmlformats.org/officeDocument/2006/relationships/image" Target="../media/image557.png"/><Relationship Id="rId368" Type="http://schemas.openxmlformats.org/officeDocument/2006/relationships/image" Target="../media/image676.png"/><Relationship Id="rId172" Type="http://schemas.openxmlformats.org/officeDocument/2006/relationships/image" Target="../media/image578.png"/><Relationship Id="rId228" Type="http://schemas.openxmlformats.org/officeDocument/2006/relationships/image" Target="../media/image606.png"/><Relationship Id="rId435" Type="http://schemas.openxmlformats.org/officeDocument/2006/relationships/customXml" Target="../ink/ink682.xml"/><Relationship Id="rId477" Type="http://schemas.openxmlformats.org/officeDocument/2006/relationships/customXml" Target="../ink/ink703.xml"/><Relationship Id="rId281" Type="http://schemas.openxmlformats.org/officeDocument/2006/relationships/customXml" Target="../ink/ink605.xml"/><Relationship Id="rId337" Type="http://schemas.openxmlformats.org/officeDocument/2006/relationships/customXml" Target="../ink/ink633.xml"/><Relationship Id="rId34" Type="http://schemas.openxmlformats.org/officeDocument/2006/relationships/image" Target="../media/image509.png"/><Relationship Id="rId76" Type="http://schemas.openxmlformats.org/officeDocument/2006/relationships/image" Target="../media/image530.png"/><Relationship Id="rId141" Type="http://schemas.openxmlformats.org/officeDocument/2006/relationships/customXml" Target="../ink/ink535.xml"/><Relationship Id="rId379" Type="http://schemas.openxmlformats.org/officeDocument/2006/relationships/customXml" Target="../ink/ink654.xml"/><Relationship Id="rId7" Type="http://schemas.openxmlformats.org/officeDocument/2006/relationships/customXml" Target="../ink/ink468.xml"/><Relationship Id="rId183" Type="http://schemas.openxmlformats.org/officeDocument/2006/relationships/customXml" Target="../ink/ink556.xml"/><Relationship Id="rId239" Type="http://schemas.openxmlformats.org/officeDocument/2006/relationships/customXml" Target="../ink/ink584.xml"/><Relationship Id="rId390" Type="http://schemas.openxmlformats.org/officeDocument/2006/relationships/image" Target="../media/image687.png"/><Relationship Id="rId404" Type="http://schemas.openxmlformats.org/officeDocument/2006/relationships/image" Target="../media/image694.png"/><Relationship Id="rId446" Type="http://schemas.openxmlformats.org/officeDocument/2006/relationships/image" Target="../media/image715.png"/><Relationship Id="rId250" Type="http://schemas.openxmlformats.org/officeDocument/2006/relationships/image" Target="../media/image617.png"/><Relationship Id="rId271" Type="http://schemas.openxmlformats.org/officeDocument/2006/relationships/customXml" Target="../ink/ink600.xml"/><Relationship Id="rId292" Type="http://schemas.openxmlformats.org/officeDocument/2006/relationships/image" Target="../media/image638.png"/><Relationship Id="rId306" Type="http://schemas.openxmlformats.org/officeDocument/2006/relationships/image" Target="../media/image645.png"/><Relationship Id="rId488" Type="http://schemas.openxmlformats.org/officeDocument/2006/relationships/image" Target="../media/image736.png"/><Relationship Id="rId24" Type="http://schemas.openxmlformats.org/officeDocument/2006/relationships/image" Target="../media/image504.png"/><Relationship Id="rId45" Type="http://schemas.openxmlformats.org/officeDocument/2006/relationships/customXml" Target="../ink/ink487.xml"/><Relationship Id="rId66" Type="http://schemas.openxmlformats.org/officeDocument/2006/relationships/image" Target="../media/image525.png"/><Relationship Id="rId87" Type="http://schemas.openxmlformats.org/officeDocument/2006/relationships/customXml" Target="../ink/ink508.xml"/><Relationship Id="rId110" Type="http://schemas.openxmlformats.org/officeDocument/2006/relationships/image" Target="../media/image547.png"/><Relationship Id="rId131" Type="http://schemas.openxmlformats.org/officeDocument/2006/relationships/customXml" Target="../ink/ink530.xml"/><Relationship Id="rId327" Type="http://schemas.openxmlformats.org/officeDocument/2006/relationships/customXml" Target="../ink/ink628.xml"/><Relationship Id="rId348" Type="http://schemas.openxmlformats.org/officeDocument/2006/relationships/image" Target="../media/image666.png"/><Relationship Id="rId369" Type="http://schemas.openxmlformats.org/officeDocument/2006/relationships/customXml" Target="../ink/ink649.xml"/><Relationship Id="rId152" Type="http://schemas.openxmlformats.org/officeDocument/2006/relationships/image" Target="../media/image568.png"/><Relationship Id="rId173" Type="http://schemas.openxmlformats.org/officeDocument/2006/relationships/customXml" Target="../ink/ink551.xml"/><Relationship Id="rId194" Type="http://schemas.openxmlformats.org/officeDocument/2006/relationships/image" Target="../media/image589.png"/><Relationship Id="rId208" Type="http://schemas.openxmlformats.org/officeDocument/2006/relationships/image" Target="../media/image596.png"/><Relationship Id="rId229" Type="http://schemas.openxmlformats.org/officeDocument/2006/relationships/customXml" Target="../ink/ink579.xml"/><Relationship Id="rId380" Type="http://schemas.openxmlformats.org/officeDocument/2006/relationships/image" Target="../media/image682.png"/><Relationship Id="rId415" Type="http://schemas.openxmlformats.org/officeDocument/2006/relationships/customXml" Target="../ink/ink672.xml"/><Relationship Id="rId436" Type="http://schemas.openxmlformats.org/officeDocument/2006/relationships/image" Target="../media/image710.png"/><Relationship Id="rId457" Type="http://schemas.openxmlformats.org/officeDocument/2006/relationships/customXml" Target="../ink/ink693.xml"/><Relationship Id="rId240" Type="http://schemas.openxmlformats.org/officeDocument/2006/relationships/image" Target="../media/image612.png"/><Relationship Id="rId261" Type="http://schemas.openxmlformats.org/officeDocument/2006/relationships/customXml" Target="../ink/ink595.xml"/><Relationship Id="rId478" Type="http://schemas.openxmlformats.org/officeDocument/2006/relationships/image" Target="../media/image731.png"/><Relationship Id="rId14" Type="http://schemas.openxmlformats.org/officeDocument/2006/relationships/image" Target="../media/image499.png"/><Relationship Id="rId35" Type="http://schemas.openxmlformats.org/officeDocument/2006/relationships/customXml" Target="../ink/ink482.xml"/><Relationship Id="rId56" Type="http://schemas.openxmlformats.org/officeDocument/2006/relationships/image" Target="../media/image520.png"/><Relationship Id="rId77" Type="http://schemas.openxmlformats.org/officeDocument/2006/relationships/customXml" Target="../ink/ink503.xml"/><Relationship Id="rId100" Type="http://schemas.openxmlformats.org/officeDocument/2006/relationships/image" Target="../media/image542.png"/><Relationship Id="rId282" Type="http://schemas.openxmlformats.org/officeDocument/2006/relationships/image" Target="../media/image633.png"/><Relationship Id="rId317" Type="http://schemas.openxmlformats.org/officeDocument/2006/relationships/customXml" Target="../ink/ink623.xml"/><Relationship Id="rId338" Type="http://schemas.openxmlformats.org/officeDocument/2006/relationships/image" Target="../media/image661.png"/><Relationship Id="rId359" Type="http://schemas.openxmlformats.org/officeDocument/2006/relationships/customXml" Target="../ink/ink644.xml"/><Relationship Id="rId8" Type="http://schemas.openxmlformats.org/officeDocument/2006/relationships/image" Target="../media/image496.png"/><Relationship Id="rId98" Type="http://schemas.openxmlformats.org/officeDocument/2006/relationships/image" Target="../media/image541.png"/><Relationship Id="rId121" Type="http://schemas.openxmlformats.org/officeDocument/2006/relationships/customXml" Target="../ink/ink525.xml"/><Relationship Id="rId142" Type="http://schemas.openxmlformats.org/officeDocument/2006/relationships/image" Target="../media/image563.png"/><Relationship Id="rId163" Type="http://schemas.openxmlformats.org/officeDocument/2006/relationships/customXml" Target="../ink/ink546.xml"/><Relationship Id="rId184" Type="http://schemas.openxmlformats.org/officeDocument/2006/relationships/image" Target="../media/image584.png"/><Relationship Id="rId219" Type="http://schemas.openxmlformats.org/officeDocument/2006/relationships/customXml" Target="../ink/ink574.xml"/><Relationship Id="rId370" Type="http://schemas.openxmlformats.org/officeDocument/2006/relationships/image" Target="../media/image677.png"/><Relationship Id="rId391" Type="http://schemas.openxmlformats.org/officeDocument/2006/relationships/customXml" Target="../ink/ink660.xml"/><Relationship Id="rId405" Type="http://schemas.openxmlformats.org/officeDocument/2006/relationships/customXml" Target="../ink/ink667.xml"/><Relationship Id="rId426" Type="http://schemas.openxmlformats.org/officeDocument/2006/relationships/image" Target="../media/image705.png"/><Relationship Id="rId447" Type="http://schemas.openxmlformats.org/officeDocument/2006/relationships/customXml" Target="../ink/ink688.xml"/><Relationship Id="rId230" Type="http://schemas.openxmlformats.org/officeDocument/2006/relationships/image" Target="../media/image607.png"/><Relationship Id="rId251" Type="http://schemas.openxmlformats.org/officeDocument/2006/relationships/customXml" Target="../ink/ink590.xml"/><Relationship Id="rId468" Type="http://schemas.openxmlformats.org/officeDocument/2006/relationships/image" Target="../media/image726.png"/><Relationship Id="rId489" Type="http://schemas.openxmlformats.org/officeDocument/2006/relationships/customXml" Target="../ink/ink709.xml"/><Relationship Id="rId25" Type="http://schemas.openxmlformats.org/officeDocument/2006/relationships/customXml" Target="../ink/ink477.xml"/><Relationship Id="rId46" Type="http://schemas.openxmlformats.org/officeDocument/2006/relationships/image" Target="../media/image515.png"/><Relationship Id="rId67" Type="http://schemas.openxmlformats.org/officeDocument/2006/relationships/customXml" Target="../ink/ink498.xml"/><Relationship Id="rId272" Type="http://schemas.openxmlformats.org/officeDocument/2006/relationships/image" Target="../media/image628.png"/><Relationship Id="rId293" Type="http://schemas.openxmlformats.org/officeDocument/2006/relationships/customXml" Target="../ink/ink611.xml"/><Relationship Id="rId307" Type="http://schemas.openxmlformats.org/officeDocument/2006/relationships/customXml" Target="../ink/ink618.xml"/><Relationship Id="rId328" Type="http://schemas.openxmlformats.org/officeDocument/2006/relationships/image" Target="../media/image656.png"/><Relationship Id="rId349" Type="http://schemas.openxmlformats.org/officeDocument/2006/relationships/customXml" Target="../ink/ink639.xml"/><Relationship Id="rId88" Type="http://schemas.openxmlformats.org/officeDocument/2006/relationships/image" Target="../media/image536.png"/><Relationship Id="rId111" Type="http://schemas.openxmlformats.org/officeDocument/2006/relationships/customXml" Target="../ink/ink520.xml"/><Relationship Id="rId132" Type="http://schemas.openxmlformats.org/officeDocument/2006/relationships/image" Target="../media/image558.png"/><Relationship Id="rId153" Type="http://schemas.openxmlformats.org/officeDocument/2006/relationships/customXml" Target="../ink/ink541.xml"/><Relationship Id="rId174" Type="http://schemas.openxmlformats.org/officeDocument/2006/relationships/image" Target="../media/image579.png"/><Relationship Id="rId195" Type="http://schemas.openxmlformats.org/officeDocument/2006/relationships/customXml" Target="../ink/ink562.xml"/><Relationship Id="rId209" Type="http://schemas.openxmlformats.org/officeDocument/2006/relationships/customXml" Target="../ink/ink569.xml"/><Relationship Id="rId360" Type="http://schemas.openxmlformats.org/officeDocument/2006/relationships/image" Target="../media/image672.png"/><Relationship Id="rId381" Type="http://schemas.openxmlformats.org/officeDocument/2006/relationships/customXml" Target="../ink/ink655.xml"/><Relationship Id="rId416" Type="http://schemas.openxmlformats.org/officeDocument/2006/relationships/image" Target="../media/image700.png"/><Relationship Id="rId220" Type="http://schemas.openxmlformats.org/officeDocument/2006/relationships/image" Target="../media/image602.png"/><Relationship Id="rId241" Type="http://schemas.openxmlformats.org/officeDocument/2006/relationships/customXml" Target="../ink/ink585.xml"/><Relationship Id="rId437" Type="http://schemas.openxmlformats.org/officeDocument/2006/relationships/customXml" Target="../ink/ink683.xml"/><Relationship Id="rId458" Type="http://schemas.openxmlformats.org/officeDocument/2006/relationships/image" Target="../media/image721.png"/><Relationship Id="rId479" Type="http://schemas.openxmlformats.org/officeDocument/2006/relationships/customXml" Target="../ink/ink704.xml"/><Relationship Id="rId15" Type="http://schemas.openxmlformats.org/officeDocument/2006/relationships/customXml" Target="../ink/ink472.xml"/><Relationship Id="rId36" Type="http://schemas.openxmlformats.org/officeDocument/2006/relationships/image" Target="../media/image510.png"/><Relationship Id="rId57" Type="http://schemas.openxmlformats.org/officeDocument/2006/relationships/customXml" Target="../ink/ink493.xml"/><Relationship Id="rId262" Type="http://schemas.openxmlformats.org/officeDocument/2006/relationships/image" Target="../media/image623.png"/><Relationship Id="rId283" Type="http://schemas.openxmlformats.org/officeDocument/2006/relationships/customXml" Target="../ink/ink606.xml"/><Relationship Id="rId318" Type="http://schemas.openxmlformats.org/officeDocument/2006/relationships/image" Target="../media/image651.png"/><Relationship Id="rId339" Type="http://schemas.openxmlformats.org/officeDocument/2006/relationships/customXml" Target="../ink/ink634.xml"/><Relationship Id="rId490" Type="http://schemas.openxmlformats.org/officeDocument/2006/relationships/image" Target="../media/image737.png"/><Relationship Id="rId78" Type="http://schemas.openxmlformats.org/officeDocument/2006/relationships/image" Target="../media/image531.png"/><Relationship Id="rId99" Type="http://schemas.openxmlformats.org/officeDocument/2006/relationships/customXml" Target="../ink/ink514.xml"/><Relationship Id="rId101" Type="http://schemas.openxmlformats.org/officeDocument/2006/relationships/customXml" Target="../ink/ink515.xml"/><Relationship Id="rId122" Type="http://schemas.openxmlformats.org/officeDocument/2006/relationships/image" Target="../media/image553.png"/><Relationship Id="rId143" Type="http://schemas.openxmlformats.org/officeDocument/2006/relationships/customXml" Target="../ink/ink536.xml"/><Relationship Id="rId164" Type="http://schemas.openxmlformats.org/officeDocument/2006/relationships/image" Target="../media/image574.png"/><Relationship Id="rId185" Type="http://schemas.openxmlformats.org/officeDocument/2006/relationships/customXml" Target="../ink/ink557.xml"/><Relationship Id="rId350" Type="http://schemas.openxmlformats.org/officeDocument/2006/relationships/image" Target="../media/image667.png"/><Relationship Id="rId371" Type="http://schemas.openxmlformats.org/officeDocument/2006/relationships/customXml" Target="../ink/ink650.xml"/><Relationship Id="rId406" Type="http://schemas.openxmlformats.org/officeDocument/2006/relationships/image" Target="../media/image695.png"/><Relationship Id="rId9" Type="http://schemas.openxmlformats.org/officeDocument/2006/relationships/customXml" Target="../ink/ink469.xml"/><Relationship Id="rId210" Type="http://schemas.openxmlformats.org/officeDocument/2006/relationships/image" Target="../media/image597.png"/><Relationship Id="rId392" Type="http://schemas.openxmlformats.org/officeDocument/2006/relationships/image" Target="../media/image688.png"/><Relationship Id="rId427" Type="http://schemas.openxmlformats.org/officeDocument/2006/relationships/customXml" Target="../ink/ink678.xml"/><Relationship Id="rId448" Type="http://schemas.openxmlformats.org/officeDocument/2006/relationships/image" Target="../media/image716.png"/><Relationship Id="rId469" Type="http://schemas.openxmlformats.org/officeDocument/2006/relationships/customXml" Target="../ink/ink699.xml"/><Relationship Id="rId26" Type="http://schemas.openxmlformats.org/officeDocument/2006/relationships/image" Target="../media/image505.png"/><Relationship Id="rId231" Type="http://schemas.openxmlformats.org/officeDocument/2006/relationships/customXml" Target="../ink/ink580.xml"/><Relationship Id="rId252" Type="http://schemas.openxmlformats.org/officeDocument/2006/relationships/image" Target="../media/image618.png"/><Relationship Id="rId273" Type="http://schemas.openxmlformats.org/officeDocument/2006/relationships/customXml" Target="../ink/ink601.xml"/><Relationship Id="rId294" Type="http://schemas.openxmlformats.org/officeDocument/2006/relationships/image" Target="../media/image639.png"/><Relationship Id="rId308" Type="http://schemas.openxmlformats.org/officeDocument/2006/relationships/image" Target="../media/image646.png"/><Relationship Id="rId329" Type="http://schemas.openxmlformats.org/officeDocument/2006/relationships/customXml" Target="../ink/ink629.xml"/><Relationship Id="rId480" Type="http://schemas.openxmlformats.org/officeDocument/2006/relationships/image" Target="../media/image732.png"/><Relationship Id="rId47" Type="http://schemas.openxmlformats.org/officeDocument/2006/relationships/customXml" Target="../ink/ink488.xml"/><Relationship Id="rId68" Type="http://schemas.openxmlformats.org/officeDocument/2006/relationships/image" Target="../media/image526.png"/><Relationship Id="rId89" Type="http://schemas.openxmlformats.org/officeDocument/2006/relationships/customXml" Target="../ink/ink509.xml"/><Relationship Id="rId112" Type="http://schemas.openxmlformats.org/officeDocument/2006/relationships/image" Target="../media/image548.png"/><Relationship Id="rId133" Type="http://schemas.openxmlformats.org/officeDocument/2006/relationships/customXml" Target="../ink/ink531.xml"/><Relationship Id="rId154" Type="http://schemas.openxmlformats.org/officeDocument/2006/relationships/image" Target="../media/image569.png"/><Relationship Id="rId175" Type="http://schemas.openxmlformats.org/officeDocument/2006/relationships/customXml" Target="../ink/ink552.xml"/><Relationship Id="rId340" Type="http://schemas.openxmlformats.org/officeDocument/2006/relationships/image" Target="../media/image662.png"/><Relationship Id="rId361" Type="http://schemas.openxmlformats.org/officeDocument/2006/relationships/customXml" Target="../ink/ink645.xml"/><Relationship Id="rId196" Type="http://schemas.openxmlformats.org/officeDocument/2006/relationships/image" Target="../media/image590.png"/><Relationship Id="rId200" Type="http://schemas.openxmlformats.org/officeDocument/2006/relationships/image" Target="../media/image592.png"/><Relationship Id="rId382" Type="http://schemas.openxmlformats.org/officeDocument/2006/relationships/image" Target="../media/image683.png"/><Relationship Id="rId417" Type="http://schemas.openxmlformats.org/officeDocument/2006/relationships/customXml" Target="../ink/ink673.xml"/><Relationship Id="rId438" Type="http://schemas.openxmlformats.org/officeDocument/2006/relationships/image" Target="../media/image711.png"/><Relationship Id="rId459" Type="http://schemas.openxmlformats.org/officeDocument/2006/relationships/customXml" Target="../ink/ink694.xml"/><Relationship Id="rId16" Type="http://schemas.openxmlformats.org/officeDocument/2006/relationships/image" Target="../media/image500.png"/><Relationship Id="rId221" Type="http://schemas.openxmlformats.org/officeDocument/2006/relationships/customXml" Target="../ink/ink575.xml"/><Relationship Id="rId242" Type="http://schemas.openxmlformats.org/officeDocument/2006/relationships/image" Target="../media/image613.png"/><Relationship Id="rId263" Type="http://schemas.openxmlformats.org/officeDocument/2006/relationships/customXml" Target="../ink/ink596.xml"/><Relationship Id="rId284" Type="http://schemas.openxmlformats.org/officeDocument/2006/relationships/image" Target="../media/image634.png"/><Relationship Id="rId319" Type="http://schemas.openxmlformats.org/officeDocument/2006/relationships/customXml" Target="../ink/ink624.xml"/><Relationship Id="rId470" Type="http://schemas.openxmlformats.org/officeDocument/2006/relationships/image" Target="../media/image727.png"/><Relationship Id="rId491" Type="http://schemas.openxmlformats.org/officeDocument/2006/relationships/customXml" Target="../ink/ink710.xml"/><Relationship Id="rId37" Type="http://schemas.openxmlformats.org/officeDocument/2006/relationships/customXml" Target="../ink/ink483.xml"/><Relationship Id="rId58" Type="http://schemas.openxmlformats.org/officeDocument/2006/relationships/image" Target="../media/image521.png"/><Relationship Id="rId79" Type="http://schemas.openxmlformats.org/officeDocument/2006/relationships/customXml" Target="../ink/ink504.xml"/><Relationship Id="rId102" Type="http://schemas.openxmlformats.org/officeDocument/2006/relationships/image" Target="../media/image543.png"/><Relationship Id="rId123" Type="http://schemas.openxmlformats.org/officeDocument/2006/relationships/customXml" Target="../ink/ink526.xml"/><Relationship Id="rId144" Type="http://schemas.openxmlformats.org/officeDocument/2006/relationships/image" Target="../media/image564.png"/><Relationship Id="rId330" Type="http://schemas.openxmlformats.org/officeDocument/2006/relationships/image" Target="../media/image657.png"/><Relationship Id="rId90" Type="http://schemas.openxmlformats.org/officeDocument/2006/relationships/image" Target="../media/image537.png"/><Relationship Id="rId165" Type="http://schemas.openxmlformats.org/officeDocument/2006/relationships/customXml" Target="../ink/ink547.xml"/><Relationship Id="rId186" Type="http://schemas.openxmlformats.org/officeDocument/2006/relationships/image" Target="../media/image585.png"/><Relationship Id="rId351" Type="http://schemas.openxmlformats.org/officeDocument/2006/relationships/customXml" Target="../ink/ink640.xml"/><Relationship Id="rId372" Type="http://schemas.openxmlformats.org/officeDocument/2006/relationships/image" Target="../media/image678.png"/><Relationship Id="rId393" Type="http://schemas.openxmlformats.org/officeDocument/2006/relationships/customXml" Target="../ink/ink661.xml"/><Relationship Id="rId407" Type="http://schemas.openxmlformats.org/officeDocument/2006/relationships/customXml" Target="../ink/ink668.xml"/><Relationship Id="rId428" Type="http://schemas.openxmlformats.org/officeDocument/2006/relationships/image" Target="../media/image706.png"/><Relationship Id="rId449" Type="http://schemas.openxmlformats.org/officeDocument/2006/relationships/customXml" Target="../ink/ink689.xml"/><Relationship Id="rId211" Type="http://schemas.openxmlformats.org/officeDocument/2006/relationships/customXml" Target="../ink/ink570.xml"/><Relationship Id="rId232" Type="http://schemas.openxmlformats.org/officeDocument/2006/relationships/image" Target="../media/image608.png"/><Relationship Id="rId253" Type="http://schemas.openxmlformats.org/officeDocument/2006/relationships/customXml" Target="../ink/ink591.xml"/><Relationship Id="rId274" Type="http://schemas.openxmlformats.org/officeDocument/2006/relationships/image" Target="../media/image629.png"/><Relationship Id="rId295" Type="http://schemas.openxmlformats.org/officeDocument/2006/relationships/customXml" Target="../ink/ink612.xml"/><Relationship Id="rId309" Type="http://schemas.openxmlformats.org/officeDocument/2006/relationships/customXml" Target="../ink/ink619.xml"/><Relationship Id="rId460" Type="http://schemas.openxmlformats.org/officeDocument/2006/relationships/image" Target="../media/image722.png"/><Relationship Id="rId481" Type="http://schemas.openxmlformats.org/officeDocument/2006/relationships/customXml" Target="../ink/ink705.xml"/><Relationship Id="rId27" Type="http://schemas.openxmlformats.org/officeDocument/2006/relationships/customXml" Target="../ink/ink478.xml"/><Relationship Id="rId48" Type="http://schemas.openxmlformats.org/officeDocument/2006/relationships/image" Target="../media/image516.png"/><Relationship Id="rId69" Type="http://schemas.openxmlformats.org/officeDocument/2006/relationships/customXml" Target="../ink/ink499.xml"/><Relationship Id="rId113" Type="http://schemas.openxmlformats.org/officeDocument/2006/relationships/customXml" Target="../ink/ink521.xml"/><Relationship Id="rId134" Type="http://schemas.openxmlformats.org/officeDocument/2006/relationships/image" Target="../media/image559.png"/><Relationship Id="rId320" Type="http://schemas.openxmlformats.org/officeDocument/2006/relationships/image" Target="../media/image652.png"/><Relationship Id="rId80" Type="http://schemas.openxmlformats.org/officeDocument/2006/relationships/image" Target="../media/image532.png"/><Relationship Id="rId155" Type="http://schemas.openxmlformats.org/officeDocument/2006/relationships/customXml" Target="../ink/ink542.xml"/><Relationship Id="rId176" Type="http://schemas.openxmlformats.org/officeDocument/2006/relationships/image" Target="../media/image580.png"/><Relationship Id="rId197" Type="http://schemas.openxmlformats.org/officeDocument/2006/relationships/customXml" Target="../ink/ink563.xml"/><Relationship Id="rId341" Type="http://schemas.openxmlformats.org/officeDocument/2006/relationships/customXml" Target="../ink/ink635.xml"/><Relationship Id="rId362" Type="http://schemas.openxmlformats.org/officeDocument/2006/relationships/image" Target="../media/image673.png"/><Relationship Id="rId383" Type="http://schemas.openxmlformats.org/officeDocument/2006/relationships/customXml" Target="../ink/ink656.xml"/><Relationship Id="rId418" Type="http://schemas.openxmlformats.org/officeDocument/2006/relationships/image" Target="../media/image701.png"/><Relationship Id="rId439" Type="http://schemas.openxmlformats.org/officeDocument/2006/relationships/customXml" Target="../ink/ink684.xml"/><Relationship Id="rId201" Type="http://schemas.openxmlformats.org/officeDocument/2006/relationships/customXml" Target="../ink/ink565.xml"/><Relationship Id="rId222" Type="http://schemas.openxmlformats.org/officeDocument/2006/relationships/image" Target="../media/image603.png"/><Relationship Id="rId243" Type="http://schemas.openxmlformats.org/officeDocument/2006/relationships/customXml" Target="../ink/ink586.xml"/><Relationship Id="rId264" Type="http://schemas.openxmlformats.org/officeDocument/2006/relationships/image" Target="../media/image624.png"/><Relationship Id="rId285" Type="http://schemas.openxmlformats.org/officeDocument/2006/relationships/customXml" Target="../ink/ink607.xml"/><Relationship Id="rId450" Type="http://schemas.openxmlformats.org/officeDocument/2006/relationships/image" Target="../media/image717.png"/><Relationship Id="rId471" Type="http://schemas.openxmlformats.org/officeDocument/2006/relationships/customXml" Target="../ink/ink700.xml"/><Relationship Id="rId17" Type="http://schemas.openxmlformats.org/officeDocument/2006/relationships/customXml" Target="../ink/ink473.xml"/><Relationship Id="rId38" Type="http://schemas.openxmlformats.org/officeDocument/2006/relationships/image" Target="../media/image511.png"/><Relationship Id="rId59" Type="http://schemas.openxmlformats.org/officeDocument/2006/relationships/customXml" Target="../ink/ink494.xml"/><Relationship Id="rId103" Type="http://schemas.openxmlformats.org/officeDocument/2006/relationships/customXml" Target="../ink/ink516.xml"/><Relationship Id="rId124" Type="http://schemas.openxmlformats.org/officeDocument/2006/relationships/image" Target="../media/image554.png"/><Relationship Id="rId310" Type="http://schemas.openxmlformats.org/officeDocument/2006/relationships/image" Target="../media/image647.png"/><Relationship Id="rId492" Type="http://schemas.openxmlformats.org/officeDocument/2006/relationships/image" Target="../media/image738.png"/><Relationship Id="rId70" Type="http://schemas.openxmlformats.org/officeDocument/2006/relationships/image" Target="../media/image527.png"/><Relationship Id="rId91" Type="http://schemas.openxmlformats.org/officeDocument/2006/relationships/customXml" Target="../ink/ink510.xml"/><Relationship Id="rId145" Type="http://schemas.openxmlformats.org/officeDocument/2006/relationships/customXml" Target="../ink/ink537.xml"/><Relationship Id="rId166" Type="http://schemas.openxmlformats.org/officeDocument/2006/relationships/image" Target="../media/image575.png"/><Relationship Id="rId187" Type="http://schemas.openxmlformats.org/officeDocument/2006/relationships/customXml" Target="../ink/ink558.xml"/><Relationship Id="rId331" Type="http://schemas.openxmlformats.org/officeDocument/2006/relationships/customXml" Target="../ink/ink630.xml"/><Relationship Id="rId352" Type="http://schemas.openxmlformats.org/officeDocument/2006/relationships/image" Target="../media/image668.png"/><Relationship Id="rId373" Type="http://schemas.openxmlformats.org/officeDocument/2006/relationships/customXml" Target="../ink/ink651.xml"/><Relationship Id="rId394" Type="http://schemas.openxmlformats.org/officeDocument/2006/relationships/image" Target="../media/image689.png"/><Relationship Id="rId408" Type="http://schemas.openxmlformats.org/officeDocument/2006/relationships/image" Target="../media/image696.png"/><Relationship Id="rId429" Type="http://schemas.openxmlformats.org/officeDocument/2006/relationships/customXml" Target="../ink/ink679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598.png"/><Relationship Id="rId233" Type="http://schemas.openxmlformats.org/officeDocument/2006/relationships/customXml" Target="../ink/ink581.xml"/><Relationship Id="rId254" Type="http://schemas.openxmlformats.org/officeDocument/2006/relationships/image" Target="../media/image619.png"/><Relationship Id="rId440" Type="http://schemas.openxmlformats.org/officeDocument/2006/relationships/image" Target="../media/image712.png"/><Relationship Id="rId28" Type="http://schemas.openxmlformats.org/officeDocument/2006/relationships/image" Target="../media/image506.png"/><Relationship Id="rId49" Type="http://schemas.openxmlformats.org/officeDocument/2006/relationships/customXml" Target="../ink/ink489.xml"/><Relationship Id="rId114" Type="http://schemas.openxmlformats.org/officeDocument/2006/relationships/image" Target="../media/image549.png"/><Relationship Id="rId275" Type="http://schemas.openxmlformats.org/officeDocument/2006/relationships/customXml" Target="../ink/ink602.xml"/><Relationship Id="rId296" Type="http://schemas.openxmlformats.org/officeDocument/2006/relationships/image" Target="../media/image640.png"/><Relationship Id="rId300" Type="http://schemas.openxmlformats.org/officeDocument/2006/relationships/image" Target="../media/image642.png"/><Relationship Id="rId461" Type="http://schemas.openxmlformats.org/officeDocument/2006/relationships/customXml" Target="../ink/ink695.xml"/><Relationship Id="rId482" Type="http://schemas.openxmlformats.org/officeDocument/2006/relationships/image" Target="../media/image733.png"/><Relationship Id="rId60" Type="http://schemas.openxmlformats.org/officeDocument/2006/relationships/image" Target="../media/image522.png"/><Relationship Id="rId81" Type="http://schemas.openxmlformats.org/officeDocument/2006/relationships/customXml" Target="../ink/ink505.xml"/><Relationship Id="rId135" Type="http://schemas.openxmlformats.org/officeDocument/2006/relationships/customXml" Target="../ink/ink532.xml"/><Relationship Id="rId156" Type="http://schemas.openxmlformats.org/officeDocument/2006/relationships/image" Target="../media/image570.png"/><Relationship Id="rId177" Type="http://schemas.openxmlformats.org/officeDocument/2006/relationships/customXml" Target="../ink/ink553.xml"/><Relationship Id="rId198" Type="http://schemas.openxmlformats.org/officeDocument/2006/relationships/image" Target="../media/image591.png"/><Relationship Id="rId321" Type="http://schemas.openxmlformats.org/officeDocument/2006/relationships/customXml" Target="../ink/ink625.xml"/><Relationship Id="rId342" Type="http://schemas.openxmlformats.org/officeDocument/2006/relationships/image" Target="../media/image663.png"/><Relationship Id="rId363" Type="http://schemas.openxmlformats.org/officeDocument/2006/relationships/customXml" Target="../ink/ink646.xml"/><Relationship Id="rId384" Type="http://schemas.openxmlformats.org/officeDocument/2006/relationships/image" Target="../media/image684.png"/><Relationship Id="rId419" Type="http://schemas.openxmlformats.org/officeDocument/2006/relationships/customXml" Target="../ink/ink674.xml"/><Relationship Id="rId202" Type="http://schemas.openxmlformats.org/officeDocument/2006/relationships/image" Target="../media/image593.png"/><Relationship Id="rId223" Type="http://schemas.openxmlformats.org/officeDocument/2006/relationships/customXml" Target="../ink/ink576.xml"/><Relationship Id="rId244" Type="http://schemas.openxmlformats.org/officeDocument/2006/relationships/image" Target="../media/image614.png"/><Relationship Id="rId430" Type="http://schemas.openxmlformats.org/officeDocument/2006/relationships/image" Target="../media/image707.png"/><Relationship Id="rId18" Type="http://schemas.openxmlformats.org/officeDocument/2006/relationships/image" Target="../media/image501.png"/><Relationship Id="rId39" Type="http://schemas.openxmlformats.org/officeDocument/2006/relationships/customXml" Target="../ink/ink484.xml"/><Relationship Id="rId265" Type="http://schemas.openxmlformats.org/officeDocument/2006/relationships/customXml" Target="../ink/ink597.xml"/><Relationship Id="rId286" Type="http://schemas.openxmlformats.org/officeDocument/2006/relationships/image" Target="../media/image635.png"/><Relationship Id="rId451" Type="http://schemas.openxmlformats.org/officeDocument/2006/relationships/customXml" Target="../ink/ink690.xml"/><Relationship Id="rId472" Type="http://schemas.openxmlformats.org/officeDocument/2006/relationships/image" Target="../media/image728.png"/><Relationship Id="rId493" Type="http://schemas.openxmlformats.org/officeDocument/2006/relationships/customXml" Target="../ink/ink711.xml"/><Relationship Id="rId50" Type="http://schemas.openxmlformats.org/officeDocument/2006/relationships/image" Target="../media/image517.png"/><Relationship Id="rId104" Type="http://schemas.openxmlformats.org/officeDocument/2006/relationships/image" Target="../media/image544.png"/><Relationship Id="rId125" Type="http://schemas.openxmlformats.org/officeDocument/2006/relationships/customXml" Target="../ink/ink527.xml"/><Relationship Id="rId146" Type="http://schemas.openxmlformats.org/officeDocument/2006/relationships/image" Target="../media/image565.png"/><Relationship Id="rId167" Type="http://schemas.openxmlformats.org/officeDocument/2006/relationships/customXml" Target="../ink/ink548.xml"/><Relationship Id="rId188" Type="http://schemas.openxmlformats.org/officeDocument/2006/relationships/image" Target="../media/image586.png"/><Relationship Id="rId311" Type="http://schemas.openxmlformats.org/officeDocument/2006/relationships/customXml" Target="../ink/ink620.xml"/><Relationship Id="rId332" Type="http://schemas.openxmlformats.org/officeDocument/2006/relationships/image" Target="../media/image658.png"/><Relationship Id="rId353" Type="http://schemas.openxmlformats.org/officeDocument/2006/relationships/customXml" Target="../ink/ink641.xml"/><Relationship Id="rId374" Type="http://schemas.openxmlformats.org/officeDocument/2006/relationships/image" Target="../media/image679.png"/><Relationship Id="rId395" Type="http://schemas.openxmlformats.org/officeDocument/2006/relationships/customXml" Target="../ink/ink662.xml"/><Relationship Id="rId409" Type="http://schemas.openxmlformats.org/officeDocument/2006/relationships/customXml" Target="../ink/ink669.xml"/><Relationship Id="rId71" Type="http://schemas.openxmlformats.org/officeDocument/2006/relationships/customXml" Target="../ink/ink500.xml"/><Relationship Id="rId92" Type="http://schemas.openxmlformats.org/officeDocument/2006/relationships/image" Target="../media/image538.png"/><Relationship Id="rId213" Type="http://schemas.openxmlformats.org/officeDocument/2006/relationships/customXml" Target="../ink/ink571.xml"/><Relationship Id="rId234" Type="http://schemas.openxmlformats.org/officeDocument/2006/relationships/image" Target="../media/image609.png"/><Relationship Id="rId420" Type="http://schemas.openxmlformats.org/officeDocument/2006/relationships/image" Target="../media/image702.png"/><Relationship Id="rId2" Type="http://schemas.openxmlformats.org/officeDocument/2006/relationships/image" Target="../media/image493.png"/><Relationship Id="rId29" Type="http://schemas.openxmlformats.org/officeDocument/2006/relationships/customXml" Target="../ink/ink479.xml"/><Relationship Id="rId255" Type="http://schemas.openxmlformats.org/officeDocument/2006/relationships/customXml" Target="../ink/ink592.xml"/><Relationship Id="rId276" Type="http://schemas.openxmlformats.org/officeDocument/2006/relationships/image" Target="../media/image630.png"/><Relationship Id="rId297" Type="http://schemas.openxmlformats.org/officeDocument/2006/relationships/customXml" Target="../ink/ink613.xml"/><Relationship Id="rId441" Type="http://schemas.openxmlformats.org/officeDocument/2006/relationships/customXml" Target="../ink/ink685.xml"/><Relationship Id="rId462" Type="http://schemas.openxmlformats.org/officeDocument/2006/relationships/image" Target="../media/image723.png"/><Relationship Id="rId483" Type="http://schemas.openxmlformats.org/officeDocument/2006/relationships/customXml" Target="../ink/ink706.xml"/><Relationship Id="rId40" Type="http://schemas.openxmlformats.org/officeDocument/2006/relationships/image" Target="../media/image512.png"/><Relationship Id="rId115" Type="http://schemas.openxmlformats.org/officeDocument/2006/relationships/customXml" Target="../ink/ink522.xml"/><Relationship Id="rId136" Type="http://schemas.openxmlformats.org/officeDocument/2006/relationships/image" Target="../media/image560.png"/><Relationship Id="rId157" Type="http://schemas.openxmlformats.org/officeDocument/2006/relationships/customXml" Target="../ink/ink543.xml"/><Relationship Id="rId178" Type="http://schemas.openxmlformats.org/officeDocument/2006/relationships/image" Target="../media/image581.png"/><Relationship Id="rId301" Type="http://schemas.openxmlformats.org/officeDocument/2006/relationships/customXml" Target="../ink/ink615.xml"/><Relationship Id="rId322" Type="http://schemas.openxmlformats.org/officeDocument/2006/relationships/image" Target="../media/image653.png"/><Relationship Id="rId343" Type="http://schemas.openxmlformats.org/officeDocument/2006/relationships/customXml" Target="../ink/ink636.xml"/><Relationship Id="rId364" Type="http://schemas.openxmlformats.org/officeDocument/2006/relationships/image" Target="../media/image674.png"/><Relationship Id="rId61" Type="http://schemas.openxmlformats.org/officeDocument/2006/relationships/customXml" Target="../ink/ink495.xml"/><Relationship Id="rId82" Type="http://schemas.openxmlformats.org/officeDocument/2006/relationships/image" Target="../media/image533.png"/><Relationship Id="rId199" Type="http://schemas.openxmlformats.org/officeDocument/2006/relationships/customXml" Target="../ink/ink564.xml"/><Relationship Id="rId203" Type="http://schemas.openxmlformats.org/officeDocument/2006/relationships/customXml" Target="../ink/ink566.xml"/><Relationship Id="rId385" Type="http://schemas.openxmlformats.org/officeDocument/2006/relationships/customXml" Target="../ink/ink657.xml"/><Relationship Id="rId19" Type="http://schemas.openxmlformats.org/officeDocument/2006/relationships/customXml" Target="../ink/ink474.xml"/><Relationship Id="rId224" Type="http://schemas.openxmlformats.org/officeDocument/2006/relationships/image" Target="../media/image604.png"/><Relationship Id="rId245" Type="http://schemas.openxmlformats.org/officeDocument/2006/relationships/customXml" Target="../ink/ink587.xml"/><Relationship Id="rId266" Type="http://schemas.openxmlformats.org/officeDocument/2006/relationships/image" Target="../media/image625.png"/><Relationship Id="rId287" Type="http://schemas.openxmlformats.org/officeDocument/2006/relationships/customXml" Target="../ink/ink608.xml"/><Relationship Id="rId410" Type="http://schemas.openxmlformats.org/officeDocument/2006/relationships/image" Target="../media/image697.png"/><Relationship Id="rId431" Type="http://schemas.openxmlformats.org/officeDocument/2006/relationships/customXml" Target="../ink/ink680.xml"/><Relationship Id="rId452" Type="http://schemas.openxmlformats.org/officeDocument/2006/relationships/image" Target="../media/image718.png"/><Relationship Id="rId473" Type="http://schemas.openxmlformats.org/officeDocument/2006/relationships/customXml" Target="../ink/ink701.xml"/><Relationship Id="rId494" Type="http://schemas.openxmlformats.org/officeDocument/2006/relationships/image" Target="../media/image739.png"/><Relationship Id="rId30" Type="http://schemas.openxmlformats.org/officeDocument/2006/relationships/image" Target="../media/image507.png"/><Relationship Id="rId105" Type="http://schemas.openxmlformats.org/officeDocument/2006/relationships/customXml" Target="../ink/ink517.xml"/><Relationship Id="rId126" Type="http://schemas.openxmlformats.org/officeDocument/2006/relationships/image" Target="../media/image555.png"/><Relationship Id="rId147" Type="http://schemas.openxmlformats.org/officeDocument/2006/relationships/customXml" Target="../ink/ink538.xml"/><Relationship Id="rId168" Type="http://schemas.openxmlformats.org/officeDocument/2006/relationships/image" Target="../media/image576.png"/><Relationship Id="rId312" Type="http://schemas.openxmlformats.org/officeDocument/2006/relationships/image" Target="../media/image648.png"/><Relationship Id="rId333" Type="http://schemas.openxmlformats.org/officeDocument/2006/relationships/customXml" Target="../ink/ink631.xml"/><Relationship Id="rId354" Type="http://schemas.openxmlformats.org/officeDocument/2006/relationships/image" Target="../media/image669.png"/><Relationship Id="rId51" Type="http://schemas.openxmlformats.org/officeDocument/2006/relationships/customXml" Target="../ink/ink490.xml"/><Relationship Id="rId72" Type="http://schemas.openxmlformats.org/officeDocument/2006/relationships/image" Target="../media/image528.png"/><Relationship Id="rId93" Type="http://schemas.openxmlformats.org/officeDocument/2006/relationships/customXml" Target="../ink/ink511.xml"/><Relationship Id="rId189" Type="http://schemas.openxmlformats.org/officeDocument/2006/relationships/customXml" Target="../ink/ink559.xml"/><Relationship Id="rId375" Type="http://schemas.openxmlformats.org/officeDocument/2006/relationships/customXml" Target="../ink/ink652.xml"/><Relationship Id="rId396" Type="http://schemas.openxmlformats.org/officeDocument/2006/relationships/image" Target="../media/image690.png"/><Relationship Id="rId3" Type="http://schemas.openxmlformats.org/officeDocument/2006/relationships/customXml" Target="../ink/ink466.xml"/><Relationship Id="rId214" Type="http://schemas.openxmlformats.org/officeDocument/2006/relationships/image" Target="../media/image599.png"/><Relationship Id="rId235" Type="http://schemas.openxmlformats.org/officeDocument/2006/relationships/customXml" Target="../ink/ink582.xml"/><Relationship Id="rId256" Type="http://schemas.openxmlformats.org/officeDocument/2006/relationships/image" Target="../media/image620.png"/><Relationship Id="rId277" Type="http://schemas.openxmlformats.org/officeDocument/2006/relationships/customXml" Target="../ink/ink603.xml"/><Relationship Id="rId298" Type="http://schemas.openxmlformats.org/officeDocument/2006/relationships/image" Target="../media/image641.png"/><Relationship Id="rId400" Type="http://schemas.openxmlformats.org/officeDocument/2006/relationships/image" Target="../media/image692.png"/><Relationship Id="rId421" Type="http://schemas.openxmlformats.org/officeDocument/2006/relationships/customXml" Target="../ink/ink675.xml"/><Relationship Id="rId442" Type="http://schemas.openxmlformats.org/officeDocument/2006/relationships/image" Target="../media/image713.png"/><Relationship Id="rId463" Type="http://schemas.openxmlformats.org/officeDocument/2006/relationships/customXml" Target="../ink/ink696.xml"/><Relationship Id="rId484" Type="http://schemas.openxmlformats.org/officeDocument/2006/relationships/image" Target="../media/image734.png"/><Relationship Id="rId116" Type="http://schemas.openxmlformats.org/officeDocument/2006/relationships/image" Target="../media/image550.png"/><Relationship Id="rId137" Type="http://schemas.openxmlformats.org/officeDocument/2006/relationships/customXml" Target="../ink/ink533.xml"/><Relationship Id="rId158" Type="http://schemas.openxmlformats.org/officeDocument/2006/relationships/image" Target="../media/image571.png"/><Relationship Id="rId302" Type="http://schemas.openxmlformats.org/officeDocument/2006/relationships/image" Target="../media/image643.png"/><Relationship Id="rId323" Type="http://schemas.openxmlformats.org/officeDocument/2006/relationships/customXml" Target="../ink/ink626.xml"/><Relationship Id="rId344" Type="http://schemas.openxmlformats.org/officeDocument/2006/relationships/image" Target="../media/image664.png"/><Relationship Id="rId20" Type="http://schemas.openxmlformats.org/officeDocument/2006/relationships/image" Target="../media/image502.png"/><Relationship Id="rId41" Type="http://schemas.openxmlformats.org/officeDocument/2006/relationships/customXml" Target="../ink/ink485.xml"/><Relationship Id="rId62" Type="http://schemas.openxmlformats.org/officeDocument/2006/relationships/image" Target="../media/image523.png"/><Relationship Id="rId83" Type="http://schemas.openxmlformats.org/officeDocument/2006/relationships/customXml" Target="../ink/ink506.xml"/><Relationship Id="rId179" Type="http://schemas.openxmlformats.org/officeDocument/2006/relationships/customXml" Target="../ink/ink554.xml"/><Relationship Id="rId365" Type="http://schemas.openxmlformats.org/officeDocument/2006/relationships/customXml" Target="../ink/ink647.xml"/><Relationship Id="rId386" Type="http://schemas.openxmlformats.org/officeDocument/2006/relationships/image" Target="../media/image685.png"/><Relationship Id="rId190" Type="http://schemas.openxmlformats.org/officeDocument/2006/relationships/image" Target="../media/image587.png"/><Relationship Id="rId204" Type="http://schemas.openxmlformats.org/officeDocument/2006/relationships/image" Target="../media/image594.png"/><Relationship Id="rId225" Type="http://schemas.openxmlformats.org/officeDocument/2006/relationships/customXml" Target="../ink/ink577.xml"/><Relationship Id="rId246" Type="http://schemas.openxmlformats.org/officeDocument/2006/relationships/image" Target="../media/image615.png"/><Relationship Id="rId267" Type="http://schemas.openxmlformats.org/officeDocument/2006/relationships/customXml" Target="../ink/ink598.xml"/><Relationship Id="rId288" Type="http://schemas.openxmlformats.org/officeDocument/2006/relationships/image" Target="../media/image636.png"/><Relationship Id="rId411" Type="http://schemas.openxmlformats.org/officeDocument/2006/relationships/customXml" Target="../ink/ink670.xml"/><Relationship Id="rId432" Type="http://schemas.openxmlformats.org/officeDocument/2006/relationships/image" Target="../media/image708.png"/><Relationship Id="rId453" Type="http://schemas.openxmlformats.org/officeDocument/2006/relationships/customXml" Target="../ink/ink691.xml"/><Relationship Id="rId474" Type="http://schemas.openxmlformats.org/officeDocument/2006/relationships/image" Target="../media/image729.png"/><Relationship Id="rId106" Type="http://schemas.openxmlformats.org/officeDocument/2006/relationships/image" Target="../media/image545.png"/><Relationship Id="rId127" Type="http://schemas.openxmlformats.org/officeDocument/2006/relationships/customXml" Target="../ink/ink528.xml"/><Relationship Id="rId313" Type="http://schemas.openxmlformats.org/officeDocument/2006/relationships/customXml" Target="../ink/ink621.xml"/><Relationship Id="rId10" Type="http://schemas.openxmlformats.org/officeDocument/2006/relationships/image" Target="../media/image497.png"/><Relationship Id="rId31" Type="http://schemas.openxmlformats.org/officeDocument/2006/relationships/customXml" Target="../ink/ink480.xml"/><Relationship Id="rId52" Type="http://schemas.openxmlformats.org/officeDocument/2006/relationships/image" Target="../media/image518.png"/><Relationship Id="rId73" Type="http://schemas.openxmlformats.org/officeDocument/2006/relationships/customXml" Target="../ink/ink501.xml"/><Relationship Id="rId94" Type="http://schemas.openxmlformats.org/officeDocument/2006/relationships/image" Target="../media/image539.png"/><Relationship Id="rId148" Type="http://schemas.openxmlformats.org/officeDocument/2006/relationships/image" Target="../media/image566.png"/><Relationship Id="rId169" Type="http://schemas.openxmlformats.org/officeDocument/2006/relationships/customXml" Target="../ink/ink549.xml"/><Relationship Id="rId334" Type="http://schemas.openxmlformats.org/officeDocument/2006/relationships/image" Target="../media/image659.png"/><Relationship Id="rId355" Type="http://schemas.openxmlformats.org/officeDocument/2006/relationships/customXml" Target="../ink/ink642.xml"/><Relationship Id="rId376" Type="http://schemas.openxmlformats.org/officeDocument/2006/relationships/image" Target="../media/image680.png"/><Relationship Id="rId397" Type="http://schemas.openxmlformats.org/officeDocument/2006/relationships/customXml" Target="../ink/ink663.xml"/><Relationship Id="rId4" Type="http://schemas.openxmlformats.org/officeDocument/2006/relationships/image" Target="../media/image494.png"/><Relationship Id="rId180" Type="http://schemas.openxmlformats.org/officeDocument/2006/relationships/image" Target="../media/image582.png"/><Relationship Id="rId215" Type="http://schemas.openxmlformats.org/officeDocument/2006/relationships/customXml" Target="../ink/ink572.xml"/><Relationship Id="rId236" Type="http://schemas.openxmlformats.org/officeDocument/2006/relationships/image" Target="../media/image610.png"/><Relationship Id="rId257" Type="http://schemas.openxmlformats.org/officeDocument/2006/relationships/customXml" Target="../ink/ink593.xml"/><Relationship Id="rId278" Type="http://schemas.openxmlformats.org/officeDocument/2006/relationships/image" Target="../media/image631.png"/><Relationship Id="rId401" Type="http://schemas.openxmlformats.org/officeDocument/2006/relationships/customXml" Target="../ink/ink665.xml"/><Relationship Id="rId422" Type="http://schemas.openxmlformats.org/officeDocument/2006/relationships/image" Target="../media/image703.png"/><Relationship Id="rId443" Type="http://schemas.openxmlformats.org/officeDocument/2006/relationships/customXml" Target="../ink/ink686.xml"/><Relationship Id="rId464" Type="http://schemas.openxmlformats.org/officeDocument/2006/relationships/image" Target="../media/image724.png"/><Relationship Id="rId303" Type="http://schemas.openxmlformats.org/officeDocument/2006/relationships/customXml" Target="../ink/ink616.xml"/><Relationship Id="rId485" Type="http://schemas.openxmlformats.org/officeDocument/2006/relationships/customXml" Target="../ink/ink707.xml"/><Relationship Id="rId42" Type="http://schemas.openxmlformats.org/officeDocument/2006/relationships/image" Target="../media/image513.png"/><Relationship Id="rId84" Type="http://schemas.openxmlformats.org/officeDocument/2006/relationships/image" Target="../media/image534.png"/><Relationship Id="rId138" Type="http://schemas.openxmlformats.org/officeDocument/2006/relationships/image" Target="../media/image561.png"/><Relationship Id="rId345" Type="http://schemas.openxmlformats.org/officeDocument/2006/relationships/customXml" Target="../ink/ink637.xml"/><Relationship Id="rId387" Type="http://schemas.openxmlformats.org/officeDocument/2006/relationships/customXml" Target="../ink/ink658.xml"/><Relationship Id="rId191" Type="http://schemas.openxmlformats.org/officeDocument/2006/relationships/customXml" Target="../ink/ink560.xml"/><Relationship Id="rId205" Type="http://schemas.openxmlformats.org/officeDocument/2006/relationships/customXml" Target="../ink/ink567.xml"/><Relationship Id="rId247" Type="http://schemas.openxmlformats.org/officeDocument/2006/relationships/customXml" Target="../ink/ink588.xml"/><Relationship Id="rId412" Type="http://schemas.openxmlformats.org/officeDocument/2006/relationships/image" Target="../media/image698.png"/><Relationship Id="rId107" Type="http://schemas.openxmlformats.org/officeDocument/2006/relationships/customXml" Target="../ink/ink518.xml"/><Relationship Id="rId289" Type="http://schemas.openxmlformats.org/officeDocument/2006/relationships/customXml" Target="../ink/ink609.xml"/><Relationship Id="rId454" Type="http://schemas.openxmlformats.org/officeDocument/2006/relationships/image" Target="../media/image719.png"/><Relationship Id="rId11" Type="http://schemas.openxmlformats.org/officeDocument/2006/relationships/customXml" Target="../ink/ink470.xml"/><Relationship Id="rId53" Type="http://schemas.openxmlformats.org/officeDocument/2006/relationships/customXml" Target="../ink/ink491.xml"/><Relationship Id="rId149" Type="http://schemas.openxmlformats.org/officeDocument/2006/relationships/customXml" Target="../ink/ink539.xml"/><Relationship Id="rId314" Type="http://schemas.openxmlformats.org/officeDocument/2006/relationships/image" Target="../media/image649.png"/><Relationship Id="rId356" Type="http://schemas.openxmlformats.org/officeDocument/2006/relationships/image" Target="../media/image670.png"/><Relationship Id="rId398" Type="http://schemas.openxmlformats.org/officeDocument/2006/relationships/image" Target="../media/image691.png"/><Relationship Id="rId95" Type="http://schemas.openxmlformats.org/officeDocument/2006/relationships/customXml" Target="../ink/ink512.xml"/><Relationship Id="rId160" Type="http://schemas.openxmlformats.org/officeDocument/2006/relationships/image" Target="../media/image572.png"/><Relationship Id="rId216" Type="http://schemas.openxmlformats.org/officeDocument/2006/relationships/image" Target="../media/image600.png"/><Relationship Id="rId423" Type="http://schemas.openxmlformats.org/officeDocument/2006/relationships/customXml" Target="../ink/ink676.xml"/><Relationship Id="rId258" Type="http://schemas.openxmlformats.org/officeDocument/2006/relationships/image" Target="../media/image621.png"/><Relationship Id="rId465" Type="http://schemas.openxmlformats.org/officeDocument/2006/relationships/customXml" Target="../ink/ink697.xml"/><Relationship Id="rId22" Type="http://schemas.openxmlformats.org/officeDocument/2006/relationships/image" Target="../media/image503.png"/><Relationship Id="rId64" Type="http://schemas.openxmlformats.org/officeDocument/2006/relationships/image" Target="../media/image524.png"/><Relationship Id="rId118" Type="http://schemas.openxmlformats.org/officeDocument/2006/relationships/image" Target="../media/image551.png"/><Relationship Id="rId325" Type="http://schemas.openxmlformats.org/officeDocument/2006/relationships/customXml" Target="../ink/ink627.xml"/><Relationship Id="rId367" Type="http://schemas.openxmlformats.org/officeDocument/2006/relationships/customXml" Target="../ink/ink648.xml"/><Relationship Id="rId171" Type="http://schemas.openxmlformats.org/officeDocument/2006/relationships/customXml" Target="../ink/ink550.xml"/><Relationship Id="rId227" Type="http://schemas.openxmlformats.org/officeDocument/2006/relationships/customXml" Target="../ink/ink578.xml"/><Relationship Id="rId269" Type="http://schemas.openxmlformats.org/officeDocument/2006/relationships/customXml" Target="../ink/ink599.xml"/><Relationship Id="rId434" Type="http://schemas.openxmlformats.org/officeDocument/2006/relationships/image" Target="../media/image709.png"/><Relationship Id="rId476" Type="http://schemas.openxmlformats.org/officeDocument/2006/relationships/image" Target="../media/image730.png"/><Relationship Id="rId33" Type="http://schemas.openxmlformats.org/officeDocument/2006/relationships/customXml" Target="../ink/ink481.xml"/><Relationship Id="rId129" Type="http://schemas.openxmlformats.org/officeDocument/2006/relationships/customXml" Target="../ink/ink529.xml"/><Relationship Id="rId280" Type="http://schemas.openxmlformats.org/officeDocument/2006/relationships/image" Target="../media/image632.png"/><Relationship Id="rId336" Type="http://schemas.openxmlformats.org/officeDocument/2006/relationships/image" Target="../media/image660.png"/><Relationship Id="rId75" Type="http://schemas.openxmlformats.org/officeDocument/2006/relationships/customXml" Target="../ink/ink502.xml"/><Relationship Id="rId140" Type="http://schemas.openxmlformats.org/officeDocument/2006/relationships/image" Target="../media/image562.png"/><Relationship Id="rId182" Type="http://schemas.openxmlformats.org/officeDocument/2006/relationships/image" Target="../media/image583.png"/><Relationship Id="rId378" Type="http://schemas.openxmlformats.org/officeDocument/2006/relationships/image" Target="../media/image681.png"/><Relationship Id="rId403" Type="http://schemas.openxmlformats.org/officeDocument/2006/relationships/customXml" Target="../ink/ink666.xml"/><Relationship Id="rId6" Type="http://schemas.openxmlformats.org/officeDocument/2006/relationships/image" Target="../media/image495.png"/><Relationship Id="rId238" Type="http://schemas.openxmlformats.org/officeDocument/2006/relationships/image" Target="../media/image611.png"/><Relationship Id="rId445" Type="http://schemas.openxmlformats.org/officeDocument/2006/relationships/customXml" Target="../ink/ink687.xml"/><Relationship Id="rId487" Type="http://schemas.openxmlformats.org/officeDocument/2006/relationships/customXml" Target="../ink/ink708.xml"/><Relationship Id="rId291" Type="http://schemas.openxmlformats.org/officeDocument/2006/relationships/customXml" Target="../ink/ink610.xml"/><Relationship Id="rId305" Type="http://schemas.openxmlformats.org/officeDocument/2006/relationships/customXml" Target="../ink/ink617.xml"/><Relationship Id="rId347" Type="http://schemas.openxmlformats.org/officeDocument/2006/relationships/customXml" Target="../ink/ink638.xml"/><Relationship Id="rId44" Type="http://schemas.openxmlformats.org/officeDocument/2006/relationships/image" Target="../media/image514.png"/><Relationship Id="rId86" Type="http://schemas.openxmlformats.org/officeDocument/2006/relationships/image" Target="../media/image535.png"/><Relationship Id="rId151" Type="http://schemas.openxmlformats.org/officeDocument/2006/relationships/customXml" Target="../ink/ink540.xml"/><Relationship Id="rId389" Type="http://schemas.openxmlformats.org/officeDocument/2006/relationships/customXml" Target="../ink/ink659.xml"/><Relationship Id="rId193" Type="http://schemas.openxmlformats.org/officeDocument/2006/relationships/customXml" Target="../ink/ink561.xml"/><Relationship Id="rId207" Type="http://schemas.openxmlformats.org/officeDocument/2006/relationships/customXml" Target="../ink/ink568.xml"/><Relationship Id="rId249" Type="http://schemas.openxmlformats.org/officeDocument/2006/relationships/customXml" Target="../ink/ink589.xml"/><Relationship Id="rId414" Type="http://schemas.openxmlformats.org/officeDocument/2006/relationships/image" Target="../media/image699.png"/><Relationship Id="rId456" Type="http://schemas.openxmlformats.org/officeDocument/2006/relationships/image" Target="../media/image720.png"/><Relationship Id="rId13" Type="http://schemas.openxmlformats.org/officeDocument/2006/relationships/customXml" Target="../ink/ink471.xml"/><Relationship Id="rId109" Type="http://schemas.openxmlformats.org/officeDocument/2006/relationships/customXml" Target="../ink/ink519.xml"/><Relationship Id="rId260" Type="http://schemas.openxmlformats.org/officeDocument/2006/relationships/image" Target="../media/image622.png"/><Relationship Id="rId316" Type="http://schemas.openxmlformats.org/officeDocument/2006/relationships/image" Target="../media/image650.png"/><Relationship Id="rId55" Type="http://schemas.openxmlformats.org/officeDocument/2006/relationships/customXml" Target="../ink/ink492.xml"/><Relationship Id="rId97" Type="http://schemas.openxmlformats.org/officeDocument/2006/relationships/customXml" Target="../ink/ink513.xml"/><Relationship Id="rId120" Type="http://schemas.openxmlformats.org/officeDocument/2006/relationships/image" Target="../media/image552.png"/><Relationship Id="rId358" Type="http://schemas.openxmlformats.org/officeDocument/2006/relationships/image" Target="../media/image671.png"/><Relationship Id="rId162" Type="http://schemas.openxmlformats.org/officeDocument/2006/relationships/image" Target="../media/image573.png"/><Relationship Id="rId218" Type="http://schemas.openxmlformats.org/officeDocument/2006/relationships/image" Target="../media/image601.png"/><Relationship Id="rId425" Type="http://schemas.openxmlformats.org/officeDocument/2006/relationships/customXml" Target="../ink/ink677.xml"/><Relationship Id="rId467" Type="http://schemas.openxmlformats.org/officeDocument/2006/relationships/customXml" Target="../ink/ink698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769.xml"/><Relationship Id="rId21" Type="http://schemas.openxmlformats.org/officeDocument/2006/relationships/customXml" Target="../ink/ink721.xml"/><Relationship Id="rId42" Type="http://schemas.openxmlformats.org/officeDocument/2006/relationships/image" Target="../media/image741.png"/><Relationship Id="rId47" Type="http://schemas.openxmlformats.org/officeDocument/2006/relationships/customXml" Target="../ink/ink734.xml"/><Relationship Id="rId63" Type="http://schemas.openxmlformats.org/officeDocument/2006/relationships/customXml" Target="../ink/ink742.xml"/><Relationship Id="rId68" Type="http://schemas.openxmlformats.org/officeDocument/2006/relationships/image" Target="../media/image753.png"/><Relationship Id="rId84" Type="http://schemas.openxmlformats.org/officeDocument/2006/relationships/image" Target="../media/image761.png"/><Relationship Id="rId89" Type="http://schemas.openxmlformats.org/officeDocument/2006/relationships/customXml" Target="../ink/ink755.xml"/><Relationship Id="rId112" Type="http://schemas.openxmlformats.org/officeDocument/2006/relationships/image" Target="../media/image775.png"/><Relationship Id="rId133" Type="http://schemas.openxmlformats.org/officeDocument/2006/relationships/customXml" Target="../ink/ink777.xml"/><Relationship Id="rId138" Type="http://schemas.openxmlformats.org/officeDocument/2006/relationships/image" Target="../media/image788.png"/><Relationship Id="rId154" Type="http://schemas.openxmlformats.org/officeDocument/2006/relationships/image" Target="../media/image796.png"/><Relationship Id="rId159" Type="http://schemas.openxmlformats.org/officeDocument/2006/relationships/customXml" Target="../ink/ink790.xml"/><Relationship Id="rId175" Type="http://schemas.openxmlformats.org/officeDocument/2006/relationships/customXml" Target="../ink/ink798.xml"/><Relationship Id="rId170" Type="http://schemas.openxmlformats.org/officeDocument/2006/relationships/image" Target="../media/image804.png"/><Relationship Id="rId191" Type="http://schemas.openxmlformats.org/officeDocument/2006/relationships/customXml" Target="../ink/ink806.xml"/><Relationship Id="rId196" Type="http://schemas.openxmlformats.org/officeDocument/2006/relationships/image" Target="../media/image817.png"/><Relationship Id="rId16" Type="http://schemas.openxmlformats.org/officeDocument/2006/relationships/image" Target="../media/image712.png"/><Relationship Id="rId107" Type="http://schemas.openxmlformats.org/officeDocument/2006/relationships/customXml" Target="../ink/ink764.xml"/><Relationship Id="rId11" Type="http://schemas.openxmlformats.org/officeDocument/2006/relationships/customXml" Target="../ink/ink716.xml"/><Relationship Id="rId32" Type="http://schemas.openxmlformats.org/officeDocument/2006/relationships/image" Target="../media/image727.png"/><Relationship Id="rId37" Type="http://schemas.openxmlformats.org/officeDocument/2006/relationships/customXml" Target="../ink/ink729.xml"/><Relationship Id="rId53" Type="http://schemas.openxmlformats.org/officeDocument/2006/relationships/customXml" Target="../ink/ink737.xml"/><Relationship Id="rId58" Type="http://schemas.openxmlformats.org/officeDocument/2006/relationships/image" Target="../media/image749.png"/><Relationship Id="rId74" Type="http://schemas.openxmlformats.org/officeDocument/2006/relationships/image" Target="../media/image756.png"/><Relationship Id="rId79" Type="http://schemas.openxmlformats.org/officeDocument/2006/relationships/customXml" Target="../ink/ink750.xml"/><Relationship Id="rId102" Type="http://schemas.openxmlformats.org/officeDocument/2006/relationships/image" Target="../media/image770.png"/><Relationship Id="rId123" Type="http://schemas.openxmlformats.org/officeDocument/2006/relationships/customXml" Target="../ink/ink772.xml"/><Relationship Id="rId128" Type="http://schemas.openxmlformats.org/officeDocument/2006/relationships/image" Target="../media/image783.png"/><Relationship Id="rId144" Type="http://schemas.openxmlformats.org/officeDocument/2006/relationships/image" Target="../media/image791.png"/><Relationship Id="rId149" Type="http://schemas.openxmlformats.org/officeDocument/2006/relationships/customXml" Target="../ink/ink785.xml"/><Relationship Id="rId5" Type="http://schemas.openxmlformats.org/officeDocument/2006/relationships/customXml" Target="../ink/ink713.xml"/><Relationship Id="rId90" Type="http://schemas.openxmlformats.org/officeDocument/2006/relationships/image" Target="../media/image764.png"/><Relationship Id="rId95" Type="http://schemas.openxmlformats.org/officeDocument/2006/relationships/customXml" Target="../ink/ink758.xml"/><Relationship Id="rId160" Type="http://schemas.openxmlformats.org/officeDocument/2006/relationships/image" Target="../media/image799.png"/><Relationship Id="rId165" Type="http://schemas.openxmlformats.org/officeDocument/2006/relationships/customXml" Target="../ink/ink793.xml"/><Relationship Id="rId181" Type="http://schemas.openxmlformats.org/officeDocument/2006/relationships/customXml" Target="../ink/ink801.xml"/><Relationship Id="rId186" Type="http://schemas.openxmlformats.org/officeDocument/2006/relationships/image" Target="../media/image812.png"/><Relationship Id="rId22" Type="http://schemas.openxmlformats.org/officeDocument/2006/relationships/image" Target="../media/image722.png"/><Relationship Id="rId27" Type="http://schemas.openxmlformats.org/officeDocument/2006/relationships/customXml" Target="../ink/ink724.xml"/><Relationship Id="rId43" Type="http://schemas.openxmlformats.org/officeDocument/2006/relationships/customXml" Target="../ink/ink732.xml"/><Relationship Id="rId48" Type="http://schemas.openxmlformats.org/officeDocument/2006/relationships/image" Target="../media/image744.png"/><Relationship Id="rId64" Type="http://schemas.openxmlformats.org/officeDocument/2006/relationships/image" Target="../media/image751.png"/><Relationship Id="rId69" Type="http://schemas.openxmlformats.org/officeDocument/2006/relationships/customXml" Target="../ink/ink745.xml"/><Relationship Id="rId113" Type="http://schemas.openxmlformats.org/officeDocument/2006/relationships/customXml" Target="../ink/ink767.xml"/><Relationship Id="rId118" Type="http://schemas.openxmlformats.org/officeDocument/2006/relationships/image" Target="../media/image778.png"/><Relationship Id="rId134" Type="http://schemas.openxmlformats.org/officeDocument/2006/relationships/image" Target="../media/image786.png"/><Relationship Id="rId139" Type="http://schemas.openxmlformats.org/officeDocument/2006/relationships/customXml" Target="../ink/ink780.xml"/><Relationship Id="rId80" Type="http://schemas.openxmlformats.org/officeDocument/2006/relationships/image" Target="../media/image759.png"/><Relationship Id="rId85" Type="http://schemas.openxmlformats.org/officeDocument/2006/relationships/customXml" Target="../ink/ink753.xml"/><Relationship Id="rId150" Type="http://schemas.openxmlformats.org/officeDocument/2006/relationships/image" Target="../media/image794.png"/><Relationship Id="rId155" Type="http://schemas.openxmlformats.org/officeDocument/2006/relationships/customXml" Target="../ink/ink788.xml"/><Relationship Id="rId171" Type="http://schemas.openxmlformats.org/officeDocument/2006/relationships/customXml" Target="../ink/ink796.xml"/><Relationship Id="rId176" Type="http://schemas.openxmlformats.org/officeDocument/2006/relationships/image" Target="../media/image807.png"/><Relationship Id="rId192" Type="http://schemas.openxmlformats.org/officeDocument/2006/relationships/image" Target="../media/image815.png"/><Relationship Id="rId197" Type="http://schemas.openxmlformats.org/officeDocument/2006/relationships/customXml" Target="../ink/ink809.xml"/><Relationship Id="rId12" Type="http://schemas.openxmlformats.org/officeDocument/2006/relationships/image" Target="../media/image713.png"/><Relationship Id="rId17" Type="http://schemas.openxmlformats.org/officeDocument/2006/relationships/customXml" Target="../ink/ink719.xml"/><Relationship Id="rId33" Type="http://schemas.openxmlformats.org/officeDocument/2006/relationships/customXml" Target="../ink/ink727.xml"/><Relationship Id="rId38" Type="http://schemas.openxmlformats.org/officeDocument/2006/relationships/image" Target="../media/image730.png"/><Relationship Id="rId59" Type="http://schemas.openxmlformats.org/officeDocument/2006/relationships/customXml" Target="../ink/ink740.xml"/><Relationship Id="rId103" Type="http://schemas.openxmlformats.org/officeDocument/2006/relationships/customXml" Target="../ink/ink762.xml"/><Relationship Id="rId108" Type="http://schemas.openxmlformats.org/officeDocument/2006/relationships/image" Target="../media/image773.png"/><Relationship Id="rId124" Type="http://schemas.openxmlformats.org/officeDocument/2006/relationships/image" Target="../media/image781.png"/><Relationship Id="rId129" Type="http://schemas.openxmlformats.org/officeDocument/2006/relationships/customXml" Target="../ink/ink775.xml"/><Relationship Id="rId54" Type="http://schemas.openxmlformats.org/officeDocument/2006/relationships/image" Target="../media/image747.png"/><Relationship Id="rId70" Type="http://schemas.openxmlformats.org/officeDocument/2006/relationships/image" Target="../media/image754.png"/><Relationship Id="rId75" Type="http://schemas.openxmlformats.org/officeDocument/2006/relationships/customXml" Target="../ink/ink748.xml"/><Relationship Id="rId91" Type="http://schemas.openxmlformats.org/officeDocument/2006/relationships/customXml" Target="../ink/ink756.xml"/><Relationship Id="rId96" Type="http://schemas.openxmlformats.org/officeDocument/2006/relationships/image" Target="../media/image767.png"/><Relationship Id="rId140" Type="http://schemas.openxmlformats.org/officeDocument/2006/relationships/image" Target="../media/image789.png"/><Relationship Id="rId145" Type="http://schemas.openxmlformats.org/officeDocument/2006/relationships/customXml" Target="../ink/ink783.xml"/><Relationship Id="rId161" Type="http://schemas.openxmlformats.org/officeDocument/2006/relationships/customXml" Target="../ink/ink791.xml"/><Relationship Id="rId166" Type="http://schemas.openxmlformats.org/officeDocument/2006/relationships/image" Target="../media/image802.png"/><Relationship Id="rId182" Type="http://schemas.openxmlformats.org/officeDocument/2006/relationships/image" Target="../media/image810.png"/><Relationship Id="rId187" Type="http://schemas.openxmlformats.org/officeDocument/2006/relationships/customXml" Target="../ink/ink80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5.png"/><Relationship Id="rId23" Type="http://schemas.openxmlformats.org/officeDocument/2006/relationships/customXml" Target="../ink/ink722.xml"/><Relationship Id="rId28" Type="http://schemas.openxmlformats.org/officeDocument/2006/relationships/image" Target="../media/image725.png"/><Relationship Id="rId49" Type="http://schemas.openxmlformats.org/officeDocument/2006/relationships/customXml" Target="../ink/ink735.xml"/><Relationship Id="rId114" Type="http://schemas.openxmlformats.org/officeDocument/2006/relationships/image" Target="../media/image776.png"/><Relationship Id="rId119" Type="http://schemas.openxmlformats.org/officeDocument/2006/relationships/customXml" Target="../ink/ink770.xml"/><Relationship Id="rId44" Type="http://schemas.openxmlformats.org/officeDocument/2006/relationships/image" Target="../media/image742.png"/><Relationship Id="rId60" Type="http://schemas.openxmlformats.org/officeDocument/2006/relationships/image" Target="../media/image750.png"/><Relationship Id="rId65" Type="http://schemas.openxmlformats.org/officeDocument/2006/relationships/customXml" Target="../ink/ink743.xml"/><Relationship Id="rId81" Type="http://schemas.openxmlformats.org/officeDocument/2006/relationships/customXml" Target="../ink/ink751.xml"/><Relationship Id="rId86" Type="http://schemas.openxmlformats.org/officeDocument/2006/relationships/image" Target="../media/image762.png"/><Relationship Id="rId130" Type="http://schemas.openxmlformats.org/officeDocument/2006/relationships/image" Target="../media/image784.png"/><Relationship Id="rId135" Type="http://schemas.openxmlformats.org/officeDocument/2006/relationships/customXml" Target="../ink/ink778.xml"/><Relationship Id="rId151" Type="http://schemas.openxmlformats.org/officeDocument/2006/relationships/customXml" Target="../ink/ink786.xml"/><Relationship Id="rId156" Type="http://schemas.openxmlformats.org/officeDocument/2006/relationships/image" Target="../media/image797.png"/><Relationship Id="rId177" Type="http://schemas.openxmlformats.org/officeDocument/2006/relationships/customXml" Target="../ink/ink799.xml"/><Relationship Id="rId198" Type="http://schemas.openxmlformats.org/officeDocument/2006/relationships/image" Target="../media/image818.png"/><Relationship Id="rId172" Type="http://schemas.openxmlformats.org/officeDocument/2006/relationships/image" Target="../media/image805.png"/><Relationship Id="rId193" Type="http://schemas.openxmlformats.org/officeDocument/2006/relationships/customXml" Target="../ink/ink807.xml"/><Relationship Id="rId13" Type="http://schemas.openxmlformats.org/officeDocument/2006/relationships/customXml" Target="../ink/ink717.xml"/><Relationship Id="rId18" Type="http://schemas.openxmlformats.org/officeDocument/2006/relationships/image" Target="../media/image498.png"/><Relationship Id="rId39" Type="http://schemas.openxmlformats.org/officeDocument/2006/relationships/customXml" Target="../ink/ink730.xml"/><Relationship Id="rId109" Type="http://schemas.openxmlformats.org/officeDocument/2006/relationships/customXml" Target="../ink/ink765.xml"/><Relationship Id="rId34" Type="http://schemas.openxmlformats.org/officeDocument/2006/relationships/image" Target="../media/image728.png"/><Relationship Id="rId50" Type="http://schemas.openxmlformats.org/officeDocument/2006/relationships/image" Target="../media/image745.png"/><Relationship Id="rId55" Type="http://schemas.openxmlformats.org/officeDocument/2006/relationships/customXml" Target="../ink/ink738.xml"/><Relationship Id="rId76" Type="http://schemas.openxmlformats.org/officeDocument/2006/relationships/image" Target="../media/image757.png"/><Relationship Id="rId97" Type="http://schemas.openxmlformats.org/officeDocument/2006/relationships/customXml" Target="../ink/ink759.xml"/><Relationship Id="rId104" Type="http://schemas.openxmlformats.org/officeDocument/2006/relationships/image" Target="../media/image771.png"/><Relationship Id="rId120" Type="http://schemas.openxmlformats.org/officeDocument/2006/relationships/image" Target="../media/image779.png"/><Relationship Id="rId125" Type="http://schemas.openxmlformats.org/officeDocument/2006/relationships/customXml" Target="../ink/ink773.xml"/><Relationship Id="rId141" Type="http://schemas.openxmlformats.org/officeDocument/2006/relationships/customXml" Target="../ink/ink781.xml"/><Relationship Id="rId146" Type="http://schemas.openxmlformats.org/officeDocument/2006/relationships/image" Target="../media/image792.png"/><Relationship Id="rId167" Type="http://schemas.openxmlformats.org/officeDocument/2006/relationships/customXml" Target="../ink/ink794.xml"/><Relationship Id="rId188" Type="http://schemas.openxmlformats.org/officeDocument/2006/relationships/image" Target="../media/image813.png"/><Relationship Id="rId7" Type="http://schemas.openxmlformats.org/officeDocument/2006/relationships/customXml" Target="../ink/ink714.xml"/><Relationship Id="rId71" Type="http://schemas.openxmlformats.org/officeDocument/2006/relationships/customXml" Target="../ink/ink746.xml"/><Relationship Id="rId92" Type="http://schemas.openxmlformats.org/officeDocument/2006/relationships/image" Target="../media/image765.png"/><Relationship Id="rId162" Type="http://schemas.openxmlformats.org/officeDocument/2006/relationships/image" Target="../media/image800.png"/><Relationship Id="rId183" Type="http://schemas.openxmlformats.org/officeDocument/2006/relationships/customXml" Target="../ink/ink802.xml"/><Relationship Id="rId2" Type="http://schemas.openxmlformats.org/officeDocument/2006/relationships/image" Target="../media/image493.png"/><Relationship Id="rId29" Type="http://schemas.openxmlformats.org/officeDocument/2006/relationships/customXml" Target="../ink/ink725.xml"/><Relationship Id="rId24" Type="http://schemas.openxmlformats.org/officeDocument/2006/relationships/image" Target="../media/image723.png"/><Relationship Id="rId40" Type="http://schemas.openxmlformats.org/officeDocument/2006/relationships/image" Target="../media/image740.png"/><Relationship Id="rId45" Type="http://schemas.openxmlformats.org/officeDocument/2006/relationships/customXml" Target="../ink/ink733.xml"/><Relationship Id="rId66" Type="http://schemas.openxmlformats.org/officeDocument/2006/relationships/image" Target="../media/image752.png"/><Relationship Id="rId87" Type="http://schemas.openxmlformats.org/officeDocument/2006/relationships/customXml" Target="../ink/ink754.xml"/><Relationship Id="rId110" Type="http://schemas.openxmlformats.org/officeDocument/2006/relationships/image" Target="../media/image774.png"/><Relationship Id="rId115" Type="http://schemas.openxmlformats.org/officeDocument/2006/relationships/customXml" Target="../ink/ink768.xml"/><Relationship Id="rId131" Type="http://schemas.openxmlformats.org/officeDocument/2006/relationships/customXml" Target="../ink/ink776.xml"/><Relationship Id="rId136" Type="http://schemas.openxmlformats.org/officeDocument/2006/relationships/image" Target="../media/image787.png"/><Relationship Id="rId157" Type="http://schemas.openxmlformats.org/officeDocument/2006/relationships/customXml" Target="../ink/ink789.xml"/><Relationship Id="rId178" Type="http://schemas.openxmlformats.org/officeDocument/2006/relationships/image" Target="../media/image808.png"/><Relationship Id="rId61" Type="http://schemas.openxmlformats.org/officeDocument/2006/relationships/customXml" Target="../ink/ink741.xml"/><Relationship Id="rId82" Type="http://schemas.openxmlformats.org/officeDocument/2006/relationships/image" Target="../media/image760.png"/><Relationship Id="rId152" Type="http://schemas.openxmlformats.org/officeDocument/2006/relationships/image" Target="../media/image795.png"/><Relationship Id="rId173" Type="http://schemas.openxmlformats.org/officeDocument/2006/relationships/customXml" Target="../ink/ink797.xml"/><Relationship Id="rId194" Type="http://schemas.openxmlformats.org/officeDocument/2006/relationships/image" Target="../media/image816.png"/><Relationship Id="rId19" Type="http://schemas.openxmlformats.org/officeDocument/2006/relationships/customXml" Target="../ink/ink720.xml"/><Relationship Id="rId14" Type="http://schemas.openxmlformats.org/officeDocument/2006/relationships/image" Target="../media/image714.png"/><Relationship Id="rId30" Type="http://schemas.openxmlformats.org/officeDocument/2006/relationships/image" Target="../media/image726.png"/><Relationship Id="rId35" Type="http://schemas.openxmlformats.org/officeDocument/2006/relationships/customXml" Target="../ink/ink728.xml"/><Relationship Id="rId56" Type="http://schemas.openxmlformats.org/officeDocument/2006/relationships/image" Target="../media/image748.png"/><Relationship Id="rId77" Type="http://schemas.openxmlformats.org/officeDocument/2006/relationships/customXml" Target="../ink/ink749.xml"/><Relationship Id="rId100" Type="http://schemas.openxmlformats.org/officeDocument/2006/relationships/image" Target="../media/image769.png"/><Relationship Id="rId105" Type="http://schemas.openxmlformats.org/officeDocument/2006/relationships/customXml" Target="../ink/ink763.xml"/><Relationship Id="rId126" Type="http://schemas.openxmlformats.org/officeDocument/2006/relationships/image" Target="../media/image782.png"/><Relationship Id="rId147" Type="http://schemas.openxmlformats.org/officeDocument/2006/relationships/customXml" Target="../ink/ink784.xml"/><Relationship Id="rId168" Type="http://schemas.openxmlformats.org/officeDocument/2006/relationships/image" Target="../media/image803.png"/><Relationship Id="rId8" Type="http://schemas.openxmlformats.org/officeDocument/2006/relationships/image" Target="../media/image496.png"/><Relationship Id="rId51" Type="http://schemas.openxmlformats.org/officeDocument/2006/relationships/customXml" Target="../ink/ink736.xml"/><Relationship Id="rId72" Type="http://schemas.openxmlformats.org/officeDocument/2006/relationships/image" Target="../media/image755.png"/><Relationship Id="rId93" Type="http://schemas.openxmlformats.org/officeDocument/2006/relationships/customXml" Target="../ink/ink757.xml"/><Relationship Id="rId98" Type="http://schemas.openxmlformats.org/officeDocument/2006/relationships/image" Target="../media/image768.png"/><Relationship Id="rId121" Type="http://schemas.openxmlformats.org/officeDocument/2006/relationships/customXml" Target="../ink/ink771.xml"/><Relationship Id="rId142" Type="http://schemas.openxmlformats.org/officeDocument/2006/relationships/image" Target="../media/image790.png"/><Relationship Id="rId163" Type="http://schemas.openxmlformats.org/officeDocument/2006/relationships/customXml" Target="../ink/ink792.xml"/><Relationship Id="rId184" Type="http://schemas.openxmlformats.org/officeDocument/2006/relationships/image" Target="../media/image811.png"/><Relationship Id="rId189" Type="http://schemas.openxmlformats.org/officeDocument/2006/relationships/customXml" Target="../ink/ink805.xml"/><Relationship Id="rId3" Type="http://schemas.openxmlformats.org/officeDocument/2006/relationships/customXml" Target="../ink/ink712.xml"/><Relationship Id="rId25" Type="http://schemas.openxmlformats.org/officeDocument/2006/relationships/customXml" Target="../ink/ink723.xml"/><Relationship Id="rId46" Type="http://schemas.openxmlformats.org/officeDocument/2006/relationships/image" Target="../media/image743.png"/><Relationship Id="rId67" Type="http://schemas.openxmlformats.org/officeDocument/2006/relationships/customXml" Target="../ink/ink744.xml"/><Relationship Id="rId116" Type="http://schemas.openxmlformats.org/officeDocument/2006/relationships/image" Target="../media/image777.png"/><Relationship Id="rId137" Type="http://schemas.openxmlformats.org/officeDocument/2006/relationships/customXml" Target="../ink/ink779.xml"/><Relationship Id="rId158" Type="http://schemas.openxmlformats.org/officeDocument/2006/relationships/image" Target="../media/image798.png"/><Relationship Id="rId20" Type="http://schemas.openxmlformats.org/officeDocument/2006/relationships/image" Target="../media/image715.png"/><Relationship Id="rId41" Type="http://schemas.openxmlformats.org/officeDocument/2006/relationships/customXml" Target="../ink/ink731.xml"/><Relationship Id="rId62" Type="http://schemas.openxmlformats.org/officeDocument/2006/relationships/image" Target="../media/image172.png"/><Relationship Id="rId83" Type="http://schemas.openxmlformats.org/officeDocument/2006/relationships/customXml" Target="../ink/ink752.xml"/><Relationship Id="rId88" Type="http://schemas.openxmlformats.org/officeDocument/2006/relationships/image" Target="../media/image763.png"/><Relationship Id="rId111" Type="http://schemas.openxmlformats.org/officeDocument/2006/relationships/customXml" Target="../ink/ink766.xml"/><Relationship Id="rId132" Type="http://schemas.openxmlformats.org/officeDocument/2006/relationships/image" Target="../media/image785.png"/><Relationship Id="rId153" Type="http://schemas.openxmlformats.org/officeDocument/2006/relationships/customXml" Target="../ink/ink787.xml"/><Relationship Id="rId174" Type="http://schemas.openxmlformats.org/officeDocument/2006/relationships/image" Target="../media/image806.png"/><Relationship Id="rId179" Type="http://schemas.openxmlformats.org/officeDocument/2006/relationships/customXml" Target="../ink/ink800.xml"/><Relationship Id="rId195" Type="http://schemas.openxmlformats.org/officeDocument/2006/relationships/customXml" Target="../ink/ink808.xml"/><Relationship Id="rId190" Type="http://schemas.openxmlformats.org/officeDocument/2006/relationships/image" Target="../media/image814.png"/><Relationship Id="rId15" Type="http://schemas.openxmlformats.org/officeDocument/2006/relationships/customXml" Target="../ink/ink718.xml"/><Relationship Id="rId36" Type="http://schemas.openxmlformats.org/officeDocument/2006/relationships/image" Target="../media/image729.png"/><Relationship Id="rId57" Type="http://schemas.openxmlformats.org/officeDocument/2006/relationships/customXml" Target="../ink/ink739.xml"/><Relationship Id="rId106" Type="http://schemas.openxmlformats.org/officeDocument/2006/relationships/image" Target="../media/image772.png"/><Relationship Id="rId127" Type="http://schemas.openxmlformats.org/officeDocument/2006/relationships/customXml" Target="../ink/ink774.xml"/><Relationship Id="rId10" Type="http://schemas.openxmlformats.org/officeDocument/2006/relationships/image" Target="../media/image497.png"/><Relationship Id="rId31" Type="http://schemas.openxmlformats.org/officeDocument/2006/relationships/customXml" Target="../ink/ink726.xml"/><Relationship Id="rId52" Type="http://schemas.openxmlformats.org/officeDocument/2006/relationships/image" Target="../media/image746.png"/><Relationship Id="rId73" Type="http://schemas.openxmlformats.org/officeDocument/2006/relationships/customXml" Target="../ink/ink747.xml"/><Relationship Id="rId78" Type="http://schemas.openxmlformats.org/officeDocument/2006/relationships/image" Target="../media/image758.png"/><Relationship Id="rId94" Type="http://schemas.openxmlformats.org/officeDocument/2006/relationships/image" Target="../media/image766.png"/><Relationship Id="rId99" Type="http://schemas.openxmlformats.org/officeDocument/2006/relationships/customXml" Target="../ink/ink760.xml"/><Relationship Id="rId101" Type="http://schemas.openxmlformats.org/officeDocument/2006/relationships/customXml" Target="../ink/ink761.xml"/><Relationship Id="rId122" Type="http://schemas.openxmlformats.org/officeDocument/2006/relationships/image" Target="../media/image780.png"/><Relationship Id="rId143" Type="http://schemas.openxmlformats.org/officeDocument/2006/relationships/customXml" Target="../ink/ink782.xml"/><Relationship Id="rId148" Type="http://schemas.openxmlformats.org/officeDocument/2006/relationships/image" Target="../media/image793.png"/><Relationship Id="rId164" Type="http://schemas.openxmlformats.org/officeDocument/2006/relationships/image" Target="../media/image801.png"/><Relationship Id="rId169" Type="http://schemas.openxmlformats.org/officeDocument/2006/relationships/customXml" Target="../ink/ink795.xml"/><Relationship Id="rId185" Type="http://schemas.openxmlformats.org/officeDocument/2006/relationships/customXml" Target="../ink/ink803.xml"/><Relationship Id="rId4" Type="http://schemas.openxmlformats.org/officeDocument/2006/relationships/image" Target="../media/image494.png"/><Relationship Id="rId9" Type="http://schemas.openxmlformats.org/officeDocument/2006/relationships/customXml" Target="../ink/ink715.xml"/><Relationship Id="rId180" Type="http://schemas.openxmlformats.org/officeDocument/2006/relationships/image" Target="../media/image809.png"/><Relationship Id="rId26" Type="http://schemas.openxmlformats.org/officeDocument/2006/relationships/image" Target="../media/image7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Vectors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Position Vectors and Further Examples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5327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Example 3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636" y="663260"/>
                <a:ext cx="11567440" cy="8962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Points A and B have position vectors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+7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and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dirty="0"/>
                  <a:t> respectively. Find the position vector of the point that divides AB internally in the ratio 1: 2. </a:t>
                </a:r>
                <a:endParaRPr lang="en-AU" sz="2400" b="1" dirty="0"/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36" y="663260"/>
                <a:ext cx="11567440" cy="896270"/>
              </a:xfrm>
              <a:prstGeom prst="rect">
                <a:avLst/>
              </a:prstGeom>
              <a:blipFill>
                <a:blip r:embed="rId2"/>
                <a:stretch>
                  <a:fillRect l="-790" t="-9524" r="-7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4EA1FC7A-9173-A551-172D-A0AC5825C4B8}"/>
              </a:ext>
            </a:extLst>
          </p:cNvPr>
          <p:cNvGrpSpPr/>
          <p:nvPr/>
        </p:nvGrpSpPr>
        <p:grpSpPr>
          <a:xfrm>
            <a:off x="8977063" y="1624692"/>
            <a:ext cx="3137334" cy="2772496"/>
            <a:chOff x="8977063" y="1624692"/>
            <a:chExt cx="2104403" cy="2104403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0473A75-E29F-BF06-6610-00D787D42F7F}"/>
                </a:ext>
              </a:extLst>
            </p:cNvPr>
            <p:cNvCxnSpPr/>
            <p:nvPr/>
          </p:nvCxnSpPr>
          <p:spPr>
            <a:xfrm>
              <a:off x="9345706" y="1624692"/>
              <a:ext cx="0" cy="210440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1CF0E1A-FEFF-C1C4-6223-37711F59FFF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29265" y="2395658"/>
              <a:ext cx="0" cy="210440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FD7CAA-F4D3-B2CF-213A-69D18BB0B76C}"/>
                  </a:ext>
                </a:extLst>
              </p:cNvPr>
              <p:cNvSpPr txBox="1"/>
              <p:nvPr/>
            </p:nvSpPr>
            <p:spPr>
              <a:xfrm>
                <a:off x="8977064" y="4011831"/>
                <a:ext cx="5943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CFD7CAA-F4D3-B2CF-213A-69D18BB0B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7064" y="4011831"/>
                <a:ext cx="59439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F0C6FDD-C330-0CD7-682A-CA4172CA9813}"/>
              </a:ext>
            </a:extLst>
          </p:cNvPr>
          <p:cNvCxnSpPr>
            <a:cxnSpLocks/>
          </p:cNvCxnSpPr>
          <p:nvPr/>
        </p:nvCxnSpPr>
        <p:spPr>
          <a:xfrm flipV="1">
            <a:off x="9551291" y="2454508"/>
            <a:ext cx="655027" cy="1567313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4B91B2C-958D-D627-FE4A-CAFAE78FB9C9}"/>
              </a:ext>
            </a:extLst>
          </p:cNvPr>
          <p:cNvCxnSpPr>
            <a:cxnSpLocks/>
          </p:cNvCxnSpPr>
          <p:nvPr/>
        </p:nvCxnSpPr>
        <p:spPr>
          <a:xfrm flipV="1">
            <a:off x="9518842" y="3294529"/>
            <a:ext cx="2025458" cy="724721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2C8912D-D1C5-1366-2BD2-DAE013362494}"/>
                  </a:ext>
                </a:extLst>
              </p:cNvPr>
              <p:cNvSpPr txBox="1"/>
              <p:nvPr/>
            </p:nvSpPr>
            <p:spPr>
              <a:xfrm>
                <a:off x="9970622" y="2100014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2C8912D-D1C5-1366-2BD2-DAE013362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0622" y="2100014"/>
                <a:ext cx="39869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FEB00C-4EBF-2B2E-BF63-481ABE13698C}"/>
                  </a:ext>
                </a:extLst>
              </p:cNvPr>
              <p:cNvSpPr txBox="1"/>
              <p:nvPr/>
            </p:nvSpPr>
            <p:spPr>
              <a:xfrm>
                <a:off x="11487302" y="3086728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FEB00C-4EBF-2B2E-BF63-481ABE136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7302" y="3086728"/>
                <a:ext cx="39869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B789CE2-2C6A-5BE4-1A41-93608BB146A4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10206318" y="2510107"/>
            <a:ext cx="1280984" cy="761287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F82FAA49-C9FF-B595-2A95-0331C2DCEBF8}"/>
              </a:ext>
            </a:extLst>
          </p:cNvPr>
          <p:cNvSpPr/>
          <p:nvPr/>
        </p:nvSpPr>
        <p:spPr>
          <a:xfrm>
            <a:off x="10572625" y="2717396"/>
            <a:ext cx="96425" cy="964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85FCDEC-EE94-755E-BA41-DE8203F71722}"/>
                  </a:ext>
                </a:extLst>
              </p:cNvPr>
              <p:cNvSpPr txBox="1"/>
              <p:nvPr/>
            </p:nvSpPr>
            <p:spPr>
              <a:xfrm>
                <a:off x="10560245" y="2353601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85FCDEC-EE94-755E-BA41-DE8203F71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245" y="2353601"/>
                <a:ext cx="39869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57BEE53-AB1B-2E67-B3F0-7016874FC5A0}"/>
              </a:ext>
            </a:extLst>
          </p:cNvPr>
          <p:cNvCxnSpPr>
            <a:cxnSpLocks/>
            <a:endCxn id="22" idx="3"/>
          </p:cNvCxnSpPr>
          <p:nvPr/>
        </p:nvCxnSpPr>
        <p:spPr>
          <a:xfrm flipV="1">
            <a:off x="9571462" y="2799700"/>
            <a:ext cx="1015284" cy="1212131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756A37E-BB97-95C7-3015-F82D170619F0}"/>
                  </a:ext>
                </a:extLst>
              </p:cNvPr>
              <p:cNvSpPr txBox="1"/>
              <p:nvPr/>
            </p:nvSpPr>
            <p:spPr>
              <a:xfrm>
                <a:off x="572435" y="1514169"/>
                <a:ext cx="1304203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AU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756A37E-BB97-95C7-3015-F82D17061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35" y="1514169"/>
                <a:ext cx="1304203" cy="612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A9F26D6-8EEC-4180-9586-4C56EDDC37AA}"/>
                  </a:ext>
                </a:extLst>
              </p:cNvPr>
              <p:cNvSpPr txBox="1"/>
              <p:nvPr/>
            </p:nvSpPr>
            <p:spPr>
              <a:xfrm>
                <a:off x="518476" y="2284680"/>
                <a:ext cx="1909754" cy="404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A9F26D6-8EEC-4180-9586-4C56EDDC37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76" y="2284680"/>
                <a:ext cx="1909754" cy="4047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B599BB5-FB8F-CA8D-213F-2FC7343A86FF}"/>
                  </a:ext>
                </a:extLst>
              </p:cNvPr>
              <p:cNvSpPr txBox="1"/>
              <p:nvPr/>
            </p:nvSpPr>
            <p:spPr>
              <a:xfrm>
                <a:off x="895938" y="2765608"/>
                <a:ext cx="25298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+7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AU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B599BB5-FB8F-CA8D-213F-2FC7343A8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938" y="2765608"/>
                <a:ext cx="2529859" cy="369332"/>
              </a:xfrm>
              <a:prstGeom prst="rect">
                <a:avLst/>
              </a:prstGeom>
              <a:blipFill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12DD602-9F68-5C3A-E51C-AAAB0AEF3995}"/>
                  </a:ext>
                </a:extLst>
              </p:cNvPr>
              <p:cNvSpPr txBox="1"/>
              <p:nvPr/>
            </p:nvSpPr>
            <p:spPr>
              <a:xfrm>
                <a:off x="979133" y="3271394"/>
                <a:ext cx="11817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12DD602-9F68-5C3A-E51C-AAAB0AEF39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133" y="3271394"/>
                <a:ext cx="1181734" cy="369332"/>
              </a:xfrm>
              <a:prstGeom prst="rect">
                <a:avLst/>
              </a:prstGeom>
              <a:blipFill>
                <a:blip r:embed="rId1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95143CA-CA1F-8AD4-DD36-565E9ECE897A}"/>
                  </a:ext>
                </a:extLst>
              </p:cNvPr>
              <p:cNvSpPr txBox="1"/>
              <p:nvPr/>
            </p:nvSpPr>
            <p:spPr>
              <a:xfrm>
                <a:off x="572435" y="3598792"/>
                <a:ext cx="2778389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AU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AU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95143CA-CA1F-8AD4-DD36-565E9ECE8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35" y="3598792"/>
                <a:ext cx="2778389" cy="6127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EDF6083-0136-AE76-17CB-96D171FEA86F}"/>
                  </a:ext>
                </a:extLst>
              </p:cNvPr>
              <p:cNvSpPr txBox="1"/>
              <p:nvPr/>
            </p:nvSpPr>
            <p:spPr>
              <a:xfrm>
                <a:off x="481233" y="4246633"/>
                <a:ext cx="1716239" cy="404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EDF6083-0136-AE76-17CB-96D171FEA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33" y="4246633"/>
                <a:ext cx="1716239" cy="40479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77DE1AF-636F-53F3-2956-1FC8B54509E2}"/>
                  </a:ext>
                </a:extLst>
              </p:cNvPr>
              <p:cNvSpPr txBox="1"/>
              <p:nvPr/>
            </p:nvSpPr>
            <p:spPr>
              <a:xfrm>
                <a:off x="762105" y="4733145"/>
                <a:ext cx="19078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+7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77DE1AF-636F-53F3-2956-1FC8B54509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105" y="4733145"/>
                <a:ext cx="1907895" cy="369332"/>
              </a:xfrm>
              <a:prstGeom prst="rect">
                <a:avLst/>
              </a:prstGeom>
              <a:blipFill>
                <a:blip r:embed="rId1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6708918-6FF5-6593-6F9A-398CE3E5E326}"/>
                  </a:ext>
                </a:extLst>
              </p:cNvPr>
              <p:cNvSpPr txBox="1"/>
              <p:nvPr/>
            </p:nvSpPr>
            <p:spPr>
              <a:xfrm>
                <a:off x="778166" y="5254766"/>
                <a:ext cx="11913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6708918-6FF5-6593-6F9A-398CE3E5E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66" y="5254766"/>
                <a:ext cx="1191352" cy="369332"/>
              </a:xfrm>
              <a:prstGeom prst="rect">
                <a:avLst/>
              </a:prstGeom>
              <a:blipFill>
                <a:blip r:embed="rId14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67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22" grpId="0" animBg="1"/>
      <p:bldP spid="25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68916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Q16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5857F1-FAA0-4BDE-E083-0C87EFFDF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66" y="686319"/>
            <a:ext cx="10013312" cy="75251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42BE874-BE1A-FCD7-AD8E-B33DE96E1853}"/>
              </a:ext>
            </a:extLst>
          </p:cNvPr>
          <p:cNvGrpSpPr/>
          <p:nvPr/>
        </p:nvGrpSpPr>
        <p:grpSpPr>
          <a:xfrm>
            <a:off x="6790765" y="1307499"/>
            <a:ext cx="4982357" cy="3931220"/>
            <a:chOff x="8413242" y="1307499"/>
            <a:chExt cx="3359880" cy="265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D646C8D-367F-90C8-CB92-823D3FE497E0}"/>
                    </a:ext>
                  </a:extLst>
                </p14:cNvPr>
                <p14:cNvContentPartPr/>
                <p14:nvPr/>
              </p14:nvContentPartPr>
              <p14:xfrm>
                <a:off x="8612322" y="1307499"/>
                <a:ext cx="100440" cy="258660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D646C8D-367F-90C8-CB92-823D3FE497E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606242" y="1301673"/>
                  <a:ext cx="112357" cy="25984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60A0FE3-E1AC-F616-E94E-9EDC40B72935}"/>
                    </a:ext>
                  </a:extLst>
                </p14:cNvPr>
                <p14:cNvContentPartPr/>
                <p14:nvPr/>
              </p14:nvContentPartPr>
              <p14:xfrm>
                <a:off x="8413242" y="3668019"/>
                <a:ext cx="3359880" cy="756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60A0FE3-E1AC-F616-E94E-9EDC40B7293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407415" y="3662185"/>
                  <a:ext cx="3371776" cy="875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CC46C26-6CCB-DF62-CF19-5716DF8C8395}"/>
                    </a:ext>
                  </a:extLst>
                </p14:cNvPr>
                <p14:cNvContentPartPr/>
                <p14:nvPr/>
              </p14:nvContentPartPr>
              <p14:xfrm>
                <a:off x="8505042" y="3808059"/>
                <a:ext cx="124560" cy="15048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CC46C26-6CCB-DF62-CF19-5716DF8C839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499203" y="3801981"/>
                  <a:ext cx="136481" cy="16239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22470DF-0386-2CB6-69BB-48ECB2548D80}"/>
              </a:ext>
            </a:extLst>
          </p:cNvPr>
          <p:cNvGrpSpPr/>
          <p:nvPr/>
        </p:nvGrpSpPr>
        <p:grpSpPr>
          <a:xfrm>
            <a:off x="7213299" y="4352379"/>
            <a:ext cx="1339920" cy="571320"/>
            <a:chOff x="7213299" y="4352379"/>
            <a:chExt cx="1339920" cy="571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20441CF0-0B3B-9C48-0977-252711667A2B}"/>
                    </a:ext>
                  </a:extLst>
                </p14:cNvPr>
                <p14:cNvContentPartPr/>
                <p14:nvPr/>
              </p14:nvContentPartPr>
              <p14:xfrm>
                <a:off x="8252979" y="4458219"/>
                <a:ext cx="37800" cy="6804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20441CF0-0B3B-9C48-0977-252711667A2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243979" y="4449219"/>
                  <a:ext cx="554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610FF4F8-141C-0330-C8B1-EB1A181853C4}"/>
                    </a:ext>
                  </a:extLst>
                </p14:cNvPr>
                <p14:cNvContentPartPr/>
                <p14:nvPr/>
              </p14:nvContentPartPr>
              <p14:xfrm>
                <a:off x="7213299" y="4497459"/>
                <a:ext cx="1025280" cy="4262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610FF4F8-141C-0330-C8B1-EB1A181853C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204299" y="4488819"/>
                  <a:ext cx="1042920" cy="44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524D8E0-24A4-7EAD-A437-C6DFC6768556}"/>
                    </a:ext>
                  </a:extLst>
                </p14:cNvPr>
                <p14:cNvContentPartPr/>
                <p14:nvPr/>
              </p14:nvContentPartPr>
              <p14:xfrm>
                <a:off x="8439459" y="4352379"/>
                <a:ext cx="111600" cy="20160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524D8E0-24A4-7EAD-A437-C6DFC676855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430819" y="4343739"/>
                  <a:ext cx="1292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8525F55B-2CBA-D46F-20E4-6C26F8F79D9A}"/>
                    </a:ext>
                  </a:extLst>
                </p14:cNvPr>
                <p14:cNvContentPartPr/>
                <p14:nvPr/>
              </p14:nvContentPartPr>
              <p14:xfrm>
                <a:off x="8466459" y="4482339"/>
                <a:ext cx="86760" cy="1260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8525F55B-2CBA-D46F-20E4-6C26F8F79D9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457459" y="4473339"/>
                  <a:ext cx="1044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47A7E1D0-5DBD-846E-429A-F5D4E1838DCF}"/>
                    </a:ext>
                  </a:extLst>
                </p14:cNvPr>
                <p14:cNvContentPartPr/>
                <p14:nvPr/>
              </p14:nvContentPartPr>
              <p14:xfrm>
                <a:off x="7868139" y="4555059"/>
                <a:ext cx="126360" cy="1540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47A7E1D0-5DBD-846E-429A-F5D4E1838DC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859499" y="4546419"/>
                  <a:ext cx="144000" cy="17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9F7DA05-CCF3-058A-0CA3-6FCB5A606D90}"/>
              </a:ext>
            </a:extLst>
          </p:cNvPr>
          <p:cNvGrpSpPr/>
          <p:nvPr/>
        </p:nvGrpSpPr>
        <p:grpSpPr>
          <a:xfrm>
            <a:off x="7188459" y="1806099"/>
            <a:ext cx="2203560" cy="3088800"/>
            <a:chOff x="7188459" y="1806099"/>
            <a:chExt cx="2203560" cy="3088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0D6DE0D-F00A-C444-FBC8-1A2D97394C23}"/>
                    </a:ext>
                  </a:extLst>
                </p14:cNvPr>
                <p14:cNvContentPartPr/>
                <p14:nvPr/>
              </p14:nvContentPartPr>
              <p14:xfrm>
                <a:off x="8969379" y="2203179"/>
                <a:ext cx="44640" cy="6624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0D6DE0D-F00A-C444-FBC8-1A2D97394C2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960379" y="2194179"/>
                  <a:ext cx="6228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0FD024F-98DE-B5D0-CBBC-E691C76264C4}"/>
                    </a:ext>
                  </a:extLst>
                </p14:cNvPr>
                <p14:cNvContentPartPr/>
                <p14:nvPr/>
              </p14:nvContentPartPr>
              <p14:xfrm>
                <a:off x="7188459" y="2181219"/>
                <a:ext cx="1826640" cy="271368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0FD024F-98DE-B5D0-CBBC-E691C76264C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179459" y="2172219"/>
                  <a:ext cx="1844280" cy="27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C4049BA-96DB-9333-D3F4-C24FA15DC4B1}"/>
                    </a:ext>
                  </a:extLst>
                </p14:cNvPr>
                <p14:cNvContentPartPr/>
                <p14:nvPr/>
              </p14:nvContentPartPr>
              <p14:xfrm>
                <a:off x="9200139" y="1806099"/>
                <a:ext cx="191880" cy="21384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C4049BA-96DB-9333-D3F4-C24FA15DC4B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191139" y="1797459"/>
                  <a:ext cx="20952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2D599E2-6BC2-060C-8010-56F79D9D92EE}"/>
                    </a:ext>
                  </a:extLst>
                </p14:cNvPr>
                <p14:cNvContentPartPr/>
                <p14:nvPr/>
              </p14:nvContentPartPr>
              <p14:xfrm>
                <a:off x="8481219" y="2963139"/>
                <a:ext cx="100080" cy="1875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2D599E2-6BC2-060C-8010-56F79D9D92E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472579" y="2954499"/>
                  <a:ext cx="117720" cy="20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4A70D21-AD6E-719A-9057-02D6D3F8B4AF}"/>
              </a:ext>
            </a:extLst>
          </p:cNvPr>
          <p:cNvGrpSpPr/>
          <p:nvPr/>
        </p:nvGrpSpPr>
        <p:grpSpPr>
          <a:xfrm>
            <a:off x="7185579" y="2159259"/>
            <a:ext cx="1980720" cy="2765880"/>
            <a:chOff x="7185579" y="2159259"/>
            <a:chExt cx="1980720" cy="276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0539D402-74DC-8A0F-6186-65AA5176A1AC}"/>
                    </a:ext>
                  </a:extLst>
                </p14:cNvPr>
                <p14:cNvContentPartPr/>
                <p14:nvPr/>
              </p14:nvContentPartPr>
              <p14:xfrm>
                <a:off x="8292579" y="2159259"/>
                <a:ext cx="748080" cy="230796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0539D402-74DC-8A0F-6186-65AA5176A1A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283939" y="2150259"/>
                  <a:ext cx="765720" cy="232560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A153F7A8-5F32-D835-F2AF-4EF5B8CFA07D}"/>
                </a:ext>
              </a:extLst>
            </p:cNvPr>
            <p:cNvGrpSpPr/>
            <p:nvPr/>
          </p:nvGrpSpPr>
          <p:grpSpPr>
            <a:xfrm>
              <a:off x="7185579" y="3000579"/>
              <a:ext cx="1980720" cy="1924560"/>
              <a:chOff x="7185579" y="3000579"/>
              <a:chExt cx="1980720" cy="19245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9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3D867275-101C-E142-17E7-B022192A7D7A}"/>
                      </a:ext>
                    </a:extLst>
                  </p14:cNvPr>
                  <p14:cNvContentPartPr/>
                  <p14:nvPr/>
                </p14:nvContentPartPr>
                <p14:xfrm>
                  <a:off x="7185579" y="3170139"/>
                  <a:ext cx="1575360" cy="1755000"/>
                </p14:xfrm>
              </p:contentPart>
            </mc:Choice>
            <mc:Fallback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3D867275-101C-E142-17E7-B022192A7D7A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7176939" y="3161139"/>
                    <a:ext cx="1593000" cy="1772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1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48CD1F31-9779-B126-DF65-F36EE07476A2}"/>
                      </a:ext>
                    </a:extLst>
                  </p14:cNvPr>
                  <p14:cNvContentPartPr/>
                  <p14:nvPr/>
                </p14:nvContentPartPr>
                <p14:xfrm>
                  <a:off x="8750859" y="3143499"/>
                  <a:ext cx="72000" cy="78120"/>
                </p14:xfrm>
              </p:contentPart>
            </mc:Choice>
            <mc:Fallback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48CD1F31-9779-B126-DF65-F36EE07476A2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8741859" y="3134499"/>
                    <a:ext cx="89640" cy="95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3">
                <p14:nvContentPartPr>
                  <p14:cNvPr id="58" name="Ink 57">
                    <a:extLst>
                      <a:ext uri="{FF2B5EF4-FFF2-40B4-BE49-F238E27FC236}">
                        <a16:creationId xmlns:a16="http://schemas.microsoft.com/office/drawing/2014/main" id="{4C0209CA-3074-7D04-E4EA-F6CEFD2D35C2}"/>
                      </a:ext>
                    </a:extLst>
                  </p14:cNvPr>
                  <p14:cNvContentPartPr/>
                  <p14:nvPr/>
                </p14:nvContentPartPr>
                <p14:xfrm>
                  <a:off x="9056139" y="3000579"/>
                  <a:ext cx="110160" cy="178920"/>
                </p14:xfrm>
              </p:contentPart>
            </mc:Choice>
            <mc:Fallback>
              <p:pic>
                <p:nvPicPr>
                  <p:cNvPr id="58" name="Ink 57">
                    <a:extLst>
                      <a:ext uri="{FF2B5EF4-FFF2-40B4-BE49-F238E27FC236}">
                        <a16:creationId xmlns:a16="http://schemas.microsoft.com/office/drawing/2014/main" id="{4C0209CA-3074-7D04-E4EA-F6CEFD2D35C2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9047499" y="2991579"/>
                    <a:ext cx="127800" cy="196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5">
                <p14:nvContentPartPr>
                  <p14:cNvPr id="59" name="Ink 58">
                    <a:extLst>
                      <a:ext uri="{FF2B5EF4-FFF2-40B4-BE49-F238E27FC236}">
                        <a16:creationId xmlns:a16="http://schemas.microsoft.com/office/drawing/2014/main" id="{057B619A-F990-B88B-D29C-B4C4D2DC0838}"/>
                      </a:ext>
                    </a:extLst>
                  </p14:cNvPr>
                  <p14:cNvContentPartPr/>
                  <p14:nvPr/>
                </p14:nvContentPartPr>
                <p14:xfrm>
                  <a:off x="8219499" y="3580899"/>
                  <a:ext cx="91080" cy="174600"/>
                </p14:xfrm>
              </p:contentPart>
            </mc:Choice>
            <mc:Fallback>
              <p:pic>
                <p:nvPicPr>
                  <p:cNvPr id="59" name="Ink 58">
                    <a:extLst>
                      <a:ext uri="{FF2B5EF4-FFF2-40B4-BE49-F238E27FC236}">
                        <a16:creationId xmlns:a16="http://schemas.microsoft.com/office/drawing/2014/main" id="{057B619A-F990-B88B-D29C-B4C4D2DC0838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8210499" y="3572259"/>
                    <a:ext cx="108720" cy="192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7">
                <p14:nvContentPartPr>
                  <p14:cNvPr id="61" name="Ink 60">
                    <a:extLst>
                      <a:ext uri="{FF2B5EF4-FFF2-40B4-BE49-F238E27FC236}">
                        <a16:creationId xmlns:a16="http://schemas.microsoft.com/office/drawing/2014/main" id="{9F2E890D-FE0C-2D17-E646-3E993D00ED2A}"/>
                      </a:ext>
                    </a:extLst>
                  </p14:cNvPr>
                  <p14:cNvContentPartPr/>
                  <p14:nvPr/>
                </p14:nvContentPartPr>
                <p14:xfrm>
                  <a:off x="8834739" y="3707979"/>
                  <a:ext cx="90360" cy="101880"/>
                </p14:xfrm>
              </p:contentPart>
            </mc:Choice>
            <mc:Fallback>
              <p:pic>
                <p:nvPicPr>
                  <p:cNvPr id="61" name="Ink 60">
                    <a:extLst>
                      <a:ext uri="{FF2B5EF4-FFF2-40B4-BE49-F238E27FC236}">
                        <a16:creationId xmlns:a16="http://schemas.microsoft.com/office/drawing/2014/main" id="{9F2E890D-FE0C-2D17-E646-3E993D00ED2A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8825739" y="3699339"/>
                    <a:ext cx="108000" cy="11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9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E0B30933-02D4-B70F-91A2-5C15A98BEEF7}"/>
                      </a:ext>
                    </a:extLst>
                  </p14:cNvPr>
                  <p14:cNvContentPartPr/>
                  <p14:nvPr/>
                </p14:nvContentPartPr>
                <p14:xfrm>
                  <a:off x="8903499" y="3698619"/>
                  <a:ext cx="11520" cy="140400"/>
                </p14:xfrm>
              </p:contentPart>
            </mc:Choice>
            <mc:Fallback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E0B30933-02D4-B70F-91A2-5C15A98BEEF7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8894499" y="3689619"/>
                    <a:ext cx="29160" cy="1580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D103945-B5C0-0AB6-9FDB-C25EFCB93F84}"/>
                    </a:ext>
                  </a:extLst>
                </p14:cNvPr>
                <p14:cNvContentPartPr/>
                <p14:nvPr/>
              </p14:nvContentPartPr>
              <p14:xfrm>
                <a:off x="9148299" y="2511699"/>
                <a:ext cx="13680" cy="13968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D103945-B5C0-0AB6-9FDB-C25EFCB93F8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139299" y="2503059"/>
                  <a:ext cx="31320" cy="15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A396359-439C-B88E-C768-3D9381B53654}"/>
              </a:ext>
            </a:extLst>
          </p:cNvPr>
          <p:cNvGrpSpPr/>
          <p:nvPr/>
        </p:nvGrpSpPr>
        <p:grpSpPr>
          <a:xfrm>
            <a:off x="486339" y="1618899"/>
            <a:ext cx="531360" cy="405000"/>
            <a:chOff x="486339" y="1618899"/>
            <a:chExt cx="531360" cy="405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23311C6-92E1-1BAE-47D2-18D2D7524D06}"/>
                    </a:ext>
                  </a:extLst>
                </p14:cNvPr>
                <p14:cNvContentPartPr/>
                <p14:nvPr/>
              </p14:nvContentPartPr>
              <p14:xfrm>
                <a:off x="486339" y="1822299"/>
                <a:ext cx="92160" cy="20160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23311C6-92E1-1BAE-47D2-18D2D7524D0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77699" y="1813299"/>
                  <a:ext cx="10980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C05131A-A800-5891-975B-5ACA57CC47F7}"/>
                    </a:ext>
                  </a:extLst>
                </p14:cNvPr>
                <p14:cNvContentPartPr/>
                <p14:nvPr/>
              </p14:nvContentPartPr>
              <p14:xfrm>
                <a:off x="499659" y="1934259"/>
                <a:ext cx="86760" cy="57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C05131A-A800-5891-975B-5ACA57CC47F7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90659" y="1925259"/>
                  <a:ext cx="1044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56EED51-F0FE-CD00-1C07-BC927131DBCA}"/>
                    </a:ext>
                  </a:extLst>
                </p14:cNvPr>
                <p14:cNvContentPartPr/>
                <p14:nvPr/>
              </p14:nvContentPartPr>
              <p14:xfrm>
                <a:off x="639339" y="1812939"/>
                <a:ext cx="119520" cy="17316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56EED51-F0FE-CD00-1C07-BC927131DBC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30699" y="1804299"/>
                  <a:ext cx="13716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45ED6A9-B035-99FD-3FDA-85250358FF86}"/>
                    </a:ext>
                  </a:extLst>
                </p14:cNvPr>
                <p14:cNvContentPartPr/>
                <p14:nvPr/>
              </p14:nvContentPartPr>
              <p14:xfrm>
                <a:off x="524499" y="1672539"/>
                <a:ext cx="183960" cy="360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45ED6A9-B035-99FD-3FDA-85250358FF8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15499" y="1663899"/>
                  <a:ext cx="2016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B88BB833-2BE0-C19A-B0FA-0E59EAD21553}"/>
                    </a:ext>
                  </a:extLst>
                </p14:cNvPr>
                <p14:cNvContentPartPr/>
                <p14:nvPr/>
              </p14:nvContentPartPr>
              <p14:xfrm>
                <a:off x="679299" y="1618899"/>
                <a:ext cx="108000" cy="8244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B88BB833-2BE0-C19A-B0FA-0E59EAD2155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70659" y="1610259"/>
                  <a:ext cx="1256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44869A3-8578-A9FA-CEF0-46C3431E68AB}"/>
                    </a:ext>
                  </a:extLst>
                </p14:cNvPr>
                <p14:cNvContentPartPr/>
                <p14:nvPr/>
              </p14:nvContentPartPr>
              <p14:xfrm>
                <a:off x="909699" y="1751379"/>
                <a:ext cx="108000" cy="6552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44869A3-8578-A9FA-CEF0-46C3431E68AB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00699" y="1742739"/>
                  <a:ext cx="125640" cy="8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F881239-0645-C802-DE1C-D64408D223BF}"/>
              </a:ext>
            </a:extLst>
          </p:cNvPr>
          <p:cNvGrpSpPr/>
          <p:nvPr/>
        </p:nvGrpSpPr>
        <p:grpSpPr>
          <a:xfrm>
            <a:off x="394179" y="2452299"/>
            <a:ext cx="584280" cy="293400"/>
            <a:chOff x="394179" y="2452299"/>
            <a:chExt cx="584280" cy="293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1F46009-5940-71DC-815E-4078632F7B08}"/>
                    </a:ext>
                  </a:extLst>
                </p14:cNvPr>
                <p14:cNvContentPartPr/>
                <p14:nvPr/>
              </p14:nvContentPartPr>
              <p14:xfrm>
                <a:off x="394179" y="2544459"/>
                <a:ext cx="115200" cy="1944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1F46009-5940-71DC-815E-4078632F7B0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85179" y="2535459"/>
                  <a:ext cx="13284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0E41FDF6-C63C-67A3-47F4-BE8D20A6B0E3}"/>
                    </a:ext>
                  </a:extLst>
                </p14:cNvPr>
                <p14:cNvContentPartPr/>
                <p14:nvPr/>
              </p14:nvContentPartPr>
              <p14:xfrm>
                <a:off x="401739" y="2641299"/>
                <a:ext cx="115200" cy="1728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0E41FDF6-C63C-67A3-47F4-BE8D20A6B0E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93099" y="2632659"/>
                  <a:ext cx="1328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AC657E1A-5A8F-F4D2-32AF-909AF8704EB2}"/>
                    </a:ext>
                  </a:extLst>
                </p14:cNvPr>
                <p14:cNvContentPartPr/>
                <p14:nvPr/>
              </p14:nvContentPartPr>
              <p14:xfrm>
                <a:off x="528459" y="2558859"/>
                <a:ext cx="187920" cy="18684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AC657E1A-5A8F-F4D2-32AF-909AF8704EB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19819" y="2549859"/>
                  <a:ext cx="20556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E22A0CFA-114A-35DE-767C-C492D2F73267}"/>
                    </a:ext>
                  </a:extLst>
                </p14:cNvPr>
                <p14:cNvContentPartPr/>
                <p14:nvPr/>
              </p14:nvContentPartPr>
              <p14:xfrm>
                <a:off x="443499" y="2452299"/>
                <a:ext cx="286560" cy="10332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E22A0CFA-114A-35DE-767C-C492D2F73267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34859" y="2443659"/>
                  <a:ext cx="30420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410E625-2E3E-0011-3E8A-C4795D4DF045}"/>
                    </a:ext>
                  </a:extLst>
                </p14:cNvPr>
                <p14:cNvContentPartPr/>
                <p14:nvPr/>
              </p14:nvContentPartPr>
              <p14:xfrm>
                <a:off x="876939" y="2618619"/>
                <a:ext cx="101520" cy="8820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410E625-2E3E-0011-3E8A-C4795D4DF04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68299" y="2609979"/>
                  <a:ext cx="119160" cy="10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5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734F9411-6A81-FC6C-759E-9B8FB984EBE3}"/>
                  </a:ext>
                </a:extLst>
              </p14:cNvPr>
              <p14:cNvContentPartPr/>
              <p14:nvPr/>
            </p14:nvContentPartPr>
            <p14:xfrm>
              <a:off x="1191219" y="2622219"/>
              <a:ext cx="151920" cy="29520"/>
            </p14:xfrm>
          </p:contentPart>
        </mc:Choice>
        <mc:Fallback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734F9411-6A81-FC6C-759E-9B8FB984EBE3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1182579" y="2613579"/>
                <a:ext cx="169560" cy="4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DE763ED-7234-E426-892C-77EC7CD7817A}"/>
              </a:ext>
            </a:extLst>
          </p:cNvPr>
          <p:cNvGrpSpPr/>
          <p:nvPr/>
        </p:nvGrpSpPr>
        <p:grpSpPr>
          <a:xfrm>
            <a:off x="1499739" y="2498379"/>
            <a:ext cx="1230120" cy="317520"/>
            <a:chOff x="1499739" y="2498379"/>
            <a:chExt cx="1230120" cy="31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09A77DED-BBBA-579E-98C8-CD38BB2C9E12}"/>
                    </a:ext>
                  </a:extLst>
                </p14:cNvPr>
                <p14:cNvContentPartPr/>
                <p14:nvPr/>
              </p14:nvContentPartPr>
              <p14:xfrm>
                <a:off x="1499739" y="2521059"/>
                <a:ext cx="52200" cy="24300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09A77DED-BBBA-579E-98C8-CD38BB2C9E1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491099" y="2512419"/>
                  <a:ext cx="6984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FF6D0043-3B0D-7FE6-16D1-53D1C30D0899}"/>
                    </a:ext>
                  </a:extLst>
                </p14:cNvPr>
                <p14:cNvContentPartPr/>
                <p14:nvPr/>
              </p14:nvContentPartPr>
              <p14:xfrm>
                <a:off x="1627179" y="2561379"/>
                <a:ext cx="108360" cy="14472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FF6D0043-3B0D-7FE6-16D1-53D1C30D089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618539" y="2552739"/>
                  <a:ext cx="12600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F375120B-8BD3-3922-D6A1-69A95E456DAD}"/>
                    </a:ext>
                  </a:extLst>
                </p14:cNvPr>
                <p14:cNvContentPartPr/>
                <p14:nvPr/>
              </p14:nvContentPartPr>
              <p14:xfrm>
                <a:off x="1823739" y="2567859"/>
                <a:ext cx="21600" cy="11664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F375120B-8BD3-3922-D6A1-69A95E456DA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814739" y="2558859"/>
                  <a:ext cx="392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CA334391-84AD-9C16-A4DF-7AA54E99EDFB}"/>
                    </a:ext>
                  </a:extLst>
                </p14:cNvPr>
                <p14:cNvContentPartPr/>
                <p14:nvPr/>
              </p14:nvContentPartPr>
              <p14:xfrm>
                <a:off x="1807899" y="2618619"/>
                <a:ext cx="297720" cy="16740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CA334391-84AD-9C16-A4DF-7AA54E99EDF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799259" y="2609979"/>
                  <a:ext cx="3153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4A3FD64-4EAC-6975-4EF4-103D6583B987}"/>
                    </a:ext>
                  </a:extLst>
                </p14:cNvPr>
                <p14:cNvContentPartPr/>
                <p14:nvPr/>
              </p14:nvContentPartPr>
              <p14:xfrm>
                <a:off x="2051619" y="2557779"/>
                <a:ext cx="19800" cy="10080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4A3FD64-4EAC-6975-4EF4-103D6583B98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042619" y="2549139"/>
                  <a:ext cx="3744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93234C3F-E154-914F-6DAC-46931AD0D3B2}"/>
                    </a:ext>
                  </a:extLst>
                </p14:cNvPr>
                <p14:cNvContentPartPr/>
                <p14:nvPr/>
              </p14:nvContentPartPr>
              <p14:xfrm>
                <a:off x="2233419" y="2513139"/>
                <a:ext cx="115200" cy="2124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93234C3F-E154-914F-6DAC-46931AD0D3B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224779" y="2504139"/>
                  <a:ext cx="1328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CCB10598-E524-8548-CEDF-817090856741}"/>
                    </a:ext>
                  </a:extLst>
                </p14:cNvPr>
                <p14:cNvContentPartPr/>
                <p14:nvPr/>
              </p14:nvContentPartPr>
              <p14:xfrm>
                <a:off x="2228019" y="2547339"/>
                <a:ext cx="275760" cy="26856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CCB10598-E524-8548-CEDF-81709085674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219019" y="2538339"/>
                  <a:ext cx="29340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233AB981-6EA6-5D0A-FB3C-97AD7F2C83C3}"/>
                    </a:ext>
                  </a:extLst>
                </p14:cNvPr>
                <p14:cNvContentPartPr/>
                <p14:nvPr/>
              </p14:nvContentPartPr>
              <p14:xfrm>
                <a:off x="2407659" y="2538699"/>
                <a:ext cx="40680" cy="111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233AB981-6EA6-5D0A-FB3C-97AD7F2C83C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399019" y="2530059"/>
                  <a:ext cx="583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B326572-FAF6-8B38-6726-D09F8327F40F}"/>
                    </a:ext>
                  </a:extLst>
                </p14:cNvPr>
                <p14:cNvContentPartPr/>
                <p14:nvPr/>
              </p14:nvContentPartPr>
              <p14:xfrm>
                <a:off x="2428899" y="2498379"/>
                <a:ext cx="300960" cy="22464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B326572-FAF6-8B38-6726-D09F8327F40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420259" y="2489379"/>
                  <a:ext cx="318600" cy="242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5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DD820E09-D056-61D9-AAD1-041BDA3B732C}"/>
                  </a:ext>
                </a:extLst>
              </p14:cNvPr>
              <p14:cNvContentPartPr/>
              <p14:nvPr/>
            </p14:nvContentPartPr>
            <p14:xfrm>
              <a:off x="2887539" y="2555619"/>
              <a:ext cx="86760" cy="113040"/>
            </p14:xfrm>
          </p:contentPart>
        </mc:Choice>
        <mc:Fallback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DD820E09-D056-61D9-AAD1-041BDA3B732C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2878539" y="2546979"/>
                <a:ext cx="104400" cy="130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EE9A28D-1252-794F-AD89-37EB38D5DE65}"/>
              </a:ext>
            </a:extLst>
          </p:cNvPr>
          <p:cNvGrpSpPr/>
          <p:nvPr/>
        </p:nvGrpSpPr>
        <p:grpSpPr>
          <a:xfrm>
            <a:off x="3220539" y="2356899"/>
            <a:ext cx="1268280" cy="351360"/>
            <a:chOff x="3220539" y="2356899"/>
            <a:chExt cx="1268280" cy="35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61B46EB-0654-948A-18DE-7EED81CA573C}"/>
                    </a:ext>
                  </a:extLst>
                </p14:cNvPr>
                <p14:cNvContentPartPr/>
                <p14:nvPr/>
              </p14:nvContentPartPr>
              <p14:xfrm>
                <a:off x="3220539" y="2496219"/>
                <a:ext cx="39960" cy="15696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61B46EB-0654-948A-18DE-7EED81CA573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211899" y="2487579"/>
                  <a:ext cx="576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92FADBAD-A2C5-2C37-8F0E-C90E06CB564E}"/>
                    </a:ext>
                  </a:extLst>
                </p14:cNvPr>
                <p14:cNvContentPartPr/>
                <p14:nvPr/>
              </p14:nvContentPartPr>
              <p14:xfrm>
                <a:off x="3306219" y="2491899"/>
                <a:ext cx="144000" cy="14436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92FADBAD-A2C5-2C37-8F0E-C90E06CB564E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3297579" y="2482899"/>
                  <a:ext cx="1616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1A8B27E-1F9A-6685-078F-CE76F8C8778B}"/>
                    </a:ext>
                  </a:extLst>
                </p14:cNvPr>
                <p14:cNvContentPartPr/>
                <p14:nvPr/>
              </p14:nvContentPartPr>
              <p14:xfrm>
                <a:off x="3536259" y="2436819"/>
                <a:ext cx="32760" cy="16020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1A8B27E-1F9A-6685-078F-CE76F8C8778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3527619" y="2427819"/>
                  <a:ext cx="5040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35E84EC9-A0E8-B728-AFF6-7849B3093109}"/>
                    </a:ext>
                  </a:extLst>
                </p14:cNvPr>
                <p14:cNvContentPartPr/>
                <p14:nvPr/>
              </p14:nvContentPartPr>
              <p14:xfrm>
                <a:off x="3519339" y="2530419"/>
                <a:ext cx="385560" cy="17100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35E84EC9-A0E8-B728-AFF6-7849B3093109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510699" y="2521419"/>
                  <a:ext cx="40320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5657CF76-5192-E6F4-F29D-5298D582DAA2}"/>
                    </a:ext>
                  </a:extLst>
                </p14:cNvPr>
                <p14:cNvContentPartPr/>
                <p14:nvPr/>
              </p14:nvContentPartPr>
              <p14:xfrm>
                <a:off x="3852699" y="2428179"/>
                <a:ext cx="15480" cy="15048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5657CF76-5192-E6F4-F29D-5298D582DAA2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843699" y="2419539"/>
                  <a:ext cx="331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43D26AA3-70CD-8814-4B5D-B3823575D38B}"/>
                    </a:ext>
                  </a:extLst>
                </p14:cNvPr>
                <p14:cNvContentPartPr/>
                <p14:nvPr/>
              </p14:nvContentPartPr>
              <p14:xfrm>
                <a:off x="4038099" y="2409819"/>
                <a:ext cx="188280" cy="16020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43D26AA3-70CD-8814-4B5D-B3823575D38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4029099" y="2401179"/>
                  <a:ext cx="2059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758D840-88A4-48EB-DEE1-3D76D9A3266F}"/>
                    </a:ext>
                  </a:extLst>
                </p14:cNvPr>
                <p14:cNvContentPartPr/>
                <p14:nvPr/>
              </p14:nvContentPartPr>
              <p14:xfrm>
                <a:off x="4281819" y="2460219"/>
                <a:ext cx="119520" cy="24804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758D840-88A4-48EB-DEE1-3D76D9A3266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4273179" y="2451219"/>
                  <a:ext cx="13716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8576E406-F4F2-63FA-291A-C68FC832EC2E}"/>
                    </a:ext>
                  </a:extLst>
                </p14:cNvPr>
                <p14:cNvContentPartPr/>
                <p14:nvPr/>
              </p14:nvContentPartPr>
              <p14:xfrm>
                <a:off x="4296939" y="2356899"/>
                <a:ext cx="27360" cy="396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8576E406-F4F2-63FA-291A-C68FC832EC2E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4287939" y="2347899"/>
                  <a:ext cx="450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4257B12B-9DF1-4C56-F70D-BBA2E825F213}"/>
                    </a:ext>
                  </a:extLst>
                </p14:cNvPr>
                <p14:cNvContentPartPr/>
                <p14:nvPr/>
              </p14:nvContentPartPr>
              <p14:xfrm>
                <a:off x="4311699" y="2551659"/>
                <a:ext cx="177120" cy="216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4257B12B-9DF1-4C56-F70D-BBA2E825F21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4303059" y="2542659"/>
                  <a:ext cx="194760" cy="3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8742C192-AE5B-A41D-6806-8CB3DDF9DC22}"/>
              </a:ext>
            </a:extLst>
          </p:cNvPr>
          <p:cNvGrpSpPr/>
          <p:nvPr/>
        </p:nvGrpSpPr>
        <p:grpSpPr>
          <a:xfrm>
            <a:off x="882699" y="3238899"/>
            <a:ext cx="146160" cy="90360"/>
            <a:chOff x="882699" y="3238899"/>
            <a:chExt cx="146160" cy="9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3ED2D4F-B484-212B-4D12-94C3C18A139D}"/>
                    </a:ext>
                  </a:extLst>
                </p14:cNvPr>
                <p14:cNvContentPartPr/>
                <p14:nvPr/>
              </p14:nvContentPartPr>
              <p14:xfrm>
                <a:off x="882699" y="3238899"/>
                <a:ext cx="109080" cy="2448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3ED2D4F-B484-212B-4D12-94C3C18A139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73699" y="3230259"/>
                  <a:ext cx="1267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D87C56F1-E899-5547-FFCB-5DA74616320D}"/>
                    </a:ext>
                  </a:extLst>
                </p14:cNvPr>
                <p14:cNvContentPartPr/>
                <p14:nvPr/>
              </p14:nvContentPartPr>
              <p14:xfrm>
                <a:off x="912939" y="3303339"/>
                <a:ext cx="115920" cy="2592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D87C56F1-E899-5547-FFCB-5DA74616320D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04299" y="3294699"/>
                  <a:ext cx="13356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D7A41C75-2FCE-AF1B-9EC3-52AB4AA3B479}"/>
              </a:ext>
            </a:extLst>
          </p:cNvPr>
          <p:cNvGrpSpPr/>
          <p:nvPr/>
        </p:nvGrpSpPr>
        <p:grpSpPr>
          <a:xfrm>
            <a:off x="1484619" y="3172299"/>
            <a:ext cx="1383840" cy="407520"/>
            <a:chOff x="1484619" y="3172299"/>
            <a:chExt cx="1383840" cy="40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15D365D5-A6FF-07A2-F8FE-BCC1008F4D4C}"/>
                    </a:ext>
                  </a:extLst>
                </p14:cNvPr>
                <p14:cNvContentPartPr/>
                <p14:nvPr/>
              </p14:nvContentPartPr>
              <p14:xfrm>
                <a:off x="1484619" y="3230619"/>
                <a:ext cx="34920" cy="18720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15D365D5-A6FF-07A2-F8FE-BCC1008F4D4C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475619" y="3221619"/>
                  <a:ext cx="525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438DDB43-6210-B2E1-EF8B-FA2C7BE90E6B}"/>
                    </a:ext>
                  </a:extLst>
                </p14:cNvPr>
                <p14:cNvContentPartPr/>
                <p14:nvPr/>
              </p14:nvContentPartPr>
              <p14:xfrm>
                <a:off x="1585779" y="3202539"/>
                <a:ext cx="104760" cy="15084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438DDB43-6210-B2E1-EF8B-FA2C7BE90E6B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576779" y="3193539"/>
                  <a:ext cx="1224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533A384E-6DB9-9402-9832-6D01EFCFA322}"/>
                    </a:ext>
                  </a:extLst>
                </p14:cNvPr>
                <p14:cNvContentPartPr/>
                <p14:nvPr/>
              </p14:nvContentPartPr>
              <p14:xfrm>
                <a:off x="1823739" y="3197859"/>
                <a:ext cx="47880" cy="18036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533A384E-6DB9-9402-9832-6D01EFCFA322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814739" y="3189219"/>
                  <a:ext cx="6552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A803C2B0-BF76-6F3B-83EF-768A4857544C}"/>
                    </a:ext>
                  </a:extLst>
                </p14:cNvPr>
                <p14:cNvContentPartPr/>
                <p14:nvPr/>
              </p14:nvContentPartPr>
              <p14:xfrm>
                <a:off x="1832739" y="3432219"/>
                <a:ext cx="211320" cy="4716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A803C2B0-BF76-6F3B-83EF-768A4857544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824099" y="3423579"/>
                  <a:ext cx="2289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AAF367C-7D66-5F75-1604-D0511009478A}"/>
                    </a:ext>
                  </a:extLst>
                </p14:cNvPr>
                <p14:cNvContentPartPr/>
                <p14:nvPr/>
              </p14:nvContentPartPr>
              <p14:xfrm>
                <a:off x="2165019" y="3282819"/>
                <a:ext cx="141120" cy="1476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AAF367C-7D66-5F75-1604-D0511009478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156019" y="3273819"/>
                  <a:ext cx="1587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62F3E0DC-74AA-BD98-9BD0-EE315720F5D4}"/>
                    </a:ext>
                  </a:extLst>
                </p14:cNvPr>
                <p14:cNvContentPartPr/>
                <p14:nvPr/>
              </p14:nvContentPartPr>
              <p14:xfrm>
                <a:off x="2231259" y="3206499"/>
                <a:ext cx="71280" cy="17964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62F3E0DC-74AA-BD98-9BD0-EE315720F5D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222619" y="3197499"/>
                  <a:ext cx="889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6FE909ED-17EB-FBBC-C781-2FCBBA66A483}"/>
                    </a:ext>
                  </a:extLst>
                </p14:cNvPr>
                <p14:cNvContentPartPr/>
                <p14:nvPr/>
              </p14:nvContentPartPr>
              <p14:xfrm>
                <a:off x="2423499" y="3191379"/>
                <a:ext cx="163440" cy="162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6FE909ED-17EB-FBBC-C781-2FCBBA66A483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414499" y="3182739"/>
                  <a:ext cx="18108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9DED5C46-72CB-62CA-B0C7-1DC235731EF5}"/>
                    </a:ext>
                  </a:extLst>
                </p14:cNvPr>
                <p14:cNvContentPartPr/>
                <p14:nvPr/>
              </p14:nvContentPartPr>
              <p14:xfrm>
                <a:off x="2440419" y="3202899"/>
                <a:ext cx="284040" cy="37692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9DED5C46-72CB-62CA-B0C7-1DC235731EF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431419" y="3193899"/>
                  <a:ext cx="301680" cy="39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94F864EF-949F-DF8D-B8A1-3BFEE8CC0402}"/>
                    </a:ext>
                  </a:extLst>
                </p14:cNvPr>
                <p14:cNvContentPartPr/>
                <p14:nvPr/>
              </p14:nvContentPartPr>
              <p14:xfrm>
                <a:off x="2616459" y="3172299"/>
                <a:ext cx="44280" cy="396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94F864EF-949F-DF8D-B8A1-3BFEE8CC0402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607819" y="3163659"/>
                  <a:ext cx="6192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8875E6E9-498F-1941-A69B-916E19310AD6}"/>
                    </a:ext>
                  </a:extLst>
                </p14:cNvPr>
                <p14:cNvContentPartPr/>
                <p14:nvPr/>
              </p14:nvContentPartPr>
              <p14:xfrm>
                <a:off x="2632299" y="3380739"/>
                <a:ext cx="236160" cy="2376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8875E6E9-498F-1941-A69B-916E19310AD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623299" y="3371739"/>
                  <a:ext cx="253800" cy="4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4C7B2C46-B040-F2D5-7C59-3ECE6CE996DF}"/>
              </a:ext>
            </a:extLst>
          </p:cNvPr>
          <p:cNvGrpSpPr/>
          <p:nvPr/>
        </p:nvGrpSpPr>
        <p:grpSpPr>
          <a:xfrm>
            <a:off x="1226139" y="1527819"/>
            <a:ext cx="718560" cy="479880"/>
            <a:chOff x="1226139" y="1527819"/>
            <a:chExt cx="718560" cy="47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EACAF3D-5D0C-5536-D622-60E35C330FA1}"/>
                    </a:ext>
                  </a:extLst>
                </p14:cNvPr>
                <p14:cNvContentPartPr/>
                <p14:nvPr/>
              </p14:nvContentPartPr>
              <p14:xfrm>
                <a:off x="1324059" y="1621779"/>
                <a:ext cx="32760" cy="813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EACAF3D-5D0C-5536-D622-60E35C330FA1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315059" y="1612779"/>
                  <a:ext cx="5040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4ECE21E-971B-31DB-D571-877F785921B9}"/>
                    </a:ext>
                  </a:extLst>
                </p14:cNvPr>
                <p14:cNvContentPartPr/>
                <p14:nvPr/>
              </p14:nvContentPartPr>
              <p14:xfrm>
                <a:off x="1226139" y="1727979"/>
                <a:ext cx="262440" cy="14328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4ECE21E-971B-31DB-D571-877F785921B9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217139" y="1719339"/>
                  <a:ext cx="2800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7D004A2-77EC-2A87-8B33-881C8DBAF709}"/>
                    </a:ext>
                  </a:extLst>
                </p14:cNvPr>
                <p14:cNvContentPartPr/>
                <p14:nvPr/>
              </p14:nvContentPartPr>
              <p14:xfrm>
                <a:off x="1289139" y="1876659"/>
                <a:ext cx="98280" cy="1310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7D004A2-77EC-2A87-8B33-881C8DBAF709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80139" y="1868019"/>
                  <a:ext cx="11592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6115F32C-EB6B-357B-B4D5-67A5E5500AED}"/>
                    </a:ext>
                  </a:extLst>
                </p14:cNvPr>
                <p14:cNvContentPartPr/>
                <p14:nvPr/>
              </p14:nvContentPartPr>
              <p14:xfrm>
                <a:off x="1571019" y="1725099"/>
                <a:ext cx="103680" cy="15624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6115F32C-EB6B-357B-B4D5-67A5E5500AED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562019" y="1716099"/>
                  <a:ext cx="1213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421C428-4D09-8503-315D-73FC72501FFD}"/>
                    </a:ext>
                  </a:extLst>
                </p14:cNvPr>
                <p14:cNvContentPartPr/>
                <p14:nvPr/>
              </p14:nvContentPartPr>
              <p14:xfrm>
                <a:off x="1574259" y="1824819"/>
                <a:ext cx="109440" cy="648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421C428-4D09-8503-315D-73FC72501FFD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565619" y="1816179"/>
                  <a:ext cx="1270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93B464CD-5D41-B9E4-F8A5-3B6BDFAC8AB4}"/>
                    </a:ext>
                  </a:extLst>
                </p14:cNvPr>
                <p14:cNvContentPartPr/>
                <p14:nvPr/>
              </p14:nvContentPartPr>
              <p14:xfrm>
                <a:off x="1735179" y="1697739"/>
                <a:ext cx="171000" cy="18684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93B464CD-5D41-B9E4-F8A5-3B6BDFAC8AB4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26179" y="1688739"/>
                  <a:ext cx="1886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489C49E-E9E0-FC6C-B502-AE76EB3EFDFC}"/>
                    </a:ext>
                  </a:extLst>
                </p14:cNvPr>
                <p14:cNvContentPartPr/>
                <p14:nvPr/>
              </p14:nvContentPartPr>
              <p14:xfrm>
                <a:off x="1639419" y="1559859"/>
                <a:ext cx="305280" cy="1260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3489C49E-E9E0-FC6C-B502-AE76EB3EFDFC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630779" y="1551219"/>
                  <a:ext cx="3229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5C043865-2BB0-6D2E-7817-E44F2EB8C5C2}"/>
                    </a:ext>
                  </a:extLst>
                </p14:cNvPr>
                <p14:cNvContentPartPr/>
                <p14:nvPr/>
              </p14:nvContentPartPr>
              <p14:xfrm>
                <a:off x="1238019" y="1565619"/>
                <a:ext cx="129600" cy="10044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5C043865-2BB0-6D2E-7817-E44F2EB8C5C2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229379" y="1556979"/>
                  <a:ext cx="1472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FD01F7F9-FD59-5F09-A798-1BD557B4B55C}"/>
                    </a:ext>
                  </a:extLst>
                </p14:cNvPr>
                <p14:cNvContentPartPr/>
                <p14:nvPr/>
              </p14:nvContentPartPr>
              <p14:xfrm>
                <a:off x="1308219" y="1527819"/>
                <a:ext cx="46440" cy="17172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FD01F7F9-FD59-5F09-A798-1BD557B4B55C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299219" y="1518819"/>
                  <a:ext cx="64080" cy="18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6E6E5A66-D03D-DD85-527C-C5718F61ECB4}"/>
              </a:ext>
            </a:extLst>
          </p:cNvPr>
          <p:cNvGrpSpPr/>
          <p:nvPr/>
        </p:nvGrpSpPr>
        <p:grpSpPr>
          <a:xfrm>
            <a:off x="507219" y="3723099"/>
            <a:ext cx="619560" cy="356400"/>
            <a:chOff x="507219" y="3723099"/>
            <a:chExt cx="619560" cy="35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EA18614D-DC98-29C3-EA60-1B72B2F20539}"/>
                    </a:ext>
                  </a:extLst>
                </p14:cNvPr>
                <p14:cNvContentPartPr/>
                <p14:nvPr/>
              </p14:nvContentPartPr>
              <p14:xfrm>
                <a:off x="507219" y="3884019"/>
                <a:ext cx="103680" cy="19548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EA18614D-DC98-29C3-EA60-1B72B2F20539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98579" y="3875379"/>
                  <a:ext cx="12132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A6EE66C1-8ED5-C571-2121-C6D415C91367}"/>
                    </a:ext>
                  </a:extLst>
                </p14:cNvPr>
                <p14:cNvContentPartPr/>
                <p14:nvPr/>
              </p14:nvContentPartPr>
              <p14:xfrm>
                <a:off x="507219" y="4037739"/>
                <a:ext cx="103680" cy="1368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A6EE66C1-8ED5-C571-2121-C6D415C9136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98579" y="4028739"/>
                  <a:ext cx="1213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B7D145AA-7FF8-37DE-35F6-3130AF3B3AD9}"/>
                    </a:ext>
                  </a:extLst>
                </p14:cNvPr>
                <p14:cNvContentPartPr/>
                <p14:nvPr/>
              </p14:nvContentPartPr>
              <p14:xfrm>
                <a:off x="665979" y="3845499"/>
                <a:ext cx="111600" cy="22176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B7D145AA-7FF8-37DE-35F6-3130AF3B3AD9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656979" y="3836499"/>
                  <a:ext cx="1292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21DA419A-5C44-06AA-070C-E8ADF09050E3}"/>
                    </a:ext>
                  </a:extLst>
                </p14:cNvPr>
                <p14:cNvContentPartPr/>
                <p14:nvPr/>
              </p14:nvContentPartPr>
              <p14:xfrm>
                <a:off x="559059" y="3723099"/>
                <a:ext cx="479160" cy="19368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21DA419A-5C44-06AA-070C-E8ADF09050E3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550419" y="3714459"/>
                  <a:ext cx="49680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5666B8B7-9F78-CD75-C9FC-56C908101A41}"/>
                    </a:ext>
                  </a:extLst>
                </p14:cNvPr>
                <p14:cNvContentPartPr/>
                <p14:nvPr/>
              </p14:nvContentPartPr>
              <p14:xfrm>
                <a:off x="971259" y="3966099"/>
                <a:ext cx="155520" cy="2700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5666B8B7-9F78-CD75-C9FC-56C908101A41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962259" y="3957459"/>
                  <a:ext cx="173160" cy="4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97156B78-B610-5A32-4DB4-222394FE2010}"/>
              </a:ext>
            </a:extLst>
          </p:cNvPr>
          <p:cNvGrpSpPr/>
          <p:nvPr/>
        </p:nvGrpSpPr>
        <p:grpSpPr>
          <a:xfrm>
            <a:off x="1316859" y="3809499"/>
            <a:ext cx="365760" cy="274320"/>
            <a:chOff x="1316859" y="3809499"/>
            <a:chExt cx="365760" cy="27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C9FCA7A1-EF5A-BE85-9472-C32BC4407EAB}"/>
                    </a:ext>
                  </a:extLst>
                </p14:cNvPr>
                <p14:cNvContentPartPr/>
                <p14:nvPr/>
              </p14:nvContentPartPr>
              <p14:xfrm>
                <a:off x="1316859" y="3809499"/>
                <a:ext cx="261360" cy="21996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C9FCA7A1-EF5A-BE85-9472-C32BC4407EAB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308219" y="3800499"/>
                  <a:ext cx="27900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DA363C17-2385-19DA-2A16-7102AA8314C6}"/>
                    </a:ext>
                  </a:extLst>
                </p14:cNvPr>
                <p14:cNvContentPartPr/>
                <p14:nvPr/>
              </p14:nvContentPartPr>
              <p14:xfrm>
                <a:off x="1528539" y="3813099"/>
                <a:ext cx="154080" cy="27072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DA363C17-2385-19DA-2A16-7102AA8314C6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519539" y="3804459"/>
                  <a:ext cx="171720" cy="288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58F3CC8F-D831-544D-8A64-CD66D14C4214}"/>
              </a:ext>
            </a:extLst>
          </p:cNvPr>
          <p:cNvGrpSpPr/>
          <p:nvPr/>
        </p:nvGrpSpPr>
        <p:grpSpPr>
          <a:xfrm>
            <a:off x="1848579" y="3845139"/>
            <a:ext cx="101520" cy="160200"/>
            <a:chOff x="1848579" y="3845139"/>
            <a:chExt cx="101520" cy="160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581E8259-DA3B-F041-62B9-AD8F79062525}"/>
                    </a:ext>
                  </a:extLst>
                </p14:cNvPr>
                <p14:cNvContentPartPr/>
                <p14:nvPr/>
              </p14:nvContentPartPr>
              <p14:xfrm>
                <a:off x="1848579" y="3921459"/>
                <a:ext cx="101520" cy="684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581E8259-DA3B-F041-62B9-AD8F79062525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839579" y="3912819"/>
                  <a:ext cx="11916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744DD654-98FB-963A-7A8E-6340B6C5BD2D}"/>
                    </a:ext>
                  </a:extLst>
                </p14:cNvPr>
                <p14:cNvContentPartPr/>
                <p14:nvPr/>
              </p14:nvContentPartPr>
              <p14:xfrm>
                <a:off x="1880979" y="3845139"/>
                <a:ext cx="48600" cy="16020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744DD654-98FB-963A-7A8E-6340B6C5BD2D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871979" y="3836139"/>
                  <a:ext cx="6624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89204D0C-0DC9-CEE9-CA2A-796DCD914C56}"/>
              </a:ext>
            </a:extLst>
          </p:cNvPr>
          <p:cNvGrpSpPr/>
          <p:nvPr/>
        </p:nvGrpSpPr>
        <p:grpSpPr>
          <a:xfrm>
            <a:off x="2165019" y="3765219"/>
            <a:ext cx="417240" cy="324720"/>
            <a:chOff x="2165019" y="3765219"/>
            <a:chExt cx="417240" cy="324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2F17FBEA-75D5-1BEC-8B03-6A9DC468DEAF}"/>
                    </a:ext>
                  </a:extLst>
                </p14:cNvPr>
                <p14:cNvContentPartPr/>
                <p14:nvPr/>
              </p14:nvContentPartPr>
              <p14:xfrm>
                <a:off x="2165019" y="3814539"/>
                <a:ext cx="110880" cy="10188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2F17FBEA-75D5-1BEC-8B03-6A9DC468DEAF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156019" y="3805899"/>
                  <a:ext cx="12852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3BAFA924-2315-A4D8-F29B-0725E48E32B1}"/>
                    </a:ext>
                  </a:extLst>
                </p14:cNvPr>
                <p14:cNvContentPartPr/>
                <p14:nvPr/>
              </p14:nvContentPartPr>
              <p14:xfrm>
                <a:off x="2247459" y="3813099"/>
                <a:ext cx="36000" cy="15480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3BAFA924-2315-A4D8-F29B-0725E48E32B1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238459" y="3804459"/>
                  <a:ext cx="5364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E3D15E5A-B26F-1CB9-E1C0-73A522B1936E}"/>
                    </a:ext>
                  </a:extLst>
                </p14:cNvPr>
                <p14:cNvContentPartPr/>
                <p14:nvPr/>
              </p14:nvContentPartPr>
              <p14:xfrm>
                <a:off x="2354019" y="3765219"/>
                <a:ext cx="228240" cy="32472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E3D15E5A-B26F-1CB9-E1C0-73A522B1936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345019" y="3756219"/>
                  <a:ext cx="245880" cy="34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D1596648-9806-C03E-32ED-3EF80933C188}"/>
              </a:ext>
            </a:extLst>
          </p:cNvPr>
          <p:cNvGrpSpPr/>
          <p:nvPr/>
        </p:nvGrpSpPr>
        <p:grpSpPr>
          <a:xfrm>
            <a:off x="529899" y="4397739"/>
            <a:ext cx="2051640" cy="407520"/>
            <a:chOff x="529899" y="4397739"/>
            <a:chExt cx="2051640" cy="40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774F7A8B-FF99-7705-2BCF-38EB9FE61EA2}"/>
                    </a:ext>
                  </a:extLst>
                </p14:cNvPr>
                <p14:cNvContentPartPr/>
                <p14:nvPr/>
              </p14:nvContentPartPr>
              <p14:xfrm>
                <a:off x="529899" y="4579899"/>
                <a:ext cx="116640" cy="15660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774F7A8B-FF99-7705-2BCF-38EB9FE61EA2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521259" y="4570899"/>
                  <a:ext cx="1342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8B7DB20A-8FEE-FF91-BC91-57AD2F4E0B9D}"/>
                    </a:ext>
                  </a:extLst>
                </p14:cNvPr>
                <p14:cNvContentPartPr/>
                <p14:nvPr/>
              </p14:nvContentPartPr>
              <p14:xfrm>
                <a:off x="721779" y="4553619"/>
                <a:ext cx="128880" cy="16524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8B7DB20A-8FEE-FF91-BC91-57AD2F4E0B9D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13139" y="4544979"/>
                  <a:ext cx="1465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85D9779D-205C-1EBD-35B5-D514A1D6782A}"/>
                    </a:ext>
                  </a:extLst>
                </p14:cNvPr>
                <p14:cNvContentPartPr/>
                <p14:nvPr/>
              </p14:nvContentPartPr>
              <p14:xfrm>
                <a:off x="622059" y="4397739"/>
                <a:ext cx="234360" cy="8856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85D9779D-205C-1EBD-35B5-D514A1D6782A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613419" y="4389099"/>
                  <a:ext cx="25200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18716C80-7346-952E-4ECD-5518FD50E67A}"/>
                    </a:ext>
                  </a:extLst>
                </p14:cNvPr>
                <p14:cNvContentPartPr/>
                <p14:nvPr/>
              </p14:nvContentPartPr>
              <p14:xfrm>
                <a:off x="974499" y="4516179"/>
                <a:ext cx="115200" cy="10224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18716C80-7346-952E-4ECD-5518FD50E67A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965859" y="4507539"/>
                  <a:ext cx="1328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D663A194-20CE-C74B-927A-E113760EEEB7}"/>
                    </a:ext>
                  </a:extLst>
                </p14:cNvPr>
                <p14:cNvContentPartPr/>
                <p14:nvPr/>
              </p14:nvContentPartPr>
              <p14:xfrm>
                <a:off x="1206339" y="4521579"/>
                <a:ext cx="127080" cy="16020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D663A194-20CE-C74B-927A-E113760EEEB7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197339" y="4512579"/>
                  <a:ext cx="1447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F09D0746-C165-9B9B-8790-6635485B9226}"/>
                    </a:ext>
                  </a:extLst>
                </p14:cNvPr>
                <p14:cNvContentPartPr/>
                <p14:nvPr/>
              </p14:nvContentPartPr>
              <p14:xfrm>
                <a:off x="1428459" y="4507899"/>
                <a:ext cx="51840" cy="15300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F09D0746-C165-9B9B-8790-6635485B9226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419819" y="4498899"/>
                  <a:ext cx="694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0D8AB6C1-688C-10E3-D9E7-B9989683194E}"/>
                    </a:ext>
                  </a:extLst>
                </p14:cNvPr>
                <p14:cNvContentPartPr/>
                <p14:nvPr/>
              </p14:nvContentPartPr>
              <p14:xfrm>
                <a:off x="1424859" y="4594659"/>
                <a:ext cx="352440" cy="18612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0D8AB6C1-688C-10E3-D9E7-B9989683194E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416219" y="4585659"/>
                  <a:ext cx="37008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348F9A76-731C-DD65-7043-836F6C07C4CE}"/>
                    </a:ext>
                  </a:extLst>
                </p14:cNvPr>
                <p14:cNvContentPartPr/>
                <p14:nvPr/>
              </p14:nvContentPartPr>
              <p14:xfrm>
                <a:off x="1702419" y="4448139"/>
                <a:ext cx="381960" cy="21276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348F9A76-731C-DD65-7043-836F6C07C4CE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693779" y="4439499"/>
                  <a:ext cx="3996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280F2D4E-D288-3329-542F-63F6419C5001}"/>
                    </a:ext>
                  </a:extLst>
                </p14:cNvPr>
                <p14:cNvContentPartPr/>
                <p14:nvPr/>
              </p14:nvContentPartPr>
              <p14:xfrm>
                <a:off x="1914459" y="4475139"/>
                <a:ext cx="263160" cy="33012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280F2D4E-D288-3329-542F-63F6419C5001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905459" y="4466499"/>
                  <a:ext cx="28080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1B457A10-8D0C-3193-D843-CD47E5A45F2F}"/>
                    </a:ext>
                  </a:extLst>
                </p14:cNvPr>
                <p14:cNvContentPartPr/>
                <p14:nvPr/>
              </p14:nvContentPartPr>
              <p14:xfrm>
                <a:off x="2112459" y="4439859"/>
                <a:ext cx="469080" cy="23688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1B457A10-8D0C-3193-D843-CD47E5A45F2F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103819" y="4430859"/>
                  <a:ext cx="486720" cy="25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E21F7B53-9096-2BB8-985C-FF8175251D35}"/>
              </a:ext>
            </a:extLst>
          </p:cNvPr>
          <p:cNvGrpSpPr/>
          <p:nvPr/>
        </p:nvGrpSpPr>
        <p:grpSpPr>
          <a:xfrm>
            <a:off x="2746059" y="4334379"/>
            <a:ext cx="1181520" cy="407880"/>
            <a:chOff x="2746059" y="4334379"/>
            <a:chExt cx="1181520" cy="40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02012847-188C-07CA-86FF-8D9354D6B993}"/>
                    </a:ext>
                  </a:extLst>
                </p14:cNvPr>
                <p14:cNvContentPartPr/>
                <p14:nvPr/>
              </p14:nvContentPartPr>
              <p14:xfrm>
                <a:off x="2746059" y="4388019"/>
                <a:ext cx="104760" cy="22068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02012847-188C-07CA-86FF-8D9354D6B993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737059" y="4379379"/>
                  <a:ext cx="12240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0D479242-980D-2931-65D2-6AB7887F3447}"/>
                    </a:ext>
                  </a:extLst>
                </p14:cNvPr>
                <p14:cNvContentPartPr/>
                <p14:nvPr/>
              </p14:nvContentPartPr>
              <p14:xfrm>
                <a:off x="2938659" y="4373259"/>
                <a:ext cx="151920" cy="26928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0D479242-980D-2931-65D2-6AB7887F3447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930019" y="4364259"/>
                  <a:ext cx="16956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5B353EF7-24B1-3925-454F-E87D3BFFF30D}"/>
                    </a:ext>
                  </a:extLst>
                </p14:cNvPr>
                <p14:cNvContentPartPr/>
                <p14:nvPr/>
              </p14:nvContentPartPr>
              <p14:xfrm>
                <a:off x="3202539" y="4378299"/>
                <a:ext cx="117360" cy="18432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5B353EF7-24B1-3925-454F-E87D3BFFF30D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3193539" y="4369299"/>
                  <a:ext cx="1350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6743D388-436F-644F-AC63-812FD6138E9C}"/>
                    </a:ext>
                  </a:extLst>
                </p14:cNvPr>
                <p14:cNvContentPartPr/>
                <p14:nvPr/>
              </p14:nvContentPartPr>
              <p14:xfrm>
                <a:off x="3450219" y="4334379"/>
                <a:ext cx="151560" cy="23688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6743D388-436F-644F-AC63-812FD6138E9C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3441579" y="4325379"/>
                  <a:ext cx="16920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E4DE488B-C8F0-18FF-00A8-900E11ED71DC}"/>
                    </a:ext>
                  </a:extLst>
                </p14:cNvPr>
                <p14:cNvContentPartPr/>
                <p14:nvPr/>
              </p14:nvContentPartPr>
              <p14:xfrm>
                <a:off x="3685659" y="4364619"/>
                <a:ext cx="127800" cy="37764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E4DE488B-C8F0-18FF-00A8-900E11ED71DC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3677019" y="4355979"/>
                  <a:ext cx="14544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03EAB04F-B359-F18B-3C6B-472A3BCE4325}"/>
                    </a:ext>
                  </a:extLst>
                </p14:cNvPr>
                <p14:cNvContentPartPr/>
                <p14:nvPr/>
              </p14:nvContentPartPr>
              <p14:xfrm>
                <a:off x="3739659" y="4589259"/>
                <a:ext cx="187920" cy="4176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03EAB04F-B359-F18B-3C6B-472A3BCE4325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3730659" y="4580259"/>
                  <a:ext cx="205560" cy="59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3">
            <p14:nvContentPartPr>
              <p14:cNvPr id="212" name="Ink 211">
                <a:extLst>
                  <a:ext uri="{FF2B5EF4-FFF2-40B4-BE49-F238E27FC236}">
                    <a16:creationId xmlns:a16="http://schemas.microsoft.com/office/drawing/2014/main" id="{26676451-4778-9007-4CDC-A726173B7083}"/>
                  </a:ext>
                </a:extLst>
              </p14:cNvPr>
              <p14:cNvContentPartPr/>
              <p14:nvPr/>
            </p14:nvContentPartPr>
            <p14:xfrm>
              <a:off x="945699" y="5042859"/>
              <a:ext cx="137160" cy="84960"/>
            </p14:xfrm>
          </p:contentPart>
        </mc:Choice>
        <mc:Fallback>
          <p:pic>
            <p:nvPicPr>
              <p:cNvPr id="212" name="Ink 211">
                <a:extLst>
                  <a:ext uri="{FF2B5EF4-FFF2-40B4-BE49-F238E27FC236}">
                    <a16:creationId xmlns:a16="http://schemas.microsoft.com/office/drawing/2014/main" id="{26676451-4778-9007-4CDC-A726173B7083}"/>
                  </a:ext>
                </a:extLst>
              </p:cNvPr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936699" y="5033859"/>
                <a:ext cx="154800" cy="10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9" name="Group 218">
            <a:extLst>
              <a:ext uri="{FF2B5EF4-FFF2-40B4-BE49-F238E27FC236}">
                <a16:creationId xmlns:a16="http://schemas.microsoft.com/office/drawing/2014/main" id="{AD0C5EF5-01D5-30DB-4041-EA911B9122A7}"/>
              </a:ext>
            </a:extLst>
          </p:cNvPr>
          <p:cNvGrpSpPr/>
          <p:nvPr/>
        </p:nvGrpSpPr>
        <p:grpSpPr>
          <a:xfrm>
            <a:off x="1284819" y="5051499"/>
            <a:ext cx="1374840" cy="490680"/>
            <a:chOff x="1284819" y="5051499"/>
            <a:chExt cx="1374840" cy="490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7DE759BA-0FD6-DF19-632D-97DA77719C94}"/>
                    </a:ext>
                  </a:extLst>
                </p14:cNvPr>
                <p14:cNvContentPartPr/>
                <p14:nvPr/>
              </p14:nvContentPartPr>
              <p14:xfrm>
                <a:off x="1284819" y="5051499"/>
                <a:ext cx="228240" cy="22284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7DE759BA-0FD6-DF19-632D-97DA77719C94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275819" y="5042859"/>
                  <a:ext cx="24588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2CE58C32-1B9D-7E7A-0829-B6ABD1BA1DC5}"/>
                    </a:ext>
                  </a:extLst>
                </p14:cNvPr>
                <p14:cNvContentPartPr/>
                <p14:nvPr/>
              </p14:nvContentPartPr>
              <p14:xfrm>
                <a:off x="1601259" y="5067699"/>
                <a:ext cx="201600" cy="30204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2CE58C32-1B9D-7E7A-0829-B6ABD1BA1DC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592619" y="5059059"/>
                  <a:ext cx="21924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054235C1-5EEA-8328-E60D-8CE0A9CF5BB0}"/>
                    </a:ext>
                  </a:extLst>
                </p14:cNvPr>
                <p14:cNvContentPartPr/>
                <p14:nvPr/>
              </p14:nvContentPartPr>
              <p14:xfrm>
                <a:off x="1892139" y="5052939"/>
                <a:ext cx="124920" cy="17892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054235C1-5EEA-8328-E60D-8CE0A9CF5BB0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883499" y="5043939"/>
                  <a:ext cx="14256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71FD532C-8A58-FB83-E2E5-CA9A32B2EE07}"/>
                    </a:ext>
                  </a:extLst>
                </p14:cNvPr>
                <p14:cNvContentPartPr/>
                <p14:nvPr/>
              </p14:nvContentPartPr>
              <p14:xfrm>
                <a:off x="2161419" y="5061579"/>
                <a:ext cx="118080" cy="27540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71FD532C-8A58-FB83-E2E5-CA9A32B2EE07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2152779" y="5052579"/>
                  <a:ext cx="13572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B666EB96-2E35-7E4B-6E15-9F2A1035719F}"/>
                    </a:ext>
                  </a:extLst>
                </p14:cNvPr>
                <p14:cNvContentPartPr/>
                <p14:nvPr/>
              </p14:nvContentPartPr>
              <p14:xfrm>
                <a:off x="2375259" y="5222859"/>
                <a:ext cx="97920" cy="31932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B666EB96-2E35-7E4B-6E15-9F2A1035719F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2366259" y="5214219"/>
                  <a:ext cx="11556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57B2B14A-626F-B5FD-A8FE-01F7F26D3233}"/>
                    </a:ext>
                  </a:extLst>
                </p14:cNvPr>
                <p14:cNvContentPartPr/>
                <p14:nvPr/>
              </p14:nvContentPartPr>
              <p14:xfrm>
                <a:off x="2415579" y="5145099"/>
                <a:ext cx="244080" cy="22392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57B2B14A-626F-B5FD-A8FE-01F7F26D3233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406579" y="5136099"/>
                  <a:ext cx="261720" cy="241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9418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68916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Q14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C2F168-D13B-5AEC-FFC6-875877974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29" y="754672"/>
            <a:ext cx="7887801" cy="6287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F193C5-77E6-04A9-EA56-4E8E400E047D}"/>
                  </a:ext>
                </a:extLst>
              </p:cNvPr>
              <p:cNvSpPr txBox="1"/>
              <p:nvPr/>
            </p:nvSpPr>
            <p:spPr>
              <a:xfrm>
                <a:off x="252575" y="1585472"/>
                <a:ext cx="6652024" cy="40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dirty="0"/>
                  <a:t>Collinear: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AU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AU" dirty="0"/>
                  <a:t> are parallel and scalar multiples of each other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F193C5-77E6-04A9-EA56-4E8E400E0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575" y="1585472"/>
                <a:ext cx="6652024" cy="404791"/>
              </a:xfrm>
              <a:prstGeom prst="rect">
                <a:avLst/>
              </a:prstGeom>
              <a:blipFill>
                <a:blip r:embed="rId3"/>
                <a:stretch>
                  <a:fillRect l="-733" b="-242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CE72ADC5-A549-8BCB-AE28-F9006D12C2AD}"/>
              </a:ext>
            </a:extLst>
          </p:cNvPr>
          <p:cNvGrpSpPr/>
          <p:nvPr/>
        </p:nvGrpSpPr>
        <p:grpSpPr>
          <a:xfrm>
            <a:off x="6981099" y="1300839"/>
            <a:ext cx="4100760" cy="3474720"/>
            <a:chOff x="6981099" y="1300839"/>
            <a:chExt cx="4100760" cy="3474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36E36C5-0A4F-CAA5-2C64-B07B0A1203B0}"/>
                    </a:ext>
                  </a:extLst>
                </p14:cNvPr>
                <p14:cNvContentPartPr/>
                <p14:nvPr/>
              </p14:nvContentPartPr>
              <p14:xfrm>
                <a:off x="7623339" y="1396239"/>
                <a:ext cx="360" cy="36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36E36C5-0A4F-CAA5-2C64-B07B0A1203B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14339" y="138759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0876374-1CAF-BCF1-09DA-E00EBD4E26B2}"/>
                    </a:ext>
                  </a:extLst>
                </p14:cNvPr>
                <p14:cNvContentPartPr/>
                <p14:nvPr/>
              </p14:nvContentPartPr>
              <p14:xfrm>
                <a:off x="8454579" y="1300839"/>
                <a:ext cx="54720" cy="34747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0876374-1CAF-BCF1-09DA-E00EBD4E26B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445579" y="1291839"/>
                  <a:ext cx="72360" cy="349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2F803DB-A903-E670-28E5-56102BD10F27}"/>
                    </a:ext>
                  </a:extLst>
                </p14:cNvPr>
                <p14:cNvContentPartPr/>
                <p14:nvPr/>
              </p14:nvContentPartPr>
              <p14:xfrm>
                <a:off x="6981099" y="2770719"/>
                <a:ext cx="4100760" cy="11988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2F803DB-A903-E670-28E5-56102BD10F2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972099" y="2761719"/>
                  <a:ext cx="41184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BD11888-9446-9AC1-E6BF-A254F1DE2D21}"/>
                    </a:ext>
                  </a:extLst>
                </p14:cNvPr>
                <p14:cNvContentPartPr/>
                <p14:nvPr/>
              </p14:nvContentPartPr>
              <p14:xfrm>
                <a:off x="8305179" y="2920119"/>
                <a:ext cx="95400" cy="1119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BD11888-9446-9AC1-E6BF-A254F1DE2D2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296179" y="2911479"/>
                  <a:ext cx="113040" cy="12960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12FC30A-E0CA-5903-C834-CC6E405B30AD}"/>
              </a:ext>
            </a:extLst>
          </p:cNvPr>
          <p:cNvCxnSpPr/>
          <p:nvPr/>
        </p:nvCxnSpPr>
        <p:spPr>
          <a:xfrm>
            <a:off x="8182535" y="1613647"/>
            <a:ext cx="1875865" cy="272302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29DA7FF-5807-5049-8B99-815792B0F940}"/>
                  </a:ext>
                </a:extLst>
              </p14:cNvPr>
              <p14:cNvContentPartPr/>
              <p14:nvPr/>
            </p14:nvContentPartPr>
            <p14:xfrm>
              <a:off x="9132099" y="3018092"/>
              <a:ext cx="49680" cy="849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29DA7FF-5807-5049-8B99-815792B0F94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123099" y="3009092"/>
                <a:ext cx="67320" cy="10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93527F83-96E5-3887-32D0-9CF8C3D0E475}"/>
              </a:ext>
            </a:extLst>
          </p:cNvPr>
          <p:cNvGrpSpPr/>
          <p:nvPr/>
        </p:nvGrpSpPr>
        <p:grpSpPr>
          <a:xfrm>
            <a:off x="9341979" y="2968052"/>
            <a:ext cx="113040" cy="124200"/>
            <a:chOff x="9341979" y="2968052"/>
            <a:chExt cx="113040" cy="12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C6794A7-4B61-EB95-F839-B0D4378A4C5B}"/>
                    </a:ext>
                  </a:extLst>
                </p14:cNvPr>
                <p14:cNvContentPartPr/>
                <p14:nvPr/>
              </p14:nvContentPartPr>
              <p14:xfrm>
                <a:off x="9341979" y="2968052"/>
                <a:ext cx="84240" cy="12420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C6794A7-4B61-EB95-F839-B0D4378A4C5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332979" y="2959052"/>
                  <a:ext cx="1018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0C993A9-B0B4-61C4-7076-E4D3877C8BC6}"/>
                    </a:ext>
                  </a:extLst>
                </p14:cNvPr>
                <p14:cNvContentPartPr/>
                <p14:nvPr/>
              </p14:nvContentPartPr>
              <p14:xfrm>
                <a:off x="9357459" y="3050492"/>
                <a:ext cx="97560" cy="252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0C993A9-B0B4-61C4-7076-E4D3877C8BC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348819" y="3041852"/>
                  <a:ext cx="11520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496D4EA-18E4-AF24-9A7D-84BFF6440C87}"/>
              </a:ext>
            </a:extLst>
          </p:cNvPr>
          <p:cNvGrpSpPr/>
          <p:nvPr/>
        </p:nvGrpSpPr>
        <p:grpSpPr>
          <a:xfrm>
            <a:off x="7972179" y="1232852"/>
            <a:ext cx="241200" cy="410400"/>
            <a:chOff x="7972179" y="1232852"/>
            <a:chExt cx="241200" cy="41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713FCB4-7BBA-5E5E-9ABB-894AF66CE0C2}"/>
                    </a:ext>
                  </a:extLst>
                </p14:cNvPr>
                <p14:cNvContentPartPr/>
                <p14:nvPr/>
              </p14:nvContentPartPr>
              <p14:xfrm>
                <a:off x="8111859" y="1527692"/>
                <a:ext cx="101520" cy="1155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713FCB4-7BBA-5E5E-9ABB-894AF66CE0C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102859" y="1518692"/>
                  <a:ext cx="1191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4EB1F33C-4AE1-AF11-2B63-6E3F421F86E4}"/>
                    </a:ext>
                  </a:extLst>
                </p14:cNvPr>
                <p14:cNvContentPartPr/>
                <p14:nvPr/>
              </p14:nvContentPartPr>
              <p14:xfrm>
                <a:off x="7972179" y="1232852"/>
                <a:ext cx="176760" cy="1864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4EB1F33C-4AE1-AF11-2B63-6E3F421F86E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963539" y="1224212"/>
                  <a:ext cx="194400" cy="20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8511F31-C643-DF56-BF8C-BB6396AE5109}"/>
              </a:ext>
            </a:extLst>
          </p:cNvPr>
          <p:cNvGrpSpPr/>
          <p:nvPr/>
        </p:nvGrpSpPr>
        <p:grpSpPr>
          <a:xfrm>
            <a:off x="10027059" y="4259372"/>
            <a:ext cx="388080" cy="173520"/>
            <a:chOff x="10027059" y="4259372"/>
            <a:chExt cx="388080" cy="173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3040FD0-097C-E61E-9686-987851825A4B}"/>
                    </a:ext>
                  </a:extLst>
                </p14:cNvPr>
                <p14:cNvContentPartPr/>
                <p14:nvPr/>
              </p14:nvContentPartPr>
              <p14:xfrm>
                <a:off x="10027059" y="4302212"/>
                <a:ext cx="49320" cy="795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3040FD0-097C-E61E-9686-987851825A4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018419" y="4293572"/>
                  <a:ext cx="6696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5E037B9-ABBE-D222-4C24-3B7F08852FCA}"/>
                    </a:ext>
                  </a:extLst>
                </p14:cNvPr>
                <p14:cNvContentPartPr/>
                <p14:nvPr/>
              </p14:nvContentPartPr>
              <p14:xfrm>
                <a:off x="10270419" y="4259372"/>
                <a:ext cx="144720" cy="17352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5E037B9-ABBE-D222-4C24-3B7F08852FC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261779" y="4250732"/>
                  <a:ext cx="162360" cy="191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A00F421-273F-1378-D269-4FD6F0E7180E}"/>
              </a:ext>
            </a:extLst>
          </p:cNvPr>
          <p:cNvGrpSpPr/>
          <p:nvPr/>
        </p:nvGrpSpPr>
        <p:grpSpPr>
          <a:xfrm>
            <a:off x="670299" y="2154092"/>
            <a:ext cx="307080" cy="401040"/>
            <a:chOff x="670299" y="2154092"/>
            <a:chExt cx="307080" cy="40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8A19576-6278-7F4A-D91C-178A50DF6920}"/>
                    </a:ext>
                  </a:extLst>
                </p14:cNvPr>
                <p14:cNvContentPartPr/>
                <p14:nvPr/>
              </p14:nvContentPartPr>
              <p14:xfrm>
                <a:off x="670299" y="2282252"/>
                <a:ext cx="132840" cy="2199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8A19576-6278-7F4A-D91C-178A50DF692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61299" y="2273612"/>
                  <a:ext cx="15048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54A48A2-4FB0-3AE8-6B8B-2FAB65BCAD8A}"/>
                    </a:ext>
                  </a:extLst>
                </p14:cNvPr>
                <p14:cNvContentPartPr/>
                <p14:nvPr/>
              </p14:nvContentPartPr>
              <p14:xfrm>
                <a:off x="817539" y="2331212"/>
                <a:ext cx="132840" cy="22392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54A48A2-4FB0-3AE8-6B8B-2FAB65BCAD8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08539" y="2322572"/>
                  <a:ext cx="15048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2C9EF03-8FA6-E1AD-43A6-3B84CF203FED}"/>
                    </a:ext>
                  </a:extLst>
                </p14:cNvPr>
                <p14:cNvContentPartPr/>
                <p14:nvPr/>
              </p14:nvContentPartPr>
              <p14:xfrm>
                <a:off x="865779" y="2463332"/>
                <a:ext cx="96120" cy="324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2C9EF03-8FA6-E1AD-43A6-3B84CF203FE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56779" y="2454692"/>
                  <a:ext cx="1137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DEF477C5-F6F6-6527-5060-1F5999EC8914}"/>
                    </a:ext>
                  </a:extLst>
                </p14:cNvPr>
                <p14:cNvContentPartPr/>
                <p14:nvPr/>
              </p14:nvContentPartPr>
              <p14:xfrm>
                <a:off x="733299" y="2154092"/>
                <a:ext cx="244080" cy="997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DEF477C5-F6F6-6527-5060-1F5999EC891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24299" y="2145452"/>
                  <a:ext cx="261720" cy="11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E41D924F-4014-59D0-9971-2CC526C66773}"/>
                  </a:ext>
                </a:extLst>
              </p14:cNvPr>
              <p14:cNvContentPartPr/>
              <p14:nvPr/>
            </p14:nvContentPartPr>
            <p14:xfrm>
              <a:off x="1164579" y="2355332"/>
              <a:ext cx="67680" cy="61920"/>
            </p14:xfrm>
          </p:contentPart>
        </mc:Choice>
        <mc:Fallback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E41D924F-4014-59D0-9971-2CC526C66773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155579" y="2346332"/>
                <a:ext cx="85320" cy="79560"/>
              </a:xfrm>
              <a:prstGeom prst="rect">
                <a:avLst/>
              </a:prstGeom>
            </p:spPr>
          </p:pic>
        </mc:Fallback>
      </mc:AlternateContent>
      <p:grpSp>
        <p:nvGrpSpPr>
          <p:cNvPr id="65" name="Group 64">
            <a:extLst>
              <a:ext uri="{FF2B5EF4-FFF2-40B4-BE49-F238E27FC236}">
                <a16:creationId xmlns:a16="http://schemas.microsoft.com/office/drawing/2014/main" id="{DC84A5DF-B8F7-BF48-7D10-36CF1096D47F}"/>
              </a:ext>
            </a:extLst>
          </p:cNvPr>
          <p:cNvGrpSpPr/>
          <p:nvPr/>
        </p:nvGrpSpPr>
        <p:grpSpPr>
          <a:xfrm>
            <a:off x="1465539" y="2246612"/>
            <a:ext cx="1745280" cy="422280"/>
            <a:chOff x="1465539" y="2246612"/>
            <a:chExt cx="1745280" cy="422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183FB2E1-9943-A31E-CCB2-963D9FC02E11}"/>
                    </a:ext>
                  </a:extLst>
                </p14:cNvPr>
                <p14:cNvContentPartPr/>
                <p14:nvPr/>
              </p14:nvContentPartPr>
              <p14:xfrm>
                <a:off x="1465539" y="2405732"/>
                <a:ext cx="101520" cy="2520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183FB2E1-9943-A31E-CCB2-963D9FC02E1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456539" y="2396732"/>
                  <a:ext cx="1191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8922D67-407E-B32D-729C-78DB6596159E}"/>
                    </a:ext>
                  </a:extLst>
                </p14:cNvPr>
                <p14:cNvContentPartPr/>
                <p14:nvPr/>
              </p14:nvContentPartPr>
              <p14:xfrm>
                <a:off x="1688379" y="2309972"/>
                <a:ext cx="78120" cy="2487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8922D67-407E-B32D-729C-78DB6596159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679739" y="2300972"/>
                  <a:ext cx="9576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CFA9C30E-B95F-3A31-390E-473E1530DEE5}"/>
                    </a:ext>
                  </a:extLst>
                </p14:cNvPr>
                <p14:cNvContentPartPr/>
                <p14:nvPr/>
              </p14:nvContentPartPr>
              <p14:xfrm>
                <a:off x="1796739" y="2421932"/>
                <a:ext cx="76680" cy="1224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FA9C30E-B95F-3A31-390E-473E1530DEE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787739" y="2412932"/>
                  <a:ext cx="943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6EDEEC09-FA56-E638-C121-59210F4A7B49}"/>
                    </a:ext>
                  </a:extLst>
                </p14:cNvPr>
                <p14:cNvContentPartPr/>
                <p14:nvPr/>
              </p14:nvContentPartPr>
              <p14:xfrm>
                <a:off x="1963059" y="2340572"/>
                <a:ext cx="31680" cy="1447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6EDEEC09-FA56-E638-C121-59210F4A7B49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954419" y="2331572"/>
                  <a:ext cx="493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B37AC25-9BA8-B67A-ABC3-B8FE2B7244D0}"/>
                    </a:ext>
                  </a:extLst>
                </p14:cNvPr>
                <p14:cNvContentPartPr/>
                <p14:nvPr/>
              </p14:nvContentPartPr>
              <p14:xfrm>
                <a:off x="1955499" y="2570612"/>
                <a:ext cx="137160" cy="554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B37AC25-9BA8-B67A-ABC3-B8FE2B7244D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946499" y="2561612"/>
                  <a:ext cx="1548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718430A9-FC90-50D4-D466-00C58697CCD4}"/>
                    </a:ext>
                  </a:extLst>
                </p14:cNvPr>
                <p14:cNvContentPartPr/>
                <p14:nvPr/>
              </p14:nvContentPartPr>
              <p14:xfrm>
                <a:off x="2177619" y="2468012"/>
                <a:ext cx="94680" cy="208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718430A9-FC90-50D4-D466-00C58697CCD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168979" y="2459012"/>
                  <a:ext cx="1123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312608F-B725-7FD5-C52D-BC3EB14D0E95}"/>
                    </a:ext>
                  </a:extLst>
                </p14:cNvPr>
                <p14:cNvContentPartPr/>
                <p14:nvPr/>
              </p14:nvContentPartPr>
              <p14:xfrm>
                <a:off x="2217939" y="2399972"/>
                <a:ext cx="44280" cy="14832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312608F-B725-7FD5-C52D-BC3EB14D0E9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209299" y="2390972"/>
                  <a:ext cx="619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DCDFE1D-4F3F-F195-9213-F5B198B6409F}"/>
                    </a:ext>
                  </a:extLst>
                </p14:cNvPr>
                <p14:cNvContentPartPr/>
                <p14:nvPr/>
              </p14:nvContentPartPr>
              <p14:xfrm>
                <a:off x="2405859" y="2294492"/>
                <a:ext cx="194040" cy="2160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DCDFE1D-4F3F-F195-9213-F5B198B6409F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397219" y="2285492"/>
                  <a:ext cx="21168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669212B-7165-4F0D-4D9F-E8304AE4D0B3}"/>
                    </a:ext>
                  </a:extLst>
                </p14:cNvPr>
                <p14:cNvContentPartPr/>
                <p14:nvPr/>
              </p14:nvContentPartPr>
              <p14:xfrm>
                <a:off x="2455899" y="2309972"/>
                <a:ext cx="289080" cy="3589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669212B-7165-4F0D-4D9F-E8304AE4D0B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447259" y="2300972"/>
                  <a:ext cx="306720" cy="37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0352C35-52B9-574C-E452-93CDB5EAB0C8}"/>
                    </a:ext>
                  </a:extLst>
                </p14:cNvPr>
                <p14:cNvContentPartPr/>
                <p14:nvPr/>
              </p14:nvContentPartPr>
              <p14:xfrm>
                <a:off x="2639859" y="2318612"/>
                <a:ext cx="222120" cy="22140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0352C35-52B9-574C-E452-93CDB5EAB0C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631219" y="2309612"/>
                  <a:ext cx="23976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C8DA716B-FADF-DDC9-2197-AA0279F8CDEA}"/>
                    </a:ext>
                  </a:extLst>
                </p14:cNvPr>
                <p14:cNvContentPartPr/>
                <p14:nvPr/>
              </p14:nvContentPartPr>
              <p14:xfrm>
                <a:off x="2822019" y="2246612"/>
                <a:ext cx="150480" cy="31356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C8DA716B-FADF-DDC9-2197-AA0279F8CDE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813019" y="2237972"/>
                  <a:ext cx="16812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53E55D6-D7C1-6E09-95B1-CE1084AF20DA}"/>
                    </a:ext>
                  </a:extLst>
                </p14:cNvPr>
                <p14:cNvContentPartPr/>
                <p14:nvPr/>
              </p14:nvContentPartPr>
              <p14:xfrm>
                <a:off x="3052779" y="2302772"/>
                <a:ext cx="158040" cy="17604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53E55D6-D7C1-6E09-95B1-CE1084AF20D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044139" y="2294132"/>
                  <a:ext cx="175680" cy="19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0ED7125-1E11-4F9E-8202-452020B30ED5}"/>
              </a:ext>
            </a:extLst>
          </p:cNvPr>
          <p:cNvGrpSpPr/>
          <p:nvPr/>
        </p:nvGrpSpPr>
        <p:grpSpPr>
          <a:xfrm>
            <a:off x="3427539" y="2253452"/>
            <a:ext cx="464040" cy="286200"/>
            <a:chOff x="3427539" y="2253452"/>
            <a:chExt cx="464040" cy="286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32070E7B-0773-AEEA-550F-8625B9CF6AC0}"/>
                    </a:ext>
                  </a:extLst>
                </p14:cNvPr>
                <p14:cNvContentPartPr/>
                <p14:nvPr/>
              </p14:nvContentPartPr>
              <p14:xfrm>
                <a:off x="3427539" y="2253452"/>
                <a:ext cx="46080" cy="1965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32070E7B-0773-AEEA-550F-8625B9CF6AC0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418539" y="2244452"/>
                  <a:ext cx="637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3294E6F6-FE8D-582C-C9B4-3BF634F82DF4}"/>
                    </a:ext>
                  </a:extLst>
                </p14:cNvPr>
                <p14:cNvContentPartPr/>
                <p14:nvPr/>
              </p14:nvContentPartPr>
              <p14:xfrm>
                <a:off x="3539859" y="2264612"/>
                <a:ext cx="91440" cy="18540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3294E6F6-FE8D-582C-C9B4-3BF634F82DF4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531219" y="2255612"/>
                  <a:ext cx="1090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EE40FFB6-AD5F-69F8-CC5C-ACE9F76E443F}"/>
                    </a:ext>
                  </a:extLst>
                </p14:cNvPr>
                <p14:cNvContentPartPr/>
                <p14:nvPr/>
              </p14:nvContentPartPr>
              <p14:xfrm>
                <a:off x="3779979" y="2266772"/>
                <a:ext cx="20880" cy="1454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EE40FFB6-AD5F-69F8-CC5C-ACE9F76E443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770979" y="2257772"/>
                  <a:ext cx="385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F02165EA-66F0-189B-FFB5-110378CC0953}"/>
                    </a:ext>
                  </a:extLst>
                </p14:cNvPr>
                <p14:cNvContentPartPr/>
                <p14:nvPr/>
              </p14:nvContentPartPr>
              <p14:xfrm>
                <a:off x="3710499" y="2505812"/>
                <a:ext cx="181080" cy="3384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F02165EA-66F0-189B-FFB5-110378CC0953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701859" y="2497172"/>
                  <a:ext cx="198720" cy="5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BFE77ED-BB06-AD1E-8666-6E808A8FD7C6}"/>
              </a:ext>
            </a:extLst>
          </p:cNvPr>
          <p:cNvGrpSpPr/>
          <p:nvPr/>
        </p:nvGrpSpPr>
        <p:grpSpPr>
          <a:xfrm>
            <a:off x="4065459" y="2175332"/>
            <a:ext cx="577440" cy="473760"/>
            <a:chOff x="4065459" y="2175332"/>
            <a:chExt cx="577440" cy="47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3787FD92-6F33-DD7E-713F-26DF3BC41848}"/>
                    </a:ext>
                  </a:extLst>
                </p14:cNvPr>
                <p14:cNvContentPartPr/>
                <p14:nvPr/>
              </p14:nvContentPartPr>
              <p14:xfrm>
                <a:off x="4065459" y="2362532"/>
                <a:ext cx="117360" cy="1584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3787FD92-6F33-DD7E-713F-26DF3BC41848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056459" y="2353532"/>
                  <a:ext cx="1350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F3E8EEA6-C0CE-C103-73CC-9FF81B85C67F}"/>
                    </a:ext>
                  </a:extLst>
                </p14:cNvPr>
                <p14:cNvContentPartPr/>
                <p14:nvPr/>
              </p14:nvContentPartPr>
              <p14:xfrm>
                <a:off x="4253019" y="2214212"/>
                <a:ext cx="111600" cy="43488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F3E8EEA6-C0CE-C103-73CC-9FF81B85C67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244019" y="2205572"/>
                  <a:ext cx="12924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88352898-3082-EB68-855E-25F0AA5EF31A}"/>
                    </a:ext>
                  </a:extLst>
                </p14:cNvPr>
                <p14:cNvContentPartPr/>
                <p14:nvPr/>
              </p14:nvContentPartPr>
              <p14:xfrm>
                <a:off x="4269939" y="2418332"/>
                <a:ext cx="209160" cy="1584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88352898-3082-EB68-855E-25F0AA5EF31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260939" y="2409332"/>
                  <a:ext cx="2268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1E9D211-3C9A-20F1-5268-DAA10189FD25}"/>
                    </a:ext>
                  </a:extLst>
                </p14:cNvPr>
                <p14:cNvContentPartPr/>
                <p14:nvPr/>
              </p14:nvContentPartPr>
              <p14:xfrm>
                <a:off x="4536699" y="2175332"/>
                <a:ext cx="106200" cy="30852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1E9D211-3C9A-20F1-5268-DAA10189FD25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528059" y="2166332"/>
                  <a:ext cx="123840" cy="32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939793DA-AC38-DE3D-A505-21248CC3BE35}"/>
                  </a:ext>
                </a:extLst>
              </p14:cNvPr>
              <p14:cNvContentPartPr/>
              <p14:nvPr/>
            </p14:nvContentPartPr>
            <p14:xfrm>
              <a:off x="1183659" y="2907572"/>
              <a:ext cx="141840" cy="96120"/>
            </p14:xfrm>
          </p:contentPart>
        </mc:Choice>
        <mc:Fallback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939793DA-AC38-DE3D-A505-21248CC3BE35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1174659" y="2898572"/>
                <a:ext cx="159480" cy="113760"/>
              </a:xfrm>
              <a:prstGeom prst="rect">
                <a:avLst/>
              </a:prstGeom>
            </p:spPr>
          </p:pic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87C235D6-7A81-EB01-240F-2A851F2BD65B}"/>
              </a:ext>
            </a:extLst>
          </p:cNvPr>
          <p:cNvGrpSpPr/>
          <p:nvPr/>
        </p:nvGrpSpPr>
        <p:grpSpPr>
          <a:xfrm>
            <a:off x="1777299" y="2903972"/>
            <a:ext cx="674640" cy="286560"/>
            <a:chOff x="1777299" y="2903972"/>
            <a:chExt cx="674640" cy="286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6C57044-4BB3-2BC6-32E4-EE4D8A8DCE39}"/>
                    </a:ext>
                  </a:extLst>
                </p14:cNvPr>
                <p14:cNvContentPartPr/>
                <p14:nvPr/>
              </p14:nvContentPartPr>
              <p14:xfrm>
                <a:off x="1777299" y="2903972"/>
                <a:ext cx="117360" cy="1515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6C57044-4BB3-2BC6-32E4-EE4D8A8DCE39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768659" y="2895332"/>
                  <a:ext cx="1350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FDD4029-DB4D-9DD0-265F-E8BAB1119116}"/>
                    </a:ext>
                  </a:extLst>
                </p14:cNvPr>
                <p14:cNvContentPartPr/>
                <p14:nvPr/>
              </p14:nvContentPartPr>
              <p14:xfrm>
                <a:off x="1864059" y="2955092"/>
                <a:ext cx="160920" cy="17748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FDD4029-DB4D-9DD0-265F-E8BAB1119116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855059" y="2946092"/>
                  <a:ext cx="1785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F913798-699A-EDED-C7CA-B9112A6B27F3}"/>
                    </a:ext>
                  </a:extLst>
                </p14:cNvPr>
                <p14:cNvContentPartPr/>
                <p14:nvPr/>
              </p14:nvContentPartPr>
              <p14:xfrm>
                <a:off x="2008419" y="2911172"/>
                <a:ext cx="195120" cy="27936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F913798-699A-EDED-C7CA-B9112A6B27F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999419" y="2902172"/>
                  <a:ext cx="21276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348DFA77-0798-1E39-2076-A425855505A5}"/>
                    </a:ext>
                  </a:extLst>
                </p14:cNvPr>
                <p14:cNvContentPartPr/>
                <p14:nvPr/>
              </p14:nvContentPartPr>
              <p14:xfrm>
                <a:off x="2329179" y="3103052"/>
                <a:ext cx="122760" cy="1224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348DFA77-0798-1E39-2076-A425855505A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320179" y="3094052"/>
                  <a:ext cx="14040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7BF3341-F811-612F-4B8D-47784CDBE529}"/>
              </a:ext>
            </a:extLst>
          </p:cNvPr>
          <p:cNvGrpSpPr/>
          <p:nvPr/>
        </p:nvGrpSpPr>
        <p:grpSpPr>
          <a:xfrm>
            <a:off x="2625459" y="2890652"/>
            <a:ext cx="529560" cy="390960"/>
            <a:chOff x="2625459" y="2890652"/>
            <a:chExt cx="529560" cy="39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72D1764-C20F-AC77-0789-C66BFF348E2F}"/>
                    </a:ext>
                  </a:extLst>
                </p14:cNvPr>
                <p14:cNvContentPartPr/>
                <p14:nvPr/>
              </p14:nvContentPartPr>
              <p14:xfrm>
                <a:off x="2625459" y="2950052"/>
                <a:ext cx="39600" cy="1598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72D1764-C20F-AC77-0789-C66BFF348E2F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616459" y="2941052"/>
                  <a:ext cx="572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631AABF-8A24-8C5F-0A22-739FCAC45601}"/>
                    </a:ext>
                  </a:extLst>
                </p14:cNvPr>
                <p14:cNvContentPartPr/>
                <p14:nvPr/>
              </p14:nvContentPartPr>
              <p14:xfrm>
                <a:off x="2762619" y="2890652"/>
                <a:ext cx="97200" cy="2019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631AABF-8A24-8C5F-0A22-739FCAC4560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753619" y="2881652"/>
                  <a:ext cx="11484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8C464AC-6E70-FB67-B925-C054B13839E6}"/>
                    </a:ext>
                  </a:extLst>
                </p14:cNvPr>
                <p14:cNvContentPartPr/>
                <p14:nvPr/>
              </p14:nvContentPartPr>
              <p14:xfrm>
                <a:off x="2912019" y="2930972"/>
                <a:ext cx="95760" cy="35064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8C464AC-6E70-FB67-B925-C054B13839E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903019" y="2921972"/>
                  <a:ext cx="113400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86B1F30-67B3-A83A-B191-8CE18BD4A0E0}"/>
                    </a:ext>
                  </a:extLst>
                </p14:cNvPr>
                <p14:cNvContentPartPr/>
                <p14:nvPr/>
              </p14:nvContentPartPr>
              <p14:xfrm>
                <a:off x="2940099" y="3114932"/>
                <a:ext cx="214920" cy="3816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86B1F30-67B3-A83A-B191-8CE18BD4A0E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931459" y="3105932"/>
                  <a:ext cx="232560" cy="5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74CA3D1-1DF0-1357-73E1-BE29415575D1}"/>
              </a:ext>
            </a:extLst>
          </p:cNvPr>
          <p:cNvGrpSpPr/>
          <p:nvPr/>
        </p:nvGrpSpPr>
        <p:grpSpPr>
          <a:xfrm>
            <a:off x="755979" y="3357212"/>
            <a:ext cx="311040" cy="312120"/>
            <a:chOff x="755979" y="3357212"/>
            <a:chExt cx="311040" cy="312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69E9666C-1E8F-7E20-8706-5A03043FC5A8}"/>
                    </a:ext>
                  </a:extLst>
                </p14:cNvPr>
                <p14:cNvContentPartPr/>
                <p14:nvPr/>
              </p14:nvContentPartPr>
              <p14:xfrm>
                <a:off x="755979" y="3501572"/>
                <a:ext cx="140400" cy="16632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69E9666C-1E8F-7E20-8706-5A03043FC5A8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46979" y="3492572"/>
                  <a:ext cx="1580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D3074CE-668B-1A62-F421-FC240D5A80BC}"/>
                    </a:ext>
                  </a:extLst>
                </p14:cNvPr>
                <p14:cNvContentPartPr/>
                <p14:nvPr/>
              </p14:nvContentPartPr>
              <p14:xfrm>
                <a:off x="945699" y="3530732"/>
                <a:ext cx="117360" cy="13860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D3074CE-668B-1A62-F421-FC240D5A80BC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36699" y="3521732"/>
                  <a:ext cx="1350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278FFAC-7EF2-A3AB-4E29-BD80BE9E32CC}"/>
                    </a:ext>
                  </a:extLst>
                </p14:cNvPr>
                <p14:cNvContentPartPr/>
                <p14:nvPr/>
              </p14:nvContentPartPr>
              <p14:xfrm>
                <a:off x="786939" y="3357212"/>
                <a:ext cx="280080" cy="12924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278FFAC-7EF2-A3AB-4E29-BD80BE9E32C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78299" y="3348212"/>
                  <a:ext cx="297720" cy="14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6C7690B-7387-9446-A75E-23360C3E8342}"/>
              </a:ext>
            </a:extLst>
          </p:cNvPr>
          <p:cNvGrpSpPr/>
          <p:nvPr/>
        </p:nvGrpSpPr>
        <p:grpSpPr>
          <a:xfrm>
            <a:off x="1225419" y="3530732"/>
            <a:ext cx="178560" cy="105840"/>
            <a:chOff x="1225419" y="3530732"/>
            <a:chExt cx="178560" cy="105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43F950D-49D7-B11E-3352-D91C2ACF8930}"/>
                    </a:ext>
                  </a:extLst>
                </p14:cNvPr>
                <p14:cNvContentPartPr/>
                <p14:nvPr/>
              </p14:nvContentPartPr>
              <p14:xfrm>
                <a:off x="1225419" y="3530732"/>
                <a:ext cx="121320" cy="223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43F950D-49D7-B11E-3352-D91C2ACF893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216419" y="3521732"/>
                  <a:ext cx="1389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4A85C27-16C6-0657-5F7A-C07D85CA11CB}"/>
                    </a:ext>
                  </a:extLst>
                </p14:cNvPr>
                <p14:cNvContentPartPr/>
                <p14:nvPr/>
              </p14:nvContentPartPr>
              <p14:xfrm>
                <a:off x="1276899" y="3615692"/>
                <a:ext cx="127080" cy="2088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4A85C27-16C6-0657-5F7A-C07D85CA11CB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268259" y="3606692"/>
                  <a:ext cx="144720" cy="3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DD5B3C7C-AFE7-1B23-AF32-B39A0C55FCD6}"/>
              </a:ext>
            </a:extLst>
          </p:cNvPr>
          <p:cNvGrpSpPr/>
          <p:nvPr/>
        </p:nvGrpSpPr>
        <p:grpSpPr>
          <a:xfrm>
            <a:off x="1699179" y="3464132"/>
            <a:ext cx="1636200" cy="339480"/>
            <a:chOff x="1699179" y="3464132"/>
            <a:chExt cx="1636200" cy="33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88E54D25-597F-70EF-6031-8AFD21E4FE85}"/>
                    </a:ext>
                  </a:extLst>
                </p14:cNvPr>
                <p14:cNvContentPartPr/>
                <p14:nvPr/>
              </p14:nvContentPartPr>
              <p14:xfrm>
                <a:off x="1699179" y="3627572"/>
                <a:ext cx="113040" cy="1728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88E54D25-597F-70EF-6031-8AFD21E4FE8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690179" y="3618932"/>
                  <a:ext cx="1306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0DDE2665-6A55-5AB8-324C-654C2A63DC02}"/>
                    </a:ext>
                  </a:extLst>
                </p14:cNvPr>
                <p14:cNvContentPartPr/>
                <p14:nvPr/>
              </p14:nvContentPartPr>
              <p14:xfrm>
                <a:off x="1940379" y="3518492"/>
                <a:ext cx="61200" cy="21852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0DDE2665-6A55-5AB8-324C-654C2A63DC02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931379" y="3509852"/>
                  <a:ext cx="7884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9D15AC08-7AE8-1DD0-27BF-F52CD54260A2}"/>
                    </a:ext>
                  </a:extLst>
                </p14:cNvPr>
                <p14:cNvContentPartPr/>
                <p14:nvPr/>
              </p14:nvContentPartPr>
              <p14:xfrm>
                <a:off x="2051619" y="3593732"/>
                <a:ext cx="199080" cy="10692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9D15AC08-7AE8-1DD0-27BF-F52CD54260A2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042619" y="3584732"/>
                  <a:ext cx="2167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D7015CE5-629F-66B8-8470-FFA101B64A79}"/>
                    </a:ext>
                  </a:extLst>
                </p14:cNvPr>
                <p14:cNvContentPartPr/>
                <p14:nvPr/>
              </p14:nvContentPartPr>
              <p14:xfrm>
                <a:off x="2231619" y="3539012"/>
                <a:ext cx="10440" cy="396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D7015CE5-629F-66B8-8470-FFA101B64A7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2222619" y="3530372"/>
                  <a:ext cx="2808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F807159-0CF8-C339-4961-A43670626EE0}"/>
                    </a:ext>
                  </a:extLst>
                </p14:cNvPr>
                <p14:cNvContentPartPr/>
                <p14:nvPr/>
              </p14:nvContentPartPr>
              <p14:xfrm>
                <a:off x="2215779" y="3647012"/>
                <a:ext cx="419760" cy="11556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F807159-0CF8-C339-4961-A43670626EE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207139" y="3638012"/>
                  <a:ext cx="4374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44DC1EEB-1A20-2AA7-C79F-5DBFDF5560E4}"/>
                    </a:ext>
                  </a:extLst>
                </p14:cNvPr>
                <p14:cNvContentPartPr/>
                <p14:nvPr/>
              </p14:nvContentPartPr>
              <p14:xfrm>
                <a:off x="2575779" y="3547652"/>
                <a:ext cx="246600" cy="17100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44DC1EEB-1A20-2AA7-C79F-5DBFDF5560E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566779" y="3538652"/>
                  <a:ext cx="2642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CDB63CB-4061-BA1A-960A-61E0E2B52B36}"/>
                    </a:ext>
                  </a:extLst>
                </p14:cNvPr>
                <p14:cNvContentPartPr/>
                <p14:nvPr/>
              </p14:nvContentPartPr>
              <p14:xfrm>
                <a:off x="2863059" y="3480692"/>
                <a:ext cx="118440" cy="2376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CDB63CB-4061-BA1A-960A-61E0E2B52B36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854419" y="3471692"/>
                  <a:ext cx="1360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7803E060-C478-8723-753E-78C99F399268}"/>
                    </a:ext>
                  </a:extLst>
                </p14:cNvPr>
                <p14:cNvContentPartPr/>
                <p14:nvPr/>
              </p14:nvContentPartPr>
              <p14:xfrm>
                <a:off x="2865939" y="3496532"/>
                <a:ext cx="267480" cy="30708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7803E060-C478-8723-753E-78C99F39926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856939" y="3487892"/>
                  <a:ext cx="28512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CB851052-A600-210E-9C21-3084BC9C5984}"/>
                    </a:ext>
                  </a:extLst>
                </p14:cNvPr>
                <p14:cNvContentPartPr/>
                <p14:nvPr/>
              </p14:nvContentPartPr>
              <p14:xfrm>
                <a:off x="3021099" y="3571772"/>
                <a:ext cx="155520" cy="13572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CB851052-A600-210E-9C21-3084BC9C5984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012099" y="3562772"/>
                  <a:ext cx="1731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D562A435-50DD-0503-6025-97779937B2B1}"/>
                    </a:ext>
                  </a:extLst>
                </p14:cNvPr>
                <p14:cNvContentPartPr/>
                <p14:nvPr/>
              </p14:nvContentPartPr>
              <p14:xfrm>
                <a:off x="3237459" y="3464132"/>
                <a:ext cx="97920" cy="26784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D562A435-50DD-0503-6025-97779937B2B1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228819" y="3455132"/>
                  <a:ext cx="115560" cy="285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4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2BEEAF5F-528D-2C52-7479-EE76222D458B}"/>
                  </a:ext>
                </a:extLst>
              </p14:cNvPr>
              <p14:cNvContentPartPr/>
              <p14:nvPr/>
            </p14:nvContentPartPr>
            <p14:xfrm>
              <a:off x="3488379" y="3452612"/>
              <a:ext cx="128880" cy="224640"/>
            </p14:xfrm>
          </p:contentPart>
        </mc:Choice>
        <mc:Fallback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2BEEAF5F-528D-2C52-7479-EE76222D458B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3479379" y="3443972"/>
                <a:ext cx="146520" cy="242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6100A5D-9B4D-8AD1-95AC-F49F9A1EFFD9}"/>
              </a:ext>
            </a:extLst>
          </p:cNvPr>
          <p:cNvGrpSpPr/>
          <p:nvPr/>
        </p:nvGrpSpPr>
        <p:grpSpPr>
          <a:xfrm>
            <a:off x="3794379" y="3434972"/>
            <a:ext cx="1315440" cy="306000"/>
            <a:chOff x="3794379" y="3434972"/>
            <a:chExt cx="1315440" cy="30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A3D49CA2-A38A-74AD-5606-7E81A803081C}"/>
                    </a:ext>
                  </a:extLst>
                </p14:cNvPr>
                <p14:cNvContentPartPr/>
                <p14:nvPr/>
              </p14:nvContentPartPr>
              <p14:xfrm>
                <a:off x="3794379" y="3436052"/>
                <a:ext cx="125640" cy="22572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A3D49CA2-A38A-74AD-5606-7E81A803081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785379" y="3427412"/>
                  <a:ext cx="14328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0CD3D35B-CB76-70BC-31D2-50C0A0E1CCB7}"/>
                    </a:ext>
                  </a:extLst>
                </p14:cNvPr>
                <p14:cNvContentPartPr/>
                <p14:nvPr/>
              </p14:nvContentPartPr>
              <p14:xfrm>
                <a:off x="4020459" y="3474572"/>
                <a:ext cx="42840" cy="14976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0CD3D35B-CB76-70BC-31D2-50C0A0E1CCB7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4011819" y="3465932"/>
                  <a:ext cx="604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2490B650-37EA-254C-E4BA-34C8BCD96A53}"/>
                    </a:ext>
                  </a:extLst>
                </p14:cNvPr>
                <p14:cNvContentPartPr/>
                <p14:nvPr/>
              </p14:nvContentPartPr>
              <p14:xfrm>
                <a:off x="4008939" y="3676532"/>
                <a:ext cx="163800" cy="3852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2490B650-37EA-254C-E4BA-34C8BCD96A53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999939" y="3667892"/>
                  <a:ext cx="18144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7007F174-2E8D-85B9-419D-8BE409488549}"/>
                    </a:ext>
                  </a:extLst>
                </p14:cNvPr>
                <p14:cNvContentPartPr/>
                <p14:nvPr/>
              </p14:nvContentPartPr>
              <p14:xfrm>
                <a:off x="4299099" y="3587252"/>
                <a:ext cx="136440" cy="2376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7007F174-2E8D-85B9-419D-8BE409488549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290099" y="3578252"/>
                  <a:ext cx="1540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EE417E88-6478-91D7-00E8-83AB7F2506E1}"/>
                    </a:ext>
                  </a:extLst>
                </p14:cNvPr>
                <p14:cNvContentPartPr/>
                <p14:nvPr/>
              </p14:nvContentPartPr>
              <p14:xfrm>
                <a:off x="4526979" y="3476012"/>
                <a:ext cx="122760" cy="16848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EE417E88-6478-91D7-00E8-83AB7F2506E1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517979" y="3467372"/>
                  <a:ext cx="1404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B9E38162-F735-7B3B-E46C-B0526954473E}"/>
                    </a:ext>
                  </a:extLst>
                </p14:cNvPr>
                <p14:cNvContentPartPr/>
                <p14:nvPr/>
              </p14:nvContentPartPr>
              <p14:xfrm>
                <a:off x="4739379" y="3434972"/>
                <a:ext cx="84600" cy="2304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B9E38162-F735-7B3B-E46C-B0526954473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730379" y="3426332"/>
                  <a:ext cx="1022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8A94ED85-61E3-E3D1-D104-3BABA81478B2}"/>
                    </a:ext>
                  </a:extLst>
                </p14:cNvPr>
                <p14:cNvContentPartPr/>
                <p14:nvPr/>
              </p14:nvContentPartPr>
              <p14:xfrm>
                <a:off x="4739379" y="3455492"/>
                <a:ext cx="270000" cy="28548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8A94ED85-61E3-E3D1-D104-3BABA81478B2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4730379" y="3446852"/>
                  <a:ext cx="28764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E81553AC-A816-A806-B76A-D64A19D8B35B}"/>
                    </a:ext>
                  </a:extLst>
                </p14:cNvPr>
                <p14:cNvContentPartPr/>
                <p14:nvPr/>
              </p14:nvContentPartPr>
              <p14:xfrm>
                <a:off x="4923339" y="3442172"/>
                <a:ext cx="186480" cy="20988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E81553AC-A816-A806-B76A-D64A19D8B35B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4914699" y="3433172"/>
                  <a:ext cx="204120" cy="227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2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0D374FF6-8C75-1D47-3D25-AA306ED633BE}"/>
                  </a:ext>
                </a:extLst>
              </p14:cNvPr>
              <p14:cNvContentPartPr/>
              <p14:nvPr/>
            </p14:nvContentPartPr>
            <p14:xfrm>
              <a:off x="1430619" y="4082972"/>
              <a:ext cx="99720" cy="10440"/>
            </p14:xfrm>
          </p:contentPart>
        </mc:Choice>
        <mc:Fallback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0D374FF6-8C75-1D47-3D25-AA306ED633BE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1421979" y="4073972"/>
                <a:ext cx="117360" cy="2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4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597865D7-5BF6-E78D-C448-EE3B41E5C040}"/>
                  </a:ext>
                </a:extLst>
              </p14:cNvPr>
              <p14:cNvContentPartPr/>
              <p14:nvPr/>
            </p14:nvContentPartPr>
            <p14:xfrm>
              <a:off x="1465539" y="4167932"/>
              <a:ext cx="159120" cy="21600"/>
            </p14:xfrm>
          </p:contentPart>
        </mc:Choice>
        <mc:Fallback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597865D7-5BF6-E78D-C448-EE3B41E5C040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1456539" y="4158932"/>
                <a:ext cx="176760" cy="3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F1D47FD-879F-9A9C-DB18-DC127C7F684C}"/>
              </a:ext>
            </a:extLst>
          </p:cNvPr>
          <p:cNvGrpSpPr/>
          <p:nvPr/>
        </p:nvGrpSpPr>
        <p:grpSpPr>
          <a:xfrm>
            <a:off x="1902219" y="4022852"/>
            <a:ext cx="561600" cy="289800"/>
            <a:chOff x="1902219" y="4022852"/>
            <a:chExt cx="561600" cy="289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3854516A-522D-C725-ECF6-C410D9937F11}"/>
                    </a:ext>
                  </a:extLst>
                </p14:cNvPr>
                <p14:cNvContentPartPr/>
                <p14:nvPr/>
              </p14:nvContentPartPr>
              <p14:xfrm>
                <a:off x="1902219" y="4046612"/>
                <a:ext cx="17640" cy="15696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3854516A-522D-C725-ECF6-C410D9937F11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893219" y="4037972"/>
                  <a:ext cx="352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9C55C5FB-831E-F2A8-2D57-26140A4B432A}"/>
                    </a:ext>
                  </a:extLst>
                </p14:cNvPr>
                <p14:cNvContentPartPr/>
                <p14:nvPr/>
              </p14:nvContentPartPr>
              <p14:xfrm>
                <a:off x="1974579" y="4031852"/>
                <a:ext cx="117720" cy="13500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9C55C5FB-831E-F2A8-2D57-26140A4B432A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965939" y="4023212"/>
                  <a:ext cx="1353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2CD5363E-93D6-88CE-B475-6DE524424841}"/>
                    </a:ext>
                  </a:extLst>
                </p14:cNvPr>
                <p14:cNvContentPartPr/>
                <p14:nvPr/>
              </p14:nvContentPartPr>
              <p14:xfrm>
                <a:off x="2231619" y="4022852"/>
                <a:ext cx="38520" cy="18900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CD5363E-93D6-88CE-B475-6DE524424841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222619" y="4013852"/>
                  <a:ext cx="5616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A048A9EF-8995-4EC5-1367-162E234E0E71}"/>
                    </a:ext>
                  </a:extLst>
                </p14:cNvPr>
                <p14:cNvContentPartPr/>
                <p14:nvPr/>
              </p14:nvContentPartPr>
              <p14:xfrm>
                <a:off x="2217939" y="4278092"/>
                <a:ext cx="245880" cy="345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A048A9EF-8995-4EC5-1367-162E234E0E7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2209299" y="4269452"/>
                  <a:ext cx="263520" cy="5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FD891AB-5ED2-8E68-0FEA-5A2EEAC2069F}"/>
              </a:ext>
            </a:extLst>
          </p:cNvPr>
          <p:cNvGrpSpPr/>
          <p:nvPr/>
        </p:nvGrpSpPr>
        <p:grpSpPr>
          <a:xfrm>
            <a:off x="2632299" y="3999452"/>
            <a:ext cx="822240" cy="306720"/>
            <a:chOff x="2632299" y="3999452"/>
            <a:chExt cx="822240" cy="306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466ECBEA-264C-A8FA-4EBA-64A3B5369037}"/>
                    </a:ext>
                  </a:extLst>
                </p14:cNvPr>
                <p14:cNvContentPartPr/>
                <p14:nvPr/>
              </p14:nvContentPartPr>
              <p14:xfrm>
                <a:off x="2632299" y="4131572"/>
                <a:ext cx="120600" cy="219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466ECBEA-264C-A8FA-4EBA-64A3B5369037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623299" y="4122932"/>
                  <a:ext cx="1382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8B5A67F4-468D-7F90-2B79-F5CA2EFE4051}"/>
                    </a:ext>
                  </a:extLst>
                </p14:cNvPr>
                <p14:cNvContentPartPr/>
                <p14:nvPr/>
              </p14:nvContentPartPr>
              <p14:xfrm>
                <a:off x="2856219" y="4005572"/>
                <a:ext cx="90000" cy="12888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8B5A67F4-468D-7F90-2B79-F5CA2EFE4051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847219" y="3996932"/>
                  <a:ext cx="1076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8BE28F9F-14D3-C4CE-AC2F-6C760694CA33}"/>
                    </a:ext>
                  </a:extLst>
                </p14:cNvPr>
                <p14:cNvContentPartPr/>
                <p14:nvPr/>
              </p14:nvContentPartPr>
              <p14:xfrm>
                <a:off x="2936499" y="4033292"/>
                <a:ext cx="24840" cy="14292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8BE28F9F-14D3-C4CE-AC2F-6C760694CA33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927859" y="4024652"/>
                  <a:ext cx="4248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C236721A-84D7-6E4C-0047-01A5A8023698}"/>
                    </a:ext>
                  </a:extLst>
                </p14:cNvPr>
                <p14:cNvContentPartPr/>
                <p14:nvPr/>
              </p14:nvContentPartPr>
              <p14:xfrm>
                <a:off x="2998419" y="4007012"/>
                <a:ext cx="147600" cy="15984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C236721A-84D7-6E4C-0047-01A5A8023698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989419" y="3998372"/>
                  <a:ext cx="1652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C569067-3B46-F89B-46A5-80A79E1E5180}"/>
                    </a:ext>
                  </a:extLst>
                </p14:cNvPr>
                <p14:cNvContentPartPr/>
                <p14:nvPr/>
              </p14:nvContentPartPr>
              <p14:xfrm>
                <a:off x="3216219" y="3999452"/>
                <a:ext cx="80640" cy="30672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C569067-3B46-F89B-46A5-80A79E1E5180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207579" y="3990452"/>
                  <a:ext cx="9828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0C969198-CC4A-BCB5-A838-186A1546CB5E}"/>
                    </a:ext>
                  </a:extLst>
                </p14:cNvPr>
                <p14:cNvContentPartPr/>
                <p14:nvPr/>
              </p14:nvContentPartPr>
              <p14:xfrm>
                <a:off x="3221979" y="4126892"/>
                <a:ext cx="232560" cy="6840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0C969198-CC4A-BCB5-A838-186A1546CB5E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213339" y="4117892"/>
                  <a:ext cx="250200" cy="86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5D5AEC22-FE7A-1B21-6DB3-3BE2EF9C82C1}"/>
              </a:ext>
            </a:extLst>
          </p:cNvPr>
          <p:cNvGrpSpPr/>
          <p:nvPr/>
        </p:nvGrpSpPr>
        <p:grpSpPr>
          <a:xfrm>
            <a:off x="764259" y="4644159"/>
            <a:ext cx="360360" cy="351720"/>
            <a:chOff x="764259" y="4644159"/>
            <a:chExt cx="360360" cy="35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9516C331-FFBC-F10E-0078-99A07606B71C}"/>
                    </a:ext>
                  </a:extLst>
                </p14:cNvPr>
                <p14:cNvContentPartPr/>
                <p14:nvPr/>
              </p14:nvContentPartPr>
              <p14:xfrm>
                <a:off x="764259" y="4783479"/>
                <a:ext cx="126720" cy="2124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9516C331-FFBC-F10E-0078-99A07606B71C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55259" y="4774839"/>
                  <a:ext cx="14436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CB7CE413-A7E6-6697-0159-579281FEA1C1}"/>
                    </a:ext>
                  </a:extLst>
                </p14:cNvPr>
                <p14:cNvContentPartPr/>
                <p14:nvPr/>
              </p14:nvContentPartPr>
              <p14:xfrm>
                <a:off x="971259" y="4846479"/>
                <a:ext cx="113040" cy="11700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CB7CE413-A7E6-6697-0159-579281FEA1C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962259" y="4837839"/>
                  <a:ext cx="13068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3FE5B86A-61B6-E131-6BCC-2082560E783A}"/>
                    </a:ext>
                  </a:extLst>
                </p14:cNvPr>
                <p14:cNvContentPartPr/>
                <p14:nvPr/>
              </p14:nvContentPartPr>
              <p14:xfrm>
                <a:off x="821139" y="4644159"/>
                <a:ext cx="303480" cy="9540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3FE5B86A-61B6-E131-6BCC-2082560E783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812139" y="4635159"/>
                  <a:ext cx="321120" cy="113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2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F5410918-024E-002E-DF6E-FEABBF094DF4}"/>
                  </a:ext>
                </a:extLst>
              </p14:cNvPr>
              <p14:cNvContentPartPr/>
              <p14:nvPr/>
            </p14:nvContentPartPr>
            <p14:xfrm>
              <a:off x="1276899" y="4845399"/>
              <a:ext cx="117720" cy="55080"/>
            </p14:xfrm>
          </p:contentPart>
        </mc:Choice>
        <mc:Fallback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F5410918-024E-002E-DF6E-FEABBF094DF4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1268259" y="4836759"/>
                <a:ext cx="135360" cy="72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FF302EB-215C-D81D-6FD8-33C5FD90F555}"/>
              </a:ext>
            </a:extLst>
          </p:cNvPr>
          <p:cNvGrpSpPr/>
          <p:nvPr/>
        </p:nvGrpSpPr>
        <p:grpSpPr>
          <a:xfrm>
            <a:off x="1583619" y="4659639"/>
            <a:ext cx="891720" cy="376200"/>
            <a:chOff x="1583619" y="4659639"/>
            <a:chExt cx="891720" cy="376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A5B05CFD-F622-24A6-5DDE-1248A17DCDC1}"/>
                    </a:ext>
                  </a:extLst>
                </p14:cNvPr>
                <p14:cNvContentPartPr/>
                <p14:nvPr/>
              </p14:nvContentPartPr>
              <p14:xfrm>
                <a:off x="1660659" y="4659639"/>
                <a:ext cx="99000" cy="936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A5B05CFD-F622-24A6-5DDE-1248A17DCDC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652019" y="4650639"/>
                  <a:ext cx="1166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888110D-4541-F34A-02D0-61FEC5CE137E}"/>
                    </a:ext>
                  </a:extLst>
                </p14:cNvPr>
                <p14:cNvContentPartPr/>
                <p14:nvPr/>
              </p14:nvContentPartPr>
              <p14:xfrm>
                <a:off x="1641579" y="4676559"/>
                <a:ext cx="115200" cy="10224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888110D-4541-F34A-02D0-61FEC5CE137E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632939" y="4667919"/>
                  <a:ext cx="1328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4E3899A6-AD56-2421-34A7-5D0ACBB07BB5}"/>
                    </a:ext>
                  </a:extLst>
                </p14:cNvPr>
                <p14:cNvContentPartPr/>
                <p14:nvPr/>
              </p14:nvContentPartPr>
              <p14:xfrm>
                <a:off x="1583619" y="4858719"/>
                <a:ext cx="244080" cy="17712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4E3899A6-AD56-2421-34A7-5D0ACBB07BB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574619" y="4849719"/>
                  <a:ext cx="26172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4A5B4ABB-FB02-C47E-B7F2-BF21F423A296}"/>
                    </a:ext>
                  </a:extLst>
                </p14:cNvPr>
                <p14:cNvContentPartPr/>
                <p14:nvPr/>
              </p14:nvContentPartPr>
              <p14:xfrm>
                <a:off x="1930299" y="4700679"/>
                <a:ext cx="89280" cy="33228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4A5B4ABB-FB02-C47E-B7F2-BF21F423A296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921299" y="4691679"/>
                  <a:ext cx="10692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1AFAFF8A-09A1-C7E6-F589-7EB403153914}"/>
                    </a:ext>
                  </a:extLst>
                </p14:cNvPr>
                <p14:cNvContentPartPr/>
                <p14:nvPr/>
              </p14:nvContentPartPr>
              <p14:xfrm>
                <a:off x="2141619" y="4735959"/>
                <a:ext cx="82440" cy="11016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1AFAFF8A-09A1-C7E6-F589-7EB403153914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132979" y="4727319"/>
                  <a:ext cx="10008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D93D7CCF-6A71-53AB-BC94-92574809EE64}"/>
                    </a:ext>
                  </a:extLst>
                </p14:cNvPr>
                <p14:cNvContentPartPr/>
                <p14:nvPr/>
              </p14:nvContentPartPr>
              <p14:xfrm>
                <a:off x="2203179" y="4677999"/>
                <a:ext cx="149760" cy="20952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D93D7CCF-6A71-53AB-BC94-92574809EE64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194179" y="4668999"/>
                  <a:ext cx="1674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3ECFFDE-1162-8F9B-DA0D-635A16D4BDF3}"/>
                    </a:ext>
                  </a:extLst>
                </p14:cNvPr>
                <p14:cNvContentPartPr/>
                <p14:nvPr/>
              </p14:nvContentPartPr>
              <p14:xfrm>
                <a:off x="2319819" y="4907679"/>
                <a:ext cx="155520" cy="2628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3ECFFDE-1162-8F9B-DA0D-635A16D4BDF3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2311179" y="4898679"/>
                  <a:ext cx="173160" cy="43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88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7915204E-057A-B417-4E54-01359F541FA8}"/>
                  </a:ext>
                </a:extLst>
              </p14:cNvPr>
              <p14:cNvContentPartPr/>
              <p14:nvPr/>
            </p14:nvContentPartPr>
            <p14:xfrm>
              <a:off x="2664699" y="4731279"/>
              <a:ext cx="123480" cy="34200"/>
            </p14:xfrm>
          </p:contentPart>
        </mc:Choice>
        <mc:Fallback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7915204E-057A-B417-4E54-01359F541FA8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2656059" y="4722279"/>
                <a:ext cx="141120" cy="5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7" name="Group 146">
            <a:extLst>
              <a:ext uri="{FF2B5EF4-FFF2-40B4-BE49-F238E27FC236}">
                <a16:creationId xmlns:a16="http://schemas.microsoft.com/office/drawing/2014/main" id="{EAFB518C-EEC4-61B6-6D2F-51902D7355B8}"/>
              </a:ext>
            </a:extLst>
          </p:cNvPr>
          <p:cNvGrpSpPr/>
          <p:nvPr/>
        </p:nvGrpSpPr>
        <p:grpSpPr>
          <a:xfrm>
            <a:off x="3022899" y="4526439"/>
            <a:ext cx="609480" cy="492840"/>
            <a:chOff x="3022899" y="4526439"/>
            <a:chExt cx="609480" cy="492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3B34C35F-46F5-AA95-F7BD-152324D418AF}"/>
                    </a:ext>
                  </a:extLst>
                </p14:cNvPr>
                <p14:cNvContentPartPr/>
                <p14:nvPr/>
              </p14:nvContentPartPr>
              <p14:xfrm>
                <a:off x="3022899" y="4666119"/>
                <a:ext cx="20880" cy="15732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3B34C35F-46F5-AA95-F7BD-152324D418AF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3014259" y="4657479"/>
                  <a:ext cx="3852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024AC191-B4C4-DD19-C4E4-2E435D5E8E59}"/>
                    </a:ext>
                  </a:extLst>
                </p14:cNvPr>
                <p14:cNvContentPartPr/>
                <p14:nvPr/>
              </p14:nvContentPartPr>
              <p14:xfrm>
                <a:off x="3143139" y="4634079"/>
                <a:ext cx="84960" cy="19476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024AC191-B4C4-DD19-C4E4-2E435D5E8E5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134499" y="4625439"/>
                  <a:ext cx="1026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D70940EE-896C-BBFB-D87F-558D6D02B952}"/>
                    </a:ext>
                  </a:extLst>
                </p14:cNvPr>
                <p14:cNvContentPartPr/>
                <p14:nvPr/>
              </p14:nvContentPartPr>
              <p14:xfrm>
                <a:off x="3281379" y="4664319"/>
                <a:ext cx="222840" cy="35496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D70940EE-896C-BBFB-D87F-558D6D02B95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3272739" y="4655319"/>
                  <a:ext cx="24048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E35666A2-BE10-58C5-0AF0-42035FCF1D5E}"/>
                    </a:ext>
                  </a:extLst>
                </p14:cNvPr>
                <p14:cNvContentPartPr/>
                <p14:nvPr/>
              </p14:nvContentPartPr>
              <p14:xfrm>
                <a:off x="3558939" y="4526439"/>
                <a:ext cx="73440" cy="46692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E35666A2-BE10-58C5-0AF0-42035FCF1D5E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3550299" y="4517799"/>
                  <a:ext cx="91080" cy="48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830DBF5A-5DEB-1502-2548-88E5C054DDF0}"/>
              </a:ext>
            </a:extLst>
          </p:cNvPr>
          <p:cNvGrpSpPr/>
          <p:nvPr/>
        </p:nvGrpSpPr>
        <p:grpSpPr>
          <a:xfrm>
            <a:off x="1327299" y="5290719"/>
            <a:ext cx="548280" cy="370080"/>
            <a:chOff x="1327299" y="5290719"/>
            <a:chExt cx="548280" cy="370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41E7287A-68CA-C16B-2375-B86E8F4D6812}"/>
                    </a:ext>
                  </a:extLst>
                </p14:cNvPr>
                <p14:cNvContentPartPr/>
                <p14:nvPr/>
              </p14:nvContentPartPr>
              <p14:xfrm>
                <a:off x="1327299" y="5448399"/>
                <a:ext cx="93960" cy="2376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41E7287A-68CA-C16B-2375-B86E8F4D6812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318299" y="5439399"/>
                  <a:ext cx="1116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6A0E239D-5253-1444-1835-725962426D02}"/>
                    </a:ext>
                  </a:extLst>
                </p14:cNvPr>
                <p14:cNvContentPartPr/>
                <p14:nvPr/>
              </p14:nvContentPartPr>
              <p14:xfrm>
                <a:off x="1359699" y="5290719"/>
                <a:ext cx="423720" cy="24912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6A0E239D-5253-1444-1835-725962426D02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351059" y="5282079"/>
                  <a:ext cx="44136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D1A79752-69EE-0355-96A2-786551687D08}"/>
                    </a:ext>
                  </a:extLst>
                </p14:cNvPr>
                <p14:cNvContentPartPr/>
                <p14:nvPr/>
              </p14:nvContentPartPr>
              <p14:xfrm>
                <a:off x="1675779" y="5291079"/>
                <a:ext cx="134280" cy="16380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D1A79752-69EE-0355-96A2-786551687D08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666779" y="5282439"/>
                  <a:ext cx="1519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36803CB2-A8B9-CCC8-7FAA-F475573CA2A6}"/>
                    </a:ext>
                  </a:extLst>
                </p14:cNvPr>
                <p14:cNvContentPartPr/>
                <p14:nvPr/>
              </p14:nvContentPartPr>
              <p14:xfrm>
                <a:off x="1593339" y="5478639"/>
                <a:ext cx="282240" cy="18216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36803CB2-A8B9-CCC8-7FAA-F475573CA2A6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584699" y="5469999"/>
                  <a:ext cx="29988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3C20DB95-247C-45BB-D6D3-650026D248CE}"/>
              </a:ext>
            </a:extLst>
          </p:cNvPr>
          <p:cNvGrpSpPr/>
          <p:nvPr/>
        </p:nvGrpSpPr>
        <p:grpSpPr>
          <a:xfrm>
            <a:off x="2051619" y="5282439"/>
            <a:ext cx="342000" cy="297000"/>
            <a:chOff x="2051619" y="5282439"/>
            <a:chExt cx="342000" cy="297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E299B23F-35FA-497D-59E8-C8FBB241CC25}"/>
                    </a:ext>
                  </a:extLst>
                </p14:cNvPr>
                <p14:cNvContentPartPr/>
                <p14:nvPr/>
              </p14:nvContentPartPr>
              <p14:xfrm>
                <a:off x="2051619" y="5387559"/>
                <a:ext cx="100440" cy="16632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E299B23F-35FA-497D-59E8-C8FBB241CC25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2042619" y="5378919"/>
                  <a:ext cx="1180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1DAABAAA-F53D-71F3-F15B-8FFC04DF2BCA}"/>
                    </a:ext>
                  </a:extLst>
                </p14:cNvPr>
                <p14:cNvContentPartPr/>
                <p14:nvPr/>
              </p14:nvContentPartPr>
              <p14:xfrm>
                <a:off x="2201019" y="5374599"/>
                <a:ext cx="120600" cy="20484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1DAABAAA-F53D-71F3-F15B-8FFC04DF2BCA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2192019" y="5365959"/>
                  <a:ext cx="1382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0017FFE9-4AF7-F409-6A5C-7CF6D03C70CE}"/>
                    </a:ext>
                  </a:extLst>
                </p14:cNvPr>
                <p14:cNvContentPartPr/>
                <p14:nvPr/>
              </p14:nvContentPartPr>
              <p14:xfrm>
                <a:off x="2226219" y="5436159"/>
                <a:ext cx="113040" cy="4104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0017FFE9-4AF7-F409-6A5C-7CF6D03C70CE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2217579" y="5427519"/>
                  <a:ext cx="13068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89CA8DC8-35F1-A15F-9D52-4AD9271FA23D}"/>
                    </a:ext>
                  </a:extLst>
                </p14:cNvPr>
                <p14:cNvContentPartPr/>
                <p14:nvPr/>
              </p14:nvContentPartPr>
              <p14:xfrm>
                <a:off x="2074299" y="5282439"/>
                <a:ext cx="319320" cy="12168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89CA8DC8-35F1-A15F-9D52-4AD9271FA23D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2065299" y="5273799"/>
                  <a:ext cx="336960" cy="139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14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B51E4B79-9EF0-4FEE-E922-B85EE6A4557D}"/>
                  </a:ext>
                </a:extLst>
              </p14:cNvPr>
              <p14:cNvContentPartPr/>
              <p14:nvPr/>
            </p14:nvContentPartPr>
            <p14:xfrm>
              <a:off x="606579" y="5898039"/>
              <a:ext cx="58320" cy="102240"/>
            </p14:xfrm>
          </p:contentPart>
        </mc:Choice>
        <mc:Fallback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B51E4B79-9EF0-4FEE-E922-B85EE6A4557D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597579" y="5889039"/>
                <a:ext cx="75960" cy="11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6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A7997900-4DB1-BD4F-3E99-E06FF1BDB0B6}"/>
                  </a:ext>
                </a:extLst>
              </p14:cNvPr>
              <p14:cNvContentPartPr/>
              <p14:nvPr/>
            </p14:nvContentPartPr>
            <p14:xfrm>
              <a:off x="825459" y="6054279"/>
              <a:ext cx="9720" cy="1800"/>
            </p14:xfrm>
          </p:contentPart>
        </mc:Choice>
        <mc:Fallback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A7997900-4DB1-BD4F-3E99-E06FF1BDB0B6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816459" y="6045639"/>
                <a:ext cx="27360" cy="19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0" name="Group 159">
            <a:extLst>
              <a:ext uri="{FF2B5EF4-FFF2-40B4-BE49-F238E27FC236}">
                <a16:creationId xmlns:a16="http://schemas.microsoft.com/office/drawing/2014/main" id="{0ABF1C7B-74A8-0836-A989-A74618D56F5A}"/>
              </a:ext>
            </a:extLst>
          </p:cNvPr>
          <p:cNvGrpSpPr/>
          <p:nvPr/>
        </p:nvGrpSpPr>
        <p:grpSpPr>
          <a:xfrm>
            <a:off x="964779" y="5860239"/>
            <a:ext cx="391320" cy="203760"/>
            <a:chOff x="964779" y="5860239"/>
            <a:chExt cx="391320" cy="20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B88C6C06-1481-B876-FFC8-5644A6D74031}"/>
                    </a:ext>
                  </a:extLst>
                </p14:cNvPr>
                <p14:cNvContentPartPr/>
                <p14:nvPr/>
              </p14:nvContentPartPr>
              <p14:xfrm>
                <a:off x="964779" y="5860239"/>
                <a:ext cx="117360" cy="3096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B88C6C06-1481-B876-FFC8-5644A6D74031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55779" y="5851599"/>
                  <a:ext cx="13500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E2E86714-557B-E086-00C7-9227461BA803}"/>
                    </a:ext>
                  </a:extLst>
                </p14:cNvPr>
                <p14:cNvContentPartPr/>
                <p14:nvPr/>
              </p14:nvContentPartPr>
              <p14:xfrm>
                <a:off x="1055499" y="5887239"/>
                <a:ext cx="38160" cy="14148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E2E86714-557B-E086-00C7-9227461BA803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46499" y="5878599"/>
                  <a:ext cx="558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4555D2B1-2877-F283-F7F3-12C3A723AB70}"/>
                    </a:ext>
                  </a:extLst>
                </p14:cNvPr>
                <p14:cNvContentPartPr/>
                <p14:nvPr/>
              </p14:nvContentPartPr>
              <p14:xfrm>
                <a:off x="1104819" y="5885799"/>
                <a:ext cx="251280" cy="17820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4555D2B1-2877-F283-F7F3-12C3A723AB70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95819" y="5877159"/>
                  <a:ext cx="268920" cy="195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EDEDAC0A-BE26-8B81-0671-39BA3ED543F5}"/>
              </a:ext>
            </a:extLst>
          </p:cNvPr>
          <p:cNvGrpSpPr/>
          <p:nvPr/>
        </p:nvGrpSpPr>
        <p:grpSpPr>
          <a:xfrm>
            <a:off x="1595499" y="5839719"/>
            <a:ext cx="674640" cy="364680"/>
            <a:chOff x="1595499" y="5839719"/>
            <a:chExt cx="674640" cy="36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C5893D69-88E1-F88D-3ABC-345824F953D7}"/>
                    </a:ext>
                  </a:extLst>
                </p14:cNvPr>
                <p14:cNvContentPartPr/>
                <p14:nvPr/>
              </p14:nvContentPartPr>
              <p14:xfrm>
                <a:off x="1595499" y="5957079"/>
                <a:ext cx="207720" cy="24732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C5893D69-88E1-F88D-3ABC-345824F953D7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586499" y="5948439"/>
                  <a:ext cx="22536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6C7AFC76-A8EE-1C1F-8312-823301FC5545}"/>
                    </a:ext>
                  </a:extLst>
                </p14:cNvPr>
                <p14:cNvContentPartPr/>
                <p14:nvPr/>
              </p14:nvContentPartPr>
              <p14:xfrm>
                <a:off x="1823739" y="5887239"/>
                <a:ext cx="203400" cy="20484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6C7AFC76-A8EE-1C1F-8312-823301FC5545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814739" y="5878599"/>
                  <a:ext cx="2210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A5918A2C-B6A3-915D-8637-23685B966036}"/>
                    </a:ext>
                  </a:extLst>
                </p14:cNvPr>
                <p14:cNvContentPartPr/>
                <p14:nvPr/>
              </p14:nvContentPartPr>
              <p14:xfrm>
                <a:off x="1997979" y="5839719"/>
                <a:ext cx="157680" cy="20988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A5918A2C-B6A3-915D-8637-23685B966036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988979" y="5831079"/>
                  <a:ext cx="1753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0CB5AD14-DCCF-8C30-3FB0-4D757F5C0BEC}"/>
                    </a:ext>
                  </a:extLst>
                </p14:cNvPr>
                <p14:cNvContentPartPr/>
                <p14:nvPr/>
              </p14:nvContentPartPr>
              <p14:xfrm>
                <a:off x="2164299" y="5916039"/>
                <a:ext cx="105840" cy="12960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0CB5AD14-DCCF-8C30-3FB0-4D757F5C0BEC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155299" y="5907399"/>
                  <a:ext cx="123480" cy="14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0156D8B8-B2E4-0A6E-C476-6C9F9C98A9B0}"/>
              </a:ext>
            </a:extLst>
          </p:cNvPr>
          <p:cNvGrpSpPr/>
          <p:nvPr/>
        </p:nvGrpSpPr>
        <p:grpSpPr>
          <a:xfrm>
            <a:off x="2520339" y="5889759"/>
            <a:ext cx="348120" cy="128880"/>
            <a:chOff x="2520339" y="5889759"/>
            <a:chExt cx="348120" cy="12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1839E28A-A9AC-2DF4-28AA-F305E33F883B}"/>
                    </a:ext>
                  </a:extLst>
                </p14:cNvPr>
                <p14:cNvContentPartPr/>
                <p14:nvPr/>
              </p14:nvContentPartPr>
              <p14:xfrm>
                <a:off x="2520339" y="5933319"/>
                <a:ext cx="127080" cy="5364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1839E28A-A9AC-2DF4-28AA-F305E33F883B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511339" y="5924679"/>
                  <a:ext cx="14472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9D493337-A7FF-DF8D-19A1-F95BC47D47CB}"/>
                    </a:ext>
                  </a:extLst>
                </p14:cNvPr>
                <p14:cNvContentPartPr/>
                <p14:nvPr/>
              </p14:nvContentPartPr>
              <p14:xfrm>
                <a:off x="2670459" y="5889759"/>
                <a:ext cx="198000" cy="12888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9D493337-A7FF-DF8D-19A1-F95BC47D47CB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2661459" y="5881119"/>
                  <a:ext cx="215640" cy="14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7B5B8825-F704-99FD-A0F8-F0AE1B62CE2F}"/>
              </a:ext>
            </a:extLst>
          </p:cNvPr>
          <p:cNvGrpSpPr/>
          <p:nvPr/>
        </p:nvGrpSpPr>
        <p:grpSpPr>
          <a:xfrm>
            <a:off x="3251499" y="5759439"/>
            <a:ext cx="1107360" cy="274680"/>
            <a:chOff x="3251499" y="5759439"/>
            <a:chExt cx="1107360" cy="27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6F037423-42EB-C8BF-5921-623EC9F5EDE3}"/>
                    </a:ext>
                  </a:extLst>
                </p14:cNvPr>
                <p14:cNvContentPartPr/>
                <p14:nvPr/>
              </p14:nvContentPartPr>
              <p14:xfrm>
                <a:off x="3251499" y="5759439"/>
                <a:ext cx="340200" cy="25812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6F037423-42EB-C8BF-5921-623EC9F5EDE3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3242859" y="5750799"/>
                  <a:ext cx="35784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3CAB3C59-9F68-73E2-713D-45707115E4F3}"/>
                    </a:ext>
                  </a:extLst>
                </p14:cNvPr>
                <p14:cNvContentPartPr/>
                <p14:nvPr/>
              </p14:nvContentPartPr>
              <p14:xfrm>
                <a:off x="3626259" y="5817039"/>
                <a:ext cx="24840" cy="15480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3CAB3C59-9F68-73E2-713D-45707115E4F3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617619" y="5808399"/>
                  <a:ext cx="424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C5915BD0-3C2B-7AB6-0DDD-169FE4DF4E23}"/>
                    </a:ext>
                  </a:extLst>
                </p14:cNvPr>
                <p14:cNvContentPartPr/>
                <p14:nvPr/>
              </p14:nvContentPartPr>
              <p14:xfrm>
                <a:off x="3687819" y="5859879"/>
                <a:ext cx="464040" cy="17424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C5915BD0-3C2B-7AB6-0DDD-169FE4DF4E23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679179" y="5851239"/>
                  <a:ext cx="48168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B696DD89-5303-73D9-593B-2B09FE75EDA7}"/>
                    </a:ext>
                  </a:extLst>
                </p14:cNvPr>
                <p14:cNvContentPartPr/>
                <p14:nvPr/>
              </p14:nvContentPartPr>
              <p14:xfrm>
                <a:off x="4191459" y="5860239"/>
                <a:ext cx="167400" cy="16380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B696DD89-5303-73D9-593B-2B09FE75EDA7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182459" y="5851599"/>
                  <a:ext cx="185040" cy="181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576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306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71" y="870332"/>
            <a:ext cx="23342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 dirty="0"/>
              <a:t>Sadler 4C</a:t>
            </a:r>
          </a:p>
        </p:txBody>
      </p:sp>
    </p:spTree>
    <p:extLst>
      <p:ext uri="{BB962C8B-B14F-4D97-AF65-F5344CB8AC3E}">
        <p14:creationId xmlns:p14="http://schemas.microsoft.com/office/powerpoint/2010/main" val="2517761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06412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Position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0" y="593438"/>
                <a:ext cx="9302509" cy="4504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Position vectors start from the origin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en-AU" sz="2400" b="1" dirty="0"/>
              </a:p>
            </p:txBody>
          </p:sp>
        </mc:Choice>
        <mc:Fallback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93438"/>
                <a:ext cx="9302509" cy="450487"/>
              </a:xfrm>
              <a:prstGeom prst="rect">
                <a:avLst/>
              </a:prstGeom>
              <a:blipFill>
                <a:blip r:embed="rId2"/>
                <a:stretch>
                  <a:fillRect l="-983" t="-18919" b="-243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57656" y="977054"/>
                <a:ext cx="9890312" cy="4543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Consider the points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400" dirty="0"/>
                  <a:t> shown in the diagram </a:t>
                </a:r>
              </a:p>
            </p:txBody>
          </p:sp>
        </mc:Choice>
        <mc:Fallback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656" y="977054"/>
                <a:ext cx="9890312" cy="454362"/>
              </a:xfrm>
              <a:prstGeom prst="rect">
                <a:avLst/>
              </a:prstGeom>
              <a:blipFill>
                <a:blip r:embed="rId3"/>
                <a:stretch>
                  <a:fillRect l="-986" t="-18667" b="-22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-57656" y="1420842"/>
                <a:ext cx="7944356" cy="3983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Determine the position vectors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400" b="0" dirty="0"/>
                  <a:t> </a:t>
                </a:r>
                <a:endParaRPr lang="en-AU" sz="2400" b="1" dirty="0"/>
              </a:p>
            </p:txBody>
          </p:sp>
        </mc:Choice>
        <mc:Fallback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656" y="1420842"/>
                <a:ext cx="7944356" cy="398391"/>
              </a:xfrm>
              <a:prstGeom prst="rect">
                <a:avLst/>
              </a:prstGeom>
              <a:blipFill>
                <a:blip r:embed="rId4"/>
                <a:stretch>
                  <a:fillRect l="-1228" t="-29231" b="-3384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630495" y="1911995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95" y="1911995"/>
                <a:ext cx="2297830" cy="6824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5C3C9E1B-8B80-EF10-F263-F944681625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730"/>
          <a:stretch/>
        </p:blipFill>
        <p:spPr>
          <a:xfrm>
            <a:off x="8250357" y="285782"/>
            <a:ext cx="2732004" cy="280074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31449BF3-3DD8-E976-F0F8-B915A098A9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996" y="2480441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𝑂𝐵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31449BF3-3DD8-E976-F0F8-B915A098A9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96" y="2480441"/>
                <a:ext cx="2297830" cy="6824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FE46716D-2509-2C45-0C19-3FCDF37C76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3146" y="3012666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𝑂𝐶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>
          <p:sp>
            <p:nvSpPr>
              <p:cNvPr id="23" name="Content Placeholder 2">
                <a:extLst>
                  <a:ext uri="{FF2B5EF4-FFF2-40B4-BE49-F238E27FC236}">
                    <a16:creationId xmlns:a16="http://schemas.microsoft.com/office/drawing/2014/main" id="{FE46716D-2509-2C45-0C19-3FCDF37C7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46" y="3012666"/>
                <a:ext cx="2297830" cy="6824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750D9AE6-204A-4D92-3DD7-E7049CE5F9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996" y="3673874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𝑂𝐷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750D9AE6-204A-4D92-3DD7-E7049CE5F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96" y="3673874"/>
                <a:ext cx="2297830" cy="6824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1BBA7281-5344-6DA5-FA21-3B2BB8C23B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0495" y="4305832"/>
                <a:ext cx="2297830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𝑂𝑃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1BBA7281-5344-6DA5-FA21-3B2BB8C23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95" y="4305832"/>
                <a:ext cx="2297830" cy="68244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2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225">
            <a:extLst>
              <a:ext uri="{FF2B5EF4-FFF2-40B4-BE49-F238E27FC236}">
                <a16:creationId xmlns:a16="http://schemas.microsoft.com/office/drawing/2014/main" id="{435CB265-DBE1-C5D7-EB3D-770718EDD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155"/>
            <a:ext cx="9436196" cy="11332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59185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Q1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E9F1CC5A-49BD-43AE-C5D1-998B990E8E6F}"/>
              </a:ext>
            </a:extLst>
          </p:cNvPr>
          <p:cNvGrpSpPr/>
          <p:nvPr/>
        </p:nvGrpSpPr>
        <p:grpSpPr>
          <a:xfrm>
            <a:off x="534282" y="1747059"/>
            <a:ext cx="678600" cy="412200"/>
            <a:chOff x="534282" y="1747059"/>
            <a:chExt cx="678600" cy="41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A7483D14-CFDD-DBF7-624C-34F3BD22A8FD}"/>
                    </a:ext>
                  </a:extLst>
                </p14:cNvPr>
                <p14:cNvContentPartPr/>
                <p14:nvPr/>
              </p14:nvContentPartPr>
              <p14:xfrm>
                <a:off x="534282" y="1950819"/>
                <a:ext cx="96120" cy="20556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A7483D14-CFDD-DBF7-624C-34F3BD22A8F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25282" y="1941819"/>
                  <a:ext cx="11376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19676222-2F2E-AF3C-468B-8F7F674125DF}"/>
                    </a:ext>
                  </a:extLst>
                </p14:cNvPr>
                <p14:cNvContentPartPr/>
                <p14:nvPr/>
              </p14:nvContentPartPr>
              <p14:xfrm>
                <a:off x="708522" y="1927779"/>
                <a:ext cx="135000" cy="23148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19676222-2F2E-AF3C-468B-8F7F674125D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9522" y="1918779"/>
                  <a:ext cx="15264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7D1949BF-15CA-8CBD-9C71-84B2CFCDBE53}"/>
                    </a:ext>
                  </a:extLst>
                </p14:cNvPr>
                <p14:cNvContentPartPr/>
                <p14:nvPr/>
              </p14:nvContentPartPr>
              <p14:xfrm>
                <a:off x="716082" y="2040459"/>
                <a:ext cx="141840" cy="4284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7D1949BF-15CA-8CBD-9C71-84B2CFCDBE5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07442" y="2031459"/>
                  <a:ext cx="15948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143D92BD-2597-D8D7-5BC3-38692BFAB325}"/>
                    </a:ext>
                  </a:extLst>
                </p14:cNvPr>
                <p14:cNvContentPartPr/>
                <p14:nvPr/>
              </p14:nvContentPartPr>
              <p14:xfrm>
                <a:off x="597282" y="1796739"/>
                <a:ext cx="195840" cy="2736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143D92BD-2597-D8D7-5BC3-38692BFAB32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88282" y="1787739"/>
                  <a:ext cx="2134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42C08900-4F01-DD3F-36FE-41A3B9C37416}"/>
                    </a:ext>
                  </a:extLst>
                </p14:cNvPr>
                <p14:cNvContentPartPr/>
                <p14:nvPr/>
              </p14:nvContentPartPr>
              <p14:xfrm>
                <a:off x="767922" y="1747059"/>
                <a:ext cx="172800" cy="12132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42C08900-4F01-DD3F-36FE-41A3B9C3741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58922" y="1738419"/>
                  <a:ext cx="1904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CEB204A2-0AD4-31B8-ED2D-498888E4E05C}"/>
                    </a:ext>
                  </a:extLst>
                </p14:cNvPr>
                <p14:cNvContentPartPr/>
                <p14:nvPr/>
              </p14:nvContentPartPr>
              <p14:xfrm>
                <a:off x="1099122" y="2011659"/>
                <a:ext cx="113760" cy="7632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CEB204A2-0AD4-31B8-ED2D-498888E4E05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90482" y="2002659"/>
                  <a:ext cx="131400" cy="9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8708E763-44AC-4DCB-314D-65102EBCCF82}"/>
              </a:ext>
            </a:extLst>
          </p:cNvPr>
          <p:cNvGrpSpPr/>
          <p:nvPr/>
        </p:nvGrpSpPr>
        <p:grpSpPr>
          <a:xfrm>
            <a:off x="1423482" y="1936059"/>
            <a:ext cx="934920" cy="411120"/>
            <a:chOff x="1423482" y="1936059"/>
            <a:chExt cx="934920" cy="411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2D96A64A-9BDD-30FF-72DE-05843DEB340B}"/>
                    </a:ext>
                  </a:extLst>
                </p14:cNvPr>
                <p14:cNvContentPartPr/>
                <p14:nvPr/>
              </p14:nvContentPartPr>
              <p14:xfrm>
                <a:off x="1423482" y="1968099"/>
                <a:ext cx="107280" cy="17244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2D96A64A-9BDD-30FF-72DE-05843DEB340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14842" y="1959459"/>
                  <a:ext cx="1249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6FF5C6FF-D34C-B472-56B3-6AC14E192F1B}"/>
                    </a:ext>
                  </a:extLst>
                </p14:cNvPr>
                <p14:cNvContentPartPr/>
                <p14:nvPr/>
              </p14:nvContentPartPr>
              <p14:xfrm>
                <a:off x="1591962" y="1978539"/>
                <a:ext cx="9720" cy="12132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6FF5C6FF-D34C-B472-56B3-6AC14E192F1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583322" y="1969899"/>
                  <a:ext cx="273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20424935-0677-00B3-4DD8-23524A8F3B21}"/>
                    </a:ext>
                  </a:extLst>
                </p14:cNvPr>
                <p14:cNvContentPartPr/>
                <p14:nvPr/>
              </p14:nvContentPartPr>
              <p14:xfrm>
                <a:off x="1576482" y="2160699"/>
                <a:ext cx="147600" cy="6336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20424935-0677-00B3-4DD8-23524A8F3B2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567482" y="2151699"/>
                  <a:ext cx="1652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D05E6AD8-9FD6-CE0C-4AC7-2761BF1ED01D}"/>
                    </a:ext>
                  </a:extLst>
                </p14:cNvPr>
                <p14:cNvContentPartPr/>
                <p14:nvPr/>
              </p14:nvContentPartPr>
              <p14:xfrm>
                <a:off x="1766202" y="1977099"/>
                <a:ext cx="84600" cy="12780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D05E6AD8-9FD6-CE0C-4AC7-2761BF1ED01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757562" y="1968459"/>
                  <a:ext cx="1022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285771F3-52F8-8955-D912-AAF93A1D8759}"/>
                    </a:ext>
                  </a:extLst>
                </p14:cNvPr>
                <p14:cNvContentPartPr/>
                <p14:nvPr/>
              </p14:nvContentPartPr>
              <p14:xfrm>
                <a:off x="1939002" y="1936059"/>
                <a:ext cx="103320" cy="3276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285771F3-52F8-8955-D912-AAF93A1D875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930002" y="1927419"/>
                  <a:ext cx="1209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4D74E74-C2A5-3322-5CB1-32899C03B314}"/>
                    </a:ext>
                  </a:extLst>
                </p14:cNvPr>
                <p14:cNvContentPartPr/>
                <p14:nvPr/>
              </p14:nvContentPartPr>
              <p14:xfrm>
                <a:off x="1946562" y="1979979"/>
                <a:ext cx="90000" cy="16884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4D74E74-C2A5-3322-5CB1-32899C03B31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937922" y="1971339"/>
                  <a:ext cx="10764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D950886-3E52-2C68-41BF-4D4E18466AB0}"/>
                    </a:ext>
                  </a:extLst>
                </p14:cNvPr>
                <p14:cNvContentPartPr/>
                <p14:nvPr/>
              </p14:nvContentPartPr>
              <p14:xfrm>
                <a:off x="2076882" y="2070699"/>
                <a:ext cx="127440" cy="27648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D950886-3E52-2C68-41BF-4D4E18466AB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068242" y="2062059"/>
                  <a:ext cx="1450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ECB47B3-F1B6-C023-E5D7-56734A457C6C}"/>
                    </a:ext>
                  </a:extLst>
                </p14:cNvPr>
                <p14:cNvContentPartPr/>
                <p14:nvPr/>
              </p14:nvContentPartPr>
              <p14:xfrm>
                <a:off x="2124402" y="2009139"/>
                <a:ext cx="234000" cy="20628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ECB47B3-F1B6-C023-E5D7-56734A457C6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115762" y="2000139"/>
                  <a:ext cx="251640" cy="22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504D3DC9-6AD3-5183-F5FB-8AB755DDCAFC}"/>
              </a:ext>
            </a:extLst>
          </p:cNvPr>
          <p:cNvGrpSpPr/>
          <p:nvPr/>
        </p:nvGrpSpPr>
        <p:grpSpPr>
          <a:xfrm>
            <a:off x="600882" y="2481459"/>
            <a:ext cx="378720" cy="372240"/>
            <a:chOff x="600882" y="2481459"/>
            <a:chExt cx="378720" cy="372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6D60DD31-6D45-C40E-8597-3CCD453EB978}"/>
                    </a:ext>
                  </a:extLst>
                </p14:cNvPr>
                <p14:cNvContentPartPr/>
                <p14:nvPr/>
              </p14:nvContentPartPr>
              <p14:xfrm>
                <a:off x="600882" y="2597019"/>
                <a:ext cx="102240" cy="2113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6D60DD31-6D45-C40E-8597-3CCD453EB97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91882" y="2588019"/>
                  <a:ext cx="11988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0EEDC3D-79F0-3411-36D7-2F2C06627774}"/>
                    </a:ext>
                  </a:extLst>
                </p14:cNvPr>
                <p14:cNvContentPartPr/>
                <p14:nvPr/>
              </p14:nvContentPartPr>
              <p14:xfrm>
                <a:off x="704922" y="2621859"/>
                <a:ext cx="217080" cy="23184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0EEDC3D-79F0-3411-36D7-2F2C0662777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95922" y="2612859"/>
                  <a:ext cx="2347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D54A242-590F-735E-71B3-41EE82406B27}"/>
                    </a:ext>
                  </a:extLst>
                </p14:cNvPr>
                <p14:cNvContentPartPr/>
                <p14:nvPr/>
              </p14:nvContentPartPr>
              <p14:xfrm>
                <a:off x="626442" y="2523939"/>
                <a:ext cx="193680" cy="3924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D54A242-590F-735E-71B3-41EE82406B2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17442" y="2514939"/>
                  <a:ext cx="21132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44233B64-F3F1-AE04-B452-6C9BA6B7232B}"/>
                    </a:ext>
                  </a:extLst>
                </p14:cNvPr>
                <p14:cNvContentPartPr/>
                <p14:nvPr/>
              </p14:nvContentPartPr>
              <p14:xfrm>
                <a:off x="816162" y="2481459"/>
                <a:ext cx="163440" cy="1206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44233B64-F3F1-AE04-B452-6C9BA6B7232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07162" y="2472459"/>
                  <a:ext cx="181080" cy="138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46F5017E-38B8-133A-9456-B2B2FBD47797}"/>
                  </a:ext>
                </a:extLst>
              </p14:cNvPr>
              <p14:cNvContentPartPr/>
              <p14:nvPr/>
            </p14:nvContentPartPr>
            <p14:xfrm>
              <a:off x="1210362" y="2693139"/>
              <a:ext cx="130680" cy="77760"/>
            </p14:xfrm>
          </p:contentPart>
        </mc:Choice>
        <mc:Fallback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46F5017E-38B8-133A-9456-B2B2FBD47797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201722" y="2684139"/>
                <a:ext cx="148320" cy="95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7" name="Group 216">
            <a:extLst>
              <a:ext uri="{FF2B5EF4-FFF2-40B4-BE49-F238E27FC236}">
                <a16:creationId xmlns:a16="http://schemas.microsoft.com/office/drawing/2014/main" id="{C256FEC2-D83B-51F4-5509-C03FC07D0F61}"/>
              </a:ext>
            </a:extLst>
          </p:cNvPr>
          <p:cNvGrpSpPr/>
          <p:nvPr/>
        </p:nvGrpSpPr>
        <p:grpSpPr>
          <a:xfrm>
            <a:off x="1523202" y="2598819"/>
            <a:ext cx="1192320" cy="410400"/>
            <a:chOff x="1523202" y="2598819"/>
            <a:chExt cx="1192320" cy="41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0DFB5AB-DB4C-4DF8-B448-7AEB60830CE4}"/>
                    </a:ext>
                  </a:extLst>
                </p14:cNvPr>
                <p14:cNvContentPartPr/>
                <p14:nvPr/>
              </p14:nvContentPartPr>
              <p14:xfrm>
                <a:off x="1523202" y="2696739"/>
                <a:ext cx="96120" cy="1080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0DFB5AB-DB4C-4DF8-B448-7AEB60830CE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514562" y="2688099"/>
                  <a:ext cx="1137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25CD2D0-6F6E-A7C5-0B0E-61A2790FC391}"/>
                    </a:ext>
                  </a:extLst>
                </p14:cNvPr>
                <p14:cNvContentPartPr/>
                <p14:nvPr/>
              </p14:nvContentPartPr>
              <p14:xfrm>
                <a:off x="1651362" y="2617179"/>
                <a:ext cx="119160" cy="19260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25CD2D0-6F6E-A7C5-0B0E-61A2790FC39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642722" y="2608179"/>
                  <a:ext cx="1368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E7F8624-8E42-2388-325C-5B7DA0BDEF66}"/>
                    </a:ext>
                  </a:extLst>
                </p14:cNvPr>
                <p14:cNvContentPartPr/>
                <p14:nvPr/>
              </p14:nvContentPartPr>
              <p14:xfrm>
                <a:off x="1879602" y="2663259"/>
                <a:ext cx="50040" cy="14184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E7F8624-8E42-2388-325C-5B7DA0BDEF66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870602" y="2654619"/>
                  <a:ext cx="6768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111462B-797D-AB13-177D-05A03F49D516}"/>
                    </a:ext>
                  </a:extLst>
                </p14:cNvPr>
                <p14:cNvContentPartPr/>
                <p14:nvPr/>
              </p14:nvContentPartPr>
              <p14:xfrm>
                <a:off x="1850442" y="2855859"/>
                <a:ext cx="195840" cy="6372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111462B-797D-AB13-177D-05A03F49D51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841802" y="2846859"/>
                  <a:ext cx="21348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191A9BDB-392D-06D1-E73D-904DD5740DCE}"/>
                    </a:ext>
                  </a:extLst>
                </p14:cNvPr>
                <p14:cNvContentPartPr/>
                <p14:nvPr/>
              </p14:nvContentPartPr>
              <p14:xfrm>
                <a:off x="2124402" y="2698899"/>
                <a:ext cx="96480" cy="1116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191A9BDB-392D-06D1-E73D-904DD5740DC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15762" y="2689899"/>
                  <a:ext cx="1141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A6A33E68-A002-6426-C0FF-184DB40B0954}"/>
                    </a:ext>
                  </a:extLst>
                </p14:cNvPr>
                <p14:cNvContentPartPr/>
                <p14:nvPr/>
              </p14:nvContentPartPr>
              <p14:xfrm>
                <a:off x="2193882" y="2640579"/>
                <a:ext cx="33120" cy="16956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A6A33E68-A002-6426-C0FF-184DB40B095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84882" y="2631579"/>
                  <a:ext cx="5076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306AD48F-534C-06EB-816B-A8D9603F8670}"/>
                    </a:ext>
                  </a:extLst>
                </p14:cNvPr>
                <p14:cNvContentPartPr/>
                <p14:nvPr/>
              </p14:nvContentPartPr>
              <p14:xfrm>
                <a:off x="2337522" y="2598819"/>
                <a:ext cx="85320" cy="20412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306AD48F-534C-06EB-816B-A8D9603F867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328882" y="2590179"/>
                  <a:ext cx="10296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FA7FA007-0578-C88C-5012-D8ED1DFC18DB}"/>
                    </a:ext>
                  </a:extLst>
                </p14:cNvPr>
                <p14:cNvContentPartPr/>
                <p14:nvPr/>
              </p14:nvContentPartPr>
              <p14:xfrm>
                <a:off x="2479362" y="2734899"/>
                <a:ext cx="95760" cy="27432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FA7FA007-0578-C88C-5012-D8ED1DFC18D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470362" y="2725899"/>
                  <a:ext cx="11340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4BA406AC-649E-3EF8-FD0E-C8A6BD8AC650}"/>
                    </a:ext>
                  </a:extLst>
                </p14:cNvPr>
                <p14:cNvContentPartPr/>
                <p14:nvPr/>
              </p14:nvContentPartPr>
              <p14:xfrm>
                <a:off x="2477202" y="2635539"/>
                <a:ext cx="36720" cy="75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4BA406AC-649E-3EF8-FD0E-C8A6BD8AC65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68202" y="2626899"/>
                  <a:ext cx="543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FD6B22E9-9178-BE11-2A26-BD533EE8C7A5}"/>
                    </a:ext>
                  </a:extLst>
                </p14:cNvPr>
                <p14:cNvContentPartPr/>
                <p14:nvPr/>
              </p14:nvContentPartPr>
              <p14:xfrm>
                <a:off x="2515362" y="2799339"/>
                <a:ext cx="200160" cy="5364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FD6B22E9-9178-BE11-2A26-BD533EE8C7A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506362" y="2790339"/>
                  <a:ext cx="217800" cy="7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3C8BCBCF-71D5-F45C-9439-25E0D7785C26}"/>
              </a:ext>
            </a:extLst>
          </p:cNvPr>
          <p:cNvGrpSpPr/>
          <p:nvPr/>
        </p:nvGrpSpPr>
        <p:grpSpPr>
          <a:xfrm>
            <a:off x="686562" y="3218379"/>
            <a:ext cx="428400" cy="372600"/>
            <a:chOff x="686562" y="3218379"/>
            <a:chExt cx="428400" cy="37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FB0B2DFE-B7C8-B405-9B45-9A831A88E1AD}"/>
                    </a:ext>
                  </a:extLst>
                </p14:cNvPr>
                <p14:cNvContentPartPr/>
                <p14:nvPr/>
              </p14:nvContentPartPr>
              <p14:xfrm>
                <a:off x="686562" y="3327459"/>
                <a:ext cx="137520" cy="23220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FB0B2DFE-B7C8-B405-9B45-9A831A88E1AD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77922" y="3318819"/>
                  <a:ext cx="15516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9B4AA76F-2188-C8EB-A2B6-409124DC6EBF}"/>
                    </a:ext>
                  </a:extLst>
                </p14:cNvPr>
                <p14:cNvContentPartPr/>
                <p14:nvPr/>
              </p14:nvContentPartPr>
              <p14:xfrm>
                <a:off x="924162" y="3405939"/>
                <a:ext cx="175320" cy="18504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9B4AA76F-2188-C8EB-A2B6-409124DC6EB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15522" y="3397299"/>
                  <a:ext cx="1929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43ECD341-CDA1-FCF3-DE12-25DD4CDCEDCB}"/>
                    </a:ext>
                  </a:extLst>
                </p14:cNvPr>
                <p14:cNvContentPartPr/>
                <p14:nvPr/>
              </p14:nvContentPartPr>
              <p14:xfrm>
                <a:off x="780522" y="3260859"/>
                <a:ext cx="239040" cy="4248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43ECD341-CDA1-FCF3-DE12-25DD4CDCEDC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71522" y="3252219"/>
                  <a:ext cx="25668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B141AA93-1B9F-48FF-639C-D42B288AE5C9}"/>
                    </a:ext>
                  </a:extLst>
                </p14:cNvPr>
                <p14:cNvContentPartPr/>
                <p14:nvPr/>
              </p14:nvContentPartPr>
              <p14:xfrm>
                <a:off x="965922" y="3218379"/>
                <a:ext cx="149040" cy="16164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B141AA93-1B9F-48FF-639C-D42B288AE5C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57282" y="3209739"/>
                  <a:ext cx="166680" cy="179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9">
            <p14:nvContentPartPr>
              <p14:cNvPr id="262" name="Ink 261">
                <a:extLst>
                  <a:ext uri="{FF2B5EF4-FFF2-40B4-BE49-F238E27FC236}">
                    <a16:creationId xmlns:a16="http://schemas.microsoft.com/office/drawing/2014/main" id="{A385A97B-1F6A-4033-6974-8BF4FD720436}"/>
                  </a:ext>
                </a:extLst>
              </p14:cNvPr>
              <p14:cNvContentPartPr/>
              <p14:nvPr/>
            </p14:nvContentPartPr>
            <p14:xfrm>
              <a:off x="1327362" y="3467139"/>
              <a:ext cx="151920" cy="87480"/>
            </p14:xfrm>
          </p:contentPart>
        </mc:Choice>
        <mc:Fallback>
          <p:pic>
            <p:nvPicPr>
              <p:cNvPr id="262" name="Ink 261">
                <a:extLst>
                  <a:ext uri="{FF2B5EF4-FFF2-40B4-BE49-F238E27FC236}">
                    <a16:creationId xmlns:a16="http://schemas.microsoft.com/office/drawing/2014/main" id="{A385A97B-1F6A-4033-6974-8BF4FD720436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1318362" y="3458139"/>
                <a:ext cx="169560" cy="10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88" name="Group 287">
            <a:extLst>
              <a:ext uri="{FF2B5EF4-FFF2-40B4-BE49-F238E27FC236}">
                <a16:creationId xmlns:a16="http://schemas.microsoft.com/office/drawing/2014/main" id="{B667E0D0-362E-FDE7-2AE6-09D7ACF81C9A}"/>
              </a:ext>
            </a:extLst>
          </p:cNvPr>
          <p:cNvGrpSpPr/>
          <p:nvPr/>
        </p:nvGrpSpPr>
        <p:grpSpPr>
          <a:xfrm>
            <a:off x="1749282" y="3247899"/>
            <a:ext cx="619200" cy="459720"/>
            <a:chOff x="1749282" y="3247899"/>
            <a:chExt cx="619200" cy="459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ACA849D1-785A-8DAD-FDE3-5CA45CE398B4}"/>
                    </a:ext>
                  </a:extLst>
                </p14:cNvPr>
                <p14:cNvContentPartPr/>
                <p14:nvPr/>
              </p14:nvContentPartPr>
              <p14:xfrm>
                <a:off x="1749282" y="3405939"/>
                <a:ext cx="99360" cy="2376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ACA849D1-785A-8DAD-FDE3-5CA45CE398B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740282" y="3397299"/>
                  <a:ext cx="1170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D10BF241-D995-DD47-93E1-BCD05CAACB3A}"/>
                    </a:ext>
                  </a:extLst>
                </p14:cNvPr>
                <p14:cNvContentPartPr/>
                <p14:nvPr/>
              </p14:nvContentPartPr>
              <p14:xfrm>
                <a:off x="1998402" y="3247899"/>
                <a:ext cx="92160" cy="1548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D10BF241-D995-DD47-93E1-BCD05CAACB3A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989762" y="3239259"/>
                  <a:ext cx="1098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4D6A8D86-CC65-7D64-F71C-8579D384310A}"/>
                    </a:ext>
                  </a:extLst>
                </p14:cNvPr>
                <p14:cNvContentPartPr/>
                <p14:nvPr/>
              </p14:nvContentPartPr>
              <p14:xfrm>
                <a:off x="1975002" y="3286419"/>
                <a:ext cx="94320" cy="22428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4D6A8D86-CC65-7D64-F71C-8579D384310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966002" y="3277419"/>
                  <a:ext cx="11196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8999653C-EFC7-CF15-F4DD-5CE85854D18A}"/>
                    </a:ext>
                  </a:extLst>
                </p14:cNvPr>
                <p14:cNvContentPartPr/>
                <p14:nvPr/>
              </p14:nvContentPartPr>
              <p14:xfrm>
                <a:off x="2157162" y="3391899"/>
                <a:ext cx="105840" cy="31572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8999653C-EFC7-CF15-F4DD-5CE85854D18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148162" y="3383259"/>
                  <a:ext cx="12348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57754497-16DC-6980-B407-48505840C477}"/>
                    </a:ext>
                  </a:extLst>
                </p14:cNvPr>
                <p14:cNvContentPartPr/>
                <p14:nvPr/>
              </p14:nvContentPartPr>
              <p14:xfrm>
                <a:off x="2161122" y="3366339"/>
                <a:ext cx="52200" cy="2952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57754497-16DC-6980-B407-48505840C47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152482" y="3357699"/>
                  <a:ext cx="698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B61047B0-5A8C-2BC7-1170-8A0537276919}"/>
                    </a:ext>
                  </a:extLst>
                </p14:cNvPr>
                <p14:cNvContentPartPr/>
                <p14:nvPr/>
              </p14:nvContentPartPr>
              <p14:xfrm>
                <a:off x="2172642" y="3536979"/>
                <a:ext cx="195840" cy="5004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B61047B0-5A8C-2BC7-1170-8A053727691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163642" y="3528339"/>
                  <a:ext cx="213480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90AAA2CE-7DAC-2DFA-35B7-1E561A0F00E0}"/>
              </a:ext>
            </a:extLst>
          </p:cNvPr>
          <p:cNvGrpSpPr/>
          <p:nvPr/>
        </p:nvGrpSpPr>
        <p:grpSpPr>
          <a:xfrm>
            <a:off x="787002" y="4003539"/>
            <a:ext cx="332280" cy="246960"/>
            <a:chOff x="787002" y="4003539"/>
            <a:chExt cx="332280" cy="24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9BC93474-A2BA-87C5-C015-5278C7538D8A}"/>
                    </a:ext>
                  </a:extLst>
                </p14:cNvPr>
                <p14:cNvContentPartPr/>
                <p14:nvPr/>
              </p14:nvContentPartPr>
              <p14:xfrm>
                <a:off x="787002" y="4003539"/>
                <a:ext cx="110160" cy="20268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9BC93474-A2BA-87C5-C015-5278C7538D8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78002" y="3994899"/>
                  <a:ext cx="1278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28C8E97A-EE2A-9175-067C-9248D6253F23}"/>
                    </a:ext>
                  </a:extLst>
                </p14:cNvPr>
                <p14:cNvContentPartPr/>
                <p14:nvPr/>
              </p14:nvContentPartPr>
              <p14:xfrm>
                <a:off x="976722" y="4046019"/>
                <a:ext cx="51840" cy="20448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28C8E97A-EE2A-9175-067C-9248D6253F23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68082" y="4037379"/>
                  <a:ext cx="694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5AEEAB05-8103-F810-5893-86AFD61F1F64}"/>
                    </a:ext>
                  </a:extLst>
                </p14:cNvPr>
                <p14:cNvContentPartPr/>
                <p14:nvPr/>
              </p14:nvContentPartPr>
              <p14:xfrm>
                <a:off x="951882" y="4037739"/>
                <a:ext cx="167400" cy="19080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5AEEAB05-8103-F810-5893-86AFD61F1F64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43242" y="4029099"/>
                  <a:ext cx="185040" cy="208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9">
            <p14:nvContentPartPr>
              <p14:cNvPr id="273" name="Ink 272">
                <a:extLst>
                  <a:ext uri="{FF2B5EF4-FFF2-40B4-BE49-F238E27FC236}">
                    <a16:creationId xmlns:a16="http://schemas.microsoft.com/office/drawing/2014/main" id="{52F33737-8F7E-B8FA-1220-083F68271B70}"/>
                  </a:ext>
                </a:extLst>
              </p14:cNvPr>
              <p14:cNvContentPartPr/>
              <p14:nvPr/>
            </p14:nvContentPartPr>
            <p14:xfrm>
              <a:off x="850722" y="3802659"/>
              <a:ext cx="338760" cy="109440"/>
            </p14:xfrm>
          </p:contentPart>
        </mc:Choice>
        <mc:Fallback>
          <p:pic>
            <p:nvPicPr>
              <p:cNvPr id="273" name="Ink 272">
                <a:extLst>
                  <a:ext uri="{FF2B5EF4-FFF2-40B4-BE49-F238E27FC236}">
                    <a16:creationId xmlns:a16="http://schemas.microsoft.com/office/drawing/2014/main" id="{52F33737-8F7E-B8FA-1220-083F68271B70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841722" y="3793659"/>
                <a:ext cx="356400" cy="127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6" name="Group 285">
            <a:extLst>
              <a:ext uri="{FF2B5EF4-FFF2-40B4-BE49-F238E27FC236}">
                <a16:creationId xmlns:a16="http://schemas.microsoft.com/office/drawing/2014/main" id="{710D0EA8-9703-B9E7-D049-3A5E277A4EC6}"/>
              </a:ext>
            </a:extLst>
          </p:cNvPr>
          <p:cNvGrpSpPr/>
          <p:nvPr/>
        </p:nvGrpSpPr>
        <p:grpSpPr>
          <a:xfrm>
            <a:off x="1354002" y="4080219"/>
            <a:ext cx="148680" cy="53640"/>
            <a:chOff x="1354002" y="4080219"/>
            <a:chExt cx="148680" cy="5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8533E7D4-9AFF-75BD-B706-8B7516EA9A85}"/>
                    </a:ext>
                  </a:extLst>
                </p14:cNvPr>
                <p14:cNvContentPartPr/>
                <p14:nvPr/>
              </p14:nvContentPartPr>
              <p14:xfrm>
                <a:off x="1354002" y="4080219"/>
                <a:ext cx="77400" cy="2088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8533E7D4-9AFF-75BD-B706-8B7516EA9A8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345362" y="4071219"/>
                  <a:ext cx="950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875DE372-FFEE-807B-75F2-AD74E5071D1C}"/>
                    </a:ext>
                  </a:extLst>
                </p14:cNvPr>
                <p14:cNvContentPartPr/>
                <p14:nvPr/>
              </p14:nvContentPartPr>
              <p14:xfrm>
                <a:off x="1385322" y="4100739"/>
                <a:ext cx="117360" cy="3312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875DE372-FFEE-807B-75F2-AD74E5071D1C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376322" y="4091739"/>
                  <a:ext cx="135000" cy="5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F7EFCAFB-3735-9921-5355-80A6993FBB5D}"/>
              </a:ext>
            </a:extLst>
          </p:cNvPr>
          <p:cNvGrpSpPr/>
          <p:nvPr/>
        </p:nvGrpSpPr>
        <p:grpSpPr>
          <a:xfrm>
            <a:off x="1814442" y="3969699"/>
            <a:ext cx="584640" cy="325080"/>
            <a:chOff x="1814442" y="3969699"/>
            <a:chExt cx="584640" cy="325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7A5D4583-DEA0-5344-DED3-82E4A4B56CA7}"/>
                    </a:ext>
                  </a:extLst>
                </p14:cNvPr>
                <p14:cNvContentPartPr/>
                <p14:nvPr/>
              </p14:nvContentPartPr>
              <p14:xfrm>
                <a:off x="1814442" y="3969699"/>
                <a:ext cx="157680" cy="20736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7A5D4583-DEA0-5344-DED3-82E4A4B56CA7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805442" y="3960699"/>
                  <a:ext cx="17532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8F5689C9-6E08-7D59-FA9A-52C7C14A63E1}"/>
                    </a:ext>
                  </a:extLst>
                </p14:cNvPr>
                <p14:cNvContentPartPr/>
                <p14:nvPr/>
              </p14:nvContentPartPr>
              <p14:xfrm>
                <a:off x="2086242" y="4013619"/>
                <a:ext cx="24480" cy="15732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8F5689C9-6E08-7D59-FA9A-52C7C14A63E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077602" y="4004619"/>
                  <a:ext cx="4212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22DD27E9-8F6D-07D6-9D1C-2E513C70177D}"/>
                    </a:ext>
                  </a:extLst>
                </p14:cNvPr>
                <p14:cNvContentPartPr/>
                <p14:nvPr/>
              </p14:nvContentPartPr>
              <p14:xfrm>
                <a:off x="2082642" y="4231419"/>
                <a:ext cx="185760" cy="6336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22DD27E9-8F6D-07D6-9D1C-2E513C70177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074002" y="4222779"/>
                  <a:ext cx="2034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149DA5AF-00AB-7685-9DC9-F4E3CCFF4B2B}"/>
                    </a:ext>
                  </a:extLst>
                </p14:cNvPr>
                <p14:cNvContentPartPr/>
                <p14:nvPr/>
              </p14:nvContentPartPr>
              <p14:xfrm>
                <a:off x="2305122" y="4053219"/>
                <a:ext cx="93960" cy="14328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149DA5AF-00AB-7685-9DC9-F4E3CCFF4B2B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296122" y="4044219"/>
                  <a:ext cx="111600" cy="16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6C33F37-57AC-A906-0510-CFBA458ACEA0}"/>
              </a:ext>
            </a:extLst>
          </p:cNvPr>
          <p:cNvGrpSpPr/>
          <p:nvPr/>
        </p:nvGrpSpPr>
        <p:grpSpPr>
          <a:xfrm>
            <a:off x="2566122" y="4001379"/>
            <a:ext cx="443880" cy="457200"/>
            <a:chOff x="2566122" y="4001379"/>
            <a:chExt cx="443880" cy="457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1C42B8D5-7EF4-3A38-ECF4-C23756514DFC}"/>
                    </a:ext>
                  </a:extLst>
                </p14:cNvPr>
                <p14:cNvContentPartPr/>
                <p14:nvPr/>
              </p14:nvContentPartPr>
              <p14:xfrm>
                <a:off x="2566122" y="4001379"/>
                <a:ext cx="103320" cy="23868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1C42B8D5-7EF4-3A38-ECF4-C23756514DFC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57482" y="3992739"/>
                  <a:ext cx="12096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C49361B6-3FFF-885C-EFE8-F8BD9BCCA063}"/>
                    </a:ext>
                  </a:extLst>
                </p14:cNvPr>
                <p14:cNvContentPartPr/>
                <p14:nvPr/>
              </p14:nvContentPartPr>
              <p14:xfrm>
                <a:off x="2705082" y="4146819"/>
                <a:ext cx="153720" cy="31176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C49361B6-3FFF-885C-EFE8-F8BD9BCCA06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696082" y="4137819"/>
                  <a:ext cx="17136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632526A3-A323-0BCB-07FC-30B4D90F2EC2}"/>
                    </a:ext>
                  </a:extLst>
                </p14:cNvPr>
                <p14:cNvContentPartPr/>
                <p14:nvPr/>
              </p14:nvContentPartPr>
              <p14:xfrm>
                <a:off x="2741802" y="4086699"/>
                <a:ext cx="52200" cy="612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632526A3-A323-0BCB-07FC-30B4D90F2EC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733162" y="4078059"/>
                  <a:ext cx="698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97E73142-C04F-9451-29A9-74C91A32492A}"/>
                    </a:ext>
                  </a:extLst>
                </p14:cNvPr>
                <p14:cNvContentPartPr/>
                <p14:nvPr/>
              </p14:nvContentPartPr>
              <p14:xfrm>
                <a:off x="2786442" y="4189299"/>
                <a:ext cx="223560" cy="11772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97E73142-C04F-9451-29A9-74C91A32492A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777442" y="4180299"/>
                  <a:ext cx="241200" cy="135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933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5327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Example 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098" y="640821"/>
                <a:ext cx="10688201" cy="622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Points A and B have position vectors</a:t>
                </a:r>
                <a:r>
                  <a:rPr lang="en-AU" sz="2000" b="0" dirty="0"/>
                  <a:t>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000" b="1" dirty="0"/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Find</m:t>
                    </m:r>
                  </m:oMath>
                </a14:m>
                <a:r>
                  <a:rPr lang="en-AU" sz="2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AU" sz="2000" b="1" dirty="0"/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8" y="640821"/>
                <a:ext cx="10688201" cy="622474"/>
              </a:xfrm>
              <a:prstGeom prst="rect">
                <a:avLst/>
              </a:prstGeom>
              <a:blipFill>
                <a:blip r:embed="rId2"/>
                <a:stretch>
                  <a:fillRect l="-570" t="-39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/>
              <p:nvPr/>
            </p:nvSpPr>
            <p:spPr>
              <a:xfrm>
                <a:off x="619085" y="1266654"/>
                <a:ext cx="1791324" cy="404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AU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8F6010-0190-FC2F-E00E-A64CB6506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85" y="1266654"/>
                <a:ext cx="1791324" cy="4047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348A5C-260B-D1CB-33C2-6FD7AB8A76AE}"/>
                  </a:ext>
                </a:extLst>
              </p:cNvPr>
              <p:cNvSpPr txBox="1"/>
              <p:nvPr/>
            </p:nvSpPr>
            <p:spPr>
              <a:xfrm>
                <a:off x="619085" y="1774420"/>
                <a:ext cx="1541256" cy="404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348A5C-260B-D1CB-33C2-6FD7AB8A76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85" y="1774420"/>
                <a:ext cx="1541256" cy="4047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97F9C38-06B0-1B64-C96E-6A2BC2FE2316}"/>
                  </a:ext>
                </a:extLst>
              </p:cNvPr>
              <p:cNvSpPr txBox="1"/>
              <p:nvPr/>
            </p:nvSpPr>
            <p:spPr>
              <a:xfrm>
                <a:off x="652138" y="2253225"/>
                <a:ext cx="24016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97F9C38-06B0-1B64-C96E-6A2BC2FE2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38" y="2253225"/>
                <a:ext cx="2401618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1F3B68B-526C-097F-D22B-D4E6AAA23D75}"/>
                  </a:ext>
                </a:extLst>
              </p:cNvPr>
              <p:cNvSpPr txBox="1"/>
              <p:nvPr/>
            </p:nvSpPr>
            <p:spPr>
              <a:xfrm>
                <a:off x="656005" y="2777443"/>
                <a:ext cx="11817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1F3B68B-526C-097F-D22B-D4E6AAA23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05" y="2777443"/>
                <a:ext cx="1181734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61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49349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Q4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5D4858-DE1D-6255-9812-E7B9B9638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17" y="650709"/>
            <a:ext cx="8945781" cy="1245326"/>
          </a:xfrm>
          <a:prstGeom prst="rect">
            <a:avLst/>
          </a:prstGeom>
        </p:spPr>
      </p:pic>
      <p:grpSp>
        <p:nvGrpSpPr>
          <p:cNvPr id="234" name="Group 233">
            <a:extLst>
              <a:ext uri="{FF2B5EF4-FFF2-40B4-BE49-F238E27FC236}">
                <a16:creationId xmlns:a16="http://schemas.microsoft.com/office/drawing/2014/main" id="{DF841D6A-177C-5859-D070-239B7E4C83EE}"/>
              </a:ext>
            </a:extLst>
          </p:cNvPr>
          <p:cNvGrpSpPr/>
          <p:nvPr/>
        </p:nvGrpSpPr>
        <p:grpSpPr>
          <a:xfrm>
            <a:off x="247835" y="1803219"/>
            <a:ext cx="589680" cy="412200"/>
            <a:chOff x="389562" y="2031819"/>
            <a:chExt cx="589680" cy="41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85DDF0EA-CB31-CDEF-986E-5D0B47C3ACBB}"/>
                    </a:ext>
                  </a:extLst>
                </p14:cNvPr>
                <p14:cNvContentPartPr/>
                <p14:nvPr/>
              </p14:nvContentPartPr>
              <p14:xfrm>
                <a:off x="389562" y="2193099"/>
                <a:ext cx="105840" cy="21420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85DDF0EA-CB31-CDEF-986E-5D0B47C3ACB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80562" y="2184099"/>
                  <a:ext cx="12348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C46D6855-22CD-718F-0F2A-5B56794FF1B9}"/>
                    </a:ext>
                  </a:extLst>
                </p14:cNvPr>
                <p14:cNvContentPartPr/>
                <p14:nvPr/>
              </p14:nvContentPartPr>
              <p14:xfrm>
                <a:off x="540042" y="2212179"/>
                <a:ext cx="136080" cy="2318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C46D6855-22CD-718F-0F2A-5B56794FF1B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31042" y="2203539"/>
                  <a:ext cx="1537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168D27B-C992-5787-64DD-340796C53395}"/>
                    </a:ext>
                  </a:extLst>
                </p14:cNvPr>
                <p14:cNvContentPartPr/>
                <p14:nvPr/>
              </p14:nvContentPartPr>
              <p14:xfrm>
                <a:off x="597282" y="2324139"/>
                <a:ext cx="91080" cy="176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168D27B-C992-5787-64DD-340796C5339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88282" y="2315499"/>
                  <a:ext cx="1087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8C0CD37-9242-139E-3458-217EC00BCEB7}"/>
                    </a:ext>
                  </a:extLst>
                </p14:cNvPr>
                <p14:cNvContentPartPr/>
                <p14:nvPr/>
              </p14:nvContentPartPr>
              <p14:xfrm>
                <a:off x="403962" y="2057379"/>
                <a:ext cx="230400" cy="781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8C0CD37-9242-139E-3458-217EC00BCEB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94962" y="2048379"/>
                  <a:ext cx="24804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1EA3BD3-D37B-2F60-1272-5531DC898A85}"/>
                    </a:ext>
                  </a:extLst>
                </p14:cNvPr>
                <p14:cNvContentPartPr/>
                <p14:nvPr/>
              </p14:nvContentPartPr>
              <p14:xfrm>
                <a:off x="574602" y="2031819"/>
                <a:ext cx="322560" cy="25380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1EA3BD3-D37B-2F60-1272-5531DC898A8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65602" y="2022819"/>
                  <a:ext cx="34020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77DAA99-47AF-BEDA-F10C-0494474E5A2C}"/>
                    </a:ext>
                  </a:extLst>
                </p14:cNvPr>
                <p14:cNvContentPartPr/>
                <p14:nvPr/>
              </p14:nvContentPartPr>
              <p14:xfrm>
                <a:off x="848562" y="2326299"/>
                <a:ext cx="130680" cy="273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77DAA99-47AF-BEDA-F10C-0494474E5A2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39922" y="2317659"/>
                  <a:ext cx="14832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DACE150-D60A-77CF-95D8-ED0E194B0E5B}"/>
              </a:ext>
            </a:extLst>
          </p:cNvPr>
          <p:cNvGrpSpPr/>
          <p:nvPr/>
        </p:nvGrpSpPr>
        <p:grpSpPr>
          <a:xfrm>
            <a:off x="1057475" y="1986459"/>
            <a:ext cx="843480" cy="390960"/>
            <a:chOff x="1199202" y="2215059"/>
            <a:chExt cx="843480" cy="39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75482D6-6757-9447-BC24-70B87BF48890}"/>
                    </a:ext>
                  </a:extLst>
                </p14:cNvPr>
                <p14:cNvContentPartPr/>
                <p14:nvPr/>
              </p14:nvContentPartPr>
              <p14:xfrm>
                <a:off x="1209642" y="2215059"/>
                <a:ext cx="16560" cy="16884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75482D6-6757-9447-BC24-70B87BF4889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201002" y="2206419"/>
                  <a:ext cx="3420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596C307-41DE-C8E3-CD05-E9DDC35A406D}"/>
                    </a:ext>
                  </a:extLst>
                </p14:cNvPr>
                <p14:cNvContentPartPr/>
                <p14:nvPr/>
              </p14:nvContentPartPr>
              <p14:xfrm>
                <a:off x="1199202" y="2458779"/>
                <a:ext cx="119160" cy="5472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596C307-41DE-C8E3-CD05-E9DDC35A406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90202" y="2450139"/>
                  <a:ext cx="1368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A6E47A1-718B-FF57-C57A-26F19A495D6B}"/>
                    </a:ext>
                  </a:extLst>
                </p14:cNvPr>
                <p14:cNvContentPartPr/>
                <p14:nvPr/>
              </p14:nvContentPartPr>
              <p14:xfrm>
                <a:off x="1372002" y="2280219"/>
                <a:ext cx="107280" cy="1411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A6E47A1-718B-FF57-C57A-26F19A495D6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363002" y="2271579"/>
                  <a:ext cx="1249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08EDF73-095B-744D-96F2-41D10905B82C}"/>
                    </a:ext>
                  </a:extLst>
                </p14:cNvPr>
                <p14:cNvContentPartPr/>
                <p14:nvPr/>
              </p14:nvContentPartPr>
              <p14:xfrm>
                <a:off x="1603482" y="2260779"/>
                <a:ext cx="117360" cy="15012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08EDF73-095B-744D-96F2-41D10905B82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94482" y="2251779"/>
                  <a:ext cx="1350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7BD81A8-59CA-C3A2-5024-E59815E71FFD}"/>
                    </a:ext>
                  </a:extLst>
                </p14:cNvPr>
                <p14:cNvContentPartPr/>
                <p14:nvPr/>
              </p14:nvContentPartPr>
              <p14:xfrm>
                <a:off x="1852602" y="2331339"/>
                <a:ext cx="94320" cy="2746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7BD81A8-59CA-C3A2-5024-E59815E71FF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43602" y="2322339"/>
                  <a:ext cx="11196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05ECBA0-05E0-7662-194D-0EC49D7331C3}"/>
                    </a:ext>
                  </a:extLst>
                </p14:cNvPr>
                <p14:cNvContentPartPr/>
                <p14:nvPr/>
              </p14:nvContentPartPr>
              <p14:xfrm>
                <a:off x="1875282" y="2227299"/>
                <a:ext cx="18000" cy="54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05ECBA0-05E0-7662-194D-0EC49D7331C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66282" y="2218299"/>
                  <a:ext cx="356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EC69EDA-5CD3-0755-2121-D76563F00AEF}"/>
                    </a:ext>
                  </a:extLst>
                </p14:cNvPr>
                <p14:cNvContentPartPr/>
                <p14:nvPr/>
              </p14:nvContentPartPr>
              <p14:xfrm>
                <a:off x="1871682" y="2383899"/>
                <a:ext cx="171000" cy="525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EC69EDA-5CD3-0755-2121-D76563F00AE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863042" y="2375259"/>
                  <a:ext cx="188640" cy="7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51AD2E3F-50E2-D1EE-78ED-F9CFA7C3D487}"/>
              </a:ext>
            </a:extLst>
          </p:cNvPr>
          <p:cNvGrpSpPr/>
          <p:nvPr/>
        </p:nvGrpSpPr>
        <p:grpSpPr>
          <a:xfrm>
            <a:off x="289235" y="2390019"/>
            <a:ext cx="326520" cy="116280"/>
            <a:chOff x="430962" y="2618619"/>
            <a:chExt cx="326520" cy="116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B00C951-4B52-CE00-A8AA-E798B0BA1E1E}"/>
                    </a:ext>
                  </a:extLst>
                </p14:cNvPr>
                <p14:cNvContentPartPr/>
                <p14:nvPr/>
              </p14:nvContentPartPr>
              <p14:xfrm>
                <a:off x="430962" y="2692419"/>
                <a:ext cx="207000" cy="2376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B00C951-4B52-CE00-A8AA-E798B0BA1E1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21962" y="2683419"/>
                  <a:ext cx="2246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CF3D896-D3ED-6679-7457-9519FAD7B1B8}"/>
                    </a:ext>
                  </a:extLst>
                </p14:cNvPr>
                <p14:cNvContentPartPr/>
                <p14:nvPr/>
              </p14:nvContentPartPr>
              <p14:xfrm>
                <a:off x="647682" y="2618619"/>
                <a:ext cx="109800" cy="11628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CF3D896-D3ED-6679-7457-9519FAD7B1B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38682" y="2609979"/>
                  <a:ext cx="127440" cy="13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9A670830-52EC-4696-88A9-FE575DAB3EC4}"/>
              </a:ext>
            </a:extLst>
          </p:cNvPr>
          <p:cNvGrpSpPr/>
          <p:nvPr/>
        </p:nvGrpSpPr>
        <p:grpSpPr>
          <a:xfrm>
            <a:off x="243155" y="2611779"/>
            <a:ext cx="571680" cy="183600"/>
            <a:chOff x="384882" y="2840379"/>
            <a:chExt cx="571680" cy="18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D4F7DBC-CD06-2054-81C3-67C0704CE314}"/>
                    </a:ext>
                  </a:extLst>
                </p14:cNvPr>
                <p14:cNvContentPartPr/>
                <p14:nvPr/>
              </p14:nvContentPartPr>
              <p14:xfrm>
                <a:off x="384882" y="2863059"/>
                <a:ext cx="109440" cy="1548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D4F7DBC-CD06-2054-81C3-67C0704CE31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75882" y="2854059"/>
                  <a:ext cx="1270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2C0DFAC-880D-3CD1-EBB1-E273024E5F26}"/>
                    </a:ext>
                  </a:extLst>
                </p14:cNvPr>
                <p14:cNvContentPartPr/>
                <p14:nvPr/>
              </p14:nvContentPartPr>
              <p14:xfrm>
                <a:off x="547602" y="2840379"/>
                <a:ext cx="160920" cy="18360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2C0DFAC-880D-3CD1-EBB1-E273024E5F2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38962" y="2831379"/>
                  <a:ext cx="1785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7CD9D14-5F19-D066-74CB-5119B59A3B29}"/>
                    </a:ext>
                  </a:extLst>
                </p14:cNvPr>
                <p14:cNvContentPartPr/>
                <p14:nvPr/>
              </p14:nvContentPartPr>
              <p14:xfrm>
                <a:off x="837402" y="2879259"/>
                <a:ext cx="119160" cy="8388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7CD9D14-5F19-D066-74CB-5119B59A3B2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28402" y="2870619"/>
                  <a:ext cx="136800" cy="10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40EE0C91-0D80-117C-18BA-4A6CBD3E0263}"/>
              </a:ext>
            </a:extLst>
          </p:cNvPr>
          <p:cNvGrpSpPr/>
          <p:nvPr/>
        </p:nvGrpSpPr>
        <p:grpSpPr>
          <a:xfrm>
            <a:off x="1035875" y="2633019"/>
            <a:ext cx="972000" cy="469080"/>
            <a:chOff x="1177602" y="2861619"/>
            <a:chExt cx="972000" cy="46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440630B-1DCA-85AC-002B-94B575DF03B8}"/>
                    </a:ext>
                  </a:extLst>
                </p14:cNvPr>
                <p14:cNvContentPartPr/>
                <p14:nvPr/>
              </p14:nvContentPartPr>
              <p14:xfrm>
                <a:off x="1177602" y="2861619"/>
                <a:ext cx="99720" cy="16200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440630B-1DCA-85AC-002B-94B575DF03B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68602" y="2852619"/>
                  <a:ext cx="1173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CC44465-BA5D-B23E-25F5-BC2B6B9BEB5A}"/>
                    </a:ext>
                  </a:extLst>
                </p14:cNvPr>
                <p14:cNvContentPartPr/>
                <p14:nvPr/>
              </p14:nvContentPartPr>
              <p14:xfrm>
                <a:off x="1266162" y="2899779"/>
                <a:ext cx="21600" cy="1638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CC44465-BA5D-B23E-25F5-BC2B6B9BEB5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257522" y="2891139"/>
                  <a:ext cx="3924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6B1DA0D-AD18-8451-7E8C-6329D0CC8B12}"/>
                    </a:ext>
                  </a:extLst>
                </p14:cNvPr>
                <p14:cNvContentPartPr/>
                <p14:nvPr/>
              </p14:nvContentPartPr>
              <p14:xfrm>
                <a:off x="1385322" y="2891499"/>
                <a:ext cx="7560" cy="19800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6B1DA0D-AD18-8451-7E8C-6329D0CC8B1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376322" y="2882499"/>
                  <a:ext cx="2520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A94EEF6-2C09-C467-C8EA-2640AFB4FD94}"/>
                    </a:ext>
                  </a:extLst>
                </p14:cNvPr>
                <p14:cNvContentPartPr/>
                <p14:nvPr/>
              </p14:nvContentPartPr>
              <p14:xfrm>
                <a:off x="1348602" y="3112899"/>
                <a:ext cx="161280" cy="9036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A94EEF6-2C09-C467-C8EA-2640AFB4FD9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339602" y="3104259"/>
                  <a:ext cx="1789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7893EC3-19B2-FDE3-B171-5A3A07092079}"/>
                    </a:ext>
                  </a:extLst>
                </p14:cNvPr>
                <p14:cNvContentPartPr/>
                <p14:nvPr/>
              </p14:nvContentPartPr>
              <p14:xfrm>
                <a:off x="1564962" y="2996979"/>
                <a:ext cx="124920" cy="446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7893EC3-19B2-FDE3-B171-5A3A0709207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556322" y="2987979"/>
                  <a:ext cx="1425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63F5420-1DE5-E2A9-0170-20602EF06F5B}"/>
                    </a:ext>
                  </a:extLst>
                </p14:cNvPr>
                <p14:cNvContentPartPr/>
                <p14:nvPr/>
              </p14:nvContentPartPr>
              <p14:xfrm>
                <a:off x="1745682" y="2935779"/>
                <a:ext cx="126360" cy="1954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63F5420-1DE5-E2A9-0170-20602EF06F5B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737042" y="2927139"/>
                  <a:ext cx="14400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2F80C86-20D0-8A4C-5B47-BDE6AC136AF5}"/>
                    </a:ext>
                  </a:extLst>
                </p14:cNvPr>
                <p14:cNvContentPartPr/>
                <p14:nvPr/>
              </p14:nvContentPartPr>
              <p14:xfrm>
                <a:off x="1928922" y="2956299"/>
                <a:ext cx="77040" cy="3744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2F80C86-20D0-8A4C-5B47-BDE6AC136AF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920282" y="2947659"/>
                  <a:ext cx="9468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1DC7FB5-D6B4-94D6-85A4-704C9E2E051A}"/>
                    </a:ext>
                  </a:extLst>
                </p14:cNvPr>
                <p14:cNvContentPartPr/>
                <p14:nvPr/>
              </p14:nvContentPartPr>
              <p14:xfrm>
                <a:off x="1915602" y="3122979"/>
                <a:ext cx="234000" cy="774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1DC7FB5-D6B4-94D6-85A4-704C9E2E051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906962" y="3113979"/>
                  <a:ext cx="251640" cy="9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F6BAD64B-954C-764D-692D-B5B1036954DD}"/>
              </a:ext>
            </a:extLst>
          </p:cNvPr>
          <p:cNvGrpSpPr/>
          <p:nvPr/>
        </p:nvGrpSpPr>
        <p:grpSpPr>
          <a:xfrm>
            <a:off x="277715" y="3341139"/>
            <a:ext cx="272520" cy="173520"/>
            <a:chOff x="419442" y="3569739"/>
            <a:chExt cx="272520" cy="173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A8D4C71-8DB9-4753-F7E3-36FA7D47E06B}"/>
                    </a:ext>
                  </a:extLst>
                </p14:cNvPr>
                <p14:cNvContentPartPr/>
                <p14:nvPr/>
              </p14:nvContentPartPr>
              <p14:xfrm>
                <a:off x="419442" y="3569739"/>
                <a:ext cx="107280" cy="17352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A8D4C71-8DB9-4753-F7E3-36FA7D47E06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10802" y="3560739"/>
                  <a:ext cx="1249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473EE1B5-19C2-0F5E-D335-1043F0C66275}"/>
                    </a:ext>
                  </a:extLst>
                </p14:cNvPr>
                <p14:cNvContentPartPr/>
                <p14:nvPr/>
              </p14:nvContentPartPr>
              <p14:xfrm>
                <a:off x="597282" y="3608619"/>
                <a:ext cx="94680" cy="12744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473EE1B5-19C2-0F5E-D335-1043F0C66275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88282" y="3599979"/>
                  <a:ext cx="112320" cy="14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FAB1C0D9-44A5-6D7E-AAB9-F3DE1477D734}"/>
              </a:ext>
            </a:extLst>
          </p:cNvPr>
          <p:cNvGrpSpPr/>
          <p:nvPr/>
        </p:nvGrpSpPr>
        <p:grpSpPr>
          <a:xfrm>
            <a:off x="294635" y="3137739"/>
            <a:ext cx="319320" cy="137160"/>
            <a:chOff x="436362" y="3366339"/>
            <a:chExt cx="319320" cy="13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0412382F-D2CF-60F1-28ED-BA73B33762C9}"/>
                    </a:ext>
                  </a:extLst>
                </p14:cNvPr>
                <p14:cNvContentPartPr/>
                <p14:nvPr/>
              </p14:nvContentPartPr>
              <p14:xfrm>
                <a:off x="436362" y="3448419"/>
                <a:ext cx="176760" cy="2088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0412382F-D2CF-60F1-28ED-BA73B33762C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27722" y="3439779"/>
                  <a:ext cx="1944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A366A4E3-448B-A70F-3CEF-992C984A690F}"/>
                    </a:ext>
                  </a:extLst>
                </p14:cNvPr>
                <p14:cNvContentPartPr/>
                <p14:nvPr/>
              </p14:nvContentPartPr>
              <p14:xfrm>
                <a:off x="628242" y="3366339"/>
                <a:ext cx="127440" cy="13716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A366A4E3-448B-A70F-3CEF-992C984A690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19602" y="3357699"/>
                  <a:ext cx="145080" cy="154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3">
            <p14:nvContentPartPr>
              <p14:cNvPr id="227" name="Ink 226">
                <a:extLst>
                  <a:ext uri="{FF2B5EF4-FFF2-40B4-BE49-F238E27FC236}">
                    <a16:creationId xmlns:a16="http://schemas.microsoft.com/office/drawing/2014/main" id="{9D63A3FA-0C8D-063D-EB8C-E322E022323F}"/>
                  </a:ext>
                </a:extLst>
              </p14:cNvPr>
              <p14:cNvContentPartPr/>
              <p14:nvPr/>
            </p14:nvContentPartPr>
            <p14:xfrm>
              <a:off x="742835" y="3347259"/>
              <a:ext cx="111600" cy="133560"/>
            </p14:xfrm>
          </p:contentPart>
        </mc:Choice>
        <mc:Fallback>
          <p:pic>
            <p:nvPicPr>
              <p:cNvPr id="227" name="Ink 226">
                <a:extLst>
                  <a:ext uri="{FF2B5EF4-FFF2-40B4-BE49-F238E27FC236}">
                    <a16:creationId xmlns:a16="http://schemas.microsoft.com/office/drawing/2014/main" id="{9D63A3FA-0C8D-063D-EB8C-E322E022323F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734195" y="3338619"/>
                <a:ext cx="129240" cy="15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9" name="Group 258">
            <a:extLst>
              <a:ext uri="{FF2B5EF4-FFF2-40B4-BE49-F238E27FC236}">
                <a16:creationId xmlns:a16="http://schemas.microsoft.com/office/drawing/2014/main" id="{8FF96377-C2EF-82BE-DF4F-EE853773B883}"/>
              </a:ext>
            </a:extLst>
          </p:cNvPr>
          <p:cNvGrpSpPr/>
          <p:nvPr/>
        </p:nvGrpSpPr>
        <p:grpSpPr>
          <a:xfrm>
            <a:off x="1094195" y="3335379"/>
            <a:ext cx="937080" cy="428400"/>
            <a:chOff x="1235922" y="3563979"/>
            <a:chExt cx="937080" cy="428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94E7446B-D869-1377-EA06-E9B35163995D}"/>
                    </a:ext>
                  </a:extLst>
                </p14:cNvPr>
                <p14:cNvContentPartPr/>
                <p14:nvPr/>
              </p14:nvContentPartPr>
              <p14:xfrm>
                <a:off x="1235922" y="3684939"/>
                <a:ext cx="97920" cy="1116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94E7446B-D869-1377-EA06-E9B35163995D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226922" y="3676299"/>
                  <a:ext cx="1155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1C484A88-D602-8102-AABF-249AADC2E444}"/>
                    </a:ext>
                  </a:extLst>
                </p14:cNvPr>
                <p14:cNvContentPartPr/>
                <p14:nvPr/>
              </p14:nvContentPartPr>
              <p14:xfrm>
                <a:off x="1424922" y="3626979"/>
                <a:ext cx="39240" cy="13860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1C484A88-D602-8102-AABF-249AADC2E444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416282" y="3617979"/>
                  <a:ext cx="568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710A5162-0B3C-9B66-56F9-FB28B60F58BD}"/>
                    </a:ext>
                  </a:extLst>
                </p14:cNvPr>
                <p14:cNvContentPartPr/>
                <p14:nvPr/>
              </p14:nvContentPartPr>
              <p14:xfrm>
                <a:off x="1442562" y="3563979"/>
                <a:ext cx="2520" cy="252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710A5162-0B3C-9B66-56F9-FB28B60F58BD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433922" y="3554979"/>
                  <a:ext cx="201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57427F02-0D90-416A-CA56-309B797AB453}"/>
                    </a:ext>
                  </a:extLst>
                </p14:cNvPr>
                <p14:cNvContentPartPr/>
                <p14:nvPr/>
              </p14:nvContentPartPr>
              <p14:xfrm>
                <a:off x="1419162" y="3725979"/>
                <a:ext cx="282240" cy="19800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57427F02-0D90-416A-CA56-309B797AB45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410522" y="3717339"/>
                  <a:ext cx="2998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EB40AE3E-FCE0-C389-4954-A1D6C8C4AFDD}"/>
                    </a:ext>
                  </a:extLst>
                </p14:cNvPr>
                <p14:cNvContentPartPr/>
                <p14:nvPr/>
              </p14:nvContentPartPr>
              <p14:xfrm>
                <a:off x="1645962" y="3605019"/>
                <a:ext cx="187920" cy="19584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EB40AE3E-FCE0-C389-4954-A1D6C8C4AFDD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636962" y="3596379"/>
                  <a:ext cx="2055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997E4021-90BE-A10E-C8E1-00A230AE9EFD}"/>
                    </a:ext>
                  </a:extLst>
                </p14:cNvPr>
                <p14:cNvContentPartPr/>
                <p14:nvPr/>
              </p14:nvContentPartPr>
              <p14:xfrm>
                <a:off x="1897602" y="3605019"/>
                <a:ext cx="23760" cy="20844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997E4021-90BE-A10E-C8E1-00A230AE9EFD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888962" y="3596379"/>
                  <a:ext cx="4140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F5A44945-3A4B-69D0-AC12-511AE51047BC}"/>
                    </a:ext>
                  </a:extLst>
                </p14:cNvPr>
                <p14:cNvContentPartPr/>
                <p14:nvPr/>
              </p14:nvContentPartPr>
              <p14:xfrm>
                <a:off x="2002002" y="3626979"/>
                <a:ext cx="57240" cy="36540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F5A44945-3A4B-69D0-AC12-511AE51047B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993002" y="3617979"/>
                  <a:ext cx="7488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3F96F88E-AAAD-46CE-9DAC-80FAB9F14BC8}"/>
                    </a:ext>
                  </a:extLst>
                </p14:cNvPr>
                <p14:cNvContentPartPr/>
                <p14:nvPr/>
              </p14:nvContentPartPr>
              <p14:xfrm>
                <a:off x="1985082" y="3816339"/>
                <a:ext cx="187920" cy="4824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3F96F88E-AAAD-46CE-9DAC-80FAB9F14BC8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976082" y="3807339"/>
                  <a:ext cx="205560" cy="6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5CF85666-AC71-99C9-76E6-5CECF1FBCFAD}"/>
              </a:ext>
            </a:extLst>
          </p:cNvPr>
          <p:cNvGrpSpPr/>
          <p:nvPr/>
        </p:nvGrpSpPr>
        <p:grpSpPr>
          <a:xfrm>
            <a:off x="321275" y="3791859"/>
            <a:ext cx="298440" cy="413640"/>
            <a:chOff x="463002" y="4020459"/>
            <a:chExt cx="298440" cy="41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9F61D8A1-6837-C2CA-8524-FB898DB00EEB}"/>
                    </a:ext>
                  </a:extLst>
                </p14:cNvPr>
                <p14:cNvContentPartPr/>
                <p14:nvPr/>
              </p14:nvContentPartPr>
              <p14:xfrm>
                <a:off x="463002" y="4211259"/>
                <a:ext cx="114120" cy="22284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9F61D8A1-6837-C2CA-8524-FB898DB00EE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54002" y="4202619"/>
                  <a:ext cx="13176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1BC41672-BABE-B854-BC3F-8B4CF568DF0B}"/>
                    </a:ext>
                  </a:extLst>
                </p14:cNvPr>
                <p14:cNvContentPartPr/>
                <p14:nvPr/>
              </p14:nvContentPartPr>
              <p14:xfrm>
                <a:off x="605202" y="4259139"/>
                <a:ext cx="38520" cy="13860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1BC41672-BABE-B854-BC3F-8B4CF568DF0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96202" y="4250499"/>
                  <a:ext cx="561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86066790-B7D2-FEF9-66DB-36AEB824E5D3}"/>
                    </a:ext>
                  </a:extLst>
                </p14:cNvPr>
                <p14:cNvContentPartPr/>
                <p14:nvPr/>
              </p14:nvContentPartPr>
              <p14:xfrm>
                <a:off x="568842" y="4253019"/>
                <a:ext cx="172440" cy="16812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86066790-B7D2-FEF9-66DB-36AEB824E5D3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60202" y="4244379"/>
                  <a:ext cx="1900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424AE910-2479-C2BA-AEF8-FCE3549ABE3B}"/>
                    </a:ext>
                  </a:extLst>
                </p14:cNvPr>
                <p14:cNvContentPartPr/>
                <p14:nvPr/>
              </p14:nvContentPartPr>
              <p14:xfrm>
                <a:off x="471282" y="4020459"/>
                <a:ext cx="290160" cy="16020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424AE910-2479-C2BA-AEF8-FCE3549ABE3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62282" y="4011819"/>
                  <a:ext cx="30780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37AF1002-357F-EFB9-AD4F-CE070F4106A1}"/>
              </a:ext>
            </a:extLst>
          </p:cNvPr>
          <p:cNvGrpSpPr/>
          <p:nvPr/>
        </p:nvGrpSpPr>
        <p:grpSpPr>
          <a:xfrm>
            <a:off x="760835" y="4091379"/>
            <a:ext cx="122760" cy="67680"/>
            <a:chOff x="902562" y="4319979"/>
            <a:chExt cx="122760" cy="6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2DB511B8-516F-221C-A570-D2DEDCEB5846}"/>
                    </a:ext>
                  </a:extLst>
                </p14:cNvPr>
                <p14:cNvContentPartPr/>
                <p14:nvPr/>
              </p14:nvContentPartPr>
              <p14:xfrm>
                <a:off x="902562" y="4319979"/>
                <a:ext cx="72720" cy="900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2DB511B8-516F-221C-A570-D2DEDCEB5846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93562" y="4311339"/>
                  <a:ext cx="903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24C85ECA-D0F7-B2E5-D0F5-E36D2AC2BACC}"/>
                    </a:ext>
                  </a:extLst>
                </p14:cNvPr>
                <p14:cNvContentPartPr/>
                <p14:nvPr/>
              </p14:nvContentPartPr>
              <p14:xfrm>
                <a:off x="910122" y="4373259"/>
                <a:ext cx="115200" cy="1440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24C85ECA-D0F7-B2E5-D0F5-E36D2AC2BAC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01482" y="4364259"/>
                  <a:ext cx="132840" cy="3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5A959422-3663-1699-DEAD-73247DC1C45F}"/>
              </a:ext>
            </a:extLst>
          </p:cNvPr>
          <p:cNvGrpSpPr/>
          <p:nvPr/>
        </p:nvGrpSpPr>
        <p:grpSpPr>
          <a:xfrm>
            <a:off x="1061435" y="3996699"/>
            <a:ext cx="1008000" cy="413640"/>
            <a:chOff x="1203162" y="4225299"/>
            <a:chExt cx="1008000" cy="41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C2FC886D-01FB-FFC8-0B03-3BE861B01415}"/>
                    </a:ext>
                  </a:extLst>
                </p14:cNvPr>
                <p14:cNvContentPartPr/>
                <p14:nvPr/>
              </p14:nvContentPartPr>
              <p14:xfrm>
                <a:off x="1203162" y="4225299"/>
                <a:ext cx="207000" cy="21996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C2FC886D-01FB-FFC8-0B03-3BE861B01415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194522" y="4216299"/>
                  <a:ext cx="22464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4E4823CD-5776-22F4-5225-2B318C82CCDB}"/>
                    </a:ext>
                  </a:extLst>
                </p14:cNvPr>
                <p14:cNvContentPartPr/>
                <p14:nvPr/>
              </p14:nvContentPartPr>
              <p14:xfrm>
                <a:off x="1367682" y="4281099"/>
                <a:ext cx="10440" cy="900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4E4823CD-5776-22F4-5225-2B318C82CCDB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358682" y="4272459"/>
                  <a:ext cx="280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3E759377-ADBE-0387-A480-701AA626EA63}"/>
                    </a:ext>
                  </a:extLst>
                </p14:cNvPr>
                <p14:cNvContentPartPr/>
                <p14:nvPr/>
              </p14:nvContentPartPr>
              <p14:xfrm>
                <a:off x="1381002" y="4362459"/>
                <a:ext cx="354960" cy="17460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3E759377-ADBE-0387-A480-701AA626EA63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372362" y="4353819"/>
                  <a:ext cx="3726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E3C1C6DE-E1E2-F7E6-3F50-87FAB2899139}"/>
                    </a:ext>
                  </a:extLst>
                </p14:cNvPr>
                <p14:cNvContentPartPr/>
                <p14:nvPr/>
              </p14:nvContentPartPr>
              <p14:xfrm>
                <a:off x="1798962" y="4305219"/>
                <a:ext cx="32400" cy="12888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E3C1C6DE-E1E2-F7E6-3F50-87FAB2899139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789962" y="4296579"/>
                  <a:ext cx="500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C69FC15E-7421-B6B2-B08F-99150B9D4E52}"/>
                    </a:ext>
                  </a:extLst>
                </p14:cNvPr>
                <p14:cNvContentPartPr/>
                <p14:nvPr/>
              </p14:nvContentPartPr>
              <p14:xfrm>
                <a:off x="1852602" y="4250499"/>
                <a:ext cx="109080" cy="18252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C69FC15E-7421-B6B2-B08F-99150B9D4E52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843602" y="4241859"/>
                  <a:ext cx="1267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15122752-706B-F212-B114-82FF6FDFFCF2}"/>
                    </a:ext>
                  </a:extLst>
                </p14:cNvPr>
                <p14:cNvContentPartPr/>
                <p14:nvPr/>
              </p14:nvContentPartPr>
              <p14:xfrm>
                <a:off x="2042322" y="4236459"/>
                <a:ext cx="98280" cy="40248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15122752-706B-F212-B114-82FF6FDFFCF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033682" y="4227819"/>
                  <a:ext cx="11592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4FCAB203-D276-8FA6-AB93-1B2D37CC792C}"/>
                    </a:ext>
                  </a:extLst>
                </p14:cNvPr>
                <p14:cNvContentPartPr/>
                <p14:nvPr/>
              </p14:nvContentPartPr>
              <p14:xfrm>
                <a:off x="2044482" y="4441299"/>
                <a:ext cx="166680" cy="3168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4FCAB203-D276-8FA6-AB93-1B2D37CC792C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035482" y="4432299"/>
                  <a:ext cx="18432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45B09AB5-306B-5B91-7E11-A25DCDCB7AA5}"/>
              </a:ext>
            </a:extLst>
          </p:cNvPr>
          <p:cNvGrpSpPr/>
          <p:nvPr/>
        </p:nvGrpSpPr>
        <p:grpSpPr>
          <a:xfrm>
            <a:off x="2456385" y="1898767"/>
            <a:ext cx="1977840" cy="441360"/>
            <a:chOff x="3492402" y="2140179"/>
            <a:chExt cx="1977840" cy="44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FDEB9F71-5A4F-C7D6-ED53-A4284DF793EC}"/>
                    </a:ext>
                  </a:extLst>
                </p14:cNvPr>
                <p14:cNvContentPartPr/>
                <p14:nvPr/>
              </p14:nvContentPartPr>
              <p14:xfrm>
                <a:off x="3492402" y="2336379"/>
                <a:ext cx="156240" cy="24516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FDEB9F71-5A4F-C7D6-ED53-A4284DF793E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483762" y="2327379"/>
                  <a:ext cx="1738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B90874B7-22AC-F683-574E-467E230D1622}"/>
                    </a:ext>
                  </a:extLst>
                </p14:cNvPr>
                <p14:cNvContentPartPr/>
                <p14:nvPr/>
              </p14:nvContentPartPr>
              <p14:xfrm>
                <a:off x="3530562" y="2466339"/>
                <a:ext cx="111600" cy="648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B90874B7-22AC-F683-574E-467E230D1622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521922" y="2457339"/>
                  <a:ext cx="12924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2806447D-F3E9-690B-8391-E5CDEF13D7CC}"/>
                    </a:ext>
                  </a:extLst>
                </p14:cNvPr>
                <p14:cNvContentPartPr/>
                <p14:nvPr/>
              </p14:nvContentPartPr>
              <p14:xfrm>
                <a:off x="3693642" y="2332419"/>
                <a:ext cx="161640" cy="23400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2806447D-F3E9-690B-8391-E5CDEF13D7CC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684642" y="2323419"/>
                  <a:ext cx="17928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FA7CE9D2-C8E7-EB77-231D-24DE031326B3}"/>
                    </a:ext>
                  </a:extLst>
                </p14:cNvPr>
                <p14:cNvContentPartPr/>
                <p14:nvPr/>
              </p14:nvContentPartPr>
              <p14:xfrm>
                <a:off x="3559722" y="2168979"/>
                <a:ext cx="461880" cy="20844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FA7CE9D2-C8E7-EB77-231D-24DE031326B3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550722" y="2160339"/>
                  <a:ext cx="47952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373E2EE0-2ADD-5EC3-7569-8663695E2F30}"/>
                    </a:ext>
                  </a:extLst>
                </p14:cNvPr>
                <p14:cNvContentPartPr/>
                <p14:nvPr/>
              </p14:nvContentPartPr>
              <p14:xfrm>
                <a:off x="3967602" y="2424579"/>
                <a:ext cx="91080" cy="2448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373E2EE0-2ADD-5EC3-7569-8663695E2F30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958602" y="2415939"/>
                  <a:ext cx="1087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B3BF06C5-F510-FC3C-0FE7-6B2037681ABE}"/>
                    </a:ext>
                  </a:extLst>
                </p14:cNvPr>
                <p14:cNvContentPartPr/>
                <p14:nvPr/>
              </p14:nvContentPartPr>
              <p14:xfrm>
                <a:off x="4188282" y="2429259"/>
                <a:ext cx="113040" cy="1656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B3BF06C5-F510-FC3C-0FE7-6B2037681ABE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179642" y="2420259"/>
                  <a:ext cx="130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AD6B4807-D0DF-9BA0-D3FF-32EB24781204}"/>
                    </a:ext>
                  </a:extLst>
                </p14:cNvPr>
                <p14:cNvContentPartPr/>
                <p14:nvPr/>
              </p14:nvContentPartPr>
              <p14:xfrm>
                <a:off x="4379442" y="2324139"/>
                <a:ext cx="142560" cy="21348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AD6B4807-D0DF-9BA0-D3FF-32EB2478120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370802" y="2315499"/>
                  <a:ext cx="16020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E9FF9CE9-42A0-C754-DFBA-65B0D4285FBA}"/>
                    </a:ext>
                  </a:extLst>
                </p14:cNvPr>
                <p14:cNvContentPartPr/>
                <p14:nvPr/>
              </p14:nvContentPartPr>
              <p14:xfrm>
                <a:off x="4567362" y="2329899"/>
                <a:ext cx="81000" cy="17532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E9FF9CE9-42A0-C754-DFBA-65B0D4285FBA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558362" y="2320899"/>
                  <a:ext cx="986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FADCB503-C845-C5A6-68C5-A954DDF39BCA}"/>
                    </a:ext>
                  </a:extLst>
                </p14:cNvPr>
                <p14:cNvContentPartPr/>
                <p14:nvPr/>
              </p14:nvContentPartPr>
              <p14:xfrm>
                <a:off x="4558002" y="2395779"/>
                <a:ext cx="103680" cy="4860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FADCB503-C845-C5A6-68C5-A954DDF39BCA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549362" y="2386779"/>
                  <a:ext cx="12132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DA05AB3A-D046-D68C-EB39-CC9867007985}"/>
                    </a:ext>
                  </a:extLst>
                </p14:cNvPr>
                <p14:cNvContentPartPr/>
                <p14:nvPr/>
              </p14:nvContentPartPr>
              <p14:xfrm>
                <a:off x="4435602" y="2140179"/>
                <a:ext cx="561960" cy="19800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DA05AB3A-D046-D68C-EB39-CC9867007985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4426602" y="2131179"/>
                  <a:ext cx="57960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B740C9BB-ACE0-61AF-28EC-5229EF56F0A6}"/>
                    </a:ext>
                  </a:extLst>
                </p14:cNvPr>
                <p14:cNvContentPartPr/>
                <p14:nvPr/>
              </p14:nvContentPartPr>
              <p14:xfrm>
                <a:off x="4941042" y="2242779"/>
                <a:ext cx="61920" cy="12276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B740C9BB-ACE0-61AF-28EC-5229EF56F0A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4932402" y="2234139"/>
                  <a:ext cx="795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CC641448-47F9-1803-D1AA-C4C16DF91157}"/>
                    </a:ext>
                  </a:extLst>
                </p14:cNvPr>
                <p14:cNvContentPartPr/>
                <p14:nvPr/>
              </p14:nvContentPartPr>
              <p14:xfrm>
                <a:off x="5138682" y="2312259"/>
                <a:ext cx="111960" cy="15588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CC641448-47F9-1803-D1AA-C4C16DF91157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129682" y="2303259"/>
                  <a:ext cx="12960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8DAF1691-E495-102A-0376-81EAE92B8823}"/>
                    </a:ext>
                  </a:extLst>
                </p14:cNvPr>
                <p14:cNvContentPartPr/>
                <p14:nvPr/>
              </p14:nvContentPartPr>
              <p14:xfrm>
                <a:off x="5122842" y="2212179"/>
                <a:ext cx="323280" cy="28080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8DAF1691-E495-102A-0376-81EAE92B8823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113842" y="2203539"/>
                  <a:ext cx="34092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3A5468E4-428B-EF14-B595-C76FB3D4A03C}"/>
                    </a:ext>
                  </a:extLst>
                </p14:cNvPr>
                <p14:cNvContentPartPr/>
                <p14:nvPr/>
              </p14:nvContentPartPr>
              <p14:xfrm>
                <a:off x="5326242" y="2149179"/>
                <a:ext cx="144000" cy="14472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3A5468E4-428B-EF14-B595-C76FB3D4A03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317242" y="2140539"/>
                  <a:ext cx="161640" cy="16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51DFB834-D183-748B-A6B5-C8932D7CD30D}"/>
              </a:ext>
            </a:extLst>
          </p:cNvPr>
          <p:cNvGrpSpPr/>
          <p:nvPr/>
        </p:nvGrpSpPr>
        <p:grpSpPr>
          <a:xfrm>
            <a:off x="2974065" y="2691127"/>
            <a:ext cx="109080" cy="56160"/>
            <a:chOff x="4010082" y="2932539"/>
            <a:chExt cx="109080" cy="56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C576B404-8BA1-0323-519F-D0DAAA3E44BE}"/>
                    </a:ext>
                  </a:extLst>
                </p14:cNvPr>
                <p14:cNvContentPartPr/>
                <p14:nvPr/>
              </p14:nvContentPartPr>
              <p14:xfrm>
                <a:off x="4010082" y="2932539"/>
                <a:ext cx="81000" cy="540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C576B404-8BA1-0323-519F-D0DAAA3E44BE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4001082" y="2923539"/>
                  <a:ext cx="986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AC4144E4-5FAE-E4B2-B679-3104FA5A475B}"/>
                    </a:ext>
                  </a:extLst>
                </p14:cNvPr>
                <p14:cNvContentPartPr/>
                <p14:nvPr/>
              </p14:nvContentPartPr>
              <p14:xfrm>
                <a:off x="4019802" y="2978259"/>
                <a:ext cx="99360" cy="1044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AC4144E4-5FAE-E4B2-B679-3104FA5A475B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4011162" y="2969619"/>
                  <a:ext cx="117000" cy="28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9">
            <p14:nvContentPartPr>
              <p14:cNvPr id="277" name="Ink 276">
                <a:extLst>
                  <a:ext uri="{FF2B5EF4-FFF2-40B4-BE49-F238E27FC236}">
                    <a16:creationId xmlns:a16="http://schemas.microsoft.com/office/drawing/2014/main" id="{D37CEF9A-742A-D4A4-0276-694A8D764727}"/>
                  </a:ext>
                </a:extLst>
              </p14:cNvPr>
              <p14:cNvContentPartPr/>
              <p14:nvPr/>
            </p14:nvContentPartPr>
            <p14:xfrm>
              <a:off x="3380505" y="2733967"/>
              <a:ext cx="78840" cy="11160"/>
            </p14:xfrm>
          </p:contentPart>
        </mc:Choice>
        <mc:Fallback>
          <p:pic>
            <p:nvPicPr>
              <p:cNvPr id="277" name="Ink 276">
                <a:extLst>
                  <a:ext uri="{FF2B5EF4-FFF2-40B4-BE49-F238E27FC236}">
                    <a16:creationId xmlns:a16="http://schemas.microsoft.com/office/drawing/2014/main" id="{D37CEF9A-742A-D4A4-0276-694A8D764727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3371505" y="2724967"/>
                <a:ext cx="96480" cy="2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0" name="Group 319">
            <a:extLst>
              <a:ext uri="{FF2B5EF4-FFF2-40B4-BE49-F238E27FC236}">
                <a16:creationId xmlns:a16="http://schemas.microsoft.com/office/drawing/2014/main" id="{D80498F2-580D-375A-C955-B2A7B8B47568}"/>
              </a:ext>
            </a:extLst>
          </p:cNvPr>
          <p:cNvGrpSpPr/>
          <p:nvPr/>
        </p:nvGrpSpPr>
        <p:grpSpPr>
          <a:xfrm>
            <a:off x="3617025" y="2602567"/>
            <a:ext cx="958320" cy="417240"/>
            <a:chOff x="4653042" y="2843979"/>
            <a:chExt cx="958320" cy="41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C01CC142-3B43-5989-7213-01B8CD394167}"/>
                    </a:ext>
                  </a:extLst>
                </p14:cNvPr>
                <p14:cNvContentPartPr/>
                <p14:nvPr/>
              </p14:nvContentPartPr>
              <p14:xfrm>
                <a:off x="4653042" y="2843979"/>
                <a:ext cx="66240" cy="27720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C01CC142-3B43-5989-7213-01B8CD394167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4644042" y="2835339"/>
                  <a:ext cx="8388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82C48BAF-B8FD-943C-612F-3A7A3EFDD7F5}"/>
                    </a:ext>
                  </a:extLst>
                </p14:cNvPr>
                <p14:cNvContentPartPr/>
                <p14:nvPr/>
              </p14:nvContentPartPr>
              <p14:xfrm>
                <a:off x="4782642" y="2870979"/>
                <a:ext cx="11520" cy="17316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82C48BAF-B8FD-943C-612F-3A7A3EFDD7F5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773642" y="2861979"/>
                  <a:ext cx="2916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8F6AAAA9-1107-DA27-3C0A-EC5CB829BED2}"/>
                    </a:ext>
                  </a:extLst>
                </p14:cNvPr>
                <p14:cNvContentPartPr/>
                <p14:nvPr/>
              </p14:nvContentPartPr>
              <p14:xfrm>
                <a:off x="4766802" y="3108939"/>
                <a:ext cx="153360" cy="4680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8F6AAAA9-1107-DA27-3C0A-EC5CB829BED2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4758162" y="3100299"/>
                  <a:ext cx="1710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77A2C9FE-29F5-A9EA-0B25-F8C8799304FD}"/>
                    </a:ext>
                  </a:extLst>
                </p14:cNvPr>
                <p14:cNvContentPartPr/>
                <p14:nvPr/>
              </p14:nvContentPartPr>
              <p14:xfrm>
                <a:off x="4975602" y="2944419"/>
                <a:ext cx="76680" cy="10224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77A2C9FE-29F5-A9EA-0B25-F8C8799304FD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966962" y="2935779"/>
                  <a:ext cx="943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F970BB61-8D36-AB35-12AB-3351A367928D}"/>
                    </a:ext>
                  </a:extLst>
                </p14:cNvPr>
                <p14:cNvContentPartPr/>
                <p14:nvPr/>
              </p14:nvContentPartPr>
              <p14:xfrm>
                <a:off x="5125002" y="2932539"/>
                <a:ext cx="273240" cy="32868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F970BB61-8D36-AB35-12AB-3351A367928D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5116362" y="2923539"/>
                  <a:ext cx="290880" cy="34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6B727BA8-5FB0-F23B-74CF-B77C3B27A084}"/>
                    </a:ext>
                  </a:extLst>
                </p14:cNvPr>
                <p14:cNvContentPartPr/>
                <p14:nvPr/>
              </p14:nvContentPartPr>
              <p14:xfrm>
                <a:off x="5312922" y="2918859"/>
                <a:ext cx="198000" cy="17244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6B727BA8-5FB0-F23B-74CF-B77C3B27A084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303922" y="2910219"/>
                  <a:ext cx="21564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710BFDAA-7562-72F6-3274-1DA41080DEC0}"/>
                    </a:ext>
                  </a:extLst>
                </p14:cNvPr>
                <p14:cNvContentPartPr/>
                <p14:nvPr/>
              </p14:nvContentPartPr>
              <p14:xfrm>
                <a:off x="5538642" y="2853339"/>
                <a:ext cx="72720" cy="22716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710BFDAA-7562-72F6-3274-1DA41080DEC0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5530002" y="2844699"/>
                  <a:ext cx="90360" cy="244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39093004-0083-A7FA-022C-98A24A2D0F11}"/>
              </a:ext>
            </a:extLst>
          </p:cNvPr>
          <p:cNvGrpSpPr/>
          <p:nvPr/>
        </p:nvGrpSpPr>
        <p:grpSpPr>
          <a:xfrm>
            <a:off x="4775145" y="2546407"/>
            <a:ext cx="1103400" cy="349560"/>
            <a:chOff x="5811162" y="2787819"/>
            <a:chExt cx="1103400" cy="349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5CD3DA73-BB1B-1EAE-91FA-FE8C69465398}"/>
                    </a:ext>
                  </a:extLst>
                </p14:cNvPr>
                <p14:cNvContentPartPr/>
                <p14:nvPr/>
              </p14:nvContentPartPr>
              <p14:xfrm>
                <a:off x="5811162" y="2888259"/>
                <a:ext cx="112320" cy="3240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5CD3DA73-BB1B-1EAE-91FA-FE8C69465398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5802522" y="2879259"/>
                  <a:ext cx="1299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ECDFEA0C-5BEA-5C74-51AF-E62184C106ED}"/>
                    </a:ext>
                  </a:extLst>
                </p14:cNvPr>
                <p14:cNvContentPartPr/>
                <p14:nvPr/>
              </p14:nvContentPartPr>
              <p14:xfrm>
                <a:off x="5872002" y="2787819"/>
                <a:ext cx="15840" cy="14112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ECDFEA0C-5BEA-5C74-51AF-E62184C106ED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863362" y="2779179"/>
                  <a:ext cx="334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D52B5D1A-67A0-A088-6424-F7E47886A123}"/>
                    </a:ext>
                  </a:extLst>
                </p14:cNvPr>
                <p14:cNvContentPartPr/>
                <p14:nvPr/>
              </p14:nvContentPartPr>
              <p14:xfrm>
                <a:off x="5979642" y="2796459"/>
                <a:ext cx="198000" cy="17532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D52B5D1A-67A0-A088-6424-F7E47886A123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971002" y="2787819"/>
                  <a:ext cx="2156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7E046C11-464E-9278-35DE-C3CD584BC3A3}"/>
                    </a:ext>
                  </a:extLst>
                </p14:cNvPr>
                <p14:cNvContentPartPr/>
                <p14:nvPr/>
              </p14:nvContentPartPr>
              <p14:xfrm>
                <a:off x="6158202" y="2836779"/>
                <a:ext cx="148680" cy="19044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7E046C11-464E-9278-35DE-C3CD584BC3A3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149562" y="2828139"/>
                  <a:ext cx="1663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D2458497-CC7D-324E-8CF8-82A37F80FA66}"/>
                    </a:ext>
                  </a:extLst>
                </p14:cNvPr>
                <p14:cNvContentPartPr/>
                <p14:nvPr/>
              </p14:nvContentPartPr>
              <p14:xfrm>
                <a:off x="6376362" y="2923899"/>
                <a:ext cx="97920" cy="324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D2458497-CC7D-324E-8CF8-82A37F80FA66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367362" y="2915259"/>
                  <a:ext cx="1155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76389B66-2ED2-292E-0739-87733608FEB0}"/>
                    </a:ext>
                  </a:extLst>
                </p14:cNvPr>
                <p14:cNvContentPartPr/>
                <p14:nvPr/>
              </p14:nvContentPartPr>
              <p14:xfrm>
                <a:off x="6520002" y="2824899"/>
                <a:ext cx="132840" cy="18936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76389B66-2ED2-292E-0739-87733608FEB0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511002" y="2815899"/>
                  <a:ext cx="1504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1733A02B-004A-CA49-22F4-A4AD77DA5956}"/>
                    </a:ext>
                  </a:extLst>
                </p14:cNvPr>
                <p14:cNvContentPartPr/>
                <p14:nvPr/>
              </p14:nvContentPartPr>
              <p14:xfrm>
                <a:off x="6686322" y="2824899"/>
                <a:ext cx="228240" cy="31248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1733A02B-004A-CA49-22F4-A4AD77DA5956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677682" y="2815899"/>
                  <a:ext cx="245880" cy="33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3D4C2EB1-A77F-C7F9-D455-D9E207328681}"/>
              </a:ext>
            </a:extLst>
          </p:cNvPr>
          <p:cNvGrpSpPr/>
          <p:nvPr/>
        </p:nvGrpSpPr>
        <p:grpSpPr>
          <a:xfrm>
            <a:off x="3201945" y="3210607"/>
            <a:ext cx="2841480" cy="476640"/>
            <a:chOff x="4237962" y="3452019"/>
            <a:chExt cx="2841480" cy="476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0EA51CB1-75D3-D7DE-28A3-45B9E1D4A9E5}"/>
                    </a:ext>
                  </a:extLst>
                </p14:cNvPr>
                <p14:cNvContentPartPr/>
                <p14:nvPr/>
              </p14:nvContentPartPr>
              <p14:xfrm>
                <a:off x="4267122" y="3561099"/>
                <a:ext cx="44280" cy="1152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0EA51CB1-75D3-D7DE-28A3-45B9E1D4A9E5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258122" y="3552459"/>
                  <a:ext cx="619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62F6A666-244F-91C2-1A84-1926B445B0BE}"/>
                    </a:ext>
                  </a:extLst>
                </p14:cNvPr>
                <p14:cNvContentPartPr/>
                <p14:nvPr/>
              </p14:nvContentPartPr>
              <p14:xfrm>
                <a:off x="4237962" y="3616899"/>
                <a:ext cx="421560" cy="3564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62F6A666-244F-91C2-1A84-1926B445B0BE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229322" y="3608259"/>
                  <a:ext cx="4392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B8BA8E28-7387-DC6E-5144-E6B115C17F0B}"/>
                    </a:ext>
                  </a:extLst>
                </p14:cNvPr>
                <p14:cNvContentPartPr/>
                <p14:nvPr/>
              </p14:nvContentPartPr>
              <p14:xfrm>
                <a:off x="4770402" y="3452019"/>
                <a:ext cx="59760" cy="18108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B8BA8E28-7387-DC6E-5144-E6B115C17F0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761762" y="3443379"/>
                  <a:ext cx="774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E01A1E02-72F3-07A7-FD6F-83CC01B0D3B5}"/>
                    </a:ext>
                  </a:extLst>
                </p14:cNvPr>
                <p14:cNvContentPartPr/>
                <p14:nvPr/>
              </p14:nvContentPartPr>
              <p14:xfrm>
                <a:off x="4761402" y="3742179"/>
                <a:ext cx="147600" cy="3528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E01A1E02-72F3-07A7-FD6F-83CC01B0D3B5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4752402" y="3733539"/>
                  <a:ext cx="1652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D739314C-7CDA-DB1B-AAB4-007204935068}"/>
                    </a:ext>
                  </a:extLst>
                </p14:cNvPr>
                <p14:cNvContentPartPr/>
                <p14:nvPr/>
              </p14:nvContentPartPr>
              <p14:xfrm>
                <a:off x="5025282" y="3635619"/>
                <a:ext cx="83160" cy="216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D739314C-7CDA-DB1B-AAB4-007204935068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016642" y="3626619"/>
                  <a:ext cx="1008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5465FB8C-59C6-6059-AD3F-9593FE95FE58}"/>
                    </a:ext>
                  </a:extLst>
                </p14:cNvPr>
                <p14:cNvContentPartPr/>
                <p14:nvPr/>
              </p14:nvContentPartPr>
              <p14:xfrm>
                <a:off x="5247762" y="3533739"/>
                <a:ext cx="73440" cy="19260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5465FB8C-59C6-6059-AD3F-9593FE95FE58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238762" y="3524739"/>
                  <a:ext cx="9108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FA84E838-FE2B-53F1-3514-3EBF51C3570D}"/>
                    </a:ext>
                  </a:extLst>
                </p14:cNvPr>
                <p14:cNvContentPartPr/>
                <p14:nvPr/>
              </p14:nvContentPartPr>
              <p14:xfrm>
                <a:off x="5447202" y="3567579"/>
                <a:ext cx="63720" cy="36108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FA84E838-FE2B-53F1-3514-3EBF51C3570D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438562" y="3558579"/>
                  <a:ext cx="8136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9C8712CD-47E7-7F96-596E-A0099C455785}"/>
                    </a:ext>
                  </a:extLst>
                </p14:cNvPr>
                <p14:cNvContentPartPr/>
                <p14:nvPr/>
              </p14:nvContentPartPr>
              <p14:xfrm>
                <a:off x="5462322" y="3558939"/>
                <a:ext cx="385560" cy="206280"/>
              </p14:xfrm>
            </p:contentPart>
          </mc:Choice>
          <mc:Fallback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9C8712CD-47E7-7F96-596E-A0099C455785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453322" y="3550299"/>
                  <a:ext cx="40320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CC470EE4-6C5F-1E33-E97B-2531CD5E0FC4}"/>
                    </a:ext>
                  </a:extLst>
                </p14:cNvPr>
                <p14:cNvContentPartPr/>
                <p14:nvPr/>
              </p14:nvContentPartPr>
              <p14:xfrm>
                <a:off x="5811522" y="3487659"/>
                <a:ext cx="16920" cy="13500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CC470EE4-6C5F-1E33-E97B-2531CD5E0FC4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802882" y="3478659"/>
                  <a:ext cx="345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63E4C886-452A-6DDE-F2EF-721A144518C8}"/>
                    </a:ext>
                  </a:extLst>
                </p14:cNvPr>
                <p14:cNvContentPartPr/>
                <p14:nvPr/>
              </p14:nvContentPartPr>
              <p14:xfrm>
                <a:off x="5939322" y="3492339"/>
                <a:ext cx="117360" cy="13212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63E4C886-452A-6DDE-F2EF-721A144518C8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5930682" y="3483699"/>
                  <a:ext cx="13500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EA219E9B-6091-760A-1592-7737583F4D59}"/>
                    </a:ext>
                  </a:extLst>
                </p14:cNvPr>
                <p14:cNvContentPartPr/>
                <p14:nvPr/>
              </p14:nvContentPartPr>
              <p14:xfrm>
                <a:off x="6157482" y="3484059"/>
                <a:ext cx="46440" cy="12996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EA219E9B-6091-760A-1592-7737583F4D59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148482" y="3475059"/>
                  <a:ext cx="6408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089C301C-DCFE-DE22-EC29-B660A5947F40}"/>
                    </a:ext>
                  </a:extLst>
                </p14:cNvPr>
                <p14:cNvContentPartPr/>
                <p14:nvPr/>
              </p14:nvContentPartPr>
              <p14:xfrm>
                <a:off x="6163962" y="3648939"/>
                <a:ext cx="250920" cy="4140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089C301C-DCFE-DE22-EC29-B660A5947F40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154962" y="3639939"/>
                  <a:ext cx="2685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95AC1A59-C8CB-37AB-FB7C-2072029C43A7}"/>
                    </a:ext>
                  </a:extLst>
                </p14:cNvPr>
                <p14:cNvContentPartPr/>
                <p14:nvPr/>
              </p14:nvContentPartPr>
              <p14:xfrm>
                <a:off x="6546282" y="3547059"/>
                <a:ext cx="77400" cy="14040"/>
              </p14:xfrm>
            </p:contentPart>
          </mc:Choice>
          <mc:Fallback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95AC1A59-C8CB-37AB-FB7C-2072029C43A7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537282" y="3538059"/>
                  <a:ext cx="9504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F254CF1F-0154-016D-ED0E-2F3361AB5F48}"/>
                    </a:ext>
                  </a:extLst>
                </p14:cNvPr>
                <p14:cNvContentPartPr/>
                <p14:nvPr/>
              </p14:nvContentPartPr>
              <p14:xfrm>
                <a:off x="6688482" y="3475059"/>
                <a:ext cx="241920" cy="411120"/>
              </p14:xfrm>
            </p:contentPart>
          </mc:Choice>
          <mc:Fallback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F254CF1F-0154-016D-ED0E-2F3361AB5F48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679842" y="3466419"/>
                  <a:ext cx="25956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90D5BF80-99C4-3477-D266-C7F2D82786B3}"/>
                    </a:ext>
                  </a:extLst>
                </p14:cNvPr>
                <p14:cNvContentPartPr/>
                <p14:nvPr/>
              </p14:nvContentPartPr>
              <p14:xfrm>
                <a:off x="6876042" y="3517899"/>
                <a:ext cx="203400" cy="164160"/>
              </p14:xfrm>
            </p:contentPart>
          </mc:Choice>
          <mc:Fallback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90D5BF80-99C4-3477-D266-C7F2D82786B3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867402" y="3509259"/>
                  <a:ext cx="221040" cy="18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771D1CD5-2D22-5414-B9CC-3AEDF72A8CE6}"/>
              </a:ext>
            </a:extLst>
          </p:cNvPr>
          <p:cNvGrpSpPr/>
          <p:nvPr/>
        </p:nvGrpSpPr>
        <p:grpSpPr>
          <a:xfrm>
            <a:off x="3264945" y="3977047"/>
            <a:ext cx="121680" cy="84960"/>
            <a:chOff x="4300962" y="4218459"/>
            <a:chExt cx="121680" cy="84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285B21C6-38F5-3191-31C3-D54E7D6BAD48}"/>
                    </a:ext>
                  </a:extLst>
                </p14:cNvPr>
                <p14:cNvContentPartPr/>
                <p14:nvPr/>
              </p14:nvContentPartPr>
              <p14:xfrm>
                <a:off x="4300962" y="4218459"/>
                <a:ext cx="51480" cy="21960"/>
              </p14:xfrm>
            </p:contentPart>
          </mc:Choice>
          <mc:Fallback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285B21C6-38F5-3191-31C3-D54E7D6BAD48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292322" y="4209819"/>
                  <a:ext cx="691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D17BFC97-1BA0-3EC7-67BC-E193805BAC7A}"/>
                    </a:ext>
                  </a:extLst>
                </p14:cNvPr>
                <p14:cNvContentPartPr/>
                <p14:nvPr/>
              </p14:nvContentPartPr>
              <p14:xfrm>
                <a:off x="4332282" y="4282539"/>
                <a:ext cx="90360" cy="20880"/>
              </p14:xfrm>
            </p:contentPart>
          </mc:Choice>
          <mc:Fallback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D17BFC97-1BA0-3EC7-67BC-E193805BAC7A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323282" y="4273899"/>
                  <a:ext cx="108000" cy="3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FA7C301C-B6B2-17CA-AFFA-D42D8666A826}"/>
              </a:ext>
            </a:extLst>
          </p:cNvPr>
          <p:cNvGrpSpPr/>
          <p:nvPr/>
        </p:nvGrpSpPr>
        <p:grpSpPr>
          <a:xfrm>
            <a:off x="3616305" y="3837367"/>
            <a:ext cx="1097640" cy="420840"/>
            <a:chOff x="4652322" y="4078779"/>
            <a:chExt cx="1097640" cy="42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0EE8C7BD-29F9-A7B0-354B-EED15233EA56}"/>
                    </a:ext>
                  </a:extLst>
                </p14:cNvPr>
                <p14:cNvContentPartPr/>
                <p14:nvPr/>
              </p14:nvContentPartPr>
              <p14:xfrm>
                <a:off x="4652322" y="4130979"/>
                <a:ext cx="189360" cy="209880"/>
              </p14:xfrm>
            </p:contentPart>
          </mc:Choice>
          <mc:Fallback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0EE8C7BD-29F9-A7B0-354B-EED15233EA56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643322" y="4122339"/>
                  <a:ext cx="20700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A8BE8B96-A43D-6D9B-887E-21A84BE05E73}"/>
                    </a:ext>
                  </a:extLst>
                </p14:cNvPr>
                <p14:cNvContentPartPr/>
                <p14:nvPr/>
              </p14:nvContentPartPr>
              <p14:xfrm>
                <a:off x="4820802" y="4150059"/>
                <a:ext cx="360" cy="360"/>
              </p14:xfrm>
            </p:contentPart>
          </mc:Choice>
          <mc:Fallback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A8BE8B96-A43D-6D9B-887E-21A84BE05E73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811802" y="414141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B2E5A48E-B380-E7C5-FD6D-31B86913D765}"/>
                    </a:ext>
                  </a:extLst>
                </p14:cNvPr>
                <p14:cNvContentPartPr/>
                <p14:nvPr/>
              </p14:nvContentPartPr>
              <p14:xfrm>
                <a:off x="4789482" y="4374699"/>
                <a:ext cx="241920" cy="58320"/>
              </p14:xfrm>
            </p:contentPart>
          </mc:Choice>
          <mc:Fallback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B2E5A48E-B380-E7C5-FD6D-31B86913D76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4780842" y="4365699"/>
                  <a:ext cx="2595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81A525FC-DC02-547D-9245-FE1D8D9A09BF}"/>
                    </a:ext>
                  </a:extLst>
                </p14:cNvPr>
                <p14:cNvContentPartPr/>
                <p14:nvPr/>
              </p14:nvContentPartPr>
              <p14:xfrm>
                <a:off x="5067762" y="4245819"/>
                <a:ext cx="96120" cy="1476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81A525FC-DC02-547D-9245-FE1D8D9A09BF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5059122" y="4236819"/>
                  <a:ext cx="1137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385C4970-3010-3E80-7740-599B4083603D}"/>
                    </a:ext>
                  </a:extLst>
                </p14:cNvPr>
                <p14:cNvContentPartPr/>
                <p14:nvPr/>
              </p14:nvContentPartPr>
              <p14:xfrm>
                <a:off x="5248482" y="4119819"/>
                <a:ext cx="80280" cy="16848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385C4970-3010-3E80-7740-599B4083603D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5239482" y="4110819"/>
                  <a:ext cx="9792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5AC959A1-18B6-E693-066E-C1B068C532C0}"/>
                    </a:ext>
                  </a:extLst>
                </p14:cNvPr>
                <p14:cNvContentPartPr/>
                <p14:nvPr/>
              </p14:nvContentPartPr>
              <p14:xfrm>
                <a:off x="5351082" y="4163739"/>
                <a:ext cx="187920" cy="335880"/>
              </p14:xfrm>
            </p:contentPart>
          </mc:Choice>
          <mc:Fallback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5AC959A1-18B6-E693-066E-C1B068C532C0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5342442" y="4154739"/>
                  <a:ext cx="2055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0C999EFF-8E50-099E-50E8-F0DDF2775D22}"/>
                    </a:ext>
                  </a:extLst>
                </p14:cNvPr>
                <p14:cNvContentPartPr/>
                <p14:nvPr/>
              </p14:nvContentPartPr>
              <p14:xfrm>
                <a:off x="5475642" y="4078779"/>
                <a:ext cx="274320" cy="250200"/>
              </p14:xfrm>
            </p:contentPart>
          </mc:Choice>
          <mc:Fallback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0C999EFF-8E50-099E-50E8-F0DDF2775D22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5466642" y="4069779"/>
                  <a:ext cx="291960" cy="26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DF0567BB-679D-F627-A356-067C440EE279}"/>
              </a:ext>
            </a:extLst>
          </p:cNvPr>
          <p:cNvGrpSpPr/>
          <p:nvPr/>
        </p:nvGrpSpPr>
        <p:grpSpPr>
          <a:xfrm>
            <a:off x="570395" y="4786899"/>
            <a:ext cx="592920" cy="356400"/>
            <a:chOff x="3260202" y="4672779"/>
            <a:chExt cx="592920" cy="35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23196632-6F31-EEEB-8331-DC460D36E42D}"/>
                    </a:ext>
                  </a:extLst>
                </p14:cNvPr>
                <p14:cNvContentPartPr/>
                <p14:nvPr/>
              </p14:nvContentPartPr>
              <p14:xfrm>
                <a:off x="3269922" y="4849899"/>
                <a:ext cx="162000" cy="179280"/>
              </p14:xfrm>
            </p:contentPart>
          </mc:Choice>
          <mc:Fallback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23196632-6F31-EEEB-8331-DC460D36E42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261282" y="4840899"/>
                  <a:ext cx="17964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509EA8FB-01EB-50CE-2267-3F179460ACFB}"/>
                    </a:ext>
                  </a:extLst>
                </p14:cNvPr>
                <p14:cNvContentPartPr/>
                <p14:nvPr/>
              </p14:nvContentPartPr>
              <p14:xfrm>
                <a:off x="3478002" y="4902819"/>
                <a:ext cx="112320" cy="122760"/>
              </p14:xfrm>
            </p:contentPart>
          </mc:Choice>
          <mc:Fallback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509EA8FB-01EB-50CE-2267-3F179460ACFB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3469362" y="4894179"/>
                  <a:ext cx="1299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423ADAC5-CC5F-9886-A4B7-9368C9D439EC}"/>
                    </a:ext>
                  </a:extLst>
                </p14:cNvPr>
                <p14:cNvContentPartPr/>
                <p14:nvPr/>
              </p14:nvContentPartPr>
              <p14:xfrm>
                <a:off x="3260202" y="4737939"/>
                <a:ext cx="225360" cy="63360"/>
              </p14:xfrm>
            </p:contentPart>
          </mc:Choice>
          <mc:Fallback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423ADAC5-CC5F-9886-A4B7-9368C9D439EC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3251562" y="4728939"/>
                  <a:ext cx="2430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60F91BC6-BCA4-6BCF-72BC-EF2CB1047BE8}"/>
                    </a:ext>
                  </a:extLst>
                </p14:cNvPr>
                <p14:cNvContentPartPr/>
                <p14:nvPr/>
              </p14:nvContentPartPr>
              <p14:xfrm>
                <a:off x="3444882" y="4672779"/>
                <a:ext cx="320400" cy="241920"/>
              </p14:xfrm>
            </p:contentPart>
          </mc:Choice>
          <mc:Fallback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60F91BC6-BCA4-6BCF-72BC-EF2CB1047BE8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3436242" y="4663779"/>
                  <a:ext cx="33804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00826D6D-2E32-AE7D-C001-5F275EDBF6EC}"/>
                    </a:ext>
                  </a:extLst>
                </p14:cNvPr>
                <p14:cNvContentPartPr/>
                <p14:nvPr/>
              </p14:nvContentPartPr>
              <p14:xfrm>
                <a:off x="3718842" y="4953939"/>
                <a:ext cx="134280" cy="41400"/>
              </p14:xfrm>
            </p:contentPart>
          </mc:Choice>
          <mc:Fallback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00826D6D-2E32-AE7D-C001-5F275EDBF6EC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3710202" y="4944939"/>
                  <a:ext cx="15192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EB3AEA78-FE90-55B5-3331-6F60441F25C3}"/>
              </a:ext>
            </a:extLst>
          </p:cNvPr>
          <p:cNvGrpSpPr/>
          <p:nvPr/>
        </p:nvGrpSpPr>
        <p:grpSpPr>
          <a:xfrm>
            <a:off x="1461755" y="4778259"/>
            <a:ext cx="515880" cy="329040"/>
            <a:chOff x="4151562" y="4664139"/>
            <a:chExt cx="515880" cy="329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9796F9A8-61B6-7FC6-96A7-97350B19B83C}"/>
                    </a:ext>
                  </a:extLst>
                </p14:cNvPr>
                <p14:cNvContentPartPr/>
                <p14:nvPr/>
              </p14:nvContentPartPr>
              <p14:xfrm>
                <a:off x="4151562" y="4935579"/>
                <a:ext cx="124560" cy="25920"/>
              </p14:xfrm>
            </p:contentPart>
          </mc:Choice>
          <mc:Fallback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9796F9A8-61B6-7FC6-96A7-97350B19B83C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4142922" y="4926579"/>
                  <a:ext cx="1422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AF3C34AF-06F1-D244-291F-40A9490E22E4}"/>
                    </a:ext>
                  </a:extLst>
                </p14:cNvPr>
                <p14:cNvContentPartPr/>
                <p14:nvPr/>
              </p14:nvContentPartPr>
              <p14:xfrm>
                <a:off x="4332282" y="4852059"/>
                <a:ext cx="113400" cy="141120"/>
              </p14:xfrm>
            </p:contentPart>
          </mc:Choice>
          <mc:Fallback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AF3C34AF-06F1-D244-291F-40A9490E22E4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4323282" y="4843059"/>
                  <a:ext cx="13104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7A77ED96-AB82-CB9B-6028-A9E9247F5D81}"/>
                    </a:ext>
                  </a:extLst>
                </p14:cNvPr>
                <p14:cNvContentPartPr/>
                <p14:nvPr/>
              </p14:nvContentPartPr>
              <p14:xfrm>
                <a:off x="4437042" y="4822179"/>
                <a:ext cx="192600" cy="159840"/>
              </p14:xfrm>
            </p:contentPart>
          </mc:Choice>
          <mc:Fallback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7A77ED96-AB82-CB9B-6028-A9E9247F5D81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4428042" y="4813539"/>
                  <a:ext cx="2102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10B99E56-29EA-9094-4879-805DDB98E843}"/>
                    </a:ext>
                  </a:extLst>
                </p14:cNvPr>
                <p14:cNvContentPartPr/>
                <p14:nvPr/>
              </p14:nvContentPartPr>
              <p14:xfrm>
                <a:off x="4364682" y="4664139"/>
                <a:ext cx="302760" cy="94680"/>
              </p14:xfrm>
            </p:contentPart>
          </mc:Choice>
          <mc:Fallback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10B99E56-29EA-9094-4879-805DDB98E84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4356042" y="4655499"/>
                  <a:ext cx="320400" cy="112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35">
            <p14:nvContentPartPr>
              <p14:cNvPr id="334" name="Ink 333">
                <a:extLst>
                  <a:ext uri="{FF2B5EF4-FFF2-40B4-BE49-F238E27FC236}">
                    <a16:creationId xmlns:a16="http://schemas.microsoft.com/office/drawing/2014/main" id="{8AD196B2-D6BF-487E-5784-BBC00F23BA4C}"/>
                  </a:ext>
                </a:extLst>
              </p14:cNvPr>
              <p14:cNvContentPartPr/>
              <p14:nvPr/>
            </p14:nvContentPartPr>
            <p14:xfrm>
              <a:off x="2159075" y="4915059"/>
              <a:ext cx="105840" cy="139680"/>
            </p14:xfrm>
          </p:contentPart>
        </mc:Choice>
        <mc:Fallback>
          <p:pic>
            <p:nvPicPr>
              <p:cNvPr id="334" name="Ink 333">
                <a:extLst>
                  <a:ext uri="{FF2B5EF4-FFF2-40B4-BE49-F238E27FC236}">
                    <a16:creationId xmlns:a16="http://schemas.microsoft.com/office/drawing/2014/main" id="{8AD196B2-D6BF-487E-5784-BBC00F23BA4C}"/>
                  </a:ext>
                </a:extLst>
              </p:cNvPr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2150435" y="4906059"/>
                <a:ext cx="123480" cy="157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41" name="Group 340">
            <a:extLst>
              <a:ext uri="{FF2B5EF4-FFF2-40B4-BE49-F238E27FC236}">
                <a16:creationId xmlns:a16="http://schemas.microsoft.com/office/drawing/2014/main" id="{A3956634-0246-00BB-FE1D-E98B3F1FBAB0}"/>
              </a:ext>
            </a:extLst>
          </p:cNvPr>
          <p:cNvGrpSpPr/>
          <p:nvPr/>
        </p:nvGrpSpPr>
        <p:grpSpPr>
          <a:xfrm>
            <a:off x="2413595" y="4715619"/>
            <a:ext cx="383760" cy="339840"/>
            <a:chOff x="5103402" y="4601499"/>
            <a:chExt cx="383760" cy="339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8BDDD60F-B53A-AB8E-F794-E9376CF6B410}"/>
                    </a:ext>
                  </a:extLst>
                </p14:cNvPr>
                <p14:cNvContentPartPr/>
                <p14:nvPr/>
              </p14:nvContentPartPr>
              <p14:xfrm>
                <a:off x="5103402" y="4783299"/>
                <a:ext cx="117720" cy="158040"/>
              </p14:xfrm>
            </p:contentPart>
          </mc:Choice>
          <mc:Fallback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8BDDD60F-B53A-AB8E-F794-E9376CF6B410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5094762" y="4774659"/>
                  <a:ext cx="13536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6219A1A9-6C23-95C8-6C10-430F79913FA3}"/>
                    </a:ext>
                  </a:extLst>
                </p14:cNvPr>
                <p14:cNvContentPartPr/>
                <p14:nvPr/>
              </p14:nvContentPartPr>
              <p14:xfrm>
                <a:off x="5339562" y="4795179"/>
                <a:ext cx="147600" cy="114480"/>
              </p14:xfrm>
            </p:contentPart>
          </mc:Choice>
          <mc:Fallback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6219A1A9-6C23-95C8-6C10-430F79913FA3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5330922" y="4786539"/>
                  <a:ext cx="1652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6F59361C-804F-F24D-EB4B-C3F78F478E7C}"/>
                    </a:ext>
                  </a:extLst>
                </p14:cNvPr>
                <p14:cNvContentPartPr/>
                <p14:nvPr/>
              </p14:nvContentPartPr>
              <p14:xfrm>
                <a:off x="5174682" y="4601499"/>
                <a:ext cx="293400" cy="117360"/>
              </p14:xfrm>
            </p:contentPart>
          </mc:Choice>
          <mc:Fallback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6F59361C-804F-F24D-EB4B-C3F78F478E7C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5166042" y="4592859"/>
                  <a:ext cx="311040" cy="135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3">
            <p14:nvContentPartPr>
              <p14:cNvPr id="340" name="Ink 339">
                <a:extLst>
                  <a:ext uri="{FF2B5EF4-FFF2-40B4-BE49-F238E27FC236}">
                    <a16:creationId xmlns:a16="http://schemas.microsoft.com/office/drawing/2014/main" id="{DE9D20EC-AF0A-EF23-6436-4CC49756548D}"/>
                  </a:ext>
                </a:extLst>
              </p14:cNvPr>
              <p14:cNvContentPartPr/>
              <p14:nvPr/>
            </p14:nvContentPartPr>
            <p14:xfrm>
              <a:off x="1090955" y="5391699"/>
              <a:ext cx="149040" cy="75600"/>
            </p14:xfrm>
          </p:contentPart>
        </mc:Choice>
        <mc:Fallback>
          <p:pic>
            <p:nvPicPr>
              <p:cNvPr id="340" name="Ink 339">
                <a:extLst>
                  <a:ext uri="{FF2B5EF4-FFF2-40B4-BE49-F238E27FC236}">
                    <a16:creationId xmlns:a16="http://schemas.microsoft.com/office/drawing/2014/main" id="{DE9D20EC-AF0A-EF23-6436-4CC49756548D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1081955" y="5382699"/>
                <a:ext cx="166680" cy="93240"/>
              </a:xfrm>
              <a:prstGeom prst="rect">
                <a:avLst/>
              </a:prstGeom>
            </p:spPr>
          </p:pic>
        </mc:Fallback>
      </mc:AlternateContent>
      <p:grpSp>
        <p:nvGrpSpPr>
          <p:cNvPr id="354" name="Group 353">
            <a:extLst>
              <a:ext uri="{FF2B5EF4-FFF2-40B4-BE49-F238E27FC236}">
                <a16:creationId xmlns:a16="http://schemas.microsoft.com/office/drawing/2014/main" id="{A5DB0C0F-CDFE-40F6-3A37-67CAFDE631C3}"/>
              </a:ext>
            </a:extLst>
          </p:cNvPr>
          <p:cNvGrpSpPr/>
          <p:nvPr/>
        </p:nvGrpSpPr>
        <p:grpSpPr>
          <a:xfrm>
            <a:off x="1439075" y="5268939"/>
            <a:ext cx="1316520" cy="487800"/>
            <a:chOff x="4128882" y="5154819"/>
            <a:chExt cx="1316520" cy="487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61EF1BE7-499D-556B-04B8-A7BF643992A4}"/>
                    </a:ext>
                  </a:extLst>
                </p14:cNvPr>
                <p14:cNvContentPartPr/>
                <p14:nvPr/>
              </p14:nvContentPartPr>
              <p14:xfrm>
                <a:off x="4128882" y="5330499"/>
                <a:ext cx="86760" cy="22320"/>
              </p14:xfrm>
            </p:contentPart>
          </mc:Choice>
          <mc:Fallback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61EF1BE7-499D-556B-04B8-A7BF643992A4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4120242" y="5321499"/>
                  <a:ext cx="1044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277314CF-80ED-74BB-0693-7AB3C68AD3B0}"/>
                    </a:ext>
                  </a:extLst>
                </p14:cNvPr>
                <p14:cNvContentPartPr/>
                <p14:nvPr/>
              </p14:nvContentPartPr>
              <p14:xfrm>
                <a:off x="4345602" y="5230059"/>
                <a:ext cx="93240" cy="153720"/>
              </p14:xfrm>
            </p:contentPart>
          </mc:Choice>
          <mc:Fallback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277314CF-80ED-74BB-0693-7AB3C68AD3B0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4336962" y="5221059"/>
                  <a:ext cx="11088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783DC89D-6E9E-6F67-35E4-2D57B0EA3565}"/>
                    </a:ext>
                  </a:extLst>
                </p14:cNvPr>
                <p14:cNvContentPartPr/>
                <p14:nvPr/>
              </p14:nvContentPartPr>
              <p14:xfrm>
                <a:off x="4437042" y="5208099"/>
                <a:ext cx="138600" cy="219960"/>
              </p14:xfrm>
            </p:contentPart>
          </mc:Choice>
          <mc:Fallback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783DC89D-6E9E-6F67-35E4-2D57B0EA3565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4428042" y="5199099"/>
                  <a:ext cx="15624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787C031B-61E0-72A8-2B8F-0EBE97BFEF06}"/>
                    </a:ext>
                  </a:extLst>
                </p14:cNvPr>
                <p14:cNvContentPartPr/>
                <p14:nvPr/>
              </p14:nvContentPartPr>
              <p14:xfrm>
                <a:off x="4567362" y="5370819"/>
                <a:ext cx="124920" cy="111600"/>
              </p14:xfrm>
            </p:contentPart>
          </mc:Choice>
          <mc:Fallback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787C031B-61E0-72A8-2B8F-0EBE97BFEF06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4558362" y="5362179"/>
                  <a:ext cx="14256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B64DE1CD-1158-1C49-D3E5-EB97E6335460}"/>
                    </a:ext>
                  </a:extLst>
                </p14:cNvPr>
                <p14:cNvContentPartPr/>
                <p14:nvPr/>
              </p14:nvContentPartPr>
              <p14:xfrm>
                <a:off x="4286202" y="5154819"/>
                <a:ext cx="132120" cy="339480"/>
              </p14:xfrm>
            </p:contentPart>
          </mc:Choice>
          <mc:Fallback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B64DE1CD-1158-1C49-D3E5-EB97E6335460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4277202" y="5146179"/>
                  <a:ext cx="149760" cy="35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259B5E84-CCA5-24EA-E8BB-B1AAD5E3CEA1}"/>
                    </a:ext>
                  </a:extLst>
                </p14:cNvPr>
                <p14:cNvContentPartPr/>
                <p14:nvPr/>
              </p14:nvContentPartPr>
              <p14:xfrm>
                <a:off x="4789482" y="5339139"/>
                <a:ext cx="123480" cy="3960"/>
              </p14:xfrm>
            </p:contentPart>
          </mc:Choice>
          <mc:Fallback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259B5E84-CCA5-24EA-E8BB-B1AAD5E3CEA1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4780842" y="5330139"/>
                  <a:ext cx="14112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915A663C-27CF-F82E-FD59-3B248211711F}"/>
                    </a:ext>
                  </a:extLst>
                </p14:cNvPr>
                <p14:cNvContentPartPr/>
                <p14:nvPr/>
              </p14:nvContentPartPr>
              <p14:xfrm>
                <a:off x="4964442" y="5272539"/>
                <a:ext cx="264960" cy="370080"/>
              </p14:xfrm>
            </p:contentPart>
          </mc:Choice>
          <mc:Fallback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915A663C-27CF-F82E-FD59-3B248211711F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4955442" y="5263539"/>
                  <a:ext cx="28260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A4CBA234-4770-1B97-580D-527C19250460}"/>
                    </a:ext>
                  </a:extLst>
                </p14:cNvPr>
                <p14:cNvContentPartPr/>
                <p14:nvPr/>
              </p14:nvContentPartPr>
              <p14:xfrm>
                <a:off x="5168922" y="5282259"/>
                <a:ext cx="30960" cy="14400"/>
              </p14:xfrm>
            </p:contentPart>
          </mc:Choice>
          <mc:Fallback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A4CBA234-4770-1B97-580D-527C19250460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5160282" y="5273619"/>
                  <a:ext cx="486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D89EB87C-6C94-6069-5D1B-DE230D638AFE}"/>
                    </a:ext>
                  </a:extLst>
                </p14:cNvPr>
                <p14:cNvContentPartPr/>
                <p14:nvPr/>
              </p14:nvContentPartPr>
              <p14:xfrm>
                <a:off x="5168922" y="5195499"/>
                <a:ext cx="276480" cy="307080"/>
              </p14:xfrm>
            </p:contentPart>
          </mc:Choice>
          <mc:Fallback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D89EB87C-6C94-6069-5D1B-DE230D638AFE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5160282" y="5186859"/>
                  <a:ext cx="294120" cy="32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0EE999AE-EAA9-7652-348B-220B320E5906}"/>
              </a:ext>
            </a:extLst>
          </p:cNvPr>
          <p:cNvGrpSpPr/>
          <p:nvPr/>
        </p:nvGrpSpPr>
        <p:grpSpPr>
          <a:xfrm>
            <a:off x="2913995" y="5236539"/>
            <a:ext cx="1073880" cy="438840"/>
            <a:chOff x="5603802" y="5122419"/>
            <a:chExt cx="1073880" cy="43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37DC7E47-59DB-9CE7-E6D2-6AFC6F3240F0}"/>
                    </a:ext>
                  </a:extLst>
                </p14:cNvPr>
                <p14:cNvContentPartPr/>
                <p14:nvPr/>
              </p14:nvContentPartPr>
              <p14:xfrm>
                <a:off x="5603802" y="5339139"/>
                <a:ext cx="135000" cy="39960"/>
              </p14:xfrm>
            </p:contentPart>
          </mc:Choice>
          <mc:Fallback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37DC7E47-59DB-9CE7-E6D2-6AFC6F3240F0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5594802" y="5330139"/>
                  <a:ext cx="1526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E78BB22B-552F-2045-9F58-37233633194E}"/>
                    </a:ext>
                  </a:extLst>
                </p14:cNvPr>
                <p14:cNvContentPartPr/>
                <p14:nvPr/>
              </p14:nvContentPartPr>
              <p14:xfrm>
                <a:off x="5812602" y="5212779"/>
                <a:ext cx="46080" cy="197280"/>
              </p14:xfrm>
            </p:contentPart>
          </mc:Choice>
          <mc:Fallback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E78BB22B-552F-2045-9F58-37233633194E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5803962" y="5204139"/>
                  <a:ext cx="637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33745AC0-3633-762A-C7C7-EF09E7607981}"/>
                    </a:ext>
                  </a:extLst>
                </p14:cNvPr>
                <p14:cNvContentPartPr/>
                <p14:nvPr/>
              </p14:nvContentPartPr>
              <p14:xfrm>
                <a:off x="5841762" y="5474859"/>
                <a:ext cx="160920" cy="59760"/>
              </p14:xfrm>
            </p:contentPart>
          </mc:Choice>
          <mc:Fallback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33745AC0-3633-762A-C7C7-EF09E7607981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5832762" y="5466219"/>
                  <a:ext cx="1785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A23665B3-547B-1B3A-FB0D-4D4591DCE7D5}"/>
                    </a:ext>
                  </a:extLst>
                </p14:cNvPr>
                <p14:cNvContentPartPr/>
                <p14:nvPr/>
              </p14:nvContentPartPr>
              <p14:xfrm>
                <a:off x="6088722" y="5252019"/>
                <a:ext cx="111600" cy="223560"/>
              </p14:xfrm>
            </p:contentPart>
          </mc:Choice>
          <mc:Fallback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A23665B3-547B-1B3A-FB0D-4D4591DCE7D5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6080082" y="5243019"/>
                  <a:ext cx="12924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5751D353-5C85-A074-0A4F-6A6904673E27}"/>
                    </a:ext>
                  </a:extLst>
                </p14:cNvPr>
                <p14:cNvContentPartPr/>
                <p14:nvPr/>
              </p14:nvContentPartPr>
              <p14:xfrm>
                <a:off x="6259362" y="5122419"/>
                <a:ext cx="157680" cy="271080"/>
              </p14:xfrm>
            </p:contentPart>
          </mc:Choice>
          <mc:Fallback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5751D353-5C85-A074-0A4F-6A6904673E27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6250722" y="5113419"/>
                  <a:ext cx="17532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9BF80EBA-0E37-831E-EB8A-EE6BDA45DB09}"/>
                    </a:ext>
                  </a:extLst>
                </p14:cNvPr>
                <p14:cNvContentPartPr/>
                <p14:nvPr/>
              </p14:nvContentPartPr>
              <p14:xfrm>
                <a:off x="6500922" y="5151219"/>
                <a:ext cx="92160" cy="410040"/>
              </p14:xfrm>
            </p:contentPart>
          </mc:Choice>
          <mc:Fallback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9BF80EBA-0E37-831E-EB8A-EE6BDA45DB09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6491922" y="5142579"/>
                  <a:ext cx="109800" cy="42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7E221159-0920-30D8-3BB6-60FB86BC9E8F}"/>
                    </a:ext>
                  </a:extLst>
                </p14:cNvPr>
                <p14:cNvContentPartPr/>
                <p14:nvPr/>
              </p14:nvContentPartPr>
              <p14:xfrm>
                <a:off x="6520002" y="5321859"/>
                <a:ext cx="157680" cy="81720"/>
              </p14:xfrm>
            </p:contentPart>
          </mc:Choice>
          <mc:Fallback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7E221159-0920-30D8-3BB6-60FB86BC9E8F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6511002" y="5313219"/>
                  <a:ext cx="175320" cy="99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7">
            <p14:nvContentPartPr>
              <p14:cNvPr id="366" name="Ink 365">
                <a:extLst>
                  <a:ext uri="{FF2B5EF4-FFF2-40B4-BE49-F238E27FC236}">
                    <a16:creationId xmlns:a16="http://schemas.microsoft.com/office/drawing/2014/main" id="{2D44A5AE-76B4-038D-1BB5-7BC3815DF028}"/>
                  </a:ext>
                </a:extLst>
              </p14:cNvPr>
              <p14:cNvContentPartPr/>
              <p14:nvPr/>
            </p14:nvContentPartPr>
            <p14:xfrm>
              <a:off x="1241435" y="6004779"/>
              <a:ext cx="121320" cy="66960"/>
            </p14:xfrm>
          </p:contentPart>
        </mc:Choice>
        <mc:Fallback>
          <p:pic>
            <p:nvPicPr>
              <p:cNvPr id="366" name="Ink 365">
                <a:extLst>
                  <a:ext uri="{FF2B5EF4-FFF2-40B4-BE49-F238E27FC236}">
                    <a16:creationId xmlns:a16="http://schemas.microsoft.com/office/drawing/2014/main" id="{2D44A5AE-76B4-038D-1BB5-7BC3815DF028}"/>
                  </a:ext>
                </a:extLst>
              </p:cNvPr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1232795" y="5995779"/>
                <a:ext cx="138960" cy="84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78" name="Group 377">
            <a:extLst>
              <a:ext uri="{FF2B5EF4-FFF2-40B4-BE49-F238E27FC236}">
                <a16:creationId xmlns:a16="http://schemas.microsoft.com/office/drawing/2014/main" id="{21D42921-3E70-D201-4B19-1D221CFAEE81}"/>
              </a:ext>
            </a:extLst>
          </p:cNvPr>
          <p:cNvGrpSpPr/>
          <p:nvPr/>
        </p:nvGrpSpPr>
        <p:grpSpPr>
          <a:xfrm>
            <a:off x="1689635" y="5931699"/>
            <a:ext cx="1533240" cy="342360"/>
            <a:chOff x="4379442" y="5817579"/>
            <a:chExt cx="1533240" cy="342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F4A397C0-8956-0AEA-8B74-1DE98ECA4B0B}"/>
                    </a:ext>
                  </a:extLst>
                </p14:cNvPr>
                <p14:cNvContentPartPr/>
                <p14:nvPr/>
              </p14:nvContentPartPr>
              <p14:xfrm>
                <a:off x="4379442" y="5964099"/>
                <a:ext cx="140400" cy="20160"/>
              </p14:xfrm>
            </p:contentPart>
          </mc:Choice>
          <mc:Fallback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F4A397C0-8956-0AEA-8B74-1DE98ECA4B0B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4370802" y="5955459"/>
                  <a:ext cx="1580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7CAD7749-BB58-13CB-0535-B204DEDB64FB}"/>
                    </a:ext>
                  </a:extLst>
                </p14:cNvPr>
                <p14:cNvContentPartPr/>
                <p14:nvPr/>
              </p14:nvContentPartPr>
              <p14:xfrm>
                <a:off x="4640082" y="5822259"/>
                <a:ext cx="86760" cy="19080"/>
              </p14:xfrm>
            </p:contentPart>
          </mc:Choice>
          <mc:Fallback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7CAD7749-BB58-13CB-0535-B204DEDB64FB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4631442" y="5813259"/>
                  <a:ext cx="1044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33009171-A605-5F03-B816-B85952005359}"/>
                    </a:ext>
                  </a:extLst>
                </p14:cNvPr>
                <p14:cNvContentPartPr/>
                <p14:nvPr/>
              </p14:nvContentPartPr>
              <p14:xfrm>
                <a:off x="4644042" y="5822619"/>
                <a:ext cx="274680" cy="228960"/>
              </p14:xfrm>
            </p:contentPart>
          </mc:Choice>
          <mc:Fallback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33009171-A605-5F03-B816-B85952005359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4635042" y="5813619"/>
                  <a:ext cx="2923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365222F6-A5DD-A001-A895-E0D2F611A815}"/>
                    </a:ext>
                  </a:extLst>
                </p14:cNvPr>
                <p14:cNvContentPartPr/>
                <p14:nvPr/>
              </p14:nvContentPartPr>
              <p14:xfrm>
                <a:off x="4847442" y="5817579"/>
                <a:ext cx="204840" cy="279360"/>
              </p14:xfrm>
            </p:contentPart>
          </mc:Choice>
          <mc:Fallback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365222F6-A5DD-A001-A895-E0D2F611A815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4838802" y="5808939"/>
                  <a:ext cx="22248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BB7F28CB-3632-0E5E-A5C6-87767C778A72}"/>
                    </a:ext>
                  </a:extLst>
                </p14:cNvPr>
                <p14:cNvContentPartPr/>
                <p14:nvPr/>
              </p14:nvContentPartPr>
              <p14:xfrm>
                <a:off x="5188002" y="5918019"/>
                <a:ext cx="111600" cy="7200"/>
              </p14:xfrm>
            </p:contentPart>
          </mc:Choice>
          <mc:Fallback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BB7F28CB-3632-0E5E-A5C6-87767C778A72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5179362" y="5909379"/>
                  <a:ext cx="1292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28944134-F162-CB11-0D85-3B91C27FB18F}"/>
                    </a:ext>
                  </a:extLst>
                </p14:cNvPr>
                <p14:cNvContentPartPr/>
                <p14:nvPr/>
              </p14:nvContentPartPr>
              <p14:xfrm>
                <a:off x="5247402" y="5822619"/>
                <a:ext cx="182520" cy="170280"/>
              </p14:xfrm>
            </p:contentPart>
          </mc:Choice>
          <mc:Fallback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28944134-F162-CB11-0D85-3B91C27FB18F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5238762" y="5813619"/>
                  <a:ext cx="20016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37643694-E55B-9466-0AC6-F8C9CEB28E2A}"/>
                    </a:ext>
                  </a:extLst>
                </p14:cNvPr>
                <p14:cNvContentPartPr/>
                <p14:nvPr/>
              </p14:nvContentPartPr>
              <p14:xfrm>
                <a:off x="5458722" y="5829099"/>
                <a:ext cx="132120" cy="169200"/>
              </p14:xfrm>
            </p:contentPart>
          </mc:Choice>
          <mc:Fallback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37643694-E55B-9466-0AC6-F8C9CEB28E2A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5449722" y="5820099"/>
                  <a:ext cx="14976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D8913693-5945-3AF9-3568-3AE631364C2A}"/>
                    </a:ext>
                  </a:extLst>
                </p14:cNvPr>
                <p14:cNvContentPartPr/>
                <p14:nvPr/>
              </p14:nvContentPartPr>
              <p14:xfrm>
                <a:off x="5642682" y="5831259"/>
                <a:ext cx="135000" cy="328680"/>
              </p14:xfrm>
            </p:contentPart>
          </mc:Choice>
          <mc:Fallback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D8913693-5945-3AF9-3568-3AE631364C2A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5634042" y="5822259"/>
                  <a:ext cx="152640" cy="34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D6495348-C3B8-E014-789D-8BF35E9C26FF}"/>
                    </a:ext>
                  </a:extLst>
                </p14:cNvPr>
                <p14:cNvContentPartPr/>
                <p14:nvPr/>
              </p14:nvContentPartPr>
              <p14:xfrm>
                <a:off x="5701362" y="5893899"/>
                <a:ext cx="211320" cy="136440"/>
              </p14:xfrm>
            </p:contentPart>
          </mc:Choice>
          <mc:Fallback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D6495348-C3B8-E014-789D-8BF35E9C26FF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5692722" y="5885259"/>
                  <a:ext cx="228960" cy="15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A58B838D-8D2A-400C-D4AD-6C48A85C8F51}"/>
              </a:ext>
            </a:extLst>
          </p:cNvPr>
          <p:cNvGrpSpPr/>
          <p:nvPr/>
        </p:nvGrpSpPr>
        <p:grpSpPr>
          <a:xfrm>
            <a:off x="4120345" y="4703559"/>
            <a:ext cx="500040" cy="361440"/>
            <a:chOff x="7965402" y="2108139"/>
            <a:chExt cx="500040" cy="361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3B532891-B1FD-5BF6-A1AC-116166BA559F}"/>
                    </a:ext>
                  </a:extLst>
                </p14:cNvPr>
                <p14:cNvContentPartPr/>
                <p14:nvPr/>
              </p14:nvContentPartPr>
              <p14:xfrm>
                <a:off x="7965402" y="2294979"/>
                <a:ext cx="101160" cy="174600"/>
              </p14:xfrm>
            </p:contentPart>
          </mc:Choice>
          <mc:Fallback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3B532891-B1FD-5BF6-A1AC-116166BA559F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7956402" y="2285979"/>
                  <a:ext cx="1188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0EFC830B-892D-72F9-67B8-547A42E12318}"/>
                    </a:ext>
                  </a:extLst>
                </p14:cNvPr>
                <p14:cNvContentPartPr/>
                <p14:nvPr/>
              </p14:nvContentPartPr>
              <p14:xfrm>
                <a:off x="8132442" y="2278419"/>
                <a:ext cx="118800" cy="185760"/>
              </p14:xfrm>
            </p:contentPart>
          </mc:Choice>
          <mc:Fallback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0EFC830B-892D-72F9-67B8-547A42E1231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8123802" y="2269419"/>
                  <a:ext cx="1364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35D87AC8-338D-ED48-632C-D48A4EF6237B}"/>
                    </a:ext>
                  </a:extLst>
                </p14:cNvPr>
                <p14:cNvContentPartPr/>
                <p14:nvPr/>
              </p14:nvContentPartPr>
              <p14:xfrm>
                <a:off x="7993482" y="2163579"/>
                <a:ext cx="185760" cy="16560"/>
              </p14:xfrm>
            </p:contentPart>
          </mc:Choice>
          <mc:Fallback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35D87AC8-338D-ED48-632C-D48A4EF6237B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7984482" y="2154939"/>
                  <a:ext cx="2034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BE9C2B0B-73AF-1599-D1A4-C7E05E251AA3}"/>
                    </a:ext>
                  </a:extLst>
                </p14:cNvPr>
                <p14:cNvContentPartPr/>
                <p14:nvPr/>
              </p14:nvContentPartPr>
              <p14:xfrm>
                <a:off x="8165562" y="2108139"/>
                <a:ext cx="299880" cy="281160"/>
              </p14:xfrm>
            </p:contentPart>
          </mc:Choice>
          <mc:Fallback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BE9C2B0B-73AF-1599-D1A4-C7E05E251AA3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8156562" y="2099499"/>
                  <a:ext cx="317520" cy="29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29C20D4B-F690-FBB5-ED6E-5FA6DAD1DC40}"/>
              </a:ext>
            </a:extLst>
          </p:cNvPr>
          <p:cNvGrpSpPr/>
          <p:nvPr/>
        </p:nvGrpSpPr>
        <p:grpSpPr>
          <a:xfrm>
            <a:off x="4811185" y="4713639"/>
            <a:ext cx="824400" cy="347040"/>
            <a:chOff x="8656242" y="2118219"/>
            <a:chExt cx="824400" cy="347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540AEBC1-BAF0-BFA0-1135-24D4F1D209D9}"/>
                    </a:ext>
                  </a:extLst>
                </p14:cNvPr>
                <p14:cNvContentPartPr/>
                <p14:nvPr/>
              </p14:nvContentPartPr>
              <p14:xfrm>
                <a:off x="8656242" y="2326299"/>
                <a:ext cx="96480" cy="17640"/>
              </p14:xfrm>
            </p:contentPart>
          </mc:Choice>
          <mc:Fallback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540AEBC1-BAF0-BFA0-1135-24D4F1D209D9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8647242" y="2317659"/>
                  <a:ext cx="1141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DB25BD2B-D5FD-60E3-B45A-D7304D1207E7}"/>
                    </a:ext>
                  </a:extLst>
                </p14:cNvPr>
                <p14:cNvContentPartPr/>
                <p14:nvPr/>
              </p14:nvContentPartPr>
              <p14:xfrm>
                <a:off x="8862162" y="2286699"/>
                <a:ext cx="122760" cy="154080"/>
              </p14:xfrm>
            </p:contentPart>
          </mc:Choice>
          <mc:Fallback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DB25BD2B-D5FD-60E3-B45A-D7304D1207E7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8853522" y="2277699"/>
                  <a:ext cx="1404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E2068379-F6C6-83BF-6F3E-9BC96309D805}"/>
                    </a:ext>
                  </a:extLst>
                </p14:cNvPr>
                <p14:cNvContentPartPr/>
                <p14:nvPr/>
              </p14:nvContentPartPr>
              <p14:xfrm>
                <a:off x="8905362" y="2152059"/>
                <a:ext cx="224640" cy="313200"/>
              </p14:xfrm>
            </p:contentPart>
          </mc:Choice>
          <mc:Fallback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E2068379-F6C6-83BF-6F3E-9BC96309D805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8896722" y="2143419"/>
                  <a:ext cx="24228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30025FAE-1864-D8ED-C682-D4BEF02F2B04}"/>
                    </a:ext>
                  </a:extLst>
                </p14:cNvPr>
                <p14:cNvContentPartPr/>
                <p14:nvPr/>
              </p14:nvContentPartPr>
              <p14:xfrm>
                <a:off x="9029922" y="2118219"/>
                <a:ext cx="450720" cy="239040"/>
              </p14:xfrm>
            </p:contentPart>
          </mc:Choice>
          <mc:Fallback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30025FAE-1864-D8ED-C682-D4BEF02F2B04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9021282" y="2109219"/>
                  <a:ext cx="468360" cy="25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68F586D0-6FAA-D240-FDEA-36D899909045}"/>
              </a:ext>
            </a:extLst>
          </p:cNvPr>
          <p:cNvGrpSpPr/>
          <p:nvPr/>
        </p:nvGrpSpPr>
        <p:grpSpPr>
          <a:xfrm>
            <a:off x="5784625" y="4848279"/>
            <a:ext cx="352800" cy="167400"/>
            <a:chOff x="9629682" y="2252859"/>
            <a:chExt cx="352800" cy="16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1CFD5217-365B-AB4A-1604-C5936F50306D}"/>
                    </a:ext>
                  </a:extLst>
                </p14:cNvPr>
                <p14:cNvContentPartPr/>
                <p14:nvPr/>
              </p14:nvContentPartPr>
              <p14:xfrm>
                <a:off x="9629682" y="2252859"/>
                <a:ext cx="156240" cy="151560"/>
              </p14:xfrm>
            </p:contentPart>
          </mc:Choice>
          <mc:Fallback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1CFD5217-365B-AB4A-1604-C5936F50306D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9620682" y="2244219"/>
                  <a:ext cx="1738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3C6FD2C3-4E21-9CE0-F6E5-AD8B4D5DC1E6}"/>
                    </a:ext>
                  </a:extLst>
                </p14:cNvPr>
                <p14:cNvContentPartPr/>
                <p14:nvPr/>
              </p14:nvContentPartPr>
              <p14:xfrm>
                <a:off x="9836322" y="2257179"/>
                <a:ext cx="146160" cy="163080"/>
              </p14:xfrm>
            </p:contentPart>
          </mc:Choice>
          <mc:Fallback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3C6FD2C3-4E21-9CE0-F6E5-AD8B4D5DC1E6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9827682" y="2248179"/>
                  <a:ext cx="163800" cy="180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17">
            <p14:nvContentPartPr>
              <p14:cNvPr id="392" name="Ink 391">
                <a:extLst>
                  <a:ext uri="{FF2B5EF4-FFF2-40B4-BE49-F238E27FC236}">
                    <a16:creationId xmlns:a16="http://schemas.microsoft.com/office/drawing/2014/main" id="{9D515C39-D8B6-3066-EB0C-0E5787C43BA3}"/>
                  </a:ext>
                </a:extLst>
              </p14:cNvPr>
              <p14:cNvContentPartPr/>
              <p14:nvPr/>
            </p14:nvContentPartPr>
            <p14:xfrm>
              <a:off x="5839705" y="4640559"/>
              <a:ext cx="340560" cy="127800"/>
            </p14:xfrm>
          </p:contentPart>
        </mc:Choice>
        <mc:Fallback>
          <p:pic>
            <p:nvPicPr>
              <p:cNvPr id="392" name="Ink 391">
                <a:extLst>
                  <a:ext uri="{FF2B5EF4-FFF2-40B4-BE49-F238E27FC236}">
                    <a16:creationId xmlns:a16="http://schemas.microsoft.com/office/drawing/2014/main" id="{9D515C39-D8B6-3066-EB0C-0E5787C43BA3}"/>
                  </a:ext>
                </a:extLst>
              </p:cNvPr>
              <p:cNvPicPr/>
              <p:nvPr/>
            </p:nvPicPr>
            <p:blipFill>
              <a:blip r:embed="rId318"/>
              <a:stretch>
                <a:fillRect/>
              </a:stretch>
            </p:blipFill>
            <p:spPr>
              <a:xfrm>
                <a:off x="5831065" y="4631919"/>
                <a:ext cx="35820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9">
            <p14:nvContentPartPr>
              <p14:cNvPr id="393" name="Ink 392">
                <a:extLst>
                  <a:ext uri="{FF2B5EF4-FFF2-40B4-BE49-F238E27FC236}">
                    <a16:creationId xmlns:a16="http://schemas.microsoft.com/office/drawing/2014/main" id="{942485B1-A816-6432-B1E0-2937E8708135}"/>
                  </a:ext>
                </a:extLst>
              </p14:cNvPr>
              <p14:cNvContentPartPr/>
              <p14:nvPr/>
            </p14:nvContentPartPr>
            <p14:xfrm>
              <a:off x="4514545" y="5386119"/>
              <a:ext cx="454320" cy="79560"/>
            </p14:xfrm>
          </p:contentPart>
        </mc:Choice>
        <mc:Fallback>
          <p:pic>
            <p:nvPicPr>
              <p:cNvPr id="393" name="Ink 392">
                <a:extLst>
                  <a:ext uri="{FF2B5EF4-FFF2-40B4-BE49-F238E27FC236}">
                    <a16:creationId xmlns:a16="http://schemas.microsoft.com/office/drawing/2014/main" id="{942485B1-A816-6432-B1E0-2937E8708135}"/>
                  </a:ext>
                </a:extLst>
              </p:cNvPr>
              <p:cNvPicPr/>
              <p:nvPr/>
            </p:nvPicPr>
            <p:blipFill>
              <a:blip r:embed="rId320"/>
              <a:stretch>
                <a:fillRect/>
              </a:stretch>
            </p:blipFill>
            <p:spPr>
              <a:xfrm>
                <a:off x="4505545" y="5377479"/>
                <a:ext cx="471960" cy="9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1">
            <p14:nvContentPartPr>
              <p14:cNvPr id="394" name="Ink 393">
                <a:extLst>
                  <a:ext uri="{FF2B5EF4-FFF2-40B4-BE49-F238E27FC236}">
                    <a16:creationId xmlns:a16="http://schemas.microsoft.com/office/drawing/2014/main" id="{3A5B3F93-AF1B-E5CC-41BD-4E59E74807C0}"/>
                  </a:ext>
                </a:extLst>
              </p14:cNvPr>
              <p14:cNvContentPartPr/>
              <p14:nvPr/>
            </p14:nvContentPartPr>
            <p14:xfrm>
              <a:off x="5186305" y="5263719"/>
              <a:ext cx="83160" cy="252360"/>
            </p14:xfrm>
          </p:contentPart>
        </mc:Choice>
        <mc:Fallback>
          <p:pic>
            <p:nvPicPr>
              <p:cNvPr id="394" name="Ink 393">
                <a:extLst>
                  <a:ext uri="{FF2B5EF4-FFF2-40B4-BE49-F238E27FC236}">
                    <a16:creationId xmlns:a16="http://schemas.microsoft.com/office/drawing/2014/main" id="{3A5B3F93-AF1B-E5CC-41BD-4E59E74807C0}"/>
                  </a:ext>
                </a:extLst>
              </p:cNvPr>
              <p:cNvPicPr/>
              <p:nvPr/>
            </p:nvPicPr>
            <p:blipFill>
              <a:blip r:embed="rId322"/>
              <a:stretch>
                <a:fillRect/>
              </a:stretch>
            </p:blipFill>
            <p:spPr>
              <a:xfrm>
                <a:off x="5177665" y="5255079"/>
                <a:ext cx="100800" cy="270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11" name="Group 410">
            <a:extLst>
              <a:ext uri="{FF2B5EF4-FFF2-40B4-BE49-F238E27FC236}">
                <a16:creationId xmlns:a16="http://schemas.microsoft.com/office/drawing/2014/main" id="{B7846F5D-1F83-1E6E-8AD0-296A4CCF0F15}"/>
              </a:ext>
            </a:extLst>
          </p:cNvPr>
          <p:cNvGrpSpPr/>
          <p:nvPr/>
        </p:nvGrpSpPr>
        <p:grpSpPr>
          <a:xfrm>
            <a:off x="5317345" y="5291439"/>
            <a:ext cx="381240" cy="257400"/>
            <a:chOff x="9162402" y="2696019"/>
            <a:chExt cx="381240" cy="25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6E9D5C00-556C-EB1D-C485-D61BD9E8A341}"/>
                    </a:ext>
                  </a:extLst>
                </p14:cNvPr>
                <p14:cNvContentPartPr/>
                <p14:nvPr/>
              </p14:nvContentPartPr>
              <p14:xfrm>
                <a:off x="9162402" y="2786019"/>
                <a:ext cx="103680" cy="15840"/>
              </p14:xfrm>
            </p:contentPart>
          </mc:Choice>
          <mc:Fallback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6E9D5C00-556C-EB1D-C485-D61BD9E8A341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9153402" y="2777019"/>
                  <a:ext cx="121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4E562DE1-E08E-BDFB-42F3-555E290FC1BF}"/>
                    </a:ext>
                  </a:extLst>
                </p14:cNvPr>
                <p14:cNvContentPartPr/>
                <p14:nvPr/>
              </p14:nvContentPartPr>
              <p14:xfrm>
                <a:off x="9384882" y="2696019"/>
                <a:ext cx="32760" cy="165240"/>
              </p14:xfrm>
            </p:contentPart>
          </mc:Choice>
          <mc:Fallback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4E562DE1-E08E-BDFB-42F3-555E290FC1BF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9376242" y="2687019"/>
                  <a:ext cx="504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BD4183CB-AE8A-D778-AE66-07AA6B57DE79}"/>
                    </a:ext>
                  </a:extLst>
                </p14:cNvPr>
                <p14:cNvContentPartPr/>
                <p14:nvPr/>
              </p14:nvContentPartPr>
              <p14:xfrm>
                <a:off x="9370482" y="2928939"/>
                <a:ext cx="173160" cy="24480"/>
              </p14:xfrm>
            </p:contentPart>
          </mc:Choice>
          <mc:Fallback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BD4183CB-AE8A-D778-AE66-07AA6B57DE79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9361842" y="2919939"/>
                  <a:ext cx="190800" cy="4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7B608AF2-2025-8994-152F-63198B3C13B6}"/>
              </a:ext>
            </a:extLst>
          </p:cNvPr>
          <p:cNvGrpSpPr/>
          <p:nvPr/>
        </p:nvGrpSpPr>
        <p:grpSpPr>
          <a:xfrm>
            <a:off x="5844025" y="5163279"/>
            <a:ext cx="2029680" cy="529560"/>
            <a:chOff x="9689082" y="2567859"/>
            <a:chExt cx="2029680" cy="529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ECAA70DC-2554-CB1A-47A9-D3767681E1A4}"/>
                    </a:ext>
                  </a:extLst>
                </p14:cNvPr>
                <p14:cNvContentPartPr/>
                <p14:nvPr/>
              </p14:nvContentPartPr>
              <p14:xfrm>
                <a:off x="9689082" y="2722659"/>
                <a:ext cx="111600" cy="159120"/>
              </p14:xfrm>
            </p:contentPart>
          </mc:Choice>
          <mc:Fallback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ECAA70DC-2554-CB1A-47A9-D3767681E1A4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9680442" y="2714019"/>
                  <a:ext cx="1292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85B9DD62-8AA4-A588-FE99-81E1377DE667}"/>
                    </a:ext>
                  </a:extLst>
                </p14:cNvPr>
                <p14:cNvContentPartPr/>
                <p14:nvPr/>
              </p14:nvContentPartPr>
              <p14:xfrm>
                <a:off x="9871242" y="2685219"/>
                <a:ext cx="136440" cy="181080"/>
              </p14:xfrm>
            </p:contentPart>
          </mc:Choice>
          <mc:Fallback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85B9DD62-8AA4-A588-FE99-81E1377DE667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9862242" y="2676579"/>
                  <a:ext cx="1540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CAA95163-6117-93A0-F58B-0F55948C45B2}"/>
                    </a:ext>
                  </a:extLst>
                </p14:cNvPr>
                <p14:cNvContentPartPr/>
                <p14:nvPr/>
              </p14:nvContentPartPr>
              <p14:xfrm>
                <a:off x="10081842" y="2731299"/>
                <a:ext cx="186120" cy="366120"/>
              </p14:xfrm>
            </p:contentPart>
          </mc:Choice>
          <mc:Fallback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CAA95163-6117-93A0-F58B-0F55948C45B2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10073202" y="2722659"/>
                  <a:ext cx="203760" cy="38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9970928C-8451-C874-1314-8F47546583E1}"/>
                    </a:ext>
                  </a:extLst>
                </p14:cNvPr>
                <p14:cNvContentPartPr/>
                <p14:nvPr/>
              </p14:nvContentPartPr>
              <p14:xfrm>
                <a:off x="10300362" y="2629419"/>
                <a:ext cx="97560" cy="282960"/>
              </p14:xfrm>
            </p:contentPart>
          </mc:Choice>
          <mc:Fallback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9970928C-8451-C874-1314-8F47546583E1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10291362" y="2620419"/>
                  <a:ext cx="11520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6D782CC0-CF23-8924-496F-C2BBA39D2B9B}"/>
                    </a:ext>
                  </a:extLst>
                </p14:cNvPr>
                <p14:cNvContentPartPr/>
                <p14:nvPr/>
              </p14:nvContentPartPr>
              <p14:xfrm>
                <a:off x="10518882" y="2715819"/>
                <a:ext cx="97920" cy="43560"/>
              </p14:xfrm>
            </p:contentPart>
          </mc:Choice>
          <mc:Fallback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6D782CC0-CF23-8924-496F-C2BBA39D2B9B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10510242" y="2706819"/>
                  <a:ext cx="11556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4008E212-BB5D-061B-9283-CB3BAD97A4AF}"/>
                    </a:ext>
                  </a:extLst>
                </p14:cNvPr>
                <p14:cNvContentPartPr/>
                <p14:nvPr/>
              </p14:nvContentPartPr>
              <p14:xfrm>
                <a:off x="10581882" y="2622219"/>
                <a:ext cx="13680" cy="154080"/>
              </p14:xfrm>
            </p:contentPart>
          </mc:Choice>
          <mc:Fallback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4008E212-BB5D-061B-9283-CB3BAD97A4AF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10573242" y="2613579"/>
                  <a:ext cx="313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AAC042A1-FA46-1C4B-79C8-7C47713D1FC8}"/>
                    </a:ext>
                  </a:extLst>
                </p14:cNvPr>
                <p14:cNvContentPartPr/>
                <p14:nvPr/>
              </p14:nvContentPartPr>
              <p14:xfrm>
                <a:off x="10746762" y="2567859"/>
                <a:ext cx="186120" cy="222840"/>
              </p14:xfrm>
            </p:contentPart>
          </mc:Choice>
          <mc:Fallback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AAC042A1-FA46-1C4B-79C8-7C47713D1FC8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10738122" y="2558859"/>
                  <a:ext cx="20376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E2187BC0-4222-10FA-4116-4C6DEFF8F412}"/>
                    </a:ext>
                  </a:extLst>
                </p14:cNvPr>
                <p14:cNvContentPartPr/>
                <p14:nvPr/>
              </p14:nvContentPartPr>
              <p14:xfrm>
                <a:off x="10877442" y="2644179"/>
                <a:ext cx="333000" cy="208440"/>
              </p14:xfrm>
            </p:contentPart>
          </mc:Choice>
          <mc:Fallback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E2187BC0-4222-10FA-4116-4C6DEFF8F412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10868442" y="2635539"/>
                  <a:ext cx="35064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3581C719-6FBE-E087-8597-19B6F533C249}"/>
                    </a:ext>
                  </a:extLst>
                </p14:cNvPr>
                <p14:cNvContentPartPr/>
                <p14:nvPr/>
              </p14:nvContentPartPr>
              <p14:xfrm>
                <a:off x="11008842" y="2690259"/>
                <a:ext cx="96480" cy="8280"/>
              </p14:xfrm>
            </p:contentPart>
          </mc:Choice>
          <mc:Fallback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3581C719-6FBE-E087-8597-19B6F533C249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11000202" y="2681259"/>
                  <a:ext cx="11412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08E5A778-4059-7D5C-2B74-AEEFDEF86D66}"/>
                    </a:ext>
                  </a:extLst>
                </p14:cNvPr>
                <p14:cNvContentPartPr/>
                <p14:nvPr/>
              </p14:nvContentPartPr>
              <p14:xfrm>
                <a:off x="11254722" y="2596659"/>
                <a:ext cx="126360" cy="166680"/>
              </p14:xfrm>
            </p:contentPart>
          </mc:Choice>
          <mc:Fallback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08E5A778-4059-7D5C-2B74-AEEFDEF86D66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11245722" y="2588019"/>
                  <a:ext cx="1440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A080D07C-574D-E42E-1A60-D0CC998066EB}"/>
                    </a:ext>
                  </a:extLst>
                </p14:cNvPr>
                <p14:cNvContentPartPr/>
                <p14:nvPr/>
              </p14:nvContentPartPr>
              <p14:xfrm>
                <a:off x="11480442" y="2595219"/>
                <a:ext cx="81360" cy="312840"/>
              </p14:xfrm>
            </p:contentPart>
          </mc:Choice>
          <mc:Fallback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A080D07C-574D-E42E-1A60-D0CC998066EB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11471802" y="2586579"/>
                  <a:ext cx="9900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7F71DF7E-814E-7C36-2E96-D77AE33D7ED8}"/>
                    </a:ext>
                  </a:extLst>
                </p14:cNvPr>
                <p14:cNvContentPartPr/>
                <p14:nvPr/>
              </p14:nvContentPartPr>
              <p14:xfrm>
                <a:off x="11482602" y="2772339"/>
                <a:ext cx="236160" cy="39240"/>
              </p14:xfrm>
            </p:contentPart>
          </mc:Choice>
          <mc:Fallback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7F71DF7E-814E-7C36-2E96-D77AE33D7ED8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11473602" y="2763699"/>
                  <a:ext cx="253800" cy="56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3">
            <p14:nvContentPartPr>
              <p14:cNvPr id="418" name="Ink 417">
                <a:extLst>
                  <a:ext uri="{FF2B5EF4-FFF2-40B4-BE49-F238E27FC236}">
                    <a16:creationId xmlns:a16="http://schemas.microsoft.com/office/drawing/2014/main" id="{B8D50EC1-0B8F-D361-3AB2-7C08A3210DE6}"/>
                  </a:ext>
                </a:extLst>
              </p14:cNvPr>
              <p14:cNvContentPartPr/>
              <p14:nvPr/>
            </p14:nvContentPartPr>
            <p14:xfrm>
              <a:off x="4667185" y="5982279"/>
              <a:ext cx="132840" cy="99360"/>
            </p14:xfrm>
          </p:contentPart>
        </mc:Choice>
        <mc:Fallback>
          <p:pic>
            <p:nvPicPr>
              <p:cNvPr id="418" name="Ink 417">
                <a:extLst>
                  <a:ext uri="{FF2B5EF4-FFF2-40B4-BE49-F238E27FC236}">
                    <a16:creationId xmlns:a16="http://schemas.microsoft.com/office/drawing/2014/main" id="{B8D50EC1-0B8F-D361-3AB2-7C08A3210DE6}"/>
                  </a:ext>
                </a:extLst>
              </p:cNvPr>
              <p:cNvPicPr/>
              <p:nvPr/>
            </p:nvPicPr>
            <p:blipFill>
              <a:blip r:embed="rId354"/>
              <a:stretch>
                <a:fillRect/>
              </a:stretch>
            </p:blipFill>
            <p:spPr>
              <a:xfrm>
                <a:off x="4658545" y="5973639"/>
                <a:ext cx="150480" cy="11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33" name="Group 432">
            <a:extLst>
              <a:ext uri="{FF2B5EF4-FFF2-40B4-BE49-F238E27FC236}">
                <a16:creationId xmlns:a16="http://schemas.microsoft.com/office/drawing/2014/main" id="{B2672674-A9B5-6A90-D2AA-363B70A20BF8}"/>
              </a:ext>
            </a:extLst>
          </p:cNvPr>
          <p:cNvGrpSpPr/>
          <p:nvPr/>
        </p:nvGrpSpPr>
        <p:grpSpPr>
          <a:xfrm>
            <a:off x="4845745" y="5898759"/>
            <a:ext cx="726840" cy="282600"/>
            <a:chOff x="8690802" y="3303339"/>
            <a:chExt cx="726840" cy="28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0E547661-6B8B-CFF3-31D7-1FD9D8A50DD8}"/>
                    </a:ext>
                  </a:extLst>
                </p14:cNvPr>
                <p14:cNvContentPartPr/>
                <p14:nvPr/>
              </p14:nvContentPartPr>
              <p14:xfrm>
                <a:off x="8690802" y="3314139"/>
                <a:ext cx="158400" cy="178920"/>
              </p14:xfrm>
            </p:contentPart>
          </mc:Choice>
          <mc:Fallback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0E547661-6B8B-CFF3-31D7-1FD9D8A50DD8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8682162" y="3305139"/>
                  <a:ext cx="1760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404C41E0-36A5-16D1-1371-5C6AC4CEC1AA}"/>
                    </a:ext>
                  </a:extLst>
                </p14:cNvPr>
                <p14:cNvContentPartPr/>
                <p14:nvPr/>
              </p14:nvContentPartPr>
              <p14:xfrm>
                <a:off x="8742642" y="3340779"/>
                <a:ext cx="313920" cy="99000"/>
              </p14:xfrm>
            </p:contentPart>
          </mc:Choice>
          <mc:Fallback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404C41E0-36A5-16D1-1371-5C6AC4CEC1AA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8733642" y="3332139"/>
                  <a:ext cx="33156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875F5DE7-83A0-1FD2-1404-AB994880E9B4}"/>
                    </a:ext>
                  </a:extLst>
                </p14:cNvPr>
                <p14:cNvContentPartPr/>
                <p14:nvPr/>
              </p14:nvContentPartPr>
              <p14:xfrm>
                <a:off x="9005082" y="3303339"/>
                <a:ext cx="258840" cy="282600"/>
              </p14:xfrm>
            </p:contentPart>
          </mc:Choice>
          <mc:Fallback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875F5DE7-83A0-1FD2-1404-AB994880E9B4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8996442" y="3294699"/>
                  <a:ext cx="27648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4A3CBC38-CA9D-7E16-C0A4-9F4D16616302}"/>
                    </a:ext>
                  </a:extLst>
                </p14:cNvPr>
                <p14:cNvContentPartPr/>
                <p14:nvPr/>
              </p14:nvContentPartPr>
              <p14:xfrm>
                <a:off x="9330882" y="3475779"/>
                <a:ext cx="86760" cy="12240"/>
              </p14:xfrm>
            </p:contentPart>
          </mc:Choice>
          <mc:Fallback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4A3CBC38-CA9D-7E16-C0A4-9F4D16616302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9322242" y="3466779"/>
                  <a:ext cx="10440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46B0EBFE-F549-2C57-8401-AD5BA7465590}"/>
              </a:ext>
            </a:extLst>
          </p:cNvPr>
          <p:cNvGrpSpPr/>
          <p:nvPr/>
        </p:nvGrpSpPr>
        <p:grpSpPr>
          <a:xfrm>
            <a:off x="5804065" y="5915679"/>
            <a:ext cx="651240" cy="353520"/>
            <a:chOff x="9649122" y="3320259"/>
            <a:chExt cx="651240" cy="353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614B1046-8757-5537-825F-0649ADA3D189}"/>
                    </a:ext>
                  </a:extLst>
                </p14:cNvPr>
                <p14:cNvContentPartPr/>
                <p14:nvPr/>
              </p14:nvContentPartPr>
              <p14:xfrm>
                <a:off x="9649122" y="3366339"/>
                <a:ext cx="117000" cy="212760"/>
              </p14:xfrm>
            </p:contentPart>
          </mc:Choice>
          <mc:Fallback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614B1046-8757-5537-825F-0649ADA3D189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9640482" y="3357699"/>
                  <a:ext cx="1346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34417E31-BDD8-1AA1-6740-DCE4CCE5DD27}"/>
                    </a:ext>
                  </a:extLst>
                </p14:cNvPr>
                <p14:cNvContentPartPr/>
                <p14:nvPr/>
              </p14:nvContentPartPr>
              <p14:xfrm>
                <a:off x="9844242" y="3399459"/>
                <a:ext cx="134280" cy="135720"/>
              </p14:xfrm>
            </p:contentPart>
          </mc:Choice>
          <mc:Fallback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34417E31-BDD8-1AA1-6740-DCE4CCE5DD27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9835242" y="3390819"/>
                  <a:ext cx="1519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0D333C2A-8D24-32E8-ED90-3FD00E73D630}"/>
                    </a:ext>
                  </a:extLst>
                </p14:cNvPr>
                <p14:cNvContentPartPr/>
                <p14:nvPr/>
              </p14:nvContentPartPr>
              <p14:xfrm>
                <a:off x="9951882" y="3320259"/>
                <a:ext cx="201600" cy="353520"/>
              </p14:xfrm>
            </p:contentPart>
          </mc:Choice>
          <mc:Fallback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0D333C2A-8D24-32E8-ED90-3FD00E73D630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9942882" y="3311619"/>
                  <a:ext cx="21924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C403B01F-0FCD-D710-B095-C3423A41F92B}"/>
                    </a:ext>
                  </a:extLst>
                </p14:cNvPr>
                <p14:cNvContentPartPr/>
                <p14:nvPr/>
              </p14:nvContentPartPr>
              <p14:xfrm>
                <a:off x="10074282" y="3528339"/>
                <a:ext cx="226080" cy="31320"/>
              </p14:xfrm>
            </p:contentPart>
          </mc:Choice>
          <mc:Fallback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C403B01F-0FCD-D710-B095-C3423A41F92B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10065642" y="3519699"/>
                  <a:ext cx="243720" cy="4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F7171130-95D0-561C-AD18-AF05D67DBBF7}"/>
              </a:ext>
            </a:extLst>
          </p:cNvPr>
          <p:cNvGrpSpPr/>
          <p:nvPr/>
        </p:nvGrpSpPr>
        <p:grpSpPr>
          <a:xfrm>
            <a:off x="8301118" y="1919287"/>
            <a:ext cx="665280" cy="420840"/>
            <a:chOff x="7790082" y="3867819"/>
            <a:chExt cx="665280" cy="42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1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7E1F9BBB-0BFB-044A-8532-9E05E7DFD48B}"/>
                    </a:ext>
                  </a:extLst>
                </p14:cNvPr>
                <p14:cNvContentPartPr/>
                <p14:nvPr/>
              </p14:nvContentPartPr>
              <p14:xfrm>
                <a:off x="7790082" y="4039179"/>
                <a:ext cx="40320" cy="183960"/>
              </p14:xfrm>
            </p:contentPart>
          </mc:Choice>
          <mc:Fallback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7E1F9BBB-0BFB-044A-8532-9E05E7DFD48B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7781442" y="4030179"/>
                  <a:ext cx="5796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3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F9A731E0-DC77-21B4-0915-FC19E6166817}"/>
                    </a:ext>
                  </a:extLst>
                </p14:cNvPr>
                <p14:cNvContentPartPr/>
                <p14:nvPr/>
              </p14:nvContentPartPr>
              <p14:xfrm>
                <a:off x="7916802" y="4044579"/>
                <a:ext cx="201600" cy="149760"/>
              </p14:xfrm>
            </p:contentPart>
          </mc:Choice>
          <mc:Fallback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F9A731E0-DC77-21B4-0915-FC19E6166817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7907802" y="4035939"/>
                  <a:ext cx="2192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5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4061A924-215B-1BD8-E04E-2EDCFC8EC67D}"/>
                    </a:ext>
                  </a:extLst>
                </p14:cNvPr>
                <p14:cNvContentPartPr/>
                <p14:nvPr/>
              </p14:nvContentPartPr>
              <p14:xfrm>
                <a:off x="7931922" y="3904539"/>
                <a:ext cx="297000" cy="331560"/>
              </p14:xfrm>
            </p:contentPart>
          </mc:Choice>
          <mc:Fallback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4061A924-215B-1BD8-E04E-2EDCFC8EC67D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7922922" y="3895539"/>
                  <a:ext cx="31464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7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EC541B9E-561D-BCB5-F408-BEF108630503}"/>
                    </a:ext>
                  </a:extLst>
                </p14:cNvPr>
                <p14:cNvContentPartPr/>
                <p14:nvPr/>
              </p14:nvContentPartPr>
              <p14:xfrm>
                <a:off x="8131362" y="3867819"/>
                <a:ext cx="299160" cy="200880"/>
              </p14:xfrm>
            </p:contentPart>
          </mc:Choice>
          <mc:Fallback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EC541B9E-561D-BCB5-F408-BEF108630503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8122722" y="3858819"/>
                  <a:ext cx="3168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9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259F652D-E624-BE37-0E57-E73D4223E554}"/>
                    </a:ext>
                  </a:extLst>
                </p14:cNvPr>
                <p14:cNvContentPartPr/>
                <p14:nvPr/>
              </p14:nvContentPartPr>
              <p14:xfrm>
                <a:off x="8353842" y="4143219"/>
                <a:ext cx="101520" cy="37800"/>
              </p14:xfrm>
            </p:contentPart>
          </mc:Choice>
          <mc:Fallback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259F652D-E624-BE37-0E57-E73D4223E554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8344842" y="4134219"/>
                  <a:ext cx="1191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1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F42A9EA4-1B22-9DAA-239D-471819E24D4D}"/>
                    </a:ext>
                  </a:extLst>
                </p14:cNvPr>
                <p14:cNvContentPartPr/>
                <p14:nvPr/>
              </p14:nvContentPartPr>
              <p14:xfrm>
                <a:off x="8261682" y="3961059"/>
                <a:ext cx="23040" cy="327600"/>
              </p14:xfrm>
            </p:contentPart>
          </mc:Choice>
          <mc:Fallback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F42A9EA4-1B22-9DAA-239D-471819E24D4D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8253042" y="3952419"/>
                  <a:ext cx="40680" cy="345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3">
            <p14:nvContentPartPr>
              <p14:cNvPr id="460" name="Ink 459">
                <a:extLst>
                  <a:ext uri="{FF2B5EF4-FFF2-40B4-BE49-F238E27FC236}">
                    <a16:creationId xmlns:a16="http://schemas.microsoft.com/office/drawing/2014/main" id="{B699F230-93F7-F0D8-54EF-75BDAEFA4481}"/>
                  </a:ext>
                </a:extLst>
              </p14:cNvPr>
              <p14:cNvContentPartPr/>
              <p14:nvPr/>
            </p14:nvContentPartPr>
            <p14:xfrm>
              <a:off x="8854798" y="2557927"/>
              <a:ext cx="108000" cy="117360"/>
            </p14:xfrm>
          </p:contentPart>
        </mc:Choice>
        <mc:Fallback>
          <p:pic>
            <p:nvPicPr>
              <p:cNvPr id="460" name="Ink 459">
                <a:extLst>
                  <a:ext uri="{FF2B5EF4-FFF2-40B4-BE49-F238E27FC236}">
                    <a16:creationId xmlns:a16="http://schemas.microsoft.com/office/drawing/2014/main" id="{B699F230-93F7-F0D8-54EF-75BDAEFA4481}"/>
                  </a:ext>
                </a:extLst>
              </p:cNvPr>
              <p:cNvPicPr/>
              <p:nvPr/>
            </p:nvPicPr>
            <p:blipFill>
              <a:blip r:embed="rId384"/>
              <a:stretch>
                <a:fillRect/>
              </a:stretch>
            </p:blipFill>
            <p:spPr>
              <a:xfrm>
                <a:off x="8846158" y="2548927"/>
                <a:ext cx="125640" cy="135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62" name="Group 461">
            <a:extLst>
              <a:ext uri="{FF2B5EF4-FFF2-40B4-BE49-F238E27FC236}">
                <a16:creationId xmlns:a16="http://schemas.microsoft.com/office/drawing/2014/main" id="{47455991-5BE2-8220-4E9F-805B33FAE9F4}"/>
              </a:ext>
            </a:extLst>
          </p:cNvPr>
          <p:cNvGrpSpPr/>
          <p:nvPr/>
        </p:nvGrpSpPr>
        <p:grpSpPr>
          <a:xfrm>
            <a:off x="9161518" y="1898767"/>
            <a:ext cx="1550520" cy="415440"/>
            <a:chOff x="8650482" y="3847299"/>
            <a:chExt cx="1550520" cy="415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5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107CD97A-D99E-77A3-B50B-B0C72C8355D3}"/>
                    </a:ext>
                  </a:extLst>
                </p14:cNvPr>
                <p14:cNvContentPartPr/>
                <p14:nvPr/>
              </p14:nvContentPartPr>
              <p14:xfrm>
                <a:off x="8650482" y="3847299"/>
                <a:ext cx="1503000" cy="410400"/>
              </p14:xfrm>
            </p:contentPart>
          </mc:Choice>
          <mc:Fallback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107CD97A-D99E-77A3-B50B-B0C72C8355D3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8641842" y="3838299"/>
                  <a:ext cx="152064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7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A258E59F-083C-CF21-8119-CDB2C52DACCF}"/>
                    </a:ext>
                  </a:extLst>
                </p14:cNvPr>
                <p14:cNvContentPartPr/>
                <p14:nvPr/>
              </p14:nvContentPartPr>
              <p14:xfrm>
                <a:off x="8785122" y="4035939"/>
                <a:ext cx="182520" cy="208080"/>
              </p14:xfrm>
            </p:contentPart>
          </mc:Choice>
          <mc:Fallback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A258E59F-083C-CF21-8119-CDB2C52DACCF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8776122" y="4027299"/>
                  <a:ext cx="20016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9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13A4DF54-74CF-08E3-BDBC-3F9B4C840023}"/>
                    </a:ext>
                  </a:extLst>
                </p14:cNvPr>
                <p14:cNvContentPartPr/>
                <p14:nvPr/>
              </p14:nvContentPartPr>
              <p14:xfrm>
                <a:off x="8920842" y="4028019"/>
                <a:ext cx="32400" cy="204480"/>
              </p14:xfrm>
            </p:contentPart>
          </mc:Choice>
          <mc:Fallback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13A4DF54-74CF-08E3-BDBC-3F9B4C840023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8912202" y="4019019"/>
                  <a:ext cx="5004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1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25A08934-1BFF-3447-F900-717BB4B95D30}"/>
                    </a:ext>
                  </a:extLst>
                </p14:cNvPr>
                <p14:cNvContentPartPr/>
                <p14:nvPr/>
              </p14:nvContentPartPr>
              <p14:xfrm>
                <a:off x="9049002" y="4007139"/>
                <a:ext cx="70920" cy="255600"/>
              </p14:xfrm>
            </p:contentPart>
          </mc:Choice>
          <mc:Fallback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25A08934-1BFF-3447-F900-717BB4B95D30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9040362" y="3998499"/>
                  <a:ext cx="8856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3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127304BA-80E1-F4DA-2EF8-C6C6C986785D}"/>
                    </a:ext>
                  </a:extLst>
                </p14:cNvPr>
                <p14:cNvContentPartPr/>
                <p14:nvPr/>
              </p14:nvContentPartPr>
              <p14:xfrm>
                <a:off x="9133242" y="3979419"/>
                <a:ext cx="328320" cy="55800"/>
              </p14:xfrm>
            </p:contentPart>
          </mc:Choice>
          <mc:Fallback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127304BA-80E1-F4DA-2EF8-C6C6C986785D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9124602" y="3970779"/>
                  <a:ext cx="34596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5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DCA12999-701F-C5CB-1F44-75E030E5847E}"/>
                    </a:ext>
                  </a:extLst>
                </p14:cNvPr>
                <p14:cNvContentPartPr/>
                <p14:nvPr/>
              </p14:nvContentPartPr>
              <p14:xfrm>
                <a:off x="9378402" y="3923619"/>
                <a:ext cx="307080" cy="199440"/>
              </p14:xfrm>
            </p:contentPart>
          </mc:Choice>
          <mc:Fallback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DCA12999-701F-C5CB-1F44-75E030E5847E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9369402" y="3914619"/>
                  <a:ext cx="32472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6665825E-68C4-C65E-F02C-DD6E4D391032}"/>
                    </a:ext>
                  </a:extLst>
                </p14:cNvPr>
                <p14:cNvContentPartPr/>
                <p14:nvPr/>
              </p14:nvContentPartPr>
              <p14:xfrm>
                <a:off x="9716082" y="3962499"/>
                <a:ext cx="258840" cy="164160"/>
              </p14:xfrm>
            </p:contentPart>
          </mc:Choice>
          <mc:Fallback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6665825E-68C4-C65E-F02C-DD6E4D391032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9707442" y="3953499"/>
                  <a:ext cx="27648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83671D09-2477-98C7-B7BA-E9013D2A4234}"/>
                    </a:ext>
                  </a:extLst>
                </p14:cNvPr>
                <p14:cNvContentPartPr/>
                <p14:nvPr/>
              </p14:nvContentPartPr>
              <p14:xfrm>
                <a:off x="9945402" y="3891219"/>
                <a:ext cx="255600" cy="239040"/>
              </p14:xfrm>
            </p:contentPart>
          </mc:Choice>
          <mc:Fallback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83671D09-2477-98C7-B7BA-E9013D2A4234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9936402" y="3882219"/>
                  <a:ext cx="27324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1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9AACEE77-5A4C-5400-C69B-E3C3419A2D3A}"/>
                    </a:ext>
                  </a:extLst>
                </p14:cNvPr>
                <p14:cNvContentPartPr/>
                <p14:nvPr/>
              </p14:nvContentPartPr>
              <p14:xfrm>
                <a:off x="9656682" y="4059699"/>
                <a:ext cx="52200" cy="9000"/>
              </p14:xfrm>
            </p:contentPart>
          </mc:Choice>
          <mc:Fallback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9AACEE77-5A4C-5400-C69B-E3C3419A2D3A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9647682" y="4050699"/>
                  <a:ext cx="698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ED1469D8-680C-6F0D-85C9-AED0926184B3}"/>
                    </a:ext>
                  </a:extLst>
                </p14:cNvPr>
                <p14:cNvContentPartPr/>
                <p14:nvPr/>
              </p14:nvContentPartPr>
              <p14:xfrm>
                <a:off x="8833722" y="4027659"/>
                <a:ext cx="127080" cy="9000"/>
              </p14:xfrm>
            </p:contentPart>
          </mc:Choice>
          <mc:Fallback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ED1469D8-680C-6F0D-85C9-AED0926184B3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8825082" y="4019019"/>
                  <a:ext cx="14472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6B28283E-EE51-0443-585C-18830B771CCE}"/>
              </a:ext>
            </a:extLst>
          </p:cNvPr>
          <p:cNvGrpSpPr/>
          <p:nvPr/>
        </p:nvGrpSpPr>
        <p:grpSpPr>
          <a:xfrm>
            <a:off x="9155758" y="2494927"/>
            <a:ext cx="352800" cy="288360"/>
            <a:chOff x="8644722" y="4443459"/>
            <a:chExt cx="352800" cy="288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C61A8905-2DF2-4ABF-41B1-C9BAB1D657BF}"/>
                    </a:ext>
                  </a:extLst>
                </p14:cNvPr>
                <p14:cNvContentPartPr/>
                <p14:nvPr/>
              </p14:nvContentPartPr>
              <p14:xfrm>
                <a:off x="8644722" y="4504659"/>
                <a:ext cx="132840" cy="227160"/>
              </p14:xfrm>
            </p:contentPart>
          </mc:Choice>
          <mc:Fallback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C61A8905-2DF2-4ABF-41B1-C9BAB1D657BF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8636082" y="4495659"/>
                  <a:ext cx="15048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367ADAD1-3843-A420-7CEE-FB6BE7058F5D}"/>
                    </a:ext>
                  </a:extLst>
                </p14:cNvPr>
                <p14:cNvContentPartPr/>
                <p14:nvPr/>
              </p14:nvContentPartPr>
              <p14:xfrm>
                <a:off x="8829042" y="4443459"/>
                <a:ext cx="149760" cy="34200"/>
              </p14:xfrm>
            </p:contentPart>
          </mc:Choice>
          <mc:Fallback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367ADAD1-3843-A420-7CEE-FB6BE7058F5D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8820042" y="4434459"/>
                  <a:ext cx="1674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24F6A946-1BB4-A6CB-33C6-20C427E71C44}"/>
                    </a:ext>
                  </a:extLst>
                </p14:cNvPr>
                <p14:cNvContentPartPr/>
                <p14:nvPr/>
              </p14:nvContentPartPr>
              <p14:xfrm>
                <a:off x="8854962" y="4487379"/>
                <a:ext cx="142560" cy="209880"/>
              </p14:xfrm>
            </p:contentPart>
          </mc:Choice>
          <mc:Fallback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24F6A946-1BB4-A6CB-33C6-20C427E71C44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8845962" y="4478379"/>
                  <a:ext cx="160200" cy="22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2A345503-C5BF-054F-D8D7-8882648CCC9F}"/>
              </a:ext>
            </a:extLst>
          </p:cNvPr>
          <p:cNvGrpSpPr/>
          <p:nvPr/>
        </p:nvGrpSpPr>
        <p:grpSpPr>
          <a:xfrm>
            <a:off x="7245614" y="3008859"/>
            <a:ext cx="493560" cy="308880"/>
            <a:chOff x="7245614" y="3008859"/>
            <a:chExt cx="493560" cy="308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1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902C304D-4BDB-A3A7-F69E-17848328D822}"/>
                    </a:ext>
                  </a:extLst>
                </p14:cNvPr>
                <p14:cNvContentPartPr/>
                <p14:nvPr/>
              </p14:nvContentPartPr>
              <p14:xfrm>
                <a:off x="7282694" y="3068259"/>
                <a:ext cx="36360" cy="230040"/>
              </p14:xfrm>
            </p:contentPart>
          </mc:Choice>
          <mc:Fallback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902C304D-4BDB-A3A7-F69E-17848328D822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7273694" y="3059619"/>
                  <a:ext cx="5400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10A993F9-2E92-9539-48E6-1565386F5C47}"/>
                    </a:ext>
                  </a:extLst>
                </p14:cNvPr>
                <p14:cNvContentPartPr/>
                <p14:nvPr/>
              </p14:nvContentPartPr>
              <p14:xfrm>
                <a:off x="7245614" y="3074019"/>
                <a:ext cx="194400" cy="199440"/>
              </p14:xfrm>
            </p:contentPart>
          </mc:Choice>
          <mc:Fallback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10A993F9-2E92-9539-48E6-1565386F5C47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7236974" y="3065019"/>
                  <a:ext cx="21204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5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0F2AF053-A001-8F0E-E71F-DDCA17D360D7}"/>
                    </a:ext>
                  </a:extLst>
                </p14:cNvPr>
                <p14:cNvContentPartPr/>
                <p14:nvPr/>
              </p14:nvContentPartPr>
              <p14:xfrm>
                <a:off x="7418414" y="3129819"/>
                <a:ext cx="209160" cy="156240"/>
              </p14:xfrm>
            </p:contentPart>
          </mc:Choice>
          <mc:Fallback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0F2AF053-A001-8F0E-E71F-DDCA17D360D7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7409774" y="3121179"/>
                  <a:ext cx="22680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7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960E4118-FDBB-CD8E-260B-1D51E925B349}"/>
                    </a:ext>
                  </a:extLst>
                </p14:cNvPr>
                <p14:cNvContentPartPr/>
                <p14:nvPr/>
              </p14:nvContentPartPr>
              <p14:xfrm>
                <a:off x="7662134" y="3008859"/>
                <a:ext cx="77040" cy="308880"/>
              </p14:xfrm>
            </p:contentPart>
          </mc:Choice>
          <mc:Fallback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960E4118-FDBB-CD8E-260B-1D51E925B349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7653134" y="3000219"/>
                  <a:ext cx="94680" cy="32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9FBF4046-B683-BB86-925E-84850DFEA97E}"/>
              </a:ext>
            </a:extLst>
          </p:cNvPr>
          <p:cNvGrpSpPr/>
          <p:nvPr/>
        </p:nvGrpSpPr>
        <p:grpSpPr>
          <a:xfrm>
            <a:off x="7968494" y="2959179"/>
            <a:ext cx="1849320" cy="393480"/>
            <a:chOff x="7968494" y="2959179"/>
            <a:chExt cx="1849320" cy="393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9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C997CA45-B45A-AE60-3E39-1B03ED96DB3F}"/>
                    </a:ext>
                  </a:extLst>
                </p14:cNvPr>
                <p14:cNvContentPartPr/>
                <p14:nvPr/>
              </p14:nvContentPartPr>
              <p14:xfrm>
                <a:off x="7968494" y="3179499"/>
                <a:ext cx="359640" cy="173160"/>
              </p14:xfrm>
            </p:contentPart>
          </mc:Choice>
          <mc:Fallback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C997CA45-B45A-AE60-3E39-1B03ED96DB3F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7959854" y="3170859"/>
                  <a:ext cx="3772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1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62AEA1BB-D74E-00C5-AF55-C4C070ABF038}"/>
                    </a:ext>
                  </a:extLst>
                </p14:cNvPr>
                <p14:cNvContentPartPr/>
                <p14:nvPr/>
              </p14:nvContentPartPr>
              <p14:xfrm>
                <a:off x="8336054" y="3029379"/>
                <a:ext cx="141840" cy="242640"/>
              </p14:xfrm>
            </p:contentPart>
          </mc:Choice>
          <mc:Fallback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62AEA1BB-D74E-00C5-AF55-C4C070ABF038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8327414" y="3020739"/>
                  <a:ext cx="15948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7E9EC962-B67C-2BB0-0285-9F7A0FB1EB33}"/>
                    </a:ext>
                  </a:extLst>
                </p14:cNvPr>
                <p14:cNvContentPartPr/>
                <p14:nvPr/>
              </p14:nvContentPartPr>
              <p14:xfrm>
                <a:off x="8612174" y="3184539"/>
                <a:ext cx="532080" cy="140760"/>
              </p14:xfrm>
            </p:contentPart>
          </mc:Choice>
          <mc:Fallback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7E9EC962-B67C-2BB0-0285-9F7A0FB1EB33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8603534" y="3175539"/>
                  <a:ext cx="54972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CDCEA580-CA51-F0FD-767F-727DD7952CF2}"/>
                    </a:ext>
                  </a:extLst>
                </p14:cNvPr>
                <p14:cNvContentPartPr/>
                <p14:nvPr/>
              </p14:nvContentPartPr>
              <p14:xfrm>
                <a:off x="9035534" y="3066819"/>
                <a:ext cx="193320" cy="239400"/>
              </p14:xfrm>
            </p:contentPart>
          </mc:Choice>
          <mc:Fallback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CDCEA580-CA51-F0FD-767F-727DD7952CF2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026894" y="3058179"/>
                  <a:ext cx="21096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C44643EB-576D-1418-DA6D-D7F38661E412}"/>
                    </a:ext>
                  </a:extLst>
                </p14:cNvPr>
                <p14:cNvContentPartPr/>
                <p14:nvPr/>
              </p14:nvContentPartPr>
              <p14:xfrm>
                <a:off x="9223454" y="2959179"/>
                <a:ext cx="594360" cy="343080"/>
              </p14:xfrm>
            </p:contentPart>
          </mc:Choice>
          <mc:Fallback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C44643EB-576D-1418-DA6D-D7F38661E412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214454" y="2950539"/>
                  <a:ext cx="612000" cy="36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5BE9F8CE-8C59-F281-3B71-C2C80857FA07}"/>
              </a:ext>
            </a:extLst>
          </p:cNvPr>
          <p:cNvGrpSpPr/>
          <p:nvPr/>
        </p:nvGrpSpPr>
        <p:grpSpPr>
          <a:xfrm>
            <a:off x="10078094" y="2792859"/>
            <a:ext cx="325800" cy="433080"/>
            <a:chOff x="10078094" y="2792859"/>
            <a:chExt cx="325800" cy="43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D141BAD7-89A1-C59F-82B3-7BC4F0EE8B74}"/>
                    </a:ext>
                  </a:extLst>
                </p14:cNvPr>
                <p14:cNvContentPartPr/>
                <p14:nvPr/>
              </p14:nvContentPartPr>
              <p14:xfrm>
                <a:off x="10078094" y="2976099"/>
                <a:ext cx="113760" cy="249840"/>
              </p14:xfrm>
            </p:contentPart>
          </mc:Choice>
          <mc:Fallback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D141BAD7-89A1-C59F-82B3-7BC4F0EE8B74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10069094" y="2967459"/>
                  <a:ext cx="1314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3BCE82F2-88B7-DC65-26D6-3E97B610F22B}"/>
                    </a:ext>
                  </a:extLst>
                </p14:cNvPr>
                <p14:cNvContentPartPr/>
                <p14:nvPr/>
              </p14:nvContentPartPr>
              <p14:xfrm>
                <a:off x="10175654" y="2949459"/>
                <a:ext cx="196200" cy="220320"/>
              </p14:xfrm>
            </p:contentPart>
          </mc:Choice>
          <mc:Fallback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3BCE82F2-88B7-DC65-26D6-3E97B610F22B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10166654" y="2940459"/>
                  <a:ext cx="21384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E99B81EE-DA2D-48F5-4D6E-6F81BEB4A6AC}"/>
                    </a:ext>
                  </a:extLst>
                </p14:cNvPr>
                <p14:cNvContentPartPr/>
                <p14:nvPr/>
              </p14:nvContentPartPr>
              <p14:xfrm>
                <a:off x="10083494" y="2792859"/>
                <a:ext cx="320400" cy="141480"/>
              </p14:xfrm>
            </p:contentPart>
          </mc:Choice>
          <mc:Fallback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E99B81EE-DA2D-48F5-4D6E-6F81BEB4A6AC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10074854" y="2784219"/>
                  <a:ext cx="338040" cy="15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8" name="Group 497">
            <a:extLst>
              <a:ext uri="{FF2B5EF4-FFF2-40B4-BE49-F238E27FC236}">
                <a16:creationId xmlns:a16="http://schemas.microsoft.com/office/drawing/2014/main" id="{CA59AD51-09C2-C9E6-D78C-BCD9FE7BFBAB}"/>
              </a:ext>
            </a:extLst>
          </p:cNvPr>
          <p:cNvGrpSpPr/>
          <p:nvPr/>
        </p:nvGrpSpPr>
        <p:grpSpPr>
          <a:xfrm>
            <a:off x="7923854" y="3479019"/>
            <a:ext cx="757440" cy="392040"/>
            <a:chOff x="7923854" y="3479019"/>
            <a:chExt cx="757440" cy="392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370661C6-AC27-7F5A-AA00-5F345E7BB5F2}"/>
                    </a:ext>
                  </a:extLst>
                </p14:cNvPr>
                <p14:cNvContentPartPr/>
                <p14:nvPr/>
              </p14:nvContentPartPr>
              <p14:xfrm>
                <a:off x="7923854" y="3574419"/>
                <a:ext cx="6480" cy="266040"/>
              </p14:xfrm>
            </p:contentPart>
          </mc:Choice>
          <mc:Fallback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370661C6-AC27-7F5A-AA00-5F345E7BB5F2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7914854" y="3565779"/>
                  <a:ext cx="2412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32BCCB97-8494-22B3-4D23-4D0532F12ABE}"/>
                    </a:ext>
                  </a:extLst>
                </p14:cNvPr>
                <p14:cNvContentPartPr/>
                <p14:nvPr/>
              </p14:nvContentPartPr>
              <p14:xfrm>
                <a:off x="7989374" y="3652899"/>
                <a:ext cx="129240" cy="218160"/>
              </p14:xfrm>
            </p:contentPart>
          </mc:Choice>
          <mc:Fallback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32BCCB97-8494-22B3-4D23-4D0532F12ABE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7980374" y="3643899"/>
                  <a:ext cx="14688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10E2B184-D253-19F3-8CF3-08A82167C3DB}"/>
                    </a:ext>
                  </a:extLst>
                </p14:cNvPr>
                <p14:cNvContentPartPr/>
                <p14:nvPr/>
              </p14:nvContentPartPr>
              <p14:xfrm>
                <a:off x="8102414" y="3664059"/>
                <a:ext cx="207000" cy="204840"/>
              </p14:xfrm>
            </p:contentPart>
          </mc:Choice>
          <mc:Fallback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10E2B184-D253-19F3-8CF3-08A82167C3DB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8093774" y="3655059"/>
                  <a:ext cx="2246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1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9007DB07-FA80-2086-CE85-19C1A1667793}"/>
                    </a:ext>
                  </a:extLst>
                </p14:cNvPr>
                <p14:cNvContentPartPr/>
                <p14:nvPr/>
              </p14:nvContentPartPr>
              <p14:xfrm>
                <a:off x="8039414" y="3479019"/>
                <a:ext cx="320400" cy="121320"/>
              </p14:xfrm>
            </p:contentPart>
          </mc:Choice>
          <mc:Fallback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9007DB07-FA80-2086-CE85-19C1A1667793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8030774" y="3470019"/>
                  <a:ext cx="3380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3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9468CAFD-BC8E-3802-6CA0-2F10C512481C}"/>
                    </a:ext>
                  </a:extLst>
                </p14:cNvPr>
                <p14:cNvContentPartPr/>
                <p14:nvPr/>
              </p14:nvContentPartPr>
              <p14:xfrm>
                <a:off x="8472134" y="3486219"/>
                <a:ext cx="209160" cy="366840"/>
              </p14:xfrm>
            </p:contentPart>
          </mc:Choice>
          <mc:Fallback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9468CAFD-BC8E-3802-6CA0-2F10C512481C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8463134" y="3477219"/>
                  <a:ext cx="226800" cy="38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5DA90A33-7A9A-C01C-1765-7E7F790826E0}"/>
              </a:ext>
            </a:extLst>
          </p:cNvPr>
          <p:cNvGrpSpPr/>
          <p:nvPr/>
        </p:nvGrpSpPr>
        <p:grpSpPr>
          <a:xfrm>
            <a:off x="8905214" y="3495939"/>
            <a:ext cx="2029680" cy="402480"/>
            <a:chOff x="8905214" y="3495939"/>
            <a:chExt cx="2029680" cy="402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5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F72EE7D6-6546-D5C2-D640-D261388F0EBE}"/>
                    </a:ext>
                  </a:extLst>
                </p14:cNvPr>
                <p14:cNvContentPartPr/>
                <p14:nvPr/>
              </p14:nvContentPartPr>
              <p14:xfrm>
                <a:off x="8905214" y="3495939"/>
                <a:ext cx="1474920" cy="395280"/>
              </p14:xfrm>
            </p:contentPart>
          </mc:Choice>
          <mc:Fallback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F72EE7D6-6546-D5C2-D640-D261388F0EBE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8896574" y="3487299"/>
                  <a:ext cx="149256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7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1A526C1F-D68F-2BF9-718F-8F9F2E0BC029}"/>
                    </a:ext>
                  </a:extLst>
                </p14:cNvPr>
                <p14:cNvContentPartPr/>
                <p14:nvPr/>
              </p14:nvContentPartPr>
              <p14:xfrm>
                <a:off x="9146774" y="3680619"/>
                <a:ext cx="150120" cy="175320"/>
              </p14:xfrm>
            </p:contentPart>
          </mc:Choice>
          <mc:Fallback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1A526C1F-D68F-2BF9-718F-8F9F2E0BC029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9138134" y="3671619"/>
                  <a:ext cx="16776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9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D4042EE4-2F73-7063-BF3E-7B978B51C49D}"/>
                    </a:ext>
                  </a:extLst>
                </p14:cNvPr>
                <p14:cNvContentPartPr/>
                <p14:nvPr/>
              </p14:nvContentPartPr>
              <p14:xfrm>
                <a:off x="9023294" y="3626979"/>
                <a:ext cx="403200" cy="271440"/>
              </p14:xfrm>
            </p:contentPart>
          </mc:Choice>
          <mc:Fallback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D4042EE4-2F73-7063-BF3E-7B978B51C49D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9014294" y="3617979"/>
                  <a:ext cx="42084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1">
              <p14:nvContentPartPr>
                <p14:cNvPr id="503" name="Ink 502">
                  <a:extLst>
                    <a:ext uri="{FF2B5EF4-FFF2-40B4-BE49-F238E27FC236}">
                      <a16:creationId xmlns:a16="http://schemas.microsoft.com/office/drawing/2014/main" id="{DB6F4B54-2202-E6C0-F734-EC3FD5EE9C37}"/>
                    </a:ext>
                  </a:extLst>
                </p14:cNvPr>
                <p14:cNvContentPartPr/>
                <p14:nvPr/>
              </p14:nvContentPartPr>
              <p14:xfrm>
                <a:off x="9470414" y="3592779"/>
                <a:ext cx="111600" cy="59400"/>
              </p14:xfrm>
            </p:contentPart>
          </mc:Choice>
          <mc:Fallback>
            <p:pic>
              <p:nvPicPr>
                <p:cNvPr id="503" name="Ink 502">
                  <a:extLst>
                    <a:ext uri="{FF2B5EF4-FFF2-40B4-BE49-F238E27FC236}">
                      <a16:creationId xmlns:a16="http://schemas.microsoft.com/office/drawing/2014/main" id="{DB6F4B54-2202-E6C0-F734-EC3FD5EE9C37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9461774" y="3583779"/>
                  <a:ext cx="12924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3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FA403745-800B-AFBC-43F7-3CFBDEAEADA0}"/>
                    </a:ext>
                  </a:extLst>
                </p14:cNvPr>
                <p14:cNvContentPartPr/>
                <p14:nvPr/>
              </p14:nvContentPartPr>
              <p14:xfrm>
                <a:off x="9668054" y="3652539"/>
                <a:ext cx="126360" cy="143280"/>
              </p14:xfrm>
            </p:contentPart>
          </mc:Choice>
          <mc:Fallback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FA403745-800B-AFBC-43F7-3CFBDEAEADA0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9659054" y="3643539"/>
                  <a:ext cx="14400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5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493A1B67-822F-ACF8-3448-168F4D31401C}"/>
                    </a:ext>
                  </a:extLst>
                </p14:cNvPr>
                <p14:cNvContentPartPr/>
                <p14:nvPr/>
              </p14:nvContentPartPr>
              <p14:xfrm>
                <a:off x="9915014" y="3596379"/>
                <a:ext cx="285840" cy="232200"/>
              </p14:xfrm>
            </p:contentPart>
          </mc:Choice>
          <mc:Fallback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493A1B67-822F-ACF8-3448-168F4D31401C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9906014" y="3587739"/>
                  <a:ext cx="30348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7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CE2221A0-5858-A6B9-E525-1D9524F0D9DE}"/>
                    </a:ext>
                  </a:extLst>
                </p14:cNvPr>
                <p14:cNvContentPartPr/>
                <p14:nvPr/>
              </p14:nvContentPartPr>
              <p14:xfrm>
                <a:off x="10197974" y="3557499"/>
                <a:ext cx="115560" cy="264600"/>
              </p14:xfrm>
            </p:contentPart>
          </mc:Choice>
          <mc:Fallback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CE2221A0-5858-A6B9-E525-1D9524F0D9DE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10189334" y="3548859"/>
                  <a:ext cx="13320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7CD12960-86AE-0312-17FD-EE59BAE96508}"/>
                    </a:ext>
                  </a:extLst>
                </p14:cNvPr>
                <p14:cNvContentPartPr/>
                <p14:nvPr/>
              </p14:nvContentPartPr>
              <p14:xfrm>
                <a:off x="10346294" y="3557499"/>
                <a:ext cx="316080" cy="144720"/>
              </p14:xfrm>
            </p:contentPart>
          </mc:Choice>
          <mc:Fallback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7CD12960-86AE-0312-17FD-EE59BAE96508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10337294" y="3548859"/>
                  <a:ext cx="3337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A7CDEE82-2A03-F627-DAC6-56A13972D7E3}"/>
                    </a:ext>
                  </a:extLst>
                </p14:cNvPr>
                <p14:cNvContentPartPr/>
                <p14:nvPr/>
              </p14:nvContentPartPr>
              <p14:xfrm>
                <a:off x="10815734" y="3521499"/>
                <a:ext cx="119160" cy="194400"/>
              </p14:xfrm>
            </p:contentPart>
          </mc:Choice>
          <mc:Fallback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A7CDEE82-2A03-F627-DAC6-56A13972D7E3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10806734" y="3512499"/>
                  <a:ext cx="136800" cy="21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3CCC778D-A6EA-E398-184D-ACC384296FBD}"/>
              </a:ext>
            </a:extLst>
          </p:cNvPr>
          <p:cNvGrpSpPr/>
          <p:nvPr/>
        </p:nvGrpSpPr>
        <p:grpSpPr>
          <a:xfrm>
            <a:off x="8050934" y="3999939"/>
            <a:ext cx="293400" cy="479160"/>
            <a:chOff x="8050934" y="3999939"/>
            <a:chExt cx="293400" cy="47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C13C2B97-00C7-C84E-6E59-BFDA3E0C6F8E}"/>
                    </a:ext>
                  </a:extLst>
                </p14:cNvPr>
                <p14:cNvContentPartPr/>
                <p14:nvPr/>
              </p14:nvContentPartPr>
              <p14:xfrm>
                <a:off x="8050934" y="4299459"/>
                <a:ext cx="89640" cy="179640"/>
              </p14:xfrm>
            </p:contentPart>
          </mc:Choice>
          <mc:Fallback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C13C2B97-00C7-C84E-6E59-BFDA3E0C6F8E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8041934" y="4290819"/>
                  <a:ext cx="10728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5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8B92DA92-0CE5-87BD-A569-BD0A37B6FFCA}"/>
                    </a:ext>
                  </a:extLst>
                </p14:cNvPr>
                <p14:cNvContentPartPr/>
                <p14:nvPr/>
              </p14:nvContentPartPr>
              <p14:xfrm>
                <a:off x="8079014" y="4408539"/>
                <a:ext cx="59760" cy="11160"/>
              </p14:xfrm>
            </p:contentPart>
          </mc:Choice>
          <mc:Fallback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8B92DA92-0CE5-87BD-A569-BD0A37B6FFCA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8070374" y="4399899"/>
                  <a:ext cx="774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7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4FF00DB8-9EB5-07F7-E4A7-EE47890DAEFD}"/>
                    </a:ext>
                  </a:extLst>
                </p14:cNvPr>
                <p14:cNvContentPartPr/>
                <p14:nvPr/>
              </p14:nvContentPartPr>
              <p14:xfrm>
                <a:off x="8064254" y="4155099"/>
                <a:ext cx="280080" cy="315000"/>
              </p14:xfrm>
            </p:contentPart>
          </mc:Choice>
          <mc:Fallback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4FF00DB8-9EB5-07F7-E4A7-EE47890DAEFD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8055254" y="4146459"/>
                  <a:ext cx="29772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73A3CEE6-205C-724D-AA48-683FA4BCE6C5}"/>
                    </a:ext>
                  </a:extLst>
                </p14:cNvPr>
                <p14:cNvContentPartPr/>
                <p14:nvPr/>
              </p14:nvContentPartPr>
              <p14:xfrm>
                <a:off x="8056334" y="3999939"/>
                <a:ext cx="198000" cy="123120"/>
              </p14:xfrm>
            </p:contentPart>
          </mc:Choice>
          <mc:Fallback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73A3CEE6-205C-724D-AA48-683FA4BCE6C5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8047694" y="3991299"/>
                  <a:ext cx="215640" cy="140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71">
            <p14:nvContentPartPr>
              <p14:cNvPr id="518" name="Ink 517">
                <a:extLst>
                  <a:ext uri="{FF2B5EF4-FFF2-40B4-BE49-F238E27FC236}">
                    <a16:creationId xmlns:a16="http://schemas.microsoft.com/office/drawing/2014/main" id="{E25920A4-11BE-15EC-EE47-D9BB9E7AF003}"/>
                  </a:ext>
                </a:extLst>
              </p14:cNvPr>
              <p14:cNvContentPartPr/>
              <p14:nvPr/>
            </p14:nvContentPartPr>
            <p14:xfrm>
              <a:off x="8558534" y="4288299"/>
              <a:ext cx="94680" cy="49320"/>
            </p14:xfrm>
          </p:contentPart>
        </mc:Choice>
        <mc:Fallback>
          <p:pic>
            <p:nvPicPr>
              <p:cNvPr id="518" name="Ink 517">
                <a:extLst>
                  <a:ext uri="{FF2B5EF4-FFF2-40B4-BE49-F238E27FC236}">
                    <a16:creationId xmlns:a16="http://schemas.microsoft.com/office/drawing/2014/main" id="{E25920A4-11BE-15EC-EE47-D9BB9E7AF003}"/>
                  </a:ext>
                </a:extLst>
              </p:cNvPr>
              <p:cNvPicPr/>
              <p:nvPr/>
            </p:nvPicPr>
            <p:blipFill>
              <a:blip r:embed="rId472"/>
              <a:stretch>
                <a:fillRect/>
              </a:stretch>
            </p:blipFill>
            <p:spPr>
              <a:xfrm>
                <a:off x="8549534" y="4279299"/>
                <a:ext cx="112320" cy="66960"/>
              </a:xfrm>
              <a:prstGeom prst="rect">
                <a:avLst/>
              </a:prstGeom>
            </p:spPr>
          </p:pic>
        </mc:Fallback>
      </mc:AlternateContent>
      <p:grpSp>
        <p:nvGrpSpPr>
          <p:cNvPr id="526" name="Group 525">
            <a:extLst>
              <a:ext uri="{FF2B5EF4-FFF2-40B4-BE49-F238E27FC236}">
                <a16:creationId xmlns:a16="http://schemas.microsoft.com/office/drawing/2014/main" id="{EF788A2F-9576-F474-B35A-C78A3911F4F6}"/>
              </a:ext>
            </a:extLst>
          </p:cNvPr>
          <p:cNvGrpSpPr/>
          <p:nvPr/>
        </p:nvGrpSpPr>
        <p:grpSpPr>
          <a:xfrm>
            <a:off x="8859494" y="4116219"/>
            <a:ext cx="310320" cy="479160"/>
            <a:chOff x="8859494" y="4116219"/>
            <a:chExt cx="310320" cy="47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A6E8216F-50B7-F475-F815-9E4FBCDC495C}"/>
                    </a:ext>
                  </a:extLst>
                </p14:cNvPr>
                <p14:cNvContentPartPr/>
                <p14:nvPr/>
              </p14:nvContentPartPr>
              <p14:xfrm>
                <a:off x="8971814" y="4116219"/>
                <a:ext cx="28800" cy="120600"/>
              </p14:xfrm>
            </p:contentPart>
          </mc:Choice>
          <mc:Fallback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A6E8216F-50B7-F475-F815-9E4FBCDC495C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8963174" y="4107579"/>
                  <a:ext cx="464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96002B83-A983-2981-EA7F-92B0A8DB240A}"/>
                    </a:ext>
                  </a:extLst>
                </p14:cNvPr>
                <p14:cNvContentPartPr/>
                <p14:nvPr/>
              </p14:nvContentPartPr>
              <p14:xfrm>
                <a:off x="8859494" y="4303059"/>
                <a:ext cx="310320" cy="118080"/>
              </p14:xfrm>
            </p:contentPart>
          </mc:Choice>
          <mc:Fallback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96002B83-A983-2981-EA7F-92B0A8DB240A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8850494" y="4294059"/>
                  <a:ext cx="32796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8C47C0BF-4616-9D2B-6FC2-534EA7EA7DEA}"/>
                    </a:ext>
                  </a:extLst>
                </p14:cNvPr>
                <p14:cNvContentPartPr/>
                <p14:nvPr/>
              </p14:nvContentPartPr>
              <p14:xfrm>
                <a:off x="8940134" y="4414299"/>
                <a:ext cx="133560" cy="181080"/>
              </p14:xfrm>
            </p:contentPart>
          </mc:Choice>
          <mc:Fallback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8C47C0BF-4616-9D2B-6FC2-534EA7EA7DEA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8931134" y="4405299"/>
                  <a:ext cx="151200" cy="19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5C5C5A87-7445-8562-2BFA-F8127D96E623}"/>
              </a:ext>
            </a:extLst>
          </p:cNvPr>
          <p:cNvGrpSpPr/>
          <p:nvPr/>
        </p:nvGrpSpPr>
        <p:grpSpPr>
          <a:xfrm>
            <a:off x="9344054" y="4083819"/>
            <a:ext cx="1231560" cy="450720"/>
            <a:chOff x="9344054" y="4083819"/>
            <a:chExt cx="1231560" cy="45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16BD04C1-E9FC-36C2-A130-9D572F84C425}"/>
                    </a:ext>
                  </a:extLst>
                </p14:cNvPr>
                <p14:cNvContentPartPr/>
                <p14:nvPr/>
              </p14:nvContentPartPr>
              <p14:xfrm>
                <a:off x="9344054" y="4153659"/>
                <a:ext cx="81000" cy="277920"/>
              </p14:xfrm>
            </p:contentPart>
          </mc:Choice>
          <mc:Fallback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16BD04C1-E9FC-36C2-A130-9D572F84C425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9335054" y="4145019"/>
                  <a:ext cx="9864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2E292713-02CF-D962-C121-083B6E9A2DF7}"/>
                    </a:ext>
                  </a:extLst>
                </p14:cNvPr>
                <p14:cNvContentPartPr/>
                <p14:nvPr/>
              </p14:nvContentPartPr>
              <p14:xfrm>
                <a:off x="9489494" y="4220259"/>
                <a:ext cx="214920" cy="180720"/>
              </p14:xfrm>
            </p:contentPart>
          </mc:Choice>
          <mc:Fallback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2E292713-02CF-D962-C121-083B6E9A2DF7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9480854" y="4211619"/>
                  <a:ext cx="2325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CB9B8806-447D-9DB8-3F04-CCEA79B2CC13}"/>
                    </a:ext>
                  </a:extLst>
                </p14:cNvPr>
                <p14:cNvContentPartPr/>
                <p14:nvPr/>
              </p14:nvContentPartPr>
              <p14:xfrm>
                <a:off x="9668054" y="4438059"/>
                <a:ext cx="144000" cy="37440"/>
              </p14:xfrm>
            </p:contentPart>
          </mc:Choice>
          <mc:Fallback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CB9B8806-447D-9DB8-3F04-CCEA79B2CC13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9659054" y="4429059"/>
                  <a:ext cx="16164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CDDDE3A0-B476-83A2-1D05-8A90B3E80DF0}"/>
                    </a:ext>
                  </a:extLst>
                </p14:cNvPr>
                <p14:cNvContentPartPr/>
                <p14:nvPr/>
              </p14:nvContentPartPr>
              <p14:xfrm>
                <a:off x="9855614" y="4357779"/>
                <a:ext cx="81000" cy="7200"/>
              </p14:xfrm>
            </p:contentPart>
          </mc:Choice>
          <mc:Fallback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CDDDE3A0-B476-83A2-1D05-8A90B3E80DF0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9846614" y="4348779"/>
                  <a:ext cx="9864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962D16AB-EB61-CD1B-A809-265773F45301}"/>
                    </a:ext>
                  </a:extLst>
                </p14:cNvPr>
                <p14:cNvContentPartPr/>
                <p14:nvPr/>
              </p14:nvContentPartPr>
              <p14:xfrm>
                <a:off x="10046774" y="4226739"/>
                <a:ext cx="111960" cy="151920"/>
              </p14:xfrm>
            </p:contentPart>
          </mc:Choice>
          <mc:Fallback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962D16AB-EB61-CD1B-A809-265773F45301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10038134" y="4217739"/>
                  <a:ext cx="1296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DD355119-50DA-C00F-5350-F8C1272AEDA6}"/>
                    </a:ext>
                  </a:extLst>
                </p14:cNvPr>
                <p14:cNvContentPartPr/>
                <p14:nvPr/>
              </p14:nvContentPartPr>
              <p14:xfrm>
                <a:off x="10248374" y="4185699"/>
                <a:ext cx="90720" cy="348840"/>
              </p14:xfrm>
            </p:contentPart>
          </mc:Choice>
          <mc:Fallback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DD355119-50DA-C00F-5350-F8C1272AEDA6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10239734" y="4176699"/>
                  <a:ext cx="108360" cy="36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1">
              <p14:nvContentPartPr>
                <p14:cNvPr id="532" name="Ink 531">
                  <a:extLst>
                    <a:ext uri="{FF2B5EF4-FFF2-40B4-BE49-F238E27FC236}">
                      <a16:creationId xmlns:a16="http://schemas.microsoft.com/office/drawing/2014/main" id="{2D91742F-279D-CDFF-069D-39B5464569AC}"/>
                    </a:ext>
                  </a:extLst>
                </p14:cNvPr>
                <p14:cNvContentPartPr/>
                <p14:nvPr/>
              </p14:nvContentPartPr>
              <p14:xfrm>
                <a:off x="10265654" y="4083819"/>
                <a:ext cx="309960" cy="387000"/>
              </p14:xfrm>
            </p:contentPart>
          </mc:Choice>
          <mc:Fallback>
            <p:pic>
              <p:nvPicPr>
                <p:cNvPr id="532" name="Ink 531">
                  <a:extLst>
                    <a:ext uri="{FF2B5EF4-FFF2-40B4-BE49-F238E27FC236}">
                      <a16:creationId xmlns:a16="http://schemas.microsoft.com/office/drawing/2014/main" id="{2D91742F-279D-CDFF-069D-39B5464569AC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10256654" y="4074819"/>
                  <a:ext cx="327600" cy="40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5" name="Group 594">
            <a:extLst>
              <a:ext uri="{FF2B5EF4-FFF2-40B4-BE49-F238E27FC236}">
                <a16:creationId xmlns:a16="http://schemas.microsoft.com/office/drawing/2014/main" id="{E6AB6240-6EFE-2CD9-054C-A85FEEA5B5F8}"/>
              </a:ext>
            </a:extLst>
          </p:cNvPr>
          <p:cNvGrpSpPr/>
          <p:nvPr/>
        </p:nvGrpSpPr>
        <p:grpSpPr>
          <a:xfrm>
            <a:off x="8083334" y="4712379"/>
            <a:ext cx="3810960" cy="2099160"/>
            <a:chOff x="8083334" y="4712379"/>
            <a:chExt cx="3810960" cy="209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9F2389BC-66F6-2AD4-E378-DA1408726D8F}"/>
                    </a:ext>
                  </a:extLst>
                </p14:cNvPr>
                <p14:cNvContentPartPr/>
                <p14:nvPr/>
              </p14:nvContentPartPr>
              <p14:xfrm>
                <a:off x="8289974" y="4974459"/>
                <a:ext cx="159840" cy="153720"/>
              </p14:xfrm>
            </p:contentPart>
          </mc:Choice>
          <mc:Fallback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9F2389BC-66F6-2AD4-E378-DA1408726D8F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8281334" y="4965459"/>
                  <a:ext cx="17748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EA6D65BB-484B-2175-B4BE-551DF543F9C2}"/>
                    </a:ext>
                  </a:extLst>
                </p14:cNvPr>
                <p14:cNvContentPartPr/>
                <p14:nvPr/>
              </p14:nvContentPartPr>
              <p14:xfrm>
                <a:off x="8477894" y="4952499"/>
                <a:ext cx="163080" cy="148680"/>
              </p14:xfrm>
            </p:contentPart>
          </mc:Choice>
          <mc:Fallback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EA6D65BB-484B-2175-B4BE-551DF543F9C2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8469254" y="4943499"/>
                  <a:ext cx="1807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7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A9CE27C5-1655-1243-83B8-6A2B608626D5}"/>
                    </a:ext>
                  </a:extLst>
                </p14:cNvPr>
                <p14:cNvContentPartPr/>
                <p14:nvPr/>
              </p14:nvContentPartPr>
              <p14:xfrm>
                <a:off x="8569694" y="4879779"/>
                <a:ext cx="326160" cy="230040"/>
              </p14:xfrm>
            </p:contentPart>
          </mc:Choice>
          <mc:Fallback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A9CE27C5-1655-1243-83B8-6A2B608626D5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8561054" y="4871139"/>
                  <a:ext cx="34380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9">
              <p14:nvContentPartPr>
                <p14:cNvPr id="537" name="Ink 536">
                  <a:extLst>
                    <a:ext uri="{FF2B5EF4-FFF2-40B4-BE49-F238E27FC236}">
                      <a16:creationId xmlns:a16="http://schemas.microsoft.com/office/drawing/2014/main" id="{764BE91F-C93B-B31F-CBE4-25120870C288}"/>
                    </a:ext>
                  </a:extLst>
                </p14:cNvPr>
                <p14:cNvContentPartPr/>
                <p14:nvPr/>
              </p14:nvContentPartPr>
              <p14:xfrm>
                <a:off x="9069734" y="4869699"/>
                <a:ext cx="167400" cy="192960"/>
              </p14:xfrm>
            </p:contentPart>
          </mc:Choice>
          <mc:Fallback>
            <p:pic>
              <p:nvPicPr>
                <p:cNvPr id="537" name="Ink 536">
                  <a:extLst>
                    <a:ext uri="{FF2B5EF4-FFF2-40B4-BE49-F238E27FC236}">
                      <a16:creationId xmlns:a16="http://schemas.microsoft.com/office/drawing/2014/main" id="{764BE91F-C93B-B31F-CBE4-25120870C288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9060734" y="4860699"/>
                  <a:ext cx="1850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1">
              <p14:nvContentPartPr>
                <p14:cNvPr id="538" name="Ink 537">
                  <a:extLst>
                    <a:ext uri="{FF2B5EF4-FFF2-40B4-BE49-F238E27FC236}">
                      <a16:creationId xmlns:a16="http://schemas.microsoft.com/office/drawing/2014/main" id="{53023041-20BF-3E27-7F8E-82542D1F4AD9}"/>
                    </a:ext>
                  </a:extLst>
                </p14:cNvPr>
                <p14:cNvContentPartPr/>
                <p14:nvPr/>
              </p14:nvContentPartPr>
              <p14:xfrm>
                <a:off x="9360614" y="4921899"/>
                <a:ext cx="91440" cy="116640"/>
              </p14:xfrm>
            </p:contentPart>
          </mc:Choice>
          <mc:Fallback>
            <p:pic>
              <p:nvPicPr>
                <p:cNvPr id="538" name="Ink 537">
                  <a:extLst>
                    <a:ext uri="{FF2B5EF4-FFF2-40B4-BE49-F238E27FC236}">
                      <a16:creationId xmlns:a16="http://schemas.microsoft.com/office/drawing/2014/main" id="{53023041-20BF-3E27-7F8E-82542D1F4AD9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9351614" y="4912899"/>
                  <a:ext cx="10908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3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24583482-6FDA-185A-5778-C1E3AEBD3EDA}"/>
                    </a:ext>
                  </a:extLst>
                </p14:cNvPr>
                <p14:cNvContentPartPr/>
                <p14:nvPr/>
              </p14:nvContentPartPr>
              <p14:xfrm>
                <a:off x="9504974" y="4924779"/>
                <a:ext cx="138600" cy="88920"/>
              </p14:xfrm>
            </p:contentPart>
          </mc:Choice>
          <mc:Fallback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24583482-6FDA-185A-5778-C1E3AEBD3EDA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9495974" y="4916139"/>
                  <a:ext cx="1562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5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83E9058A-9C7C-54CF-24AA-1D57BEC96AA3}"/>
                    </a:ext>
                  </a:extLst>
                </p14:cNvPr>
                <p14:cNvContentPartPr/>
                <p14:nvPr/>
              </p14:nvContentPartPr>
              <p14:xfrm>
                <a:off x="9675614" y="4773219"/>
                <a:ext cx="802440" cy="274320"/>
              </p14:xfrm>
            </p:contentPart>
          </mc:Choice>
          <mc:Fallback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83E9058A-9C7C-54CF-24AA-1D57BEC96AA3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9666974" y="4764579"/>
                  <a:ext cx="82008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7">
              <p14:nvContentPartPr>
                <p14:cNvPr id="541" name="Ink 540">
                  <a:extLst>
                    <a:ext uri="{FF2B5EF4-FFF2-40B4-BE49-F238E27FC236}">
                      <a16:creationId xmlns:a16="http://schemas.microsoft.com/office/drawing/2014/main" id="{1FA821B7-A222-AB44-9547-3DA5A669C129}"/>
                    </a:ext>
                  </a:extLst>
                </p14:cNvPr>
                <p14:cNvContentPartPr/>
                <p14:nvPr/>
              </p14:nvContentPartPr>
              <p14:xfrm>
                <a:off x="10482374" y="4875819"/>
                <a:ext cx="299160" cy="98640"/>
              </p14:xfrm>
            </p:contentPart>
          </mc:Choice>
          <mc:Fallback>
            <p:pic>
              <p:nvPicPr>
                <p:cNvPr id="541" name="Ink 540">
                  <a:extLst>
                    <a:ext uri="{FF2B5EF4-FFF2-40B4-BE49-F238E27FC236}">
                      <a16:creationId xmlns:a16="http://schemas.microsoft.com/office/drawing/2014/main" id="{1FA821B7-A222-AB44-9547-3DA5A669C129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10473374" y="4867179"/>
                  <a:ext cx="3168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9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EA4A34F7-F8B4-0263-9D00-C312829C3BCE}"/>
                    </a:ext>
                  </a:extLst>
                </p14:cNvPr>
                <p14:cNvContentPartPr/>
                <p14:nvPr/>
              </p14:nvContentPartPr>
              <p14:xfrm>
                <a:off x="10830134" y="4839819"/>
                <a:ext cx="219600" cy="108000"/>
              </p14:xfrm>
            </p:contentPart>
          </mc:Choice>
          <mc:Fallback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EA4A34F7-F8B4-0263-9D00-C312829C3BCE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10821494" y="4831179"/>
                  <a:ext cx="2372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1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5BFB6B90-9A87-FD25-5A7E-A3A5F3BD81A6}"/>
                    </a:ext>
                  </a:extLst>
                </p14:cNvPr>
                <p14:cNvContentPartPr/>
                <p14:nvPr/>
              </p14:nvContentPartPr>
              <p14:xfrm>
                <a:off x="10905734" y="4712379"/>
                <a:ext cx="316800" cy="248760"/>
              </p14:xfrm>
            </p:contentPart>
          </mc:Choice>
          <mc:Fallback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5BFB6B90-9A87-FD25-5A7E-A3A5F3BD81A6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10896734" y="4703379"/>
                  <a:ext cx="33444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3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9DC3F8E3-267F-82B5-EDBD-D884443BE9FA}"/>
                    </a:ext>
                  </a:extLst>
                </p14:cNvPr>
                <p14:cNvContentPartPr/>
                <p14:nvPr/>
              </p14:nvContentPartPr>
              <p14:xfrm>
                <a:off x="11253854" y="4723539"/>
                <a:ext cx="234720" cy="206280"/>
              </p14:xfrm>
            </p:contentPart>
          </mc:Choice>
          <mc:Fallback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9DC3F8E3-267F-82B5-EDBD-D884443BE9FA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11245214" y="4714899"/>
                  <a:ext cx="25236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5">
              <p14:nvContentPartPr>
                <p14:cNvPr id="548" name="Ink 547">
                  <a:extLst>
                    <a:ext uri="{FF2B5EF4-FFF2-40B4-BE49-F238E27FC236}">
                      <a16:creationId xmlns:a16="http://schemas.microsoft.com/office/drawing/2014/main" id="{E6088463-0A43-9D86-9FAC-31B2718F1510}"/>
                    </a:ext>
                  </a:extLst>
                </p14:cNvPr>
                <p14:cNvContentPartPr/>
                <p14:nvPr/>
              </p14:nvContentPartPr>
              <p14:xfrm>
                <a:off x="8534774" y="5342379"/>
                <a:ext cx="124200" cy="113040"/>
              </p14:xfrm>
            </p:contentPart>
          </mc:Choice>
          <mc:Fallback>
            <p:pic>
              <p:nvPicPr>
                <p:cNvPr id="548" name="Ink 547">
                  <a:extLst>
                    <a:ext uri="{FF2B5EF4-FFF2-40B4-BE49-F238E27FC236}">
                      <a16:creationId xmlns:a16="http://schemas.microsoft.com/office/drawing/2014/main" id="{E6088463-0A43-9D86-9FAC-31B2718F1510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8525774" y="5333739"/>
                  <a:ext cx="14184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7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1191BC62-252C-366F-5DAA-FCCA95D44B7A}"/>
                    </a:ext>
                  </a:extLst>
                </p14:cNvPr>
                <p14:cNvContentPartPr/>
                <p14:nvPr/>
              </p14:nvContentPartPr>
              <p14:xfrm>
                <a:off x="8692094" y="5322939"/>
                <a:ext cx="62640" cy="130680"/>
              </p14:xfrm>
            </p:contentPart>
          </mc:Choice>
          <mc:Fallback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id="{1191BC62-252C-366F-5DAA-FCCA95D44B7A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8683094" y="5313939"/>
                  <a:ext cx="802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9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235BF8F0-C25A-1922-1F57-5B1062675563}"/>
                    </a:ext>
                  </a:extLst>
                </p14:cNvPr>
                <p14:cNvContentPartPr/>
                <p14:nvPr/>
              </p14:nvContentPartPr>
              <p14:xfrm>
                <a:off x="8935814" y="5309979"/>
                <a:ext cx="188640" cy="228240"/>
              </p14:xfrm>
            </p:contentPart>
          </mc:Choice>
          <mc:Fallback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235BF8F0-C25A-1922-1F57-5B1062675563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8926814" y="5300979"/>
                  <a:ext cx="20628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1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AC5447E4-3DF0-D9CA-E548-107E2E4C821A}"/>
                    </a:ext>
                  </a:extLst>
                </p14:cNvPr>
                <p14:cNvContentPartPr/>
                <p14:nvPr/>
              </p14:nvContentPartPr>
              <p14:xfrm>
                <a:off x="9025814" y="5330499"/>
                <a:ext cx="313920" cy="166680"/>
              </p14:xfrm>
            </p:contentPart>
          </mc:Choice>
          <mc:Fallback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AC5447E4-3DF0-D9CA-E548-107E2E4C821A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9016814" y="5321499"/>
                  <a:ext cx="3315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3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5C762699-27F7-5715-60DA-5C4574F63173}"/>
                    </a:ext>
                  </a:extLst>
                </p14:cNvPr>
                <p14:cNvContentPartPr/>
                <p14:nvPr/>
              </p14:nvContentPartPr>
              <p14:xfrm>
                <a:off x="9008894" y="5147979"/>
                <a:ext cx="548280" cy="324000"/>
              </p14:xfrm>
            </p:contentPart>
          </mc:Choice>
          <mc:Fallback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5C762699-27F7-5715-60DA-5C4574F63173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9000254" y="5138979"/>
                  <a:ext cx="56592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5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73595F81-9B84-7C68-B44F-A490B95E9B90}"/>
                    </a:ext>
                  </a:extLst>
                </p14:cNvPr>
                <p14:cNvContentPartPr/>
                <p14:nvPr/>
              </p14:nvContentPartPr>
              <p14:xfrm>
                <a:off x="9830054" y="5335539"/>
                <a:ext cx="86760" cy="92520"/>
              </p14:xfrm>
            </p:contentPart>
          </mc:Choice>
          <mc:Fallback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73595F81-9B84-7C68-B44F-A490B95E9B90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9821414" y="5326539"/>
                  <a:ext cx="1044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7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F7148BBA-FB7B-91A7-E994-6A9D1C232433}"/>
                    </a:ext>
                  </a:extLst>
                </p14:cNvPr>
                <p14:cNvContentPartPr/>
                <p14:nvPr/>
              </p14:nvContentPartPr>
              <p14:xfrm>
                <a:off x="9943454" y="5137899"/>
                <a:ext cx="345960" cy="270360"/>
              </p14:xfrm>
            </p:contentPart>
          </mc:Choice>
          <mc:Fallback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F7148BBA-FB7B-91A7-E994-6A9D1C232433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9934454" y="5129259"/>
                  <a:ext cx="3636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9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5E313510-3BCA-DDC4-740E-22C4BEE43936}"/>
                    </a:ext>
                  </a:extLst>
                </p14:cNvPr>
                <p14:cNvContentPartPr/>
                <p14:nvPr/>
              </p14:nvContentPartPr>
              <p14:xfrm>
                <a:off x="10516934" y="5241939"/>
                <a:ext cx="346680" cy="107280"/>
              </p14:xfrm>
            </p:contentPart>
          </mc:Choice>
          <mc:Fallback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5E313510-3BCA-DDC4-740E-22C4BEE43936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10507934" y="5233299"/>
                  <a:ext cx="3643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1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C1FB1378-5995-34B8-0359-C5A98A08059F}"/>
                    </a:ext>
                  </a:extLst>
                </p14:cNvPr>
                <p14:cNvContentPartPr/>
                <p14:nvPr/>
              </p14:nvContentPartPr>
              <p14:xfrm>
                <a:off x="10894574" y="5189019"/>
                <a:ext cx="356400" cy="321840"/>
              </p14:xfrm>
            </p:contentPart>
          </mc:Choice>
          <mc:Fallback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C1FB1378-5995-34B8-0359-C5A98A08059F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10885574" y="5180019"/>
                  <a:ext cx="37404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3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98165141-7578-BE53-88B8-65A1835F177F}"/>
                    </a:ext>
                  </a:extLst>
                </p14:cNvPr>
                <p14:cNvContentPartPr/>
                <p14:nvPr/>
              </p14:nvContentPartPr>
              <p14:xfrm>
                <a:off x="11267534" y="5137899"/>
                <a:ext cx="103680" cy="181080"/>
              </p14:xfrm>
            </p:contentPart>
          </mc:Choice>
          <mc:Fallback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98165141-7578-BE53-88B8-65A1835F177F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11258534" y="5129259"/>
                  <a:ext cx="1213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5">
              <p14:nvContentPartPr>
                <p14:cNvPr id="560" name="Ink 559">
                  <a:extLst>
                    <a:ext uri="{FF2B5EF4-FFF2-40B4-BE49-F238E27FC236}">
                      <a16:creationId xmlns:a16="http://schemas.microsoft.com/office/drawing/2014/main" id="{BFEF4CCC-0D4A-9354-E684-3B704DFEEA84}"/>
                    </a:ext>
                  </a:extLst>
                </p14:cNvPr>
                <p14:cNvContentPartPr/>
                <p14:nvPr/>
              </p14:nvContentPartPr>
              <p14:xfrm>
                <a:off x="11428814" y="5108739"/>
                <a:ext cx="465480" cy="207720"/>
              </p14:xfrm>
            </p:contentPart>
          </mc:Choice>
          <mc:Fallback>
            <p:pic>
              <p:nvPicPr>
                <p:cNvPr id="560" name="Ink 559">
                  <a:extLst>
                    <a:ext uri="{FF2B5EF4-FFF2-40B4-BE49-F238E27FC236}">
                      <a16:creationId xmlns:a16="http://schemas.microsoft.com/office/drawing/2014/main" id="{BFEF4CCC-0D4A-9354-E684-3B704DFEEA84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11420174" y="5100099"/>
                  <a:ext cx="48312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7">
              <p14:nvContentPartPr>
                <p14:cNvPr id="564" name="Ink 563">
                  <a:extLst>
                    <a:ext uri="{FF2B5EF4-FFF2-40B4-BE49-F238E27FC236}">
                      <a16:creationId xmlns:a16="http://schemas.microsoft.com/office/drawing/2014/main" id="{4382E7D3-224E-27B0-53FA-03750C72169E}"/>
                    </a:ext>
                  </a:extLst>
                </p14:cNvPr>
                <p14:cNvContentPartPr/>
                <p14:nvPr/>
              </p14:nvContentPartPr>
              <p14:xfrm>
                <a:off x="8443694" y="5700939"/>
                <a:ext cx="130680" cy="164520"/>
              </p14:xfrm>
            </p:contentPart>
          </mc:Choice>
          <mc:Fallback>
            <p:pic>
              <p:nvPicPr>
                <p:cNvPr id="564" name="Ink 563">
                  <a:extLst>
                    <a:ext uri="{FF2B5EF4-FFF2-40B4-BE49-F238E27FC236}">
                      <a16:creationId xmlns:a16="http://schemas.microsoft.com/office/drawing/2014/main" id="{4382E7D3-224E-27B0-53FA-03750C72169E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8435054" y="5692299"/>
                  <a:ext cx="1483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9">
              <p14:nvContentPartPr>
                <p14:cNvPr id="565" name="Ink 564">
                  <a:extLst>
                    <a:ext uri="{FF2B5EF4-FFF2-40B4-BE49-F238E27FC236}">
                      <a16:creationId xmlns:a16="http://schemas.microsoft.com/office/drawing/2014/main" id="{FFA51066-6BA6-4394-ACEC-3749875A8A84}"/>
                    </a:ext>
                  </a:extLst>
                </p14:cNvPr>
                <p14:cNvContentPartPr/>
                <p14:nvPr/>
              </p14:nvContentPartPr>
              <p14:xfrm>
                <a:off x="8606414" y="5701659"/>
                <a:ext cx="180360" cy="189360"/>
              </p14:xfrm>
            </p:contentPart>
          </mc:Choice>
          <mc:Fallback>
            <p:pic>
              <p:nvPicPr>
                <p:cNvPr id="565" name="Ink 564">
                  <a:extLst>
                    <a:ext uri="{FF2B5EF4-FFF2-40B4-BE49-F238E27FC236}">
                      <a16:creationId xmlns:a16="http://schemas.microsoft.com/office/drawing/2014/main" id="{FFA51066-6BA6-4394-ACEC-3749875A8A84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8597774" y="5692659"/>
                  <a:ext cx="1980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1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C32BFF92-4838-5702-6C1F-821A9765101F}"/>
                    </a:ext>
                  </a:extLst>
                </p14:cNvPr>
                <p14:cNvContentPartPr/>
                <p14:nvPr/>
              </p14:nvContentPartPr>
              <p14:xfrm>
                <a:off x="8083334" y="5523099"/>
                <a:ext cx="708120" cy="703440"/>
              </p14:xfrm>
            </p:contentPart>
          </mc:Choice>
          <mc:Fallback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C32BFF92-4838-5702-6C1F-821A9765101F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8074694" y="5514099"/>
                  <a:ext cx="725760" cy="72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3">
              <p14:nvContentPartPr>
                <p14:cNvPr id="567" name="Ink 566">
                  <a:extLst>
                    <a:ext uri="{FF2B5EF4-FFF2-40B4-BE49-F238E27FC236}">
                      <a16:creationId xmlns:a16="http://schemas.microsoft.com/office/drawing/2014/main" id="{F7B3B48C-B852-8B82-07E3-FD8DBFF1CAED}"/>
                    </a:ext>
                  </a:extLst>
                </p14:cNvPr>
                <p14:cNvContentPartPr/>
                <p14:nvPr/>
              </p14:nvContentPartPr>
              <p14:xfrm>
                <a:off x="8400134" y="6072459"/>
                <a:ext cx="208440" cy="161280"/>
              </p14:xfrm>
            </p:contentPart>
          </mc:Choice>
          <mc:Fallback>
            <p:pic>
              <p:nvPicPr>
                <p:cNvPr id="567" name="Ink 566">
                  <a:extLst>
                    <a:ext uri="{FF2B5EF4-FFF2-40B4-BE49-F238E27FC236}">
                      <a16:creationId xmlns:a16="http://schemas.microsoft.com/office/drawing/2014/main" id="{F7B3B48C-B852-8B82-07E3-FD8DBFF1CAED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8391134" y="6063819"/>
                  <a:ext cx="2260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5">
              <p14:nvContentPartPr>
                <p14:cNvPr id="568" name="Ink 567">
                  <a:extLst>
                    <a:ext uri="{FF2B5EF4-FFF2-40B4-BE49-F238E27FC236}">
                      <a16:creationId xmlns:a16="http://schemas.microsoft.com/office/drawing/2014/main" id="{6897456D-0560-A061-45C0-200B86AD782D}"/>
                    </a:ext>
                  </a:extLst>
                </p14:cNvPr>
                <p14:cNvContentPartPr/>
                <p14:nvPr/>
              </p14:nvContentPartPr>
              <p14:xfrm>
                <a:off x="8598854" y="6052659"/>
                <a:ext cx="124200" cy="185760"/>
              </p14:xfrm>
            </p:contentPart>
          </mc:Choice>
          <mc:Fallback>
            <p:pic>
              <p:nvPicPr>
                <p:cNvPr id="568" name="Ink 567">
                  <a:extLst>
                    <a:ext uri="{FF2B5EF4-FFF2-40B4-BE49-F238E27FC236}">
                      <a16:creationId xmlns:a16="http://schemas.microsoft.com/office/drawing/2014/main" id="{6897456D-0560-A061-45C0-200B86AD782D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8589854" y="6044019"/>
                  <a:ext cx="1418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7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13728999-01E7-3BDD-20C9-FCAE8641B51C}"/>
                    </a:ext>
                  </a:extLst>
                </p14:cNvPr>
                <p14:cNvContentPartPr/>
                <p14:nvPr/>
              </p14:nvContentPartPr>
              <p14:xfrm>
                <a:off x="8882534" y="5955099"/>
                <a:ext cx="289080" cy="452160"/>
              </p14:xfrm>
            </p:contentPart>
          </mc:Choice>
          <mc:Fallback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13728999-01E7-3BDD-20C9-FCAE8641B51C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8873534" y="5946099"/>
                  <a:ext cx="306720" cy="46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9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0D709F4E-77FD-A866-50BD-708BA1C9EC5A}"/>
                    </a:ext>
                  </a:extLst>
                </p14:cNvPr>
                <p14:cNvContentPartPr/>
                <p14:nvPr/>
              </p14:nvContentPartPr>
              <p14:xfrm>
                <a:off x="9077294" y="6137619"/>
                <a:ext cx="196920" cy="252720"/>
              </p14:xfrm>
            </p:contentPart>
          </mc:Choice>
          <mc:Fallback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0D709F4E-77FD-A866-50BD-708BA1C9EC5A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9068654" y="6128979"/>
                  <a:ext cx="21456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1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DC9FA007-F33E-6A89-8492-EDEDF50D3337}"/>
                    </a:ext>
                  </a:extLst>
                </p14:cNvPr>
                <p14:cNvContentPartPr/>
                <p14:nvPr/>
              </p14:nvContentPartPr>
              <p14:xfrm>
                <a:off x="9402734" y="6071019"/>
                <a:ext cx="64440" cy="187920"/>
              </p14:xfrm>
            </p:contentPart>
          </mc:Choice>
          <mc:Fallback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DC9FA007-F33E-6A89-8492-EDEDF50D3337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9393734" y="6062379"/>
                  <a:ext cx="820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3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EE4E07A8-6BB8-2305-5DD8-453D4CE313A1}"/>
                    </a:ext>
                  </a:extLst>
                </p14:cNvPr>
                <p14:cNvContentPartPr/>
                <p14:nvPr/>
              </p14:nvContentPartPr>
              <p14:xfrm>
                <a:off x="9516494" y="6028539"/>
                <a:ext cx="258480" cy="208800"/>
              </p14:xfrm>
            </p:contentPart>
          </mc:Choice>
          <mc:Fallback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EE4E07A8-6BB8-2305-5DD8-453D4CE313A1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9507494" y="6019899"/>
                  <a:ext cx="27612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5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B1BA810D-5284-DECD-E7D8-C7FD08A566E2}"/>
                    </a:ext>
                  </a:extLst>
                </p14:cNvPr>
                <p14:cNvContentPartPr/>
                <p14:nvPr/>
              </p14:nvContentPartPr>
              <p14:xfrm>
                <a:off x="9721694" y="6084699"/>
                <a:ext cx="358560" cy="189360"/>
              </p14:xfrm>
            </p:contentPart>
          </mc:Choice>
          <mc:Fallback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B1BA810D-5284-DECD-E7D8-C7FD08A566E2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9713054" y="6075699"/>
                  <a:ext cx="376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7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02F8BE87-C0B1-F595-1463-E09812015186}"/>
                    </a:ext>
                  </a:extLst>
                </p14:cNvPr>
                <p14:cNvContentPartPr/>
                <p14:nvPr/>
              </p14:nvContentPartPr>
              <p14:xfrm>
                <a:off x="10122734" y="5987499"/>
                <a:ext cx="286920" cy="322200"/>
              </p14:xfrm>
            </p:contentPart>
          </mc:Choice>
          <mc:Fallback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02F8BE87-C0B1-F595-1463-E09812015186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10113734" y="5978859"/>
                  <a:ext cx="30456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9">
              <p14:nvContentPartPr>
                <p14:cNvPr id="577" name="Ink 576">
                  <a:extLst>
                    <a:ext uri="{FF2B5EF4-FFF2-40B4-BE49-F238E27FC236}">
                      <a16:creationId xmlns:a16="http://schemas.microsoft.com/office/drawing/2014/main" id="{89F5616B-B32E-839E-1137-386A2ABE663C}"/>
                    </a:ext>
                  </a:extLst>
                </p14:cNvPr>
                <p14:cNvContentPartPr/>
                <p14:nvPr/>
              </p14:nvContentPartPr>
              <p14:xfrm>
                <a:off x="10347734" y="5948619"/>
                <a:ext cx="256680" cy="240480"/>
              </p14:xfrm>
            </p:contentPart>
          </mc:Choice>
          <mc:Fallback>
            <p:pic>
              <p:nvPicPr>
                <p:cNvPr id="577" name="Ink 576">
                  <a:extLst>
                    <a:ext uri="{FF2B5EF4-FFF2-40B4-BE49-F238E27FC236}">
                      <a16:creationId xmlns:a16="http://schemas.microsoft.com/office/drawing/2014/main" id="{89F5616B-B32E-839E-1137-386A2ABE663C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10338734" y="5939619"/>
                  <a:ext cx="2743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1">
              <p14:nvContentPartPr>
                <p14:cNvPr id="578" name="Ink 577">
                  <a:extLst>
                    <a:ext uri="{FF2B5EF4-FFF2-40B4-BE49-F238E27FC236}">
                      <a16:creationId xmlns:a16="http://schemas.microsoft.com/office/drawing/2014/main" id="{693C2102-D315-F39A-3E39-34706C3971EA}"/>
                    </a:ext>
                  </a:extLst>
                </p14:cNvPr>
                <p14:cNvContentPartPr/>
                <p14:nvPr/>
              </p14:nvContentPartPr>
              <p14:xfrm>
                <a:off x="10717814" y="5769339"/>
                <a:ext cx="142920" cy="680040"/>
              </p14:xfrm>
            </p:contentPart>
          </mc:Choice>
          <mc:Fallback>
            <p:pic>
              <p:nvPicPr>
                <p:cNvPr id="578" name="Ink 577">
                  <a:extLst>
                    <a:ext uri="{FF2B5EF4-FFF2-40B4-BE49-F238E27FC236}">
                      <a16:creationId xmlns:a16="http://schemas.microsoft.com/office/drawing/2014/main" id="{693C2102-D315-F39A-3E39-34706C3971EA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10709174" y="5760699"/>
                  <a:ext cx="160560" cy="69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3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87472791-9FA7-C28B-289B-2C9987695F54}"/>
                    </a:ext>
                  </a:extLst>
                </p14:cNvPr>
                <p14:cNvContentPartPr/>
                <p14:nvPr/>
              </p14:nvContentPartPr>
              <p14:xfrm>
                <a:off x="8879294" y="5982819"/>
                <a:ext cx="87120" cy="15840"/>
              </p14:xfrm>
            </p:contentPart>
          </mc:Choice>
          <mc:Fallback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87472791-9FA7-C28B-289B-2C9987695F54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8870654" y="5973819"/>
                  <a:ext cx="1047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5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FD50B680-4E1E-C794-1D86-63DAE4D2AE7F}"/>
                    </a:ext>
                  </a:extLst>
                </p14:cNvPr>
                <p14:cNvContentPartPr/>
                <p14:nvPr/>
              </p14:nvContentPartPr>
              <p14:xfrm>
                <a:off x="8192414" y="5978859"/>
                <a:ext cx="814680" cy="668160"/>
              </p14:xfrm>
            </p:contentPart>
          </mc:Choice>
          <mc:Fallback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FD50B680-4E1E-C794-1D86-63DAE4D2AE7F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8183414" y="5970219"/>
                  <a:ext cx="832320" cy="68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7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3B5CEC5B-EF2A-ACF7-5F45-CCB6E1D36A88}"/>
                    </a:ext>
                  </a:extLst>
                </p14:cNvPr>
                <p14:cNvContentPartPr/>
                <p14:nvPr/>
              </p14:nvContentPartPr>
              <p14:xfrm>
                <a:off x="8205734" y="6704619"/>
                <a:ext cx="124920" cy="5400"/>
              </p14:xfrm>
            </p:contentPart>
          </mc:Choice>
          <mc:Fallback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id="{3B5CEC5B-EF2A-ACF7-5F45-CCB6E1D36A88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8197094" y="6695979"/>
                  <a:ext cx="14256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9">
              <p14:nvContentPartPr>
                <p14:cNvPr id="584" name="Ink 583">
                  <a:extLst>
                    <a:ext uri="{FF2B5EF4-FFF2-40B4-BE49-F238E27FC236}">
                      <a16:creationId xmlns:a16="http://schemas.microsoft.com/office/drawing/2014/main" id="{072F08BD-7D90-271C-7806-DAE9B4DBE233}"/>
                    </a:ext>
                  </a:extLst>
                </p14:cNvPr>
                <p14:cNvContentPartPr/>
                <p14:nvPr/>
              </p14:nvContentPartPr>
              <p14:xfrm>
                <a:off x="9108614" y="6631179"/>
                <a:ext cx="65520" cy="126360"/>
              </p14:xfrm>
            </p:contentPart>
          </mc:Choice>
          <mc:Fallback>
            <p:pic>
              <p:nvPicPr>
                <p:cNvPr id="584" name="Ink 583">
                  <a:extLst>
                    <a:ext uri="{FF2B5EF4-FFF2-40B4-BE49-F238E27FC236}">
                      <a16:creationId xmlns:a16="http://schemas.microsoft.com/office/drawing/2014/main" id="{072F08BD-7D90-271C-7806-DAE9B4DBE233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9099614" y="6622179"/>
                  <a:ext cx="831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1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0CD04CFC-AAF9-ABBA-E527-7D6B980519AB}"/>
                    </a:ext>
                  </a:extLst>
                </p14:cNvPr>
                <p14:cNvContentPartPr/>
                <p14:nvPr/>
              </p14:nvContentPartPr>
              <p14:xfrm>
                <a:off x="9209774" y="6575019"/>
                <a:ext cx="146160" cy="25920"/>
              </p14:xfrm>
            </p:contentPart>
          </mc:Choice>
          <mc:Fallback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id="{0CD04CFC-AAF9-ABBA-E527-7D6B980519AB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9201134" y="6566379"/>
                  <a:ext cx="1638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3">
              <p14:nvContentPartPr>
                <p14:cNvPr id="586" name="Ink 585">
                  <a:extLst>
                    <a:ext uri="{FF2B5EF4-FFF2-40B4-BE49-F238E27FC236}">
                      <a16:creationId xmlns:a16="http://schemas.microsoft.com/office/drawing/2014/main" id="{1A305F88-C0A3-309C-0D8A-0A276CC11695}"/>
                    </a:ext>
                  </a:extLst>
                </p14:cNvPr>
                <p14:cNvContentPartPr/>
                <p14:nvPr/>
              </p14:nvContentPartPr>
              <p14:xfrm>
                <a:off x="9223454" y="6517059"/>
                <a:ext cx="318240" cy="243000"/>
              </p14:xfrm>
            </p:contentPart>
          </mc:Choice>
          <mc:Fallback>
            <p:pic>
              <p:nvPicPr>
                <p:cNvPr id="586" name="Ink 585">
                  <a:extLst>
                    <a:ext uri="{FF2B5EF4-FFF2-40B4-BE49-F238E27FC236}">
                      <a16:creationId xmlns:a16="http://schemas.microsoft.com/office/drawing/2014/main" id="{1A305F88-C0A3-309C-0D8A-0A276CC11695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9214454" y="6508419"/>
                  <a:ext cx="33588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5">
              <p14:nvContentPartPr>
                <p14:cNvPr id="588" name="Ink 587">
                  <a:extLst>
                    <a:ext uri="{FF2B5EF4-FFF2-40B4-BE49-F238E27FC236}">
                      <a16:creationId xmlns:a16="http://schemas.microsoft.com/office/drawing/2014/main" id="{C5349A20-D710-BEB5-5893-B97222FE619D}"/>
                    </a:ext>
                  </a:extLst>
                </p14:cNvPr>
                <p14:cNvContentPartPr/>
                <p14:nvPr/>
              </p14:nvContentPartPr>
              <p14:xfrm>
                <a:off x="9512894" y="6725139"/>
                <a:ext cx="222120" cy="63360"/>
              </p14:xfrm>
            </p:contentPart>
          </mc:Choice>
          <mc:Fallback>
            <p:pic>
              <p:nvPicPr>
                <p:cNvPr id="588" name="Ink 587">
                  <a:extLst>
                    <a:ext uri="{FF2B5EF4-FFF2-40B4-BE49-F238E27FC236}">
                      <a16:creationId xmlns:a16="http://schemas.microsoft.com/office/drawing/2014/main" id="{C5349A20-D710-BEB5-5893-B97222FE619D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9504254" y="6716499"/>
                  <a:ext cx="2397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7">
              <p14:nvContentPartPr>
                <p14:cNvPr id="590" name="Ink 589">
                  <a:extLst>
                    <a:ext uri="{FF2B5EF4-FFF2-40B4-BE49-F238E27FC236}">
                      <a16:creationId xmlns:a16="http://schemas.microsoft.com/office/drawing/2014/main" id="{B0D211B1-1F63-3A32-8F9D-450CE07C0480}"/>
                    </a:ext>
                  </a:extLst>
                </p14:cNvPr>
                <p14:cNvContentPartPr/>
                <p14:nvPr/>
              </p14:nvContentPartPr>
              <p14:xfrm>
                <a:off x="9874694" y="6626139"/>
                <a:ext cx="121320" cy="27360"/>
              </p14:xfrm>
            </p:contentPart>
          </mc:Choice>
          <mc:Fallback>
            <p:pic>
              <p:nvPicPr>
                <p:cNvPr id="590" name="Ink 589">
                  <a:extLst>
                    <a:ext uri="{FF2B5EF4-FFF2-40B4-BE49-F238E27FC236}">
                      <a16:creationId xmlns:a16="http://schemas.microsoft.com/office/drawing/2014/main" id="{B0D211B1-1F63-3A32-8F9D-450CE07C0480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9866054" y="6617499"/>
                  <a:ext cx="13896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9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47A5FEEF-9DC3-4AFB-A660-7AB775E1503E}"/>
                    </a:ext>
                  </a:extLst>
                </p14:cNvPr>
                <p14:cNvContentPartPr/>
                <p14:nvPr/>
              </p14:nvContentPartPr>
              <p14:xfrm>
                <a:off x="10079894" y="6536139"/>
                <a:ext cx="178200" cy="175320"/>
              </p14:xfrm>
            </p:contentPart>
          </mc:Choice>
          <mc:Fallback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id="{47A5FEEF-9DC3-4AFB-A660-7AB775E1503E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10071254" y="6527499"/>
                  <a:ext cx="1958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1">
              <p14:nvContentPartPr>
                <p14:cNvPr id="592" name="Ink 591">
                  <a:extLst>
                    <a:ext uri="{FF2B5EF4-FFF2-40B4-BE49-F238E27FC236}">
                      <a16:creationId xmlns:a16="http://schemas.microsoft.com/office/drawing/2014/main" id="{E8F9C34D-EF15-9DB8-E408-2E6230E30363}"/>
                    </a:ext>
                  </a:extLst>
                </p14:cNvPr>
                <p14:cNvContentPartPr/>
                <p14:nvPr/>
              </p14:nvContentPartPr>
              <p14:xfrm>
                <a:off x="10292294" y="6498699"/>
                <a:ext cx="381600" cy="312840"/>
              </p14:xfrm>
            </p:contentPart>
          </mc:Choice>
          <mc:Fallback>
            <p:pic>
              <p:nvPicPr>
                <p:cNvPr id="592" name="Ink 591">
                  <a:extLst>
                    <a:ext uri="{FF2B5EF4-FFF2-40B4-BE49-F238E27FC236}">
                      <a16:creationId xmlns:a16="http://schemas.microsoft.com/office/drawing/2014/main" id="{E8F9C34D-EF15-9DB8-E408-2E6230E30363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10283654" y="6489699"/>
                  <a:ext cx="39924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3">
              <p14:nvContentPartPr>
                <p14:cNvPr id="594" name="Ink 593">
                  <a:extLst>
                    <a:ext uri="{FF2B5EF4-FFF2-40B4-BE49-F238E27FC236}">
                      <a16:creationId xmlns:a16="http://schemas.microsoft.com/office/drawing/2014/main" id="{9EB4DBE6-B300-1FEF-A43F-A0E9F50B57C1}"/>
                    </a:ext>
                  </a:extLst>
                </p14:cNvPr>
                <p14:cNvContentPartPr/>
                <p14:nvPr/>
              </p14:nvContentPartPr>
              <p14:xfrm>
                <a:off x="10591094" y="6708219"/>
                <a:ext cx="190080" cy="25920"/>
              </p14:xfrm>
            </p:contentPart>
          </mc:Choice>
          <mc:Fallback>
            <p:pic>
              <p:nvPicPr>
                <p:cNvPr id="594" name="Ink 593">
                  <a:extLst>
                    <a:ext uri="{FF2B5EF4-FFF2-40B4-BE49-F238E27FC236}">
                      <a16:creationId xmlns:a16="http://schemas.microsoft.com/office/drawing/2014/main" id="{9EB4DBE6-B300-1FEF-A43F-A0E9F50B57C1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10582454" y="6699579"/>
                  <a:ext cx="207720" cy="43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6808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75327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Example 2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098" y="640821"/>
                <a:ext cx="11757143" cy="7576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dirty="0"/>
                  <a:t>At 1 pm, a ship is at a location </a:t>
                </a:r>
                <a:r>
                  <a:rPr lang="en-AU" sz="2000" b="1" dirty="0"/>
                  <a:t>A</a:t>
                </a:r>
                <a:r>
                  <a:rPr lang="en-AU" sz="2000" dirty="0"/>
                  <a:t>, position vector </a:t>
                </a:r>
                <a14:m>
                  <m:oMath xmlns:m="http://schemas.openxmlformats.org/officeDocument/2006/math">
                    <m:r>
                      <a:rPr lang="en-AU" sz="20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km, and is moving with velocity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b="1" i="1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km/h. If the ship continues with this velocity, what will be its position vector at 4 pm?</a:t>
                </a:r>
                <a:endParaRPr lang="en-AU" sz="2000" b="1" dirty="0"/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D601A63-F595-472B-B8FE-C13200227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8" y="640821"/>
                <a:ext cx="11757143" cy="757674"/>
              </a:xfrm>
              <a:prstGeom prst="rect">
                <a:avLst/>
              </a:prstGeom>
              <a:blipFill>
                <a:blip r:embed="rId2"/>
                <a:stretch>
                  <a:fillRect l="-518" t="-8065" r="-5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20F1EA6F-FE8F-96B9-AB6E-6910FC55F9C0}"/>
              </a:ext>
            </a:extLst>
          </p:cNvPr>
          <p:cNvGrpSpPr/>
          <p:nvPr/>
        </p:nvGrpSpPr>
        <p:grpSpPr>
          <a:xfrm>
            <a:off x="8977063" y="1624692"/>
            <a:ext cx="2104403" cy="2104403"/>
            <a:chOff x="8977063" y="1624692"/>
            <a:chExt cx="2104403" cy="2104403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79A4D0E-DD2B-DEAE-8CD5-9F157F8B8503}"/>
                </a:ext>
              </a:extLst>
            </p:cNvPr>
            <p:cNvCxnSpPr/>
            <p:nvPr/>
          </p:nvCxnSpPr>
          <p:spPr>
            <a:xfrm>
              <a:off x="9345706" y="1624692"/>
              <a:ext cx="0" cy="210440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20BDD90-ED96-4310-63F5-B9F1701D1EE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029265" y="2395658"/>
              <a:ext cx="0" cy="210440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61DD4DB-8680-C954-CE1C-AC45C4B4A1BB}"/>
                  </a:ext>
                </a:extLst>
              </p:cNvPr>
              <p:cNvSpPr txBox="1"/>
              <p:nvPr/>
            </p:nvSpPr>
            <p:spPr>
              <a:xfrm>
                <a:off x="8977063" y="3500381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61DD4DB-8680-C954-CE1C-AC45C4B4A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7063" y="3500381"/>
                <a:ext cx="39869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7A454F-34E9-83D9-FFDD-8DB5B5372E60}"/>
              </a:ext>
            </a:extLst>
          </p:cNvPr>
          <p:cNvCxnSpPr/>
          <p:nvPr/>
        </p:nvCxnSpPr>
        <p:spPr>
          <a:xfrm flipV="1">
            <a:off x="9345706" y="2238511"/>
            <a:ext cx="497541" cy="1190489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CB3F90-952C-6BB3-F141-19D23CCCABC1}"/>
                  </a:ext>
                </a:extLst>
              </p:cNvPr>
              <p:cNvSpPr txBox="1"/>
              <p:nvPr/>
            </p:nvSpPr>
            <p:spPr>
              <a:xfrm>
                <a:off x="9471442" y="1895440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CB3F90-952C-6BB3-F141-19D23CCCA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1442" y="1895440"/>
                <a:ext cx="39869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75B937-6E10-1B5D-D8D0-EA75665DC3B0}"/>
              </a:ext>
            </a:extLst>
          </p:cNvPr>
          <p:cNvCxnSpPr>
            <a:cxnSpLocks/>
          </p:cNvCxnSpPr>
          <p:nvPr/>
        </p:nvCxnSpPr>
        <p:spPr>
          <a:xfrm>
            <a:off x="9843247" y="2261071"/>
            <a:ext cx="968188" cy="252276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0B457B5-68EF-F14D-4D4B-E03023B33193}"/>
              </a:ext>
            </a:extLst>
          </p:cNvPr>
          <p:cNvCxnSpPr>
            <a:cxnSpLocks/>
          </p:cNvCxnSpPr>
          <p:nvPr/>
        </p:nvCxnSpPr>
        <p:spPr>
          <a:xfrm flipV="1">
            <a:off x="9359154" y="2535907"/>
            <a:ext cx="1452281" cy="911952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AFA2467-6914-548F-438C-E5AD9AF43007}"/>
                  </a:ext>
                </a:extLst>
              </p:cNvPr>
              <p:cNvSpPr txBox="1"/>
              <p:nvPr/>
            </p:nvSpPr>
            <p:spPr>
              <a:xfrm>
                <a:off x="10882117" y="2351241"/>
                <a:ext cx="3986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AFA2467-6914-548F-438C-E5AD9AF43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2117" y="2351241"/>
                <a:ext cx="39869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D247F5A5-26D1-D758-8F51-B9BF33CB9C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0739" y="1556064"/>
                <a:ext cx="5676176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Distance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km</a:t>
                </a:r>
              </a:p>
            </p:txBody>
          </p:sp>
        </mc:Choice>
        <mc:Fallback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D247F5A5-26D1-D758-8F51-B9BF33CB9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39" y="1556064"/>
                <a:ext cx="5676176" cy="682447"/>
              </a:xfrm>
              <a:prstGeom prst="rect">
                <a:avLst/>
              </a:prstGeom>
              <a:blipFill>
                <a:blip r:embed="rId6"/>
                <a:stretch>
                  <a:fillRect l="-1719" t="-62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6ED80C6E-D10F-79C1-52BA-EFAE898777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8505" y="2261071"/>
                <a:ext cx="3906038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6ED80C6E-D10F-79C1-52BA-EFAE89877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05" y="2261071"/>
                <a:ext cx="3906038" cy="6824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96BA5628-7423-C99A-C2B2-A659836F00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2770" y="2900034"/>
                <a:ext cx="3906038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96BA5628-7423-C99A-C2B2-A659836F0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70" y="2900034"/>
                <a:ext cx="3906038" cy="6824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31AA634B-FFDC-65FA-B11C-EE3A8E1216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00258" y="3482288"/>
                <a:ext cx="3906038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+8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31AA634B-FFDC-65FA-B11C-EE3A8E121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258" y="3482288"/>
                <a:ext cx="3906038" cy="6824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0A535D3F-2BDB-4022-1537-25D8C5C2D6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7599" y="4021058"/>
                <a:ext cx="3906038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=17</m:t>
                      </m:r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31" name="Content Placeholder 2">
                <a:extLst>
                  <a:ext uri="{FF2B5EF4-FFF2-40B4-BE49-F238E27FC236}">
                    <a16:creationId xmlns:a16="http://schemas.microsoft.com/office/drawing/2014/main" id="{0A535D3F-2BDB-4022-1537-25D8C5C2D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99" y="4021058"/>
                <a:ext cx="3906038" cy="68244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74BF5F9-8C15-3733-DFF2-D341BF7ED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8469" y="4603312"/>
                <a:ext cx="7103795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At 4pm the ship will be at position vector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17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674BF5F9-8C15-3733-DFF2-D341BF7ED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69" y="4603312"/>
                <a:ext cx="7103795" cy="682447"/>
              </a:xfrm>
              <a:prstGeom prst="rect">
                <a:avLst/>
              </a:prstGeom>
              <a:blipFill>
                <a:blip r:embed="rId11"/>
                <a:stretch>
                  <a:fillRect l="-1286" t="-125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80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49349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Q7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8930F8-5721-3DA7-F66A-EE75C8741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8" y="605064"/>
            <a:ext cx="8935050" cy="800154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C53FBB36-272D-6D7C-E4CB-BE74B21DCF4E}"/>
              </a:ext>
            </a:extLst>
          </p:cNvPr>
          <p:cNvGrpSpPr/>
          <p:nvPr/>
        </p:nvGrpSpPr>
        <p:grpSpPr>
          <a:xfrm>
            <a:off x="510734" y="1533579"/>
            <a:ext cx="2666160" cy="532440"/>
            <a:chOff x="510734" y="1533579"/>
            <a:chExt cx="2666160" cy="53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2A33E39-3B12-1D79-6686-2FAD68E8769C}"/>
                    </a:ext>
                  </a:extLst>
                </p14:cNvPr>
                <p14:cNvContentPartPr/>
                <p14:nvPr/>
              </p14:nvContentPartPr>
              <p14:xfrm>
                <a:off x="510734" y="1709619"/>
                <a:ext cx="27000" cy="2894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2A33E39-3B12-1D79-6686-2FAD68E8769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2094" y="1700979"/>
                  <a:ext cx="4464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BF5D679-DE6B-5CEC-0CAA-E16B7F23B1FC}"/>
                    </a:ext>
                  </a:extLst>
                </p14:cNvPr>
                <p14:cNvContentPartPr/>
                <p14:nvPr/>
              </p14:nvContentPartPr>
              <p14:xfrm>
                <a:off x="601454" y="1803219"/>
                <a:ext cx="115920" cy="15120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BF5D679-DE6B-5CEC-0CAA-E16B7F23B1F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92814" y="1794219"/>
                  <a:ext cx="13356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8CA750C-D5DF-F6C9-9B0F-89825A10F1A3}"/>
                    </a:ext>
                  </a:extLst>
                </p14:cNvPr>
                <p14:cNvContentPartPr/>
                <p14:nvPr/>
              </p14:nvContentPartPr>
              <p14:xfrm>
                <a:off x="733214" y="1794219"/>
                <a:ext cx="142200" cy="2012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8CA750C-D5DF-F6C9-9B0F-89825A10F1A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24214" y="1785579"/>
                  <a:ext cx="1598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C0FF75B-2DE1-CF6A-59C4-542EEA2381A6}"/>
                    </a:ext>
                  </a:extLst>
                </p14:cNvPr>
                <p14:cNvContentPartPr/>
                <p14:nvPr/>
              </p14:nvContentPartPr>
              <p14:xfrm>
                <a:off x="794774" y="1878099"/>
                <a:ext cx="113760" cy="4500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C0FF75B-2DE1-CF6A-59C4-542EEA2381A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86134" y="1869459"/>
                  <a:ext cx="1314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0DA9776-E84C-2005-0F02-FD1F8493A641}"/>
                    </a:ext>
                  </a:extLst>
                </p14:cNvPr>
                <p14:cNvContentPartPr/>
                <p14:nvPr/>
              </p14:nvContentPartPr>
              <p14:xfrm>
                <a:off x="645374" y="1634739"/>
                <a:ext cx="282240" cy="990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0DA9776-E84C-2005-0F02-FD1F8493A64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36734" y="1625739"/>
                  <a:ext cx="29988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DB3C5BB-4820-2873-046E-75BDFBDBFD77}"/>
                    </a:ext>
                  </a:extLst>
                </p14:cNvPr>
                <p14:cNvContentPartPr/>
                <p14:nvPr/>
              </p14:nvContentPartPr>
              <p14:xfrm>
                <a:off x="1051814" y="1601979"/>
                <a:ext cx="55440" cy="3409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DB3C5BB-4820-2873-046E-75BDFBDBFD7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43174" y="1593339"/>
                  <a:ext cx="7308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C6374EE-4C6A-025A-04D1-59A0EBB094CB}"/>
                    </a:ext>
                  </a:extLst>
                </p14:cNvPr>
                <p14:cNvContentPartPr/>
                <p14:nvPr/>
              </p14:nvContentPartPr>
              <p14:xfrm>
                <a:off x="1206974" y="1765419"/>
                <a:ext cx="101520" cy="824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C6374EE-4C6A-025A-04D1-59A0EBB094C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97974" y="1756779"/>
                  <a:ext cx="1191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1550FA7-170C-6792-0EBD-D43E13D5E37B}"/>
                    </a:ext>
                  </a:extLst>
                </p14:cNvPr>
                <p14:cNvContentPartPr/>
                <p14:nvPr/>
              </p14:nvContentPartPr>
              <p14:xfrm>
                <a:off x="1522694" y="1533579"/>
                <a:ext cx="1654200" cy="52668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1550FA7-170C-6792-0EBD-D43E13D5E37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513694" y="1524939"/>
                  <a:ext cx="1671840" cy="54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0A70AE5-598E-8AB2-89E0-AE98497A9BCE}"/>
                    </a:ext>
                  </a:extLst>
                </p14:cNvPr>
                <p14:cNvContentPartPr/>
                <p14:nvPr/>
              </p14:nvContentPartPr>
              <p14:xfrm>
                <a:off x="1699814" y="1801779"/>
                <a:ext cx="72360" cy="24552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0A70AE5-598E-8AB2-89E0-AE98497A9BC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691174" y="1792779"/>
                  <a:ext cx="9000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333D838-87B5-B0AD-9DDF-9B115CB2884F}"/>
                    </a:ext>
                  </a:extLst>
                </p14:cNvPr>
                <p14:cNvContentPartPr/>
                <p14:nvPr/>
              </p14:nvContentPartPr>
              <p14:xfrm>
                <a:off x="1798814" y="1946139"/>
                <a:ext cx="69120" cy="1872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333D838-87B5-B0AD-9DDF-9B115CB2884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789814" y="1937139"/>
                  <a:ext cx="867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15FA299-5D61-0F37-D850-B9531DDA9EC3}"/>
                    </a:ext>
                  </a:extLst>
                </p14:cNvPr>
                <p14:cNvContentPartPr/>
                <p14:nvPr/>
              </p14:nvContentPartPr>
              <p14:xfrm>
                <a:off x="1946054" y="1790979"/>
                <a:ext cx="169200" cy="2559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15FA299-5D61-0F37-D850-B9531DDA9EC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937414" y="1782339"/>
                  <a:ext cx="18684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CC400BE-FAD8-0296-944D-7234862BB417}"/>
                    </a:ext>
                  </a:extLst>
                </p14:cNvPr>
                <p14:cNvContentPartPr/>
                <p14:nvPr/>
              </p14:nvContentPartPr>
              <p14:xfrm>
                <a:off x="2140094" y="1753539"/>
                <a:ext cx="72720" cy="633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CC400BE-FAD8-0296-944D-7234862BB41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131094" y="1744539"/>
                  <a:ext cx="903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1A282FA-912C-C402-71A8-120A0B9CB748}"/>
                    </a:ext>
                  </a:extLst>
                </p14:cNvPr>
                <p14:cNvContentPartPr/>
                <p14:nvPr/>
              </p14:nvContentPartPr>
              <p14:xfrm>
                <a:off x="2270414" y="1844259"/>
                <a:ext cx="113040" cy="1263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1A282FA-912C-C402-71A8-120A0B9CB74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261414" y="1835259"/>
                  <a:ext cx="1306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E8AE0CC-29D8-E4DC-89E3-E0F4A1E770F9}"/>
                    </a:ext>
                  </a:extLst>
                </p14:cNvPr>
                <p14:cNvContentPartPr/>
                <p14:nvPr/>
              </p14:nvContentPartPr>
              <p14:xfrm>
                <a:off x="2499734" y="1795299"/>
                <a:ext cx="45000" cy="20952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E8AE0CC-29D8-E4DC-89E3-E0F4A1E770F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491094" y="1786299"/>
                  <a:ext cx="6264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A0F948D-2949-4B8E-1A4C-C8F39187FBA1}"/>
                    </a:ext>
                  </a:extLst>
                </p14:cNvPr>
                <p14:cNvContentPartPr/>
                <p14:nvPr/>
              </p14:nvContentPartPr>
              <p14:xfrm>
                <a:off x="2642294" y="1832019"/>
                <a:ext cx="91440" cy="17460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A0F948D-2949-4B8E-1A4C-C8F39187FBA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633654" y="1823379"/>
                  <a:ext cx="10908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1F9C3E9-2B68-F35A-FF50-65D1C385B69A}"/>
                    </a:ext>
                  </a:extLst>
                </p14:cNvPr>
                <p14:cNvContentPartPr/>
                <p14:nvPr/>
              </p14:nvContentPartPr>
              <p14:xfrm>
                <a:off x="2811854" y="1765059"/>
                <a:ext cx="87120" cy="30096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1F9C3E9-2B68-F35A-FF50-65D1C385B69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803214" y="1756419"/>
                  <a:ext cx="10476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E2FA6C3-0A94-BDC9-EA08-89B9F438C63F}"/>
                    </a:ext>
                  </a:extLst>
                </p14:cNvPr>
                <p14:cNvContentPartPr/>
                <p14:nvPr/>
              </p14:nvContentPartPr>
              <p14:xfrm>
                <a:off x="2870174" y="1698819"/>
                <a:ext cx="193680" cy="8028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E2FA6C3-0A94-BDC9-EA08-89B9F438C63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861174" y="1690179"/>
                  <a:ext cx="211320" cy="9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FA5736D-8ACE-2951-EDE8-827ECEBF24BF}"/>
              </a:ext>
            </a:extLst>
          </p:cNvPr>
          <p:cNvGrpSpPr/>
          <p:nvPr/>
        </p:nvGrpSpPr>
        <p:grpSpPr>
          <a:xfrm>
            <a:off x="1155134" y="2491179"/>
            <a:ext cx="149760" cy="91080"/>
            <a:chOff x="1155134" y="2491179"/>
            <a:chExt cx="149760" cy="9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54C8BBB-79AF-5B2F-482E-12071FBAB2B3}"/>
                    </a:ext>
                  </a:extLst>
                </p14:cNvPr>
                <p14:cNvContentPartPr/>
                <p14:nvPr/>
              </p14:nvContentPartPr>
              <p14:xfrm>
                <a:off x="1155134" y="2491179"/>
                <a:ext cx="105840" cy="396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54C8BBB-79AF-5B2F-482E-12071FBAB2B3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46494" y="2482179"/>
                  <a:ext cx="12348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D7874F9-E741-CE84-DBC4-97E9D9CAC7DB}"/>
                    </a:ext>
                  </a:extLst>
                </p14:cNvPr>
                <p14:cNvContentPartPr/>
                <p14:nvPr/>
              </p14:nvContentPartPr>
              <p14:xfrm>
                <a:off x="1196894" y="2578299"/>
                <a:ext cx="108000" cy="39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D7874F9-E741-CE84-DBC4-97E9D9CAC7D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88254" y="2569659"/>
                  <a:ext cx="125640" cy="2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D251E3-B9E6-2FD2-7052-7D653D7D793A}"/>
              </a:ext>
            </a:extLst>
          </p:cNvPr>
          <p:cNvGrpSpPr/>
          <p:nvPr/>
        </p:nvGrpSpPr>
        <p:grpSpPr>
          <a:xfrm>
            <a:off x="1632494" y="2303619"/>
            <a:ext cx="646560" cy="458640"/>
            <a:chOff x="1632494" y="2303619"/>
            <a:chExt cx="646560" cy="458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1BF4D25-701B-12F0-444D-5041A333898C}"/>
                    </a:ext>
                  </a:extLst>
                </p14:cNvPr>
                <p14:cNvContentPartPr/>
                <p14:nvPr/>
              </p14:nvContentPartPr>
              <p14:xfrm>
                <a:off x="1632494" y="2303619"/>
                <a:ext cx="646560" cy="45864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1BF4D25-701B-12F0-444D-5041A333898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623854" y="2294979"/>
                  <a:ext cx="664200" cy="47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E081CE8-0A8F-F818-6D0B-EE2DCCA0D13A}"/>
                    </a:ext>
                  </a:extLst>
                </p14:cNvPr>
                <p14:cNvContentPartPr/>
                <p14:nvPr/>
              </p14:nvContentPartPr>
              <p14:xfrm>
                <a:off x="1758494" y="2561379"/>
                <a:ext cx="109440" cy="1839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E081CE8-0A8F-F818-6D0B-EE2DCCA0D13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749494" y="2552739"/>
                  <a:ext cx="1270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CFEFFA0-60DB-E6E3-8A97-8FCF4204DFE2}"/>
                    </a:ext>
                  </a:extLst>
                </p14:cNvPr>
                <p14:cNvContentPartPr/>
                <p14:nvPr/>
              </p14:nvContentPartPr>
              <p14:xfrm>
                <a:off x="1886654" y="2573619"/>
                <a:ext cx="124920" cy="1818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CFEFFA0-60DB-E6E3-8A97-8FCF4204DF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877654" y="2564979"/>
                  <a:ext cx="14256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CB99444-5891-980D-3609-81A5842B370F}"/>
                    </a:ext>
                  </a:extLst>
                </p14:cNvPr>
                <p14:cNvContentPartPr/>
                <p14:nvPr/>
              </p14:nvContentPartPr>
              <p14:xfrm>
                <a:off x="1940294" y="2635899"/>
                <a:ext cx="171000" cy="374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CB99444-5891-980D-3609-81A5842B370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931654" y="2626899"/>
                  <a:ext cx="188640" cy="5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3DE1723-9B94-3622-1619-BDE8E256E60F}"/>
              </a:ext>
            </a:extLst>
          </p:cNvPr>
          <p:cNvGrpSpPr/>
          <p:nvPr/>
        </p:nvGrpSpPr>
        <p:grpSpPr>
          <a:xfrm>
            <a:off x="2590454" y="2409819"/>
            <a:ext cx="671040" cy="255960"/>
            <a:chOff x="2590454" y="2409819"/>
            <a:chExt cx="671040" cy="255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4070BA2-C36C-D9D3-8F48-A05DF2779CC0}"/>
                    </a:ext>
                  </a:extLst>
                </p14:cNvPr>
                <p14:cNvContentPartPr/>
                <p14:nvPr/>
              </p14:nvContentPartPr>
              <p14:xfrm>
                <a:off x="2590454" y="2542299"/>
                <a:ext cx="142200" cy="12348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4070BA2-C36C-D9D3-8F48-A05DF2779CC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581454" y="2533299"/>
                  <a:ext cx="1598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19CC504-56CC-1AC3-9C0D-63039735EB0B}"/>
                    </a:ext>
                  </a:extLst>
                </p14:cNvPr>
                <p14:cNvContentPartPr/>
                <p14:nvPr/>
              </p14:nvContentPartPr>
              <p14:xfrm>
                <a:off x="2748854" y="2555619"/>
                <a:ext cx="175680" cy="946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19CC504-56CC-1AC3-9C0D-63039735EB0B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740214" y="2546979"/>
                  <a:ext cx="1933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BA6039B-7135-3B7A-396A-9CA14486B008}"/>
                    </a:ext>
                  </a:extLst>
                </p14:cNvPr>
                <p14:cNvContentPartPr/>
                <p14:nvPr/>
              </p14:nvContentPartPr>
              <p14:xfrm>
                <a:off x="2923094" y="2499819"/>
                <a:ext cx="156240" cy="514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BA6039B-7135-3B7A-396A-9CA14486B00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914454" y="2490819"/>
                  <a:ext cx="17388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356C8C69-70F7-3F06-2142-195741F0C0F9}"/>
                    </a:ext>
                  </a:extLst>
                </p14:cNvPr>
                <p14:cNvContentPartPr/>
                <p14:nvPr/>
              </p14:nvContentPartPr>
              <p14:xfrm>
                <a:off x="3005894" y="2409819"/>
                <a:ext cx="84600" cy="2433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356C8C69-70F7-3F06-2142-195741F0C0F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997254" y="2401179"/>
                  <a:ext cx="10224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AA78A03-14B7-8711-E595-62B6710D2CBD}"/>
                    </a:ext>
                  </a:extLst>
                </p14:cNvPr>
                <p14:cNvContentPartPr/>
                <p14:nvPr/>
              </p14:nvContentPartPr>
              <p14:xfrm>
                <a:off x="3159974" y="2504139"/>
                <a:ext cx="101520" cy="1353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3AA78A03-14B7-8711-E595-62B6710D2CBD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150974" y="2495499"/>
                  <a:ext cx="119160" cy="15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BEE0DC6-17F7-8C28-C14E-9AE8E53D9ED9}"/>
              </a:ext>
            </a:extLst>
          </p:cNvPr>
          <p:cNvGrpSpPr/>
          <p:nvPr/>
        </p:nvGrpSpPr>
        <p:grpSpPr>
          <a:xfrm>
            <a:off x="689294" y="3138459"/>
            <a:ext cx="2418480" cy="427680"/>
            <a:chOff x="689294" y="3138459"/>
            <a:chExt cx="2418480" cy="42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23CB29D-8B5A-1512-8DB7-0F79183F01C1}"/>
                    </a:ext>
                  </a:extLst>
                </p14:cNvPr>
                <p14:cNvContentPartPr/>
                <p14:nvPr/>
              </p14:nvContentPartPr>
              <p14:xfrm>
                <a:off x="689294" y="3295059"/>
                <a:ext cx="10440" cy="26640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23CB29D-8B5A-1512-8DB7-0F79183F01C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80654" y="3286059"/>
                  <a:ext cx="2808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9D91AAA-07F7-3348-9AAB-57D58F64194E}"/>
                    </a:ext>
                  </a:extLst>
                </p14:cNvPr>
                <p14:cNvContentPartPr/>
                <p14:nvPr/>
              </p14:nvContentPartPr>
              <p14:xfrm>
                <a:off x="775694" y="3399819"/>
                <a:ext cx="93960" cy="15696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9D91AAA-07F7-3348-9AAB-57D58F64194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66694" y="3391179"/>
                  <a:ext cx="1116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BA7F20D-63A5-300D-D410-C24FEE32DAB9}"/>
                    </a:ext>
                  </a:extLst>
                </p14:cNvPr>
                <p14:cNvContentPartPr/>
                <p14:nvPr/>
              </p14:nvContentPartPr>
              <p14:xfrm>
                <a:off x="895934" y="3390099"/>
                <a:ext cx="129240" cy="17604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BA7F20D-63A5-300D-D410-C24FEE32DAB9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87294" y="3381459"/>
                  <a:ext cx="1468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8CD24CB-4E5E-B288-DC2B-804A70F64392}"/>
                    </a:ext>
                  </a:extLst>
                </p14:cNvPr>
                <p14:cNvContentPartPr/>
                <p14:nvPr/>
              </p14:nvContentPartPr>
              <p14:xfrm>
                <a:off x="791174" y="3286419"/>
                <a:ext cx="207000" cy="262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8CD24CB-4E5E-B288-DC2B-804A70F6439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82534" y="3277419"/>
                  <a:ext cx="2246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3721D6D4-5335-1AED-78D0-3714A50BFE10}"/>
                    </a:ext>
                  </a:extLst>
                </p14:cNvPr>
                <p14:cNvContentPartPr/>
                <p14:nvPr/>
              </p14:nvContentPartPr>
              <p14:xfrm>
                <a:off x="976934" y="3214779"/>
                <a:ext cx="244080" cy="2984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3721D6D4-5335-1AED-78D0-3714A50BFE10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67934" y="3206139"/>
                  <a:ext cx="26172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AE8E460-E746-F5E2-A091-8720EEE6698C}"/>
                    </a:ext>
                  </a:extLst>
                </p14:cNvPr>
                <p14:cNvContentPartPr/>
                <p14:nvPr/>
              </p14:nvContentPartPr>
              <p14:xfrm>
                <a:off x="1352054" y="3349419"/>
                <a:ext cx="65520" cy="90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AE8E460-E746-F5E2-A091-8720EEE6698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343054" y="3340419"/>
                  <a:ext cx="831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D977031-95F1-5AAD-F96A-1E3769D0BAA5}"/>
                    </a:ext>
                  </a:extLst>
                </p14:cNvPr>
                <p14:cNvContentPartPr/>
                <p14:nvPr/>
              </p14:nvContentPartPr>
              <p14:xfrm>
                <a:off x="1346294" y="3424659"/>
                <a:ext cx="100080" cy="54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D977031-95F1-5AAD-F96A-1E3769D0BAA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337654" y="3415659"/>
                  <a:ext cx="11772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2E21109-F75A-83E5-6DDB-C3DD9B3F8366}"/>
                    </a:ext>
                  </a:extLst>
                </p14:cNvPr>
                <p14:cNvContentPartPr/>
                <p14:nvPr/>
              </p14:nvContentPartPr>
              <p14:xfrm>
                <a:off x="1626014" y="3138459"/>
                <a:ext cx="1451160" cy="3985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2E21109-F75A-83E5-6DDB-C3DD9B3F8366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617374" y="3129459"/>
                  <a:ext cx="1468800" cy="4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1BB44FC-D493-B1B2-3D8D-2FFF8C986E41}"/>
                    </a:ext>
                  </a:extLst>
                </p14:cNvPr>
                <p14:cNvContentPartPr/>
                <p14:nvPr/>
              </p14:nvContentPartPr>
              <p14:xfrm>
                <a:off x="1848494" y="3293619"/>
                <a:ext cx="57240" cy="21636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1BB44FC-D493-B1B2-3D8D-2FFF8C986E4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839494" y="3284619"/>
                  <a:ext cx="748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3FAEC57-CE92-5E42-A887-49BEAB9175BF}"/>
                    </a:ext>
                  </a:extLst>
                </p14:cNvPr>
                <p14:cNvContentPartPr/>
                <p14:nvPr/>
              </p14:nvContentPartPr>
              <p14:xfrm>
                <a:off x="1921214" y="3331059"/>
                <a:ext cx="134280" cy="3600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3FAEC57-CE92-5E42-A887-49BEAB9175BF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912574" y="3322059"/>
                  <a:ext cx="15192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0A4B2742-534E-39C7-7D45-D09E48816F44}"/>
                    </a:ext>
                  </a:extLst>
                </p14:cNvPr>
                <p14:cNvContentPartPr/>
                <p14:nvPr/>
              </p14:nvContentPartPr>
              <p14:xfrm>
                <a:off x="1951814" y="3334659"/>
                <a:ext cx="84960" cy="1792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0A4B2742-534E-39C7-7D45-D09E48816F4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942814" y="3325659"/>
                  <a:ext cx="10260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3C1FA37-F46C-8B9D-6EF3-8765B634CE1B}"/>
                    </a:ext>
                  </a:extLst>
                </p14:cNvPr>
                <p14:cNvContentPartPr/>
                <p14:nvPr/>
              </p14:nvContentPartPr>
              <p14:xfrm>
                <a:off x="2103374" y="3276339"/>
                <a:ext cx="194400" cy="25236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3C1FA37-F46C-8B9D-6EF3-8765B634CE1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094374" y="3267699"/>
                  <a:ext cx="21204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9530C1D-3E1A-B094-FD97-62E57C3C916A}"/>
                    </a:ext>
                  </a:extLst>
                </p14:cNvPr>
                <p14:cNvContentPartPr/>
                <p14:nvPr/>
              </p14:nvContentPartPr>
              <p14:xfrm>
                <a:off x="2344574" y="3345819"/>
                <a:ext cx="122760" cy="925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9530C1D-3E1A-B094-FD97-62E57C3C916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335934" y="3337179"/>
                  <a:ext cx="1404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024BEDD-D870-A02A-F141-EE2367AA595B}"/>
                    </a:ext>
                  </a:extLst>
                </p14:cNvPr>
                <p14:cNvContentPartPr/>
                <p14:nvPr/>
              </p14:nvContentPartPr>
              <p14:xfrm>
                <a:off x="2551214" y="3306939"/>
                <a:ext cx="72000" cy="21348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024BEDD-D870-A02A-F141-EE2367AA595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542214" y="3298299"/>
                  <a:ext cx="8964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BC50942-0FAA-1322-734F-CC3D43403A66}"/>
                    </a:ext>
                  </a:extLst>
                </p14:cNvPr>
                <p14:cNvContentPartPr/>
                <p14:nvPr/>
              </p14:nvContentPartPr>
              <p14:xfrm>
                <a:off x="2644094" y="3360219"/>
                <a:ext cx="139680" cy="1314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BC50942-0FAA-1322-734F-CC3D43403A66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635454" y="3351219"/>
                  <a:ext cx="15732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EDBC4A7-DCAA-BFBA-92C8-8001C9FF1481}"/>
                    </a:ext>
                  </a:extLst>
                </p14:cNvPr>
                <p14:cNvContentPartPr/>
                <p14:nvPr/>
              </p14:nvContentPartPr>
              <p14:xfrm>
                <a:off x="2827694" y="3282819"/>
                <a:ext cx="126720" cy="2494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EDBC4A7-DCAA-BFBA-92C8-8001C9FF148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818694" y="3274179"/>
                  <a:ext cx="14436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B4B7D35-37F3-B092-F342-7B7CE1325582}"/>
                    </a:ext>
                  </a:extLst>
                </p14:cNvPr>
                <p14:cNvContentPartPr/>
                <p14:nvPr/>
              </p14:nvContentPartPr>
              <p14:xfrm>
                <a:off x="2967014" y="3219819"/>
                <a:ext cx="140760" cy="6732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B4B7D35-37F3-B092-F342-7B7CE132558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958374" y="3211179"/>
                  <a:ext cx="158400" cy="8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D6FDAE1-F3D9-A382-A48D-CF0F3286E976}"/>
              </a:ext>
            </a:extLst>
          </p:cNvPr>
          <p:cNvGrpSpPr/>
          <p:nvPr/>
        </p:nvGrpSpPr>
        <p:grpSpPr>
          <a:xfrm>
            <a:off x="1323614" y="3869259"/>
            <a:ext cx="155520" cy="93240"/>
            <a:chOff x="1323614" y="3869259"/>
            <a:chExt cx="155520" cy="93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1460CB8-2EBF-7413-9D2D-7E006E4CFD9E}"/>
                    </a:ext>
                  </a:extLst>
                </p14:cNvPr>
                <p14:cNvContentPartPr/>
                <p14:nvPr/>
              </p14:nvContentPartPr>
              <p14:xfrm>
                <a:off x="1323614" y="3869259"/>
                <a:ext cx="76680" cy="1728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1460CB8-2EBF-7413-9D2D-7E006E4CFD9E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314974" y="3860259"/>
                  <a:ext cx="943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D96448A-E080-96F8-CCA7-B49BE202995C}"/>
                    </a:ext>
                  </a:extLst>
                </p14:cNvPr>
                <p14:cNvContentPartPr/>
                <p14:nvPr/>
              </p14:nvContentPartPr>
              <p14:xfrm>
                <a:off x="1358534" y="3956379"/>
                <a:ext cx="120600" cy="61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D96448A-E080-96F8-CCA7-B49BE202995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349534" y="3947379"/>
                  <a:ext cx="138240" cy="2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D043EF8-C207-7833-A5C9-D2A2DE60A47E}"/>
              </a:ext>
            </a:extLst>
          </p:cNvPr>
          <p:cNvGrpSpPr/>
          <p:nvPr/>
        </p:nvGrpSpPr>
        <p:grpSpPr>
          <a:xfrm>
            <a:off x="1699094" y="3752979"/>
            <a:ext cx="498960" cy="400320"/>
            <a:chOff x="1699094" y="3752979"/>
            <a:chExt cx="498960" cy="40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B785293-B154-F42E-4D95-1D4C95D994CB}"/>
                    </a:ext>
                  </a:extLst>
                </p14:cNvPr>
                <p14:cNvContentPartPr/>
                <p14:nvPr/>
              </p14:nvContentPartPr>
              <p14:xfrm>
                <a:off x="1699094" y="3752979"/>
                <a:ext cx="498960" cy="40032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B785293-B154-F42E-4D95-1D4C95D994C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690094" y="3744339"/>
                  <a:ext cx="516600" cy="41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F3F1A5A-E772-8332-E5A9-265B8AE31DB0}"/>
                    </a:ext>
                  </a:extLst>
                </p14:cNvPr>
                <p14:cNvContentPartPr/>
                <p14:nvPr/>
              </p14:nvContentPartPr>
              <p14:xfrm>
                <a:off x="1877294" y="3872499"/>
                <a:ext cx="107280" cy="19584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F3F1A5A-E772-8332-E5A9-265B8AE31DB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868654" y="3863859"/>
                  <a:ext cx="12492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3493483-C54D-2520-2F52-D68DD3F49AD0}"/>
                    </a:ext>
                  </a:extLst>
                </p14:cNvPr>
                <p14:cNvContentPartPr/>
                <p14:nvPr/>
              </p14:nvContentPartPr>
              <p14:xfrm>
                <a:off x="2042534" y="3860619"/>
                <a:ext cx="115200" cy="14256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3493483-C54D-2520-2F52-D68DD3F49AD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033534" y="3851979"/>
                  <a:ext cx="13284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75E0156-3D27-0121-D921-FA30DEEE8A66}"/>
                    </a:ext>
                  </a:extLst>
                </p14:cNvPr>
                <p14:cNvContentPartPr/>
                <p14:nvPr/>
              </p14:nvContentPartPr>
              <p14:xfrm>
                <a:off x="2095454" y="3869259"/>
                <a:ext cx="46440" cy="1908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75E0156-3D27-0121-D921-FA30DEEE8A66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086814" y="3860259"/>
                  <a:ext cx="6408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0B53637-F9DC-9B3C-106C-FB690B44078E}"/>
              </a:ext>
            </a:extLst>
          </p:cNvPr>
          <p:cNvGrpSpPr/>
          <p:nvPr/>
        </p:nvGrpSpPr>
        <p:grpSpPr>
          <a:xfrm>
            <a:off x="2490734" y="3794019"/>
            <a:ext cx="660960" cy="286560"/>
            <a:chOff x="2490734" y="3794019"/>
            <a:chExt cx="660960" cy="286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FD23CC2-1A61-F684-A6F5-E380EA75529D}"/>
                    </a:ext>
                  </a:extLst>
                </p14:cNvPr>
                <p14:cNvContentPartPr/>
                <p14:nvPr/>
              </p14:nvContentPartPr>
              <p14:xfrm>
                <a:off x="2490734" y="3955299"/>
                <a:ext cx="139680" cy="9576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FD23CC2-1A61-F684-A6F5-E380EA75529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481734" y="3946299"/>
                  <a:ext cx="15732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AB79B3D7-C92C-5A21-38F7-6F9694D02504}"/>
                    </a:ext>
                  </a:extLst>
                </p14:cNvPr>
                <p14:cNvContentPartPr/>
                <p14:nvPr/>
              </p14:nvContentPartPr>
              <p14:xfrm>
                <a:off x="2657054" y="3957459"/>
                <a:ext cx="119160" cy="9720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AB79B3D7-C92C-5A21-38F7-6F9694D02504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648414" y="3948819"/>
                  <a:ext cx="1368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0CA6325-D34A-7505-08D6-C6B5E93A4260}"/>
                    </a:ext>
                  </a:extLst>
                </p14:cNvPr>
                <p14:cNvContentPartPr/>
                <p14:nvPr/>
              </p14:nvContentPartPr>
              <p14:xfrm>
                <a:off x="2832014" y="3876099"/>
                <a:ext cx="12960" cy="1497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0CA6325-D34A-7505-08D6-C6B5E93A426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823374" y="3867459"/>
                  <a:ext cx="306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A5DAA19-5973-8069-CC8A-28AAAB22531F}"/>
                    </a:ext>
                  </a:extLst>
                </p14:cNvPr>
                <p14:cNvContentPartPr/>
                <p14:nvPr/>
              </p14:nvContentPartPr>
              <p14:xfrm>
                <a:off x="2875574" y="3794019"/>
                <a:ext cx="164520" cy="20160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A5DAA19-5973-8069-CC8A-28AAAB22531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866934" y="3785379"/>
                  <a:ext cx="18216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1D95CC7E-DFEB-FC80-9AB5-B289CCD19D49}"/>
                    </a:ext>
                  </a:extLst>
                </p14:cNvPr>
                <p14:cNvContentPartPr/>
                <p14:nvPr/>
              </p14:nvContentPartPr>
              <p14:xfrm>
                <a:off x="2963414" y="3855579"/>
                <a:ext cx="188280" cy="22500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1D95CC7E-DFEB-FC80-9AB5-B289CCD19D49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954774" y="3846939"/>
                  <a:ext cx="205920" cy="24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B877A75-4068-6770-B51B-D6740621FB60}"/>
              </a:ext>
            </a:extLst>
          </p:cNvPr>
          <p:cNvGrpSpPr/>
          <p:nvPr/>
        </p:nvGrpSpPr>
        <p:grpSpPr>
          <a:xfrm>
            <a:off x="882614" y="4546779"/>
            <a:ext cx="523800" cy="403920"/>
            <a:chOff x="882614" y="4546779"/>
            <a:chExt cx="523800" cy="403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1AFA963-2313-15E0-A958-DB9ECF5BBA89}"/>
                    </a:ext>
                  </a:extLst>
                </p14:cNvPr>
                <p14:cNvContentPartPr/>
                <p14:nvPr/>
              </p14:nvContentPartPr>
              <p14:xfrm>
                <a:off x="882614" y="4684659"/>
                <a:ext cx="144000" cy="23688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1AFA963-2313-15E0-A958-DB9ECF5BBA89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73974" y="4676019"/>
                  <a:ext cx="16164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14084F64-3AA5-E5E8-B4BF-32B3F25DDFD4}"/>
                    </a:ext>
                  </a:extLst>
                </p14:cNvPr>
                <p14:cNvContentPartPr/>
                <p14:nvPr/>
              </p14:nvContentPartPr>
              <p14:xfrm>
                <a:off x="1047494" y="4696899"/>
                <a:ext cx="144000" cy="25380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14084F64-3AA5-E5E8-B4BF-32B3F25DDFD4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38854" y="4687899"/>
                  <a:ext cx="16164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01BDF9F3-A567-7F58-00E1-BCFEA55DA836}"/>
                    </a:ext>
                  </a:extLst>
                </p14:cNvPr>
                <p14:cNvContentPartPr/>
                <p14:nvPr/>
              </p14:nvContentPartPr>
              <p14:xfrm>
                <a:off x="894494" y="4805979"/>
                <a:ext cx="126360" cy="90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01BDF9F3-A567-7F58-00E1-BCFEA55DA83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85854" y="4796979"/>
                  <a:ext cx="1440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5D41C1CD-5F85-7A07-59FC-B64A1F53F104}"/>
                    </a:ext>
                  </a:extLst>
                </p14:cNvPr>
                <p14:cNvContentPartPr/>
                <p14:nvPr/>
              </p14:nvContentPartPr>
              <p14:xfrm>
                <a:off x="882614" y="4546779"/>
                <a:ext cx="274320" cy="10800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5D41C1CD-5F85-7A07-59FC-B64A1F53F10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73614" y="4537779"/>
                  <a:ext cx="2919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C334050-39F9-79AA-1F8C-34759887B217}"/>
                    </a:ext>
                  </a:extLst>
                </p14:cNvPr>
                <p14:cNvContentPartPr/>
                <p14:nvPr/>
              </p14:nvContentPartPr>
              <p14:xfrm>
                <a:off x="1318214" y="4717419"/>
                <a:ext cx="41400" cy="360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C334050-39F9-79AA-1F8C-34759887B21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309214" y="4708419"/>
                  <a:ext cx="5904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7B810669-4388-E612-B3CA-857FA9FECFEA}"/>
                    </a:ext>
                  </a:extLst>
                </p14:cNvPr>
                <p14:cNvContentPartPr/>
                <p14:nvPr/>
              </p14:nvContentPartPr>
              <p14:xfrm>
                <a:off x="1316054" y="4778259"/>
                <a:ext cx="90360" cy="162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7B810669-4388-E612-B3CA-857FA9FECFEA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307054" y="4769259"/>
                  <a:ext cx="108000" cy="3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715212CF-7578-36B3-085C-40A4DBE4F55C}"/>
              </a:ext>
            </a:extLst>
          </p:cNvPr>
          <p:cNvGrpSpPr/>
          <p:nvPr/>
        </p:nvGrpSpPr>
        <p:grpSpPr>
          <a:xfrm>
            <a:off x="1606934" y="4686099"/>
            <a:ext cx="840240" cy="246600"/>
            <a:chOff x="1606934" y="4686099"/>
            <a:chExt cx="840240" cy="246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D17F5754-5D96-96EC-9F70-F2EAD9C6FE96}"/>
                    </a:ext>
                  </a:extLst>
                </p14:cNvPr>
                <p14:cNvContentPartPr/>
                <p14:nvPr/>
              </p14:nvContentPartPr>
              <p14:xfrm>
                <a:off x="1606934" y="4848459"/>
                <a:ext cx="121320" cy="1044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D17F5754-5D96-96EC-9F70-F2EAD9C6FE9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597934" y="4839459"/>
                  <a:ext cx="13896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198EA447-98BA-CD05-F172-A8E7B149BBBB}"/>
                    </a:ext>
                  </a:extLst>
                </p14:cNvPr>
                <p14:cNvContentPartPr/>
                <p14:nvPr/>
              </p14:nvContentPartPr>
              <p14:xfrm>
                <a:off x="1894214" y="4718859"/>
                <a:ext cx="200160" cy="21024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198EA447-98BA-CD05-F172-A8E7B149BBBB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885574" y="4709859"/>
                  <a:ext cx="21780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4CD2A820-04D6-1826-CE47-94973363AC32}"/>
                    </a:ext>
                  </a:extLst>
                </p14:cNvPr>
                <p14:cNvContentPartPr/>
                <p14:nvPr/>
              </p14:nvContentPartPr>
              <p14:xfrm>
                <a:off x="2154854" y="4691859"/>
                <a:ext cx="23760" cy="18432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4CD2A820-04D6-1826-CE47-94973363AC3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2146214" y="4682859"/>
                  <a:ext cx="414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510B09C1-2390-AB1F-9C86-6B84F5967B30}"/>
                    </a:ext>
                  </a:extLst>
                </p14:cNvPr>
                <p14:cNvContentPartPr/>
                <p14:nvPr/>
              </p14:nvContentPartPr>
              <p14:xfrm>
                <a:off x="2162774" y="4906419"/>
                <a:ext cx="140400" cy="2628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510B09C1-2390-AB1F-9C86-6B84F5967B30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153774" y="4897419"/>
                  <a:ext cx="1580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AF36807-3116-B8AA-7AEA-72EB2A37F551}"/>
                    </a:ext>
                  </a:extLst>
                </p14:cNvPr>
                <p14:cNvContentPartPr/>
                <p14:nvPr/>
              </p14:nvContentPartPr>
              <p14:xfrm>
                <a:off x="2331254" y="4686099"/>
                <a:ext cx="115920" cy="19512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AF36807-3116-B8AA-7AEA-72EB2A37F551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2322254" y="4677459"/>
                  <a:ext cx="133560" cy="21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327843A-C7F6-BE60-A638-F4515449F201}"/>
              </a:ext>
            </a:extLst>
          </p:cNvPr>
          <p:cNvGrpSpPr/>
          <p:nvPr/>
        </p:nvGrpSpPr>
        <p:grpSpPr>
          <a:xfrm>
            <a:off x="2628614" y="4625259"/>
            <a:ext cx="703440" cy="507600"/>
            <a:chOff x="2628614" y="4625259"/>
            <a:chExt cx="703440" cy="507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870274F-DB96-B273-6B06-72FF4ECE34D7}"/>
                    </a:ext>
                  </a:extLst>
                </p14:cNvPr>
                <p14:cNvContentPartPr/>
                <p14:nvPr/>
              </p14:nvContentPartPr>
              <p14:xfrm>
                <a:off x="2628614" y="4689339"/>
                <a:ext cx="106920" cy="19764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870274F-DB96-B273-6B06-72FF4ECE34D7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619974" y="4680699"/>
                  <a:ext cx="1245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9C1A9063-C00D-237C-3D88-DD0D654372CB}"/>
                    </a:ext>
                  </a:extLst>
                </p14:cNvPr>
                <p14:cNvContentPartPr/>
                <p14:nvPr/>
              </p14:nvContentPartPr>
              <p14:xfrm>
                <a:off x="2727614" y="4723539"/>
                <a:ext cx="121320" cy="40932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9C1A9063-C00D-237C-3D88-DD0D654372CB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718974" y="4714899"/>
                  <a:ext cx="138960" cy="42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BEF86435-CCDE-5E9F-DF6E-D21D6C7951B9}"/>
                    </a:ext>
                  </a:extLst>
                </p14:cNvPr>
                <p14:cNvContentPartPr/>
                <p14:nvPr/>
              </p14:nvContentPartPr>
              <p14:xfrm>
                <a:off x="2758934" y="4912899"/>
                <a:ext cx="178200" cy="2808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BEF86435-CCDE-5E9F-DF6E-D21D6C7951B9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749934" y="4903899"/>
                  <a:ext cx="1958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557CFD2-9902-0AD9-48A6-CC62792777B6}"/>
                    </a:ext>
                  </a:extLst>
                </p14:cNvPr>
                <p14:cNvContentPartPr/>
                <p14:nvPr/>
              </p14:nvContentPartPr>
              <p14:xfrm>
                <a:off x="2931014" y="4625259"/>
                <a:ext cx="401040" cy="28656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557CFD2-9902-0AD9-48A6-CC62792777B6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922014" y="4616619"/>
                  <a:ext cx="41868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DD0D6CB-FE12-1003-E769-9767C2A994B6}"/>
                    </a:ext>
                  </a:extLst>
                </p14:cNvPr>
                <p14:cNvContentPartPr/>
                <p14:nvPr/>
              </p14:nvContentPartPr>
              <p14:xfrm>
                <a:off x="3274454" y="4625259"/>
                <a:ext cx="46440" cy="1335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DD0D6CB-FE12-1003-E769-9767C2A994B6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265454" y="4616619"/>
                  <a:ext cx="6408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5A04146-7F69-9267-D1B8-CA75544294BD}"/>
              </a:ext>
            </a:extLst>
          </p:cNvPr>
          <p:cNvGrpSpPr/>
          <p:nvPr/>
        </p:nvGrpSpPr>
        <p:grpSpPr>
          <a:xfrm>
            <a:off x="3541934" y="4499259"/>
            <a:ext cx="1225440" cy="490320"/>
            <a:chOff x="3541934" y="4499259"/>
            <a:chExt cx="1225440" cy="49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285001E-6700-1F79-7CD2-7FC2354D3CE3}"/>
                    </a:ext>
                  </a:extLst>
                </p14:cNvPr>
                <p14:cNvContentPartPr/>
                <p14:nvPr/>
              </p14:nvContentPartPr>
              <p14:xfrm>
                <a:off x="3541934" y="4563699"/>
                <a:ext cx="185760" cy="20160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285001E-6700-1F79-7CD2-7FC2354D3CE3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532934" y="4554699"/>
                  <a:ext cx="20340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9CD30EB-BFAC-60B8-0C6D-9BC8E70E4197}"/>
                    </a:ext>
                  </a:extLst>
                </p14:cNvPr>
                <p14:cNvContentPartPr/>
                <p14:nvPr/>
              </p14:nvContentPartPr>
              <p14:xfrm>
                <a:off x="3638414" y="4582779"/>
                <a:ext cx="63360" cy="17964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9CD30EB-BFAC-60B8-0C6D-9BC8E70E419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629414" y="4574139"/>
                  <a:ext cx="8100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4E147AC-A047-ACD4-F86C-769B528344C4}"/>
                    </a:ext>
                  </a:extLst>
                </p14:cNvPr>
                <p14:cNvContentPartPr/>
                <p14:nvPr/>
              </p14:nvContentPartPr>
              <p14:xfrm>
                <a:off x="3768734" y="4596099"/>
                <a:ext cx="180360" cy="26928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4E147AC-A047-ACD4-F86C-769B528344C4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759734" y="4587459"/>
                  <a:ext cx="19800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2AEC3F1-9047-C97F-0590-9EF53D3C133C}"/>
                    </a:ext>
                  </a:extLst>
                </p14:cNvPr>
                <p14:cNvContentPartPr/>
                <p14:nvPr/>
              </p14:nvContentPartPr>
              <p14:xfrm>
                <a:off x="4004174" y="4595019"/>
                <a:ext cx="111600" cy="1616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2AEC3F1-9047-C97F-0590-9EF53D3C133C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995534" y="4586019"/>
                  <a:ext cx="1292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761FE92C-641B-2033-FCE4-65592BF19A22}"/>
                    </a:ext>
                  </a:extLst>
                </p14:cNvPr>
                <p14:cNvContentPartPr/>
                <p14:nvPr/>
              </p14:nvContentPartPr>
              <p14:xfrm>
                <a:off x="4194254" y="4587459"/>
                <a:ext cx="89640" cy="22500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761FE92C-641B-2033-FCE4-65592BF19A2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185254" y="4578819"/>
                  <a:ext cx="10728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8BB4618C-8164-DE7C-787F-1E05B27C5848}"/>
                    </a:ext>
                  </a:extLst>
                </p14:cNvPr>
                <p14:cNvContentPartPr/>
                <p14:nvPr/>
              </p14:nvContentPartPr>
              <p14:xfrm>
                <a:off x="4352654" y="4633899"/>
                <a:ext cx="96120" cy="35568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8BB4618C-8164-DE7C-787F-1E05B27C5848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344014" y="4624899"/>
                  <a:ext cx="11376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BFFE5C85-A4B9-3F16-31C4-DE1491D15342}"/>
                    </a:ext>
                  </a:extLst>
                </p14:cNvPr>
                <p14:cNvContentPartPr/>
                <p14:nvPr/>
              </p14:nvContentPartPr>
              <p14:xfrm>
                <a:off x="4369574" y="4793739"/>
                <a:ext cx="224640" cy="7308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BFFE5C85-A4B9-3F16-31C4-DE1491D15342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4360934" y="4785099"/>
                  <a:ext cx="24228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A569C6D2-6522-5704-10DB-AA74A5224D3D}"/>
                    </a:ext>
                  </a:extLst>
                </p14:cNvPr>
                <p14:cNvContentPartPr/>
                <p14:nvPr/>
              </p14:nvContentPartPr>
              <p14:xfrm>
                <a:off x="4642454" y="4499259"/>
                <a:ext cx="124920" cy="32760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A569C6D2-6522-5704-10DB-AA74A5224D3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4633454" y="4490619"/>
                  <a:ext cx="142560" cy="345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63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46221C83-9DB7-2255-E55F-5FDE2568D26E}"/>
                  </a:ext>
                </a:extLst>
              </p14:cNvPr>
              <p14:cNvContentPartPr/>
              <p14:nvPr/>
            </p14:nvContentPartPr>
            <p14:xfrm>
              <a:off x="1312814" y="5306019"/>
              <a:ext cx="216000" cy="81000"/>
            </p14:xfrm>
          </p:contentPart>
        </mc:Choice>
        <mc:Fallback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46221C83-9DB7-2255-E55F-5FDE2568D26E}"/>
                  </a:ext>
                </a:extLst>
              </p:cNvPr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1303814" y="5297019"/>
                <a:ext cx="233640" cy="98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D5E9A84-BDB1-BCC3-FCEF-02A56CC41C6B}"/>
              </a:ext>
            </a:extLst>
          </p:cNvPr>
          <p:cNvGrpSpPr/>
          <p:nvPr/>
        </p:nvGrpSpPr>
        <p:grpSpPr>
          <a:xfrm>
            <a:off x="1745174" y="5282619"/>
            <a:ext cx="1199520" cy="343440"/>
            <a:chOff x="1745174" y="5282619"/>
            <a:chExt cx="1199520" cy="343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D4B7E560-42F9-C332-8E2B-33351C6E8B79}"/>
                    </a:ext>
                  </a:extLst>
                </p14:cNvPr>
                <p14:cNvContentPartPr/>
                <p14:nvPr/>
              </p14:nvContentPartPr>
              <p14:xfrm>
                <a:off x="1745174" y="5282619"/>
                <a:ext cx="144000" cy="23364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D4B7E560-42F9-C332-8E2B-33351C6E8B79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736534" y="5273979"/>
                  <a:ext cx="16164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65B8A17B-9A62-B283-B2F5-584936D2EBBF}"/>
                    </a:ext>
                  </a:extLst>
                </p14:cNvPr>
                <p14:cNvContentPartPr/>
                <p14:nvPr/>
              </p14:nvContentPartPr>
              <p14:xfrm>
                <a:off x="1977374" y="5342379"/>
                <a:ext cx="47520" cy="1476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65B8A17B-9A62-B283-B2F5-584936D2EBBF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968374" y="5333739"/>
                  <a:ext cx="651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BDE8E3CD-2F74-9258-A413-9899DA0D21BB}"/>
                    </a:ext>
                  </a:extLst>
                </p14:cNvPr>
                <p14:cNvContentPartPr/>
                <p14:nvPr/>
              </p14:nvContentPartPr>
              <p14:xfrm>
                <a:off x="1994294" y="5542179"/>
                <a:ext cx="220680" cy="4428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BDE8E3CD-2F74-9258-A413-9899DA0D21BB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985294" y="5533539"/>
                  <a:ext cx="2383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B0ABBB67-4B9F-238D-9FEE-FB1A0490479F}"/>
                    </a:ext>
                  </a:extLst>
                </p14:cNvPr>
                <p14:cNvContentPartPr/>
                <p14:nvPr/>
              </p14:nvContentPartPr>
              <p14:xfrm>
                <a:off x="2342414" y="5362179"/>
                <a:ext cx="102240" cy="2448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B0ABBB67-4B9F-238D-9FEE-FB1A0490479F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333774" y="5353539"/>
                  <a:ext cx="1198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2389BE4C-C458-FCB7-E4FB-50CBFCB2B8EA}"/>
                    </a:ext>
                  </a:extLst>
                </p14:cNvPr>
                <p14:cNvContentPartPr/>
                <p14:nvPr/>
              </p14:nvContentPartPr>
              <p14:xfrm>
                <a:off x="2490734" y="5294139"/>
                <a:ext cx="128160" cy="20664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2389BE4C-C458-FCB7-E4FB-50CBFCB2B8EA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481734" y="5285139"/>
                  <a:ext cx="1458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DDBD65AC-8EDE-5360-D8D6-779D65A61EFE}"/>
                    </a:ext>
                  </a:extLst>
                </p14:cNvPr>
                <p14:cNvContentPartPr/>
                <p14:nvPr/>
              </p14:nvContentPartPr>
              <p14:xfrm>
                <a:off x="2695214" y="5301339"/>
                <a:ext cx="115920" cy="32472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DDBD65AC-8EDE-5360-D8D6-779D65A61EFE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2686214" y="5292699"/>
                  <a:ext cx="13356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1C61591-45B0-81E4-67D6-45C52E5D6436}"/>
                    </a:ext>
                  </a:extLst>
                </p14:cNvPr>
                <p14:cNvContentPartPr/>
                <p14:nvPr/>
              </p14:nvContentPartPr>
              <p14:xfrm>
                <a:off x="2737694" y="5442459"/>
                <a:ext cx="207000" cy="5832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1C61591-45B0-81E4-67D6-45C52E5D6436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2728694" y="5433459"/>
                  <a:ext cx="224640" cy="7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CBF135D1-AD95-383D-2270-036F82DA2C74}"/>
              </a:ext>
            </a:extLst>
          </p:cNvPr>
          <p:cNvGrpSpPr/>
          <p:nvPr/>
        </p:nvGrpSpPr>
        <p:grpSpPr>
          <a:xfrm>
            <a:off x="935174" y="5827659"/>
            <a:ext cx="853920" cy="410760"/>
            <a:chOff x="935174" y="5827659"/>
            <a:chExt cx="853920" cy="410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00E8BDD-8EB4-986F-D5DC-35A87BAEC0AF}"/>
                    </a:ext>
                  </a:extLst>
                </p14:cNvPr>
                <p14:cNvContentPartPr/>
                <p14:nvPr/>
              </p14:nvContentPartPr>
              <p14:xfrm>
                <a:off x="935174" y="5902539"/>
                <a:ext cx="41760" cy="28440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00E8BDD-8EB4-986F-D5DC-35A87BAEC0AF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926174" y="5893899"/>
                  <a:ext cx="5940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6C6AB79-C7E8-4C7F-9BEE-513A5F1BAC36}"/>
                    </a:ext>
                  </a:extLst>
                </p14:cNvPr>
                <p14:cNvContentPartPr/>
                <p14:nvPr/>
              </p14:nvContentPartPr>
              <p14:xfrm>
                <a:off x="1028414" y="5983179"/>
                <a:ext cx="127440" cy="18540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6C6AB79-C7E8-4C7F-9BEE-513A5F1BAC36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019774" y="5974179"/>
                  <a:ext cx="1450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E1B210A-B764-37B1-4D7A-59F4F707CE20}"/>
                    </a:ext>
                  </a:extLst>
                </p14:cNvPr>
                <p14:cNvContentPartPr/>
                <p14:nvPr/>
              </p14:nvContentPartPr>
              <p14:xfrm>
                <a:off x="1034174" y="6072459"/>
                <a:ext cx="113760" cy="1512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E1B210A-B764-37B1-4D7A-59F4F707CE20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025174" y="6063819"/>
                  <a:ext cx="1314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DA237957-4189-ECC6-5A17-EC335883AB3C}"/>
                    </a:ext>
                  </a:extLst>
                </p14:cNvPr>
                <p14:cNvContentPartPr/>
                <p14:nvPr/>
              </p14:nvContentPartPr>
              <p14:xfrm>
                <a:off x="1202654" y="5957259"/>
                <a:ext cx="149760" cy="21456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DA237957-4189-ECC6-5A17-EC335883AB3C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193654" y="5948259"/>
                  <a:ext cx="16740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FB0400FA-BA2F-CEEF-0949-7DD5C5DBAAD0}"/>
                    </a:ext>
                  </a:extLst>
                </p14:cNvPr>
                <p14:cNvContentPartPr/>
                <p14:nvPr/>
              </p14:nvContentPartPr>
              <p14:xfrm>
                <a:off x="1055414" y="5827659"/>
                <a:ext cx="349560" cy="13356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FB0400FA-BA2F-CEEF-0949-7DD5C5DBAAD0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046414" y="5818659"/>
                  <a:ext cx="3672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85293DE1-2BAD-854F-888B-E9B9F6DC45FB}"/>
                    </a:ext>
                  </a:extLst>
                </p14:cNvPr>
                <p14:cNvContentPartPr/>
                <p14:nvPr/>
              </p14:nvContentPartPr>
              <p14:xfrm>
                <a:off x="1514774" y="5863659"/>
                <a:ext cx="77400" cy="37476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85293DE1-2BAD-854F-888B-E9B9F6DC45FB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506134" y="5854659"/>
                  <a:ext cx="95040" cy="39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140CC3BE-3A7C-C4EA-407C-8BD0DCDF9E86}"/>
                    </a:ext>
                  </a:extLst>
                </p14:cNvPr>
                <p14:cNvContentPartPr/>
                <p14:nvPr/>
              </p14:nvContentPartPr>
              <p14:xfrm>
                <a:off x="1670654" y="6026019"/>
                <a:ext cx="118440" cy="6948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140CC3BE-3A7C-C4EA-407C-8BD0DCDF9E86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661654" y="6017379"/>
                  <a:ext cx="136080" cy="8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EA57F738-B339-945C-E5E9-4C647F59C5F0}"/>
              </a:ext>
            </a:extLst>
          </p:cNvPr>
          <p:cNvGrpSpPr/>
          <p:nvPr/>
        </p:nvGrpSpPr>
        <p:grpSpPr>
          <a:xfrm>
            <a:off x="2045774" y="5866539"/>
            <a:ext cx="1680840" cy="431280"/>
            <a:chOff x="2045774" y="5866539"/>
            <a:chExt cx="1680840" cy="431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00E7ECA1-4F73-DB93-D247-95EE127B1095}"/>
                    </a:ext>
                  </a:extLst>
                </p14:cNvPr>
                <p14:cNvContentPartPr/>
                <p14:nvPr/>
              </p14:nvContentPartPr>
              <p14:xfrm>
                <a:off x="2045774" y="5866539"/>
                <a:ext cx="1643760" cy="40608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00E7ECA1-4F73-DB93-D247-95EE127B1095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037134" y="5857899"/>
                  <a:ext cx="1661400" cy="42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963F728F-7DA6-5341-309F-CD3887C9AEBF}"/>
                    </a:ext>
                  </a:extLst>
                </p14:cNvPr>
                <p14:cNvContentPartPr/>
                <p14:nvPr/>
              </p14:nvContentPartPr>
              <p14:xfrm>
                <a:off x="2275094" y="6044019"/>
                <a:ext cx="79920" cy="19224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963F728F-7DA6-5341-309F-CD3887C9AEBF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266454" y="6035379"/>
                  <a:ext cx="9756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5741EEA4-5E99-4FAD-124A-561B9B4B9B29}"/>
                    </a:ext>
                  </a:extLst>
                </p14:cNvPr>
                <p14:cNvContentPartPr/>
                <p14:nvPr/>
              </p14:nvContentPartPr>
              <p14:xfrm>
                <a:off x="2405414" y="6054099"/>
                <a:ext cx="77040" cy="18396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5741EEA4-5E99-4FAD-124A-561B9B4B9B29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396414" y="6045099"/>
                  <a:ext cx="946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556EFBE5-73F7-55DC-7CA8-1D3187926088}"/>
                    </a:ext>
                  </a:extLst>
                </p14:cNvPr>
                <p14:cNvContentPartPr/>
                <p14:nvPr/>
              </p14:nvContentPartPr>
              <p14:xfrm>
                <a:off x="2509814" y="6024939"/>
                <a:ext cx="120240" cy="27288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556EFBE5-73F7-55DC-7CA8-1D3187926088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500814" y="6016299"/>
                  <a:ext cx="13788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B5C44F81-9E6B-E3B9-DA82-154A0A68623E}"/>
                    </a:ext>
                  </a:extLst>
                </p14:cNvPr>
                <p14:cNvContentPartPr/>
                <p14:nvPr/>
              </p14:nvContentPartPr>
              <p14:xfrm>
                <a:off x="2634374" y="5974179"/>
                <a:ext cx="345240" cy="15696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B5C44F81-9E6B-E3B9-DA82-154A0A68623E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625374" y="5965179"/>
                  <a:ext cx="3628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B2EF2674-F707-E009-5BC7-526B3BF6D3C1}"/>
                    </a:ext>
                  </a:extLst>
                </p14:cNvPr>
                <p14:cNvContentPartPr/>
                <p14:nvPr/>
              </p14:nvContentPartPr>
              <p14:xfrm>
                <a:off x="2929574" y="5996139"/>
                <a:ext cx="208080" cy="23148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B2EF2674-F707-E009-5BC7-526B3BF6D3C1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920574" y="5987139"/>
                  <a:ext cx="22572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78F73702-F526-BBD3-D4C7-659AD57CAA01}"/>
                    </a:ext>
                  </a:extLst>
                </p14:cNvPr>
                <p14:cNvContentPartPr/>
                <p14:nvPr/>
              </p14:nvContentPartPr>
              <p14:xfrm>
                <a:off x="3170414" y="6117099"/>
                <a:ext cx="96480" cy="864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78F73702-F526-BBD3-D4C7-659AD57CAA01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3161414" y="6108459"/>
                  <a:ext cx="11412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FCDD3422-1049-9323-E1DF-782E723AA757}"/>
                    </a:ext>
                  </a:extLst>
                </p14:cNvPr>
                <p14:cNvContentPartPr/>
                <p14:nvPr/>
              </p14:nvContentPartPr>
              <p14:xfrm>
                <a:off x="3348614" y="6020259"/>
                <a:ext cx="100440" cy="16452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FCDD3422-1049-9323-E1DF-782E723AA75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3339974" y="6011259"/>
                  <a:ext cx="11808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A69F3DB-4C2E-4BB8-3BD2-9E1D9CBC26A2}"/>
                    </a:ext>
                  </a:extLst>
                </p14:cNvPr>
                <p14:cNvContentPartPr/>
                <p14:nvPr/>
              </p14:nvContentPartPr>
              <p14:xfrm>
                <a:off x="3465614" y="6023499"/>
                <a:ext cx="261000" cy="24516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A69F3DB-4C2E-4BB8-3BD2-9E1D9CBC26A2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456614" y="6014859"/>
                  <a:ext cx="278640" cy="262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11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4C84427A-DFE3-26D0-3F30-F5030212D016}"/>
                  </a:ext>
                </a:extLst>
              </p14:cNvPr>
              <p14:cNvContentPartPr/>
              <p14:nvPr/>
            </p14:nvContentPartPr>
            <p14:xfrm>
              <a:off x="3927134" y="6073539"/>
              <a:ext cx="59760" cy="69480"/>
            </p14:xfrm>
          </p:contentPart>
        </mc:Choice>
        <mc:Fallback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4C84427A-DFE3-26D0-3F30-F5030212D016}"/>
                  </a:ext>
                </a:extLst>
              </p:cNvPr>
              <p:cNvPicPr/>
              <p:nvPr/>
            </p:nvPicPr>
            <p:blipFill>
              <a:blip r:embed="rId212"/>
              <a:stretch>
                <a:fillRect/>
              </a:stretch>
            </p:blipFill>
            <p:spPr>
              <a:xfrm>
                <a:off x="3918494" y="6064539"/>
                <a:ext cx="77400" cy="87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1" name="Group 140">
            <a:extLst>
              <a:ext uri="{FF2B5EF4-FFF2-40B4-BE49-F238E27FC236}">
                <a16:creationId xmlns:a16="http://schemas.microsoft.com/office/drawing/2014/main" id="{9EEC73F6-D30A-11B0-E708-B86AC9EA7903}"/>
              </a:ext>
            </a:extLst>
          </p:cNvPr>
          <p:cNvGrpSpPr/>
          <p:nvPr/>
        </p:nvGrpSpPr>
        <p:grpSpPr>
          <a:xfrm>
            <a:off x="4220174" y="5952939"/>
            <a:ext cx="378360" cy="360720"/>
            <a:chOff x="4220174" y="5952939"/>
            <a:chExt cx="378360" cy="36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A1C15A0A-B655-0C9F-EFD6-BC688A8D2282}"/>
                    </a:ext>
                  </a:extLst>
                </p14:cNvPr>
                <p14:cNvContentPartPr/>
                <p14:nvPr/>
              </p14:nvContentPartPr>
              <p14:xfrm>
                <a:off x="4220174" y="5952939"/>
                <a:ext cx="378360" cy="36072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A1C15A0A-B655-0C9F-EFD6-BC688A8D2282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4211534" y="5944299"/>
                  <a:ext cx="39600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0AB7F262-8DD0-B694-DBA1-44C6E371D333}"/>
                    </a:ext>
                  </a:extLst>
                </p14:cNvPr>
                <p14:cNvContentPartPr/>
                <p14:nvPr/>
              </p14:nvContentPartPr>
              <p14:xfrm>
                <a:off x="4308734" y="6074619"/>
                <a:ext cx="71280" cy="1278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0AB7F262-8DD0-B694-DBA1-44C6E371D333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4300094" y="6065979"/>
                  <a:ext cx="889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4931CE00-C5C0-52E1-F038-0A6901E63698}"/>
                    </a:ext>
                  </a:extLst>
                </p14:cNvPr>
                <p14:cNvContentPartPr/>
                <p14:nvPr/>
              </p14:nvContentPartPr>
              <p14:xfrm>
                <a:off x="4360574" y="6091539"/>
                <a:ext cx="38520" cy="15948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4931CE00-C5C0-52E1-F038-0A6901E63698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351574" y="6082899"/>
                  <a:ext cx="561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DBF9A491-B50E-1265-BF0A-7D3BBCDB4E33}"/>
                    </a:ext>
                  </a:extLst>
                </p14:cNvPr>
                <p14:cNvContentPartPr/>
                <p14:nvPr/>
              </p14:nvContentPartPr>
              <p14:xfrm>
                <a:off x="4454534" y="6040779"/>
                <a:ext cx="96120" cy="23868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DBF9A491-B50E-1265-BF0A-7D3BBCDB4E3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445894" y="6031779"/>
                  <a:ext cx="113760" cy="256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21">
            <p14:nvContentPartPr>
              <p14:cNvPr id="140" name="Ink 139">
                <a:extLst>
                  <a:ext uri="{FF2B5EF4-FFF2-40B4-BE49-F238E27FC236}">
                    <a16:creationId xmlns:a16="http://schemas.microsoft.com/office/drawing/2014/main" id="{16E7931E-869C-848D-B4F9-FE7CA5F1ED0A}"/>
                  </a:ext>
                </a:extLst>
              </p14:cNvPr>
              <p14:cNvContentPartPr/>
              <p14:nvPr/>
            </p14:nvContentPartPr>
            <p14:xfrm>
              <a:off x="3940454" y="6544779"/>
              <a:ext cx="163080" cy="84960"/>
            </p14:xfrm>
          </p:contentPart>
        </mc:Choice>
        <mc:Fallback>
          <p:pic>
            <p:nvPicPr>
              <p:cNvPr id="140" name="Ink 139">
                <a:extLst>
                  <a:ext uri="{FF2B5EF4-FFF2-40B4-BE49-F238E27FC236}">
                    <a16:creationId xmlns:a16="http://schemas.microsoft.com/office/drawing/2014/main" id="{16E7931E-869C-848D-B4F9-FE7CA5F1ED0A}"/>
                  </a:ext>
                </a:extLst>
              </p:cNvPr>
              <p:cNvPicPr/>
              <p:nvPr/>
            </p:nvPicPr>
            <p:blipFill>
              <a:blip r:embed="rId222"/>
              <a:stretch>
                <a:fillRect/>
              </a:stretch>
            </p:blipFill>
            <p:spPr>
              <a:xfrm>
                <a:off x="3931814" y="6535779"/>
                <a:ext cx="180720" cy="10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5BF8868-202C-6770-AA95-C26BC360422D}"/>
              </a:ext>
            </a:extLst>
          </p:cNvPr>
          <p:cNvGrpSpPr/>
          <p:nvPr/>
        </p:nvGrpSpPr>
        <p:grpSpPr>
          <a:xfrm>
            <a:off x="4301174" y="6427419"/>
            <a:ext cx="534240" cy="282600"/>
            <a:chOff x="4301174" y="6427419"/>
            <a:chExt cx="534240" cy="28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6487273-C11F-CD63-A872-7F7D872FBC37}"/>
                    </a:ext>
                  </a:extLst>
                </p14:cNvPr>
                <p14:cNvContentPartPr/>
                <p14:nvPr/>
              </p14:nvContentPartPr>
              <p14:xfrm>
                <a:off x="4301174" y="6517059"/>
                <a:ext cx="121680" cy="16884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6487273-C11F-CD63-A872-7F7D872FBC37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4292174" y="6508419"/>
                  <a:ext cx="1393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1C9A12B4-635B-F0C4-26A3-B451BEDF162A}"/>
                    </a:ext>
                  </a:extLst>
                </p14:cNvPr>
                <p14:cNvContentPartPr/>
                <p14:nvPr/>
              </p14:nvContentPartPr>
              <p14:xfrm>
                <a:off x="4480814" y="6427419"/>
                <a:ext cx="354600" cy="28260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1C9A12B4-635B-F0C4-26A3-B451BEDF162A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4472174" y="6418419"/>
                  <a:ext cx="37224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2F8E032D-0A9B-1399-0A10-82DD04124949}"/>
                    </a:ext>
                  </a:extLst>
                </p14:cNvPr>
                <p14:cNvContentPartPr/>
                <p14:nvPr/>
              </p14:nvContentPartPr>
              <p14:xfrm>
                <a:off x="4639934" y="6507339"/>
                <a:ext cx="115200" cy="2592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2F8E032D-0A9B-1399-0A10-82DD04124949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4630934" y="6498339"/>
                  <a:ext cx="1328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C7251B3D-8F07-174D-190E-A39CD0F70F4E}"/>
                    </a:ext>
                  </a:extLst>
                </p14:cNvPr>
                <p14:cNvContentPartPr/>
                <p14:nvPr/>
              </p14:nvContentPartPr>
              <p14:xfrm>
                <a:off x="4630934" y="6505179"/>
                <a:ext cx="78840" cy="19152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C7251B3D-8F07-174D-190E-A39CD0F70F4E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4622294" y="6496179"/>
                  <a:ext cx="96480" cy="20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1BE11077-EE51-527F-D098-57D0DE2B435C}"/>
              </a:ext>
            </a:extLst>
          </p:cNvPr>
          <p:cNvGrpSpPr/>
          <p:nvPr/>
        </p:nvGrpSpPr>
        <p:grpSpPr>
          <a:xfrm>
            <a:off x="5024054" y="6398259"/>
            <a:ext cx="686880" cy="282600"/>
            <a:chOff x="5024054" y="6398259"/>
            <a:chExt cx="686880" cy="28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FDB481E9-CE69-B403-3438-9DD36167B4CC}"/>
                    </a:ext>
                  </a:extLst>
                </p14:cNvPr>
                <p14:cNvContentPartPr/>
                <p14:nvPr/>
              </p14:nvContentPartPr>
              <p14:xfrm>
                <a:off x="5024054" y="6576459"/>
                <a:ext cx="110520" cy="9900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FDB481E9-CE69-B403-3438-9DD36167B4C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5015414" y="6567819"/>
                  <a:ext cx="12816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542C7BB2-C472-AC49-8467-DEBA9ABC37F5}"/>
                    </a:ext>
                  </a:extLst>
                </p14:cNvPr>
                <p14:cNvContentPartPr/>
                <p14:nvPr/>
              </p14:nvContentPartPr>
              <p14:xfrm>
                <a:off x="5155454" y="6573939"/>
                <a:ext cx="129600" cy="10692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542C7BB2-C472-AC49-8467-DEBA9ABC37F5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5146814" y="6564939"/>
                  <a:ext cx="14724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1C5D1AFB-5967-3399-B51B-709AB0788628}"/>
                    </a:ext>
                  </a:extLst>
                </p14:cNvPr>
                <p14:cNvContentPartPr/>
                <p14:nvPr/>
              </p14:nvContentPartPr>
              <p14:xfrm>
                <a:off x="5310614" y="6473139"/>
                <a:ext cx="232560" cy="19440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1C5D1AFB-5967-3399-B51B-709AB0788628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5301974" y="6464499"/>
                  <a:ext cx="2502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89A3F03B-D4E9-F461-FF2C-A587C8A4C081}"/>
                    </a:ext>
                  </a:extLst>
                </p14:cNvPr>
                <p14:cNvContentPartPr/>
                <p14:nvPr/>
              </p14:nvContentPartPr>
              <p14:xfrm>
                <a:off x="5465414" y="6398259"/>
                <a:ext cx="91080" cy="19980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89A3F03B-D4E9-F461-FF2C-A587C8A4C081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5456774" y="6389259"/>
                  <a:ext cx="10872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E0FB5A22-6F8A-EDE6-1F8F-F08ABCD68E77}"/>
                    </a:ext>
                  </a:extLst>
                </p14:cNvPr>
                <p14:cNvContentPartPr/>
                <p14:nvPr/>
              </p14:nvContentPartPr>
              <p14:xfrm>
                <a:off x="5592494" y="6517059"/>
                <a:ext cx="118440" cy="11592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E0FB5A22-6F8A-EDE6-1F8F-F08ABCD68E77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5583494" y="6508419"/>
                  <a:ext cx="136080" cy="133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1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83438FC2-04EB-CC52-207D-37DD6B5B41FE}"/>
                  </a:ext>
                </a:extLst>
              </p14:cNvPr>
              <p14:cNvContentPartPr/>
              <p14:nvPr/>
            </p14:nvContentPartPr>
            <p14:xfrm>
              <a:off x="9154694" y="3828219"/>
              <a:ext cx="32760" cy="5400"/>
            </p14:xfrm>
          </p:contentPart>
        </mc:Choice>
        <mc:Fallback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83438FC2-04EB-CC52-207D-37DD6B5B41FE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9145694" y="3819219"/>
                <a:ext cx="50400" cy="2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9426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68916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Q12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48BADC-0FE6-FC77-617A-919E43DC1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86" y="705891"/>
            <a:ext cx="7954485" cy="114316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7F984A7-045A-20E4-A8A4-9C5B82EE1F5C}"/>
                  </a:ext>
                </a:extLst>
              </p14:cNvPr>
              <p14:cNvContentPartPr/>
              <p14:nvPr/>
            </p14:nvContentPartPr>
            <p14:xfrm>
              <a:off x="11643374" y="3432939"/>
              <a:ext cx="1800" cy="39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7F984A7-045A-20E4-A8A4-9C5B82EE1F5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34734" y="3424299"/>
                <a:ext cx="19440" cy="21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B812D58A-0BC8-316C-04A0-C8FF8185821A}"/>
              </a:ext>
            </a:extLst>
          </p:cNvPr>
          <p:cNvGrpSpPr/>
          <p:nvPr/>
        </p:nvGrpSpPr>
        <p:grpSpPr>
          <a:xfrm>
            <a:off x="8612174" y="1221099"/>
            <a:ext cx="3249720" cy="2232720"/>
            <a:chOff x="8612174" y="1221099"/>
            <a:chExt cx="3249720" cy="223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0E1CD982-8F54-9170-8558-76A8F36594C2}"/>
                    </a:ext>
                  </a:extLst>
                </p14:cNvPr>
                <p14:cNvContentPartPr/>
                <p14:nvPr/>
              </p14:nvContentPartPr>
              <p14:xfrm>
                <a:off x="9323534" y="1221099"/>
                <a:ext cx="63720" cy="22327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0E1CD982-8F54-9170-8558-76A8F36594C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314534" y="1212459"/>
                  <a:ext cx="81360" cy="225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6E3E358-17CC-34B2-DB79-23DF46B16AE3}"/>
                    </a:ext>
                  </a:extLst>
                </p14:cNvPr>
                <p14:cNvContentPartPr/>
                <p14:nvPr/>
              </p14:nvContentPartPr>
              <p14:xfrm>
                <a:off x="8612174" y="3137019"/>
                <a:ext cx="3249720" cy="392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6E3E358-17CC-34B2-DB79-23DF46B16AE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603534" y="3128379"/>
                  <a:ext cx="32673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8027422-E36E-63DB-C382-7415C2AF9C50}"/>
                    </a:ext>
                  </a:extLst>
                </p14:cNvPr>
                <p14:cNvContentPartPr/>
                <p14:nvPr/>
              </p14:nvContentPartPr>
              <p14:xfrm>
                <a:off x="9141374" y="3266619"/>
                <a:ext cx="99000" cy="1260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8027422-E36E-63DB-C382-7415C2AF9C5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132734" y="3257619"/>
                  <a:ext cx="116640" cy="143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13BC68B9-F79E-FFCD-3544-3A84E2F93CD5}"/>
                  </a:ext>
                </a:extLst>
              </p14:cNvPr>
              <p14:cNvContentPartPr/>
              <p14:nvPr/>
            </p14:nvContentPartPr>
            <p14:xfrm>
              <a:off x="9918614" y="1231899"/>
              <a:ext cx="88920" cy="1512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13BC68B9-F79E-FFCD-3544-3A84E2F93CD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909614" y="1222899"/>
                <a:ext cx="106560" cy="3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6EBBE88A-5351-351B-C6BC-68A610ECEAA3}"/>
              </a:ext>
            </a:extLst>
          </p:cNvPr>
          <p:cNvGrpSpPr/>
          <p:nvPr/>
        </p:nvGrpSpPr>
        <p:grpSpPr>
          <a:xfrm>
            <a:off x="417494" y="2002659"/>
            <a:ext cx="163440" cy="263880"/>
            <a:chOff x="417494" y="2002659"/>
            <a:chExt cx="163440" cy="263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64E30D8-6151-95F1-072C-FC28FCB6EA8F}"/>
                    </a:ext>
                  </a:extLst>
                </p14:cNvPr>
                <p14:cNvContentPartPr/>
                <p14:nvPr/>
              </p14:nvContentPartPr>
              <p14:xfrm>
                <a:off x="417494" y="2095179"/>
                <a:ext cx="81000" cy="12744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64E30D8-6151-95F1-072C-FC28FCB6EA8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08854" y="2086179"/>
                  <a:ext cx="986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D58F4F9-C5F9-9A08-9AB6-13F05F992EF2}"/>
                    </a:ext>
                  </a:extLst>
                </p14:cNvPr>
                <p14:cNvContentPartPr/>
                <p14:nvPr/>
              </p14:nvContentPartPr>
              <p14:xfrm>
                <a:off x="505334" y="2002659"/>
                <a:ext cx="75600" cy="26388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D58F4F9-C5F9-9A08-9AB6-13F05F992EF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96334" y="1994019"/>
                  <a:ext cx="93240" cy="28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3822B01-85FD-32BA-4719-47395293F72B}"/>
              </a:ext>
            </a:extLst>
          </p:cNvPr>
          <p:cNvGrpSpPr/>
          <p:nvPr/>
        </p:nvGrpSpPr>
        <p:grpSpPr>
          <a:xfrm>
            <a:off x="771374" y="1942539"/>
            <a:ext cx="930240" cy="247320"/>
            <a:chOff x="771374" y="1942539"/>
            <a:chExt cx="930240" cy="247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6746474-0F05-C872-AF95-2DEE071E108B}"/>
                    </a:ext>
                  </a:extLst>
                </p14:cNvPr>
                <p14:cNvContentPartPr/>
                <p14:nvPr/>
              </p14:nvContentPartPr>
              <p14:xfrm>
                <a:off x="792614" y="1992219"/>
                <a:ext cx="33120" cy="1908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6746474-0F05-C872-AF95-2DEE071E108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83974" y="1983219"/>
                  <a:ext cx="507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D2BCA99-EB9F-0322-4DBB-E99E90696FA7}"/>
                    </a:ext>
                  </a:extLst>
                </p14:cNvPr>
                <p14:cNvContentPartPr/>
                <p14:nvPr/>
              </p14:nvContentPartPr>
              <p14:xfrm>
                <a:off x="771374" y="2009139"/>
                <a:ext cx="134640" cy="15156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D2BCA99-EB9F-0322-4DBB-E99E90696FA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62734" y="2000139"/>
                  <a:ext cx="1522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DB2E5EB-2626-5036-0588-A5472C64C140}"/>
                    </a:ext>
                  </a:extLst>
                </p14:cNvPr>
                <p14:cNvContentPartPr/>
                <p14:nvPr/>
              </p14:nvContentPartPr>
              <p14:xfrm>
                <a:off x="936254" y="2031819"/>
                <a:ext cx="42840" cy="11448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DB2E5EB-2626-5036-0588-A5472C64C14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27614" y="2022819"/>
                  <a:ext cx="604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8070DCE-0C93-08E6-4861-447AB2E853ED}"/>
                    </a:ext>
                  </a:extLst>
                </p14:cNvPr>
                <p14:cNvContentPartPr/>
                <p14:nvPr/>
              </p14:nvContentPartPr>
              <p14:xfrm>
                <a:off x="993854" y="2017779"/>
                <a:ext cx="203400" cy="14148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8070DCE-0C93-08E6-4861-447AB2E853E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84854" y="2008779"/>
                  <a:ext cx="22104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93A10B7-B183-56BD-9556-F41491530CEB}"/>
                    </a:ext>
                  </a:extLst>
                </p14:cNvPr>
                <p14:cNvContentPartPr/>
                <p14:nvPr/>
              </p14:nvContentPartPr>
              <p14:xfrm>
                <a:off x="1136054" y="1942539"/>
                <a:ext cx="59760" cy="24732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93A10B7-B183-56BD-9556-F41491530CE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27414" y="1933899"/>
                  <a:ext cx="7740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60C1B07-1FD4-9DF6-9021-5999BD31A91A}"/>
                    </a:ext>
                  </a:extLst>
                </p14:cNvPr>
                <p14:cNvContentPartPr/>
                <p14:nvPr/>
              </p14:nvContentPartPr>
              <p14:xfrm>
                <a:off x="1233614" y="2044779"/>
                <a:ext cx="99720" cy="11592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60C1B07-1FD4-9DF6-9021-5999BD31A91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224614" y="2035779"/>
                  <a:ext cx="1173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E80443B-FA25-3646-D86A-931A097AF9B7}"/>
                    </a:ext>
                  </a:extLst>
                </p14:cNvPr>
                <p14:cNvContentPartPr/>
                <p14:nvPr/>
              </p14:nvContentPartPr>
              <p14:xfrm>
                <a:off x="1367534" y="2070699"/>
                <a:ext cx="127080" cy="1094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E80443B-FA25-3646-D86A-931A097AF9B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358894" y="2062059"/>
                  <a:ext cx="1447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DE276EF-DE4C-E4C5-805B-120CF38FD603}"/>
                    </a:ext>
                  </a:extLst>
                </p14:cNvPr>
                <p14:cNvContentPartPr/>
                <p14:nvPr/>
              </p14:nvContentPartPr>
              <p14:xfrm>
                <a:off x="1568054" y="2038299"/>
                <a:ext cx="133560" cy="1350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DE276EF-DE4C-E4C5-805B-120CF38FD60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559414" y="2029299"/>
                  <a:ext cx="151200" cy="15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51A7918-D308-5368-5E32-AA8D2DB2BFC5}"/>
              </a:ext>
            </a:extLst>
          </p:cNvPr>
          <p:cNvGrpSpPr/>
          <p:nvPr/>
        </p:nvGrpSpPr>
        <p:grpSpPr>
          <a:xfrm>
            <a:off x="1963334" y="1906539"/>
            <a:ext cx="575280" cy="362160"/>
            <a:chOff x="1963334" y="1906539"/>
            <a:chExt cx="575280" cy="36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0B3C781-14F3-361E-F2D1-B86E8689B81A}"/>
                    </a:ext>
                  </a:extLst>
                </p14:cNvPr>
                <p14:cNvContentPartPr/>
                <p14:nvPr/>
              </p14:nvContentPartPr>
              <p14:xfrm>
                <a:off x="1963334" y="1906539"/>
                <a:ext cx="155880" cy="36216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0B3C781-14F3-361E-F2D1-B86E8689B81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954334" y="1897899"/>
                  <a:ext cx="173520" cy="37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F4B3E59B-7AD7-43FD-E9F0-953E9CCC216F}"/>
                    </a:ext>
                  </a:extLst>
                </p14:cNvPr>
                <p14:cNvContentPartPr/>
                <p14:nvPr/>
              </p14:nvContentPartPr>
              <p14:xfrm>
                <a:off x="2042534" y="2055579"/>
                <a:ext cx="156240" cy="6300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F4B3E59B-7AD7-43FD-E9F0-953E9CCC216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033894" y="2046579"/>
                  <a:ext cx="17388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882012EB-F0F7-E486-1E1C-DBFCB1C330BC}"/>
                    </a:ext>
                  </a:extLst>
                </p14:cNvPr>
                <p14:cNvContentPartPr/>
                <p14:nvPr/>
              </p14:nvContentPartPr>
              <p14:xfrm>
                <a:off x="2183654" y="1941099"/>
                <a:ext cx="354960" cy="2336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882012EB-F0F7-E486-1E1C-DBFCB1C330B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174654" y="1932459"/>
                  <a:ext cx="372600" cy="25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82E46ED-C475-76C2-1318-4B116EBA8E56}"/>
              </a:ext>
            </a:extLst>
          </p:cNvPr>
          <p:cNvGrpSpPr/>
          <p:nvPr/>
        </p:nvGrpSpPr>
        <p:grpSpPr>
          <a:xfrm>
            <a:off x="2833094" y="1949739"/>
            <a:ext cx="625320" cy="194760"/>
            <a:chOff x="2833094" y="1949739"/>
            <a:chExt cx="625320" cy="194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7790A5B-1DD0-30BB-0371-B361ABEF005D}"/>
                    </a:ext>
                  </a:extLst>
                </p14:cNvPr>
                <p14:cNvContentPartPr/>
                <p14:nvPr/>
              </p14:nvContentPartPr>
              <p14:xfrm>
                <a:off x="2833094" y="1978539"/>
                <a:ext cx="44280" cy="14832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7790A5B-1DD0-30BB-0371-B361ABEF005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824454" y="1969899"/>
                  <a:ext cx="619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64C2860-1D68-F15A-47AE-3A07C7096174}"/>
                    </a:ext>
                  </a:extLst>
                </p14:cNvPr>
                <p14:cNvContentPartPr/>
                <p14:nvPr/>
              </p14:nvContentPartPr>
              <p14:xfrm>
                <a:off x="2940734" y="2025699"/>
                <a:ext cx="74160" cy="1015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64C2860-1D68-F15A-47AE-3A07C7096174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932094" y="2016699"/>
                  <a:ext cx="9180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476B7F5-D866-3311-5390-998A7ED0585E}"/>
                    </a:ext>
                  </a:extLst>
                </p14:cNvPr>
                <p14:cNvContentPartPr/>
                <p14:nvPr/>
              </p14:nvContentPartPr>
              <p14:xfrm>
                <a:off x="3027134" y="2008419"/>
                <a:ext cx="113040" cy="13608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476B7F5-D866-3311-5390-998A7ED0585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018494" y="1999419"/>
                  <a:ext cx="13068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DD38813-AA25-94A2-C73F-5C343334655C}"/>
                    </a:ext>
                  </a:extLst>
                </p14:cNvPr>
                <p14:cNvContentPartPr/>
                <p14:nvPr/>
              </p14:nvContentPartPr>
              <p14:xfrm>
                <a:off x="3222254" y="1949739"/>
                <a:ext cx="232560" cy="1645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DD38813-AA25-94A2-C73F-5C343334655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213254" y="1940739"/>
                  <a:ext cx="25020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83413B4-3903-6299-D2E2-8832418AADC6}"/>
                    </a:ext>
                  </a:extLst>
                </p14:cNvPr>
                <p14:cNvContentPartPr/>
                <p14:nvPr/>
              </p14:nvContentPartPr>
              <p14:xfrm>
                <a:off x="3448694" y="2046579"/>
                <a:ext cx="9720" cy="54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83413B4-3903-6299-D2E2-8832418AADC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439694" y="2037939"/>
                  <a:ext cx="2736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4CAAFA0-D341-71AD-DBD0-CFB77A6D883C}"/>
              </a:ext>
            </a:extLst>
          </p:cNvPr>
          <p:cNvGrpSpPr/>
          <p:nvPr/>
        </p:nvGrpSpPr>
        <p:grpSpPr>
          <a:xfrm>
            <a:off x="3761174" y="1934259"/>
            <a:ext cx="618840" cy="284760"/>
            <a:chOff x="3761174" y="1934259"/>
            <a:chExt cx="618840" cy="284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4B5351C-EE2F-3D01-740C-F97EC8807A0E}"/>
                    </a:ext>
                  </a:extLst>
                </p14:cNvPr>
                <p14:cNvContentPartPr/>
                <p14:nvPr/>
              </p14:nvContentPartPr>
              <p14:xfrm>
                <a:off x="3761174" y="1934259"/>
                <a:ext cx="29160" cy="2750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4B5351C-EE2F-3D01-740C-F97EC8807A0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752534" y="1925259"/>
                  <a:ext cx="4680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2AD89CBA-230B-376C-1CA2-6E032CA95878}"/>
                    </a:ext>
                  </a:extLst>
                </p14:cNvPr>
                <p14:cNvContentPartPr/>
                <p14:nvPr/>
              </p14:nvContentPartPr>
              <p14:xfrm>
                <a:off x="3879614" y="1970259"/>
                <a:ext cx="104040" cy="14292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2AD89CBA-230B-376C-1CA2-6E032CA95878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870614" y="1961259"/>
                  <a:ext cx="12168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3657185-D5C5-1842-F3AA-5C6766E7636D}"/>
                    </a:ext>
                  </a:extLst>
                </p14:cNvPr>
                <p14:cNvContentPartPr/>
                <p14:nvPr/>
              </p14:nvContentPartPr>
              <p14:xfrm>
                <a:off x="4078694" y="1953339"/>
                <a:ext cx="27360" cy="12420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3657185-D5C5-1842-F3AA-5C6766E7636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070054" y="1944339"/>
                  <a:ext cx="450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E398319-1F5A-BFB9-ED90-11605BC19096}"/>
                    </a:ext>
                  </a:extLst>
                </p14:cNvPr>
                <p14:cNvContentPartPr/>
                <p14:nvPr/>
              </p14:nvContentPartPr>
              <p14:xfrm>
                <a:off x="4078694" y="2147019"/>
                <a:ext cx="148320" cy="720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E398319-1F5A-BFB9-ED90-11605BC1909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069694" y="2138379"/>
                  <a:ext cx="16596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DCC7579-2134-1C47-63A4-83C8181389CE}"/>
                    </a:ext>
                  </a:extLst>
                </p14:cNvPr>
                <p14:cNvContentPartPr/>
                <p14:nvPr/>
              </p14:nvContentPartPr>
              <p14:xfrm>
                <a:off x="4285334" y="2051619"/>
                <a:ext cx="94680" cy="900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DCC7579-2134-1C47-63A4-83C8181389CE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276694" y="2042619"/>
                  <a:ext cx="11232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CB4C68-9511-779D-EDBD-1D3DD4B8D383}"/>
              </a:ext>
            </a:extLst>
          </p:cNvPr>
          <p:cNvGrpSpPr/>
          <p:nvPr/>
        </p:nvGrpSpPr>
        <p:grpSpPr>
          <a:xfrm>
            <a:off x="4531214" y="1849299"/>
            <a:ext cx="502560" cy="463320"/>
            <a:chOff x="4531214" y="1849299"/>
            <a:chExt cx="502560" cy="46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A4951BF-3D7D-ED32-5303-E3780588D297}"/>
                    </a:ext>
                  </a:extLst>
                </p14:cNvPr>
                <p14:cNvContentPartPr/>
                <p14:nvPr/>
              </p14:nvContentPartPr>
              <p14:xfrm>
                <a:off x="4531214" y="1939659"/>
                <a:ext cx="108720" cy="4068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A4951BF-3D7D-ED32-5303-E3780588D29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522214" y="1931019"/>
                  <a:ext cx="12636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06DF013-BB5F-8523-1ED8-7ADB3209216E}"/>
                    </a:ext>
                  </a:extLst>
                </p14:cNvPr>
                <p14:cNvContentPartPr/>
                <p14:nvPr/>
              </p14:nvContentPartPr>
              <p14:xfrm>
                <a:off x="4536614" y="1973859"/>
                <a:ext cx="255600" cy="33876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06DF013-BB5F-8523-1ED8-7ADB3209216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527974" y="1964859"/>
                  <a:ext cx="27324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60C14F51-FED9-F851-B529-9CA6D2031E17}"/>
                    </a:ext>
                  </a:extLst>
                </p14:cNvPr>
                <p14:cNvContentPartPr/>
                <p14:nvPr/>
              </p14:nvContentPartPr>
              <p14:xfrm>
                <a:off x="4697534" y="1978539"/>
                <a:ext cx="29520" cy="3276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60C14F51-FED9-F851-B529-9CA6D2031E1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688534" y="1969899"/>
                  <a:ext cx="471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5A56EF5-4079-61B8-A530-179FF3E26150}"/>
                    </a:ext>
                  </a:extLst>
                </p14:cNvPr>
                <p14:cNvContentPartPr/>
                <p14:nvPr/>
              </p14:nvContentPartPr>
              <p14:xfrm>
                <a:off x="4688174" y="1849299"/>
                <a:ext cx="345600" cy="33084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5A56EF5-4079-61B8-A530-179FF3E2615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679534" y="1840299"/>
                  <a:ext cx="363240" cy="348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7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DE50BEAB-1469-9800-21AB-E384D671DFD6}"/>
                  </a:ext>
                </a:extLst>
              </p14:cNvPr>
              <p14:cNvContentPartPr/>
              <p14:nvPr/>
            </p14:nvContentPartPr>
            <p14:xfrm>
              <a:off x="5193974" y="1968819"/>
              <a:ext cx="201600" cy="120600"/>
            </p14:xfrm>
          </p:contentPart>
        </mc:Choice>
        <mc:Fallback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DE50BEAB-1469-9800-21AB-E384D671DFD6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5184974" y="1959819"/>
                <a:ext cx="219240" cy="13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86" name="Group 85">
            <a:extLst>
              <a:ext uri="{FF2B5EF4-FFF2-40B4-BE49-F238E27FC236}">
                <a16:creationId xmlns:a16="http://schemas.microsoft.com/office/drawing/2014/main" id="{BC555DA5-9364-ED80-833C-CCD4D8C58527}"/>
              </a:ext>
            </a:extLst>
          </p:cNvPr>
          <p:cNvGrpSpPr/>
          <p:nvPr/>
        </p:nvGrpSpPr>
        <p:grpSpPr>
          <a:xfrm>
            <a:off x="846614" y="2346819"/>
            <a:ext cx="988560" cy="436680"/>
            <a:chOff x="846614" y="2346819"/>
            <a:chExt cx="988560" cy="43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610CEE0-93BB-452C-90EE-DC67B6B0B004}"/>
                    </a:ext>
                  </a:extLst>
                </p14:cNvPr>
                <p14:cNvContentPartPr/>
                <p14:nvPr/>
              </p14:nvContentPartPr>
              <p14:xfrm>
                <a:off x="846614" y="2620779"/>
                <a:ext cx="101520" cy="14976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610CEE0-93BB-452C-90EE-DC67B6B0B00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37614" y="2612139"/>
                  <a:ext cx="1191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34D4D259-FDF7-EC52-4AD2-B2020D44A4B0}"/>
                    </a:ext>
                  </a:extLst>
                </p14:cNvPr>
                <p14:cNvContentPartPr/>
                <p14:nvPr/>
              </p14:nvContentPartPr>
              <p14:xfrm>
                <a:off x="967574" y="2615739"/>
                <a:ext cx="156240" cy="16776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34D4D259-FDF7-EC52-4AD2-B2020D44A4B0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958574" y="2606739"/>
                  <a:ext cx="17388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91200DF-5AB9-3AA3-FD15-DAC6F413D882}"/>
                    </a:ext>
                  </a:extLst>
                </p14:cNvPr>
                <p14:cNvContentPartPr/>
                <p14:nvPr/>
              </p14:nvContentPartPr>
              <p14:xfrm>
                <a:off x="876854" y="2525379"/>
                <a:ext cx="188640" cy="118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91200DF-5AB9-3AA3-FD15-DAC6F413D882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68214" y="2516379"/>
                  <a:ext cx="2062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D4BF66D1-B789-D3D1-A7C7-4E986ECE5311}"/>
                    </a:ext>
                  </a:extLst>
                </p14:cNvPr>
                <p14:cNvContentPartPr/>
                <p14:nvPr/>
              </p14:nvContentPartPr>
              <p14:xfrm>
                <a:off x="1053254" y="2482899"/>
                <a:ext cx="293400" cy="1004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D4BF66D1-B789-D3D1-A7C7-4E986ECE531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44254" y="2473899"/>
                  <a:ext cx="3110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CF636FC-7DAB-37F2-700C-46413B676F0A}"/>
                    </a:ext>
                  </a:extLst>
                </p14:cNvPr>
                <p14:cNvContentPartPr/>
                <p14:nvPr/>
              </p14:nvContentPartPr>
              <p14:xfrm>
                <a:off x="1275734" y="2625819"/>
                <a:ext cx="121320" cy="2160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CF636FC-7DAB-37F2-700C-46413B676F0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266734" y="2617179"/>
                  <a:ext cx="1389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F3E9AF75-E5E0-D5A7-69B3-4D8F99C6D79C}"/>
                    </a:ext>
                  </a:extLst>
                </p14:cNvPr>
                <p14:cNvContentPartPr/>
                <p14:nvPr/>
              </p14:nvContentPartPr>
              <p14:xfrm>
                <a:off x="1542494" y="2567139"/>
                <a:ext cx="99720" cy="1303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F3E9AF75-E5E0-D5A7-69B3-4D8F99C6D79C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533494" y="2558139"/>
                  <a:ext cx="11736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E27260D-616A-802A-DBA8-1229AC2B828F}"/>
                    </a:ext>
                  </a:extLst>
                </p14:cNvPr>
                <p14:cNvContentPartPr/>
                <p14:nvPr/>
              </p14:nvContentPartPr>
              <p14:xfrm>
                <a:off x="1691174" y="2526819"/>
                <a:ext cx="124560" cy="14868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E27260D-616A-802A-DBA8-1229AC2B828F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682534" y="2518179"/>
                  <a:ext cx="1422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0612729-4060-2D1B-70F5-7244483789B4}"/>
                    </a:ext>
                  </a:extLst>
                </p14:cNvPr>
                <p14:cNvContentPartPr/>
                <p14:nvPr/>
              </p14:nvContentPartPr>
              <p14:xfrm>
                <a:off x="1567334" y="2346819"/>
                <a:ext cx="267840" cy="1191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0612729-4060-2D1B-70F5-7244483789B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558334" y="2337819"/>
                  <a:ext cx="285480" cy="13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C4C3B65-EDE1-4A98-59C5-6952B934021F}"/>
              </a:ext>
            </a:extLst>
          </p:cNvPr>
          <p:cNvGrpSpPr/>
          <p:nvPr/>
        </p:nvGrpSpPr>
        <p:grpSpPr>
          <a:xfrm>
            <a:off x="2003294" y="2337819"/>
            <a:ext cx="612720" cy="322200"/>
            <a:chOff x="2003294" y="2337819"/>
            <a:chExt cx="612720" cy="322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AFB6DC2-173C-1D0E-6CAF-38A9FC58012C}"/>
                    </a:ext>
                  </a:extLst>
                </p14:cNvPr>
                <p14:cNvContentPartPr/>
                <p14:nvPr/>
              </p14:nvContentPartPr>
              <p14:xfrm>
                <a:off x="2003294" y="2536899"/>
                <a:ext cx="96480" cy="1080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AFB6DC2-173C-1D0E-6CAF-38A9FC58012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994654" y="2527899"/>
                  <a:ext cx="1141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A5657381-0248-4F1A-DF5B-58C0F65F54CF}"/>
                    </a:ext>
                  </a:extLst>
                </p14:cNvPr>
                <p14:cNvContentPartPr/>
                <p14:nvPr/>
              </p14:nvContentPartPr>
              <p14:xfrm>
                <a:off x="2040374" y="2469219"/>
                <a:ext cx="42120" cy="1206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A5657381-0248-4F1A-DF5B-58C0F65F54CF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031374" y="2460579"/>
                  <a:ext cx="597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BCBA975E-6CE6-006C-35C9-6BCDF5991667}"/>
                    </a:ext>
                  </a:extLst>
                </p14:cNvPr>
                <p14:cNvContentPartPr/>
                <p14:nvPr/>
              </p14:nvContentPartPr>
              <p14:xfrm>
                <a:off x="2167094" y="2501979"/>
                <a:ext cx="115200" cy="15804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BCBA975E-6CE6-006C-35C9-6BCDF5991667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158094" y="2493339"/>
                  <a:ext cx="13284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16F49FC-1519-76ED-1B5C-3B45F10BB501}"/>
                    </a:ext>
                  </a:extLst>
                </p14:cNvPr>
                <p14:cNvContentPartPr/>
                <p14:nvPr/>
              </p14:nvContentPartPr>
              <p14:xfrm>
                <a:off x="2342414" y="2525379"/>
                <a:ext cx="183240" cy="13140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16F49FC-1519-76ED-1B5C-3B45F10BB501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333774" y="2516379"/>
                  <a:ext cx="2008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E517DCAD-D54D-965A-D2AD-412796908DD6}"/>
                    </a:ext>
                  </a:extLst>
                </p14:cNvPr>
                <p14:cNvContentPartPr/>
                <p14:nvPr/>
              </p14:nvContentPartPr>
              <p14:xfrm>
                <a:off x="2260334" y="2391459"/>
                <a:ext cx="226080" cy="2880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E517DCAD-D54D-965A-D2AD-412796908DD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251694" y="2382459"/>
                  <a:ext cx="2437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2684143E-12E2-337E-E7FF-D24E570FA8FD}"/>
                    </a:ext>
                  </a:extLst>
                </p14:cNvPr>
                <p14:cNvContentPartPr/>
                <p14:nvPr/>
              </p14:nvContentPartPr>
              <p14:xfrm>
                <a:off x="2457974" y="2337819"/>
                <a:ext cx="158040" cy="13572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2684143E-12E2-337E-E7FF-D24E570FA8F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449334" y="2328819"/>
                  <a:ext cx="175680" cy="15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2D4EBA2-B688-00AB-A3F3-F34004D03503}"/>
              </a:ext>
            </a:extLst>
          </p:cNvPr>
          <p:cNvGrpSpPr/>
          <p:nvPr/>
        </p:nvGrpSpPr>
        <p:grpSpPr>
          <a:xfrm>
            <a:off x="1319294" y="3128379"/>
            <a:ext cx="119520" cy="87120"/>
            <a:chOff x="1319294" y="3128379"/>
            <a:chExt cx="119520" cy="87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BBF6AFB-07E4-72BD-9612-882980272397}"/>
                    </a:ext>
                  </a:extLst>
                </p14:cNvPr>
                <p14:cNvContentPartPr/>
                <p14:nvPr/>
              </p14:nvContentPartPr>
              <p14:xfrm>
                <a:off x="1319294" y="3128379"/>
                <a:ext cx="86760" cy="1044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BBF6AFB-07E4-72BD-9612-882980272397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310654" y="3119739"/>
                  <a:ext cx="10440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E16298F-ED26-7A31-099C-D90BFD4AD8DF}"/>
                    </a:ext>
                  </a:extLst>
                </p14:cNvPr>
                <p14:cNvContentPartPr/>
                <p14:nvPr/>
              </p14:nvContentPartPr>
              <p14:xfrm>
                <a:off x="1342694" y="3205059"/>
                <a:ext cx="96120" cy="1044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E16298F-ED26-7A31-099C-D90BFD4AD8D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334054" y="3196059"/>
                  <a:ext cx="113760" cy="2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C95C20A-D628-93D9-3078-02BE81A7D26F}"/>
              </a:ext>
            </a:extLst>
          </p:cNvPr>
          <p:cNvGrpSpPr/>
          <p:nvPr/>
        </p:nvGrpSpPr>
        <p:grpSpPr>
          <a:xfrm>
            <a:off x="1595774" y="2924259"/>
            <a:ext cx="2314800" cy="468360"/>
            <a:chOff x="1595774" y="2924259"/>
            <a:chExt cx="2314800" cy="468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EEB12E77-F121-38BA-6456-0438A86F4E2D}"/>
                    </a:ext>
                  </a:extLst>
                </p14:cNvPr>
                <p14:cNvContentPartPr/>
                <p14:nvPr/>
              </p14:nvContentPartPr>
              <p14:xfrm>
                <a:off x="1595774" y="3069699"/>
                <a:ext cx="122760" cy="16272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EEB12E77-F121-38BA-6456-0438A86F4E2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586774" y="3060699"/>
                  <a:ext cx="14040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7BA6C158-FA84-913E-4D38-3D4B5B055733}"/>
                    </a:ext>
                  </a:extLst>
                </p14:cNvPr>
                <p14:cNvContentPartPr/>
                <p14:nvPr/>
              </p14:nvContentPartPr>
              <p14:xfrm>
                <a:off x="1812134" y="3042699"/>
                <a:ext cx="34560" cy="16560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7BA6C158-FA84-913E-4D38-3D4B5B05573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803494" y="3034059"/>
                  <a:ext cx="5220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BFFE0001-C8D2-B1B3-49CF-3931EE81354A}"/>
                    </a:ext>
                  </a:extLst>
                </p14:cNvPr>
                <p14:cNvContentPartPr/>
                <p14:nvPr/>
              </p14:nvContentPartPr>
              <p14:xfrm>
                <a:off x="1812134" y="3265539"/>
                <a:ext cx="160920" cy="3672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BFFE0001-C8D2-B1B3-49CF-3931EE81354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803494" y="3256899"/>
                  <a:ext cx="1785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4A008E51-21CF-2ED6-F38B-2A85E5BD851C}"/>
                    </a:ext>
                  </a:extLst>
                </p14:cNvPr>
                <p14:cNvContentPartPr/>
                <p14:nvPr/>
              </p14:nvContentPartPr>
              <p14:xfrm>
                <a:off x="2000054" y="3041259"/>
                <a:ext cx="94680" cy="12996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4A008E51-21CF-2ED6-F38B-2A85E5BD851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991054" y="3032619"/>
                  <a:ext cx="1123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0BAFCC85-BAB3-4055-FD55-7F4DDEE4F451}"/>
                    </a:ext>
                  </a:extLst>
                </p14:cNvPr>
                <p14:cNvContentPartPr/>
                <p14:nvPr/>
              </p14:nvContentPartPr>
              <p14:xfrm>
                <a:off x="2230094" y="2976819"/>
                <a:ext cx="107280" cy="25704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0BAFCC85-BAB3-4055-FD55-7F4DDEE4F451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221094" y="2968179"/>
                  <a:ext cx="12492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0C429E17-546E-7159-92A3-251B65173007}"/>
                    </a:ext>
                  </a:extLst>
                </p14:cNvPr>
                <p14:cNvContentPartPr/>
                <p14:nvPr/>
              </p14:nvContentPartPr>
              <p14:xfrm>
                <a:off x="2356094" y="3114339"/>
                <a:ext cx="96480" cy="27828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0C429E17-546E-7159-92A3-251B65173007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347094" y="3105699"/>
                  <a:ext cx="11412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DB79FDA-095E-B4B8-4D06-625ED273D31A}"/>
                    </a:ext>
                  </a:extLst>
                </p14:cNvPr>
                <p14:cNvContentPartPr/>
                <p14:nvPr/>
              </p14:nvContentPartPr>
              <p14:xfrm>
                <a:off x="2384894" y="3008859"/>
                <a:ext cx="193680" cy="22392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DB79FDA-095E-B4B8-4D06-625ED273D31A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376254" y="3000219"/>
                  <a:ext cx="21132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B467EC99-1DC5-FD1A-F23C-17F47DC13F7B}"/>
                    </a:ext>
                  </a:extLst>
                </p14:cNvPr>
                <p14:cNvContentPartPr/>
                <p14:nvPr/>
              </p14:nvContentPartPr>
              <p14:xfrm>
                <a:off x="2634374" y="2983299"/>
                <a:ext cx="136440" cy="16884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B467EC99-1DC5-FD1A-F23C-17F47DC13F7B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625374" y="2974659"/>
                  <a:ext cx="1540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5743530E-9938-C23C-54D2-37A0440B799F}"/>
                    </a:ext>
                  </a:extLst>
                </p14:cNvPr>
                <p14:cNvContentPartPr/>
                <p14:nvPr/>
              </p14:nvContentPartPr>
              <p14:xfrm>
                <a:off x="2863694" y="2979699"/>
                <a:ext cx="129240" cy="1893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5743530E-9938-C23C-54D2-37A0440B799F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854694" y="2971059"/>
                  <a:ext cx="1468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1723CB7-25A3-ACA6-39EA-34B74512BD86}"/>
                    </a:ext>
                  </a:extLst>
                </p14:cNvPr>
                <p14:cNvContentPartPr/>
                <p14:nvPr/>
              </p14:nvContentPartPr>
              <p14:xfrm>
                <a:off x="3090134" y="2966379"/>
                <a:ext cx="47160" cy="17352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1723CB7-25A3-ACA6-39EA-34B74512BD8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081494" y="2957739"/>
                  <a:ext cx="6480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AEABF88-C595-0558-4CD8-244F36306431}"/>
                    </a:ext>
                  </a:extLst>
                </p14:cNvPr>
                <p14:cNvContentPartPr/>
                <p14:nvPr/>
              </p14:nvContentPartPr>
              <p14:xfrm>
                <a:off x="3082574" y="3186339"/>
                <a:ext cx="182160" cy="4536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AEABF88-C595-0558-4CD8-244F36306431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073574" y="3177339"/>
                  <a:ext cx="19980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B456C8BC-F997-5DAE-E500-1EDC4698DD0B}"/>
                    </a:ext>
                  </a:extLst>
                </p14:cNvPr>
                <p14:cNvContentPartPr/>
                <p14:nvPr/>
              </p14:nvContentPartPr>
              <p14:xfrm>
                <a:off x="3341054" y="2924259"/>
                <a:ext cx="295200" cy="13104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B456C8BC-F997-5DAE-E500-1EDC4698DD0B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332054" y="2915259"/>
                  <a:ext cx="3128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AAC1B54-2FF0-EAAA-F6F7-FB7DAD1BFBFE}"/>
                    </a:ext>
                  </a:extLst>
                </p14:cNvPr>
                <p14:cNvContentPartPr/>
                <p14:nvPr/>
              </p14:nvContentPartPr>
              <p14:xfrm>
                <a:off x="3530054" y="2939379"/>
                <a:ext cx="117000" cy="22392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AAC1B54-2FF0-EAAA-F6F7-FB7DAD1BFBF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521054" y="2930739"/>
                  <a:ext cx="1346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1DCD7AD-2659-0AF0-C0D8-04767E1C8381}"/>
                    </a:ext>
                  </a:extLst>
                </p14:cNvPr>
                <p14:cNvContentPartPr/>
                <p14:nvPr/>
              </p14:nvContentPartPr>
              <p14:xfrm>
                <a:off x="3714734" y="2954499"/>
                <a:ext cx="84600" cy="31896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1DCD7AD-2659-0AF0-C0D8-04767E1C8381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706094" y="2945499"/>
                  <a:ext cx="10224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66641AD8-DB08-FE10-5CA2-A4A86E246D3F}"/>
                    </a:ext>
                  </a:extLst>
                </p14:cNvPr>
                <p14:cNvContentPartPr/>
                <p14:nvPr/>
              </p14:nvContentPartPr>
              <p14:xfrm>
                <a:off x="3743894" y="3147099"/>
                <a:ext cx="166680" cy="3420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66641AD8-DB08-FE10-5CA2-A4A86E246D3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3734894" y="3138099"/>
                  <a:ext cx="184320" cy="51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1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0434DDEC-BDA7-5B58-99E2-BEC5CD10CEC3}"/>
                  </a:ext>
                </a:extLst>
              </p14:cNvPr>
              <p14:cNvContentPartPr/>
              <p14:nvPr/>
            </p14:nvContentPartPr>
            <p14:xfrm>
              <a:off x="1473014" y="3624099"/>
              <a:ext cx="109440" cy="111960"/>
            </p14:xfrm>
          </p:contentPart>
        </mc:Choice>
        <mc:Fallback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0434DDEC-BDA7-5B58-99E2-BEC5CD10CEC3}"/>
                  </a:ext>
                </a:extLst>
              </p:cNvPr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1464374" y="3615459"/>
                <a:ext cx="127080" cy="129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7" name="Group 116">
            <a:extLst>
              <a:ext uri="{FF2B5EF4-FFF2-40B4-BE49-F238E27FC236}">
                <a16:creationId xmlns:a16="http://schemas.microsoft.com/office/drawing/2014/main" id="{B1B23487-91DC-DE78-6F5E-A9C04F82C22D}"/>
              </a:ext>
            </a:extLst>
          </p:cNvPr>
          <p:cNvGrpSpPr/>
          <p:nvPr/>
        </p:nvGrpSpPr>
        <p:grpSpPr>
          <a:xfrm>
            <a:off x="1744094" y="3512859"/>
            <a:ext cx="1626120" cy="461880"/>
            <a:chOff x="1744094" y="3512859"/>
            <a:chExt cx="1626120" cy="461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6CEE198C-185E-785D-EBA1-491C5084BCEE}"/>
                    </a:ext>
                  </a:extLst>
                </p14:cNvPr>
                <p14:cNvContentPartPr/>
                <p14:nvPr/>
              </p14:nvContentPartPr>
              <p14:xfrm>
                <a:off x="1877294" y="3579459"/>
                <a:ext cx="88200" cy="17100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6CEE198C-185E-785D-EBA1-491C5084BCEE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868654" y="3570819"/>
                  <a:ext cx="1058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128D34DF-51D0-CA0F-0309-FA6CB1B50C25}"/>
                    </a:ext>
                  </a:extLst>
                </p14:cNvPr>
                <p14:cNvContentPartPr/>
                <p14:nvPr/>
              </p14:nvContentPartPr>
              <p14:xfrm>
                <a:off x="1956134" y="3632739"/>
                <a:ext cx="132840" cy="17676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128D34DF-51D0-CA0F-0309-FA6CB1B50C25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947134" y="3623739"/>
                  <a:ext cx="1504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0E177057-64F5-7A6F-E23F-AC8F47D55423}"/>
                    </a:ext>
                  </a:extLst>
                </p14:cNvPr>
                <p14:cNvContentPartPr/>
                <p14:nvPr/>
              </p14:nvContentPartPr>
              <p14:xfrm>
                <a:off x="2049374" y="3621939"/>
                <a:ext cx="182880" cy="25092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0E177057-64F5-7A6F-E23F-AC8F47D5542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040734" y="3613299"/>
                  <a:ext cx="20052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DD37E060-51E9-A05E-394E-B02A06940602}"/>
                    </a:ext>
                  </a:extLst>
                </p14:cNvPr>
                <p14:cNvContentPartPr/>
                <p14:nvPr/>
              </p14:nvContentPartPr>
              <p14:xfrm>
                <a:off x="2327654" y="3676659"/>
                <a:ext cx="97920" cy="936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DD37E060-51E9-A05E-394E-B02A06940602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319014" y="3667659"/>
                  <a:ext cx="1155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09328AC-E836-D793-EC9C-CB7CC436B511}"/>
                    </a:ext>
                  </a:extLst>
                </p14:cNvPr>
                <p14:cNvContentPartPr/>
                <p14:nvPr/>
              </p14:nvContentPartPr>
              <p14:xfrm>
                <a:off x="2344574" y="3580899"/>
                <a:ext cx="52200" cy="17604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09328AC-E836-D793-EC9C-CB7CC436B511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335934" y="3572259"/>
                  <a:ext cx="6984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26F86A94-F399-4770-F203-6EFA19A0F92E}"/>
                    </a:ext>
                  </a:extLst>
                </p14:cNvPr>
                <p14:cNvContentPartPr/>
                <p14:nvPr/>
              </p14:nvContentPartPr>
              <p14:xfrm>
                <a:off x="2513054" y="3567579"/>
                <a:ext cx="123480" cy="20988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26F86A94-F399-4770-F203-6EFA19A0F92E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504414" y="3558579"/>
                  <a:ext cx="1411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2F7FCF1C-2969-C8EB-9BC7-6B0D89451D1C}"/>
                    </a:ext>
                  </a:extLst>
                </p14:cNvPr>
                <p14:cNvContentPartPr/>
                <p14:nvPr/>
              </p14:nvContentPartPr>
              <p14:xfrm>
                <a:off x="2714294" y="3669459"/>
                <a:ext cx="97920" cy="30528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F7FCF1C-2969-C8EB-9BC7-6B0D89451D1C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705654" y="3660459"/>
                  <a:ext cx="11556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6D32A060-C48A-F179-085F-82F1B99394AF}"/>
                    </a:ext>
                  </a:extLst>
                </p14:cNvPr>
                <p14:cNvContentPartPr/>
                <p14:nvPr/>
              </p14:nvContentPartPr>
              <p14:xfrm>
                <a:off x="2680454" y="3596379"/>
                <a:ext cx="304920" cy="2595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6D32A060-C48A-F179-085F-82F1B99394AF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671454" y="3587739"/>
                  <a:ext cx="32256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C301806E-552E-2E5D-0D9A-96E0013F39AC}"/>
                    </a:ext>
                  </a:extLst>
                </p14:cNvPr>
                <p14:cNvContentPartPr/>
                <p14:nvPr/>
              </p14:nvContentPartPr>
              <p14:xfrm>
                <a:off x="1744094" y="3512859"/>
                <a:ext cx="112320" cy="40392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C301806E-552E-2E5D-0D9A-96E0013F39AC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735454" y="3503859"/>
                  <a:ext cx="129960" cy="42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E20B9DC6-4FDA-1857-9E46-A51A2CC84838}"/>
                    </a:ext>
                  </a:extLst>
                </p14:cNvPr>
                <p14:cNvContentPartPr/>
                <p14:nvPr/>
              </p14:nvContentPartPr>
              <p14:xfrm>
                <a:off x="2965574" y="3514659"/>
                <a:ext cx="93960" cy="32904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E20B9DC6-4FDA-1857-9E46-A51A2CC8483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2956934" y="3506019"/>
                  <a:ext cx="11160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227E1F1-FCDE-CCF6-924C-192D27CEC542}"/>
                    </a:ext>
                  </a:extLst>
                </p14:cNvPr>
                <p14:cNvContentPartPr/>
                <p14:nvPr/>
              </p14:nvContentPartPr>
              <p14:xfrm>
                <a:off x="3185894" y="3661179"/>
                <a:ext cx="184320" cy="11268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227E1F1-FCDE-CCF6-924C-192D27CEC542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176894" y="3652179"/>
                  <a:ext cx="201960" cy="130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55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D42E5F8A-AFD8-A737-55F2-D997F9CCFAE7}"/>
                  </a:ext>
                </a:extLst>
              </p14:cNvPr>
              <p14:cNvContentPartPr/>
              <p14:nvPr/>
            </p14:nvContentPartPr>
            <p14:xfrm>
              <a:off x="2739854" y="4105779"/>
              <a:ext cx="126360" cy="189360"/>
            </p14:xfrm>
          </p:contentPart>
        </mc:Choice>
        <mc:Fallback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D42E5F8A-AFD8-A737-55F2-D997F9CCFAE7}"/>
                  </a:ext>
                </a:extLst>
              </p:cNvPr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2730854" y="4097139"/>
                <a:ext cx="144000" cy="20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0" name="Group 149">
            <a:extLst>
              <a:ext uri="{FF2B5EF4-FFF2-40B4-BE49-F238E27FC236}">
                <a16:creationId xmlns:a16="http://schemas.microsoft.com/office/drawing/2014/main" id="{6AF62761-C9DC-B09D-938D-5C7BE71E7F2B}"/>
              </a:ext>
            </a:extLst>
          </p:cNvPr>
          <p:cNvGrpSpPr/>
          <p:nvPr/>
        </p:nvGrpSpPr>
        <p:grpSpPr>
          <a:xfrm>
            <a:off x="3034334" y="3974739"/>
            <a:ext cx="2492280" cy="764640"/>
            <a:chOff x="3034334" y="3974739"/>
            <a:chExt cx="2492280" cy="76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A021A6F1-7AF6-558C-149B-E4B75C710448}"/>
                    </a:ext>
                  </a:extLst>
                </p14:cNvPr>
                <p14:cNvContentPartPr/>
                <p14:nvPr/>
              </p14:nvContentPartPr>
              <p14:xfrm>
                <a:off x="3034334" y="4192179"/>
                <a:ext cx="244080" cy="16200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A021A6F1-7AF6-558C-149B-E4B75C710448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3025694" y="4183179"/>
                  <a:ext cx="2617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5E8B69C1-2917-97BE-158A-DAAA816D03C7}"/>
                    </a:ext>
                  </a:extLst>
                </p14:cNvPr>
                <p14:cNvContentPartPr/>
                <p14:nvPr/>
              </p14:nvContentPartPr>
              <p14:xfrm>
                <a:off x="3321614" y="4155099"/>
                <a:ext cx="312840" cy="18900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5E8B69C1-2917-97BE-158A-DAAA816D03C7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312614" y="4146459"/>
                  <a:ext cx="3304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DA8ED2A7-C26C-3416-2EAE-C2E02D45E4B5}"/>
                    </a:ext>
                  </a:extLst>
                </p14:cNvPr>
                <p14:cNvContentPartPr/>
                <p14:nvPr/>
              </p14:nvContentPartPr>
              <p14:xfrm>
                <a:off x="3893294" y="4146459"/>
                <a:ext cx="130680" cy="14184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DA8ED2A7-C26C-3416-2EAE-C2E02D45E4B5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3884294" y="4137819"/>
                  <a:ext cx="1483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05C4B258-3481-C372-5953-485C959EFD4C}"/>
                    </a:ext>
                  </a:extLst>
                </p14:cNvPr>
                <p14:cNvContentPartPr/>
                <p14:nvPr/>
              </p14:nvContentPartPr>
              <p14:xfrm>
                <a:off x="4097774" y="4109019"/>
                <a:ext cx="71280" cy="22680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05C4B258-3481-C372-5953-485C959EFD4C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4089134" y="4100379"/>
                  <a:ext cx="8892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BAAB7A2A-8C3C-D309-582B-E08EBC58C705}"/>
                    </a:ext>
                  </a:extLst>
                </p14:cNvPr>
                <p14:cNvContentPartPr/>
                <p14:nvPr/>
              </p14:nvContentPartPr>
              <p14:xfrm>
                <a:off x="4228094" y="4099299"/>
                <a:ext cx="201600" cy="17064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BAAB7A2A-8C3C-D309-582B-E08EBC58C705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4219094" y="4090299"/>
                  <a:ext cx="2192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73ECB09D-2566-29D8-68A3-094E7DF79306}"/>
                    </a:ext>
                  </a:extLst>
                </p14:cNvPr>
                <p14:cNvContentPartPr/>
                <p14:nvPr/>
              </p14:nvContentPartPr>
              <p14:xfrm>
                <a:off x="4409894" y="4298019"/>
                <a:ext cx="151920" cy="378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73ECB09D-2566-29D8-68A3-094E7DF79306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401254" y="4289379"/>
                  <a:ext cx="1695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C090BD09-C136-2722-561C-BC677A1A3991}"/>
                    </a:ext>
                  </a:extLst>
                </p14:cNvPr>
                <p14:cNvContentPartPr/>
                <p14:nvPr/>
              </p14:nvContentPartPr>
              <p14:xfrm>
                <a:off x="4670174" y="4155099"/>
                <a:ext cx="95040" cy="3096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C090BD09-C136-2722-561C-BC677A1A3991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661174" y="4146459"/>
                  <a:ext cx="1126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80429C52-1AC7-FBA0-DB8B-10AD00ADF658}"/>
                    </a:ext>
                  </a:extLst>
                </p14:cNvPr>
                <p14:cNvContentPartPr/>
                <p14:nvPr/>
              </p14:nvContentPartPr>
              <p14:xfrm>
                <a:off x="4887254" y="4061859"/>
                <a:ext cx="132120" cy="19728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80429C52-1AC7-FBA0-DB8B-10AD00ADF65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878614" y="4052859"/>
                  <a:ext cx="14976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C17BB119-CFB4-4296-B57A-FA47C948FD1B}"/>
                    </a:ext>
                  </a:extLst>
                </p14:cNvPr>
                <p14:cNvContentPartPr/>
                <p14:nvPr/>
              </p14:nvContentPartPr>
              <p14:xfrm>
                <a:off x="5093894" y="4093539"/>
                <a:ext cx="72360" cy="31032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C17BB119-CFB4-4296-B57A-FA47C948FD1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5085254" y="4084899"/>
                  <a:ext cx="9000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DFE8CD4F-8ACE-FD7D-243B-7724594C167B}"/>
                    </a:ext>
                  </a:extLst>
                </p14:cNvPr>
                <p14:cNvContentPartPr/>
                <p14:nvPr/>
              </p14:nvContentPartPr>
              <p14:xfrm>
                <a:off x="5117294" y="4225299"/>
                <a:ext cx="201600" cy="6120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DFE8CD4F-8ACE-FD7D-243B-7724594C167B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5108654" y="4216299"/>
                  <a:ext cx="21924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B36915BF-F277-C9D0-26CA-A57B29C57A75}"/>
                    </a:ext>
                  </a:extLst>
                </p14:cNvPr>
                <p14:cNvContentPartPr/>
                <p14:nvPr/>
              </p14:nvContentPartPr>
              <p14:xfrm>
                <a:off x="3649574" y="3974739"/>
                <a:ext cx="1877040" cy="70344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B36915BF-F277-C9D0-26CA-A57B29C57A75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640934" y="3965739"/>
                  <a:ext cx="1894680" cy="72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0D0F32C5-1415-E01F-9DF0-46693589997B}"/>
                    </a:ext>
                  </a:extLst>
                </p14:cNvPr>
                <p14:cNvContentPartPr/>
                <p14:nvPr/>
              </p14:nvContentPartPr>
              <p14:xfrm>
                <a:off x="3672254" y="4727139"/>
                <a:ext cx="137160" cy="1224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0D0F32C5-1415-E01F-9DF0-46693589997B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3663614" y="4718499"/>
                  <a:ext cx="15480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6FF0B40F-6263-C114-BF72-F202CC6E0498}"/>
              </a:ext>
            </a:extLst>
          </p:cNvPr>
          <p:cNvGrpSpPr/>
          <p:nvPr/>
        </p:nvGrpSpPr>
        <p:grpSpPr>
          <a:xfrm>
            <a:off x="416774" y="4139979"/>
            <a:ext cx="2089080" cy="553680"/>
            <a:chOff x="416774" y="4139979"/>
            <a:chExt cx="2089080" cy="55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BD26D75E-41F6-BB3C-682B-573A3FAB760D}"/>
                    </a:ext>
                  </a:extLst>
                </p14:cNvPr>
                <p14:cNvContentPartPr/>
                <p14:nvPr/>
              </p14:nvContentPartPr>
              <p14:xfrm>
                <a:off x="416774" y="4247259"/>
                <a:ext cx="88560" cy="18504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BD26D75E-41F6-BB3C-682B-573A3FAB760D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408134" y="4238259"/>
                  <a:ext cx="1062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A446260D-B629-A65F-8E8F-4752B6ED96D6}"/>
                    </a:ext>
                  </a:extLst>
                </p14:cNvPr>
                <p14:cNvContentPartPr/>
                <p14:nvPr/>
              </p14:nvContentPartPr>
              <p14:xfrm>
                <a:off x="510734" y="4218459"/>
                <a:ext cx="107640" cy="2556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A446260D-B629-A65F-8E8F-4752B6ED96D6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02094" y="4209819"/>
                  <a:ext cx="12528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1B89A22C-EF70-C5F3-7481-A5445395E114}"/>
                    </a:ext>
                  </a:extLst>
                </p14:cNvPr>
                <p14:cNvContentPartPr/>
                <p14:nvPr/>
              </p14:nvContentPartPr>
              <p14:xfrm>
                <a:off x="781814" y="4308819"/>
                <a:ext cx="28800" cy="13500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1B89A22C-EF70-C5F3-7481-A5445395E114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773174" y="4299819"/>
                  <a:ext cx="464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2659DD3-99A4-92BA-A5BE-D67FD2EE3E0F}"/>
                    </a:ext>
                  </a:extLst>
                </p14:cNvPr>
                <p14:cNvContentPartPr/>
                <p14:nvPr/>
              </p14:nvContentPartPr>
              <p14:xfrm>
                <a:off x="750854" y="4285419"/>
                <a:ext cx="229680" cy="14508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2659DD3-99A4-92BA-A5BE-D67FD2EE3E0F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42214" y="4276779"/>
                  <a:ext cx="24732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CF01E572-DCD1-805E-B5C0-D75ADF973C91}"/>
                    </a:ext>
                  </a:extLst>
                </p14:cNvPr>
                <p14:cNvContentPartPr/>
                <p14:nvPr/>
              </p14:nvContentPartPr>
              <p14:xfrm>
                <a:off x="976934" y="4310979"/>
                <a:ext cx="192240" cy="12024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CF01E572-DCD1-805E-B5C0-D75ADF973C91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67934" y="4302339"/>
                  <a:ext cx="2098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2A42F7CB-9B66-5AF5-F9F5-1C86B6037411}"/>
                    </a:ext>
                  </a:extLst>
                </p14:cNvPr>
                <p14:cNvContentPartPr/>
                <p14:nvPr/>
              </p14:nvContentPartPr>
              <p14:xfrm>
                <a:off x="1099334" y="4242219"/>
                <a:ext cx="220680" cy="17208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2A42F7CB-9B66-5AF5-F9F5-1C86B6037411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090334" y="4233579"/>
                  <a:ext cx="2383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BB443779-CC65-AB93-4E15-38AECBFE5463}"/>
                    </a:ext>
                  </a:extLst>
                </p14:cNvPr>
                <p14:cNvContentPartPr/>
                <p14:nvPr/>
              </p14:nvContentPartPr>
              <p14:xfrm>
                <a:off x="1331534" y="4322139"/>
                <a:ext cx="136440" cy="6840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BB443779-CC65-AB93-4E15-38AECBFE5463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322534" y="4313499"/>
                  <a:ext cx="15408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7F9409D4-1528-6DC1-DD96-E419028FE4CF}"/>
                    </a:ext>
                  </a:extLst>
                </p14:cNvPr>
                <p14:cNvContentPartPr/>
                <p14:nvPr/>
              </p14:nvContentPartPr>
              <p14:xfrm>
                <a:off x="1517654" y="4304139"/>
                <a:ext cx="199440" cy="12528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7F9409D4-1528-6DC1-DD96-E419028FE4CF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509014" y="4295499"/>
                  <a:ext cx="2170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EDDAE583-1F79-0279-65B2-B0F91E77CF1A}"/>
                    </a:ext>
                  </a:extLst>
                </p14:cNvPr>
                <p14:cNvContentPartPr/>
                <p14:nvPr/>
              </p14:nvContentPartPr>
              <p14:xfrm>
                <a:off x="1939574" y="4293339"/>
                <a:ext cx="121320" cy="9540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EDDAE583-1F79-0279-65B2-B0F91E77CF1A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930934" y="4284339"/>
                  <a:ext cx="13896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53A324CC-D287-BC9D-89AA-7354DCCAE588}"/>
                    </a:ext>
                  </a:extLst>
                </p14:cNvPr>
                <p14:cNvContentPartPr/>
                <p14:nvPr/>
              </p14:nvContentPartPr>
              <p14:xfrm>
                <a:off x="2069174" y="4139979"/>
                <a:ext cx="170280" cy="32688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53A324CC-D287-BC9D-89AA-7354DCCAE588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060534" y="4131339"/>
                  <a:ext cx="18792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CA711D4-E846-A247-D445-9765852EB85F}"/>
                    </a:ext>
                  </a:extLst>
                </p14:cNvPr>
                <p14:cNvContentPartPr/>
                <p14:nvPr/>
              </p14:nvContentPartPr>
              <p14:xfrm>
                <a:off x="2219294" y="4167339"/>
                <a:ext cx="179280" cy="22860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CA711D4-E846-A247-D445-9765852EB85F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210654" y="4158339"/>
                  <a:ext cx="1969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08363402-BB7F-6294-B9AA-35B9F8E7258D}"/>
                    </a:ext>
                  </a:extLst>
                </p14:cNvPr>
                <p14:cNvContentPartPr/>
                <p14:nvPr/>
              </p14:nvContentPartPr>
              <p14:xfrm>
                <a:off x="2438894" y="4303059"/>
                <a:ext cx="66960" cy="6660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08363402-BB7F-6294-B9AA-35B9F8E7258D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429894" y="4294419"/>
                  <a:ext cx="846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1C8831CD-137C-DCBA-715A-F71DFABBF4BB}"/>
                    </a:ext>
                  </a:extLst>
                </p14:cNvPr>
                <p14:cNvContentPartPr/>
                <p14:nvPr/>
              </p14:nvContentPartPr>
              <p14:xfrm>
                <a:off x="900254" y="4569459"/>
                <a:ext cx="139320" cy="1368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1C8831CD-137C-DCBA-715A-F71DFABBF4BB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891614" y="4560459"/>
                  <a:ext cx="1569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58B76528-7796-A573-0BE2-20CFEFAA452B}"/>
                    </a:ext>
                  </a:extLst>
                </p14:cNvPr>
                <p14:cNvContentPartPr/>
                <p14:nvPr/>
              </p14:nvContentPartPr>
              <p14:xfrm>
                <a:off x="938414" y="4483779"/>
                <a:ext cx="100080" cy="20988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58B76528-7796-A573-0BE2-20CFEFAA452B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929774" y="4474779"/>
                  <a:ext cx="1177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F272DA1E-2F0E-47E8-AFC8-E01AA87F5EA3}"/>
                    </a:ext>
                  </a:extLst>
                </p14:cNvPr>
                <p14:cNvContentPartPr/>
                <p14:nvPr/>
              </p14:nvContentPartPr>
              <p14:xfrm>
                <a:off x="1065134" y="4567659"/>
                <a:ext cx="225360" cy="8784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F272DA1E-2F0E-47E8-AFC8-E01AA87F5EA3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056494" y="4558659"/>
                  <a:ext cx="24300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AAD76729-FD4C-EE61-99DE-A9D24E40B81F}"/>
                    </a:ext>
                  </a:extLst>
                </p14:cNvPr>
                <p14:cNvContentPartPr/>
                <p14:nvPr/>
              </p14:nvContentPartPr>
              <p14:xfrm>
                <a:off x="1302374" y="4570899"/>
                <a:ext cx="274320" cy="9720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AAD76729-FD4C-EE61-99DE-A9D24E40B81F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293734" y="4561899"/>
                  <a:ext cx="2919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3B825707-6D8E-5DC3-4E62-147D670AF381}"/>
                    </a:ext>
                  </a:extLst>
                </p14:cNvPr>
                <p14:cNvContentPartPr/>
                <p14:nvPr/>
              </p14:nvContentPartPr>
              <p14:xfrm>
                <a:off x="1570934" y="4480179"/>
                <a:ext cx="69120" cy="17964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3B825707-6D8E-5DC3-4E62-147D670AF381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561934" y="4471179"/>
                  <a:ext cx="8676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AEE935F0-A00C-1DC7-551B-45AC09CB53F7}"/>
                    </a:ext>
                  </a:extLst>
                </p14:cNvPr>
                <p14:cNvContentPartPr/>
                <p14:nvPr/>
              </p14:nvContentPartPr>
              <p14:xfrm>
                <a:off x="1647254" y="4405659"/>
                <a:ext cx="368640" cy="25380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AEE935F0-A00C-1DC7-551B-45AC09CB53F7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638614" y="4397019"/>
                  <a:ext cx="386280" cy="27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109740AF-8E1F-7EE0-B86E-67CE66B0298E}"/>
              </a:ext>
            </a:extLst>
          </p:cNvPr>
          <p:cNvGrpSpPr/>
          <p:nvPr/>
        </p:nvGrpSpPr>
        <p:grpSpPr>
          <a:xfrm>
            <a:off x="4141694" y="4589259"/>
            <a:ext cx="1219680" cy="351720"/>
            <a:chOff x="4141694" y="4589259"/>
            <a:chExt cx="1219680" cy="35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29AF4162-8705-1E1E-83BA-FBF019AADAD8}"/>
                    </a:ext>
                  </a:extLst>
                </p14:cNvPr>
                <p14:cNvContentPartPr/>
                <p14:nvPr/>
              </p14:nvContentPartPr>
              <p14:xfrm>
                <a:off x="4141694" y="4589259"/>
                <a:ext cx="119160" cy="15948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29AF4162-8705-1E1E-83BA-FBF019AADAD8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133054" y="4580259"/>
                  <a:ext cx="1368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D3A1FA9-8CAE-6141-1C4A-8A8C68716380}"/>
                    </a:ext>
                  </a:extLst>
                </p14:cNvPr>
                <p14:cNvContentPartPr/>
                <p14:nvPr/>
              </p14:nvContentPartPr>
              <p14:xfrm>
                <a:off x="4241414" y="4591419"/>
                <a:ext cx="136440" cy="21060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D3A1FA9-8CAE-6141-1C4A-8A8C68716380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232774" y="4582419"/>
                  <a:ext cx="15408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FA3DC208-140B-2550-AC47-5691567F8EC8}"/>
                    </a:ext>
                  </a:extLst>
                </p14:cNvPr>
                <p14:cNvContentPartPr/>
                <p14:nvPr/>
              </p14:nvContentPartPr>
              <p14:xfrm>
                <a:off x="4356974" y="4723539"/>
                <a:ext cx="327600" cy="13392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FA3DC208-140B-2550-AC47-5691567F8EC8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347974" y="4714899"/>
                  <a:ext cx="3452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7EE40247-8F50-1971-C0BC-A122B3D5DFAE}"/>
                    </a:ext>
                  </a:extLst>
                </p14:cNvPr>
                <p14:cNvContentPartPr/>
                <p14:nvPr/>
              </p14:nvContentPartPr>
              <p14:xfrm>
                <a:off x="4813094" y="4620219"/>
                <a:ext cx="53640" cy="17244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7EE40247-8F50-1971-C0BC-A122B3D5DFAE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4804094" y="4611579"/>
                  <a:ext cx="7128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6CB19AEE-61FA-24A7-DE64-E846F0478809}"/>
                    </a:ext>
                  </a:extLst>
                </p14:cNvPr>
                <p14:cNvContentPartPr/>
                <p14:nvPr/>
              </p14:nvContentPartPr>
              <p14:xfrm>
                <a:off x="4914254" y="4616619"/>
                <a:ext cx="266760" cy="32436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6CB19AEE-61FA-24A7-DE64-E846F0478809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4905254" y="4607979"/>
                  <a:ext cx="28440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6EF6A2C9-9486-4F4C-E620-35ED532D0F87}"/>
                    </a:ext>
                  </a:extLst>
                </p14:cNvPr>
                <p14:cNvContentPartPr/>
                <p14:nvPr/>
              </p14:nvContentPartPr>
              <p14:xfrm>
                <a:off x="5123054" y="4784019"/>
                <a:ext cx="238320" cy="9540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6EF6A2C9-9486-4F4C-E620-35ED532D0F8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5114054" y="4775019"/>
                  <a:ext cx="255960" cy="11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83928994-EE51-91FD-2DBE-ACB0F16347B0}"/>
              </a:ext>
            </a:extLst>
          </p:cNvPr>
          <p:cNvGrpSpPr/>
          <p:nvPr/>
        </p:nvGrpSpPr>
        <p:grpSpPr>
          <a:xfrm>
            <a:off x="848774" y="5214219"/>
            <a:ext cx="1488600" cy="249840"/>
            <a:chOff x="848774" y="5214219"/>
            <a:chExt cx="1488600" cy="249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B995858A-C911-4ACD-5AE8-2D06EAB7815A}"/>
                    </a:ext>
                  </a:extLst>
                </p14:cNvPr>
                <p14:cNvContentPartPr/>
                <p14:nvPr/>
              </p14:nvContentPartPr>
              <p14:xfrm>
                <a:off x="848774" y="5214219"/>
                <a:ext cx="121320" cy="22212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B995858A-C911-4ACD-5AE8-2D06EAB7815A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839774" y="5205579"/>
                  <a:ext cx="13896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1896004D-0A38-DBD9-2197-FCF7B1CBAB36}"/>
                    </a:ext>
                  </a:extLst>
                </p14:cNvPr>
                <p14:cNvContentPartPr/>
                <p14:nvPr/>
              </p14:nvContentPartPr>
              <p14:xfrm>
                <a:off x="1003574" y="5326899"/>
                <a:ext cx="108720" cy="12636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1896004D-0A38-DBD9-2197-FCF7B1CBAB36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994934" y="5318259"/>
                  <a:ext cx="1263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4015C209-1EBE-3C0B-C73D-31D2A5A6E77A}"/>
                    </a:ext>
                  </a:extLst>
                </p14:cNvPr>
                <p14:cNvContentPartPr/>
                <p14:nvPr/>
              </p14:nvContentPartPr>
              <p14:xfrm>
                <a:off x="1163054" y="5277219"/>
                <a:ext cx="183600" cy="18684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4015C209-1EBE-3C0B-C73D-31D2A5A6E77A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154414" y="5268579"/>
                  <a:ext cx="2012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2DBE7FE2-C8C3-8CA9-C8B3-A61FAADAD937}"/>
                    </a:ext>
                  </a:extLst>
                </p14:cNvPr>
                <p14:cNvContentPartPr/>
                <p14:nvPr/>
              </p14:nvContentPartPr>
              <p14:xfrm>
                <a:off x="1363934" y="5216379"/>
                <a:ext cx="118440" cy="22608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2DBE7FE2-C8C3-8CA9-C8B3-A61FAADAD937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355294" y="5207739"/>
                  <a:ext cx="1360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ADA2E50F-DC25-17BF-B433-754DB97007D7}"/>
                    </a:ext>
                  </a:extLst>
                </p14:cNvPr>
                <p14:cNvContentPartPr/>
                <p14:nvPr/>
              </p14:nvContentPartPr>
              <p14:xfrm>
                <a:off x="1519094" y="5289459"/>
                <a:ext cx="216720" cy="15192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ADA2E50F-DC25-17BF-B433-754DB97007D7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510454" y="5280459"/>
                  <a:ext cx="23436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C70B5824-6729-C9C2-30E9-1952196A0455}"/>
                    </a:ext>
                  </a:extLst>
                </p14:cNvPr>
                <p14:cNvContentPartPr/>
                <p14:nvPr/>
              </p14:nvContentPartPr>
              <p14:xfrm>
                <a:off x="1733654" y="5322219"/>
                <a:ext cx="303480" cy="11052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C70B5824-6729-C9C2-30E9-1952196A0455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725014" y="5313579"/>
                  <a:ext cx="3211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24A139EB-7A04-CA78-1FF6-B80BF4501C23}"/>
                    </a:ext>
                  </a:extLst>
                </p14:cNvPr>
                <p14:cNvContentPartPr/>
                <p14:nvPr/>
              </p14:nvContentPartPr>
              <p14:xfrm>
                <a:off x="2135774" y="5289819"/>
                <a:ext cx="201600" cy="10584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24A139EB-7A04-CA78-1FF6-B80BF4501C23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2127134" y="5281179"/>
                  <a:ext cx="219240" cy="12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19438655-CE0B-CFFD-A6BB-C90330BEB453}"/>
              </a:ext>
            </a:extLst>
          </p:cNvPr>
          <p:cNvGrpSpPr/>
          <p:nvPr/>
        </p:nvGrpSpPr>
        <p:grpSpPr>
          <a:xfrm>
            <a:off x="2505494" y="5138979"/>
            <a:ext cx="1076040" cy="351720"/>
            <a:chOff x="2505494" y="5138979"/>
            <a:chExt cx="1076040" cy="35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32338BAF-771A-30F2-95BE-1EDDFAC46D14}"/>
                    </a:ext>
                  </a:extLst>
                </p14:cNvPr>
                <p14:cNvContentPartPr/>
                <p14:nvPr/>
              </p14:nvContentPartPr>
              <p14:xfrm>
                <a:off x="2505494" y="5227539"/>
                <a:ext cx="144000" cy="14220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32338BAF-771A-30F2-95BE-1EDDFAC46D14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496494" y="5218539"/>
                  <a:ext cx="1616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5726BD6A-5DB5-3445-E3E3-402462C6CEC6}"/>
                    </a:ext>
                  </a:extLst>
                </p14:cNvPr>
                <p14:cNvContentPartPr/>
                <p14:nvPr/>
              </p14:nvContentPartPr>
              <p14:xfrm>
                <a:off x="2704934" y="5189019"/>
                <a:ext cx="59760" cy="13140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5726BD6A-5DB5-3445-E3E3-402462C6CEC6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696294" y="5180019"/>
                  <a:ext cx="774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532DE8F0-190D-F7E6-2873-96B8BB714C84}"/>
                    </a:ext>
                  </a:extLst>
                </p14:cNvPr>
                <p14:cNvContentPartPr/>
                <p14:nvPr/>
              </p14:nvContentPartPr>
              <p14:xfrm>
                <a:off x="2749574" y="5199819"/>
                <a:ext cx="328680" cy="23328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532DE8F0-190D-F7E6-2873-96B8BB714C84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2740934" y="5190819"/>
                  <a:ext cx="34632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0A3B6CD9-B93E-D8AB-C717-E2AE6A9734A9}"/>
                    </a:ext>
                  </a:extLst>
                </p14:cNvPr>
                <p14:cNvContentPartPr/>
                <p14:nvPr/>
              </p14:nvContentPartPr>
              <p14:xfrm>
                <a:off x="3175814" y="5138979"/>
                <a:ext cx="140760" cy="22572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0A3B6CD9-B93E-D8AB-C717-E2AE6A9734A9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3167174" y="5129979"/>
                  <a:ext cx="15840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0D587C7A-4468-6EEB-FB2A-33B0FB157D52}"/>
                    </a:ext>
                  </a:extLst>
                </p14:cNvPr>
                <p14:cNvContentPartPr/>
                <p14:nvPr/>
              </p14:nvContentPartPr>
              <p14:xfrm>
                <a:off x="3362294" y="5173179"/>
                <a:ext cx="113400" cy="31752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0D587C7A-4468-6EEB-FB2A-33B0FB157D52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3353294" y="5164539"/>
                  <a:ext cx="13104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6D026214-78F0-4405-80FD-A949E54A24D8}"/>
                    </a:ext>
                  </a:extLst>
                </p14:cNvPr>
                <p14:cNvContentPartPr/>
                <p14:nvPr/>
              </p14:nvContentPartPr>
              <p14:xfrm>
                <a:off x="3423854" y="5321859"/>
                <a:ext cx="157680" cy="3420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6D026214-78F0-4405-80FD-A949E54A24D8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3414854" y="5313219"/>
                  <a:ext cx="175320" cy="5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0AF7C87B-37A7-C051-848D-AF7F10F9E4B5}"/>
              </a:ext>
            </a:extLst>
          </p:cNvPr>
          <p:cNvGrpSpPr/>
          <p:nvPr/>
        </p:nvGrpSpPr>
        <p:grpSpPr>
          <a:xfrm>
            <a:off x="3894734" y="5086779"/>
            <a:ext cx="1446840" cy="366480"/>
            <a:chOff x="3894734" y="5086779"/>
            <a:chExt cx="1446840" cy="36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EA6A404C-B474-B71F-2EEA-277DFD479B01}"/>
                    </a:ext>
                  </a:extLst>
                </p14:cNvPr>
                <p14:cNvContentPartPr/>
                <p14:nvPr/>
              </p14:nvContentPartPr>
              <p14:xfrm>
                <a:off x="3894734" y="5202339"/>
                <a:ext cx="102240" cy="1404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EA6A404C-B474-B71F-2EEA-277DFD479B01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3885734" y="5193339"/>
                  <a:ext cx="1198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690FBF12-8A0E-F9DB-F7E2-4BDA0D6226B5}"/>
                    </a:ext>
                  </a:extLst>
                </p14:cNvPr>
                <p14:cNvContentPartPr/>
                <p14:nvPr/>
              </p14:nvContentPartPr>
              <p14:xfrm>
                <a:off x="3939374" y="5107299"/>
                <a:ext cx="256320" cy="13500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690FBF12-8A0E-F9DB-F7E2-4BDA0D6226B5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3930374" y="5098659"/>
                  <a:ext cx="2739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11F9DE7D-D21B-4F5A-FCC2-47C47B36672E}"/>
                    </a:ext>
                  </a:extLst>
                </p14:cNvPr>
                <p14:cNvContentPartPr/>
                <p14:nvPr/>
              </p14:nvContentPartPr>
              <p14:xfrm>
                <a:off x="4126934" y="5086779"/>
                <a:ext cx="191520" cy="17388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11F9DE7D-D21B-4F5A-FCC2-47C47B36672E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4118294" y="5078139"/>
                  <a:ext cx="2091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96B125F9-7C3C-5B02-AF1C-831161A43587}"/>
                    </a:ext>
                  </a:extLst>
                </p14:cNvPr>
                <p14:cNvContentPartPr/>
                <p14:nvPr/>
              </p14:nvContentPartPr>
              <p14:xfrm>
                <a:off x="4318094" y="5159859"/>
                <a:ext cx="541440" cy="17100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96B125F9-7C3C-5B02-AF1C-831161A43587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4309094" y="5150859"/>
                  <a:ext cx="5590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E90ACC69-4BCC-0CC5-CC9C-15E6184DD666}"/>
                    </a:ext>
                  </a:extLst>
                </p14:cNvPr>
                <p14:cNvContentPartPr/>
                <p14:nvPr/>
              </p14:nvContentPartPr>
              <p14:xfrm>
                <a:off x="4902734" y="5126019"/>
                <a:ext cx="139680" cy="18144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E90ACC69-4BCC-0CC5-CC9C-15E6184DD666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4894094" y="5117019"/>
                  <a:ext cx="15732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9286CC7D-E0FD-3ED8-ADDA-4B2A6AA4E4B6}"/>
                    </a:ext>
                  </a:extLst>
                </p14:cNvPr>
                <p14:cNvContentPartPr/>
                <p14:nvPr/>
              </p14:nvContentPartPr>
              <p14:xfrm>
                <a:off x="5109734" y="5122419"/>
                <a:ext cx="107280" cy="33084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9286CC7D-E0FD-3ED8-ADDA-4B2A6AA4E4B6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5100734" y="5113419"/>
                  <a:ext cx="124920" cy="3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F1FED6D6-1FB5-5305-B995-E6D3158C0FFC}"/>
                    </a:ext>
                  </a:extLst>
                </p14:cNvPr>
                <p14:cNvContentPartPr/>
                <p14:nvPr/>
              </p14:nvContentPartPr>
              <p14:xfrm>
                <a:off x="5133134" y="5252019"/>
                <a:ext cx="208440" cy="6192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F1FED6D6-1FB5-5305-B995-E6D3158C0FFC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5124134" y="5243019"/>
                  <a:ext cx="226080" cy="79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69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BF33EB58-C491-08D5-DBE7-0092B99B9A97}"/>
                  </a:ext>
                </a:extLst>
              </p14:cNvPr>
              <p14:cNvContentPartPr/>
              <p14:nvPr/>
            </p14:nvContentPartPr>
            <p14:xfrm>
              <a:off x="2258174" y="5783739"/>
              <a:ext cx="217080" cy="93600"/>
            </p14:xfrm>
          </p:contentPart>
        </mc:Choice>
        <mc:Fallback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BF33EB58-C491-08D5-DBE7-0092B99B9A97}"/>
                  </a:ext>
                </a:extLst>
              </p:cNvPr>
              <p:cNvPicPr/>
              <p:nvPr/>
            </p:nvPicPr>
            <p:blipFill>
              <a:blip r:embed="rId270"/>
              <a:stretch>
                <a:fillRect/>
              </a:stretch>
            </p:blipFill>
            <p:spPr>
              <a:xfrm>
                <a:off x="2249534" y="5774739"/>
                <a:ext cx="234720" cy="111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89" name="Group 188">
            <a:extLst>
              <a:ext uri="{FF2B5EF4-FFF2-40B4-BE49-F238E27FC236}">
                <a16:creationId xmlns:a16="http://schemas.microsoft.com/office/drawing/2014/main" id="{E8477288-837C-D605-14FF-091231AE6C1F}"/>
              </a:ext>
            </a:extLst>
          </p:cNvPr>
          <p:cNvGrpSpPr/>
          <p:nvPr/>
        </p:nvGrpSpPr>
        <p:grpSpPr>
          <a:xfrm>
            <a:off x="755534" y="5528139"/>
            <a:ext cx="213840" cy="357840"/>
            <a:chOff x="755534" y="5528139"/>
            <a:chExt cx="213840" cy="35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563C91A9-B0E5-19AF-CD9C-B05BC787FD94}"/>
                    </a:ext>
                  </a:extLst>
                </p14:cNvPr>
                <p14:cNvContentPartPr/>
                <p14:nvPr/>
              </p14:nvContentPartPr>
              <p14:xfrm>
                <a:off x="755534" y="5528139"/>
                <a:ext cx="192600" cy="35784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563C91A9-B0E5-19AF-CD9C-B05BC787FD94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746894" y="5519139"/>
                  <a:ext cx="21024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35E9AD15-E63E-F9C1-85C2-E423B5F10EA7}"/>
                    </a:ext>
                  </a:extLst>
                </p14:cNvPr>
                <p14:cNvContentPartPr/>
                <p14:nvPr/>
              </p14:nvContentPartPr>
              <p14:xfrm>
                <a:off x="863534" y="5761059"/>
                <a:ext cx="105840" cy="3420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35E9AD15-E63E-F9C1-85C2-E423B5F10EA7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854534" y="5752059"/>
                  <a:ext cx="123480" cy="5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8D326C56-8EFC-35C2-20BC-C47F8D0DC19E}"/>
              </a:ext>
            </a:extLst>
          </p:cNvPr>
          <p:cNvGrpSpPr/>
          <p:nvPr/>
        </p:nvGrpSpPr>
        <p:grpSpPr>
          <a:xfrm>
            <a:off x="1128494" y="5559819"/>
            <a:ext cx="864000" cy="349920"/>
            <a:chOff x="1128494" y="5559819"/>
            <a:chExt cx="864000" cy="349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0715E24C-49A7-0FB8-8E1D-448E7AA4F6CA}"/>
                    </a:ext>
                  </a:extLst>
                </p14:cNvPr>
                <p14:cNvContentPartPr/>
                <p14:nvPr/>
              </p14:nvContentPartPr>
              <p14:xfrm>
                <a:off x="1128494" y="5704179"/>
                <a:ext cx="93240" cy="20556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0715E24C-49A7-0FB8-8E1D-448E7AA4F6CA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119494" y="5695539"/>
                  <a:ext cx="1108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1EB9840A-8DB4-5FDA-6C1D-A511AED5A94F}"/>
                    </a:ext>
                  </a:extLst>
                </p14:cNvPr>
                <p14:cNvContentPartPr/>
                <p14:nvPr/>
              </p14:nvContentPartPr>
              <p14:xfrm>
                <a:off x="1272134" y="5730459"/>
                <a:ext cx="102960" cy="10656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1EB9840A-8DB4-5FDA-6C1D-A511AED5A94F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263134" y="5721459"/>
                  <a:ext cx="12060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D9496A0C-C004-8461-58B8-5D5F18B40F0B}"/>
                    </a:ext>
                  </a:extLst>
                </p14:cNvPr>
                <p14:cNvContentPartPr/>
                <p14:nvPr/>
              </p14:nvContentPartPr>
              <p14:xfrm>
                <a:off x="1405694" y="5592579"/>
                <a:ext cx="158760" cy="21852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D9496A0C-C004-8461-58B8-5D5F18B40F0B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397054" y="5583579"/>
                  <a:ext cx="1764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D6A09C2B-4FC0-EEB0-7045-9A0A45C69502}"/>
                    </a:ext>
                  </a:extLst>
                </p14:cNvPr>
                <p14:cNvContentPartPr/>
                <p14:nvPr/>
              </p14:nvContentPartPr>
              <p14:xfrm>
                <a:off x="1522694" y="5734779"/>
                <a:ext cx="124920" cy="1152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D6A09C2B-4FC0-EEB0-7045-9A0A45C69502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513694" y="5725779"/>
                  <a:ext cx="1425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A59CFB41-1FD7-D6B1-927A-1A4B3CE8A24E}"/>
                    </a:ext>
                  </a:extLst>
                </p14:cNvPr>
                <p14:cNvContentPartPr/>
                <p14:nvPr/>
              </p14:nvContentPartPr>
              <p14:xfrm>
                <a:off x="1438454" y="5559819"/>
                <a:ext cx="127080" cy="28728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A59CFB41-1FD7-D6B1-927A-1A4B3CE8A24E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1429454" y="5551179"/>
                  <a:ext cx="14472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7D321D48-9CA2-2BBA-EFD9-2E3901D78BC6}"/>
                    </a:ext>
                  </a:extLst>
                </p14:cNvPr>
                <p14:cNvContentPartPr/>
                <p14:nvPr/>
              </p14:nvContentPartPr>
              <p14:xfrm>
                <a:off x="1622414" y="5764659"/>
                <a:ext cx="34920" cy="9612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7D321D48-9CA2-2BBA-EFD9-2E3901D78BC6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1613774" y="5755659"/>
                  <a:ext cx="525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B6C908CA-7A51-8866-64FF-8401860D0960}"/>
                    </a:ext>
                  </a:extLst>
                </p14:cNvPr>
                <p14:cNvContentPartPr/>
                <p14:nvPr/>
              </p14:nvContentPartPr>
              <p14:xfrm>
                <a:off x="1695134" y="5748819"/>
                <a:ext cx="55800" cy="10872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B6C908CA-7A51-8866-64FF-8401860D0960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1686134" y="5739819"/>
                  <a:ext cx="7344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8AF786C2-A468-C014-77DC-C1FA7FB04E09}"/>
                    </a:ext>
                  </a:extLst>
                </p14:cNvPr>
                <p14:cNvContentPartPr/>
                <p14:nvPr/>
              </p14:nvContentPartPr>
              <p14:xfrm>
                <a:off x="1741574" y="5600859"/>
                <a:ext cx="250920" cy="24120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8AF786C2-A468-C014-77DC-C1FA7FB04E09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1732574" y="5592219"/>
                  <a:ext cx="268560" cy="25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DBCB58FE-BB7B-05C2-13E4-AED3A72A28D6}"/>
              </a:ext>
            </a:extLst>
          </p:cNvPr>
          <p:cNvGrpSpPr/>
          <p:nvPr/>
        </p:nvGrpSpPr>
        <p:grpSpPr>
          <a:xfrm>
            <a:off x="2690174" y="5545059"/>
            <a:ext cx="1681920" cy="594360"/>
            <a:chOff x="2690174" y="5545059"/>
            <a:chExt cx="1681920" cy="594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545FF763-8C06-34E7-5CE4-AE11C597848C}"/>
                    </a:ext>
                  </a:extLst>
                </p14:cNvPr>
                <p14:cNvContentPartPr/>
                <p14:nvPr/>
              </p14:nvContentPartPr>
              <p14:xfrm>
                <a:off x="2807174" y="5687619"/>
                <a:ext cx="119160" cy="22356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545FF763-8C06-34E7-5CE4-AE11C597848C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2798534" y="5678979"/>
                  <a:ext cx="1368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333A94CB-CB2C-9138-AD26-4EC42F50EB34}"/>
                    </a:ext>
                  </a:extLst>
                </p14:cNvPr>
                <p14:cNvContentPartPr/>
                <p14:nvPr/>
              </p14:nvContentPartPr>
              <p14:xfrm>
                <a:off x="2994734" y="5730459"/>
                <a:ext cx="72000" cy="13824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333A94CB-CB2C-9138-AD26-4EC42F50EB34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2985734" y="5721819"/>
                  <a:ext cx="896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6095915D-25A8-CB8B-2E7B-9A6F30DEEC3B}"/>
                    </a:ext>
                  </a:extLst>
                </p14:cNvPr>
                <p14:cNvContentPartPr/>
                <p14:nvPr/>
              </p14:nvContentPartPr>
              <p14:xfrm>
                <a:off x="3045494" y="5957259"/>
                <a:ext cx="205920" cy="6192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6095915D-25A8-CB8B-2E7B-9A6F30DEEC3B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3036494" y="5948259"/>
                  <a:ext cx="2235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2AC76D6D-6034-1176-86E4-CA0FFF413CAD}"/>
                    </a:ext>
                  </a:extLst>
                </p14:cNvPr>
                <p14:cNvContentPartPr/>
                <p14:nvPr/>
              </p14:nvContentPartPr>
              <p14:xfrm>
                <a:off x="3394694" y="5757459"/>
                <a:ext cx="108000" cy="3168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2AC76D6D-6034-1176-86E4-CA0FFF413CAD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3386054" y="5748459"/>
                  <a:ext cx="1256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937D9017-D063-D3E5-42FD-175B1630DA40}"/>
                    </a:ext>
                  </a:extLst>
                </p14:cNvPr>
                <p14:cNvContentPartPr/>
                <p14:nvPr/>
              </p14:nvContentPartPr>
              <p14:xfrm>
                <a:off x="3609254" y="5649099"/>
                <a:ext cx="128520" cy="49032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937D9017-D063-D3E5-42FD-175B1630DA40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3600614" y="5640099"/>
                  <a:ext cx="146160" cy="50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C61DB616-55C2-0FBF-6267-2070DAAB7DA2}"/>
                    </a:ext>
                  </a:extLst>
                </p14:cNvPr>
                <p14:cNvContentPartPr/>
                <p14:nvPr/>
              </p14:nvContentPartPr>
              <p14:xfrm>
                <a:off x="3651374" y="5938899"/>
                <a:ext cx="264600" cy="3960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C61DB616-55C2-0FBF-6267-2070DAAB7DA2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3642734" y="5929899"/>
                  <a:ext cx="2822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4F6AEBA4-B3E3-23F1-CE96-B2D017E1A345}"/>
                    </a:ext>
                  </a:extLst>
                </p14:cNvPr>
                <p14:cNvContentPartPr/>
                <p14:nvPr/>
              </p14:nvContentPartPr>
              <p14:xfrm>
                <a:off x="2690174" y="5590059"/>
                <a:ext cx="226440" cy="48672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4F6AEBA4-B3E3-23F1-CE96-B2D017E1A345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2681174" y="5581059"/>
                  <a:ext cx="244080" cy="50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21E56DD0-120A-F395-3E86-BE141AA56E07}"/>
                    </a:ext>
                  </a:extLst>
                </p14:cNvPr>
                <p14:cNvContentPartPr/>
                <p14:nvPr/>
              </p14:nvContentPartPr>
              <p14:xfrm>
                <a:off x="3948374" y="5545059"/>
                <a:ext cx="111960" cy="45108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21E56DD0-120A-F395-3E86-BE141AA56E07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3939734" y="5536059"/>
                  <a:ext cx="129600" cy="46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A5DD6E85-1DB8-6BD5-EA6E-65D3B0AC3D46}"/>
                    </a:ext>
                  </a:extLst>
                </p14:cNvPr>
                <p14:cNvContentPartPr/>
                <p14:nvPr/>
              </p14:nvContentPartPr>
              <p14:xfrm>
                <a:off x="4122614" y="5794179"/>
                <a:ext cx="249480" cy="14148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A5DD6E85-1DB8-6BD5-EA6E-65D3B0AC3D46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4113614" y="5785179"/>
                  <a:ext cx="267120" cy="15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D5A8D135-3276-1568-0EB1-3A05EEFAC9C0}"/>
              </a:ext>
            </a:extLst>
          </p:cNvPr>
          <p:cNvGrpSpPr/>
          <p:nvPr/>
        </p:nvGrpSpPr>
        <p:grpSpPr>
          <a:xfrm>
            <a:off x="6425894" y="3727419"/>
            <a:ext cx="1251720" cy="617400"/>
            <a:chOff x="6425894" y="3727419"/>
            <a:chExt cx="1251720" cy="61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C13C0F65-B108-E5C0-FC7D-4ABC5320DF8F}"/>
                    </a:ext>
                  </a:extLst>
                </p14:cNvPr>
                <p14:cNvContentPartPr/>
                <p14:nvPr/>
              </p14:nvContentPartPr>
              <p14:xfrm>
                <a:off x="6425894" y="3824259"/>
                <a:ext cx="108000" cy="15048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C13C0F65-B108-E5C0-FC7D-4ABC5320DF8F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6416894" y="3815619"/>
                  <a:ext cx="1256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894FFA1D-C3EA-C7B7-FF20-BE068C2854A2}"/>
                    </a:ext>
                  </a:extLst>
                </p14:cNvPr>
                <p14:cNvContentPartPr/>
                <p14:nvPr/>
              </p14:nvContentPartPr>
              <p14:xfrm>
                <a:off x="6502214" y="3727419"/>
                <a:ext cx="119880" cy="32616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894FFA1D-C3EA-C7B7-FF20-BE068C2854A2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6493574" y="3718779"/>
                  <a:ext cx="13752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D0C8639D-8E07-B17B-8E24-AA1CEEE1128D}"/>
                    </a:ext>
                  </a:extLst>
                </p14:cNvPr>
                <p14:cNvContentPartPr/>
                <p14:nvPr/>
              </p14:nvContentPartPr>
              <p14:xfrm>
                <a:off x="6728654" y="3840099"/>
                <a:ext cx="34560" cy="15120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D0C8639D-8E07-B17B-8E24-AA1CEEE1128D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6720014" y="3831099"/>
                  <a:ext cx="5220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67D3C2BD-5D50-DDF2-5163-8A13C041BD80}"/>
                    </a:ext>
                  </a:extLst>
                </p14:cNvPr>
                <p14:cNvContentPartPr/>
                <p14:nvPr/>
              </p14:nvContentPartPr>
              <p14:xfrm>
                <a:off x="6702014" y="3815979"/>
                <a:ext cx="198000" cy="18468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67D3C2BD-5D50-DDF2-5163-8A13C041BD80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6693014" y="3807339"/>
                  <a:ext cx="2156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A781005E-C16B-AEDF-19FF-0D24B1D2B0D0}"/>
                    </a:ext>
                  </a:extLst>
                </p14:cNvPr>
                <p14:cNvContentPartPr/>
                <p14:nvPr/>
              </p14:nvContentPartPr>
              <p14:xfrm>
                <a:off x="6910814" y="3894459"/>
                <a:ext cx="177480" cy="13176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A781005E-C16B-AEDF-19FF-0D24B1D2B0D0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6902174" y="3885819"/>
                  <a:ext cx="1951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012EFD9E-521A-0B96-093A-B4C754115C4B}"/>
                    </a:ext>
                  </a:extLst>
                </p14:cNvPr>
                <p14:cNvContentPartPr/>
                <p14:nvPr/>
              </p14:nvContentPartPr>
              <p14:xfrm>
                <a:off x="7006574" y="3782139"/>
                <a:ext cx="187920" cy="25740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012EFD9E-521A-0B96-093A-B4C754115C4B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6997574" y="3773139"/>
                  <a:ext cx="20556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AF1EA81C-418B-DC7B-7476-6442E108C615}"/>
                    </a:ext>
                  </a:extLst>
                </p14:cNvPr>
                <p14:cNvContentPartPr/>
                <p14:nvPr/>
              </p14:nvContentPartPr>
              <p14:xfrm>
                <a:off x="7220054" y="3898419"/>
                <a:ext cx="307800" cy="14436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AF1EA81C-418B-DC7B-7476-6442E108C615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7211414" y="3889419"/>
                  <a:ext cx="3254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A9368B7C-C0A5-9D63-6256-7CB5D6D93205}"/>
                    </a:ext>
                  </a:extLst>
                </p14:cNvPr>
                <p14:cNvContentPartPr/>
                <p14:nvPr/>
              </p14:nvContentPartPr>
              <p14:xfrm>
                <a:off x="6762854" y="4124859"/>
                <a:ext cx="108000" cy="21996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A9368B7C-C0A5-9D63-6256-7CB5D6D93205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6754214" y="4115859"/>
                  <a:ext cx="12564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DE412526-5730-B5C8-8DED-DFD1156D4BFD}"/>
                    </a:ext>
                  </a:extLst>
                </p14:cNvPr>
                <p14:cNvContentPartPr/>
                <p14:nvPr/>
              </p14:nvContentPartPr>
              <p14:xfrm>
                <a:off x="6901094" y="4209819"/>
                <a:ext cx="86760" cy="10080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DE412526-5730-B5C8-8DED-DFD1156D4BFD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6892094" y="4200819"/>
                  <a:ext cx="104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3BF902CB-2609-D28F-5C8A-A0A079C5D817}"/>
                    </a:ext>
                  </a:extLst>
                </p14:cNvPr>
                <p14:cNvContentPartPr/>
                <p14:nvPr/>
              </p14:nvContentPartPr>
              <p14:xfrm>
                <a:off x="6975974" y="4211259"/>
                <a:ext cx="331920" cy="12492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3BF902CB-2609-D28F-5C8A-A0A079C5D817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6966974" y="4202259"/>
                  <a:ext cx="3495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3DAD84F6-5DA5-B1D7-4931-B0A476FC1526}"/>
                    </a:ext>
                  </a:extLst>
                </p14:cNvPr>
                <p14:cNvContentPartPr/>
                <p14:nvPr/>
              </p14:nvContentPartPr>
              <p14:xfrm>
                <a:off x="7310774" y="4088499"/>
                <a:ext cx="241920" cy="21276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3DAD84F6-5DA5-B1D7-4931-B0A476FC1526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7302134" y="4079859"/>
                  <a:ext cx="25956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B43B9A98-1150-E732-1AC7-4815840CFDB2}"/>
                    </a:ext>
                  </a:extLst>
                </p14:cNvPr>
                <p14:cNvContentPartPr/>
                <p14:nvPr/>
              </p14:nvContentPartPr>
              <p14:xfrm>
                <a:off x="7589774" y="4054659"/>
                <a:ext cx="87840" cy="23364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B43B9A98-1150-E732-1AC7-4815840CFDB2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7580774" y="4045659"/>
                  <a:ext cx="105480" cy="25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7948FAD4-F8A0-F338-798D-580258067993}"/>
              </a:ext>
            </a:extLst>
          </p:cNvPr>
          <p:cNvGrpSpPr/>
          <p:nvPr/>
        </p:nvGrpSpPr>
        <p:grpSpPr>
          <a:xfrm>
            <a:off x="7923494" y="3813819"/>
            <a:ext cx="3353760" cy="800280"/>
            <a:chOff x="7923494" y="3813819"/>
            <a:chExt cx="3353760" cy="800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3DC8DEA5-1A55-EB5C-A582-BD7B54DEE5B9}"/>
                    </a:ext>
                  </a:extLst>
                </p14:cNvPr>
                <p14:cNvContentPartPr/>
                <p14:nvPr/>
              </p14:nvContentPartPr>
              <p14:xfrm>
                <a:off x="7923494" y="3891219"/>
                <a:ext cx="152640" cy="33444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3DC8DEA5-1A55-EB5C-A582-BD7B54DEE5B9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914494" y="3882219"/>
                  <a:ext cx="17028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0DB458AE-7E19-C9FF-0591-78E9B5462922}"/>
                    </a:ext>
                  </a:extLst>
                </p14:cNvPr>
                <p14:cNvContentPartPr/>
                <p14:nvPr/>
              </p14:nvContentPartPr>
              <p14:xfrm>
                <a:off x="8033654" y="4084899"/>
                <a:ext cx="137880" cy="2448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0DB458AE-7E19-C9FF-0591-78E9B5462922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8025014" y="4076259"/>
                  <a:ext cx="1555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5C573674-3055-A4FC-D42E-18DAD94D790F}"/>
                    </a:ext>
                  </a:extLst>
                </p14:cNvPr>
                <p14:cNvContentPartPr/>
                <p14:nvPr/>
              </p14:nvContentPartPr>
              <p14:xfrm>
                <a:off x="8142014" y="3884739"/>
                <a:ext cx="654840" cy="25920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5C573674-3055-A4FC-D42E-18DAD94D790F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8133014" y="3875739"/>
                  <a:ext cx="67248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83455214-7983-5AA0-2CEA-7C2B7F7663FA}"/>
                    </a:ext>
                  </a:extLst>
                </p14:cNvPr>
                <p14:cNvContentPartPr/>
                <p14:nvPr/>
              </p14:nvContentPartPr>
              <p14:xfrm>
                <a:off x="8802614" y="3902739"/>
                <a:ext cx="219960" cy="18936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83455214-7983-5AA0-2CEA-7C2B7F7663FA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8793974" y="3894099"/>
                  <a:ext cx="2376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08760047-4EE9-9878-16FB-574763B55152}"/>
                    </a:ext>
                  </a:extLst>
                </p14:cNvPr>
                <p14:cNvContentPartPr/>
                <p14:nvPr/>
              </p14:nvContentPartPr>
              <p14:xfrm>
                <a:off x="9059654" y="3928299"/>
                <a:ext cx="367200" cy="20016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08760047-4EE9-9878-16FB-574763B55152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9050654" y="3919299"/>
                  <a:ext cx="3848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03818236-F788-1B31-37F4-B7733DC5ABE9}"/>
                    </a:ext>
                  </a:extLst>
                </p14:cNvPr>
                <p14:cNvContentPartPr/>
                <p14:nvPr/>
              </p14:nvContentPartPr>
              <p14:xfrm>
                <a:off x="9524054" y="3936939"/>
                <a:ext cx="82800" cy="7884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03818236-F788-1B31-37F4-B7733DC5ABE9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9515414" y="3928299"/>
                  <a:ext cx="10044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9FC42706-C955-7302-ABCE-D3676B8076C6}"/>
                    </a:ext>
                  </a:extLst>
                </p14:cNvPr>
                <p14:cNvContentPartPr/>
                <p14:nvPr/>
              </p14:nvContentPartPr>
              <p14:xfrm>
                <a:off x="9731054" y="3936939"/>
                <a:ext cx="27360" cy="15228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9FC42706-C955-7302-ABCE-D3676B8076C6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9722054" y="3928299"/>
                  <a:ext cx="4500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905B3531-7038-3CF9-CC07-8DF08C59D5D6}"/>
                    </a:ext>
                  </a:extLst>
                </p14:cNvPr>
                <p14:cNvContentPartPr/>
                <p14:nvPr/>
              </p14:nvContentPartPr>
              <p14:xfrm>
                <a:off x="9784334" y="3832899"/>
                <a:ext cx="209520" cy="30564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905B3531-7038-3CF9-CC07-8DF08C59D5D6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9775694" y="3824259"/>
                  <a:ext cx="22716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E9440AA2-E438-3D28-7BDE-4F6267E1E41A}"/>
                    </a:ext>
                  </a:extLst>
                </p14:cNvPr>
                <p14:cNvContentPartPr/>
                <p14:nvPr/>
              </p14:nvContentPartPr>
              <p14:xfrm>
                <a:off x="10079894" y="3889779"/>
                <a:ext cx="188280" cy="17388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E9440AA2-E438-3D28-7BDE-4F6267E1E41A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10071254" y="3880779"/>
                  <a:ext cx="2059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F33B63C0-6729-5387-DED6-28ACD25048B2}"/>
                    </a:ext>
                  </a:extLst>
                </p14:cNvPr>
                <p14:cNvContentPartPr/>
                <p14:nvPr/>
              </p14:nvContentPartPr>
              <p14:xfrm>
                <a:off x="10246574" y="4027659"/>
                <a:ext cx="351000" cy="13644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F33B63C0-6729-5387-DED6-28ACD25048B2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10237574" y="4019019"/>
                  <a:ext cx="3686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A45A8523-EEDC-BCBA-FF05-EC3CE8D46868}"/>
                    </a:ext>
                  </a:extLst>
                </p14:cNvPr>
                <p14:cNvContentPartPr/>
                <p14:nvPr/>
              </p14:nvContentPartPr>
              <p14:xfrm>
                <a:off x="10708094" y="3886179"/>
                <a:ext cx="127800" cy="19800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A45A8523-EEDC-BCBA-FF05-EC3CE8D46868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10699094" y="3877179"/>
                  <a:ext cx="1454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79649DA3-8506-9DB9-AF73-6E5E2AE8FB78}"/>
                    </a:ext>
                  </a:extLst>
                </p14:cNvPr>
                <p14:cNvContentPartPr/>
                <p14:nvPr/>
              </p14:nvContentPartPr>
              <p14:xfrm>
                <a:off x="10901414" y="3881139"/>
                <a:ext cx="157680" cy="28980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79649DA3-8506-9DB9-AF73-6E5E2AE8FB78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0892414" y="3872499"/>
                  <a:ext cx="17532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BFD8E210-D616-29A2-3467-C6A30D8CD4D9}"/>
                    </a:ext>
                  </a:extLst>
                </p14:cNvPr>
                <p14:cNvContentPartPr/>
                <p14:nvPr/>
              </p14:nvContentPartPr>
              <p14:xfrm>
                <a:off x="9449174" y="3813819"/>
                <a:ext cx="1828080" cy="64656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BFD8E210-D616-29A2-3467-C6A30D8CD4D9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9440534" y="3805179"/>
                  <a:ext cx="1845720" cy="66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C2D651C0-6E00-428C-0AB1-DB4D7A097F5D}"/>
                    </a:ext>
                  </a:extLst>
                </p14:cNvPr>
                <p14:cNvContentPartPr/>
                <p14:nvPr/>
              </p14:nvContentPartPr>
              <p14:xfrm>
                <a:off x="9774974" y="4380819"/>
                <a:ext cx="168840" cy="15624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C2D651C0-6E00-428C-0AB1-DB4D7A097F5D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9765974" y="4372179"/>
                  <a:ext cx="18648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2E333FD9-9896-25E3-ABCF-64B6A95CC198}"/>
                    </a:ext>
                  </a:extLst>
                </p14:cNvPr>
                <p14:cNvContentPartPr/>
                <p14:nvPr/>
              </p14:nvContentPartPr>
              <p14:xfrm>
                <a:off x="9956774" y="4376859"/>
                <a:ext cx="115920" cy="15624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2E333FD9-9896-25E3-ABCF-64B6A95CC198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9947774" y="4367859"/>
                  <a:ext cx="13356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72755E90-8BA2-C400-2E93-480B1C6B1D3B}"/>
                    </a:ext>
                  </a:extLst>
                </p14:cNvPr>
                <p14:cNvContentPartPr/>
                <p14:nvPr/>
              </p14:nvContentPartPr>
              <p14:xfrm>
                <a:off x="10162334" y="4344099"/>
                <a:ext cx="141840" cy="24264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72755E90-8BA2-C400-2E93-480B1C6B1D3B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10153334" y="4335459"/>
                  <a:ext cx="15948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AD33413F-309E-4A3D-86AE-D8AD00F8D51D}"/>
                    </a:ext>
                  </a:extLst>
                </p14:cNvPr>
                <p14:cNvContentPartPr/>
                <p14:nvPr/>
              </p14:nvContentPartPr>
              <p14:xfrm>
                <a:off x="10412894" y="4284699"/>
                <a:ext cx="354960" cy="17028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AD33413F-309E-4A3D-86AE-D8AD00F8D51D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10403894" y="4276059"/>
                  <a:ext cx="3726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ABD9409D-9F94-E34F-1CC9-B0399D60CD82}"/>
                    </a:ext>
                  </a:extLst>
                </p14:cNvPr>
                <p14:cNvContentPartPr/>
                <p14:nvPr/>
              </p14:nvContentPartPr>
              <p14:xfrm>
                <a:off x="10809254" y="4318539"/>
                <a:ext cx="112320" cy="16992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ABD9409D-9F94-E34F-1CC9-B0399D60CD82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10800254" y="4309899"/>
                  <a:ext cx="1299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C83A89C4-DC90-88D9-4502-4CADFB0DE3F0}"/>
                    </a:ext>
                  </a:extLst>
                </p14:cNvPr>
                <p14:cNvContentPartPr/>
                <p14:nvPr/>
              </p14:nvContentPartPr>
              <p14:xfrm>
                <a:off x="10986374" y="4289739"/>
                <a:ext cx="241920" cy="32436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C83A89C4-DC90-88D9-4502-4CADFB0DE3F0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10977374" y="4280739"/>
                  <a:ext cx="259560" cy="34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E1C38BF0-785E-D67A-C854-49FD0BDE65F2}"/>
              </a:ext>
            </a:extLst>
          </p:cNvPr>
          <p:cNvGrpSpPr/>
          <p:nvPr/>
        </p:nvGrpSpPr>
        <p:grpSpPr>
          <a:xfrm>
            <a:off x="6577454" y="4778259"/>
            <a:ext cx="1117440" cy="411120"/>
            <a:chOff x="6577454" y="4778259"/>
            <a:chExt cx="1117440" cy="411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1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C364D9E5-C919-6719-F671-8CF324201529}"/>
                    </a:ext>
                  </a:extLst>
                </p14:cNvPr>
                <p14:cNvContentPartPr/>
                <p14:nvPr/>
              </p14:nvContentPartPr>
              <p14:xfrm>
                <a:off x="6605534" y="4933419"/>
                <a:ext cx="31680" cy="18576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C364D9E5-C919-6719-F671-8CF324201529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6596894" y="4924419"/>
                  <a:ext cx="493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3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047836CD-1E0F-885C-4CE2-76F2DCA2AC46}"/>
                    </a:ext>
                  </a:extLst>
                </p14:cNvPr>
                <p14:cNvContentPartPr/>
                <p14:nvPr/>
              </p14:nvContentPartPr>
              <p14:xfrm>
                <a:off x="6577454" y="4885179"/>
                <a:ext cx="109080" cy="9828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047836CD-1E0F-885C-4CE2-76F2DCA2AC46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6568454" y="4876539"/>
                  <a:ext cx="1267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5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5C1DA452-5B67-8F15-523C-D225917393E1}"/>
                    </a:ext>
                  </a:extLst>
                </p14:cNvPr>
                <p14:cNvContentPartPr/>
                <p14:nvPr/>
              </p14:nvContentPartPr>
              <p14:xfrm>
                <a:off x="6710294" y="4952139"/>
                <a:ext cx="225720" cy="14004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5C1DA452-5B67-8F15-523C-D225917393E1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6701294" y="4943499"/>
                  <a:ext cx="2433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7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7E7E98DB-F90E-35B8-F2E2-88247484C746}"/>
                    </a:ext>
                  </a:extLst>
                </p14:cNvPr>
                <p14:cNvContentPartPr/>
                <p14:nvPr/>
              </p14:nvContentPartPr>
              <p14:xfrm>
                <a:off x="6899654" y="4865379"/>
                <a:ext cx="150480" cy="22824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7E7E98DB-F90E-35B8-F2E2-88247484C746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6890654" y="4856379"/>
                  <a:ext cx="16812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9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074B9BDB-B7BB-66BF-8A28-7FDE14B51F06}"/>
                    </a:ext>
                  </a:extLst>
                </p14:cNvPr>
                <p14:cNvContentPartPr/>
                <p14:nvPr/>
              </p14:nvContentPartPr>
              <p14:xfrm>
                <a:off x="7081454" y="4962939"/>
                <a:ext cx="142200" cy="12420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074B9BDB-B7BB-66BF-8A28-7FDE14B51F06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7072814" y="4954299"/>
                  <a:ext cx="1598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1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6A4CE43C-0C61-C497-B730-7D81BFEFF034}"/>
                    </a:ext>
                  </a:extLst>
                </p14:cNvPr>
                <p14:cNvContentPartPr/>
                <p14:nvPr/>
              </p14:nvContentPartPr>
              <p14:xfrm>
                <a:off x="7225094" y="4993179"/>
                <a:ext cx="174600" cy="12024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6A4CE43C-0C61-C497-B730-7D81BFEFF034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7216454" y="4984539"/>
                  <a:ext cx="192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3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95E10F06-FBF4-7631-ED09-32C84E72A99B}"/>
                    </a:ext>
                  </a:extLst>
                </p14:cNvPr>
                <p14:cNvContentPartPr/>
                <p14:nvPr/>
              </p14:nvContentPartPr>
              <p14:xfrm>
                <a:off x="7523894" y="4778259"/>
                <a:ext cx="171000" cy="41112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95E10F06-FBF4-7631-ED09-32C84E72A99B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7515254" y="4769259"/>
                  <a:ext cx="188640" cy="42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7C831D49-D09B-C071-8004-153F543EC9D9}"/>
              </a:ext>
            </a:extLst>
          </p:cNvPr>
          <p:cNvGrpSpPr/>
          <p:nvPr/>
        </p:nvGrpSpPr>
        <p:grpSpPr>
          <a:xfrm>
            <a:off x="7880294" y="4822899"/>
            <a:ext cx="751320" cy="393840"/>
            <a:chOff x="7880294" y="4822899"/>
            <a:chExt cx="751320" cy="393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5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228E238A-A105-2CA7-19BA-94ED51EFFDFA}"/>
                    </a:ext>
                  </a:extLst>
                </p14:cNvPr>
                <p14:cNvContentPartPr/>
                <p14:nvPr/>
              </p14:nvContentPartPr>
              <p14:xfrm>
                <a:off x="7880294" y="4962219"/>
                <a:ext cx="65880" cy="25452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228E238A-A105-2CA7-19BA-94ED51EFFDFA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7871294" y="4953579"/>
                  <a:ext cx="8352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7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512D5F5C-F312-5BEE-1027-4C0D451A53EE}"/>
                    </a:ext>
                  </a:extLst>
                </p14:cNvPr>
                <p14:cNvContentPartPr/>
                <p14:nvPr/>
              </p14:nvContentPartPr>
              <p14:xfrm>
                <a:off x="8022134" y="4966179"/>
                <a:ext cx="105480" cy="11664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512D5F5C-F312-5BEE-1027-4C0D451A53EE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8013134" y="4957539"/>
                  <a:ext cx="1231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9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E5F025B0-327B-A7A3-9074-837C52352FB3}"/>
                    </a:ext>
                  </a:extLst>
                </p14:cNvPr>
                <p14:cNvContentPartPr/>
                <p14:nvPr/>
              </p14:nvContentPartPr>
              <p14:xfrm>
                <a:off x="8144174" y="4848459"/>
                <a:ext cx="111600" cy="28836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E5F025B0-327B-A7A3-9074-837C52352FB3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8135534" y="4839459"/>
                  <a:ext cx="12924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1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D8B382E2-F09B-1BFB-DABD-3DD95DB77CF7}"/>
                    </a:ext>
                  </a:extLst>
                </p14:cNvPr>
                <p14:cNvContentPartPr/>
                <p14:nvPr/>
              </p14:nvContentPartPr>
              <p14:xfrm>
                <a:off x="8280974" y="4926939"/>
                <a:ext cx="147600" cy="16524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D8B382E2-F09B-1BFB-DABD-3DD95DB77CF7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8271974" y="4917939"/>
                  <a:ext cx="1652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3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169FEE1D-2583-D41C-ADEC-0CF47FC08323}"/>
                    </a:ext>
                  </a:extLst>
                </p14:cNvPr>
                <p14:cNvContentPartPr/>
                <p14:nvPr/>
              </p14:nvContentPartPr>
              <p14:xfrm>
                <a:off x="8445134" y="4822899"/>
                <a:ext cx="186480" cy="30204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169FEE1D-2583-D41C-ADEC-0CF47FC08323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8436494" y="4813899"/>
                  <a:ext cx="204120" cy="319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A67E2092-CEC6-3DE9-403D-1D754D882E89}"/>
              </a:ext>
            </a:extLst>
          </p:cNvPr>
          <p:cNvGrpSpPr/>
          <p:nvPr/>
        </p:nvGrpSpPr>
        <p:grpSpPr>
          <a:xfrm>
            <a:off x="8868494" y="4847019"/>
            <a:ext cx="2723760" cy="469080"/>
            <a:chOff x="8868494" y="4847019"/>
            <a:chExt cx="2723760" cy="46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5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C4E5EF65-08FD-BD13-42CE-AAEC01200D87}"/>
                    </a:ext>
                  </a:extLst>
                </p14:cNvPr>
                <p14:cNvContentPartPr/>
                <p14:nvPr/>
              </p14:nvContentPartPr>
              <p14:xfrm>
                <a:off x="8868494" y="5049339"/>
                <a:ext cx="83160" cy="8892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C4E5EF65-08FD-BD13-42CE-AAEC01200D87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8859854" y="5040699"/>
                  <a:ext cx="1008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FD612C14-6056-98D1-C39F-F4CAE24C3766}"/>
                    </a:ext>
                  </a:extLst>
                </p14:cNvPr>
                <p14:cNvContentPartPr/>
                <p14:nvPr/>
              </p14:nvContentPartPr>
              <p14:xfrm>
                <a:off x="9094574" y="4956819"/>
                <a:ext cx="151920" cy="19440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FD612C14-6056-98D1-C39F-F4CAE24C3766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9085574" y="4947819"/>
                  <a:ext cx="16956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90F0A5D4-6562-74E6-BA5E-4C93854E502A}"/>
                    </a:ext>
                  </a:extLst>
                </p14:cNvPr>
                <p14:cNvContentPartPr/>
                <p14:nvPr/>
              </p14:nvContentPartPr>
              <p14:xfrm>
                <a:off x="9280694" y="4962219"/>
                <a:ext cx="19440" cy="14688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90F0A5D4-6562-74E6-BA5E-4C93854E502A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9271694" y="4953579"/>
                  <a:ext cx="370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1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4D2B54B9-70B6-39CA-2CFD-ADC6F5DB60C9}"/>
                    </a:ext>
                  </a:extLst>
                </p14:cNvPr>
                <p14:cNvContentPartPr/>
                <p14:nvPr/>
              </p14:nvContentPartPr>
              <p14:xfrm>
                <a:off x="9267374" y="4991379"/>
                <a:ext cx="289800" cy="25632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4D2B54B9-70B6-39CA-2CFD-ADC6F5DB60C9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9258374" y="4982379"/>
                  <a:ext cx="30744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53055314-C9E4-D606-C154-2835642FC82F}"/>
                    </a:ext>
                  </a:extLst>
                </p14:cNvPr>
                <p14:cNvContentPartPr/>
                <p14:nvPr/>
              </p14:nvContentPartPr>
              <p14:xfrm>
                <a:off x="9646814" y="4916139"/>
                <a:ext cx="145800" cy="24552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53055314-C9E4-D606-C154-2835642FC82F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9637814" y="4907499"/>
                  <a:ext cx="16344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3E73AF64-1A39-D080-156D-60BBC7D6C2CD}"/>
                    </a:ext>
                  </a:extLst>
                </p14:cNvPr>
                <p14:cNvContentPartPr/>
                <p14:nvPr/>
              </p14:nvContentPartPr>
              <p14:xfrm>
                <a:off x="9868934" y="4938099"/>
                <a:ext cx="151920" cy="37800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3E73AF64-1A39-D080-156D-60BBC7D6C2CD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9860294" y="4929459"/>
                  <a:ext cx="16956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0CD92E47-D9BE-85AA-7D87-51DE06B42FE1}"/>
                    </a:ext>
                  </a:extLst>
                </p14:cNvPr>
                <p14:cNvContentPartPr/>
                <p14:nvPr/>
              </p14:nvContentPartPr>
              <p14:xfrm>
                <a:off x="10131734" y="4923339"/>
                <a:ext cx="78840" cy="16884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0CD92E47-D9BE-85AA-7D87-51DE06B42FE1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0122734" y="4914699"/>
                  <a:ext cx="964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964B8152-0DDE-D2DF-4348-4D9A0154B116}"/>
                    </a:ext>
                  </a:extLst>
                </p14:cNvPr>
                <p14:cNvContentPartPr/>
                <p14:nvPr/>
              </p14:nvContentPartPr>
              <p14:xfrm>
                <a:off x="10313534" y="4932699"/>
                <a:ext cx="113040" cy="15840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964B8152-0DDE-D2DF-4348-4D9A0154B116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10304894" y="4923699"/>
                  <a:ext cx="1306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1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211932C5-5247-F811-5372-8136D4A05CC1}"/>
                    </a:ext>
                  </a:extLst>
                </p14:cNvPr>
                <p14:cNvContentPartPr/>
                <p14:nvPr/>
              </p14:nvContentPartPr>
              <p14:xfrm>
                <a:off x="10464734" y="4928379"/>
                <a:ext cx="231840" cy="19836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211932C5-5247-F811-5372-8136D4A05CC1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0456094" y="4919379"/>
                  <a:ext cx="2494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63676452-BD93-EB18-DA72-A784B2CBF83A}"/>
                    </a:ext>
                  </a:extLst>
                </p14:cNvPr>
                <p14:cNvContentPartPr/>
                <p14:nvPr/>
              </p14:nvContentPartPr>
              <p14:xfrm>
                <a:off x="10658414" y="4998579"/>
                <a:ext cx="396720" cy="22860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63676452-BD93-EB18-DA72-A784B2CBF83A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10649774" y="4989579"/>
                  <a:ext cx="41436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5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429E7AC7-0A78-9616-7687-7E0A2B404799}"/>
                    </a:ext>
                  </a:extLst>
                </p14:cNvPr>
                <p14:cNvContentPartPr/>
                <p14:nvPr/>
              </p14:nvContentPartPr>
              <p14:xfrm>
                <a:off x="11124254" y="4847019"/>
                <a:ext cx="112320" cy="24156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429E7AC7-0A78-9616-7687-7E0A2B404799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11115614" y="4838019"/>
                  <a:ext cx="1299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E83C3E83-D7A9-CBFF-D5E5-3AEA6518D5CB}"/>
                    </a:ext>
                  </a:extLst>
                </p14:cNvPr>
                <p14:cNvContentPartPr/>
                <p14:nvPr/>
              </p14:nvContentPartPr>
              <p14:xfrm>
                <a:off x="11277254" y="4907859"/>
                <a:ext cx="282240" cy="39852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E83C3E83-D7A9-CBFF-D5E5-3AEA6518D5CB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11268614" y="4898859"/>
                  <a:ext cx="299880" cy="4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9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5E9AE9F9-965E-8630-F3C7-89215BB7517D}"/>
                    </a:ext>
                  </a:extLst>
                </p14:cNvPr>
                <p14:cNvContentPartPr/>
                <p14:nvPr/>
              </p14:nvContentPartPr>
              <p14:xfrm>
                <a:off x="11436374" y="4893099"/>
                <a:ext cx="155880" cy="27648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5E9AE9F9-965E-8630-F3C7-89215BB7517D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11427374" y="4884459"/>
                  <a:ext cx="173520" cy="294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21">
            <p14:nvContentPartPr>
              <p14:cNvPr id="288" name="Ink 287">
                <a:extLst>
                  <a:ext uri="{FF2B5EF4-FFF2-40B4-BE49-F238E27FC236}">
                    <a16:creationId xmlns:a16="http://schemas.microsoft.com/office/drawing/2014/main" id="{04BA2D51-0B79-5348-9002-008A021EF8F6}"/>
                  </a:ext>
                </a:extLst>
              </p14:cNvPr>
              <p14:cNvContentPartPr/>
              <p14:nvPr/>
            </p14:nvContentPartPr>
            <p14:xfrm>
              <a:off x="8766254" y="5573859"/>
              <a:ext cx="106920" cy="91080"/>
            </p14:xfrm>
          </p:contentPart>
        </mc:Choice>
        <mc:Fallback>
          <p:pic>
            <p:nvPicPr>
              <p:cNvPr id="288" name="Ink 287">
                <a:extLst>
                  <a:ext uri="{FF2B5EF4-FFF2-40B4-BE49-F238E27FC236}">
                    <a16:creationId xmlns:a16="http://schemas.microsoft.com/office/drawing/2014/main" id="{04BA2D51-0B79-5348-9002-008A021EF8F6}"/>
                  </a:ext>
                </a:extLst>
              </p:cNvPr>
              <p:cNvPicPr/>
              <p:nvPr/>
            </p:nvPicPr>
            <p:blipFill>
              <a:blip r:embed="rId422"/>
              <a:stretch>
                <a:fillRect/>
              </a:stretch>
            </p:blipFill>
            <p:spPr>
              <a:xfrm>
                <a:off x="8757254" y="5565219"/>
                <a:ext cx="124560" cy="108720"/>
              </a:xfrm>
              <a:prstGeom prst="rect">
                <a:avLst/>
              </a:prstGeom>
            </p:spPr>
          </p:pic>
        </mc:Fallback>
      </mc:AlternateContent>
      <p:grpSp>
        <p:nvGrpSpPr>
          <p:cNvPr id="299" name="Group 298">
            <a:extLst>
              <a:ext uri="{FF2B5EF4-FFF2-40B4-BE49-F238E27FC236}">
                <a16:creationId xmlns:a16="http://schemas.microsoft.com/office/drawing/2014/main" id="{5F672002-C350-BDE4-EF9E-8D9E4AE26486}"/>
              </a:ext>
            </a:extLst>
          </p:cNvPr>
          <p:cNvGrpSpPr/>
          <p:nvPr/>
        </p:nvGrpSpPr>
        <p:grpSpPr>
          <a:xfrm>
            <a:off x="9101054" y="5439579"/>
            <a:ext cx="837000" cy="285840"/>
            <a:chOff x="9101054" y="5439579"/>
            <a:chExt cx="837000" cy="285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0FE65F18-60F0-0E1D-FCC8-B8090E4F8925}"/>
                    </a:ext>
                  </a:extLst>
                </p14:cNvPr>
                <p14:cNvContentPartPr/>
                <p14:nvPr/>
              </p14:nvContentPartPr>
              <p14:xfrm>
                <a:off x="9101054" y="5514099"/>
                <a:ext cx="132480" cy="18648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0FE65F18-60F0-0E1D-FCC8-B8090E4F8925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9092414" y="5505459"/>
                  <a:ext cx="1501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A6A74C37-23A7-D740-19C2-88129516B96E}"/>
                    </a:ext>
                  </a:extLst>
                </p14:cNvPr>
                <p14:cNvContentPartPr/>
                <p14:nvPr/>
              </p14:nvContentPartPr>
              <p14:xfrm>
                <a:off x="9243974" y="5505819"/>
                <a:ext cx="270360" cy="18648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A6A74C37-23A7-D740-19C2-88129516B96E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235334" y="5496819"/>
                  <a:ext cx="2880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6362547F-C3DF-8D97-6A32-F731E987AEB3}"/>
                    </a:ext>
                  </a:extLst>
                </p14:cNvPr>
                <p14:cNvContentPartPr/>
                <p14:nvPr/>
              </p14:nvContentPartPr>
              <p14:xfrm>
                <a:off x="9499574" y="5439579"/>
                <a:ext cx="209160" cy="28584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6362547F-C3DF-8D97-6A32-F731E987AEB3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490574" y="5430579"/>
                  <a:ext cx="22680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EA055593-80EE-8D27-4E35-8EEEC9DA134B}"/>
                    </a:ext>
                  </a:extLst>
                </p14:cNvPr>
                <p14:cNvContentPartPr/>
                <p14:nvPr/>
              </p14:nvContentPartPr>
              <p14:xfrm>
                <a:off x="9807374" y="5540019"/>
                <a:ext cx="130680" cy="4896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EA055593-80EE-8D27-4E35-8EEEC9DA134B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9798734" y="5531379"/>
                  <a:ext cx="148320" cy="6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530944A3-FCF3-AAA2-125A-313B88EBF9EF}"/>
              </a:ext>
            </a:extLst>
          </p:cNvPr>
          <p:cNvGrpSpPr/>
          <p:nvPr/>
        </p:nvGrpSpPr>
        <p:grpSpPr>
          <a:xfrm>
            <a:off x="10134254" y="5457939"/>
            <a:ext cx="597600" cy="369000"/>
            <a:chOff x="10134254" y="5457939"/>
            <a:chExt cx="597600" cy="369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36BE1458-10D6-2443-513A-15D7C715DE14}"/>
                    </a:ext>
                  </a:extLst>
                </p14:cNvPr>
                <p14:cNvContentPartPr/>
                <p14:nvPr/>
              </p14:nvContentPartPr>
              <p14:xfrm>
                <a:off x="10134254" y="5457939"/>
                <a:ext cx="111960" cy="20196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36BE1458-10D6-2443-513A-15D7C715DE14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10125614" y="5448939"/>
                  <a:ext cx="1296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E3AA526F-313C-5D13-9C88-B91E8910A72C}"/>
                    </a:ext>
                  </a:extLst>
                </p14:cNvPr>
                <p14:cNvContentPartPr/>
                <p14:nvPr/>
              </p14:nvContentPartPr>
              <p14:xfrm>
                <a:off x="10210214" y="5462979"/>
                <a:ext cx="166680" cy="23436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E3AA526F-313C-5D13-9C88-B91E8910A72C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10201214" y="5453979"/>
                  <a:ext cx="1843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9D4F490B-EE91-152D-C8AE-1DFABE63A922}"/>
                    </a:ext>
                  </a:extLst>
                </p14:cNvPr>
                <p14:cNvContentPartPr/>
                <p14:nvPr/>
              </p14:nvContentPartPr>
              <p14:xfrm>
                <a:off x="10426214" y="5462979"/>
                <a:ext cx="106920" cy="36396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9D4F490B-EE91-152D-C8AE-1DFABE63A922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10417574" y="5453979"/>
                  <a:ext cx="124560" cy="38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7BCB98F2-D91F-1C6A-E6ED-94832BDE6467}"/>
                    </a:ext>
                  </a:extLst>
                </p14:cNvPr>
                <p14:cNvContentPartPr/>
                <p14:nvPr/>
              </p14:nvContentPartPr>
              <p14:xfrm>
                <a:off x="10489934" y="5675019"/>
                <a:ext cx="241920" cy="5436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7BCB98F2-D91F-1C6A-E6ED-94832BDE6467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0481294" y="5666379"/>
                  <a:ext cx="25956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37885A8E-838A-8498-3C86-5144A4806F05}"/>
              </a:ext>
            </a:extLst>
          </p:cNvPr>
          <p:cNvGrpSpPr/>
          <p:nvPr/>
        </p:nvGrpSpPr>
        <p:grpSpPr>
          <a:xfrm>
            <a:off x="9348014" y="1095099"/>
            <a:ext cx="661320" cy="2050920"/>
            <a:chOff x="9348014" y="1095099"/>
            <a:chExt cx="661320" cy="2050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67E84C9-7AFD-0FEF-1B9B-3194B6512D12}"/>
                    </a:ext>
                  </a:extLst>
                </p14:cNvPr>
                <p14:cNvContentPartPr/>
                <p14:nvPr/>
              </p14:nvContentPartPr>
              <p14:xfrm>
                <a:off x="9907454" y="1095099"/>
                <a:ext cx="101880" cy="2354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67E84C9-7AFD-0FEF-1B9B-3194B6512D12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9898454" y="1086099"/>
                  <a:ext cx="119520" cy="2530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7B8413FB-7768-A79B-369A-4C9EF1E4181B}"/>
                </a:ext>
              </a:extLst>
            </p:cNvPr>
            <p:cNvGrpSpPr/>
            <p:nvPr/>
          </p:nvGrpSpPr>
          <p:grpSpPr>
            <a:xfrm>
              <a:off x="9348014" y="1555179"/>
              <a:ext cx="521640" cy="1590840"/>
              <a:chOff x="9348014" y="1555179"/>
              <a:chExt cx="521640" cy="15908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41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C5BD058A-C12B-5561-4B38-106AE9DC2C87}"/>
                      </a:ext>
                    </a:extLst>
                  </p14:cNvPr>
                  <p14:cNvContentPartPr/>
                  <p14:nvPr/>
                </p14:nvContentPartPr>
                <p14:xfrm>
                  <a:off x="9828614" y="1572819"/>
                  <a:ext cx="41040" cy="56160"/>
                </p14:xfrm>
              </p:contentPart>
            </mc:Choice>
            <mc:Fallback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C5BD058A-C12B-5561-4B38-106AE9DC2C87}"/>
                      </a:ext>
                    </a:extLst>
                  </p:cNvPr>
                  <p:cNvPicPr/>
                  <p:nvPr/>
                </p:nvPicPr>
                <p:blipFill>
                  <a:blip r:embed="rId442"/>
                  <a:stretch>
                    <a:fillRect/>
                  </a:stretch>
                </p:blipFill>
                <p:spPr>
                  <a:xfrm>
                    <a:off x="9819974" y="1563819"/>
                    <a:ext cx="58680" cy="73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43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FEBF48CC-59DF-C2BE-33FD-4BDCB1622171}"/>
                      </a:ext>
                    </a:extLst>
                  </p14:cNvPr>
                  <p14:cNvContentPartPr/>
                  <p14:nvPr/>
                </p14:nvContentPartPr>
                <p14:xfrm>
                  <a:off x="9348014" y="1555179"/>
                  <a:ext cx="513360" cy="1590840"/>
                </p14:xfrm>
              </p:contentPart>
            </mc:Choice>
            <mc:Fallback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FEBF48CC-59DF-C2BE-33FD-4BDCB1622171}"/>
                      </a:ext>
                    </a:extLst>
                  </p:cNvPr>
                  <p:cNvPicPr/>
                  <p:nvPr/>
                </p:nvPicPr>
                <p:blipFill>
                  <a:blip r:embed="rId444"/>
                  <a:stretch>
                    <a:fillRect/>
                  </a:stretch>
                </p:blipFill>
                <p:spPr>
                  <a:xfrm>
                    <a:off x="9339014" y="1546179"/>
                    <a:ext cx="531000" cy="1608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45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6B24F142-FAF8-5113-B8D4-E56BEED887CE}"/>
                      </a:ext>
                    </a:extLst>
                  </p14:cNvPr>
                  <p14:cNvContentPartPr/>
                  <p14:nvPr/>
                </p14:nvContentPartPr>
                <p14:xfrm>
                  <a:off x="9629894" y="2091219"/>
                  <a:ext cx="134280" cy="192960"/>
                </p14:xfrm>
              </p:contentPart>
            </mc:Choice>
            <mc:Fallback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6B24F142-FAF8-5113-B8D4-E56BEED887CE}"/>
                      </a:ext>
                    </a:extLst>
                  </p:cNvPr>
                  <p:cNvPicPr/>
                  <p:nvPr/>
                </p:nvPicPr>
                <p:blipFill>
                  <a:blip r:embed="rId446"/>
                  <a:stretch>
                    <a:fillRect/>
                  </a:stretch>
                </p:blipFill>
                <p:spPr>
                  <a:xfrm>
                    <a:off x="9620894" y="2082579"/>
                    <a:ext cx="151920" cy="210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47">
                <p14:nvContentPartPr>
                  <p14:cNvPr id="305" name="Ink 304">
                    <a:extLst>
                      <a:ext uri="{FF2B5EF4-FFF2-40B4-BE49-F238E27FC236}">
                        <a16:creationId xmlns:a16="http://schemas.microsoft.com/office/drawing/2014/main" id="{93EF8D0E-D827-59A1-E6F5-2F69375ECF5E}"/>
                      </a:ext>
                    </a:extLst>
                  </p14:cNvPr>
                  <p14:cNvContentPartPr/>
                  <p14:nvPr/>
                </p14:nvContentPartPr>
                <p14:xfrm>
                  <a:off x="9388482" y="2274459"/>
                  <a:ext cx="120600" cy="128520"/>
                </p14:xfrm>
              </p:contentPart>
            </mc:Choice>
            <mc:Fallback>
              <p:pic>
                <p:nvPicPr>
                  <p:cNvPr id="305" name="Ink 304">
                    <a:extLst>
                      <a:ext uri="{FF2B5EF4-FFF2-40B4-BE49-F238E27FC236}">
                        <a16:creationId xmlns:a16="http://schemas.microsoft.com/office/drawing/2014/main" id="{93EF8D0E-D827-59A1-E6F5-2F69375ECF5E}"/>
                      </a:ext>
                    </a:extLst>
                  </p:cNvPr>
                  <p:cNvPicPr/>
                  <p:nvPr/>
                </p:nvPicPr>
                <p:blipFill>
                  <a:blip r:embed="rId448"/>
                  <a:stretch>
                    <a:fillRect/>
                  </a:stretch>
                </p:blipFill>
                <p:spPr>
                  <a:xfrm>
                    <a:off x="9379482" y="2265459"/>
                    <a:ext cx="138240" cy="146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49">
                <p14:nvContentPartPr>
                  <p14:cNvPr id="306" name="Ink 305">
                    <a:extLst>
                      <a:ext uri="{FF2B5EF4-FFF2-40B4-BE49-F238E27FC236}">
                        <a16:creationId xmlns:a16="http://schemas.microsoft.com/office/drawing/2014/main" id="{632207B9-85CB-F1F1-7C9C-E743A2C03DBC}"/>
                      </a:ext>
                    </a:extLst>
                  </p14:cNvPr>
                  <p14:cNvContentPartPr/>
                  <p14:nvPr/>
                </p14:nvContentPartPr>
                <p14:xfrm>
                  <a:off x="9417282" y="2116779"/>
                  <a:ext cx="131400" cy="144360"/>
                </p14:xfrm>
              </p:contentPart>
            </mc:Choice>
            <mc:Fallback>
              <p:pic>
                <p:nvPicPr>
                  <p:cNvPr id="306" name="Ink 305">
                    <a:extLst>
                      <a:ext uri="{FF2B5EF4-FFF2-40B4-BE49-F238E27FC236}">
                        <a16:creationId xmlns:a16="http://schemas.microsoft.com/office/drawing/2014/main" id="{632207B9-85CB-F1F1-7C9C-E743A2C03DBC}"/>
                      </a:ext>
                    </a:extLst>
                  </p:cNvPr>
                  <p:cNvPicPr/>
                  <p:nvPr/>
                </p:nvPicPr>
                <p:blipFill>
                  <a:blip r:embed="rId450"/>
                  <a:stretch>
                    <a:fillRect/>
                  </a:stretch>
                </p:blipFill>
                <p:spPr>
                  <a:xfrm>
                    <a:off x="9408642" y="2107779"/>
                    <a:ext cx="149040" cy="162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1">
                <p14:nvContentPartPr>
                  <p14:cNvPr id="307" name="Ink 306">
                    <a:extLst>
                      <a:ext uri="{FF2B5EF4-FFF2-40B4-BE49-F238E27FC236}">
                        <a16:creationId xmlns:a16="http://schemas.microsoft.com/office/drawing/2014/main" id="{CA463E1E-3F3F-E7B2-1DE6-845A8B14FE99}"/>
                      </a:ext>
                    </a:extLst>
                  </p14:cNvPr>
                  <p14:cNvContentPartPr/>
                  <p14:nvPr/>
                </p14:nvContentPartPr>
                <p14:xfrm>
                  <a:off x="9529602" y="1942539"/>
                  <a:ext cx="65880" cy="407520"/>
                </p14:xfrm>
              </p:contentPart>
            </mc:Choice>
            <mc:Fallback>
              <p:pic>
                <p:nvPicPr>
                  <p:cNvPr id="307" name="Ink 306">
                    <a:extLst>
                      <a:ext uri="{FF2B5EF4-FFF2-40B4-BE49-F238E27FC236}">
                        <a16:creationId xmlns:a16="http://schemas.microsoft.com/office/drawing/2014/main" id="{CA463E1E-3F3F-E7B2-1DE6-845A8B14FE99}"/>
                      </a:ext>
                    </a:extLst>
                  </p:cNvPr>
                  <p:cNvPicPr/>
                  <p:nvPr/>
                </p:nvPicPr>
                <p:blipFill>
                  <a:blip r:embed="rId452"/>
                  <a:stretch>
                    <a:fillRect/>
                  </a:stretch>
                </p:blipFill>
                <p:spPr>
                  <a:xfrm>
                    <a:off x="9520602" y="1933899"/>
                    <a:ext cx="83520" cy="425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3">
                <p14:nvContentPartPr>
                  <p14:cNvPr id="308" name="Ink 307">
                    <a:extLst>
                      <a:ext uri="{FF2B5EF4-FFF2-40B4-BE49-F238E27FC236}">
                        <a16:creationId xmlns:a16="http://schemas.microsoft.com/office/drawing/2014/main" id="{346D962B-9DDD-D351-D3C0-9A15063E444F}"/>
                      </a:ext>
                    </a:extLst>
                  </p14:cNvPr>
                  <p14:cNvContentPartPr/>
                  <p14:nvPr/>
                </p14:nvContentPartPr>
                <p14:xfrm>
                  <a:off x="9478122" y="1740939"/>
                  <a:ext cx="127080" cy="277200"/>
                </p14:xfrm>
              </p:contentPart>
            </mc:Choice>
            <mc:Fallback>
              <p:pic>
                <p:nvPicPr>
                  <p:cNvPr id="308" name="Ink 307">
                    <a:extLst>
                      <a:ext uri="{FF2B5EF4-FFF2-40B4-BE49-F238E27FC236}">
                        <a16:creationId xmlns:a16="http://schemas.microsoft.com/office/drawing/2014/main" id="{346D962B-9DDD-D351-D3C0-9A15063E444F}"/>
                      </a:ext>
                    </a:extLst>
                  </p:cNvPr>
                  <p:cNvPicPr/>
                  <p:nvPr/>
                </p:nvPicPr>
                <p:blipFill>
                  <a:blip r:embed="rId454"/>
                  <a:stretch>
                    <a:fillRect/>
                  </a:stretch>
                </p:blipFill>
                <p:spPr>
                  <a:xfrm>
                    <a:off x="9469482" y="1731939"/>
                    <a:ext cx="144720" cy="29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5">
                <p14:nvContentPartPr>
                  <p14:cNvPr id="309" name="Ink 308">
                    <a:extLst>
                      <a:ext uri="{FF2B5EF4-FFF2-40B4-BE49-F238E27FC236}">
                        <a16:creationId xmlns:a16="http://schemas.microsoft.com/office/drawing/2014/main" id="{9A768EB8-3DA4-D001-FCC3-9372A2720CE3}"/>
                      </a:ext>
                    </a:extLst>
                  </p14:cNvPr>
                  <p14:cNvContentPartPr/>
                  <p14:nvPr/>
                </p14:nvContentPartPr>
                <p14:xfrm>
                  <a:off x="9572442" y="1675779"/>
                  <a:ext cx="216720" cy="317160"/>
                </p14:xfrm>
              </p:contentPart>
            </mc:Choice>
            <mc:Fallback>
              <p:pic>
                <p:nvPicPr>
                  <p:cNvPr id="309" name="Ink 308">
                    <a:extLst>
                      <a:ext uri="{FF2B5EF4-FFF2-40B4-BE49-F238E27FC236}">
                        <a16:creationId xmlns:a16="http://schemas.microsoft.com/office/drawing/2014/main" id="{9A768EB8-3DA4-D001-FCC3-9372A2720CE3}"/>
                      </a:ext>
                    </a:extLst>
                  </p:cNvPr>
                  <p:cNvPicPr/>
                  <p:nvPr/>
                </p:nvPicPr>
                <p:blipFill>
                  <a:blip r:embed="rId456"/>
                  <a:stretch>
                    <a:fillRect/>
                  </a:stretch>
                </p:blipFill>
                <p:spPr>
                  <a:xfrm>
                    <a:off x="9563442" y="1666779"/>
                    <a:ext cx="234360" cy="334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57">
                <p14:nvContentPartPr>
                  <p14:cNvPr id="311" name="Ink 310">
                    <a:extLst>
                      <a:ext uri="{FF2B5EF4-FFF2-40B4-BE49-F238E27FC236}">
                        <a16:creationId xmlns:a16="http://schemas.microsoft.com/office/drawing/2014/main" id="{4347ABD4-15B3-A70D-06FB-B555AC03F10F}"/>
                      </a:ext>
                    </a:extLst>
                  </p14:cNvPr>
                  <p14:cNvContentPartPr/>
                  <p14:nvPr/>
                </p14:nvContentPartPr>
                <p14:xfrm>
                  <a:off x="9667842" y="1689099"/>
                  <a:ext cx="108000" cy="171000"/>
                </p14:xfrm>
              </p:contentPart>
            </mc:Choice>
            <mc:Fallback>
              <p:pic>
                <p:nvPicPr>
                  <p:cNvPr id="311" name="Ink 310">
                    <a:extLst>
                      <a:ext uri="{FF2B5EF4-FFF2-40B4-BE49-F238E27FC236}">
                        <a16:creationId xmlns:a16="http://schemas.microsoft.com/office/drawing/2014/main" id="{4347ABD4-15B3-A70D-06FB-B555AC03F10F}"/>
                      </a:ext>
                    </a:extLst>
                  </p:cNvPr>
                  <p:cNvPicPr/>
                  <p:nvPr/>
                </p:nvPicPr>
                <p:blipFill>
                  <a:blip r:embed="rId458"/>
                  <a:stretch>
                    <a:fillRect/>
                  </a:stretch>
                </p:blipFill>
                <p:spPr>
                  <a:xfrm>
                    <a:off x="9659202" y="1680459"/>
                    <a:ext cx="125640" cy="18864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C4CA3821-8A93-77D7-96D0-E0DD12E7AC6F}"/>
              </a:ext>
            </a:extLst>
          </p:cNvPr>
          <p:cNvGrpSpPr/>
          <p:nvPr/>
        </p:nvGrpSpPr>
        <p:grpSpPr>
          <a:xfrm>
            <a:off x="9359534" y="1473099"/>
            <a:ext cx="2301268" cy="1653480"/>
            <a:chOff x="9359534" y="1473099"/>
            <a:chExt cx="2301268" cy="1653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211C34F-7BE3-98B4-8E3C-CB1165EF410C}"/>
                    </a:ext>
                  </a:extLst>
                </p14:cNvPr>
                <p14:cNvContentPartPr/>
                <p14:nvPr/>
              </p14:nvContentPartPr>
              <p14:xfrm>
                <a:off x="10265654" y="2104539"/>
                <a:ext cx="3960" cy="3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211C34F-7BE3-98B4-8E3C-CB1165EF410C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10256654" y="2095899"/>
                  <a:ext cx="216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401C1F6-E079-668E-A74E-3E717051D4E6}"/>
                    </a:ext>
                  </a:extLst>
                </p14:cNvPr>
                <p14:cNvContentPartPr/>
                <p14:nvPr/>
              </p14:nvContentPartPr>
              <p14:xfrm>
                <a:off x="9870734" y="1580379"/>
                <a:ext cx="397440" cy="51768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401C1F6-E079-668E-A74E-3E717051D4E6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9861734" y="1571379"/>
                  <a:ext cx="415080" cy="53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7A52453-124D-F221-EEC6-21AA7D5AABC1}"/>
                    </a:ext>
                  </a:extLst>
                </p14:cNvPr>
                <p14:cNvContentPartPr/>
                <p14:nvPr/>
              </p14:nvContentPartPr>
              <p14:xfrm>
                <a:off x="9975134" y="1750659"/>
                <a:ext cx="183960" cy="2185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7A52453-124D-F221-EEC6-21AA7D5AABC1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9966134" y="1742019"/>
                  <a:ext cx="2016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AE34AAE-D814-3647-EA57-7D5F13292B28}"/>
                    </a:ext>
                  </a:extLst>
                </p14:cNvPr>
                <p14:cNvContentPartPr/>
                <p14:nvPr/>
              </p14:nvContentPartPr>
              <p14:xfrm>
                <a:off x="10282574" y="2108139"/>
                <a:ext cx="25920" cy="237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AE34AAE-D814-3647-EA57-7D5F13292B28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10273574" y="2099499"/>
                  <a:ext cx="435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3D2FD53-07B6-C514-A4D9-87953137E8D2}"/>
                    </a:ext>
                  </a:extLst>
                </p14:cNvPr>
                <p14:cNvContentPartPr/>
                <p14:nvPr/>
              </p14:nvContentPartPr>
              <p14:xfrm>
                <a:off x="10399934" y="2215059"/>
                <a:ext cx="30960" cy="2124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3D2FD53-07B6-C514-A4D9-87953137E8D2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10391294" y="2206419"/>
                  <a:ext cx="486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84E0180-38A3-6C72-39A1-A0C7B1515F53}"/>
                    </a:ext>
                  </a:extLst>
                </p14:cNvPr>
                <p14:cNvContentPartPr/>
                <p14:nvPr/>
              </p14:nvContentPartPr>
              <p14:xfrm>
                <a:off x="10489934" y="2289219"/>
                <a:ext cx="63720" cy="6084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84E0180-38A3-6C72-39A1-A0C7B1515F53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10480934" y="2280219"/>
                  <a:ext cx="8136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F77CE3A-E56B-C803-B2BC-43B2118B7923}"/>
                    </a:ext>
                  </a:extLst>
                </p14:cNvPr>
                <p14:cNvContentPartPr/>
                <p14:nvPr/>
              </p14:nvContentPartPr>
              <p14:xfrm>
                <a:off x="10747694" y="2089059"/>
                <a:ext cx="120960" cy="1857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F77CE3A-E56B-C803-B2BC-43B2118B7923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10738694" y="2080419"/>
                  <a:ext cx="1386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1D1C580-1A9D-30C7-E56A-6377500BD024}"/>
                    </a:ext>
                  </a:extLst>
                </p14:cNvPr>
                <p14:cNvContentPartPr/>
                <p14:nvPr/>
              </p14:nvContentPartPr>
              <p14:xfrm>
                <a:off x="9359534" y="2360139"/>
                <a:ext cx="1144080" cy="7664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1D1C580-1A9D-30C7-E56A-6377500BD024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9350894" y="2351499"/>
                  <a:ext cx="1161720" cy="78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99FBFCC-3B12-DAAF-BC7D-E9187FCFE121}"/>
                    </a:ext>
                  </a:extLst>
                </p14:cNvPr>
                <p14:cNvContentPartPr/>
                <p14:nvPr/>
              </p14:nvContentPartPr>
              <p14:xfrm>
                <a:off x="9953174" y="2643819"/>
                <a:ext cx="122760" cy="1846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99FBFCC-3B12-DAAF-BC7D-E9187FCFE121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9944534" y="2635179"/>
                  <a:ext cx="14040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34408117-99C5-5051-BD66-453DF89ABB5E}"/>
                    </a:ext>
                  </a:extLst>
                </p14:cNvPr>
                <p14:cNvContentPartPr/>
                <p14:nvPr/>
              </p14:nvContentPartPr>
              <p14:xfrm>
                <a:off x="10213962" y="1636539"/>
                <a:ext cx="119160" cy="11448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34408117-99C5-5051-BD66-453DF89ABB5E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10204962" y="1627899"/>
                  <a:ext cx="1368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D4B3D6BD-1529-538B-1520-B40B56BD1D2E}"/>
                    </a:ext>
                  </a:extLst>
                </p14:cNvPr>
                <p14:cNvContentPartPr/>
                <p14:nvPr/>
              </p14:nvContentPartPr>
              <p14:xfrm>
                <a:off x="10375242" y="1607739"/>
                <a:ext cx="113040" cy="177480"/>
              </p14:xfrm>
            </p:contentPart>
          </mc:Choice>
          <mc:Fallback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D4B3D6BD-1529-538B-1520-B40B56BD1D2E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10366602" y="1598739"/>
                  <a:ext cx="1306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77955C41-C5F4-6319-5A9E-B0A9122D4AE3}"/>
                    </a:ext>
                  </a:extLst>
                </p14:cNvPr>
                <p14:cNvContentPartPr/>
                <p14:nvPr/>
              </p14:nvContentPartPr>
              <p14:xfrm>
                <a:off x="10591242" y="1672179"/>
                <a:ext cx="92520" cy="11520"/>
              </p14:xfrm>
            </p:contentPart>
          </mc:Choice>
          <mc:Fallback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77955C41-C5F4-6319-5A9E-B0A9122D4AE3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10582242" y="1663179"/>
                  <a:ext cx="1101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089E96B9-7F40-6914-ADDF-A47B40F91393}"/>
                    </a:ext>
                  </a:extLst>
                </p14:cNvPr>
                <p14:cNvContentPartPr/>
                <p14:nvPr/>
              </p14:nvContentPartPr>
              <p14:xfrm>
                <a:off x="10753962" y="1525659"/>
                <a:ext cx="110160" cy="173880"/>
              </p14:xfrm>
            </p:contentPart>
          </mc:Choice>
          <mc:Fallback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089E96B9-7F40-6914-ADDF-A47B40F91393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10745322" y="1516659"/>
                  <a:ext cx="1278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0DBA278D-6F07-5ACA-77DD-CEDABED68334}"/>
                    </a:ext>
                  </a:extLst>
                </p14:cNvPr>
                <p14:cNvContentPartPr/>
                <p14:nvPr/>
              </p14:nvContentPartPr>
              <p14:xfrm>
                <a:off x="10901922" y="1561659"/>
                <a:ext cx="132120" cy="214200"/>
              </p14:xfrm>
            </p:contentPart>
          </mc:Choice>
          <mc:Fallback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0DBA278D-6F07-5ACA-77DD-CEDABED68334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10893282" y="1553019"/>
                  <a:ext cx="14976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2BC0C7A2-8DD4-9D7E-A4D2-07887316AFF5}"/>
                    </a:ext>
                  </a:extLst>
                </p14:cNvPr>
                <p14:cNvContentPartPr/>
                <p14:nvPr/>
              </p14:nvContentPartPr>
              <p14:xfrm>
                <a:off x="11097402" y="1505139"/>
                <a:ext cx="85680" cy="185760"/>
              </p14:xfrm>
            </p:contentPart>
          </mc:Choice>
          <mc:Fallback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2BC0C7A2-8DD4-9D7E-A4D2-07887316AFF5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11088762" y="1496139"/>
                  <a:ext cx="1033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F7CB44A3-9AD4-5166-4159-8C59DF4F3A3C}"/>
                    </a:ext>
                  </a:extLst>
                </p14:cNvPr>
                <p14:cNvContentPartPr/>
                <p14:nvPr/>
              </p14:nvContentPartPr>
              <p14:xfrm>
                <a:off x="10149162" y="1555899"/>
                <a:ext cx="120960" cy="198000"/>
              </p14:xfrm>
            </p:contentPart>
          </mc:Choice>
          <mc:Fallback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F7CB44A3-9AD4-5166-4159-8C59DF4F3A3C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10140162" y="1547259"/>
                  <a:ext cx="13860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1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E412E691-B03C-CC6D-26ED-337B28DCF02E}"/>
                    </a:ext>
                  </a:extLst>
                </p14:cNvPr>
                <p14:cNvContentPartPr/>
                <p14:nvPr/>
              </p14:nvContentPartPr>
              <p14:xfrm>
                <a:off x="11258322" y="1473099"/>
                <a:ext cx="256320" cy="270720"/>
              </p14:xfrm>
            </p:contentPart>
          </mc:Choice>
          <mc:Fallback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E412E691-B03C-CC6D-26ED-337B28DCF02E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11249322" y="1464459"/>
                  <a:ext cx="27396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768C1697-3BFB-92FF-7626-9F1254EF2E08}"/>
                    </a:ext>
                  </a:extLst>
                </p14:cNvPr>
                <p14:cNvContentPartPr/>
                <p14:nvPr/>
              </p14:nvContentPartPr>
              <p14:xfrm>
                <a:off x="11535882" y="1527819"/>
                <a:ext cx="124920" cy="173160"/>
              </p14:xfrm>
            </p:contentPart>
          </mc:Choice>
          <mc:Fallback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768C1697-3BFB-92FF-7626-9F1254EF2E08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11526882" y="1518819"/>
                  <a:ext cx="142560" cy="190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0048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68916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4C Q12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48BADC-0FE6-FC77-617A-919E43DC1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86" y="705891"/>
            <a:ext cx="7954485" cy="114316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7F984A7-045A-20E4-A8A4-9C5B82EE1F5C}"/>
                  </a:ext>
                </a:extLst>
              </p14:cNvPr>
              <p14:cNvContentPartPr/>
              <p14:nvPr/>
            </p14:nvContentPartPr>
            <p14:xfrm>
              <a:off x="11643374" y="3432939"/>
              <a:ext cx="1800" cy="39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7F984A7-045A-20E4-A8A4-9C5B82EE1F5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34734" y="3424299"/>
                <a:ext cx="19440" cy="21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B812D58A-0BC8-316C-04A0-C8FF8185821A}"/>
              </a:ext>
            </a:extLst>
          </p:cNvPr>
          <p:cNvGrpSpPr/>
          <p:nvPr/>
        </p:nvGrpSpPr>
        <p:grpSpPr>
          <a:xfrm>
            <a:off x="8612174" y="1221099"/>
            <a:ext cx="3249720" cy="2232720"/>
            <a:chOff x="8612174" y="1221099"/>
            <a:chExt cx="3249720" cy="223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0E1CD982-8F54-9170-8558-76A8F36594C2}"/>
                    </a:ext>
                  </a:extLst>
                </p14:cNvPr>
                <p14:cNvContentPartPr/>
                <p14:nvPr/>
              </p14:nvContentPartPr>
              <p14:xfrm>
                <a:off x="9323534" y="1221099"/>
                <a:ext cx="63720" cy="22327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0E1CD982-8F54-9170-8558-76A8F36594C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314534" y="1212459"/>
                  <a:ext cx="81360" cy="225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6E3E358-17CC-34B2-DB79-23DF46B16AE3}"/>
                    </a:ext>
                  </a:extLst>
                </p14:cNvPr>
                <p14:cNvContentPartPr/>
                <p14:nvPr/>
              </p14:nvContentPartPr>
              <p14:xfrm>
                <a:off x="8612174" y="3137019"/>
                <a:ext cx="3249720" cy="392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6E3E358-17CC-34B2-DB79-23DF46B16AE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603534" y="3128379"/>
                  <a:ext cx="32673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8027422-E36E-63DB-C382-7415C2AF9C50}"/>
                    </a:ext>
                  </a:extLst>
                </p14:cNvPr>
                <p14:cNvContentPartPr/>
                <p14:nvPr/>
              </p14:nvContentPartPr>
              <p14:xfrm>
                <a:off x="9141374" y="3266619"/>
                <a:ext cx="99000" cy="1260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8027422-E36E-63DB-C382-7415C2AF9C5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132734" y="3257619"/>
                  <a:ext cx="116640" cy="14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471427-1C04-7AC3-6C58-BC95D5D1C27A}"/>
              </a:ext>
            </a:extLst>
          </p:cNvPr>
          <p:cNvGrpSpPr/>
          <p:nvPr/>
        </p:nvGrpSpPr>
        <p:grpSpPr>
          <a:xfrm>
            <a:off x="9348014" y="1095099"/>
            <a:ext cx="661320" cy="2050920"/>
            <a:chOff x="9348014" y="1095099"/>
            <a:chExt cx="661320" cy="2050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C5BD058A-C12B-5561-4B38-106AE9DC2C87}"/>
                    </a:ext>
                  </a:extLst>
                </p14:cNvPr>
                <p14:cNvContentPartPr/>
                <p14:nvPr/>
              </p14:nvContentPartPr>
              <p14:xfrm>
                <a:off x="9828614" y="1572819"/>
                <a:ext cx="41040" cy="561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C5BD058A-C12B-5561-4B38-106AE9DC2C8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819974" y="1563819"/>
                  <a:ext cx="5868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EBF48CC-59DF-C2BE-33FD-4BDCB1622171}"/>
                    </a:ext>
                  </a:extLst>
                </p14:cNvPr>
                <p14:cNvContentPartPr/>
                <p14:nvPr/>
              </p14:nvContentPartPr>
              <p14:xfrm>
                <a:off x="9348014" y="1555179"/>
                <a:ext cx="513360" cy="15908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EBF48CC-59DF-C2BE-33FD-4BDCB162217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339014" y="1546179"/>
                  <a:ext cx="531000" cy="160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67E84C9-7AFD-0FEF-1B9B-3194B6512D12}"/>
                    </a:ext>
                  </a:extLst>
                </p14:cNvPr>
                <p14:cNvContentPartPr/>
                <p14:nvPr/>
              </p14:nvContentPartPr>
              <p14:xfrm>
                <a:off x="9907454" y="1095099"/>
                <a:ext cx="101880" cy="2354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67E84C9-7AFD-0FEF-1B9B-3194B6512D1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898454" y="1086099"/>
                  <a:ext cx="11952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3BC68B9-F79E-FFCD-3544-3A84E2F93CD5}"/>
                    </a:ext>
                  </a:extLst>
                </p14:cNvPr>
                <p14:cNvContentPartPr/>
                <p14:nvPr/>
              </p14:nvContentPartPr>
              <p14:xfrm>
                <a:off x="9918614" y="1231899"/>
                <a:ext cx="88920" cy="151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3BC68B9-F79E-FFCD-3544-3A84E2F93CD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909614" y="1222899"/>
                  <a:ext cx="1065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B24F142-FAF8-5113-B8D4-E56BEED887CE}"/>
                    </a:ext>
                  </a:extLst>
                </p14:cNvPr>
                <p14:cNvContentPartPr/>
                <p14:nvPr/>
              </p14:nvContentPartPr>
              <p14:xfrm>
                <a:off x="9629894" y="2091219"/>
                <a:ext cx="134280" cy="1929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B24F142-FAF8-5113-B8D4-E56BEED887C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620894" y="2082579"/>
                  <a:ext cx="151920" cy="21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331DE70-E00C-5AF1-5852-B240AA89A630}"/>
              </a:ext>
            </a:extLst>
          </p:cNvPr>
          <p:cNvGrpSpPr/>
          <p:nvPr/>
        </p:nvGrpSpPr>
        <p:grpSpPr>
          <a:xfrm>
            <a:off x="9359534" y="1580379"/>
            <a:ext cx="1509120" cy="1546200"/>
            <a:chOff x="9359534" y="1580379"/>
            <a:chExt cx="1509120" cy="1546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211C34F-7BE3-98B4-8E3C-CB1165EF410C}"/>
                    </a:ext>
                  </a:extLst>
                </p14:cNvPr>
                <p14:cNvContentPartPr/>
                <p14:nvPr/>
              </p14:nvContentPartPr>
              <p14:xfrm>
                <a:off x="10265654" y="2104539"/>
                <a:ext cx="3960" cy="3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211C34F-7BE3-98B4-8E3C-CB1165EF410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256654" y="2095899"/>
                  <a:ext cx="216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401C1F6-E079-668E-A74E-3E717051D4E6}"/>
                    </a:ext>
                  </a:extLst>
                </p14:cNvPr>
                <p14:cNvContentPartPr/>
                <p14:nvPr/>
              </p14:nvContentPartPr>
              <p14:xfrm>
                <a:off x="9870734" y="1580379"/>
                <a:ext cx="397440" cy="51768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401C1F6-E079-668E-A74E-3E717051D4E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861734" y="1571379"/>
                  <a:ext cx="415080" cy="53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7A52453-124D-F221-EEC6-21AA7D5AABC1}"/>
                    </a:ext>
                  </a:extLst>
                </p14:cNvPr>
                <p14:cNvContentPartPr/>
                <p14:nvPr/>
              </p14:nvContentPartPr>
              <p14:xfrm>
                <a:off x="9975134" y="1750659"/>
                <a:ext cx="183960" cy="2185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7A52453-124D-F221-EEC6-21AA7D5AABC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966134" y="1742019"/>
                  <a:ext cx="2016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AE34AAE-D814-3647-EA57-7D5F13292B28}"/>
                    </a:ext>
                  </a:extLst>
                </p14:cNvPr>
                <p14:cNvContentPartPr/>
                <p14:nvPr/>
              </p14:nvContentPartPr>
              <p14:xfrm>
                <a:off x="10282574" y="2108139"/>
                <a:ext cx="25920" cy="237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AE34AAE-D814-3647-EA57-7D5F13292B2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273574" y="2099499"/>
                  <a:ext cx="435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3D2FD53-07B6-C514-A4D9-87953137E8D2}"/>
                    </a:ext>
                  </a:extLst>
                </p14:cNvPr>
                <p14:cNvContentPartPr/>
                <p14:nvPr/>
              </p14:nvContentPartPr>
              <p14:xfrm>
                <a:off x="10399934" y="2215059"/>
                <a:ext cx="30960" cy="2124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3D2FD53-07B6-C514-A4D9-87953137E8D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391294" y="2206419"/>
                  <a:ext cx="486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84E0180-38A3-6C72-39A1-A0C7B1515F53}"/>
                    </a:ext>
                  </a:extLst>
                </p14:cNvPr>
                <p14:cNvContentPartPr/>
                <p14:nvPr/>
              </p14:nvContentPartPr>
              <p14:xfrm>
                <a:off x="10489934" y="2289219"/>
                <a:ext cx="63720" cy="6084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84E0180-38A3-6C72-39A1-A0C7B1515F5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480934" y="2280219"/>
                  <a:ext cx="8136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F77CE3A-E56B-C803-B2BC-43B2118B7923}"/>
                    </a:ext>
                  </a:extLst>
                </p14:cNvPr>
                <p14:cNvContentPartPr/>
                <p14:nvPr/>
              </p14:nvContentPartPr>
              <p14:xfrm>
                <a:off x="10747694" y="2089059"/>
                <a:ext cx="120960" cy="1857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F77CE3A-E56B-C803-B2BC-43B2118B792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738694" y="2080419"/>
                  <a:ext cx="1386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1D1C580-1A9D-30C7-E56A-6377500BD024}"/>
                    </a:ext>
                  </a:extLst>
                </p14:cNvPr>
                <p14:cNvContentPartPr/>
                <p14:nvPr/>
              </p14:nvContentPartPr>
              <p14:xfrm>
                <a:off x="9359534" y="2360139"/>
                <a:ext cx="1144080" cy="7664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1D1C580-1A9D-30C7-E56A-6377500BD02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350894" y="2351499"/>
                  <a:ext cx="1161720" cy="78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99FBFCC-3B12-DAAF-BC7D-E9187FCFE121}"/>
                    </a:ext>
                  </a:extLst>
                </p14:cNvPr>
                <p14:cNvContentPartPr/>
                <p14:nvPr/>
              </p14:nvContentPartPr>
              <p14:xfrm>
                <a:off x="9953174" y="2643819"/>
                <a:ext cx="122760" cy="1846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99FBFCC-3B12-DAAF-BC7D-E9187FCFE12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944534" y="2635179"/>
                  <a:ext cx="140400" cy="20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02A1229-352C-345B-8E6B-CD205FED2318}"/>
              </a:ext>
            </a:extLst>
          </p:cNvPr>
          <p:cNvGrpSpPr/>
          <p:nvPr/>
        </p:nvGrpSpPr>
        <p:grpSpPr>
          <a:xfrm>
            <a:off x="990042" y="1834179"/>
            <a:ext cx="244440" cy="67680"/>
            <a:chOff x="990042" y="1834179"/>
            <a:chExt cx="244440" cy="6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E9FC0F91-8B15-86FA-95A0-85A762A26C91}"/>
                    </a:ext>
                  </a:extLst>
                </p14:cNvPr>
                <p14:cNvContentPartPr/>
                <p14:nvPr/>
              </p14:nvContentPartPr>
              <p14:xfrm>
                <a:off x="990042" y="1834179"/>
                <a:ext cx="244440" cy="1512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E9FC0F91-8B15-86FA-95A0-85A762A26C9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81402" y="1825539"/>
                  <a:ext cx="2620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F42A7F0-0EE6-3DE5-4282-8BDB9B363492}"/>
                    </a:ext>
                  </a:extLst>
                </p14:cNvPr>
                <p14:cNvContentPartPr/>
                <p14:nvPr/>
              </p14:nvContentPartPr>
              <p14:xfrm>
                <a:off x="1055202" y="1878099"/>
                <a:ext cx="161640" cy="237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F42A7F0-0EE6-3DE5-4282-8BDB9B36349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46562" y="1869459"/>
                  <a:ext cx="179280" cy="4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9F01F616-F626-586A-AEA3-7F6537CB5A50}"/>
              </a:ext>
            </a:extLst>
          </p:cNvPr>
          <p:cNvGrpSpPr/>
          <p:nvPr/>
        </p:nvGrpSpPr>
        <p:grpSpPr>
          <a:xfrm>
            <a:off x="446442" y="2077179"/>
            <a:ext cx="484920" cy="396000"/>
            <a:chOff x="446442" y="2077179"/>
            <a:chExt cx="484920" cy="39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826BD024-4075-9874-222A-E0806E0C868D}"/>
                    </a:ext>
                  </a:extLst>
                </p14:cNvPr>
                <p14:cNvContentPartPr/>
                <p14:nvPr/>
              </p14:nvContentPartPr>
              <p14:xfrm>
                <a:off x="458322" y="2131539"/>
                <a:ext cx="82440" cy="2552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826BD024-4075-9874-222A-E0806E0C868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49322" y="2122899"/>
                  <a:ext cx="10008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986A6F1-A5CF-0D83-4C46-9BAFDEB90D1E}"/>
                    </a:ext>
                  </a:extLst>
                </p14:cNvPr>
                <p14:cNvContentPartPr/>
                <p14:nvPr/>
              </p14:nvContentPartPr>
              <p14:xfrm>
                <a:off x="446442" y="2266179"/>
                <a:ext cx="101520" cy="122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986A6F1-A5CF-0D83-4C46-9BAFDEB90D1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37442" y="2257179"/>
                  <a:ext cx="1191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E51B925-3B48-3F81-5936-81AF36C1054E}"/>
                    </a:ext>
                  </a:extLst>
                </p14:cNvPr>
                <p14:cNvContentPartPr/>
                <p14:nvPr/>
              </p14:nvContentPartPr>
              <p14:xfrm>
                <a:off x="607002" y="2077179"/>
                <a:ext cx="84600" cy="3960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E51B925-3B48-3F81-5936-81AF36C1054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98362" y="2068539"/>
                  <a:ext cx="102240" cy="41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A22956D7-92F6-BE2F-9C40-CAA40AA8D3CA}"/>
                    </a:ext>
                  </a:extLst>
                </p14:cNvPr>
                <p14:cNvContentPartPr/>
                <p14:nvPr/>
              </p14:nvContentPartPr>
              <p14:xfrm>
                <a:off x="693402" y="2113179"/>
                <a:ext cx="28800" cy="25740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A22956D7-92F6-BE2F-9C40-CAA40AA8D3C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84762" y="2104539"/>
                  <a:ext cx="4644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DD4E3227-85F6-33AE-37FF-2AF3A9790B8E}"/>
                    </a:ext>
                  </a:extLst>
                </p14:cNvPr>
                <p14:cNvContentPartPr/>
                <p14:nvPr/>
              </p14:nvContentPartPr>
              <p14:xfrm>
                <a:off x="751002" y="2230899"/>
                <a:ext cx="180360" cy="9720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DD4E3227-85F6-33AE-37FF-2AF3A9790B8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42002" y="2221899"/>
                  <a:ext cx="198000" cy="11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9C67D9E9-A038-1B6D-C6FF-0BB51FE2AA7B}"/>
              </a:ext>
            </a:extLst>
          </p:cNvPr>
          <p:cNvGrpSpPr/>
          <p:nvPr/>
        </p:nvGrpSpPr>
        <p:grpSpPr>
          <a:xfrm>
            <a:off x="1144842" y="2070699"/>
            <a:ext cx="736200" cy="380160"/>
            <a:chOff x="1144842" y="2070699"/>
            <a:chExt cx="736200" cy="380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673847A6-F5CA-89DE-B5A3-54292B8DA0B0}"/>
                    </a:ext>
                  </a:extLst>
                </p14:cNvPr>
                <p14:cNvContentPartPr/>
                <p14:nvPr/>
              </p14:nvContentPartPr>
              <p14:xfrm>
                <a:off x="1174362" y="2070699"/>
                <a:ext cx="61920" cy="3564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673847A6-F5CA-89DE-B5A3-54292B8DA0B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165362" y="2062059"/>
                  <a:ext cx="795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811EF793-7806-A49D-3370-A8DC18969E16}"/>
                    </a:ext>
                  </a:extLst>
                </p14:cNvPr>
                <p14:cNvContentPartPr/>
                <p14:nvPr/>
              </p14:nvContentPartPr>
              <p14:xfrm>
                <a:off x="1144842" y="2103459"/>
                <a:ext cx="79200" cy="20340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811EF793-7806-A49D-3370-A8DC18969E1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136202" y="2094459"/>
                  <a:ext cx="9684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901276FE-AACD-38C2-7703-2ADE65027DDB}"/>
                    </a:ext>
                  </a:extLst>
                </p14:cNvPr>
                <p14:cNvContentPartPr/>
                <p14:nvPr/>
              </p14:nvContentPartPr>
              <p14:xfrm>
                <a:off x="1287402" y="2126499"/>
                <a:ext cx="92520" cy="18000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901276FE-AACD-38C2-7703-2ADE65027DD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278762" y="2117859"/>
                  <a:ext cx="1101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93EA1F3E-AF3B-6B12-A146-4C33BE79F1AB}"/>
                    </a:ext>
                  </a:extLst>
                </p14:cNvPr>
                <p14:cNvContentPartPr/>
                <p14:nvPr/>
              </p14:nvContentPartPr>
              <p14:xfrm>
                <a:off x="1383162" y="2080779"/>
                <a:ext cx="291240" cy="20088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93EA1F3E-AF3B-6B12-A146-4C33BE79F1A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374522" y="2071779"/>
                  <a:ext cx="30888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43F6163-ACE3-C332-0EAE-4C27CC8B1437}"/>
                    </a:ext>
                  </a:extLst>
                </p14:cNvPr>
                <p14:cNvContentPartPr/>
                <p14:nvPr/>
              </p14:nvContentPartPr>
              <p14:xfrm>
                <a:off x="1756842" y="2181219"/>
                <a:ext cx="360" cy="3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43F6163-ACE3-C332-0EAE-4C27CC8B1437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748202" y="217221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B034BCA-3C04-B16D-2D1C-54517566609F}"/>
                    </a:ext>
                  </a:extLst>
                </p14:cNvPr>
                <p14:cNvContentPartPr/>
                <p14:nvPr/>
              </p14:nvContentPartPr>
              <p14:xfrm>
                <a:off x="1837122" y="2274819"/>
                <a:ext cx="43920" cy="17604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B034BCA-3C04-B16D-2D1C-54517566609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828122" y="2265819"/>
                  <a:ext cx="61560" cy="19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3D48427-C856-8CC1-884C-6A12DC32D78C}"/>
              </a:ext>
            </a:extLst>
          </p:cNvPr>
          <p:cNvGrpSpPr/>
          <p:nvPr/>
        </p:nvGrpSpPr>
        <p:grpSpPr>
          <a:xfrm>
            <a:off x="2047362" y="2063499"/>
            <a:ext cx="956520" cy="375120"/>
            <a:chOff x="2047362" y="2063499"/>
            <a:chExt cx="956520" cy="375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30D59E2-20B5-FE87-BB2F-F8246437666B}"/>
                    </a:ext>
                  </a:extLst>
                </p14:cNvPr>
                <p14:cNvContentPartPr/>
                <p14:nvPr/>
              </p14:nvContentPartPr>
              <p14:xfrm>
                <a:off x="2047362" y="2217219"/>
                <a:ext cx="84600" cy="22140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30D59E2-20B5-FE87-BB2F-F8246437666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038362" y="2208579"/>
                  <a:ext cx="1022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BA2D62B5-F539-0139-1FFD-9A9A4D9A429F}"/>
                    </a:ext>
                  </a:extLst>
                </p14:cNvPr>
                <p14:cNvContentPartPr/>
                <p14:nvPr/>
              </p14:nvContentPartPr>
              <p14:xfrm>
                <a:off x="2105322" y="2242059"/>
                <a:ext cx="146160" cy="8028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BA2D62B5-F539-0139-1FFD-9A9A4D9A429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096682" y="2233059"/>
                  <a:ext cx="1638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010A7833-6076-9376-A6B1-DE9575B948A0}"/>
                    </a:ext>
                  </a:extLst>
                </p14:cNvPr>
                <p14:cNvContentPartPr/>
                <p14:nvPr/>
              </p14:nvContentPartPr>
              <p14:xfrm>
                <a:off x="2281722" y="2194539"/>
                <a:ext cx="186120" cy="15264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010A7833-6076-9376-A6B1-DE9575B948A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272722" y="2185899"/>
                  <a:ext cx="2037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A7AA6EB8-3ED9-5766-9AA6-ACD7EA71411E}"/>
                    </a:ext>
                  </a:extLst>
                </p14:cNvPr>
                <p14:cNvContentPartPr/>
                <p14:nvPr/>
              </p14:nvContentPartPr>
              <p14:xfrm>
                <a:off x="2448762" y="2133699"/>
                <a:ext cx="164520" cy="9324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A7AA6EB8-3ED9-5766-9AA6-ACD7EA71411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440122" y="2125059"/>
                  <a:ext cx="1821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B7B0793D-06BA-13A9-3E6C-B1C68D909BF9}"/>
                    </a:ext>
                  </a:extLst>
                </p14:cNvPr>
                <p14:cNvContentPartPr/>
                <p14:nvPr/>
              </p14:nvContentPartPr>
              <p14:xfrm>
                <a:off x="2519682" y="2092659"/>
                <a:ext cx="203400" cy="19800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B7B0793D-06BA-13A9-3E6C-B1C68D909BF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510682" y="2084019"/>
                  <a:ext cx="2210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CD4BAE7C-9DBF-F745-F71E-89E358FF42B0}"/>
                    </a:ext>
                  </a:extLst>
                </p14:cNvPr>
                <p14:cNvContentPartPr/>
                <p14:nvPr/>
              </p14:nvContentPartPr>
              <p14:xfrm>
                <a:off x="2734242" y="2201739"/>
                <a:ext cx="92160" cy="5832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CD4BAE7C-9DBF-F745-F71E-89E358FF42B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725242" y="2192739"/>
                  <a:ext cx="10980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1B6E0C67-2B55-61A5-B096-11BEF605F289}"/>
                    </a:ext>
                  </a:extLst>
                </p14:cNvPr>
                <p14:cNvContentPartPr/>
                <p14:nvPr/>
              </p14:nvContentPartPr>
              <p14:xfrm>
                <a:off x="2774562" y="2063499"/>
                <a:ext cx="229320" cy="21852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1B6E0C67-2B55-61A5-B096-11BEF605F289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765562" y="2054859"/>
                  <a:ext cx="246960" cy="23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9">
            <p14:nvContentPartPr>
              <p14:cNvPr id="297" name="Ink 296">
                <a:extLst>
                  <a:ext uri="{FF2B5EF4-FFF2-40B4-BE49-F238E27FC236}">
                    <a16:creationId xmlns:a16="http://schemas.microsoft.com/office/drawing/2014/main" id="{E5F44DC9-CDC8-24B6-707F-C26F101CF39E}"/>
                  </a:ext>
                </a:extLst>
              </p14:cNvPr>
              <p14:cNvContentPartPr/>
              <p14:nvPr/>
            </p14:nvContentPartPr>
            <p14:xfrm>
              <a:off x="3180282" y="2104539"/>
              <a:ext cx="103680" cy="68400"/>
            </p14:xfrm>
          </p:contentPart>
        </mc:Choice>
        <mc:Fallback>
          <p:pic>
            <p:nvPicPr>
              <p:cNvPr id="297" name="Ink 296">
                <a:extLst>
                  <a:ext uri="{FF2B5EF4-FFF2-40B4-BE49-F238E27FC236}">
                    <a16:creationId xmlns:a16="http://schemas.microsoft.com/office/drawing/2014/main" id="{E5F44DC9-CDC8-24B6-707F-C26F101CF39E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3171282" y="2095899"/>
                <a:ext cx="121320" cy="86040"/>
              </a:xfrm>
              <a:prstGeom prst="rect">
                <a:avLst/>
              </a:prstGeom>
            </p:spPr>
          </p:pic>
        </mc:Fallback>
      </mc:AlternateContent>
      <p:grpSp>
        <p:nvGrpSpPr>
          <p:cNvPr id="213" name="Group 212">
            <a:extLst>
              <a:ext uri="{FF2B5EF4-FFF2-40B4-BE49-F238E27FC236}">
                <a16:creationId xmlns:a16="http://schemas.microsoft.com/office/drawing/2014/main" id="{79E73361-D56B-FE4C-4348-C5D4AB9A489E}"/>
              </a:ext>
            </a:extLst>
          </p:cNvPr>
          <p:cNvGrpSpPr/>
          <p:nvPr/>
        </p:nvGrpSpPr>
        <p:grpSpPr>
          <a:xfrm>
            <a:off x="3636042" y="2005539"/>
            <a:ext cx="618120" cy="291960"/>
            <a:chOff x="3636042" y="2005539"/>
            <a:chExt cx="618120" cy="291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B0E1977C-4710-2221-880B-A0E1C098C69C}"/>
                    </a:ext>
                  </a:extLst>
                </p14:cNvPr>
                <p14:cNvContentPartPr/>
                <p14:nvPr/>
              </p14:nvContentPartPr>
              <p14:xfrm>
                <a:off x="3636042" y="2043339"/>
                <a:ext cx="144000" cy="192960"/>
              </p14:xfrm>
            </p:contentPart>
          </mc:Choice>
          <mc:Fallback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B0E1977C-4710-2221-880B-A0E1C098C69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3627402" y="2034339"/>
                  <a:ext cx="1616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45BDB10B-9ADD-56C6-C6B2-1D6EB3909712}"/>
                    </a:ext>
                  </a:extLst>
                </p14:cNvPr>
                <p14:cNvContentPartPr/>
                <p14:nvPr/>
              </p14:nvContentPartPr>
              <p14:xfrm>
                <a:off x="3883362" y="2005539"/>
                <a:ext cx="23760" cy="138600"/>
              </p14:xfrm>
            </p:contentPart>
          </mc:Choice>
          <mc:Fallback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45BDB10B-9ADD-56C6-C6B2-1D6EB390971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3874362" y="1996899"/>
                  <a:ext cx="414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2523ED40-866A-E987-8C3E-4103B18EC955}"/>
                    </a:ext>
                  </a:extLst>
                </p14:cNvPr>
                <p14:cNvContentPartPr/>
                <p14:nvPr/>
              </p14:nvContentPartPr>
              <p14:xfrm>
                <a:off x="3860682" y="2215779"/>
                <a:ext cx="155520" cy="81720"/>
              </p14:xfrm>
            </p:contentPart>
          </mc:Choice>
          <mc:Fallback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2523ED40-866A-E987-8C3E-4103B18EC955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3851682" y="2207139"/>
                  <a:ext cx="1731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6351AD03-F639-D588-0D2C-6839594C6842}"/>
                    </a:ext>
                  </a:extLst>
                </p14:cNvPr>
                <p14:cNvContentPartPr/>
                <p14:nvPr/>
              </p14:nvContentPartPr>
              <p14:xfrm>
                <a:off x="4100082" y="2016339"/>
                <a:ext cx="154080" cy="138600"/>
              </p14:xfrm>
            </p:contentPart>
          </mc:Choice>
          <mc:Fallback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6351AD03-F639-D588-0D2C-6839594C684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091082" y="2007339"/>
                  <a:ext cx="171720" cy="15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5B5BDAF3-AEF3-01C4-042D-12A44D6ADC14}"/>
              </a:ext>
            </a:extLst>
          </p:cNvPr>
          <p:cNvGrpSpPr/>
          <p:nvPr/>
        </p:nvGrpSpPr>
        <p:grpSpPr>
          <a:xfrm>
            <a:off x="4449642" y="2014539"/>
            <a:ext cx="345960" cy="390240"/>
            <a:chOff x="4449642" y="2014539"/>
            <a:chExt cx="345960" cy="390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E2A22910-2393-5E24-C78C-21F21D9EB6EB}"/>
                    </a:ext>
                  </a:extLst>
                </p14:cNvPr>
                <p14:cNvContentPartPr/>
                <p14:nvPr/>
              </p14:nvContentPartPr>
              <p14:xfrm>
                <a:off x="4449642" y="2014539"/>
                <a:ext cx="125640" cy="171720"/>
              </p14:xfrm>
            </p:contentPart>
          </mc:Choice>
          <mc:Fallback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E2A22910-2393-5E24-C78C-21F21D9EB6E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4440642" y="2005899"/>
                  <a:ext cx="14328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20930D10-4EEA-2A43-5C8A-BDB7718327BB}"/>
                    </a:ext>
                  </a:extLst>
                </p14:cNvPr>
                <p14:cNvContentPartPr/>
                <p14:nvPr/>
              </p14:nvContentPartPr>
              <p14:xfrm>
                <a:off x="4592562" y="2111739"/>
                <a:ext cx="111600" cy="293040"/>
              </p14:xfrm>
            </p:contentPart>
          </mc:Choice>
          <mc:Fallback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20930D10-4EEA-2A43-5C8A-BDB7718327B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4583922" y="2103099"/>
                  <a:ext cx="12924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36B0A599-1B2E-7754-F2F8-6A2B4424AC08}"/>
                    </a:ext>
                  </a:extLst>
                </p14:cNvPr>
                <p14:cNvContentPartPr/>
                <p14:nvPr/>
              </p14:nvContentPartPr>
              <p14:xfrm>
                <a:off x="4607682" y="2026059"/>
                <a:ext cx="187920" cy="218520"/>
              </p14:xfrm>
            </p:contentPart>
          </mc:Choice>
          <mc:Fallback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36B0A599-1B2E-7754-F2F8-6A2B4424AC08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4598682" y="2017419"/>
                  <a:ext cx="205560" cy="23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FA6BA257-A5E8-E3F5-4E94-DBA42C4E1D21}"/>
              </a:ext>
            </a:extLst>
          </p:cNvPr>
          <p:cNvGrpSpPr/>
          <p:nvPr/>
        </p:nvGrpSpPr>
        <p:grpSpPr>
          <a:xfrm>
            <a:off x="4975602" y="1990779"/>
            <a:ext cx="132120" cy="138600"/>
            <a:chOff x="4975602" y="1990779"/>
            <a:chExt cx="132120" cy="13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00AF669C-6A32-8EA4-A52D-E7313F50233C}"/>
                    </a:ext>
                  </a:extLst>
                </p14:cNvPr>
                <p14:cNvContentPartPr/>
                <p14:nvPr/>
              </p14:nvContentPartPr>
              <p14:xfrm>
                <a:off x="4975602" y="2062779"/>
                <a:ext cx="132120" cy="2880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00AF669C-6A32-8EA4-A52D-E7313F50233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4966962" y="2054139"/>
                  <a:ext cx="1497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91ED9F8E-1786-EDFD-20FD-35BDCC4BAAC9}"/>
                    </a:ext>
                  </a:extLst>
                </p14:cNvPr>
                <p14:cNvContentPartPr/>
                <p14:nvPr/>
              </p14:nvContentPartPr>
              <p14:xfrm>
                <a:off x="5021682" y="1990779"/>
                <a:ext cx="54360" cy="13860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91ED9F8E-1786-EDFD-20FD-35BDCC4BAAC9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012682" y="1981779"/>
                  <a:ext cx="72000" cy="15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5561757D-B71C-B885-06AC-059CB28E110C}"/>
              </a:ext>
            </a:extLst>
          </p:cNvPr>
          <p:cNvGrpSpPr/>
          <p:nvPr/>
        </p:nvGrpSpPr>
        <p:grpSpPr>
          <a:xfrm>
            <a:off x="5305722" y="1968819"/>
            <a:ext cx="267840" cy="216360"/>
            <a:chOff x="5305722" y="1968819"/>
            <a:chExt cx="267840" cy="216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9B093A41-08D0-4723-4B05-D27DDE8FACD6}"/>
                    </a:ext>
                  </a:extLst>
                </p14:cNvPr>
                <p14:cNvContentPartPr/>
                <p14:nvPr/>
              </p14:nvContentPartPr>
              <p14:xfrm>
                <a:off x="5378082" y="2004099"/>
                <a:ext cx="102240" cy="36360"/>
              </p14:xfrm>
            </p:contentPart>
          </mc:Choice>
          <mc:Fallback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9B093A41-08D0-4723-4B05-D27DDE8FACD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5369082" y="1995459"/>
                  <a:ext cx="1198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54F215F3-DD4E-D522-2487-2933E80A9503}"/>
                    </a:ext>
                  </a:extLst>
                </p14:cNvPr>
                <p14:cNvContentPartPr/>
                <p14:nvPr/>
              </p14:nvContentPartPr>
              <p14:xfrm>
                <a:off x="5305722" y="1968819"/>
                <a:ext cx="267840" cy="216360"/>
              </p14:xfrm>
            </p:contentPart>
          </mc:Choice>
          <mc:Fallback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54F215F3-DD4E-D522-2487-2933E80A9503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5296722" y="1959819"/>
                  <a:ext cx="285480" cy="23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A62CE051-F282-4B16-BFB8-D71819F70A45}"/>
              </a:ext>
            </a:extLst>
          </p:cNvPr>
          <p:cNvGrpSpPr/>
          <p:nvPr/>
        </p:nvGrpSpPr>
        <p:grpSpPr>
          <a:xfrm>
            <a:off x="5721162" y="1949739"/>
            <a:ext cx="352440" cy="213120"/>
            <a:chOff x="5721162" y="1949739"/>
            <a:chExt cx="352440" cy="21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C82A2B7F-B211-5684-F7F8-5585A2E657C0}"/>
                    </a:ext>
                  </a:extLst>
                </p14:cNvPr>
                <p14:cNvContentPartPr/>
                <p14:nvPr/>
              </p14:nvContentPartPr>
              <p14:xfrm>
                <a:off x="5721162" y="1983579"/>
                <a:ext cx="137880" cy="137520"/>
              </p14:xfrm>
            </p:contentPart>
          </mc:Choice>
          <mc:Fallback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C82A2B7F-B211-5684-F7F8-5585A2E657C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5712522" y="1974939"/>
                  <a:ext cx="1555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A7CD3D53-BB13-E7BF-504B-B67DDA980C90}"/>
                    </a:ext>
                  </a:extLst>
                </p14:cNvPr>
                <p14:cNvContentPartPr/>
                <p14:nvPr/>
              </p14:nvContentPartPr>
              <p14:xfrm>
                <a:off x="5950842" y="1949739"/>
                <a:ext cx="31680" cy="129960"/>
              </p14:xfrm>
            </p:contentPart>
          </mc:Choice>
          <mc:Fallback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A7CD3D53-BB13-E7BF-504B-B67DDA980C90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941842" y="1940739"/>
                  <a:ext cx="493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FA5E9374-E969-8BB6-7038-E1670CDA0546}"/>
                    </a:ext>
                  </a:extLst>
                </p14:cNvPr>
                <p14:cNvContentPartPr/>
                <p14:nvPr/>
              </p14:nvContentPartPr>
              <p14:xfrm>
                <a:off x="5935722" y="2109579"/>
                <a:ext cx="137880" cy="53280"/>
              </p14:xfrm>
            </p:contentPart>
          </mc:Choice>
          <mc:Fallback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FA5E9374-E969-8BB6-7038-E1670CDA0546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5926722" y="2100939"/>
                  <a:ext cx="155520" cy="7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E3934103-D853-25F6-2450-21E419996A3D}"/>
              </a:ext>
            </a:extLst>
          </p:cNvPr>
          <p:cNvGrpSpPr/>
          <p:nvPr/>
        </p:nvGrpSpPr>
        <p:grpSpPr>
          <a:xfrm>
            <a:off x="6259362" y="1844259"/>
            <a:ext cx="935280" cy="393480"/>
            <a:chOff x="6259362" y="1844259"/>
            <a:chExt cx="935280" cy="393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5DF0220B-8C42-D7A3-C02C-A5935B838B7F}"/>
                    </a:ext>
                  </a:extLst>
                </p14:cNvPr>
                <p14:cNvContentPartPr/>
                <p14:nvPr/>
              </p14:nvContentPartPr>
              <p14:xfrm>
                <a:off x="6259362" y="1905819"/>
                <a:ext cx="473400" cy="127800"/>
              </p14:xfrm>
            </p:contentPart>
          </mc:Choice>
          <mc:Fallback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5DF0220B-8C42-D7A3-C02C-A5935B838B7F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250722" y="1896819"/>
                  <a:ext cx="4910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30ECAE73-A68E-A567-2CA0-F7501853B1A7}"/>
                    </a:ext>
                  </a:extLst>
                </p14:cNvPr>
                <p14:cNvContentPartPr/>
                <p14:nvPr/>
              </p14:nvContentPartPr>
              <p14:xfrm>
                <a:off x="6607122" y="1924179"/>
                <a:ext cx="74160" cy="13536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30ECAE73-A68E-A567-2CA0-F7501853B1A7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598122" y="1915179"/>
                  <a:ext cx="918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9AA89058-933C-13EA-2655-829A3521FA72}"/>
                    </a:ext>
                  </a:extLst>
                </p14:cNvPr>
                <p14:cNvContentPartPr/>
                <p14:nvPr/>
              </p14:nvContentPartPr>
              <p14:xfrm>
                <a:off x="6802242" y="1925619"/>
                <a:ext cx="82800" cy="31212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9AA89058-933C-13EA-2655-829A3521FA72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793602" y="1916619"/>
                  <a:ext cx="10044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F5152C8F-0098-0597-7CED-EAD05C9EBD3C}"/>
                    </a:ext>
                  </a:extLst>
                </p14:cNvPr>
                <p14:cNvContentPartPr/>
                <p14:nvPr/>
              </p14:nvContentPartPr>
              <p14:xfrm>
                <a:off x="6784242" y="2046579"/>
                <a:ext cx="211320" cy="3996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F5152C8F-0098-0597-7CED-EAD05C9EBD3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775242" y="2037939"/>
                  <a:ext cx="2289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BA1C8971-E0BF-FB77-7EF4-E8D85002A2A0}"/>
                    </a:ext>
                  </a:extLst>
                </p14:cNvPr>
                <p14:cNvContentPartPr/>
                <p14:nvPr/>
              </p14:nvContentPartPr>
              <p14:xfrm>
                <a:off x="7083762" y="1844259"/>
                <a:ext cx="110880" cy="20484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BA1C8971-E0BF-FB77-7EF4-E8D85002A2A0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7074762" y="1835259"/>
                  <a:ext cx="128520" cy="222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9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3CC14499-A063-43BE-9846-67E133338E91}"/>
                  </a:ext>
                </a:extLst>
              </p14:cNvPr>
              <p14:cNvContentPartPr/>
              <p14:nvPr/>
            </p14:nvContentPartPr>
            <p14:xfrm>
              <a:off x="3280002" y="2697459"/>
              <a:ext cx="176760" cy="81720"/>
            </p14:xfrm>
          </p:contentPart>
        </mc:Choice>
        <mc:Fallback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3CC14499-A063-43BE-9846-67E133338E91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3271362" y="2688459"/>
                <a:ext cx="194400" cy="99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92" name="Group 191">
            <a:extLst>
              <a:ext uri="{FF2B5EF4-FFF2-40B4-BE49-F238E27FC236}">
                <a16:creationId xmlns:a16="http://schemas.microsoft.com/office/drawing/2014/main" id="{8B37264A-575A-28D2-FF11-6BEC42297E21}"/>
              </a:ext>
            </a:extLst>
          </p:cNvPr>
          <p:cNvGrpSpPr/>
          <p:nvPr/>
        </p:nvGrpSpPr>
        <p:grpSpPr>
          <a:xfrm>
            <a:off x="3757362" y="2679099"/>
            <a:ext cx="563040" cy="270720"/>
            <a:chOff x="3757362" y="2679099"/>
            <a:chExt cx="563040" cy="27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6F365F8A-A6D9-AF3D-9E87-1269340C250E}"/>
                    </a:ext>
                  </a:extLst>
                </p14:cNvPr>
                <p14:cNvContentPartPr/>
                <p14:nvPr/>
              </p14:nvContentPartPr>
              <p14:xfrm>
                <a:off x="3757362" y="2707179"/>
                <a:ext cx="21600" cy="19800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6F365F8A-A6D9-AF3D-9E87-1269340C250E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748362" y="2698539"/>
                  <a:ext cx="392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B220D7E6-C7A8-3381-327C-6F35097920B8}"/>
                    </a:ext>
                  </a:extLst>
                </p14:cNvPr>
                <p14:cNvContentPartPr/>
                <p14:nvPr/>
              </p14:nvContentPartPr>
              <p14:xfrm>
                <a:off x="3831522" y="2712939"/>
                <a:ext cx="171000" cy="17028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B220D7E6-C7A8-3381-327C-6F35097920B8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822882" y="2703939"/>
                  <a:ext cx="1886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DCD21C47-3A8A-2102-936F-3C1C6FFC622C}"/>
                    </a:ext>
                  </a:extLst>
                </p14:cNvPr>
                <p14:cNvContentPartPr/>
                <p14:nvPr/>
              </p14:nvContentPartPr>
              <p14:xfrm>
                <a:off x="4082802" y="2679099"/>
                <a:ext cx="30960" cy="16668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DCD21C47-3A8A-2102-936F-3C1C6FFC622C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4074162" y="2670099"/>
                  <a:ext cx="486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0F9F1E78-95D9-4FE4-B21D-7E1960E326C3}"/>
                    </a:ext>
                  </a:extLst>
                </p14:cNvPr>
                <p14:cNvContentPartPr/>
                <p14:nvPr/>
              </p14:nvContentPartPr>
              <p14:xfrm>
                <a:off x="4113402" y="2908059"/>
                <a:ext cx="207000" cy="4176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0F9F1E78-95D9-4FE4-B21D-7E1960E326C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4104402" y="2899059"/>
                  <a:ext cx="224640" cy="59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9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BBAB0591-4DBF-EDF7-3434-058ECA57E018}"/>
                  </a:ext>
                </a:extLst>
              </p14:cNvPr>
              <p14:cNvContentPartPr/>
              <p14:nvPr/>
            </p14:nvContentPartPr>
            <p14:xfrm>
              <a:off x="4531002" y="2721579"/>
              <a:ext cx="96120" cy="27360"/>
            </p14:xfrm>
          </p:contentPart>
        </mc:Choice>
        <mc:Fallback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BBAB0591-4DBF-EDF7-3434-058ECA57E018}"/>
                  </a:ext>
                </a:extLst>
              </p:cNvPr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4522362" y="2712579"/>
                <a:ext cx="113760" cy="45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6" name="Group 325">
            <a:extLst>
              <a:ext uri="{FF2B5EF4-FFF2-40B4-BE49-F238E27FC236}">
                <a16:creationId xmlns:a16="http://schemas.microsoft.com/office/drawing/2014/main" id="{D24F46A3-193C-0247-EEBB-794DF40ABEF7}"/>
              </a:ext>
            </a:extLst>
          </p:cNvPr>
          <p:cNvGrpSpPr/>
          <p:nvPr/>
        </p:nvGrpSpPr>
        <p:grpSpPr>
          <a:xfrm>
            <a:off x="4963362" y="2574699"/>
            <a:ext cx="555120" cy="349560"/>
            <a:chOff x="4963362" y="2574699"/>
            <a:chExt cx="555120" cy="349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05EADCD2-4283-6BE7-75E1-E7CF7E0A18CD}"/>
                    </a:ext>
                  </a:extLst>
                </p14:cNvPr>
                <p14:cNvContentPartPr/>
                <p14:nvPr/>
              </p14:nvContentPartPr>
              <p14:xfrm>
                <a:off x="4963362" y="2587659"/>
                <a:ext cx="21960" cy="214920"/>
              </p14:xfrm>
            </p:contentPart>
          </mc:Choice>
          <mc:Fallback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05EADCD2-4283-6BE7-75E1-E7CF7E0A18CD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4954362" y="2579019"/>
                  <a:ext cx="396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E050CED1-C98F-AFCB-83F2-9B04DBB43677}"/>
                    </a:ext>
                  </a:extLst>
                </p14:cNvPr>
                <p14:cNvContentPartPr/>
                <p14:nvPr/>
              </p14:nvContentPartPr>
              <p14:xfrm>
                <a:off x="5082162" y="2574699"/>
                <a:ext cx="93240" cy="207720"/>
              </p14:xfrm>
            </p:contentPart>
          </mc:Choice>
          <mc:Fallback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E050CED1-C98F-AFCB-83F2-9B04DBB43677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073522" y="2566059"/>
                  <a:ext cx="1108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0F11AEB9-3697-44D6-C354-2FF1AEEBE115}"/>
                    </a:ext>
                  </a:extLst>
                </p14:cNvPr>
                <p14:cNvContentPartPr/>
                <p14:nvPr/>
              </p14:nvContentPartPr>
              <p14:xfrm>
                <a:off x="5251722" y="2589819"/>
                <a:ext cx="96120" cy="334440"/>
              </p14:xfrm>
            </p:contentPart>
          </mc:Choice>
          <mc:Fallback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0F11AEB9-3697-44D6-C354-2FF1AEEBE115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243082" y="2580819"/>
                  <a:ext cx="11376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A5124A26-75BA-D80A-C95C-5105876F7CB3}"/>
                    </a:ext>
                  </a:extLst>
                </p14:cNvPr>
                <p14:cNvContentPartPr/>
                <p14:nvPr/>
              </p14:nvContentPartPr>
              <p14:xfrm>
                <a:off x="5269002" y="2773779"/>
                <a:ext cx="249480" cy="39960"/>
              </p14:xfrm>
            </p:contentPart>
          </mc:Choice>
          <mc:Fallback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A5124A26-75BA-D80A-C95C-5105876F7CB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5260002" y="2765139"/>
                  <a:ext cx="267120" cy="5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EA615114-526A-BB51-550D-FAA06A880F65}"/>
              </a:ext>
            </a:extLst>
          </p:cNvPr>
          <p:cNvGrpSpPr/>
          <p:nvPr/>
        </p:nvGrpSpPr>
        <p:grpSpPr>
          <a:xfrm>
            <a:off x="574602" y="3177339"/>
            <a:ext cx="1508400" cy="479160"/>
            <a:chOff x="574602" y="3177339"/>
            <a:chExt cx="1508400" cy="47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DBDA9913-D00A-020D-DA13-2C94B2612FC0}"/>
                    </a:ext>
                  </a:extLst>
                </p14:cNvPr>
                <p14:cNvContentPartPr/>
                <p14:nvPr/>
              </p14:nvContentPartPr>
              <p14:xfrm>
                <a:off x="574602" y="3232059"/>
                <a:ext cx="42840" cy="424440"/>
              </p14:xfrm>
            </p:contentPart>
          </mc:Choice>
          <mc:Fallback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DBDA9913-D00A-020D-DA13-2C94B2612FC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565602" y="3223059"/>
                  <a:ext cx="60480" cy="44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8C22DC51-D131-C501-3A7F-5B67DC80FFFE}"/>
                    </a:ext>
                  </a:extLst>
                </p14:cNvPr>
                <p14:cNvContentPartPr/>
                <p14:nvPr/>
              </p14:nvContentPartPr>
              <p14:xfrm>
                <a:off x="712482" y="3340779"/>
                <a:ext cx="8280" cy="141480"/>
              </p14:xfrm>
            </p:contentPart>
          </mc:Choice>
          <mc:Fallback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8C22DC51-D131-C501-3A7F-5B67DC80FFFE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03842" y="3332139"/>
                  <a:ext cx="2592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312C900C-B895-E2BB-AD24-70EDAEB7EA5A}"/>
                    </a:ext>
                  </a:extLst>
                </p14:cNvPr>
                <p14:cNvContentPartPr/>
                <p14:nvPr/>
              </p14:nvContentPartPr>
              <p14:xfrm>
                <a:off x="797082" y="3320259"/>
                <a:ext cx="109440" cy="155880"/>
              </p14:xfrm>
            </p:contentPart>
          </mc:Choice>
          <mc:Fallback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312C900C-B895-E2BB-AD24-70EDAEB7EA5A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88082" y="3311259"/>
                  <a:ext cx="12708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9F624FFA-AEBF-C078-D75A-259BF8FDCBA5}"/>
                    </a:ext>
                  </a:extLst>
                </p14:cNvPr>
                <p14:cNvContentPartPr/>
                <p14:nvPr/>
              </p14:nvContentPartPr>
              <p14:xfrm>
                <a:off x="1001562" y="3273099"/>
                <a:ext cx="27360" cy="143280"/>
              </p14:xfrm>
            </p:contentPart>
          </mc:Choice>
          <mc:Fallback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9F624FFA-AEBF-C078-D75A-259BF8FDCBA5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992562" y="3264099"/>
                  <a:ext cx="4500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4D9CEF04-EB45-812A-C2AD-01EA0D672155}"/>
                    </a:ext>
                  </a:extLst>
                </p14:cNvPr>
                <p14:cNvContentPartPr/>
                <p14:nvPr/>
              </p14:nvContentPartPr>
              <p14:xfrm>
                <a:off x="1014882" y="3458859"/>
                <a:ext cx="163080" cy="56520"/>
              </p14:xfrm>
            </p:contentPart>
          </mc:Choice>
          <mc:Fallback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4D9CEF04-EB45-812A-C2AD-01EA0D672155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006242" y="3449859"/>
                  <a:ext cx="18072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5872AAF5-373D-2D8E-60A8-BF683F96576A}"/>
                    </a:ext>
                  </a:extLst>
                </p14:cNvPr>
                <p14:cNvContentPartPr/>
                <p14:nvPr/>
              </p14:nvContentPartPr>
              <p14:xfrm>
                <a:off x="1249242" y="3232059"/>
                <a:ext cx="266760" cy="165960"/>
              </p14:xfrm>
            </p:contentPart>
          </mc:Choice>
          <mc:Fallback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5872AAF5-373D-2D8E-60A8-BF683F96576A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240602" y="3223059"/>
                  <a:ext cx="2844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3CDE73BE-59D7-274E-F5CF-55243B0E224E}"/>
                    </a:ext>
                  </a:extLst>
                </p14:cNvPr>
                <p14:cNvContentPartPr/>
                <p14:nvPr/>
              </p14:nvContentPartPr>
              <p14:xfrm>
                <a:off x="1586202" y="3218379"/>
                <a:ext cx="86760" cy="204120"/>
              </p14:xfrm>
            </p:contentPart>
          </mc:Choice>
          <mc:Fallback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3CDE73BE-59D7-274E-F5CF-55243B0E224E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577562" y="3209739"/>
                  <a:ext cx="1044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34641047-EB4F-88EE-B8F9-3E484F6B968E}"/>
                    </a:ext>
                  </a:extLst>
                </p14:cNvPr>
                <p14:cNvContentPartPr/>
                <p14:nvPr/>
              </p14:nvContentPartPr>
              <p14:xfrm>
                <a:off x="1785282" y="3349419"/>
                <a:ext cx="60120" cy="256680"/>
              </p14:xfrm>
            </p:contentPart>
          </mc:Choice>
          <mc:Fallback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34641047-EB4F-88EE-B8F9-3E484F6B968E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776642" y="3340779"/>
                  <a:ext cx="7776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F4BFC06B-12D5-263B-BF74-14F38273A7A9}"/>
                    </a:ext>
                  </a:extLst>
                </p14:cNvPr>
                <p14:cNvContentPartPr/>
                <p14:nvPr/>
              </p14:nvContentPartPr>
              <p14:xfrm>
                <a:off x="1718682" y="3273099"/>
                <a:ext cx="256680" cy="227160"/>
              </p14:xfrm>
            </p:contentPart>
          </mc:Choice>
          <mc:Fallback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F4BFC06B-12D5-263B-BF74-14F38273A7A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710042" y="3264099"/>
                  <a:ext cx="2743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D3F341DA-FCA0-3CA3-41C4-E69DB9D35D5D}"/>
                    </a:ext>
                  </a:extLst>
                </p14:cNvPr>
                <p14:cNvContentPartPr/>
                <p14:nvPr/>
              </p14:nvContentPartPr>
              <p14:xfrm>
                <a:off x="2021082" y="3177339"/>
                <a:ext cx="61920" cy="302040"/>
              </p14:xfrm>
            </p:contentPart>
          </mc:Choice>
          <mc:Fallback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D3F341DA-FCA0-3CA3-41C4-E69DB9D35D5D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012442" y="3168699"/>
                  <a:ext cx="79560" cy="319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59">
            <p14:nvContentPartPr>
              <p14:cNvPr id="337" name="Ink 336">
                <a:extLst>
                  <a:ext uri="{FF2B5EF4-FFF2-40B4-BE49-F238E27FC236}">
                    <a16:creationId xmlns:a16="http://schemas.microsoft.com/office/drawing/2014/main" id="{32B2B5E6-B984-04B7-5821-C15D126EA2E2}"/>
                  </a:ext>
                </a:extLst>
              </p14:cNvPr>
              <p14:cNvContentPartPr/>
              <p14:nvPr/>
            </p14:nvContentPartPr>
            <p14:xfrm>
              <a:off x="2311962" y="3263019"/>
              <a:ext cx="115920" cy="107280"/>
            </p14:xfrm>
          </p:contentPart>
        </mc:Choice>
        <mc:Fallback>
          <p:pic>
            <p:nvPicPr>
              <p:cNvPr id="337" name="Ink 336">
                <a:extLst>
                  <a:ext uri="{FF2B5EF4-FFF2-40B4-BE49-F238E27FC236}">
                    <a16:creationId xmlns:a16="http://schemas.microsoft.com/office/drawing/2014/main" id="{32B2B5E6-B984-04B7-5821-C15D126EA2E2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2303322" y="3254379"/>
                <a:ext cx="133560" cy="124920"/>
              </a:xfrm>
              <a:prstGeom prst="rect">
                <a:avLst/>
              </a:prstGeom>
            </p:spPr>
          </p:pic>
        </mc:Fallback>
      </mc:AlternateContent>
      <p:grpSp>
        <p:nvGrpSpPr>
          <p:cNvPr id="352" name="Group 351">
            <a:extLst>
              <a:ext uri="{FF2B5EF4-FFF2-40B4-BE49-F238E27FC236}">
                <a16:creationId xmlns:a16="http://schemas.microsoft.com/office/drawing/2014/main" id="{3C616C27-C83D-4BBB-BC94-4F4C07445F4D}"/>
              </a:ext>
            </a:extLst>
          </p:cNvPr>
          <p:cNvGrpSpPr/>
          <p:nvPr/>
        </p:nvGrpSpPr>
        <p:grpSpPr>
          <a:xfrm>
            <a:off x="2729922" y="3111099"/>
            <a:ext cx="2282040" cy="501120"/>
            <a:chOff x="2729922" y="3111099"/>
            <a:chExt cx="2282040" cy="501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87CCED86-3893-53F8-3AE2-C3E8C7AB7367}"/>
                    </a:ext>
                  </a:extLst>
                </p14:cNvPr>
                <p14:cNvContentPartPr/>
                <p14:nvPr/>
              </p14:nvContentPartPr>
              <p14:xfrm>
                <a:off x="2729922" y="3111099"/>
                <a:ext cx="2223000" cy="470880"/>
              </p14:xfrm>
            </p:contentPart>
          </mc:Choice>
          <mc:Fallback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87CCED86-3893-53F8-3AE2-C3E8C7AB7367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720922" y="3102459"/>
                  <a:ext cx="2240640" cy="48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87BE09FB-3D19-DD3D-9A49-8561A75170B8}"/>
                    </a:ext>
                  </a:extLst>
                </p14:cNvPr>
                <p14:cNvContentPartPr/>
                <p14:nvPr/>
              </p14:nvContentPartPr>
              <p14:xfrm>
                <a:off x="2996682" y="3364899"/>
                <a:ext cx="80640" cy="214200"/>
              </p14:xfrm>
            </p:contentPart>
          </mc:Choice>
          <mc:Fallback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87BE09FB-3D19-DD3D-9A49-8561A75170B8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987682" y="3356259"/>
                  <a:ext cx="9828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C286A654-2D42-035C-C2B8-3872A1EF2CF8}"/>
                    </a:ext>
                  </a:extLst>
                </p14:cNvPr>
                <p14:cNvContentPartPr/>
                <p14:nvPr/>
              </p14:nvContentPartPr>
              <p14:xfrm>
                <a:off x="3156882" y="3412419"/>
                <a:ext cx="23760" cy="137160"/>
              </p14:xfrm>
            </p:contentPart>
          </mc:Choice>
          <mc:Fallback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C286A654-2D42-035C-C2B8-3872A1EF2CF8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3147882" y="3403779"/>
                  <a:ext cx="414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116D5698-20B1-60C1-DF13-5B2C79F38F0E}"/>
                    </a:ext>
                  </a:extLst>
                </p14:cNvPr>
                <p14:cNvContentPartPr/>
                <p14:nvPr/>
              </p14:nvContentPartPr>
              <p14:xfrm>
                <a:off x="3214482" y="3421419"/>
                <a:ext cx="174960" cy="149760"/>
              </p14:xfrm>
            </p:contentPart>
          </mc:Choice>
          <mc:Fallback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116D5698-20B1-60C1-DF13-5B2C79F38F0E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3205482" y="3412779"/>
                  <a:ext cx="1926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6EE13D35-3EA9-DDB2-8388-BF17ACDEF7DC}"/>
                    </a:ext>
                  </a:extLst>
                </p14:cNvPr>
                <p14:cNvContentPartPr/>
                <p14:nvPr/>
              </p14:nvContentPartPr>
              <p14:xfrm>
                <a:off x="3435162" y="3294699"/>
                <a:ext cx="297720" cy="317520"/>
              </p14:xfrm>
            </p:contentPart>
          </mc:Choice>
          <mc:Fallback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6EE13D35-3EA9-DDB2-8388-BF17ACDEF7DC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3426162" y="3286059"/>
                  <a:ext cx="31536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3ECFE176-1690-A3F4-8C91-FBBD8EFCE8D3}"/>
                    </a:ext>
                  </a:extLst>
                </p14:cNvPr>
                <p14:cNvContentPartPr/>
                <p14:nvPr/>
              </p14:nvContentPartPr>
              <p14:xfrm>
                <a:off x="3843762" y="3444459"/>
                <a:ext cx="110160" cy="11160"/>
              </p14:xfrm>
            </p:contentPart>
          </mc:Choice>
          <mc:Fallback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3ECFE176-1690-A3F4-8C91-FBBD8EFCE8D3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3834762" y="3435459"/>
                  <a:ext cx="1278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4C7EC9AC-0490-4EF9-C7EC-08039A0CB33B}"/>
                    </a:ext>
                  </a:extLst>
                </p14:cNvPr>
                <p14:cNvContentPartPr/>
                <p14:nvPr/>
              </p14:nvContentPartPr>
              <p14:xfrm>
                <a:off x="3893082" y="3374979"/>
                <a:ext cx="34920" cy="128520"/>
              </p14:xfrm>
            </p:contentPart>
          </mc:Choice>
          <mc:Fallback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4C7EC9AC-0490-4EF9-C7EC-08039A0CB33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3884442" y="3365979"/>
                  <a:ext cx="5256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FF418CFA-60FD-8E83-CC98-AFE4118CFFB3}"/>
                    </a:ext>
                  </a:extLst>
                </p14:cNvPr>
                <p14:cNvContentPartPr/>
                <p14:nvPr/>
              </p14:nvContentPartPr>
              <p14:xfrm>
                <a:off x="4156962" y="3301899"/>
                <a:ext cx="186840" cy="228240"/>
              </p14:xfrm>
            </p:contentPart>
          </mc:Choice>
          <mc:Fallback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FF418CFA-60FD-8E83-CC98-AFE4118CFFB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4147962" y="3293259"/>
                  <a:ext cx="20448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70398FB3-2743-4BD6-C5D4-AE265BA5DC2A}"/>
                    </a:ext>
                  </a:extLst>
                </p14:cNvPr>
                <p14:cNvContentPartPr/>
                <p14:nvPr/>
              </p14:nvContentPartPr>
              <p14:xfrm>
                <a:off x="4459002" y="3315579"/>
                <a:ext cx="56880" cy="146880"/>
              </p14:xfrm>
            </p:contentPart>
          </mc:Choice>
          <mc:Fallback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70398FB3-2743-4BD6-C5D4-AE265BA5DC2A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4450002" y="3306579"/>
                  <a:ext cx="7452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055EA98E-B3AB-73F8-BB5F-7C4F11BB4E22}"/>
                    </a:ext>
                  </a:extLst>
                </p14:cNvPr>
                <p14:cNvContentPartPr/>
                <p14:nvPr/>
              </p14:nvContentPartPr>
              <p14:xfrm>
                <a:off x="4604082" y="3274539"/>
                <a:ext cx="257400" cy="259560"/>
              </p14:xfrm>
            </p:contentPart>
          </mc:Choice>
          <mc:Fallback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055EA98E-B3AB-73F8-BB5F-7C4F11BB4E22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4595082" y="3265539"/>
                  <a:ext cx="27504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72267C64-E318-9529-8FDA-5D312F408946}"/>
                    </a:ext>
                  </a:extLst>
                </p14:cNvPr>
                <p14:cNvContentPartPr/>
                <p14:nvPr/>
              </p14:nvContentPartPr>
              <p14:xfrm>
                <a:off x="4872282" y="3194979"/>
                <a:ext cx="139680" cy="87120"/>
              </p14:xfrm>
            </p:contentPart>
          </mc:Choice>
          <mc:Fallback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72267C64-E318-9529-8FDA-5D312F408946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4863642" y="3185979"/>
                  <a:ext cx="157320" cy="10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1" name="Group 350">
            <a:extLst>
              <a:ext uri="{FF2B5EF4-FFF2-40B4-BE49-F238E27FC236}">
                <a16:creationId xmlns:a16="http://schemas.microsoft.com/office/drawing/2014/main" id="{73BB85FC-D665-8B01-5A8B-7320B49A6AB9}"/>
              </a:ext>
            </a:extLst>
          </p:cNvPr>
          <p:cNvGrpSpPr/>
          <p:nvPr/>
        </p:nvGrpSpPr>
        <p:grpSpPr>
          <a:xfrm>
            <a:off x="2389362" y="4067979"/>
            <a:ext cx="128520" cy="77760"/>
            <a:chOff x="2389362" y="4067979"/>
            <a:chExt cx="128520" cy="77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2500B92C-DFC2-29B0-075B-E1D5033F087F}"/>
                    </a:ext>
                  </a:extLst>
                </p14:cNvPr>
                <p14:cNvContentPartPr/>
                <p14:nvPr/>
              </p14:nvContentPartPr>
              <p14:xfrm>
                <a:off x="2389362" y="4067979"/>
                <a:ext cx="103320" cy="28800"/>
              </p14:xfrm>
            </p:contentPart>
          </mc:Choice>
          <mc:Fallback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2500B92C-DFC2-29B0-075B-E1D5033F087F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2380722" y="4059339"/>
                  <a:ext cx="1209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E7BE21FB-BB9C-D5A7-C4DE-D3A401D4D33E}"/>
                    </a:ext>
                  </a:extLst>
                </p14:cNvPr>
                <p14:cNvContentPartPr/>
                <p14:nvPr/>
              </p14:nvContentPartPr>
              <p14:xfrm>
                <a:off x="2412042" y="4136739"/>
                <a:ext cx="105840" cy="9000"/>
              </p14:xfrm>
            </p:contentPart>
          </mc:Choice>
          <mc:Fallback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E7BE21FB-BB9C-D5A7-C4DE-D3A401D4D33E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2403042" y="4128099"/>
                  <a:ext cx="12348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6600A022-692F-4F66-5549-E328ED337589}"/>
              </a:ext>
            </a:extLst>
          </p:cNvPr>
          <p:cNvGrpSpPr/>
          <p:nvPr/>
        </p:nvGrpSpPr>
        <p:grpSpPr>
          <a:xfrm>
            <a:off x="2743242" y="4062939"/>
            <a:ext cx="753840" cy="235800"/>
            <a:chOff x="2743242" y="4062939"/>
            <a:chExt cx="753840" cy="235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A00D5FF0-1A91-370F-2C82-075C4F77F768}"/>
                    </a:ext>
                  </a:extLst>
                </p14:cNvPr>
                <p14:cNvContentPartPr/>
                <p14:nvPr/>
              </p14:nvContentPartPr>
              <p14:xfrm>
                <a:off x="2743242" y="4062939"/>
                <a:ext cx="187920" cy="235800"/>
              </p14:xfrm>
            </p:contentPart>
          </mc:Choice>
          <mc:Fallback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A00D5FF0-1A91-370F-2C82-075C4F77F768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734602" y="4053939"/>
                  <a:ext cx="20556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2F5FDB3C-7E7A-143A-F986-DE51BD3CFD29}"/>
                    </a:ext>
                  </a:extLst>
                </p14:cNvPr>
                <p14:cNvContentPartPr/>
                <p14:nvPr/>
              </p14:nvContentPartPr>
              <p14:xfrm>
                <a:off x="2944122" y="4076979"/>
                <a:ext cx="129600" cy="181800"/>
              </p14:xfrm>
            </p:contentPart>
          </mc:Choice>
          <mc:Fallback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2F5FDB3C-7E7A-143A-F986-DE51BD3CFD29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935482" y="4067979"/>
                  <a:ext cx="1472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E3105A7F-14EB-6EF3-E693-0B5629F2918D}"/>
                    </a:ext>
                  </a:extLst>
                </p14:cNvPr>
                <p14:cNvContentPartPr/>
                <p14:nvPr/>
              </p14:nvContentPartPr>
              <p14:xfrm>
                <a:off x="3203682" y="4160139"/>
                <a:ext cx="293400" cy="117000"/>
              </p14:xfrm>
            </p:contentPart>
          </mc:Choice>
          <mc:Fallback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E3105A7F-14EB-6EF3-E693-0B5629F2918D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3194682" y="4151139"/>
                  <a:ext cx="311040" cy="134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3">
            <p14:nvContentPartPr>
              <p14:cNvPr id="358" name="Ink 357">
                <a:extLst>
                  <a:ext uri="{FF2B5EF4-FFF2-40B4-BE49-F238E27FC236}">
                    <a16:creationId xmlns:a16="http://schemas.microsoft.com/office/drawing/2014/main" id="{A3AAACFE-1738-8C95-3F90-1438677C0DA2}"/>
                  </a:ext>
                </a:extLst>
              </p14:cNvPr>
              <p14:cNvContentPartPr/>
              <p14:nvPr/>
            </p14:nvContentPartPr>
            <p14:xfrm>
              <a:off x="3575202" y="2651379"/>
              <a:ext cx="107280" cy="425880"/>
            </p14:xfrm>
          </p:contentPart>
        </mc:Choice>
        <mc:Fallback>
          <p:pic>
            <p:nvPicPr>
              <p:cNvPr id="358" name="Ink 357">
                <a:extLst>
                  <a:ext uri="{FF2B5EF4-FFF2-40B4-BE49-F238E27FC236}">
                    <a16:creationId xmlns:a16="http://schemas.microsoft.com/office/drawing/2014/main" id="{A3AAACFE-1738-8C95-3F90-1438677C0DA2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3566562" y="2642379"/>
                <a:ext cx="124920" cy="44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61" name="Group 360">
            <a:extLst>
              <a:ext uri="{FF2B5EF4-FFF2-40B4-BE49-F238E27FC236}">
                <a16:creationId xmlns:a16="http://schemas.microsoft.com/office/drawing/2014/main" id="{B99F13D9-7B36-6B04-0087-CC9CB451168B}"/>
              </a:ext>
            </a:extLst>
          </p:cNvPr>
          <p:cNvGrpSpPr/>
          <p:nvPr/>
        </p:nvGrpSpPr>
        <p:grpSpPr>
          <a:xfrm>
            <a:off x="5525322" y="2496579"/>
            <a:ext cx="427680" cy="444960"/>
            <a:chOff x="5525322" y="2496579"/>
            <a:chExt cx="427680" cy="444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0E50FF1E-EE32-3E97-D3B2-CE93C5701154}"/>
                    </a:ext>
                  </a:extLst>
                </p14:cNvPr>
                <p14:cNvContentPartPr/>
                <p14:nvPr/>
              </p14:nvContentPartPr>
              <p14:xfrm>
                <a:off x="5525322" y="2496579"/>
                <a:ext cx="127080" cy="444960"/>
              </p14:xfrm>
            </p:contentPart>
          </mc:Choice>
          <mc:Fallback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0E50FF1E-EE32-3E97-D3B2-CE93C5701154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5516322" y="2487579"/>
                  <a:ext cx="144720" cy="46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9013E414-FD0E-E78F-C3A1-1B3A5B9AAF81}"/>
                    </a:ext>
                  </a:extLst>
                </p14:cNvPr>
                <p14:cNvContentPartPr/>
                <p14:nvPr/>
              </p14:nvContentPartPr>
              <p14:xfrm>
                <a:off x="5741682" y="2730579"/>
                <a:ext cx="211320" cy="94320"/>
              </p14:xfrm>
            </p:contentPart>
          </mc:Choice>
          <mc:Fallback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9013E414-FD0E-E78F-C3A1-1B3A5B9AAF81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733042" y="2721939"/>
                  <a:ext cx="228960" cy="111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7294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4356</TotalTime>
  <Words>381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MeiYi TAN</cp:lastModifiedBy>
  <cp:revision>163</cp:revision>
  <dcterms:created xsi:type="dcterms:W3CDTF">2022-03-14T04:08:53Z</dcterms:created>
  <dcterms:modified xsi:type="dcterms:W3CDTF">2022-05-04T00:17:46Z</dcterms:modified>
</cp:coreProperties>
</file>