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308" r:id="rId4"/>
    <p:sldId id="293" r:id="rId5"/>
    <p:sldId id="287" r:id="rId6"/>
    <p:sldId id="309" r:id="rId7"/>
    <p:sldId id="310" r:id="rId8"/>
    <p:sldId id="27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12/05/2022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12/05/2022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12/05/2022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12/05/2022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12/05/2022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12/05/2022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12/05/2022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12/05/2022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12/05/2022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12/05/2022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12/05/2022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12/05/2022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image" Target="../media/image47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Vectors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Relative Displacement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408643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Relative Displacement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0" y="734527"/>
                <a:ext cx="9890312" cy="4543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Consider the points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m:rPr>
                        <m:nor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AU" sz="2400" dirty="0"/>
                      <m:t>and</m:t>
                    </m:r>
                    <m:r>
                      <a:rPr lang="en-AU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AU" sz="2400" dirty="0"/>
                  <a:t> shown in the diagram </a:t>
                </a: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34527"/>
                <a:ext cx="9890312" cy="454362"/>
              </a:xfrm>
              <a:prstGeom prst="rect">
                <a:avLst/>
              </a:prstGeom>
              <a:blipFill>
                <a:blip r:embed="rId2"/>
                <a:stretch>
                  <a:fillRect l="-925" t="-18667" b="-22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0" y="1203231"/>
                <a:ext cx="7944356" cy="3983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The relative position vectors of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AU" sz="2400" dirty="0"/>
                  <a:t> are:</a:t>
                </a:r>
                <a:r>
                  <a:rPr lang="en-AU" sz="2400" b="0" dirty="0"/>
                  <a:t> </a:t>
                </a:r>
                <a:endParaRPr lang="en-AU" sz="2400" b="1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03231"/>
                <a:ext cx="7944356" cy="398391"/>
              </a:xfrm>
              <a:prstGeom prst="rect">
                <a:avLst/>
              </a:prstGeom>
              <a:blipFill>
                <a:blip r:embed="rId3"/>
                <a:stretch>
                  <a:fillRect l="-1151" t="-28788" b="-318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630495" y="1911995"/>
                <a:ext cx="2297830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95" y="1911995"/>
                <a:ext cx="2297830" cy="6824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31449BF3-3DD8-E976-F0F8-B915A098A9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6996" y="2499288"/>
                <a:ext cx="2297830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𝑂𝐵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31449BF3-3DD8-E976-F0F8-B915A098A9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96" y="2499288"/>
                <a:ext cx="2297830" cy="6824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FE46716D-2509-2C45-0C19-3FCDF37C76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6996" y="3086581"/>
                <a:ext cx="2297830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𝑂𝐶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FE46716D-2509-2C45-0C19-3FCDF37C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96" y="3086581"/>
                <a:ext cx="2297830" cy="6824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750D9AE6-204A-4D92-3DD7-E7049CE5F9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6996" y="3673874"/>
                <a:ext cx="2297830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𝑂𝐷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750D9AE6-204A-4D92-3DD7-E7049CE5F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96" y="3673874"/>
                <a:ext cx="2297830" cy="682447"/>
              </a:xfrm>
              <a:prstGeom prst="rect">
                <a:avLst/>
              </a:prstGeom>
              <a:blipFill>
                <a:blip r:embed="rId7"/>
                <a:stretch>
                  <a:fillRect r="-53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CBF797B-1F57-6559-0B2B-CE991F69A04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3154" t="8140" r="787" b="36062"/>
          <a:stretch/>
        </p:blipFill>
        <p:spPr>
          <a:xfrm>
            <a:off x="7718611" y="395307"/>
            <a:ext cx="3550023" cy="30336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6996" y="4356320"/>
                <a:ext cx="10798008" cy="22192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If we want to know the displacement of each points relative to position A, 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We write: </a:t>
                </a:r>
              </a:p>
              <a:p>
                <a:pPr algn="just"/>
                <a:r>
                  <a:rPr lang="en-AU" sz="2400" dirty="0"/>
                  <a:t>Position vector of B relative to A</a:t>
                </a:r>
              </a:p>
              <a:p>
                <a:pPr algn="just"/>
                <a:r>
                  <a:rPr lang="en-AU" sz="2400" dirty="0"/>
                  <a:t>Displacement of B relative to A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  <m:e>
                            <m:r>
                              <a:rPr lang="en-AU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85DBA145-3D57-F2B0-5499-A995CB3E7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96" y="4356320"/>
                <a:ext cx="10798008" cy="2219291"/>
              </a:xfrm>
              <a:prstGeom prst="rect">
                <a:avLst/>
              </a:prstGeom>
              <a:blipFill>
                <a:blip r:embed="rId9"/>
                <a:stretch>
                  <a:fillRect l="-847" t="-52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  <p:bldP spid="23" grpId="0"/>
      <p:bldP spid="24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408643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Relative Displacement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734527"/>
            <a:ext cx="9890312" cy="454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Determine the displacement of each points relative to 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589809" y="1274863"/>
                <a:ext cx="2297830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09" y="1274863"/>
                <a:ext cx="2297830" cy="6824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31449BF3-3DD8-E976-F0F8-B915A098A9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9809" y="1791921"/>
                <a:ext cx="2577967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𝐴𝐶</m:t>
                          </m:r>
                        </m:e>
                      </m:ac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31449BF3-3DD8-E976-F0F8-B915A098A9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09" y="1791921"/>
                <a:ext cx="2577967" cy="6824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FE46716D-2509-2C45-0C19-3FCDF37C76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9809" y="2308979"/>
                <a:ext cx="2637485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𝐴𝐷</m:t>
                          </m:r>
                        </m:e>
                      </m:ac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=−4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FE46716D-2509-2C45-0C19-3FCDF37C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09" y="2308979"/>
                <a:ext cx="2637485" cy="6824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750D9AE6-204A-4D92-3DD7-E7049CE5F9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9809" y="2798616"/>
                <a:ext cx="2483233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sub>
                            <m:sup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4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𝐴𝑂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=−4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750D9AE6-204A-4D92-3DD7-E7049CE5F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09" y="2798616"/>
                <a:ext cx="2483233" cy="6824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CBF797B-1F57-6559-0B2B-CE991F69A04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3154" t="8140" r="787" b="36062"/>
          <a:stretch/>
        </p:blipFill>
        <p:spPr>
          <a:xfrm>
            <a:off x="7718611" y="395307"/>
            <a:ext cx="3550023" cy="30336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545D69-CB09-4E72-EA9D-99C23C92AE4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2383"/>
          <a:stretch/>
        </p:blipFill>
        <p:spPr>
          <a:xfrm>
            <a:off x="7871502" y="3585357"/>
            <a:ext cx="3397132" cy="2333951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39E485F-76C1-E630-E98F-A77DFEA3BE36}"/>
              </a:ext>
            </a:extLst>
          </p:cNvPr>
          <p:cNvSpPr txBox="1">
            <a:spLocks/>
          </p:cNvSpPr>
          <p:nvPr/>
        </p:nvSpPr>
        <p:spPr>
          <a:xfrm>
            <a:off x="300317" y="3657044"/>
            <a:ext cx="9890312" cy="454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In general, P relative to Q is given by: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407B80BA-F2C4-954D-A428-BE0580AF33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88604" y="4171403"/>
                <a:ext cx="2297830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𝑄𝑃</m:t>
                          </m:r>
                        </m:e>
                      </m:acc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407B80BA-F2C4-954D-A428-BE0580AF33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604" y="4171403"/>
                <a:ext cx="2297830" cy="68244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06ED56BD-0AC8-D407-619F-CD70A77390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87343" y="4663739"/>
                <a:ext cx="2297830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06ED56BD-0AC8-D407-619F-CD70A7739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343" y="4663739"/>
                <a:ext cx="2297830" cy="68244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670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  <p:bldP spid="23" grpId="0"/>
      <p:bldP spid="24" grpId="0"/>
      <p:bldP spid="15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8157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6A Q1a-f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5D840B-8653-3007-9BAF-DC768B6441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431" b="25986"/>
          <a:stretch/>
        </p:blipFill>
        <p:spPr>
          <a:xfrm>
            <a:off x="70852" y="578171"/>
            <a:ext cx="5502954" cy="2728676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AE94FC6-E219-0440-0F8F-924FECAFBE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853" b="33250"/>
          <a:stretch/>
        </p:blipFill>
        <p:spPr>
          <a:xfrm>
            <a:off x="8951064" y="228546"/>
            <a:ext cx="3313323" cy="31191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EB1629A6-DA64-FF0B-F9F8-F13B69C735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385550"/>
                <a:ext cx="1615453" cy="4079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EB1629A6-DA64-FF0B-F9F8-F13B69C73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85550"/>
                <a:ext cx="1615453" cy="4079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Content Placeholder 2">
                <a:extLst>
                  <a:ext uri="{FF2B5EF4-FFF2-40B4-BE49-F238E27FC236}">
                    <a16:creationId xmlns:a16="http://schemas.microsoft.com/office/drawing/2014/main" id="{FC66B4DB-B556-748B-62FB-0780CAA427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793544"/>
                <a:ext cx="1615453" cy="4079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72" name="Content Placeholder 2">
                <a:extLst>
                  <a:ext uri="{FF2B5EF4-FFF2-40B4-BE49-F238E27FC236}">
                    <a16:creationId xmlns:a16="http://schemas.microsoft.com/office/drawing/2014/main" id="{FC66B4DB-B556-748B-62FB-0780CAA42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793544"/>
                <a:ext cx="1615453" cy="4079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Content Placeholder 2">
                <a:extLst>
                  <a:ext uri="{FF2B5EF4-FFF2-40B4-BE49-F238E27FC236}">
                    <a16:creationId xmlns:a16="http://schemas.microsoft.com/office/drawing/2014/main" id="{35C632CE-D19C-F2C9-7A27-902F5347F52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270" y="4302291"/>
                <a:ext cx="1615453" cy="4079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73" name="Content Placeholder 2">
                <a:extLst>
                  <a:ext uri="{FF2B5EF4-FFF2-40B4-BE49-F238E27FC236}">
                    <a16:creationId xmlns:a16="http://schemas.microsoft.com/office/drawing/2014/main" id="{35C632CE-D19C-F2C9-7A27-902F5347F5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70" y="4302291"/>
                <a:ext cx="1615453" cy="407994"/>
              </a:xfrm>
              <a:prstGeom prst="rect">
                <a:avLst/>
              </a:prstGeom>
              <a:blipFill>
                <a:blip r:embed="rId5"/>
                <a:stretch>
                  <a:fillRect b="-44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Content Placeholder 2">
                <a:extLst>
                  <a:ext uri="{FF2B5EF4-FFF2-40B4-BE49-F238E27FC236}">
                    <a16:creationId xmlns:a16="http://schemas.microsoft.com/office/drawing/2014/main" id="{915DB08C-4AAA-1031-475F-8F2F696154B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550426" y="4785012"/>
                <a:ext cx="2806819" cy="8159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𝐵𝐴</m:t>
                          </m:r>
                        </m:e>
                      </m:acc>
                    </m:oMath>
                  </m:oMathPara>
                </a14:m>
                <a:endParaRPr lang="en-AU" sz="200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                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br>
                  <a:rPr lang="en-AU" sz="2000" dirty="0"/>
                </a:br>
                <a:endParaRPr lang="en-AU" sz="2000" b="1" dirty="0"/>
              </a:p>
            </p:txBody>
          </p:sp>
        </mc:Choice>
        <mc:Fallback xmlns="">
          <p:sp>
            <p:nvSpPr>
              <p:cNvPr id="74" name="Content Placeholder 2">
                <a:extLst>
                  <a:ext uri="{FF2B5EF4-FFF2-40B4-BE49-F238E27FC236}">
                    <a16:creationId xmlns:a16="http://schemas.microsoft.com/office/drawing/2014/main" id="{915DB08C-4AAA-1031-475F-8F2F696154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50426" y="4785012"/>
                <a:ext cx="2806819" cy="8159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Content Placeholder 2">
                <a:extLst>
                  <a:ext uri="{FF2B5EF4-FFF2-40B4-BE49-F238E27FC236}">
                    <a16:creationId xmlns:a16="http://schemas.microsoft.com/office/drawing/2014/main" id="{5841073F-EA8B-022B-9B1E-1083E56605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7152" y="5714237"/>
                <a:ext cx="2700654" cy="4079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000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77" name="Content Placeholder 2">
                <a:extLst>
                  <a:ext uri="{FF2B5EF4-FFF2-40B4-BE49-F238E27FC236}">
                    <a16:creationId xmlns:a16="http://schemas.microsoft.com/office/drawing/2014/main" id="{5841073F-EA8B-022B-9B1E-1083E56605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52" y="5714237"/>
                <a:ext cx="2700654" cy="407994"/>
              </a:xfrm>
              <a:prstGeom prst="rect">
                <a:avLst/>
              </a:prstGeom>
              <a:blipFill>
                <a:blip r:embed="rId7"/>
                <a:stretch>
                  <a:fillRect b="-597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Content Placeholder 2">
                <a:extLst>
                  <a:ext uri="{FF2B5EF4-FFF2-40B4-BE49-F238E27FC236}">
                    <a16:creationId xmlns:a16="http://schemas.microsoft.com/office/drawing/2014/main" id="{7E5AD680-DE01-1A4C-07F4-4F47F60A01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55" y="6201020"/>
                <a:ext cx="2806819" cy="4582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78" name="Content Placeholder 2">
                <a:extLst>
                  <a:ext uri="{FF2B5EF4-FFF2-40B4-BE49-F238E27FC236}">
                    <a16:creationId xmlns:a16="http://schemas.microsoft.com/office/drawing/2014/main" id="{7E5AD680-DE01-1A4C-07F4-4F47F60A0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5" y="6201020"/>
                <a:ext cx="2806819" cy="4582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Content Placeholder 2">
                <a:extLst>
                  <a:ext uri="{FF2B5EF4-FFF2-40B4-BE49-F238E27FC236}">
                    <a16:creationId xmlns:a16="http://schemas.microsoft.com/office/drawing/2014/main" id="{7D52A34E-FC21-5535-491F-D060400E2B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75614" y="3308764"/>
                <a:ext cx="2806819" cy="4847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br>
                  <a:rPr lang="en-AU" sz="2000" dirty="0"/>
                </a:br>
                <a:endParaRPr lang="en-AU" sz="2000" b="1" dirty="0"/>
              </a:p>
            </p:txBody>
          </p:sp>
        </mc:Choice>
        <mc:Fallback xmlns="">
          <p:sp>
            <p:nvSpPr>
              <p:cNvPr id="79" name="Content Placeholder 2">
                <a:extLst>
                  <a:ext uri="{FF2B5EF4-FFF2-40B4-BE49-F238E27FC236}">
                    <a16:creationId xmlns:a16="http://schemas.microsoft.com/office/drawing/2014/main" id="{7D52A34E-FC21-5535-491F-D060400E2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614" y="3308764"/>
                <a:ext cx="2806819" cy="48478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Content Placeholder 2">
                <a:extLst>
                  <a:ext uri="{FF2B5EF4-FFF2-40B4-BE49-F238E27FC236}">
                    <a16:creationId xmlns:a16="http://schemas.microsoft.com/office/drawing/2014/main" id="{5ABC84CD-6B1B-706D-D9B9-1BEE974FD72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23479" y="3758900"/>
                <a:ext cx="2700654" cy="4079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000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80" name="Content Placeholder 2">
                <a:extLst>
                  <a:ext uri="{FF2B5EF4-FFF2-40B4-BE49-F238E27FC236}">
                    <a16:creationId xmlns:a16="http://schemas.microsoft.com/office/drawing/2014/main" id="{5ABC84CD-6B1B-706D-D9B9-1BEE974FD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479" y="3758900"/>
                <a:ext cx="2700654" cy="407994"/>
              </a:xfrm>
              <a:prstGeom prst="rect">
                <a:avLst/>
              </a:prstGeom>
              <a:blipFill>
                <a:blip r:embed="rId10"/>
                <a:stretch>
                  <a:fillRect b="-44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Content Placeholder 2">
                <a:extLst>
                  <a:ext uri="{FF2B5EF4-FFF2-40B4-BE49-F238E27FC236}">
                    <a16:creationId xmlns:a16="http://schemas.microsoft.com/office/drawing/2014/main" id="{9E87D98B-EF4C-CFA4-35A6-6F20E3101C5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55027" y="4166894"/>
                <a:ext cx="2247992" cy="4582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81" name="Content Placeholder 2">
                <a:extLst>
                  <a:ext uri="{FF2B5EF4-FFF2-40B4-BE49-F238E27FC236}">
                    <a16:creationId xmlns:a16="http://schemas.microsoft.com/office/drawing/2014/main" id="{9E87D98B-EF4C-CFA4-35A6-6F20E3101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027" y="4166894"/>
                <a:ext cx="2247992" cy="45822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Content Placeholder 2">
                <a:extLst>
                  <a:ext uri="{FF2B5EF4-FFF2-40B4-BE49-F238E27FC236}">
                    <a16:creationId xmlns:a16="http://schemas.microsoft.com/office/drawing/2014/main" id="{31308F7C-8CAA-601F-4B53-9F851D1817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9023" y="4805880"/>
                <a:ext cx="2806819" cy="4847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br>
                  <a:rPr lang="en-AU" sz="2000" dirty="0"/>
                </a:br>
                <a:endParaRPr lang="en-AU" sz="2000" b="1" dirty="0"/>
              </a:p>
            </p:txBody>
          </p:sp>
        </mc:Choice>
        <mc:Fallback xmlns="">
          <p:sp>
            <p:nvSpPr>
              <p:cNvPr id="82" name="Content Placeholder 2">
                <a:extLst>
                  <a:ext uri="{FF2B5EF4-FFF2-40B4-BE49-F238E27FC236}">
                    <a16:creationId xmlns:a16="http://schemas.microsoft.com/office/drawing/2014/main" id="{31308F7C-8CAA-601F-4B53-9F851D181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9023" y="4805880"/>
                <a:ext cx="2806819" cy="48478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4EC44251-966C-59B2-B78E-14F0F99DD6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86888" y="5256016"/>
                <a:ext cx="2700654" cy="4079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000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4EC44251-966C-59B2-B78E-14F0F99DD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6888" y="5256016"/>
                <a:ext cx="2700654" cy="407994"/>
              </a:xfrm>
              <a:prstGeom prst="rect">
                <a:avLst/>
              </a:prstGeom>
              <a:blipFill>
                <a:blip r:embed="rId13"/>
                <a:stretch>
                  <a:fillRect b="-597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Content Placeholder 2">
                <a:extLst>
                  <a:ext uri="{FF2B5EF4-FFF2-40B4-BE49-F238E27FC236}">
                    <a16:creationId xmlns:a16="http://schemas.microsoft.com/office/drawing/2014/main" id="{88FC5B0B-060D-880C-AD82-F7F30BE59C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18436" y="5664010"/>
                <a:ext cx="2247992" cy="4582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84" name="Content Placeholder 2">
                <a:extLst>
                  <a:ext uri="{FF2B5EF4-FFF2-40B4-BE49-F238E27FC236}">
                    <a16:creationId xmlns:a16="http://schemas.microsoft.com/office/drawing/2014/main" id="{88FC5B0B-060D-880C-AD82-F7F30BE59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8436" y="5664010"/>
                <a:ext cx="2247992" cy="45822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Content Placeholder 2">
                <a:extLst>
                  <a:ext uri="{FF2B5EF4-FFF2-40B4-BE49-F238E27FC236}">
                    <a16:creationId xmlns:a16="http://schemas.microsoft.com/office/drawing/2014/main" id="{A1FD7156-13C4-8A97-9D53-898CA7202D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28852" y="4746785"/>
                <a:ext cx="2806819" cy="4847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sz="2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br>
                  <a:rPr lang="en-AU" sz="2000" dirty="0"/>
                </a:br>
                <a:endParaRPr lang="en-AU" sz="2000" b="1" dirty="0"/>
              </a:p>
            </p:txBody>
          </p:sp>
        </mc:Choice>
        <mc:Fallback xmlns="">
          <p:sp>
            <p:nvSpPr>
              <p:cNvPr id="85" name="Content Placeholder 2">
                <a:extLst>
                  <a:ext uri="{FF2B5EF4-FFF2-40B4-BE49-F238E27FC236}">
                    <a16:creationId xmlns:a16="http://schemas.microsoft.com/office/drawing/2014/main" id="{A1FD7156-13C4-8A97-9D53-898CA7202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852" y="4746785"/>
                <a:ext cx="2806819" cy="48478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Content Placeholder 2">
                <a:extLst>
                  <a:ext uri="{FF2B5EF4-FFF2-40B4-BE49-F238E27FC236}">
                    <a16:creationId xmlns:a16="http://schemas.microsoft.com/office/drawing/2014/main" id="{B53012AB-1521-C43D-E311-E478CA6933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76717" y="5196921"/>
                <a:ext cx="2700654" cy="4079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sz="20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000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86" name="Content Placeholder 2">
                <a:extLst>
                  <a:ext uri="{FF2B5EF4-FFF2-40B4-BE49-F238E27FC236}">
                    <a16:creationId xmlns:a16="http://schemas.microsoft.com/office/drawing/2014/main" id="{B53012AB-1521-C43D-E311-E478CA6933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6717" y="5196921"/>
                <a:ext cx="2700654" cy="407994"/>
              </a:xfrm>
              <a:prstGeom prst="rect">
                <a:avLst/>
              </a:prstGeom>
              <a:blipFill>
                <a:blip r:embed="rId16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Content Placeholder 2">
                <a:extLst>
                  <a:ext uri="{FF2B5EF4-FFF2-40B4-BE49-F238E27FC236}">
                    <a16:creationId xmlns:a16="http://schemas.microsoft.com/office/drawing/2014/main" id="{11EEBA8B-94F7-49ED-2263-2A72D202AA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08265" y="5604915"/>
                <a:ext cx="2247992" cy="4582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87" name="Content Placeholder 2">
                <a:extLst>
                  <a:ext uri="{FF2B5EF4-FFF2-40B4-BE49-F238E27FC236}">
                    <a16:creationId xmlns:a16="http://schemas.microsoft.com/office/drawing/2014/main" id="{11EEBA8B-94F7-49ED-2263-2A72D202AA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265" y="5604915"/>
                <a:ext cx="2247992" cy="45822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33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4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8491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6A Example 2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098" y="640821"/>
                <a:ext cx="11777314" cy="622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Ship A has position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+10</m:t>
                        </m:r>
                        <m:r>
                          <a:rPr lang="en-AU" sz="20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km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AU" sz="2000" dirty="0"/>
                  <a:t> Relative to an observer on A, a second ship B has position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AU" sz="20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−8</m:t>
                        </m:r>
                        <m:r>
                          <a:rPr lang="en-AU" sz="20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  <m:r>
                      <m:rPr>
                        <m:sty m:val="p"/>
                      </m:rPr>
                      <a:rPr lang="en-AU" sz="2000">
                        <a:latin typeface="Cambria Math" panose="02040503050406030204" pitchFamily="18" charset="0"/>
                      </a:rPr>
                      <m:t>km</m:t>
                    </m:r>
                  </m:oMath>
                </a14:m>
                <a:r>
                  <a:rPr lang="en-AU" sz="2000" dirty="0"/>
                  <a:t>. Find the position vector of the second ship. </a:t>
                </a:r>
                <a:endParaRPr lang="en-AU" sz="2000" b="1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8" y="640821"/>
                <a:ext cx="11777314" cy="622474"/>
              </a:xfrm>
              <a:prstGeom prst="rect">
                <a:avLst/>
              </a:prstGeom>
              <a:blipFill>
                <a:blip r:embed="rId2"/>
                <a:stretch>
                  <a:fillRect l="-518" t="-9804" r="-569" b="-2058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8F6010-0190-FC2F-E00E-A64CB6506DE7}"/>
                  </a:ext>
                </a:extLst>
              </p:cNvPr>
              <p:cNvSpPr txBox="1"/>
              <p:nvPr/>
            </p:nvSpPr>
            <p:spPr>
              <a:xfrm>
                <a:off x="171054" y="1335739"/>
                <a:ext cx="2585580" cy="404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+10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8F6010-0190-FC2F-E00E-A64CB6506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54" y="1335739"/>
                <a:ext cx="2585580" cy="404791"/>
              </a:xfrm>
              <a:prstGeom prst="rect">
                <a:avLst/>
              </a:prstGeom>
              <a:blipFill>
                <a:blip r:embed="rId3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5DE42AA-0638-252B-A18D-CDD1398E2857}"/>
                  </a:ext>
                </a:extLst>
              </p:cNvPr>
              <p:cNvSpPr txBox="1"/>
              <p:nvPr/>
            </p:nvSpPr>
            <p:spPr>
              <a:xfrm>
                <a:off x="171054" y="1847647"/>
                <a:ext cx="2417906" cy="4051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−8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5DE42AA-0638-252B-A18D-CDD1398E28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54" y="1847647"/>
                <a:ext cx="2417906" cy="405111"/>
              </a:xfrm>
              <a:prstGeom prst="rect">
                <a:avLst/>
              </a:prstGeom>
              <a:blipFill>
                <a:blip r:embed="rId4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CE961F-6624-1FC5-FCAB-6CFE3122F099}"/>
                  </a:ext>
                </a:extLst>
              </p:cNvPr>
              <p:cNvSpPr txBox="1"/>
              <p:nvPr/>
            </p:nvSpPr>
            <p:spPr>
              <a:xfrm>
                <a:off x="789951" y="2359875"/>
                <a:ext cx="21998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−8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CE961F-6624-1FC5-FCAB-6CFE3122F0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951" y="2359875"/>
                <a:ext cx="2199833" cy="369332"/>
              </a:xfrm>
              <a:prstGeom prst="rect">
                <a:avLst/>
              </a:prstGeom>
              <a:blipFill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76DB32-D0A9-5990-437A-5FEED6EC320A}"/>
                  </a:ext>
                </a:extLst>
              </p:cNvPr>
              <p:cNvSpPr txBox="1"/>
              <p:nvPr/>
            </p:nvSpPr>
            <p:spPr>
              <a:xfrm>
                <a:off x="888563" y="2943656"/>
                <a:ext cx="31194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+10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−8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76DB32-D0A9-5990-437A-5FEED6EC32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563" y="2943656"/>
                <a:ext cx="3119444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A1CFDBD-E5D3-C920-5DF8-680DD643E54F}"/>
                  </a:ext>
                </a:extLst>
              </p:cNvPr>
              <p:cNvSpPr txBox="1"/>
              <p:nvPr/>
            </p:nvSpPr>
            <p:spPr>
              <a:xfrm>
                <a:off x="888563" y="3509554"/>
                <a:ext cx="31194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+10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−8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A1CFDBD-E5D3-C920-5DF8-680DD643E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563" y="3509554"/>
                <a:ext cx="3119444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250E40-DC17-06B3-D7E6-FE98567FB3AA}"/>
                  </a:ext>
                </a:extLst>
              </p:cNvPr>
              <p:cNvSpPr txBox="1"/>
              <p:nvPr/>
            </p:nvSpPr>
            <p:spPr>
              <a:xfrm>
                <a:off x="872897" y="4075452"/>
                <a:ext cx="16190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250E40-DC17-06B3-D7E6-FE98567FB3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897" y="4075452"/>
                <a:ext cx="1619033" cy="369332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761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52571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6A Q6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7FA116-B7F1-8C96-C195-1B7B5491F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70" y="690763"/>
            <a:ext cx="10429421" cy="8997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39C9021-DD87-12B4-1E07-AD31735CE4EE}"/>
                  </a:ext>
                </a:extLst>
              </p:cNvPr>
              <p:cNvSpPr txBox="1"/>
              <p:nvPr/>
            </p:nvSpPr>
            <p:spPr>
              <a:xfrm>
                <a:off x="251736" y="1766044"/>
                <a:ext cx="2338717" cy="404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39C9021-DD87-12B4-1E07-AD31735CE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36" y="1766044"/>
                <a:ext cx="2338717" cy="404791"/>
              </a:xfrm>
              <a:prstGeom prst="rect">
                <a:avLst/>
              </a:prstGeom>
              <a:blipFill>
                <a:blip r:embed="rId3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68DAFBA-9797-924C-6EFF-F8F7254B4EF2}"/>
                  </a:ext>
                </a:extLst>
              </p:cNvPr>
              <p:cNvSpPr txBox="1"/>
              <p:nvPr/>
            </p:nvSpPr>
            <p:spPr>
              <a:xfrm>
                <a:off x="251736" y="2277952"/>
                <a:ext cx="2413931" cy="4058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𝐵𝐴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68DAFBA-9797-924C-6EFF-F8F7254B4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36" y="2277952"/>
                <a:ext cx="2413931" cy="405817"/>
              </a:xfrm>
              <a:prstGeom prst="rect">
                <a:avLst/>
              </a:prstGeom>
              <a:blipFill>
                <a:blip r:embed="rId4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1626B65-2633-E7D0-9210-3AA554599FB7}"/>
                  </a:ext>
                </a:extLst>
              </p:cNvPr>
              <p:cNvSpPr txBox="1"/>
              <p:nvPr/>
            </p:nvSpPr>
            <p:spPr>
              <a:xfrm>
                <a:off x="870633" y="2790180"/>
                <a:ext cx="21998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1626B65-2633-E7D0-9210-3AA554599F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633" y="2790180"/>
                <a:ext cx="2199833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B867A7-6815-8874-8759-9179DFD9492B}"/>
                  </a:ext>
                </a:extLst>
              </p:cNvPr>
              <p:cNvSpPr txBox="1"/>
              <p:nvPr/>
            </p:nvSpPr>
            <p:spPr>
              <a:xfrm>
                <a:off x="969245" y="3373961"/>
                <a:ext cx="28629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B867A7-6815-8874-8759-9179DFD94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245" y="3373961"/>
                <a:ext cx="2862963" cy="369332"/>
              </a:xfrm>
              <a:prstGeom prst="rect">
                <a:avLst/>
              </a:prstGeom>
              <a:blipFill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DAA69D6-BFB1-8D82-A9BF-9E4BD2AB8C9E}"/>
                  </a:ext>
                </a:extLst>
              </p:cNvPr>
              <p:cNvSpPr txBox="1"/>
              <p:nvPr/>
            </p:nvSpPr>
            <p:spPr>
              <a:xfrm>
                <a:off x="969245" y="3939859"/>
                <a:ext cx="28629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DAA69D6-BFB1-8D82-A9BF-9E4BD2AB8C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245" y="3939859"/>
                <a:ext cx="2862963" cy="369332"/>
              </a:xfrm>
              <a:prstGeom prst="rect">
                <a:avLst/>
              </a:prstGeom>
              <a:blipFill>
                <a:blip r:embed="rId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FCA7B56-53EB-5C9B-1A97-E14F894996C2}"/>
                  </a:ext>
                </a:extLst>
              </p:cNvPr>
              <p:cNvSpPr txBox="1"/>
              <p:nvPr/>
            </p:nvSpPr>
            <p:spPr>
              <a:xfrm>
                <a:off x="953579" y="4505757"/>
                <a:ext cx="22177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AU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AU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AU" b="0" i="0" smtClean="0">
                          <a:latin typeface="Cambria Math" panose="02040503050406030204" pitchFamily="18" charset="0"/>
                        </a:rPr>
                        <m:t>km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FCA7B56-53EB-5C9B-1A97-E14F89499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579" y="4505757"/>
                <a:ext cx="2217723" cy="369332"/>
              </a:xfrm>
              <a:prstGeom prst="rect">
                <a:avLst/>
              </a:prstGeom>
              <a:blipFill>
                <a:blip r:embed="rId8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8105D31-DFD4-E5C1-D316-423A53345D07}"/>
                  </a:ext>
                </a:extLst>
              </p:cNvPr>
              <p:cNvSpPr txBox="1"/>
              <p:nvPr/>
            </p:nvSpPr>
            <p:spPr>
              <a:xfrm>
                <a:off x="870633" y="5044768"/>
                <a:ext cx="4728089" cy="427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AU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e>
                      </m: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=3.16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8105D31-DFD4-E5C1-D316-423A53345D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633" y="5044768"/>
                <a:ext cx="4728089" cy="42774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774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52571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6A Q8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68DAFBA-9797-924C-6EFF-F8F7254B4EF2}"/>
                  </a:ext>
                </a:extLst>
              </p:cNvPr>
              <p:cNvSpPr txBox="1"/>
              <p:nvPr/>
            </p:nvSpPr>
            <p:spPr>
              <a:xfrm>
                <a:off x="237723" y="3612405"/>
                <a:ext cx="17352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68DAFBA-9797-924C-6EFF-F8F7254B4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23" y="3612405"/>
                <a:ext cx="1735219" cy="369332"/>
              </a:xfrm>
              <a:prstGeom prst="rect">
                <a:avLst/>
              </a:prstGeom>
              <a:blipFill>
                <a:blip r:embed="rId2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691E490B-1E40-51A1-1EE6-561E53FD8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51" y="695941"/>
            <a:ext cx="4032341" cy="6895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D4FFF7F-13F4-90E9-774F-2898FFF664BE}"/>
                  </a:ext>
                </a:extLst>
              </p:cNvPr>
              <p:cNvSpPr txBox="1"/>
              <p:nvPr/>
            </p:nvSpPr>
            <p:spPr>
              <a:xfrm>
                <a:off x="6814882" y="1501609"/>
                <a:ext cx="20328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𝐿𝐻𝑆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Pre>
                                <m:sPrePr>
                                  <m:ctrlPr>
                                    <a:rPr lang="en-AU" i="1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en-AU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  <m:sup>
                                  <m:r>
                                    <a:rPr lang="en-AU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p>
                                <m:e>
                                  <m:r>
                                    <a:rPr lang="en-AU" b="1" i="1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</m:sPre>
                            </m:e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D4FFF7F-13F4-90E9-774F-2898FFF664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4882" y="1501609"/>
                <a:ext cx="203286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EB80D9-279B-35F1-2FB1-90D2FA668893}"/>
                  </a:ext>
                </a:extLst>
              </p:cNvPr>
              <p:cNvSpPr txBox="1"/>
              <p:nvPr/>
            </p:nvSpPr>
            <p:spPr>
              <a:xfrm>
                <a:off x="7234050" y="1988712"/>
                <a:ext cx="45453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EB80D9-279B-35F1-2FB1-90D2FA668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4050" y="1988712"/>
                <a:ext cx="4545347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F2E74345-D08D-2278-7251-FE2DFE242FEA}"/>
              </a:ext>
            </a:extLst>
          </p:cNvPr>
          <p:cNvSpPr txBox="1"/>
          <p:nvPr/>
        </p:nvSpPr>
        <p:spPr>
          <a:xfrm>
            <a:off x="237585" y="1334156"/>
            <a:ext cx="3050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1. Define your position vectors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9077A3B-DDF9-E466-5D23-3BBD03405CF0}"/>
                  </a:ext>
                </a:extLst>
              </p:cNvPr>
              <p:cNvSpPr txBox="1"/>
              <p:nvPr/>
            </p:nvSpPr>
            <p:spPr>
              <a:xfrm>
                <a:off x="867399" y="1816352"/>
                <a:ext cx="14936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9077A3B-DDF9-E466-5D23-3BBD03405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399" y="1816352"/>
                <a:ext cx="1493614" cy="369332"/>
              </a:xfrm>
              <a:prstGeom prst="rect">
                <a:avLst/>
              </a:prstGeom>
              <a:blipFill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C84709B-E005-54C3-9B7B-49502D3C523C}"/>
                  </a:ext>
                </a:extLst>
              </p:cNvPr>
              <p:cNvSpPr txBox="1"/>
              <p:nvPr/>
            </p:nvSpPr>
            <p:spPr>
              <a:xfrm>
                <a:off x="867399" y="2182058"/>
                <a:ext cx="14688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C84709B-E005-54C3-9B7B-49502D3C5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399" y="2182058"/>
                <a:ext cx="1468800" cy="369332"/>
              </a:xfrm>
              <a:prstGeom prst="rect">
                <a:avLst/>
              </a:prstGeom>
              <a:blipFill>
                <a:blip r:embed="rId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FA2BBC4-5D9C-A6E1-A364-8B5EE67406A2}"/>
                  </a:ext>
                </a:extLst>
              </p:cNvPr>
              <p:cNvSpPr txBox="1"/>
              <p:nvPr/>
            </p:nvSpPr>
            <p:spPr>
              <a:xfrm>
                <a:off x="909804" y="2642462"/>
                <a:ext cx="14680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FA2BBC4-5D9C-A6E1-A364-8B5EE67406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804" y="2642462"/>
                <a:ext cx="1468030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1E7504A8-EE07-3820-DA54-4C34B22F1EED}"/>
              </a:ext>
            </a:extLst>
          </p:cNvPr>
          <p:cNvSpPr txBox="1"/>
          <p:nvPr/>
        </p:nvSpPr>
        <p:spPr>
          <a:xfrm>
            <a:off x="341173" y="3152001"/>
            <a:ext cx="4784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2. Define your relative vectors to position vectors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8A62558-A717-A3A8-6F01-47C505DEBCD9}"/>
                  </a:ext>
                </a:extLst>
              </p:cNvPr>
              <p:cNvSpPr txBox="1"/>
              <p:nvPr/>
            </p:nvSpPr>
            <p:spPr>
              <a:xfrm>
                <a:off x="633181" y="4040099"/>
                <a:ext cx="23358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8A62558-A717-A3A8-6F01-47C505DEBC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81" y="4040099"/>
                <a:ext cx="2335896" cy="369332"/>
              </a:xfrm>
              <a:prstGeom prst="rect">
                <a:avLst/>
              </a:prstGeom>
              <a:blipFill>
                <a:blip r:embed="rId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C0315E4-2330-97B6-6A5D-028494A2827A}"/>
                  </a:ext>
                </a:extLst>
              </p:cNvPr>
              <p:cNvSpPr txBox="1"/>
              <p:nvPr/>
            </p:nvSpPr>
            <p:spPr>
              <a:xfrm>
                <a:off x="633181" y="4443387"/>
                <a:ext cx="2378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C0315E4-2330-97B6-6A5D-028494A28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81" y="4443387"/>
                <a:ext cx="2378856" cy="369332"/>
              </a:xfrm>
              <a:prstGeom prst="rect">
                <a:avLst/>
              </a:prstGeom>
              <a:blipFill>
                <a:blip r:embed="rId10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5DD38AE-5C42-649C-575D-4DE9C96C8D61}"/>
                  </a:ext>
                </a:extLst>
              </p:cNvPr>
              <p:cNvSpPr txBox="1"/>
              <p:nvPr/>
            </p:nvSpPr>
            <p:spPr>
              <a:xfrm>
                <a:off x="146451" y="5028640"/>
                <a:ext cx="16869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5DD38AE-5C42-649C-575D-4DE9C96C8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51" y="5028640"/>
                <a:ext cx="1686937" cy="369332"/>
              </a:xfrm>
              <a:prstGeom prst="rect">
                <a:avLst/>
              </a:prstGeom>
              <a:blipFill>
                <a:blip r:embed="rId11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88A7FFA-4D64-A2DD-2B7E-2BA4C2A15EC8}"/>
                  </a:ext>
                </a:extLst>
              </p:cNvPr>
              <p:cNvSpPr txBox="1"/>
              <p:nvPr/>
            </p:nvSpPr>
            <p:spPr>
              <a:xfrm>
                <a:off x="541909" y="5456334"/>
                <a:ext cx="23358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88A7FFA-4D64-A2DD-2B7E-2BA4C2A15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09" y="5456334"/>
                <a:ext cx="2335896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5375D5F-15C1-041C-74B6-8909D44B457C}"/>
                  </a:ext>
                </a:extLst>
              </p:cNvPr>
              <p:cNvSpPr txBox="1"/>
              <p:nvPr/>
            </p:nvSpPr>
            <p:spPr>
              <a:xfrm>
                <a:off x="541909" y="5859622"/>
                <a:ext cx="2367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5375D5F-15C1-041C-74B6-8909D44B4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09" y="5859622"/>
                <a:ext cx="2367123" cy="369332"/>
              </a:xfrm>
              <a:prstGeom prst="rect">
                <a:avLst/>
              </a:prstGeom>
              <a:blipFill>
                <a:blip r:embed="rId1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CDC744C-4045-D41B-4114-378E36BBEA1B}"/>
                  </a:ext>
                </a:extLst>
              </p:cNvPr>
              <p:cNvSpPr txBox="1"/>
              <p:nvPr/>
            </p:nvSpPr>
            <p:spPr>
              <a:xfrm>
                <a:off x="3116009" y="3612405"/>
                <a:ext cx="17261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CDC744C-4045-D41B-4114-378E36BBEA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09" y="3612405"/>
                <a:ext cx="1726114" cy="369332"/>
              </a:xfrm>
              <a:prstGeom prst="rect">
                <a:avLst/>
              </a:prstGeom>
              <a:blipFill>
                <a:blip r:embed="rId1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4219E72-FFA6-06CD-5261-27664131A17F}"/>
                  </a:ext>
                </a:extLst>
              </p:cNvPr>
              <p:cNvSpPr txBox="1"/>
              <p:nvPr/>
            </p:nvSpPr>
            <p:spPr>
              <a:xfrm>
                <a:off x="3511467" y="4040099"/>
                <a:ext cx="23358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4219E72-FFA6-06CD-5261-27664131A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1467" y="4040099"/>
                <a:ext cx="2335896" cy="369332"/>
              </a:xfrm>
              <a:prstGeom prst="rect">
                <a:avLst/>
              </a:prstGeom>
              <a:blipFill>
                <a:blip r:embed="rId1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C2464BC-7217-903C-E41D-832DD16BF869}"/>
                  </a:ext>
                </a:extLst>
              </p:cNvPr>
              <p:cNvSpPr txBox="1"/>
              <p:nvPr/>
            </p:nvSpPr>
            <p:spPr>
              <a:xfrm>
                <a:off x="3511467" y="4443387"/>
                <a:ext cx="23776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C2464BC-7217-903C-E41D-832DD16BF8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1467" y="4443387"/>
                <a:ext cx="2377639" cy="369332"/>
              </a:xfrm>
              <a:prstGeom prst="rect">
                <a:avLst/>
              </a:prstGeom>
              <a:blipFill>
                <a:blip r:embed="rId1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>
            <a:extLst>
              <a:ext uri="{FF2B5EF4-FFF2-40B4-BE49-F238E27FC236}">
                <a16:creationId xmlns:a16="http://schemas.microsoft.com/office/drawing/2014/main" id="{BA9F12FB-80CC-9544-B8D8-EA4D89353BDC}"/>
              </a:ext>
            </a:extLst>
          </p:cNvPr>
          <p:cNvSpPr txBox="1"/>
          <p:nvPr/>
        </p:nvSpPr>
        <p:spPr>
          <a:xfrm>
            <a:off x="6531302" y="1040713"/>
            <a:ext cx="945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3. Prove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771C541-F7ED-703C-C5F7-9213B9F261E9}"/>
                  </a:ext>
                </a:extLst>
              </p:cNvPr>
              <p:cNvSpPr txBox="1"/>
              <p:nvPr/>
            </p:nvSpPr>
            <p:spPr>
              <a:xfrm>
                <a:off x="7211659" y="2447595"/>
                <a:ext cx="40705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AU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771C541-F7ED-703C-C5F7-9213B9F261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659" y="2447595"/>
                <a:ext cx="4070537" cy="369332"/>
              </a:xfrm>
              <a:prstGeom prst="rect">
                <a:avLst/>
              </a:prstGeom>
              <a:blipFill>
                <a:blip r:embed="rId1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960C33B-4C30-DB30-9799-482B7F39C3C6}"/>
                  </a:ext>
                </a:extLst>
              </p:cNvPr>
              <p:cNvSpPr txBox="1"/>
              <p:nvPr/>
            </p:nvSpPr>
            <p:spPr>
              <a:xfrm>
                <a:off x="7234050" y="2841733"/>
                <a:ext cx="23776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960C33B-4C30-DB30-9799-482B7F39C3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4050" y="2841733"/>
                <a:ext cx="2377639" cy="369332"/>
              </a:xfrm>
              <a:prstGeom prst="rect">
                <a:avLst/>
              </a:prstGeom>
              <a:blipFill>
                <a:blip r:embed="rId1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0CC7C35-1D1E-F92C-F042-C1D2D2CACDF0}"/>
                  </a:ext>
                </a:extLst>
              </p:cNvPr>
              <p:cNvSpPr txBox="1"/>
              <p:nvPr/>
            </p:nvSpPr>
            <p:spPr>
              <a:xfrm>
                <a:off x="7234050" y="3336667"/>
                <a:ext cx="8532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  <m:e>
                              <m:r>
                                <a:rPr lang="en-AU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sPre>
                        </m:e>
                        <m:sub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0CC7C35-1D1E-F92C-F042-C1D2D2CACD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4050" y="3336667"/>
                <a:ext cx="853246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208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/>
      <p:bldP spid="16" grpId="0"/>
      <p:bldP spid="18" grpId="0"/>
      <p:bldP spid="19" grpId="0"/>
      <p:bldP spid="20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9" grpId="0"/>
      <p:bldP spid="40" grpId="0"/>
      <p:bldP spid="41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306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371" y="870332"/>
            <a:ext cx="23599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400" dirty="0"/>
              <a:t>Sadler 6A</a:t>
            </a:r>
          </a:p>
        </p:txBody>
      </p:sp>
    </p:spTree>
    <p:extLst>
      <p:ext uri="{BB962C8B-B14F-4D97-AF65-F5344CB8AC3E}">
        <p14:creationId xmlns:p14="http://schemas.microsoft.com/office/powerpoint/2010/main" val="2517761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5709</TotalTime>
  <Words>567</Words>
  <Application>Microsoft Office PowerPoint</Application>
  <PresentationFormat>Widescreen</PresentationFormat>
  <Paragraphs>79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 Theme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174</cp:revision>
  <dcterms:created xsi:type="dcterms:W3CDTF">2022-03-14T04:08:53Z</dcterms:created>
  <dcterms:modified xsi:type="dcterms:W3CDTF">2022-05-12T04:58:26Z</dcterms:modified>
</cp:coreProperties>
</file>