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287" r:id="rId4"/>
    <p:sldId id="293" r:id="rId5"/>
    <p:sldId id="315" r:id="rId6"/>
    <p:sldId id="317" r:id="rId7"/>
    <p:sldId id="320" r:id="rId8"/>
    <p:sldId id="321" r:id="rId9"/>
    <p:sldId id="314" r:id="rId10"/>
    <p:sldId id="313" r:id="rId11"/>
    <p:sldId id="312" r:id="rId12"/>
    <p:sldId id="311" r:id="rId13"/>
    <p:sldId id="316" r:id="rId14"/>
    <p:sldId id="322" r:id="rId15"/>
    <p:sldId id="326" r:id="rId16"/>
    <p:sldId id="325" r:id="rId17"/>
    <p:sldId id="323" r:id="rId18"/>
    <p:sldId id="27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66" autoAdjust="0"/>
    <p:restoredTop sz="94660"/>
  </p:normalViewPr>
  <p:slideViewPr>
    <p:cSldViewPr snapToGrid="0">
      <p:cViewPr varScale="1">
        <p:scale>
          <a:sx n="71" d="100"/>
          <a:sy n="71" d="100"/>
        </p:scale>
        <p:origin x="54" y="4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2.7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1 116 14744 0 0,'0'0'1136'0'0,"0"-1"-1028"0"0,0 0 0 0 0,0 1 1 0 0,1-1-1 0 0,-1 0 1 0 0,0 0-1 0 0,0 1 1 0 0,1-1-1 0 0,-1 0 0 0 0,1 1 1 0 0,-1-1-1 0 0,1 1 1 0 0,-1-1-1 0 0,1 0 1 0 0,0 0-1 0 0,6-2 750 0 0,0 0 0 0 0,0-1-1 0 0,11-8 1 0 0,-12 8-348 0 0,1 0-1 0 0,0 0 1 0 0,0 0-1 0 0,11-4 1 0 0,26-10 548 0 0,-35 13-870 0 0,0 1 0 0 0,0 1-1 0 0,14-5 1 0 0,10 0 80 0 0,-24 5-217 0 0,1 1-1 0 0,0-1 0 0 0,0 2 1 0 0,0-1-1 0 0,0 1 0 0 0,0 1 1 0 0,0 0-1 0 0,17 2 0 0 0,-16 3-50 0 0,-8-2 0 0 0,0 0 0 0 0,0 0 0 0 0,0 0 0 0 0,-1 1 0 0 0,1-1 0 0 0,-1 1 0 0 0,0-1 0 0 0,0 1 0 0 0,-1 0 0 0 0,1 0 0 0 0,-1 0 0 0 0,1 0 0 0 0,-1 0 0 0 0,-1 0 0 0 0,1 0 0 0 0,0 7 0 0 0,0 8 0 0 0,-1-1 0 0 0,-4 29 0 0 0,2-30 0 0 0,-2 4-26 0 0,0-1 1 0 0,-7 22-1 0 0,-1 2-42 0 0,6-20 30 0 0,-14 73-380 0 0,13-69-71 0 0,6-24 380 0 0,-1 0 1 0 0,1 0-1 0 0,1 0 0 0 0,-1 0 0 0 0,0 0 0 0 0,1 4 0 0 0,0-2-308 0 0,0-2-108 0 0,1-1-1 0 0,-1 1 1 0 0,-1-1 0 0 0,1 1 0 0 0,0-1 0 0 0,-1 0 0 0 0,0 1-1 0 0,0-1 1 0 0,-2 7 0 0 0,-7 0-6417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6.6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22 236 8752 0 0,'0'0'673'0'0,"-7"-5"-218"0"0,3 2 579 0 0,3 3-935 0 0,1-1 1 0 0,0 1-1 0 0,-1 0 1 0 0,1 0-1 0 0,0-1 1 0 0,-1 1-1 0 0,1 0 1 0 0,0-1-1 0 0,-1 1 1 0 0,1-1-1 0 0,0 1 1 0 0,0 0-1 0 0,0-1 1 0 0,-1 1 0 0 0,1-1-1 0 0,0 1 1 0 0,0-1-1 0 0,0 1 1 0 0,0 0-1 0 0,0-1 1 0 0,0 1-1 0 0,0-1 1 0 0,0 1-1 0 0,0-1 1 0 0,0 1-1 0 0,0-1 1 0 0,-6-23 4730 0 0,6 24-4701 0 0,0 0 0 0 0,1-1-1 0 0,-1 1 1 0 0,0 0-1 0 0,0 0 1 0 0,0-1-1 0 0,1 1 1 0 0,-1 0-1 0 0,0 0 1 0 0,0 0-1 0 0,0 0 1 0 0,1 0 0 0 0,-1-1-1 0 0,0 1 1 0 0,1 0-1 0 0,-1 0 1 0 0,0 0-1 0 0,0 0 1 0 0,1 0-1 0 0,-1 0 1 0 0,0 0-1 0 0,0 0 1 0 0,1 0 0 0 0,-1 0-1 0 0,0 0 1 0 0,1 0-1 0 0,-1 0 1 0 0,1 0-1 0 0,4 5-28 0 0,0 1-1 0 0,0-1 0 0 0,0 1 1 0 0,0 0-1 0 0,-1 0 1 0 0,0 0-1 0 0,0 1 0 0 0,3 10 1 0 0,22 60 107 0 0,-25-64-177 0 0,54 171 46 0 0,-52-166-66 0 0,0-1 1 0 0,1 0-1 0 0,1 1 0 0 0,1-2 0 0 0,0 0 0 0 0,1 0 0 0 0,15 18 1 0 0,-24-32 13 0 0,1 0 1 0 0,0-1 0 0 0,0 1 0 0 0,0-1 0 0 0,0 1 0 0 0,1-1-1 0 0,2 2 1 0 0,-3-3 87 0 0,9-4 286 0 0,-8 1-316 0 0,0 1 1 0 0,-1-1 0 0 0,1 1-1 0 0,-1-1 1 0 0,0 0 0 0 0,0 0 0 0 0,0 0-1 0 0,0 0 1 0 0,0-1 0 0 0,1-4-1 0 0,12-36 451 0 0,12-62-239 0 0,-4-1-1 0 0,10-134 0 0 0,-19 159-1442 0 0,-4 32 9 0 0,-5 28-2939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52.5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16208 0 0,'0'0'1845'0'0,"2"0"-1225"0"0,4 0-253 0 0,1 0 125 0 0,0 0-1 0 0,0 0 1 0 0,0-1-1 0 0,13-2 1 0 0,-14 1-270 0 0,0 0-1 0 0,0 0 1 0 0,10 0-1 0 0,-1 0-188 0 0,23-7 0 0 0,-36 9-331 0 0,-1 0 0 0 0,1 0 0 0 0,0 0 0 0 0,-1 0 0 0 0,1 0 0 0 0,-1 0 0 0 0,1 1 1 0 0,0-1-1 0 0,-1 0 0 0 0,1 1 0 0 0,2 1 0 0 0,-3-2 318 0 0,2 1-1364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52.9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10136 0 0,'0'0'1096'0'0,"16"6"-1096"0"0,-6-2 0 0 0,1 2 1312 0 0,5 2 248 0 0,0-8 40 0 0,0-4 15 0 0,-1 4-1135 0 0,7-4-224 0 0,-6 4-40 0 0,-1-6-7511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54.6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165 1 13360 0 0,'0'0'1026'0'0,"-2"0"-668"0"0,-2 2-71 0 0,-1-1 0 0 0,1-1 0 0 0,0 1 0 0 0,-1 0 0 0 0,1-1 0 0 0,-9 0 0 0 0,9-1 76 0 0,0 1 0 0 0,1 0 0 0 0,-1 0 1 0 0,0 0-1 0 0,0 1 0 0 0,0 0 0 0 0,0-1 0 0 0,1 1 1 0 0,-1 1-1 0 0,0-1 0 0 0,-5 3 0 0 0,-4 3 793 0 0,11-7-1093 0 0,0 1 0 0 0,0 0 0 0 0,1-1-1 0 0,-1 1 1 0 0,0 0 0 0 0,1 0 0 0 0,-1 0 0 0 0,1 0 0 0 0,-1 1-1 0 0,1-1 1 0 0,-1 0 0 0 0,1 1 0 0 0,0-1 0 0 0,0 0-1 0 0,0 1 1 0 0,0 0 0 0 0,-2 2 0 0 0,-2 8 68 0 0,0 0 0 0 0,0 1 0 0 0,1-1 0 0 0,0 1 0 0 0,1 1 0 0 0,1-1-1 0 0,0 0 1 0 0,1 0 0 0 0,0 18 0 0 0,5 25-80 0 0,13 147-3 0 0,-10-147-60 0 0,23 87 0 0 0,-14-81-439 0 0,22 68 693 0 0,-30-111-1398 0 0,12 23 0 0 0,-14-31-335 0 0,1 0 1 0 0,0 0-1 0 0,9 9 0 0 0,4 1-5535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55.0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0 2760 0 0,'2'0'12950'0'0,"4"1"-12295"0"0,0 0-1 0 0,0 1 1 0 0,0-1-1 0 0,0 1 1 0 0,0 0-1 0 0,11 6 1 0 0,13 5 899 0 0,-25-12-1375 0 0,0 1 1 0 0,0 1-1 0 0,0-1 1 0 0,0 1-1 0 0,0-1 1 0 0,0 2-1 0 0,8 6 1 0 0,-11-8-135 0 0,1 0 0 0 0,-1 1 0 0 0,0 0 0 0 0,0-1 0 0 0,0 1 1 0 0,0 0-1 0 0,0 0 0 0 0,-1 0 0 0 0,1 0 0 0 0,-1 0 1 0 0,0 1-1 0 0,0-1 0 0 0,0 0 0 0 0,1 6 0 0 0,-2-5-33 0 0,2 8 19 0 0,-1 0 0 0 0,0 0 1 0 0,-1 0-1 0 0,-3 21 0 0 0,1-23-87 0 0,0 0 1 0 0,0 0-1 0 0,-1 0 0 0 0,0 0 0 0 0,-1-1 1 0 0,0 1-1 0 0,-1-1 0 0 0,1 0 0 0 0,-2 0 1 0 0,0 0-1 0 0,-7 9 0 0 0,2-5-340 0 0,-11 20 1 0 0,7-11-97 0 0,13-18 379 0 0,-1-1 0 0 0,0 1 0 0 0,-1-1 0 0 0,1 0 0 0 0,0 0 0 0 0,-6 3 0 0 0,6-4 8 0 0,0 0 0 0 0,0 0-1 0 0,1 0 1 0 0,-1 0-1 0 0,1 0 1 0 0,-1 1-1 0 0,1 0 1 0 0,0-1 0 0 0,0 1-1 0 0,0 0 1 0 0,-2 4-1 0 0,3-2-111 0 0,0-4 202 0 0,1 0 0 0 0,0 1 0 0 0,-1-1 0 0 0,1 0 0 0 0,-1 0 0 0 0,1 0 0 0 0,-1 0 0 0 0,1 0 0 0 0,-1 0-1 0 0,0 1 1 0 0,1-2 0 0 0,-1 1 0 0 0,0 0 0 0 0,0 0 0 0 0,0 0 0 0 0,0 0 0 0 0,0 0 0 0 0,0-1-1 0 0,0 1 1 0 0,0-1 0 0 0,0 1 0 0 0,0 0 0 0 0,-1-1 0 0 0,1 0 0 0 0,0 1 0 0 0,0-1 0 0 0,-2 1-1 0 0,-8 1 16 0 0,1-5 2031 0 0,21-1-1476 0 0,6 3-315 0 0,0 0 0 0 0,0 1 0 0 0,25 3 0 0 0,12 0-202 0 0,-44-3-121 0 0,0 1 1 0 0,0 1-1 0 0,0 0 0 0 0,9 3 0 0 0,23 4-2407 0 0,-26-9-4813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55.5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6 166 9672 0 0,'0'0'874'0'0,"1"3"-718"0"0,14 66 5328 0 0,-8-45-3539 0 0,-2-2-605 0 0,11 25-1 0 0,-11-34-1068 0 0,4 24 0 0 0,1-1-233 0 0,-9-14-518 0 0,-1-18-256 0 0</inkml:trace>
  <inkml:trace contextRef="#ctx0" brushRef="#br0" timeOffset="1">6 14 13416 0 0,'0'0'1456'0'0,"0"-4"-1456"0"0,-6-5 4751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55.9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1 605 15632 0 0,'0'0'1417'0'0,"1"-2"-1003"0"0,19-38 3862 0 0,-6 9-1633 0 0,15-3-1100 0 0,-28 33-1505 0 0,0 0 1 0 0,0 0-1 0 0,1 0 1 0 0,-1 0 0 0 0,0 0-1 0 0,1 1 1 0 0,-1-1-1 0 0,1 0 1 0 0,-1 1 0 0 0,1-1-1 0 0,-1 1 1 0 0,2-1-1 0 0,1 0 39 0 0,3-1-44 0 0,0 1 0 0 0,0-1 0 0 0,0 1 0 0 0,0 1 0 0 0,0 0 0 0 0,1 0 0 0 0,-1 0 0 0 0,11 2 0 0 0,59 15 190 0 0,-75-16-223 0 0,83 23 296 0 0,-80-23-387 0 0,1 0 0 0 0,0-1 1 0 0,-1 0-1 0 0,1 1 0 0 0,0-2 0 0 0,-1 1 0 0 0,1-1 0 0 0,-1 0 1 0 0,1 0-1 0 0,8-3 0 0 0,-6 1-787 0 0,0-1-1 0 0,-1 1 1 0 0,0-1-1 0 0,1-1 1 0 0,-2 1 0 0 0,12-10-1 0 0,-2 0-6628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02.9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1 13272 0 0,'-1'1'605'0'0,"-4"10"-358"0"0,1 0 1 0 0,0 0-1 0 0,-3 17 0 0 0,7-26-52 0 0,0-1 0 0 0,-1 1 0 0 0,1-1 0 0 0,0 1 0 0 0,0-1 0 0 0,0 1 0 0 0,0-1-1 0 0,0 1 1 0 0,0-1 0 0 0,1 0 0 0 0,-1 1 0 0 0,0-1 0 0 0,1 1 0 0 0,-1-1 0 0 0,1 0 0 0 0,-1 1 0 0 0,1-1 0 0 0,0 0-1 0 0,0 1 1 0 0,0-1 0 0 0,-1 0 0 0 0,1 0 0 0 0,0 0 0 0 0,0 0 0 0 0,1 0 0 0 0,-1 0 0 0 0,0 0 0 0 0,0 0 0 0 0,0 0-1 0 0,1-1 1 0 0,-1 1 0 0 0,0 0 0 0 0,3 0 0 0 0,4 1 168 0 0,0 0 0 0 0,0 0 0 0 0,0-1-1 0 0,16 1 1 0 0,-7 0 416 0 0,6 2-334 0 0,-17-3-348 0 0,0 0 0 0 0,0 0 1 0 0,0 0-1 0 0,0-1 0 0 0,0 0 0 0 0,8 0 0 0 0,27-5 69 0 0,-29 5-211 0 0,-1-1 0 0 0,0-1 0 0 0,0 0-1 0 0,21-7 1 0 0,19-8-4981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03.5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11520 0 0,'1'2'5186'0'0,"16"25"-96"0"0,-7-13-4413 0 0,-2-1 1 0 0,0 1-1 0 0,0 1 0 0 0,-2-1 1 0 0,0 1-1 0 0,5 18 1 0 0,20 123-389 0 0,-16-91-447 0 0,19 77-4562 0 0,-24-113-3349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03.9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47 7832 0 0,'0'0'602'0'0,"1"-1"-395"0"0,12-6 2382 0 0,0 0 0 0 0,1 1 1 0 0,25-8-1 0 0,-26 10-1295 0 0,1 1-1 0 0,15-1 1 0 0,-17 3-871 0 0,0 2 0 0 0,0-1 0 0 0,0 2 0 0 0,0-1 0 0 0,-1 2 0 0 0,1-1 0 0 0,17 8 0 0 0,-25-9-362 0 0,-1 1-1 0 0,1 0 0 0 0,-1 0 1 0 0,0 0-1 0 0,0 1 1 0 0,0-1-1 0 0,0 1 0 0 0,0-1 1 0 0,0 1-1 0 0,2 4 0 0 0,23 35 204 0 0,-28-42-264 0 0,4 9 3 0 0,-1-1-1 0 0,0 1 0 0 0,0-1 1 0 0,0 1-1 0 0,-1 0 1 0 0,0 0-1 0 0,-1 0 1 0 0,0 0-1 0 0,-1 1 1 0 0,0-1-1 0 0,0 0 0 0 0,-1 0 1 0 0,-3 17-1 0 0,-3 10-377 0 0,-3-1 0 0 0,-14 38-1 0 0,21-66 267 0 0,-2 8-234 0 0,-1-1 1 0 0,0 1-1 0 0,-1-1 1 0 0,-1 0-1 0 0,0-1 1 0 0,-1 0-1 0 0,-1 0 1 0 0,-16 17-1 0 0,14-18 29 0 0,10-10 269 0 0,0 0 1 0 0,0 1-1 0 0,-1-1 0 0 0,1-1 0 0 0,-1 1 0 0 0,1 0 1 0 0,-1 0-1 0 0,1-1 0 0 0,-1 0 0 0 0,-4 2 1 0 0,0 0 16 0 0,5-2 95 0 0,-1 0-1 0 0,1 0 0 0 0,0 0 1 0 0,0 0-1 0 0,0-1 0 0 0,-1 1 0 0 0,1-1 1 0 0,0 0-1 0 0,0 0 0 0 0,-1 1 1 0 0,1-1-1 0 0,0-1 0 0 0,-1 1 0 0 0,1 0 1 0 0,0 0-1 0 0,0-1 0 0 0,-1 0 1 0 0,1 1-1 0 0,0-1 0 0 0,0 0 0 0 0,0 0 1 0 0,-4-2-1 0 0,4 2 1295 0 0,2 1-1336 0 0,0-1-1 0 0,0 1 1 0 0,0 0 0 0 0,0 0-1 0 0,0 0 1 0 0,1-1-1 0 0,-1 1 1 0 0,0 0-1 0 0,0 0 1 0 0,0 0 0 0 0,0 0-1 0 0,0-1 1 0 0,0 1-1 0 0,1 0 1 0 0,-1 0-1 0 0,0 0 1 0 0,0 0 0 0 0,0 0-1 0 0,0-1 1 0 0,1 1-1 0 0,-1 0 1 0 0,0 0-1 0 0,0 0 1 0 0,0 0 0 0 0,1 0-1 0 0,-1 0 1 0 0,0 0-1 0 0,0 0 1 0 0,0 0-1 0 0,1 0 1 0 0,-1 0 4 0 0,1 0-1 0 0,-1 0 1 0 0,0 0 0 0 0,1 0-1 0 0,-1 0 1 0 0,0-1 0 0 0,1 1-1 0 0,-1 0 1 0 0,0 0 0 0 0,1 0-1 0 0,-1 0 1 0 0,0 0 0 0 0,1-1-1 0 0,-1 1 1 0 0,0 0 0 0 0,0 0-1 0 0,1-1 1 0 0,-1 1 0 0 0,0 0-1 0 0,0 0 1 0 0,0-1 0 0 0,1 1-1 0 0,-1 0 1 0 0,0-1 0 0 0,0 1 0 0 0,0-1-1 0 0,1-1 42 0 0,1 1-1 0 0,-1-1 1 0 0,0 0-1 0 0,0 1 1 0 0,1-1 0 0 0,-1 1-1 0 0,1-1 1 0 0,-1 1-1 0 0,1 0 1 0 0,0 0-1 0 0,-1 0 1 0 0,1 0-1 0 0,0 0 1 0 0,0 0-1 0 0,4-1 1 0 0,35-10-92 0 0,-28 9 88 0 0,-1 1 63 0 0,-1 0-1 0 0,1 2 1 0 0,-1-1-1 0 0,1 1 1 0 0,-1 1-1 0 0,1 0 0 0 0,-1 0 1 0 0,12 4-1 0 0,13 1-14 0 0,-28-5-158 0 0,0 2 0 0 0,-1-1 0 0 0,1 1 0 0 0,-1 0 0 0 0,11 6 0 0 0,0 0-716 0 0,-16-9 570 0 0,0 1 0 0 0,0 1-1 0 0,-1-1 1 0 0,1 0 0 0 0,0 0 0 0 0,-1 1 0 0 0,3 1 0 0 0,-3-1-568 0 0,0-1 1 0 0,0 0-1 0 0,1 0 1 0 0,-1 0-1 0 0,1 0 1 0 0,-1 0-1 0 0,1 0 1 0 0,-1 0 0 0 0,4 1-1 0 0,10 2-7356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04.5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32 12896 0 0,'-5'-3'11663'0'0,"0"10"-10871"0"0,4-4-666 0 0,-1-1-1 0 0,0 1 1 0 0,1-1-1 0 0,0 1 0 0 0,-1 0 1 0 0,1 0-1 0 0,0-1 1 0 0,1 1-1 0 0,-1 0 1 0 0,0 0-1 0 0,1 0 0 0 0,-1 5 1 0 0,2 6 46 0 0,0 1-1 0 0,1-1 1 0 0,0 1 0 0 0,6 17-1 0 0,22 56 2 0 0,-23-68-136 0 0,-2-9-65 0 0,1 0 0 0 0,0 0 0 0 0,0-1 0 0 0,1 0 0 0 0,0 0 0 0 0,1 0 0 0 0,0-1 0 0 0,1 0 0 0 0,0-1 0 0 0,11 9 0 0 0,-16-14 27 0 0,0-1-1 0 0,1 1 1 0 0,-1-1 0 0 0,1 0 0 0 0,0 0 0 0 0,-1-1-1 0 0,1 1 1 0 0,0-1 0 0 0,0 0 0 0 0,0 0 0 0 0,9 0-1 0 0,-10-1 0 0 0,-1 0-1 0 0,0 0 0 0 0,1 0 0 0 0,-1-1 0 0 0,1 1 0 0 0,-1-1 0 0 0,0 0 0 0 0,0 0 0 0 0,1 0 0 0 0,-1-1 0 0 0,0 1 0 0 0,0-1 0 0 0,0 1 0 0 0,0-1 0 0 0,-1 0 0 0 0,1 0 0 0 0,0 0 0 0 0,3-4 0 0 0,2-3 3 0 0,-5 5 0 0 0,1 0 0 0 0,-1 0 0 0 0,0 0 0 0 0,0 0 0 0 0,0-1 0 0 0,0 1 0 0 0,-1-1 0 0 0,1 0 0 0 0,-1 1 0 0 0,-1-1 0 0 0,3-8 0 0 0,4-23 42 0 0,-6 28 3 0 0,0 0 0 0 0,0-1 0 0 0,-1 1 0 0 0,1-9 0 0 0,-2 2 101 0 0,0 0 0 0 0,-2 1 0 0 0,1-1 0 0 0,-6-22 0 0 0,5 31-104 0 0,0 0 0 0 0,-1 0 0 0 0,1 1 0 0 0,-1-1 0 0 0,0 1 0 0 0,0 0 0 0 0,-1 0 0 0 0,1 0 0 0 0,-1 0-1 0 0,0 1 1 0 0,-1-1 0 0 0,1 1 0 0 0,-10-6 0 0 0,6 4-106 0 0,-1 1-1 0 0,0 0 1 0 0,1 0-1 0 0,-2 1 1 0 0,1 1-1 0 0,-17-5 1 0 0,20 6 17 0 0,1 1 0 0 0,-1 1 0 0 0,0-1 1 0 0,1 0-1 0 0,-1 1 0 0 0,0 0 0 0 0,1 1 0 0 0,-1-1 1 0 0,0 1-1 0 0,1 0 0 0 0,-1 1 0 0 0,1-1 0 0 0,-7 4 0 0 0,6-3-142 0 0,0 1 0 0 0,1 0-1 0 0,-1 1 1 0 0,1-1 0 0 0,0 1-1 0 0,0 0 1 0 0,0 0 0 0 0,1 0-1 0 0,-1 1 1 0 0,1 0 0 0 0,0 0-1 0 0,-4 6 1 0 0,-10 27-3267 0 0,9-15 1488 0 0</inkml:trace>
  <inkml:trace contextRef="#ctx0" brushRef="#br0" timeOffset="1">940 250 5528 0 0,'3'3'161'0'0,"-2"-1"-96"0"0,0-1 0 0 0,0 0 0 0 0,0-1 0 0 0,0 1 0 0 0,1 0 0 0 0,-1 0 0 0 0,0 0 0 0 0,0-1-1 0 0,1 1 1 0 0,-1 0 0 0 0,1-1 0 0 0,2 1 0 0 0,12 9 13011 0 0,-15-8-12051 0 0,0-1-914 0 0,1 0 0 0 0,-1 1 0 0 0,-1-1 0 0 0,1 1 0 0 0,0-1 0 0 0,0 1-1 0 0,0-1 1 0 0,-1 1 0 0 0,1-1 0 0 0,-1 1 0 0 0,1 0 0 0 0,-1-1 0 0 0,0 1 0 0 0,0 0 0 0 0,1-1 0 0 0,-1 1 0 0 0,0 0 0 0 0,-1-1-1 0 0,1 1 1 0 0,0 2 0 0 0,-1-2-66 0 0,1 0 1 0 0,0-1-1 0 0,0 1 0 0 0,1 0 0 0 0,-1-1 0 0 0,0 1 0 0 0,0 0 1 0 0,1-1-1 0 0,-1 1 0 0 0,1-1 0 0 0,0 1 0 0 0,-1-1 0 0 0,1 1 1 0 0,0-1-1 0 0,0 1 0 0 0,0-1 0 0 0,0 0 0 0 0,0 1 0 0 0,2 0 1 0 0,-2 0 12 0 0,1 0 1 0 0,0 1 0 0 0,-1-1 0 0 0,0 0-1 0 0,1 1 1 0 0,-1-1 0 0 0,1 4 0 0 0,5 29 412 0 0,-5-25-325 0 0,0 1 1 0 0,6 17-1 0 0,5 1 100 0 0,-9-20-169 0 0,0-1 1 0 0,-1 1 0 0 0,0 0 0 0 0,0 0-1 0 0,2 17 1 0 0,-3 9 139 0 0,-1-18-197 0 0,0 0 1 0 0,5 20-1 0 0,-4-23-77 0 0,-1 0 1 0 0,0 1-1 0 0,-2-1 1 0 0,1 0 0 0 0,-2 1-1 0 0,-5 24 1 0 0,-1 12 715 0 0,8-45-575 0 0,-1-1 1 0 0,0 1-1 0 0,0-1 1 0 0,-1 0-1 0 0,0 0 1 0 0,0 0-1 0 0,0 0 1 0 0,0 0-1 0 0,-1 0 1 0 0,0 0-1 0 0,0-1 1 0 0,-5 7-1 0 0,6-8-81 0 0,0 0-1 0 0,1 0 1 0 0,-1 0-1 0 0,1 0 1 0 0,0 0-1 0 0,0 1 1 0 0,-1 2-1 0 0,2-3-6 0 0,-1-1 0 0 0,1 0 0 0 0,-1 1-1 0 0,0-1 1 0 0,0 1 0 0 0,0-1 0 0 0,0 0-1 0 0,-1 0 1 0 0,1 0 0 0 0,-3 4-1 0 0,0-3-63 0 0,1 0-1 0 0,-1 0 0 0 0,1 0 1 0 0,-1-1-1 0 0,0 1 0 0 0,0-1 1 0 0,0 0-1 0 0,0 0 0 0 0,0 0 1 0 0,-5 1-1 0 0,7-3-89 0 0,-1 1 0 0 0,0-1 0 0 0,0 1-1 0 0,0-1 1 0 0,0 0 0 0 0,0 0 0 0 0,0 0 0 0 0,0-1-1 0 0,1 1 1 0 0,-1-1 0 0 0,0 1 0 0 0,0-1 0 0 0,0 0 0 0 0,1 0-1 0 0,-1 0 1 0 0,0 0 0 0 0,-2-3 0 0 0,-15-10-2439 0 0,3 0-5296 0 0</inkml:trace>
  <inkml:trace contextRef="#ctx0" brushRef="#br0" timeOffset="2">807 0 14456 0 0,'0'0'1568'0'0,"11"0"-769"0"0,5 0 129 0 0,-6 4 1320 0 0,12-4-2176 0 0,-13 10-5415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7.2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 13072 0 0,'0'0'297'0'0,"1"2"39"0"0,14 44 463 0 0,-13-39-534 0 0,0 1 1 0 0,0-1-1 0 0,0 0 1 0 0,-1 1-1 0 0,0 0 1 0 0,0-1-1 0 0,-1 14 1 0 0,0-10 339 0 0,0 0 1 0 0,4 21 0 0 0,-2-27-542 0 0,1 6 87 0 0,-1 0 0 0 0,0 0 0 0 0,0 0 1 0 0,-1 12-1 0 0,-1-11-83 0 0,0 0 0 0 0,1 0 0 0 0,0 0 0 0 0,1-1 0 0 0,4 16 0 0 0,-5-24-45 0 0,1 1 0 0 0,-1 0 0 0 0,-1-1 0 0 0,1 1 0 0 0,0 0 0 0 0,-1 0-1 0 0,0-1 1 0 0,0 9 0 0 0,-7-17-48 0 0,3 0-21 0 0,-1 0 0 0 0,1 0 1 0 0,0-1-1 0 0,0 1 0 0 0,0-1 0 0 0,1 0 0 0 0,0 0 1 0 0,0 0-1 0 0,1-1 0 0 0,-1 1 0 0 0,2 0 1 0 0,-1-1-1 0 0,-1-12 0 0 0,1 9 32 0 0,1 0 0 0 0,1-1 0 0 0,0 1 0 0 0,1 0 0 0 0,-1 0 0 0 0,2 0 0 0 0,0 0 0 0 0,5-18 0 0 0,-1 14 100 0 0,-1 0-1 0 0,2 1 0 0 0,0 0 0 0 0,1 0 0 0 0,0 1 1 0 0,0 0-1 0 0,1 1 0 0 0,1-1 0 0 0,12-10 0 0 0,-15 16 245 0 0,1-1 0 0 0,0 2 0 0 0,0-1-1 0 0,0 1 1 0 0,0 0 0 0 0,18-7-1 0 0,-24 11 558 0 0,15 11-28 0 0,-13-4-833 0 0,-3-2-17 0 0,0 0 0 0 0,1 0 0 0 0,-2 0 0 0 0,1 0 0 0 0,0 0 0 0 0,-1 0 0 0 0,1 0 0 0 0,-1 0 0 0 0,0 0 0 0 0,-1 0 0 0 0,1 0 0 0 0,-1 4 0 0 0,0 22-26 0 0,4-14-251 0 0,6 22 0 0 0,-7-33 193 0 0,0 1 0 0 0,0-1 0 0 0,1 0 1 0 0,-1 0-1 0 0,1 0 0 0 0,1 0 0 0 0,4 7 1 0 0,3 0 6 0 0,-8-7 46 0 0,1-1-1 0 0,-1 0 0 0 0,1 0 0 0 0,0-1 1 0 0,0 1-1 0 0,0-1 0 0 0,7 4 0 0 0,26 17-41 0 0,0-6 82 0 0,-35-17 1348 0 0,-4 1-1072 0 0,-7 5-3 0 0,-1-1 1 0 0,0 0 0 0 0,0-1 0 0 0,0 0-1 0 0,-20 6 1 0 0,3 0-109 0 0,18-8-141 0 0,6-1-31 0 0,0-1-1 0 0,0 0 1 0 0,0 1 0 0 0,0-2-1 0 0,0 1 1 0 0,0 0-1 0 0,-1 0 1 0 0,-4-1-1 0 0,-4 0-41 0 0,-1 0-1 0 0,0-1 0 0 0,-12-2 1 0 0,24 3-1 0 0,1-1 1 0 0,-1 1 0 0 0,1 0 0 0 0,-1 0-1 0 0,0 0 1 0 0,1-1 0 0 0,-1 1 0 0 0,1 0-1 0 0,0-1 1 0 0,-1 1 0 0 0,1 0 0 0 0,-1-1-1 0 0,1 1 1 0 0,-1 0 0 0 0,1-1 0 0 0,0 1 0 0 0,-1-1-1 0 0,1 1 1 0 0,0-1 0 0 0,0 1 0 0 0,-1-1-1 0 0,1 1 1 0 0,0-1 0 0 0,0 1 0 0 0,0-1-1 0 0,0 1 1 0 0,-1-1 0 0 0,1 0 0 0 0,0 0 0 0 0,3-18-3867 0 0,-2 13 426 0 0,0-13-4266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04.9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1 101 13360 0 0,'1'0'1026'0'0,"8"0"1052"0"0,-9 0-1934 0 0,0 0 0 0 0,1 0 0 0 0,-1 0 0 0 0,0-1 0 0 0,0 1 1 0 0,1 0-1 0 0,-1 0 0 0 0,0-1 0 0 0,0 1 0 0 0,1 0 1 0 0,-1 0-1 0 0,0-1 0 0 0,0 1 0 0 0,0 0 0 0 0,1 0 0 0 0,-1-1 1 0 0,0 1-1 0 0,0 0 0 0 0,0-1 0 0 0,0 1 0 0 0,0 0 1 0 0,0-1-1 0 0,1 1 0 0 0,-1-1 0 0 0,0 1 0 0 0,0 0 0 0 0,0-1 1 0 0,0 1-1 0 0,0 0 0 0 0,-1-1 0 0 0,1 1 0 0 0,0 0 1 0 0,0-1-1 0 0,0 1 0 0 0,0 0 0 0 0,0-1 0 0 0,0 1 0 0 0,-3-12 1309 0 0,2 11-1351 0 0,1 0 0 0 0,0 0 1 0 0,0 0-1 0 0,0 0 0 0 0,0 0 0 0 0,0 0 0 0 0,1 0 0 0 0,-1 0 0 0 0,0 0 0 0 0,0 0 0 0 0,1 0 1 0 0,-1 0-1 0 0,0 0 0 0 0,1 0 0 0 0,-1 0 0 0 0,1 0 0 0 0,0 0 0 0 0,-1 0 0 0 0,1 1 0 0 0,0-1 1 0 0,0-1-1 0 0,0 2-25 0 0,0-1 1 0 0,-1 0 0 0 0,1 0-1 0 0,0 0 1 0 0,-1 0-1 0 0,1 0 1 0 0,-1 0 0 0 0,1 0-1 0 0,-1 1 1 0 0,0-1 0 0 0,1 0-1 0 0,-1-1 1 0 0,0 0 0 0 0,3-1 334 0 0,57-28 733 0 0,-60 31-1129 0 0,1 0 0 0 0,0-1 0 0 0,-1 1 1 0 0,1 0-1 0 0,0-1 0 0 0,0 1 0 0 0,-1 0 0 0 0,1 0 1 0 0,0 0-1 0 0,0-1 0 0 0,0 1 0 0 0,-1 0 0 0 0,1 0 1 0 0,0 0-1 0 0,0 0 0 0 0,1 1 0 0 0,5-1 30 0 0,9-2 12 0 0,-12 1-46 0 0,0 0 1 0 0,1 0-1 0 0,-1 1 0 0 0,1-1 0 0 0,-1 1 1 0 0,0 0-1 0 0,1 1 0 0 0,4 0 0 0 0,-7-1-7 0 0,-1 1-1 0 0,1-1 0 0 0,-1 0 1 0 0,1 1-1 0 0,-1-1 1 0 0,1 0-1 0 0,-1 0 0 0 0,1 0 1 0 0,-1 0-1 0 0,3-1 1 0 0,0 0-1 0 0,0 1 1 0 0,0 0-1 0 0,0-1 1 0 0,0 2-1 0 0,0-1 1 0 0,7 2-1 0 0,10 0-65 0 0,34 9-394 0 0,-36-7 294 0 0,0 0 0 0 0,35 2 0 0 0,-44-6-254 0 0,0 0 1 0 0,18-3-1 0 0,-22 2-382 0 0,0-1 0 0 0,0 1 0 0 0,0-1 0 0 0,0-1 0 0 0,9-4 0 0 0,0-2-7321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05.4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54 18287 0 0,'0'0'414'0'0,"0"-1"56"0"0,4-17 474 0 0,-4 16-879 0 0,0 1 0 0 0,0 0-1 0 0,0-1 1 0 0,1 1 0 0 0,-1 0-1 0 0,0-1 1 0 0,1 1 0 0 0,-1 0-1 0 0,1 0 1 0 0,-1-1 0 0 0,1 1-1 0 0,0 0 1 0 0,-1 0 0 0 0,1 0-1 0 0,0 0 1 0 0,0 0 0 0 0,0 0-1 0 0,0 0 1 0 0,0 0 0 0 0,0 0-1 0 0,0 0 1 0 0,0 0 0 0 0,0 1-1 0 0,1-1 1 0 0,-1 0 0 0 0,0 1-1 0 0,0-1 1 0 0,1 1 0 0 0,-1-1-1 0 0,2 1 1 0 0,1-1 222 0 0,0 0 0 0 0,1 1-1 0 0,-1-1 1 0 0,0 1 0 0 0,0 0-1 0 0,0 0 1 0 0,6 1 0 0 0,2 3 93 0 0,0 0-1 0 0,0 0 1 0 0,0 1 0 0 0,-1 0 0 0 0,19 12 0 0 0,-20-10-243 0 0,0 1 0 0 0,-1 0 0 0 0,0 0 1 0 0,11 15-1 0 0,5 3 42 0 0,-19-19-134 0 0,0-1 0 0 0,-1 1 0 0 0,1 0 0 0 0,-1 0-1 0 0,-1 0 1 0 0,1 1 0 0 0,-1 0 0 0 0,-1 0 0 0 0,5 12 0 0 0,-3-7 58 0 0,11 21-1 0 0,-12-25-61 0 0,1 0-1 0 0,-1 0 1 0 0,-1 1-1 0 0,5 14 1 0 0,-4 14-11 0 0,-3-25-33 0 0,4 23 0 0 0,3-1-21 0 0,-2 0 1 0 0,-2 0-1 0 0,1 72 0 0 0,-1 17-198 0 0,-2-97 154 0 0,-2-12 21 0 0,-1-1 0 0 0,0 0 0 0 0,-4 16 0 0 0,3-14-146 0 0,-2 26 1 0 0,5-9-850 0 0,0-26 490 0 0,0 1 0 0 0,-1-1 1 0 0,0 1-1 0 0,-1-1 0 0 0,1 0 0 0 0,-1 1 0 0 0,-3 8 1 0 0,-7 12-7626 0 0</inkml:trace>
  <inkml:trace contextRef="#ctx0" brushRef="#br0" timeOffset="1">793 424 20015 0 0,'21'8'1811'0'0,"-5"-13"-1464"0"0,-9 2-337 0 0,27-7 2050 0 0,1 1 0 0 0,66-7 0 0 0,-77 13-1952 0 0,-3 1 36 0 0,0 1-1 0 0,26 2 1 0 0,-6 0-2180 0 0,-20-1 953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06.0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34 16152 0 0,'0'0'1461'0'0,"3"-8"-1171"0"0,-5-14 2353 0 0,2 21-2597 0 0,0 1-1 0 0,0 0 0 0 0,0 0 0 0 0,0 0 1 0 0,0 0-1 0 0,0 0 0 0 0,0 0 1 0 0,0 0-1 0 0,0 0 0 0 0,0-1 1 0 0,0 1-1 0 0,0 0 0 0 0,0 0 0 0 0,-1 0 1 0 0,1 0-1 0 0,0 0 0 0 0,0 0 1 0 0,0 0-1 0 0,0 0 0 0 0,0 0 1 0 0,0-1-1 0 0,0 1 0 0 0,0 0 0 0 0,0 0 1 0 0,0 0-1 0 0,0 0 0 0 0,-1 0 1 0 0,1 0-1 0 0,0 0 0 0 0,0 0 1 0 0,0 0-1 0 0,0 0 0 0 0,0 0 0 0 0,0 0 1 0 0,0 0-1 0 0,0 0 0 0 0,-1 0 1 0 0,1 0-1 0 0,0 0 0 0 0,0 0 1 0 0,0 0-1 0 0,0 0 0 0 0,0 0 0 0 0,0 0 1 0 0,0 0-1 0 0,-1 0 0 0 0,1 0 1 0 0,0 0-1 0 0,0 0 0 0 0,0 0 0 0 0,0 0 1 0 0,0 0-1 0 0,0 0 0 0 0,0 1 1 0 0,0-1-1 0 0,0 0 0 0 0,0 0 1 0 0,-1 0-1 0 0,1 0 0 0 0,0 0 0 0 0,0 0 1 0 0,0 0-1 0 0,-10 23 1916 0 0,9-21-2277 0 0,-3 11 439 0 0,0 1 0 0 0,1 0 0 0 0,1-1 0 0 0,-2 23 0 0 0,4 58-124 0 0,1-48 65 0 0,-2 13-52 0 0,7 137-12 0 0,-5-187-1 0 0,24 179-417 0 0,-18-152 277 0 0,2 0 0 0 0,1-1-1 0 0,17 40 1 0 0,-23-67-34 0 0,0 0-1 0 0,0 1 1 0 0,1-1-1 0 0,0-1 1 0 0,7 9-1 0 0,-9-13-138 0 0,-1-1-1 0 0,1 1 0 0 0,0-1 1 0 0,-1 0-1 0 0,1 0 1 0 0,6 4-1 0 0,-7-5-154 0 0,0 0 0 0 0,0-1 0 0 0,1 1 0 0 0,-1-1 0 0 0,0 1 0 0 0,0-1 0 0 0,0 1 0 0 0,0-1 0 0 0,1 0 0 0 0,-1 0 0 0 0,0 0 1 0 0,3-1-1 0 0,11-4-6179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06.5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11056 0 0,'0'0'8986'0'0,"3"1"-8010"0"0,5 2-78 0 0,0 0 1 0 0,12 7-1 0 0,2 0 384 0 0,-20-9-1208 0 0,-1-1-1 0 0,0 0 0 0 0,1 1 1 0 0,-1-1-1 0 0,0 0 0 0 0,1 0 1 0 0,-1 0-1 0 0,1 0 0 0 0,-1 0 1 0 0,2 0-1 0 0,10 0 260 0 0,19 10 293 0 0,-26-7-527 0 0,-1-1-1 0 0,1 0 0 0 0,-1-1 0 0 0,1 1 0 0 0,10 0 0 0 0,-14-2-2 0 0,-1 1-88 0 0,-1 0 0 0 0,1 0 0 0 0,-1 0 1 0 0,1 0-1 0 0,-1 0 0 0 0,1 0 0 0 0,0 0 0 0 0,0-1 1 0 0,-1 1-1 0 0,1 0 0 0 0,0-1 0 0 0,0 1 0 0 0,0 0 1 0 0,0-1-1 0 0,-1 1 0 0 0,1-1 0 0 0,0 1 0 0 0,0-1 1 0 0,2 1-1 0 0,0 0 5 0 0,4 7-13 0 0,-4-2 0 0 0,-2-1 0 0 0,1 0 0 0 0,-1 1 0 0 0,1-1 0 0 0,-1 1 0 0 0,-1-1 0 0 0,1 1 0 0 0,-1 9 0 0 0,0 5 0 0 0,1-7 0 0 0,-1 0 0 0 0,-1 0 0 0 0,0 1 0 0 0,-5 22 0 0 0,-6 12-132 0 0,-6 54 0 0 0,9-46 52 0 0,7-39-68 0 0,1-1 0 0 0,2 33-1 0 0,0-35-341 0 0,-1 0 0 0 0,0 0 0 0 0,-1 0-1 0 0,-3 22 1 0 0,2-21-1223 0 0,3-10-1142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07.0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0 246 13504 0 0,'0'0'5089'0'0,"3"0"-3853"0"0,3 0-787 0 0,-1-1 0 0 0,1 0 0 0 0,-1 0 1 0 0,1 0-1 0 0,-1-1 0 0 0,7-2 0 0 0,-4 1 34 0 0,0 0-1 0 0,0 1 1 0 0,13-3-1 0 0,20-5 360 0 0,6-1-393 0 0,-34 10-494 0 0,54-10-1039 0 0,-61 10 206 0 0,-1 1 0 0 0,1-1 0 0 0,11 2 0 0 0,-2-1-4308 0 0,4 0-1877 0 0</inkml:trace>
  <inkml:trace contextRef="#ctx0" brushRef="#br0" timeOffset="1">650 179 6912 0 0,'1'3'10475'0'0,"3"15"-6200"0"0,6 18-1790 0 0,-8-32-2405 0 0,-1 1-1 0 0,1-1 1 0 0,-1 1-1 0 0,0-1 1 0 0,0 1-1 0 0,-1-1 1 0 0,0 9-1 0 0,3 15-120 0 0,-2-22-51 0 0,0-1-46 0 0,0 0 0 0 0,0-1 0 0 0,0 1 0 0 0,4 7 1 0 0,-4-10-1021 0 0</inkml:trace>
  <inkml:trace contextRef="#ctx0" brushRef="#br0" timeOffset="2">655 0 13992 0 0,'0'0'2903'0'0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07.5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0 384 15808 0 0,'0'0'1431'0'0,"1"-1"-1179"0"0,7-21 2957 0 0,20-35 0 0 0,-9 31-1407 0 0,-17 24-1703 0 0,-1 0-1 0 0,0 0 0 0 0,1 0 1 0 0,-1 1-1 0 0,1-1 0 0 0,-1 0 1 0 0,1 1-1 0 0,2-3 1 0 0,0 1 91 0 0,-2 1-157 0 0,-1 1 1 0 0,1 0-1 0 0,-1 0 0 0 0,1 0 0 0 0,0 0 0 0 0,-1 0 1 0 0,1 0-1 0 0,0 0 0 0 0,3-1 0 0 0,28 0 365 0 0,-29 3-368 0 0,1-1 0 0 0,0 2 1 0 0,0-1-1 0 0,-1 1 1 0 0,1-1-1 0 0,-1 1 1 0 0,5 3-1 0 0,2 0 105 0 0,8 5 65 0 0,9 4-393 0 0,-19-11-78 0 0,0 0 0 0 0,1-1-1 0 0,-1 0 1 0 0,0 0 0 0 0,1-1 0 0 0,0 0 0 0 0,-1-1 0 0 0,1 0 0 0 0,-1-1-1 0 0,1 1 1 0 0,-1-2 0 0 0,1 0 0 0 0,10-3 0 0 0,-8 1-5689 0 0,4-2-1850 0 0</inkml:trace>
  <inkml:trace contextRef="#ctx0" brushRef="#br0" timeOffset="1">537 87 14456 0 0,'0'0'661'0'0,"2"-1"-16"0"0,2 0-606 0 0,0-1 0 0 0,0 1-1 0 0,1 0 1 0 0,-1 0 0 0 0,1 1 0 0 0,-1-1-1 0 0,9 1 1 0 0,16-3 950 0 0,40-25 3252 0 0,1 5-2598 0 0,-38 14-1991 0 0,-1-1-5839 0 0,-14 5-871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08.0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0 156 12440 0 0,'1'2'7041'0'0,"3"5"-6429"0"0,-1 1 0 0 0,-1 0 0 0 0,1 0 0 0 0,-1 0 0 0 0,0 0 0 0 0,-1 1 0 0 0,0-1 0 0 0,-1 0 0 0 0,0 9 0 0 0,2 13-70 0 0,-1-15-357 0 0,-1 1 0 0 0,-3 18 0 0 0,2-19-126 0 0,0-1-1 0 0,1 23 1 0 0,3-6-91 0 0,-3-16-260 0 0,2 0 0 0 0,0 0 1 0 0,0-1-1 0 0,9 26 0 0 0,-11-39 189 0 0,1-1 0 0 0,-1 1 0 0 0,0 0 0 0 0,1-1 0 0 0,-1 1 0 0 0,0-1 0 0 0,1 1 0 0 0,-1-1 0 0 0,1 1 0 0 0,-1-1 0 0 0,1 1 0 0 0,-1-1 0 0 0,1 0 0 0 0,-1 1 0 0 0,1-1 0 0 0,0 0 0 0 0,0 1 0 0 0,1 0-368 0 0,2 1-1572 0 0,9-2-77 0 0</inkml:trace>
  <inkml:trace contextRef="#ctx0" brushRef="#br0" timeOffset="1">246 223 13704 0 0,'0'0'3822'0'0,"0"2"-2531"0"0,-2 13 119 0 0,1-12-1272 0 0,0 0-1 0 0,1 0 1 0 0,-1 0 0 0 0,1-1 0 0 0,0 1 0 0 0,0 0 0 0 0,0 4 0 0 0,4 17 228 0 0,1 1 1 0 0,2-1-1 0 0,10 30 0 0 0,-12-43-215 0 0,0 2 175 0 0,1 0-1 0 0,12 20 1 0 0,-15-29-255 0 0,0 0 0 0 0,0 0 0 0 0,1 0 0 0 0,-1 0 0 0 0,1-1 0 0 0,0 0 0 0 0,0 1 0 0 0,0-1 0 0 0,0-1 0 0 0,1 1 0 0 0,4 2 0 0 0,-7-4-13 0 0,-1-1 1 0 0,1 1-1 0 0,0 0 0 0 0,-1-1 0 0 0,1 1 0 0 0,0-1 0 0 0,0 1 0 0 0,0-1 0 0 0,0 0 0 0 0,-1 0 1 0 0,1 0-1 0 0,0 0 0 0 0,3 0 0 0 0,-2-1 59 0 0,1-1 0 0 0,-1 1 0 0 0,1-1 0 0 0,-1 0 0 0 0,6-4 0 0 0,-9 6-115 0 0,7-5 142 0 0,-1-1 1 0 0,1 0 0 0 0,-1-1 0 0 0,9-12 0 0 0,-4 5 56 0 0,-6 8-78 0 0,-1 0 1 0 0,0 0 0 0 0,5-13-1 0 0,7-10 212 0 0,-6 10-134 0 0,-1 1 1 0 0,-1-1-1 0 0,-1 0 0 0 0,0-1 1 0 0,5-27-1 0 0,-10 40-171 0 0,-1 0-1 0 0,0 1 1 0 0,0-1 0 0 0,0 0 0 0 0,-1 0-1 0 0,0 0 1 0 0,-1 0 0 0 0,1 0-1 0 0,-1 0 1 0 0,0 1 0 0 0,-1-1-1 0 0,0 0 1 0 0,0 1 0 0 0,0-1-1 0 0,-1 1 1 0 0,0 0 0 0 0,0 0-1 0 0,-5-7 1 0 0,1 2-49 0 0,-1 0 0 0 0,1 1 0 0 0,-2 0 0 0 0,1 0 0 0 0,-18-13 0 0 0,23 20-30 0 0,0 0 1 0 0,0 1-1 0 0,-1 0 1 0 0,1 0 0 0 0,-1 0-1 0 0,0 0 1 0 0,0 0-1 0 0,1 1 1 0 0,-1 0 0 0 0,0 0-1 0 0,0 0 1 0 0,0 0-1 0 0,0 0 1 0 0,0 1-1 0 0,-1 0 1 0 0,1 0 0 0 0,0 0-1 0 0,0 0 1 0 0,0 1-1 0 0,0-1 1 0 0,0 1 0 0 0,-5 2-1 0 0,2 0-142 0 0,0 0 0 0 0,0 1 0 0 0,0 0 0 0 0,1 0 0 0 0,-1 1-1 0 0,1 0 1 0 0,-7 7 0 0 0,0 2-797 0 0,-21 27 0 0 0,31-35 436 0 0,-1-1-1 0 0,1 1 1 0 0,0 1 0 0 0,-4 11 0 0 0,1 1-1222 0 0,0-1-258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08.4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13360 0 0,'3'1'1026'0'0,"13"3"-178"0"0,1 1 0 0 0,16 7-1 0 0,-27-9-350 0 0,-1-1 0 0 0,0 1-1 0 0,0 0 1 0 0,0 0-1 0 0,0 1 1 0 0,0 0-1 0 0,-1-1 1 0 0,1 1-1 0 0,-1 1 1 0 0,5 6-1 0 0,2 3 448 0 0,-9-12-794 0 0,0 1 0 0 0,0-1 0 0 0,0 1 0 0 0,0-1 0 0 0,0 1 1 0 0,-1 0-1 0 0,0 0 0 0 0,2 4 0 0 0,13 33 1100 0 0,-12-32-1115 0 0,-1-1-1 0 0,0 1 1 0 0,0 0 0 0 0,-1 0 0 0 0,0 0 0 0 0,0 0 0 0 0,1 15 0 0 0,2 43 499 0 0,0 6-109 0 0,-5-54-474 0 0,0 10-5 0 0,-6 55-1 0 0,0-26-33 0 0,5-41-12 0 0,0-1-1 0 0,-7 26 1 0 0,3-20 23 0 0,4-13-15 0 0,-1-1-1 0 0,1 0 1 0 0,-1-1-1 0 0,-1 1 1 0 0,1 0 0 0 0,-7 10-1 0 0,7-14 5 0 0,-2 0 13 0 0,-7 2-19 0 0,9-4-79 0 0,-1 0 0 0 0,0 1 1 0 0,0-2-1 0 0,0 1 0 0 0,1 0 1 0 0,-1 0-1 0 0,0-1 0 0 0,0 1 0 0 0,0-1 1 0 0,0 0-1 0 0,0 0 0 0 0,0 0 1 0 0,0-1-1 0 0,0 1 0 0 0,0-1 0 0 0,0 1 1 0 0,0-1-1 0 0,1 0 0 0 0,-1 0 1 0 0,0 0-1 0 0,0 0 0 0 0,1-1 1 0 0,-1 1-1 0 0,-3-4 0 0 0,-2-1-564 0 0,1-1 0 0 0,0 0 0 0 0,0 0 0 0 0,1-1 0 0 0,0 1 0 0 0,-6-12 0 0 0,-6-8-1205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09.1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0 374 6448 0 0,'10'-20'627'0'0,"-9"19"-529"0"0,0-1 0 0 0,0 1 0 0 0,0-1-1 0 0,0 0 1 0 0,0 1 0 0 0,0-1 0 0 0,-1 0 0 0 0,1 0-1 0 0,0 0 1 0 0,-1 0 0 0 0,0 0 0 0 0,1 0 0 0 0,-1 0-1 0 0,0 0 1 0 0,0 0 0 0 0,0 0 0 0 0,0 1 0 0 0,-1-1-1 0 0,1 0 1 0 0,0 0 0 0 0,-1 0 0 0 0,1 0 0 0 0,-2-2-1 0 0,-1-3 1473 0 0,2 6-946 0 0,0 0 1 0 0,0-1 0 0 0,0 1-1 0 0,1-1 1 0 0,-1 1 0 0 0,1-1-1 0 0,-1 1 1 0 0,1-1-1 0 0,-1-3 2834 0 0,4 1-1157 0 0</inkml:trace>
  <inkml:trace contextRef="#ctx0" brushRef="#br0" timeOffset="1">22 860 17791 0 0,'0'0'1618'0'0,"0"-3"-1332"0"0,0 2-252 0 0,0 1-1 0 0,0-1 0 0 0,0 0 1 0 0,1 0-1 0 0,-1 1 0 0 0,0-1 1 0 0,0 0-1 0 0,1 1 0 0 0,-1-1 1 0 0,1 0-1 0 0,-1 1 0 0 0,0-1 1 0 0,1 0-1 0 0,-1 1 0 0 0,1-1 1 0 0,0 1-1 0 0,-1-1 0 0 0,1 1 1 0 0,-1-1-1 0 0,2 0 0 0 0,-1 1 64 0 0,0-1-1 0 0,-1 1 1 0 0,1-1-1 0 0,0 0 1 0 0,0 1 0 0 0,-1-1-1 0 0,1 0 1 0 0,0 0-1 0 0,-1 0 1 0 0,1 1 0 0 0,-1-1-1 0 0,1 0 1 0 0,0-2-1 0 0,-1-5 622 0 0,-1 8-646 0 0,1-1 0 0 0,0 0 0 0 0,0 0 0 0 0,0 1 0 0 0,0-1 0 0 0,0 0 0 0 0,0 0 0 0 0,0 1 0 0 0,1-1 0 0 0,-1 0 0 0 0,0 1 0 0 0,0-1 1 0 0,0 0-1 0 0,1 0 0 0 0,-1 1 0 0 0,0-1 0 0 0,1 0 0 0 0,-1 1 0 0 0,1-2 0 0 0,3-2 253 0 0,1-3 294 0 0,0 1-1 0 0,0 0 1 0 0,1 0 0 0 0,8-7-1 0 0,-12 13-551 0 0,-1-1-1 0 0,1 1 1 0 0,0-1-1 0 0,0 1 1 0 0,-1 0-1 0 0,1 0 1 0 0,0 0-1 0 0,-1 0 1 0 0,1 0-1 0 0,0 0 1 0 0,2 1-1 0 0,1-1 11 0 0,9 1-22 0 0,0 0 0 0 0,0 1 0 0 0,17 5 1 0 0,9 1 11 0 0,-35-8-82 0 0,0 0 0 0 0,-1 0 0 0 0,1 0 0 0 0,0 0 0 0 0,-1-1-1 0 0,6-1 1 0 0,11-1-54 0 0,-10 1 25 0 0,0-1 0 0 0,0 0-1 0 0,0 0 1 0 0,-1-1-1 0 0,1-1 1 0 0,-1 0-1 0 0,0 0 1 0 0,16-12-1 0 0,-19 11-317 0 0,0 1-1 0 0,0-2 1 0 0,0 1-1 0 0,-1-1 0 0 0,0 0 1 0 0,7-10-1 0 0,-1 2-1212 0 0,3 1-65 0 0</inkml:trace>
  <inkml:trace contextRef="#ctx0" brushRef="#br0" timeOffset="2">580 0 17535 0 0,'0'0'1588'0'0,"3"1"-1304"0"0,52 12 586 0 0,-36-8 495 0 0,-15-3-1075 0 0,1-1 0 0 0,-1 1 0 0 0,1-1 0 0 0,-1 1 0 0 0,0 1 0 0 0,0-1 0 0 0,6 4 0 0 0,-3 1 28 0 0,1-1 0 0 0,-1 2 0 0 0,0-1-1 0 0,-1 1 1 0 0,0 0 0 0 0,0 0 0 0 0,-1 1 0 0 0,7 14 0 0 0,-1 0 100 0 0,-2 0 0 0 0,8 31-1 0 0,-11-28-270 0 0,-1 1-1 0 0,-2 0 1 0 0,-1-1-1 0 0,-1 44 0 0 0,-1-46-139 0 0,-2 0-6 0 0,-6 36 0 0 0,1-9-27 0 0,5-20-309 0 0,-2 0 1 0 0,-1-1-1 0 0,-2 1 0 0 0,-1-1 1 0 0,-14 35-1 0 0,6-28-1242 0 0,0 1-78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09.7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14280 0 0,'0'0'6718'0'0,"3"1"-5641"0"0,5 0-683 0 0,0-1 0 0 0,0 1-1 0 0,-1-1 1 0 0,1-1 0 0 0,0 1-1 0 0,0-1 1 0 0,0-1 0 0 0,9-2-1 0 0,-16 4-389 0 0,62-8 1756 0 0,-60 7-1961 0 0,3 1 453 0 0,-4 0-2419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7.6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54 10136 0 0,'0'0'777'0'0,"2"0"-505"0"0,3-1 315 0 0,1 0 0 0 0,-1 0 0 0 0,0 0 0 0 0,0-1 0 0 0,0 1 1 0 0,0-1-1 0 0,0 0 0 0 0,0-1 0 0 0,0 0 0 0 0,0 1 0 0 0,7-8 0 0 0,-4 5 410 0 0,0 1 0 0 0,0 0 0 0 0,15-6 0 0 0,-22 10-945 0 0,1 0 0 0 0,-1-1-1 0 0,0 1 1 0 0,0 0 0 0 0,1 0 0 0 0,-1-1-1 0 0,0 1 1 0 0,1 0 0 0 0,-1 1 0 0 0,0-1-1 0 0,1 0 1 0 0,-1 0 0 0 0,3 1 0 0 0,-3-1-31 0 0,-1 1 1 0 0,1-1 0 0 0,0 0-1 0 0,0 0 1 0 0,0 0 0 0 0,0 0 0 0 0,0 0-1 0 0,-1 1 1 0 0,1-2 0 0 0,0 1-1 0 0,0 0 1 0 0,0 0 0 0 0,0 0-1 0 0,0 0 1 0 0,0-1 0 0 0,0 1-1 0 0,1-1-337 0 0</inkml:trace>
  <inkml:trace contextRef="#ctx0" brushRef="#br0" timeOffset="1">54 276 6448 0 0,'0'0'297'0'0,"2"2"-9"0"0,11 7 7704 0 0,-2-5-3724 0 0,-9-4-4167 0 0,0 0 1 0 0,0 0-1 0 0,0 0 0 0 0,-1 0 1 0 0,1 0-1 0 0,0 0 0 0 0,0-1 1 0 0,-1 1-1 0 0,1-1 0 0 0,0 1 0 0 0,0-1 1 0 0,-1 0-1 0 0,3-1 0 0 0,8-3 751 0 0,6 0-484 0 0,-13 4-493 0 0,1 0 1 0 0,-1-1 0 0 0,0 0 0 0 0,0 0-1 0 0,0 0 1 0 0,9-6 0 0 0,3-3-4996 0 0,3-2-1733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10.1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6912 0 0,'2'1'3180'0'0,"-1"0"-2965"0"0,23 18 8474 0 0,-19-16-8182 0 0,0 1-1 0 0,0-1 0 0 0,0-1 1 0 0,0 1-1 0 0,1-1 0 0 0,7 3 1 0 0,-3-3 111 0 0,0 1 0 0 0,0-1 0 0 0,0-1 0 0 0,14 1 0 0 0,43-1-402 0 0,40-18-1655 0 0,-101 16 956 0 0,16-6-1539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21.3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 21743 0 0,'0'0'2176'0'0,"1"3"-1896"0"0,2 13 704 0 0,1 23 1 0 0,-2-20-516 0 0,1 16 121 0 0,-4 42 0 0 0,0-28-287 0 0,-7 228 70 0 0,-1 2 53 0 0,-2 34-122 0 0,3-134 16 0 0,7-154-967 0 0,1 0-1 0 0,1 0 1 0 0,2-1 0 0 0,0 1 0 0 0,10 35-1 0 0,-7-46-1354 0 0,0-8-344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21.7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5064 0 0,'0'0'232'0'0,"0"2"-14"0"0,2 24 2406 0 0,6 14 5434 0 0,3 17-1231 0 0,-9-15-5450 0 0,-2 0-1 0 0,-6 46 1 0 0,-1 31-210 0 0,7-89-1006 0 0,-1-8 20 0 0,1 0 0 0 0,7 41-1 0 0,-4-40-26 0 0,-2-14-62 0 0,1 0 0 0 0,0 1-1 0 0,4 11 1 0 0,-5-18-77 0 0,0-1-1 0 0,0 0 0 0 0,0 0 0 0 0,0 0 1 0 0,0 0-1 0 0,1 0 0 0 0,-1 0 0 0 0,1-1 1 0 0,-1 1-1 0 0,1 0 0 0 0,0-1 0 0 0,0 1 1 0 0,-1-1-1 0 0,1 1 0 0 0,0-1 0 0 0,0 0 1 0 0,0 0-1 0 0,3 1 0 0 0,-2-1-5 0 0,-1 0-1 0 0,0 0 1 0 0,1-1 0 0 0,-1 1-1 0 0,0-1 1 0 0,1 1-1 0 0,-1-1 1 0 0,1 0 0 0 0,2 0-1 0 0,-4 0-8 0 0,0-1-1 0 0,0 1 1 0 0,0 0-1 0 0,0-1 0 0 0,0 1 1 0 0,0-1-1 0 0,0 1 1 0 0,0-1-1 0 0,-1 1 1 0 0,1-1-1 0 0,1 0 0 0 0,3-3 21 0 0,13-6 91 0 0,12-7 16 0 0,51-22 0 0 0,-78 38-136 0 0,1 0 0 0 0,-1 0 0 0 0,0 0 0 0 0,1 0 0 0 0,-1 1 1 0 0,1-1-1 0 0,-1 1 0 0 0,1 0 0 0 0,-1 0 0 0 0,1 0 0 0 0,-1 1 0 0 0,1-1 0 0 0,-1 1 0 0 0,0-1 0 0 0,1 1 0 0 0,-1 0 0 0 0,0 1 0 0 0,1-1 1 0 0,-1 1-1 0 0,0-1 0 0 0,0 1 0 0 0,0 0 0 0 0,0 0 0 0 0,-1 0 0 0 0,6 5 0 0 0,2 4 65 0 0,0 0 1 0 0,-1 1-1 0 0,14 22 0 0 0,-14-20-53 0 0,0-1-1 0 0,22 25 0 0 0,-26-33 27 0 0,9 9-397 0 0,0 0 1 0 0,1-1-1 0 0,0 0 0 0 0,29 17 1 0 0,-20-17-102 0 0,63 30-3139 0 0,-45-27 1774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12.4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7368 0 0,'1'1'3136'0'0,"2"1"-2187"0"0,-1 0 1 0 0,0 0 0 0 0,0 0-1 0 0,1-1 1 0 0,-1 0 0 0 0,1 1-1 0 0,4 1 1 0 0,24 4 2837 0 0,-12-6-2733 0 0,29-1 1 0 0,-23-1-54 0 0,34 2-130 0 0,67-2-1277 0 0,-109-3-886 0 0,-1-1-400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12.8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4608 0 0,'0'0'208'0'0,"2"2"-9"0"0,22 12 1145 0 0,19 3 10298 0 0,-25-11-6758 0 0,-14-5-4704 0 0,0 0 0 0 0,1-1 0 0 0,-1 0 0 0 0,0 1-1 0 0,0-2 1 0 0,0 1 0 0 0,0 0 0 0 0,0-1 0 0 0,0 0 0 0 0,0 1 0 0 0,6-4 0 0 0,-4 3-270 0 0,0-1-1 0 0,0 1 1 0 0,9 0-1 0 0,-13 1-1410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13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126 1 5528 0 0,'0'0'497'0'0,"-2"0"-405"0"0,-11 12 1351 0 0,1-2 3321 0 0,10-8-4000 0 0,0 0 1 0 0,-1 0 0 0 0,1 0-1 0 0,1 0 1 0 0,-1 0 0 0 0,0 0-1 0 0,0 1 1 0 0,1-1 0 0 0,-2 4 0 0 0,-9 11 818 0 0,11-16-1527 0 0,-2 2 168 0 0,0 0 1 0 0,0 1 0 0 0,0-1 0 0 0,1 1 0 0 0,-1 0 0 0 0,1-1 0 0 0,0 1 0 0 0,-3 7 0 0 0,-12 25 510 0 0,14-31-705 0 0,0-1 0 0 0,1 1 0 0 0,0 0 0 0 0,-1 0 1 0 0,2 0-1 0 0,-1 0 0 0 0,1 1 0 0 0,-1-1 0 0 0,1 0 0 0 0,0 6 1 0 0,0 2-22 0 0,1-11-9 0 0,0 1 1 0 0,0-1-1 0 0,0 1 0 0 0,0-1 0 0 0,0 1 0 0 0,0-1 0 0 0,1 0 0 0 0,-1 1 0 0 0,1-1 0 0 0,-1 0 0 0 0,1 1 0 0 0,0-1 0 0 0,0 0 0 0 0,0 0 0 0 0,0 0 0 0 0,1 0 0 0 0,-1 0 0 0 0,3 3 0 0 0,-1-1 0 0 0,-1-1 0 0 0,2 1 0 0 0,-1-1 0 0 0,0 0 0 0 0,1 0 0 0 0,-1 0 0 0 0,1-1-1 0 0,7 5 1 0 0,37 14 7 0 0,-33-14 3 0 0,66 19 358 0 0,-38-13-209 0 0,-27-9-143 0 0,1 1 0 0 0,27 13 0 0 0,-20-8 126 0 0,-11-6-35 0 0,-11-1-33 0 0,0-2-38 0 0,-1 1 0 0 0,0 0 1 0 0,0 0-1 0 0,0 0 0 0 0,-1 0 1 0 0,1 0-1 0 0,0 0 1 0 0,-1 0-1 0 0,1 1 0 0 0,-1-1 1 0 0,0 0-1 0 0,0 0 1 0 0,1 0-1 0 0,-2 0 0 0 0,1 1 1 0 0,0-1-1 0 0,0 0 0 0 0,-1 0 1 0 0,1 0-1 0 0,-1 0 1 0 0,1 0-1 0 0,-1 0 0 0 0,0 0 1 0 0,0 0-1 0 0,-1 2 1 0 0,-2 1 110 0 0,0 0 1 0 0,0 0 0 0 0,0-1 0 0 0,-1 0 0 0 0,1 0 0 0 0,-8 5 0 0 0,9-7-139 0 0,-19 15-29 0 0,16-11-28 0 0,-1 0 0 0 0,0-1 1 0 0,0 0-1 0 0,-1 0 1 0 0,1-1-1 0 0,-1 0 0 0 0,-15 6 1 0 0,5-5-475 0 0,7-2 234 0 0,-1 0-1 0 0,1 0 1 0 0,-1-1-1 0 0,-15 0 1 0 0,21-2-92 0 0,0 0 0 0 0,1 0 0 0 0,-1-1 0 0 0,-7-1 0 0 0,12 2 225 0 0,1-1 1 0 0,0 1-1 0 0,-1 0 1 0 0,1-1-1 0 0,-1 1 1 0 0,1 0-1 0 0,0-1 1 0 0,-1 1-1 0 0,1 0 0 0 0,0-1 1 0 0,0 1-1 0 0,-1-1 1 0 0,1 1-1 0 0,0 0 1 0 0,0-1-1 0 0,0 1 1 0 0,0-1-1 0 0,-1 1 1 0 0,1-1-1 0 0,0 1 0 0 0,0-1 1 0 0,0-1-934 0 0,-6-11-5998 0 0</inkml:trace>
  <inkml:trace contextRef="#ctx0" brushRef="#br0" timeOffset="1">685 105 15952 0 0,'0'0'1445'0'0,"0"2"-1191"0"0,0 3-213 0 0,1 0-1 0 0,0 0 0 0 0,0 0 0 0 0,1 0 0 0 0,2 6 0 0 0,4 13 2074 0 0,7 13 1247 0 0,-5-5-2072 0 0,26 59 0 0 0,-18-50-1796 0 0,-17-39 245 0 0,0 1-1 0 0,-1-1 1 0 0,1 0 0 0 0,-1 1-1 0 0,1-1 1 0 0,-1 1 0 0 0,0 2-1 0 0</inkml:trace>
  <inkml:trace contextRef="#ctx0" brushRef="#br0" timeOffset="2">695 42 7832 0 0,'0'0'11903'0'0,"6"16"-17454"0"0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13.9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0 237 12896 0 0,'0'0'4778'0'0,"1"-3"-2901"0"0,21-71 3499 0 0,-19 65-5054 0 0,1 0-1 0 0,1-1 1 0 0,0 2-1 0 0,0-1 1 0 0,1 1-1 0 0,11-14 1 0 0,-5 10-56 0 0,-5 4-31 0 0,1 1 1 0 0,14-12-1 0 0,-19 17-212 0 0,0 0 0 0 0,1 1 0 0 0,-1-1-1 0 0,0 0 1 0 0,1 1 0 0 0,-1 0 0 0 0,1 0 0 0 0,-1 0 0 0 0,1 0 0 0 0,-1 1-1 0 0,1-1 1 0 0,3 1 0 0 0,13 1-23 0 0,-1 1 0 0 0,0 1 0 0 0,0 1 0 0 0,28 9 0 0 0,-12-3 0 0 0,-25-8-19 0 0,0 0-1 0 0,0-1 1 0 0,0 0 0 0 0,1 0-1 0 0,-1-1 1 0 0,0-1 0 0 0,1 0-1 0 0,11-2 1 0 0,4-3-857 0 0,47-18 1 0 0,-42 12-568 0 0,-3-4-69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15.4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153 159 3224 0 0,'-9'-1'352'0'0,"0"0"1"0"0,-13-3-1 0 0,4 1 4302 0 0,-3 2 7677 0 0,20 2-11055 0 0,-3 1-984 0 0,0 1 1 0 0,1-1-1 0 0,0 1 1 0 0,-1 0-1 0 0,1 0 1 0 0,1 1-1 0 0,-1-1 1 0 0,0 1-1 0 0,1-1 0 0 0,-3 6 1 0 0,0-1-217 0 0,2-1-1 0 0,-1 1 1 0 0,1 0 0 0 0,-4 15 0 0 0,1 10-37 0 0,-3 39-1 0 0,9-66-38 0 0,1-1 0 0 0,-1 0 0 0 0,1 1 0 0 0,0-1 0 0 0,0 0 0 0 0,0 1 0 0 0,3 6 0 0 0,5 19 0 0 0,-8-16-2 0 0,-1-11-4 0 0,0-1-1 0 0,1 0 1 0 0,-1 0-1 0 0,1 0 1 0 0,-1 0-1 0 0,1 0 1 0 0,0-1-1 0 0,0 1 1 0 0,0 0-1 0 0,2 3 1 0 0,30 31-75 0 0,-31-33 65 0 0,1-1 0 0 0,-1-1 1 0 0,1 1-1 0 0,0 0 1 0 0,0-1-1 0 0,0 1 1 0 0,0-1-1 0 0,0 0 1 0 0,0 0-1 0 0,0 0 0 0 0,1 0 1 0 0,-1-1-1 0 0,1 1 1 0 0,0-1-1 0 0,-1 0 1 0 0,7 1-1 0 0,-1-1-4 0 0,0 0 0 0 0,1 0 0 0 0,-1-1 0 0 0,0 0 0 0 0,12-2 1 0 0,-19 2 15 0 0,-1 0-1 0 0,0 0 1 0 0,1-1 0 0 0,-1 1 0 0 0,0-1 0 0 0,1 1 0 0 0,-1-1 0 0 0,0 1 0 0 0,0-1 0 0 0,1 0 0 0 0,-1 1 0 0 0,0-1 0 0 0,1-1 0 0 0,6-4-19 0 0,1 1 12 0 0,-6 4 21 0 0,-1 1-1 0 0,0-1 1 0 0,0-1-1 0 0,0 1 1 0 0,0 0-1 0 0,0 0 1 0 0,0-1 0 0 0,0 1-1 0 0,0-1 1 0 0,0 0-1 0 0,-1 1 1 0 0,1-1-1 0 0,-1 0 1 0 0,1 0-1 0 0,-1 0 1 0 0,0 0 0 0 0,0 0-1 0 0,0 0 1 0 0,0 0-1 0 0,0-1 1 0 0,0 1-1 0 0,0-4 1 0 0,2-4 64 0 0,-1 1 0 0 0,1 0 1 0 0,0 0-1 0 0,1 0 0 0 0,0 0 0 0 0,7-9 1 0 0,5-13 174 0 0,-15 28-213 0 0,0-1 0 0 0,0 1-1 0 0,0-1 1 0 0,-1 1 0 0 0,1-1 0 0 0,-1 0 0 0 0,0 1-1 0 0,0-1 1 0 0,0 0 0 0 0,-1-5 0 0 0,0 3 35 0 0,1 0 1 0 0,0 0 0 0 0,0 0-1 0 0,1-7 1 0 0,3-6 81 0 0,-2 12-97 0 0,-1 1 0 0 0,0-1-1 0 0,0 0 1 0 0,0 0-1 0 0,-1 0 1 0 0,0 0-1 0 0,0 0 1 0 0,-2-11-1 0 0,-5-30 162 0 0,6 35-162 0 0,-1 0 0 0 0,-3-14 0 0 0,3 22-50 0 0,1 1 1 0 0,-1 0-1 0 0,0 0 1 0 0,0 0-1 0 0,-1 0 0 0 0,1 0 1 0 0,-1 0-1 0 0,0 0 1 0 0,-3-3-1 0 0,-11-14-22 0 0,14 17-43 0 0,0 0-1 0 0,-1 0 0 0 0,1 0 1 0 0,-1 1-1 0 0,0-1 1 0 0,0 1-1 0 0,-1 0 0 0 0,1 0 1 0 0,-1 0-1 0 0,1 1 1 0 0,-1 0-1 0 0,0 0 1 0 0,0 0-1 0 0,0 0 0 0 0,0 1 1 0 0,0 0-1 0 0,0 0 1 0 0,-1 0-1 0 0,1 0 0 0 0,0 1 1 0 0,0 0-1 0 0,-1 0 1 0 0,1 1-1 0 0,-9 1 1 0 0,-7 2-436 0 0,17-3 353 0 0,0-1-1 0 0,0 0 1 0 0,1 1 0 0 0,-1 0 0 0 0,0 0 0 0 0,1 0 0 0 0,-1 1 0 0 0,1-1-1 0 0,-1 1 1 0 0,1 0 0 0 0,0-1 0 0 0,0 2 0 0 0,0-1 0 0 0,0 0 0 0 0,0 1-1 0 0,-3 2 1 0 0,-3 11-2260 0 0,1-2-2636 0 0,-4 5-2082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15.9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160 185 13824 0 0,'32'30'2357'0'0,"-31"-30"-2268"0"0,0 1 1 0 0,0-1-1 0 0,0 1 0 0 0,-1 0 1 0 0,1 0-1 0 0,0 0 1 0 0,0-1-1 0 0,-1 1 0 0 0,1 0 1 0 0,-1 0-1 0 0,1 0 0 0 0,-1 0 1 0 0,1 0-1 0 0,-1 0 1 0 0,1 0-1 0 0,-1 0 0 0 0,0 0 1 0 0,0 0-1 0 0,1 2 1 0 0,-4 21 1379 0 0,2-21-1308 0 0,0 0-1 0 0,1-1 1 0 0,-1 1 0 0 0,1 0 0 0 0,0 0 0 0 0,0-1 0 0 0,0 1-1 0 0,0 0 1 0 0,1 4 0 0 0,4 7 448 0 0,-3-8-364 0 0,0 0 1 0 0,0 1-1 0 0,-1-1 0 0 0,1 0 0 0 0,-1 1 0 0 0,0 7 0 0 0,-1-4-44 0 0,2 0-1 0 0,-1 0 1 0 0,1-1-1 0 0,0 1 1 0 0,6 13-1 0 0,-4-12 0 0 0,0 1 1 0 0,-1 0-1 0 0,1 14 0 0 0,-3-2 66 0 0,1 13 168 0 0,0-27-323 0 0,-1-4-15 0 0,0 0-1 0 0,0 0 1 0 0,0 0 0 0 0,-1 1-1 0 0,0-1 1 0 0,0 0 0 0 0,-1 1-1 0 0,-1 10 1 0 0,-1-5 179 0 0,0 23 0 0 0,3-27-191 0 0,0 0 0 0 0,-1-1 0 0 0,0 1 0 0 0,-1 0 0 0 0,0-1 0 0 0,0 1 0 0 0,-5 11-1 0 0,-3-1 33 0 0,-7 19 67 0 0,15-33-174 0 0,0 0 1 0 0,0 0-1 0 0,0-1 0 0 0,-1 1 0 0 0,1-1 1 0 0,-1 1-1 0 0,0-1 0 0 0,-4 4 0 0 0,-14 16-27 0 0,19-19-72 0 0,-1-1 0 0 0,0 0 0 0 0,0 0 0 0 0,0 0 0 0 0,0 0-1 0 0,-1 0 1 0 0,1-1 0 0 0,-1 1 0 0 0,0-1 0 0 0,1 0 0 0 0,-1 0-1 0 0,-6 2 1 0 0,-4 2-563 0 0,9-6-1228 0 0,-51-15-3047 0 0,53 14 4567 0 0,0-1 0 0 0,0 1 1 0 0,0-1-1 0 0,0 0 0 0 0,0 0 0 0 0,-5-5 0 0 0,8 7 352 0 0</inkml:trace>
  <inkml:trace contextRef="#ctx0" brushRef="#br0" timeOffset="1">0 6 11520 0 0,'0'0'8447'0'0,"12"0"-8119"0"0,4-6-8 0 0,-10 16-2040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16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0 124 5528 0 0,'0'0'15830'0'0,"7"-5"-13374"0"0,0 2-1473 0 0,-4 3-805 0 0,-1-1 0 0 0,0 1 1 0 0,0-1-1 0 0,0 0 1 0 0,0 0-1 0 0,0 0 1 0 0,0 0-1 0 0,0-1 0 0 0,0 1 1 0 0,1-2-1 0 0,2-1-22 0 0,-1 1 0 0 0,1 1 0 0 0,0-1 0 0 0,0 1 0 0 0,0 0-1 0 0,0 0 1 0 0,0 0 0 0 0,0 1 0 0 0,1-1 0 0 0,5 1 0 0 0,19-7 121 0 0,-28 7-269 0 0,0 0 1 0 0,0 1-1 0 0,0-1 0 0 0,0 1 0 0 0,0 0 1 0 0,0 0-1 0 0,1 0 0 0 0,-1 0 0 0 0,0 0 1 0 0,3 0-1 0 0,31 2-11 0 0,-16-2 1 0 0,-13 1 0 0 0,0-1 0 0 0,0 0-1 0 0,1-1 1 0 0,-1 0-1 0 0,0 0 1 0 0,0 0-1 0 0,11-4 1 0 0,31-8-231 0 0,-39 12 36 0 0,0-1 0 0 0,-1-1 1 0 0,1 0-1 0 0,-1 0 0 0 0,1-1 0 0 0,11-6 0 0 0,-17 7-45 0 0,1 1-1 0 0,-1 0 1 0 0,1 1-1 0 0,-1-1 0 0 0,7 0 1 0 0,1-1-561 0 0,10-6-1155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8.1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1 111 17503 0 0,'0'0'858'0'0,"0"-2"-378"0"0,5-11-76 0 0,-4 10-389 0 0,1-1-1 0 0,-1 1 1 0 0,0 0 0 0 0,1 0 0 0 0,0-1 0 0 0,0 1 0 0 0,0 0 0 0 0,0 1 0 0 0,0-1 0 0 0,0 0 0 0 0,5-4-1 0 0,9-8 375 0 0,-14 12-81 0 0,1 0-1 0 0,0 0 1 0 0,0 0 0 0 0,0 1-1 0 0,0-1 1 0 0,0 1-1 0 0,5-3 1 0 0,21-7 2159 0 0,-27 11-2351 0 0,0 0 0 0 0,0 1 0 0 0,1-1 0 0 0,-1 1 0 0 0,0 0 0 0 0,0 0 0 0 0,0-1 0 0 0,0 1 0 0 0,1 0 0 0 0,-1 1 0 0 0,0-1 0 0 0,4 1 1 0 0,-5 0 64 0 0,11 9 107 0 0,-8-5-282 0 0,1 1-1 0 0,-1-1 1 0 0,0 1 0 0 0,-1 0 0 0 0,1 0 0 0 0,-1 0-1 0 0,0 0 1 0 0,-1 1 0 0 0,0-1 0 0 0,0 1-1 0 0,0 0 1 0 0,-1-1 0 0 0,1 1 0 0 0,-2 0 0 0 0,1 0-1 0 0,-1 0 1 0 0,0 0 0 0 0,0 0 0 0 0,-1-1-1 0 0,-3 14 1 0 0,3-15-39 0 0,-3 15-241 0 0,1 0 0 0 0,0 30-1 0 0,2-32 219 0 0,0 1 1 0 0,0-1-1 0 0,-2 0 0 0 0,0 0 0 0 0,-1 0 0 0 0,-9 24 1 0 0,6-26-535 0 0,-13 26 0 0 0,18-38 429 0 0,-1 1 1 0 0,0-1-1 0 0,0 0 1 0 0,0 0-1 0 0,-1 0 1 0 0,1 0-1 0 0,-1-1 1 0 0,0 1-1 0 0,0-1 1 0 0,-5 4-1 0 0,1-3-77 0 0,5-2 150 0 0,0 0-1 0 0,1-1 1 0 0,-1 1 0 0 0,0-1 0 0 0,-1 0 0 0 0,1 1 0 0 0,0-2 0 0 0,0 1-1 0 0,-7 1 1 0 0,7-2 96 0 0,1 0 0 0 0,-1 0-1 0 0,0 1 1 0 0,0-1-1 0 0,1 1 1 0 0,-6 2 0 0 0,6-2 272 0 0,2-2-225 0 0,0 1 1 0 0,0 0 0 0 0,0-1 0 0 0,0 1 0 0 0,0 0-1 0 0,0-1 1 0 0,-1 1 0 0 0,1 0 0 0 0,0 0-1 0 0,0-1 1 0 0,-1 1 0 0 0,1 0 0 0 0,0-1 0 0 0,0 1-1 0 0,-1 0 1 0 0,1 0 0 0 0,0 0 0 0 0,0-1-1 0 0,-1 1 1 0 0,1 0 0 0 0,-1 0 0 0 0,-3-6 439 0 0,4 4-387 0 0,0 0-1 0 0,1 0 0 0 0,-1 0 1 0 0,1-1-1 0 0,0 1 0 0 0,-1 0 1 0 0,1 0-1 0 0,0 0 1 0 0,0 0-1 0 0,1 1 0 0 0,-1-1 1 0 0,0 0-1 0 0,1 0 0 0 0,-1 1 1 0 0,1-1-1 0 0,-1 1 1 0 0,1-1-1 0 0,0 1 0 0 0,-1-1 1 0 0,4 0-1 0 0,-2 0-89 0 0,1 0 1 0 0,-1 0-1 0 0,1 0 1 0 0,0 0-1 0 0,-1 1 0 0 0,1 0 1 0 0,0 0-1 0 0,0 0 1 0 0,0 0-1 0 0,7 0 1 0 0,13-1-260 0 0,-20 1 305 0 0,-1 0 0 0 0,1 1-1 0 0,0 0 1 0 0,-1 0 0 0 0,1 0-1 0 0,0 0 1 0 0,-1 0 0 0 0,1 1-1 0 0,0 0 1 0 0,3 1 0 0 0,1 1 121 0 0,1 0 1 0 0,-1-1 0 0 0,1 0 0 0 0,0 0-1 0 0,9 0 1 0 0,-9 0-534 0 0,1 1 1 0 0,-1-1-1 0 0,0 1 0 0 0,0 1 1 0 0,-1 0-1 0 0,10 6 0 0 0,24 9-1276 0 0,-29-13 474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19.2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146 1 15632 0 0,'0'0'1417'0'0,"-5"5"-1139"0"0,-58 56 4237 0 0,56-55-4349 0 0,1-1 1 0 0,-1 1-1 0 0,1 0 1 0 0,1 0-1 0 0,0 1 1 0 0,0 0-1 0 0,0 0 1 0 0,0 0-1 0 0,1 0 1 0 0,0 1-1 0 0,1-1 1 0 0,0 1-1 0 0,0 0 1 0 0,1 0-1 0 0,0 1 1 0 0,0-1-1 0 0,1 0 1 0 0,0 1-1 0 0,0-1 1 0 0,1 0-1 0 0,0 1 1 0 0,2 10-1 0 0,4 16-18 0 0,1-1 0 0 0,2-1 0 0 0,2 1 0 0 0,1-2 0 0 0,17 36 0 0 0,-4-13-148 0 0,-17-35-35 0 0,1 0 1 0 0,0 0 0 0 0,2-1 0 0 0,19 26-1 0 0,-13-23-116 0 0,33 38-1251 0 0,-12-24-4687 0 0,-1-8-1968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19.8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6 171 11976 0 0,'-6'-2'1196'0'0,"10"-3"-1027"0"0,-3 4-166 0 0,0 1 1 0 0,0-1 0 0 0,0 0 0 0 0,-1 0 0 0 0,1 0 0 0 0,0 0 0 0 0,-1 0-1 0 0,1 0 1 0 0,0 0 0 0 0,-1 0 0 0 0,1 0 0 0 0,-1 0 0 0 0,0 0 0 0 0,1 0-1 0 0,-1-2 1 0 0,0-9 518 0 0,0 11-419 0 0,0-1 0 0 0,-1 0 0 0 0,1 1 0 0 0,0-1 0 0 0,1 0 1 0 0,-1 1-1 0 0,0-1 0 0 0,0 0 0 0 0,1 1 0 0 0,-1-1 0 0 0,1 1 0 0 0,-1-1 1 0 0,1 0-1 0 0,0 1 0 0 0,-1 0 0 0 0,1-1 0 0 0,0 1 0 0 0,0-1 0 0 0,0 1 1 0 0,0 0-1 0 0,2-2 0 0 0,0 0 241 0 0,-1 0 0 0 0,1-1 0 0 0,-1 1 0 0 0,3-8 0 0 0,-4 9-184 0 0,0 0 0 0 0,0 0 0 0 0,0 0 0 0 0,0 0-1 0 0,0 0 1 0 0,1 0 0 0 0,-1 0 0 0 0,1 0 0 0 0,-1 1 0 0 0,1-1 0 0 0,0 0 0 0 0,-1 1 0 0 0,1-1-1 0 0,4-1 1 0 0,78-38 3575 0 0,-80 40-3655 0 0,-1 0 1 0 0,1 0-1 0 0,-1 0 0 0 0,1 0 0 0 0,-1 1 1 0 0,1 0-1 0 0,0 0 0 0 0,-1 0 0 0 0,1 0 1 0 0,0 0-1 0 0,-1 1 0 0 0,1-1 1 0 0,-1 1-1 0 0,4 1 0 0 0,5 2 140 0 0,0 1 0 0 0,18 11 0 0 0,-25-14-187 0 0,-1 1-1 0 0,1 1 1 0 0,-1-1 0 0 0,0 1 0 0 0,0 0 0 0 0,-1-1 0 0 0,4 6-1 0 0,22 33 147 0 0,-20-27-131 0 0,-3-4 0 0 0,0 1 0 0 0,-1 0-1 0 0,0 0 1 0 0,-1 0 0 0 0,5 20-1 0 0,4 14 99 0 0,-3-10-20 0 0,0 0-1 0 0,6 62 0 0 0,-13-38-36 0 0,2 8-50 0 0,-4-50-38 0 0,0 1-1 0 0,-1 0 1 0 0,-4 25-1 0 0,0 21-27 0 0,3-53-31 0 0,0 1 1 0 0,-1 0-1 0 0,0 0 1 0 0,-6 18-1 0 0,-4 19-471 0 0,11-43 246 0 0,-1 0 1 0 0,1 0 0 0 0,-1 0 0 0 0,0-1 0 0 0,-1 1-1 0 0,0-1 1 0 0,0 0 0 0 0,0 0 0 0 0,-1 0 0 0 0,-4 6 0 0 0,5-7-312 0 0,1 0-3412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20.3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5528 0 0,'16'0'15890'0'0,"-15"10"-13749"0"0,12 24-657 0 0,-10-28-1268 0 0,0 1-1 0 0,-1-1 1 0 0,1 1-1 0 0,1 13 1 0 0,-1 37 324 0 0,13 89-58 0 0,1-28-396 0 0,-6-52-205 0 0,-9-59-9 0 0,0 0-1 0 0,0-1 1 0 0,0 1 0 0 0,1-1 0 0 0,0 0 0 0 0,5 8-1 0 0,-4-7-416 0 0,0 0-1 0 0,5 16 0 0 0,-4-6-320 0 0,-4-12 402 0 0,0-1 0 0 0,0 1-1 0 0,1-1 1 0 0,0 1 0 0 0,0-1 0 0 0,0 1 0 0 0,0-1 0 0 0,0 0 0 0 0,1 0 0 0 0,0 0 0 0 0,0-1 0 0 0,3 5-1 0 0,7 3-1700 0 0,-11-9-9 0 0</inkml:trace>
  <inkml:trace contextRef="#ctx0" brushRef="#br0" timeOffset="1">319 421 12408 0 0,'-21'-8'565'0'0,"17"7"-259"0"0,5-1-52 0 0,-1 2-250 0 0,1 0-1 0 0,-1-1 1 0 0,0 1 0 0 0,1 0 0 0 0,-1 0 0 0 0,0 0-1 0 0,1-1 1 0 0,-1 1 0 0 0,0 0 0 0 0,0 0 0 0 0,1-1-1 0 0,-1 1 1 0 0,0 0 0 0 0,0-1 0 0 0,0 1 0 0 0,1 0-1 0 0,-1-1 1 0 0,0 1 0 0 0,0 0 0 0 0,0-1-1 0 0,0 1 1 0 0,0 0 0 0 0,0-1 0 0 0,0 1 0 0 0,0 0-1 0 0,0-1 1 0 0,0 1 0 0 0,0-1 0 0 0,0 1 0 0 0,0 0-1 0 0,0-1 1 0 0,0 1 0 0 0,0 0 0 0 0,0-1-1 0 0,0 1 1 0 0,0 0 0 0 0,0-1 0 0 0,-1 1 0 0 0,1 0-1 0 0,0-1 1 0 0,0 1 0 0 0,0 0 0 0 0,-1-1 0 0 0,1 1-1 0 0,0 0 1 0 0,0 0 0 0 0,-1-1 0 0 0,1 1-1 0 0,0 0 1 0 0,-1 0 0 0 0,1 0 0 0 0,0-1 0 0 0,-1 1-1 0 0,1 0 1 0 0,0 0 0 0 0,-1 0 0 0 0,1 0 0 0 0,-1 0-5 0 0,-1-2 315 0 0,0 0 1 0 0,1 0-1 0 0,-1 0 1 0 0,0 0 0 0 0,1 0-1 0 0,-1-1 1 0 0,-1-3 0 0 0,2 4 13 0 0,0 0 1 0 0,0 0 0 0 0,0 0 0 0 0,-1 0-1 0 0,1 0 1 0 0,0 0 0 0 0,-1 0 0 0 0,0 1 0 0 0,1-1-1 0 0,-1 0 1 0 0,0 1 0 0 0,0 0 0 0 0,-2-2-1 0 0,-21-11 2044 0 0,23 12-1337 0 0,1 1-84 0 0,-2 0-834 0 0,0 1 0 0 0,0-1 0 0 0,0 1 0 0 0,0-1 0 0 0,0 1 0 0 0,0 0 0 0 0,0 0 0 0 0,0 0 0 0 0,0 1 1 0 0,0-1-1 0 0,0 1 0 0 0,0 0 0 0 0,1-1 0 0 0,-1 1 0 0 0,0 0 0 0 0,-4 3 0 0 0,7-4-102 0 0,-1 1-1 0 0,1-1 0 0 0,0 1 1 0 0,-1-1-1 0 0,1 1 1 0 0,0 0-1 0 0,0-1 1 0 0,-1 1-1 0 0,1-1 1 0 0,0 1-1 0 0,0-1 0 0 0,0 1 1 0 0,0 0-1 0 0,0-1 1 0 0,0 1-1 0 0,0 1 1 0 0,-1 1 12 0 0,-4 7 24 0 0,4-9-39 0 0,0 0-1 0 0,0 0 1 0 0,1 1-1 0 0,-1-1 1 0 0,1 0-1 0 0,-1 0 1 0 0,1 0-1 0 0,-1 1 1 0 0,1-1-1 0 0,0 0 1 0 0,-1 0-1 0 0,1 1 1 0 0,0-1-1 0 0,0 0 1 0 0,0 1-1 0 0,0-1 1 0 0,0 0-1 0 0,1 0 1 0 0,-1 1-1 0 0,1 1 0 0 0,-1-1 17 0 0,0 1 0 0 0,0-1 0 0 0,0 0 0 0 0,0 1-1 0 0,-1-1 1 0 0,1 1 0 0 0,0-1 0 0 0,-1 0 0 0 0,0 0 0 0 0,1 1-1 0 0,-1-1 1 0 0,-2 3 0 0 0,2-3-14 0 0,0 1 0 0 0,0-1 1 0 0,0 1-1 0 0,0 0 0 0 0,0-1 1 0 0,1 1-1 0 0,-1-1 0 0 0,1 1 1 0 0,0 0-1 0 0,0 5 0 0 0,1 1-25 0 0,0 0 0 0 0,0 0-1 0 0,-1 0 1 0 0,0 0 0 0 0,0 0 0 0 0,-3 13-1 0 0,3-19-32 0 0,0 1-1 0 0,0 0 1 0 0,0 0-1 0 0,0-1 0 0 0,1 1 1 0 0,1 4-1 0 0,-1-4 8 0 0,-1 0-1 0 0,1 0 1 0 0,-1 0-1 0 0,1 0 1 0 0,-2 7-1 0 0,1-10 38 0 0,1 0 0 0 0,-1 0 0 0 0,0 0 0 0 0,0 0 0 0 0,0 0 0 0 0,1 0 0 0 0,-1 0 0 0 0,0-1 0 0 0,1 1 0 0 0,-1 0 0 0 0,1 0 0 0 0,-1 0 0 0 0,1 0 0 0 0,-1 0 0 0 0,1 0 0 0 0,0-1 0 0 0,-1 1 0 0 0,1 0 0 0 0,0-1 0 0 0,0 1 0 0 0,0 0 0 0 0,-1-1 0 0 0,1 1 0 0 0,0-1 0 0 0,0 1 0 0 0,0-1 0 0 0,0 1 0 0 0,0-1 0 0 0,0 0 0 0 0,0 0 0 0 0,0 1 0 0 0,1-1 0 0 0,4 1 0 0 0,0 1 0 0 0,-1-1 0 0 0,1-1 0 0 0,8 1 0 0 0,1-1-913 0 0,0-1 0 0 0,-1-1 0 0 0,1 0-1 0 0,-1-1 1 0 0,1 0 0 0 0,-1-2 0 0 0,0 1-1 0 0,-1-2 1 0 0,1 0 0 0 0,-1 0 0 0 0,0-1 0 0 0,0-1-1 0 0,16-13 1 0 0,-2 1-1309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20.8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6448 0 0,'0'0'11859'0'0,"0"3"-10013"0"0,-5 22 1429 0 0,0 8-481 0 0,2-17-2114 0 0,2-14-617 0 0,1 0-1 0 0,-1 0 0 0 0,1 0 1 0 0,0-1-1 0 0,-1 1 0 0 0,1 0 1 0 0,0 0-1 0 0,0 0 0 0 0,1 2 1 0 0,1 6 150 0 0,0 0 0 0 0,0 0 0 0 0,-1 0 0 0 0,1 13 0 0 0,0-15-197 0 0,-2-7-15 0 0,1 0 0 0 0,0-1 0 0 0,-1 1 0 0 0,1 0 0 0 0,0-1 0 0 0,-1 1 0 0 0,1-1-1 0 0,0 1 1 0 0,0-1 0 0 0,0 0 0 0 0,0 1 0 0 0,0-1 0 0 0,-1 0 0 0 0,1 1 0 0 0,0-1 0 0 0,0 0 0 0 0,0 0 0 0 0,0 0-1 0 0,0 0 1 0 0,0 0 0 0 0,0 0 0 0 0,0 0 0 0 0,0 0 0 0 0,0 0 0 0 0,-1-1 0 0 0,1 1 0 0 0,0 0 0 0 0,0-1 0 0 0,0 1 0 0 0,0 0-1 0 0,0-1 1 0 0,-1 1 0 0 0,1-1 0 0 0,1 0 0 0 0,0 0 2 0 0,1-1-1 0 0,-1 1 1 0 0,0-1-1 0 0,0 0 0 0 0,0 1 1 0 0,0-1-1 0 0,0 0 1 0 0,0 0-1 0 0,0 0 1 0 0,0-1-1 0 0,-1 1 1 0 0,2-3-1 0 0,28-45-15 0 0,-30 48 1 0 0,0 0 4 0 0,0 0 1 0 0,0 0 0 0 0,0 0-1 0 0,1 0 1 0 0,-1 0-1 0 0,1 0 1 0 0,-1 0-1 0 0,1 0 1 0 0,-1 0 0 0 0,1 1-1 0 0,0-1 1 0 0,0 1-1 0 0,2-2 1 0 0,0-1-8 0 0,6 1 15 0 0,-8 3 0 0 0,-1 0 0 0 0,1 0 0 0 0,0 0 0 0 0,0 1 0 0 0,-1-1 0 0 0,1 0 0 0 0,0 1 0 0 0,-1 0 0 0 0,1-1 0 0 0,0 1 0 0 0,-1 0 0 0 0,1 0 0 0 0,-1 0 0 0 0,1 0 0 0 0,-1 0 0 0 0,0 0 0 0 0,1 0 0 0 0,-1 1 0 0 0,2 1 0 0 0,4 11-21 0 0,2-1 0 0 0,17 22 0 0 0,-22-30 20 0 0,4 4 1 0 0,7 9 0 0 0,-9-9 0 0 0,3-8 0 0 0,-7-1 0 0 0,0 0 0 0 0,0 0 0 0 0,0 0 0 0 0,0 0 0 0 0,0 0 0 0 0,0 0 0 0 0,0-1 0 0 0,0 1 0 0 0,-1-1 0 0 0,1 0 0 0 0,0 1 0 0 0,0-1 0 0 0,-1 0 0 0 0,1 0 0 0 0,0 0 0 0 0,-1 0 0 0 0,1 0 0 0 0,2-3 0 0 0,2-1 0 0 0,14-11 0 0 0,-17 13 0 0 0,1 0 0 0 0,-1 0 0 0 0,0 1 0 0 0,1-1 0 0 0,0 1 0 0 0,0 0 0 0 0,6-2 0 0 0,-5 1 0 0 0,1 1 0 0 0,0 1 0 0 0,1-1 0 0 0,5 0 0 0 0,-9 2 0 0 0,0 0 0 0 0,-1 0 0 0 0,1 0 0 0 0,0 0 0 0 0,-1 1 0 0 0,1-1 0 0 0,-1 1 0 0 0,1 0 0 0 0,-1 0 0 0 0,1-1 0 0 0,-1 2 0 0 0,0-1 0 0 0,3 2 0 0 0,2 1-22 0 0,7 4-483 0 0,0 1 1 0 0,0 1 0 0 0,14 14-1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35.5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8288 0 0,'0'0'14525'0'0,"2"0"-13817"0"0,33 2 776 0 0,-22-1-1163 0 0,0 0 1 0 0,24-2-1 0 0,12-3-292 0 0,-44 4-120 0 0,-1 0 1 0 0,1 1-1 0 0,-1-1 1 0 0,1 1-1 0 0,-1 0 1 0 0,0 0-1 0 0,1 1 1 0 0,5 2-1 0 0,5 0-1749 0 0,-13-3 146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36.0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5528 0 0,'0'0'16063'0'0,"1"2"-15280"0"0,8 12-564 0 0,0 2 0 0 0,-1-1 0 0 0,-1 1 0 0 0,-1 0 0 0 0,0 1 1 0 0,5 25-1 0 0,7 19-568 0 0,25 56-2524 0 0,-33-92 1058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6:36.4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71 2760 0 0,'2'0'207'0'0,"25"-11"772"0"0,-1-4 6541 0 0,0 0-585 0 0,-11 6-4763 0 0,-12 7-1766 0 0,0 1 0 0 0,0-1 0 0 0,0 0 0 0 0,0 1 0 0 0,5-1 0 0 0,1-1-98 0 0,-1 1 1 0 0,1 0 0 0 0,0 0 0 0 0,0 1 0 0 0,0 1 0 0 0,0-1 0 0 0,0 1-1 0 0,0 1 1 0 0,0 0 0 0 0,13 3 0 0 0,-16-3-215 0 0,-1 1 0 0 0,0-1 0 0 0,0 2 1 0 0,6 1-1 0 0,-10-3-90 0 0,0 0 0 0 0,0-1 1 0 0,0 1-1 0 0,0 0 0 0 0,0-1 1 0 0,0 1-1 0 0,0 0 0 0 0,0 0 1 0 0,-1 0-1 0 0,1 0 0 0 0,0 0 1 0 0,-1 0-1 0 0,1 0 0 0 0,0 0 1 0 0,-1 0-1 0 0,1 1 0 0 0,-1-1 1 0 0,0 0-1 0 0,1 0 0 0 0,-1 0 1 0 0,0 0-1 0 0,0 1 0 0 0,1 0 1 0 0,4 24 61 0 0,-5-20-193 0 0,-1 0 0 0 0,-1 0 0 0 0,1 0 0 0 0,-1 0 0 0 0,0 0-1 0 0,-1-1 1 0 0,1 1 0 0 0,-1 0 0 0 0,0-1 0 0 0,-6 8 0 0 0,-11 23-595 0 0,16-25 275 0 0,3-9 227 0 0,0 1 1 0 0,0-1-1 0 0,0 0 1 0 0,0 1 0 0 0,0-1-1 0 0,0 0 1 0 0,-1 0-1 0 0,-1 3 1 0 0,2-4 198 0 0,1-1 0 0 0,0 1 0 0 0,0 0 0 0 0,-1-1 1 0 0,1 1-1 0 0,0 0 0 0 0,0-1 0 0 0,0 1 0 0 0,0 0 1 0 0,0-1-1 0 0,0 1 0 0 0,0 0 0 0 0,0-1 0 0 0,0 1 0 0 0,0 0 1 0 0,1-1-1 0 0,-1 1 0 0 0,0 0 0 0 0,0-1 0 0 0,0 1 1 0 0,1 0-1 0 0,-1-1 0 0 0,0 1 0 0 0,1-1 0 0 0,-1 1 1 0 0,1-1-1 0 0,0 1 0 0 0,11 14-196 0 0,-5-9 365 0 0,0 1 0 0 0,1-1 1 0 0,0 0-1 0 0,0 0 1 0 0,1-1-1 0 0,15 7 0 0 0,-22-11-76 0 0,0 0-1 0 0,1 0 1 0 0,-1 1-1 0 0,0-1 1 0 0,0 1-1 0 0,0-1 0 0 0,2 3 1 0 0,8 5 252 0 0,-2-3-21 0 0,0-1-26 0 0,-1 0 1 0 0,0 0-1 0 0,-1 0 0 0 0,1 1 1 0 0,-1 1-1 0 0,8 7 0 0 0,-15-12-209 0 0,0 0 1 0 0,0-1-1 0 0,0 1 0 0 0,0 0 0 0 0,0 1 1 0 0,-1-1-1 0 0,2 2 0 0 0,1 5 277 0 0,-2-7-313 0 0,-1-1 0 0 0,0 1 0 0 0,1-1 0 0 0,-1 0 0 0 0,0 1 0 0 0,0-1 0 0 0,0 1 0 0 0,0-1 0 0 0,0 1 0 0 0,0-1 0 0 0,-1 0 0 0 0,1 1 0 0 0,0-1 0 0 0,-1 1 0 0 0,1-1 0 0 0,-1 0 0 0 0,0 2 0 0 0,-2 8 200 0 0,3-9-199 0 0,-1-1-1 0 0,0 1 1 0 0,0 0 0 0 0,0-1 0 0 0,0 1-1 0 0,0-1 1 0 0,0 1 0 0 0,0-1 0 0 0,-1 1-1 0 0,1-1 1 0 0,0 0 0 0 0,-1 0 0 0 0,1 1-1 0 0,-4 1 1 0 0,4-3 6 0 0,-9 6 83 0 0,0 0 0 0 0,0-1 0 0 0,0-1 0 0 0,-1 0 0 0 0,0 0 0 0 0,0-1 0 0 0,-19 3 0 0 0,3 0 21 0 0,18-5-276 0 0,-1 0 1 0 0,1 0-1 0 0,0-1 1 0 0,-1-1-1 0 0,1 0 0 0 0,0 0 1 0 0,0 0-1 0 0,-1-1 1 0 0,1-1-1 0 0,0 0 0 0 0,1 0 1 0 0,-11-5-1 0 0,-5-7-2075 0 0,3-4-3864 0 0,-6-7-2211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8:47.6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1 3224 0 0,'-1'2'3430'0'0,"-3"7"-1308"0"0,2-3-1361 0 0,-1 0 0 0 0,1 0 0 0 0,0 0-1 0 0,0 0 1 0 0,1 1 0 0 0,-2 9 0 0 0,-3 38 853 0 0,6-11-1009 0 0,0-39-601 0 0,0 1 0 0 0,1-1 0 0 0,-1 1 1 0 0,1-1-1 0 0,0 0 0 0 0,1 5 0 0 0,-1-4-306 0 0,-1 6-122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8:47.9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1 8720 0 0,'-2'15'361'0'0,"0"0"-1"0"0,0 32 1 0 0,2-37 518 0 0,-1 0 0 0 0,-3 16 0 0 0,1-16-325 0 0,2 1 1 0 0,-1 16-1 0 0,1-11-427 0 0,0-10-366 0 0,1 0-1 0 0,0 1 1 0 0,0-1 0 0 0,3 10 0 0 0,2-2-458 0 0</inkml:trace>
  <inkml:trace contextRef="#ctx0" brushRef="#br0" timeOffset="1">39 540 1376 0 0,'2'3'107'0'0,"0"1"93"0"0,0 1 0 0 0,-1-1 1 0 0,0 0-1 0 0,0 1 1 0 0,0 0-1 0 0,0-1 1 0 0,-1 1-1 0 0,1 5 1 0 0,-1-6 1811 0 0,0-1 99 0 0,0 9-567 0 0,0 6-192 0 0,0-1 1 0 0,-5 30 0 0 0,4-40-1226 0 0,0 1 1 0 0,0-1-1 0 0,1 1 1 0 0,1 10 0 0 0,0 1-245 0 0,-1-12-35 0 0,1 0-1 0 0,-1 0 1 0 0,4 13 0 0 0,-2-13-198 0 0,3 7-392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8:42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104 114 6272 0 0,'0'0'570'0'0,"-2"0"-471"0"0,-1 0-18 0 0,1-1 0 0 0,-1 1 0 0 0,0-1 0 0 0,1 0 0 0 0,0 0 1 0 0,-5-2-1 0 0,4 2 361 0 0,0-1 1 0 0,0 1-1 0 0,-1 0 1 0 0,1 0-1 0 0,-1 0 1 0 0,1 0-1 0 0,-5 0 1 0 0,7 1-348 0 0,0 0-4 0 0,0 1 0 0 0,1-1 0 0 0,-1-1 0 0 0,0 1 0 0 0,0 0 0 0 0,1 0 0 0 0,-1 0 1 0 0,0 0-1 0 0,0 0 0 0 0,1-1 0 0 0,-1 1 0 0 0,0 0 0 0 0,1-1 0 0 0,-1 1 0 0 0,-1-2 783 0 0,0 2-90 0 0,-12-4 549 0 0,13 3-1139 0 0,-1 0 0 0 0,1 1 0 0 0,-1-1 0 0 0,0 0 0 0 0,1 1 0 0 0,-1-1 0 0 0,-6-3 5998 0 0,105 4-4692 0 0,-48-6-1036 0 0,-10 4-168 0 0,49-9-1 0 0,-82 10-276 0 0,23-4 20 0 0,-11 2 2 0 0,0 0-1 0 0,20 0 1 0 0,-14 2-18 0 0,26-4 0 0 0,-24 1 23 0 0,27 1 1 0 0,50 6 113 0 0,102 17 1 0 0,-87-14 5 0 0,-48-5-91 0 0,22-3 40 0 0,-64 0-70 0 0,100-7 78 0 0,5-3-15 0 0,2 0 13 0 0,-10 2 26 0 0,-91 8-113 0 0,130-3 108 0 0,124 13 172 0 0,-191 0-255 0 0,-45-1-43 0 0,95 12 328 0 0,-119-16-363 0 0,-1-1 0 0 0,35-1 0 0 0,15 1-28 0 0,-54 0 52 0 0,45-2 1 0 0,112-2 113 0 0,-94 3-38 0 0,-73-1-51 0 0,10 0-11 0 0,-1 0 0 0 0,1-2 0 0 0,28-5 0 0 0,3 1 45 0 0,-13 1-53 0 0,-37 3-11 0 0,19 0 11 0 0,-13 2 42 0 0,-7 0 0 0 0,6-3-42 0 0,21-2 0 0 0,-27 4 42 0 0,-2 1 0 0 0,6 0-63 0 0,-6 0-94 0 0,-1-4-1994 0 0,0 3 2012 0 0,0 0 1 0 0,0 0 0 0 0,0 0 0 0 0,-1 0 0 0 0,1 0 0 0 0,0 0-1 0 0,-1 0 1 0 0,1 0 0 0 0,0 0 0 0 0,-1 0 0 0 0,0 1 0 0 0,1-1-1 0 0,-2-1 1 0 0,3 2 48 0 0,-1 0 0 0 0,0 0 1 0 0,0 0-1 0 0,0 0 0 0 0,0-1 0 0 0,0 1 0 0 0,0 0 0 0 0,0 0 0 0 0,0 0 0 0 0,0 0 1 0 0,0 0-1 0 0,0 0 0 0 0,0 0 0 0 0,0 0 0 0 0,0 0 0 0 0,0 0 0 0 0,0-1 0 0 0,0 1 0 0 0,0 0 1 0 0,0 0-1 0 0,0 0 0 0 0,0 0 0 0 0,0 0 0 0 0,0 0 0 0 0,0 0 0 0 0,0 0 0 0 0,0-1 1 0 0,0 1-1 0 0,0 0 0 0 0,0 0 0 0 0,0 0 0 0 0,0 0 0 0 0,0 0 0 0 0,0 0 0 0 0,0 0 0 0 0,0 0 1 0 0,0 0-1 0 0,0 0 0 0 0,0-1 0 0 0,-1 1 0 0 0,1 0 0 0 0,0 0 0 0 0,0 0 0 0 0,0 0 1 0 0,0 0-1 0 0,0 0 0 0 0,0 0 0 0 0,0 0 0 0 0,0 0 0 0 0,0 0 0 0 0,0 0 0 0 0,-1 0 1 0 0,1 0-1 0 0,0 0 0 0 0,0 0 0 0 0,0 0 0 0 0,0 0 0 0 0,0 0 0 0 0,-8-6-3067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8.5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1 225 17503 0 0,'0'0'1338'0'0,"0"2"-917"0"0,2 20 172 0 0,0 0 0 0 0,10 35 0 0 0,-7-36 264 0 0,9 15-661 0 0,-14-34-413 0 0</inkml:trace>
  <inkml:trace contextRef="#ctx0" brushRef="#br0" timeOffset="1">17 9 8288 0 0,'0'0'6362'0'0,"0"-5"-3841"0"0,0 2-2545 0 0,0 3 418 0 0,2 7-1392 0 0,-1-1 1 0 0,-1 0 0 0 0,1 11 0 0 0,-1 6-4179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8:42.4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0 13360 0 0,'0'0'2360'0'0,"1"2"-1347"0"0,72 70 5572 0 0,-26-23-4616 0 0,-39-42-1602 0 0,-1 1 0 0 0,16 11 0 0 0,9 8 152 0 0,-19-14-363 0 0,-11-11-126 0 0,0 0 0 0 0,0 0 0 0 0,1 0 0 0 0,-1 0 0 0 0,0 1 0 0 0,-1-1 0 0 0,3 4 0 0 0,5 7 126 0 0,-8-12-145 0 0,0 0 1 0 0,0 0-1 0 0,0 0 0 0 0,-1 1 1 0 0,1-1-1 0 0,0 0 1 0 0,0 0-1 0 0,-1 1 0 0 0,1-1 1 0 0,-1 0-1 0 0,0 1 1 0 0,1 1-1 0 0,7 47 429 0 0,-7-48-421 0 0,-1 1-1 0 0,0-1 0 0 0,0 0 1 0 0,0 1-1 0 0,0-1 1 0 0,-1 1-1 0 0,1-1 0 0 0,-1 0 1 0 0,1 1-1 0 0,-1-1 1 0 0,0 0-1 0 0,0 1 1 0 0,0-1-1 0 0,-1 3 0 0 0,-3 3 40 0 0,-1 0 1 0 0,-8 9-1 0 0,14-16-58 0 0,-8 6 14 0 0,0 1 0 0 0,0-1 1 0 0,-1-1-1 0 0,0 0 0 0 0,-12 7 0 0 0,-20 14 18 0 0,29-19-260 0 0,0 0-1 0 0,-1-1 1 0 0,-24 10 0 0 0,3-1-459 0 0,8-5-1021 0 0,-2 2-472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8:48.4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3224 0 0,'3'8'288'0'0,"-4"23"228"0"0,1-10 3707 0 0,2 32 0 0 0,0-10-2276 0 0,-1-24-1504 0 0,3 22-1 0 0,-1-19-1117 0 0,-1 0-1 0 0,-2 26 1 0 0,0-30-2381 0 0,0-4-1344 0 0</inkml:trace>
  <inkml:trace contextRef="#ctx0" brushRef="#br0" timeOffset="1">10 638 4608 0 0,'0'3'353'0'0,"5"61"946"0"0,-4-52-301 0 0,0 0-1 0 0,-1 0 1 0 0,0 0 0 0 0,-1 1 0 0 0,-4 20-1 0 0,5-29-892 0 0,0 0-1 0 0,0 1 1 0 0,0-1-1 0 0,0 0 1 0 0,1 0-1 0 0,-1 0 0 0 0,1 0 1 0 0,0 0-1 0 0,3 7 1 0 0,-2-6-85 0 0,0 0 0 0 0,-1 1 0 0 0,0-1-1 0 0,1 11 1 0 0,-2-13-50 0 0,1 0 0 0 0,-1 0-1 0 0,1 0 1 0 0,-1-1 0 0 0,1 1 0 0 0,2 4-1 0 0,-2-4-110 0 0,0 0 0 0 0,0 0-1 0 0,0 0 1 0 0,-1 0 0 0 0,1 0-1 0 0,0 4 1 0 0,-1 7-672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8:48.7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0 2760 0 0,'0'14'-398'0'0,"0"32"2031"0"0,-1-34 264 0 0,0 0 0 0 0,-1 0 0 0 0,-4 19 1 0 0,0-14-1020 0 0,2 1 0 0 0,0 0 0 0 0,1 0 0 0 0,-1 29 0 0 0,-2 25-229 0 0,6 13 173 0 0,6-33-900 0 0,-3-16-2132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8:50.3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13 122 13448 0 0,'-1'-6'352'0'0,"1"-1"0"0"0,-1 0 0 0 0,-3-10 0 0 0,2 11 163 0 0,1-1 0 0 0,-1 0 1 0 0,1-10-1 0 0,1-27 5194 0 0,0 44-5685 0 0,0 0-1 0 0,0 0 1 0 0,0 0 0 0 0,0 0-1 0 0,0 0 1 0 0,0 0-1 0 0,0-1 1 0 0,0 1 0 0 0,0 0-1 0 0,0 0 1 0 0,0 0 0 0 0,0 0-1 0 0,0 0 1 0 0,0 0-1 0 0,0-1 1 0 0,0 1 0 0 0,0 0-1 0 0,0 0 1 0 0,0 0 0 0 0,0 0-1 0 0,0 0 1 0 0,0 0 0 0 0,0 0-1 0 0,0-1 1 0 0,0 1-1 0 0,0 0 1 0 0,0 0 0 0 0,1 0-1 0 0,-1 0 1 0 0,0 0 0 0 0,0 0-1 0 0,0 0 1 0 0,0 0-1 0 0,0 0 1 0 0,0 0 0 0 0,0 0-1 0 0,1-1 1 0 0,-1 1 0 0 0,0 0-1 0 0,0 0 1 0 0,0 0 0 0 0,0 0-1 0 0,0 0 1 0 0,0 0-1 0 0,0 0 1 0 0,1 0 0 0 0,-1 0-1 0 0,0 0 1 0 0,0 0 0 0 0,0 0-1 0 0,0 0 1 0 0,0 0-1 0 0,0 0 1 0 0,1 1 0 0 0,-1-1-1 0 0,0 0 1 0 0,0 0 0 0 0,0 0-1 0 0,0 0 1 0 0,0 0 0 0 0,0 0-1 0 0,0 0 1 0 0,1 0-1 0 0,-1 0 1 0 0,0 0 0 0 0,0 0-1 0 0,0 1 1 0 0,7 7 418 0 0,24 63 389 0 0,-19-46-822 0 0,0 1 0 0 0,-2 0 0 0 0,12 52 1 0 0,0-3-10 0 0,-13-44 0 0 0,-7-22 0 0 0,0-1 0 0 0,1 1 0 0 0,0-1 0 0 0,0 0 0 0 0,8 13 0 0 0,0 2 0 0 0,-5-16 0 0 0,-6-7 2 0 0,0 0 0 0 0,1 1 0 0 0,-1-1-1 0 0,0 0 1 0 0,0 1 0 0 0,1-1 0 0 0,-1 0-1 0 0,0 0 1 0 0,1 0 0 0 0,-1 1 0 0 0,0-1 0 0 0,1 0-1 0 0,-1 0 1 0 0,0 0 0 0 0,1 0 0 0 0,-1 1-1 0 0,0-1 1 0 0,1 0 0 0 0,-1 0 0 0 0,0 0 0 0 0,1 0-1 0 0,-1 0 1 0 0,1 0 0 0 0,-1 0 0 0 0,0 0-1 0 0,1 0 1 0 0,-1 0 0 0 0,0 0 0 0 0,1 0 0 0 0,-1-1-1 0 0,1 1 1 0 0,-1 0 0 0 0,0 0 0 0 0,1 0-1 0 0,-1 0 1 0 0,0-1 0 0 0,0 1 0 0 0,1 0 0 0 0,-1 0-1 0 0,0 0 1 0 0,1-1 0 0 0,0 0 67 0 0,1 0 0 0 0,-1 0 0 0 0,0 0-1 0 0,0-1 1 0 0,0 1 0 0 0,0 0 0 0 0,0 0 0 0 0,0-1 0 0 0,0 1 0 0 0,0 0 0 0 0,-1-1 0 0 0,1 1-1 0 0,0-1 1 0 0,-1 1 0 0 0,1-3 0 0 0,2-3 218 0 0,6-12-168 0 0,-2-1 0 0 0,0 0 0 0 0,-1 0 0 0 0,5-28-1 0 0,2-8-16 0 0,19-78-249 0 0,-26 117-343 0 0,0 9-5258 0 0,3-1 3589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8:50.7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 5528 0 0,'0'0'2150'0'0,"0"2"-387"0"0,0 5-738 0 0,-1-3-307 0 0,1 1-1 0 0,0 0 1 0 0,1 0 0 0 0,-1-1 0 0 0,1 1 0 0 0,0-1 0 0 0,0 1-1 0 0,2 5 1 0 0,-1-5-216 0 0,0 1 0 0 0,-1 0 0 0 0,0 0 1 0 0,-1 0-1 0 0,1 7 0 0 0,2 22 958 0 0,-2-33-1372 0 0,-1 0-1 0 0,1 0 1 0 0,-1 1-1 0 0,0-1 0 0 0,0 0 1 0 0,0 1-1 0 0,0 2 1 0 0,-1 5 322 0 0,1-9 336 0 0,-1 2-526 0 0,-3 8-52 0 0,3-9 540 0 0,2-12-628 0 0,40-100 64 0 0,-34 92-52 0 0,19-34-1 0 0,-25 50-68 0 0,-1 1-1 0 0,1 0 1 0 0,0 0-1 0 0,0-1 1 0 0,0 1-1 0 0,0 0 1 0 0,0 0 0 0 0,0 0-1 0 0,0 0 1 0 0,1 0-1 0 0,-1 0 1 0 0,0 0 0 0 0,0 1-1 0 0,1-1 1 0 0,-1 0-1 0 0,1 1 1 0 0,1-1 0 0 0,0 1 14 0 0,1 0 1 0 0,-1 0 0 0 0,0 0 0 0 0,1 1 0 0 0,-1-1 0 0 0,1 1-1 0 0,-1 0 1 0 0,0 0 0 0 0,4 2 0 0 0,-6-3-29 0 0,1 1 0 0 0,-1 0 0 0 0,0 0 1 0 0,0 0-1 0 0,1 1 0 0 0,-1-1 0 0 0,0 0 0 0 0,0 0 0 0 0,0 0 1 0 0,0 1-1 0 0,0-1 0 0 0,0 1 0 0 0,-1-1 0 0 0,1 1 0 0 0,0-1 0 0 0,-1 1 1 0 0,1-1-1 0 0,-1 1 0 0 0,1 0 0 0 0,-1 2 0 0 0,1-1 0 0 0,-1-1 0 0 0,1 1 0 0 0,0 0 0 0 0,0-1 0 0 0,0 1 0 0 0,2 2 0 0 0,-2-2-7 0 0,0-1 0 0 0,1 0 0 0 0,-1 1 0 0 0,-1-1-1 0 0,1 1 1 0 0,1 5 0 0 0,7 33 87 0 0,-6-29-59 0 0,0-1-1 0 0,1 14 1 0 0,-2-6-70 0 0,11 37 0 0 0,-12-51-46 0 0,0 0 1 0 0,0 0 0 0 0,-1 0 0 0 0,1 0 0 0 0,-1 6 0 0 0,0-9-154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8:51.0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55 13824 0 0,'0'0'7167'0'0,"3"0"-6139"0"0,15-1 7 0 0,0-2-1 0 0,-1 0 0 0 0,34-9 0 0 0,-29 6-831 0 0,16-10-8 0 0,-10 4-496 0 0,-24 10-1610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8:51.6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34 9216 0 0,'0'0'706'0'0,"-1"-8"1865"0"0,-13-18 7467 0 0,12 26-9339 0 0,0 0-629 0 0,0 0 1 0 0,0 0-1 0 0,0 0 1 0 0,0 1 0 0 0,0-1-1 0 0,0 0 1 0 0,1 1-1 0 0,-1 0 1 0 0,0-1-1 0 0,0 1 1 0 0,0 0-1 0 0,1 0 1 0 0,-1 0-1 0 0,0 0 1 0 0,1 0-1 0 0,-1 0 1 0 0,1 0-1 0 0,0 0 1 0 0,-1 1-1 0 0,1-1 1 0 0,0 1-1 0 0,-1-1 1 0 0,1 1-1 0 0,0-1 1 0 0,-1 3-1 0 0,-1 1-37 0 0,-1 1-1 0 0,1 1 1 0 0,0-1 0 0 0,0 0-1 0 0,1 1 1 0 0,0-1 0 0 0,0 1-1 0 0,-1 10 1 0 0,-5 61 259 0 0,6-48-254 0 0,2 3-38 0 0,1 0 0 0 0,1 0 0 0 0,2 0 0 0 0,9 36 0 0 0,-10-56 0 0 0,1-1 0 0 0,0 1 0 0 0,0-1 0 0 0,1 0 0 0 0,1 0 0 0 0,11 18 0 0 0,-15-27 0 0 0,0-1 0 0 0,1 0 0 0 0,-1 0 0 0 0,0 0 0 0 0,1 0 0 0 0,-1 0 0 0 0,1 0 0 0 0,0-1 0 0 0,0 1 0 0 0,-1-1 0 0 0,5 1 0 0 0,-4 0 0 0 0,-2-2 3 0 0,1 1 0 0 0,-1 0 0 0 0,1-1 1 0 0,-1 1-1 0 0,1-1 0 0 0,0 1 0 0 0,-1-1 0 0 0,1 0 0 0 0,-1 1 0 0 0,1-1 0 0 0,0 0 0 0 0,-1 0 0 0 0,1 0 0 0 0,2-1 0 0 0,-3 1 5 0 0,0-1-1 0 0,1 1 0 0 0,-1-1 0 0 0,0 0 0 0 0,0 1 1 0 0,0-1-1 0 0,0 0 0 0 0,0 0 0 0 0,0 0 0 0 0,1-1 0 0 0,2-2 12 0 0,-1 1-11 0 0,0-1 0 0 0,-1 1 0 0 0,1-1 0 0 0,-1 0 0 0 0,1 0 0 0 0,-1 0 0 0 0,-1 0 0 0 0,1 0 0 0 0,0 0 0 0 0,-1-1 0 0 0,0 1 0 0 0,0 0 0 0 0,0-1 0 0 0,-1 1 0 0 0,1-1 0 0 0,-1 1 0 0 0,0-1 0 0 0,0 1 0 0 0,-2-8 0 0 0,-4 2 123 0 0,2 5-99 0 0,1 2-23 0 0,0-1-1 0 0,0 1 1 0 0,0 0-1 0 0,0 0 1 0 0,-8-4-1 0 0,10 6-8 0 0,0 1-1 0 0,-1-1 0 0 0,1 0 0 0 0,-1 1 0 0 0,1 0 0 0 0,-1-1 0 0 0,1 1 1 0 0,-1 0-1 0 0,0 0 0 0 0,1 0 0 0 0,-1 0 0 0 0,1 0 0 0 0,-1 0 0 0 0,1 0 0 0 0,-1 1 1 0 0,1-1-1 0 0,-1 1 0 0 0,1-1 0 0 0,-1 1 0 0 0,-1 0 0 0 0,0 0-40 0 0,1 1 0 0 0,-1-1 0 0 0,1 0 0 0 0,0 1 0 0 0,-1 0 0 0 0,1-1 0 0 0,0 1 0 0 0,0 0 0 0 0,0 0 0 0 0,0 0-1 0 0,1 0 1 0 0,-1 1 0 0 0,0-1 0 0 0,1 0 0 0 0,-2 4 0 0 0,1-1-647 0 0,1 0 0 0 0,-1 0 0 0 0,1 0 0 0 0,0 0 0 0 0,1 0 0 0 0,-1 0 0 0 0,1 8 0 0 0,0-5-1163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8:51.9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6448 0 0,'0'0'9886'0'0,"1"3"-8237"0"0,1 6-818 0 0,0 1 1 0 0,0-1-1 0 0,-1 1 0 0 0,0 0 0 0 0,-1 17 0 0 0,2 15 173 0 0,5 88 421 0 0,-3-43-1281 0 0,-1-64-144 0 0,6 22 0 0 0,1 13 0 0 0,-10-54-104 0 0,1 0-1 0 0,0 0 0 0 0,0 0 1 0 0,0 0-1 0 0,0-1 1 0 0,1 1-1 0 0,0 0 0 0 0,0 0 1 0 0,0-1-1 0 0,0 1 0 0 0,0-1 1 0 0,4 5-1 0 0,-4-7-611 0 0,8-1-5728 0 0,1 0-35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8:52.3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122 67 2760 0 0,'-1'-2'125'0'0,"0"1"-85"0"0,0-2 4 0 0,0-12 19 0 0,1 13-18 0 0,0 0 184 0 0,0 0-1 0 0,0 0 1 0 0,0 0 0 0 0,0 0-1 0 0,0 0 1 0 0,0 0 0 0 0,-1 0-1 0 0,1 0 1 0 0,-1 0 0 0 0,0 0-1 0 0,-5-9 8979 0 0,-6 2-6940 0 0,12 8-2065 0 0,-1 1 1 0 0,1 0-1 0 0,0 0 0 0 0,-1 0 0 0 0,1 0 0 0 0,-1 0 1 0 0,1 0-1 0 0,0 0 0 0 0,-1 0 0 0 0,1 0 0 0 0,0 0 1 0 0,-1 0-1 0 0,1 0 0 0 0,-1 0 0 0 0,1 0 0 0 0,0 0 1 0 0,-1 1-1 0 0,1-1 0 0 0,0 0 0 0 0,-1 0 0 0 0,1 0 1 0 0,0 1-1 0 0,-1-1 0 0 0,1 0 0 0 0,0 0 0 0 0,-1 1 1 0 0,1-1-1 0 0,-1 1 0 0 0,-7 10-353 0 0,5-8 645 0 0,-9 10-289 0 0,7-9-157 0 0,1 1 0 0 0,0-1 1 0 0,0 1-1 0 0,0 1 0 0 0,0-1 0 0 0,1 0 1 0 0,0 1-1 0 0,0 0 0 0 0,-4 11 1 0 0,3-6 357 0 0,-1 4 171 0 0,-6 30 1 0 0,11-39-573 0 0,-1 0 0 0 0,1 0 0 0 0,0 0 0 0 0,0 1 0 0 0,1-1 0 0 0,-1 0 0 0 0,2 0 0 0 0,1 7 0 0 0,-2-10-5 0 0,1 0 0 0 0,0-1 0 0 0,-1 1 0 0 0,1 0 0 0 0,0-1 0 0 0,0 1 0 0 0,0-1 0 0 0,1 0 0 0 0,-1 0 0 0 0,1 0 0 0 0,-1 0 0 0 0,5 2 0 0 0,5 0 0 0 0,-5-3-21 0 0,1-1-1 0 0,-1 0 1 0 0,0 0 0 0 0,1 0-1 0 0,-1-1 1 0 0,0 0-1 0 0,1 0 1 0 0,-1-1-1 0 0,0 0 1 0 0,9-4 0 0 0,-11 4-797 0 0,-1 0 0 0 0,0 0 0 0 0,0-1 1 0 0,0 1-1 0 0,0-1 0 0 0,4-5 0 0 0,1-1-6533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8:52.7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6448 0 0,'1'2'4458'0'0,"0"1"-3770"0"0,-1 0 0 0 0,1-1-1 0 0,-1 1 1 0 0,1 0-1 0 0,-1 0 1 0 0,0 0 0 0 0,0 0-1 0 0,-1-1 1 0 0,1 1 0 0 0,0 0-1 0 0,-1 0 1 0 0,-1 4-1 0 0,1-2-306 0 0,0-1-1 0 0,0 0 0 0 0,1 1 0 0 0,0-1 0 0 0,0 7 0 0 0,2 15 1367 0 0,-1-20-1549 0 0,-1 0 1 0 0,1 0 0 0 0,0 0-1 0 0,0 0 1 0 0,0 0 0 0 0,1-1-1 0 0,3 8 1 0 0,-4-9-140 0 0,0 6-45 0 0,-1-10-14 0 0,0 0 0 0 0,0 1 0 0 0,0-1 0 0 0,0 0 0 0 0,0 0 0 0 0,1 1 0 0 0,-1-1 0 0 0,0 0 0 0 0,0 0 0 0 0,0 1 0 0 0,1-1 0 0 0,-1 0 0 0 0,0 0 0 0 0,0 0 0 0 0,1 1 0 0 0,-1-1 0 0 0,0 0 0 0 0,1 0 0 0 0,-1 0 0 0 0,0 0 0 0 0,0 0 0 0 0,1 1 0 0 0,-1-1 0 0 0,0 0 0 0 0,1 0 0 0 0,1 0 33 0 0,-1 0 1 0 0,0 0-1 0 0,1 0 0 0 0,-1-1 0 0 0,0 1 0 0 0,1 0 1 0 0,-1 0-1 0 0,0-1 0 0 0,1 1 0 0 0,-1-1 0 0 0,0 1 0 0 0,0-1 1 0 0,0 0-1 0 0,1 1 0 0 0,-1-1 0 0 0,0 0 0 0 0,0 0 1 0 0,0 0-1 0 0,0 0 0 0 0,0 0 0 0 0,0 0 0 0 0,0 0 1 0 0,-1 0-1 0 0,2-2 0 0 0,3-3 33 0 0,9-8-251 0 0,10-13-366 0 0,-6 2 503 0 0,-11 17 51 0 0,0-1 0 0 0,8-16-1 0 0,-7 13-2 0 0,6-5 0 0 0,-9 10 0 0 0,6 6 0 0 0,-10 1 0 0 0,0 0 0 0 0,1 1 0 0 0,-1-1 0 0 0,0 0 0 0 0,1 1 0 0 0,-1-1 0 0 0,0 1 0 0 0,0 0 0 0 0,1-1 0 0 0,0 2 0 0 0,14 16 0 0 0,-9-9 0 0 0,12 24 0 0 0,-12-25 0 0 0,3 0 0 0 0,0-7 0 0 0,-5-2 0 0 0,7-3 0 0 0,8-18 0 0 0,-14 12 0 0 0,-5 10 0 0 0,-1-1 0 0 0,0 1 0 0 0,0 0 0 0 0,0 0 0 0 0,0-1 0 0 0,0 1 0 0 0,0 0 0 0 0,0 0 0 0 0,1-1 0 0 0,-1 1 0 0 0,0 0 0 0 0,0 0 0 0 0,0 0 0 0 0,0-1 0 0 0,0 1 0 0 0,1 0 0 0 0,-1 0 0 0 0,0 0 0 0 0,0 0 0 0 0,0-1 0 0 0,1 1 0 0 0,-1 0 0 0 0,0 0 0 0 0,0 0 0 0 0,1 0 0 0 0,-1 0 0 0 0,0 0 0 0 0,0 0 0 0 0,1 0 0 0 0,1 1 0 0 0,0 0 0 0 0,0 0 0 0 0,0 1 0 0 0,0-1 0 0 0,0 1 0 0 0,0-1 0 0 0,0 1 0 0 0,-1 0 0 0 0,1 0 0 0 0,-1 0 0 0 0,2 2 0 0 0,16 27 0 0 0,-3 4 0 0 0,-11-24-349 0 0,-4-9-1459 0 0,0-2 1487 0 0,0 0-1 0 0,0 0 1 0 0,0 1 0 0 0,0-1-1 0 0,0 0 1 0 0,1 1 0 0 0,-1-1-1 0 0,0 1 1 0 0,0-1 0 0 0,0 1-1 0 0,0 0 1 0 0,1 0 0 0 0,1 1-451 0 0,0 0-1785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8.9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1 168 3224 0 0,'0'0'143'0'0,"1"-2"-3"0"0,5-11-197 0 0,-1-11 7306 0 0,-1 1 680 0 0,2 9-5698 0 0,14-36 1645 0 0,-19 49-3688 0 0,0-1 0 0 0,1 0 0 0 0,-1 0 0 0 0,0 1 0 0 0,1-1 0 0 0,-1 1 0 0 0,1-1 0 0 0,-1 1 0 0 0,1-1 1 0 0,3-1-1 0 0,-3 2-129 0 0,0-1 292 0 0,2 1-119 0 0,-1-4-103 0 0,12-3-81 0 0,-10 7-48 0 0,-4 0 0 0 0,0 1 0 0 0,1-1 0 0 0,-1 1 0 0 0,1 0 0 0 0,-1 0 0 0 0,1-1 0 0 0,-1 1 0 0 0,0 0 0 0 0,1 0 0 0 0,-1 1 0 0 0,1-1 0 0 0,-1 0 0 0 0,1 0 0 0 0,-1 1 0 0 0,2 0 0 0 0,14 1 0 0 0,14 7 0 0 0,-25-7 0 0 0,0-1 0 0 0,0 1 0 0 0,0-1 0 0 0,0 0 0 0 0,9 0 0 0 0,24 1-170 0 0,-25-1-8 0 0,0 0-1 0 0,0-1 1 0 0,17-3-1 0 0,-14 1-198 0 0,-11 2-224 0 0,1-1 0 0 0,-1 0-1 0 0,0 0 1 0 0,6-2-1 0 0,9-4-1942 0 0,4-2-5139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8:53.0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 0 16847 0 0,'0'0'1522'0'0,"-1"3"-1064"0"0,-1 3 56 0 0,0 0-1 0 0,0 0 0 0 0,0 0 0 0 0,1 0 0 0 0,0 1 1 0 0,0-1-1 0 0,1 0 0 0 0,-1 1 0 0 0,2-1 0 0 0,0 11 1 0 0,1 2-7 0 0,-2 0 1 0 0,-1 26 0 0 0,-1-2-194 0 0,-17 199 678 0 0,1-6-695 0 0,17-140-306 0 0,7 159-180 0 0,-5-233-600 0 0,4 17-3741 0 0,-4-25-3656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8:53.4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0 18575 0 0,'0'0'1859'0'0,"0"2"-1703"0"0,-6 82 2751 0 0,0 30-1057 0 0,2-75-1260 0 0,2 0 0 0 0,4 57 0 0 0,0-71-415 0 0,-2-13-114 0 0,1-1 0 0 0,1 1 0 0 0,0-1 0 0 0,0 0 0 0 0,5 14 0 0 0,0-14-19 0 0,2-2-31 0 0,-7-8-11 0 0,0-1 0 0 0,0 1 0 0 0,0 0 0 0 0,0 0 0 0 0,0-1 0 0 0,0 0 0 0 0,0 1 0 0 0,0-1 0 0 0,0 0 0 0 0,0 0 0 0 0,0 0 0 0 0,0 0 0 0 0,0 0 0 0 0,1 0 0 0 0,-1-1 0 0 0,0 1 0 0 0,0-1 0 0 0,0 1 0 0 0,-1-1 0 0 0,1 0 0 0 0,0 0 0 0 0,0 0 0 0 0,0 0 0 0 0,0 0 0 0 0,2-2 0 0 0,4-3 0 0 0,-1 0 0 0 0,0-1 0 0 0,0 1 0 0 0,6-10 0 0 0,-8 8 0 0 0,-4 6 0 0 0,0 0 0 0 0,0 0 0 0 0,1-1 0 0 0,-1 1 0 0 0,1 0 0 0 0,-1 1 0 0 0,1-1 0 0 0,0 0 0 0 0,0 0 0 0 0,3-2 0 0 0,3-1 0 0 0,4 1-13 0 0,-9 7-15 0 0,-2-2 16 0 0,6 4 10 0 0,0 1 0 0 0,-1-1 0 0 0,0 1 1 0 0,0 1-1 0 0,7 9 0 0 0,-11-14 2 0 0,0 1-194 0 0,0 0 0 0 0,1-1 0 0 0,0 0 0 0 0,0 1 0 0 0,0-1 0 0 0,0 0 0 0 0,0 0 0 0 0,0-1-1 0 0,0 1 1 0 0,1-1 0 0 0,-1 1 0 0 0,0-1 0 0 0,1 0 0 0 0,-1-1 0 0 0,7 2 0 0 0,5 3-8668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9:04.0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238 2491 9872 0 0,'0'0'15685'0'0,"0"-2"-15508"0"0,0 0-150 0 0,-1 0 0 0 0,1-1 0 0 0,0 1-1 0 0,-1 0 1 0 0,0 0 0 0 0,1 0 0 0 0,-1 0 0 0 0,0 0 0 0 0,-2-3 0 0 0,1 2 3 0 0,1 1 0 0 0,0-1-1 0 0,0 1 1 0 0,0-1 0 0 0,0 1 0 0 0,0-1 0 0 0,1 0 0 0 0,-1 0 0 0 0,0-5 0 0 0,0-8 83 0 0,0 0 1 0 0,-5-17-1 0 0,-1-5 100 0 0,2-17 67 0 0,-6-33 168 0 0,0 17 15 0 0,-4-130-1 0 0,14 183-446 0 0,-4-23 0 0 0,3 24 9 0 0,-2-25 1 0 0,0-143 46 0 0,-1 82-10 0 0,-1-3 123 0 0,6 98-103 0 0,-1-30-19 0 0,9-57 0 0 0,-5 58-186 0 0,0-70 0 0 0,-1-1 34 0 0,-2 89 89 0 0,-1-29 0 0 0,-2 3 0 0 0,-2-59 0 0 0,4 91 0 0 0,-4-25 0 0 0,2 25 0 0 0,2-1 0 0 0,-1-12 0 0 0,2-14 0 0 0,1 14 0 0 0,-1-1 0 0 0,-5-32 0 0 0,0 19 0 0 0,4 34 0 0 0,0-1 0 0 0,0 1 0 0 0,1-1 0 0 0,1-12 0 0 0,-1 14 0 0 0,0-1 0 0 0,0 0 0 0 0,0 1 0 0 0,0-1 0 0 0,-1 0 0 0 0,-2-8 0 0 0,2 7 6 0 0,0 1-1 0 0,0-1 1 0 0,1 0 0 0 0,0 0-1 0 0,1-11 1 0 0,0 0 13 0 0,-1-2-7 0 0,1 12-7 0 0,-1-1 0 0 0,0 1 0 0 0,-1 0 1 0 0,-2-16-1 0 0,1 0 511 0 0,3 22-539 0 0,-1-1 0 0 0,0 1 1 0 0,0 0-1 0 0,0-1 0 0 0,0 1 1 0 0,-1 0-1 0 0,1 0 0 0 0,-1-1 1 0 0,1 1-1 0 0,-1 0 0 0 0,-1-3 1 0 0,1-11-133 0 0,1 7 103 0 0,-1-6 52 0 0,1 11 0 0 0,-1 0 0 0 0,1 0 0 0 0,0-1 0 0 0,0 1 0 0 0,1 0 0 0 0,-1 0 0 0 0,2-6 0 0 0,0 5 0 0 0,-2 3 0 0 0,1 1 0 0 0,-1 0 0 0 0,1 0 0 0 0,-1 0 0 0 0,0-1 0 0 0,0 1 0 0 0,1 0 0 0 0,-1-1 0 0 0,0 1 0 0 0,0 0 0 0 0,0 0 0 0 0,-1-3 0 0 0,0 1 0 0 0,0-4 0 0 0,3 1 0 0 0,-1 0 0 0 0,-1 0 0 0 0,0 0 0 0 0,0-10 0 0 0,0-9 0 0 0,-1 16 0 0 0,-3 0 0 0 0,4 8 1 0 0,0 1-1 0 0,0 0 1 0 0,0-1-1 0 0,0 1 1 0 0,0 0-1 0 0,0-1 1 0 0,-1 1-1 0 0,1 0 1 0 0,0-1 0 0 0,0 1-1 0 0,0 0 1 0 0,0-1-1 0 0,-1 1 1 0 0,1 0-1 0 0,0 0 1 0 0,0-1-1 0 0,-1 1 1 0 0,1 0-1 0 0,0 0 1 0 0,-1 0 0 0 0,1-1-1 0 0,0 1 1 0 0,0 0-1 0 0,-1 0 1 0 0,1 0-1 0 0,0 0 1 0 0,-1 0-1 0 0,1-1 1 0 0,-1 1-1 0 0,1 0 1 0 0,0 0-1 0 0,-1 0 1 0 0,1 0 0 0 0,0 0-1 0 0,-1 0 1 0 0,1 0-1 0 0,0 0 1 0 0,-1 0-1 0 0,1 1 1 0 0,0-1-1 0 0,-1 0 1 0 0,1 0-1 0 0,0 0 1 0 0,-1 0 0 0 0,1 0-1 0 0,0 1 1 0 0,-1-1-1 0 0,1 0 1 0 0,0 0-1 0 0,0 0 1 0 0,-1 1-1 0 0,1-1 1 0 0,-13 14 33 0 0,13-14-33 0 0,-7 9-1 0 0,3-5 0 0 0,1 1 0 0 0,0-1 0 0 0,0 0 0 0 0,-4 9 0 0 0,2-4 0 0 0,3-2 0 0 0,-2-1 0 0 0,1 0 0 0 0,-1 0 0 0 0,-4 6 0 0 0,2-2 0 0 0,-5 14 0 0 0,6-9-33 0 0,6-12-42 0 0,-2 4-33 0 0,1-6-140 0 0,-1-1 0 0 0,1 1 0 0 0,0-1 0 0 0,0 1 0 0 0,-1-1 0 0 0,1 1 0 0 0,0-1 0 0 0,0 1 0 0 0,0-1 0 0 0,0 1 0 0 0,0-1 0 0 0,0 1 0 0 0,0-1 0 0 0,0 1 0 0 0,0-1 0 0 0,0 1 0 0 0,0-1 0 0 0,0 1 0 0 0,0 0 0 0 0,8-5-2579 0 0,16-22-464 0 0,-17 19 1604 0 0,4-7-115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9:04.4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11600 0 0,'0'0'5498'0'0,"1"3"-4049"0"0,15 52 2558 0 0,-14-50-3695 0 0,0 1-1 0 0,0 0 1 0 0,0-1 0 0 0,1 1 0 0 0,3 5-1 0 0,9 20 662 0 0,-9-17-862 0 0,0-1 1 0 0,1 0-1 0 0,0 0 1 0 0,1 0-1 0 0,11 11 1 0 0,19 34-2705 0 0,-28-39 1223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9:05.4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1376 0 0,'0'0'18709'0'0,"3"0"-18076"0"0,5 1-182 0 0,0 0 0 0 0,-1 1 1 0 0,1 0-1 0 0,-1 0 0 0 0,11 4 0 0 0,-8-2-92 0 0,0-1 1 0 0,13 3-1 0 0,-6-2-179 0 0,-13-3-153 0 0,1 0 0 0 0,-1-1 0 0 0,0 1 0 0 0,1-1-1 0 0,-1 0 1 0 0,7 0 0 0 0,53 6-2761 0 0,-54-6 1292 0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9:05.8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0 148 9216 0 0,'0'0'12797'0'0,"1"2"-12275"0"0,1 1-332 0 0,0 0-1 0 0,0 0 0 0 0,0 0 1 0 0,1-1-1 0 0,2 4 0 0 0,-2-4-81 0 0,-1 1-1 0 0,1 0 0 0 0,-1 0 1 0 0,1 0-1 0 0,-1 0 1 0 0,3 6-1 0 0,1 6 74 0 0,1 0-1 0 0,0-1 0 0 0,15 22 1 0 0,-7-14-84 0 0,-11-15-68 0 0,1 1 0 0 0,1-1 0 0 0,-1 0 0 0 0,8 6 0 0 0,-7-5 4 0 0,-5-7-26 0 0,0 1-1 0 0,0-1 1 0 0,0 0-1 0 0,0 0 1 0 0,0 0 0 0 0,0 0-1 0 0,1 0 1 0 0,-1 0 0 0 0,0 0-1 0 0,1 0 1 0 0,-1 0-1 0 0,1-1 1 0 0,-1 1 0 0 0,1 0-1 0 0,-1-1 1 0 0,3 1 0 0 0,-2 0 269 0 0,8-10 61 0 0,-7 8-321 0 0,-1-1 1 0 0,0 1 0 0 0,0-1-1 0 0,0 0 1 0 0,0 1-1 0 0,0-1 1 0 0,0 0 0 0 0,0 0-1 0 0,-1 0 1 0 0,1 0-1 0 0,-1 0 1 0 0,1-1 0 0 0,-1 1-1 0 0,0 0 1 0 0,0-1-1 0 0,0 1 1 0 0,0-1 0 0 0,0 1-1 0 0,0-3 1 0 0,4-14 136 0 0,0 0 0 0 0,3-26 0 0 0,-5 24-68 0 0,-2 15-56 0 0,-1 0 0 0 0,1-1 0 0 0,-1 1 0 0 0,-1-11 0 0 0,-2-32 53 0 0,0-2-165 0 0,1 32-207 0 0,-1-27 0 0 0,3 45-478 0 0,6 15-6787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9:06.4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0 193 14600 0 0,'0'0'1722'0'0,"1"2"-842"0"0,15 17 3021 0 0,-12-15-3357 0 0,-1 0-1 0 0,0 0 1 0 0,0 0-1 0 0,5 8 1 0 0,-4-5-345 0 0,1 3 82 0 0,0 0 1 0 0,-1 0-1 0 0,4 14 1 0 0,-7-23-282 0 0,-1-1 0 0 0,0 1 0 0 0,0-1 0 0 0,0 1 0 0 0,0-1 0 0 0,0 0 0 0 0,0 1 0 0 0,0-1-1 0 0,0 1 1 0 0,0-1 0 0 0,0 1 0 0 0,0-1 0 0 0,0 1 0 0 0,0-1 0 0 0,0 1 0 0 0,0-1 0 0 0,0 1 0 0 0,-1-1 0 0 0,1 0 0 0 0,0 1 0 0 0,-1-1-3 0 0,1 1-1 0 0,0-1 1 0 0,0 0 0 0 0,-1 0 0 0 0,1 0-1 0 0,0 0 1 0 0,0 0 0 0 0,-1 0-1 0 0,1 0 1 0 0,0 0 0 0 0,0 0 0 0 0,-1 0-1 0 0,1 0 1 0 0,0 0 0 0 0,0-1 0 0 0,-1 1-1 0 0,1 0 1 0 0,0 0 0 0 0,0 0-1 0 0,0 0 1 0 0,-1 0 0 0 0,1 0 0 0 0,0-1-1 0 0,0 1 1 0 0,-1 0 0 0 0,0-1-9 0 0,0 0 1 0 0,0 0 0 0 0,-1 0-1 0 0,1-1 1 0 0,0 1-1 0 0,0 0 1 0 0,1 0-1 0 0,-1-1 1 0 0,0 1 0 0 0,0-1-1 0 0,1 1 1 0 0,-2-2-1 0 0,-4-41-126 0 0,4 35 125 0 0,0-1 0 0 0,1 1 0 0 0,0 0 0 0 0,0 0 1 0 0,1 0-1 0 0,0-1 0 0 0,1 1 0 0 0,0 0 0 0 0,4-16 1 0 0,1-8-36 0 0,-5 27 45 0 0,0 0 0 0 0,0-1 1 0 0,0 1-1 0 0,3-8 0 0 0,-3 12 14 0 0,0 0 0 0 0,1 0-1 0 0,-1 0 1 0 0,0 0 0 0 0,0 1-1 0 0,1-1 1 0 0,-1 0 0 0 0,1 0-1 0 0,0 1 1 0 0,-1-1 0 0 0,1 1-1 0 0,0-1 1 0 0,0 1 0 0 0,0 0-1 0 0,4-2 1 0 0,21-12 276 0 0,-22 11-167 0 0,0 1 0 0 0,0 0-1 0 0,0 1 1 0 0,1-1 0 0 0,-1 1 0 0 0,1 0-1 0 0,10-2 1 0 0,-4 1 64 0 0,-9 2 0 0 0,1 3 75 0 0,-4-2-244 0 0,0 0 0 0 0,1 0 0 0 0,-1 0 0 0 0,0 0 0 0 0,1 0 0 0 0,-1 0 0 0 0,0 0 0 0 0,0 0 0 0 0,1 0 0 0 0,-1 0 0 0 0,0 0-1 0 0,0 0 1 0 0,1 0 0 0 0,-1 0 0 0 0,0 1 0 0 0,1-1 0 0 0,-1 0 0 0 0,0 0 0 0 0,0 0 0 0 0,0 0 0 0 0,1 1 0 0 0,-1-1 0 0 0,0 0 0 0 0,0 0 0 0 0,0 1 0 0 0,1-1 0 0 0,-1 0-1 0 0,0 0 1 0 0,0 1 0 0 0,0-1 0 0 0,0 0 0 0 0,0 1 0 0 0,0 8 2 0 0,1-4-12 0 0,-1-1-1 0 0,0 0 0 0 0,0 1 0 0 0,-1-1 0 0 0,1 0 1 0 0,-1 0-1 0 0,0 1 0 0 0,0-1 0 0 0,0 0 1 0 0,-1 0-1 0 0,1 0 0 0 0,-5 7 0 0 0,1-1-176 0 0,0 0-1 0 0,-4 16 0 0 0,-1 0-314 0 0,4 1-508 0 0,5-25 661 0 0,1 0-276 0 0,0-1 570 0 0,0 0 0 0 0,0 0 0 0 0,0 0 0 0 0,0 0-1 0 0,1 1 1 0 0,-1-1 0 0 0,0 0 0 0 0,1 0 0 0 0,-1 0 0 0 0,1 0 0 0 0,-1 0-1 0 0,1 0 1 0 0,-1 0 0 0 0,1 0 0 0 0,0 0 0 0 0,0 1 0 0 0,2 1 12 0 0,-1 1 0 0 0,0-1 0 0 0,0 1 0 0 0,0-1 0 0 0,1 5 0 0 0,-2-7 34 0 0,0 0 1 0 0,-1 0 0 0 0,1 0 0 0 0,0 0-1 0 0,0 0 1 0 0,0 0 0 0 0,0 0 0 0 0,0-1-1 0 0,0 1 1 0 0,0 0 0 0 0,0 0 0 0 0,0-1-1 0 0,0 1 1 0 0,1-1 0 0 0,-1 1 0 0 0,0-1 0 0 0,2 1-1 0 0,4 1 42 0 0,42 20 1031 0 0,-45-21-1042 0 0,-3-1 13 0 0,0 1 0 0 0,0-1 0 0 0,-1 0 1 0 0,1 1-1 0 0,0-1 0 0 0,0 1 0 0 0,-1-1 0 0 0,1 1 1 0 0,0-1-1 0 0,0 1 0 0 0,-1-1 0 0 0,1 1 0 0 0,-1 0 1 0 0,1-1-1 0 0,-1 1 0 0 0,2 1 0 0 0,16 13 508 0 0,-16-14-316 0 0,-7 8 230 0 0,5-7-429 0 0,-1 1-1 0 0,0-1 1 0 0,0 1-1 0 0,1-1 0 0 0,-1 1 1 0 0,-1-1-1 0 0,1 1 1 0 0,0-1-1 0 0,0 0 1 0 0,-1 0-1 0 0,0 0 1 0 0,-1 3-1 0 0,-3 1-11 0 0,0 1 1 0 0,0-1-1 0 0,0 0 0 0 0,-1 0 1 0 0,0 0-1 0 0,0-1 0 0 0,0 0 0 0 0,-1-1 1 0 0,0 0-1 0 0,-15 6 0 0 0,5-2-33 0 0,16-6-39 0 0,-1-1 1 0 0,0 1 0 0 0,1-1-1 0 0,-1 0 1 0 0,0 0-1 0 0,-5 1 1 0 0,-18 3-424 0 0,19-3-264 0 0,-1-1 1 0 0,-14 1-1 0 0,11-2-1148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9:07.8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169 69 3680 0 0,'0'0'167'0'0,"-8"-10"6500"0"0,-2-9 1975 0 0,7 14-7699 0 0,0 1 0 0 0,0-1-1 0 0,-7-7 1 0 0,9 11-812 0 0,0 0-1 0 0,0 1 1 0 0,-1-1-1 0 0,1 0 1 0 0,0 1-1 0 0,-1-1 0 0 0,1 0 1 0 0,0 1-1 0 0,-1 0 1 0 0,-2-1-1 0 0,-5-2 93 0 0,5 2-178 0 0,0 0 0 0 0,1 1 0 0 0,-1-1 1 0 0,1 1-1 0 0,-1 0 0 0 0,0 0 0 0 0,1 0 1 0 0,-1 0-1 0 0,0 0 0 0 0,1 1 0 0 0,-1 0 1 0 0,1 0-1 0 0,-1 0 0 0 0,1 0 0 0 0,-1 0 1 0 0,1 1-1 0 0,-5 2 0 0 0,-6 4 37 0 0,11-3-87 0 0,2-2 8 0 0,-1 1-33 0 0,-1 0-1 0 0,1 1 0 0 0,0-1 1 0 0,0 1-1 0 0,0-1 0 0 0,1 1 1 0 0,0 0-1 0 0,-1 0 0 0 0,2-1 1 0 0,-1 1-1 0 0,1 0 0 0 0,-1 0 1 0 0,1 0-1 0 0,1 0 0 0 0,-1 0 1 0 0,1 0-1 0 0,-1 0 0 0 0,2-1 1 0 0,-1 1-1 0 0,0 0 0 0 0,1 0 1 0 0,0-1-1 0 0,5 9 0 0 0,-7-12 28 0 0,3 4-19 0 0,0 1 0 0 0,1 0-1 0 0,-1-1 1 0 0,1 0 0 0 0,0 0-1 0 0,0 0 1 0 0,6 4 0 0 0,-3-3 2 0 0,0 1 0 0 0,-1-1 1 0 0,10 14-1 0 0,13 12-32 0 0,-26-29 57 0 0,1 1 0 0 0,0-1 1 0 0,-1 1-1 0 0,0-1 0 0 0,0 1 0 0 0,0 0 0 0 0,0 0 0 0 0,-1 0 0 0 0,1 1 0 0 0,-1-1 0 0 0,0 1 1 0 0,-1-1-1 0 0,1 1 0 0 0,-1 0 0 0 0,0-1 0 0 0,0 1 0 0 0,1 6 0 0 0,-2-7 6 0 0,0 0 1 0 0,0 0-1 0 0,-1-1 0 0 0,1 1 0 0 0,-1 0 1 0 0,0-1-1 0 0,0 1 0 0 0,0-1 0 0 0,0 1 0 0 0,-1-1 1 0 0,-1 4-1 0 0,-6 13 40 0 0,8-17-51 0 0,0-1 0 0 0,0 1 0 0 0,0-1 0 0 0,0 0 0 0 0,0 0 0 0 0,0 1 1 0 0,-1-1-1 0 0,1 0 0 0 0,-1 0 0 0 0,1 0 0 0 0,-1 0 0 0 0,0-1 1 0 0,0 1-1 0 0,1 0 0 0 0,-1-1 0 0 0,-1 1 0 0 0,-1 0 0 0 0,-27 11 0 0 0,25-14 0 0 0,4 1 2 0 0,1-1-1 0 0,-1-1 0 0 0,1 1 1 0 0,-1 0-1 0 0,1 0 0 0 0,0 0 1 0 0,0-1-1 0 0,0 1 1 0 0,0-1-1 0 0,0 1 0 0 0,0-1 1 0 0,0 1-1 0 0,0-1 0 0 0,0 0 1 0 0,1 1-1 0 0,-1-1 1 0 0,1 0-1 0 0,-1 1 0 0 0,1-1 1 0 0,0 0-1 0 0,-1-3 0 0 0,1-4 54 0 0,0-1-1 0 0,0 1 0 0 0,2-10 0 0 0,0 9 11 0 0,-1 3 7 0 0,0 0 0 0 0,1 1 0 0 0,0-1 0 0 0,4-7 0 0 0,4-15 224 0 0,-7 19-210 0 0,1 1 0 0 0,0 0 0 0 0,0 0 0 0 0,1 0 1 0 0,0 0-1 0 0,10-11 0 0 0,-2 0 63 0 0,-5 9-169 0 0,-1 0-1 0 0,2 1 1 0 0,-1 0 0 0 0,1 0-1 0 0,1 1 1 0 0,0 0-1 0 0,0 0 1 0 0,1 1 0 0 0,18-10-1 0 0,-1-1-720 0 0,-26 17 508 0 0,1-1 0 0 0,0 1 0 0 0,1 0 0 0 0,-1-1 0 0 0,0 2 0 0 0,0-1 0 0 0,1 0 0 0 0,-1 1 0 0 0,1-1 0 0 0,0 1 0 0 0,-1 0-1 0 0,1 0 1 0 0,7 0 0 0 0,5 1-1959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9:08.2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 4608 0 0,'0'0'14030'0'0,"2"-2"-12646"0"0,-1 1-1336 0 0,0 0 411 0 0,0 0 0 0 0,0 0 1 0 0,0 0-1 0 0,1 0 0 0 0,-1 1 1 0 0,0-1-1 0 0,1 0 0 0 0,-1 1 0 0 0,2-2 1 0 0,-2 2-396 0 0,0 0 0 0 0,-1 0 0 0 0,1 1 0 0 0,-1-1 0 0 0,1 0 0 0 0,0 0 0 0 0,-1 0 0 0 0,1 0 1 0 0,-1 1-1 0 0,1-1 0 0 0,-1 0 0 0 0,1 0 0 0 0,0 1 0 0 0,-1-1 0 0 0,0 0 0 0 0,1 1 0 0 0,-1-1 0 0 0,1 1 1 0 0,-1-1-1 0 0,1 1 0 0 0,-1-1 0 0 0,0 0 0 0 0,1 1 0 0 0,-1 0 0 0 0,0-1 0 0 0,1 1 0 0 0,-1-1 0 0 0,0 1 1 0 0,0-1-1 0 0,0 1 0 0 0,1 0 0 0 0,3 12 190 0 0,-1-1 0 0 0,0 1 0 0 0,0 0 0 0 0,-1 0 0 0 0,0 14 0 0 0,-1-10-175 0 0,1 0 0 0 0,5 18 0 0 0,14 40-7 0 0,-13-38-57 0 0,0-2-18 0 0,1-8-184 0 0,-7-17 40 0 0,1-1 0 0 0,1-1-1 0 0,4 10 1 0 0,-7-17 14 0 0,-1 0-1 0 0,1 0 0 0 0,-1 0 1 0 0,1 0-1 0 0,0 0 0 0 0,0 0 1 0 0,-1 0-1 0 0,1-1 0 0 0,0 1 1 0 0,0 0-1 0 0,0 0 1 0 0,0-1-1 0 0,0 1 0 0 0,0-1 1 0 0,0 1-1 0 0,0-1 0 0 0,0 1 1 0 0,0-1-1 0 0,0 1 1 0 0,0-1-1 0 0,1 0 0 0 0,-1 0 1 0 0,0 0-1 0 0,1 1 0 0 0,0-2-408 0 0,-1 1 0 0 0,0 0 0 0 0,1 0 0 0 0,-1-1 0 0 0,0 1-1 0 0,0-1 1 0 0,1 1 0 0 0,-1-1 0 0 0,0 1 0 0 0,0-1 0 0 0,0 0 0 0 0,0 1-1 0 0,0-1 1 0 0,1-1 0 0 0,10-11-6520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9:08.5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164 7 7368 0 0,'0'0'568'0'0,"-10"-5"-50"0"0,8 4-52 0 0,0 1-1 0 0,1 0 1 0 0,-1-1 0 0 0,0 1-1 0 0,0 0 1 0 0,0 0-1 0 0,1 0 1 0 0,-1 1-1 0 0,0-1 1 0 0,0 0-1 0 0,0 1 1 0 0,1-1-1 0 0,-1 1 1 0 0,0-1-1 0 0,1 1 1 0 0,-1 0-1 0 0,0 0 1 0 0,1 0-1 0 0,-3 1 1 0 0,-28 23 3468 0 0,23-16-3454 0 0,0 0-1 0 0,0 1 0 0 0,1 0 1 0 0,1 0-1 0 0,0 0 0 0 0,-7 15 1 0 0,10-18-383 0 0,1 0 1 0 0,0 0-1 0 0,0 0 1 0 0,1 1-1 0 0,0-1 1 0 0,1 1-1 0 0,-1-1 1 0 0,1 1-1 0 0,1 0 1 0 0,-1-1-1 0 0,2 12 1 0 0,0-16-72 0 0,0 1 1 0 0,0-1 0 0 0,0 0 0 0 0,1 0 0 0 0,-1-1 0 0 0,1 1 0 0 0,-1 0-1 0 0,1 0 1 0 0,0-1 0 0 0,0 1 0 0 0,0-1 0 0 0,1 0 0 0 0,-1 1 0 0 0,3 1 0 0 0,14 17 79 0 0,-17-19-96 0 0,0 0 1 0 0,0 0-1 0 0,0 0 1 0 0,0 0-1 0 0,0-1 1 0 0,0 1-1 0 0,0-1 0 0 0,1 1 1 0 0,-1-1-1 0 0,1 0 1 0 0,-1 1-1 0 0,1-1 1 0 0,-1-1-1 0 0,1 1 1 0 0,0 0-1 0 0,-1-1 0 0 0,1 1 1 0 0,0-1-1 0 0,0 0 1 0 0,-1 0-1 0 0,1 0 1 0 0,0 0-1 0 0,-1 0 1 0 0,1-1-1 0 0,4 0 0 0 0,-1 0-250 0 0,-1-1 0 0 0,1 0 0 0 0,-1 0-1 0 0,1 0 1 0 0,-1 0 0 0 0,0-1-1 0 0,0 0 1 0 0,0 0 0 0 0,0 0 0 0 0,-1 0-1 0 0,9-8 1 0 0,13-17-7517 0 0,-15 9 688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9.3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1 300 15520 0 0,'0'0'1407'0'0,"0"0"-1307"0"0,0 1 0 0 0,0-1-1 0 0,0 1 1 0 0,0-1-1 0 0,0 1 1 0 0,0-1-1 0 0,0 1 1 0 0,0-1-1 0 0,0 1 1 0 0,0-1-1 0 0,0 0 1 0 0,0 1-1 0 0,0-1 1 0 0,0 1-1 0 0,0-1 1 0 0,1 1-1 0 0,-1-1 1 0 0,0 1-1 0 0,0-1 1 0 0,1 0-1 0 0,-1 1 1 0 0,9 3 901 0 0,-3-2-603 0 0,-1-1 0 0 0,1 1 0 0 0,-1-1 0 0 0,1 0-1 0 0,0 0 1 0 0,9 0 0 0 0,-8-1-144 0 0,0 0 1 0 0,-1-1-1 0 0,1 0 0 0 0,0 0 0 0 0,-1-1 0 0 0,1 0 0 0 0,-1 0 1 0 0,8-4-1 0 0,3-3 305 0 0,25-18 0 0 0,-19 12-453 0 0,52-33-3290 0 0,-60 38 1560 0 0</inkml:trace>
  <inkml:trace contextRef="#ctx0" brushRef="#br0" timeOffset="1">210 1 15664 0 0,'0'0'1417'0'0,"0"1"-1167"0"0,-1 86 5549 0 0,3 114-2869 0 0,1-160-3143 0 0,1-1 1 0 0,18 76-1 0 0,-19-108-294 0 0,0 0 0 0 0,0 0 0 0 0,1 0 0 0 0,0 0 0 0 0,0-1 0 0 0,1 1 0 0 0,7 7 0 0 0,-2-3-1028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9:08.9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13760 0 0,'0'0'1674'0'0,"0"12"2301"0"0,0 5-1940 0 0,-1 6 530 0 0,5 33 1 0 0,-2-38-1933 0 0,-1 21-1 0 0,-1-22-319 0 0,3 23 0 0 0,-2-22-208 0 0,-1-14-75 0 0,1 0 0 0 0,-1 1 0 0 0,1-1 0 0 0,-1 0 0 0 0,3 7 0 0 0,2 4 6 0 0,-4-12-33 0 0,0 0 0 0 0,0 0 0 0 0,0 1 0 0 0,1-1 1 0 0,-1 0-1 0 0,1 0 0 0 0,0 0 0 0 0,3 4 0 0 0,-4-6-80 0 0,2-3-342 0 0,2-3 349 0 0,0-1-1 0 0,0 1 1 0 0,0-1 0 0 0,4-7-1 0 0,-6 10 42 0 0,-1-1-1 0 0,1 1 0 0 0,-1 0 1 0 0,1 0-1 0 0,3-3 1 0 0,-5 5 11 0 0,0 0 0 0 0,0-1-1 0 0,0 1 1 0 0,0 0 0 0 0,0 0 0 0 0,-1-1 0 0 0,1 1 0 0 0,-1-1 0 0 0,1 1-1 0 0,-1-1 1 0 0,1-1 0 0 0,1-3-51 0 0,0 2-11 0 0,4-14 62 0 0,-2 12 23 0 0,5-6 3 0 0,-5 9 34 0 0,22-1-31 0 0,7-2-11 0 0,-19-1 0 0 0,0-4 0 0 0,14-9 0 0 0,-25 18 0 0 0,-1 1 0 0 0,0-1 0 0 0,1 1 0 0 0,-1-1 0 0 0,0 0 0 0 0,3-3 0 0 0,-2 2 0 0 0,7-3 0 0 0,13-2 0 0 0,-22 8 0 0 0,0 0 0 0 0,-1 0 0 0 0,1 0 0 0 0,0 0 0 0 0,0 0 0 0 0,0 0 0 0 0,-1 0 0 0 0,1 0 0 0 0,0 0 0 0 0,0 1 0 0 0,0-1 0 0 0,-1 0 0 0 0,1 0 0 0 0,0 1 0 0 0,0-1 0 0 0,-1 0 0 0 0,1 1 0 0 0,0-1 0 0 0,-1 1 0 0 0,1-1 0 0 0,-1 1 0 0 0,1-1 0 0 0,0 1 0 0 0,0 0 0 0 0,20 20 16 0 0,-19-20-12 0 0,1 1 0 0 0,-1 0 0 0 0,1 1 0 0 0,-1-1 0 0 0,0 0 0 0 0,0 1 0 0 0,0-1 0 0 0,0 1 0 0 0,0-1 0 0 0,2 5 0 0 0,-2 9 19 0 0,-2-15-18 0 0,1 1 0 0 0,-1 0 0 0 0,0-1 0 0 0,0 1 0 0 0,1 0 0 0 0,-1-1 1 0 0,1 1-1 0 0,-1-1 0 0 0,1 1 0 0 0,1 2 0 0 0,8 5 11 0 0,-8-7-16 0 0,-1-1-1 0 0,1 0 1 0 0,-1 1 0 0 0,1-1-1 0 0,-1 1 1 0 0,1 0 0 0 0,-1-1-1 0 0,1 3 1 0 0,7 17-40 0 0,-7-16-12 0 0,0 1-1 0 0,0-1 1 0 0,5 8 0 0 0,8 10-467 0 0,-14-21 54 0 0,7 3-2519 0 0,6-1 1233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9:09.4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 5984 0 0,'27'-5'273'0'0,"-27"5"-264"0"0,0 0-1 0 0,0-1 0 0 0,0 1 1 0 0,0 0-1 0 0,0 0 1 0 0,0 0-1 0 0,0 0 1 0 0,0 0-1 0 0,0 0 0 0 0,0 0 1 0 0,0 0-1 0 0,0 0 1 0 0,0 0-1 0 0,0 0 1 0 0,0 0-1 0 0,0 0 0 0 0,0 0 1 0 0,0 0-1 0 0,0 0 1 0 0,0 0-1 0 0,0 0 1 0 0,0-1-1 0 0,0 1 0 0 0,0 0 1 0 0,0 0-1 0 0,0 0 1 0 0,0 0-1 0 0,0 0 1 0 0,1 0-1 0 0,-1 0 0 0 0,0 0 1 0 0,0 0-1 0 0,0 0 1 0 0,0 0-1 0 0,0 0 0 0 0,0 0 1 0 0,0 0-1 0 0,-13-9 6209 0 0,24 13-665 0 0,-8-2-5070 0 0,0 1 0 0 0,0-1 0 0 0,0 1 1 0 0,0 0-1 0 0,3 4 0 0 0,-5-6-332 0 0,-1 1-1 0 0,1-1 1 0 0,0 1-1 0 0,-1-1 0 0 0,0 1 1 0 0,1-1-1 0 0,-1 1 0 0 0,0 0 1 0 0,1-1-1 0 0,-1 1 1 0 0,-1 3-1 0 0,1-4-7 0 0,0 1 0 0 0,0 0-1 0 0,0-1 1 0 0,1 1 0 0 0,-1-1 0 0 0,0 1 0 0 0,0 0 0 0 0,1-1-1 0 0,-1 1 1 0 0,1-1 0 0 0,1 3 0 0 0,3 3 271 0 0,-3-5-347 0 0,-1-1-1 0 0,0 1 1 0 0,0 0-1 0 0,0-1 1 0 0,0 1-1 0 0,0 0 1 0 0,0-1-1 0 0,-1 1 1 0 0,1 0-1 0 0,-1 0 1 0 0,1 0-1 0 0,-1 0 1 0 0,1 0-1 0 0,-1 0 1 0 0,0 2-1 0 0,-5 55 1114 0 0,1-24-749 0 0,-10 57 232 0 0,3-23-397 0 0,10-57-229 0 0,1 0 0 0 0,0 0 0 0 0,1 0 0 0 0,3 15 0 0 0,-2-13 6 0 0,0-1 1 0 0,-1 26-1 0 0,-3-19-28 0 0,1-12-14 0 0,0 1 0 0 0,1-1 1 0 0,0 0-1 0 0,0 1 1 0 0,1-1-1 0 0,0 0 0 0 0,0 0 1 0 0,5 16-1 0 0,5 5-130 0 0,16 40-549 0 0,-25-66 373 0 0,0-1-1 0 0,0 1 1 0 0,0-1 0 0 0,0 0-1 0 0,1 0 1 0 0,-1 0 0 0 0,1 0 0 0 0,-1 0-1 0 0,1 0 1 0 0,0-1 0 0 0,-1 1-1 0 0,1-1 1 0 0,6 2 0 0 0,-5-3-3006 0 0</inkml:trace>
  <inkml:trace contextRef="#ctx0" brushRef="#br0" timeOffset="1">378 101 8752 0 0,'0'0'398'0'0,"1"-2"-3"0"0,10-13 9402 0 0,-7 44-7239 0 0,-2-24-2336 0 0,-1-1 0 0 0,0 1 0 0 0,-1 0 0 0 0,1 0 0 0 0,-1 0 0 0 0,0 0 1 0 0,-1 7-1 0 0,-9 23 619 0 0,7-27-649 0 0,0 0 1 0 0,1 1-1 0 0,0-1 0 0 0,-1 12 0 0 0,2-1 85 0 0,2 1 0 0 0,0-1-1 0 0,1 0 1 0 0,0 0 0 0 0,2 0-1 0 0,0 0 1 0 0,9 22-1 0 0,-7-18-70 0 0,-5-18-155 0 0,0 0 1 0 0,0 0 0 0 0,0 0-1 0 0,1-1 1 0 0,0 1 0 0 0,0 0-1 0 0,3 5 1 0 0,27 41 260 0 0,-31-49-310 0 0,0-1 0 0 0,0 0 0 0 0,0 0 0 0 0,0 0-1 0 0,0 0 1 0 0,0 0 0 0 0,0 0 0 0 0,0 0 0 0 0,0-1 0 0 0,1 1-1 0 0,-1 0 1 0 0,0-1 0 0 0,1 1 0 0 0,-1 0 0 0 0,0-1 0 0 0,1 0-1 0 0,-1 1 1 0 0,0-1 0 0 0,1 0 0 0 0,-1 0 0 0 0,1 0 0 0 0,-1 1 0 0 0,1-2-1 0 0,-1 1 1 0 0,0 0 0 0 0,1 0 0 0 0,-1 0 0 0 0,1-1 0 0 0,-1 1-1 0 0,0-1 1 0 0,2 0 0 0 0,5-2 4 0 0,0-1-1 0 0,0 0 0 0 0,-1 0 1 0 0,9-7-1 0 0,-3 2-3 0 0,-11 7-2 0 0,1 1 0 0 0,-1-1 0 0 0,0 0 0 0 0,-1 0 0 0 0,1 0 0 0 0,0 0 0 0 0,0 0 0 0 0,-1 0 0 0 0,1 0 0 0 0,-1-1 0 0 0,0 1 0 0 0,0 0 0 0 0,2-4 0 0 0,3-7 0 0 0,-5 11 0 0 0,-1 1 0 0 0,1 0 0 0 0,0-1 0 0 0,1 1 0 0 0,-1 0 0 0 0,0 0 0 0 0,0 0 0 0 0,0 0 0 0 0,1 0 0 0 0,-1 0 0 0 0,0 1 0 0 0,1-1 0 0 0,-1 0 0 0 0,1 1 0 0 0,1-1 0 0 0,28-6 0 0 0,-19 4 0 0 0,-9 3 0 0 0,-1 0 0 0 0,1 0-1 0 0,0 0 1 0 0,-1 0 0 0 0,1 0 0 0 0,0 0-1 0 0,-1 1 1 0 0,1-1 0 0 0,0 1 0 0 0,2 1-1 0 0,-3-1 2 0 0,0-1 0 0 0,-1 1 0 0 0,0-1-1 0 0,1 1 1 0 0,-1 0 0 0 0,1 0-1 0 0,-1 0 1 0 0,0 0 0 0 0,0 0-1 0 0,1 0 1 0 0,-1 0 0 0 0,0 0 0 0 0,0 0-1 0 0,0 1 1 0 0,0-1 0 0 0,0 0-1 0 0,-1 1 1 0 0,2 1 0 0 0,0 3 12 0 0,-2-5-12 0 0,0 1 0 0 0,1-1 1 0 0,-1 1-1 0 0,1-1 0 0 0,-1 1 0 0 0,1-1 0 0 0,0 1 1 0 0,-1-1-1 0 0,1 0 0 0 0,0 1 0 0 0,0-1 0 0 0,0 0 1 0 0,0 0-1 0 0,0 0 0 0 0,1 0 0 0 0,-1 0 0 0 0,0 0 1 0 0,2 2-1 0 0,23 11-101 0 0,-16-8-42 0 0,18 12 1 0 0,-19-11-599 0 0,0-1-1 0 0,15 9 1 0 0,2-5-1575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9:25.9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2704 6912 0 0,'0'0'528'0'0,"1"-2"-148"0"0,9-18 1989 0 0,-9 19-964 0 0,5-9 1975 0 0,-6 9-3259 0 0,0 0 0 0 0,0 0 0 0 0,1 0-1 0 0,-1 0 1 0 0,0 0 0 0 0,1 0 0 0 0,-1 0 0 0 0,1 0-1 0 0,-1 0 1 0 0,1 0 0 0 0,0 0 0 0 0,-1 0 0 0 0,1 0-1 0 0,1-1 1 0 0,0 0 604 0 0,7-16 1710 0 0,-8 17-2325 0 0,0-1 0 0 0,0 1 0 0 0,0 0-1 0 0,0-1 1 0 0,1 1 0 0 0,-1 0 0 0 0,0 0 0 0 0,1 0 0 0 0,2-2-1 0 0,2-1 178 0 0,82-78 2156 0 0,-65 59-2196 0 0,11-8 66 0 0,-34 31-313 0 0,14-10 106 0 0,1-1 0 0 0,-2-1 0 0 0,14-15 0 0 0,-14 14-2 0 0,20-17 0 0 0,-8 7 1 0 0,76-59 463 0 0,-54 46-154 0 0,-31 25-382 0 0,-11 8-34 0 0,-1 0-1 0 0,0 0 0 0 0,1-1 0 0 0,-1 1 0 0 0,4-5 1 0 0,-1-2-34 0 0,-4 6 19 0 0,0 0 0 0 0,1 0 0 0 0,-1 1 0 0 0,1-1 0 0 0,5-4 0 0 0,47-35 259 0 0,32-23-24 0 0,-13 14-202 0 0,-47 33 68 0 0,-1-1 0 0 0,34-34 1 0 0,-2 2 14 0 0,-14 10 3 0 0,-31 27-56 0 0,23-18 0 0 0,-36 32-42 0 0,23-16 90 0 0,-1-2 0 0 0,25-24 0 0 0,-37 31-47 0 0,21-16 0 0 0,-20 19 18 0 0,17-19 0 0 0,-1-1 38 0 0,34-26 0 0 0,-39 35-72 0 0,14-17 54 0 0,-24 23-54 0 0,17-15 0 0 0,11-6-14 0 0,56-43 41 0 0,-66 56-9 0 0,-16 10-17 0 0,24-13 0 0 0,-22 15-18 0 0,-1-2 0 0 0,0 0-1 0 0,14-14 1 0 0,24-17 7 0 0,-45 36-2 0 0,0-1-1 0 0,10-10 1 0 0,-3 3-3 0 0,18-18 21 0 0,-7 7 53 0 0,45-33-1 0 0,-49 37-89 0 0,-20 18 0 0 0,1 0 0 0 0,-1 0 0 0 0,1 0 0 0 0,0 1 0 0 0,0 0 0 0 0,5-3 0 0 0,3-1 0 0 0,-8 6 0 0 0,0-1 0 0 0,0 0 0 0 0,-1-1 0 0 0,1 1 0 0 0,-1-1 0 0 0,0 1 0 0 0,0-1 0 0 0,6-6 0 0 0,16-15 37 0 0,-3 6-10 0 0,-10 6 1 0 0,1 0 1 0 0,23-15-1 0 0,5-5 15 0 0,-25 14-43 0 0,-13 15 0 0 0,-1-1 0 0 0,1 1 0 0 0,1-1 0 0 0,5-4 0 0 0,8-5 0 0 0,18-11 0 0 0,-20 15 0 0 0,7-2 0 0 0,-19 10 0 0 0,-1 0 0 0 0,0-1 0 0 0,1 1 0 0 0,-1 0 0 0 0,0-1 0 0 0,1 1 0 0 0,-1-1 0 0 0,0 0 0 0 0,0 1 0 0 0,0-1 0 0 0,2-3 0 0 0,-2 2 0 0 0,0 1 0 0 0,0 0 0 0 0,0 0 0 0 0,1 0 0 0 0,-1 0 0 0 0,5-2 0 0 0,-4 2 0 0 0,4-1 0 0 0,0 0 0 0 0,0-1 0 0 0,0 0 0 0 0,-1-1 0 0 0,1 1 0 0 0,-1-1 0 0 0,8-8 0 0 0,-10 8 0 0 0,1 1 0 0 0,0 0 0 0 0,0 0 0 0 0,1 0 0 0 0,-1 1 0 0 0,11-6 0 0 0,-8 6 0 0 0,-1-1 0 0 0,-1 0 0 0 0,11-8 0 0 0,15-13 0 0 0,-23 19 0 0 0,-6 5 0 0 0,0-1 0 0 0,0 0 0 0 0,-1 0 0 0 0,1 0 0 0 0,0 0 0 0 0,3-4 0 0 0,2-1 0 0 0,-3 2 0 0 0,1 0 0 0 0,-1 1 0 0 0,1 0 0 0 0,7-4 0 0 0,-10 6 5 0 0,1-1 0 0 0,-1 1-1 0 0,0-1 1 0 0,0 0 0 0 0,3-4 0 0 0,-2 3 1 0 0,0 0 0 0 0,0 0-1 0 0,0 0 1 0 0,1 0 0 0 0,5-3 0 0 0,27-22 5 0 0,-36 28-8 0 0,0 1 0 0 0,0-1 1 0 0,0 0-1 0 0,0 1 1 0 0,0-1-1 0 0,-1 0 0 0 0,1 0 1 0 0,0 1-1 0 0,0-1 0 0 0,0 0 1 0 0,-1 0-1 0 0,1 0 0 0 0,0 0 1 0 0,-1 0-1 0 0,1-2 0 0 0,2 0-3 0 0,24-21 0 0 0,-6 7 0 0 0,-4 0 0 0 0,-14 13 0 0 0,0 1 0 0 0,0 0 0 0 0,0 0 0 0 0,1 0 0 0 0,-1 0 0 0 0,6-3 0 0 0,5-3 0 0 0,-10 6 0 0 0,0 0 0 0 0,0-1 0 0 0,-1 1 0 0 0,7-9 0 0 0,-2 3 0 0 0,0 0 0 0 0,10-8 0 0 0,-6 8 0 0 0,-9 7 0 0 0,0 0 0 0 0,0 0 0 0 0,-1-1 0 0 0,1 1 0 0 0,0-1 0 0 0,-1 0 0 0 0,4-5 0 0 0,-6 8 0 0 0,0-1 0 0 0,0 1 0 0 0,0-1 0 0 0,0 1 0 0 0,1-1 0 0 0,-1 1 0 0 0,0 0 0 0 0,0-1 0 0 0,1 1 0 0 0,-1-1 0 0 0,0 1 0 0 0,1-1 0 0 0,-1 1 0 0 0,0 0 0 0 0,1-1 0 0 0,-1 1 0 0 0,1 0 0 0 0,-1 0 0 0 0,0-1 0 0 0,1 1 0 0 0,-1 0 0 0 0,1 0 0 0 0,-1-1 0 0 0,1 1 0 0 0,-1 0 0 0 0,1 0 0 0 0,-1 0 0 0 0,1 0 0 0 0,-1 0 0 0 0,1 0 0 0 0,-1 0 0 0 0,1 0 0 0 0,-1 0 0 0 0,2 0 0 0 0,-1 0 0 0 0,1 0 0 0 0,-1-1 0 0 0,0 1 0 0 0,0-1 0 0 0,0 0 0 0 0,0 1 0 0 0,0-1 0 0 0,0 0 0 0 0,0 0 0 0 0,0 1 0 0 0,2-3 0 0 0,10-7 0 0 0,-10 10 0 0 0,0-1 0 0 0,1 0 0 0 0,-1-1 0 0 0,0 1 0 0 0,0 0 0 0 0,0-1 0 0 0,0 0 0 0 0,3-2 0 0 0,-4 3 0 0 0,0 0 0 0 0,-1-1 0 0 0,1 1 0 0 0,-1-1 0 0 0,1 0 0 0 0,-1 0 0 0 0,0 1 0 0 0,2-4 0 0 0,4-5 0 0 0,-1 8 0 0 0,0-1-2 0 0,-5 2 7 0 0,0 0 1 0 0,0 0-1 0 0,1 0 1 0 0,-1 0 0 0 0,0 0-1 0 0,1 0 1 0 0,-1 1-1 0 0,1-1 1 0 0,-1 1-1 0 0,1-1 1 0 0,2 0-1 0 0,-2-1 48 0 0,1-5-53 0 0,-1 5-32 0 0,19-16 69 0 0,-16 13-42 0 0,5-4-27 0 0,3-1 52 0 0,-11 7-4 0 0,15-8-9 0 0,5-11-7 0 0,-11 16 11 0 0,-3 3 45 0 0,-6 2-6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9:26.3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3224 0 0,'16'5'11345'0'0,"-8"-5"-6424"0"0,-4 3-4416 0 0,-4-4-422 0 0,1 1 0 0 0,-1-1 0 0 0,1 1 0 0 0,0 0 0 0 0,-1-1 0 0 0,1 1 0 0 0,-1 0 0 0 0,1-1 0 0 0,0 1 0 0 0,-1 0 0 0 0,1 0 0 0 0,0 0 0 0 0,-1 0 0 0 0,1-1 0 0 0,0 1 0 0 0,-1 0 0 0 0,1 0 0 0 0,0 0 0 0 0,-1 0 0 0 0,1 1 0 0 0,1-1 0 0 0,-2 0 62 0 0,3 0 18 0 0,0 0 1 0 0,0 1-1 0 0,-1-1 1 0 0,1 1-1 0 0,0-1 1 0 0,-1 1-1 0 0,1 0 1 0 0,0 0-1 0 0,-1 1 0 0 0,1-1 1 0 0,3 3-1 0 0,-4-2 255 0 0,1-2-235 0 0,0 0 0 0 0,1 1 1 0 0,-1 0-1 0 0,0 0 1 0 0,0 0-1 0 0,0 0 1 0 0,6 3-1 0 0,-6-2-114 0 0,0-1-1 0 0,0 1 1 0 0,0-1-1 0 0,1 0 1 0 0,-1 0-1 0 0,0 0 1 0 0,1-1-1 0 0,3 1 1 0 0,3-1 32 0 0,-5 0-28 0 0,0 0-1 0 0,0 0 1 0 0,0 0 0 0 0,0 1 0 0 0,10 2 0 0 0,-13-3-39 0 0,-1 0-1 0 0,1 0 1 0 0,-1 0 0 0 0,1 1-1 0 0,-1-1 1 0 0,1-1 0 0 0,-1 1-1 0 0,4 0 1 0 0,-4-1 17 0 0,0 1 0 0 0,0 0 0 0 0,0 0 0 0 0,0-1 0 0 0,0 1 0 0 0,0 0 0 0 0,0 0 0 0 0,0 0 0 0 0,0 0-1 0 0,0 1 1 0 0,0-1 0 0 0,0 0 0 0 0,0 0 0 0 0,0 1 0 0 0,0-1 0 0 0,0 0 0 0 0,2 2 0 0 0,-2-1-38 0 0,1 0-1 0 0,-1 0 1 0 0,0 1 0 0 0,1-1-1 0 0,-1 0 1 0 0,0 1-1 0 0,0-1 1 0 0,0 1 0 0 0,0-1-1 0 0,-1 1 1 0 0,1 0 0 0 0,0-1-1 0 0,-1 1 1 0 0,1 0-1 0 0,-1-1 1 0 0,1 1 0 0 0,-1 0-1 0 0,0 0 1 0 0,0-1 0 0 0,0 1-1 0 0,0 0 1 0 0,0 0-1 0 0,0 0 1 0 0,0-1 0 0 0,-1 1-1 0 0,1 0 1 0 0,-1 2-1 0 0,-6 19 45 0 0,5-18-31 0 0,1 1 0 0 0,-1 0 0 0 0,-4 8-1 0 0,0-4-13 0 0,3-5-12 0 0,0-1-1 0 0,1 1 1 0 0,0-1 0 0 0,-3 7 0 0 0,2-1-10 0 0,-2-1 1 0 0,-7 15-1 0 0,-5 7-58 0 0,-12 24-170 0 0,16-30-1286 0 0,-19 44 1 0 0,21-37-39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20:29.7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74 2304 0 0,'-2'-2'58'0'0,"1"1"0"0"0,-1 0 0 0 0,1 0 0 0 0,-1-1 1 0 0,1 1-1 0 0,0-1 0 0 0,0 1 0 0 0,0-1 0 0 0,0 0 0 0 0,0 1 0 0 0,0-1 0 0 0,-1-4 1 0 0,1 5 398 0 0,0-1 0 0 0,1 0 0 0 0,-1 1 1 0 0,0-1-1 0 0,0 1 0 0 0,0-1 0 0 0,0 1 0 0 0,0-1 1 0 0,0 1-1 0 0,-5-4 3840 0 0,6-4-594 0 0,0 7-2991 0 0,1-1 0 0 0,-1 1 0 0 0,0 0 1 0 0,0 0-1 0 0,0 0 0 0 0,-1 0 1 0 0,0-4-1 0 0,6 6-389 0 0,0 0 0 0 0,0 0 0 0 0,0 1 0 0 0,-1 0 0 0 0,1 0 0 0 0,0 0-1 0 0,-1 0 1 0 0,1 1 0 0 0,7 3 0 0 0,-3 2-249 0 0,0 0 0 0 0,0 1-1 0 0,0 0 1 0 0,-1 1 0 0 0,0 0 0 0 0,8 13-1 0 0,-8-11-30 0 0,0 0 0 0 0,-2 1 0 0 0,1-1 0 0 0,-1 2 0 0 0,-1-1 0 0 0,0 0 0 0 0,-1 1-1 0 0,-1 0 1 0 0,0 0 0 0 0,2 17 0 0 0,17 74-455 0 0,-11-61 202 0 0,-3-16-405 0 0,-2-5-1041 0 0,-5-19 695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20:30.2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23 202 9216 0 0,'0'0'5026'0'0,"-7"1"-1735"0"0,5 3-2917 0 0,0-1 1 0 0,0 1-1 0 0,1 1 1 0 0,-1-1-1 0 0,1 0 0 0 0,0 0 1 0 0,0 1-1 0 0,-1 7 1 0 0,1 41 79 0 0,1-35-262 0 0,1-11-174 0 0,-1 0-1 0 0,1-1 1 0 0,0 1 0 0 0,1-1 0 0 0,3 10 0 0 0,-4-13-15 0 0,0 0 0 0 0,0-1 0 0 0,0 1 1 0 0,0-1-1 0 0,0 1 0 0 0,1-1 0 0 0,0 1 0 0 0,-1-1 0 0 0,1 0 1 0 0,0 0-1 0 0,0 0 0 0 0,0 0 0 0 0,0 0 0 0 0,5 3 0 0 0,-3-3-16 0 0,0-1-1 0 0,0 1 0 0 0,0-1 0 0 0,0 1 1 0 0,8 0-1 0 0,-10-2 6 0 0,0 0 0 0 0,0 0 0 0 0,0 0 1 0 0,0-1-1 0 0,0 1 0 0 0,0-1 0 0 0,3 0 0 0 0,8-2-23 0 0,-11 2 34 0 0,1 0 0 0 0,-1 0 0 0 0,0 0 0 0 0,0 0 0 0 0,1 0 0 0 0,-1-1 0 0 0,0 1 0 0 0,0 0 0 0 0,-1-1 0 0 0,1 0 0 0 0,0 1 0 0 0,2-4 0 0 0,19-27 311 0 0,-17 24-187 0 0,-2 1-51 0 0,0-1 0 0 0,0 1 0 0 0,-1-1 0 0 0,0 0 0 0 0,0 0 0 0 0,-1 0 0 0 0,0 0 0 0 0,2-14 0 0 0,-1-8 179 0 0,-2-31 0 0 0,-1 55-218 0 0,0-7 56 0 0,-1 0 0 0 0,-1 0 0 0 0,0 0 0 0 0,0 0-1 0 0,-2 0 1 0 0,1 0 0 0 0,-2 1 0 0 0,-9-22 0 0 0,8 19 79 0 0,4 13-162 0 0,0 1 0 0 0,0-1-1 0 0,1 1 1 0 0,-1 0 0 0 0,0-1 0 0 0,0 1 0 0 0,0 0 0 0 0,0 0 0 0 0,0 0-1 0 0,-1 0 1 0 0,1 1 0 0 0,0-1 0 0 0,0 1 0 0 0,-1-1 0 0 0,1 1 0 0 0,0 0-1 0 0,-1-1 1 0 0,1 1 0 0 0,0 1 0 0 0,-1-1 0 0 0,1 0 0 0 0,0 0-1 0 0,0 1 1 0 0,-1-1 0 0 0,1 1 0 0 0,0 0 0 0 0,0 0 0 0 0,0 0 0 0 0,0 0-1 0 0,-3 1 1 0 0,1 0-25 0 0,-1 1 0 0 0,1-1-1 0 0,-1 1 1 0 0,1 0 0 0 0,0 0 0 0 0,0 1-1 0 0,0-1 1 0 0,0 1 0 0 0,1 0 0 0 0,0 0-1 0 0,-1 0 1 0 0,1 0 0 0 0,1 0-1 0 0,-1 1 1 0 0,1-1 0 0 0,-1 1 0 0 0,1 0-1 0 0,1 0 1 0 0,-1 0 0 0 0,1 0 0 0 0,0 0-1 0 0,0 0 1 0 0,0 0 0 0 0,0 0-1 0 0,1 1 1 0 0,0-1 0 0 0,0 0 0 0 0,1 0-1 0 0,0 0 1 0 0,-1 0 0 0 0,2 0 0 0 0,2 9-1 0 0,-3-11-1 0 0,0-1-1 0 0,0 1 0 0 0,0-1 1 0 0,1 1-1 0 0,-1-1 1 0 0,1 0-1 0 0,0 1 0 0 0,0-1 1 0 0,0 0-1 0 0,0 0 0 0 0,0 0 1 0 0,0-1-1 0 0,0 1 1 0 0,1 0-1 0 0,-1-1 0 0 0,0 1 1 0 0,1-1-1 0 0,-1 0 0 0 0,1 0 1 0 0,0 0-1 0 0,-1 0 1 0 0,4 0-1 0 0,-1 1 134 0 0,0-1-1 0 0,0 1 1 0 0,-1-1 0 0 0,1 0 0 0 0,1 0-1 0 0,-1-1 1 0 0,0 0 0 0 0,0 0 0 0 0,0 0-1 0 0,0 0 1 0 0,0-1 0 0 0,0 0 0 0 0,0 0-1 0 0,0 0 1 0 0,9-4 0 0 0,-4 0-67 0 0,-1 0 0 0 0,0-1 1 0 0,0 0-1 0 0,0-1 0 0 0,0 0 0 0 0,11-13 1 0 0,-5 3-673 0 0,-1 0 1 0 0,15-26-1 0 0,-13 15-285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16.6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65 11976 0 0,'0'0'576'0'0,"-1"-2"-251"0"0,-5-29 86 0 0,5 28-158 0 0,1 1-1 0 0,-1 0 1 0 0,0 0 0 0 0,0 0 0 0 0,0 0 0 0 0,0 0 0 0 0,0 0 0 0 0,0 0 0 0 0,-4-10 7645 0 0,8 13-7895 0 0,0 0 0 0 0,-1 1 0 0 0,1 0 0 0 0,0 0 0 0 0,0 0 0 0 0,-1 0 0 0 0,1 0 0 0 0,-1 0-1 0 0,0 1 1 0 0,0-1 0 0 0,4 6 0 0 0,0 3-4 0 0,10 22-1 0 0,1 1 46 0 0,11 18 420 0 0,-15-27-58 0 0,30 44 0 0 0,111 156 264 0 0,-105-150-683 0 0,106 183 275 0 0,-78-126-249 0 0,-48-84-49 0 0,-7-14-11 0 0,39 44-1 0 0,-40-54 50 0 0,-2 0 0 0 0,-1 2 0 0 0,22 39 0 0 0,-29-46 0 0 0,0-1 1 0 0,1 0-1 0 0,1-1 0 0 0,25 26 0 0 0,4 5 99 0 0,203 289 363 0 0,0 34-346 0 0,-150-244-225 0 0,-50-66-261 0 0,45 69 783 0 0,36 53-187 0 0,-78-118-164 0 0,-41-56-61 0 0,1-1 1 0 0,14 12 0 0 0,4 6-5 0 0,-24-23-44 0 0,1 0 0 0 0,-1 0-1 0 0,1 0 1 0 0,0-1 0 0 0,0 1-1 0 0,0-1 1 0 0,0 1 0 0 0,7 2-1 0 0,-8-4-131 0 0,-8-10-3363 0 0,0 0 1497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17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6912 0 0,'0'0'12882'0'0,"1"2"-12337"0"0,4 13 384 0 0,0 1 0 0 0,5 30 0 0 0,-7-26-352 0 0,10 31-1 0 0,-11-44-538 0 0,0 1 0 0 0,0-1-1 0 0,0 14 1 0 0,-2-15-36 0 0,1-1 1 0 0,0 1-1 0 0,0 0 1 0 0,0 0-1 0 0,3 6 1 0 0,-2-7-128 0 0,0 0 0 0 0,0 1 0 0 0,0-1 1 0 0,-1 0-1 0 0,0 0 0 0 0,1 7 0 0 0,-2-10-303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17.6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 7832 0 0,'0'0'1036'0'0,"3"0"160"0"0,31-5 3041 0 0,-28 4-3568 0 0,0 0 0 0 0,1 0 0 0 0,-1 0 0 0 0,1 0 0 0 0,0 1-1 0 0,9 1 1 0 0,183 41 5754 0 0,-108-19-5947 0 0,-83-21-488 0 0,-1 0 1 0 0,0-1 0 0 0,9 1-1 0 0,-9-1-109 0 0,1 0 0 0 0,-1 0 1 0 0,15 5-1 0 0,-3 2-1325 0 0,-2-3-470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19.5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85 161 8288 0 0,'-11'-5'625'0'0,"10"5"-608"0"0,1-1 1 0 0,-1 1-1 0 0,0-1 1 0 0,1 1-1 0 0,-1 0 1 0 0,0 0-1 0 0,1-1 0 0 0,-1 1 1 0 0,0 0-1 0 0,0 0 1 0 0,1 0-1 0 0,-1 0 1 0 0,0-1-1 0 0,0 1 0 0 0,1 0 1 0 0,-1 1-1 0 0,0-1 1 0 0,0 0-1 0 0,1 0 1 0 0,-1 0-1 0 0,0 0 0 0 0,0 0 1 0 0,1 1-1 0 0,-1-1 1 0 0,0 0-1 0 0,1 1 1 0 0,-2 0-1 0 0,1-1 262 0 0,0 1 1 0 0,0-1-1 0 0,0 0 0 0 0,0 0 1 0 0,0 0-1 0 0,-1 0 1 0 0,1 0-1 0 0,0 0 0 0 0,0 0 1 0 0,0 0-1 0 0,0 0 0 0 0,0 0 1 0 0,0-1-1 0 0,0 1 0 0 0,0 0 1 0 0,0-1-1 0 0,0 1 0 0 0,0-1 1 0 0,0 1-1 0 0,0-1 1 0 0,0 1-1 0 0,-2-2 0 0 0,-2-1 353 0 0,3 2-456 0 0,1 0 0 0 0,-1 0 0 0 0,1 0 0 0 0,-1 0 0 0 0,1-1-1 0 0,0 1 1 0 0,0 0 0 0 0,-1-1 0 0 0,1 1 0 0 0,0-1 0 0 0,0 1 0 0 0,0-1 0 0 0,0 1 0 0 0,1-1-1 0 0,-1 0 1 0 0,0 1 0 0 0,1-1 0 0 0,-1 0 0 0 0,1 0 0 0 0,0 1 0 0 0,-1-1 0 0 0,1 0 0 0 0,0 0-1 0 0,0-3 1 0 0,0 0 83 0 0,1-1-1 0 0,-1 0 1 0 0,1 0-1 0 0,0 0 1 0 0,0 1 0 0 0,1-1-1 0 0,4-9 1 0 0,-5 11-156 0 0,1 1 1 0 0,0 0 0 0 0,0 0 0 0 0,0 0 0 0 0,0 0-1 0 0,0 0 1 0 0,1 1 0 0 0,-1-1 0 0 0,1 1 0 0 0,0-1-1 0 0,0 1 1 0 0,0 0 0 0 0,0 0 0 0 0,5-2 0 0 0,-3 2-17 0 0,0 0 0 0 0,1 0 0 0 0,-1 1 0 0 0,0 0 0 0 0,1 0 0 0 0,-1 1 0 0 0,1-1 0 0 0,0 1 0 0 0,-1 0 0 0 0,1 1 0 0 0,10 1 0 0 0,-12-1-87 0 0,-1-1 0 0 0,1 2 0 0 0,0-1 0 0 0,0 0 1 0 0,-1 1-1 0 0,1-1 0 0 0,-1 1 0 0 0,1 0 0 0 0,-1 0 0 0 0,0 0 0 0 0,0 1 0 0 0,0-1 1 0 0,0 1-1 0 0,0 0 0 0 0,0 0 0 0 0,-1 0 0 0 0,3 4 0 0 0,1 1 0 0 0,-1 1 0 0 0,-1-1 0 0 0,0 1 0 0 0,0 0 0 0 0,-1 1 0 0 0,0-1 0 0 0,0 0 0 0 0,-1 1 0 0 0,1 12 0 0 0,-2-12-25 0 0,-1-1-1 0 0,0 0 0 0 0,-1 0 1 0 0,0 1-1 0 0,-4 11 1 0 0,0 12-659 0 0,4-29 567 0 0,0 1-1 0 0,0-1 1 0 0,0 0-1 0 0,0 0 1 0 0,-1 0 0 0 0,1 0-1 0 0,-1 0 1 0 0,0-1-1 0 0,-3 5 1 0 0,-26 29-900 0 0,17-20 523 0 0,10-12 432 0 0,-1-1 0 0 0,1 0 1 0 0,-1 0-1 0 0,-6 4 0 0 0,-7 6-69 0 0,11-7 117 0 0,-3-5 14 0 0,-9-2 330 0 0,17 0 1075 0 0,2-2-1344 0 0,1 0-1 0 0,-1 1 1 0 0,1-1-1 0 0,-1 0 1 0 0,1 1 0 0 0,0-1-1 0 0,0 1 1 0 0,-1-1 0 0 0,1 1-1 0 0,0-1 1 0 0,0 1 0 0 0,1 0-1 0 0,-1-1 1 0 0,0 1-1 0 0,0 0 1 0 0,1 0 0 0 0,-1 0-1 0 0,0 0 1 0 0,1 0 0 0 0,-1 0-1 0 0,1 0 1 0 0,0 0 0 0 0,-1 1-1 0 0,3-1 1 0 0,1-1 48 0 0,0 0 1 0 0,1 0-1 0 0,-1 1 0 0 0,1 0 1 0 0,-1 0-1 0 0,9 1 0 0 0,43-6-109 0 0,-32 6 230 0 0,-23 0 276 0 0,1 1-319 0 0,23 7-514 0 0,-23-7 75 0 0,0-1-30 0 0,57 0-3280 0 0,-30 0-524 0 0,-27 0 1985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9.6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82 12896 0 0,'0'0'1172'0'0,"2"-2"-967"0"0,28-26 252 0 0,-23 23 565 0 0,0 0 1 0 0,0 0 0 0 0,0 1-1 0 0,1 0 1 0 0,-1 0 0 0 0,1 1-1 0 0,0 0 1 0 0,0 0 0 0 0,16-3 0 0 0,-3 2-111 0 0,-15 2-689 0 0,1 1-1 0 0,-1 0 1 0 0,1 0 0 0 0,-1 1-1 0 0,8-1 1 0 0,-12 2-201 0 0,1-1-1 0 0,-1 0 1 0 0,0 1 0 0 0,0 0 0 0 0,0-1 0 0 0,0 1 0 0 0,0 0 0 0 0,0 0-1 0 0,0 0 1 0 0,0 0 0 0 0,0 1 0 0 0,0-1 0 0 0,0 0 0 0 0,-1 1 0 0 0,1-1-1 0 0,-1 1 1 0 0,1 0 0 0 0,-1 0 0 0 0,2 2 0 0 0,0-1-23 0 0,-1 1 1 0 0,1-1-1 0 0,-1 1 0 0 0,-1 0 1 0 0,1-1-1 0 0,0 1 1 0 0,-1 0-1 0 0,0 0 0 0 0,0 0 1 0 0,0 0-1 0 0,0 0 0 0 0,0 8 1 0 0,-2 2-126 0 0,0 0 1 0 0,-1 1-1 0 0,0-1 0 0 0,-7 20 1 0 0,-1-5-495 0 0,-13 30 1 0 0,2-15-1423 0 0,-41 68 0 0 0,54-101 1749 0 0,-1 0-1 0 0,1-1 1 0 0,-2 0-1 0 0,1-1 1 0 0,-2 1-1 0 0,1-2 1 0 0,-22 14-1 0 0,16-14 203 0 0,15-8 111 0 0,1 0 1 0 0,-1 0-1 0 0,0 0 0 0 0,1 1 1 0 0,-1-1-1 0 0,0 0 1 0 0,1 0-1 0 0,-1 0 0 0 0,1 0 1 0 0,-1 0-1 0 0,0-1 0 0 0,1 1 1 0 0,-1 0-1 0 0,0 0 1 0 0,1 0-1 0 0,-1 0 0 0 0,1-1 1 0 0,-1 1-1 0 0,0 0 1 0 0,1-1-1 0 0,-1 1 0 0 0,0-1 1 0 0,0 0 299 0 0,-10 0 2272 0 0,13-2-2377 0 0,1 0-1 0 0,-1 1 1 0 0,0 0 0 0 0,1-1 0 0 0,-1 1 0 0 0,1 0 0 0 0,0 0 0 0 0,0 0 0 0 0,-1 1-1 0 0,1-1 1 0 0,7-2 0 0 0,-1 1 242 0 0,1 0-1 0 0,19-4 1 0 0,-14 5-199 0 0,0 1 1 0 0,0 1 0 0 0,15 1 0 0 0,7 0-37 0 0,-33-1-205 0 0,26 0-64 0 0,40 5-1 0 0,-61-4-410 0 0,-1-1 0 0 0,1 1 0 0 0,0-2 0 0 0,0 1-1 0 0,-1-1 1 0 0,1-1 0 0 0,-1 1 0 0 0,15-6 0 0 0,-4-2-1336 0 0,-2-1-258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19.9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32 120 6448 0 0,'-11'1'12154'0'0,"9"2"-11828"0"0,1 0 0 0 0,0-1 0 0 0,0 1 0 0 0,-1 0 0 0 0,2 0 0 0 0,-1 0 0 0 0,0 0 0 0 0,1-1 0 0 0,-1 1 0 0 0,1 0 0 0 0,0 0 0 0 0,0 0 0 0 0,0 4 0 0 0,1-1-172 0 0,0 0-1 0 0,1 0 1 0 0,-1-1-1 0 0,1 1 1 0 0,5 9-1 0 0,0 1 114 0 0,-4-10-186 0 0,-1 0 1 0 0,1 1-1 0 0,1-2 0 0 0,-1 1 1 0 0,9 10-1 0 0,20 22 119 0 0,-18-21-170 0 0,1 0 0 0 0,21 19 0 0 0,-29-31-29 0 0,-1 0 0 0 0,1 0-1 0 0,0-1 1 0 0,0 0 0 0 0,0 0-1 0 0,1 0 1 0 0,-1-1-1 0 0,1-1 1 0 0,0 1 0 0 0,8 1-1 0 0,-13-4 8 0 0,-1 0-1 0 0,1 1 1 0 0,-1-1 0 0 0,1 0-1 0 0,0 0 1 0 0,-1-1 0 0 0,1 1-1 0 0,-1-1 1 0 0,1 1-1 0 0,0-1 1 0 0,-1 0 0 0 0,0 0-1 0 0,1 0 1 0 0,-1 0-1 0 0,1 0 1 0 0,-1 0 0 0 0,0-1-1 0 0,0 1 1 0 0,3-3 0 0 0,-2 1 10 0 0,0 0 0 0 0,0-1 0 0 0,0 1 1 0 0,-1 0-1 0 0,1-1 0 0 0,-1 0 1 0 0,0 0-1 0 0,0 1 0 0 0,-1-1 1 0 0,1 0-1 0 0,1-5 0 0 0,5-16 125 0 0,-6 19-21 0 0,1-1 0 0 0,-1 0 1 0 0,-1 0-1 0 0,1 0 0 0 0,-1 1 0 0 0,0-2 0 0 0,-1-12 0 0 0,-19-84 693 0 0,18 100-790 0 0,-2-6 7 0 0,1 1-1 0 0,-2 0 1 0 0,1 0 0 0 0,-1 0-1 0 0,-1 1 1 0 0,1-1-1 0 0,-1 1 1 0 0,-1 0 0 0 0,0 0-1 0 0,0 1 1 0 0,0-1-1 0 0,-1 1 1 0 0,0 1 0 0 0,-11-8-1 0 0,13 10-59 0 0,0 1 0 0 0,0 0 0 0 0,0 0 0 0 0,-1 0 0 0 0,1 1 0 0 0,-1 0 0 0 0,0 0 0 0 0,0 0-1 0 0,0 1 1 0 0,0-1 0 0 0,0 2 0 0 0,0-1 0 0 0,0 1 0 0 0,0 0 0 0 0,0 0 0 0 0,0 0 0 0 0,0 1 0 0 0,0 0 0 0 0,0 0 0 0 0,0 1-1 0 0,0 0 1 0 0,0 0 0 0 0,-9 4 0 0 0,9-2-155 0 0,0 0-1 0 0,0 0 0 0 0,1 0 1 0 0,-1 1-1 0 0,1 0 0 0 0,0 0 1 0 0,0 0-1 0 0,-8 12 0 0 0,8-9-1752 0 0,1 0 0 0 0,-1 0 0 0 0,-5 13 0 0 0,0 8-5770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21.5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2304 0 0,'0'0'12576'0'0,"1"12"-9074"0"0,4 1-2655 0 0,64 152 3251 0 0,-60-148-4005 0 0,9 33 0 0 0,-11-29-83 0 0,9 19 0 0 0,31 74 516 0 0,-30-68-675 0 0,29 54 1 0 0,-26-54 809 0 0,-19-45-85 0 0,0-2-424 0 0,1-5-83 0 0,-1 1-1 0 0,0 0 1 0 0,0 0 0 0 0,0-1-1 0 0,0 1 1 0 0,-1-1-1 0 0,0 1 1 0 0,0 0 0 0 0,-1-7-1 0 0,0-7 113 0 0,-9-104 208 0 0,5 13-317 0 0,3 83-152 0 0,3-31 1 0 0,-1 22-28 0 0,1 27-109 0 0,-1 0 0 0 0,1-1 0 0 0,1 1 1 0 0,0 0-1 0 0,0 0 0 0 0,1 0 0 0 0,4-11 1 0 0,18-30-3774 0 0,-19 42 1373 0 0,4-2-4090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23.4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75 176 3224 0 0,'-11'1'20301'0'0,"10"3"-20152"0"0,0 1-1 0 0,-1-1 1 0 0,1 0 0 0 0,1 0 0 0 0,-1 1 0 0 0,1-1 0 0 0,0 9 0 0 0,-3 20 686 0 0,1-25-831 0 0,1 1-1 0 0,0-1 0 0 0,1 1 1 0 0,1 15-1 0 0,1 14-20 0 0,-2-36-59 0 0,-7-8-72 0 0,4 2 148 0 0,1 0 0 0 0,0 0 0 0 0,0 0 0 0 0,0 0 0 0 0,0-1 0 0 0,0 1 0 0 0,-1-9 0 0 0,-5-10 0 0 0,3 6-16 0 0,0-1 0 0 0,1 1 0 0 0,-2-21 0 0 0,6 32 16 0 0,0 1 0 0 0,0-1 0 0 0,0 0 0 0 0,1 0 0 0 0,0 0 0 0 0,3-12 0 0 0,2-15 0 0 0,-5 26-1 0 0,0 0 0 0 0,1 0 0 0 0,0 0 0 0 0,0 0 0 0 0,1 1 0 0 0,5-12 0 0 0,-6 14 3 0 0,0 1 1 0 0,0 0 0 0 0,0-1 0 0 0,0 1-1 0 0,1 0 1 0 0,-1 0 0 0 0,1 0-1 0 0,0 1 1 0 0,0-1 0 0 0,0 0 0 0 0,0 1-1 0 0,0 0 1 0 0,7-3 0 0 0,-9 4 10 0 0,0 1 0 0 0,1 0 0 0 0,-1 0 0 0 0,0 0 0 0 0,1 0 0 0 0,-1 0 0 0 0,0 0 0 0 0,1 1 0 0 0,-1-1 0 0 0,0 0 0 0 0,1 1 0 0 0,-1-1 0 0 0,0 0 1 0 0,0 1-1 0 0,1 0 0 0 0,-1-1 0 0 0,0 1 0 0 0,0 0 0 0 0,0 0 0 0 0,0-1 0 0 0,0 1 0 0 0,0 0 0 0 0,0 0 0 0 0,0 0 0 0 0,0 0 0 0 0,1 2 0 0 0,2 3 27 0 0,1 0 1 0 0,-1 1-1 0 0,3 6 0 0 0,2 5 42 0 0,0 0 0 0 0,-2 0 0 0 0,6 23 0 0 0,35 100-559 0 0,-19-61 455 0 0,-11-36-79 0 0,8 30-3452 0 0,-25-72 1730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23.8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 11976 0 0,'2'0'5073'0'0,"4"-1"-3861"0"0,0 0 0 0 0,0 0 0 0 0,0 0 0 0 0,10-5 0 0 0,16-3 1194 0 0,47-5-1744 0 0,-62 13-1244 0 0,4-4-38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33.6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1 133 12120 0 0,'0'0'10855'0'0,"1"0"-10475"0"0,36 4-289 0 0,-22-3 131 0 0,-12-1-182 0 0,0 1 1 0 0,-1-1-1 0 0,1 0 0 0 0,0 0 0 0 0,0 0 0 0 0,-1 0 1 0 0,5-1-1 0 0,0-1 56 0 0,0 1-1 0 0,0 1 1 0 0,0-1 0 0 0,10 2-1 0 0,19-3 168 0 0,22-9 83 0 0,-39 7-266 0 0,1 0 1 0 0,0 1 0 0 0,21 0-1 0 0,-33 2-85 0 0,0 0-1 0 0,-1-1 0 0 0,1 1 1 0 0,9-5-1 0 0,9-1 41 0 0,22-3 37 0 0,71-11-71 0 0,-107 19-2 0 0,118-7-70 0 0,-49 3 71 0 0,114 2 16 0 0,-39 0 136 0 0,-6 0-152 0 0,-63 3 0 0 0,-59 2 0 0 0,-1-1 0 0 0,38-6 0 0 0,9-1 2 0 0,5-1-20 0 0,-57 5-41 0 0,31 0 0 0 0,-14 2 25 0 0,23-1 111 0 0,66 8 0 0 0,-47 6-268 0 0,130 12 386 0 0,-99-13-185 0 0,-12 5-104 0 0,20 1-28 0 0,-85-13 148 0 0,53 14-1 0 0,-38-7-12 0 0,0-3 11 0 0,24 7 35 0 0,9-2-6 0 0,-79-12-53 0 0,12 4 0 0 0,0-2 0 0 0,0 0 0 0 0,0-1 0 0 0,0 0 0 0 0,30-2 0 0 0,-28 0 0 0 0,-1 0 0 0 0,1 1 0 0 0,-1 1 0 0 0,1 1 0 0 0,26 7 0 0 0,-20-4 0 0 0,42 4 0 0 0,-3-6 111 0 0,140 6 584 0 0,-65 0-461 0 0,-112-7-116 0 0,-22-2-41 0 0,0 0 1 0 0,1-1-1 0 0,-1 0 0 0 0,10 0 0 0 0,75-5-949 0 0,124-8 2051 0 0,-179 11-1280 0 0,-21 2 135 0 0,24-3 1 0 0,-31 1-22 0 0,1 1 1 0 0,0 1-1 0 0,0 0 1 0 0,11 0 0 0 0,27 2 55 0 0,-29-3-64 0 0,10 1 57 0 0,45 5 1 0 0,-66-4-58 0 0,1 0 0 0 0,20-2-5 0 0,-8 1 0 0 0,-8 0 0 0 0,1 0 0 0 0,0 1 0 0 0,13 2 0 0 0,-2-2 23 0 0,-18-2-17 0 0,0 1-1 0 0,1 0 0 0 0,-1 0 0 0 0,0 1 0 0 0,1-1 0 0 0,-1 1 0 0 0,8 2 0 0 0,19 2 6 0 0,-27-5 4 0 0,1 1 1 0 0,0-1-1 0 0,0 1 1 0 0,9-2-1 0 0,-4 0 14 0 0,32-1-18 0 0,-28 0 0 0 0,-30-5-576 0 0,-7-5-185 0 0,22 12 333 0 0,-10-11-3863 0 0,2-2 251 0 0,9 13 3974 0 0,-6-10-2211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34.0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0 1840 0 0,'-3'5'20061'0'0,"9"1"-19226"0"0,-2-1-563 0 0,1 0 0 0 0,-1-1 0 0 0,1 0 0 0 0,0 0 1 0 0,0 0-1 0 0,1 0 0 0 0,-1-1 0 0 0,9 4 0 0 0,14 3 407 0 0,31 16 0 0 0,-56-24-519 0 0,-1 0 4 0 0,58 28 548 0 0,-43-15-617 0 0,-11-7-1 0 0,-9-6-71 0 0,3-2-21 0 0,0 0 0 0 0,0 0 1 0 0,0 0-1 0 0,0 0 0 0 0,0 0 0 0 0,0 0 1 0 0,0 0-1 0 0,0 0 0 0 0,0 0 1 0 0,0 0-1 0 0,0 0 0 0 0,0 0 0 0 0,0 0 1 0 0,0 1-1 0 0,0-1 0 0 0,0 0 1 0 0,0 0-1 0 0,0 0 0 0 0,0 0 0 0 0,0 0 1 0 0,0 0-1 0 0,0 0 0 0 0,0 0 1 0 0,0 0-1 0 0,0 0 0 0 0,0 0 0 0 0,0 0 1 0 0,0 0-1 0 0,0 0 0 0 0,0 0 1 0 0,0 0-1 0 0,0 0 0 0 0,0 0 1 0 0,0 0-1 0 0,0 0 0 0 0,0 0 0 0 0,0 0 1 0 0,0 0-1 0 0,0 0 0 0 0,0 0 1 0 0,0 0-1 0 0,0 0 0 0 0,0 1 0 0 0,0-1 1 0 0,0 0-1 0 0,0 0 0 0 0,-1 0 1 0 0,1 0-1 0 0,0 0 0 0 0,0 0 0 0 0,0 0 1 0 0,0 0-1 0 0,0 0 0 0 0,0 0 1 0 0,0 0-1 0 0,0 0 0 0 0,0 0 1 0 0,0 0-1 0 0,11 6 87 0 0,-9-4 143 0 0,-1-1-216 0 0,-1 0 0 0 0,1 1 0 0 0,0-1-1 0 0,0 0 1 0 0,-1 0 0 0 0,1 1 0 0 0,0-1 0 0 0,0 0 0 0 0,0 0-1 0 0,1 0 1 0 0,-1 0 0 0 0,2 1 0 0 0,-3-2 2 0 0,0 1-8 0 0,0 0 0 0 0,-1 0 0 0 0,1-1 0 0 0,0 1 0 0 0,-1 0 0 0 0,1 0 0 0 0,0-1 0 0 0,-1 1 0 0 0,0 0 0 0 0,1 0 0 0 0,-1-1 0 0 0,1 1 0 0 0,-2 0 0 0 0,1 0 10 0 0,0 0-15 0 0,0 1-1 0 0,1-1 1 0 0,-1 0 0 0 0,0 0-1 0 0,1 0 1 0 0,-1 1 0 0 0,0-1-1 0 0,1 0 1 0 0,0 1 0 0 0,-1-1-1 0 0,1 1 1 0 0,0-1 0 0 0,0 0-1 0 0,0 1 1 0 0,0-1 0 0 0,0 1-1 0 0,0-1 1 0 0,0 0 0 0 0,0 3-1 0 0,0-3 0 0 0,0 0 0 0 0,0 0-1 0 0,0 0 1 0 0,0 0 0 0 0,0 1-1 0 0,0-1 1 0 0,-1 0 0 0 0,1 0-1 0 0,-1 0 1 0 0,1 0-1 0 0,0 0 1 0 0,-1 0 0 0 0,0 0-1 0 0,1 0 1 0 0,-1 0 0 0 0,0 0-1 0 0,1-1 1 0 0,-2 2 0 0 0,-19 16 25 0 0,10-10 6 0 0,-10 11-252 0 0,-1-2 0 0 0,-36 24 0 0 0,34-25-143 0 0,18-12 157 0 0,-1 1 0 0 0,1-1 0 0 0,-1 0 0 0 0,-14 5 1 0 0,-53 10-5678 0 0,58-14-1945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35.1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1 161 11144 0 0,'0'0'1008'0'0,"2"0"-658"0"0,7 0 5301 0 0,-5-11-2633 0 0,-4 11-2986 0 0,0 0 0 0 0,0 0 0 0 0,0 0 0 0 0,0 0 0 0 0,0 0 0 0 0,0 0 0 0 0,0 0 0 0 0,1 0 0 0 0,-1 0 0 0 0,0 0 0 0 0,0 0 0 0 0,0 0 0 0 0,0 0 0 0 0,0 0 0 0 0,0 0 0 0 0,0 0 0 0 0,0 0 0 0 0,0 0 0 0 0,1 0 0 0 0,-1 0 0 0 0,0-1 0 0 0,0 1 0 0 0,0 0 0 0 0,0 0 0 0 0,0 0 0 0 0,0 0-1 0 0,0 0 1 0 0,0 0 0 0 0,0 0 0 0 0,0 0 0 0 0,0 0 0 0 0,0 0 0 0 0,0 0 0 0 0,0-1 0 0 0,0 1 0 0 0,0 0 0 0 0,0 0 0 0 0,0 0 0 0 0,0 0 0 0 0,1 0 0 0 0,-1 0 0 0 0,0 0 0 0 0,-1 0 0 0 0,1-1 0 0 0,0 1 0 0 0,0 0 0 0 0,0 0 0 0 0,0 0 0 0 0,0 0 0 0 0,0 0 0 0 0,0 0 0 0 0,0 0 0 0 0,0 0 0 0 0,0 0 0 0 0,0-1 0 0 0,0 1 0 0 0,0 0-1 0 0,0 0 1 0 0,0 0 0 0 0,0 0 0 0 0,0 0 0 0 0,0 0 0 0 0,0 0 0 0 0,-1 0 0 0 0,1 0 0 0 0,0 0 0 0 0,0 0 0 0 0,10 7 487 0 0,12 15 67 0 0,-5-6 132 0 0,-12-11-652 0 0,0 0 1 0 0,-1-1-1 0 0,5 8 1 0 0,-8-10-93 0 0,0 0 1 0 0,0 1-1 0 0,0-1 1 0 0,-1 0 0 0 0,1 0-1 0 0,-1 0 1 0 0,1 0-1 0 0,-1 0 1 0 0,0 1-1 0 0,0-1 1 0 0,0 0-1 0 0,0 0 1 0 0,-1 0-1 0 0,1 1 1 0 0,0-1-1 0 0,-1 0 1 0 0,-1 3-1 0 0,1-2 36 0 0,1-1 0 0 0,-1 0 0 0 0,1 0 0 0 0,-1 0 0 0 0,1 1-1 0 0,0-1 1 0 0,0 0 0 0 0,-1 1 0 0 0,2-1 0 0 0,-1 0 0 0 0,0 0-1 0 0,0 1 1 0 0,1-1 0 0 0,-1 0 0 0 0,1 0 0 0 0,0 1 0 0 0,1 1 0 0 0,9 10 159 0 0,-9-12-144 0 0,0 0-1 0 0,-1 0 1 0 0,1 0-1 0 0,0 1 1 0 0,-1-1 0 0 0,1 1-1 0 0,-1-1 1 0 0,2 5-1 0 0,1 2-24 0 0,-3-7 0 0 0,0-1 0 0 0,0 0 0 0 0,0 1 0 0 0,-1-1 0 0 0,1 1 0 0 0,0-1 0 0 0,-1 1 0 0 0,1-1 0 0 0,-1 1 0 0 0,0 0 0 0 0,1 1 0 0 0,-4 6 0 0 0,3-9 0 0 0,0 0 0 0 0,1 1 0 0 0,-1-1 0 0 0,0 0 0 0 0,1 0 0 0 0,-1 1 0 0 0,1-1 0 0 0,-1 0 0 0 0,0 0 0 0 0,1 0 0 0 0,-1 0 0 0 0,1 1 0 0 0,-1-1 0 0 0,1 0 0 0 0,-1 0 0 0 0,1 0 0 0 0,-1 0 0 0 0,0 0 0 0 0,1 0 0 0 0,-1 0 0 0 0,1 0 0 0 0,-1 0 0 0 0,1-1 0 0 0,24-11 0 0 0,-17 2 0 0 0,2-5 110 0 0,-9 13-54 0 0,1 1 0 0 0,-1-1 1 0 0,0 0-1 0 0,1 0 0 0 0,-1 0 0 0 0,0 0 1 0 0,0 0-1 0 0,0 0 0 0 0,-1 0 0 0 0,1 0 1 0 0,0 0-1 0 0,-1 0 0 0 0,0 0 0 0 0,1-3 1 0 0,-1-9 355 0 0,-1 7-274 0 0,1 1 0 0 0,0-1 0 0 0,1 1 0 0 0,1-9 0 0 0,-2 11-136 0 0,1-1 0 0 0,-1 1 0 0 0,0-1 0 0 0,0 0 0 0 0,0 1 0 0 0,-1-1 0 0 0,1 0 0 0 0,-1 1 0 0 0,-2-8 0 0 0,1 7-3 0 0,1 1 1 0 0,0-1-1 0 0,0 0 1 0 0,1 0-1 0 0,-1 0 1 0 0,1-8-1 0 0,3 0 1 0 0,-2 12 0 0 0,0-1 0 0 0,-1 0 0 0 0,1 0 0 0 0,-1 0 0 0 0,0 0 0 0 0,1 0 0 0 0,-1 0 0 0 0,0 0 0 0 0,0 1 0 0 0,0-1 0 0 0,-1-3 0 0 0,-4-6 0 0 0,4 10 0 0 0,0 0 0 0 0,1 0 0 0 0,-1 0 0 0 0,0-1 0 0 0,1 1 0 0 0,-1 0 0 0 0,1-1 0 0 0,0 1 0 0 0,-1-1 0 0 0,1 1 0 0 0,0 0 0 0 0,0-1 0 0 0,0 1 0 0 0,-1-1 0 0 0,2 1 0 0 0,-1 0 0 0 0,0-1 0 0 0,0-1 0 0 0,12-20-65 0 0,-10 20 46 0 0,0 1-1 0 0,-1-1 1 0 0,1 1-1 0 0,-1-1 1 0 0,0 0-1 0 0,0 0 1 0 0,0 1-1 0 0,0-1 1 0 0,0 0-1 0 0,-1 0 1 0 0,1-6 0 0 0,-1 9-5 0 0,0-1 1 0 0,0 0 0 0 0,0 0 0 0 0,0 1 0 0 0,0-1 0 0 0,1 0 0 0 0,-1 0 0 0 0,0 0 0 0 0,0 1 0 0 0,1-1 0 0 0,-1 0 0 0 0,0 1 0 0 0,1-1 0 0 0,-1 0 0 0 0,1 1 0 0 0,-1-1 0 0 0,1 0 0 0 0,-1 1 0 0 0,1-1 0 0 0,-1 1 0 0 0,1-1 0 0 0,0 1 0 0 0,-1-1 0 0 0,1 1 0 0 0,0 0 0 0 0,-1-1 0 0 0,2 1 0 0 0,8-7-4078 0 0,9 17-8902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35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0 146 5064 0 0,'13'1'12186'0'0,"-1"6"-10661"0"0,-9-5-586 0 0,-3-1-836 0 0,1 0 1 0 0,-1 0-1 0 0,1-1 1 0 0,-1 1-1 0 0,1 0 0 0 0,0 0 1 0 0,-1 0-1 0 0,1 0 0 0 0,0-1 1 0 0,0 1-1 0 0,-1 0 1 0 0,1-1-1 0 0,2 2 0 0 0,-2-1 14 0 0,3 2-3 0 0,-1-1-7 0 0,0 0 0 0 0,0 1-1 0 0,0-1 1 0 0,0 1 0 0 0,0 0 0 0 0,-1 0-1 0 0,1 0 1 0 0,-1 0 0 0 0,0 1-1 0 0,3 3 1 0 0,-1 2-41 0 0,0 0 0 0 0,-1 0 0 0 0,1 0-1 0 0,-2 0 1 0 0,1 1 0 0 0,-2-1 0 0 0,1 1 0 0 0,-1 0 0 0 0,0 16 0 0 0,1-6 67 0 0,-1-17-119 0 0,-1-1 1 0 0,1 0-1 0 0,-1 0 0 0 0,0 0 0 0 0,1 0 0 0 0,-1 0 0 0 0,0 0 0 0 0,0 0 0 0 0,-1 0 0 0 0,1 0 0 0 0,0 1 0 0 0,-1-1 0 0 0,1 0 0 0 0,-1 0 0 0 0,-1 3 0 0 0,-2 2-3 0 0,4-6 20 0 0,0-3-89 0 0,2-5 0 0 0,-1 6 43 0 0,0-1 0 0 0,-1 1 0 0 0,1-1 0 0 0,-1 1 1 0 0,0-1-1 0 0,1 0 0 0 0,-1 1 0 0 0,0-1 0 0 0,0 1 0 0 0,0-1 1 0 0,0 0-1 0 0,0 1 0 0 0,-1-1 0 0 0,1 0 0 0 0,-1-2 0 0 0,-2-4 1 0 0,-1 0-1 0 0,2 0 0 0 0,-1 0 1 0 0,1 0-1 0 0,-1-10 0 0 0,-4-7 13 0 0,6 23 3 0 0,-1-1 0 0 0,1 0 0 0 0,1 0 0 0 0,-1 0 0 0 0,0 1 0 0 0,1-1 1 0 0,-1 0-1 0 0,1 0 0 0 0,0 0 0 0 0,0 0 0 0 0,0-5 0 0 0,1-19 104 0 0,-1 23-79 0 0,0-1-1 0 0,0 1 1 0 0,0 0-1 0 0,0 0 1 0 0,1 0-1 0 0,0 0 1 0 0,2-7-1 0 0,7-6 65 0 0,-8 15-60 0 0,-1 0 0 0 0,1-1 1 0 0,-1 1-1 0 0,1 0 0 0 0,-1-1 0 0 0,0 1 1 0 0,0 0-1 0 0,0-1 0 0 0,1-4 0 0 0,-2 5-8 0 0,1 0 0 0 0,-1 0 0 0 0,0 0-1 0 0,1 0 1 0 0,0 0 0 0 0,-1 0 0 0 0,1 0-1 0 0,0 1 1 0 0,0-1 0 0 0,0 0 0 0 0,0 0-1 0 0,1 1 1 0 0,-1-1 0 0 0,0 1 0 0 0,1-1-1 0 0,-1 1 1 0 0,1 0 0 0 0,-1-1 0 0 0,1 1-1 0 0,0 0 1 0 0,-1 0 0 0 0,1 0 0 0 0,3-1 0 0 0,-2 0 18 0 0,14-14 269 0 0,-16 14-266 0 0,1 0-1 0 0,-1 1 1 0 0,1-1 0 0 0,0 0-1 0 0,-1 1 1 0 0,1 0 0 0 0,0-1 0 0 0,0 1-1 0 0,0 0 1 0 0,2-1 0 0 0,3-2 153 0 0,0 1 0 0 0,12-9 1 0 0,-6 3 174 0 0,-11 8-309 0 0,1 0 1 0 0,-1 0 0 0 0,0 0 0 0 0,1 0-1 0 0,-1 0 1 0 0,5 0 0 0 0,-3 0 4 0 0,-2 0 373 0 0,-2 3-386 0 0,2 15-4 0 0,-1-15-56 0 0,-1 1 0 0 0,0-1 1 0 0,1 1-1 0 0,-1-1 0 0 0,0 1 0 0 0,0-1 1 0 0,-1 1-1 0 0,1-1 0 0 0,0 1 0 0 0,-1-1 1 0 0,0 3-1 0 0,-1-2-18 0 0,1 0 0 0 0,0 0 1 0 0,0 0-1 0 0,1 0 0 0 0,-1 0 1 0 0,1 0-1 0 0,-1 0 0 0 0,1 0 1 0 0,0 0-1 0 0,0 0 0 0 0,0 0 1 0 0,1 4-1 0 0,-1-6 11 0 0,1 0 1 0 0,-1 0-1 0 0,0 0 1 0 0,0 0-1 0 0,0 0 0 0 0,0 0 1 0 0,0 0-1 0 0,-1 0 1 0 0,1 0-1 0 0,0 0 1 0 0,0-1-1 0 0,-1 1 1 0 0,1 0-1 0 0,0 0 0 0 0,-1 0 1 0 0,1 0-1 0 0,-1 0 1 0 0,1-1-1 0 0,-1 1 1 0 0,1 0-1 0 0,-1 0 0 0 0,0-1 1 0 0,1 1-1 0 0,-1-1 1 0 0,-1 2-1 0 0,2-2 2 0 0,0 0 0 0 0,0 1 0 0 0,-1-1 0 0 0,1 0 0 0 0,0 1 0 0 0,-1-1 0 0 0,1 1 1 0 0,0-1-1 0 0,0 0 0 0 0,0 1 0 0 0,0-1 0 0 0,-1 1 0 0 0,1-1 0 0 0,0 1 0 0 0,0-1 0 0 0,0 0 0 0 0,0 1 0 0 0,0-1 0 0 0,0 1 0 0 0,0-1 0 0 0,0 1 0 0 0,0-1 0 0 0,0 1 0 0 0,0-1 0 0 0,1 1 0 0 0,0 5-224 0 0,-1-3 174 0 0,-1 0-1 0 0,1 0 1 0 0,0 0-1 0 0,-1 0 1 0 0,1-1-1 0 0,-1 1 1 0 0,0 0-1 0 0,0 0 1 0 0,0 0-1 0 0,0-1 1 0 0,-1 1-1 0 0,1 0 1 0 0,-1-1-1 0 0,1 1 1 0 0,-5 3-1 0 0,6-6 59 0 0,0 1-1 0 0,0-1 1 0 0,0 1-1 0 0,0-1 1 0 0,0 1-1 0 0,0-1 1 0 0,0 0-1 0 0,0 1 1 0 0,0-1-1 0 0,0 1 1 0 0,0-1-1 0 0,0 1 1 0 0,0-1-1 0 0,0 0 1 0 0,0 1-1 0 0,1-1 1 0 0,-1 1-1 0 0,0-1 1 0 0,0 1-1 0 0,0-1 1 0 0,1 0-1 0 0,-1 1 1 0 0,1 0-1 0 0,-1-1-5 0 0,1 3-3 0 0,1 0 0 0 0,0 0 1 0 0,-1 0-1 0 0,1 0 0 0 0,0 0 0 0 0,0 0 0 0 0,1 0 1 0 0,-1-1-1 0 0,0 1 0 0 0,4 1 0 0 0,5 9 82 0 0,-10-12-56 0 0,1 1 0 0 0,-1-1 0 0 0,1 1 0 0 0,-1-1 0 0 0,1 0 0 0 0,-1 0 0 0 0,1 0 0 0 0,0 0 0 0 0,-1 0 0 0 0,1 0 0 0 0,0 0 0 0 0,0 0 0 0 0,0-1 0 0 0,3 2 0 0 0,9 4 176 0 0,-12-4 127 0 0,18 7 367 0 0,-18-8-221 0 0,1 10-30 0 0,-3-11-424 0 0,0 1 0 0 0,0-1-1 0 0,0 0 1 0 0,0 0 0 0 0,0 1-1 0 0,0-1 1 0 0,0 0 0 0 0,0 0-1 0 0,0 0 1 0 0,0 1 0 0 0,0-1-1 0 0,0 0 1 0 0,0 0 0 0 0,0 0-1 0 0,-1 1 1 0 0,1-1 0 0 0,0 0-1 0 0,0 0 1 0 0,0 0 0 0 0,0 1-1 0 0,0-1 1 0 0,-1 0 0 0 0,1 0-1 0 0,0 0 1 0 0,0 0 0 0 0,0 0-1 0 0,-1 1 1 0 0,1-1 0 0 0,0 0-1 0 0,0 0 1 0 0,0 0 0 0 0,-1 0-1 0 0,1 0 1 0 0,0 0 0 0 0,-6 4 479 0 0,5-2-453 0 0,-1 0 1 0 0,1 0-1 0 0,-1 0 0 0 0,0-1 1 0 0,0 1-1 0 0,0 0 0 0 0,0-1 1 0 0,0 1-1 0 0,0-1 0 0 0,0 0 1 0 0,-5 3-1 0 0,2-3-2 0 0,-10 11 135 0 0,14-12-165 0 0,1 1 0 0 0,0-1-1 0 0,-1 0 1 0 0,1 1-1 0 0,-1-1 1 0 0,1 0-1 0 0,-1 1 1 0 0,1-1-1 0 0,0 0 1 0 0,-1 0-1 0 0,1 1 1 0 0,-1-1 0 0 0,1 0-1 0 0,-1 0 1 0 0,1 0-1 0 0,-1 0 1 0 0,0 0-1 0 0,1 1 1 0 0,-1-1-1 0 0,1 0 1 0 0,-1 0-1 0 0,1 0 1 0 0,-1-1 0 0 0,0 1-1 0 0,-2 0-1 0 0,1 0-1 0 0,-1 0 1 0 0,1 0-1 0 0,-1 0 1 0 0,1 0 0 0 0,-1 1-1 0 0,1-1 1 0 0,-1 1-1 0 0,1 0 1 0 0,-1-1 0 0 0,-3 3-1 0 0,0-1-31 0 0,0-1-1 0 0,0 1 0 0 0,1-1 1 0 0,-1-1-1 0 0,0 1 1 0 0,0-1-1 0 0,-7-1 0 0 0,-40-5-1120 0 0,51 5 775 0 0,-14-3-347 0 0,7-2-3627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37.2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307 60 9216 0 0,'0'0'830'0'0,"0"-2"-684"0"0,-1 1-126 0 0,1 0 0 0 0,0 0 0 0 0,-1 0 0 0 0,1 1 1 0 0,0-1-1 0 0,-1 0 0 0 0,1 0 0 0 0,-1 0 0 0 0,1 1 1 0 0,-1-1-1 0 0,0 0 0 0 0,1 1 0 0 0,-1-1 0 0 0,0 0 1 0 0,1 1-1 0 0,-1-1 0 0 0,0 1 0 0 0,0-1 0 0 0,0 1 0 0 0,0-1 1 0 0,0 1 184 0 0,1 0 1 0 0,-1 0-1 0 0,1-1 1 0 0,0 1 0 0 0,-1 0-1 0 0,1 0 1 0 0,0-1-1 0 0,-1 1 1 0 0,1 0-1 0 0,0-1 1 0 0,0 1 0 0 0,-1 0-1 0 0,1-1 1 0 0,0 1-1 0 0,0 0 1 0 0,-1-1 0 0 0,1 1-1 0 0,0-1 1 0 0,-3-3 856 0 0,0 1-198 0 0,-1 0 0 0 0,0 0 0 0 0,0 1 0 0 0,0 0 0 0 0,-1 0 0 0 0,1 0 0 0 0,-6-2 0 0 0,0 1 38 0 0,0 1 1 0 0,-17-2-1 0 0,19 2-737 0 0,-1 2 0 0 0,0-1-1 0 0,1 2 1 0 0,-1-1 0 0 0,-11 2-1 0 0,-19 4 130 0 0,30-5-298 0 0,0-1 1 0 0,0 2 0 0 0,0-1 0 0 0,0 2 0 0 0,0-1 0 0 0,0 1-1 0 0,-16 8 1 0 0,21-9 309 0 0,-2 0-1481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39.8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 1 15664 0 0,'0'0'3331'0'0,"-1"2"-2437"0"0,-3 10-158 0 0,0 0 0 0 0,-3 22 0 0 0,-5 14-474 0 0,8-30-249 0 0,1 0-1 0 0,1 0 0 0 0,0 0 0 0 0,1 0 1 0 0,3 27-1 0 0,-1-6-22 0 0,-1-29 10 0 0,1 0 0 0 0,0-1 0 0 0,1 1 0 0 0,4 15 0 0 0,-6-25 0 0 0,0 1 0 0 0,1-1 0 0 0,-1 0 0 0 0,0 1 0 0 0,0-1 0 0 0,0 0 0 0 0,0 1 0 0 0,0-1 0 0 0,0 0 0 0 0,1 1 0 0 0,-1-1 0 0 0,0 0 0 0 0,0 1 0 0 0,0-1 0 0 0,1 0 0 0 0,-1 1 0 0 0,0-1 0 0 0,1 0 0 0 0,-1 0 0 0 0,0 1 0 0 0,1-1 0 0 0,1 1 0 0 0,0 1 0 0 0,0-1 0 0 0,0 1 0 0 0,0 0 0 0 0,-1 0 0 0 0,1 0 0 0 0,2 2 0 0 0,-4-3 0 0 0,1 0 0 0 0,-1 0 0 0 0,1-1 0 0 0,-1 1 0 0 0,1-1 0 0 0,0 1 0 0 0,-1 0 0 0 0,1-1 0 0 0,0 1 0 0 0,-1-1 0 0 0,1 1 0 0 0,0-1 0 0 0,0 0 0 0 0,-1 1 0 0 0,2 0 0 0 0,18 7 0 0 0,-15-5 53 0 0,0-1 0 0 0,0 0 0 0 0,1-1 0 0 0,-1 1 0 0 0,1-1-1 0 0,0 0 1 0 0,-1 0 0 0 0,1-1 0 0 0,0 0 0 0 0,10-1 0 0 0,-6 0 54 0 0,1-1 0 0 0,-1 0 0 0 0,0-1 0 0 0,0 0 0 0 0,11-5 0 0 0,-16 6-52 0 0,0 0 1 0 0,0 1-1 0 0,0 0 0 0 0,7-1 0 0 0,-8 2-34 0 0,0-1 0 0 0,0 0 0 0 0,0 1 0 0 0,0-2-1 0 0,0 1 1 0 0,0 0 0 0 0,0-1 0 0 0,0 1-1 0 0,3-3 1 0 0,7-4 32 0 0,-10 6-69 0 0,-1 0-1 0 0,1 0 0 0 0,-1 0 1 0 0,1 0-1 0 0,-1 0 0 0 0,0-1 0 0 0,0 0 1 0 0,4-5-1 0 0,-5 6-521 0 0,0 0 0 0 0,0 0-1 0 0,0-1 1 0 0,0 1 0 0 0,-1-1 0 0 0,0 1 0 0 0,2-4 0 0 0,3-4-6743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10.1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129 203 14600 0 0,'0'0'1320'0'0,"-1"0"-1219"0"0,1 0 1 0 0,0 0 0 0 0,-1-1 0 0 0,1 1 0 0 0,0 0 0 0 0,-1 0 0 0 0,1 0 0 0 0,0 0-1 0 0,-1 0 1 0 0,1 0 0 0 0,0 0 0 0 0,-1 1 0 0 0,1-1 0 0 0,0 0 0 0 0,0 0 0 0 0,-1 0 0 0 0,1 0-1 0 0,0 0 1 0 0,-1 0 0 0 0,1 1 0 0 0,0-1 0 0 0,0 0 0 0 0,-1 0 0 0 0,-2 4 419 0 0,-1 0 1 0 0,1 0 0 0 0,0 0-1 0 0,0 0 1 0 0,0 0 0 0 0,-3 8-1 0 0,4-6-425 0 0,0-1 0 0 0,1 1 0 0 0,-1-1 0 0 0,1 1 0 0 0,1 0 0 0 0,-1-1 0 0 0,1 1-1 0 0,0 0 1 0 0,1 10 0 0 0,0-7 8 0 0,0 1-1 0 0,1-1 0 0 0,0 0 0 0 0,0 0 1 0 0,8 17-1 0 0,-8-22 2 0 0,1 0 0 0 0,-1 1 0 0 0,1-1 0 0 0,0-1 0 0 0,0 1 0 0 0,0 0 0 0 0,0-1 0 0 0,0 1 0 0 0,1-1 0 0 0,0 0 0 0 0,0 0 0 0 0,0-1 0 0 0,6 4 0 0 0,-8-5-36 0 0,40 18 153 0 0,-39-18-245 0 0,1 0 0 0 0,-1 0 0 0 0,0 0 0 0 0,0-1-1 0 0,1 1 1 0 0,-1-1 0 0 0,0 0 0 0 0,1 0 0 0 0,-1 0-1 0 0,1 0 1 0 0,5-2 0 0 0,-9 2 26 0 0,4-1 37 0 0,0 0 0 0 0,0 0 1 0 0,0-1-1 0 0,0 1 0 0 0,0-1 0 0 0,0 0 0 0 0,-1 0 0 0 0,1 0 1 0 0,-1 0-1 0 0,1-1 0 0 0,-1 0 0 0 0,4-3 0 0 0,6-8 256 0 0,-12 12-264 0 0,1 1 0 0 0,-1-1-1 0 0,1 1 1 0 0,-1-1 0 0 0,0 0 0 0 0,0 1 0 0 0,1-1 0 0 0,-1 0 0 0 0,0 0 0 0 0,1-3 0 0 0,0-2 84 0 0,0-1-1 0 0,0 0 1 0 0,-1 1 0 0 0,0-1 0 0 0,0-12 0 0 0,1-2 132 0 0,5-15 70 0 0,-6 31-272 0 0,1 1 0 0 0,-1-1-1 0 0,0 0 1 0 0,0 0 0 0 0,-1 0-1 0 0,1 0 1 0 0,-1 0 0 0 0,-1 0-1 0 0,1 0 1 0 0,-1 1 0 0 0,-3-12-1 0 0,-2 1-25 0 0,-1-1 0 0 0,0 1 1 0 0,-1 0-1 0 0,-1 1 0 0 0,0 0 0 0 0,-2 1 0 0 0,-18-22 0 0 0,24 31-68 0 0,0 0 0 0 0,0 1 0 0 0,-1 0 0 0 0,0-1 0 0 0,1 2 0 0 0,-2-1 0 0 0,1 1 0 0 0,0 0 0 0 0,-11-3 0 0 0,11 4-44 0 0,1 1 0 0 0,-1 0-1 0 0,0 1 1 0 0,0-1-1 0 0,1 1 1 0 0,-1 0 0 0 0,0 1-1 0 0,1-1 1 0 0,-1 1 0 0 0,0 0-1 0 0,1 0 1 0 0,-1 1 0 0 0,-6 2-1 0 0,4-1-265 0 0,0 1 0 0 0,1 0 0 0 0,-1 0 0 0 0,1 0 0 0 0,0 1 0 0 0,0 0 0 0 0,-10 9 0 0 0,-7 13-6336 0 0,12-8-587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40.2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6912 0 0,'0'0'622'0'0,"-1"2"-512"0"0,-1 1 1094 0 0,1 1 0 0 0,-1-1 1 0 0,1 1-1 0 0,-1 0 0 0 0,1 0 1 0 0,0 0-1 0 0,1 0 0 0 0,-1 0 1 0 0,0 6-1 0 0,3 11-230 0 0,4 8 31 0 0,-1 0 0 0 0,1 48 1 0 0,-6-49-904 0 0,5 30 1 0 0,6-1-151 0 0,-9-49-69 0 0,-1-1-1 0 0,2 0 1 0 0,-1 1 0 0 0,4 7 0 0 0,-4-11-730 0 0,0 0 0 0 0,0-1 1 0 0,0 1-1 0 0,0-1 0 0 0,4 5 0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40.6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27 167 7832 0 0,'0'0'4056'0'0,"0"3"-2270"0"0,17 48 2392 0 0,-4-6-2721 0 0,-8-32-1061 0 0,-1-1 1 0 0,2 1 0 0 0,13 21-1 0 0,-16-29-275 0 0,0-1-1 0 0,0-1 0 0 0,1 1 1 0 0,-1 0-1 0 0,1-1 0 0 0,0 0 0 0 0,0 0 1 0 0,0 0-1 0 0,1 0 0 0 0,-1-1 0 0 0,1 0 1 0 0,-1 0-1 0 0,9 3 0 0 0,-6-3 56 0 0,0 0-1 0 0,0 0 0 0 0,0 0 1 0 0,0-1-1 0 0,0 0 0 0 0,1-1 1 0 0,8 0-1 0 0,-13 0-102 0 0,0-1 1 0 0,-1 1-1 0 0,1-1 0 0 0,-1 0 0 0 0,1 0 0 0 0,-1 0 1 0 0,1 0-1 0 0,-1 0 0 0 0,1 0 0 0 0,-1-1 0 0 0,0 1 1 0 0,0-1-1 0 0,0 0 0 0 0,0 0 0 0 0,0 0 0 0 0,0 0 1 0 0,0 0-1 0 0,-1 0 0 0 0,1 0 0 0 0,-1 0 0 0 0,1-1 1 0 0,1-4-1 0 0,21-57 878 0 0,-16 39-782 0 0,-6 16-110 0 0,1 0-1 0 0,-2-1 1 0 0,1 1 0 0 0,-2-1-1 0 0,1-15 1 0 0,0-8 199 0 0,0 27-207 0 0,-1 1 0 0 0,0-1 0 0 0,0 0 0 0 0,0 1 0 0 0,-1-1 0 0 0,0 0 0 0 0,0 1 0 0 0,0-1 0 0 0,-1 1 0 0 0,0 0 0 0 0,0-1 0 0 0,0 1 0 0 0,-1 0 0 0 0,1 0 0 0 0,-6-7 0 0 0,-4-9-40 0 0,11 18-11 0 0,0 1 0 0 0,-1-1 0 0 0,1 1 0 0 0,0 0 0 0 0,-1-1 0 0 0,1 1 0 0 0,-1 0 0 0 0,0 0 0 0 0,0 0 0 0 0,0 0 0 0 0,0 0 0 0 0,0 0 0 0 0,0 0 0 0 0,0 1 0 0 0,0-1 0 0 0,-1 1 0 0 0,1 0 0 0 0,-1 0 0 0 0,1 0 0 0 0,-4-1 0 0 0,-1 0-35 0 0,1 1-1 0 0,-1 0 0 0 0,0 0 1 0 0,0 1-1 0 0,0 0 0 0 0,1 0 1 0 0,-1 0-1 0 0,0 1 1 0 0,0 0-1 0 0,0 0 0 0 0,1 1 1 0 0,-1 0-1 0 0,1 0 1 0 0,-1 1-1 0 0,1 0 0 0 0,-8 4 1 0 0,2 1-664 0 0,1 0 1 0 0,1 0-1 0 0,-1 1 1 0 0,1 0-1 0 0,1 1 1 0 0,0 0-1 0 0,-12 16 1 0 0,2 1-7436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51.99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2537 13272 0 0,'0'0'7071'0'0,"2"-2"-6559"0"0,65-53 1696 0 0,-57 47-2120 0 0,-1 0-1 0 0,2 1 1 0 0,-1 0 0 0 0,17-8-1 0 0,-13 7-8 0 0,22-15-1 0 0,-30 18-4 0 0,-1-1 0 0 0,0 1 0 0 0,8-11 1 0 0,-9 11-30 0 0,0-1 1 0 0,1 1 0 0 0,0 0 0 0 0,8-7-1 0 0,-4 5-7 0 0,-1 2-2 0 0,0-1 1 0 0,0 0 0 0 0,6-8-1 0 0,1-1 75 0 0,30-22 0 0 0,1-2 83 0 0,81-65 170 0 0,-72 61-272 0 0,42-32 132 0 0,12-5 0 0 0,-33 25-113 0 0,3-3-16 0 0,96-68-335 0 0,-144 105 305 0 0,71-56 308 0 0,81-70-47 0 0,-148 116-240 0 0,-12 11-46 0 0,61-48 59 0 0,-77 63-88 0 0,0-1 1 0 0,0-1-1 0 0,0 0 1 0 0,9-12-1 0 0,-10 11 3 0 0,1 0 0 0 0,-1 0 0 0 0,11-7 0 0 0,24-18-1 0 0,25-19-14 0 0,-53 42 1 0 0,20-20 0 0 0,-20 18 0 0 0,25-19 0 0 0,0 5 1 0 0,92-59 9 0 0,-112 73 8 0 0,-2 0 0 0 0,25-22-1 0 0,-4 2-17 0 0,-33 28 0 0 0,0 1 0 0 0,0-1 0 0 0,6-8 0 0 0,7-9 0 0 0,8-8 0 0 0,-20 21 0 0 0,2 1 0 0 0,-1-1 0 0 0,9-6 0 0 0,11-6 17 0 0,-17 14-8 0 0,-1 0 1 0 0,0-1-1 0 0,0 0 1 0 0,11-13-1 0 0,-13 14-1 0 0,-1 0 0 0 0,1 1 0 0 0,0-1 0 0 0,0 1 0 0 0,1 0 0 0 0,-1 0 0 0 0,11-4 0 0 0,62-44-8 0 0,-78 52 0 0 0,1 0 0 0 0,-1-1 0 0 0,0 1 0 0 0,1-1 0 0 0,-1 0 0 0 0,0 1 0 0 0,0-1 0 0 0,0 0-1 0 0,0 0 1 0 0,0 0 0 0 0,1-3 0 0 0,-2 3 2 0 0,1 0 0 0 0,0 0-1 0 0,0-1 1 0 0,0 1 0 0 0,0 0-1 0 0,3-3 1 0 0,10-6 24 0 0,-12 10-25 0 0,-1 1 1 0 0,1-1 0 0 0,0-1 0 0 0,-1 1 0 0 0,1 0 0 0 0,-1 0-1 0 0,0-1 1 0 0,1 1 0 0 0,-1 0 0 0 0,0-1 0 0 0,0 1 0 0 0,0-1-1 0 0,0 0 1 0 0,1-2 0 0 0,0 0-2 0 0,0 0 0 0 0,1 0 0 0 0,-1 1 0 0 0,1-1 0 0 0,0 1 0 0 0,0-1 0 0 0,0 1 0 0 0,1 0 0 0 0,6-5 0 0 0,10-9 0 0 0,-12 9 7 0 0,-5 4 2 0 0,0 0 1 0 0,1 1-1 0 0,0 0 0 0 0,6-5 1 0 0,-7 6-10 0 0,1-1 1 0 0,0 0 0 0 0,0 0 0 0 0,-1 0 0 0 0,0 0 0 0 0,1 0 0 0 0,-1-1 0 0 0,0 1 0 0 0,-1-1-1 0 0,1 0 1 0 0,3-7 0 0 0,-5 9 1 0 0,1 0 1 0 0,0 0-1 0 0,-1 0 0 0 0,1 0 0 0 0,0 0 0 0 0,0 0 0 0 0,0 0 1 0 0,0 1-1 0 0,3-2 0 0 0,11-11 38 0 0,-15 14-40 0 0,-1-1 1 0 0,1 0 0 0 0,0 0 0 0 0,-1 1-1 0 0,0-1 1 0 0,1 0 0 0 0,-1 0 0 0 0,0 0-1 0 0,1 0 1 0 0,-1 1 0 0 0,0-1-1 0 0,0 0 1 0 0,0 0 0 0 0,1 0 0 0 0,-1 0-1 0 0,0 0 1 0 0,0 0 0 0 0,-1 0-1 0 0,1-1 1 0 0,0 0 2 0 0,0-1 0 0 0,-1 1 0 0 0,1 0 0 0 0,1-1-1 0 0,-1 1 1 0 0,0 0 0 0 0,0 0 0 0 0,1-1 0 0 0,0 1 0 0 0,-1 0 0 0 0,1 0-1 0 0,0-1 1 0 0,0 1 0 0 0,0 0 0 0 0,0 0 0 0 0,0 0 0 0 0,1 0 0 0 0,-1 0-1 0 0,1 1 1 0 0,2-4 0 0 0,3-5 6 0 0,-6 8-5 0 0,0 1 0 0 0,1-1 0 0 0,-1 1 0 0 0,0-1 0 0 0,1 1 0 0 0,-1-1 0 0 0,1 1 0 0 0,-1-1 0 0 0,1 1 0 0 0,2-1 0 0 0,-3 1-3 0 0,0 1-1 0 0,0-1 1 0 0,0 1-1 0 0,0-1 1 0 0,0 1-1 0 0,0-1 0 0 0,0 0 1 0 0,0 0-1 0 0,0 1 1 0 0,0-1-1 0 0,0 0 1 0 0,0 0-1 0 0,-1 0 0 0 0,2-1 1 0 0,15-20 57 0 0,-1-1-48 0 0,-1 3 87 0 0,-3 1 14 0 0,7 0-93 0 0,-15 16-29 0 0,-1 2 8 0 0,-1-1-45 0 0,2-9 36 0 0,-4 10 12 0 0,0 1 0 0 0,0-1 0 0 0,0 1 0 0 0,1-1 0 0 0,-1 1 0 0 0,0-1 0 0 0,0 1 0 0 0,1-1 0 0 0,-1 1 0 0 0,0 0 0 0 0,1-1 0 0 0,-1 1 1 0 0,0-1-1 0 0,1 1 0 0 0,-1 0 0 0 0,1-1 0 0 0,-1 1 0 0 0,0 0 0 0 0,1 0 0 0 0,-1-1 0 0 0,1 1 0 0 0,-1 0 0 0 0,1 0 0 0 0,0 0 0 0 0,7-5-1 0 0,19-16 68 0 0,0-1-67 0 0,-8 10-67 0 0,-4 1 97 0 0,-13 10-14 0 0,14 0 18 0 0,-7-2-47 0 0,-6 1-41 0 0,5-1 54 0 0,-5 1 54 0 0,1-2-41 0 0,5 0-73 0 0,-7 3-260 0 0,-2-9-6712 0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52.408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0 15696 0 0,'0'0'1571'0'0,"2"2"-1437"0"0,2 2 288 0 0,0 0 1 0 0,1-1-1 0 0,0 0 1 0 0,0 0 0 0 0,0 0-1 0 0,0 0 1 0 0,0-1-1 0 0,1 1 1 0 0,-1-1-1 0 0,1-1 1 0 0,-1 1-1 0 0,7 0 1 0 0,46 12 2248 0 0,-31-10-1627 0 0,51 14 0 0 0,-57-12-790 0 0,-1-1 1 0 0,0-1 0 0 0,41 3-1 0 0,-60-7-246 0 0,-1 0 0 0 0,1 0-1 0 0,-1 0 1 0 0,1 0 0 0 0,-1 0-1 0 0,1 0 1 0 0,-1 1 0 0 0,1-1 0 0 0,-1 0-1 0 0,1 0 1 0 0,-1 0 0 0 0,1 1-1 0 0,-1-1 1 0 0,1 0 0 0 0,-1 1 0 0 0,1-1-1 0 0,-1 0 1 0 0,0 1 0 0 0,1 0-1 0 0,3 2 15 0 0,1-2-10 0 0,-4-1-6 0 0,1 0 1 0 0,-1 0 0 0 0,1 0 0 0 0,0 0 0 0 0,-1 0 0 0 0,1 1-1 0 0,-1-1 1 0 0,1 0 0 0 0,-1 1 0 0 0,3 1 0 0 0,-4-2-6 0 0,0 0 0 0 0,1 0 1 0 0,-1 0-1 0 0,0 0 0 0 0,0 0 0 0 0,0 0 0 0 0,0 0 1 0 0,0 0-1 0 0,0 0 0 0 0,0 0 0 0 0,0 0 1 0 0,0 0-1 0 0,1 0 0 0 0,-1 0 0 0 0,0 0 1 0 0,0 0-1 0 0,0 1 0 0 0,0-1 0 0 0,0 0 1 0 0,0 0-1 0 0,0 0 0 0 0,0 0 0 0 0,0 0 1 0 0,0 0-1 0 0,0 0 0 0 0,0 0 0 0 0,0 0 1 0 0,0 1-1 0 0,0-1 0 0 0,0 0 0 0 0,0 0 1 0 0,0 0-1 0 0,0 0 0 0 0,0 0 0 0 0,0 0 1 0 0,0 0-1 0 0,0 0 0 0 0,0 1 0 0 0,0-1 0 0 0,0 0 1 0 0,0 0-1 0 0,0 0 0 0 0,0 0 0 0 0,0 6-11 0 0,-1 1-1 0 0,0-1 0 0 0,0 0 1 0 0,-1 0-1 0 0,0 0 0 0 0,0 0 1 0 0,0-1-1 0 0,0 1 0 0 0,-1 0 1 0 0,0-1-1 0 0,-5 7 0 0 0,-46 69-1514 0 0,23-33-2472 0 0,15-24-4581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54.67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32 72 1376 0 0,'8'-20'21939'0'0,"-9"20"-21909"0"0,1 0 0 0 0,-1 0 0 0 0,1 0 0 0 0,-1 0 0 0 0,1 0 0 0 0,-1 0 0 0 0,1 0 0 0 0,-1 0 0 0 0,1 1 0 0 0,-1-1-1 0 0,1 0 1 0 0,-1 0 0 0 0,1 0 0 0 0,-1 1 0 0 0,1-1 0 0 0,-1 0 0 0 0,1 1 0 0 0,0-1 0 0 0,-1 0 0 0 0,1 1 0 0 0,0-1 0 0 0,-1 0 0 0 0,1 1 0 0 0,0-1-1 0 0,-1 1 1 0 0,1 0-8 0 0,-1 0 0 0 0,1 1-1 0 0,0-1 1 0 0,-1 0-1 0 0,1 0 1 0 0,0 0 0 0 0,0 1-1 0 0,0-1 1 0 0,0 0-1 0 0,0 0 1 0 0,0 2 0 0 0,2 4-62 0 0,0 0 1 0 0,0 0-1 0 0,3 8 1 0 0,-2-7 30 0 0,-2-4-40 0 0,0-1 0 0 0,-1 1 0 0 0,1 0 0 0 0,-1 0 0 0 0,0 4 0 0 0,0-5 14 0 0,0 1 1 0 0,1-1-1 0 0,-1 0 1 0 0,1 0-1 0 0,-1 0 0 0 0,2 5 1 0 0,0-3 77 0 0,0-1-1 0 0,-1 1 1 0 0,0-1-1 0 0,0 1 1 0 0,0 0-1 0 0,-1-1 1 0 0,1 1-1 0 0,-1 0 1 0 0,0 0-1 0 0,-1 0 1 0 0,0 5 0 0 0,2 5-147 0 0,-1-14 90 0 0,1 0-1 0 0,-1 0 1 0 0,0 0-1 0 0,0 0 1 0 0,0 0-1 0 0,0 0 0 0 0,1 1 1 0 0,-1-1-1 0 0,-1 0 1 0 0,1 0-1 0 0,0 0 1 0 0,0 0-1 0 0,0 0 1 0 0,-1 0-1 0 0,1 0 0 0 0,0 0 1 0 0,-1 0-1 0 0,1 0 1 0 0,-1 0-1 0 0,1 0 1 0 0,-1 0-1 0 0,1 0 1 0 0,-1 0-1 0 0,0 0 0 0 0,0-1 1 0 0,1 1-1 0 0,-1 0 1 0 0,0 0-1 0 0,-1 0 1 0 0,-8 3-11 0 0,8-3 30 0 0,0-1 1 0 0,1 1-1 0 0,-1-1 0 0 0,1 1 1 0 0,-1 0-1 0 0,1 0 1 0 0,0-1-1 0 0,-1 1 0 0 0,1 0 1 0 0,-2 2-1 0 0,2-2 59 0 0,-2-1-10 0 0,-7 0-65 0 0,7 0-90 0 0,10-11-54 0 0,-5 8 135 0 0,0 0 19 0 0,-1 0-1 0 0,0 0 1 0 0,0 0-1 0 0,0 0 1 0 0,-1 0 0 0 0,1 0-1 0 0,-1 0 1 0 0,0 0 0 0 0,0-5-1 0 0,0 4 10 0 0,0 0-1 0 0,1 1 1 0 0,-1-1-1 0 0,1 0 1 0 0,0 1-1 0 0,1-6 1 0 0,3-2-1 0 0,-3 10-14 0 0,-1-1 0 0 0,0 0 0 0 0,-1 1 0 0 0,1-1 0 0 0,0 0 1 0 0,0 0-1 0 0,-1 0 0 0 0,1 0 0 0 0,-1 0 0 0 0,0 0 0 0 0,1 0 0 0 0,-1 1 0 0 0,0-4 0 0 0,-3-5-33 0 0,2 8 35 0 0,1 1-1 0 0,-1 0 0 0 0,1-1 0 0 0,0 1 0 0 0,0-1 1 0 0,-1 1-1 0 0,1-1 0 0 0,0 1 0 0 0,0-1 1 0 0,0 1-1 0 0,0 0 0 0 0,1-1 0 0 0,-1 1 0 0 0,0-1 1 0 0,0 1-1 0 0,1-1 0 0 0,0-1 0 0 0,5-10-6 0 0,-4 8 38 0 0,1 0 1 0 0,-1 0-1 0 0,0-1 0 0 0,0 1 0 0 0,-1 0 1 0 0,0-1-1 0 0,0 0 0 0 0,0-8 0 0 0,0 10-24 0 0,-1 0 0 0 0,1 0 0 0 0,-1 0-1 0 0,1 0 1 0 0,0 0 0 0 0,2-5 0 0 0,-1 4-3 0 0,-2-4 1 0 0,0 7 0 0 0,-1-5 0 0 0,12 1 0 0 0,10 2 43 0 0,-19 4 177 0 0,10 1 373 0 0,-3 2-424 0 0,-5-2-127 0 0,0 1 0 0 0,0-1-1 0 0,0 1 1 0 0,0 0 0 0 0,0 0 0 0 0,0 0-1 0 0,4 4 1 0 0,-2 3 79 0 0,-3-3-87 0 0,0-3-15 0 0,-2-2-4 0 0,0 1 0 0 0,1-1 0 0 0,-1 1 0 0 0,0-1 1 0 0,0 1-1 0 0,0 0 0 0 0,0-1 0 0 0,0 1 0 0 0,0 0 0 0 0,-1 0 0 0 0,1 0 1 0 0,-1-1-1 0 0,1 1 0 0 0,-1 0 0 0 0,1 0 0 0 0,-1 0 0 0 0,0 0 0 0 0,0 0 1 0 0,0 0-1 0 0,0 0 0 0 0,0 0 0 0 0,-1 0 0 0 0,0 2 0 0 0,1 3-1 0 0,-1-1-1 0 0,1 0 0 0 0,1 1 0 0 0,-1-1 1 0 0,1 1-1 0 0,2 8 0 0 0,-1-10-9 0 0,-1 0-1 0 0,0 0 1 0 0,0-1-1 0 0,-1 1 1 0 0,0 1 0 0 0,0-1-1 0 0,0 0 1 0 0,0 0-1 0 0,-1 0 1 0 0,1 0 0 0 0,-4 9-1 0 0,3-12-3 0 0,0 0 0 0 0,0 1 0 0 0,0-1 0 0 0,0 0 0 0 0,1 1 0 0 0,-1-1 0 0 0,1 1 0 0 0,-1-1 0 0 0,1 1 0 0 0,0-1 0 0 0,0 1 0 0 0,0-1 0 0 0,1 5 0 0 0,-1-3 0 0 0,0-1 0 0 0,0 0 0 0 0,0 1 0 0 0,-1-1 0 0 0,1 0 0 0 0,-1 0 0 0 0,0 0 0 0 0,0 1 0 0 0,-2 3 0 0 0,2-4 0 0 0,0-1 0 0 0,0 1 0 0 0,0 0 0 0 0,0 0 0 0 0,0 1 0 0 0,1-1 0 0 0,-1 0 0 0 0,1 0 0 0 0,0 0 0 0 0,1 6 0 0 0,1 2-178 0 0,-1-9 84 0 0,-1-1 0 0 0,1 1 0 0 0,-1 0 0 0 0,1-1 0 0 0,-1 1 0 0 0,0 0 0 0 0,0-1 0 0 0,0 1 0 0 0,0 0 0 0 0,0-1 0 0 0,0 1 0 0 0,0 0 1 0 0,-1-1-1 0 0,1 1 0 0 0,-1-1 0 0 0,1 1 0 0 0,-1 0 0 0 0,1-1 0 0 0,-2 3 0 0 0,2-4-123 0 0,0 1 1 0 0,0-1-1 0 0,1 1 0 0 0,-1-1 1 0 0,1 0-1 0 0,-1 1 1 0 0,0-1-1 0 0,1 0 0 0 0,-1 1 1 0 0,1-1-1 0 0,-1 0 0 0 0,1 0 1 0 0,-1 1-1 0 0,1-1 1 0 0,-1 0-1 0 0,1 0 0 0 0,-1 0 1 0 0,1 0-1 0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55.08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12 6912 0 0,'0'0'8640'0'0,"2"0"-7211"0"0,34-10 1952 0 0,-23 9-2600 0 0,0 0 1 0 0,0 1-1 0 0,17 2 0 0 0,0 2-915 0 0,-22 0 773 0 0,-5-2-2377 0 0,5-2-3466 0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55.44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51 174 13760 0 0,'-10'0'301'0'0,"7"-1"-68"0"0,-1 1 0 0 0,1 0 0 0 0,0 0 0 0 0,0 0 1 0 0,0 1-1 0 0,0-1 0 0 0,-1 1 0 0 0,-4 2 2058 0 0,8-3-2252 0 0,0 0 1 0 0,0-1 0 0 0,0 1 0 0 0,-1 0-1 0 0,1 0 1 0 0,0 0 0 0 0,0 0-1 0 0,0 0 1 0 0,-1 0 0 0 0,1 0 0 0 0,0 0-1 0 0,0 0 1 0 0,0 0 0 0 0,-1 0-1 0 0,1 0 1 0 0,0 0 0 0 0,0 0 0 0 0,0 0-1 0 0,-1 0 1 0 0,1 0 0 0 0,0 0-1 0 0,0 0 1 0 0,0 0 0 0 0,0 0 0 0 0,-1 1-1 0 0,1-1 1 0 0,0 0 0 0 0,0 0-1 0 0,0 0 1 0 0,0 0 0 0 0,-1 0 0 0 0,1 0-1 0 0,0 1 1 0 0,0-1 0 0 0,0 0-1 0 0,0 0 1 0 0,0 0 0 0 0,0 0 0 0 0,0 1-1 0 0,-1-1 1 0 0,1 0 0 0 0,0 0-1 0 0,0 0 1 0 0,0 0 0 0 0,0 1 0 0 0,0-1-1 0 0,0 0 1 0 0,0 0 0 0 0,0 1-1 0 0,7 9 876 0 0,0 2 81 0 0,-5-8-886 0 0,0 0 1 0 0,0 0 0 0 0,1 0 0 0 0,0 0 0 0 0,0-1-1 0 0,0 1 1 0 0,0-1 0 0 0,0 1 0 0 0,1-1-1 0 0,0 0 1 0 0,4 3 0 0 0,-6-5-94 0 0,-1-1-1 0 0,0 1 1 0 0,0 0-1 0 0,0 0 1 0 0,0 0 0 0 0,0 0-1 0 0,0 0 1 0 0,0 0-1 0 0,0 1 1 0 0,-1-1 0 0 0,1 0-1 0 0,0 0 1 0 0,-1 1-1 0 0,1-1 1 0 0,-1 0 0 0 0,1 1-1 0 0,-1-1 1 0 0,1 0-1 0 0,-1 1 1 0 0,0-1 0 0 0,0 3-1 0 0,0-2 2 0 0,1 1-1 0 0,-1-1 1 0 0,1 0-1 0 0,-1 0 1 0 0,1 0-1 0 0,0 1 0 0 0,0-1 1 0 0,0 0-1 0 0,0 0 1 0 0,0 0-1 0 0,0 0 1 0 0,0 0-1 0 0,1-1 1 0 0,1 3-1 0 0,0-1-10 0 0,-2-1 1 0 0,1 1-1 0 0,0-1 1 0 0,0 1-1 0 0,-1 0 1 0 0,1-1-1 0 0,-1 1 0 0 0,0 0 1 0 0,2 6-1 0 0,-3 9 53 0 0,0-16-57 0 0,0 1-1 0 0,0-1 0 0 0,0 1 1 0 0,0-1-1 0 0,0 0 0 0 0,0 1 1 0 0,1-1-1 0 0,-1 0 1 0 0,1 1-1 0 0,0-1 0 0 0,0 0 1 0 0,1 3-1 0 0,3 2 22 0 0,-5-7-22 0 0,1 1 0 0 0,0 0-1 0 0,0 0 1 0 0,-1 0 0 0 0,1 0 0 0 0,0 0 0 0 0,-1 0 0 0 0,1 0 0 0 0,-1 0 0 0 0,1 0 0 0 0,-1 1 0 0 0,0-1 0 0 0,1 0 0 0 0,-1 2 0 0 0,0-2 1 0 0,0 0-1 0 0,0 0 1 0 0,0-1-1 0 0,0 1 1 0 0,0 0-1 0 0,0 0 1 0 0,0 0-1 0 0,0 0 1 0 0,0-1-1 0 0,1 1 1 0 0,-1 0-1 0 0,0 0 1 0 0,1 0-1 0 0,-1-1 1 0 0,0 1-1 0 0,1 0 1 0 0,-1 0-1 0 0,1-1 1 0 0,-1 1-1 0 0,1 0 1 0 0,0-1-1 0 0,-1 1 1 0 0,1-1-1 0 0,0 1 1 0 0,0 0-1 0 0,2 2 9 0 0,-2-2 177 0 0,0-1-163 0 0,0 0-1 0 0,0 0 0 0 0,-1 0 1 0 0,1-1-1 0 0,0 1 0 0 0,0 0 0 0 0,0 0 1 0 0,-1-1-1 0 0,1 1 0 0 0,0-1 1 0 0,0 1-1 0 0,-1-1 0 0 0,1 1 1 0 0,0-1-1 0 0,-1 1 0 0 0,1-1 1 0 0,-1 0-1 0 0,1 1 0 0 0,-1-1 1 0 0,1 0-1 0 0,-1 1 0 0 0,1-2 1 0 0,10-11 166 0 0,-9 11-155 0 0,1 0 1 0 0,-1 0-1 0 0,0 0 1 0 0,0 0-1 0 0,0 0 1 0 0,-1 0 0 0 0,1 0-1 0 0,0-1 1 0 0,-1 1-1 0 0,0-1 1 0 0,1 1-1 0 0,-1-1 1 0 0,0 0-1 0 0,0 0 1 0 0,-1 1-1 0 0,1-1 1 0 0,0-4-1 0 0,9-34 353 0 0,-7 32-294 0 0,-1-1 0 0 0,0 1 1 0 0,0-1-1 0 0,0-15 1 0 0,-3-6 53 0 0,0 19-87 0 0,1 0 0 0 0,1-13-1 0 0,-1 17-32 0 0,1 0 1 0 0,-2 1-1 0 0,0-10 0 0 0,0 11-16 0 0,1 0-1 0 0,-1 0 1 0 0,1 0 0 0 0,1 1-1 0 0,-1-1 1 0 0,3-10-1 0 0,-2 7-5 0 0,1-1-1 0 0,-1 0 1 0 0,-1 1-1 0 0,0-11 0 0 0,0 8-51 0 0,0 11-42 0 0,0 0-1 0 0,0 0 1 0 0,0 0-1 0 0,0 0 1 0 0,1 0-1 0 0,-1 0 1 0 0,0 0 0 0 0,1 0-1 0 0,-1 0 1 0 0,0 0-1 0 0,1 0 1 0 0,-1 0-1 0 0,1 1 1 0 0,0-1-1 0 0,-1 0 1 0 0,1 0-1 0 0,0 0 1 0 0,-1 1 0 0 0,1-1-1 0 0,0 0 1 0 0,0 1-1 0 0,0-1 1 0 0,1 0-1 0 0,5-5-1762 0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0:56.02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0 101 15752 0 0,'8'-2'240'0'0,"10"-2"943"0"0,-3 14 1061 0 0,-14-10-2140 0 0,-1 0-1 0 0,1 1 1 0 0,-1-1-1 0 0,1 0 0 0 0,-1 1 1 0 0,1-1-1 0 0,-1 1 0 0 0,0-1 1 0 0,1 1-1 0 0,-1-1 0 0 0,0 1 1 0 0,1-1-1 0 0,-1 1 1 0 0,0-1-1 0 0,0 1 0 0 0,1 1 1 0 0,1 3 213 0 0,7 4 49 0 0,-8-8-311 0 0,1 0 0 0 0,-1 0 0 0 0,0 0 0 0 0,0 0 0 0 0,1 0 0 0 0,-1 0 0 0 0,0 1 0 0 0,0-1-1 0 0,-1 1 1 0 0,1-1 0 0 0,0 0 0 0 0,0 1 0 0 0,-1-1 0 0 0,1 1 0 0 0,0 0 0 0 0,-1-1 0 0 0,0 1 0 0 0,1-1 0 0 0,-1 1 0 0 0,0 2 0 0 0,0-2-4 0 0,1 0 1 0 0,-1 0-1 0 0,1 0 0 0 0,-1 0 1 0 0,1 0-1 0 0,0 0 0 0 0,0 0 1 0 0,0-1-1 0 0,0 1 0 0 0,0 0 1 0 0,2 3-1 0 0,-1-3-19 0 0,0 0 0 0 0,-1 1-1 0 0,1-1 1 0 0,-1 0 0 0 0,0 1 0 0 0,2 4 0 0 0,-3-3 18 0 0,1 1 1 0 0,-1-1-1 0 0,0 0 1 0 0,0 0 0 0 0,-2 9-1 0 0,1 18 76 0 0,1-28-122 0 0,1 0 0 0 0,-1 0 0 0 0,0 0 0 0 0,0 0 0 0 0,0 0 1 0 0,-1 0-1 0 0,1 0 0 0 0,-1 0 0 0 0,0 0 0 0 0,0 0 0 0 0,0 0 0 0 0,-1 3 0 0 0,1-5-6 0 0,1-1 0 0 0,-1 1 0 0 0,1-1-1 0 0,0 1 1 0 0,-1 0 0 0 0,1-1 0 0 0,0 1-1 0 0,0-1 1 0 0,-1 1 0 0 0,1 0 0 0 0,0-1 0 0 0,0 1-1 0 0,0 0 1 0 0,0 0 0 0 0,0-1 0 0 0,0 1-1 0 0,0 0 1 0 0,0-1 0 0 0,0 1 0 0 0,0 0 0 0 0,1-1-1 0 0,-1 1 1 0 0,0 0 0 0 0,0-1 0 0 0,1 1-1 0 0,-1 0 1 0 0,0-1 0 0 0,1 1 0 0 0,0 0 0 0 0,-1 0-11 0 0,0 0 1 0 0,1-1 0 0 0,-1 1 0 0 0,0 0 0 0 0,0 0 0 0 0,0 0 0 0 0,0-1 0 0 0,1 1 0 0 0,-1 0 0 0 0,0 0-1 0 0,0 0 1 0 0,0 0 0 0 0,-1 0 0 0 0,1-1 0 0 0,0 1 0 0 0,0 0 0 0 0,0 0 0 0 0,-1 0 0 0 0,1-1-1 0 0,0 1 1 0 0,-1 0 0 0 0,1 0 0 0 0,0-1 0 0 0,-1 1 0 0 0,1 0 0 0 0,-1-1 0 0 0,0 1 0 0 0,1 0 0 0 0,-1-1-1 0 0,1 1 1 0 0,-1-1 0 0 0,0 1 0 0 0,1-1 0 0 0,-1 1 0 0 0,0-1 0 0 0,0 1 0 0 0,0-1 0 0 0,0 1-206 0 0,0-25-138 0 0,-2-18-681 0 0,5 25 1051 0 0,-1 1 1 0 0,-1-1-1 0 0,-3-23 0 0 0,5 21 139 0 0,-2 16-129 0 0,0 1 1 0 0,1 0-1 0 0,-1 0 1 0 0,0 0-1 0 0,0 0 0 0 0,0-1 1 0 0,0 1-1 0 0,0 0 1 0 0,-1 0-1 0 0,1 0 1 0 0,-1 0-1 0 0,0 0 1 0 0,-1-4-1 0 0,1 5 0 0 0,1 0 1 0 0,-1 0-1 0 0,0 0 0 0 0,0-1 0 0 0,0 1 1 0 0,1 0-1 0 0,-1-1 0 0 0,1 1 1 0 0,-1-1-1 0 0,1 1 0 0 0,-1-1 0 0 0,1 1 1 0 0,0 0-1 0 0,0-1 0 0 0,0 1 1 0 0,0-1-1 0 0,0 1 0 0 0,0-1 0 0 0,0 1 1 0 0,0-1-1 0 0,0 1 0 0 0,1-1 0 0 0,-1 1 1 0 0,1-1-1 0 0,-1 1 0 0 0,1-1 1 0 0,0 1-1 0 0,-1 0 0 0 0,1 0 0 0 0,0-1 1 0 0,0 1-1 0 0,1-2 0 0 0,10-18 511 0 0,-12 19-468 0 0,1-1-1 0 0,0 1 1 0 0,0 0-1 0 0,0 0 1 0 0,0 0-1 0 0,0 0 1 0 0,1-1-1 0 0,-1 2 1 0 0,1-1-1 0 0,-1 0 1 0 0,1 0-1 0 0,0 0 1 0 0,0 1-1 0 0,0-1 1 0 0,0 1-1 0 0,4-3 1 0 0,4 1 105 0 0,-8 2-131 0 0,0 1 0 0 0,0-1 0 0 0,0 1 0 0 0,0-1 0 0 0,-1 0 0 0 0,1 0 0 0 0,0 0 0 0 0,0 0-1 0 0,0 0 1 0 0,2-3 0 0 0,-3 2 12 0 0,1 1-1 0 0,-1-1 0 0 0,1 0 1 0 0,-1 0-1 0 0,1 1 1 0 0,0-1-1 0 0,0 1 1 0 0,0-1-1 0 0,0 1 0 0 0,0 0 1 0 0,0 0-1 0 0,0 0 1 0 0,0 0-1 0 0,1 0 0 0 0,3-1 1 0 0,3-1 189 0 0,-8 2-155 0 0,1 0 0 0 0,0 0-1 0 0,0 0 1 0 0,1 0 0 0 0,-1 1-1 0 0,0-1 1 0 0,0 1 0 0 0,0-1-1 0 0,0 1 1 0 0,0 0 0 0 0,4 0-1 0 0,-17 10-4 0 0,9-8-78 0 0,1 1 0 0 0,0-1 0 0 0,0 0 0 0 0,-1 0 0 0 0,1 1 0 0 0,1-1 0 0 0,-1 1 1 0 0,0-1-1 0 0,1 1 0 0 0,-1-1 0 0 0,1 1 0 0 0,-1 3 0 0 0,-3 16-139 0 0,2-16 60 0 0,1-3 32 0 0,-1-1 0 0 0,1 1 0 0 0,1 0 0 0 0,-1 0 0 0 0,0 0 0 0 0,1-1 0 0 0,-1 1 0 0 0,1 0 0 0 0,0 0 0 0 0,0 5 1 0 0,0-7 12 0 0,1 0 0 0 0,-1 0 1 0 0,0-1-1 0 0,0 1 0 0 0,0 0 1 0 0,0 0-1 0 0,0 0 0 0 0,0 0 1 0 0,0 0-1 0 0,0 0 0 0 0,0 0 1 0 0,0 0-1 0 0,-1 0 1 0 0,1 0-1 0 0,0 0 0 0 0,0 0 1 0 0,-1 0-1 0 0,1 0 0 0 0,-1-1 1 0 0,1 1-1 0 0,-1 0 0 0 0,1 0 1 0 0,-1-1-1 0 0,0 1 1 0 0,1 0-1 0 0,-1 0 0 0 0,0-1 1 0 0,0 1-1 0 0,1-1 0 0 0,-3 2 1 0 0,3-2 22 0 0,8 7-905 0 0,-11-5 883 0 0,-8 10-1128 0 0,11-12 1140 0 0,0 0-1 0 0,0 1 1 0 0,-1-1-1 0 0,1 0 1 0 0,0 1 0 0 0,0-1-1 0 0,0 1 1 0 0,0-1 0 0 0,0 0-1 0 0,0 1 1 0 0,0-1-1 0 0,0 1 1 0 0,0-1 0 0 0,0 1-1 0 0,0-1 1 0 0,0 0-1 0 0,0 1 1 0 0,0-1 0 0 0,0 1-1 0 0,0-1 1 0 0,0 0 0 0 0,1 1-1 0 0,-1-1 1 0 0,0 1-1 0 0,0-1 1 0 0,0 0 0 0 0,1 1-1 0 0,-1-1 1 0 0,0 0-1 0 0,1 1 1 0 0,-1-1 0 0 0,1 0-1 0 0,0 2 106 0 0,1-1 283 0 0,4 1-118 0 0,7 2-21 0 0,0 1 0 0 0,0-2 0 0 0,0 0-1 0 0,1 0 1 0 0,13 0 0 0 0,-8-3 148 0 0,-15 0 17 0 0,-1 0-22 0 0,18 3 113 0 0,-19-2-279 0 0,-1 0-54 0 0,-1 0-162 0 0,0-1 0 0 0,1 1 0 0 0,-1-1 0 0 0,0 1 0 0 0,1-1-1 0 0,-1 1 1 0 0,0 0 0 0 0,0-1 0 0 0,0 1 0 0 0,0-1 0 0 0,1 1 0 0 0,-1 0 0 0 0,0-1 0 0 0,0 1 0 0 0,0-1 0 0 0,0 1 0 0 0,0 0 0 0 0,0-1 0 0 0,-1 1 0 0 0,1 0 0 0 0,0-1-1 0 0,0 1 1 0 0,0-1 0 0 0,-1 1 0 0 0,1-1 0 0 0,0 1 0 0 0,-1 0 0 0 0,-12 10 87 0 0,6-7 22 0 0,7-4-84 0 0,-1 0 0 0 0,1 1 1 0 0,0-1-1 0 0,-1 0 0 0 0,1 0 1 0 0,0 1-1 0 0,0-1 0 0 0,0 0 1 0 0,-1 1-1 0 0,1-1 0 0 0,0 0 1 0 0,0 1-1 0 0,0-1 0 0 0,-1 0 1 0 0,1 1-1 0 0,0-1 0 0 0,0 0 1 0 0,0 1-1 0 0,0-1 0 0 0,0 0 0 0 0,0 1 1 0 0,0-1-1 0 0,0 0 0 0 0,0 1 1 0 0,0-1-1 0 0,0 1 0 0 0,0-1 1 0 0,0 0-1 0 0,0 1 0 0 0,0-1 1 0 0,0 0-1 0 0,1 1 0 0 0,-1-1 1 0 0,0 0-1 0 0,0 1 0 0 0,0-1 1 0 0,1 0-1 0 0,-1 1 0 0 0,0-1 1 0 0,0 0-1 0 0,1 0 0 0 0,-1 1 0 0 0,0-1 1 0 0,0 0-1 0 0,1 1 0 0 0,-5 1 14 0 0,-1 0 0 0 0,1 1 0 0 0,0 0 0 0 0,0 0-1 0 0,-7 6 1 0 0,7-5-17 0 0,0 0 1 0 0,-1-1-1 0 0,1 1 0 0 0,-1-1 1 0 0,-7 3-1 0 0,5-2-2 0 0,0 0 0 0 0,0 0 0 0 0,-11 9 0 0 0,-2 0 7 0 0,16-10-47 0 0,-1 0 1 0 0,0-1-1 0 0,-1 0 0 0 0,1 0 0 0 0,0 0 1 0 0,-6 0-1 0 0,-18 7-166 0 0,24-8 94 0 0,1 0-1 0 0,-1 0 1 0 0,0 0-1 0 0,0 0 1 0 0,0-1-1 0 0,-7 0 1 0 0,9 0-76 0 0,0 0 0 0 0,1 0 1 0 0,-1 0-1 0 0,0-1 0 0 0,0 1 0 0 0,1-1 1 0 0,-1 0-1 0 0,0 0 0 0 0,1 0 0 0 0,-1 0 1 0 0,-3-2-1 0 0,2-1-2433 0 0,-4-8-5946 0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32.8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169 1 7888 0 0,'0'0'9719'0'0,"2"3"-9231"0"0,10 11-109 0 0,-7-9-222 0 0,0 1 1 0 0,0 0-1 0 0,4 9 0 0 0,-4-4-35 0 0,0 0 0 0 0,-1 0 0 0 0,-1 1 0 0 0,0 0-1 0 0,-1 0 1 0 0,0-1 0 0 0,0 1 0 0 0,-1 14-1 0 0,-2-21-108 0 0,1 0 1 0 0,-1 0-1 0 0,0 1 0 0 0,-3 9 0 0 0,-2 14-15 0 0,3-6 58 0 0,-1 0 0 0 0,-1 0 0 0 0,-8 22 0 0 0,9-30-8 0 0,-3 11 16 0 0,6-18-61 0 0,0-1-1 0 0,-1-1 1 0 0,0 1 0 0 0,-1 0 0 0 0,-5 11-1 0 0,0-4 20 0 0,2 0-1 0 0,-11 29 0 0 0,11-29-10 0 0,0-1 0 0 0,-1 0-1 0 0,0-1 1 0 0,0 1 0 0 0,-13 13-1 0 0,18-23 1 0 0,-1 1-1 0 0,1 0 0 0 0,-1-1 0 0 0,-1 0 0 0 0,1 0 1 0 0,0 0-1 0 0,-1 0 0 0 0,1 0 0 0 0,-1-1 0 0 0,0 1 1 0 0,0-1-1 0 0,0 0 0 0 0,0-1 0 0 0,0 1 0 0 0,0 0 1 0 0,-1-1-1 0 0,1 0 0 0 0,0 0 0 0 0,-6 0 0 0 0,9-1-318 0 0,1-2-428 0 0,-1 1 586 0 0,1 1-1 0 0,-1-1 0 0 0,1 0 0 0 0,-1 0 0 0 0,1 0 1 0 0,0 0-1 0 0,-1 0 0 0 0,1 0 0 0 0,0 0 1 0 0,0 0-1 0 0,0 0 0 0 0,0 0 0 0 0,0 0 0 0 0,0 0 1 0 0,0 0-1 0 0,0 0 0 0 0,1 0 0 0 0,-1 0 1 0 0,0 0-1 0 0,0 0 0 0 0,1 0 0 0 0,-1 0 0 0 0,1 0 1 0 0,-1 0-1 0 0,2-1 0 0 0,-2 1-156 0 0,3-7-5489 0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33.3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0 7832 0 0,'0'0'10559'0'0,"-1"2"-10343"0"0,-1 4-165 0 0,1 0 0 0 0,0-1-1 0 0,0 1 1 0 0,1 0-1 0 0,0-1 1 0 0,0 1-1 0 0,0 0 1 0 0,0-1-1 0 0,3 10 1 0 0,0 22 19 0 0,7 66 10 0 0,-11-81-80 0 0,1-8 0 0 0,1 0 0 0 0,0 0 0 0 0,0 0 0 0 0,2-1 0 0 0,0 1 0 0 0,5 15 0 0 0,-7-23 3 0 0,1-1-1 0 0,0 1 0 0 0,1 0 1 0 0,-1-1-1 0 0,1 0 1 0 0,5 8-1 0 0,3 5 68 0 0,-8-16-2 0 0,10 0-55 0 0,-2-5-13 0 0,-10 2 0 0 0,1 0 0 0 0,0 0 0 0 0,-1 0 0 0 0,1 0 0 0 0,-1 0 0 0 0,0-1 0 0 0,1 1 0 0 0,-1 0 0 0 0,0-1 0 0 0,0 1 0 0 0,0-1 0 0 0,0 0 0 0 0,0 1 0 0 0,0-1 0 0 0,0 0 0 0 0,-1 1 0 0 0,1-1 0 0 0,-1 0 0 0 0,1-2 0 0 0,0 0 0 0 0,0 1 0 0 0,-1-1 0 0 0,0 0 0 0 0,0 0 0 0 0,0 1 0 0 0,0-1 0 0 0,0 0 0 0 0,-2-5 0 0 0,-2-13-3 0 0,4 17 95 0 0,-1 0 0 0 0,0 0 0 0 0,0 1 1 0 0,-3-9-1 0 0,1 4 68 0 0,2 8-141 0 0,1-1 0 0 0,-1 1 0 0 0,1-1 0 0 0,-1 1 0 0 0,1 0 0 0 0,-1-1 0 0 0,0 1 0 0 0,0 0 0 0 0,1 0 0 0 0,-1 0 0 0 0,0 0 0 0 0,0 0 0 0 0,0 0 0 0 0,0 0 0 0 0,-1 0 0 0 0,1 0 0 0 0,0 0 0 0 0,0 0-1 0 0,0 1 1 0 0,-2-2 0 0 0,-29-9-19 0 0,27 10-6 0 0,4 1-4 0 0,0 0-1 0 0,0-1 0 0 0,0 1 1 0 0,0 0-1 0 0,0 0 1 0 0,0 0-1 0 0,0 0 1 0 0,0 0-1 0 0,0 0 1 0 0,0 0-1 0 0,0 0 1 0 0,0 0-1 0 0,0 0 0 0 0,0 0 1 0 0,1 1-1 0 0,-1-1 1 0 0,0 0-1 0 0,-1 1 1 0 0,1 0-225 0 0,0-1-187 0 0,0 1 246 0 0,0-1 0 0 0,1 1 0 0 0,-1-1 0 0 0,0 1 0 0 0,0-1 1 0 0,1 1-1 0 0,-1 0 0 0 0,1-1 0 0 0,-1 1 0 0 0,1 0 0 0 0,-1-1 1 0 0,1 1-1 0 0,-1 0 0 0 0,1 0 0 0 0,-1-1 0 0 0,1 1 0 0 0,0 0 1 0 0,0 0-1 0 0,-1 0 0 0 0,1 0 0 0 0,0-1 0 0 0,0 1 0 0 0,0 1 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10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0 18687 0 0,'0'0'1875'0'0,"2"1"-1719"0"0,1 0-86 0 0,-1 1 0 0 0,1 0-1 0 0,-1 0 1 0 0,1 0 0 0 0,-1 0-1 0 0,1 0 1 0 0,-1 0 0 0 0,0 0 0 0 0,0 1-1 0 0,0-1 1 0 0,-1 1 0 0 0,1 0 0 0 0,0 0-1 0 0,-1-1 1 0 0,0 1 0 0 0,0 0-1 0 0,2 5 1 0 0,12 24 846 0 0,-9-21-823 0 0,0 1 1 0 0,-1 0-1 0 0,-1 0 1 0 0,0 0-1 0 0,0 0 1 0 0,2 18-1 0 0,1 2 219 0 0,30 143 1151 0 0,-33-154-1381 0 0,-1-1-1 0 0,-1 1 1 0 0,0 26 0 0 0,2 98 24 0 0,-2-97-141 0 0,-1-31 20 0 0,0 0 0 0 0,-4 34 0 0 0,2-44 26 0 0,-1 8 331 0 0,-1 1 0 0 0,-9 27-1 0 0,11-39-284 0 0,-1 0 0 0 0,1 0 0 0 0,-1 0-1 0 0,0 0 1 0 0,-1-1 0 0 0,1 1 0 0 0,0-1-1 0 0,-1 1 1 0 0,0-1 0 0 0,0 0-1 0 0,0 0 1 0 0,0 0 0 0 0,0-1 0 0 0,-1 1-1 0 0,-5 3 1 0 0,6-5-167 0 0,0 0 0 0 0,0 0 0 0 0,0 0 0 0 0,0 0 0 0 0,0-1 0 0 0,0 1-1 0 0,0-1 1 0 0,0 0 0 0 0,0 1 0 0 0,0-1 0 0 0,-1-1 0 0 0,1 1 0 0 0,0 0 0 0 0,0-1 0 0 0,0 0-1 0 0,0 0 1 0 0,0 1 0 0 0,0-2 0 0 0,0 1 0 0 0,0 0 0 0 0,1-1 0 0 0,-1 1 0 0 0,-4-4 0 0 0,-5-4-1394 0 0,2-1 1 0 0,-1 0-1 0 0,-17-21 0 0 0,20 21 425 0 0,-18-21-6632 0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33.7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1 2304 0 0,'0'0'12041'0'0,"0"2"-10804"0"0,-1 2-870 0 0,1 1 1 0 0,-1-1-1 0 0,0 0 0 0 0,-1 1 0 0 0,1-1 0 0 0,-3 6 1 0 0,1-4-99 0 0,1 0 0 0 0,0 0 0 0 0,-2 9 0 0 0,0 13 11 0 0,2 0-1 0 0,1-1 1 0 0,1 1 0 0 0,1 0 0 0 0,10 54-1 0 0,-3-33 99 0 0,-7-38-426 0 0,1 1 1 0 0,0-1 0 0 0,1 1-1 0 0,0-1 1 0 0,0 0-1 0 0,8 15 1 0 0,-3-14 43 0 0,-6-9 112 0 0,0-3-92 0 0,-1 0-1 0 0,1 0 1 0 0,-1 0 0 0 0,0 0 0 0 0,1-1 0 0 0,-1 1 0 0 0,0 0-1 0 0,1-1 1 0 0,-1 1 0 0 0,0-1 0 0 0,1 0 0 0 0,-1 1 0 0 0,0-1 0 0 0,0 0-1 0 0,0 0 1 0 0,1 1 0 0 0,-1-1 0 0 0,0 0 0 0 0,0 0 0 0 0,0 0-1 0 0,-1-1 1 0 0,1 1 0 0 0,0 0 0 0 0,0 0 0 0 0,-1 0 0 0 0,1-1 0 0 0,0 0-1 0 0,1-5-13 0 0,0 1 0 0 0,0 0-1 0 0,-1-1 1 0 0,1-11 0 0 0,0 1 128 0 0,2-5-29 0 0,-2 13-77 0 0,0 0-1 0 0,0-16 0 0 0,-3 0 45 0 0,-2 0-1 0 0,0 0 1 0 0,-2 0-1 0 0,-1 1 1 0 0,-13-36-1 0 0,18 56-57 0 0,-1 1-1 0 0,0 0 1 0 0,0-1-1 0 0,0 1 0 0 0,0 0 1 0 0,-4-4-1 0 0,-8-13-437 0 0,14 18 142 0 0,-9-1-293 0 0,2 3-5153 0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34.1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34 6448 0 0,'0'0'3961'0'0,"-1"2"-2144"0"0,-1 4-973 0 0,0 0 1 0 0,0 1-1 0 0,1-1 0 0 0,-2 14 0 0 0,2-4-180 0 0,1 1 0 0 0,3 26 0 0 0,-2-38-556 0 0,1 1 0 0 0,0-1-1 0 0,0 1 1 0 0,0-1 0 0 0,1 0-1 0 0,5 9 1 0 0,-7-12 545 0 0,0-2-473 0 0,-1 0-158 0 0,0 1 0 0 0,1-1 1 0 0,-1 0-1 0 0,1 0 1 0 0,-1 1-1 0 0,0-1 0 0 0,1 0 1 0 0,-1 0-1 0 0,1 0 1 0 0,-1 0-1 0 0,1 1 0 0 0,-1-1 1 0 0,1 0-1 0 0,-1 0 1 0 0,1 0-1 0 0,-1 0 0 0 0,0 0 1 0 0,1 0-1 0 0,-1 0 1 0 0,1-1-1 0 0,-1 1 0 0 0,1 0 1 0 0,5-5 134 0 0,-4 3-92 0 0,0 0 0 0 0,0 0 0 0 0,0 0-1 0 0,0 0 1 0 0,0 0 0 0 0,-1 0 0 0 0,1 0-1 0 0,-1-1 1 0 0,1 1 0 0 0,-1-1-1 0 0,0 1 1 0 0,0-1 0 0 0,1-4 0 0 0,6-31 162 0 0,-5 24 18 0 0,4-28 1 0 0,-7 38-224 0 0,0 0 1 0 0,0 0-1 0 0,0 0 0 0 0,0 1 1 0 0,-1-1-1 0 0,0 0 0 0 0,0 0 1 0 0,0 0-1 0 0,0 1 1 0 0,0-1-1 0 0,-4-6 0 0 0,3 7-20 0 0,-2-7-17 0 0,4 9 8 0 0,-1 1-1 0 0,1-1 1 0 0,-1 1-1 0 0,1-1 1 0 0,-1 1-1 0 0,0 0 1 0 0,1-1 0 0 0,-1 1-1 0 0,1 0 1 0 0,-1-1-1 0 0,0 1 1 0 0,1 0-1 0 0,-1 0 1 0 0,0 0-1 0 0,1-1 1 0 0,-2 1 0 0 0,2 0 2 0 0,-1 0-28 0 0,-1 0-1 0 0,1 0 0 0 0,0 0 1 0 0,-1 0-1 0 0,1 0 0 0 0,-1 0 0 0 0,1 1 1 0 0,0-1-1 0 0,-1 0 0 0 0,1 1 1 0 0,0-1-1 0 0,-1 1 0 0 0,1-1 1 0 0,0 1-1 0 0,0 0 0 0 0,0 0 1 0 0,-2 1-1 0 0,-19 19-2850 0 0,21-21 2846 0 0,-9 13-6881 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18.6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1840 0 0,'0'2'133'0'0,"0"0"-105"0"0,0 1-1 0 0,0 0 0 0 0,0-1 1 0 0,1 1-1 0 0,-1-1 0 0 0,1 1 1 0 0,0 0-1 0 0,-1-1 1 0 0,1 1-1 0 0,2 2 0 0 0,-2-4 359 0 0,-1 1-1 0 0,1 0 1 0 0,0 0-1 0 0,-1 0 1 0 0,1 0-1 0 0,-1 0 1 0 0,0-1-1 0 0,1 1 1 0 0,-1 0-1 0 0,0 2 0 0 0,1 12 1165 0 0,6 28 0 0 0,-4-28-1555 0 0,-1 0 0 0 0,1 18 1 0 0,1 54-348 0 0,-4-78 565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18.2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5064 0 0,'0'4'-90'0'0,"0"34"2381"0"0,1 0 0 0 0,9 54-1 0 0,1-12-1944 0 0,-4-46-583 0 0,-4-24-54 0 0,-1 0-1 0 0,0 0 1 0 0,0 14 0 0 0,-2-8-829 0 0,0-2-2438 0 0</inkml:trace>
  <inkml:trace contextRef="#ctx0" brushRef="#br0" timeOffset="1">64 758 1840 0 0,'-1'9'35'0'0,"-1"1"-1"0"0,2-1 1 0 0,-1 1 0 0 0,1 0-1 0 0,3 18 1 0 0,-1-10 523 0 0,-1 36 0 0 0,-2-38-142 0 0,1 0 0 0 0,4 25 0 0 0,2 4 708 0 0,-2 25-188 0 0,-3-55-812 0 0,-1 3-176 0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17.4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9384 0 0,'0'0'10126'0'0,"0"2"-9551"0"0,-4 77 1371 0 0,18 90-2682 0 0,-13-163 616 0 0,5 56-3261 0 0,-4-44 921 0 0,1 0-3338 0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17.8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5064 0 0,'0'3'389'0'0,"-5"47"3312"0"0,5-18 407 0 0,0 35-356 0 0,0-63-3749 0 0,0 0 0 0 0,1 0 0 0 0,0 1 0 0 0,2 6 0 0 0,-1-7-133 0 0,-1 0-1 0 0,0 0 0 0 0,0 0 0 0 0,0 8 1 0 0,3 29-2025 0 0,-4-28 1342 0 0</inkml:trace>
  <inkml:trace contextRef="#ctx0" brushRef="#br0" timeOffset="1">28 649 3680 0 0,'0'3'-67'0'0,"-9"59"1257"0"0,8-53-12 0 0,1 1 1 0 0,0-1 0 0 0,0 1-1 0 0,3 15 1 0 0,19 113 70 0 0,-18-82-2052 0 0,-3-38-189 0 0,-1-4-2694 0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19.6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370 48 8496 0 0,'0'-15'165'0'0,"0"6"5903"0"0,-2 8-4887 0 0,-4-1-572 0 0,0 0 0 0 0,0 1 0 0 0,0-1 0 0 0,0 1 0 0 0,0 1 0 0 0,0-1 0 0 0,0 1 0 0 0,-8 0 0 0 0,13 0-601 0 0,0 0 73 0 0,0 0 0 0 0,0 0 0 0 0,-1 0 0 0 0,1 0 0 0 0,0-1 0 0 0,0 1 0 0 0,0 0 0 0 0,0-1 0 0 0,-1 1 0 0 0,1-1 0 0 0,-2-1 0 0 0,2 2-22 0 0,0-1 0 0 0,0 1 0 0 0,0-1 0 0 0,0 1 0 0 0,0-1-1 0 0,0 1 1 0 0,-1-1 0 0 0,1 1 0 0 0,0 0 0 0 0,0 0 0 0 0,-3 0 0 0 0,-18-3 831 0 0,18 3-812 0 0,1-1 1 0 0,-1 1-1 0 0,1-1 1 0 0,-1 1-1 0 0,1 0 1 0 0,-1 0-1 0 0,1 1 1 0 0,-1-1-1 0 0,1 1 1 0 0,-1 0-1 0 0,-4 1 1 0 0,-17 8 203 0 0,-50 13 0 0 0,71-21-273 0 0,-1 0-1 0 0,0 0 1 0 0,1 0 0 0 0,-1 0-1 0 0,1 1 1 0 0,0 0 0 0 0,0 0-1 0 0,0 0 1 0 0,0 1 0 0 0,0-1-1 0 0,1 1 1 0 0,-1 0 0 0 0,-4 8-1 0 0,1-3-24 0 0,2 1 0 0 0,-1-1-1 0 0,1 1 1 0 0,-6 20 0 0 0,9-24 3 0 0,0 0 0 0 0,1 0 0 0 0,0 0 0 0 0,0 0-1 0 0,1 0 1 0 0,0 0 0 0 0,0 7 0 0 0,2 1-69 0 0,7 26 0 0 0,-5-27-159 0 0,1-1 0 0 0,0 0 1 0 0,1-1-1 0 0,0 0 1 0 0,1 1-1 0 0,0-2 0 0 0,0 1 1 0 0,1-1-1 0 0,1 0 1 0 0,18 16-1 0 0,-15-17-1647 0 0,3-4-5606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20.2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27 107 7368 0 0,'0'0'568'0'0,"-12"-5"982"0"0,11 4-1243 0 0,-1 0 1 0 0,1 0-1 0 0,0 0 0 0 0,0 0 0 0 0,0 0 0 0 0,0 0 0 0 0,0-1 0 0 0,0 1 0 0 0,1 0 0 0 0,-1-1 0 0 0,0 1 0 0 0,0-1 0 0 0,1 1 0 0 0,-1-1 0 0 0,1 1 1 0 0,0-1-1 0 0,-1 1 0 0 0,1-1 0 0 0,0 0 0 0 0,0 1 0 0 0,0-1 0 0 0,0 1 0 0 0,0-1 0 0 0,0 1 0 0 0,1-1 0 0 0,-1 0 0 0 0,0 1 0 0 0,1-1 1 0 0,-1 1-1 0 0,1-1 0 0 0,1-1 0 0 0,-2 2-155 0 0,1-1-1 0 0,0 1 1 0 0,-1-1 0 0 0,1 1 0 0 0,-1-1 0 0 0,0 1 0 0 0,1-1 0 0 0,-1 0 0 0 0,0 1-1 0 0,0-3 1 0 0,12-9 1024 0 0,12-6-320 0 0,-24 19-849 0 0,0 0-1 0 0,0-1 0 0 0,1 1 1 0 0,-1 0-1 0 0,0 0 0 0 0,0-1 1 0 0,1 1-1 0 0,-1 0 0 0 0,0 0 1 0 0,0 0-1 0 0,1 0 0 0 0,-1-1 1 0 0,0 1-1 0 0,1 0 0 0 0,-1 0 1 0 0,0 0-1 0 0,0 0 0 0 0,1 0 1 0 0,-1 0-1 0 0,0 0 0 0 0,1 0 1 0 0,-1 0-1 0 0,0 0 0 0 0,1 0 1 0 0,-1 0-1 0 0,0 0 0 0 0,1 0 1 0 0,-1 0-1 0 0,13 1 8 0 0,-12-1-26 0 0,0 1 1 0 0,-1-1 0 0 0,1 0-1 0 0,0 0 1 0 0,-1 0 0 0 0,1 1 0 0 0,-1-1-1 0 0,1 0 1 0 0,-1 1 0 0 0,1-1-1 0 0,0 0 1 0 0,-1 1 0 0 0,1-1-1 0 0,-1 1 1 0 0,0-1 0 0 0,1 1 0 0 0,-1-1-1 0 0,1 1 1 0 0,-1-1 0 0 0,0 1-1 0 0,1-1 1 0 0,0 2 0 0 0,3 12-191 0 0,-3 2-112 0 0,0 1 0 0 0,-1-1-1 0 0,-3 20 1 0 0,1 12-510 0 0,-1-22 119 0 0,2-22 568 0 0,0 0 0 0 0,0 1 0 0 0,1-1 1 0 0,0 1-1 0 0,0-1 0 0 0,1 7 0 0 0,-1-8 175 0 0,1 1-177 0 0,-1 1 0 0 0,1 0-1 0 0,0 0 1 0 0,0-1 0 0 0,1 1 0 0 0,-1-1 0 0 0,1 1 0 0 0,0-1-1 0 0,1 0 1 0 0,3 7 0 0 0,8 2 94 0 0,-11-12 48 0 0,1 0-4 0 0,5 9 57 0 0,-8-9-7 0 0,0 0 0 0 0,0 1 0 0 0,1-1 0 0 0,-1 0 0 0 0,0 0 1 0 0,1 0-1 0 0,-1 0 0 0 0,1 0 0 0 0,2 1 0 0 0,4 5 461 0 0,-7-7-476 0 0,-1 1 0 0 0,0-1-1 0 0,0 0 1 0 0,0 0 0 0 0,1 1 0 0 0,-1-1-1 0 0,0 0 1 0 0,0 0 0 0 0,1 1 0 0 0,-1-1-1 0 0,0 0 1 0 0,1 0 0 0 0,-1 0 0 0 0,0 0-1 0 0,0 0 1 0 0,1 1 0 0 0,-1-1 0 0 0,0 0-1 0 0,1 0 1 0 0,-1 0 0 0 0,0 0 0 0 0,1 0-1 0 0,-1 0 1 0 0,0 0 0 0 0,1 0 0 0 0,0 0-1 0 0,-1 0 302 0 0,3 2 60 0 0,10 6 803 0 0,-12-6-1186 0 0,-1 0 1 0 0,0 0-1 0 0,0 0 0 0 0,0 0 0 0 0,0 1 0 0 0,0-1 0 0 0,-1 2 0 0 0,1 0-5 0 0,0-2-7 0 0,0 0 0 0 0,0 0 0 0 0,-1 0 0 0 0,1 0 0 0 0,0 1 0 0 0,-1-1 0 0 0,0 0 0 0 0,1 0 0 0 0,-1 0 0 0 0,0 0 0 0 0,0 0 0 0 0,0 0 0 0 0,-1-1 0 0 0,1 1 0 0 0,0 0 0 0 0,-1 0 0 0 0,-1 1 0 0 0,3-3 0 0 0,-10 12-182 0 0,10-8 43 0 0,1-2 40 0 0,-1 0-373 0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20.6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0 11952 0 0,'0'0'1082'0'0,"-1"2"-890"0"0,-1 2-54 0 0,0-2 78 0 0,1 0 0 0 0,0 0 0 0 0,0 0 0 0 0,0 1 0 0 0,0-1 1 0 0,0 0-1 0 0,0 5 0 0 0,-8 18 1947 0 0,7-21-1990 0 0,0 0-1 0 0,1 0 0 0 0,0 0 1 0 0,0 0-1 0 0,0 0 0 0 0,0 0 1 0 0,0 1-1 0 0,1 5 0 0 0,0-2 9 0 0,-1 25 388 0 0,2 0 0 0 0,1 0 0 0 0,11 55 1 0 0,-12-84-583 0 0,-1 0 1 0 0,1 0-1 0 0,-1 0 1 0 0,0-1-1 0 0,0 7 1 0 0,-1-7 28 0 0,1-1 1 0 0,0 1 0 0 0,0-1-1 0 0,0 0 1 0 0,0 1 0 0 0,0-1 0 0 0,1 0-1 0 0,-1 1 1 0 0,1-1 0 0 0,-1 0-1 0 0,3 5 1 0 0,17 19 72 0 0,-12-19-89 0 0,-8-7 0 0 0,1 0 0 0 0,-1 0 0 0 0,1 1 0 0 0,-1-1 0 0 0,1 0 0 0 0,0 0 0 0 0,-1 0 0 0 0,1 0 0 0 0,-1 0 0 0 0,1 0 0 0 0,0 0 0 0 0,-1 0 0 0 0,1 0 0 0 0,0 0 0 0 0,-1-1 0 0 0,1 1 0 0 0,-1 0 0 0 0,1 0 0 0 0,0-1 0 0 0,0 0 11 0 0,1-1-1 0 0,-1 1 0 0 0,0 0 0 0 0,0-1 1 0 0,0 0-1 0 0,0 1 0 0 0,0-1 1 0 0,0 0-1 0 0,0 1 0 0 0,0-1 0 0 0,-1 0 1 0 0,1 0-1 0 0,-1 0 0 0 0,1-3 1 0 0,2-30 714 0 0,-4 15-442 0 0,-1 0 0 0 0,-1 1 0 0 0,-10-33 0 0 0,11 45-279 0 0,1 2-5 0 0,-1 1 0 0 0,0-1 0 0 0,0 0 1 0 0,-1 1-1 0 0,-3-6 0 0 0,3 5-76 0 0,0 1 1 0 0,1-1-1 0 0,0 1 1 0 0,-3-7-1 0 0,4 5-87 0 0,0 4 104 0 0,1 1 0 0 0,0 0 0 0 0,-1-1 0 0 0,1 1 0 0 0,-1 0 0 0 0,1 0 0 0 0,-1-1-1 0 0,0 1 1 0 0,1 0 0 0 0,-1 0 0 0 0,0 0 0 0 0,-1-1 0 0 0,1 1-417 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21.0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47 110 13824 0 0,'0'0'34'0'0,"0"0"1"0"0,0 0-1 0 0,0 0 1 0 0,0 0-1 0 0,0 0 1 0 0,0 0 0 0 0,0 0-1 0 0,0 1 1 0 0,0-1-1 0 0,0 0 1 0 0,0 0 0 0 0,0 0-1 0 0,0 0 1 0 0,0 0-1 0 0,0 0 1 0 0,0 0-1 0 0,0 0 1 0 0,0 0 0 0 0,0 0-1 0 0,0 0 1 0 0,0 0-1 0 0,0 0 1 0 0,0 0-1 0 0,0 0 1 0 0,0 0 0 0 0,0 0-1 0 0,0 1 1 0 0,0-1-1 0 0,-1 0 1 0 0,1 0-1 0 0,0 0 1 0 0,0 0 0 0 0,0 0-1 0 0,0 0 1 0 0,0 0-1 0 0,0 0 1 0 0,0 0 0 0 0,0 0-1 0 0,0 0 1 0 0,0 0-1 0 0,0 0 1 0 0,0 0-1 0 0,0 0 1 0 0,0 0 0 0 0,-1 0-1 0 0,1 0 1 0 0,0 0-1 0 0,0 0 1 0 0,0 0-1 0 0,0-1 1 0 0,0 1 0 0 0,0 0-1 0 0,0 0 1 0 0,0 0-1 0 0,0 0 1 0 0,0 0-1 0 0,0 0 1 0 0,0 0 0 0 0,0 0-1 0 0,0 0 1 0 0,0 0-1 0 0,0 0 1 0 0,-1 0 0 0 0,3 10 952 0 0,5 12-220 0 0,-3-13-350 0 0,7 14 844 0 0,-10-21-1029 0 0,6 0 321 0 0,-7-2-533 0 0,0 0 0 0 0,1 0-1 0 0,-1 0 1 0 0,0 0-1 0 0,1 1 1 0 0,-1-1 0 0 0,0 0-1 0 0,1 0 1 0 0,-1 0 0 0 0,0 0-1 0 0,1 0 1 0 0,-1 0 0 0 0,0 0-1 0 0,1 0 1 0 0,-1 0-1 0 0,0 0 1 0 0,1 0 0 0 0,-1 0-1 0 0,0-1 1 0 0,1 1 0 0 0,-1 0-1 0 0,0 0 1 0 0,1 0 0 0 0,-1 0-1 0 0,0-1 1 0 0,1 1-1 0 0,-1 0 1 0 0,0 0 0 0 0,1-1-1 0 0,0 0 11 0 0,0 1 0 0 0,1-1 0 0 0,-1 0 0 0 0,0 0 0 0 0,0 0-1 0 0,0 0 1 0 0,0 0 0 0 0,0 0 0 0 0,0 0 0 0 0,0-1 0 0 0,0 1-1 0 0,0 0 1 0 0,0-1 0 0 0,-1 1 0 0 0,1 0 0 0 0,0-1 0 0 0,0-1 0 0 0,-1-1 131 0 0,1 0 0 0 0,0-1 1 0 0,-1 1-1 0 0,0-7 1 0 0,1-20 1004 0 0,0 29-1157 0 0,-1 0 0 0 0,1 0 0 0 0,-1 0 0 0 0,0 0 0 0 0,0 0-1 0 0,0 0 1 0 0,0 0 0 0 0,0 0 0 0 0,0 0 0 0 0,0 0 0 0 0,-1 0 0 0 0,1-1 0 0 0,-1 1 0 0 0,0 1 0 0 0,1-1 0 0 0,-1 0-1 0 0,-1-2 1 0 0,0 0-4 0 0,-3-11-77 0 0,4 12 85 0 0,0-1-1 0 0,-1 1 0 0 0,1 0 1 0 0,-1-1-1 0 0,1 1 0 0 0,-1 0 0 0 0,-3-4 1 0 0,4 6-77 0 0,0 0 1 0 0,0 1-1 0 0,0-1 1 0 0,0 0-1 0 0,0 0 1 0 0,0 1-1 0 0,-1-1 1 0 0,1 1-1 0 0,0-1 0 0 0,0 1 1 0 0,-1-1-1 0 0,1 1 1 0 0,0 0-1 0 0,-1 0 1 0 0,1-1-1 0 0,0 1 1 0 0,-1 0-1 0 0,1 0 1 0 0,0 0-1 0 0,-1 1 1 0 0,1-1-1 0 0,0 0 1 0 0,0 0-1 0 0,-1 1 1 0 0,0 0-1 0 0,-2 0-448 0 0,0 0 0 0 0,0 1 0 0 0,1 0 1 0 0,-1 0-1 0 0,0 0 0 0 0,1 0 0 0 0,0 0 0 0 0,-1 1 0 0 0,1-1 0 0 0,0 1 0 0 0,-3 4 1 0 0,3-4-1441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3.1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1 108 6912 0 0,'1'0'2428'0'0,"57"-18"5622"0"0,-44 15-6755 0 0,1-2-1 0 0,-1 0 0 0 0,22-10 0 0 0,-15 7-455 0 0,5-4-255 0 0,-14 5-504 0 0,0 2 0 0 0,0-1 0 0 0,0 1 1 0 0,0 1-1 0 0,16-3 0 0 0,-21 5-157 0 0,15 0-1170 0 0,-10 1 350 0 0,4-2-378 0 0</inkml:trace>
  <inkml:trace contextRef="#ctx0" brushRef="#br0" timeOffset="1">543 61 4608 0 0,'0'0'208'0'0,"1"2"460"0"0,1 3 863 0 0,0 0 0 0 0,-1 0 0 0 0,0 0 0 0 0,0 0 0 0 0,0 0 1 0 0,0 0-1 0 0,-1 6 0 0 0,0-8-1046 0 0,1 1 0 0 0,-1-1 0 0 0,1 0 0 0 0,0 0 0 0 0,2 6 0 0 0,-2-6-180 0 0,0 1-1 0 0,0-1 1 0 0,0 1-1 0 0,0-1 1 0 0,0 7-1 0 0,4 39 557 0 0,0 1-3502 0 0,-5-40 1334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10.8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17303 0 0,'0'0'1800'0'0,"12"0"-1704"0"0,-2-3 232 0 0,2 3 48 0 0,-2 0 8 0 0,-1 3 0 0 0,3 3-1016 0 0,-2 4 232 0 0</inkml:trace>
  <inkml:trace contextRef="#ctx0" brushRef="#br0" timeOffset="1">91 687 15488 0 0,'0'0'5137'0'0,"2"-1"-3951"0"0,10-5 722 0 0,-7 2-1506 0 0,1 1 0 0 0,-1 0 0 0 0,1 1 0 0 0,0-1 0 0 0,0 1 1 0 0,0 0-1 0 0,0 1 0 0 0,9-2 0 0 0,19 2 138 0 0,-14 0-307 0 0,29 3 0 0 0,50 8-90 0 0,-78-10-242 0 0,1 0 0 0 0,-1-1 0 0 0,0 0 0 0 0,1-2 0 0 0,-1-1 0 0 0,-1-1 0 0 0,29-9 0 0 0,-37 9-89 0 0,0 0 0 0 0,12-8 1 0 0,-4 3-476 0 0,-16 7 277 0 0,0 0 1 0 0,0 1 0 0 0,0-1 0 0 0,6-6 0 0 0,2-2-2033 0 0,4 5-5787 0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39.0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319 86 8752 0 0,'0'0'673'0'0,"-2"3"-437"0"0,-6 11-209 0 0,7-14 48 0 0,1 1 0 0 0,-1 0 0 0 0,1-1 1 0 0,-1 1-1 0 0,0-1 0 0 0,1 1 0 0 0,-1-1 1 0 0,0 1-1 0 0,1-1 0 0 0,-1 1 1 0 0,0-1-1 0 0,1 0 0 0 0,-1 1 0 0 0,0-1 1 0 0,0 0-1 0 0,0 0 0 0 0,1 1 0 0 0,-1-1 1 0 0,0 0-1 0 0,0 0 0 0 0,0 0 0 0 0,1 0 1 0 0,-1 0-1 0 0,0 0 0 0 0,0 0 0 0 0,-1-1 1 0 0,-22-7 3604 0 0,10 2-2011 0 0,7 4-920 0 0,0 0 1 0 0,0-1-1 0 0,0 0 1 0 0,-13-7 0 0 0,1 0-65 0 0,-8-5 126 0 0,22 12-731 0 0,0 0 1 0 0,0 0 0 0 0,-1 0 0 0 0,-7-2 0 0 0,-6-4 12 0 0,16 8-84 0 0,1-1 0 0 0,-1 1 0 0 0,0 0 1 0 0,0-1-1 0 0,0 1 0 0 0,0 1 0 0 0,0-1 0 0 0,-3 0 1 0 0,-21-4-79 0 0,23 4-486 0 0,0 0 0 0 0,0 0 0 0 0,-1 0 0 0 0,-6 0 0 0 0,2 0-1797 0 0,-1-2-4225 0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39.4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734 21 2304 0 0,'-2'1'167'0'0,"-4"0"18"0"0,0 0 0 0 0,0 0 1 0 0,1 0-1 0 0,-1-1 1 0 0,0 0-1 0 0,0 0 0 0 0,0-1 1 0 0,0 0-1 0 0,-11-2 1 0 0,-24-2 636 0 0,-53 1 268 0 0,21-6 1211 0 0,50 9-2101 0 0,15 1-136 0 0,1-1 0 0 0,-1 1 0 0 0,0 1-1 0 0,1-1 1 0 0,-1 1 0 0 0,1 1-1 0 0,-1-1 1 0 0,-12 5 0 0 0,-23 9-428 0 0,14-6 80 0 0,13-4 533 0 0,1-1-1 0 0,-29 4 1 0 0,23-8 496 0 0,17 0-476 0 0,-1 0-1 0 0,1 0 0 0 0,0 0 0 0 0,-7 2 0 0 0,10-2-210 0 0,0 1 1 0 0,0-1 0 0 0,0 0-1 0 0,0 1 1 0 0,0-1 0 0 0,0 0-1 0 0,0 0 1 0 0,0 0 0 0 0,-1 0-1 0 0,1 0 1 0 0,0 0 0 0 0,0 0-1 0 0,0 0 1 0 0,0-1 0 0 0,0 1-1 0 0,0 0 1 0 0,-1-1 0 0 0,0 0 455 0 0,1 2-432 0 0,0-1 0 0 0,0 1 0 0 0,0 0 0 0 0,0-1-1 0 0,0 1 1 0 0,-1-1 0 0 0,1 1 0 0 0,0-1 0 0 0,0 0 0 0 0,0 0-1 0 0,-1 1 1 0 0,1-1 0 0 0,0 0 0 0 0,0 0 0 0 0,-3 0 0 0 0,-33 0 758 0 0,14 1-776 0 0,15 3-27 0 0,1 0-26 0 0,4-3-28 0 0,0 0 0 0 0,0 0 1 0 0,0 0-1 0 0,-1-1 1 0 0,1 0-1 0 0,-4 1 1 0 0,-3-1-84 0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39.8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655 1 6448 0 0,'-6'3'669'0'0,"-11"-1"-583"0"0,15-2 20 0 0,0 0-1 0 0,0 0 0 0 0,0 0 1 0 0,0 0-1 0 0,0 0 1 0 0,0 1-1 0 0,0-1 0 0 0,0 1 1 0 0,0 0-1 0 0,-2 0 0 0 0,-2 2 206 0 0,0 0 0 0 0,1-1-1 0 0,-1 0 1 0 0,0 0 0 0 0,0-1-1 0 0,-12 2 1 0 0,6-1-68 0 0,-3-1-634 0 0,1 0 1 0 0,-1 0-1 0 0,-29-5 0 0 0,-4 2-194 0 0,40 1-242 0 0,-3-2-2026 0 0</inkml:trace>
  <inkml:trace contextRef="#ctx0" brushRef="#br0" timeOffset="1">187 5 13072 0 0,'-1'2'597'0'0,"-2"1"-498"0"0,-1 0 1 0 0,1 0-1 0 0,-1 0 1 0 0,0 0-1 0 0,0-1 1 0 0,0 0-1 0 0,0 1 1 0 0,-1-2-1 0 0,1 1 1 0 0,-6 1-1 0 0,-9 5 1791 0 0,-47 21 3398 0 0,29-20-5513 0 0,33-8 35 0 0,-7 3-201 0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41.0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0 303 5984 0 0,'0'0'10866'0'0,"4"-15"-6423"0"0,-3 11-4205 0 0,0 0 0 0 0,0 0 1 0 0,0 1-1 0 0,0-1 0 0 0,1 0 0 0 0,-1 1 1 0 0,5-7-1 0 0,-3 5-88 0 0,0 0-1 0 0,-1 0 1 0 0,3-10 0 0 0,-4 10-103 0 0,0 3-22 0 0,-1 0 0 0 0,0-1 0 0 0,1 1 1 0 0,-1 0-1 0 0,1 0 0 0 0,0-1 0 0 0,0 1 0 0 0,0 0 1 0 0,0 0-1 0 0,0 0 0 0 0,0 0 0 0 0,0 0 0 0 0,1 0 0 0 0,-1 0 1 0 0,1 1-1 0 0,-1-1 0 0 0,1 1 0 0 0,0-1 0 0 0,3-2 1 0 0,-1 2 9 0 0,-1-1 0 0 0,1 0 0 0 0,0 0 0 0 0,-1 0 0 0 0,1-1 0 0 0,-1 1 0 0 0,0-1 0 0 0,0 0 0 0 0,-1 1 1 0 0,1-1-1 0 0,2-7 0 0 0,8-9 8 0 0,-11 16-50 0 0,0-1 0 0 0,0 1 1 0 0,0 0-1 0 0,2-7 0 0 0,-3 8-15 0 0,-1 0-1 0 0,1 0 0 0 0,0 0 1 0 0,0 0-1 0 0,1 0 0 0 0,-1 1 1 0 0,1-1-1 0 0,-1 1 0 0 0,1-1 1 0 0,0 1-1 0 0,0-1 0 0 0,0 1 1 0 0,0 0-1 0 0,3-2 0 0 0,5-3-2446 0 0,17-15 0 0 0,-15 12-4752 0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41.5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87 15144 0 0,'0'0'1371'0'0,"-1"2"-981"0"0,-3 4 399 0 0,3-4 218 0 0,2 0 45 0 0,11 22 956 0 0,-8-16-1574 0 0,0 1 0 0 0,1-1 1 0 0,7 9-1 0 0,-9-11-428 0 0,1 0-1 0 0,0 0 1 0 0,3 9 0 0 0,9 17-8 0 0,-11-25 2 0 0,6 11 0 0 0,28 33 0 0 0,-33-45 0 0 0,-1 1 0 0 0,1 0 0 0 0,-1 0 0 0 0,-1 1 0 0 0,8 14 0 0 0,-1-1 0 0 0,15 22 0 0 0,-26-43 0 0 0,0 1 0 0 0,0-1 0 0 0,0 0 0 0 0,1 1 0 0 0,-1-1 0 0 0,0 0 0 0 0,0 1 0 0 0,0-1 0 0 0,1 0 0 0 0,-1 1 0 0 0,0-1 0 0 0,1 0 0 0 0,-1 1 0 0 0,0-1 0 0 0,1 0 0 0 0,-1 0 0 0 0,0 1 0 0 0,1-1 0 0 0,-1 0 0 0 0,0 0 0 0 0,1 0 0 0 0,-1 0 0 0 0,1 0 0 0 0,-1 1 0 0 0,1-1 0 0 0,-1 0 0 0 0,0 0 0 0 0,1 0 0 0 0,-1 0 0 0 0,1 0 0 0 0,0 0 0 0 0,4-6 0 0 0,-5 5 0 0 0,3-2 19 0 0,-1 0 0 0 0,0 0 0 0 0,0 0-1 0 0,-1 0 1 0 0,1 0 0 0 0,-1 0 0 0 0,1-1 0 0 0,-1 1-1 0 0,0-1 1 0 0,0 1 0 0 0,-1-1 0 0 0,1 1-1 0 0,0-7 1 0 0,-1-5 403 0 0,-1-1 0 0 0,-2-15 1 0 0,-1-14 79 0 0,3 32-496 0 0,0 0 0 0 0,-5-18 0 0 0,4 20-7 0 0,0 0 1 0 0,0 0 0 0 0,1 0 0 0 0,1-16-1 0 0,1 13 1 0 0,-1 0 0 0 0,-1-20 0 0 0,1 30-2 0 0,0 0 0 0 0,0 0 0 0 0,0 0 0 0 0,0 1-1 0 0,1-1 1 0 0,0 0 0 0 0,0 0 0 0 0,0 1 0 0 0,3-8 0 0 0,2-6-378 0 0,-6 10 390 0 0,1-1-1451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11:42.1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82 17503 0 0,'0'0'1759'0'0,"1"1"-1614"0"0,15 45 486 0 0,-9-25-277 0 0,1 0 0 0 0,1 0 1 0 0,18 30-1 0 0,-25-47-479 0 0,0-3 48 0 0,-1 1-1 0 0,0 0 0 0 0,0-1 0 0 0,-1 1 1 0 0,1 0-1 0 0,0 0 0 0 0,-1 0 1 0 0,1 0-1 0 0,-1 0 0 0 0,1 0 1 0 0,-1 0-1 0 0,0-1 0 0 0,0 1 1 0 0,0 0-1 0 0,0 4 0 0 0,-1-8 10 0 0,1-1 0 0 0,-1 1 0 0 0,0-1 0 0 0,1 1 0 0 0,-1-1 0 0 0,0 1 0 0 0,-1 0 0 0 0,-1-4 0 0 0,-3-6 72 0 0,1-5 736 0 0,-5-32 0 0 0,4 20-244 0 0,6 25-477 0 0,-1 0-1 0 0,1 0 1 0 0,0 0 0 0 0,0 0-1 0 0,1-1 1 0 0,-1 1-1 0 0,1 0 1 0 0,0 0-1 0 0,2-5 1 0 0,-1 3 213 0 0,-1 1-1 0 0,0-1 1 0 0,0 0 0 0 0,0-6-1 0 0,-1 8-172 0 0,1 0-1 0 0,0 0 0 0 0,-1 0 1 0 0,1 1-1 0 0,1-1 0 0 0,-1 0 1 0 0,0 0-1 0 0,1 1 0 0 0,0-1 0 0 0,2-3 1 0 0,7-14 1902 0 0,-9 23-1812 0 0,0 0-147 0 0,-1 0-1 0 0,1 0 1 0 0,0 1 0 0 0,-1-1-1 0 0,1 1 1 0 0,-1 0-1 0 0,0-1 1 0 0,0 1 0 0 0,0 0-1 0 0,1 4 1 0 0,7 17-20 0 0,-7-21-12 0 0,-1 1 0 0 0,0 0-1 0 0,0-1 1 0 0,0 1 0 0 0,0 6-1 0 0,0-6-181 0 0,0 0 0 0 0,0 0-1 0 0,0 1 1 0 0,0-1 0 0 0,3 6-1 0 0,-3-6 65 0 0,9 13-217 0 0,-8-14 321 0 0,0-1 0 0 0,0 0 0 0 0,1 0 0 0 0,-1 0 0 0 0,0 0 1 0 0,1 0-1 0 0,4 2 0 0 0,0 1-36 0 0,14 9 155 0 0,-7-6 1013 0 0,20 15 0 0 0,-30-21-939 0 0,4 2-133 0 0,2 2-16 0 0,-4 3 72 0 0,-6-8-37 0 0,1 1-1 0 0,-1-1 1 0 0,0 0-1 0 0,0 1 1 0 0,0-1-1 0 0,0 1 1 0 0,0-1-1 0 0,0 1 1 0 0,0-1 0 0 0,0 1-1 0 0,-1-1 1 0 0,1 1-1 0 0,0-1 1 0 0,-1 0-1 0 0,1 1 1 0 0,-1-1-1 0 0,0 0 1 0 0,1 1-1 0 0,-1-1 1 0 0,0 0-1 0 0,0 0 1 0 0,0 0 0 0 0,0 0-1 0 0,0 1 1 0 0,0-1-1 0 0,-1 0 1 0 0,-6 7 302 0 0,-1 0 1 0 0,-10 8-1 0 0,14-13-306 0 0,-7 6-31 0 0,-1 0 0 0 0,-1-1 0 0 0,1 0 0 0 0,-1-1 0 0 0,-22 8 0 0 0,30-13-197 0 0,0-1 0 0 0,0 0-1 0 0,0 0 1 0 0,-1 0 0 0 0,1-1-1 0 0,0 0 1 0 0,0 0 0 0 0,-12-2-1 0 0,10 1-634 0 0,0-1 0 0 0,-1 1 0 0 0,1-2 0 0 0,1 1 0 0 0,-1-2 0 0 0,-9-3 0 0 0,-5-10-7759 0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35.3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11 1840 0 0,'-10'-10'18593'0'0,"13"10"-18474"0"0,0 1 1 0 0,0 0-1 0 0,0 0 1 0 0,0 0-1 0 0,0 1 0 0 0,0-1 1 0 0,0 1-1 0 0,-1-1 1 0 0,1 1-1 0 0,0 0 1 0 0,3 3-1 0 0,-1-1 9 0 0,9 8 37 0 0,0 0 0 0 0,-1 1-1 0 0,12 16 1 0 0,4 5-20 0 0,88 109 237 0 0,-41-46-227 0 0,287 348 5 0 0,-289-351-160 0 0,78 87 0 0 0,18-21 0 0 0,-44-43-143 0 0,15 13-194 0 0,14 1-319 0 0,-111-99 128 0 0,-15-12-192 0 0,-9-10-1024 0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35.8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0 4608 0 0,'1'3'570'0'0,"4"14"12759"0"0,-17-3-11198 0 0,10-11-2034 0 0,1 1-1 0 0,0 0 1 0 0,0 0-1 0 0,0 0 1 0 0,0 0-1 0 0,0 0 1 0 0,1 6-1 0 0,-1-1-61 0 0,0 13 168 0 0,1 0 0 0 0,0 0 0 0 0,2 1 0 0 0,6 29 0 0 0,-7-45-232 0 0,4 13 33 0 0,-3-17-41 0 0,-1 1 1 0 0,0 0 0 0 0,-1-1-1 0 0,1 1 1 0 0,0 5 0 0 0,2 8-462 0 0,-2-16 132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36.2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68 6448 0 0,'0'9'8708'0'0,"3"-10"-7371"0"0,19-5 407 0 0,-17 5-1482 0 0,0 0-1 0 0,0 0 0 0 0,-1-1 0 0 0,1 1 1 0 0,0-1-1 0 0,4-3 0 0 0,-5 3-157 0 0,0 1 0 0 0,-1-1 0 0 0,1 1 0 0 0,0 0 0 0 0,0 0 0 0 0,0 0 0 0 0,6 0 0 0 0,22-6 677 0 0,-22 4-659 0 0,0 0-1 0 0,16-1 0 0 0,2-1-125 0 0,-4 1-314 0 0,-16 3-288 0 0,0 0-1 0 0,15-4 1 0 0,14-6-626 0 0,-3 9-15 0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39.2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17 401 6912 0 0,'0'0'528'0'0,"-1"-1"-342"0"0,-1-3 71 0 0,1 0 0 0 0,-1-1 0 0 0,1 1 0 0 0,0-1 0 0 0,1 1 0 0 0,-1-1 0 0 0,1 1 0 0 0,0-1 0 0 0,0-6 0 0 0,0-16 1161 0 0,-6-34 230 0 0,5 55-1644 0 0,1 0-1 0 0,0 0 1 0 0,0 0-1 0 0,0 0 1 0 0,3-11-1 0 0,0-11-6 0 0,-3 14 3 0 0,0 1 0 0 0,1-1 0 0 0,1 1 0 0 0,1-1 0 0 0,6-23 0 0 0,-7 32 0 0 0,-1 0 1 0 0,0 0-1 0 0,0 0 1 0 0,0-1 0 0 0,-1 1-1 0 0,0 0 1 0 0,-1-10-1 0 0,1-13-68 0 0,0 26-270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50.25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 2328 0 0,'0'0'224'0'0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38.4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4 361 14544 0 0,'0'0'1313'0'0,"0"-2"-1077"0"0,-4-68 3421 0 0,6 40-3133 0 0,1-1 0 0 0,9-34 0 0 0,-9 45-507 0 0,1 6-180 0 0,9-26-1 0 0,-9 30-258 0 0,-1 0-1 0 0,0-1 1 0 0,0 1-1 0 0,1-14 0 0 0,-1 1-1357 0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38.8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21 667 6448 0 0,'0'0'498'0'0,"-1"-2"-39"0"0,-5-21 6614 0 0,1 0-3689 0 0,2 7-3115 0 0,1 1 1 0 0,-1-28-1 0 0,3 30-552 0 0,0-5-1239 0 0,1 6-2365 0 0,2 2-1699 0 0</inkml:trace>
  <inkml:trace contextRef="#ctx0" brushRef="#br0" timeOffset="1">49 171 11024 0 0,'0'0'1080'0'0,"0"-10"-960"0"0,0-3-120 0 0,0-3 0 0 0,0 8 0 0 0,5-2 384 0 0,-1 0 48 0 0,-4-3 16 0 0,0-1 0 0 0,0 4-448 0 0,0 0-208 0 0,-9-23 16 0 0,3 9 8 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39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14 236 5064 0 0,'0'0'389'0'0,"-1"-9"-234"0"0,-2 3 1670 0 0,1-1 1 0 0,0 0-1 0 0,-3-11 0 0 0,5 16-1318 0 0,-1-1-1 0 0,1 1 0 0 0,0-1 1 0 0,0 0-1 0 0,0 1 0 0 0,0-1 1 0 0,1 1-1 0 0,-1-1 1 0 0,1 1-1 0 0,-1-1 0 0 0,1 1 1 0 0,0-1-1 0 0,0 1 0 0 0,2-5 1 0 0,3-6 395 0 0,-5 11-766 0 0,0 0-1 0 0,0-1 1 0 0,0 1-1 0 0,0 0 1 0 0,0 0-1 0 0,0 0 1 0 0,2-2-1 0 0,13-11 815 0 0,33-22-1 0 0,-46 35-928 0 0,4-3 69 0 0,1 1-1 0 0,0 0 0 0 0,10-4 1 0 0,16-8 47 0 0,-26 12-131 0 0,0 1 0 0 0,0 0 1 0 0,0 0-1 0 0,0 0 0 0 0,0 1 1 0 0,0 1-1 0 0,17-2 0 0 0,-15 2-3 0 0,-4 0-20 0 0,0 1-1 0 0,1 0 1 0 0,-1 0 0 0 0,0 1-1 0 0,1 0 1 0 0,-1 0-1 0 0,0 0 1 0 0,0 1 0 0 0,10 3-1 0 0,-12-3-272 0 0,1 0-1 0 0,-1 1 1 0 0,0-1 0 0 0,0 1-1 0 0,0-1 1 0 0,0 1-1 0 0,0 1 1 0 0,0-1 0 0 0,-1 0-1 0 0,1 1 1 0 0,-1 0-1 0 0,5 7 1 0 0,-1 3-7352 0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41.0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90 13824 0 0,'0'0'629'0'0,"-1"-2"-12"0"0,-5-11-95 0 0,6 8-356 0 0,1 4-6 0 0,-1-1 501 0 0,1-1 31 0 0,0 1-503 0 0,1-1-1 0 0,-1 0 0 0 0,1 1 0 0 0,0 0 0 0 0,0-1 1 0 0,3-1-1 0 0,-5 3-65 0 0,1 0 0 0 0,0 0 0 0 0,0 0 0 0 0,-1 0-1 0 0,1 0 1 0 0,-1 0 0 0 0,1 0 0 0 0,-1 0 0 0 0,1 0 0 0 0,-1 0 0 0 0,1-2 0 0 0,4-9 530 0 0,-3 10-548 0 0,-1 0 0 0 0,1 1 0 0 0,-1-1 1 0 0,1 0-1 0 0,0 0 0 0 0,0 1 0 0 0,0-1 1 0 0,0 1-1 0 0,3-2 0 0 0,-4 3-79 0 0,0 0 0 0 0,-1-1 0 0 0,1 1 1 0 0,0 0-1 0 0,0 0 0 0 0,-1 0 0 0 0,1 0 0 0 0,0 0 0 0 0,0 0 0 0 0,-1 1 1 0 0,1-1-1 0 0,0 0 0 0 0,-1 0 0 0 0,1 0 0 0 0,0 1 0 0 0,-1-1 0 0 0,1 0 1 0 0,0 1-1 0 0,-1-1 0 0 0,1 1 0 0 0,0-1 0 0 0,-1 0 0 0 0,1 1 0 0 0,-1-1 0 0 0,1 1 1 0 0,-1 0-1 0 0,1-1 0 0 0,-1 1 0 0 0,0-1 0 0 0,1 1 0 0 0,-1 0 0 0 0,0-1 1 0 0,1 1-1 0 0,-1 0 0 0 0,0 0 0 0 0,2 3-1 0 0,-1 0 1 0 0,0-1-1 0 0,0 1 1 0 0,-1 0-1 0 0,1 0 1 0 0,0 7-1 0 0,-1-8-22 0 0,0-1 0 0 0,0 1 0 0 0,0-1 0 0 0,-1 0 0 0 0,1 1 0 0 0,-1-1 0 0 0,1 1 0 0 0,-1-1 0 0 0,0 1-1 0 0,1-1 1 0 0,-4 4 0 0 0,3-4-22 0 0,0-1-1 0 0,0 0 1 0 0,0 1-1 0 0,0-1 0 0 0,0 1 1 0 0,0 0-1 0 0,1-1 1 0 0,-1 1-1 0 0,0 0 1 0 0,1-1-1 0 0,-1 1 0 0 0,1 0 1 0 0,0-1-1 0 0,0 1 1 0 0,-1 0-1 0 0,1 0 0 0 0,0 0 1 0 0,1 2-1 0 0,-4 16-321 0 0,2-18 189 0 0,0 1-1 0 0,1-1 1 0 0,-1 0 0 0 0,1 1-1 0 0,0-1 1 0 0,0 0 0 0 0,-1 1-1 0 0,1-1 1 0 0,1 0 0 0 0,-1 1-1 0 0,0-1 1 0 0,1 0 0 0 0,-1 1-1 0 0,1-1 1 0 0,0 0-1 0 0,-1 0 1 0 0,1 1 0 0 0,2 1-1 0 0,1 3-17 0 0,-3-6 8 0 0,0 1 29 0 0,6 5 94 0 0,-4-4-9 0 0,3 4 36 0 0,30 8 23 0 0,-23-9 36 0 0,-10-5 3 0 0,-1 0 0 0 0,1 0 0 0 0,0 0-1 0 0,-1 0 1 0 0,1 1 0 0 0,-1 0 0 0 0,3 2-1 0 0,0 0-7 0 0,-4-3 8 0 0,0-1 0 0 0,0 1 0 0 0,0 0 0 0 0,0 0 0 0 0,0 0 1 0 0,-1 0-1 0 0,1 0 0 0 0,0 0 0 0 0,0 0 0 0 0,-1 0 0 0 0,1 0 0 0 0,-1 0 0 0 0,1 0 0 0 0,-1 0 0 0 0,1 1 0 0 0,-1-1 0 0 0,0 0 0 0 0,1 0 1 0 0,-1 1-1 0 0,0-1 0 0 0,0 0 0 0 0,0 0 0 0 0,0 1 0 0 0,0-1 0 0 0,0 0 0 0 0,0 0 0 0 0,-1 0 0 0 0,1 1 0 0 0,-1 1 0 0 0,-1 3 21 0 0,0 0 0 0 0,-1 1 0 0 0,0-1-1 0 0,0 0 1 0 0,-1-1 0 0 0,1 1 0 0 0,-1 0-1 0 0,0-1 1 0 0,-7 6 0 0 0,-1 5-27 0 0,4-5-25 0 0,-6 5 26 0 0,5-7-31 0 0,8-8-69 0 0,0 1 1 0 0,0-1-1 0 0,0 0 0 0 0,0 0 0 0 0,-1 0 0 0 0,1 0 1 0 0,0 0-1 0 0,0 0 0 0 0,-1 0 0 0 0,1-1 1 0 0,-1 1-1 0 0,1 0 0 0 0,0-1 0 0 0,-4 2 0 0 0,4-2-266 0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41.3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6 11600 0 0,'0'0'1053'0'0,"-1"1"-864"0"0,-1 2-23 0 0,-2 1 346 0 0,0 0 0 0 0,1 0-1 0 0,0 1 1 0 0,0-1 0 0 0,0 1 0 0 0,0 0 0 0 0,1 0 0 0 0,-3 8 0 0 0,0 2 238 0 0,-3 26-1 0 0,7-35-655 0 0,1 0 1 0 0,0 0-1 0 0,0 0 1 0 0,0 0-1 0 0,1 0 0 0 0,0 0 1 0 0,0 0-1 0 0,3 8 1 0 0,1 2 186 0 0,14 27 1 0 0,-17-40-222 0 0,0 0-1 0 0,0 0 0 0 0,1-1 0 0 0,-1 1 0 0 0,1 0 1 0 0,-1-1-1 0 0,1 0 0 0 0,0 1 0 0 0,5 2 0 0 0,-6-4 69 0 0,9-2 194 0 0,-8 0-267 0 0,-1 0 1 0 0,1 0-1 0 0,-1 0 0 0 0,0 0 1 0 0,1-1-1 0 0,-1 1 1 0 0,0-1-1 0 0,0 0 1 0 0,0 1-1 0 0,0-1 0 0 0,0 0 1 0 0,0 0-1 0 0,-1 0 1 0 0,1-1-1 0 0,-1 1 1 0 0,1 0-1 0 0,-1 0 1 0 0,0-1-1 0 0,0 1 0 0 0,0-1 1 0 0,0 1-1 0 0,0-1 1 0 0,0-4-1 0 0,1-6 100 0 0,0 1 1 0 0,-1-1-1 0 0,0-21 1 0 0,-1 25-100 0 0,0 2-34 0 0,0 1 1 0 0,0-1-1 0 0,-1 0 1 0 0,0 1-1 0 0,0-1 1 0 0,-1 1-1 0 0,0-1 1 0 0,0 1 0 0 0,0 0-1 0 0,-1 0 1 0 0,-5-10-1 0 0,4 5-127 0 0,3 9 82 0 0,1 1 0 0 0,0 0 0 0 0,-1 0 0 0 0,1-1 0 0 0,-1 1 1 0 0,1 0-1 0 0,-1 0 0 0 0,1 0 0 0 0,-1 0 0 0 0,0 0 0 0 0,0 0 1 0 0,1 0-1 0 0,-1 0 0 0 0,0 0 0 0 0,0 0 0 0 0,0 0 0 0 0,0 0 0 0 0,0 1 1 0 0,0-1-1 0 0,-2 0 0 0 0,2 0-39 0 0,0 1 0 0 0,0-1-1 0 0,0 1 1 0 0,0-1 0 0 0,0 1 0 0 0,0-1-1 0 0,0 0 1 0 0,0 1 0 0 0,0-1 0 0 0,0 0 0 0 0,0 0-1 0 0,0 0 1 0 0,0 1 0 0 0,0-3 0 0 0,0 1-704 0 0,-8 7-5832 0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41.7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0 176 9992 0 0,'0'0'1190'0'0,"2"2"-510"0"0,-1-1-670 0 0,0 1 455 0 0,1 1 0 0 0,0-1-1 0 0,1 0 1 0 0,-1 0 0 0 0,0 0-1 0 0,0 0 1 0 0,1-1 0 0 0,4 4-1 0 0,-5-5-330 0 0,1 1 0 0 0,-1-1 0 0 0,0 0 0 0 0,0 1 0 0 0,1-1-1 0 0,-1 0 1 0 0,0 0 0 0 0,1-1 0 0 0,-1 1 0 0 0,0 0 0 0 0,0-1 0 0 0,1 1 0 0 0,-1-1-1 0 0,0 0 1 0 0,0 0 0 0 0,0 0 0 0 0,0 0 0 0 0,0 0 0 0 0,0 0 0 0 0,0-1 0 0 0,2-1 0 0 0,-1 1-14 0 0,-1-1 0 0 0,1 1-1 0 0,-1 0 1 0 0,0-1 0 0 0,1 0 0 0 0,-1 1 0 0 0,-1-1 0 0 0,1 0 0 0 0,0 0 0 0 0,-1 0 0 0 0,1 0 0 0 0,-1 0 0 0 0,2-7 0 0 0,2-16 692 0 0,-3 19-611 0 0,0-1 0 0 0,-1 0 0 0 0,1-14 0 0 0,-2 15-113 0 0,0 1-1 0 0,0 0 1 0 0,-1 0-1 0 0,0-1 1 0 0,-1 1-1 0 0,-1-8 1 0 0,2 13-86 0 0,1 0 1 0 0,-1 0-1 0 0,1 0 1 0 0,-1 0-1 0 0,1 0 1 0 0,-1 0-1 0 0,0 0 0 0 0,1 0 1 0 0,-1 0-1 0 0,0 0 1 0 0,0 0-1 0 0,1 0 1 0 0,-1 1-1 0 0,0-1 0 0 0,0 0 1 0 0,0 1-1 0 0,0-1 1 0 0,0 0-1 0 0,0 1 1 0 0,0-1-1 0 0,-1 1 0 0 0,1 0 1 0 0,0-1-1 0 0,0 1 1 0 0,0 0-1 0 0,0 0 1 0 0,0 0-1 0 0,-1 0 0 0 0,1 0 1 0 0,0 0-1 0 0,0 0 1 0 0,0 0-1 0 0,-1 0 1 0 0,1 0-1 0 0,0 1 0 0 0,0-1 1 0 0,0 0-1 0 0,0 1 1 0 0,0-1-1 0 0,0 1 1 0 0,-2 0-1 0 0,0 1-164 0 0,-1 0 1 0 0,1 1-1 0 0,-1-1 1 0 0,1 1-1 0 0,0 0 0 0 0,0-1 1 0 0,0 1-1 0 0,-3 6 1 0 0,-9 14-5686 0 0,9-8-918 0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47.3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34 14048 0 0,'0'0'1276'0'0,"0"2"-943"0"0,-1 19 902 0 0,0-10-534 0 0,1-1 0 0 0,1 18 0 0 0,2-10-222 0 0,10 30-1 0 0,3 13 565 0 0,-12-45-932 0 0,1 0-1 0 0,8 20 1 0 0,-6-19-48 0 0,4 6 14 0 0,3 10 63 0 0,-9-15-46 0 0,31 98 228 0 0,-31-102-312 0 0,1 0-1 0 0,1-1 0 0 0,0 0 0 0 0,1 0 0 0 0,0-1 0 0 0,11 13 0 0 0,-19-25 4 0 0,1 0 1 0 0,-1 1-1 0 0,0-1 0 0 0,1 1 0 0 0,-1-1 0 0 0,1 1 0 0 0,-1-1 0 0 0,0 0 0 0 0,1 1 0 0 0,-1-1 1 0 0,1 0-1 0 0,-1 0 0 0 0,1 1 0 0 0,0-1 0 0 0,-1 0 0 0 0,1 0 0 0 0,-1 0 0 0 0,1 1 0 0 0,-1-1 0 0 0,1 0 1 0 0,-1 0-1 0 0,1 0 0 0 0,0 0 0 0 0,-1 0 0 0 0,1 0 0 0 0,-1 0 0 0 0,1-1 0 0 0,-1 1 0 0 0,1 0 1 0 0,0 0-1 0 0,-1 0 0 0 0,1-1 0 0 0,-1 1 0 0 0,1 0 0 0 0,-1 0 0 0 0,1-1 0 0 0,-1 1 0 0 0,1 0 1 0 0,-1-1-1 0 0,0 1 0 0 0,1-1 0 0 0,-1 1 0 0 0,1 0 0 0 0,-1-1 0 0 0,0 1 0 0 0,1-1 0 0 0,-1 1 0 0 0,0-1 1 0 0,0 1-1 0 0,1-2 0 0 0,2-3 73 0 0,-1-1 1 0 0,1 1-1 0 0,2-11 1 0 0,-4 13-34 0 0,3-15 185 0 0,0 1 0 0 0,-1-1 0 0 0,1-31 0 0 0,2-19 206 0 0,-2 40-206 0 0,-1-34 0 0 0,-1 2 30 0 0,2 23-154 0 0,-2-1-99 0 0,3 1 0 0 0,0 0 1 0 0,12-37-1 0 0,-15 69-78 0 0,-2 4 24 0 0,0-1 0 0 0,1 1 0 0 0,-1-1 0 0 0,0 1 0 0 0,1-1 0 0 0,0 1 0 0 0,-1 0 0 0 0,1-1 0 0 0,0 1 0 0 0,0 0 0 0 0,-1-1 0 0 0,1 1 0 0 0,0 0 0 0 0,0 0 0 0 0,0 0 1 0 0,3-2-1 0 0,-2 2-553 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47.7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95 10136 0 0,'0'0'3704'0'0,"1"2"-2255"0"0,2 5-652 0 0,-1 0-1 0 0,0 1 1 0 0,-1-1 0 0 0,1 14-1 0 0,2 9 71 0 0,-1 9-188 0 0,0 4-251 0 0,1-20-239 0 0,-3-15-114 0 0,-1 0-10 0 0,0-7 63 0 0,-1-15 4 0 0,1-24 1 0 0,1 14-88 0 0,5-33 40 0 0,-5 43-36 0 0,1 0 1 0 0,0 1-1 0 0,1-1 0 0 0,1 1 0 0 0,10-25 1 0 0,-8 22 31 0 0,-4 11-37 0 0,0 0 0 0 0,0 0-1 0 0,1 0 1 0 0,0 0 0 0 0,0 1-1 0 0,0-1 1 0 0,5-3 0 0 0,-7 7 362 0 0,0 2-302 0 0,2 1-73 0 0,0 0-1 0 0,-1 1 0 0 0,1-1 0 0 0,-1 1 0 0 0,0 0 1 0 0,0 0-1 0 0,0 0 0 0 0,0 0 0 0 0,0 0 1 0 0,1 5-1 0 0,1 1 38 0 0,0 1-1 0 0,4 16 1 0 0,18 65 18 0 0,-14-55-180 0 0,7 44 0 0 0,0-8-916 0 0,-1-2-1527 0 0,-18-60 1810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48.1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 9992 0 0,'0'0'8703'0'0,"8"0"-6965"0"0,8-1-981 0 0,0-1 1 0 0,0-1 0 0 0,0 0-1 0 0,28-10 1 0 0,-42 12-756 0 0,14-3-1564 0 0,0 0-3553 0 0,-1-2-2415 0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49.5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90 5 3224 0 0,'0'0'-1'0'0,"0"-1"1"0"0,0 1 0 0 0,-1 0-1 0 0,1 0 1 0 0,0-1-1 0 0,0 1 1 0 0,0 0 0 0 0,-1 0-1 0 0,1-1 1 0 0,0 1-1 0 0,0 0 1 0 0,-1 0-1 0 0,1 0 1 0 0,0 0 0 0 0,-1-1-1 0 0,1 1 1 0 0,0 0-1 0 0,0 0 1 0 0,-1 0-1 0 0,1 0 1 0 0,0 0 0 0 0,-1 0-1 0 0,1 0 1 0 0,0 0-1 0 0,-1 0 1 0 0,1 0 0 0 0,0 0-1 0 0,-1 0 1 0 0,1 0-1 0 0,-1 0 1 0 0,-21 0 13235 0 0,45 4-9989 0 0,-10-1-2945 0 0,0 0 0 0 0,13 6 0 0 0,-13-4-192 0 0,-10-5-78 0 0,0 1-1 0 0,0 0 1 0 0,0 1-1 0 0,0-1 1 0 0,-1 0-1 0 0,1 1 1 0 0,0-1-1 0 0,0 1 1 0 0,-1 0-1 0 0,1 0 1 0 0,-1 0-1 0 0,4 4 1 0 0,-1 0 4 0 0,0 0 1 0 0,-1 1 0 0 0,0 0 0 0 0,0-1 0 0 0,5 13 0 0 0,-8-15-35 0 0,0 0 1 0 0,0 0-1 0 0,0 0 1 0 0,-1 0-1 0 0,1 0 1 0 0,-1 0-1 0 0,0 0 1 0 0,0 0-1 0 0,0 0 1 0 0,-1 0-1 0 0,0 0 1 0 0,-1 6-1 0 0,-1 1-103 0 0,0 1 0 0 0,-1 0-1 0 0,-1-1 1 0 0,0 0 0 0 0,0 0-1 0 0,-1-1 1 0 0,0 1 0 0 0,-1-1-1 0 0,0-1 1 0 0,-1 1 0 0 0,0-1-1 0 0,0 0 1 0 0,-1-1 0 0 0,0 0-1 0 0,-14 9 1 0 0,20-15 68 0 0,0 0 7 0 0,0 0 1 0 0,-1 0-1 0 0,1 1 1 0 0,0-1-1 0 0,-4 5 1 0 0,6-5 15 0 0,-1-1 1 0 0,0 1 0 0 0,0 0 0 0 0,1-1-1 0 0,-1 0 1 0 0,0 1 0 0 0,0-1-1 0 0,-1 0 1 0 0,1 0 0 0 0,0 0-1 0 0,-3 1 1 0 0,-12 6 4 0 0,12-5 21 0 0,-5 3 62 0 0,8-7-33 0 0,1 0 6 0 0,1 1 0 0 0,-1 0 0 0 0,1 0 0 0 0,-1 0 0 0 0,0 0 0 0 0,1 0 0 0 0,-1 0 0 0 0,1 0 0 0 0,-1 0 0 0 0,0 0 0 0 0,1 0 0 0 0,-1 0 0 0 0,1 0 0 0 0,-1 0 0 0 0,0 1 0 0 0,1-1 0 0 0,-1 0 0 0 0,1 0 0 0 0,-1 1 0 0 0,1-1 0 0 0,-1 0 0 0 0,1 1 0 0 0,-1-1 0 0 0,1 0 0 0 0,-1 1 0 0 0,0 0 0 0 0,2 0-3 0 0,0 0 0 0 0,0 0 0 0 0,0 0 0 0 0,0-1 0 0 0,0 1 0 0 0,0 0 0 0 0,0 0 0 0 0,0 0 0 0 0,0-1 0 0 0,0 1 0 0 0,0-1 0 0 0,0 1 0 0 0,3 0 0 0 0,-1 0-6 0 0,-1 0 0 0 0,1 0 0 0 0,0 0 0 0 0,0-1 0 0 0,0 1-1 0 0,-1-1 1 0 0,1 0 0 0 0,3 0 0 0 0,-2 0 23 0 0,0 0 0 0 0,0 1 0 0 0,0-1 0 0 0,7 3 0 0 0,-3-1 38 0 0,1-1-1 0 0,0 0 0 0 0,0 0 0 0 0,18-1 1 0 0,-17 0-45 0 0,-1 0 1 0 0,1 0 0 0 0,0 1-1 0 0,15 4 1 0 0,4 2-59 0 0,-18-4-282 0 0,1-1-1 0 0,-1 2 1 0 0,1 0 0 0 0,-1 0-1 0 0,14 8 1 0 0,-14-3-419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52.01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0 162 1840 0 0,'13'-2'34'0'0,"28"0"108"0"0,19-4 7417 0 0,-48 4-6276 0 0,0 0-808 0 0,85-10 837 0 0,-41 5-143 0 0,63-1 1 0 0,73 8-1096 0 0,-174 1 138 0 0,29 5 0 0 0,-31-3 108 0 0,29 1 0 0 0,-16-3 79 0 0,-18-1-221 0 0,0 1 0 0 0,13-3 0 0 0,-16 2-47 0 0,0 0 0 0 0,0 0 0 0 0,0 1 0 0 0,0 0-1 0 0,0 0 1 0 0,8 3 0 0 0,-11-2-72 0 0,-3-2-37 0 0,0 0 0 0 0,-1 0-1 0 0,1 0 1 0 0,0 0 0 0 0,-1 0 0 0 0,1 0-1 0 0,-1 0 1 0 0,1 0 0 0 0,0 0 0 0 0,-1-1-1 0 0,4 0 1 0 0,11-2 158 0 0,10 3 244 0 0,-12 1-289 0 0,1-1-1 0 0,-1-1 0 0 0,20-3 1 0 0,-31 4-79 0 0,0-1 1 0 0,0 1 0 0 0,-1 0 0 0 0,1 0-1 0 0,0 0 1 0 0,-1 0 0 0 0,1 0 0 0 0,3 1-1 0 0,-3 0-37 0 0,-1-1 0 0 0,0 0-1 0 0,0 1 1 0 0,1-1 0 0 0,-1 0-1 0 0,0 0 1 0 0,1 0 0 0 0,-1-1-1 0 0,0 1 1 0 0,0-1 0 0 0,4 0-1 0 0,4-3 37 0 0,1 1 0 0 0,0 1-1 0 0,0 0 1 0 0,21-1 0 0 0,51 3 363 0 0,-36 1-288 0 0,-12-6-71 0 0,-29 4-51 0 0,-1 0-1 0 0,1 0 0 0 0,-1 0 0 0 0,1 1 0 0 0,-1-1 1 0 0,1 1-1 0 0,-1 1 0 0 0,1-1 0 0 0,0 1 0 0 0,5 1 0 0 0,-4 1 19 0 0,1-1 0 0 0,0-1-1 0 0,1 1 1 0 0,-1-1-1 0 0,0-1 1 0 0,0 0 0 0 0,0 0-1 0 0,1 0 1 0 0,8-2-1 0 0,-8 1-10 0 0,-1 1 0 0 0,0 1 0 0 0,12 2 0 0 0,20 1 64 0 0,88-12 334 0 0,-113 8-416 0 0,1-1-1 0 0,21-3 1 0 0,-31 3 38 0 0,0 1 1 0 0,1 0 0 0 0,-1 0 0 0 0,1 0 0 0 0,9 3 0 0 0,16 0 143 0 0,0-6-161 0 0,-26 2-18 0 0,1 0-1 0 0,-1 1 1 0 0,1-1 0 0 0,9 2-1 0 0,-5 1 3 0 0,1-1 0 0 0,-1 0 0 0 0,0 0 0 0 0,1-1-1 0 0,-1-1 1 0 0,0 1 0 0 0,12-4 0 0 0,-6 2 12 0 0,0 0 1 0 0,0 1-1 0 0,-1 1 0 0 0,23 2 1 0 0,8 0-14 0 0,-16-2-1 0 0,-9-1 0 0 0,1 1 0 0 0,34 6 0 0 0,-46-5 0 0 0,-1 0 0 0 0,0-1 0 0 0,0 0 0 0 0,19-4 0 0 0,13 1 0 0 0,44-1 0 0 0,-54 1 12 0 0,-25 2-3 0 0,0 0-1 0 0,0 0 1 0 0,1 1 0 0 0,-1 0 0 0 0,11 1-1 0 0,-7 1 5 0 0,1-1 0 0 0,-1 0-1 0 0,1-1 1 0 0,0 0 0 0 0,19-4-1 0 0,28-3 60 0 0,-19 4 8 0 0,-30 3-56 0 0,0-1 1 0 0,16-2 0 0 0,15-5 43 0 0,-25 5-41 0 0,1 0 0 0 0,30-10 0 0 0,-43 11-21 0 0,0 0 0 0 0,0 1 0 0 0,1 0 0 0 0,-1 0-1 0 0,1 1 1 0 0,8-1 0 0 0,11-2 6 0 0,41-6-12 0 0,4-1 0 0 0,-53 7 0 0 0,1 1 0 0 0,31 1 0 0 0,15-2 0 0 0,8-7 0 0 0,82 1 0 0 0,-68 3 0 0 0,-65 6-6 0 0,35 5-1 0 0,-27-5-55 0 0,-24-1 49 0 0,0 1 0 0 0,0-1 0 0 0,1 1 0 0 0,-1 1 0 0 0,0-1 0 0 0,5 2 0 0 0,2 0 1 0 0,0-1 0 0 0,-1 0 0 0 0,1 0 0 0 0,16-1 0 0 0,-16-1 5 0 0,1 1-1 0 0,-1 1 1 0 0,20 3-1 0 0,-22-3 1 0 0,1 0-1 0 0,-1 0 0 0 0,12-1 1 0 0,-10 0-8 0 0,0 0-1 0 0,14 3 1 0 0,-6-1-38 0 0,0 0 0 0 0,23-1-1 0 0,-21-1 23 0 0,26 3 0 0 0,-24-1 5 0 0,46-2 0 0 0,-28-2 24 0 0,-24 2-13 0 0,1 1 0 0 0,0 0 1 0 0,0 1-1 0 0,33 9 0 0 0,-32-7-3 0 0,1 0 0 0 0,23 1 0 0 0,2 0 18 0 0,-4-3-27 0 0,-33-3 20 0 0,0 1 0 0 0,0 1-1 0 0,0-1 1 0 0,10 3-1 0 0,-4 0 8 0 0,1-1 0 0 0,28 1 0 0 0,-4-1 0 0 0,16 1 0 0 0,-39-3 0 0 0,1 0 0 0 0,30 6 0 0 0,6 3 0 0 0,-50-8 0 0 0,0-1 0 0 0,0 0 0 0 0,0 0 0 0 0,0 0 0 0 0,0-1 0 0 0,-1 1 0 0 0,5-2 0 0 0,13-1 0 0 0,130-1 128 0 0,-145 5-128 0 0,-3-2 0 0 0,22-3 0 0 0,-2 2-3 0 0,7 3 60 0 0,-20-1-49 0 0,33-4-6 0 0,-28 3-2 0 0,-1 1 0 0 0,23 2-1 0 0,1 1 13 0 0,24 2 41 0 0,-36-4-52 0 0,1-1 2 0 0,1 0 1 0 0,27-5-1 0 0,-39 3 22 0 0,0 1-1 0 0,0 1 1 0 0,0 0 0 0 0,17 3-1 0 0,-18-2 8 0 0,1 0 0 0 0,0-1 0 0 0,0 0 0 0 0,15-2 0 0 0,-7-1 18 0 0,-1 1-1 0 0,1 2 1 0 0,30 2 0 0 0,-30-1-7 0 0,0 0 0 0 0,0-1 0 0 0,25-4-1 0 0,-37 2-34 0 0,1 1-1 0 0,16 1 1 0 0,12-1 23 0 0,15 1-32 0 0,-42 1 86 0 0,0-1-1 0 0,-1-1 0 0 0,1 0 1 0 0,21-4-1 0 0,-24 4 2 0 0,-1 0 1 0 0,0 0-1 0 0,0 0 0 0 0,0 2 0 0 0,12 0 1 0 0,12 1-4 0 0,56-2 103 0 0,-65-6-686 0 0,-5 2 282 0 0,-17 4 82 0 0,0 0-7 0 0,0 0 0 0 0,1 0-1 0 0,-1-1 1 0 0,1 1 0 0 0,-1-1-1 0 0,0 1 1 0 0,3-2 0 0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49.9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71 8752 0 0,'-2'1'4176'0'0,"-1"1"-3826"0"0,0 1 1 0 0,1-1-1 0 0,-1 1 1 0 0,1-1 0 0 0,-1 1-1 0 0,1 0 1 0 0,0-1-1 0 0,0 1 1 0 0,0 0-1 0 0,0 1 1 0 0,1-1 0 0 0,-1 0-1 0 0,1 0 1 0 0,0 1-1 0 0,0-1 1 0 0,0 1 0 0 0,0-1-1 0 0,0 5 1 0 0,0 10-57 0 0,-1 0 1 0 0,3 27-1 0 0,0-17 321 0 0,0-16-544 0 0,-1 0 0 0 0,2-1 0 0 0,0 0 0 0 0,6 22 0 0 0,20 41-37 0 0,-20-57-39 0 0,-7-15 5 0 0,-1-1 0 0 0,1 1 0 0 0,0-1 0 0 0,0 0 0 0 0,0 1 0 0 0,0-1 0 0 0,0 0 0 0 0,0 1 0 0 0,0-1 0 0 0,2 1 0 0 0,1 1 0 0 0,6 5 0 0 0,-9-7 3 0 0,-1-1 0 0 0,1 0 0 0 0,-1 0 0 0 0,1 0 1 0 0,0 1-1 0 0,-1-1 0 0 0,1 0 0 0 0,-1 0 0 0 0,1 0 0 0 0,-1 0 0 0 0,1 0 0 0 0,0 0 0 0 0,-1-1 0 0 0,1 1 0 0 0,-1 0 0 0 0,1 0 0 0 0,0-1 0 0 0,4-2 129 0 0,-1-1 0 0 0,1 1 1 0 0,-1-1-1 0 0,0-1 0 0 0,0 1 0 0 0,-1-1 1 0 0,1 1-1 0 0,-1-1 0 0 0,0 0 0 0 0,0 0 0 0 0,2-7 1 0 0,-1 2-20 0 0,-1 0 0 0 0,0 0 0 0 0,-1 0 1 0 0,0 0-1 0 0,-1-1 0 0 0,1-15 0 0 0,-7-62 1262 0 0,3 60-1194 0 0,1 16-195 0 0,0 0 0 0 0,-2 1 0 0 0,1-1 0 0 0,-1 1 0 0 0,-1 0 0 0 0,0-1 0 0 0,0 2 0 0 0,-1-1 0 0 0,0 1 0 0 0,-1-1 0 0 0,-1 1 0 0 0,-10-13 0 0 0,15 21-8 0 0,1 0 0 0 0,-1 1 0 0 0,1-1 0 0 0,-1 1 0 0 0,0-1 1 0 0,0 1-1 0 0,1 0 0 0 0,-1 0 0 0 0,0 0 0 0 0,0 0 0 0 0,0 0 0 0 0,-1 0 0 0 0,1 0 0 0 0,0 1 0 0 0,0-1 0 0 0,0 1 0 0 0,-1-1 0 0 0,1 1 0 0 0,0 0 0 0 0,0 0 0 0 0,-1 0 0 0 0,-3 1 0 0 0,4-1-125 0 0,0 1 0 0 0,0-1-1 0 0,1 1 1 0 0,-1 0-1 0 0,0-1 1 0 0,1 1-1 0 0,-1 0 1 0 0,0 0 0 0 0,1 0-1 0 0,-1 0 1 0 0,1 1-1 0 0,0-1 1 0 0,-1 0 0 0 0,1 1-1 0 0,0-1 1 0 0,0 1-1 0 0,0-1 1 0 0,0 1-1 0 0,0 0 1 0 0,0-1 0 0 0,0 1-1 0 0,0 0 1 0 0,1-1-1 0 0,-1 1 1 0 0,1 0-1 0 0,-1 3 1 0 0,-1 4-2438 0 0,-3 1-4224 0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50.3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 10592 0 0,'0'0'818'0'0,"1"-9"-500"0"0,6-1 880 0 0,-7 10-1068 0 0,0 0 0 0 0,1 0 0 0 0,-1 0 0 0 0,0-1 1 0 0,0 1-1 0 0,1 0 0 0 0,-1 0 0 0 0,0 0 0 0 0,1 0 0 0 0,-1 0 0 0 0,0 0 0 0 0,0 0 0 0 0,1 0 0 0 0,-1 0 1 0 0,0 0-1 0 0,0 0 0 0 0,1 0 0 0 0,-1 0 0 0 0,0 1 0 0 0,1-1 0 0 0,-1 0 0 0 0,0 0 0 0 0,0 0 0 0 0,1 0 1 0 0,-1 1-1 0 0,2 0 624 0 0,-1 1 1 0 0,1 0-1 0 0,0 0 1 0 0,-1 0 0 0 0,0 0-1 0 0,3 4 1 0 0,0 0-1704 0 0,1 2 1244 0 0,0 0 0 0 0,-1 0 0 0 0,1 0 0 0 0,-2 0 0 0 0,1 1 0 0 0,-1 0 0 0 0,0 0 0 0 0,2 13 0 0 0,28 183-14 0 0,-30-186-244 0 0,8 25 1 0 0,-6-27-31 0 0,-1-1 0 0 0,3 26 0 0 0,-1 3-1358 0 0,11 45-1 0 0,-11-71-3851 0 0,8-4-1589 0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50.7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175 27 6448 0 0,'0'0'498'0'0,"-1"-4"-18"0"0,1 2 47 0 0,-1 1 0 0 0,1-1 0 0 0,-1 1 0 0 0,0 0 0 0 0,0-1-1 0 0,1 1 1 0 0,-1 0 0 0 0,0 0 0 0 0,0 0 0 0 0,0-1-1 0 0,-1 1 1 0 0,1 0 0 0 0,0 0 0 0 0,0 1 0 0 0,-1-1 0 0 0,-1-1-1 0 0,2 1-278 0 0,-1 1 0 0 0,1 0-1 0 0,-1 0 1 0 0,1-1 0 0 0,-1 1-1 0 0,1 0 1 0 0,-1 0 0 0 0,1 0 0 0 0,-1 0-1 0 0,1 1 1 0 0,0-1 0 0 0,-1 0-1 0 0,1 1 1 0 0,-3 0 0 0 0,-3 3-78 0 0,-1-1 1 0 0,1 2-1 0 0,0-1 1 0 0,0 1 0 0 0,-6 7-1 0 0,-2-1 899 0 0,11-8-1002 0 0,-1 1 1 0 0,1-1-1 0 0,0 1 0 0 0,0 0 0 0 0,0 0 1 0 0,0 0-1 0 0,1 1 0 0 0,-1-1 0 0 0,1 1 1 0 0,0 0-1 0 0,1 0 0 0 0,-1 0 0 0 0,1 0 1 0 0,0 1-1 0 0,1-1 0 0 0,-1 0 0 0 0,1 1 1 0 0,0-1-1 0 0,-1 11 0 0 0,2-3 27 0 0,-1-1 1 0 0,-3 17-1 0 0,0-7 538 0 0,4-15-445 0 0,0-1 1 0 0,0 1-1 0 0,0-1 0 0 0,1 1 0 0 0,3 12 1 0 0,-1-1-195 0 0,-1-12-127 0 0,0 0 0 0 0,0 1-1 0 0,0-1 1 0 0,1 0 0 0 0,0 0 0 0 0,0 0-1 0 0,0 0 1 0 0,1-1 0 0 0,0 1-1 0 0,0-1 1 0 0,0 0 0 0 0,1 0 0 0 0,8 7-1 0 0,-11-11 136 0 0,-1 0 0 0 0,1 0 0 0 0,0 0 0 0 0,0 0-1 0 0,-1 0 1 0 0,1-1 0 0 0,0 1 0 0 0,0-1 0 0 0,0 1-1 0 0,0-1 1 0 0,0 0 0 0 0,0 1 0 0 0,-1-1 0 0 0,1 0 0 0 0,0 0-1 0 0,0 0 1 0 0,0-1 0 0 0,2 0 0 0 0,17-4-1784 0 0,-5-3-3968 0 0,-5-1-1210 0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51.1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5528 0 0,'0'2'6233'0'0,"2"32"1191"0"0,2 11-4526 0 0,-3-2-1780 0 0,8 55-1 0 0,-2-66-850 0 0,-4-21-191 0 0,-1 0 1 0 0,1 22 0 0 0,-3-33-73 0 0,0 0 0 0 0,0 1 0 0 0,0-1 0 0 0,0 0 0 0 0,0 1 0 0 0,1-1 0 0 0,-1 0 0 0 0,0 1 0 0 0,0-1-1 0 0,0 0 1 0 0,0 1 0 0 0,0-1 0 0 0,1 0 0 0 0,-1 1 0 0 0,0-1 0 0 0,0 0 0 0 0,1 0 0 0 0,-1 1 0 0 0,0-1 0 0 0,0 0 0 0 0,1 0 0 0 0,-1 1-1 0 0,0-1 1 0 0,1 0 0 0 0,-1 0 0 0 0,0 0 0 0 0,0 0 0 0 0,1 0 0 0 0,-1 1 0 0 0,1-1 0 0 0,-1 0 0 0 0,0 0 0 0 0,1 0 0 0 0,0 0-4 0 0,-1 0 0 0 0,1 0 0 0 0,0 0 0 0 0,-1 0 0 0 0,1 0 0 0 0,0 0 0 0 0,-1 0 0 0 0,1 0 1 0 0,0 0-1 0 0,0 0 0 0 0,-1 0 0 0 0,1 0 0 0 0,0 0 0 0 0,-1-1 0 0 0,1 1 0 0 0,-1 0 0 0 0,1 0 0 0 0,0-1 1 0 0,-1 1-1 0 0,1-1 0 0 0,-1 1 0 0 0,1 0 0 0 0,-1-1 0 0 0,1 1 0 0 0,-1-1 0 0 0,1 1 0 0 0,-1-1 1 0 0,1 1-1 0 0,0-2 0 0 0,0 0-6 0 0,3-4-5 0 0,1-1 0 0 0,-1 1-1 0 0,0-1 1 0 0,0 0 0 0 0,-1 0 0 0 0,0 0 0 0 0,0 0-1 0 0,3-14 1 0 0,-5 15-8 0 0,5-19 7 0 0,4-12-47 0 0,17-62-94 0 0,-23 86 142 0 0,-4 13 11 0 0,-1 0 0 0 0,1 0 0 0 0,0-1 0 0 0,0 1 0 0 0,0 0 0 0 0,0 0 0 0 0,0 0 0 0 0,0 0 0 0 0,0-1 0 0 0,0 1 0 0 0,0 0 0 0 0,0 0 0 0 0,0 0 0 0 0,0 0 0 0 0,0 0 0 0 0,0-1 0 0 0,0 1 0 0 0,0 0 0 0 0,0 0 0 0 0,0 0 0 0 0,0 0 0 0 0,1-1 0 0 0,-1 1 0 0 0,0 0 0 0 0,0 0 0 0 0,0 0 0 0 0,0 0 0 0 0,0 0 0 0 0,0 0 0 0 0,0 0 0 0 0,0-1 0 0 0,1 1 0 0 0,-1 0 0 0 0,0 0 0 0 0,0 0 0 0 0,0 0 0 0 0,0 0 0 0 0,0 0 0 0 0,1 0 0 0 0,-1 0 0 0 0,0 0 0 0 0,0 0 0 0 0,0 0 0 0 0,0 0 0 0 0,0 0 0 0 0,1 0 0 0 0,-1 0 0 0 0,0 0 0 0 0,0 0 0 0 0,0 0 0 0 0,0 0 0 0 0,1 0 0 0 0,-1 0 0 0 0,0 0 0 0 0,0 0 0 0 0,0 0 0 0 0,0 0 0 0 0,0 0 0 0 0,1 0 0 0 0,-1 0 0 0 0,0 0 0 0 0,0 0 0 0 0,0 0 0 0 0,0 1 0 0 0,0-1 0 0 0,0 0 0 0 0,1 0 0 0 0,4 7 0 0 0,-5-6 0 0 0,7 12 0 0 0,4 8 0 0 0,9 24 0 0 0,-19-41 0 0 0,-1-3 0 0 0,0 0 0 0 0,0 0 0 0 0,1 0 0 0 0,-1 0 0 0 0,1 0 0 0 0,-1 0 0 0 0,1 0 0 0 0,-1 0 0 0 0,1 0 0 0 0,0 0 0 0 0,-1 0 0 0 0,1 0 0 0 0,0 0 0 0 0,-1 0 0 0 0,3 1 0 0 0,-3-2 0 0 0,1 1 0 0 0,-1-1 0 0 0,1 1 0 0 0,-1 0 0 0 0,1-1 0 0 0,0 1 0 0 0,-1-1 0 0 0,1 1 0 0 0,0-1 0 0 0,-1 0 0 0 0,1 1 0 0 0,0-1 0 0 0,0 1 0 0 0,1-1 0 0 0,-1 0 0 0 0,0 0 0 0 0,1 0 0 0 0,-1 0 0 0 0,0-1 0 0 0,1 1 0 0 0,-1 0 0 0 0,0-1 0 0 0,0 1 0 0 0,1-1 0 0 0,-1 1 0 0 0,0-1 0 0 0,0 1 0 0 0,0-1 0 0 0,0 0 0 0 0,0 0 0 0 0,0 1 0 0 0,0-1 0 0 0,0 0 0 0 0,0 0 0 0 0,0 0 0 0 0,0 0 0 0 0,0 0 0 0 0,-1 0 0 0 0,1-1 0 0 0,0 1 0 0 0,-1 0 0 0 0,1 0 0 0 0,-1 0 0 0 0,1-3 0 0 0,2-4 0 0 0,0 0 0 0 0,-1-1 0 0 0,2-11 0 0 0,-4 16 0 0 0,2-2 1 0 0,0 0-1 0 0,0 0 1 0 0,4-8 0 0 0,2-6-14 0 0,-7 11-41 0 0,9 18-20 0 0,-6-5 68 0 0,-1 0 1 0 0,1 0 0 0 0,-1 1-1 0 0,-1-1 1 0 0,1 1 0 0 0,0 0-1 0 0,-1-1 1 0 0,0 1 0 0 0,0 0-1 0 0,-1 0 1 0 0,3 10 0 0 0,-2-4-48 0 0,1-1 0 0 0,9 19 0 0 0,3 12-170 0 0,-11-29-84 0 0,11 23-1 0 0,-9-23-735 0 0,-1 0-1 0 0,7 21 1 0 0,-7-20-900 0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51.4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1840 0 0,'4'5'703'0'0,"-2"0"905"0"0,-2-1 0 0 0,1 1 1 0 0,0 0-1 0 0,-1 0 0 0 0,0-1 0 0 0,0 1 1 0 0,-1 5-1 0 0,0 16 1672 0 0,6 2-1729 0 0,2 14 150 0 0,13 297 1799 0 0,-9-239-3167 0 0,-1-16-173 0 0,33 290-1185 0 0,-22-272-2697 0 0,-11-63-4089 0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1:51.8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15200 0 0,'0'0'1378'0'0,"1"1"-1135"0"0,4 9 186 0 0,-1 0 0 0 0,0 0 0 0 0,-1 1 0 0 0,0-1 0 0 0,1 16 0 0 0,4 9 702 0 0,20 104-127 0 0,-8-28-151 0 0,-17-93-602 0 0,2 29 0 0 0,-1-13-25 0 0,-3-28-149 0 0,0 0 0 0 0,1-1 0 0 0,0 1-1 0 0,0 0 1 0 0,1-1 0 0 0,-1 1 0 0 0,1-1 0 0 0,1 0-1 0 0,6 9 1 0 0,-8-11 115 0 0,4-8-122 0 0,-2 1-112 0 0,0 1 0 0 0,-1-1 0 0 0,1 0 1 0 0,-1 0-1 0 0,0 0 0 0 0,0-1 1 0 0,0 1-1 0 0,-1-1 0 0 0,0 1 0 0 0,4-9 1 0 0,8-17 361 0 0,13-19 178 0 0,16-26-184 0 0,-33 53 7 0 0,-10 22-302 0 0,1 0-1 0 0,0 0 1 0 0,-1 0-1 0 0,1 0 1 0 0,-1 0 0 0 0,1 1-1 0 0,0-1 1 0 0,-1 0-1 0 0,1 0 1 0 0,-1 0-1 0 0,1 1 1 0 0,0-1-1 0 0,-1 0 1 0 0,1 1-1 0 0,-1-1 1 0 0,1 1 0 0 0,0-1 19 0 0,9 5 120 0 0,-7-4-111 0 0,0 0 1 0 0,0 0-1 0 0,0 1 0 0 0,0-1 0 0 0,0 1 1 0 0,0 0-1 0 0,-1 0 0 0 0,1 0 1 0 0,0 0-1 0 0,-1 0 0 0 0,0 1 1 0 0,3 3-1 0 0,73 91 713 0 0,-61-76-648 0 0,-12-14-89 0 0,1 0-1 0 0,0-1 1 0 0,0 1 0 0 0,8 5-1 0 0,-2-2-155 0 0,-9-7 7 0 0,1 0 1 0 0,-1 0-1 0 0,1 0 0 0 0,0 0 1 0 0,0-1-1 0 0,1 1 0 0 0,-1-1 1 0 0,0 0-1 0 0,1 0 0 0 0,-1-1 1 0 0,1 1-1 0 0,6 0 1 0 0,8-1-1605 0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6:40.3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0 5984 0 0,'0'0'464'0'0,"0"2"-306"0"0,-2-1-141 0 0,0 2-12 0 0,1 11-9 0 0,-9 140 1206 0 0,10-26 2201 0 0,4-68-3171 0 0,-4-52-421 0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6:40.7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3224 0 0,'0'0'288'0'0,"0"14"-288"0"0,0 0 520 0 0,0 0 56 0 0,0-4 0 0 0,0 3 8 0 0,5-3-408 0 0,-5 4-80 0 0,0-4-24 0 0,0 4-1696 0 0,4-5-336 0 0</inkml:trace>
  <inkml:trace contextRef="#ctx0" brushRef="#br0" timeOffset="1">44 775 5352 0 0,'3'17'241'0'0,"-2"-14"0"0"0,-1 11-139 0 0,-2 11 277 0 0,1-20-235 0 0,1-1-1 0 0,-1 0 1 0 0,1 1-1 0 0,0-1 0 0 0,0 1 1 0 0,0-1-1 0 0,1 1 1 0 0,0-1-1 0 0,0 1 0 0 0,0-1 1 0 0,0 0-1 0 0,4 8 1 0 0,-4-8-13 0 0,1 0 0 0 0,-1 0 0 0 0,0 0 0 0 0,0 0 0 0 0,0 0 0 0 0,-1 0 0 0 0,1 0 0 0 0,-1 0 0 0 0,0 0 0 0 0,0 4 0 0 0,1 18 169 0 0,-1-1-267 0 0,0-22-68 0 0,0-1-1 0 0,-1 1 1 0 0,1-1 0 0 0,0 0-1 0 0,1 1 1 0 0,-1-1 0 0 0,0 1-1 0 0,1-1 1 0 0,-1 0-1 0 0,1 1 1 0 0,0-1 0 0 0,1 5-1 0 0,-1-6-226 0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6:41.8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2649 1840 0 0,'0'0'11800'0'0,"1"-1"-11134"0"0,1 0-570 0 0,0 1 0 0 0,-1-1 1 0 0,1 0-1 0 0,-1 0 0 0 0,1-1 0 0 0,-1 1 0 0 0,0 0 0 0 0,0 0 0 0 0,1-1 1 0 0,-1 1-1 0 0,0-1 0 0 0,0 1 0 0 0,1-3 0 0 0,11-26 643 0 0,1-1-404 0 0,2 1-49 0 0,-11 18-104 0 0,1 1 0 0 0,0 1 0 0 0,1-1 0 0 0,11-12 0 0 0,28-33 210 0 0,14-14-21 0 0,-25 34-249 0 0,-14 13-34 0 0,1 2-1 0 0,38-30 0 0 0,11-4 114 0 0,92-94 0 0 0,-158 144-185 0 0,75-75 250 0 0,-46 43-122 0 0,5-6-2 0 0,-19 26-76 0 0,47-46 108 0 0,-10 8-15 0 0,-37 38-110 0 0,28-21 55 0 0,-29 24-69 0 0,-1 0 0 0 0,17-19-1 0 0,-20 17 7 0 0,1-2 25 0 0,29-24 1 0 0,43-29 175 0 0,-73 58-183 0 0,14-15-1 0 0,12-11 33 0 0,92-85 123 0 0,-115 107-182 0 0,8-8 9 0 0,11-11 40 0 0,-10 7 28 0 0,20-27 150 0 0,45-60 40 0 0,-24 41-182 0 0,30-29 27 0 0,-74 80-106 0 0,-18 18-35 0 0,-2 1 0 0 0,1-2 1 0 0,5-9-1 0 0,-7 11-16 0 0,1 0 1 0 0,-1 0-1 0 0,1 0 0 0 0,-1 0 1 0 0,9-7-1 0 0,-5 6 24 0 0,0-1-1 0 0,-1 0 1 0 0,0 0 0 0 0,5-9 0 0 0,-5 9 5 0 0,-1-1 1 0 0,1 1 0 0 0,0 0 0 0 0,8-6-1 0 0,103-100-112 0 0,-78 74 96 0 0,24-27 0 0 0,-20 24 0 0 0,-28 26 0 0 0,-9 10 0 0 0,0 0 0 0 0,9-12 0 0 0,-3 1 3 0 0,18-19-1 0 0,-20 24 69 0 0,0 0 1 0 0,-1 0-1 0 0,11-19 0 0 0,-18 28-42 0 0,0 0 0 0 0,1 0 0 0 0,-1 0 0 0 0,1 0 0 0 0,-1 1-1 0 0,1-1 1 0 0,0 1 0 0 0,5-4 0 0 0,-5 4 21 0 0,1-1-1 0 0,-1 0 1 0 0,0 0-1 0 0,1 0 0 0 0,-1 0 1 0 0,2-4-1 0 0,-1 2 20 0 0,0 0-1 0 0,0 0 1 0 0,0 0 0 0 0,0 1-1 0 0,1 0 1 0 0,6-5-1 0 0,-9 7-40 0 0,0 0-1 0 0,0 1 0 0 0,0-1 0 0 0,0 0 1 0 0,0 0-1 0 0,2-4 0 0 0,6-7 22 0 0,-10 13-48 0 0,7-7 97 0 0,3-8-53 0 0,-9 12-25 0 0,8-6 22 0 0,-2 2-40 0 0,3-7-2 0 0,-7 12 406 0 0,-1 0-1636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6:45.0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1 260 11664 0 0,'0'0'43'0'0,"1"0"1"0"0,-1 0-1 0 0,1 0 1 0 0,-1 0 0 0 0,1 0-1 0 0,-1 0 1 0 0,0 0-1 0 0,1 0 1 0 0,-1 0-1 0 0,1-1 1 0 0,-1 1 0 0 0,1 0-1 0 0,-1 0 1 0 0,1 0-1 0 0,-1 0 1 0 0,0-1-1 0 0,1 1 1 0 0,-1 0 0 0 0,1-1-1 0 0,-1 1 1 0 0,0 0-1 0 0,1-1 1 0 0,-1 1 0 0 0,0 0-1 0 0,0-1 1 0 0,1 1-1 0 0,-1 0 1 0 0,0-1-1 0 0,1 0 1 0 0,-1-15 779 0 0,0 6 1424 0 0,15-8 2862 0 0,-3 17-4209 0 0,-10 0-863 0 0,-1 1-1 0 0,1 0 1 0 0,0-1 0 0 0,0 1-1 0 0,0 0 1 0 0,0 0 0 0 0,0 0 0 0 0,0 1-1 0 0,0-1 1 0 0,-1 0 0 0 0,1 1-1 0 0,0-1 1 0 0,0 1 0 0 0,0 0-1 0 0,-1-1 1 0 0,1 1 0 0 0,0 0 0 0 0,1 2-1 0 0,19 5 98 0 0,-6-2 28 0 0,-13-5-131 0 0,0 0 1 0 0,0 1-1 0 0,0-2 0 0 0,0 1 1 0 0,1 0-1 0 0,-1-1 1 0 0,6 1-1 0 0,-3-1 18 0 0,0 1 1 0 0,0 0 0 0 0,0 0-1 0 0,-1 0 1 0 0,1 1-1 0 0,7 2 1 0 0,-9-3-52 0 0,0 0 1 0 0,-1-1 0 0 0,1 1 0 0 0,0-1-1 0 0,0 0 1 0 0,-1 0 0 0 0,1 0 0 0 0,7-2-1 0 0,-8 2 47 0 0,1-1 0 0 0,0 1-1 0 0,-1 0 1 0 0,1-1-1 0 0,-1 2 1 0 0,1-1-1 0 0,0 0 1 0 0,-1 1-1 0 0,1-1 1 0 0,6 3-1 0 0,0 0 23 0 0,0 0 0 0 0,0-1 1 0 0,0-1-1 0 0,0 1 0 0 0,0-2 0 0 0,0 1 0 0 0,16-3 0 0 0,-1 2 26 0 0,71 0-83 0 0,-82-1 30 0 0,-1 0 0 0 0,16-4 0 0 0,-18 3-8 0 0,1 0 1 0 0,0 1 0 0 0,-1 0-1 0 0,15 1 1 0 0,-13 0-7 0 0,1 0 0 0 0,15-2 0 0 0,15-1 13 0 0,53-3-39 0 0,8-1 116 0 0,-29 0-16 0 0,18-2-28 0 0,-71 9-72 0 0,2 0 0 0 0,44-5 0 0 0,2-3 0 0 0,15-2 0 0 0,-34 3 0 0 0,-1 1 0 0 0,57 3 0 0 0,-81 1 0 0 0,0 0 0 0 0,32-8 0 0 0,-13 1 0 0 0,67-14 0 0 0,-65 18 26 0 0,-37 4-17 0 0,1 0 1 0 0,-1 0 0 0 0,19-5-1 0 0,-17 3 4 0 0,1 0 0 0 0,0 1 0 0 0,-1 1-1 0 0,22 0 1 0 0,-33 1-13 0 0,0 0 0 0 0,0 0 0 0 0,0 0 0 0 0,0 0 0 0 0,-1-1 0 0 0,1 1 0 0 0,0-1 0 0 0,0 0 0 0 0,0 1 0 0 0,1-2 0 0 0,1 0 11 0 0,-1 1 0 0 0,0 0-1 0 0,1 0 1 0 0,-1 0 0 0 0,1 0-1 0 0,-1 0 1 0 0,1 1 0 0 0,-1 0-1 0 0,1 0 1 0 0,3 0 0 0 0,4-1-1 0 0,15-5-10 0 0,-16 3 22 0 0,-10 1-18 0 0,3 0 11 0 0,27-5 62 0 0,-26 7-66 0 0,-3-1-9 0 0,16-6-5 0 0,-7 2 14 0 0,4-3 59 0 0,1 2 1 0 0,24-9-1 0 0,-36 14-46 0 0,27-6-14 0 0,-19 2-10 0 0,-1 3 11 0 0,-8 2-6 0 0,0 0 0 0 0,0 0 0 0 0,0-1 0 0 0,0 1 0 0 0,0-1 0 0 0,0 1 0 0 0,0-1 0 0 0,-1 0 1 0 0,1 0-1 0 0,2-1 0 0 0,3 0-22 0 0,-6 2-14 0 0,7-3-3537 0 0,-5 3 1548 0 0,-7-1 780 0 0,3 1 383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24.2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48 8752 0 0,'0'0'673'0'0,"-6"4"2318"0"0,5-4-2730 0 0,1 1 1 0 0,-1-1 0 0 0,1 0-1 0 0,-1 0 1 0 0,1 0 0 0 0,-1 0-1 0 0,1 1 1 0 0,-1-1 0 0 0,1 0-1 0 0,-1 1 1 0 0,1-1 0 0 0,0 0-1 0 0,-1 1 1 0 0,1-1 0 0 0,-1 0-1 0 0,1 1 1 0 0,0-1 0 0 0,-1 1-1 0 0,1-1 1 0 0,0 0 0 0 0,0 1-1 0 0,-1-1 1 0 0,1 2 0 0 0,-6 18 1137 0 0,2 24-1409 0 0,4-38 14 0 0,1 2 33 0 0,-2 1 1 0 0,1 0 0 0 0,-1-1-1 0 0,-3 13 1 0 0,2-9 489 0 0,2-12-508 0 0,0 1 0 0 0,0-1 0 0 0,0 0 0 0 0,0 0 0 0 0,0 0 0 0 0,0 0 0 0 0,0 0 0 0 0,0 0 0 0 0,0 0 0 0 0,0 0 0 0 0,0 0 0 0 0,0 0 0 0 0,1 0-1 0 0,-1 0 1 0 0,0 0 0 0 0,0 0 0 0 0,0 0 0 0 0,0 0 0 0 0,0 0 0 0 0,0 1 0 0 0,0-1 0 0 0,0 0 0 0 0,0 0 0 0 0,0 0 0 0 0,0 0 0 0 0,0 0 0 0 0,0 0 0 0 0,0 0 0 0 0,1 0 0 0 0,-1 0 0 0 0,0 0 0 0 0,0 0 0 0 0,0 0 0 0 0,0 0 0 0 0,0 0 0 0 0,0 0 0 0 0,0 0 0 0 0,0 0 0 0 0,0 0 0 0 0,0 0 0 0 0,0 0 0 0 0,0-1 0 0 0,0 1 0 0 0,0 0 0 0 0,1 0 0 0 0,-1 0 0 0 0,0 0 0 0 0,0 0 0 0 0,0 0 0 0 0,0 0 0 0 0,0 0-1 0 0,0 0 1 0 0,0 0 0 0 0,0 0 0 0 0,0 0 0 0 0,0 0 0 0 0,0 0 0 0 0,0 0 0 0 0,0 0 0 0 0,0 0 0 0 0,0-1 0 0 0,0 1 0 0 0,1-1 64 0 0,1-1 0 0 0,-1 1 1 0 0,0-1-1 0 0,0 0 0 0 0,-1 1 0 0 0,1-1 0 0 0,0 0 0 0 0,0-1 0 0 0,3-20 183 0 0,-3 18-217 0 0,-1 1-1 0 0,1-1 0 0 0,0 1 1 0 0,3-8-1 0 0,1-4 52 0 0,-5 12-78 0 0,1 1 1 0 0,0 0 0 0 0,0-1-1 0 0,1 1 1 0 0,-1 0-1 0 0,1-1 1 0 0,0 1-1 0 0,0 0 1 0 0,3-5 0 0 0,-1 3-30 0 0,1 0 0 0 0,-1 0 0 0 0,1 0 0 0 0,0 0 0 0 0,1 1 0 0 0,-1 0 0 0 0,1 0 0 0 0,-1 0 0 0 0,11-4 0 0 0,-6 3-247 0 0,1 1 0 0 0,-1 0 0 0 0,1 1 0 0 0,-1 0 0 0 0,14-2 0 0 0,-23 5-46 0 0,0-1 93 0 0,0 1-1 0 0,0 0 0 0 0,0 0 1 0 0,0 0-1 0 0,0 0 0 0 0,0 0 0 0 0,0 0 1 0 0,0 0-1 0 0,0 0 0 0 0,0 0 1 0 0,0 0-1 0 0,0 1 0 0 0,0-1 0 0 0,0 0 1 0 0,0 1-1 0 0,0-1 0 0 0,0 1 1 0 0,0-1-1 0 0,0 1 0 0 0,0-1 1 0 0,0 1-1 0 0,1 1 0 0 0,11 11-1678 0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6:46.0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7368 0 0,'0'0'768'0'0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6:46.6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1376 0 0,'0'0'10181'0'0,"1"2"-9306"0"0,2 4-483 0 0,-1 0 1 0 0,1 1-1 0 0,-1-1 1 0 0,0 0 0 0 0,-1 1-1 0 0,0 0 1 0 0,0-1-1 0 0,0 1 1 0 0,-1 0 0 0 0,0 8-1 0 0,0-2 6 0 0,1-1 0 0 0,3 16-1 0 0,-1-7 23 0 0,2 35 0 0 0,-3-10-108 0 0,-1-30-158 0 0,-4 29-1 0 0,0 3 11 0 0,9 115 213 0 0,-1 51-155 0 0,7-82-156 0 0,4 30-66 0 0,-10-97 0 0 0,2 68 0 0 0,1 3 2 0 0,-5-87-91 0 0,-2 92 0 0 0,-11 90-407 0 0,8-191 438 0 0,-8 39 0 0 0,3-26 62 0 0,-10 55-4 0 0,6 10 0 0 0,8-79 0 0 0,2-26 0 0 0,-1-1 0 0 0,-2 15 0 0 0,-7 38 54 0 0,10-61-48 0 0,0 0 0 0 0,0 0 0 0 0,0 0 0 0 0,0 0 0 0 0,1-1 0 0 0,0 5 0 0 0,0-4 1 0 0,0 0-1 0 0,-1 0 0 0 0,1 0 0 0 0,-1-1 1 0 0,0 1-1 0 0,-1 4 0 0 0,-1 3 38 0 0,1-1-1 0 0,0 1 0 0 0,0 0 0 0 0,1-1 0 0 0,1 1 0 0 0,0 0 1 0 0,2 12-1 0 0,-2-19-32 0 0,-1-2-15 0 0,0 13 103 0 0,0-12-78 0 0,0-3-19 0 0,-1 1 0 0 0,1 0-1 0 0,0-1 1 0 0,0 1 0 0 0,0 0 0 0 0,0 0-1 0 0,0-1 1 0 0,0 1 0 0 0,0 0-1 0 0,0-1 1 0 0,1 1 0 0 0,-1 0-1 0 0,0-1 1 0 0,0 1 0 0 0,0 0-1 0 0,1-1 1 0 0,-1 1 0 0 0,0-1 0 0 0,1 1-1 0 0,-1 0 1 0 0,0-1 0 0 0,2 1-1 0 0,-2 0-190 0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6:47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3680 0 0,'0'0'16417'0'0,"3"1"-15948"0"0,0 0-374 0 0,0 0 1 0 0,-1 0-1 0 0,1 1 1 0 0,-1-1-1 0 0,1 1 0 0 0,-1 0 1 0 0,0 0-1 0 0,1 0 1 0 0,-1 0-1 0 0,0 0 0 0 0,0 0 1 0 0,0 1-1 0 0,2 3 1 0 0,23 40 344 0 0,-17-28-396 0 0,-3-5-24 0 0,-1 0-1 0 0,0 0 1 0 0,0 0 0 0 0,-1 1-1 0 0,-1 0 1 0 0,0 0 0 0 0,-1 0 0 0 0,0 0-1 0 0,-1 0 1 0 0,-1 1 0 0 0,-1-1-1 0 0,0 16 1 0 0,-2-12 13 0 0,1-7-19 0 0,0 1 0 0 0,-1 0 1 0 0,0 0-1 0 0,-5 13 0 0 0,-17 31-673 0 0,13-33 13 0 0,8-13-6781 0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6:47.8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40 161 11952 0 0,'0'0'4937'0'0,"-1"2"-3712"0"0,-9 13 428 0 0,8-12-1512 0 0,0 0 1 0 0,-1 1 0 0 0,1-1-1 0 0,0 1 1 0 0,1-1 0 0 0,-1 1-1 0 0,1 0 1 0 0,-1-1-1 0 0,1 1 1 0 0,-1 6 0 0 0,1 4-77 0 0,-6 70 241 0 0,7-75-297 0 0,0 0 0 0 0,0 0 0 0 0,1 1 0 0 0,1-2 0 0 0,0 1 0 0 0,0 0-1 0 0,4 10 1 0 0,-2-10-9 0 0,-2-3 0 0 0,0 0 0 0 0,1 0 0 0 0,0 0 0 0 0,0-1 0 0 0,1 0 0 0 0,7 10 0 0 0,-4-5 0 0 0,-6-9-1 0 0,0 1 0 0 0,1 0 0 0 0,-1-1 0 0 0,0 1 0 0 0,0-1 0 0 0,1 0 0 0 0,-1 1 0 0 0,1-1-1 0 0,-1 0 1 0 0,3 1 0 0 0,-3-2-1 0 0,-1 0-1 0 0,1 0 1 0 0,-1 0 0 0 0,1 0-1 0 0,-1 0 1 0 0,1 0-1 0 0,0 0 1 0 0,-1 0 0 0 0,1 0-1 0 0,-1 0 1 0 0,1 0-1 0 0,-1 0 1 0 0,1-1-1 0 0,-1 1 1 0 0,1 0 0 0 0,-1 0-1 0 0,1-1 1 0 0,-1 1-1 0 0,1 0 1 0 0,-1-1-1 0 0,1 1 1 0 0,0-1 0 0 0,0 0-3 0 0,2-1 6 0 0,-1 0 0 0 0,1 0 0 0 0,0 0 0 0 0,-1 1 0 0 0,1-1 0 0 0,0 1 0 0 0,0 0 0 0 0,0-1 0 0 0,0 1 0 0 0,0 1-1 0 0,0-1 1 0 0,5 0 0 0 0,-5 0 23 0 0,0 0 0 0 0,-1 1 0 0 0,1-1 0 0 0,0 0 0 0 0,0-1 0 0 0,-1 1 1 0 0,1 0-1 0 0,-1-1 0 0 0,1 1 0 0 0,-1-1 0 0 0,1 0 0 0 0,-1 0 0 0 0,0 0 0 0 0,0 0 0 0 0,3-4 0 0 0,1-2 71 0 0,0-1 0 0 0,-1-1 1 0 0,5-9-1 0 0,-6 11-41 0 0,-1 0 6 0 0,0-1 0 0 0,0 0 1 0 0,-1 1-1 0 0,0-1 0 0 0,0-10 0 0 0,4-14 131 0 0,-4 25-142 0 0,3-10 38 0 0,-1 1 0 0 0,-1-1 1 0 0,-1 0-1 0 0,0 0 1 0 0,-2 0-1 0 0,-1-27 0 0 0,-2 10 49 0 0,2 26-110 0 0,1 0 1 0 0,-1 0-1 0 0,-1 0 1 0 0,-2-10-1 0 0,3 17-26 0 0,0 0 0 0 0,-1 0 0 0 0,1 0 1 0 0,0 1-1 0 0,-1-1 0 0 0,1 0 0 0 0,-1 1 0 0 0,1-1 0 0 0,-1 1 0 0 0,0 0 0 0 0,1 0 0 0 0,-1-1 0 0 0,0 1 0 0 0,0 0 0 0 0,-3-1 0 0 0,-2-1-4 0 0,0 0-1 0 0,-15-3 0 0 0,20 6-3 0 0,-1-1-1 0 0,1 1 1 0 0,-1 0 0 0 0,1 0-1 0 0,-1 1 1 0 0,1-1-1 0 0,0 0 1 0 0,-1 1 0 0 0,-3 1-1 0 0,-8 1-34 0 0,9-2 20 0 0,1 0 0 0 0,-1 1 1 0 0,1-1-1 0 0,0 1 0 0 0,0 0 0 0 0,0 1 0 0 0,0-1 0 0 0,0 1 0 0 0,0 0 0 0 0,0 0 1 0 0,1 0-1 0 0,0 0 0 0 0,0 0 0 0 0,0 1 0 0 0,0-1 0 0 0,0 1 0 0 0,-4 7 0 0 0,1 6-61 0 0,4-14 75 0 0,1 1-1 0 0,-1-1 1 0 0,1 1 0 0 0,0 0 0 0 0,0-1 0 0 0,0 1 0 0 0,0 0 0 0 0,1 0 0 0 0,0-1 0 0 0,0 7 0 0 0,1 0-7 0 0,-1-6 13 0 0,0-1-1 0 0,1 0 1 0 0,-1 0 0 0 0,1-1 0 0 0,-1 1-1 0 0,1 0 1 0 0,0 0 0 0 0,0 0-1 0 0,0 0 1 0 0,1-1 0 0 0,-1 1 0 0 0,1 0-1 0 0,-1-1 1 0 0,1 1 0 0 0,0-1 0 0 0,3 4-1 0 0,-2-4 16 0 0,-1 0 0 0 0,1 0 0 0 0,0 0-1 0 0,0 0 1 0 0,0 0 0 0 0,0-1 0 0 0,0 1-1 0 0,0-1 1 0 0,0 0 0 0 0,0 0 0 0 0,0 0-1 0 0,1 0 1 0 0,-1-1 0 0 0,0 1 0 0 0,1-1-1 0 0,-1 0 1 0 0,0 0 0 0 0,1 0 0 0 0,-1-1-1 0 0,0 1 1 0 0,1-1 0 0 0,3 0 0 0 0,4-3-193 0 0,0 0 0 0 0,-1-1 0 0 0,1 0-1 0 0,-1-1 1 0 0,11-7 0 0 0,-6 5-935 0 0,1 2-40 0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6:48.5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 10592 0 0,'0'0'964'0'0,"2"0"-539"0"0,10-4 3621 0 0,23-3 1 0 0,-17 5-2923 0 0,19 2 509 0 0,-35 0-1222 0 0,1 5-157 0 0,-2-5-247 0 0,0 1 0 0 0,0 0 0 0 0,0 0 0 0 0,0-1 0 0 0,0 1 0 0 0,-1 0 0 0 0,1 0 1 0 0,0 0-1 0 0,-1 0 0 0 0,1 0 0 0 0,-1 0 0 0 0,1 0 0 0 0,-1 0 0 0 0,1 0 0 0 0,-1 0 0 0 0,0 0 0 0 0,1 2 0 0 0,-1 1-57 0 0,0 0-1 0 0,0-1 1 0 0,0 1-1 0 0,0 0 1 0 0,-1 0-1 0 0,0-1 1 0 0,0 1-1 0 0,0-1 1 0 0,0 1-1 0 0,-3 4 1 0 0,-1 8-453 0 0,-1 4-761 0 0,4-15 956 0 0,1-1 0 0 0,-1 0-1 0 0,1 1 1 0 0,0-1 0 0 0,0 1-1 0 0,0-1 1 0 0,1 1 0 0 0,0 0-1 0 0,0-1 1 0 0,0 1 0 0 0,0 0-1 0 0,2 5 1 0 0,-1-7 199 0 0,0-1 1 0 0,1 1-1 0 0,-1 0 1 0 0,1-1-1 0 0,0 0 1 0 0,-1 1-1 0 0,1-1 1 0 0,0 0-1 0 0,0 0 1 0 0,4 3 0 0 0,-4-4 100 0 0,-1 0 0 0 0,1 1 1 0 0,-1-1-1 0 0,1 0 1 0 0,0 0-1 0 0,-1 0 0 0 0,1 0 1 0 0,0 0-1 0 0,0-1 1 0 0,-1 1-1 0 0,1 0 0 0 0,3 0 1 0 0,2 0 19 0 0,42 18 557 0 0,3 1 707 0 0,-38-17-885 0 0,-13-3-335 0 0,0 0 0 0 0,0 0 0 0 0,0 0 0 0 0,0 0 0 0 0,1 0 0 0 0,-1 0 0 0 0,0 1 0 0 0,0-1-1 0 0,0 0 1 0 0,0 1 0 0 0,0-1 0 0 0,0 1 0 0 0,0-1 0 0 0,0 1 0 0 0,0-1 0 0 0,0 1 0 0 0,0 0 0 0 0,0 0 0 0 0,0-1 0 0 0,-1 1 0 0 0,1 0 0 0 0,0 0 0 0 0,0 0-1 0 0,0 2 1 0 0,7 16 540 0 0,-7-17-280 0 0,-1 9 915 0 0,0-9-1198 0 0,0 0-1 0 0,-1 0 1 0 0,1 0-1 0 0,-1 0 1 0 0,1 0 0 0 0,-1 0-1 0 0,0 0 1 0 0,0 0 0 0 0,0 0-1 0 0,0-1 1 0 0,0 1-1 0 0,0 0 1 0 0,0-1 0 0 0,-3 3-1 0 0,-25 22 566 0 0,13-13-468 0 0,9-6-148 0 0,0 0-1 0 0,-1-1 1 0 0,0-1-1 0 0,-1 1 1 0 0,1-2-1 0 0,-1 1 1 0 0,0-1-1 0 0,-11 4 1 0 0,0 1-332 0 0,19-9 81 0 0,-12 8-445 0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6:48.8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24 16064 0 0,'0'0'1865'0'0,"-2"2"-1065"0"0,-2 3 63 0 0,-1 1 0 0 0,1 0 1 0 0,-6 11-1 0 0,-3 5 73 0 0,10-17-856 0 0,0 1 1 0 0,1 0-1 0 0,0 0 1 0 0,0-1-1 0 0,1 1 0 0 0,-1 0 1 0 0,0 8-1 0 0,0 4 39 0 0,0 23 0 0 0,2-28-151 0 0,0 0 0 0 0,0 0 0 0 0,2 0 0 0 0,0 0 0 0 0,0 0 0 0 0,1 0 0 0 0,9 23 0 0 0,-4-17-82 0 0,-7-16 146 0 0,0 1 0 0 0,1-1 0 0 0,-1 0 0 0 0,1 1 0 0 0,0-1 0 0 0,0 0 0 0 0,0 0 0 0 0,0 0 0 0 0,1 0 0 0 0,-1-1 0 0 0,1 1 0 0 0,0-1 0 0 0,-1 1 0 0 0,7 2 0 0 0,-6-2-70 0 0,1-1 0 0 0,-1 0-1 0 0,1 0 1 0 0,0 0 0 0 0,0 0 0 0 0,0-1 0 0 0,0 0 0 0 0,0 0 0 0 0,9 1 0 0 0,-10-2 63 0 0,-1 0-1 0 0,1 0 0 0 0,0 0 1 0 0,0-1-1 0 0,0 0 1 0 0,0 1-1 0 0,0-1 0 0 0,-1 0 1 0 0,1 0-1 0 0,0-1 1 0 0,-1 1-1 0 0,1-1 1 0 0,-1 1-1 0 0,1-1 0 0 0,-1 0 1 0 0,3-1-1 0 0,4-6 173 0 0,0 0-1 0 0,-1 0 0 0 0,0-1 1 0 0,0 0-1 0 0,10-18 0 0 0,25-59 156 0 0,-35 70-398 0 0,-5 10 160 0 0,0-1-1 0 0,-1 1 0 0 0,0-1 1 0 0,0 0-1 0 0,-1 0 1 0 0,1 0-1 0 0,-1-14 0 0 0,-1 17-66 0 0,0-1 0 0 0,-1 0 0 0 0,0 0-1 0 0,0 1 1 0 0,0-1 0 0 0,0 0 0 0 0,-1 1-1 0 0,0 0 1 0 0,0-1 0 0 0,-1 1-1 0 0,-5-9 1 0 0,5 9-59 0 0,-1 1 0 0 0,1-1 0 0 0,-1 1 0 0 0,0 0 0 0 0,-1 0 0 0 0,1 0 0 0 0,-1 1 0 0 0,1 0 0 0 0,-1 0 0 0 0,0 0 0 0 0,0 0 0 0 0,0 1 0 0 0,-1 0 0 0 0,1 0 0 0 0,0 0 0 0 0,-1 1 0 0 0,0-1 0 0 0,1 1 0 0 0,-1 1 0 0 0,0-1 0 0 0,1 1 0 0 0,-1 0 0 0 0,0 0 0 0 0,-9 2 0 0 0,6 1-295 0 0,0-1 1 0 0,0 1-1 0 0,0 1 0 0 0,1-1 1 0 0,-16 10-1 0 0,18-9-611 0 0,1 0-1 0 0,-1 1 1 0 0,0-1 0 0 0,-8 11-1 0 0,-2 4-6684 0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6:50.2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1 12896 0 0,'0'0'1172'0'0,"-1"1"-967"0"0,-5 9 251 0 0,0 1-1 0 0,0-1 1 0 0,1 1 0 0 0,0 0-1 0 0,0 0 1 0 0,2 1 0 0 0,-1-1-1 0 0,-1 14 1 0 0,-1 20 245 0 0,3-25-593 0 0,-1 30 0 0 0,4-46-107 0 0,0 11-24 0 0,1-1 0 0 0,3 28 0 0 0,-2-36-8 0 0,-2-1-135 0 0,2 0-1 0 0,-1 0 1 0 0,1 0-1 0 0,1 5 0 0 0,-2-9-155 0 0,10 0-1938 0 0,-10 0 2210 0 0,0-1 1 0 0,0 0-1 0 0,-1 0 1 0 0,1 0 0 0 0,0 0-1 0 0,0 0 1 0 0,0 0-1 0 0,0 0 1 0 0,0 0 0 0 0,-1 0-1 0 0,1 0 1 0 0,0 0-1 0 0,0-1 1 0 0,0 1 0 0 0,1-1-1 0 0,15-7-2318 0 0,-7 2-2298 0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6:50.6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95 5064 0 0,'0'0'389'0'0,"0"8"1036"0"0,-3 13 3055 0 0,0 1-2914 0 0,4-13-1191 0 0,0-1 0 0 0,0 0 0 0 0,1 0 1 0 0,0 1-1 0 0,0-1 0 0 0,1 0 0 0 0,6 12 1 0 0,-4-8-160 0 0,-2-7-87 0 0,0 0 1 0 0,0 0-1 0 0,0-1 0 0 0,0 1 0 0 0,1-1 1 0 0,0 0-1 0 0,0 0 0 0 0,0 0 0 0 0,1-1 1 0 0,-1 1-1 0 0,1-1 0 0 0,-1 0 0 0 0,11 4 0 0 0,-13-6-51 0 0,-1-1 0 0 0,1 1 0 0 0,0-1-1 0 0,0 1 1 0 0,1-1 0 0 0,-1 0 0 0 0,0 1-1 0 0,0-1 1 0 0,0 0 0 0 0,0-1 0 0 0,0 1-1 0 0,2-1 1 0 0,6 1 175 0 0,3 0 101 0 0,-12-1-328 0 0,-1 1 0 0 0,0 0 0 0 0,1 0 0 0 0,-1 0 0 0 0,1 0 0 0 0,-1-1 0 0 0,1 1 0 0 0,-1 0 0 0 0,0-1 0 0 0,1 1 0 0 0,-1 0 0 0 0,1-1 0 0 0,-1 1 0 0 0,0 0 0 0 0,0-1 0 0 0,1 1 0 0 0,-1-1 0 0 0,0 1 0 0 0,0 0 1 0 0,1-1-1 0 0,-1 1 0 0 0,0-1 0 0 0,0 0 0 0 0,1-1 86 0 0,2-2 60 0 0,6-9 424 0 0,0-1 1 0 0,-1 0 0 0 0,9-22-1 0 0,-15 30-491 0 0,0 1 0 0 0,-1 0 0 0 0,0 0 0 0 0,0-1 0 0 0,0 1 0 0 0,-1-1 0 0 0,0 1 0 0 0,0-1 0 0 0,0 1 0 0 0,0-1 0 0 0,-1 1 0 0 0,0-1 0 0 0,0 1 0 0 0,-3-7 0 0 0,1 4 4 0 0,-1-3 2 0 0,0 0-1 0 0,0 0 0 0 0,-8-12 1 0 0,9 19-98 0 0,1 0 0 0 0,-1 1-1 0 0,0-1 1 0 0,0 1 0 0 0,-1 0 0 0 0,1 0 0 0 0,0 0-1 0 0,-1 0 1 0 0,0 1 0 0 0,0 0 0 0 0,1-1 0 0 0,-6-1 0 0 0,3 2-31 0 0,1 0 0 0 0,-1 0 0 0 0,0 0 1 0 0,0 1-1 0 0,0 0 0 0 0,0 0 1 0 0,-8 0-1 0 0,12 1-49 0 0,0 0 0 0 0,0 0 0 0 0,0 0 0 0 0,0 0 0 0 0,0 1 0 0 0,0-1 0 0 0,0 1 0 0 0,0-1 0 0 0,0 1 0 0 0,1 0 0 0 0,-1 0 1 0 0,0-1-1 0 0,0 1 0 0 0,0 1 0 0 0,1-1 0 0 0,-1 0 0 0 0,1 0 0 0 0,-1 1 0 0 0,1-1 0 0 0,-1 0 0 0 0,1 1 0 0 0,0 0 0 0 0,0-1 0 0 0,0 1 0 0 0,-1 0 0 0 0,0 2 0 0 0,-11 23-2218 0 0,11-12 426 0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6:51.0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1 483 13416 0 0,'0'0'1216'0'0,"2"1"-1000"0"0,20 7-80 0 0,-21-7 442 0 0,11 0 989 0 0,23 21 607 0 0,-20-14-1418 0 0,-5-1-545 0 0,13 6 251 0 0,-19-10-308 0 0,0 0-1 0 0,1 0 1 0 0,0-1 0 0 0,-1 0-1 0 0,1 0 1 0 0,0 0-1 0 0,0 0 1 0 0,0-1 0 0 0,0 0-1 0 0,0 0 1 0 0,10 1-1 0 0,-13-2-117 0 0,-1 0-1 0 0,1 0 0 0 0,0 0 1 0 0,-1 0-1 0 0,1-1 0 0 0,-1 1 0 0 0,1 0 1 0 0,0-1-1 0 0,-1 1 0 0 0,1-1 1 0 0,-1 1-1 0 0,1-1 0 0 0,-1 0 1 0 0,1 0-1 0 0,-1 1 0 0 0,0-1 1 0 0,0 0-1 0 0,1 0 0 0 0,-1-1 1 0 0,0 1-1 0 0,0 0 0 0 0,0 0 0 0 0,0 0 1 0 0,0-1-1 0 0,0 1 0 0 0,0 0 1 0 0,0-1-1 0 0,-1 1 0 0 0,1-1 1 0 0,0-1-1 0 0,0-4 15 0 0,0 3-27 0 0,0 1 1 0 0,-1-1-1 0 0,1 0 1 0 0,-1 1-1 0 0,0-1 0 0 0,0 0 1 0 0,0 1-1 0 0,-1-1 1 0 0,0-4-1 0 0,-3-9 8 0 0,3 12-19 0 0,0 0 1 0 0,0 0-1 0 0,-1 0 0 0 0,0 0 1 0 0,0 0-1 0 0,-3-5 0 0 0,-36-73-24 0 0,35 69 0 0 0,0-1 1 0 0,1 0-1 0 0,0 0 0 0 0,-3-21 0 0 0,6 26 11 0 0,0 3-8 0 0,2 0 0 0 0,-1 0 0 0 0,1-12-1 0 0,-1-13-17 0 0,0 27 27 0 0,0 3 0 0 0,1-1 0 0 0,0 1 0 0 0,-1 0 0 0 0,1 0 0 0 0,0 0 0 0 0,0-1 0 0 0,1 1 0 0 0,-1 0 0 0 0,0 0 0 0 0,2-4 0 0 0,3-10-1 0 0,-4 14 9 0 0,-1 0 0 0 0,1 0 1 0 0,0 0-1 0 0,-1-1 0 0 0,1 1 0 0 0,-1 0 0 0 0,0-3 0 0 0,1 3-1 0 0,-1 0 1 0 0,1 0-1 0 0,-1 1 0 0 0,1-1 0 0 0,0 0 0 0 0,0 1 0 0 0,0-1 0 0 0,0 0 1 0 0,0 1-1 0 0,0-1 0 0 0,1 1 0 0 0,-1-1 0 0 0,0 1 0 0 0,1 0 0 0 0,-1 0 1 0 0,1-1-1 0 0,3-1 0 0 0,0-1 0 0 0,4-2 51 0 0,0 0-1 0 0,1 1 1 0 0,-1 0 0 0 0,1 1-1 0 0,0 0 1 0 0,0 0-1 0 0,1 1 1 0 0,-1 1 0 0 0,12-2-1 0 0,63-4 247 0 0,-31 4-244 0 0,-15-2-27 0 0,-27 3-24 0 0,0 1 0 0 0,15 0 0 0 0,6 0-724 0 0,-29 1 385 0 0,-1 0 0 0 0,1 1 0 0 0,-1 0-1 0 0,1 0 1 0 0,0 0 0 0 0,-1 0 0 0 0,1 0 0 0 0,-1 1 0 0 0,1-1 0 0 0,-1 1 0 0 0,1 0 0 0 0,-1 0 0 0 0,0 1 0 0 0,4 1 0 0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4:06:51.4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18 13848 0 0,'0'0'1253'0'0,"2"0"-1028"0"0,31 0 2175 0 0,-33 0-2333 0 0,0 0-1 0 0,1 0 1 0 0,-1 0-1 0 0,0 0 1 0 0,0 0-1 0 0,1 0 1 0 0,-1 0-1 0 0,0 0 1 0 0,0 0-1 0 0,1 0 1 0 0,-1 0-1 0 0,0 0 1 0 0,1 0-1 0 0,-1 0 1 0 0,0-1-1 0 0,0 1 1 0 0,1 0-1 0 0,-1 0 1 0 0,0 0-1 0 0,0 0 1 0 0,1 0-1 0 0,-1-1 1 0 0,0 1-1 0 0,0 0 1 0 0,0 0-1 0 0,1 0 1 0 0,-1-1-1 0 0,0 1 1 0 0,0 0-1 0 0,0-1-12 0 0,1 1 0 0 0,-1 0 1 0 0,0 0-1 0 0,0 0 0 0 0,0-1 0 0 0,0 1 0 0 0,1 0 1 0 0,-1 0-1 0 0,0 0 0 0 0,0-1 0 0 0,1 1 1 0 0,-1 0-1 0 0,0 0 0 0 0,0 0 0 0 0,1 0 0 0 0,-1 0 1 0 0,0 0-1 0 0,0 0 0 0 0,1-1 0 0 0,-1 1 0 0 0,0 0 1 0 0,0 0-1 0 0,1 0 0 0 0,-1 0 0 0 0,0 0 0 0 0,1 0 1 0 0,-1 0-1 0 0,0 1 0 0 0,1-1 0 0 0,17-2 1847 0 0,25-5 0 0 0,-42 6-1836 0 0,0 1 0 0 0,1 0 0 0 0,-1-1 0 0 0,0 1 0 0 0,0 0 0 0 0,1 0 0 0 0,-1 0 0 0 0,0 0 0 0 0,1 0 0 0 0,-1 0 0 0 0,0 0 0 0 0,1 0 0 0 0,-1 1 0 0 0,0-1 0 0 0,0 0 0 0 0,1 1 0 0 0,-1-1 0 0 0,0 1 0 0 0,0 0 0 0 0,0-1 0 0 0,1 1 0 0 0,-1 0 0 0 0,0 0 0 0 0,0-1 0 0 0,0 1 0 0 0,0 0 0 0 0,-1 0 0 0 0,1 0 0 0 0,0 0 0 0 0,1 3 0 0 0,-1-3-63 0 0,-1 1 0 0 0,1 0 0 0 0,-1 0 1 0 0,1 0-1 0 0,-1 0 0 0 0,0 1 1 0 0,0-1-1 0 0,0 0 0 0 0,0 0 1 0 0,0 0-1 0 0,-1 0 0 0 0,1 0 1 0 0,-1 0-1 0 0,1 0 0 0 0,-1 0 1 0 0,0 0-1 0 0,0-1 0 0 0,1 1 1 0 0,-3 3-1 0 0,-8 14-489 0 0,-8 23-1 0 0,18-38 242 0 0,0 0 0 0 0,1 0-1 0 0,0 0 1 0 0,0-1 0 0 0,0 1 0 0 0,1 5-1 0 0,-1-4 79 0 0,0-3-125 0 0,2 1-65 0 0,-2-2 340 0 0,0-1 0 0 0,0 1 0 0 0,0-1 1 0 0,0 1-1 0 0,0-1 0 0 0,0 0 0 0 0,1 1 0 0 0,-1-1 0 0 0,0 1 0 0 0,0-1 0 0 0,0 1 0 0 0,1-1 0 0 0,-1 0 0 0 0,0 1 0 0 0,1-1 0 0 0,-1 0 0 0 0,0 1 0 0 0,1-1 0 0 0,10 9-192 0 0,-10-6 188 0 0,-1-2 24 0 0,0-1 0 0 0,0 0 0 0 0,0 0 0 0 0,0 0-1 0 0,0 1 1 0 0,0-1 0 0 0,0 0 0 0 0,0 0 0 0 0,0 1-1 0 0,0-1 1 0 0,0 0 0 0 0,0 0 0 0 0,0 0 0 0 0,0 1-1 0 0,1-1 1 0 0,-1 0 0 0 0,0 0 0 0 0,0 0 0 0 0,0 1-1 0 0,0-1 1 0 0,0 0 0 0 0,0 0 0 0 0,1 0 0 0 0,-1 0-1 0 0,0 0 1 0 0,0 1 0 0 0,0-1 0 0 0,0 0 0 0 0,1 0-1 0 0,-1 0 1 0 0,0 0 0 0 0,0 0 0 0 0,1 0 0 0 0,3 4 2 0 0,1 0 0 0 0,0-1 0 0 0,0 0 0 0 0,0 0 0 0 0,0 0 0 0 0,0-1 0 0 0,1 1 1 0 0,-1-1-1 0 0,1-1 0 0 0,0 1 0 0 0,5 0 0 0 0,30 4 785 0 0,-41-6-660 0 0,2 0 152 0 0,1 0 0 0 0,-1 0 0 0 0,0 0 1 0 0,0 1-1 0 0,0-1 0 0 0,0 1 0 0 0,1-1 0 0 0,1 2 0 0 0,-4 11-24 0 0,0-11-241 0 0,0 1-1 0 0,0-1 0 0 0,-1 0 1 0 0,1 0-1 0 0,-1 0 1 0 0,0 0-1 0 0,1 1 0 0 0,-1-1 1 0 0,0 0-1 0 0,0 0 1 0 0,-1-1-1 0 0,1 1 1 0 0,0 0-1 0 0,-1 0 0 0 0,1 0 1 0 0,-1-1-1 0 0,1 1 1 0 0,-1-1-1 0 0,0 1 0 0 0,-2 0 1 0 0,-5 4 74 0 0,0-1 0 0 0,0 0 0 0 0,-11 4 0 0 0,7-3-62 0 0,-13 5-202 0 0,0-1 1 0 0,-44 12-1 0 0,55-19-126 0 0,-1 1-749 0 0,0 0-1 0 0,0-1 1 0 0,-23 1 0 0 0,29-4-1061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24.6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12 277 4144 0 0,'-12'-2'1832'0'0,"21"-2"4037"0"0,11-6-1738 0 0,-11 1-3366 0 0,0 1 0 0 0,0-1 0 0 0,-1 0 0 0 0,0-1 0 0 0,13-20 0 0 0,-15 20-302 0 0,1 1 0 0 0,14-16-1 0 0,8-12 322 0 0,-24 28-676 0 0,-1 1 1 0 0,0-1-1 0 0,-1 0 1 0 0,4-14-1 0 0,-4 15-85 0 0,-2-1-19 0 0,-12-4-192 0 0,10 12 170 0 0,0 0 7 0 0,0-1 1 0 0,-1 1 0 0 0,1 0 0 0 0,0 0-1 0 0,-1 0 1 0 0,1 0 0 0 0,-1 0 0 0 0,1 0-1 0 0,-1 0 1 0 0,0 0 0 0 0,1 1 0 0 0,-1-1 0 0 0,0 0-1 0 0,1 1 1 0 0,-1 0 0 0 0,0-1 0 0 0,0 1-1 0 0,1 0 1 0 0,-1 0 0 0 0,0 0 0 0 0,0 0-1 0 0,0 0 1 0 0,1 0 0 0 0,-1 1 0 0 0,0-1-1 0 0,0 1 1 0 0,1-1 0 0 0,-1 1 0 0 0,-2 1-1 0 0,-4 1-139 0 0,1 0-1 0 0,-1 1 0 0 0,1 1 0 0 0,-13 9 0 0 0,15-11 63 0 0,2-1 46 0 0,1 0 0 0 0,0-1 0 0 0,-1 1 0 0 0,1 0 0 0 0,0 0 0 0 0,0 0 0 0 0,1 1 0 0 0,-1-1 0 0 0,0 0 0 0 0,1 1 0 0 0,-1-1 0 0 0,0 4 0 0 0,-5 6-54 0 0,6-10 82 0 0,0 0 0 0 0,0 0 0 0 0,0 0 0 0 0,0 0 0 0 0,1 0 0 0 0,-1 0 0 0 0,0 0 0 0 0,1 0 0 0 0,-1 0 0 0 0,1 0 0 0 0,0 0 0 0 0,0 1 0 0 0,0-1 0 0 0,0 3 0 0 0,0-2 6 0 0,1 0 0 0 0,-1-1 0 0 0,0 1 0 0 0,0 0 0 0 0,0 0 0 0 0,-1-1 0 0 0,1 1 0 0 0,-1 0 0 0 0,1-1-1 0 0,-1 1 1 0 0,0 0 0 0 0,0-1 0 0 0,-2 4 0 0 0,-1 5-3 0 0,8 2 11 0 0,0-8 64 0 0,0 1 0 0 0,-1-1 0 0 0,2 0 0 0 0,-1 0 0 0 0,0 0 0 0 0,1-1 0 0 0,0 0 0 0 0,0 0 0 0 0,1 0 0 0 0,-1 0 0 0 0,1-1 0 0 0,-1 0 0 0 0,1 0 0 0 0,0 0 0 0 0,7 1 0 0 0,-10-3-32 0 0,-1-1 0 0 0,1 1 0 0 0,0-1 0 0 0,-1 0 0 0 0,1 0 0 0 0,0 0 0 0 0,-1-1 0 0 0,1 1 0 0 0,0-1 0 0 0,-1 1 0 0 0,1-1 0 0 0,0 0 0 0 0,-1 0 0 0 0,1 0 0 0 0,3-2 0 0 0,22-7 144 0 0,-25 9-225 0 0,0 0-1 0 0,-1 0 0 0 0,1-1 0 0 0,0 1 0 0 0,-1-1 1 0 0,0 0-1 0 0,1 0 0 0 0,-1 0 0 0 0,0 0 1 0 0,0 0-1 0 0,0 0 0 0 0,0 0 0 0 0,0-1 1 0 0,0 1-1 0 0,2-5 0 0 0,10-12-1879 0 0,-2 8-5297 0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27.1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5840 0 0,'0'0'3848'0'0,"7"-1"-2202"0"0,-3 0-1478 0 0,0-1 0 0 0,0 1 1 0 0,0 1-1 0 0,0-1 0 0 0,0 1 0 0 0,0-1 0 0 0,0 1 0 0 0,0 0 0 0 0,0 0 0 0 0,0 1 0 0 0,0-1 0 0 0,0 1 0 0 0,0 0 0 0 0,0 0 0 0 0,4 2 0 0 0,-1 0-134 0 0,-1 0 0 0 0,1 1-1 0 0,-1-1 1 0 0,1 1 0 0 0,-1 1 0 0 0,-1-1-1 0 0,10 9 1 0 0,-9-7-32 0 0,1-1-1 0 0,1 0 1 0 0,-1 0 0 0 0,1-1 0 0 0,10 5-1 0 0,9 5 0 0 0,34 19-1 0 0,-52-28-115 0 0,-1 0 1 0 0,0 1-1 0 0,0 0 1 0 0,0 1-1 0 0,-1 0 1 0 0,0 0-1 0 0,6 8 1 0 0,-12-14 97 0 0,-1-1 1 0 0,0 0 0 0 0,0 1 0 0 0,1-1 0 0 0,-1 1-1 0 0,1-1 1 0 0,-1 0 0 0 0,0 1 0 0 0,1-1 0 0 0,-1 0-1 0 0,1 0 1 0 0,-1 1 0 0 0,0-1 0 0 0,1 0 0 0 0,-1 0 0 0 0,1 0-1 0 0,-1 0 1 0 0,1 1 0 0 0,-1-1 0 0 0,1 0 0 0 0,-1 0-1 0 0,1 0 1 0 0,0 0 0 0 0,0 0-370 0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29.8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1 105 2760 0 0,'0'0'11960'0'0,"1"-1"-10890"0"0,0 1-973 0 0,-1 0-1 0 0,1 0 0 0 0,-1-1 0 0 0,1 1 1 0 0,-1-1-1 0 0,1 1 0 0 0,-1 0 1 0 0,1-1-1 0 0,-1 1 0 0 0,0-1 1 0 0,1 1-1 0 0,-1-1 0 0 0,1 1 1 0 0,-1-1-1 0 0,0 1 0 0 0,0-1 1 0 0,1 0-1 0 0,-1 1 0 0 0,0-1 1 0 0,0 1-1 0 0,0-1 0 0 0,0 0 0 0 0,0 1 1 0 0,0-2-1 0 0,1 1 15 0 0,-1-1 0 0 0,1 1 0 0 0,0-1 0 0 0,0 1-1 0 0,-1-1 1 0 0,1 1 0 0 0,0-1 0 0 0,0 1 0 0 0,0 0 0 0 0,0-1 0 0 0,1 1 0 0 0,-1 0-1 0 0,0 0 1 0 0,0 0 0 0 0,3-2 0 0 0,-1 1 114 0 0,12-16 446 0 0,-14 16-628 0 0,1-1 1 0 0,-1 1 0 0 0,1 0-1 0 0,-1 0 1 0 0,1 1-1 0 0,0-1 1 0 0,0 0 0 0 0,0 0-1 0 0,0 1 1 0 0,0-1 0 0 0,3 0-1 0 0,5-4 86 0 0,-8 4-126 0 0,0 1-1 0 0,0 0 1 0 0,0 0 0 0 0,0 0-1 0 0,0 0 1 0 0,0 1-1 0 0,0-1 1 0 0,0 0 0 0 0,0 1-1 0 0,0 0 1 0 0,4-1-1 0 0,11-1-2 0 0,1-3 0 0 0,-16 5 31 0 0,-1-1 0 0 0,0 1 0 0 0,0 0 0 0 0,0 0 0 0 0,1-1 0 0 0,-1 1 0 0 0,0 0 0 0 0,0 0 0 0 0,0 0 0 0 0,1 1 0 0 0,-1-1 0 0 0,0 0 0 0 0,2 1 0 0 0,5 3-9 0 0,-3 6-22 0 0,-5-4-74 0 0,1 1-1 0 0,-2-1 0 0 0,1 1 0 0 0,-1-1 1 0 0,0 1-1 0 0,0-1 0 0 0,-3 8 0 0 0,3-8 7 0 0,0-3-431 0 0,0 0 292 0 0,1-1 1 0 0,-1 1-1 0 0,0 0 1 0 0,0 0-1 0 0,0-1 1 0 0,0 1-1 0 0,0 0 1 0 0,-3 3-1 0 0,3-5 59 0 0,2 1-5 0 0,3 5 132 0 0,-1-5-22 0 0,24 10 241 0 0,-13-11 230 0 0,-6-1-387 0 0,-7 0-52 0 0,-1 0 1 0 0,1 0 0 0 0,-1 0 0 0 0,0 0-1 0 0,1 0 1 0 0,-1 0 0 0 0,0 0-1 0 0,1 0 1 0 0,-1 1 0 0 0,1-1-1 0 0,-1 0 1 0 0,0 0 0 0 0,1 0-1 0 0,-1 0 1 0 0,0 1 0 0 0,1-1 0 0 0,-1 0-1 0 0,0 0 1 0 0,1 1 0 0 0,-1-1-1 0 0,0 0 1 0 0,0 1 0 0 0,1-1-1 0 0,-1 1 1 0 0,6 5-227 0 0,1-2 217 0 0,-6-4 26 0 0,0 1 0 0 0,0 0-1 0 0,-1-1 1 0 0,1 1 0 0 0,0 0-1 0 0,-1 0 1 0 0,1-1 0 0 0,0 1 0 0 0,-1 0-1 0 0,1 0 1 0 0,-1 0 0 0 0,1 0-1 0 0,-1 0 1 0 0,1 0 0 0 0,-1 0-1 0 0,0 0 1 0 0,0 0 0 0 0,1 0 0 0 0,-1 0-1 0 0,0 0 1 0 0,0 0 0 0 0,0 2-1 0 0,1 8 77 0 0,0-8-68 0 0,0-1-1 0 0,-1 0 0 0 0,1 1 1 0 0,-1-1-1 0 0,0 0 0 0 0,0 1 1 0 0,0-1-1 0 0,0 0 0 0 0,0 1 1 0 0,0-1-1 0 0,-1 0 0 0 0,1 1 1 0 0,-1-1-1 0 0,0 3 0 0 0,-9 28 191 0 0,5-23-192 0 0,4-7-9 0 0,1-1-1 0 0,-1 1 0 0 0,1-1 0 0 0,-1 0 1 0 0,0 1-1 0 0,0-1 0 0 0,0 0 0 0 0,0 1 1 0 0,0-1-1 0 0,-3 3 0 0 0,0 3 27 0 0,4-7-28 0 0,-1 0 1 0 0,1 1-1 0 0,0-1 1 0 0,-1 0-1 0 0,1 0 1 0 0,-1 0-1 0 0,1 1 1 0 0,-1-1-1 0 0,0 0 1 0 0,1 0-1 0 0,-1 0 1 0 0,0 0 0 0 0,-1 1-1 0 0,0 0 26 0 0,-3-10-1923 0 0,4 6 1114 0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30.2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57 10392 0 0,'0'0'941'0'0,"-1"3"-773"0"0,-5 13 1135 0 0,1 0 1 0 0,-5 34 0 0 0,9-43-1127 0 0,0 0 0 0 0,1 1 1 0 0,0-1-1 0 0,0 0 0 0 0,1 0 0 0 0,0 1 1 0 0,4 12-1 0 0,-4-7-82 0 0,1-3-23 0 0,0-7-52 0 0,1 0 0 0 0,0 0 1 0 0,-1 0-1 0 0,1 0 0 0 0,0-1 1 0 0,1 0-1 0 0,-1 1 0 0 0,0-1 1 0 0,1-1-1 0 0,-1 1 0 0 0,1 0 1 0 0,6 1-1 0 0,-7-2 18 0 0,-2 0 94 0 0,0-1-106 0 0,1-1-1 0 0,-1 1 1 0 0,0 0-1 0 0,0 0 1 0 0,0-1-1 0 0,1 1 1 0 0,-1-1-1 0 0,0 1 1 0 0,0-1-1 0 0,0 0 1 0 0,0 1-1 0 0,0-1 0 0 0,0 0 1 0 0,0 0-1 0 0,1-1 1 0 0,13-16 249 0 0,-11 12-118 0 0,0 1-48 0 0,0-1-1 0 0,0-1 0 0 0,-1 1 1 0 0,0-1-1 0 0,0 1 0 0 0,0-1 1 0 0,1-10-1 0 0,9-50 475 0 0,-12 59-529 0 0,-1 3-14 0 0,1 1-1 0 0,-1 0 0 0 0,0-1 1 0 0,0 1-1 0 0,-1-1 0 0 0,0 1 1 0 0,1 0-1 0 0,-1-1 0 0 0,-1 1 0 0 0,1 0 1 0 0,-1 0-1 0 0,1 0 0 0 0,-1 0 1 0 0,-5-7-1 0 0,6 9-51 0 0,-1-1 1 0 0,0 1-1 0 0,0 0 1 0 0,0 0-1 0 0,0 0 0 0 0,0 0 1 0 0,0 1-1 0 0,0-1 1 0 0,-1 1-1 0 0,1-1 1 0 0,0 1-1 0 0,-1 0 0 0 0,0 0 1 0 0,1 0-1 0 0,-1 0 1 0 0,1 0-1 0 0,-1 0 0 0 0,0 1 1 0 0,0 0-1 0 0,1-1 1 0 0,-1 1-1 0 0,0 0 1 0 0,0 0-1 0 0,-4 1 0 0 0,3 0-110 0 0,-1 0 0 0 0,1 0 1 0 0,-1 0-1 0 0,1 1 0 0 0,0-1 0 0 0,-1 1 0 0 0,1 0 0 0 0,0 1 0 0 0,-6 3 0 0 0,-8 10-5214 0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30.8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35 2760 0 0,'-1'2'6826'0'0,"0"2"-6332"0"0,1 0 0 0 0,-1 0-1 0 0,1 0 1 0 0,0 0-1 0 0,0 0 1 0 0,0 0 0 0 0,1 4-1 0 0,1 17 794 0 0,5 6-529 0 0,-2-21-685 0 0,-4-9-31 0 0,0 0 0 0 0,-1 0 0 0 0,1 0 0 0 0,0 0 0 0 0,0 0 0 0 0,0 0 0 0 0,0-1 0 0 0,0 1 0 0 0,0 0 0 0 0,-1-1 0 0 0,2 1-1 0 0,-1-1 1 0 0,0 1 0 0 0,0-1 0 0 0,0 1 0 0 0,0-1 0 0 0,0 0 0 0 0,0 1 0 0 0,0-1 0 0 0,1 0 0 0 0,-1 0 0 0 0,0 0 0 0 0,0 0 0 0 0,0 0 0 0 0,0 0 0 0 0,1 0 0 0 0,-1-1 0 0 0,0 1 0 0 0,0 0 0 0 0,0 0 0 0 0,0-1 0 0 0,0 1 0 0 0,0-1 0 0 0,0 1 0 0 0,0-1 0 0 0,0 0 0 0 0,0 1 0 0 0,0-1 0 0 0,0 0 0 0 0,0 0 0 0 0,0 1 0 0 0,-1-1 0 0 0,1 0 0 0 0,0 0-1 0 0,0-1 1 0 0,1-2 49 0 0,0 1 0 0 0,0-1 0 0 0,0 0-1 0 0,0 0 1 0 0,-1 0 0 0 0,0 0-1 0 0,0 0 1 0 0,0 0 0 0 0,0 0-1 0 0,-1 0 1 0 0,0 0 0 0 0,0 0 0 0 0,0 0-1 0 0,0 0 1 0 0,-1-6 0 0 0,0 5-53 0 0,-1-1 0 0 0,1 0 0 0 0,-1 0 0 0 0,0 1 0 0 0,0-1 0 0 0,-1 1 0 0 0,0 0 0 0 0,0 0 0 0 0,-6-8 0 0 0,2 7-38 0 0,5 6-75 0 0,0 0 0 0 0,1-1 0 0 0,-1 1 0 0 0,0 0 0 0 0,0 0 0 0 0,1 0 0 0 0,-1 0 0 0 0,0 0-1 0 0,0 0 1 0 0,1 1 0 0 0,-1-1 0 0 0,0 0 0 0 0,1 1 0 0 0,-1 0 0 0 0,1-1 0 0 0,-1 1 0 0 0,-1 1-1 0 0,-2 3-1468 0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31.4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7112 0 0,'0'0'7802'0'0,"1"2"-7486"0"0,5 17 502 0 0,-1-2-17 0 0,22 48 1621 0 0,-25-61-2338 0 0,0-1-1 0 0,1 0 0 0 0,0 1 1 0 0,0-1-1 0 0,5 4 0 0 0,-4-4-32 0 0,0-1-1 0 0,-1 0 0 0 0,1 0 0 0 0,1 0 0 0 0,6 2 0 0 0,9 5 181 0 0,-16-9-111 0 0,2-2-38 0 0,0 0 0 0 0,0 1-1 0 0,13-1 1 0 0,-11 2-11 0 0,-1-1-1 0 0,1-1 1 0 0,0 1 0 0 0,7-3-1 0 0,1-2-61 0 0,-1 0 0 0 0,0-1 0 0 0,0 0 0 0 0,0-1 0 0 0,-1-1 0 0 0,0 0 0 0 0,13-12 0 0 0,-25 19-233 0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32.0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 11232 0 0,'0'0'513'0'0,"1"-1"-10"0"0,9-13 3509 0 0,-3 11-3594 0 0,-7 3-398 0 0,0 0-1 0 0,1 0 0 0 0,-1 0 1 0 0,0 0-1 0 0,0 0 1 0 0,1 0-1 0 0,-1 0 0 0 0,0 0 1 0 0,1 0-1 0 0,-1 0 0 0 0,0-1 1 0 0,1 1-1 0 0,-1 0 1 0 0,0 0-1 0 0,0 0 0 0 0,1-1 1 0 0,-1 1-1 0 0,0 0 1 0 0,0 0-1 0 0,1 0 0 0 0,-1-1 1 0 0,0 1-1 0 0,0 0 0 0 0,0-1 1 0 0,1 1-1 0 0,0-2 148 0 0,1 1 0 0 0,0 0 1 0 0,0 0-1 0 0,0 0 0 0 0,0 0 0 0 0,1 0 0 0 0,-1 0 1 0 0,0 1-1 0 0,0-1 0 0 0,0 1 0 0 0,1-1 0 0 0,1 1 0 0 0,14 0 53 0 0,-16 0-48 0 0,0 1-102 0 0,16 7 35 0 0,-18-7-100 0 0,1-1 0 0 0,-1 1 0 0 0,0-1 0 0 0,1 1 1 0 0,-1 0-1 0 0,0-1 0 0 0,0 1 0 0 0,1 0 0 0 0,-1-1 0 0 0,0 1 0 0 0,0 0 0 0 0,0-1 0 0 0,0 1 0 0 0,0 0 0 0 0,0-1 1 0 0,0 1-1 0 0,0 0 0 0 0,-1 1 0 0 0,1-1 5 0 0,1 2-6 0 0,-1-2-4 0 0,0-1-1 0 0,0 1 1 0 0,0 0-1 0 0,0 0 1 0 0,0-1-1 0 0,0 1 1 0 0,0 0-1 0 0,0 0 1 0 0,0 0-1 0 0,0-1 1 0 0,0 1-1 0 0,0 0 1 0 0,0 0-1 0 0,-1-1 1 0 0,1 1-1 0 0,0 0 1 0 0,-1 0-1 0 0,1-1 1 0 0,-1 1-1 0 0,1 0 1 0 0,0-1-1 0 0,-1 1 1 0 0,0 0-1 0 0,0 0 1 0 0,0 0-91 0 0,1 2 36 0 0,0 0 0 0 0,-1 0 0 0 0,1-1 0 0 0,-1 1 0 0 0,0 0 0 0 0,-1 3 0 0 0,2-6 52 0 0,-1 3-197 0 0,2 7-903 0 0,5 12 895 0 0,-6-18 192 0 0,2 1-4 0 0,10 9-8 0 0,-5-4 28 0 0,2-1 0 0 0,-2 1 0 0 0,4 7 0 0 0,-12-9 0 0 0,0-5 0 0 0,-3 10 0 0 0,0-1 0 0 0,0 1 0 0 0,-1-1 0 0 0,0-1 0 0 0,-1 1 0 0 0,-1-1 0 0 0,0 0 0 0 0,-9 11 0 0 0,15-20 0 0 0,1-1 0 0 0,-1 0 0 0 0,0 0 0 0 0,1 0 0 0 0,-1 0 0 0 0,0 0 0 0 0,0 0 0 0 0,0 0 0 0 0,0-1 0 0 0,0 1 0 0 0,0 0 0 0 0,0 0 0 0 0,-1 0 0 0 0,-1 1 0 0 0,-9 4-132 0 0,9-7 31 0 0,3 0 30 0 0,-1 1-266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32.5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1 9936 0 0,'0'0'3189'0'0,"0"1"-2017"0"0,-1 6-635 0 0,0 0 0 0 0,0 0 0 0 0,0-1 0 0 0,-3 8 1 0 0,1-7-324 0 0,1 1 0 0 0,0 0 0 0 0,1 0 1 0 0,-1 9-1 0 0,3 0-114 0 0,1-1 1 0 0,1 1-1 0 0,0-1 0 0 0,7 20 1 0 0,-2-6-79 0 0,-6-21 21 0 0,5-3-22 0 0,-5-5 100 0 0,11-8 139 0 0,-11 6-241 0 0,-1 0 0 0 0,0 0-1 0 0,1 0 1 0 0,-1 0 0 0 0,1 0-1 0 0,-1 0 1 0 0,0 0-1 0 0,0-1 1 0 0,0 1 0 0 0,0-1-1 0 0,0 1 1 0 0,0 0 0 0 0,0-1-1 0 0,0 0 1 0 0,0 1-1 0 0,0-3 1 0 0,9-31 63 0 0,-5 14-73 0 0,-3 18-9 0 0,0-1 0 0 0,-1 0 0 0 0,0 0 0 0 0,0 0 0 0 0,0 0 0 0 0,0-1 0 0 0,-1 1 0 0 0,0 0 0 0 0,1 0 0 0 0,-2 0 0 0 0,1 0 0 0 0,0 0 0 0 0,-1-1 0 0 0,0 1 0 0 0,-1-5 0 0 0,1 8 21 0 0,0-1 0 0 0,1 0 0 0 0,-1-1 0 0 0,1 1 0 0 0,-1 0 0 0 0,1 0-1 0 0,0 0 1 0 0,0-3 0 0 0,0 4-5 0 0,0-1 206 0 0,0 1-210 0 0,0 1 1 0 0,0 0 0 0 0,0 0 0 0 0,0-1-1 0 0,0 1 1 0 0,0 0 0 0 0,0 0-1 0 0,0-1 1 0 0,0 1 0 0 0,0 0 0 0 0,0 0-1 0 0,0 0 1 0 0,0-1 0 0 0,0 1-1 0 0,0 0 1 0 0,0 0 0 0 0,0-1 0 0 0,0 1-1 0 0,0 0 1 0 0,0 0 0 0 0,0-1-1 0 0,0 1 1 0 0,-1 0 0 0 0,1 0 0 0 0,0 0-1 0 0,0-1 1 0 0,0 1 0 0 0,0 0-1 0 0,0 0 1 0 0,-1 0 0 0 0,1 0 0 0 0,0-1-1 0 0,0 1 1 0 0,0 0 0 0 0,-1 0-1 0 0,-8-6-743 0 0,1 3-1250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15 9216 0 0,'0'0'6342'0'0,"0"12"-5230"0"0,0-8-996 0 0,0-3-92 0 0,0-1 1 0 0,0 1-1 0 0,0-1 0 0 0,-1 1 1 0 0,2 0-1 0 0,-1-1 0 0 0,0 1 1 0 0,0 0-1 0 0,0-1 0 0 0,0 1 1 0 0,0-1-1 0 0,0 1 1 0 0,1-1-1 0 0,-1 1 0 0 0,0 0 1 0 0,19 18 89 0 0,-19-19-110 0 0,0 1-1 0 0,1-1 1 0 0,-1 0 0 0 0,0 0-1 0 0,0 1 1 0 0,1-1 0 0 0,-1 0-1 0 0,0 0 1 0 0,1 0 0 0 0,-1 1-1 0 0,0-1 1 0 0,1 0-1 0 0,-1 0 1 0 0,0 0 0 0 0,1 0-1 0 0,-1 0 1 0 0,0 0 0 0 0,1 0-1 0 0,-1 0 1 0 0,0 0-1 0 0,1 0 1 0 0,-1 0 0 0 0,0 0-1 0 0,1 0 1 0 0,-1 0 0 0 0,1 0-1 0 0,-1 0 1 0 0,0 0 0 0 0,1 0-1 0 0,-1-1 1 0 0,0 1-1 0 0,0 0 1 0 0,1 0 0 0 0,-1 0-1 0 0,0 0 1 0 0,1-1 0 0 0,-1 1-1 0 0,0 0 1 0 0,0 0 0 0 0,1-1-1 0 0,-1 1 1 0 0,0 0-1 0 0,0-1 1 0 0,0 1 0 0 0,1 0-1 0 0,-1-1 1 0 0,0 1 0 0 0,0 0-1 0 0,0-1 1 0 0,0 1 0 0 0,0 0-1 0 0,0-1 1 0 0,4-16-16 0 0,-4 14 104 0 0,0 1-1 0 0,0 0 1 0 0,-1-1-1 0 0,1 1 1 0 0,0-1-1 0 0,-1 1 1 0 0,1 0-1 0 0,-2-4 1 0 0,1 5-82 0 0,0 0 0 0 0,1 0-1 0 0,-1 0 1 0 0,0 0 0 0 0,0 0 0 0 0,1 1 0 0 0,-1-1 0 0 0,0 0 0 0 0,0 0 0 0 0,0 1-1 0 0,0-1 1 0 0,0 1 0 0 0,0-1 0 0 0,0 1 0 0 0,0-1 0 0 0,-1 1 0 0 0,1-1-1 0 0,0 1 1 0 0,0 0 0 0 0,0 0 0 0 0,0 0 0 0 0,0 0 0 0 0,-1 0 0 0 0,1 0 0 0 0,-1 0-1 0 0,-13 0-1909 0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36.4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2760 0 0,'0'2'543'0'0,"6"72"9626"0"0,-6-66-9796 0 0,0-2 35 0 0,0 0 0 0 0,0 0 0 0 0,0 0 0 0 0,1 0 0 0 0,2 8 0 0 0,4 11 335 0 0,-6-18-578 0 0,1 0 1 0 0,0 0-1 0 0,0-1 1 0 0,0 1-1 0 0,1-1 1 0 0,5 9-1 0 0,1 6 174 0 0,-3-4-155 0 0,6 5-88 0 0,-11-21-56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37.0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32 168 11976 0 0,'0'0'5131'0'0,"0"1"-4336"0"0,0 15 514 0 0,-1-1-712 0 0,2 1-1 0 0,2 19 1 0 0,-2-30-579 0 0,-1-1 0 0 0,1 0 0 0 0,1 0 0 0 0,-1 0 1 0 0,1 0-1 0 0,-1 0 0 0 0,1 0 0 0 0,0 0 0 0 0,0-1 1 0 0,1 1-1 0 0,-1-1 0 0 0,1 1 0 0 0,4 3 0 0 0,8 10-8 0 0,-11-13 1 0 0,-1 0-1 0 0,1 0 1 0 0,0 0 0 0 0,9 6 0 0 0,-10-8-10 0 0,-1-1 0 0 0,0 0 0 0 0,0 0 0 0 0,0 1 1 0 0,-1-1-1 0 0,1 1 0 0 0,0-1 0 0 0,-1 1 0 0 0,2 1 0 0 0,1-2 59 0 0,17-4 149 0 0,-19 3-97 0 0,20-15 776 0 0,-16 10-814 0 0,-1-1 0 0 0,-1 0 0 0 0,1 0 0 0 0,-1-1 0 0 0,0 1-1 0 0,0-1 1 0 0,-1 0 0 0 0,0 0 0 0 0,4-14 0 0 0,0-3-39 0 0,4-43-1 0 0,-10 59-18 0 0,-1 0 0 0 0,0 0-1 0 0,0 0 1 0 0,-1 0 0 0 0,0 0-1 0 0,-3-9 1 0 0,0-8-14 0 0,3 20-2 0 0,0 0 0 0 0,-1 0 0 0 0,1 0 0 0 0,-1 0 0 0 0,0 1 0 0 0,0-1 0 0 0,-1 1 0 0 0,1-1 0 0 0,-1 1 0 0 0,0 0 0 0 0,0 0 0 0 0,0 0 0 0 0,-1 1 0 0 0,1-1 0 0 0,-1 1 0 0 0,0-1 0 0 0,-8-4 0 0 0,10 7 6 0 0,-1-1 0 0 0,0 1 0 0 0,0 0 0 0 0,0-1 0 0 0,-1 1 0 0 0,1 1 0 0 0,0-1 0 0 0,0 0 0 0 0,0 1 0 0 0,-1 0 0 0 0,1 0-1 0 0,0 0 1 0 0,0 0 0 0 0,-1 0 0 0 0,1 1 0 0 0,0-1 0 0 0,0 1 0 0 0,-6 2 0 0 0,4-2-21 0 0,-1 2 0 0 0,1-1 1 0 0,0 0-1 0 0,-1 1 0 0 0,1 0 1 0 0,0 0-1 0 0,1 1 0 0 0,-1-1 0 0 0,-6 7 1 0 0,5-2-253 0 0,-1-1 1 0 0,2 1-1 0 0,-1 0 1 0 0,1 1 0 0 0,-6 11-1 0 0,9-14-110 0 0,0-1-1 0 0,0 1 1 0 0,0-1 0 0 0,1 1-1 0 0,-1 0 1 0 0,2-1 0 0 0,-1 1-1 0 0,1 0 1 0 0,-1 0 0 0 0,2 8-1 0 0,2 0-1493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25.0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9672 0 0,'0'0'11550'0'0,"2"2"-10605"0"0,5 5-681 0 0,0 0 1 0 0,0 1-1 0 0,-1 0 0 0 0,0 0 0 0 0,-1 1 0 0 0,1 0 0 0 0,-2 0 0 0 0,1 0 0 0 0,-1 0 0 0 0,5 20 1 0 0,46 142-171 0 0,-52-162-426 0 0,1 0-1 0 0,-1-1 0 0 0,2 0 1 0 0,-1 1-1 0 0,1-2 0 0 0,0 1 1 0 0,1 0-1 0 0,-1-1 0 0 0,2 0 1 0 0,-1 0-1 0 0,15 11 0 0 0,-10-10-2481 0 0,-1 1-4099 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37.5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9672 0 0,'0'0'7215'0'0,"1"3"-6091"0"0,9 31 1542 0 0,-6-21-1966 0 0,0 0 0 0 0,0 0 0 0 0,9 15 0 0 0,-10-22-697 0 0,0 0 0 0 0,-1 0 0 0 0,0 0 0 0 0,0 0 1 0 0,1 9-1 0 0,-2-10-1 0 0,0 1 0 0 0,0-1-1 0 0,1 0 1 0 0,0 1 0 0 0,0-1 0 0 0,4 8 0 0 0,8 5-10 0 0,0 1 0 0 0,18 16 1 0 0,-15-17-417 0 0,-15-16 241 0 0,0-1 0 0 0,-1 1 1 0 0,1-1-1 0 0,0 1 0 0 0,0-1 0 0 0,0 0 0 0 0,0 1 1 0 0,0-1-1 0 0,0 0 0 0 0,0 0 0 0 0,0-1 0 0 0,1 1 1 0 0,-1 0-1 0 0,0-1 0 0 0,0 1 0 0 0,1-1 0 0 0,-1 0 1 0 0,4 0-1 0 0,4-3-2079 0 0</inkml:trace>
  <inkml:trace contextRef="#ctx0" brushRef="#br0" timeOffset="1">250 25 4608 0 0,'-4'-4'5448'0'0,"-4"6"-908"0"0,4-1-3746 0 0,-4 0 143 0 0,5-1-687 0 0,1 0 0 0 0,0 0 0 0 0,0 1-1 0 0,-1-1 1 0 0,1 1 0 0 0,0 0 0 0 0,0-1 0 0 0,0 1-1 0 0,0 0 1 0 0,0 0 0 0 0,-2 2 0 0 0,-14 7 1104 0 0,16-9-1265 0 0,0-1 0 0 0,0 1 0 0 0,0 0 1 0 0,1 0-1 0 0,-1 1 0 0 0,0-1 0 0 0,1 0 0 0 0,-1 0 0 0 0,0 1 1 0 0,1-1-1 0 0,0 1 0 0 0,-1 0 0 0 0,0 2 0 0 0,-13 17 511 0 0,13-19-580 0 0,0 0 0 0 0,0 0 0 0 0,1 0 1 0 0,-1 0-1 0 0,1 1 0 0 0,-1-1 0 0 0,1 1 1 0 0,0-1-1 0 0,0 1 0 0 0,0 0 0 0 0,0-1 1 0 0,0 1-1 0 0,1 0 0 0 0,-1-1 1 0 0,1 1-1 0 0,0 0 0 0 0,0 5 0 0 0,0-7-18 0 0,4 22 100 0 0,1-15-85 0 0,8 11-3 0 0,-10-13 1 0 0,1-1 0 0 0,0 0 1 0 0,0 1-1 0 0,0-1 0 0 0,0 0 1 0 0,1-1-1 0 0,0 1 0 0 0,9 6 0 0 0,-12-11-5 0 0,-1 1 0 0 0,1-1 0 0 0,0 0-1 0 0,-1 0 1 0 0,1 0 0 0 0,-1 0 0 0 0,1 0-1 0 0,0 0 1 0 0,-1-1 0 0 0,1 1 0 0 0,-1-1-1 0 0,1 1 1 0 0,-1-1 0 0 0,3 0 0 0 0,3-2 10 0 0,1 2 8 0 0,30-8-16 0 0,-36 8-23 0 0,0 0-1 0 0,0 1 0 0 0,0-2 1 0 0,0 1-1 0 0,0 0 0 0 0,0 0 1 0 0,0-1-1 0 0,0 1 1 0 0,0-1-1 0 0,0 1 0 0 0,-1-1 1 0 0,1 0-1 0 0,1-2 0 0 0,2-4-529 0 0,0-1 0 0 0,-1 1-1 0 0,0-1 1 0 0,5-14 0 0 0,-3 7-4556 0 0,0-1-1547 0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38.1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1 506 11520 0 0,'6'-13'7473'0'0,"-5"15"-6556"0"0,3 14 376 0 0,0-6-588 0 0,-1-1 1 0 0,1 14-1 0 0,6 17 454 0 0,-9-36-1077 0 0,0 1 1 0 0,1 0 0 0 0,-1-1-1 0 0,1 1 1 0 0,0-1-1 0 0,0 1 1 0 0,0-1-1 0 0,1 0 1 0 0,-1 0 0 0 0,1 0-1 0 0,0 0 1 0 0,0 0-1 0 0,6 4 1 0 0,-6-9-40 0 0,-1-2-32 0 0,10-16-12 0 0,8-29-211 0 0,-9 17 63 0 0,-9 27 107 0 0,-1 0 0 0 0,0 1 0 0 0,0-1 1 0 0,0-8-1 0 0,-1 8 15 0 0,1 1 1 0 0,0-1 0 0 0,-1 0 0 0 0,1 1-1 0 0,2-5 1 0 0,1 3-1 0 0,0-4 33 0 0,-2-14-399 0 0,8 28 307 0 0,-4 4 38 0 0,7 6 21 0 0,-6-7-11 0 0,-3-3 33 0 0,-4-5 5 0 0,0 0 0 0 0,0 1 0 0 0,0-1 0 0 0,0 0-1 0 0,0 1 1 0 0,1-1 0 0 0,-1 0 0 0 0,0 1-1 0 0,0-1 1 0 0,0 0 0 0 0,0 0 0 0 0,1 1 0 0 0,-1-1-1 0 0,0 0 1 0 0,0 1 0 0 0,1-1 0 0 0,-1 0-1 0 0,0 0 1 0 0,1 0 0 0 0,-1 0 0 0 0,0 1-1 0 0,1-1 1 0 0,-1 0 0 0 0,0 0 0 0 0,1 0 0 0 0,-1 0-1 0 0,0 0 1 0 0,1 0 0 0 0,-1 0 0 0 0,2 0 0 0 0,-1 0 0 0 0,0 0 0 0 0,0 0 0 0 0,0 0 0 0 0,0 0 0 0 0,0 0 0 0 0,1 0 0 0 0,-1 1 0 0 0,0-1 0 0 0,0 0 0 0 0,0 1 0 0 0,0-1 0 0 0,1 1 0 0 0,5 2 1 0 0,-7-3-1 0 0,0 0 0 0 0,0 0 0 0 0,1 0 0 0 0,-1 1 0 0 0,0-1 0 0 0,1 0 0 0 0,-1 0 0 0 0,0 0 0 0 0,0 0 0 0 0,1 0 0 0 0,-1 0 0 0 0,0 0 0 0 0,1 1 0 0 0,-1-1 0 0 0,0 0 0 0 0,1 0 0 0 0,-1 0 0 0 0,0 0 0 0 0,1 0 0 0 0,-1-1 0 0 0,0 1 0 0 0,0 0 0 0 0,1 0 0 0 0,-1 0 0 0 0,0 0 0 0 0,1 0 0 0 0,-1 0 0 0 0,0 0 0 0 0,0-1 0 0 0,1 1 0 0 0,-1 0 0 0 0,0 0 0 0 0,0 0 0 0 0,1-1 0 0 0,-1 1 0 0 0,9-7 10 0 0,-5 5 12 0 0,-1-1 1 0 0,0 0-1 0 0,0 0 0 0 0,0 0 1 0 0,0-1-1 0 0,-1 1 1 0 0,1-1-1 0 0,-1 1 0 0 0,0-1 1 0 0,3-7-1 0 0,4-6 49 0 0,-6 14-7 0 0,8-5-47 0 0,-6 8-17 0 0,7 1-19 0 0,-10-1-68 0 0,0 1-45 0 0,0 0-155 0 0,11 1 362 0 0,-3-2-3579 0 0,-7-3 1320 0 0,7-10-89 0 0,-7 10-20 0 0</inkml:trace>
  <inkml:trace contextRef="#ctx0" brushRef="#br0" timeOffset="1">369 1 9216 0 0,'0'0'10335'0'0,"0"2"-9068"0"0,14 24 1423 0 0,3 12-1904 0 0,-9-12-481 0 0,-1-8-184 0 0,-1 0-1 0 0,-1 0 1 0 0,-1 1 0 0 0,-1 0 0 0 0,2 29-1 0 0,-5-39-108 0 0,0 0-1 0 0,1 0 1 0 0,1-1-1 0 0,-1 1 1 0 0,2 0-1 0 0,-1-1 1 0 0,1 0-1 0 0,0 1 1 0 0,1-1-1 0 0,0 0 1 0 0,0 0 0 0 0,1-1-1 0 0,8 12 1 0 0,-8-11-22 0 0,0 1 1 0 0,0-1 0 0 0,-1 1 0 0 0,-1 0 0 0 0,1 1 0 0 0,1 10-1 0 0,-2-12-43 0 0,-2-5-20 0 0,0 1-1 0 0,0-1 1 0 0,1 0 0 0 0,0 0-1 0 0,0 1 1 0 0,0-1-1 0 0,0 0 1 0 0,0-1-1 0 0,0 1 1 0 0,1 0 0 0 0,0-1-1 0 0,-1 1 1 0 0,1-1-1 0 0,4 3 1 0 0,-5-4-555 0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38.6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17791 0 0,'0'0'1790'0'0,"-1"3"-1644"0"0,1 0-144 0 0,0-1 0 0 0,0 1 0 0 0,0-1-1 0 0,0 1 1 0 0,0 0 0 0 0,0-1 0 0 0,1 1-1 0 0,-1-1 1 0 0,1 1 0 0 0,-1-1-1 0 0,3 5 1 0 0,4 20 700 0 0,13 71 2202 0 0,-7-45-2148 0 0,-11-45-635 0 0,0 1 0 0 0,1-1 0 0 0,0 0 0 0 0,7 13 0 0 0,-8-16-71 0 0,0-1-1 0 0,0 1 0 0 0,-1 0 1 0 0,1 0-1 0 0,-1 0 1 0 0,0 0-1 0 0,-1 0 0 0 0,1 10 1 0 0,-1-10-13 0 0,0 1 1 0 0,1 0 0 0 0,-1-1-1 0 0,1 1 1 0 0,1-1-1 0 0,-1 1 1 0 0,3 5 0 0 0,10 13 64 0 0,-11-19-79 0 0,-1 0 0 0 0,1-1 1 0 0,0 1-1 0 0,-1 1 0 0 0,0-1 0 0 0,0 0 0 0 0,1 8 1 0 0,-3-12-19 0 0,0 0-2 0 0,0 0-1 0 0,0-1 1 0 0,0 1-1 0 0,0 0 0 0 0,1-1 1 0 0,-1 1-1 0 0,0 0 1 0 0,0-1-1 0 0,1 1 0 0 0,-1-1 1 0 0,0 1-1 0 0,1 0 1 0 0,-1-1-1 0 0,0 1 0 0 0,1-1 1 0 0,-1 1-1 0 0,1 0 0 0 0,2 1 11 0 0,0-1-1 0 0,0 0 0 0 0,0 0 0 0 0,0 0 0 0 0,0 0 0 0 0,4 1 0 0 0,-6-2-9 0 0,1 0 1 0 0,-1 0 0 0 0,0 0-1 0 0,1 0 1 0 0,-1 0-1 0 0,0 0 1 0 0,1 0-1 0 0,-1 0 1 0 0,0 0 0 0 0,1-1-1 0 0,-1 1 1 0 0,0-1-1 0 0,0 1 1 0 0,0-1 0 0 0,1 1-1 0 0,-1-1 1 0 0,0 0-1 0 0,0 0 1 0 0,0 1-1 0 0,0-1 1 0 0,0 0 0 0 0,1-2-1 0 0,3-2-2 0 0,0-1 1 0 0,-1 0-1 0 0,4-7 0 0 0,1-1 43 0 0,-4 8-43 0 0,0-1 0 0 0,-1 1 0 0 0,0-1 0 0 0,-1 0 0 0 0,1 0 1 0 0,-1 0-1 0 0,-1-1 0 0 0,4-13 0 0 0,-5 14-1 0 0,-1 6 0 0 0,0-1 0 0 0,0 0 0 0 0,0 0 0 0 0,1 0 0 0 0,-1 0 0 0 0,1 1 0 0 0,-1-1 0 0 0,1 0 0 0 0,-1 0 0 0 0,1 1 0 0 0,0-1 0 0 0,0 0 0 0 0,0 1 0 0 0,0-1 0 0 0,0 1 0 0 0,0-1 0 0 0,1 1 0 0 0,-1 0 0 0 0,0-1 0 0 0,1 1 0 0 0,2-2 0 0 0,-2 2 0 0 0,-1 0 0 0 0,1 0 0 0 0,0 0 0 0 0,0 0 0 0 0,-1 0 0 0 0,1 1 0 0 0,0-1 0 0 0,0 0 0 0 0,3 0 0 0 0,4 5 0 0 0,-6-2 0 0 0,-1-1 0 0 0,-1 0 0 0 0,1 0 1 0 0,-1 0-1 0 0,1 1 0 0 0,-1-1 0 0 0,1 1 0 0 0,-1-1 0 0 0,0 1 0 0 0,0-1 0 0 0,1 1 0 0 0,-1 0 0 0 0,0 0 1 0 0,-1-1-1 0 0,1 1 0 0 0,0 0 0 0 0,0 0 0 0 0,0 3 0 0 0,3 7 10 0 0,15 29-112 0 0,-3-4-701 0 0,1 0 1 0 0,43 63 0 0 0,-44-79-7676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39.2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91 12928 0 0,'-3'-25'242'0'0,"0"-40"1070"0"0,1 69 629 0 0,1-3-1744 0 0,1 0 0 0 0,-1 0 0 0 0,1-1 1 0 0,0 1-1 0 0,-1 0 0 0 0,1 0 0 0 0,0 0 0 0 0,0-1 1 0 0,-1 1-1 0 0,1 0 0 0 0,0 0 0 0 0,0 0 0 0 0,0 1 0 0 0,0 3 419 0 0,0 0 0 0 0,0 0 0 0 0,0 0 0 0 0,1 0-1 0 0,0-1 1 0 0,2 7 0 0 0,-2-5-593 0 0,0 0 0 0 0,-1 0 1 0 0,1 0-1 0 0,-1-1 0 0 0,-1 11 0 0 0,1 19 71 0 0,2-7-40 0 0,0 0 0 0 0,-2-1 0 0 0,-4 30 0 0 0,-2 15-198 0 0,5-66 86 0 0,1 0-1 0 0,0 0 1 0 0,0 0-1 0 0,1 0 1 0 0,1 7-1 0 0,1 13-1226 0 0,-3-26 1136 0 0,0 1 0 0 0,0 0 1 0 0,0-1-1 0 0,0 1 0 0 0,0 0 0 0 0,0 0 0 0 0,0-1 0 0 0,0 1 0 0 0,1 0 0 0 0,-1-1 0 0 0,0 1 0 0 0,0-1 0 0 0,1 1 0 0 0,-1 0 1 0 0,1-1-1 0 0,0 2 0 0 0,0-1-890 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39.7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0 136 8752 0 0,'0'0'673'0'0,"3"0"-182"0"0,1-2 328 0 0,0 0 1 0 0,0 0 0 0 0,0 0 0 0 0,0 0-1 0 0,5-4 1 0 0,18-10 3405 0 0,-18 12-3663 0 0,12-5 943 0 0,-21 8-1435 0 0,1 1-1 0 0,0-1 1 0 0,-1 1 0 0 0,1-1 0 0 0,0 1-1 0 0,-1-1 1 0 0,1 1 0 0 0,0 0-1 0 0,0-1 1 0 0,0 1 0 0 0,-1 0 0 0 0,1 0-1 0 0,0 0 1 0 0,1-1 0 0 0,3 0 113 0 0,24-11 804 0 0,-26 11-690 0 0,-2 0-75 0 0,52-45 255 0 0,-49 43-649 0 0,0-1-1 0 0,0 1 1 0 0,1 0 0 0 0,-1 0 0 0 0,10-4 0 0 0,-13 6-490 0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40.4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69 234 7832 0 0,'0'0'5449'0'0,"-2"1"-3876"0"0,0 0-1421 0 0,1 0 0 0 0,-1 0 0 0 0,1 0 0 0 0,-1 0 0 0 0,1 1 0 0 0,0-1 0 0 0,0 0 0 0 0,-1 1 0 0 0,1-1 0 0 0,0 0 0 0 0,0 1 0 0 0,0 0 0 0 0,1-1 0 0 0,-1 1 0 0 0,0-1 0 0 0,1 1 0 0 0,-1 0 0 0 0,1-1 0 0 0,-1 1 0 0 0,1 0 0 0 0,0 0 0 0 0,-1 0 0 0 0,1-1 0 0 0,0 1 0 0 0,0 0 0 0 0,1 0 0 0 0,-1-1 0 0 0,0 1 0 0 0,0 0 0 0 0,1 0 0 0 0,-1-1 0 0 0,1 1 0 0 0,0 0 0 0 0,-1-1 0 0 0,1 1 0 0 0,0 0 0 0 0,2 2 0 0 0,-1-1-54 0 0,0 0 0 0 0,0 1 1 0 0,0-1-1 0 0,-1 1 0 0 0,0 0 0 0 0,1 0 0 0 0,0 3 0 0 0,5 16 222 0 0,-6-22-308 0 0,-1 0-1 0 0,1 0 1 0 0,-1-1-1 0 0,1 1 1 0 0,-1-1-1 0 0,1 1 0 0 0,-1 0 1 0 0,1-1-1 0 0,0 1 1 0 0,-1-1-1 0 0,1 1 1 0 0,0-1-1 0 0,0 1 0 0 0,-1-1 1 0 0,1 0-1 0 0,0 1 1 0 0,0-1-1 0 0,0 0 1 0 0,-1 0-1 0 0,1 0 1 0 0,0 0-1 0 0,0 1 0 0 0,0-1 1 0 0,1 0-1 0 0,-1 0 1 0 0,0 0-1 0 0,0 0 1 0 0,0 0 0 0 0,0 0-1 0 0,0 0 1 0 0,-1 0-1 0 0,1 1 1 0 0,0-1-1 0 0,0 0 1 0 0,0 1 0 0 0,0-1-1 0 0,0 1 1 0 0,0-1-1 0 0,0 1 1 0 0,-1-1-1 0 0,1 1 1 0 0,0-1-1 0 0,0 1 1 0 0,-1 0 0 0 0,1 0-1 0 0,-1-1 1 0 0,2 2-1 0 0,0 0 35 0 0,0 1-1 0 0,0-1 0 0 0,0 0 0 0 0,0 0 1 0 0,1 0-1 0 0,-1 0 0 0 0,1 0 0 0 0,3 2 1 0 0,-4-3 21 0 0,1 1 0 0 0,0-1 0 0 0,-1 1 0 0 0,1 0 0 0 0,-1 0 0 0 0,0 0 0 0 0,1 1 0 0 0,-1-1 0 0 0,0 0 1 0 0,2 4-1 0 0,6 17-21 0 0,-10-22-46 0 0,1 1 0 0 0,0-1 0 0 0,0 1 0 0 0,-1-1 0 0 0,1 1 0 0 0,0 0 0 0 0,-1-1 0 0 0,0 1 0 0 0,1 0 0 0 0,-1 0 0 0 0,0-1 0 0 0,0 1 0 0 0,0 0 0 0 0,0 0 0 0 0,0 2 0 0 0,0 11 0 0 0,-1-12 2 0 0,1 0 0 0 0,0 0 0 0 0,-1 0-1 0 0,0-1 1 0 0,0 1 0 0 0,1 0-1 0 0,-1-1 1 0 0,-1 1 0 0 0,1 0 0 0 0,0-1-1 0 0,-1 1 1 0 0,1-1 0 0 0,-1 0 0 0 0,0 1-1 0 0,0-1 1 0 0,0 0 0 0 0,0 0 0 0 0,0 0-1 0 0,0-1 1 0 0,-1 1 0 0 0,1 0 0 0 0,-1-1-1 0 0,1 1 1 0 0,-1-1 0 0 0,-4 2 0 0 0,7-3-1 0 0,-5 2 162 0 0,1 0-1 0 0,-1-1 1 0 0,0 1-1 0 0,-6 0 0 0 0,10-2-158 0 0,-1 0-1 0 0,0 0 1 0 0,1 0-1 0 0,-1 0 1 0 0,0-1-1 0 0,1 1 1 0 0,-1 0 0 0 0,0-1-1 0 0,1 0 1 0 0,-1 1-1 0 0,1-1 1 0 0,-1 0-1 0 0,1 0 1 0 0,-2-1-1 0 0,-15-8-507 0 0,8 5 165 0 0,2 0 1 0 0,-16-12 0 0 0,23 16 151 0 0,-1 0 0 0 0,0-1 0 0 0,1 0 0 0 0,-1 1 0 0 0,1-1 0 0 0,-1 0 0 0 0,1 0 0 0 0,0 0-1 0 0,0 0 1 0 0,0 0 0 0 0,0 0 0 0 0,0 0 0 0 0,0 0 0 0 0,0 0 0 0 0,1 0 0 0 0,-1 0 0 0 0,1-1 0 0 0,0-1 0 0 0,0-6-844 0 0</inkml:trace>
  <inkml:trace contextRef="#ctx0" brushRef="#br0" timeOffset="1">410 17 3224 0 0,'21'-17'16606'0'0,"-20"27"-16130"0"0,-1 0 1 0 0,2 0-1 0 0,-1 0 1 0 0,1 0-1 0 0,4 10 1 0 0,-5-17-388 0 0,-1 1 0 0 0,1 0 0 0 0,-1 0 1 0 0,0 0-1 0 0,0 0 0 0 0,-1 4 0 0 0,1-3 5 0 0,-1-1-1 0 0,1 0 1 0 0,0 0-1 0 0,2 8 1 0 0,1 0 48 0 0,-2-9-112 0 0,0 0 0 0 0,0 0-1 0 0,-1 0 1 0 0,1 1-1 0 0,-1-1 1 0 0,0 0 0 0 0,0 0-1 0 0,0 4 1 0 0,-9 40 225 0 0,5-35-192 0 0,2 0-1 0 0,-1 1 1 0 0,0 21-1 0 0,3-28-45 0 0,0 15 54 0 0,-4 37-1 0 0,3-47-46 0 0,0-1 1 0 0,1 1-1 0 0,0 0 1 0 0,3 14 0 0 0,0 20-62 0 0,-2-41 17 0 0,-1 0-1 0 0,1 1 0 0 0,0-1 1 0 0,3 8-1 0 0,1 14-569 0 0,-5-25 279 0 0,2 1-65 0 0,3 4 24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40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5984 0 0,'4'2'237'0'0,"8"0"5332"0"0,-12 5-1018 0 0,-1 0-3578 0 0,-1 4-122 0 0,0 0-1 0 0,1-1 1 0 0,0 1 0 0 0,0 0-1 0 0,2 17 1 0 0,0-14-295 0 0,-3 26 1 0 0,1 8-9 0 0,2-28-416 0 0,-1-8-29 0 0,1 1 1 0 0,0-1-1 0 0,6 22 1 0 0,-1-14-120 0 0,-2 0 1 0 0,0 0 0 0 0,-1 0 0 0 0,1 27 0 0 0,-4-40-308 0 0,0-1 0 0 0,1 1 1 0 0,0-1-1 0 0,0 0 0 0 0,1 1 1 0 0,0-1-1 0 0,0 0 0 0 0,0 0 1 0 0,1 0-1 0 0,3 5 0 0 0</inkml:trace>
  <inkml:trace contextRef="#ctx0" brushRef="#br0" timeOffset="1">154 280 2760 0 0,'-3'-1'91'0'0,"3"0"-64"0"0,-1 1 0 0 0,1 0 0 0 0,-1 0 0 0 0,1 0 0 0 0,-1-1 0 0 0,1 1 0 0 0,-1 0 0 0 0,1-1 0 0 0,0 1 0 0 0,-1-1 0 0 0,1 1 0 0 0,-1 0 0 0 0,1-1 0 0 0,0 1 0 0 0,-1-1 0 0 0,1 1 0 0 0,0-1 0 0 0,0 1 0 0 0,0-1 0 0 0,-1 1 0 0 0,1-1 0 0 0,-18-15 15589 0 0,12 18-14687 0 0,-65 45 3354 0 0,67-43-4154 0 0,1 0 0 0 0,-1 0 0 0 0,0 0 0 0 0,1 0 0 0 0,0 1 0 0 0,0-1 0 0 0,0 1 0 0 0,-4 9 0 0 0,1-1-2 0 0,4-9-97 0 0,1 0 1 0 0,0-1 0 0 0,1 1 0 0 0,-1 0-1 0 0,0 0 1 0 0,1 0 0 0 0,0 0 0 0 0,0 0-1 0 0,0-1 1 0 0,1 1 0 0 0,0 6 0 0 0,1 13 46 0 0,-2-23-77 0 0,0 3 0 0 0,0-1 0 0 0,0 1 0 0 0,0 0 0 0 0,0-1 0 0 0,0 1 0 0 0,1-1 0 0 0,-1 1 0 0 0,1-1 0 0 0,-1 1 0 0 0,1-1 0 0 0,0 0 0 0 0,0 1 0 0 0,0-1 0 0 0,2 3 0 0 0,4 7 0 0 0,0-1 0 0 0,-5-10 0 0 0,0 0 1 0 0,0 0-1 0 0,0 0 0 0 0,0 0 0 0 0,1 0 1 0 0,-1-1-1 0 0,0 1 0 0 0,0-1 0 0 0,0 1 1 0 0,1-1-1 0 0,3 0 0 0 0,-3 0-2 0 0,1 1-1 0 0,-1-1 1 0 0,1 1-1 0 0,-1-1 1 0 0,6 3-1 0 0,-7-2-18 0 0,-1 0 0 0 0,1-1 0 0 0,0 1 0 0 0,-1-1-1 0 0,1 1 1 0 0,0-1 0 0 0,0 0 0 0 0,-1 0 0 0 0,1 0 0 0 0,0 0-1 0 0,0 0 1 0 0,-1 0 0 0 0,1 0 0 0 0,0 0 0 0 0,-1-1 0 0 0,1 1-1 0 0,0-1 1 0 0,2-1 0 0 0,1 0-189 0 0,0-2 1 0 0,0 1-1 0 0,0 0 0 0 0,5-6 0 0 0,-7 6 129 0 0,-2 3-6 0 0,0-1 0 0 0,0 0 1 0 0,0-1-1 0 0,0 1 0 0 0,0 0 0 0 0,0 0 0 0 0,0 0 0 0 0,-1-1 0 0 0,1 1 0 0 0,0 0 0 0 0,-1 0 0 0 0,1-1 0 0 0,-1 1 0 0 0,1-1 1 0 0,-1 1-1 0 0,0 0 0 0 0,0-1 0 0 0,0 1 0 0 0,1-1 0 0 0,-2-1 0 0 0,1 2-59 0 0,0 0-1 0 0,0 0 1 0 0,1 0-1 0 0,-1 0 1 0 0,0 0-1 0 0,0 0 1 0 0,0 0 0 0 0,1 0-1 0 0,-1 0 1 0 0,1 0-1 0 0,-1 0 1 0 0,0 0-1 0 0,1 0 1 0 0,0 0 0 0 0,-1 0-1 0 0,1 1 1 0 0,-1-1-1 0 0,1 0 1 0 0,0 0-1 0 0,0 1 1 0 0,-1-1 0 0 0,1 0-1 0 0,1 0 1 0 0,1-1-583 0 0,4-6-6162 0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41.4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52 543 2760 0 0,'-23'1'617'0'0,"22"0"-343"0"0,0-1-1 0 0,0 0 1 0 0,0 0-1 0 0,0 1 1 0 0,0-1-1 0 0,0 0 1 0 0,1 1 0 0 0,-1-1-1 0 0,0 1 1 0 0,0-1-1 0 0,0 1 1 0 0,0-1-1 0 0,1 1 1 0 0,-1 0-1 0 0,0 0 1 0 0,1-1-1 0 0,-1 1 1 0 0,0 0-1 0 0,1 0 1 0 0,-1 1 0 0 0,-6 19 7188 0 0,2-4-5353 0 0,5-17-2004 0 0,0 1 1 0 0,0 0 0 0 0,0 0 0 0 0,0-1-1 0 0,0 1 1 0 0,0 0 0 0 0,0-1 0 0 0,0 1-1 0 0,1-1 1 0 0,-1 1 0 0 0,0 0 0 0 0,0-1-1 0 0,1 1 1 0 0,-1 0 0 0 0,0-1-1 0 0,1 1 1 0 0,-1-1 0 0 0,0 1 0 0 0,1 0-1 0 0,0 1 643 0 0,0 1-32 0 0,2 8-257 0 0,-1 1 0 0 0,0-1-1 0 0,-1 1 1 0 0,0 16 0 0 0,5 23 107 0 0,-6-49-594 0 0,0-2 38 0 0,0 1-1 0 0,0-1 1 0 0,0 1 0 0 0,0-1 0 0 0,-1 0 0 0 0,1 1 0 0 0,0-1 0 0 0,1 1 0 0 0,-1-1 0 0 0,0 1 0 0 0,0-1 0 0 0,0 1 0 0 0,0-1 0 0 0,0 0 0 0 0,0 1 0 0 0,0-1-1 0 0,1 1 1 0 0,-1-1 0 0 0,0 0 0 0 0,0 1 0 0 0,1-1 0 0 0,-1 0 0 0 0,0 1 0 0 0,1-1 0 0 0,-1 0 0 0 0,0 1 0 0 0,1-1 0 0 0,-1 0 0 0 0,0 0 0 0 0,1 1-1 0 0,-1-1 1 0 0,0 0 0 0 0,1 0 0 0 0,-1 0 0 0 0,1 1 0 0 0,-1-1 0 0 0,1 0 0 0 0,-1 0 0 0 0,1 0 0 0 0,0 0-7 0 0,9 7 36 0 0,-8-5-128 0 0,6-11-68 0 0,-6 8 139 0 0,3-3 8 0 0,-2 3 27 0 0,-1-1 0 0 0,0 0-1 0 0,0 0 1 0 0,1 0 0 0 0,-1 0 0 0 0,-1 0-1 0 0,1 0 1 0 0,0 0 0 0 0,0-1 0 0 0,-1 1-1 0 0,1-1 1 0 0,0-2 0 0 0,6-11 61 0 0,-7 15-77 0 0,0-1-1 0 0,0 1 1 0 0,0-1-1 0 0,0 1 1 0 0,0-1 0 0 0,0 0-1 0 0,-1 0 1 0 0,1 1-1 0 0,-1-1 1 0 0,1 0-1 0 0,-1 0 1 0 0,1 0-1 0 0,-1 1 1 0 0,0-1-1 0 0,0 0 1 0 0,0 0-1 0 0,0 0 1 0 0,-1 0-1 0 0,1 0 1 0 0,-1-2-1 0 0,0 3 0 0 0,1-1 0 0 0,0 1 0 0 0,-1 0 0 0 0,1 0 0 0 0,0 0 0 0 0,-1-1 0 0 0,1 1 0 0 0,0 0 0 0 0,0 0 0 0 0,0-1 0 0 0,0 1 0 0 0,0 0 0 0 0,0 0 0 0 0,1-1 0 0 0,-1 1 0 0 0,0 0 0 0 0,1 0 0 0 0,-1 0 0 0 0,1-1 0 0 0,-1 1 0 0 0,1 0 0 0 0,-1 0 0 0 0,2-1 0 0 0,-1 0 0 0 0,0 1 0 0 0,-1 0 0 0 0,1-1 0 0 0,0 1 0 0 0,-1-1 0 0 0,1 1 0 0 0,-1-1 0 0 0,1 1 0 0 0,-1-1 0 0 0,0 1 0 0 0,0-2 0 0 0,-1-9 0 0 0,7 6 0 0 0,-8 2-32 0 0,1 3-136 0 0,4 1-506 0 0,2 0 536 0 0,0 0 1 0 0,-1 1 0 0 0,1 0 0 0 0,0 0 0 0 0,0 1 0 0 0,7 2 0 0 0,-11-4-13 0 0,13-8 132 0 0,-12 5 20 0 0,28-29 335 0 0,-21 21-113 0 0,19-18-1 0 0,4 5-223 0 0,-22 18 0 0 0,-10 5 0 0 0,1 1 0 0 0,0 0 0 0 0,-1 0 0 0 0,1-1 0 0 0,0 1 0 0 0,-1 0 0 0 0,1 0 0 0 0,0 0 0 0 0,-1 0 0 0 0,1 0 0 0 0,0 0 0 0 0,-1 0 0 0 0,1 0 0 0 0,0 0 0 0 0,-1 0 0 0 0,2 0 0 0 0,0 2-3 0 0,0-1-1 0 0,0 0 1 0 0,0 1-1 0 0,0-1 1 0 0,0 1-1 0 0,0 0 1 0 0,0 0-1 0 0,-1 0 1 0 0,2 2-1 0 0,12 10-69 0 0,-14-12 39 0 0,1-1-1 0 0,-1 1 0 0 0,1 0 0 0 0,-1-1 1 0 0,0 1-1 0 0,0 0 0 0 0,0 0 0 0 0,0-1 1 0 0,0 1-1 0 0,0 0 0 0 0,-1 0 0 0 0,1 0 0 0 0,0 0 1 0 0,0 4-1 0 0,1 2-80 0 0,20 35-3013 0 0,-13-29 1536 0 0</inkml:trace>
  <inkml:trace contextRef="#ctx0" brushRef="#br0" timeOffset="1">589 1 9216 0 0,'0'0'1324'0'0,"0"0"-984"0"0,0 0 0 0 0,-1 1 1 0 0,1-1-1 0 0,0 1 1 0 0,0-1-1 0 0,0 1 0 0 0,-1-1 1 0 0,1 1-1 0 0,0-1 1 0 0,0 1-1 0 0,0-1 0 0 0,0 1 1 0 0,0-1-1 0 0,0 1 1 0 0,0-1-1 0 0,0 1 0 0 0,0-1 1 0 0,0 1-1 0 0,0 0 0 0 0,1 0-158 0 0,0-1 0 0 0,-1 1 0 0 0,1-1 0 0 0,0 1 0 0 0,-1 0 0 0 0,1 0 0 0 0,-1-1 0 0 0,1 1 0 0 0,-1 0 0 0 0,1 0 0 0 0,-1-1 0 0 0,0 1 0 0 0,1 0 0 0 0,-1 0 0 0 0,0 0 0 0 0,1 0 0 0 0,-1 0 0 0 0,0 0 0 0 0,0 0 0 0 0,0 0 0 0 0,0-1 0 0 0,0 1 0 0 0,0 0 0 0 0,0 0 0 0 0,0 0 0 0 0,-1 1 0 0 0,2 12 774 0 0,0-7-795 0 0,1 1-6 0 0,0 1 0 0 0,-1-1 1 0 0,0 1-1 0 0,-1-1 1 0 0,-1 18-1 0 0,0-12 19 0 0,1 0 1 0 0,3 20-1 0 0,-2-19-57 0 0,0-1 0 0 0,-1 18-1 0 0,-2 6 116 0 0,4 62 0 0 0,-2-83-199 0 0,-2 25 0 0 0,1-26-22 0 0,0 27 0 0 0,4-16-209 0 0,-2 0 0 0 0,-1 0 0 0 0,-5 47 0 0 0,4-65 77 0 0,-1-3-12 0 0,1 0 0 0 0,0 0 0 0 0,1 0 0 0 0,0 0 0 0 0,0 0 0 0 0,1 11 0 0 0,8 15-1503 0 0,-4-2-428 0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03:41.9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10136 0 0,'0'0'777'0'0,"1"1"-505"0"0,10 15 2095 0 0,-9-14-2064 0 0,0 1 0 0 0,0-1 0 0 0,0 1 0 0 0,0 0 0 0 0,0 0 0 0 0,-1 0 0 0 0,1 0 0 0 0,-1 1 0 0 0,0-1 0 0 0,0 0 0 0 0,0 0 0 0 0,0 1 0 0 0,-1-1 0 0 0,1 1 0 0 0,-1-1 0 0 0,0 6 0 0 0,-1 3 217 0 0,0 1 0 0 0,1-1 0 0 0,0 0 0 0 0,4 18 0 0 0,12 51 566 0 0,-7-43-733 0 0,-6-16-120 0 0,-2-15-142 0 0,0 0 1 0 0,0 0-1 0 0,1-1 0 0 0,0 1 0 0 0,4 9 0 0 0,35 72 1938 0 0,-40-83-2029 0 0,-1-5-76 0 0,0-1 63 0 0,1-1 1 0 0,-1 1-1 0 0,0 0 0 0 0,1-1 0 0 0,-1 1 0 0 0,1 0 0 0 0,-1 0 1 0 0,1-1-1 0 0,-1 1 0 0 0,2-1 0 0 0,2-8 22 0 0,1 0 58 0 0,0-1 0 0 0,12-17-1 0 0,-10 17-55 0 0,-1-1 0 0 0,7-13-1 0 0,-10 16-10 0 0,1 0 0 0 0,0 0 0 0 0,11-17 0 0 0,-8 11 0 0 0,-6 14 0 0 0,-1 0 0 0 0,1-1 0 0 0,-1 1 0 0 0,1 0 0 0 0,-1 0 0 0 0,1-1 0 0 0,0 1 0 0 0,0 0 0 0 0,-1 0 0 0 0,1 0 0 0 0,0 0 0 0 0,2-2 0 0 0,12-7 0 0 0,-10 10 0 0 0,-3 1 0 0 0,-1 0 0 0 0,0-1 0 0 0,1 1 0 0 0,-1-1 0 0 0,0 0 0 0 0,0 1 0 0 0,0 0 0 0 0,0-1 0 0 0,0 1 0 0 0,0 0 0 0 0,0-1 0 0 0,0 1 0 0 0,0 0 0 0 0,-1 0 0 0 0,1 0 0 0 0,0 0 0 0 0,0 0 0 0 0,-1 0 0 0 0,2 1 0 0 0,10 24 0 0 0,-6-10 0 0 0,1 1 0 0 0,-4-11 0 0 0,0 1 0 0 0,0 0 0 0 0,1-1 0 0 0,-1 0 0 0 0,1 0 0 0 0,1 0 0 0 0,5 7 0 0 0,-1-5-100 0 0,-1-1 0 0 0,1 0 0 0 0,0-1 1 0 0,18 11-1 0 0,-24-16-74 0 0,0 1 0 0 0,1-1 0 0 0,-1 0 0 0 0,0 1 1 0 0,0-2-1 0 0,1 1 0 0 0,-1 0 0 0 0,0-1 0 0 0,1 1 0 0 0,-1-1 1 0 0,0 0-1 0 0,1 0 0 0 0,-1 0 0 0 0,0-1 0 0 0,1 1 1 0 0,-1-1-1 0 0,0 0 0 0 0,1 0 0 0 0,3-1 0 0 0,5-3-7649 0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15:32.3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0 18887 0 0,'0'0'2016'0'0,"-16"0"-1952"0"0,6 4-64 0 0,-2-4-7111 0 0,-10 0 1047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25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 73 4144 0 0,'0'0'191'0'0,"0"-1"-11"0"0,0 1-176 0 0,0-7 771 0 0,-1 0 1 0 0,1 0 0 0 0,-3-10-1 0 0,-6 6 7043 0 0,-1 5-4462 0 0,-5-4-1192 0 0,7 5-1157 0 0,7 4-94 0 0,-1 1-302 0 0,-1-1-517 0 0,0 1 0 0 0,0 0 0 0 0,0 0 0 0 0,0 1 0 0 0,0-1 0 0 0,0 0 0 0 0,0 1 0 0 0,0 0 0 0 0,0 0 0 0 0,1 0 0 0 0,-1 0 0 0 0,0 0 0 0 0,0 0 0 0 0,1 1 0 0 0,-1 0 1 0 0,-3 2-1 0 0,2-1-70 0 0,-2 2 62 0 0,1 0 0 0 0,-1 0-1 0 0,-5 6 1 0 0,10-8-67 0 0,-1-1-1 0 0,0 1 1 0 0,1-1-1 0 0,0 1 1 0 0,-1 0 0 0 0,1-1-1 0 0,0 1 1 0 0,0 0-1 0 0,1 0 1 0 0,-1 0 0 0 0,0 3-1 0 0,-3 17-18 0 0,3-19 0 0 0,0 0 0 0 0,0 1 0 0 0,0-1 0 0 0,1 0 0 0 0,0 1 0 0 0,0-1 0 0 0,1 5 0 0 0,2 16-2 0 0,-3-19 4 0 0,1 0 0 0 0,0 0 0 0 0,0 0 0 0 0,0 0 0 0 0,1-1 0 0 0,0 1 0 0 0,4 8 0 0 0,-4-10 4 0 0,0 0 0 0 0,1 0 0 0 0,-1-1 0 0 0,1 1 0 0 0,0-1 0 0 0,0 0 0 0 0,0 0 1 0 0,0 0-1 0 0,1 0 0 0 0,4 2 0 0 0,-7-3-4 0 0,1-1 0 0 0,0-1 0 0 0,0 1-1 0 0,-1 0 1 0 0,1 0 0 0 0,0-1 0 0 0,0 1 0 0 0,0-1 0 0 0,0 0 0 0 0,0 1 0 0 0,0-1 0 0 0,0 0-1 0 0,0 0 1 0 0,0 0 0 0 0,0 0 0 0 0,0-1 0 0 0,0 1 0 0 0,0 0 0 0 0,-1-1 0 0 0,1 0 0 0 0,0 1 0 0 0,0-1-1 0 0,0 0 1 0 0,2-1 0 0 0,10-7 49 0 0,1 0 0 0 0,-2-1 0 0 0,1 0 0 0 0,14-15 0 0 0,-27 23-43 0 0,1 0 1 0 0,-1 1 0 0 0,0-1-1 0 0,0 0 1 0 0,0 0-1 0 0,0 0 1 0 0,0 0-1 0 0,-1 0 1 0 0,1 0-1 0 0,0-3 1 0 0,6-13 10 0 0,6-9 45 0 0,-11 22-36 0 0,0-1-1 0 0,1 1 0 0 0,-1 0 0 0 0,1 0 0 0 0,0 0 0 0 0,0 0 1 0 0,1 1-1 0 0,0-1 0 0 0,7-6 0 0 0,-9 9 117 0 0,0 2-84 0 0,2 1-45 0 0,0-1-1 0 0,0 1 1 0 0,0 0 0 0 0,-1 0-1 0 0,1 0 1 0 0,0 0 0 0 0,0 1-1 0 0,-1-1 1 0 0,1 1-1 0 0,-1 0 1 0 0,1 0 0 0 0,-1 1-1 0 0,0-1 1 0 0,0 1-1 0 0,5 4 1 0 0,13 10-11 0 0,-19-16-27 0 0,1 1 0 0 0,0-1 1 0 0,0 0-1 0 0,-1 1 1 0 0,7 0-1 0 0,-7-1 0 0 0,1 0 0 0 0,-1-1 0 0 0,0 1 0 0 0,1 0 0 0 0,-1 0 0 0 0,4 3 1 0 0,8 9-530 0 0,-11-9 384 0 0,1-1 0 0 0,-1 0-1 0 0,1 0 1 0 0,5 3 0 0 0,-8-5-165 0 0,1 0 1 0 0,-1 0-1 0 0,1-1 0 0 0,-1 1 0 0 0,1-1 1 0 0,0 1-1 0 0,-1-1 0 0 0,1 0 0 0 0,3 1 1 0 0,3-1-1350 0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15:33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57 4144 0 0,'-5'3'4550'0'0,"4"-9"-24"0"0,1 5-4946 0 0,1-1 944 0 0,1 1 0 0 0,0 0 0 0 0,0 0 1 0 0,0 0-1 0 0,0 0 0 0 0,-1 0 0 0 0,1 1 0 0 0,3-2 1 0 0,-1 1-1037 0 0,1-2 552 0 0,1 1 0 0 0,-1 0 0 0 0,1 1 0 0 0,0-1 0 0 0,0 1 0 0 0,0 0 0 0 0,6 0 0 0 0,-3 0 22 0 0,-1 0-1 0 0,15-3 1 0 0,13 0-18 0 0,-29 3-21 0 0,-1 1 0 0 0,1-1 0 0 0,0-1-1 0 0,7-1 1 0 0,-8 1 3 0 0,1 0 0 0 0,0 1 0 0 0,0 0 0 0 0,8 0 0 0 0,31-3 197 0 0,-40 5-149 0 0,-4 1-73 0 0,11-1 76 0 0,-9-1-5 0 0,-2 1-110 0 0,0 0 1 0 0,1 0-1 0 0,-1 0 1 0 0,0 0-1 0 0,0 0 0 0 0,0 1 1 0 0,0-1-1 0 0,0 1 0 0 0,0-1 1 0 0,-1 1-1 0 0,1 0 1 0 0,1 1-1 0 0,4 4-292 0 0,-5-5-98 0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15:34.0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0 7368 0 0,'0'0'666'0'0,"-2"0"-546"0"0,-6 0 83 0 0,6 0 778 0 0,-19 14 4323 0 0,21-13-5244 0 0,0 0 1 0 0,-1-1-1 0 0,1 1 0 0 0,0 0 0 0 0,0 0 0 0 0,0 0 0 0 0,-1 0 0 0 0,1 0 1 0 0,0 0-1 0 0,0 0 0 0 0,0 0 0 0 0,1 0 0 0 0,-1 0 0 0 0,0 1 0 0 0,0-2 0 0 0,0 5 20 0 0,0 0 1 0 0,0 1 0 0 0,1-1 0 0 0,0 0 0 0 0,-1 0-1 0 0,2 0 1 0 0,-1 0 0 0 0,1 0 0 0 0,3 8 0 0 0,4 11-21 0 0,9 20 1 0 0,-16-40-61 0 0,0 0 0 0 0,0-1 1 0 0,0 1-1 0 0,0-1 0 0 0,1 1 1 0 0,0-1-1 0 0,-1 0 0 0 0,7 4 0 0 0,-1-1 11 0 0,-6-5-6 0 0,0 0-1 0 0,0 0 1 0 0,0-1-1 0 0,0 1 1 0 0,0-1-1 0 0,0 1 1 0 0,-1-1 0 0 0,1 0-1 0 0,0 0 1 0 0,0 0-1 0 0,3 0 1 0 0,-3 0 5 0 0,-1 0-6 0 0,-1 0-1 0 0,1 0 0 0 0,0 0 1 0 0,-1-1-1 0 0,1 1 0 0 0,-1 0 0 0 0,1 0 1 0 0,-1-1-1 0 0,1 1 0 0 0,-1 0 0 0 0,1-1 1 0 0,-1 1-1 0 0,1-1 0 0 0,-1 1 1 0 0,1 0-1 0 0,-1-1 0 0 0,0 1 0 0 0,1-2 1 0 0,1 0 5 0 0,2 0 6 0 0,-2 1 27 0 0,0 0 1 0 0,0-1-1 0 0,0 1 1 0 0,0-1-1 0 0,0 1 1 0 0,0-1-1 0 0,-1 0 1 0 0,1 1-1 0 0,0-1 1 0 0,-1 0-1 0 0,3-4 0 0 0,12-20 24 0 0,-13 22-116 0 0,0 0-1 0 0,0 0 1 0 0,-1 0-1 0 0,1-1 1 0 0,-1 0-1 0 0,3-8 0 0 0,-2-1 52 0 0,-4 11 3 0 0,0 1 5 0 0,1 1-5 0 0,-1 0-1 0 0,1 0 1 0 0,0-1 0 0 0,-1 1-1 0 0,1 0 1 0 0,-1 0 0 0 0,1 0 0 0 0,-1 0-1 0 0,0 0 1 0 0,1 0 0 0 0,-1 0-1 0 0,0 1 1 0 0,1-1 0 0 0,-1 0 0 0 0,0 0-1 0 0,0 0 1 0 0,0 1 0 0 0,0-1-1 0 0,0 1 1 0 0,0-1 0 0 0,0 0 0 0 0,0 1-1 0 0,0 0 1 0 0,0-1 0 0 0,0 1 0 0 0,-1 0-1 0 0,1-1 1 0 0,0 1 0 0 0,0 0-1 0 0,0 0 1 0 0,0 0 0 0 0,-1 0 0 0 0,1 0-1 0 0,0 0 1 0 0,0 0 0 0 0,0 1-1 0 0,-2-1 1 0 0,-1 2-14 0 0,-1 0 0 0 0,1 1 0 0 0,0-1 0 0 0,0 1 0 0 0,0-1-1 0 0,0 1 1 0 0,0 1 0 0 0,0-1 0 0 0,1 0 0 0 0,-1 1 0 0 0,-4 7 0 0 0,7-10-132 0 0,1 2-589 0 0,0 17-156 0 0,0-19 222 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15:3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7 216 11888 0 0,'0'0'2380'0'0,"0"2"-1784"0"0,0 2-515 0 0,-1 0 0 0 0,1 0 0 0 0,0 0 0 0 0,1 0 1 0 0,-1 0-1 0 0,1-1 0 0 0,0 1 0 0 0,0 0 0 0 0,0 0 1 0 0,0 0-1 0 0,1-1 0 0 0,0 1 0 0 0,-1-1 0 0 0,1 1 1 0 0,0-1-1 0 0,1 0 0 0 0,-1 1 0 0 0,1-1 0 0 0,5 5 0 0 0,-2 1 36 0 0,-3-4-121 0 0,0-2 3 0 0,2-1 1 0 0,13 5 0 0 0,-17-7 1 0 0,1 1-1 0 0,0 0 0 0 0,-1-1 1 0 0,1 1-1 0 0,0 0 0 0 0,0-1 1 0 0,0 0-1 0 0,0 1 0 0 0,2-1 1 0 0,1-1 12 0 0,-1 0 1 0 0,0 1-1 0 0,0-2 1 0 0,0 1-1 0 0,6-3 0 0 0,0-3 150 0 0,-8 5-119 0 0,-2 1-19 0 0,1 0 0 0 0,-1 0 0 0 0,0 0-1 0 0,1 0 1 0 0,-1 0 0 0 0,0-1 0 0 0,0 1 0 0 0,0 0-1 0 0,1 0 1 0 0,-1 0 0 0 0,0 0 0 0 0,-1-1 0 0 0,1 1-1 0 0,0 0 1 0 0,0 0 0 0 0,0 0 0 0 0,-1-2 0 0 0,1 3-21 0 0,-1-3-2 0 0,0 0 1 0 0,1 0-1 0 0,-1 0 1 0 0,1 1-1 0 0,0-1 0 0 0,0 0 1 0 0,0 0-1 0 0,0 0 1 0 0,1 0-1 0 0,1-5 0 0 0,-2 7 8 0 0,0-1 0 0 0,0 1 0 0 0,-1 0 0 0 0,1-1 0 0 0,0 1 0 0 0,0 0 0 0 0,-1-1-1 0 0,1 1 1 0 0,-1 0 0 0 0,1-1 0 0 0,-1 1 0 0 0,1 0 0 0 0,-1 0 0 0 0,0 0 0 0 0,0-1-1 0 0,0 0 1 0 0,-7-13 150 0 0,7 11-123 0 0,-1 0-1 0 0,1 1 0 0 0,-1-1 0 0 0,1 1 1 0 0,-4-5-1 0 0,-5-10 18 0 0,10 17-49 0 0,-1 0-1 0 0,1 0 0 0 0,-1 0 0 0 0,0 0 0 0 0,1 0 0 0 0,-1 1 0 0 0,0-1 0 0 0,0 0 0 0 0,0 0 0 0 0,1 0 1 0 0,-1 1-1 0 0,0-1 0 0 0,0 0 0 0 0,0 1 0 0 0,0-1 0 0 0,0 1 0 0 0,-1-1 0 0 0,1 1 0 0 0,-1-1 0 0 0,-7-3 5 0 0,-5-4-11 0 0,13 4-48 0 0,1 2 21 0 0,-3 3-127 0 0,0 0 0 0 0,-1 0-1 0 0,1 0 1 0 0,1 1 0 0 0,-5 2 0 0 0,6-4 171 0 0,-1 1-61 0 0,0 0 0 0 0,1 1 0 0 0,-1-1 0 0 0,0 1 0 0 0,1-1-1 0 0,-1 1 1 0 0,1 0 0 0 0,0 0 0 0 0,0-1 0 0 0,-1 1 0 0 0,1 0-1 0 0,0 0 1 0 0,0 3 0 0 0,-3 2-427 0 0,-4 3-311 0 0</inkml:trace>
  <inkml:trace contextRef="#ctx0" brushRef="#br0" timeOffset="1">141 0 9416 0 0,'0'0'3401'0'0,"0"2"-2634"0"0,0 8-369 0 0,0-8 50 0 0,0 0-268 0 0,0 4-85 0 0,0-4 392 0 0,2-2-381 0 0,9 0-1103 0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15:35.6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0 289 6448 0 0,'0'0'585'0'0,"3"1"-485"0"0,31 21 1739 0 0,-33-21-826 0 0,11 7 606 0 0,-4-1-1120 0 0,-5-4-237 0 0,0-1 0 0 0,0 1 0 0 0,0 0 0 0 0,1-1 0 0 0,-1 0 0 0 0,1 0 0 0 0,7 4 1 0 0,6-1 296 0 0,-12-3-181 0 0,0-1 1 0 0,-1 1 0 0 0,1-1 0 0 0,0 0 0 0 0,8 0-1 0 0,4 0 219 0 0,1-1 0 0 0,18 4 0 0 0,-30-3-493 0 0,0-1-1 0 0,-1 0 1 0 0,1 0-1 0 0,0-1 1 0 0,-1 0-1 0 0,1 0 1 0 0,6-2 0 0 0,7-2 196 0 0,-1 2-106 0 0,0-1-1 0 0,-1-1 0 0 0,1-1 1 0 0,-1 0-1 0 0,0-1 0 0 0,0-1 1 0 0,-1-1-1 0 0,29-20 0 0 0,-44 28-177 0 0,6-3 85 0 0,-1-1-1 0 0,0 0 1 0 0,-1 0-1 0 0,1 0 0 0 0,-1 0 1 0 0,8-11-1 0 0,3-7 76 0 0,5-7-27 0 0,12-33-61 0 0,-27 52-63 0 0,1 0-1 0 0,8-11 0 0 0,-8 13-83 0 0,-1 0 0 0 0,0-1 0 0 0,6-15-1 0 0,-3 3-1564 0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15:39.3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1 11144 0 0,'0'0'834'0'0,"-1"1"-559"0"0,1-1-245 0 0,0 1-1 0 0,0-1 1 0 0,-1 1 0 0 0,1-1-1 0 0,-1 0 1 0 0,1 1 0 0 0,0-1-1 0 0,-1 0 1 0 0,1 1 0 0 0,-1-1-1 0 0,1 0 1 0 0,0 1-1 0 0,-1-1 1 0 0,1 0 0 0 0,-1 0-1 0 0,1 0 1 0 0,-1 1 0 0 0,1-1-1 0 0,-1 0 1 0 0,1 0 0 0 0,-1 0-1 0 0,1 0 1 0 0,-1 0 0 0 0,0 0-1 0 0,1 0 1 0 0,-1 0 0 0 0,1 0-1 0 0,-1 0 1 0 0,1 0 0 0 0,-1-1-1 0 0,-2 1 213 0 0,-17 0 4059 0 0,20 2-4189 0 0,1 1 0 0 0,-1-1 0 0 0,0 1-1 0 0,1-1 1 0 0,0 1 0 0 0,-1-1 0 0 0,1 0-1 0 0,0 1 1 0 0,0-1 0 0 0,1 0-1 0 0,0 2 1 0 0,0-1-56 0 0,0 0-1 0 0,-1 0 0 0 0,0-1 1 0 0,1 1-1 0 0,-1 0 1 0 0,0 0-1 0 0,0 5 0 0 0,0-5-40 0 0,0 1-1 0 0,1 0 1 0 0,-1-1-1 0 0,0 1 1 0 0,1-1-1 0 0,0 0 1 0 0,0 1-1 0 0,0-1 1 0 0,0 0-1 0 0,3 3 0 0 0,29 28 18 0 0,-19-20-571 0 0,-11-11 217 0 0,19 5-1336 0 0,-21-7 703 0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15:39.8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1 158 4144 0 0,'0'4'9420'0'0,"12"-9"-8275"0"0,5-5-156 0 0,0-1 0 0 0,24-21 0 0 0,-22 17-604 0 0,-16 13-328 0 0,0-1-1 0 0,0 1 1 0 0,-1 0 0 0 0,1-1 0 0 0,-1 0 0 0 0,0 1 0 0 0,0-1 0 0 0,0 0-1 0 0,2-4 1 0 0,-1 1-43 0 0,2-1 0 0 0,-1 1 0 0 0,9-10 0 0 0,-3-8-2052 0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15:40.4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23 201 5984 0 0,'-15'29'464'0'0,"8"-20"4388"0"0,7-8-4655 0 0,0 1 0 0 0,1-1 0 0 0,-1 0 1 0 0,0 0-1 0 0,1 0 0 0 0,-1 1 0 0 0,1-1 1 0 0,0 0-1 0 0,-1 0 0 0 0,1 0 0 0 0,0 0 1 0 0,0 0-1 0 0,-1 0 0 0 0,1 0 0 0 0,0 0 1 0 0,0-1-1 0 0,2 2 0 0 0,5 7 295 0 0,-6-7-421 0 0,-1-1 1 0 0,1 1-1 0 0,-1-1 0 0 0,1 0 0 0 0,-1 1 0 0 0,1-1 1 0 0,0 0-1 0 0,-1 0 0 0 0,1 0 0 0 0,0 0 0 0 0,0 0 0 0 0,4 0 1 0 0,-1 1 178 0 0,-4-1-219 0 0,-1-1 0 0 0,1 1 0 0 0,-1-1 0 0 0,1 1 0 0 0,-1-1 0 0 0,1 1 0 0 0,-1-1 0 0 0,0 1 0 0 0,1-1 0 0 0,-1 1 0 0 0,1-1 0 0 0,-1 1 0 0 0,0 0 0 0 0,0-1 0 0 0,1 1 0 0 0,-1 0 0 0 0,0 0 0 0 0,1 2 64 0 0,4 3 30 0 0,0-1-1 0 0,0 0 0 0 0,1 0 1 0 0,-1 0-1 0 0,1-1 0 0 0,0 1 1 0 0,9 3-1 0 0,19 5 317 0 0,-16-10-255 0 0,-17-3-161 0 0,0 0 1 0 0,0 1-1 0 0,-1-1 1 0 0,1 1 0 0 0,0-1-1 0 0,-1 1 1 0 0,1-1-1 0 0,0 1 1 0 0,-1-1-1 0 0,1 1 1 0 0,-1-1 0 0 0,1 1-1 0 0,-1 0 1 0 0,1-1-1 0 0,-1 1 1 0 0,0 0 0 0 0,1-1-1 0 0,-1 1 1 0 0,0 0-1 0 0,1 0 1 0 0,-1-1-1 0 0,0 3 1 0 0,0-3-11 0 0,1 1 1 0 0,-1-1-1 0 0,0 1 0 0 0,0-1 0 0 0,0 1 1 0 0,0-1-1 0 0,1 1 0 0 0,-1-1 1 0 0,0 1-1 0 0,1-1 0 0 0,-1 1 0 0 0,0-1 1 0 0,1 1-1 0 0,-1-1 0 0 0,0 0 1 0 0,1 1-1 0 0,-1-1 0 0 0,1 1 0 0 0,-2 1 52 0 0,-4 23-162 0 0,5-24 89 0 0,0 0-1 0 0,0-1 1 0 0,0 1 0 0 0,0-1-1 0 0,-1 1 1 0 0,1 0-1 0 0,0-1 1 0 0,-1 1-1 0 0,1-1 1 0 0,0 1-1 0 0,-1-1 1 0 0,1 1-1 0 0,-1-1 1 0 0,1 1-1 0 0,0-1 1 0 0,-1 0-1 0 0,1 1 1 0 0,-1-1 0 0 0,1 0-1 0 0,-1 1 1 0 0,0-1-1 0 0,-1 1-9 0 0,-10 8 2 0 0,-6 2 14 0 0,14-11-3 0 0,0 0-6 0 0,-4 2-52 0 0,6-1 12 0 0,1 0 1 0 0,-1-1-1 0 0,0 1 0 0 0,0-1 0 0 0,0 1 1 0 0,0-1-1 0 0,0 0 0 0 0,0 0 1 0 0,1 0-1 0 0,-1 0 0 0 0,0 0 0 0 0,-4-1 1 0 0,5 1-415 0 0</inkml:trace>
  <inkml:trace contextRef="#ctx0" brushRef="#br0" timeOffset="1">352 81 4144 0 0,'0'0'8276'0'0,"1"3"-7158"0"0,1 3-737 0 0,0 1 0 0 0,-1 0 0 0 0,0 0 1 0 0,0 0-1 0 0,-1-1 0 0 0,0 1 0 0 0,-1 11 0 0 0,1-10-246 0 0,0 0 1 0 0,0 1-1 0 0,0-1 1 0 0,1 1-1 0 0,3 11 0 0 0,25 50 89 0 0,-28-70-208 0 0,-1 0-1 0 0,0 1 0 0 0,0-1 0 0 0,1 0 0 0 0,-1 0 0 0 0,0 0 0 0 0,1 1 0 0 0,-1-1 0 0 0,0 0 0 0 0,1 0 1 0 0,-1 0-1 0 0,0 1 0 0 0,1-1 0 0 0,-1 0 0 0 0,0 0 0 0 0,1 0 0 0 0,-1 0 0 0 0,1 0 0 0 0,-1 0 0 0 0,0 0 1 0 0,1 0-1 0 0,-1 0 0 0 0,0 0 0 0 0,1 0 0 0 0,-1 0 0 0 0,1 0 0 0 0,-1 0 0 0 0,1-1 0 0 0,3 1 391 0 0,-3 0-398 0 0,0 0 0 0 0,0 0 0 0 0,0-1 0 0 0,0 1 0 0 0,0 0 0 0 0,0-1 0 0 0,0 1 0 0 0,0 0 0 0 0,0-1 0 0 0,0 1 0 0 0,-1-1 0 0 0,1 1 0 0 0,0-1 0 0 0,0 0 0 0 0,0 1 0 0 0,-1-1 0 0 0,1 0 0 0 0,0 0 0 0 0,0 0 0 0 0,-1 1 0 0 0,1-1 0 0 0,-1 0 0 0 0,1 0 0 0 0,-1 0 0 0 0,1 0 0 0 0,0-2 0 0 0,8-11 168 0 0,-6 10-113 0 0,-1 3-27 0 0,0-1 1 0 0,-1 0-1 0 0,1 1 1 0 0,-1-1-1 0 0,1 0 0 0 0,-1 0 1 0 0,0 0-1 0 0,1 0 1 0 0,-1 0-1 0 0,0-1 1 0 0,-1 1-1 0 0,2-3 0 0 0,0-7 44 0 0,0 0 0 0 0,0 0-1 0 0,-1 0 1 0 0,-1-1 0 0 0,-1-12-1 0 0,1 1 63 0 0,-1 16-8 0 0,0-1 0 0 0,-1 1 0 0 0,1 0-1 0 0,-2 1 1 0 0,1-1 0 0 0,-1 0-1 0 0,0 1 1 0 0,-1-1 0 0 0,-4-6 0 0 0,7 12-153 0 0,0 1 0 0 0,0-1 0 0 0,0 1 0 0 0,-1 0 0 0 0,1 0 0 0 0,0-1 0 0 0,-1 1 0 0 0,-1-1 0 0 0,-6-5-260 0 0,9 6 265 0 0,-1 1-1 0 0,1 0 0 0 0,-1-1 0 0 0,1 1 1 0 0,-1 0-1 0 0,1-1 0 0 0,-1 1 0 0 0,1 0 1 0 0,-1 0-1 0 0,0 0 0 0 0,1-1 1 0 0,-1 1-1 0 0,1 0 0 0 0,-1 0 0 0 0,0 0 1 0 0,1 0-1 0 0,-1 0 0 0 0,1 0 0 0 0,-1 0 1 0 0,0 0-1 0 0,1 0 0 0 0,-1 0 0 0 0,1 1 1 0 0,-1-1-1 0 0,0 0 0 0 0,0 1 0 0 0,-8 1-372 0 0,8-2 354 0 0,0 0 1 0 0,0 0-1 0 0,1 1 0 0 0,-1-1 0 0 0,0 1 0 0 0,0-1 1 0 0,1 1-1 0 0,-1-1 0 0 0,0 1 0 0 0,1-1 1 0 0,-1 1-1 0 0,1 0 0 0 0,-1-1 0 0 0,1 1 1 0 0,-1 0-1 0 0,-1 1-63 0 0,-2 3-335 0 0,0 0 1 0 0,1 1-1 0 0,-1-1 0 0 0,1 1 1 0 0,-5 10-1 0 0,2-2-5707 0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15:40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55 7368 0 0,'0'0'568'0'0,"0"-5"2921"0"0,-1 17-2379 0 0,1-8-891 0 0,0 0 0 0 0,0-1 0 0 0,0 1 0 0 0,0 0 0 0 0,0 0 0 0 0,1-1 0 0 0,0 1 0 0 0,0 0 0 0 0,0-1 0 0 0,2 5 0 0 0,-3-6-85 0 0,1-1 1 0 0,0 1 0 0 0,-1-1 0 0 0,1 0 0 0 0,0 0 0 0 0,0 1 0 0 0,0-1 0 0 0,0 0 0 0 0,0 0-1 0 0,0 0 1 0 0,2 2 0 0 0,-3-3-86 0 0,0 0-1 0 0,0 0 1 0 0,1 0-1 0 0,-1 0 1 0 0,0 0-1 0 0,1 0 1 0 0,-1 0-1 0 0,0 0 1 0 0,0 0-1 0 0,1 0 1 0 0,-1 0-1 0 0,0 0 1 0 0,1 0-1 0 0,-1 0 1 0 0,0 0-1 0 0,0 0 1 0 0,1 0-1 0 0,-1-1 1 0 0,0 1-1 0 0,1 0 1 0 0,-1 0-1 0 0,0 0 1 0 0,1-1-1 0 0,7-10 531 0 0,-6 7-536 0 0,-1 1 1 0 0,0-1-1 0 0,0 0 1 0 0,0 0-1 0 0,0 1 0 0 0,-1-1 1 0 0,0 0-1 0 0,0 0 1 0 0,0 0-1 0 0,0 0 1 0 0,0 0-1 0 0,-1 0 0 0 0,0 1 1 0 0,0-1-1 0 0,0 0 1 0 0,0 0-1 0 0,0 1 1 0 0,-1-1-1 0 0,1 1 0 0 0,-1-1 1 0 0,0 1-1 0 0,0 0 1 0 0,-1-1-1 0 0,1 1 1 0 0,-6-4-1 0 0,6 4 0 0 0,-6-3-81 0 0,6 4-220 0 0,0 4-126 0 0,-6 6-30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21:02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41 145 6448 0 0,'5'-17'297'0'0,"-4"14"-9"0"0,-1 3-285 0 0,0 0 1 0 0,-1-1-1 0 0,1 1 1 0 0,0 0-1 0 0,0 0 0 0 0,0 0 1 0 0,-1 0-1 0 0,1 0 0 0 0,0 0 1 0 0,0 0-1 0 0,-1 0 0 0 0,1-1 1 0 0,0 1-1 0 0,0 0 0 0 0,0 0 1 0 0,0 0-1 0 0,-1-1 0 0 0,1 1 1 0 0,0 0-1 0 0,0 0 1 0 0,0 0-1 0 0,0-1 0 0 0,0 1 1 0 0,0 0-1 0 0,-1 0 0 0 0,1 0 1 0 0,0-1-1 0 0,0 1 0 0 0,0 0 1 0 0,0 0-1 0 0,0-1 0 0 0,0 1 1 0 0,-1-11 110 0 0,1 9-21 0 0,0-1 0 0 0,0 1 0 0 0,-1-1 0 0 0,1 1 0 0 0,-1 0 0 0 0,1-1 0 0 0,-2-1 0 0 0,1 1 302 0 0,0 0 0 0 0,0 0 0 0 0,0 0-1 0 0,1 0 1 0 0,-1 0 0 0 0,1-6-1 0 0,0 6-97 0 0,-1 1 0 0 0,1-1 0 0 0,0 1 0 0 0,-1-1 0 0 0,1 1 0 0 0,-1-1 0 0 0,0 1 0 0 0,-1-4 0 0 0,2 6-173 0 0,-1-1 0 0 0,1 0 1 0 0,0 0-1 0 0,0 0 0 0 0,-1 0 0 0 0,1 1 0 0 0,0-1 0 0 0,0 0 0 0 0,0 0 0 0 0,0 0 0 0 0,0 0 1 0 0,0 0-1 0 0,0-1 0 0 0,1-4 300 0 0,-7-8 1068 0 0,6 14-1442 0 0,0 0 0 0 0,0 0 0 0 0,0 0 0 0 0,0 0 0 0 0,-1 0 1 0 0,1 0-1 0 0,0 0 0 0 0,0 0 0 0 0,0 0 0 0 0,0 0 0 0 0,-1 0 0 0 0,1 0 0 0 0,0 0 1 0 0,0 0-1 0 0,0 0 0 0 0,0 0 0 0 0,-1 0 0 0 0,1 0 0 0 0,0 0 0 0 0,0 0 1 0 0,0 0-1 0 0,0 0 0 0 0,-1 0 0 0 0,1 0 0 0 0,0 0 0 0 0,0 0 0 0 0,0 0 0 0 0,0 0 1 0 0,0 0-1 0 0,-1 0 0 0 0,1 1 0 0 0,0-1 0 0 0,0 0 0 0 0,0 0 0 0 0,0 0 1 0 0,0 0-1 0 0,0 0 0 0 0,0 1 0 0 0,-1-1 0 0 0,0 2 32 0 0,0 1 1 0 0,-1-1-1 0 0,1 1 0 0 0,0-1 1 0 0,0 1-1 0 0,1 0 0 0 0,-2 4 0 0 0,0 4-69 0 0,1 1 0 0 0,0-1 0 0 0,1 1 0 0 0,0-1 0 0 0,1 1 0 0 0,0 0-1 0 0,1-1 1 0 0,0 0 0 0 0,1 1 0 0 0,0-1 0 0 0,1 0 0 0 0,0-1 0 0 0,7 12-1 0 0,-3-5-77 0 0,1-2-1 0 0,1 1 1 0 0,0-2-1 0 0,23 26 0 0 0,-15-16-265 0 0,-4-3-1429 0 0,-2-9-2743 0 0,-2-4-1110 0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1:21:03.6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104 150 1840 0 0,'-8'13'167'0'0,"5"-16"-186"0"0,3 2 31 0 0,-12-1 799 0 0,9 2 428 0 0,-1 0 1 0 0,1 0-1 0 0,-1 0 1 0 0,1 1-1 0 0,-1-1 1 0 0,1 1-1 0 0,-7 2 0 0 0,-2 3 333 0 0,10-5-1493 0 0,1 1 0 0 0,-1-1-1 0 0,1 1 1 0 0,0 0 0 0 0,-1-1 0 0 0,1 1-1 0 0,0 0 1 0 0,-1 3 0 0 0,-1 1 26 0 0,1-3-52 0 0,1 0 0 0 0,-1 0 0 0 0,1 0 0 0 0,0 0 1 0 0,0 1-1 0 0,-1 3 0 0 0,-1 6-9 0 0,1-3-30 0 0,1 0 0 0 0,-1-1 0 0 0,2 1 0 0 0,-1 0 1 0 0,1 0-1 0 0,1 0 0 0 0,0 0 0 0 0,2 12 1 0 0,1-2-15 0 0,0-15-7 0 0,3 0-70 0 0,21 21-105 0 0,-26-25 195 0 0,-1-1 0 0 0,0 1-1 0 0,0-1 1 0 0,1 0 0 0 0,-1 1 0 0 0,0-1-1 0 0,1 0 1 0 0,-1 0 0 0 0,0 0 0 0 0,1 0-1 0 0,-1 0 1 0 0,1 0 0 0 0,-1-1 0 0 0,0 1-1 0 0,3-1 1 0 0,-1 0 14 0 0,0 0-1 0 0,0 0 1 0 0,1 0 0 0 0,-1-1-1 0 0,0 1 1 0 0,0-1 0 0 0,0 0-1 0 0,0 0 1 0 0,-1 0 0 0 0,1 0-1 0 0,0-1 1 0 0,-1 1-1 0 0,0-1 1 0 0,1 1 0 0 0,-1-1-1 0 0,3-5 1 0 0,0-2 70 0 0,-1 1 0 0 0,-1 0-1 0 0,0-1 1 0 0,3-13 0 0 0,-2 6 11 0 0,-1 3 14 0 0,1-22-1 0 0,-1 5-22 0 0,-2 16-40 0 0,-1-1-1 0 0,0 1 1 0 0,-5-28 0 0 0,3 28-44 0 0,0 5 19 0 0,0 1-1 0 0,0-1 0 0 0,-7-14 1 0 0,8 22-15 0 0,0 0-1 0 0,0 0 1 0 0,-1-1 0 0 0,1 1-1 0 0,-1 0 1 0 0,1 0 0 0 0,-1 0-1 0 0,0 0 1 0 0,0 1 0 0 0,1-1 0 0 0,-1 0-1 0 0,-1 1 1 0 0,1 0 0 0 0,0-1-1 0 0,0 1 1 0 0,0 0 0 0 0,-1 0 0 0 0,-2-1-1 0 0,3 2-12 0 0,1-1 0 0 0,0 1 0 0 0,-1 0-1 0 0,1 0 1 0 0,0 0 0 0 0,-1 0 0 0 0,1 0-1 0 0,0 0 1 0 0,-1 0 0 0 0,1 0 0 0 0,0 1-1 0 0,-1-1 1 0 0,1 0 0 0 0,0 1 0 0 0,0-1-1 0 0,-1 1 1 0 0,1 0 0 0 0,0-1 0 0 0,0 1-1 0 0,0 0 1 0 0,0 0 0 0 0,0-1 0 0 0,0 1-1 0 0,0 0 1 0 0,0 0 0 0 0,0 0 0 0 0,0 0-1 0 0,1 1 1 0 0,-1-1 0 0 0,0 0 0 0 0,1 0-1 0 0,-1 0 1 0 0,1 1 0 0 0,-1-1 0 0 0,0 2-1 0 0,-2 5 2 0 0,-1 1 0 0 0,-8 11 0 0 0,8-13-59 0 0,1-1 1 0 0,-1 1 0 0 0,-4 13-1 0 0,8-18 23 0 0,-14 55-267 0 0,13-53 310 0 0,0 0-1 0 0,1 1 0 0 0,0-1 0 0 0,-1 0 0 0 0,2 1 0 0 0,-1-1 1 0 0,0 0-1 0 0,1 1 0 0 0,0-1 0 0 0,2 6 0 0 0,-2-8 88 0 0,22 8 90 0 0,-18-8-121 0 0,1-2 0 0 0,0 1-1 0 0,0 0 1 0 0,0-1 0 0 0,0 0 0 0 0,0-1-1 0 0,0 1 1 0 0,-1-1 0 0 0,1 0 0 0 0,0-1-1 0 0,0 1 1 0 0,-1-1 0 0 0,1 0 0 0 0,-1 0-1 0 0,1-1 1 0 0,-1 0 0 0 0,0 0 0 0 0,5-4-1 0 0,22-14 69 0 0,-15 4-128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25.7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0 276 8288 0 0,'0'0'638'0'0,"2"-1"-120"0"0,18-8 4380 0 0,34-8 0 0 0,-45 14-4304 0 0,71-26 4035 0 0,-69 24-4323 0 0,15-1 205 0 0,-22 6-427 0 0,0-1 1 0 0,0 1-1 0 0,0-1 0 0 0,0 0 1 0 0,8-4-1 0 0,-7 3-211 0 0,-1 0 0 0 0,1 0 0 0 0,0 0 0 0 0,1 0 1 0 0,-1 1-1 0 0,7-1 0 0 0,-10 2-954 0 0</inkml:trace>
  <inkml:trace contextRef="#ctx0" brushRef="#br0" timeOffset="1">144 0 15088 0 0,'0'0'8483'0'0,"0"2"-7776"0"0,2 22-212 0 0,1-1-1 0 0,1 0 1 0 0,1 0-1 0 0,9 27 1 0 0,-5-19-383 0 0,35 106-32 0 0,-40-127-117 0 0,1 0 0 0 0,0 0-1 0 0,0 0 1 0 0,1-1 0 0 0,7 10-1 0 0,6 10-191 0 0,-15-22-320 0 0,0 0 0 0 0,1 0 1 0 0,-1 0-1 0 0,1-1 0 0 0,0 0 1 0 0,1 0-1 0 0,0 0 0 0 0,11 8 0 0 0,-14-12-1467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5:20:20.9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84 21 6680 0 0,'0'0'300'0'0,"0"-1"0"0"0,0-17 2549 0 0,-10 16 4861 0 0,16 57-6022 0 0,-6-40-1136 0 0,-6 27 0 0 0,4-27-293 0 0,-2 25 1 0 0,4-31-202 0 0,-1-1 0 0 0,0 0 0 0 0,-1 1 0 0 0,-5 14-1 0 0,4-13-24 0 0,0 0 0 0 0,-2 12 0 0 0,5-19-27 0 0,-1-1 0 0 0,1 1 0 0 0,-1-1 0 0 0,0 0 0 0 0,0 1 0 0 0,0-1-1 0 0,0 0 1 0 0,-2 4 0 0 0,2-5-6 0 0,0 0 0 0 0,0 1 0 0 0,0-1 0 0 0,1 0 0 0 0,-1 1 0 0 0,0-1 0 0 0,1 1 0 0 0,-1-1 0 0 0,1 1 0 0 0,-1-1 0 0 0,1 1 0 0 0,0 0 0 0 0,0-1 0 0 0,-1 3 0 0 0,0 6 0 0 0,-10 11-44 0 0,10-19-177 0 0,1 0-50 0 0,0 3-81 0 0,-1-1-1 0 0,0 1 1 0 0,0-1 0 0 0,0 0-1 0 0,-1 1 1 0 0,0-1-1 0 0,0 0 1 0 0,-2 4-1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5:20:21.5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 11000 0 0,'0'0'1332'0'0,"-3"5"614"0"0,0 2-881 0 0,-1 8 846 0 0,-2 25 33 0 0,6-8-1492 0 0,-1-12-383 0 0,0 0 1 0 0,2 0-1 0 0,1-1 0 0 0,0 1 1 0 0,1-1-1 0 0,7 23 0 0 0,13 1-69 0 0,-22-41 0 0 0,0 0 0 0 0,0 0 0 0 0,0 0 0 0 0,1 0 0 0 0,-1 0 0 0 0,1 0 0 0 0,3 3 0 0 0,8 10 0 0 0,-11-12-3 0 0,1 0 0 0 0,0 0 0 0 0,1 0 0 0 0,-1 0 0 0 0,0-1 0 0 0,6 4-1 0 0,-7-5 2 0 0,0 0-1 0 0,0 0 1 0 0,1 0-1 0 0,-1-1 1 0 0,0 1-1 0 0,0-1 1 0 0,0 1-1 0 0,0-1 1 0 0,1 0-1 0 0,-1 0 1 0 0,0 0-1 0 0,0 0 1 0 0,0-1-1 0 0,1 1 1 0 0,-1 0-1 0 0,0-1 1 0 0,0 1-1 0 0,0-1 1 0 0,3-2-1 0 0,-2 2 11 0 0,-1 0 0 0 0,0-1 0 0 0,0 1-1 0 0,0-1 1 0 0,0 1 0 0 0,0-1-1 0 0,-1 0 1 0 0,1 0 0 0 0,-1 0 0 0 0,1 0-1 0 0,-1 0 1 0 0,1 0 0 0 0,0-3 0 0 0,12-32 187 0 0,-12 31-139 0 0,2-9 92 0 0,-1-1 1 0 0,0 1-1 0 0,-1-1 0 0 0,-1 1 0 0 0,0-1 0 0 0,-3-16 0 0 0,2-1 239 0 0,0 28-329 0 0,-1-1-1 0 0,1 1 0 0 0,-1 0 0 0 0,0 0 0 0 0,0-1 1 0 0,-1 1-1 0 0,0 0 0 0 0,1 0 0 0 0,-2 1 0 0 0,1-1 1 0 0,-1 0-1 0 0,1 1 0 0 0,-1-1 0 0 0,0 1 0 0 0,-1 0 0 0 0,1 0 1 0 0,-1 0-1 0 0,0 0 0 0 0,-6-4 0 0 0,2 1-25 0 0,8 7-27 0 0,-1-1-1 0 0,0 0 1 0 0,0 0 0 0 0,1 1 0 0 0,-1-1-1 0 0,0 1 1 0 0,0-1 0 0 0,0 0 0 0 0,0 1-1 0 0,0 0 1 0 0,0-1 0 0 0,0 1 0 0 0,0 0 0 0 0,0-1-1 0 0,0 1 1 0 0,0 0 0 0 0,-1 0 0 0 0,-5 0 17 0 0,-29 1 52 0 0,33-1-71 0 0,1 1 1 0 0,0-1-1 0 0,-1 1 1 0 0,1 0-1 0 0,0-1 1 0 0,0 1-1 0 0,0 0 1 0 0,0 0-1 0 0,0 0 0 0 0,0 0 1 0 0,0 1-1 0 0,-3 1 1 0 0,-2 4 20 0 0,-3 5 5 0 0,6-7-37 0 0,1 1-1 0 0,0 0 1 0 0,0-1-1 0 0,0 1 1 0 0,1 0-1 0 0,-1 1 1 0 0,2-1-1 0 0,-1 0 1 0 0,1 0-1 0 0,0 1 1 0 0,0-1-1 0 0,0 1 1 0 0,1-1-1 0 0,0 1 1 0 0,2 11-1 0 0,4-6 9 0 0,-2-8 6 0 0,0-1-1 0 0,0 0 0 0 0,0 0 0 0 0,1 0 1 0 0,-1-1-1 0 0,1 1 0 0 0,0-1 0 0 0,-1 0 1 0 0,1 0-1 0 0,0-1 0 0 0,0 0 0 0 0,0 0 1 0 0,7 1-1 0 0,0 0 115 0 0,-9-1-81 0 0,0-1 0 0 0,-1 0 1 0 0,1-1-1 0 0,0 1 1 0 0,0 0-1 0 0,-1-1 0 0 0,1 0 1 0 0,0 1-1 0 0,-1-1 1 0 0,1 0-1 0 0,-1 0 0 0 0,1-1 1 0 0,2 0-1 0 0,30-22 312 0 0,-32 23-477 0 0,60-50 328 0 0,-38 27-6755 0 0,-9 7-1081 0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14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239 2280 14800 0 0,'0'0'678'0'0,"0"-2"-14"0"0,0 2-655 0 0,0 0-1 0 0,0 0 1 0 0,0-1-1 0 0,0 1 0 0 0,0 0 1 0 0,0-1-1 0 0,0 1 1 0 0,0 0-1 0 0,0-1 1 0 0,-1 1-1 0 0,1 0 1 0 0,0 0-1 0 0,0-1 1 0 0,0 1-1 0 0,0 0 1 0 0,-1-1-1 0 0,1 1 0 0 0,0 0 1 0 0,0 0-1 0 0,0 0 1 0 0,-1-1-1 0 0,1 1 1 0 0,0 0-1 0 0,0 0 1 0 0,-1 0-1 0 0,1-1 1 0 0,0 1-1 0 0,-1 0 0 0 0,1 0 1 0 0,0 0-1 0 0,0 0 1 0 0,-1 0-1 0 0,1 0 1 0 0,0 0-1 0 0,-1 0 1 0 0,1 0-1 0 0,0 0 1 0 0,-1 0-1 0 0,1 0 1 0 0,0 0-1 0 0,-1 0 0 0 0,1 0 27 0 0,-1-1 368 0 0,-1 1 0 0 0,1-1 0 0 0,0 1 0 0 0,0-1 0 0 0,0 0 0 0 0,0 0 0 0 0,-1 0 0 0 0,1 1 1 0 0,0-1-1 0 0,1 0 0 0 0,-1 0 0 0 0,0 0 0 0 0,-1-2 0 0 0,1 1-244 0 0,0 0-1 0 0,0 0 0 0 0,0 0 1 0 0,1 0-1 0 0,-1 0 0 0 0,1 0 1 0 0,-2-4-1 0 0,2 2-129 0 0,0 1 1 0 0,0-1-1 0 0,0 0 0 0 0,0 0 1 0 0,1 1-1 0 0,-1-1 0 0 0,1 0 1 0 0,0 1-1 0 0,2-7 0 0 0,0 4 95 0 0,-2 0 1 0 0,1-1-1 0 0,0 1 0 0 0,-1 0 0 0 0,0-10 0 0 0,5-22 202 0 0,-2 23-187 0 0,-1 1 1 0 0,-1-1-1 0 0,1-28 0 0 0,-6-47 358 0 0,0 15-126 0 0,-3-45-35 0 0,0-13 51 0 0,6 127-353 0 0,5-165 320 0 0,-4 137-506 0 0,-4-42 0 0 0,0 4 281 0 0,-1-120 27 0 0,3 162-115 0 0,-6-28 0 0 0,0-5 9 0 0,-8-46 54 0 0,3 35-64 0 0,9 47-34 0 0,-17-93 52 0 0,17 98-47 0 0,0 0-1 0 0,1 0 1 0 0,2 0 0 0 0,1-27-1 0 0,0 2 1 0 0,-1-125 106 0 0,0 157-105 0 0,-1 10-12 0 0,1 0-1 0 0,0 0 1 0 0,0-1 0 0 0,1-5 0 0 0,-1-41 0 0 0,0 6 64 0 0,-1 37-64 0 0,-1 7 0 0 0,2-21 0 0 0,-1 13 0 0 0,-3 2 0 0 0,3-2 0 0 0,1 2 16 0 0,0 6 128 0 0,-2 4-91 0 0,1-1-52 0 0,0-1 0 0 0,0 1 0 0 0,0 0-1 0 0,0 0 1 0 0,0 0 0 0 0,0 0 0 0 0,1 0-1 0 0,-1 0 1 0 0,0 0 0 0 0,0 0 0 0 0,1 0-1 0 0,-1 0 1 0 0,1 0 0 0 0,-1 1 0 0 0,1-1-1 0 0,-1 0 1 0 0,1 3 0 0 0,-1-3-1 0 0,1 0-1 0 0,0 0 1 0 0,0 1 0 0 0,-1-1 0 0 0,1 0 0 0 0,-1 1 0 0 0,1-1 0 0 0,-1 0-1 0 0,0 0 1 0 0,0 0 0 0 0,1 0 0 0 0,-1 0 0 0 0,0 0 0 0 0,0 0-1 0 0,0 0 1 0 0,-1 1 0 0 0,-3 4 6 0 0,1 0 0 0 0,-1 0 0 0 0,1 0 0 0 0,1 1 0 0 0,0 0 0 0 0,-1-1 0 0 0,2 1 0 0 0,-5 14-1 0 0,5-16-2 0 0,0 0 0 0 0,0 0-1 0 0,0-1 1 0 0,-7 9 0 0 0,7-9-4 0 0,-1 0 1 0 0,1-1 0 0 0,0 1 0 0 0,0 0-1 0 0,0 1 1 0 0,0-1 0 0 0,1 0-1 0 0,-2 6 1 0 0,-5 23-51 0 0,6-27 31 0 0,0 1 1 0 0,1 0-1 0 0,-1-1 0 0 0,1 11 1 0 0,1-12 11 0 0,-3 4 5 0 0,-6 9 3 0 0,6-15 0 0 0,-3 16-24 0 0,5-17-93 0 0,5-7-4127 0 0,-3 4 4032 0 0,0 0 1 0 0,-1 0-1 0 0,1-1 0 0 0,-1 1 1 0 0,1 0-1 0 0,-1 0 1 0 0,1-1-1 0 0,-1 1 0 0 0,0 0 1 0 0,1-1-1 0 0,-1 1 1 0 0,0 0-1 0 0,0-2 0 0 0,0-10-2120 0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15.3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 12784 0 0,'0'0'10055'0'0,"2"-1"-9111"0"0,-1 1-819 0 0,0 0 0 0 0,0 0 1 0 0,0 0-1 0 0,0 0 0 0 0,0 0 0 0 0,0 0 0 0 0,0 0 0 0 0,0 0 0 0 0,0 0 0 0 0,0 0 0 0 0,0 1 0 0 0,0-1 0 0 0,0 0 1 0 0,0 1-1 0 0,0-1 0 0 0,0 1 0 0 0,0-1 0 0 0,0 1 0 0 0,-1-1 0 0 0,1 1 0 0 0,0 0 0 0 0,0-1 0 0 0,-1 1 0 0 0,1 0 1 0 0,0 1-1 0 0,6 3-211 0 0,-1 0 275 0 0,-1 1 0 0 0,1-1-1 0 0,-1 1 1 0 0,8 12 0 0 0,6 6 77 0 0,-10-10-223 0 0,-8-12-34 0 0,0 1-1 0 0,1-1 1 0 0,-1 1 0 0 0,1-1 0 0 0,0 0-1 0 0,0 0 1 0 0,0 0 0 0 0,0 0 0 0 0,0 0-1 0 0,0 0 1 0 0,1 0 0 0 0,3 2-1 0 0,14 9-21 0 0,-18-12-115 0 0,0 0-249 0 0,6 4-1724 0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16.0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17 146 17967 0 0,'0'0'827'0'0,"-10"0"298"0"0,10 0-1105 0 0,0 0-1 0 0,0 0 0 0 0,-1 0 1 0 0,1 1-1 0 0,0-1 0 0 0,0 0 0 0 0,0 0 1 0 0,-1 0-1 0 0,1 0 0 0 0,0 0 1 0 0,0 0-1 0 0,-1 0 0 0 0,1-1 1 0 0,0 1-1 0 0,0 0 0 0 0,0 0 0 0 0,-1 0 1 0 0,1 0-1 0 0,0 0 0 0 0,0 0 1 0 0,0 0-1 0 0,0 0 0 0 0,-1 0 0 0 0,1-1 1 0 0,0 1-1 0 0,0 0 0 0 0,0 0 1 0 0,0 0-1 0 0,0 0 0 0 0,-1 0 1 0 0,1-1-1 0 0,0 1 0 0 0,0 0 0 0 0,0 0 1 0 0,0 0-1 0 0,0-1 0 0 0,0 1 1 0 0,0 0-1 0 0,0 0 0 0 0,0 0 0 0 0,0-1 1 0 0,0 1-1 0 0,0 0 0 0 0,0 0 1 0 0,0 0-1 0 0,0-1 0 0 0,0 1 1 0 0,0 0-1 0 0,0 0 0 0 0,0 0 0 0 0,0-1 1 0 0,0 1-1 0 0,0 0 0 0 0,0 0 1 0 0,0 0-1 0 0,0-1 0 0 0,0 1 0 0 0,0 0 1 0 0,1 0-1 0 0,-1 0 0 0 0,0 0 1 0 0,0-1-1 0 0,0 1 0 0 0,0 0 1 0 0,0 0-1 0 0,1 0 0 0 0,-1-1 131 0 0,6-1 376 0 0,13-9 1833 0 0,-19 10-2297 0 0,1 1-1 0 0,-1 0 1 0 0,1-1 0 0 0,0 1-1 0 0,-1 0 1 0 0,1 0-1 0 0,-1-1 1 0 0,1 1-1 0 0,0 0 1 0 0,-1 0 0 0 0,1 0-1 0 0,0 0 1 0 0,-1 0-1 0 0,1 0 1 0 0,0 0-1 0 0,0 0 1 0 0,4 0 123 0 0,36-17 687 0 0,31-11-336 0 0,-61 23-506 0 0,-1 1 1 0 0,1-2-1 0 0,-1 0 0 0 0,19-13 1 0 0,-18 11-561 0 0,0 1 0 0 0,1 0 0 0 0,13-6 0 0 0,-24 13-787 0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16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5 7832 0 0,'0'0'356'0'0,"-2"0"-7"0"0,-16-4-1154 0 0,12 3 2950 0 0,1 1 0 0 0,-1 0 0 0 0,1 0-1 0 0,-1 1 1 0 0,1 0 0 0 0,-9 2 0 0 0,12-2-1996 0 0,0 0 0 0 0,1 0 0 0 0,-1 0 0 0 0,0 0 0 0 0,1 0 0 0 0,-1 1 0 0 0,1-1 0 0 0,-1 0 0 0 0,1 1 0 0 0,0-1-1 0 0,0 1 1 0 0,0 0 0 0 0,-2 2 0 0 0,2-3-7 0 0,0 1-86 0 0,1 0-1 0 0,-1-1 1 0 0,0 1 0 0 0,1 0 0 0 0,-1 0 0 0 0,1-1 0 0 0,-1 1 0 0 0,1 0 0 0 0,0 0 0 0 0,0 3 0 0 0,-2 8 13 0 0,-7 21 5 0 0,-12 45 58 0 0,20-64-132 0 0,0 6-3 0 0,0-18 5 0 0,0-2 14 0 0,0 1 53 0 0,2 1-11 0 0,1 10-32 0 0,-1-9 17 0 0,2-4-318 0 0,13-1 306 0 0,1 1 1 0 0,-1-2-1 0 0,1 0 0 0 0,26-8 0 0 0,-33 8-9 0 0,-1 0 1 0 0,1 1-1 0 0,0 0 0 0 0,0 0 1 0 0,0 1-1 0 0,17 1 0 0 0,-18 0-17 0 0,22 4-326 0 0,-29-4 334 0 0,-1 0 0 0 0,1-1 0 0 0,-1 1 0 0 0,1 0 0 0 0,-1 0 0 0 0,1-1 0 0 0,-1 1 0 0 0,0 0 0 0 0,1 1 0 0 0,-1-1 0 0 0,0 0 0 0 0,0 0 0 0 0,0 0-1 0 0,0 1 1 0 0,0-1 0 0 0,1 3 0 0 0,9 19 125 0 0,-11-15-155 0 0,-1-2 24 0 0,1-3-19 0 0,0-1 0 0 0,0 0 0 0 0,0 0 0 0 0,0 0 0 0 0,-1 0 0 0 0,1 0 0 0 0,-1 0-1 0 0,0 0 1 0 0,1 0 0 0 0,-1 0 0 0 0,0 0 0 0 0,0 0 0 0 0,-2 2 0 0 0,3-3 2 0 0,0-1 0 0 0,-1 1 1 0 0,1 0-1 0 0,0-1 0 0 0,0 1 0 0 0,0 0 1 0 0,-1 0-1 0 0,1-1 0 0 0,0 1 1 0 0,0 0-1 0 0,0 0 0 0 0,0-1 0 0 0,0 1 1 0 0,0 0-1 0 0,0-1 0 0 0,1 1 0 0 0,-1 1 1 0 0,0 1-8 0 0,0 1 28 0 0,0-1 1 0 0,-1 1-1 0 0,0 0 1 0 0,0 0-1 0 0,0-1 0 0 0,0 1 1 0 0,-1 0-1 0 0,1-1 1 0 0,-1 0-1 0 0,0 1 1 0 0,0-1-1 0 0,0 0 0 0 0,-1 0 1 0 0,1 0-1 0 0,-1 0 1 0 0,1 0-1 0 0,-1-1 1 0 0,0 1-1 0 0,0-1 0 0 0,0 1 1 0 0,-5 2-1 0 0,1-2-18 0 0,1 1 0 0 0,-1-1 0 0 0,0 0 0 0 0,0 0 0 0 0,0-1 0 0 0,0 0 0 0 0,0 0 0 0 0,-1-1 1 0 0,1 0-1 0 0,-9 0 0 0 0,12-1 9 0 0,0 0 0 0 0,-1-1 0 0 0,1 1 0 0 0,0-1 0 0 0,-6-2 1 0 0,-8-2-38 0 0,17 4-93 0 0,-1 1 0 0 0,0-1 0 0 0,0 0-1 0 0,0 0 1 0 0,0 0 0 0 0,1 0 0 0 0,-1 0-1 0 0,0 0 1 0 0,1-1 0 0 0,-1 1 0 0 0,1-1-1 0 0,0 1 1 0 0,-1-1 0 0 0,1 1 0 0 0,0-1 0 0 0,0 0-1 0 0,0 1 1 0 0,0-1 0 0 0,0 0 0 0 0,0 0-1 0 0,0 0 1 0 0,0-3 0 0 0,-4-6-2311 0 0,-1 0-5140 0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17.6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3680 0 0,'1'-7'22205'0'0,"2"17"-22055"0"0,-1 0 1 0 0,0 1-1 0 0,-1-1 1 0 0,1 12 0 0 0,-3 49 209 0 0,1-34-241 0 0,0 102 35 0 0,6-69-474 0 0,-6-47-320 0 0,0-22 174 0 0,12 3-9590 0 0,3-4 3227 0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18.0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229 5 10592 0 0,'-2'0'6442'0'0,"-20"-2"-3352"0"0,18 1-2815 0 0,0 1-1 0 0,0-1 1 0 0,0 1 0 0 0,0 0 0 0 0,0 0 0 0 0,0 0 0 0 0,0 1-1 0 0,0-1 1 0 0,0 1 0 0 0,1 0 0 0 0,-1 0 0 0 0,0 0-1 0 0,-6 4 1 0 0,0 2 13 0 0,1 1-1 0 0,0 0 0 0 0,-11 13 0 0 0,2-3-200 0 0,8-6-68 0 0,0 1 1 0 0,1 0-1 0 0,-13 23 0 0 0,11-17-16 0 0,8-14 9 0 0,1 0 1 0 0,0 0-1 0 0,0 1 0 0 0,0-1 0 0 0,0 1 0 0 0,-1 8 1 0 0,3-13 324 0 0,3 2-284 0 0,0-1 0 0 0,-1 0 0 0 0,1 0-1 0 0,0 0 1 0 0,0 0 0 0 0,0-1 0 0 0,0 1 0 0 0,1-1 0 0 0,-1 1 0 0 0,0-1 0 0 0,1 0 0 0 0,-1-1 0 0 0,0 1-1 0 0,5 0 1 0 0,3-1 100 0 0,1 1 0 0 0,21-4 0 0 0,5 0 98 0 0,-29 2-229 0 0,0 1 0 0 0,0-1 0 0 0,0-1 0 0 0,0 0 0 0 0,-1 0 0 0 0,17-7 0 0 0,-23 8-347 0 0,0 2-88 0 0,11 1-1176 0 0,-4-1-4513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18.6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74 0 10592 0 0,'0'0'964'0'0,"-2"0"-795"0"0,-11 1 9313 0 0,10 0-8952 0 0,0 0 1 0 0,-1 0-1 0 0,1 1 0 0 0,0-1 0 0 0,0 1 0 0 0,-5 3 0 0 0,6-4-491 0 0,1 0 1 0 0,0 0 0 0 0,0 0-1 0 0,-1 0 1 0 0,1 1-1 0 0,0-1 1 0 0,0 0 0 0 0,0 0-1 0 0,0 1 1 0 0,1-1-1 0 0,-1 1 1 0 0,0-1 0 0 0,0 0-1 0 0,1 1 1 0 0,-1 0-1 0 0,1-1 1 0 0,0 1 0 0 0,-1-1-1 0 0,1 3 1 0 0,0 0 12 0 0,-1-1 0 0 0,0 1-1 0 0,1 0 1 0 0,-1-1 0 0 0,-1 1 0 0 0,0 3 0 0 0,0-3-63 0 0,1 0-1 0 0,-1 0 1 0 0,1 0-1 0 0,-1 7 1 0 0,2-9 9 0 0,0-1 1 0 0,1 1-1 0 0,-1 0 1 0 0,0 0-1 0 0,0-1 1 0 0,1 1-1 0 0,-1-1 1 0 0,1 1-1 0 0,-1 0 0 0 0,1-1 1 0 0,0 1-1 0 0,-1-1 1 0 0,1 1-1 0 0,0-1 1 0 0,2 3-1 0 0,2 1 2 0 0,-4-4 0 0 0,0 0 0 0 0,0 0 0 0 0,-1-1 0 0 0,1 1 0 0 0,0 0 0 0 0,0 0 0 0 0,-1 0 0 0 0,1 0 0 0 0,-1 0 0 0 0,1 0 0 0 0,-1 0 0 0 0,1 0 0 0 0,-1 0 0 0 0,1 0 0 0 0,-1 0 0 0 0,0 0 0 0 0,0 0 0 0 0,0 0 0 0 0,1 0 0 0 0,-1 1 0 0 0,0-1 0 0 0,0 0 0 0 0,0 0 0 0 0,-1 0 0 0 0,1 0 0 0 0,0 1 0 0 0,-5 6 0 0 0,4-7 0 0 0,1-1 0 0 0,0 0 0 0 0,-1 1 0 0 0,1-1 0 0 0,0 0 0 0 0,0 1 0 0 0,-1-1 0 0 0,1 0 0 0 0,0 1 0 0 0,0-1 0 0 0,0 1 0 0 0,0-1 0 0 0,-1 0 0 0 0,1 1 0 0 0,0-1 0 0 0,0 1 0 0 0,0-1 0 0 0,0 1 0 0 0,0 0 0 0 0,9 21 0 0 0,-7-12 0 0 0,0-16 0 0 0,-3-4 0 0 0,1 9 0 0 0,0-1 0 0 0,-1 1 0 0 0,1 0 0 0 0,0 0 0 0 0,0-1 0 0 0,0 1 0 0 0,0 0 0 0 0,0 0 0 0 0,1-1 0 0 0,-1 1 0 0 0,0 0 0 0 0,1-2 0 0 0,39-68 0 0 0,-36 64 0 0 0,1-1 0 0 0,0 1 0 0 0,0 1 0 0 0,0-1 0 0 0,11-9 0 0 0,-14 14 3 0 0,-1 1-1 0 0,1-1 0 0 0,-1 1 1 0 0,0-1-1 0 0,0 0 1 0 0,1 0-1 0 0,-1 1 0 0 0,0-1 1 0 0,-1 0-1 0 0,2-3 1 0 0,-2 4-2 0 0,1-1 1 0 0,-1 1 0 0 0,1 0 0 0 0,-1 0 0 0 0,1 0-1 0 0,0-1 1 0 0,0 1 0 0 0,-1 0 0 0 0,1 0 0 0 0,0 0-1 0 0,0 0 1 0 0,0 0 0 0 0,0 0 0 0 0,0 1-1 0 0,0-1 1 0 0,0 0 0 0 0,0 0 0 0 0,0 1 0 0 0,1-1-1 0 0,1 0 1 0 0,8-3-2 0 0,-11 4 0 0 0,1 0 0 0 0,-1 0 0 0 0,0 0 0 0 0,0 0 0 0 0,0 0 0 0 0,1 0 0 0 0,-1 0 0 0 0,0 0 0 0 0,0 0 0 0 0,0 0 0 0 0,1 0 0 0 0,-1 0 0 0 0,0 0 0 0 0,0 0 0 0 0,0 0 0 0 0,1 0 0 0 0,-1 1 0 0 0,0-1 0 0 0,0 0 0 0 0,0 0 0 0 0,0 0 0 0 0,1 0 0 0 0,-1 0 0 0 0,0 1 0 0 0,0-1 0 0 0,0 0 0 0 0,0 0 0 0 0,0 0 0 0 0,0 0 0 0 0,1 1 0 0 0,-1-1 0 0 0,0 0 0 0 0,0 0 0 0 0,0 0 0 0 0,0 1 0 0 0,0-1 0 0 0,0 0 0 0 0,0 0 0 0 0,0 0 0 0 0,0 1 0 0 0,0-1 0 0 0,0 0 0 0 0,-4 6 0 0 0,4-5 0 0 0,-1-1 0 0 0,0 1 0 0 0,1 0 0 0 0,-1-1 0 0 0,1 1 0 0 0,-1 0 0 0 0,1-1 0 0 0,-1 1 0 0 0,1 0 0 0 0,0 0 0 0 0,-1 0 0 0 0,1-1 0 0 0,0 1 0 0 0,0 0 0 0 0,0 0 0 0 0,0 0 0 0 0,-1 0 0 0 0,1 0 0 0 0,0-1 0 0 0,0 1 0 0 0,1 0 0 0 0,-1 0 0 0 0,0 2 0 0 0,10 12 0 0 0,-9-14 0 0 0,0 0 0 0 0,-1 0 0 0 0,1 0 0 0 0,0 0 0 0 0,0 0 0 0 0,0 1 0 0 0,-1-1 0 0 0,1 0 0 0 0,-1 0 0 0 0,1 1 0 0 0,-1-1 0 0 0,1 1 0 0 0,-1-1 0 0 0,0 0 0 0 0,0 1 0 0 0,0-1 0 0 0,1 0 0 0 0,-1 1 0 0 0,-1 1 0 0 0,0 1 0 0 0,1 0 0 0 0,-1 0 0 0 0,1-1 0 0 0,0 1 0 0 0,0 0 0 0 0,0 0 0 0 0,0 0 0 0 0,1-1 0 0 0,0 1 0 0 0,-1 0 0 0 0,1 0 0 0 0,1-1 0 0 0,0 5 0 0 0,1 1 0 0 0,-3-8 0 0 0,0 0 0 0 0,0-1 0 0 0,-1 1 0 0 0,1 0 0 0 0,0 0 0 0 0,0-1 0 0 0,0 1 0 0 0,0 0 0 0 0,0 0 0 0 0,0 0 0 0 0,0-1-1 0 0,0 1 1 0 0,0 0 0 0 0,0 0 0 0 0,0 0 0 0 0,1-1 0 0 0,-1 1 0 0 0,0 0 0 0 0,1 0 0 0 0,-1-1 0 0 0,0 1 0 0 0,1 0 0 0 0,-1-1 0 0 0,1 1 0 0 0,-1 0 0 0 0,1-1 0 0 0,-1 1-1 0 0,1-1 1 0 0,0 1 0 0 0,-1 0 0 0 0,1-1 0 0 0,1 1 0 0 0,-2-1 1 0 0,1 1 0 0 0,-1-1-1 0 0,1 0 1 0 0,-1 1 0 0 0,1-1-1 0 0,-1 1 1 0 0,1-1 0 0 0,-1 1 0 0 0,1-1-1 0 0,-1 0 1 0 0,0 1 0 0 0,1 0-1 0 0,-1-1 1 0 0,0 1 0 0 0,0-1-1 0 0,1 1 1 0 0,-1 0 0 0 0,0-1 0 0 0,0 1 0 0 0,0-1 0 0 0,0 0 0 0 0,1 0 0 0 0,-1 1 0 0 0,0-1 0 0 0,0 0 1 0 0,0 0-1 0 0,0 1 0 0 0,0-1 0 0 0,1 0 0 0 0,-1 0 0 0 0,0 0 0 0 0,0 1 0 0 0,0-1 0 0 0,1 0 0 0 0,-1 0 0 0 0,0 0 0 0 0,0 0 0 0 0,1 0 1 0 0,-1 1-1 0 0,0-1 0 0 0,0 0 0 0 0,1 0 0 0 0,-1 0 0 0 0,0 0 0 0 0,0 0 0 0 0,1 0 0 0 0,-1 0 0 0 0,0 0 0 0 0,0 0 0 0 0,1 0 1 0 0,-1 0-1 0 0,0 0 0 0 0,1 0 0 0 0,-1 0 0 0 0,0 0 0 0 0,0 0 0 0 0,1 0 0 0 0,-1-1 0 0 0,0 1 0 0 0,0 0 0 0 0,1 0 0 0 0,-1 0 0 0 0,0 0 1 0 0,0 0-1 0 0,0-1 0 0 0,1 1 0 0 0,-1 0 0 0 0,0 0 0 0 0,0 0 0 0 0,0-1 0 0 0,2 0-1 0 0,-1 1-1 0 0,-1-1 1 0 0,1 0 0 0 0,0 0-1 0 0,0 0 1 0 0,0 1 0 0 0,0-1-1 0 0,-1 0 1 0 0,1 0 0 0 0,1-2-1 0 0,-3-7 1 0 0,0 10 0 0 0,1-1 0 0 0,0 1 0 0 0,0-1 0 0 0,0 1 0 0 0,0-1 0 0 0,-1 0 0 0 0,1 1 0 0 0,0-1 0 0 0,0 1 0 0 0,0-1 0 0 0,0 0 0 0 0,0 1 0 0 0,0-1 0 0 0,1 1 0 0 0,-1-1 0 0 0,0 1 0 0 0,0-1 0 0 0,0 0 0 0 0,0 1 0 0 0,1-1 0 0 0,-1 1 0 0 0,0-1 0 0 0,1 0 0 0 0,10-9 0 0 0,-8 8 0 0 0,0-1 0 0 0,-1 1 0 0 0,1 0 0 0 0,-1-1 0 0 0,4-4 0 0 0,25-45 0 0 0,-29 50 0 0 0,0-1 0 0 0,0 0 0 0 0,0 1 0 0 0,0-1 0 0 0,1 1 0 0 0,-1 0 0 0 0,1 0 0 0 0,-1 0 0 0 0,1 0 0 0 0,5-3 0 0 0,-4 3 0 0 0,-1 0 0 0 0,1 0 0 0 0,-1-1 0 0 0,1 0 0 0 0,-1 1 0 0 0,5-7 0 0 0,-7 6 1 0 0,3-1-3 0 0,13-2 14 0 0,-12 6 31 0 0,-5 0-43 0 0,1 0 0 0 0,0 0 0 0 0,-1 0 1 0 0,1 1-1 0 0,0-1 0 0 0,-1 0 0 0 0,1 1 1 0 0,-1-1-1 0 0,1 0 0 0 0,-1 1 0 0 0,1-1 1 0 0,0 1-1 0 0,-1-1 0 0 0,1 1 0 0 0,-1-1 1 0 0,0 1-1 0 0,1-1 0 0 0,-1 1 0 0 0,1-1 1 0 0,-1 1-1 0 0,0-1 0 0 0,0 1 0 0 0,1 0 1 0 0,-1-1-1 0 0,0 1 0 0 0,0 0 0 0 0,0-1 1 0 0,1 1-1 0 0,-1 0 0 0 0,0-1 0 0 0,0 1 1 0 0,0 0-1 0 0,0-1 0 0 0,0 1 0 0 0,0 0 1 0 0,-1-1-1 0 0,1 1 0 0 0,0 0 0 0 0,0-1 1 0 0,0 1-1 0 0,-1 0 0 0 0,1-1 0 0 0,0 1 1 0 0,-1 0-1 0 0,0 2-1 0 0,1-2 1 0 0,-1 0 0 0 0,1-1 0 0 0,0 1 0 0 0,0-1 0 0 0,0 1 0 0 0,0 0 0 0 0,0-1 0 0 0,0 1 0 0 0,0-1 0 0 0,0 1 0 0 0,0 0 0 0 0,0-1 0 0 0,1 1 0 0 0,-1-1 0 0 0,0 1 0 0 0,0-1 0 0 0,0 1 0 0 0,1 0 0 0 0,-1-1 0 0 0,0 1 0 0 0,1-1 0 0 0,-1 1 0 0 0,1-1 0 0 0,-1 0 0 0 0,0 1 0 0 0,1-1 0 0 0,-1 1 0 0 0,1-1 0 0 0,-1 0 0 0 0,1 1 0 0 0,-1-1 0 0 0,2 1 0 0 0,-1-1 0 0 0,0 1 0 0 0,-1-1 0 0 0,1 1 0 0 0,0-1 0 0 0,0 1 0 0 0,-1 0 0 0 0,1 0 0 0 0,0-1 0 0 0,-1 1 0 0 0,1 0 0 0 0,0 0 0 0 0,-1-1 0 0 0,1 1 0 0 0,-1 0 0 0 0,0 0 0 0 0,1 0 0 0 0,-1 0 0 0 0,1 2 0 0 0,0 8 13 0 0,0-8-2 0 0,-1 0-1 0 0,0-1 1 0 0,1 1-1 0 0,-1 0 0 0 0,1-1 1 0 0,0 1-1 0 0,0-1 1 0 0,0 1-1 0 0,0-1 1 0 0,2 3-1 0 0,2 6-172 0 0,-4-9 108 0 0,-1-1-1 0 0,0 0 1 0 0,1 1-1 0 0,-1-1 1 0 0,1 0-1 0 0,0 1 0 0 0,-1-1 1 0 0,1 0-1 0 0,0 0 1 0 0,0 0-1 0 0,0 0 1 0 0,-1 0-1 0 0,1 0 1 0 0,0 0-1 0 0,1 0 0 0 0,1 1 1 0 0,12 0-1015 0 0,-11-2-283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19.0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74 2 9216 0 0,'-2'-1'248'0'0,"-2"1"-49"0"0,-11 7 5702 0 0,15 1-4160 0 0,0-7-1465 0 0,0 0-1 0 0,0 1 1 0 0,0-1 0 0 0,1 0 0 0 0,-1 1 0 0 0,1-1 0 0 0,-1 0 0 0 0,1 1-1 0 0,-1-1 1 0 0,1 0 0 0 0,1 2 0 0 0,-2-3-204 0 0,1 1-1 0 0,-1 0 1 0 0,1 0-1 0 0,-1 0 1 0 0,1-1 0 0 0,-1 1-1 0 0,1 0 1 0 0,-1 0-1 0 0,0 0 1 0 0,0 0 0 0 0,1 0-1 0 0,-1 0 1 0 0,0 0-1 0 0,0 0 1 0 0,0-1 0 0 0,0 1-1 0 0,0 0 1 0 0,0 0 0 0 0,0 0-1 0 0,-1 0 1 0 0,1 0-1 0 0,0 1 1 0 0,-4 6 451 0 0,3-6-418 0 0,0-1 0 0 0,1 1 0 0 0,-1 0-1 0 0,0-1 1 0 0,1 1 0 0 0,-1 0 0 0 0,1-1 0 0 0,0 1 0 0 0,-1 0-1 0 0,1 0 1 0 0,0-1 0 0 0,0 1 0 0 0,1 3 0 0 0,0 2 116 0 0,0 1 0 0 0,0 0 0 0 0,-1 0 0 0 0,0 0 0 0 0,-1-1 1 0 0,1 1-1 0 0,-4 13 0 0 0,0-4 51 0 0,0-1 1 0 0,1 1-1 0 0,-1 32 0 0 0,4-31-138 0 0,-1-1 0 0 0,-1 1 1 0 0,-1-1-1 0 0,-6 25 0 0 0,5-24-15 0 0,1-1-1 0 0,-1 36 1 0 0,-1 10 3 0 0,3-51-104 0 0,0-1-1 0 0,1 1 0 0 0,1-1 0 0 0,0 1 0 0 0,1 0 0 0 0,3 17 0 0 0,-3-22-15 0 0,0 0-1 0 0,0-1 0 0 0,-1 1 1 0 0,1 0-1 0 0,-1 0 0 0 0,-1-1 1 0 0,-2 14-1 0 0,3-17-38 0 0,0 1 0 0 0,0-1 1 0 0,0 0-1 0 0,1 0 0 0 0,0 5 0 0 0,0-6 4 0 0,-1 0-1 0 0,1 0 1 0 0,-1 0 0 0 0,0 0 0 0 0,0 0-1 0 0,0-1 1 0 0,0 1 0 0 0,0 0 0 0 0,0 0-1 0 0,0 0 1 0 0,-1 0 0 0 0,1 0 0 0 0,-1-1-1 0 0,-1 4 1 0 0,2-3-399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26.1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 7832 0 0,'0'0'705'0'0,"1"2"-577"0"0,23 68 6249 0 0,-14-48-3943 0 0,-5-10-1746 0 0,0 0 0 0 0,9 12 1 0 0,4 6-483 0 0,-2 0-1 0 0,22 55 1 0 0,-36-81-1207 0 0,3 2-317 0 0</inkml:trace>
  <inkml:trace contextRef="#ctx0" brushRef="#br0" timeOffset="1">95 1 4608 0 0,'0'0'9968'0'0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19.4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 16847 0 0,'8'-4'254'0'0,"-6"3"-127"0"0,-1 1 0 0 0,1-1-1 0 0,-1 0 1 0 0,1 1 0 0 0,0-1 0 0 0,-1 1-1 0 0,1-1 1 0 0,0 1 0 0 0,3-1 0 0 0,-4 2 288 0 0,1 0-1 0 0,-1-1 1 0 0,0 1 0 0 0,1 0 0 0 0,-1 0 0 0 0,0 0 0 0 0,0 0-1 0 0,1 0 1 0 0,-1 0 0 0 0,0 0 0 0 0,0 0 0 0 0,1 2-1 0 0,4 3-286 0 0,-4-5-55 0 0,-1 0 1 0 0,1 1-1 0 0,0-1 1 0 0,-1 1 0 0 0,1-1-1 0 0,-1 1 1 0 0,0-1 0 0 0,1 1-1 0 0,-1 0 1 0 0,0-1-1 0 0,0 1 1 0 0,0 0 0 0 0,0 0-1 0 0,-1 0 1 0 0,1 0-1 0 0,0 0 1 0 0,-1 0 0 0 0,1 0-1 0 0,-1 0 1 0 0,0 0 0 0 0,0 0-1 0 0,0 1 1 0 0,0-1-1 0 0,0 0 1 0 0,0 0 0 0 0,0 0-1 0 0,-1 3 1 0 0,1 0 61 0 0,0 0 0 0 0,0 0-1 0 0,1 0 1 0 0,0 0 0 0 0,0 0 0 0 0,3 8 0 0 0,3 18 321 0 0,-7-21-299 0 0,0-1 0 0 0,0 1-1 0 0,-1 0 1 0 0,0-1 0 0 0,-4 15 0 0 0,3-16-112 0 0,1-2 7 0 0,0 0 0 0 0,1 1 0 0 0,0-1 0 0 0,0 0 0 0 0,3 11 0 0 0,-2-10-8 0 0,-1-1-1 0 0,1 1 1 0 0,-1-1-1 0 0,-1 11 1 0 0,-1-2 11 0 0,0-9-35 0 0,1 1-1 0 0,0-1 1 0 0,0 1 0 0 0,1-1 0 0 0,0 1 0 0 0,0-1 0 0 0,1 1-1 0 0,-1-1 1 0 0,3 9 0 0 0,1-5 9 0 0,-3-6-9 0 0,0 0 0 0 0,1 0 0 0 0,-1 0 0 0 0,-1 0-1 0 0,1 0 1 0 0,0 6 0 0 0,-1-8 0 0 0,0 3 9 0 0,0-1 0 0 0,0 1 0 0 0,0 0 0 0 0,3 6 0 0 0,-3-10-19 0 0,0 0 0 0 0,0 0 0 0 0,1 0 1 0 0,-1 0-1 0 0,0 0 0 0 0,1 0 0 0 0,-1-1 0 0 0,1 1 1 0 0,-1 0-1 0 0,1 0 0 0 0,-1 0 0 0 0,1-1 1 0 0,0 1-1 0 0,-1 0 0 0 0,1-1 0 0 0,0 1 0 0 0,0 0 1 0 0,0-1-1 0 0,-1 1 0 0 0,1-1 0 0 0,0 1 0 0 0,0-1 1 0 0,0 0-1 0 0,0 1 0 0 0,0-1 0 0 0,0 0 1 0 0,0 0-1 0 0,0 1 0 0 0,0-1 0 0 0,1 0 0 0 0,29 0 205 0 0,-31 0-212 0 0,0 0-1 0 0,0 0 1 0 0,0 0-1 0 0,0 0 1 0 0,0 0-1 0 0,0 0 1 0 0,1 0-1 0 0,-1 0 0 0 0,0 0 1 0 0,0 0-1 0 0,0 0 1 0 0,0 0-1 0 0,0 0 1 0 0,0 0-1 0 0,0 0 1 0 0,1 0-1 0 0,-1 0 1 0 0,0 0-1 0 0,0 0 1 0 0,0 0-1 0 0,0 0 1 0 0,0 0-1 0 0,0 0 1 0 0,0 0-1 0 0,0 0 1 0 0,0-1-1 0 0,1 1 1 0 0,-1 0-1 0 0,0 0 1 0 0,0 0-1 0 0,0 0 1 0 0,0 0-1 0 0,0 0 1 0 0,0 0-1 0 0,0 0 1 0 0,0 0-1 0 0,0 0 1 0 0,0-1-1 0 0,0 1 1 0 0,0 0-1 0 0,0 0 1 0 0,0 0-1 0 0,0 0 1 0 0,0 0-1 0 0,4-9 19 0 0,-1 1 0 0 0,1-1-1 0 0,0 1 1 0 0,6-8 0 0 0,-4 7-37 0 0,-1 0 0 0 0,0 0 0 0 0,5-15 0 0 0,-8 20 17 0 0,-1-1 0 0 0,1 0 0 0 0,-1 1 1 0 0,1-1-1 0 0,0 1 0 0 0,1 0 0 0 0,-1 0 0 0 0,1 0 0 0 0,0 0 0 0 0,0 0 0 0 0,6-6 0 0 0,3-6 49 0 0,-11 15-50 0 0,0-1 0 0 0,-1 1 0 0 0,1-1 0 0 0,0 1 1 0 0,0 0-1 0 0,0 0 0 0 0,0-1 0 0 0,0 1 0 0 0,0 0 0 0 0,0 0 0 0 0,0 0 0 0 0,1 0 0 0 0,-1 0 0 0 0,0 0 1 0 0,1 0-1 0 0,-1 1 0 0 0,0-1 0 0 0,1 0 0 0 0,-1 1 0 0 0,1-1 0 0 0,-1 1 0 0 0,4-1 0 0 0,-4 1-2 0 0,0 0-1 0 0,0 0 0 0 0,1 0 0 0 0,-1 0 1 0 0,0 0-1 0 0,0 1 0 0 0,0-1 0 0 0,0 0 0 0 0,0 1 1 0 0,0-1-1 0 0,0 0 0 0 0,3 2 0 0 0,0 6-27 0 0,-2-3 23 0 0,5 5 7 0 0,-4-7 1 0 0,0 1-1 0 0,0 0 1 0 0,0 0 0 0 0,-1 0 0 0 0,0 0 0 0 0,0 1 0 0 0,0-1 0 0 0,0 0 0 0 0,-1 1 0 0 0,1-1 0 0 0,-1 1 0 0 0,1 9 0 0 0,-1-3 17 0 0,0 10-12 0 0,0 0-1 0 0,7 26 1 0 0,-5-33-85 0 0,-2 0 1 0 0,1 0-1 0 0,-2 25 1 0 0,0-24-128 0 0,0-1 1 0 0,1 0-1 0 0,3 21 1 0 0,-3-30-25 0 0,0 0 0 0 0,0 1 1 0 0,-1-1-1 0 0,0 1 1 0 0,0-1-1 0 0,0 1 0 0 0,0-1 1 0 0,-1 1-1 0 0,0-1 0 0 0,-3 9 1 0 0,3-11-65 0 0,-1 23-1925 0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36.5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1 445 14688 0 0,'0'0'648'0'0,"0"-14"136"0"0,0 4-624 0 0,0 0-160 0 0,0-4 0 0 0,0 5 0 0 0,0-5 591 0 0,0 0 89 0 0,0-2 24 0 0,5 9 0 0 0,1-9-536 0 0,-6 6-104 0 0,0 2-64 0 0,4-2 80 0 0,-4 0-464 0 0,0-3-96 0 0,0 3-24 0 0,0 0-6711 0 0</inkml:trace>
  <inkml:trace contextRef="#ctx0" brushRef="#br0" timeOffset="1">38 89 14368 0 0,'0'0'1560'0'0,"-6"-8"-1560"0"0,2-8 719 0 0,-2 8 113 0 0,6-8 896 0 0,-6 13-1008 0 0,12-11-536 0 0,-6 4-336 0 0,0-4-288 0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35.8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1 128 4144 0 0,'0'-2'12529'0'0,"2"-58"-6678"0"0,0-5-7194 0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36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10 596 14688 0 0,'0'0'1328'0'0,"0"-1"-1091"0"0,-3-6 9 0 0,2 1 0 0 0,-1 0 0 0 0,1 0 0 0 0,0-1 0 0 0,0 1 0 0 0,1-1 1 0 0,0 1-1 0 0,0-1 0 0 0,0 1 0 0 0,1-1 0 0 0,2-10 0 0 0,7-40 551 0 0,-8 37-1160 0 0,-2 17 201 0 0,0 0 1 0 0,1-1 0 0 0,-1 1-1 0 0,0 0 1 0 0,1 0-1 0 0,2-5 1 0 0,-2 5-178 0 0,-1 1-1 0 0,1-1 1 0 0,0 1 0 0 0,-1-1-1 0 0,1 1 1 0 0,-1-1 0 0 0,0-2 0 0 0,0-5-5481 0 0</inkml:trace>
  <inkml:trace contextRef="#ctx0" brushRef="#br0" timeOffset="1">53 134 5064 0 0,'0'0'232'0'0,"-1"-2"-14"0"0,0-1 276 0 0,0 0-1 0 0,1 0 0 0 0,-1 0 0 0 0,0 0 0 0 0,1 0 0 0 0,0 0 0 0 0,-1-1 0 0 0,2-4 0 0 0,-1 6-7 0 0,-3-6 3889 0 0,1 4-3624 0 0,-12-38 2581 0 0,7 25-4275 0 0,2 1-3713 0 0,4 6-1057 0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39.8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1 380 7832 0 0,'0'0'17639'0'0,"2"-1"-17224"0"0,3-1-218 0 0,0 1 0 0 0,0 0 0 0 0,0 0 0 0 0,0 1 0 0 0,10 0 1 0 0,-7 2 211 0 0,-4 1-311 0 0,3-2-43 0 0,0 0-1 0 0,-1-1 0 0 0,1 0 1 0 0,-1 0-1 0 0,1 0 0 0 0,0-1 0 0 0,-1 0 1 0 0,1 0-1 0 0,8-3 0 0 0,-8 2-27 0 0,1 0-1 0 0,-1 1 0 0 0,1 0 1 0 0,-1 0-1 0 0,15 0 0 0 0,10 0 64 0 0,117-18 199 0 0,46-4 22 0 0,-173 22-269 0 0,217-17 348 0 0,-111 16-186 0 0,-28 2-56 0 0,-51-3-100 0 0,95-3 160 0 0,-61 4-46 0 0,0-4 0 0 0,87-18-1 0 0,-110 19-111 0 0,-40 3-7 0 0,39-6-1 0 0,-38 5-20 0 0,0 0 0 0 0,26 1 0 0 0,27-4 56 0 0,-4-3 2 0 0,106 0 0 0 0,-154 8-34 0 0,0-1 0 0 0,29-7 0 0 0,14-2 20 0 0,-19 4-5 0 0,-30 4-18 0 0,1 0 0 0 0,18 0-1 0 0,-15 2 23 0 0,21-3 0 0 0,16-1-216 0 0,8 5 612 0 0,-65 0-464 0 0,1 0-1 0 0,-1 0 1 0 0,0 0-1 0 0,0 0 1 0 0,0-1 0 0 0,0 1-1 0 0,0 0 1 0 0,0 0-1 0 0,0 0 1 0 0,0 0-1 0 0,0-1 1 0 0,0 1-1 0 0,1 0 1 0 0,-1 0-1 0 0,0 0 1 0 0,0-1-1 0 0,0 1 1 0 0,0 0-1 0 0,0 0 1 0 0,0 0-1 0 0,0-1 1 0 0,0 1-1 0 0,0 0 1 0 0,-1 0-1 0 0,1 0 1 0 0,0 0 0 0 0,0-1-1 0 0,0 1 1 0 0,0 0-1 0 0,0 0 1 0 0,0 0-1 0 0,0 0 1 0 0,0-1-1 0 0,0 1 1 0 0,-1 0-1 0 0,1 0 1 0 0,0 0-1 0 0,0 0 1 0 0,0 0-1 0 0,0-1 1 0 0,0 1-1 0 0,-1 0 1 0 0,1 0-1 0 0,0 0 1 0 0,0 0-1 0 0,-8-10-141 0 0,7 10 116 0 0,-4-6-193 0 0,0 2 1 0 0,0-1 0 0 0,0 1 0 0 0,-1-1 0 0 0,-10-5-1 0 0,-12-9-1657 0 0,23 15 1416 0 0,0 0-378 0 0,0 0 1 0 0,0-1 0 0 0,0 1 0 0 0,1-1 0 0 0,0 0-1 0 0,0 0 1 0 0,-7-11 0 0 0,-15-17-4444 0 0,20 23 3378 0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40.2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262 1 7368 0 0,'0'0'15823'0'0,"0"1"-15127"0"0,1 1-627 0 0,-1-1 0 0 0,0 0 0 0 0,1 0-1 0 0,-1 0 1 0 0,0 1 0 0 0,1-1 0 0 0,-1 0 0 0 0,1 0 0 0 0,0 0-1 0 0,-1 0 1 0 0,1 0 0 0 0,0 0 0 0 0,0 0 0 0 0,-1 0-1 0 0,1 0 1 0 0,0 0 0 0 0,0-1 0 0 0,2 2 0 0 0,11 13 813 0 0,-6-2-444 0 0,1 0 1 0 0,1-1 0 0 0,18 18 0 0 0,-10-11-56 0 0,29 26 299 0 0,-33-33-408 0 0,0 1-1 0 0,21 26 1 0 0,-19-23 15 0 0,-15-15-268 0 0,0 0 0 0 0,0-1 0 0 0,0 1-1 0 0,0 0 1 0 0,-1 0 0 0 0,1 0-1 0 0,0 0 1 0 0,0 0 0 0 0,0 0 0 0 0,-1 0-1 0 0,1 0 1 0 0,-1 0 0 0 0,1 0-1 0 0,-1 0 1 0 0,1 0 0 0 0,-1 1-1 0 0,1-1 1 0 0,-1 0 0 0 0,0 0 0 0 0,0 0-1 0 0,0 2 1 0 0,0-1 107 0 0,-1 12 120 0 0,1-11-220 0 0,-1 0-1 0 0,0 0 1 0 0,-1 1-1 0 0,1-1 1 0 0,-1 0-1 0 0,1-1 1 0 0,-1 1 0 0 0,0 0-1 0 0,0 0 1 0 0,0-1-1 0 0,0 1 1 0 0,-1-1-1 0 0,1 1 1 0 0,-4 1 0 0 0,-3 3 44 0 0,-1-1 0 0 0,-18 9 1 0 0,4-3 1 0 0,-77 44-284 0 0,69-38 363 0 0,-39 15 1 0 0,30-16-263 0 0,-4-1-272 0 0,32-12-296 0 0,0 1-1 0 0,-17 8 1 0 0,26-11 281 0 0,0 0-1 0 0,0 0 1 0 0,-1-1 0 0 0,1 1-1 0 0,0-1 1 0 0,-8 2 0 0 0,-5-3-1734 0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41.4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 78 18631 0 0,'0'0'1684'0'0,"0"-2"-1385"0"0,2-1-228 0 0,0 1-3 0 0,-1 0 1 0 0,-1 0-1 0 0,1 0 0 0 0,0 0 1 0 0,0 0-1 0 0,-1 0 1 0 0,1 0-1 0 0,-1 0 0 0 0,1-2 1 0 0,-1 3 28 0 0,0 1 1 0 0,1-1-1 0 0,-1 0 1 0 0,0 1-1 0 0,1-1 1 0 0,-1 0-1 0 0,1 1 1 0 0,-1-1-1 0 0,1 1 1 0 0,-1-1-1 0 0,1 1 1 0 0,-1-1-1 0 0,2 0 1 0 0,0-1 159 0 0,3-2 120 0 0,1 0 0 0 0,-1 0 0 0 0,1 0 0 0 0,0 1 0 0 0,0 0 0 0 0,1 0 0 0 0,11-3 0 0 0,-13 4-232 0 0,0 1 0 0 0,0 0-1 0 0,0 1 1 0 0,0-1 0 0 0,0 1 0 0 0,9 0 0 0 0,-9 1-49 0 0,1-1 1 0 0,-1 0-1 0 0,0-1 1 0 0,11-1-1 0 0,-11 0-54 0 0,2 3 49 0 0,5 4-28 0 0,-12-4-61 0 0,1-1 1 0 0,-1 0-1 0 0,0 1 0 0 0,0-1 1 0 0,0 1-1 0 0,1-1 0 0 0,-1 0 1 0 0,0 1-1 0 0,0-1 0 0 0,0 1 1 0 0,0-1-1 0 0,0 0 0 0 0,0 1 1 0 0,0-1-1 0 0,0 1 0 0 0,0-1 1 0 0,0 0-1 0 0,0 1 0 0 0,0-1 1 0 0,0 1-1 0 0,0-1 0 0 0,0 1 1 0 0,-1 0-1 0 0,1-1 2 0 0,-1 7-23 0 0,-1-1-1 0 0,0-1 1 0 0,0 1 0 0 0,0 0-1 0 0,-1 0 1 0 0,-4 7-1 0 0,-25 32-458 0 0,15-22 75 0 0,9-7 110 0 0,7-13 206 0 0,0-1 0 0 0,-1 1 0 0 0,1 0 0 0 0,-1-1 0 0 0,0 1 0 0 0,1-1 0 0 0,-4 4 0 0 0,1 0-50 0 0,-6 14-172 0 0,9-18 223 0 0,2 8 16 0 0,5 3 70 0 0,-4-11 0 0 0,1 1 0 0 0,-1-1 0 0 0,0 0 0 0 0,1 0 0 0 0,0 0 0 0 0,-1 0 0 0 0,1 0 0 0 0,0-1 0 0 0,0 1 0 0 0,0-1 0 0 0,5 2 0 0 0,13 7 11 0 0,-12-5 26 0 0,0-1 1 0 0,1 0-1 0 0,13 4 1 0 0,11 5 185 0 0,-21-8-121 0 0,-8-3-25 0 0,-1-1 1 0 0,1 1-1 0 0,-1 0 0 0 0,0 0 0 0 0,0 0 1 0 0,0 1-1 0 0,0 0 0 0 0,0 0 1 0 0,0 0-1 0 0,-1 0 0 0 0,1 0 1 0 0,-1 1-1 0 0,6 7 0 0 0,-9-10-54 0 0,0 0 0 0 0,1 0-1 0 0,-1 0 1 0 0,0 0 0 0 0,0 0 0 0 0,1 0 0 0 0,-1 0-1 0 0,0 0 1 0 0,0 0 0 0 0,0 0 0 0 0,-1 0-1 0 0,1 0 1 0 0,0 0 0 0 0,0 0 0 0 0,0 0-1 0 0,-1 0 1 0 0,1 0 0 0 0,-1 0 0 0 0,1 0-1 0 0,-1 0 1 0 0,1 0 0 0 0,-1 0 0 0 0,1 0-1 0 0,-2 1 1 0 0,-17 18 384 0 0,17-18-378 0 0,-2 1 20 0 0,0 0-1 0 0,0-1 0 0 0,0 1 0 0 0,0-1 0 0 0,-1 0 0 0 0,1 0 0 0 0,-1 0 0 0 0,0 0 0 0 0,1-1 0 0 0,-1 0 0 0 0,-7 1 1 0 0,-8 0 89 0 0,-29-1 0 0 0,39-1-113 0 0,-6-1 4 0 0,0-1 1 0 0,0-1-1 0 0,0-1 0 0 0,1 0 0 0 0,-16-6 1 0 0,8 2-34 0 0,17 6-214 0 0,0 0 1 0 0,0 0-1 0 0,0-1 0 0 0,0 0 0 0 0,1 0 1 0 0,-1-1-1 0 0,1 0 0 0 0,0 0 1 0 0,-7-7-1 0 0,7 7-1403 0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43.3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42 9216 0 0,'0'0'421'0'0,"-3"-5"134"0"0,4-14-151 0 0,7 2 12023 0 0,-7 17-12312 0 0,-1 0-1 0 0,1 0 0 0 0,0 1 0 0 0,0-1 1 0 0,0 0-1 0 0,0 1 0 0 0,-1-1 0 0 0,1 0 1 0 0,0 1-1 0 0,0-1 0 0 0,-1 1 1 0 0,2 0-1 0 0,0 0 90 0 0,-2 0-164 0 0,1-1 0 0 0,0 1 0 0 0,-1-1 0 0 0,1 1 0 0 0,-1-1 0 0 0,1 1 0 0 0,-1-1 0 0 0,0 1 0 0 0,1 0 0 0 0,-1-1 0 0 0,1 1 0 0 0,-1 0 0 0 0,0-1 0 0 0,0 1 0 0 0,1 0 0 0 0,-1-1 0 0 0,0 1 0 0 0,0 0 0 0 0,0 0 0 0 0,0-1 0 0 0,0 1 0 0 0,0 1 0 0 0,0 0 93 0 0,8 51 337 0 0,-3 1-1 0 0,-1 55 1 0 0,-4-89-541 0 0,-1-11-61 0 0,1 0 1 0 0,0 0 0 0 0,0 0-1 0 0,1 0 1 0 0,1 0-1 0 0,-1 0 1 0 0,1 0 0 0 0,1 0-1 0 0,5 13 1 0 0,3-3-2497 0 0,-6-10 273 0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43.7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242 18 11976 0 0,'-2'0'546'0'0,"-1"-1"-421"0"0,0 1-1 0 0,-1-1 1 0 0,1 1 0 0 0,0-1-1 0 0,-6-3 1 0 0,-18-4 177 0 0,22 8 294 0 0,1-1 1 0 0,-1 0 0 0 0,1 1 0 0 0,-1 0 0 0 0,1 0 0 0 0,-1 0 0 0 0,1 1 0 0 0,-1-1-1 0 0,1 1 1 0 0,0 0 0 0 0,-1 0 0 0 0,1 1 0 0 0,0-1 0 0 0,-8 5 0 0 0,-1 2 174 0 0,-1 1 0 0 0,-22 20 1 0 0,32-25-694 0 0,0 1 0 0 0,0-1 1 0 0,1 1-1 0 0,-1 0 0 0 0,1-1 0 0 0,0 1 1 0 0,0 1-1 0 0,1-1 0 0 0,-1 0 0 0 0,1 1 1 0 0,-2 7-1 0 0,0 4-2 0 0,2-14-56 0 0,1 1 1 0 0,0 0-1 0 0,0-1 1 0 0,0 1-1 0 0,0 0 0 0 0,1 0 1 0 0,-1 0-1 0 0,1 0 1 0 0,0-1-1 0 0,0 1 0 0 0,1 0 1 0 0,0 5-1 0 0,1-3-1 0 0,0-1-1 0 0,1 0 1 0 0,-1 0-1 0 0,1 0 1 0 0,0 0-1 0 0,1 0 1 0 0,-1-1-1 0 0,1 0 1 0 0,0 0-1 0 0,0 0 1 0 0,0 0 0 0 0,1 0-1 0 0,-1-1 1 0 0,1 1-1 0 0,0-1 1 0 0,0-1-1 0 0,0 1 1 0 0,6 2-1 0 0,1 0-18 0 0,-1-2-14 0 0,-5-4-117 0 0,-1 0 0 0 0,0 0 0 0 0,0 0 0 0 0,1-1 0 0 0,-1 0 0 0 0,0 0 0 0 0,-1 0 1 0 0,1-1-1 0 0,7-5 0 0 0,5-1-2139 0 0,-2 1 583 0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44.1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0 15896 0 0,'0'0'1861'0'0,"-4"8"1413"0"0,2-5-2936 0 0,1 0 0 0 0,-1 0 0 0 0,1 0 0 0 0,0 1 0 0 0,1-1 0 0 0,-1 0-1 0 0,0 5 1 0 0,-2 8 522 0 0,0-1-480 0 0,1-1-1 0 0,1 1 1 0 0,1 0-1 0 0,0 15 1 0 0,1 2 90 0 0,10-41-363 0 0,3-10-97 0 0,-7 7 1 0 0,-6 11-6 0 0,1-1 0 0 0,-2 0 1 0 0,1 0-1 0 0,0 0 0 0 0,0 0 0 0 0,0 0 1 0 0,0-4-1 0 0,2-5 6 0 0,-2 6-11 0 0,11-15 0 0 0,-8 13-1 0 0,5-4-45 0 0,3 3 1 0 0,-11 6 34 0 0,3-1-5 0 0,10 2-29 0 0,-10 2 28 0 0,-1 0 0 0 0,0 1 0 0 0,0 0 0 0 0,1 0-1 0 0,-1 0 1 0 0,4 3 0 0 0,0 8 5 0 0,0 1 12 0 0,-3-7 0 0 0,-1 0 0 0 0,5 13 0 0 0,13 21 0 0 0,-17-31 0 0 0,3-4 0 0 0,-4-4 12 0 0,1 1 0 0 0,-1-1-1 0 0,1 0 1 0 0,0 0 0 0 0,0-1 0 0 0,-1 1-1 0 0,1-1 1 0 0,1 0 0 0 0,5 1 0 0 0,15-2-2 0 0,-19-1 1 0 0,1 0 0 0 0,0 0-1 0 0,0 0 1 0 0,-1-1 0 0 0,8-3-1 0 0,-4-1-10 0 0,15-19-56 0 0,-17 17-492 0 0,-1 0 0 0 0,12-8 0 0 0,-9 9-886 0 0,-4 0-64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26.4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1 148 12264 0 0,'0'0'1112'0'0,"1"2"-918"0"0,9 8-349 0 0,-7-6 741 0 0,1 0-1 0 0,0 0 1 0 0,0 0 0 0 0,0 0-1 0 0,8 4 1 0 0,-9-6-254 0 0,-1 0 1 0 0,1-1-1 0 0,0 1 1 0 0,-1 0-1 0 0,5 5 0 0 0,-6-6 412 0 0,10 5 635 0 0,19 7-226 0 0,-28-12-842 0 0,10 4 194 0 0,-12-4-495 0 0,1 0 0 0 0,0-1 0 0 0,0 1 0 0 0,-1 0 0 0 0,1-1 0 0 0,0 1-1 0 0,0-1 1 0 0,0 1 0 0 0,0-1 0 0 0,0 0 0 0 0,0 1 0 0 0,0-1 0 0 0,0 0-1 0 0,1 0 1 0 0,3-2 7 0 0,-5 2 64 0 0,9-10 76 0 0,-6 6-179 0 0,0 0-1 0 0,-1-1 1 0 0,0 1 0 0 0,0 0 0 0 0,-1-1 0 0 0,1 1-1 0 0,-1-1 1 0 0,0 0 0 0 0,0 0 0 0 0,0 1-1 0 0,0-8 1 0 0,-1 5-33 0 0,1 1 1 0 0,0-1-1 0 0,0 1 1 0 0,5-11-1 0 0,3-12-49 0 0,-8 24 77 0 0,0 0 0 0 0,1 0-1 0 0,0 0 1 0 0,0 0 0 0 0,0 0 0 0 0,5-6-1 0 0,-1 6-48 0 0,-2 2 65 0 0,-1 1-1 0 0,1 0 0 0 0,0 1 0 0 0,0-1 1 0 0,0 1-1 0 0,-1 0 0 0 0,1 0 0 0 0,1 0 0 0 0,-1 0 1 0 0,5 0-1 0 0,-3 2 11 0 0,0-1 0 0 0,0 1 0 0 0,0 0 0 0 0,0 1 0 0 0,10 3 0 0 0,18 4 80 0 0,-24-8 28 0 0,-1-1 0 0 0,1 0 0 0 0,16-2 0 0 0,8 0 277 0 0,-31 2-337 0 0,0-1-1 0 0,0 1 1 0 0,0-1-1 0 0,0 1 0 0 0,0-1 1 0 0,0 0-1 0 0,0 0 1 0 0,0-1-1 0 0,0 1 1 0 0,2-2-1 0 0,2-1 75 0 0,-5 3 23 0 0,-2 1-137 0 0,1 0-1 0 0,-1 0 0 0 0,0 0 0 0 0,1 0 1 0 0,-1 0-1 0 0,0 0 0 0 0,1 0 0 0 0,-1 0 1 0 0,1 0-1 0 0,-1 0 0 0 0,0 0 0 0 0,1 0 1 0 0,-1-1-1 0 0,0 1 0 0 0,1 0 0 0 0,-1 0 1 0 0,0 0-1 0 0,1-1 0 0 0,-1 1 0 0 0,0 0 1 0 0,1 0-1 0 0,-1-1 0 0 0,0 1 1 0 0,0 0-1 0 0,1-1 0 0 0,-1 1 0 0 0,0 0 1 0 0,0-1-1 0 0,0 1 0 0 0,1 0 0 0 0,-1-1 1 0 0,0 1-1 0 0,0-1 0 0 0,0 1 0 0 0,0 0 1 0 0,0-1-1 0 0,0 1 0 0 0,0-1 0 0 0,0 1 1 0 0,0 0-1 0 0,0-1 0 0 0,0 1 1 0 0,0 0-1 0 0,0-1 0 0 0,0 0 0 0 0,-1 0-1 0 0,1 0 0 0 0,0 1 0 0 0,-1-1 1 0 0,1 0-1 0 0,-1 0 0 0 0,1 1 0 0 0,-1-1 0 0 0,1 0 0 0 0,-1 0 0 0 0,1 1 0 0 0,-1-1 0 0 0,0 1 0 0 0,1-1 0 0 0,-1 1 0 0 0,0-1 0 0 0,1 1 1 0 0,-1-1-1 0 0,0 1 0 0 0,0-1 0 0 0,0 1 0 0 0,1 0 0 0 0,-1 0 0 0 0,0-1 0 0 0,0 1 0 0 0,-1 0 0 0 0,-22-4-142 0 0,21 4 79 0 0,0 0 0 0 0,-1 1-1 0 0,1 0 1 0 0,0-1 0 0 0,0 1 0 0 0,0 0 0 0 0,0 0-1 0 0,0 0 1 0 0,0 1 0 0 0,0-1 0 0 0,1 1 0 0 0,-1 0-1 0 0,0 0 1 0 0,1 0 0 0 0,-1 0 0 0 0,1 0 0 0 0,0 0 0 0 0,0 0-1 0 0,-1 1 1 0 0,2-1 0 0 0,-1 1 0 0 0,0 0 0 0 0,0 0-1 0 0,1-1 1 0 0,0 1 0 0 0,-2 6 0 0 0,1-4 18 0 0,0 0 0 0 0,1-1 0 0 0,0 1 0 0 0,0 0 0 0 0,1 0 0 0 0,-1 0 0 0 0,1 0 0 0 0,0 0 0 0 0,0 0 0 0 0,1-1 0 0 0,-1 1 0 0 0,1 0 0 0 0,0 0 0 0 0,1 0 0 0 0,-1-1 0 0 0,1 1 0 0 0,2 4 0 0 0,-2-5 40 0 0,0 0-1 0 0,1-1 0 0 0,-1 1 0 0 0,1-1 1 0 0,0 0-1 0 0,0 1 0 0 0,0-1 0 0 0,0-1 0 0 0,0 1 1 0 0,1 0-1 0 0,-1-1 0 0 0,1 0 0 0 0,0 0 1 0 0,-1 0-1 0 0,1 0 0 0 0,0 0 0 0 0,0-1 1 0 0,1 0-1 0 0,-1 0 0 0 0,5 1 0 0 0,3 1 31 0 0,-1-1 0 0 0,1-1 0 0 0,0 0 0 0 0,0 0-1 0 0,0-1 1 0 0,0-1 0 0 0,0 0 0 0 0,0-1 0 0 0,0 0 0 0 0,18-6-1 0 0,4-2-1294 0 0,0 2-3621 0 0,4 7-2066 0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44.5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1 18863 0 0,'0'0'5647'0'0,"1"1"-4943"0"0,2 3-494 0 0,-1-1 0 0 0,1 0 0 0 0,-1 1 0 0 0,0 0 0 0 0,-1 0 0 0 0,1-1 0 0 0,-1 1 0 0 0,1 0 0 0 0,-1 0 0 0 0,0 0 1 0 0,-1 1-1 0 0,1 4 0 0 0,1 12 155 0 0,-1 23 1 0 0,-1-38-276 0 0,-14 192 632 0 0,4-88-606 0 0,4 8-49 0 0,-2 8-67 0 0,0 3-80 0 0,7-75-297 0 0,1-31-3012 0 0,10-31-4846 0 0,2-4 637 0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44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0 9672 0 0,'-1'3'11442'0'0,"-2"8"-10834"0"0,1 1 1 0 0,0-1-1 0 0,1 1 0 0 0,1-1 1 0 0,0 1-1 0 0,1 15 0 0 0,1 9 19 0 0,-7 85 325 0 0,3-87-630 0 0,2 33 0 0 0,1-21 34 0 0,5-22 300 0 0,4-30-456 0 0,-1 0-136 0 0,-1 0-1 0 0,0 0 1 0 0,0-1 0 0 0,-1 0-1 0 0,0-1 1 0 0,7-8 0 0 0,6-7 74 0 0,-16 18-108 0 0,1 0-1 0 0,0 1 1 0 0,1-1 0 0 0,-1 1-1 0 0,7-4 1 0 0,-9 7-21 0 0,-1-1 0 0 0,1 1 0 0 0,0 0 0 0 0,0 0 0 0 0,0 0 0 0 0,0 0 0 0 0,0 1 0 0 0,0-1 0 0 0,0 1-1 0 0,0 0 1 0 0,0-1 0 0 0,0 2 0 0 0,0-1 0 0 0,4 1 0 0 0,-3-1-9 0 0,-1 1 0 0 0,1 0 0 0 0,-1 0 0 0 0,0 0 0 0 0,1 0 0 0 0,-1 1 0 0 0,0 0 0 0 0,5 2 0 0 0,-7-2 0 0 0,1-1 0 0 0,-1 0 0 0 0,0 0 0 0 0,0 1 0 0 0,1-1 0 0 0,-1 1 0 0 0,0-1 0 0 0,0 1 0 0 0,0-1 0 0 0,0 1 0 0 0,-1 0 0 0 0,1-1 0 0 0,0 1 0 0 0,-1 0 0 0 0,1 0 0 0 0,-1-1 0 0 0,0 1 0 0 0,1 0 0 0 0,-1 0 0 0 0,0 2 0 0 0,1 3-91 0 0,0 0-1 0 0,0 0 1 0 0,1 0-1 0 0,0 0 1 0 0,0-1-1 0 0,6 13 1 0 0,-5-12 2 0 0,-2-5-1470 0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51.7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62 127 12896 0 0,'-2'-2'997'0'0,"-28"-19"1555"0"0,28 20-1364 0 0,-4-8 2113 0 0,6 9-3168 0 0,0 0 1 0 0,-1-1-1 0 0,1 1 1 0 0,0 0-1 0 0,-1 0 1 0 0,1 0-1 0 0,0-1 1 0 0,-1 1-1 0 0,1 0 1 0 0,0 0-1 0 0,-1 0 1 0 0,1 0-1 0 0,0 0 0 0 0,-1 0 1 0 0,1 0-1 0 0,-1 0 1 0 0,1 0-1 0 0,0 0 1 0 0,-1 0-1 0 0,1 0 1 0 0,-1 0-1 0 0,1 0 1 0 0,-1 1-1 0 0,-4 9 1235 0 0,5-10-1454 0 0,-2 8 235 0 0,0 1-1 0 0,1-1 1 0 0,-1 0-1 0 0,2 1 0 0 0,-1-1 1 0 0,1 1-1 0 0,0-1 1 0 0,2 10-1 0 0,3 10-5 0 0,8 28-1 0 0,-10-45-108 0 0,17 76 44 0 0,-9-39 91 0 0,1 0-1 0 0,20 48 1 0 0,-10-39-116 0 0,-18-49-49 0 0,0-2 24 0 0,-1 0-1 0 0,0 1 1 0 0,-1-1-1 0 0,3 8 0 0 0,15 38 324 0 0,-19-43-311 0 0,-1-8 60 0 0,7-11 140 0 0,-3 3-182 0 0,-1 3-24 0 0,0 1-1 0 0,-1-1 1 0 0,0 0-1 0 0,0 0 1 0 0,0-1 0 0 0,0 1-1 0 0,0 0 1 0 0,1-9-1 0 0,8-45 198 0 0,15-98 62 0 0,-12 56-277 0 0,-5 43 14 0 0,1-81 0 0 0,-10 15-155 0 0,0 121 77 0 0,0 0 1 0 0,0 0-1 0 0,0 0 0 0 0,0 0 1 0 0,-1 0-1 0 0,1 1 1 0 0,-2-5-1 0 0,-1-7-358 0 0,3 12-27 0 0,1 15-10284 0 0,4 3 3156 0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52.3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6 19351 0 0,'0'0'1943'0'0,"1"2"-1783"0"0,1 6 125 0 0,0-1 0 0 0,0 1 0 0 0,-1 0 0 0 0,0 0 0 0 0,0 0 0 0 0,-2 14 0 0 0,3 20 643 0 0,5 78 127 0 0,2 19-1280 0 0,-8-107 223 0 0,-1 0 35 0 0,0-30 363 0 0,0-4-143 0 0,-2-15-118 0 0,-5-32 0 0 0,-1-1-149 0 0,6-58 14 0 0,3 61 0 0 0,0 27 37 0 0,1 0-1 0 0,6-22 1 0 0,-6 30 20 0 0,-1 7-35 0 0,1-1 0 0 0,0 0 0 0 0,0 1 0 0 0,0-1 1 0 0,4-4-1 0 0,-5 7-16 0 0,1 0 1 0 0,-1 1-1 0 0,1-1 1 0 0,0 1-1 0 0,0-1 1 0 0,0 1-1 0 0,0 0 0 0 0,0 0 1 0 0,1 0-1 0 0,2-2 1 0 0,-3 2-3 0 0,1 1-1 0 0,-1 0 1 0 0,0 0 0 0 0,0 0-1 0 0,1 0 1 0 0,-1 0 0 0 0,0 0 0 0 0,1 1-1 0 0,-1-1 1 0 0,1 1 0 0 0,-1-1 0 0 0,1 1-1 0 0,-1 0 1 0 0,1 0 0 0 0,-1 0-1 0 0,1 1 1 0 0,-1-1 0 0 0,1 0 0 0 0,4 2-1 0 0,5 1 72 0 0,-8-2-41 0 0,-1 0-1 0 0,1 1 1 0 0,0-1-1 0 0,-1 0 0 0 0,1 1 1 0 0,-1 0-1 0 0,6 4 1 0 0,4 2 2 0 0,-11-8-7 0 0,-1 1-1 0 0,1 0 0 0 0,-1 0 1 0 0,1 0-1 0 0,-1 0 0 0 0,0 0 1 0 0,0 0-1 0 0,1 1 0 0 0,-1-1 1 0 0,0 0-1 0 0,0 0 1 0 0,0 1-1 0 0,0-1 0 0 0,-1 1 1 0 0,1-1-1 0 0,0 1 0 0 0,-1-1 1 0 0,1 1-1 0 0,-1-1 0 0 0,1 1 1 0 0,-1 0-1 0 0,0-1 0 0 0,1 1 1 0 0,-1 0-1 0 0,0-1 1 0 0,0 1-1 0 0,0 0 0 0 0,-1-1 1 0 0,1 1-1 0 0,0 0 0 0 0,-1-1 1 0 0,1 1-1 0 0,-1-1 0 0 0,1 1 1 0 0,-1 0-1 0 0,0-1 1 0 0,-1 3-1 0 0,0 0 20 0 0,0 0 1 0 0,0 0 0 0 0,-1-1-1 0 0,1 1 1 0 0,-1 0-1 0 0,0-1 1 0 0,-1 0-1 0 0,1 0 1 0 0,0 0-1 0 0,-1 0 1 0 0,0 0-1 0 0,1-1 1 0 0,-5 3-1 0 0,-2-2-34 0 0,1 1-1 0 0,-1-2 0 0 0,1 1 1 0 0,-1-2-1 0 0,0 1 0 0 0,0-1 1 0 0,-12 0-1 0 0,-2-2-2376 0 0,-42-7 0 0 0,49 7-6454 0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56.2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9 317 11056 0 0,'0'-2'852'0'0,"1"0"-699"0"0,-7-13 279 0 0,5 14-391 0 0,1-1 325 0 0,-1 1 0 0 0,1 0-1 0 0,0 0 1 0 0,-1 0 0 0 0,1-1-1 0 0,0 1 1 0 0,2-13 12122 0 0,-2 16-12191 0 0,1 5-237 0 0,0 1 0 0 0,1-1 1 0 0,0 0-1 0 0,0 0 0 0 0,6 12 0 0 0,4 10-50 0 0,8 32 158 0 0,17 61-102 0 0,-9-37-98 0 0,3 10 11 0 0,-29-89 29 0 0,-1 0 0 0 0,2-1 0 0 0,4 10 0 0 0,2 4 44 0 0,-9-17-38 0 0,1 0 0 0 0,0 0-1 0 0,0 0 1 0 0,1-1 0 0 0,-1 1-1 0 0,0 0 1 0 0,1 0 0 0 0,2 1-1 0 0,-4-2-4 0 0,2 1 64 0 0,1-1 39 0 0,0-1-70 0 0,0 0 0 0 0,0 0-1 0 0,1-1 1 0 0,-1 1-1 0 0,0-1 1 0 0,0 1-1 0 0,1-1 1 0 0,-1 0 0 0 0,0 0-1 0 0,0 0 1 0 0,0-1-1 0 0,0 1 1 0 0,0-1-1 0 0,-1 1 1 0 0,1-1-1 0 0,0 0 1 0 0,2-3 0 0 0,1 0 22 0 0,0 0 0 0 0,0 0 0 0 0,-1-1 0 0 0,0 1 0 0 0,0-1 0 0 0,-1-1 1 0 0,5-6-1 0 0,126-285 828 0 0,-126 274-870 0 0,34-93 61 0 0,-40 108-78 0 0,37-135 114 0 0,-13 46-134 0 0,-19 83-77 0 0,-8 14 73 0 0,1 0-1 0 0,0 0 1 0 0,0-1 0 0 0,-1 1-1 0 0,1 0 1 0 0,-1 0 0 0 0,1 0-1 0 0,-1-1 1 0 0,1 1-1 0 0,0-3 1 0 0,-1 2-141 0 0,-9 46-7354 0 0,8-17-1099 0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56.8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38 201 4608 0 0,'0'0'353'0'0,"0"-3"-231"0"0,-1-12 391 0 0,-3-2 4201 0 0,0-1 10857 0 0,3 28-15217 0 0,11 174 45 0 0,-16-52-292 0 0,3-105-97 0 0,0-20-10 0 0,0-10 0 0 0,-2-7 0 0 0,5 9 0 0 0,-2-6 0 0 0,1 0 0 0 0,0 0 0 0 0,1-12 0 0 0,0 12 0 0 0,0 0 0 0 0,-1-1 0 0 0,-1-8 0 0 0,-2 0 0 0 0,2-1 0 0 0,0 0 0 0 0,0-22 0 0 0,13-149 83 0 0,-10 161-24 0 0,-1 22-38 0 0,0 0 0 0 0,0 0 0 0 0,0 1 0 0 0,1-1 0 0 0,0 0 0 0 0,0 0 0 0 0,0 0 0 0 0,1 1 0 0 0,2-8 0 0 0,4-3 57 0 0,-7 11-32 0 0,1 0 0 0 0,0 0 1 0 0,0 0-1 0 0,1 0 0 0 0,4-5 1 0 0,-6 8-37 0 0,1-1 0 0 0,-1 1 0 0 0,1 0 0 0 0,-1 0 0 0 0,1 0 0 0 0,-1 0 0 0 0,1 0 0 0 0,0 0 0 0 0,0 1 0 0 0,-1-1 0 0 0,1 1 0 0 0,0-1 0 0 0,0 1 0 0 0,0-1 0 0 0,-1 1 0 0 0,1 0 0 0 0,3 0 0 0 0,-4 0-7 0 0,51 3 275 0 0,-47-3-240 0 0,1 2 1 0 0,-1-1 0 0 0,1 1 0 0 0,-1 0 0 0 0,1 0-1 0 0,8 5 1 0 0,-8-3 22 0 0,-3-3-13 0 0,0 0 1 0 0,0 1-1 0 0,0 0 0 0 0,-1 0 0 0 0,1 0 1 0 0,-1 0-1 0 0,1 0 0 0 0,-1 0 1 0 0,0 1-1 0 0,3 3 0 0 0,-6-4 27 0 0,0 1 0 0 0,0 0 0 0 0,0-1 1 0 0,-1 1-1 0 0,1-1 0 0 0,-1 1 0 0 0,-3 3 0 0 0,4-5-93 0 0,-2 3 34 0 0,-1 1 0 0 0,0 0 0 0 0,0-1 0 0 0,-1 0 0 0 0,1 0 0 0 0,-1 0 0 0 0,0-1 0 0 0,-8 5 0 0 0,-6 2-90 0 0,-21 7 0 0 0,34-15 23 0 0,-1 1-534 0 0,-1-1 1 0 0,0-1-1 0 0,0 0 1 0 0,0 0-1 0 0,0 0 0 0 0,-13-1 1 0 0,16 0-422 0 0,-12 0-7887 0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4:57.6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16583 0 0,'0'0'2590'0'0,"1"1"-1713"0"0,0 2-585 0 0,0 0-1 0 0,0-1 1 0 0,0 1 0 0 0,-1 0-1 0 0,1 0 1 0 0,-1-1 0 0 0,1 6 0 0 0,2 17 835 0 0,14 27-96 0 0,-14-42-949 0 0,-1 1 0 0 0,0 0 0 0 0,0-1 0 0 0,-1 1 0 0 0,0 17 0 0 0,-1-15-54 0 0,1 1-1 0 0,3 17 1 0 0,0-12 28 0 0,-4-17-7 0 0,1 1 0 0 0,-1 0 1 0 0,1 0-1 0 0,0 0 0 0 0,-1 0 1 0 0,1 0-1 0 0,1-1 0 0 0,-1 1 1 0 0,0 0-1 0 0,1-1 0 0 0,-1 1 1 0 0,1-1-1 0 0,2 3 0 0 0,1 2 84 0 0,-5-7-127 0 0,0 0 0 0 0,0 1 0 0 0,0-1 1 0 0,1 0-1 0 0,-1 1 0 0 0,0-1 0 0 0,0 0 0 0 0,0 1 1 0 0,1-1-1 0 0,-1 0 0 0 0,0 1 0 0 0,1-1 1 0 0,-1 0-1 0 0,0 0 0 0 0,0 1 0 0 0,1-1 0 0 0,-1 0 1 0 0,0 0-1 0 0,1 0 0 0 0,-1 1 0 0 0,1-1 1 0 0,-1 0-1 0 0,0 0 0 0 0,1 0 0 0 0,-1 0 0 0 0,0 0 1 0 0,1 0-1 0 0,-1 0 0 0 0,1 0 0 0 0,-1 0 1 0 0,0 0-1 0 0,1 0 0 0 0,-1 0 0 0 0,1 0 0 0 0,-1 0 1 0 0,0 0-1 0 0,1 0 0 0 0,-1-1 0 0 0,0 1 1 0 0,1 0-1 0 0,-1 0 0 0 0,0 0 0 0 0,1-1 0 0 0,-1 1 1 0 0,0 0-1 0 0,1 0 0 0 0,-1-1 0 0 0,0 1 1 0 0,0 0-1 0 0,1 0 0 0 0,-1-1 0 0 0,3-1 0 0 0,-1 0 0 0 0,0 0 0 0 0,0 0 0 0 0,0 0 0 0 0,0-1 0 0 0,0 1 0 0 0,0 0 0 0 0,-1-1 0 0 0,1 0 0 0 0,-1 1 0 0 0,1-1 0 0 0,0-3 0 0 0,0-3-1 0 0,1 1-1 0 0,0-16 0 0 0,-2 18-16 0 0,0 0 0 0 0,0 0 0 0 0,0 0 0 0 0,1 0 0 0 0,-1 0 0 0 0,1 0 0 0 0,4-7 0 0 0,-5 12-63 0 0,1 1-57 0 0,-1 1 116 0 0,0 0 0 0 0,1 0-1 0 0,-1 0 1 0 0,0 0 0 0 0,0 0 0 0 0,0 0-1 0 0,0 1 1 0 0,0-1 0 0 0,0 0-1 0 0,0 0 1 0 0,0 1 0 0 0,0-1 0 0 0,0 3-1 0 0,8 9-208 0 0,-2-4 121 0 0,-1 0 0 0 0,0 1-1 0 0,0 0 1 0 0,6 16 0 0 0,9 14 181 0 0,31 31-98 0 0,-40-56 121 0 0,13 11 288 0 0,-23-25 54 0 0,14-10 384 0 0,-6 5-561 0 0,-6 1-162 0 0,-1 0 0 0 0,1 0 0 0 0,-1-1 0 0 0,0 1 0 0 0,0-1 0 0 0,0 0 0 0 0,-1 1 0 0 0,1-1 1 0 0,-1 0-1 0 0,2-6 0 0 0,2-5-20 0 0,6-24 0 0 0,-9 24 11 0 0,2-2-58 0 0,0-1 0 0 0,-2 0 0 0 0,0 0 0 0 0,-1 0 0 0 0,-1 0 0 0 0,0 0 0 0 0,-2 0 0 0 0,0 0 0 0 0,-1-1 0 0 0,-4-17 0 0 0,0 15-124 0 0,0-1-2197 0 0,2 7-3584 0 0,-2-4-3057 0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04.8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28 8752 0 0,'0'0'398'0'0,"0"-2"-3"0"0,-11-18-808 0 0,1 14 7876 0 0,9 6-7261 0 0,0 0-1 0 0,0 0 1 0 0,0 0-1 0 0,0 0 1 0 0,0 1-1 0 0,0-1 1 0 0,0 0-1 0 0,0 0 1 0 0,0 1-1 0 0,0-1 1 0 0,0 1-1 0 0,0-1 1 0 0,1 1-1 0 0,-1-1 1 0 0,0 1-1 0 0,0-1 0 0 0,0 1 1 0 0,1 0-1 0 0,-1-1 1 0 0,0 1-1 0 0,1 0 1 0 0,-1 0-1 0 0,1 0 1 0 0,-2 1-1 0 0,1 2-39 0 0,-1-1-1 0 0,1 1 1 0 0,0 0 0 0 0,-1 7-1 0 0,-1 2 224 0 0,0 4-209 0 0,1 0 0 0 0,0 0 1 0 0,1 0-1 0 0,2 27 0 0 0,0-5 5 0 0,0-19-107 0 0,3 31-1 0 0,-2-33-35 0 0,-2-14-46 0 0,0 0 0 0 0,1 0 0 0 0,-1-1 0 0 0,1 1 0 0 0,0 0 0 0 0,0-1 0 0 0,0 1 0 0 0,1-1 1 0 0,1 5-1 0 0,-2-7-80 0 0,0-1 84 0 0,1-1 1 0 0,-1 1 0 0 0,1-1 0 0 0,-1 0 0 0 0,0 1-1 0 0,1-1 1 0 0,-1 0 0 0 0,0 0 0 0 0,0 0-1 0 0,0 0 1 0 0,0 0 0 0 0,0-1 0 0 0,0 1 0 0 0,0 0-1 0 0,1-3 1 0 0,4-3 33 0 0,3-4-11 0 0,-1 0 0 0 0,0-1-1 0 0,9-19 1 0 0,5-8-18 0 0,-10 13-1 0 0,-11 22 0 0 0,0 0 0 0 0,1 0 0 0 0,0 0 0 0 0,0 1 0 0 0,4-7 0 0 0,-1 5-10 0 0,-4 5 7 0 0,-1 0 1 0 0,1 0-1 0 0,-1 0 1 0 0,1 0-1 0 0,-1 0 1 0 0,1 0-1 0 0,0 0 1 0 0,-1 0-1 0 0,1 1 1 0 0,-1-1-1 0 0,1 0 1 0 0,-1 0-1 0 0,1 0 1 0 0,-1 1-1 0 0,1-1 1 0 0,-1 0-1 0 0,1 0 1 0 0,-1 1-1 0 0,1-1 1 0 0,-1 1-1 0 0,1-1 1 0 0,-1 1-1 0 0,9 7-5 0 0,13 31-105 0 0,-5-14 158 0 0,2-2 0 0 0,23 22-1 0 0,-34-37-53 0 0,0-1-1 0 0,1 0 0 0 0,0 0 1 0 0,0-1-1 0 0,0 0 0 0 0,1-1 0 0 0,0 0 1 0 0,0-1-1 0 0,11 4 0 0 0,-17-7 58 0 0,-1 0-1 0 0,0 0 0 0 0,1-1 1 0 0,-1 1-1 0 0,0-1 0 0 0,7 0 1 0 0,-9 0 3 0 0,0-1 1 0 0,0 1-1 0 0,1 0 0 0 0,-1 0 1 0 0,0-1-1 0 0,0 1 1 0 0,0-1-1 0 0,0 1 1 0 0,0-1-1 0 0,0 1 1 0 0,0-1-1 0 0,0 0 0 0 0,0 1 1 0 0,0-1-1 0 0,0 0 1 0 0,0 0-1 0 0,0 0 1 0 0,0 0-1 0 0,-1 0 0 0 0,1 0 1 0 0,0 0-1 0 0,-1 0 1 0 0,1 0-1 0 0,0-2 1 0 0,1-4 30 0 0,0 0 1 0 0,0-1-1 0 0,-1 1 0 0 0,0-1 1 0 0,0 1-1 0 0,0-1 1 0 0,-1 1-1 0 0,-1-1 1 0 0,0-9-1 0 0,-4-9 245 0 0,-9-34 0 0 0,13 60-327 0 0,-24-79-240 0 0,10 50-1363 0 0,9 17-1646 0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05.2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8 232 20127 0 0,'0'-2'463'0'0,"-2"-3"-290"0"0,1 1 0 0 0,-1-1 1 0 0,1 0-1 0 0,1 0 0 0 0,-1 1 0 0 0,1-1 0 0 0,0 0 1 0 0,0 0-1 0 0,1-6 0 0 0,0-23 3294 0 0,0 35-3113 0 0,6 12-180 0 0,-1 0 1 0 0,1 0-1 0 0,-2 1 0 0 0,0 0 1 0 0,-1 0-1 0 0,4 19 0 0 0,23 136 643 0 0,-21-117-802 0 0,7 30 133 0 0,-8-45-90 0 0,-7-25-41 0 0,1 1 0 0 0,1-1 1 0 0,0 0-1 0 0,7 14 0 0 0,3 3-17 0 0,-10-20 0 0 0,0 1 0 0 0,1-1 0 0 0,0 0 0 0 0,1-1 0 0 0,0 1 0 0 0,7 7 0 0 0,-6-8 40 0 0,-6-7-21 0 0,0 0-1 0 0,0 0 1 0 0,0 1-1 0 0,0-1 1 0 0,0 0-1 0 0,1 0 1 0 0,-1 0 0 0 0,0 0-1 0 0,1-1 1 0 0,-1 1-1 0 0,0 0 1 0 0,1 0-1 0 0,-1-1 1 0 0,1 1-1 0 0,-1-1 1 0 0,1 1-1 0 0,-1-1 1 0 0,1 0 0 0 0,-1 0-1 0 0,1 1 1 0 0,2-1-1 0 0,-3-1-2 0 0,0-1-1 0 0,0 1 1 0 0,-1 0 0 0 0,1 0-1 0 0,0 0 1 0 0,0-1 0 0 0,-1 1-1 0 0,1 0 1 0 0,-1-1 0 0 0,1 1-1 0 0,-1 0 1 0 0,1-3 0 0 0,1-1 20 0 0,9-18 109 0 0,-5 13 21 0 0,-1 0-1 0 0,-1-1 1 0 0,6-16 0 0 0,0-17-86 0 0,-1-1 0 0 0,3-64 0 0 0,1-9-247 0 0,3-118 297 0 0,-15 219-201 0 0,7-102-588 0 0,-8 117 311 0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05.8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11 16384 0 0,'0'0'1483'0'0,"0"1"-1220"0"0,0 101 4457 0 0,0 55-2916 0 0,0-141-1716 0 0,2 0 0 0 0,4 20 1 0 0,-3-15-5 0 0,0 0 1 0 0,0 31 0 0 0,-3-50 403 0 0,0-4-374 0 0,-5-104 374 0 0,4 67-393 0 0,0 15-39 0 0,1 0 1 0 0,1 0-1 0 0,5-26 0 0 0,-1 20-5 0 0,-4 20-23 0 0,1 1 1 0 0,0-1-1 0 0,1 1 0 0 0,4-12 0 0 0,-1 3 13 0 0,-5 12-19 0 0,1 1 0 0 0,0-1 0 0 0,0 1 1 0 0,5-8-1 0 0,-6 11-9 0 0,0 1-1 0 0,1-1 1 0 0,-1 0-1 0 0,1 1 1 0 0,-1-1 0 0 0,1 1-1 0 0,0-1 1 0 0,-1 1 0 0 0,1 0-1 0 0,0 0 1 0 0,0 0 0 0 0,0 0-1 0 0,0 0 1 0 0,0 0 0 0 0,0 0-1 0 0,4 0 1 0 0,-5 0 12 0 0,1 1-1 0 0,0 0 1 0 0,0 0 0 0 0,-1-1 0 0 0,1 1 0 0 0,0 0-1 0 0,0 1 1 0 0,-1-1 0 0 0,1 0 0 0 0,0 0-1 0 0,-1 1 1 0 0,1-1 0 0 0,0 1 0 0 0,-1-1-1 0 0,1 1 1 0 0,0 0 0 0 0,-1 0 0 0 0,1 0 0 0 0,-1 0-1 0 0,1 0 1 0 0,-1 0 0 0 0,3 2 0 0 0,11 8 262 0 0,-13-10-266 0 0,0 0-1 0 0,0 0 1 0 0,0 0-1 0 0,0 1 1 0 0,0-1-1 0 0,0 1 1 0 0,-1 0 0 0 0,1-1-1 0 0,0 1 1 0 0,-1 0-1 0 0,1 0 1 0 0,-1 0-1 0 0,0 0 1 0 0,0 0-1 0 0,0 0 1 0 0,0 0 0 0 0,0 0-1 0 0,0 1 1 0 0,0-1-1 0 0,-1 0 1 0 0,1 1-1 0 0,-1-1 1 0 0,1 4-1 0 0,-1 39 472 0 0,0-44-478 0 0,-1 0-1 0 0,1-1 0 0 0,0 1 0 0 0,-1-1 1 0 0,1 1-1 0 0,-1 0 0 0 0,1-1 1 0 0,-1 1-1 0 0,1-1 0 0 0,-1 1 0 0 0,1-1 1 0 0,-1 1-1 0 0,1-1 0 0 0,-1 0 0 0 0,1 1 1 0 0,-1-1-1 0 0,-1 1 0 0 0,-1 1 12 0 0,1 0 0 0 0,-1-1 0 0 0,0 1-1 0 0,0-1 1 0 0,0 0 0 0 0,0 0 0 0 0,0 0 0 0 0,0 0 0 0 0,0-1-1 0 0,0 1 1 0 0,0-1 0 0 0,0 1 0 0 0,0-1 0 0 0,-1 0-1 0 0,-3-1 1 0 0,0 0 46 0 0,0 0 1 0 0,1 0-1 0 0,-1 0 0 0 0,0-1 0 0 0,-9-4 0 0 0,-15-6-162 0 0,20 8-611 0 0,1 0 0 0 0,-1-1 0 0 0,1 0 0 0 0,0 0-1 0 0,-14-11 1 0 0,13 7-1050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3.5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4608 0 0,'0'0'488'0'0,"4"-8"4488"0"0,-4-2 2007 0 0,12 4-6567 0 0,-2 6-8 0 0,2 0-2807 0 0</inkml:trace>
  <inkml:trace contextRef="#ctx0" brushRef="#br0" timeOffset="1">335 158 18223 0 0,'0'0'1654'0'0,"1"-1"-1226"0"0,4-1 35 0 0,0 1 0 0 0,0 0 0 0 0,0 0 0 0 0,0 0 1 0 0,0 1-1 0 0,0-1 0 0 0,0 1 0 0 0,9 2 0 0 0,21-3 30 0 0,-15 0-438 0 0,-1 0-1 0 0,22 3 1 0 0,1-1-58 0 0,-36-1-267 0 0,0 1-1 0 0,0 0 1 0 0,0 0-1 0 0,0 0 1 0 0,6 3-1 0 0,12 3-2218 0 0,-9-6 985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26.8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94 20071 0 0,'0'0'455'0'0,"2"0"61"0"0,38-11 743 0 0,-26 8-1215 0 0,26-9 0 0 0,-31 8 460 0 0,0 1 0 0 0,1 1 0 0 0,10-3 1 0 0,-10 4 86 0 0,1-2 0 0 0,12-4 0 0 0,-13 4-470 0 0,-1 1 1 0 0,1-1-1 0 0,0 2 0 0 0,18-2 0 0 0,-18 3-235 0 0,0-1 0 0 0,0 0 0 0 0,-1-1 0 0 0,18-5 0 0 0,-7 1-1752 0 0,31-7 0 0 0,-50 13 1724 0 0,12-1-2008 0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06.3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79 16583 0 0,'0'0'2956'0'0,"1"-1"-2328"0"0,68-21 2404 0 0,-28 12-2203 0 0,-3 1-126 0 0,-28 7-579 0 0,0 0-1 0 0,16-2 0 0 0,-17 3-98 0 0,0 0 0 0 0,0 0 0 0 0,0-1 0 0 0,10-4 0 0 0,-8 2 7 0 0,19-9-1040 0 0,-28 12-179 0 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06.7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 17159 0 0,'0'0'1558'0'0,"3"0"-1144"0"0,21 1 1181 0 0,-12 0-785 0 0,0-1 0 0 0,-1 0 0 0 0,18-3 0 0 0,-9 0-115 0 0,1 2 1 0 0,27 0-1 0 0,-32 1-564 0 0,34 6-1883 0 0,-34-6 1048 0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07.8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4 197 13216 0 0,'0'0'604'0'0,"0"-2"-14"0"0,-1 2-582 0 0,1-1 0 0 0,0 1 0 0 0,-1-1 0 0 0,1 1 0 0 0,0 0 0 0 0,0-1 0 0 0,-1 1 0 0 0,1-1 0 0 0,0 1 0 0 0,0-1 0 0 0,0 0 0 0 0,0 1 0 0 0,0-1 0 0 0,0 1 0 0 0,-1-1 0 0 0,1 1 0 0 0,1-1 0 0 0,-1 1 1 0 0,0-1-1 0 0,0 1 0 0 0,0-1 0 0 0,0 1 0 0 0,0-1 0 0 0,0 1 0 0 0,1-1 0 0 0,-1 1 0 0 0,0-2 0 0 0,2 0 5 0 0,-2-33 1775 0 0,0 33-807 0 0,1 1-8 0 0,-1 0-832 0 0,1 1 0 0 0,-1-1-1 0 0,0 1 1 0 0,0-1 0 0 0,0 1 0 0 0,1-1-1 0 0,-1 1 1 0 0,0-1 0 0 0,1 1 0 0 0,-1 0-1 0 0,1-1 1 0 0,-1 1 0 0 0,0-1 0 0 0,1 1-1 0 0,-1 0 1 0 0,1-1 0 0 0,-1 1-1 0 0,1 0 1 0 0,-1 0 0 0 0,1-1 0 0 0,-1 1-1 0 0,1 0 1 0 0,-1 0 0 0 0,1 0 0 0 0,-1 0-1 0 0,1 0 1 0 0,-1 0 0 0 0,1 0 0 0 0,0 0-1 0 0,-1 0 1 0 0,1 0 0 0 0,-1 0 0 0 0,1 0-1 0 0,-1 0 1 0 0,1 0 0 0 0,1 1-111 0 0,-1 0 0 0 0,0 0 0 0 0,1 1 0 0 0,-1-1 0 0 0,0 0 0 0 0,0 0 0 0 0,0 1 0 0 0,0-1 0 0 0,0 1 0 0 0,0-1 0 0 0,0 1 0 0 0,0 1 0 0 0,0 0 0 0 0,0 0 0 0 0,0 0-1 0 0,0 0 1 0 0,-1 0 0 0 0,1 0-1 0 0,-1 4 1 0 0,3 11 48 0 0,19 48 92 0 0,-15-51-145 0 0,-2-1-1 0 0,0 1 1 0 0,-1 1-1 0 0,5 28 1 0 0,-8 2 16 0 0,-2-29-24 0 0,2 0 1 0 0,4 27-1 0 0,8 17 63 0 0,32 85 0 0 0,-40-133-19 0 0,1 0 0 0 0,1 0 0 0 0,0 0-1 0 0,15 18 1 0 0,-12-21 27 0 0,-8-8 162 0 0,0-2-116 0 0,1-1-93 0 0,0 1-1 0 0,1-1 1 0 0,-1 1-1 0 0,0-1 1 0 0,0 0-1 0 0,0 0 0 0 0,-1-1 1 0 0,1 1-1 0 0,0 0 1 0 0,0-1-1 0 0,-1 0 1 0 0,1 1-1 0 0,-1-1 1 0 0,1 0-1 0 0,-1-1 1 0 0,0 1-1 0 0,0 0 1 0 0,0 0-1 0 0,0-1 1 0 0,0 0-1 0 0,0 1 0 0 0,-1-1 1 0 0,3-4-1 0 0,3-9 102 0 0,0 0 0 0 0,-1 0-1 0 0,5-20 1 0 0,-6 18-24 0 0,15-49 117 0 0,-4-1 0 0 0,12-99 0 0 0,-8 40-140 0 0,-15 95-71 0 0,3-42 0 0 0,-4 23-8 0 0,-4 34-15 0 0,0 15-12 0 0,0-1 1 0 0,0 1-1 0 0,0-1 1 0 0,0 1-1 0 0,0 0 1 0 0,0-1-1 0 0,1 1 1 0 0,-1 0-1 0 0,1-1 1 0 0,0 1-1 0 0,0-2 1 0 0,1-4-1957 0 0,1 17 959 0 0,-1 0 0 0 0,1 0 0 0 0,-2 1-1 0 0,2 13 1 0 0,0 0-6714 0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08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70 7368 0 0,'-12'0'15974'0'0,"12"1"-15952"0"0,-1 0 0 0 0,1-1 1 0 0,-1 1-1 0 0,1 0 0 0 0,0 0 0 0 0,0 0 1 0 0,-1 0-1 0 0,1 0 0 0 0,0-1 1 0 0,0 1-1 0 0,0 0 0 0 0,0 1 0 0 0,2 7 82 0 0,-1-6-2 0 0,-5 9 231 0 0,-1 28-48 0 0,5-38-272 0 0,0 0-1 0 0,0 0 0 0 0,0-1 0 0 0,0 1 1 0 0,0 0-1 0 0,0-1 0 0 0,1 1 0 0 0,-1 0 1 0 0,1 2-1 0 0,0-3-7 0 0,-1 1 0 0 0,1-1 1 0 0,-1 1-1 0 0,0-1 1 0 0,0 1-1 0 0,1 0 0 0 0,-1-1 1 0 0,0 1-1 0 0,-1 2 0 0 0,-1 0 16 0 0,0 1 2 0 0,1 14 67 0 0,1 10-80 0 0,1-16-10 0 0,3-4 11 0 0,-3-9-9 0 0,-1 0 1 0 0,1 0-1 0 0,-1 0 1 0 0,1 0 0 0 0,-1 0-1 0 0,1 0 1 0 0,0 0-1 0 0,-1 0 1 0 0,1-1-1 0 0,-1 1 1 0 0,1 0-1 0 0,-1 0 1 0 0,0-1-1 0 0,1 1 1 0 0,-1 0-1 0 0,1-1 1 0 0,-1 1-1 0 0,1 0 1 0 0,-1-1-1 0 0,1 0 1 0 0,-1 1-3 0 0,5-4 4 0 0,0-1 0 0 0,-1 1 1 0 0,1-1-1 0 0,-1-1 0 0 0,0 1 0 0 0,5-11 0 0 0,16-38 30 0 0,-21 46-33 0 0,-3 5-1 0 0,0 3-1 0 0,-1-1 0 0 0,1 0 0 0 0,-1 0 0 0 0,0 0 1 0 0,1 0-1 0 0,-1 1 0 0 0,0-1 0 0 0,0 0 0 0 0,0 0 0 0 0,0 0 1 0 0,0 0-1 0 0,0 0 0 0 0,0 0 0 0 0,0 0 0 0 0,0 1 0 0 0,0-2 1 0 0,10 11-74 0 0,65 97-70 0 0,-74-102 151 0 0,1 0 18 0 0,12 4 3 0 0,-13-7-19 0 0,1 0-1 0 0,0 0 1 0 0,0 0-1 0 0,-1-1 1 0 0,1 1-1 0 0,0-1 1 0 0,0 0-1 0 0,0 1 1 0 0,-1-1-1 0 0,1 0 1 0 0,0 0-1 0 0,0 0 1 0 0,0 0-1 0 0,0 0 1 0 0,-1-1-1 0 0,1 1 1 0 0,0 0-1 0 0,0-1 1 0 0,3-1-1 0 0,-3 1 27 0 0,0-1-1 0 0,0 1 0 0 0,0-1 0 0 0,0 0 1 0 0,0 0-1 0 0,-1 0 0 0 0,1 0 0 0 0,-1 0 0 0 0,1 0 1 0 0,-1 0-1 0 0,1 0 0 0 0,-1-1 0 0 0,1-3 1 0 0,5-13 253 0 0,-2 0 1 0 0,0 0 0 0 0,5-35-1 0 0,-10 49-274 0 0,0 0 0 0 0,0-1-1 0 0,0 1 1 0 0,-1 0 0 0 0,0 0 0 0 0,-2-9 0 0 0,1 7-9 0 0,1 1 1 0 0,-1-1 0 0 0,1-10 0 0 0,-3-24-2400 0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08.7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0 108 18919 0 0,'0'0'2159'0'0,"1"-2"-1383"0"0,1-1-507 0 0,-1 0 0 0 0,2 0 0 0 0,-1 0 0 0 0,0 0-1 0 0,1 0 1 0 0,-1 1 0 0 0,1-1 0 0 0,0 1 0 0 0,-1-1 0 0 0,1 1 0 0 0,6-3 0 0 0,3-2 372 0 0,-1 1-1 0 0,16-5 1 0 0,-10 3-280 0 0,-12 5-254 0 0,0 1-1 0 0,0 0 1 0 0,1 0-1 0 0,-1 0 1 0 0,11-2-1 0 0,-5 3-319 0 0,0-1-1 0 0,-1 0 0 0 0,1-1 1 0 0,0 0-1 0 0,12-5 1 0 0,-12 4-2191 0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09.2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12 197 18743 0 0,'0'-2'860'0'0,"-1"-1"-709"0"0,1 1-1 0 0,-1 0 0 0 0,1 0 0 0 0,-1 0 0 0 0,1 0 0 0 0,-3-5 0 0 0,2 6-143 0 0,0-1 0 0 0,1 1-1 0 0,-1-1 1 0 0,0 1 0 0 0,1-1 0 0 0,-1 1-1 0 0,1-1 1 0 0,0 0 0 0 0,-1 1-1 0 0,1-1 1 0 0,0 0 0 0 0,0 1 0 0 0,0-1-1 0 0,0 0 1 0 0,0 1 0 0 0,1-1 0 0 0,0-2-1 0 0,0 2 50 0 0,0-1 0 0 0,0 1 0 0 0,-1-1 0 0 0,1 0-1 0 0,0 1 1 0 0,0-5 0 0 0,-1 6 793 0 0,2 1-413 0 0,-1 0-379 0 0,0 0 0 0 0,0 0-1 0 0,0 0 1 0 0,-1 0-1 0 0,1 0 1 0 0,0 0 0 0 0,0 0-1 0 0,0 1 1 0 0,-1-1 0 0 0,1 0-1 0 0,0 1 1 0 0,0-1-1 0 0,-1 0 1 0 0,1 1 0 0 0,0-1-1 0 0,-1 1 1 0 0,1-1 0 0 0,0 1-1 0 0,-1 0 1 0 0,1-1-1 0 0,-1 1 1 0 0,1 0 0 0 0,-1-1-1 0 0,1 1 1 0 0,-1 0 0 0 0,1 0-1 0 0,5 7 257 0 0,4 4 37 0 0,-8-10-289 0 0,0 0 1 0 0,0 0-1 0 0,0 0 0 0 0,-1 0 0 0 0,1 1 1 0 0,-1-1-1 0 0,1 0 0 0 0,-1 1 0 0 0,0-1 1 0 0,0 1-1 0 0,0-1 0 0 0,0 1 0 0 0,-1-1 1 0 0,1 1-1 0 0,0 3 0 0 0,3 22 216 0 0,12 36 0 0 0,-9-39-253 0 0,0 0 0 0 0,2 30 0 0 0,-8-49-2 0 0,-1 0 0 0 0,2 1 0 0 0,-1-1 0 0 0,1 0 0 0 0,0 0 0 0 0,0 0 0 0 0,1-1 0 0 0,-1 1 0 0 0,1 0 0 0 0,0-1 0 0 0,1 0 0 0 0,0 0 0 0 0,4 6 0 0 0,-4-7-6 0 0,6 6 42 0 0,0 1 1 0 0,-2 0 0 0 0,12 18-1 0 0,-4-10 35 0 0,-14-18-85 0 0,0 1 1 0 0,-1 0-1 0 0,1 0 1 0 0,0 0-1 0 0,-1 0 0 0 0,1 0 1 0 0,1 4-1 0 0,-2-5 1 0 0,-1-1-1 0 0,0 1 1 0 0,1 0-1 0 0,-1-1 0 0 0,1 1 1 0 0,-1-1-1 0 0,1 1 1 0 0,-1-1-1 0 0,1 1 1 0 0,0-1-1 0 0,-1 1 1 0 0,1-1-1 0 0,-1 0 1 0 0,1 1-1 0 0,0-1 0 0 0,-1 0 1 0 0,1 0-1 0 0,0 1 1 0 0,0-1-1 0 0,-1 0 1 0 0,2 0-1 0 0,15 1 126 0 0,-15-1-82 0 0,12 0 193 0 0,-14 0-239 0 0,1 0 0 0 0,-1 0-1 0 0,0 0 1 0 0,0 0-1 0 0,0 0 1 0 0,0 0-1 0 0,0 0 1 0 0,0 0-1 0 0,0 0 1 0 0,0 0-1 0 0,1 0 1 0 0,-1 0-1 0 0,0 0 1 0 0,0 0 0 0 0,0 0-1 0 0,0 0 1 0 0,0 0-1 0 0,0 0 1 0 0,0 0-1 0 0,0 0 1 0 0,1 0-1 0 0,-1-1 1 0 0,0 1-1 0 0,0 0 1 0 0,0 0-1 0 0,0 0 1 0 0,0 0 0 0 0,0 0-1 0 0,0 0 1 0 0,0 0-1 0 0,0 0 1 0 0,0 0-1 0 0,0 0 1 0 0,0 0-1 0 0,0-1 1 0 0,0 1-1 0 0,1 0 1 0 0,-1 0-1 0 0,0 0 1 0 0,0 0 0 0 0,0 0-1 0 0,0 0 1 0 0,0 0-1 0 0,0 0 1 0 0,0-1-1 0 0,2-3 60 0 0,0-1 0 0 0,0 1-1 0 0,1-1 1 0 0,0 1 0 0 0,0 0 0 0 0,4-5-1 0 0,-3 4-21 0 0,1-1 0 0 0,-1 1-1 0 0,6-13 1 0 0,-9 13-19 0 0,0 1 0 0 0,0-1 0 0 0,0 0 0 0 0,0 0 0 0 0,-1 0 0 0 0,0 0 0 0 0,0 0 0 0 0,0 0 0 0 0,-2-7 0 0 0,2 5 14 0 0,-1 0 0 0 0,1 0 0 0 0,1-9 0 0 0,2-2 37 0 0,-2 9-35 0 0,1 1 0 0 0,-2-1 0 0 0,1 0 1 0 0,-2-14-1 0 0,-4-6 17 0 0,3 20-41 0 0,1 0 0 0 0,0 0 0 0 0,0 0 0 0 0,0-12 0 0 0,10-29 30 0 0,-6 39-36 0 0,-1 0 0 0 0,0 0 1 0 0,-1-1-1 0 0,0 1 0 0 0,-1-16 0 0 0,-1 19-10 0 0,0 4 0 0 0,1 1 0 0 0,-1-1 0 0 0,1 0 0 0 0,0 1 0 0 0,0-1 0 0 0,0 0 0 0 0,1 1 0 0 0,-1-1 0 0 0,1 1 0 0 0,2-7 0 0 0,1 2 2 0 0,-3 7-3 0 0,-1 0 0 0 0,1 0 1 0 0,0 0-1 0 0,-1 0 0 0 0,1 0 1 0 0,-1 0-1 0 0,0 0 0 0 0,1 0 0 0 0,-1 0 1 0 0,0 0-1 0 0,1 0 0 0 0,-1 0 1 0 0,0 0-1 0 0,0 0 0 0 0,0-1 1 0 0,0 1-1 0 0,0 0 0 0 0,0 0 1 0 0,-1 0-1 0 0,1 0 0 0 0,0 0 1 0 0,0 0-1 0 0,-1-2 0 0 0,-5-6-35 0 0,6 9 20 0 0,-1-1 0 0 0,0 0 0 0 0,1 0 0 0 0,-1 1 0 0 0,1-1 0 0 0,-1 0 0 0 0,1 0 0 0 0,-1 0 0 0 0,1 0 0 0 0,-1 0 0 0 0,1 0 0 0 0,0 1 0 0 0,0-1 0 0 0,-1 0 0 0 0,1 0 0 0 0,0 0 0 0 0,0 0 0 0 0,0 0 0 0 0,0 0 0 0 0,0 0-1 0 0,0 0 1 0 0,1 0 0 0 0,-1 0 0 0 0,0 0 0 0 0,0 0 0 0 0,1 0 0 0 0,-1 0 0 0 0,1-1 0 0 0,-1 2-34 0 0,0 0 1 0 0,0 0-1 0 0,0 0 1 0 0,0 0-1 0 0,0-1 0 0 0,0 1 1 0 0,0 0-1 0 0,0 0 0 0 0,0 0 1 0 0,0 0-1 0 0,0 0 0 0 0,0-1 1 0 0,0 1-1 0 0,0 0 0 0 0,0 0 1 0 0,0 0-1 0 0,0 0 0 0 0,0 0 1 0 0,0 0-1 0 0,0 0 0 0 0,0-1 1 0 0,-1 1-1 0 0,1 0 1 0 0,0 0-1 0 0,0 0 0 0 0,0 0 1 0 0,0 0-1 0 0,0 0 0 0 0,0 0 1 0 0,0 0-1 0 0,0 0 0 0 0,-1-1 1 0 0,1 1-1 0 0,0 0 0 0 0,0 0 1 0 0,0 0-1 0 0,0 0 0 0 0,0 0 1 0 0,0 0-1 0 0,-1 0 1 0 0,1 0-1 0 0,0 0 0 0 0,0 0 1 0 0,0 0-1 0 0,0 0 0 0 0,0 0 1 0 0,-1 0-1 0 0,1 0 0 0 0,0 0 1 0 0,0 0-1 0 0,0 0 0 0 0,0 0 1 0 0,0 0-1 0 0,0 1 0 0 0,-1-1 1 0 0,1 0-1 0 0,0 0 0 0 0,0 0 1 0 0,1 12-1679 0 0,4 7-59 0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09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134 24 13360 0 0,'-27'1'1026'0'0,"18"5"3461"0"0,11-4-4297 0 0,0-1 0 0 0,0 1 0 0 0,-1 0 1 0 0,1-1-1 0 0,-1 1 0 0 0,1 0 0 0 0,-1 0 0 0 0,0 0 1 0 0,0 0-1 0 0,1 0 0 0 0,-1 0 0 0 0,-1 1 0 0 0,1-1 1 0 0,0 0-1 0 0,-1 0 0 0 0,1 1 0 0 0,-1-1 0 0 0,1 0 1 0 0,-1 1-1 0 0,0-1 0 0 0,0 0 0 0 0,-1 4 0 0 0,2-2-10 0 0,-1 0 0 0 0,1 0 0 0 0,0 0 0 0 0,0 0 0 0 0,1 0 0 0 0,1 3-1 0 0,-2-3-81 0 0,1-1-1 0 0,-1 1 1 0 0,0 0-1 0 0,0-1 1 0 0,1 8-1 0 0,-3-7-25 0 0,1-1 0 0 0,-1 0 0 0 0,1 1 0 0 0,-1-1 0 0 0,-3 6 1 0 0,-3 13 249 0 0,7-17-282 0 0,-2 3 27 0 0,0 1-1 0 0,1-1 0 0 0,0 1 1 0 0,1-1-1 0 0,0 1 1 0 0,2 16-1 0 0,0-4 10 0 0,0-1-1 0 0,-2 23 0 0 0,0-28-41 0 0,-8 36 32 0 0,11-42-41 0 0,-2-8 47 0 0,3-14-12 0 0,-3 12-58 0 0,-1 0 0 0 0,0 0 0 0 0,1 0 0 0 0,-1 0 0 0 0,1 0-1 0 0,-1 0 1 0 0,0 0 0 0 0,0 0 0 0 0,0-1 0 0 0,0-1 0 0 0,-5-14-2 0 0,4 15 0 0 0,0 0 0 0 0,1 0 0 0 0,-1 1 0 0 0,0-2 0 0 0,1 1 0 0 0,0 0 0 0 0,-1 0 0 0 0,1 0 0 0 0,0-2 0 0 0,3-16 0 0 0,-2 15 0 0 0,0 0 0 0 0,0 0 0 0 0,-1 0 0 0 0,0-7 0 0 0,-2-16 0 0 0,1-1 0 0 0,1 1 0 0 0,4-32 0 0 0,-3 54 0 0 0,0 0 0 0 0,0 0 0 0 0,-1 0 0 0 0,0 0 0 0 0,0 0 0 0 0,-2-6 0 0 0,2 9 4 0 0,0 1-1 0 0,0-1 1 0 0,0 1-1 0 0,0-1 0 0 0,1 1 1 0 0,-1-1-1 0 0,1 1 1 0 0,-1-1-1 0 0,1 1 1 0 0,0-1-1 0 0,0 1 1 0 0,0 0-1 0 0,1 0 1 0 0,0-3-1 0 0,7-13 17 0 0,-9 15-18 0 0,1 1 1 0 0,0 0-1 0 0,-1-1 0 0 0,1 1 1 0 0,0 0-1 0 0,0 0 0 0 0,0 0 1 0 0,0-1-1 0 0,1 1 0 0 0,-1 0 1 0 0,1 1-1 0 0,-1-1 0 0 0,1 0 1 0 0,-1 0-1 0 0,1 1 0 0 0,0-1 1 0 0,0 1-1 0 0,0-1 0 0 0,0 1 1 0 0,0 0-1 0 0,0 0 0 0 0,3-2 1 0 0,-1 2-6 0 0,7-3 54 0 0,1 0 1 0 0,0 0-1 0 0,17-2 0 0 0,22 7 710 0 0,-48-1 393 0 0,-5 2-998 0 0,-5 7 0 0 0,6-6-129 0 0,-1 0-1 0 0,0-1 1 0 0,1 0 0 0 0,-1 1 0 0 0,0-1 0 0 0,0 0 0 0 0,0 0-1 0 0,-1 0 1 0 0,1 0 0 0 0,-1-1 0 0 0,1 1 0 0 0,-1 0 0 0 0,1-1 0 0 0,-4 2-1 0 0,-1-1-3 0 0,0 0 0 0 0,0 0-1 0 0,-8 5 1 0 0,12-6-21 0 0,0 0-1 0 0,-1 0 1 0 0,1 0 0 0 0,-1 0 0 0 0,1 0-1 0 0,-1-1 1 0 0,0 0 0 0 0,1 0-1 0 0,-1 0 1 0 0,-4 0 0 0 0,-6 0-5 0 0,-1 2-16 0 0,12-1-6 0 0,0-1 0 0 0,1 1 0 0 0,-1-1 0 0 0,0 0 0 0 0,0 0 1 0 0,-5 0-1 0 0,-15-3-796 0 0,-44 1 1 0 0,57 2 97 0 0,-12 0-1080 0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10.3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 18455 0 0,'0'0'3026'0'0,"2"2"-2482"0"0,2 4-382 0 0,0 0 0 0 0,0 0 0 0 0,0 1 1 0 0,0 0-1 0 0,-1 0 0 0 0,-1 0 0 0 0,4 9 1 0 0,-2-4-23 0 0,4 8 36 0 0,-2-6-51 0 0,6 24 1 0 0,1 21 49 0 0,28 132 343 0 0,-34-147-382 0 0,39 185 426 0 0,-39-193-437 0 0,-6-28-86 0 0,1-1 0 0 0,-1 0-1 0 0,1 1 1 0 0,1-1 0 0 0,-1 0 0 0 0,6 9 0 0 0,-2-3-22 0 0,1-4-30 0 0,-7-9 30 0 0,0 1 0 0 0,1-1-1 0 0,-1 0 1 0 0,1 0 0 0 0,-1 0 0 0 0,0 1 0 0 0,1-1 0 0 0,-1 0 0 0 0,1 0-1 0 0,-1 0 1 0 0,1 0 0 0 0,-1 0 0 0 0,0 0 0 0 0,1 0 0 0 0,-1 0 0 0 0,1 0-1 0 0,-1 0 1 0 0,1 0 0 0 0,-1 0 0 0 0,0 0 0 0 0,1 0 0 0 0,-1 0 0 0 0,1 0-1 0 0,-1-1 1 0 0,1 1 0 0 0,-1 0 0 0 0,0 0 0 0 0,1 0 0 0 0,-1-1 0 0 0,0 1-1 0 0,1 0 1 0 0,-1-1 0 0 0,0 1 0 0 0,1 0 0 0 0,-1-1 0 0 0,0 1 0 0 0,1 0-1 0 0,-1-1 1 0 0,0 1 0 0 0,0 0 0 0 0,0-1 0 0 0,1 1 0 0 0,-1-1 0 0 0,0 1-1 0 0,0-1 1 0 0,5-23 664 0 0,-5 22-601 0 0,7-41 425 0 0,2-22-50 0 0,-8-164 131 0 0,-3 108-423 0 0,1 56-121 0 0,1-54-12 0 0,2 32-146 0 0,-3 51 12 0 0,1 32 13 0 0,0 3 52 0 0,0 1 1 0 0,0-1-1 0 0,0 0 0 0 0,0 0 0 0 0,0 0 1 0 0,0 1-1 0 0,0-1 0 0 0,0 0 1 0 0,0 0-1 0 0,1 0 0 0 0,-1 1 0 0 0,0-1 1 0 0,0 0-1 0 0,1 0 0 0 0,-1 1 1 0 0,0-1-1 0 0,2-1 0 0 0,-2 1-410 0 0,2 2-593 0 0,-1 0 842 0 0,0-1 0 0 0,-1 1-1 0 0,1-1 1 0 0,0 1 0 0 0,-1-1 0 0 0,1 1-1 0 0,0 0 1 0 0,-1-1 0 0 0,1 1 0 0 0,-1 0 0 0 0,1 1-1 0 0,0-1-193 0 0,6 12-1446 0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10.8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85 19031 0 0,'0'0'3027'0'0,"0"2"-1976"0"0,-2 0-889 0 0,1 1 0 0 0,0-1 1 0 0,0 1-1 0 0,1 0 0 0 0,-1-1 0 0 0,1 1 1 0 0,-1 0-1 0 0,1 0 0 0 0,0-1 1 0 0,0 1-1 0 0,0 0 0 0 0,0 0 1 0 0,1 0-1 0 0,0 4 0 0 0,4 29-162 0 0,-5-29 0 0 0,1-1 0 0 0,0 1 0 0 0,3 13 0 0 0,-3-18 0 0 0,-1 1 0 0 0,1-1-1 0 0,-1 0 1 0 0,0 1 0 0 0,0-1 0 0 0,0 1-1 0 0,0-1 1 0 0,0 1 0 0 0,0-1 0 0 0,-1 0-1 0 0,1 1 1 0 0,-1-1 0 0 0,-1 4 0 0 0,1-4 3 0 0,1 1 1 0 0,-1 0 0 0 0,0 0 0 0 0,1 0-1 0 0,-1-1 1 0 0,1 1 0 0 0,0 0-1 0 0,0 0 1 0 0,0 0 0 0 0,0 0 0 0 0,1 0-1 0 0,-1-1 1 0 0,1 1 0 0 0,-1 0 0 0 0,1 0-1 0 0,0 0 1 0 0,0-1 0 0 0,0 1-1 0 0,1-1 1 0 0,1 4 0 0 0,-2-5 1385 0 0,1-2-1014 0 0,0-2-490 0 0,0 1-1 0 0,0 0 1 0 0,0-1 0 0 0,0 1 0 0 0,-1-1 0 0 0,1 0-1 0 0,-1 1 1 0 0,0-1 0 0 0,3-6 0 0 0,-3 5 183 0 0,1-1 0 0 0,-1 1 0 0 0,1 0 1 0 0,0 0-1 0 0,1 0 0 0 0,-1 0 0 0 0,1 0 0 0 0,4-5 1 0 0,-3 5-192 0 0,-1 0 0 0 0,0 0 0 0 0,0-1 1 0 0,2-5-1 0 0,-4 8-276 0 0,11-7 739 0 0,-10 8-320 0 0,0 0 0 0 0,0 1 0 0 0,0-1-1 0 0,0 0 1 0 0,0 1 0 0 0,0-1 0 0 0,0 1 0 0 0,0 0-1 0 0,0 0 1 0 0,0 0 0 0 0,0 0 0 0 0,0 0 0 0 0,1 0-1 0 0,-1 0 1 0 0,0 1 0 0 0,0-1 0 0 0,0 1 0 0 0,0-1-1 0 0,0 1 1 0 0,-1 0 0 0 0,1 0 0 0 0,0 0 0 0 0,0 0 0 0 0,0 0-1 0 0,-1 0 1 0 0,3 2 0 0 0,3 4-77 0 0,0 0 0 0 0,0 0 0 0 0,-1 1 0 0 0,8 12 0 0 0,2 3 51 0 0,-9-15 6 0 0,-3-4-9 0 0,0 1 0 0 0,-1 0 0 0 0,1 0 0 0 0,-1 0 1 0 0,3 7-1 0 0,-4-7 9 0 0,1-1 1 0 0,-1 1-1 0 0,1-1 1 0 0,0 1-1 0 0,0-1 1 0 0,0 0-1 0 0,0 0 1 0 0,1-1-1 0 0,0 1 1 0 0,6 5-1 0 0,-8-9 396 0 0,0 0-216 0 0,0-1-157 0 0,0 0 0 0 0,0 0 0 0 0,0-1 0 0 0,0 1 0 0 0,0 0 0 0 0,0-1 0 0 0,-1 1 0 0 0,1-1 0 0 0,0 0 0 0 0,-1 1 0 0 0,1-1 0 0 0,-1 0 0 0 0,1 0 0 0 0,-1 0 0 0 0,0 0 0 0 0,0 0 0 0 0,0 0 1 0 0,0 0-1 0 0,0-1 0 0 0,-1 1 0 0 0,1 0 0 0 0,-1 0 0 0 0,1-4 0 0 0,1-7 61 0 0,-1 0 1 0 0,-1 0-1 0 0,0-15 1 0 0,-1 6 233 0 0,0 8-220 0 0,0 0 0 0 0,-1 1-1 0 0,-1-1 1 0 0,0 1 0 0 0,-9-23-1 0 0,-3-12-368 0 0,3 17-142 0 0,9 24-145 0 0,0 0 0 0 0,0 0 0 0 0,-1-8 0 0 0,3 1-1433 0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11.1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 15664 0 0,'7'0'1417'0'0,"30"6"-944"0"0,-25-7 1092 0 0,-1 0-1 0 0,0-1 1 0 0,22-5-1 0 0,11-3 170 0 0,-41 10-1769 0 0,0-1 1 0 0,0 0-1 0 0,0 0 1 0 0,0 0-1 0 0,0 0 1 0 0,0 0-1 0 0,-1 0 1 0 0,1-1-1 0 0,0 0 0 0 0,3-2 1 0 0,-5 2-441 0 0</inkml:trace>
  <inkml:trace contextRef="#ctx0" brushRef="#br0" timeOffset="1">75 169 17503 0 0,'-12'20'1920'0'0,"24"-16"-1080"0"0,4 2 152 0 0,0-6 24 0 0,5-6 8 0 0,1 2-1024 0 0,-3-6-160 0 0,3 0-48 0 0,6-3-8983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27.2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13824 0 0,'-5'0'1430'0'0,"5"1"-1208"0"0,0 1 0 0 0,0 0-1 0 0,0 0 1 0 0,0 0 0 0 0,0 0-1 0 0,0 0 1 0 0,0 0 0 0 0,1 2-1 0 0,-1-1 352 0 0,1 10 219 0 0,1 0 1 0 0,0-1-1 0 0,1 1 0 0 0,0-1 0 0 0,0 0 0 0 0,7 13 0 0 0,4 19 14 0 0,21 63-468 0 0,-16-54-338 0 0,-16-43-253 0 0,2 0 0 0 0,0 0 1 0 0,0-1-1 0 0,0 0 0 0 0,1 0 0 0 0,1 0 0 0 0,-1-1 0 0 0,1 1 0 0 0,1-2 0 0 0,0 1 1 0 0,11 7-1 0 0,-4-4-1809 0 0</inkml:trace>
  <inkml:trace contextRef="#ctx0" brushRef="#br0" timeOffset="1">390 215 12120 0 0,'0'0'554'0'0,"-1"1"-11"0"0,0 2-518 0 0,-1-1 1 0 0,1 1-1 0 0,0-1 0 0 0,0 1 1 0 0,0 0-1 0 0,1-1 0 0 0,-1 1 1 0 0,1 0-1 0 0,-1-1 1 0 0,1 1-1 0 0,0 0 0 0 0,0 0 1 0 0,1 4-1 0 0,0 5 1485 0 0,6 22 1 0 0,-3-23-848 0 0,0 0 1 0 0,1-1-1 0 0,0 0 1 0 0,1 1 0 0 0,9 11-1 0 0,-13-19-584 0 0,1-1-1 0 0,0 0 0 0 0,0 0 1 0 0,-1 0-1 0 0,1 0 1 0 0,0 0-1 0 0,1-1 1 0 0,-1 1-1 0 0,0-1 1 0 0,0 0-1 0 0,5 1 1 0 0,10 5 299 0 0,-15-6-300 0 0,0 0 0 0 0,0 0 0 0 0,0 0 1 0 0,0-1-1 0 0,1 1 0 0 0,-1-1 0 0 0,4 1 0 0 0,-4-1 130 0 0,-2 0 0 0 0,1-1-163 0 0,0 0-1 0 0,0 1 1 0 0,0-1-1 0 0,-1 0 1 0 0,1 0-1 0 0,0 0 0 0 0,0 0 1 0 0,-1 0-1 0 0,1 0 1 0 0,-1 0-1 0 0,1-1 1 0 0,-1 1-1 0 0,0-1 1 0 0,0 1-1 0 0,1-1 0 0 0,0-2 1 0 0,1 1 59 0 0,-1-1 0 0 0,0 1 0 0 0,0-1 0 0 0,0 0 0 0 0,0 0 0 0 0,-1 0 0 0 0,2-5 0 0 0,-2 6-64 0 0,-1-1-1 0 0,0 0 1 0 0,0 0 0 0 0,-1 1-1 0 0,1-1 1 0 0,-1 1-1 0 0,0-1 1 0 0,0 0-1 0 0,0 1 1 0 0,0-1 0 0 0,0 1-1 0 0,-1 0 1 0 0,0-1-1 0 0,1 1 1 0 0,-1 0-1 0 0,0 0 1 0 0,-1 0 0 0 0,1 0-1 0 0,0 1 1 0 0,-1-1-1 0 0,0 1 1 0 0,0-1-1 0 0,0 1 1 0 0,0 0-1 0 0,0 0 1 0 0,0 0 0 0 0,-6-2-1 0 0,-9-5-105 0 0,10 5-39 0 0,0 1 0 0 0,0-1 0 0 0,0 1 1 0 0,-1 1-1 0 0,1 0 0 0 0,-11-2 0 0 0,18 4 70 0 0,-8-1-384 0 0,1 0 1 0 0,-1 1-1 0 0,1 0 0 0 0,-1 0 0 0 0,-9 2 0 0 0,7 1-497 0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11.8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52 18631 0 0,'10'0'4396'0'0,"-10"2"-4150"0"0,0 20-195 0 0,2-1-1 0 0,0 1 1 0 0,1-1 0 0 0,11 38 0 0 0,-9-35-51 0 0,0 13 0 0 0,-1-22 0 0 0,1-12 0 0 0,-2-2 0 0 0,7 3 0 0 0,-9-5 0 0 0,0 1 0 0 0,0 0 0 0 0,0 0 0 0 0,0 0 0 0 0,0-1 0 0 0,0 1 0 0 0,0-1 0 0 0,0 1 0 0 0,0 0 0 0 0,0-1 0 0 0,0 0 0 0 0,0 1 0 0 0,-1-1 0 0 0,1 1 0 0 0,0-1 0 0 0,0 0 0 0 0,-1 0 0 0 0,1 1 0 0 0,0-1 0 0 0,0-2 0 0 0,11-21 0 0 0,-5 9 0 0 0,-4 10 35 0 0,0 0-1 0 0,-1-1 0 0 0,1 1 1 0 0,2-12-1 0 0,9-7 506 0 0,-14 23-539 0 0,1 0 0 0 0,-1 1 0 0 0,0-1 0 0 0,1 0 0 0 0,-1 0 0 0 0,0 1 0 0 0,1-1 0 0 0,-1 0 0 0 0,1 1 0 0 0,-1-1 0 0 0,1 0-1 0 0,0 1 1 0 0,-1-1 0 0 0,1 1 0 0 0,0-1 0 0 0,-1 1 0 0 0,1-1 0 0 0,0 1 0 0 0,0 0 0 0 0,-1-1 0 0 0,1 1 0 0 0,0 0 0 0 0,0-1 0 0 0,-1 1 0 0 0,1 0 0 0 0,0 0 0 0 0,0 0-1 0 0,0 0 1 0 0,0 0 0 0 0,-1 0 0 0 0,1 0 0 0 0,0 0 0 0 0,0 0 0 0 0,0 0 0 0 0,1 1 0 0 0,1-1-3 0 0,2 1-12 0 0,0 0 0 0 0,1 0-1 0 0,-1 0 1 0 0,0 1 0 0 0,0 0-1 0 0,0 0 1 0 0,0 0 0 0 0,-1 0-1 0 0,7 5 1 0 0,-4-3 0 0 0,2 2 15 0 0,-1 0 0 0 0,0 0 0 0 0,8 9 0 0 0,14 11 112 0 0,4 3-569 0 0,-33-28 351 0 0,2 1 330 0 0,12 6 1113 0 0,-14-8-1313 0 0,0 0 0 0 0,0-1 1 0 0,0 1-1 0 0,-1 0 0 0 0,1-1 1 0 0,0 1-1 0 0,0 0 0 0 0,-1-1 1 0 0,1 1-1 0 0,0-1 1 0 0,0 1-1 0 0,-1-1 0 0 0,1 0 1 0 0,-1 1-1 0 0,1-1 0 0 0,0 0 1 0 0,0 0-1 0 0,11-15 543 0 0,-10 10-483 0 0,1-1 1 0 0,-1 0 0 0 0,0 1-1 0 0,-1-1 1 0 0,0 0 0 0 0,0 0 0 0 0,0 0-1 0 0,-1 0 1 0 0,0 0 0 0 0,0 0 0 0 0,-2-9-1 0 0,-3-12-484 0 0,-12-41 0 0 0,6 30-771 0 0,7 21-1130 0 0,-2 9-6077 0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12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10 256 11056 0 0,'0'0'852'0'0,"-1"-2"-560"0"0,-7-41 14042 0 0,9 46-14287 0 0,1-1 1 0 0,-1 1 0 0 0,1-1-1 0 0,-1 1 1 0 0,0 0 0 0 0,0-1-1 0 0,0 1 1 0 0,0 0 0 0 0,1 4-1 0 0,2 33 272 0 0,0-3-137 0 0,15 25 71 0 0,-18-58-238 0 0,3 14 62 0 0,0 0 0 0 0,2 0 0 0 0,11 27 0 0 0,22 48 193 0 0,-24-53-497 0 0,22 40 0 0 0,-29-65 98 0 0,6 12 450 0 0,-13-25-265 0 0,0-1-1 0 0,0 1 1 0 0,0-1-1 0 0,0 1 1 0 0,1-1 0 0 0,-1 0-1 0 0,0 0 1 0 0,0 1-1 0 0,1-1 1 0 0,-1 0 0 0 0,1 0-1 0 0,2 1 1 0 0,-2-1 228 0 0,-1-1-265 0 0,0 1 1 0 0,0-1-1 0 0,0 1 0 0 0,0-1 1 0 0,0 1-1 0 0,0-1 1 0 0,0 0-1 0 0,0 1 0 0 0,0-1 1 0 0,2 0-1 0 0,2 0 105 0 0,-4-1-117 0 0,2 0 25 0 0,0-1-1 0 0,0 0 1 0 0,0 0-1 0 0,0 0 0 0 0,-1-1 1 0 0,1 1-1 0 0,-1-1 1 0 0,0 1-1 0 0,1-1 0 0 0,-1 0 1 0 0,3-5-1 0 0,5-17 171 0 0,-1 0 1 0 0,10-47-1 0 0,-8 27-80 0 0,-7 34-90 0 0,-1 0 0 0 0,-1 0 0 0 0,2-18 0 0 0,9-71 58 0 0,-3 33-18 0 0,-8 51-63 0 0,8-91 6 0 0,-6 55 13 0 0,1-23-3 0 0,-4 56-81 0 0,0 13 1 0 0,-1 0 1 0 0,0 1-1 0 0,0-1 1 0 0,0 1-1 0 0,0-1 1 0 0,-1 0-1 0 0,0 1 1 0 0,-4-11-1 0 0,4 14-329 0 0,1 5-1281 0 0,-3 29-1547 0 0,3-10 1372 0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12.8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31 8288 0 0,'0'0'638'0'0,"-1"8"-23"0"0,0-3 777 0 0,0 0-1 0 0,1 0 1 0 0,0 0 0 0 0,0 0-1 0 0,1 10 1 0 0,1 8 1366 0 0,2 20-504 0 0,-2-32-1806 0 0,0 1-1 0 0,-1 11 1 0 0,0-11-228 0 0,0 0 0 0 0,4 16 0 0 0,1 15 216 0 0,-4-20-241 0 0,8 32 1 0 0,-6-36-125 0 0,0 0 1 0 0,1 34-1 0 0,-6-41-59 0 0,1-8-2 0 0,0 0 1 0 0,0 1 0 0 0,0-1-1 0 0,1 0 1 0 0,-1 0 0 0 0,1-1 0 0 0,0 1-1 0 0,0 0 1 0 0,1 0 0 0 0,-1 0-1 0 0,4 5 1 0 0,-4-7 208 0 0,-2-4-211 0 0,1 0 0 0 0,0-1-1 0 0,0 1 1 0 0,-1 0 0 0 0,1 0 0 0 0,-1-1 0 0 0,0 1 0 0 0,-2-3-1 0 0,-2-10 4 0 0,2 0 15 0 0,-1-26 0 0 0,2 17-18 0 0,0-84 46 0 0,3 58-20 0 0,9-91 398 0 0,-10 134-392 0 0,1 1 0 0 0,1-1 0 0 0,-1 0-1 0 0,1 0 1 0 0,0 1 0 0 0,1-1 0 0 0,-1 1 0 0 0,1-1-1 0 0,1 1 1 0 0,-1 0 0 0 0,1 0 0 0 0,7-8-1 0 0,-9 12-28 0 0,-1 1-1 0 0,0 0 1 0 0,0 0-1 0 0,0 0 0 0 0,1 0 1 0 0,-1 1-1 0 0,0-1 0 0 0,1 0 1 0 0,-1 0-1 0 0,1 1 0 0 0,-1-1 1 0 0,1 1-1 0 0,-1 0 0 0 0,3-1 1 0 0,24 1 268 0 0,-12 0-135 0 0,11 7 65 0 0,-22-5-153 0 0,-3-1 40 0 0,0 11 93 0 0,-2-11-170 0 0,0 1 1 0 0,0-1-1 0 0,1 1 0 0 0,-1-1 1 0 0,0 1-1 0 0,0-1 0 0 0,0 1 1 0 0,0-1-1 0 0,-1 1 0 0 0,1-1 1 0 0,0 1-1 0 0,-1-1 0 0 0,1 1 1 0 0,-2 2-1 0 0,-1 0-2 0 0,0 0-1 0 0,-1 0 0 0 0,0 0 1 0 0,1 0-1 0 0,-2 0 1 0 0,1-1-1 0 0,0 0 0 0 0,0 0 1 0 0,-1 0-1 0 0,0 0 1 0 0,0-1-1 0 0,1 0 1 0 0,-1 0-1 0 0,-1 0 0 0 0,1 0 1 0 0,0-1-1 0 0,-10 1 1 0 0,6-1-309 0 0,0 0 0 0 0,0-1 0 0 0,-1-1 0 0 0,1 1 1 0 0,0-1-1 0 0,0-1 0 0 0,0 0 0 0 0,0 0 0 0 0,-16-7 1 0 0,23 9-85 0 0,-9-6-702 0 0,1-2-5751 0 0,-4-1-945 0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13.1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0 432 22607 0 0,'2'-1'514'0'0,"11"-6"390"0"0,7-4-55 0 0,-15 10-831 0 0,-1-1-1 0 0,0 1 1 0 0,1-1 0 0 0,-1 0 0 0 0,0 0 0 0 0,0 0-1 0 0,0-1 1 0 0,0 0 0 0 0,0 0 0 0 0,-1 0-1 0 0,5-5 1 0 0,-3 4 199 0 0,1 0 0 0 0,-1 0 0 0 0,1 0-1 0 0,-1 1 1 0 0,1-1 0 0 0,0 2 0 0 0,11-5-1 0 0,-8 3 123 0 0,-1 1-1 0 0,1-2 1 0 0,7-5-1 0 0,-12 8-250 0 0,0-1 0 0 0,0 1 0 0 0,0-1-1 0 0,0 1 1 0 0,1 0 0 0 0,4-1 0 0 0,39-18 310 0 0,-18 7-387 0 0,-14 5-99 0 0,-13 7-48 0 0,0 0 0 0 0,0 0-1 0 0,0 1 1 0 0,0-1 0 0 0,8-2 0 0 0,-11 4-33 0 0,0-1 0 0 0,0 1 0 0 0,0-1 0 0 0,0 0 0 0 0,0 1 0 0 0,0-1 0 0 0,0 1 0 0 0,0-1 1 0 0,0 1-1 0 0,0-1 0 0 0,0 0 0 0 0,0 1 0 0 0,0-1 0 0 0,0 1 0 0 0,-1-2 0 0 0,2 1-844 0 0,-1 0 563 0 0,0 1-1 0 0,1-1 1 0 0,-1 0-1 0 0,1 0 1 0 0,-1 1-1 0 0,1-1 1 0 0,-1 0-1 0 0,1 1 1 0 0,0-1-1 0 0,-1 1 1 0 0,1-1 0 0 0,0 0-1 0 0,14-9-7631 0 0</inkml:trace>
  <inkml:trace contextRef="#ctx0" brushRef="#br0" timeOffset="1">299 58 18511 0 0,'-27'-16'852'0'0,"22"14"-614"0"0,5 2-228 0 0,0 0 1 0 0,0 0 0 0 0,0 0-1 0 0,0 0 1 0 0,0 0 0 0 0,0-1 0 0 0,-1 1-1 0 0,1 0 1 0 0,0 0 0 0 0,0 0-1 0 0,0 0 1 0 0,0 0 0 0 0,0 0-1 0 0,0 0 1 0 0,0-1 0 0 0,-1 1 0 0 0,1 0-1 0 0,0 0 1 0 0,0 0 0 0 0,0 0-1 0 0,0 0 1 0 0,0 0 0 0 0,0-1-1 0 0,0 1 1 0 0,0 0 0 0 0,0 0-1 0 0,0 0 1 0 0,0 0 0 0 0,0 0 0 0 0,0-1-1 0 0,0 1 1 0 0,0 0 0 0 0,0 0-1 0 0,0 0 1 0 0,0 0 0 0 0,0 0-1 0 0,0-1 1 0 0,0 1 0 0 0,0 0 0 0 0,1 0-1 0 0,-1-10 438 0 0,-1 8-417 0 0,1 0-1 0 0,-1 1 0 0 0,1-1 0 0 0,-1 0 1 0 0,0 1-1 0 0,0-1 0 0 0,0 1 1 0 0,0-1-1 0 0,-2-2 0 0 0,-1-1 3629 0 0,-6 7-850 0 0,11-1-2736 0 0,0 0 0 0 0,0 0 0 0 0,0 0 0 0 0,0 0 0 0 0,0 0 0 0 0,0 1 1 0 0,-1-1-1 0 0,1 0 0 0 0,0 1 0 0 0,-1-1 0 0 0,1 0 0 0 0,-1 1 0 0 0,0-1 0 0 0,1 3 0 0 0,0 23 525 0 0,1 4-279 0 0,2-15-168 0 0,-2-8-82 0 0,0 0 1 0 0,-1 0 0 0 0,0 0-1 0 0,0 1 1 0 0,-1 15-1 0 0,-2-12-61 0 0,2 0 1 0 0,-1 0-1 0 0,1 0 1 0 0,1 0-1 0 0,0 0 0 0 0,4 15 1 0 0,-4-22-90 0 0,0 0 0 0 0,-1 0 0 0 0,1 0 0 0 0,-1 1 1 0 0,0-1-1 0 0,-2 8 0 0 0,1 9-2098 0 0,5 1-3833 0 0,10 7-3081 0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13.6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 9216 0 0,'26'-4'706'0'0,"-26"4"-700"0"0,0 0 0 0 0,1 0 0 0 0,-1 0 0 0 0,0 0 0 0 0,0 0 0 0 0,0 0 0 0 0,0 0 0 0 0,0 0 0 0 0,0 0 0 0 0,0 0 0 0 0,1 0 0 0 0,-1 0 0 0 0,0 0 0 0 0,0 0 0 0 0,0 0 0 0 0,0 0 0 0 0,0 0 0 0 0,0-1 0 0 0,0 1 0 0 0,0 0 0 0 0,0 0 0 0 0,0 0 0 0 0,1 0 0 0 0,-1 0 0 0 0,0 0 0 0 0,0 0 0 0 0,0-1 0 0 0,0 1 0 0 0,0 0 0 0 0,0 0 0 0 0,0 0 0 0 0,0 0 0 0 0,0 0 0 0 0,0 0 0 0 0,0-1 0 0 0,0 1 0 0 0,0 0 0 0 0,0 0 0 0 0,0 0 0 0 0,0 0 0 0 0,0 0 0 0 0,0 0 0 0 0,0-1 0 0 0,0 1 0 0 0,0 0 0 0 0,-1 0 0 0 0,-3-7-20 0 0,3 3 302 0 0,11-8 5961 0 0,-18 5-1251 0 0,8 9-4916 0 0,0 0 0 0 0,0-1 0 0 0,0 1 0 0 0,0 0 0 0 0,1-1 0 0 0,-1 1 0 0 0,0 0 0 0 0,1-1 0 0 0,-1 1 0 0 0,1-1 0 0 0,-1 1 0 0 0,1-1-1 0 0,0 1 1 0 0,-1-1 0 0 0,1 1 0 0 0,0-1 0 0 0,2 2 0 0 0,0 2 101 0 0,5 11 27 0 0,-1 0-1 0 0,0 0 0 0 0,-1 1 1 0 0,-1 0-1 0 0,4 18 0 0 0,-6-24-128 0 0,0-1-1 0 0,1 0 0 0 0,10 17 1 0 0,-9-16-10 0 0,1 0 0 0 0,4 17 0 0 0,-3-3 22 0 0,-5-15-36 0 0,0-1-1 0 0,1 1 1 0 0,1-1 0 0 0,-1 0-1 0 0,10 16 1 0 0,-6-12 43 0 0,-1 0 0 0 0,6 14 0 0 0,-5-8 40 0 0,-4-14-70 0 0,-1 0-1 0 0,1-1 1 0 0,0 1-1 0 0,6 6 1 0 0,8 14 582 0 0,-17-25-632 0 0,1 1 0 0 0,-1-1-1 0 0,1 0 1 0 0,-1 0 0 0 0,1 0-1 0 0,-1 0 1 0 0,0 0 0 0 0,1 0 0 0 0,-1 0-1 0 0,1 0 1 0 0,-1 0 0 0 0,1 0-1 0 0,-1 0 1 0 0,0 0 0 0 0,1 0 0 0 0,-1 0-1 0 0,1 0 1 0 0,-1 0 0 0 0,0-1-1 0 0,1 1 1 0 0,-1 0 0 0 0,1 0 0 0 0,-1 0-1 0 0,1-1 1 0 0,9-4 159 0 0,-7 1-88 0 0,0 0 1 0 0,0 0-1 0 0,-1-1 0 0 0,1 1 0 0 0,-1-1 0 0 0,2-6 1 0 0,-3 9-59 0 0,8-23 228 0 0,-2-1 0 0 0,8-42-1 0 0,-4 14-61 0 0,-8 35-160 0 0,0-1 0 0 0,-1-20 0 0 0,1-4 7 0 0,-1 27-75 0 0,-1 0 0 0 0,-2-35 0 0 0,1 36-72 0 0,0 13 48 0 0,0 1 1 0 0,0-1 0 0 0,0 1-1 0 0,0-1 1 0 0,0 1-1 0 0,0-1 1 0 0,-1 1-1 0 0,1-1 1 0 0,-1 1 0 0 0,0 0-1 0 0,-1-4 1 0 0,1 5-5 0 0,1 1 1 0 0,0 0 0 0 0,0 0-1 0 0,0-1 1 0 0,1 1 0 0 0,-1 0-1 0 0,0 0 1 0 0,0 0 0 0 0,0-1-1 0 0,0 1 1 0 0,0 0-1 0 0,0 0 1 0 0,0-1 0 0 0,0 1-1 0 0,0 0 1 0 0,0 0 0 0 0,1 0-1 0 0,-1-1 1 0 0,0 1 0 0 0,0 0-1 0 0,0 0 1 0 0,0 0 0 0 0,1 0-1 0 0,-1 0 1 0 0,0-1-1 0 0,0 1 1 0 0,0 0 0 0 0,1 0-1 0 0,-1 0 1 0 0,0 0 0 0 0,0 0-1 0 0,0 0 1 0 0,1 0 0 0 0,-1 0-1 0 0,0 0 1 0 0,0 0-1 0 0,1 0 1 0 0,-1 0 0 0 0,0 0-1 0 0,0 0 1 0 0,0 0 0 0 0,1 0-1 0 0,-1 0 1 0 0,0 0 0 0 0,0 0-1 0 0,1 0 1 0 0,-1 0 0 0 0,11 7-576 0 0,-4-3 52 0 0,1 0 0 0 0,-1 1 0 0 0,-1 0 0 0 0,8 7 0 0 0,-1 6-1542 0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14.1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118 152 16208 0 0,'0'0'743'0'0,"-2"2"-17"0"0,-4 1-574 0 0,-6 6-15 0 0,12-9-137 0 0,0 0 0 0 0,0 1 0 0 0,-1-1 0 0 0,1 0 0 0 0,0 0 0 0 0,0 1 0 0 0,0-1 1 0 0,0 0-1 0 0,0 1 0 0 0,0-1 0 0 0,0 0 0 0 0,0 1 0 0 0,0-1 0 0 0,0 0 0 0 0,0 1 0 0 0,0-1 0 0 0,0 0 0 0 0,0 1 0 0 0,0-1 0 0 0,0 0 0 0 0,0 1 0 0 0,0-1 0 0 0,1 0 0 0 0,-1 0 0 0 0,0 1 0 0 0,0-1 0 0 0,0 0 0 0 0,0 0 0 0 0,1 1 0 0 0,-1-1 0 0 0,0 0 0 0 0,0 0 0 0 0,1 1 0 0 0,-1-1 0 0 0,0 0 0 0 0,0 0 0 0 0,1 0 0 0 0,-1 0 0 0 0,1 1 0 0 0,-1-1 21 0 0,0 1-1 0 0,1-1 0 0 0,-1 1 1 0 0,1-1-1 0 0,-1 1 0 0 0,0-1 1 0 0,0 1-1 0 0,1-1 0 0 0,-1 1 1 0 0,0 0-1 0 0,0-1 0 0 0,0 1 1 0 0,1-1-1 0 0,-1 1 0 0 0,0 0 0 0 0,0-1 1 0 0,0 1-1 0 0,0-1 0 0 0,0 1 1 0 0,0 0-1 0 0,0 0 0 0 0,-5 18 1120 0 0,5-16-932 0 0,-1 0-1 0 0,0 0 1 0 0,1-1 0 0 0,-1 1 0 0 0,1 0 0 0 0,0 4 0 0 0,6 20 964 0 0,-4-21-1035 0 0,-1 0 1 0 0,1 1-1 0 0,-1-1 0 0 0,0 9 0 0 0,-1-3 24 0 0,-1-9-115 0 0,1 0 0 0 0,0 1 0 0 0,0-1 0 0 0,0 0 0 0 0,1 0 0 0 0,-1 0 0 0 0,1 1 1 0 0,-1-1-1 0 0,2 3 0 0 0,5 6 147 0 0,-6-9-143 0 0,0-1 1 0 0,1 0-1 0 0,-1 1 1 0 0,0-1 0 0 0,0 1-1 0 0,0 0 1 0 0,0-1-1 0 0,-1 1 1 0 0,1 0-1 0 0,-1-1 1 0 0,0 6 0 0 0,-2 10 239 0 0,1-14-214 0 0,0 1 0 0 0,1-1 0 0 0,-1 0 0 0 0,1 1-1 0 0,0-1 1 0 0,0 0 0 0 0,1 1 0 0 0,0 6 0 0 0,1-8-62 0 0,-2 0-1 0 0,1 1 1 0 0,0-1 0 0 0,-1 0 0 0 0,1 0 0 0 0,-1 1-1 0 0,0-1 1 0 0,0 0 0 0 0,0 0 0 0 0,0 1-1 0 0,-1-1 1 0 0,1 0 0 0 0,-1 0 0 0 0,-2 4 0 0 0,3-5-10 0 0,-1-1-3 0 0,1 0 0 0 0,-1 0 1 0 0,1 0-1 0 0,0 0 0 0 0,-1 0 1 0 0,1 0-1 0 0,0 0 0 0 0,0 1 1 0 0,0-1-1 0 0,0 0 0 0 0,0 0 1 0 0,0 0-1 0 0,0 2 0 0 0,0-1 6 0 0,0 4 34 0 0,0-6-40 0 0,-1 0-1 0 0,1 0 1 0 0,0 1-1 0 0,-1-1 0 0 0,1 0 1 0 0,0 0-1 0 0,0 0 1 0 0,-1 0-1 0 0,1 0 0 0 0,0 0 1 0 0,-1 0-1 0 0,1 0 1 0 0,0 0-1 0 0,-1 0 1 0 0,1 0-1 0 0,0 0 0 0 0,-1 0 1 0 0,1 0-1 0 0,0 0 1 0 0,-1 0-1 0 0,1 0 1 0 0,0-1-1 0 0,0 1 0 0 0,-1 0 1 0 0,1 0-1 0 0,0 0 1 0 0,-1-1-1 0 0,2-21 0 0 0,-2 14 0 0 0,1 1 0 0 0,-1 0 0 0 0,1-1 0 0 0,0 1 0 0 0,1 0 0 0 0,0-1 0 0 0,0 1 0 0 0,1 0 0 0 0,3-10 0 0 0,-2 6 0 0 0,-2 5 0 0 0,-1 0 0 0 0,1 0 0 0 0,-1-1 0 0 0,0 1 0 0 0,0 0 0 0 0,-2-10 0 0 0,0 9 0 0 0,2-1 0 0 0,-1 0 0 0 0,2-14 0 0 0,3-5 0 0 0,-2 18 0 0 0,0 0 0 0 0,-1-1 0 0 0,0 1 0 0 0,-1 0 0 0 0,0-1 0 0 0,-2-11 0 0 0,0 10 108 0 0,1 0 0 0 0,-1 0 0 0 0,2 0 0 0 0,0 0 0 0 0,0 0 0 0 0,1-1 0 0 0,0 1 0 0 0,1 0 0 0 0,4-11 0 0 0,-6 19-57 0 0,1 1-1 0 0,-1-1 0 0 0,1 0 1 0 0,-1 0-1 0 0,0 1 1 0 0,0-4-1 0 0,-1 4-43 0 0,1 1 0 0 0,0 0 0 0 0,0-1 0 0 0,0 1-1 0 0,0 0 1 0 0,0-1 0 0 0,0 1 0 0 0,0-1 0 0 0,1 1 0 0 0,-1 0 0 0 0,1-1 0 0 0,-1 1 0 0 0,1 0 0 0 0,-1 0 0 0 0,1-1-1 0 0,-1 1 1 0 0,1 0 0 0 0,1-1 0 0 0,3-1 11 0 0,-4 2-14 0 0,0 1 0 0 0,0 0 0 0 0,0-1 0 0 0,0 1 0 0 0,0-1 0 0 0,0 1 0 0 0,0-1 0 0 0,0 0 1 0 0,-1 1-1 0 0,1-1 0 0 0,0 0 0 0 0,0 0 0 0 0,0 0 0 0 0,-1 1 0 0 0,1-1 0 0 0,-1 0 0 0 0,1 0 0 0 0,0 0 0 0 0,0-2 0 0 0,-3-1 100 0 0,2 3-84 0 0,-1 1 0 0 0,1-1 0 0 0,-1 0 1 0 0,1 1-1 0 0,0-1 0 0 0,0 0 0 0 0,-1 0 1 0 0,1 1-1 0 0,0-1 0 0 0,0 0 0 0 0,0 0 1 0 0,0 1-1 0 0,0-1 0 0 0,0 0 0 0 0,0 0 1 0 0,0 1-1 0 0,0-1 0 0 0,0 0 0 0 0,0-1 1 0 0,1 1-7 0 0,-1 1 1 0 0,1-1-1 0 0,-1 1 1 0 0,1-1-1 0 0,-1 1 1 0 0,1-1-1 0 0,-1 1 1 0 0,1 0 0 0 0,-1-1-1 0 0,1 1 1 0 0,0 0-1 0 0,-1-1 1 0 0,1 1-1 0 0,0 0 1 0 0,0-1-1 0 0,24-1 211 0 0,-18 2-222 0 0,1 0 0 0 0,-1 1-1 0 0,11 2 1 0 0,0 3 13 0 0,-12-3 28 0 0,-1-1 0 0 0,1 1 0 0 0,7 7 0 0 0,-12-9-29 0 0,0 0 0 0 0,0 0 0 0 0,-1 0 0 0 0,1 0 0 0 0,0 1 0 0 0,-1-1 0 0 0,1 0 0 0 0,-1 0-1 0 0,0 1 1 0 0,1-1 0 0 0,-1 0 0 0 0,0 1 0 0 0,0-1 0 0 0,0 0 0 0 0,0 1 0 0 0,0-1 0 0 0,0 3 0 0 0,-1 0 37 0 0,2-1-32 0 0,-1 0-1 0 0,-1-1 1 0 0,1 1-1 0 0,0 0 0 0 0,-1 0 1 0 0,1 0-1 0 0,-1 0 0 0 0,0 0 1 0 0,0-1-1 0 0,0 1 0 0 0,0 0 1 0 0,0-1-1 0 0,-1 1 1 0 0,1-1-1 0 0,-1 1 0 0 0,0-1 1 0 0,0 0-1 0 0,0 0 0 0 0,0 1 1 0 0,-3 1-1 0 0,5-4-17 0 0,-1 1-1 0 0,0 0 1 0 0,0 0 0 0 0,1-1-1 0 0,-1 1 1 0 0,1 0-1 0 0,-1 0 1 0 0,1 0 0 0 0,-1 0-1 0 0,1-1 1 0 0,-1 1-1 0 0,1 0 1 0 0,0 0 0 0 0,-1 0-1 0 0,1 0 1 0 0,0 0-1 0 0,0 0 1 0 0,0 0 0 0 0,0 0-1 0 0,0 0 1 0 0,0 0-1 0 0,0 2 1 0 0,0 2 14 0 0,0-4-13 0 0,0 0 0 0 0,0 0-1 0 0,-1 0 1 0 0,1 0 0 0 0,0 0 0 0 0,-1 0-1 0 0,1 0 1 0 0,0 0 0 0 0,-1 0-1 0 0,1-1 1 0 0,-1 1 0 0 0,1 0-1 0 0,-1 0 1 0 0,0 0 0 0 0,1-1-1 0 0,-1 1 1 0 0,0 0 0 0 0,-1 0-1 0 0,-15 10 88 0 0,15-10-76 0 0,-49 28 546 0 0,47-27-529 0 0,1-1 1 0 0,0 1-1 0 0,0-1 0 0 0,-1 0 0 0 0,1 0 1 0 0,-1-1-1 0 0,-5 2 0 0 0,-7 0 50 0 0,15-1-102 0 0,0-1 1 0 0,0 0 0 0 0,0 0-1 0 0,1 0 1 0 0,-1 0-1 0 0,0 0 1 0 0,0 0 0 0 0,0 0-1 0 0,0 0 1 0 0,1 0 0 0 0,-1 0-1 0 0,0 0 1 0 0,0-1-1 0 0,-1 1 1 0 0,-4-2-70 0 0,-3 1-428 0 0,1 0-1 0 0,-1 0 1 0 0,1-1 0 0 0,-1-1 0 0 0,1 1 0 0 0,0-1 0 0 0,-15-8 0 0 0,11 5-5882 0 0,-5 2-1901 0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14.4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11 26031 0 0,'0'0'2856'0'0,"-6"-6"-2248"0"0,-3 6 128 0 0,-3-4-736 0 0,8 4 0 0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18.9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75 3224 0 0,'-2'0'405'0'0,"-2"-1"-206"0"0,2 0-54 0 0,1 0 1 0 0,-1 1-1 0 0,0-1 0 0 0,0 1 0 0 0,0-1 0 0 0,0 1 0 0 0,0 0 0 0 0,0 0 0 0 0,0 0 1 0 0,0 0-1 0 0,0 0 0 0 0,0 0 0 0 0,0 0 0 0 0,0 1 0 0 0,1-1 0 0 0,-1 1 0 0 0,0-1 1 0 0,0 1-1 0 0,0 0 0 0 0,0 0 0 0 0,1 0 0 0 0,-1 0 0 0 0,0 0 0 0 0,1 0 0 0 0,-1 0 1 0 0,1 0-1 0 0,-3 3 0 0 0,-22 19 2704 0 0,25-22-2041 0 0,0-1-531 0 0,1 0 0 0 0,-1 0-1 0 0,1 0 1 0 0,-1 1 0 0 0,1-1 0 0 0,-1 0-1 0 0,1 1 1 0 0,-1-1 0 0 0,1 0 0 0 0,0 1-1 0 0,-1-1 1 0 0,1 0 0 0 0,-1 1 0 0 0,1-1-1 0 0,0 1 1 0 0,-1-1 0 0 0,1 0 0 0 0,0 1-1 0 0,-1-1 1 0 0,1 1 0 0 0,0-1 0 0 0,0 1 0 0 0,0 0-1 0 0,-1 0 1 0 0,1-1-161 0 0,0 1 0 0 0,0-1 0 0 0,0 0 0 0 0,0 1 0 0 0,0-1 0 0 0,0 1 0 0 0,0-1 0 0 0,0 0 0 0 0,0 1-1 0 0,0-1 1 0 0,0 1 0 0 0,0-1 0 0 0,0 1 0 0 0,0-1 0 0 0,0 0 0 0 0,0 1 0 0 0,0-1 0 0 0,0 0 0 0 0,1 1 0 0 0,-1-1 0 0 0,0 0 0 0 0,0 1 0 0 0,0-1 0 0 0,1 0 0 0 0,-1 1 0 0 0,0-1 0 0 0,0 0 0 0 0,1 1-1 0 0,-1-1 1 0 0,0 0 0 0 0,1 0 0 0 0,-1 1 0 0 0,0-1 0 0 0,1 0 0 0 0,-1 0 0 0 0,0 0 0 0 0,2 1 0 0 0,15 4 1282 0 0,-12-3-1136 0 0,0 0 0 0 0,0-1 1 0 0,0 0-1 0 0,1 0 1 0 0,8 1-1 0 0,51 4 706 0 0,68-11-55 0 0,-38 2-540 0 0,-27 2-158 0 0,182-24 197 0 0,-117-3-257 0 0,-10 3-65 0 0,-71 14-39 0 0,77-8 0 0 0,35 22 151 0 0,-57 1-76 0 0,-12-9-9 0 0,-65 1-90 0 0,5-1 10 0 0,-21 4-14 0 0,1 0 1 0 0,16-4-1 0 0,-17 2-1 0 0,-1 2 0 0 0,16-2 0 0 0,15 7 53 0 0,-28-5-25 0 0,-15 1-49 0 0,0 0 0 0 0,0 0 1 0 0,0-1-1 0 0,0 1 0 0 0,1 0 0 0 0,-1 0 1 0 0,0 1-1 0 0,0-1 0 0 0,0 0 1 0 0,2 1-1 0 0,5 0 51 0 0,0-2 2 0 0,7 1-43 0 0,-12-2-11 0 0,0 1 0 0 0,12 0 11 0 0,1-3 106 0 0,-8 3-64 0 0,1-6-31 0 0,-8 6 31 0 0,1 1 0 0 0,6 3-31 0 0,-4-1 20 0 0,2 5-20 0 0,-4-6-2 0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19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 10136 0 0,'2'-10'14011'0'0,"2"10"-13798"0"0,-1 0-1 0 0,1 0 0 0 0,0 0 1 0 0,0 1-1 0 0,0-1 0 0 0,0 1 1 0 0,0 0-1 0 0,-1 0 0 0 0,1 0 1 0 0,0 1-1 0 0,5 2 0 0 0,-5-1-100 0 0,17 10 456 0 0,28 24 0 0 0,-42-31-497 0 0,0 1-1 0 0,0 0 0 0 0,-1 1 1 0 0,10 14-1 0 0,-11-14-29 0 0,-1 0 0 0 0,0 0 0 0 0,0 0 0 0 0,-1 0 0 0 0,0 0 0 0 0,0 1 0 0 0,1 10 0 0 0,-3-13-16 0 0,0 0-1 0 0,-1 0 1 0 0,1 0 0 0 0,-2 0-1 0 0,1 0 1 0 0,0 0 0 0 0,-1 0-1 0 0,0 0 1 0 0,-1 0 0 0 0,1-1-1 0 0,-6 12 1 0 0,-33 51 207 0 0,33-58-208 0 0,5-7-15 0 0,0-1 0 0 0,0 1 0 0 0,-1-1 0 0 0,1 0-1 0 0,-1 0 1 0 0,0 0 0 0 0,1 0 0 0 0,-1 0 0 0 0,-5 2 0 0 0,-29 11-114 0 0,35-15 88 0 0,0 1-36 0 0,-1 0-1 0 0,1 0 1 0 0,-1-1 0 0 0,0 0 0 0 0,1 1-1 0 0,-1-1 1 0 0,1 0 0 0 0,-1 0 0 0 0,0-1-1 0 0,-3 0 1 0 0,-10 0-5696 0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20.6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268 1972 7368 0 0,'0'0'16719'0'0,"0"-2"-16008"0"0,0-24 669 0 0,-5-107 1072 0 0,4 111-2165 0 0,1-36 1 0 0,1 34-143 0 0,-3-25 0 0 0,-7-205 151 0 0,12 167-263 0 0,-1 45-2 0 0,-1-1 1 0 0,-7-50 0 0 0,1 11 16 0 0,5 54-9 0 0,-6-42-1 0 0,2 40 7 0 0,0-51 1 0 0,2 13 2 0 0,-3-50-48 0 0,3 25 50 0 0,3 52-36 0 0,9-77-14 0 0,-10-32 0 0 0,-1 134 0 0 0,-1 1 0 0 0,0-1 0 0 0,-5-18 0 0 0,4 19 0 0 0,1-2 0 0 0,-1-7 0 0 0,-8-25 0 0 0,11 48 0 0 0,-1 1 0 0 0,1-1 0 0 0,-1 0 0 0 0,1 0 0 0 0,0 0 0 0 0,0 0 0 0 0,-1 0 0 0 0,1 0 0 0 0,0 0 0 0 0,0 0 0 0 0,0 0 0 0 0,0 0 0 0 0,0 0 0 0 0,0 0 0 0 0,0 0 0 0 0,0 0 0 0 0,1-1 0 0 0,-1-2 0 0 0,-5-25 0 0 0,1 19 0 0 0,4 9-1 0 0,0 1 0 0 0,0-1 0 0 0,-1 0 0 0 0,1 1 0 0 0,0-1 0 0 0,0 1 0 0 0,-1-1 0 0 0,1 0 0 0 0,0 1 0 0 0,-1-1 0 0 0,1 1 0 0 0,-1-1 0 0 0,1 1 0 0 0,-1-1 0 0 0,1 1 0 0 0,-1-1 0 0 0,1 1 0 0 0,-1 0 0 0 0,1-1 0 0 0,-1 1 0 0 0,0 0 0 0 0,1-1 0 0 0,-1 1 0 0 0,1 0 0 0 0,-1 0 0 0 0,0 0 0 0 0,0-1 0 0 0,0 2-2 0 0,1-1 1 0 0,-1 0-1 0 0,1 0 1 0 0,-1 1-1 0 0,1-1 1 0 0,-1 0-1 0 0,1 1 1 0 0,0-1-1 0 0,-1 1 1 0 0,1-1-1 0 0,-1 1 1 0 0,1-1-1 0 0,0 1 1 0 0,-1-1-1 0 0,1 1 1 0 0,-1 1-2 0 0,-12 12-5 0 0,11-9-12 0 0,0 0-2 0 0,-10 14 19 0 0,1 1 1 0 0,-9 21-1 0 0,17-34 4 0 0,-1-1 0 0 0,0 1 0 0 0,-4 5 0 0 0,3-5 0 0 0,1-1 0 0 0,0 1 0 0 0,-4 8 0 0 0,0 3-16 0 0,-22 61-187 0 0,25-65-174 0 0,-12 24 0 0 0,7-16-346 0 0,9-20 248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27.9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219 339 12896 0 0,'0'0'1172'0'0,"0"-2"-967"0"0,3-9-691 0 0,0-4 10721 0 0,-2 17-10143 0 0,0 0 0 0 0,0-1 0 0 0,1 1 1 0 0,-1-1-1 0 0,1 1 0 0 0,-1-1 0 0 0,1 0 0 0 0,0 1 0 0 0,2 0 0 0 0,0 1 4 0 0,4 5-15 0 0,-1-1-1 0 0,0 1 1 0 0,9 14-1 0 0,3 3-55 0 0,8 8 28 0 0,-21-25-41 0 0,-5-6 176 0 0,-1-5-162 0 0,1 0 0 0 0,-1-1 0 0 0,0 1 0 0 0,0 0 0 0 0,-1 0 0 0 0,0-6 0 0 0,-8-18-16 0 0,7 21 3 0 0,0 0 0 0 0,0-1 0 0 0,0 1 0 0 0,1 0 0 0 0,-2-12 0 0 0,-3-71 296 0 0,6 76-258 0 0,0 4-12 0 0,0 1 0 0 0,0 0 0 0 0,1-1 0 0 0,0 1 0 0 0,4-14 0 0 0,21-51 240 0 0,-22 64-217 0 0,0 0-1 0 0,1 1 1 0 0,1-1-1 0 0,0 1 1 0 0,11-14-1 0 0,-13 19-42 0 0,-1-1 10 0 0,0 0 0 0 0,1 1 0 0 0,-1-1 1 0 0,1 1-1 0 0,0 0 0 0 0,8-4 0 0 0,0 3 43 0 0,-6 5-49 0 0,0 0 0 0 0,0 0 1 0 0,10 4-1 0 0,-15-5-19 0 0,-1 0-1 0 0,1 1 0 0 0,-1-1 1 0 0,1 1-1 0 0,-1-1 1 0 0,1 1-1 0 0,-1-1 0 0 0,0 1 1 0 0,1-1-1 0 0,-1 1 1 0 0,1 0-1 0 0,-1-1 0 0 0,0 1 1 0 0,0 0-1 0 0,1-1 1 0 0,-1 2-1 0 0,2 2-1 0 0,1 2-12 0 0,0 0 0 0 0,0 0-1 0 0,-1 0 1 0 0,1 1 0 0 0,-1-1-1 0 0,-1 1 1 0 0,1 0 0 0 0,-1-1-1 0 0,1 13 1 0 0,-2-5-94 0 0,0 0-1 0 0,-1-1 0 0 0,-5 27 1 0 0,2-6-206 0 0,4-28 197 0 0,0 1 1 0 0,-1 0 0 0 0,0-1 0 0 0,0 1 0 0 0,-3 6 0 0 0,-3 23-464 0 0,7-29 287 0 0,-2 0 0 0 0,1 0-1 0 0,-4 10 1 0 0,5-16 236 0 0,0-1 0 0 0,0 1-1 0 0,-1-1 1 0 0,1 1 0 0 0,0 0 0 0 0,0-1-1 0 0,0 1 1 0 0,0 0 0 0 0,0-1 0 0 0,0 1 0 0 0,0 0-1 0 0,0-1 1 0 0,0 1 0 0 0,0 0 0 0 0,0 0 0 0 0,1 1-107 0 0,-1 0-330 0 0,-5 12-1158 0 0,3-12 1606 0 0,1 2 7 0 0,12 13-124 0 0,-9-14 239 0 0,1 1 0 0 0,0-1 0 0 0,0 0 0 0 0,0 0 0 0 0,0-1 0 0 0,0 1 1 0 0,0-1-1 0 0,1 1 0 0 0,-1-1 0 0 0,1 0 0 0 0,5 1 0 0 0,4 2 399 0 0,27 7-1 0 0,-24-8-178 0 0,28 3 643 0 0,-36-7-601 0 0,1 2 0 0 0,0-1 0 0 0,-1 1-1 0 0,9 3 1 0 0,-15-4 246 0 0,0 1-352 0 0,-1 0-191 0 0,0 0-1 0 0,0-1 0 0 0,-1 1 1 0 0,1 0-1 0 0,0 0 1 0 0,-1 0-1 0 0,1 0 0 0 0,-1 0 1 0 0,0-1-1 0 0,1 1 1 0 0,-1 0-1 0 0,0 0 0 0 0,0 0 1 0 0,0 0-1 0 0,-1 0 1 0 0,1 0-1 0 0,0 0 0 0 0,-1 0 1 0 0,0 3-1 0 0,0-2 1 0 0,0 0-1 0 0,-1 1 0 0 0,1-1 1 0 0,-1 0-1 0 0,1 0 1 0 0,-1 0-1 0 0,0 0 0 0 0,0-1 1 0 0,0 1-1 0 0,-1 0 1 0 0,1-1-1 0 0,0 1 0 0 0,-1-1 1 0 0,0 0-1 0 0,0 0 1 0 0,1 0-1 0 0,-1 0 0 0 0,0-1 1 0 0,-6 3-1 0 0,-12 8 187 0 0,17-9-183 0 0,0 0 0 0 0,-1-1 1 0 0,1 1-1 0 0,-5 0 0 0 0,-11 4 105 0 0,-61 16 246 0 0,47-15-313 0 0,19-4-40 0 0,-1 0 0 0 0,-27 2 0 0 0,-54-4-153 0 0,-24 2-166 0 0,98-3-504 0 0,-1 0 1 0 0,1-1-1 0 0,-43-7 1 0 0,43 3-658 0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21.0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 13216 0 0,'0'0'5345'0'0,"6"-6"-2044"0"0,-2 5-2999 0 0,1 0-1 0 0,-1 0 1 0 0,0 1-1 0 0,1 0 1 0 0,-1-1-1 0 0,1 2 1 0 0,-1-1-1 0 0,0 0 1 0 0,1 1-1 0 0,7 2 1 0 0,-4-1 30 0 0,0 1-1 0 0,0 0 1 0 0,-1 0 0 0 0,15 9 0 0 0,17 18 557 0 0,-32-23-1180 0 0,1 0 1 0 0,-2 1-1 0 0,1-1 1 0 0,-1 1-1 0 0,0 0 0 0 0,-1 1 1 0 0,9 16-1 0 0,-8-14-1048 0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22.6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2274 10912 0 0,'0'0'497'0'0,"0"-1"-8"0"0,0-5-428 0 0,1 0-1 0 0,-1 0 0 0 0,1 0 0 0 0,2-6 1 0 0,5-36 2685 0 0,-4 32-1935 0 0,1 0-1 0 0,1 0 1 0 0,1 0-1 0 0,0 1 1 0 0,18-28 0 0 0,-17 29-450 0 0,1 0 1 0 0,1 1-1 0 0,0 1 0 0 0,0 0 0 0 0,21-18 1 0 0,-16 16 12 0 0,24-29 1 0 0,-17 17-13 0 0,2 1 0 0 0,44-37 0 0 0,-35 33-165 0 0,122-117-136 0 0,-57 47 147 0 0,-20 18 35 0 0,-30 36-29 0 0,-18 18 58 0 0,47-54-1 0 0,-22 17 96 0 0,13-16 154 0 0,10-11-203 0 0,184-193 132 0 0,-157 170-284 0 0,-66 70-119 0 0,18-20 40 0 0,-38 44-32 0 0,17-26 1 0 0,11-11 42 0 0,64-48-23 0 0,-74 65-75 0 0,-19 22 9 0 0,-12 12 2 0 0,0 0 0 0 0,0 1 0 0 0,11-8 1 0 0,20-21 58 0 0,-36 34-69 0 0,1-1-1 0 0,-1 0 1 0 0,0 0 0 0 0,0 0-1 0 0,0 0 1 0 0,0 0-1 0 0,-1 0 1 0 0,1-1 0 0 0,0 1-1 0 0,0 0 1 0 0,-1 0-1 0 0,1-1 1 0 0,0 1 0 0 0,-1 0-1 0 0,0-1 1 0 0,1 1-1 0 0,-1-1 1 0 0,1-1 0 0 0,2-10 10 0 0,2 2 32 0 0,-4 10-41 0 0,-1 0 0 0 0,1-1 0 0 0,0 1 0 0 0,-1-1 0 0 0,1 1 0 0 0,-1-1-1 0 0,1 1 1 0 0,-1-1 0 0 0,0 1 0 0 0,1-3 0 0 0,4-28 62 0 0,-5 30-94 0 0,1 0-1 0 0,-1 0 1 0 0,0 1 0 0 0,1-1 0 0 0,-1 0 0 0 0,0 0-1 0 0,0 0 1 0 0,0 1 0 0 0,-1-1 0 0 0,1 0 0 0 0,-1-3 0 0 0,0-5-1517 0 0,-10 2-292 0 0,5 5 1226 0 0,0 0 0 0 0,1 1 0 0 0,-1 0 1 0 0,0 0-1 0 0,0 0 0 0 0,-1 1 0 0 0,-9-2 0 0 0,8 2-33 0 0,-2 1 43 0 0,-6 0-529 0 0,12-2 1055 0 0,-1 1 0 0 0,1-1 1 0 0,-1 0-1 0 0,1-1 1 0 0,-4-2-1 0 0,6 4-91 0 0,-8-6 1445 0 0,9 7-1117 0 0,1-1 1 0 0,0 1 0 0 0,-1 0 0 0 0,1 0-1 0 0,0-1 1 0 0,0 1 0 0 0,0 0-1 0 0,-1-1 1 0 0,1 1 0 0 0,0-1 0 0 0,0 1-1 0 0,0 0 1 0 0,0-1 0 0 0,-1 1-1 0 0,1 0 1 0 0,0-1 0 0 0,0 1 0 0 0,0-1-1 0 0,0 1 1 0 0,0 0 0 0 0,0-1-1 0 0,0 1 1 0 0,0-1 0 0 0,0 1-1 0 0,0 0 1 0 0,1-1 0 0 0,-1 1 0 0 0,0-1-1 0 0,0 1-104 0 0,1 0 0 0 0,-1 0 0 0 0,0 0-1 0 0,1 0 1 0 0,-1 0 0 0 0,1 0 0 0 0,-1 0-1 0 0,0 0 1 0 0,1 0 0 0 0,-1 0 0 0 0,0 0 0 0 0,1 0-1 0 0,-1-1 1 0 0,0 1 0 0 0,1 0 0 0 0,-1 0-1 0 0,0 0 1 0 0,0 0 0 0 0,1 0 0 0 0,-1-1-1 0 0,0 1 1 0 0,0 0 0 0 0,1 0 0 0 0,-1-1 0 0 0,1 1-1 0 0,-1-1-16 0 0,1 1 0 0 0,-1-1 0 0 0,1 1 0 0 0,-1-1-1 0 0,1 1 1 0 0,0 0 0 0 0,-1-1 0 0 0,1 1 0 0 0,-1 0 0 0 0,1-1-1 0 0,0 1 1 0 0,0 0 0 0 0,-1 0 0 0 0,1 0 0 0 0,0 0 0 0 0,-1-1-1 0 0,1 1 1 0 0,0 0 0 0 0,0 1 0 0 0,5 2 127 0 0,0 1-19 0 0,-1 0 0 0 0,1-1 0 0 0,0 0 0 0 0,6 2 0 0 0,-5-2-6 0 0,0 1-1 0 0,-1 0 1 0 0,1 0-1 0 0,-1 0 0 0 0,0 1 1 0 0,10 10-1 0 0,-13-12-75 0 0,-1 0-2 0 0,1-1-1 0 0,-1 1 1 0 0,0-1 0 0 0,0 1-1 0 0,-1 0 1 0 0,4 5-1 0 0,-4-5-11 0 0,1 0 0 0 0,-1 0-1 0 0,1 0 1 0 0,0 0-1 0 0,0-1 1 0 0,5 6-1 0 0,-1-1 63 0 0,0 0 1 0 0,0 1-1 0 0,0 0 0 0 0,-1 1 0 0 0,0-1 0 0 0,0 1 1 0 0,-1 0-1 0 0,0 0 0 0 0,-1 0 0 0 0,4 15 0 0 0,-7-22-102 0 0,0 1-1 0 0,0-1 1 0 0,0 1 0 0 0,0 0-1 0 0,0-1 1 0 0,-1 1-1 0 0,1 0 1 0 0,-1-1-1 0 0,0 1 1 0 0,1-1-1 0 0,-1 1 1 0 0,-1-1-1 0 0,1 0 1 0 0,0 1-1 0 0,0-1 1 0 0,-1 0-1 0 0,-2 4 1 0 0,-8 14 66 0 0,9-13-42 0 0,-1 1 1 0 0,-1-1-1 0 0,1 0 0 0 0,-7 6 0 0 0,7-9-126 0 0,1-1 0 0 0,-1 0 1 0 0,-1 0-1 0 0,1 0 0 0 0,0-1 0 0 0,-1 0 0 0 0,1 0 0 0 0,-10 4 0 0 0,-8 3-632 0 0,6-4-688 0 0,0 1-69 0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26.5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61 186 17215 0 0,'0'0'794'0'0,"-11"-9"284"0"0,0 8 3313 0 0,9 2-4270 0 0,0 1-1 0 0,0 0 1 0 0,0 0 0 0 0,0-1-1 0 0,0 1 1 0 0,1 0 0 0 0,-1 0-1 0 0,-1 3 1 0 0,1-2 9 0 0,1 0-1 0 0,0 14 4 0 0,3-1-173 0 0,2-4 3 0 0,-4-11-58 0 0,1 0 0 0 0,-1 1 0 0 0,0-1 0 0 0,0 0-1 0 0,1 0 1 0 0,-1 1 0 0 0,0-1 0 0 0,0 0 0 0 0,0 0 0 0 0,0 1-1 0 0,0-1 1 0 0,0 0 0 0 0,-1 0 0 0 0,1 1 0 0 0,0-1 0 0 0,-1 0-1 0 0,1 0 1 0 0,-1 0 0 0 0,1 1 0 0 0,-1-1 0 0 0,1 0 0 0 0,-1 0-1 0 0,0 0 1 0 0,0 0 0 0 0,1 0 0 0 0,-1 0 0 0 0,0 0 0 0 0,0-1-1 0 0,0 1 1 0 0,0 0 0 0 0,0 0 0 0 0,0-1 0 0 0,0 1-1 0 0,0 0 1 0 0,-1-1 0 0 0,0 1 0 0 0,-1 0-689 0 0,3-20-3238 0 0,-1 11 3877 0 0,1 1-1 0 0,0-1 0 0 0,0 1 1 0 0,1-1-1 0 0,0 1 0 0 0,0 0 1 0 0,0-1-1 0 0,1 1 0 0 0,3-8 1 0 0,0 6 403 0 0,-2-1 0 0 0,4-14 0 0 0,5-13 1691 0 0,-8 30-1074 0 0,-1-1-1 0 0,-1 1 1 0 0,1-1-1 0 0,1-11 0 0 0,-4 18-791 0 0,0 0 0 0 0,1 0 0 0 0,-1 0 0 0 0,0 0 0 0 0,0 0 0 0 0,1 0 0 0 0,-1 0 0 0 0,0 1 0 0 0,1-1 0 0 0,-1 0-1 0 0,1 0 1 0 0,-1 0 0 0 0,1 1 0 0 0,0-1 0 0 0,-1 0 0 0 0,1 1 0 0 0,0-1 0 0 0,-1 0 0 0 0,3 0 0 0 0,14-8 570 0 0,-1 4-357 0 0,0 1 0 0 0,0 1 0 0 0,0 0-1 0 0,1 1 1 0 0,-1 0 0 0 0,18 2 0 0 0,1 0-150 0 0,-6 1-144 0 0,48-6-1 0 0,-65 5-107 0 0,-9 0-190 0 0,-2-1-834 0 0,8-4-358 0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28.5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11 129 7832 0 0,'0'0'602'0'0,"0"-8"1178"0"0,-1 4 1619 0 0,-2-2-988 0 0,2 4-1893 0 0,0 0 0 0 0,0-1 0 0 0,0 1 0 0 0,1 0 0 0 0,-1 0 0 0 0,1-1 0 0 0,-1 1 1 0 0,1 0-1 0 0,0-3 0 0 0,0-31 2059 0 0,0 0-3717 0 0,0 23 369 0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28.9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199 815 20359 0 0,'-16'-16'896'0'0,"12"8"192"0"0,-7-1-864 0 0,5-5-224 0 0,2 4 0 0 0,-2 0 0 0 0,0-4 544 0 0,2 1 72 0 0,-8 3 16 0 0,6-4 0 0 0,2-2-456 0 0,-2 2-88 0 0,1 1-24 0 0,-5-7 0 0 0,4 6-1064 0 0,2 1-216 0 0,-8-7-48 0 0,6 6-7631 0 0</inkml:trace>
  <inkml:trace contextRef="#ctx0" brushRef="#br0" timeOffset="1">77 237 2760 0 0,'0'0'125'0'0,"-2"-2"-3"0"0,-11-10-456 0 0,-8-8 3103 0 0,18 17-1051 0 0,0-1 1 0 0,0 1 0 0 0,1-1 0 0 0,-4-6 0 0 0,-6-17 3099 0 0,9 20-4813 0 0,1-1 0 0 0,0 1-1 0 0,-1-13 1 0 0,2 4-954 0 0,1-31 0 0 0,1 16-405 0 0,-1 16 541 0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29.3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27 290 3680 0 0,'-1'0'5'0'0,"0"0"1"0"0,1 0-1 0 0,-1 0 0 0 0,1-1 0 0 0,-1 1 1 0 0,1 0-1 0 0,-1 0 0 0 0,1 0 1 0 0,-1-1-1 0 0,1 1 0 0 0,-1 0 1 0 0,1-1-1 0 0,0 1 0 0 0,-1 0 1 0 0,1-1-1 0 0,-1 1 0 0 0,1-1 1 0 0,0 1-1 0 0,-1 0 0 0 0,1-1 1 0 0,0 1-1 0 0,0-1 0 0 0,-1 0 1 0 0,-5-19 5468 0 0,3-24 6043 0 0,3-43-8275 0 0,0 0-5002 0 0,-1 64-515 0 0,-4 3-5067 0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32.1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77 11056 0 0,'-10'75'1200'0'0,"9"-101"-129"0"0,1-25 3803 0 0,0 45-4381 0 0,1 1 0 0 0,0 0-1 0 0,0 0 1 0 0,0 0 0 0 0,0-1-1 0 0,5-8 1 0 0,-5 11-172 0 0,0 0 1 0 0,0 0-1 0 0,0 0 0 0 0,-1-1 1 0 0,1 1-1 0 0,-1-5 0 0 0,0 7 977 0 0,1 3-1045 0 0,12 27 109 0 0,-10-23-320 0 0,0-1-1 0 0,-1 0 0 0 0,0 1 1 0 0,0 0-1 0 0,0 0 1 0 0,1 5-1 0 0,10 120 248 0 0,-9-96-209 0 0,2 60 0 0 0,7 192 14 0 0,-12-268-100 0 0,1 37 35 0 0,2 26-60 0 0,-1-52 350 0 0,-2-15-1198 0 0,0 1-3953 0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32.6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67 4608 0 0,'0'0'208'0'0,"-1"-2"340"0"0,0-29 19819 0 0,10 46-18832 0 0,-6-8-1660 0 0,0 0 1 0 0,0 0-1 0 0,2 10 0 0 0,5 35 319 0 0,3 27-70 0 0,-11-68-113 0 0,0 0 0 0 0,1 0 0 0 0,0 0 0 0 0,1 0 0 0 0,6 12 0 0 0,4 14 5 0 0,-11-29-6 0 0,1 1 0 0 0,0 0 0 0 0,0-1 0 0 0,1 0 0 0 0,0 0 0 0 0,0-1 0 0 0,13 14 0 0 0,-13-15-6 0 0,2 3 58 0 0,-5-8 383 0 0,0-3-331 0 0,1-2-77 0 0,0 0 0 0 0,-1 0-1 0 0,0 0 1 0 0,1 0-1 0 0,-2 0 1 0 0,1-1-1 0 0,0 1 1 0 0,1-5-1 0 0,6-43 135 0 0,-4 19-144 0 0,-1 6 24 0 0,-1 0 0 0 0,-2-30 0 0 0,2-25 0 0 0,0 56-96 0 0,4-36-393 0 0,-6 50 679 0 0,-1 8-2510 0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33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6 132 16783 0 0,'-6'0'7142'0'0,"6"3"-6600"0"0,6 67 1606 0 0,-2-34-1950 0 0,-3-33-142 0 0,3 4-34 0 0,-4-7-20 0 0,0 0-1 0 0,0 0 1 0 0,0 0-1 0 0,0 0 1 0 0,0 0-1 0 0,0 0 1 0 0,0 0-1 0 0,0 0 1 0 0,1 0-1 0 0,-1 0 1 0 0,0 0-1 0 0,0 1 1 0 0,0-1-1 0 0,0 0 1 0 0,0 0-1 0 0,0 0 1 0 0,0 0-1 0 0,0 0 1 0 0,0 0-1 0 0,0 0 1 0 0,0 0-1 0 0,1 0 1 0 0,-1 0-1 0 0,0 0 1 0 0,0 0-1 0 0,0 0 1 0 0,0 0-1 0 0,0 0 1 0 0,0 0-1 0 0,0 0 1 0 0,0 0-1 0 0,0 0 1 0 0,0 0-1 0 0,1 0 1 0 0,-1 0-1 0 0,0 0 1 0 0,0 0-1 0 0,0 0 1 0 0,0 0-1 0 0,0 0 1 0 0,0 0-1 0 0,0 0 1 0 0,0 0-1 0 0,0 0 1 0 0,0 0-1 0 0,1-1 0 0 0,-1 1 1 0 0,0 0 0 0 0,2 0 6 0 0,1-1 0 0 0,-1 0 0 0 0,0 0 0 0 0,1 0 0 0 0,-1 0 0 0 0,0 0 0 0 0,0-1 0 0 0,0 1 0 0 0,0-1 0 0 0,0 1 0 0 0,0-1 0 0 0,0 0 0 0 0,0 1 0 0 0,-1-1 0 0 0,1 0 0 0 0,-1 0 0 0 0,1 0 0 0 0,-1-1 0 0 0,0 1 1 0 0,0 0-1 0 0,0 0 0 0 0,0-1 0 0 0,0 1 0 0 0,0-1 0 0 0,0-2 0 0 0,12-43-641 0 0,-13 46 618 0 0,1 0 0 0 0,-1 0 1 0 0,1 0-1 0 0,0 0 1 0 0,0 0-1 0 0,0 0 1 0 0,0 1-1 0 0,2-4 1 0 0,1-2-29 0 0,-2-2-41 0 0,-2 7-9 0 0,15-2-288 0 0,-14 4 378 0 0,0-1 0 0 0,0 1 0 0 0,-1 0 0 0 0,1 0-1 0 0,0-1 1 0 0,0 1 0 0 0,0 0 0 0 0,-1 0 0 0 0,1 0 0 0 0,0 0 0 0 0,0 0-1 0 0,0 0 1 0 0,0 0 0 0 0,-1 0 0 0 0,1 0 0 0 0,0 0 0 0 0,0 0 0 0 0,0 1-1 0 0,0-1 1 0 0,-1 0 0 0 0,1 0 0 0 0,0 1 0 0 0,0-1 0 0 0,-1 1 0 0 0,1-1-1 0 0,0 1 1 0 0,-1-1 0 0 0,1 1 0 0 0,0-1 0 0 0,-1 1 0 0 0,1 0 0 0 0,7 7-15 0 0,-2-1 1 0 0,1 1-1 0 0,-1 0 1 0 0,9 15-1 0 0,-8-11 12 0 0,15 35 6 0 0,-15-35 34 0 0,-3-7-15 0 0,0 1 0 0 0,0-1 0 0 0,0 0 0 0 0,1 0 0 0 0,6 5 0 0 0,-10-9 4 0 0,-1 0 0 0 0,1-1 0 0 0,0 1 0 0 0,0-1 0 0 0,-1 1 0 0 0,1-1 0 0 0,0 0 0 0 0,0 1 0 0 0,0-1 0 0 0,0 0 0 0 0,-1 1 0 0 0,1-1 0 0 0,0 0 0 0 0,0 0 0 0 0,0 0 0 0 0,0 0 0 0 0,0 0 0 0 0,0 0 0 0 0,0 0 0 0 0,0 0 0 0 0,0 0 0 0 0,-1 0 0 0 0,1-1 0 0 0,0 1-1 0 0,0 0 1 0 0,0-1 0 0 0,0 1 0 0 0,-1 0 0 0 0,1-1 0 0 0,0 1 0 0 0,0-1 0 0 0,0 1 0 0 0,-1-1 0 0 0,1 0 0 0 0,0 1 0 0 0,-1-1 0 0 0,1 0 0 0 0,2-2 94 0 0,0 0 0 0 0,-1 0 0 0 0,0 0 0 0 0,1 0 0 0 0,-1 0 0 0 0,0-1 0 0 0,2-6 0 0 0,1-4-192 0 0,0 0-1 0 0,-1 0 0 0 0,-1 0 0 0 0,0-1 0 0 0,-1 1 0 0 0,-1-1 0 0 0,0 0 0 0 0,-1 1 1 0 0,0-1-1 0 0,-3-15 0 0 0,2 22-830 0 0,0 0 0 0 0,1 0 0 0 0,-1 0 0 0 0,2 0 0 0 0,1-13 0 0 0,3 10-653 0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33.4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13992 0 0,'0'0'5145'0'0,"0"0"-5013"0"0,0-1-1 0 0,0 1 1 0 0,0 0 0 0 0,0 0 0 0 0,1 0 0 0 0,-1-1-1 0 0,0 1 1 0 0,0 0 0 0 0,1 0 0 0 0,-1 0 0 0 0,0 0-1 0 0,0-1 1 0 0,1 1 0 0 0,-1 0 0 0 0,0 0 0 0 0,0 0 0 0 0,1 0-1 0 0,-1 0 1 0 0,0 0 0 0 0,0 0 0 0 0,1 0 0 0 0,-1 0-1 0 0,0 0 1 0 0,1 0 0 0 0,-1 0 0 0 0,0 0 0 0 0,0 0-1 0 0,1 0 1 0 0,1 2 61 0 0,1 0 0 0 0,-1 1 0 0 0,0-1 0 0 0,0 1 0 0 0,0-1 0 0 0,0 1 0 0 0,-1-1 0 0 0,1 1 0 0 0,-1 0 0 0 0,1 0 0 0 0,-1 0 0 0 0,1 5 0 0 0,1 2 136 0 0,-1 2 1 0 0,0 13-1 0 0,2 11-122 0 0,7 63 129 0 0,27 123 531 0 0,-21-130-733 0 0,8 38-39 0 0,-22-117-99 0 0,0 1-1 0 0,1 22 1 0 0,-4-34-99 0 0,-6-15-6085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50.4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4608 0 0,'0'0'15157'0'0,"1"2"-14267"0"0,1 3-543 0 0,1 1-1 0 0,-1-1 1 0 0,-1 1-1 0 0,3 10 1 0 0,5 16-153 0 0,75 175-25 0 0,-73-184-155 0 0,20 31 0 0 0,0 0 82 0 0,-20-25 284 0 0,-11-28 358 0 0,6-11-45 0 0,-4 5-527 0 0,0-1-1 0 0,0 1 1 0 0,-1 0 0 0 0,1-1-1 0 0,-1-6 1 0 0,5-15 368 0 0,-3 13-311 0 0,0 0 1 0 0,-1 0-1 0 0,1-21 0 0 0,2-16 112 0 0,-2 24-161 0 0,1-36 1 0 0,0 2-135 0 0,-3 46-68 0 0,0 1 0 0 0,-2-28 0 0 0,3 11-202 0 0,-1 12-1069 0 0,-1 18 98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34.4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 13824 0 0,'-1'2'1061'0'0,"-2"9"6548"0"0,13-10-6129 0 0,10 3-785 0 0,0-2-1 0 0,36 1 1 0 0,-45-3-668 0 0,1-1-1 0 0,10-3 1 0 0,16-1-476 0 0,-37 5-481 0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34.8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87 15664 0 0,'0'0'1695'0'0,"12"0"-1695"0"0,-2 4 0 0 0,5-8 0 0 0,1 4 824 0 0,0-10 128 0 0,1 6 24 0 0,3-2 8 0 0,8 3-312 0 0,-1-3-64 0 0,-1-4-16 0 0,1 2 0 0 0,11-2-496 0 0,-7 0-96 0 0,-5 0 0 0 0,7 1-9471 0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35.4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1094 16847 0 0,'0'0'2074'0'0,"2"2"-1818"0"0,5 7 54 0 0,-1 1 0 0 0,0 0 0 0 0,8 20-1 0 0,6 7 454 0 0,-5-4-160 0 0,-12-24-412 0 0,1 0 0 0 0,0-1 0 0 0,7 10 0 0 0,8 16 189 0 0,-16-26-231 0 0,2 0-1 0 0,-1 0 0 0 0,11 14 0 0 0,-4-5 367 0 0,-11-16-110 0 0,1-2-338 0 0,1-3-80 0 0,0 0 1 0 0,0 0 0 0 0,-1 1-1 0 0,1-1 1 0 0,-1 0-1 0 0,0 0 1 0 0,0-1-1 0 0,-1 1 1 0 0,1 0 0 0 0,-1-7-1 0 0,0-4-152 0 0,-3-26 0 0 0,-23-90-477 0 0,10 65 388 0 0,-60-261-442 0 0,59 253 661 0 0,-6-29 137 0 0,20 85 22 0 0,1 0-1 0 0,1 1 0 0 0,2-34 0 0 0,0 40-34 0 0,1 0 0 0 0,0 0 0 0 0,1 0 0 0 0,0 1 1 0 0,1-1-1 0 0,0 1 0 0 0,1 0 0 0 0,0 0 0 0 0,0 1 0 0 0,1-1 0 0 0,0 1 0 0 0,1 0 0 0 0,14-15 0 0 0,-6 11 0 0 0,-11 9-58 0 0,0-1 1 0 0,1 2-1 0 0,0-1 0 0 0,-1 0 0 0 0,1 1 1 0 0,0 0-1 0 0,0 0 0 0 0,7-2 1 0 0,26-15 169 0 0,-31 16-147 0 0,1 0 0 0 0,0 0 0 0 0,0 0 0 0 0,12-3 1 0 0,23-6 170 0 0,-23 7-42 0 0,34-7 1 0 0,7 2 108 0 0,39-3 214 0 0,-56 10-314 0 0,22-1 40 0 0,52 10 174 0 0,10 1-30 0 0,-26-2-142 0 0,76-2 56 0 0,-97-3-191 0 0,115-4 29 0 0,-110 3-117 0 0,27-2 42 0 0,63-2 19 0 0,-67 4-1 0 0,-58 0-58 0 0,-19 1-13 0 0,57-8-1 0 0,-28 0 13 0 0,-30 5 9 0 0,0-2 0 0 0,55-16 0 0 0,57-21 96 0 0,-95 30-114 0 0,-33 9-10 0 0,21-7 0 0 0,-31 9-16 0 0,1 0 0 0 0,-1 1 0 0 0,1-1-1 0 0,10 0 1 0 0,9-3-169 0 0,-22 4 79 0 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36.0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84 7368 0 0,'2'-6'5902'0'0,"7"-3"-2681"0"0,-6 6-2489 0 0,0 0 0 0 0,0 0 0 0 0,0 1 0 0 0,6-5 0 0 0,1 2 66 0 0,-4 1-383 0 0,1 1 0 0 0,0 0 0 0 0,1 0 0 0 0,-1 0 0 0 0,0 1 0 0 0,15-3 0 0 0,-3 2 475 0 0,37-10 0 0 0,-45 10-629 0 0,-5 2-194 0 0,-1 0-1 0 0,0 0 1 0 0,1 1-1 0 0,-1 0 0 0 0,0 0 1 0 0,6 1-1 0 0,10 0 61 0 0,-9 0-48 0 0,1 3-28 0 0,-11-2-113 0 0,-1 4 37 0 0,-1-4 6 0 0,1 1 60 0 0,-1-2-73 0 0,1 0 0 0 0,-1 0 0 0 0,0 0-1 0 0,1 1 1 0 0,-1-1 0 0 0,0 0 0 0 0,0 0 0 0 0,0 0 0 0 0,0 0 0 0 0,0 1 0 0 0,0-1 0 0 0,-1 0 0 0 0,1 0 0 0 0,0 0-1 0 0,0 0 1 0 0,-1 0 0 0 0,1 1 0 0 0,-1-1 0 0 0,1 0 0 0 0,-2 1 0 0 0,0 2-99 0 0,-1 1-1 0 0,1-1 1 0 0,0 0 0 0 0,0 1 0 0 0,0 0-1 0 0,-1 5 1 0 0,-22 61-1781 0 0,24-67 1782 0 0,2-3 94 0 0,-1 0-1 0 0,-1 0 1 0 0,1 1-1 0 0,0-1 1 0 0,0 0-1 0 0,0 1 0 0 0,-1-1 1 0 0,1 0-1 0 0,-1 0 1 0 0,1 0-1 0 0,-1 1 0 0 0,1-1 1 0 0,-1 0-1 0 0,-1 2 1 0 0,4-1-110 0 0,7 10 26 0 0,9 14 89 0 0,-6-18-3 0 0,5 3-69 0 0,6 3 134 0 0,-16-10 79 0 0,-1-1-1 0 0,12 9 1 0 0,-16-11-93 0 0,1 2 73 0 0,1 0 1 0 0,-1 0 0 0 0,1-1-1 0 0,5 3 1 0 0,-6-4 583 0 0,-2 0-338 0 0,0 1-270 0 0,0-1 0 0 0,0 0 0 0 0,0 1 0 0 0,0-1 0 0 0,0 0 0 0 0,-1 1 0 0 0,1-1 0 0 0,0 1 0 0 0,-1-1 0 0 0,0 1 0 0 0,1-1 0 0 0,-1 1 0 0 0,0-1 0 0 0,1 1 0 0 0,-1 0 0 0 0,0-1 0 0 0,0 1 0 0 0,-1-1 0 0 0,1 1 0 0 0,0-1 0 0 0,0 1 0 0 0,-1 0 0 0 0,1-1 0 0 0,-1 1 0 0 0,1-1 0 0 0,-2 3 0 0 0,1-1 0 0 0,-1 1 1 0 0,0 0 0 0 0,0 0 0 0 0,0-1 0 0 0,0 1-1 0 0,-1-1 1 0 0,1 0 0 0 0,-1 0 0 0 0,-6 6 0 0 0,-10 5-81 0 0,0-1 0 0 0,-1 0 0 0 0,-1-2 0 0 0,0 0 0 0 0,-1-2 0 0 0,1 0 0 0 0,-43 10 0 0 0,64-19 13 0 0,-13 3-202 0 0,-1 0 0 0 0,1-1 0 0 0,-15-1 0 0 0,24-1-19 0 0,1 0 1 0 0,0 0-1 0 0,-1 0 0 0 0,1-1 1 0 0,0 0-1 0 0,-1 1 1 0 0,1-1-1 0 0,0-1 1 0 0,0 1-1 0 0,0 0 0 0 0,-1-1 1 0 0,1 1-1 0 0,1-1 1 0 0,-1 0-1 0 0,0 0 1 0 0,0 0-1 0 0,-2-3 0 0 0,-1-8-1594 0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36.3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18575 0 0,'0'0'1859'0'0,"6"5"-1686"0"0,-3-4-88 0 0,0 0 1 0 0,1-1-1 0 0,-1 0 0 0 0,0 1 0 0 0,0-1 0 0 0,1-1 0 0 0,3 1 0 0 0,21 0 2476 0 0,-9 2-1054 0 0,-16-2-1345 0 0,0 0-1 0 0,-1 0 0 0 0,1 0 1 0 0,-1 0-1 0 0,1 1 0 0 0,0-1 1 0 0,-1 1-1 0 0,1 0 0 0 0,-1-1 1 0 0,1 1-1 0 0,-1 0 0 0 0,5 3 1 0 0,-7-4-149 0 0,0 1 1 0 0,0-1-1 0 0,0 0 1 0 0,0 0-1 0 0,0 0 1 0 0,1 0-1 0 0,-1 1 1 0 0,0-1-1 0 0,0 0 0 0 0,0 0 1 0 0,0 0-1 0 0,1 0 1 0 0,-1 0-1 0 0,0 0 1 0 0,0 0-1 0 0,0 0 1 0 0,0 0-1 0 0,1 1 1 0 0,-1-1-1 0 0,0 0 1 0 0,0 0-1 0 0,0 0 0 0 0,1 0 1 0 0,-1 0-1 0 0,0 0 1 0 0,0 0-1 0 0,0 0 1 0 0,1 0-1 0 0,-1 0 1 0 0,0 0-1 0 0,0-1 1 0 0,0 1-1 0 0,1 0 1 0 0,-1 0-1 0 0,0 0 0 0 0,0 0 1 0 0,0 0 6 0 0,1 0 0 0 0,-1 0-1 0 0,0-1 1 0 0,0 1 0 0 0,0 0 0 0 0,1 0-1 0 0,-1 0 1 0 0,0 0 0 0 0,0 0 0 0 0,0 0 0 0 0,1 0-1 0 0,-1 0 1 0 0,0 0 0 0 0,0 0 0 0 0,0 0-1 0 0,1 0 1 0 0,-1 0 0 0 0,0 0 0 0 0,0 0 0 0 0,0 0-1 0 0,1 0 1 0 0,-1 1 0 0 0,0-1 0 0 0,0 0-1 0 0,0 0 1 0 0,0 0 0 0 0,1 0 0 0 0,-1 0 0 0 0,0 0-1 0 0,0 0 1 0 0,0 1 0 0 0,0-1 0 0 0,0 0-1 0 0,1 0 1 0 0,-1 0 0 0 0,0 0 0 0 0,0 1 0 0 0,0-1-1 0 0,0 0 1 0 0,2 2-16 0 0,-1 0-1 0 0,0 0 1 0 0,0 0-1 0 0,0 0 1 0 0,0 0 0 0 0,0 1-1 0 0,-1-1 1 0 0,1 0-1 0 0,-1 0 1 0 0,1 1-1 0 0,-1-1 1 0 0,0 0 0 0 0,0 0-1 0 0,0 1 1 0 0,0-1-1 0 0,0 0 1 0 0,0 1 0 0 0,-1 2-1 0 0,0 0 3 0 0,-1 0-1 0 0,1 0 1 0 0,-1 0-1 0 0,0 0 1 0 0,0 0-1 0 0,-1-1 1 0 0,-5 9-1 0 0,4-5-81 0 0,-1 0-1 0 0,-5 14 0 0 0,-1 2-101 0 0,8-20 123 0 0,-2 6-124 0 0,0-1 0 0 0,0 1 0 0 0,1 0 1 0 0,-3 13-1 0 0,6-20 217 0 0,1-2-48 0 0,0-1 0 0 0,0 0 0 0 0,0 0-1 0 0,-1 1 1 0 0,1-1 0 0 0,0 0 0 0 0,0 1 0 0 0,0-1 0 0 0,0 0 0 0 0,0 0 0 0 0,0 1 0 0 0,0-1 0 0 0,0 0 0 0 0,0 1-1 0 0,0-1 1 0 0,0 0 0 0 0,0 1 0 0 0,0-1 0 0 0,1 0 0 0 0,-1 0 0 0 0,0 1 0 0 0,0-1 0 0 0,0 0 0 0 0,0 0 0 0 0,0 1 0 0 0,1-1-1 0 0,-1 0 1 0 0,0 0 0 0 0,0 1 0 0 0,0-1 0 0 0,1 0 0 0 0,-1 0 0 0 0,0 0 0 0 0,0 1 0 0 0,1-1 0 0 0,-1 0 0 0 0,0 0 0 0 0,0 0-1 0 0,1 0 1 0 0,-1 0 0 0 0,0 0 0 0 0,1 1 0 0 0,-1-1 0 0 0,0 0 0 0 0,0 0 0 0 0,1 0 0 0 0,-1 0 0 0 0,0 0 0 0 0,1 0-1 0 0,-1 0 1 0 0,0 0 0 0 0,0 0 0 0 0,1-1 0 0 0,55 2-182 0 0,-55-1 156 0 0,1 0-1 0 0,-1 0 1 0 0,0 0-1 0 0,1-1 1 0 0,-1 1-1 0 0,1 0 1 0 0,-1-1 0 0 0,0 1-1 0 0,1-1 1 0 0,1 0-1 0 0,10-4-983 0 0,6 3-367 0 0,-3-1-69 0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36.7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1 248 6912 0 0,'0'0'622'0'0,"1"2"-512"0"0,0-1-53 0 0,0 0 0 0 0,0 0-1 0 0,0 1 1 0 0,0-1 0 0 0,1 0 0 0 0,-1 0 0 0 0,0 0 0 0 0,1-1 0 0 0,-1 1 0 0 0,2 1 0 0 0,15 1 3939 0 0,-11-3-1503 0 0,0-1 0 0 0,0 0 0 0 0,12-4-1 0 0,3-1-648 0 0,-15 5-1470 0 0,-1-1 1 0 0,1 0 0 0 0,-1-1 0 0 0,8-4-1 0 0,22-7 805 0 0,-12 6-741 0 0,0 0 0 0 0,25-15 0 0 0,-25 12-537 0 0,-19 11 131 0 0,-5 0-219 0 0,1 0 0 0 0,-1 0 0 0 0,1 0 0 0 0,-1 0 0 0 0,1 0 0 0 0,-1 0 0 0 0,1 0 0 0 0,-1 0 0 0 0,1-1-1 0 0,-1 1 1 0 0,1 0 0 0 0,-1 0 0 0 0,1 0 0 0 0,-1-1 0 0 0,1 1 0 0 0,-1 0 0 0 0,1-1 0 0 0,13-7-2187 0 0</inkml:trace>
  <inkml:trace contextRef="#ctx0" brushRef="#br0" timeOffset="0.19">219 1 17911 0 0,'-2'3'514'0'0,"1"-1"-367"0"0,0-1-1 0 0,0 1 1 0 0,-1-1-1 0 0,1 0 1 0 0,0 1-1 0 0,-1-1 1 0 0,1 0-1 0 0,-1 0 1 0 0,0 0-1 0 0,-2 2 1 0 0,8 8 2045 0 0,-2-2-1227 0 0,2 6-118 0 0,-1 0 0 0 0,0 0 0 0 0,1 25 0 0 0,-3-32-692 0 0,0 1-1 0 0,0-1 1 0 0,1 0 0 0 0,2 9 0 0 0,3 13 117 0 0,0-2-66 0 0,11 34-1 0 0,-6-22-665 0 0,-12-40 408 0 0,0 0 0 0 0,0 1-1 0 0,0-1 1 0 0,0 1 0 0 0,0-1-1 0 0,1 1 1 0 0,-1-1 0 0 0,0 0 0 0 0,0 1-1 0 0,1-1 1 0 0,-1 1 0 0 0,0-1-1 0 0,0 0 1 0 0,1 1 0 0 0,-1-1 0 0 0,0 0-1 0 0,1 1 1 0 0,-1-1 0 0 0,0 0-1 0 0,1 0 1 0 0,-1 1 0 0 0,1-1 0 0 0,7 5-2507 0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37.1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1 142 16903 0 0,'0'0'771'0'0,"2"-1"-14"0"0,7-2-483 0 0,-8 3-270 0 0,1 0 1 0 0,-1 0-1 0 0,0 0 1 0 0,0 0 0 0 0,0 0-1 0 0,0 0 1 0 0,0 0-1 0 0,0-1 1 0 0,0 1-1 0 0,-1 0 1 0 0,1-1 0 0 0,0 1-1 0 0,0-1 1 0 0,0 1-1 0 0,0-1 1 0 0,1-1-1 0 0,2-1 119 0 0,14-4 728 0 0,-9 4 323 0 0,-1-1-1 0 0,15-7 1 0 0,5-2 12 0 0,-22 10-946 0 0,0 1 0 0 0,-1-1-1 0 0,1 0 1 0 0,0-1 0 0 0,8-6 0 0 0,6 0 2 0 0,-18 10-238 0 0,0-1 0 0 0,0 0 0 0 0,0 0 0 0 0,0 0 0 0 0,0 0 0 0 0,0 0 0 0 0,0 0 0 0 0,-1 0 0 0 0,1 0 0 0 0,0-1 0 0 0,-1 1 0 0 0,1-1 0 0 0,-1 1 0 0 0,1-1 0 0 0,-1 0 1 0 0,2-1-1 0 0,-2 1-40 0 0,0 0 0 0 0,0 1 0 0 0,0-1 1 0 0,0 1-1 0 0,1-1 0 0 0,-1 1 0 0 0,1 0 1 0 0,-1 0-1 0 0,1 0 0 0 0,-1-1 1 0 0,1 1-1 0 0,2-1 0 0 0,-2 2-26 0 0,-1-1-1 0 0,0 1 1 0 0,0-1-1 0 0,0 0 1 0 0,0 0-1 0 0,1 1 1 0 0,-1-1 0 0 0,0 0-1 0 0,0 0 1 0 0,-1 0-1 0 0,1 0 1 0 0,0 0-1 0 0,1-2 1 0 0,-1 1-615 0 0,-19 3-4775 0 0,-6 4 3274 0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37.5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169 243 1840 0 0,'-27'14'133'0'0,"25"-13"-99"0"0,0 1-1 0 0,0 0 0 0 0,1 0 0 0 0,-1 0 1 0 0,0 0-1 0 0,1 0 0 0 0,-3 5 0 0 0,-6 6 3738 0 0,10-12-3438 0 0,1-1 0 0 0,-1 1-1 0 0,0 0 1 0 0,0-1-1 0 0,0 1 1 0 0,0 0 0 0 0,0-1-1 0 0,0 1 1 0 0,-1 0-1 0 0,1-1 1 0 0,0 1 0 0 0,0 0-1 0 0,0-1 1 0 0,0 1-1 0 0,-1 0 1 0 0,1-1 0 0 0,-1 2-1 0 0,-1 3 2645 0 0,6 41 2822 0 0,-4-45-5645 0 0,1 0 0 0 0,-1 0 0 0 0,0 0 1 0 0,1 0-1 0 0,-1 0 0 0 0,1 0 0 0 0,-1 0 1 0 0,1 0-1 0 0,-1 0 0 0 0,1 0 0 0 0,1 2 1 0 0,3 4 395 0 0,-3-2-240 0 0,0-1 0 0 0,1 0 1 0 0,0 1-1 0 0,5 5 0 0 0,-5-6-70 0 0,0 0-1 0 0,1 0 1 0 0,-2 1 0 0 0,5 7-1 0 0,-3-4-50 0 0,0-1-1 0 0,0 0 1 0 0,1-1-1 0 0,7 10 1 0 0,-6-9-48 0 0,-1 0 0 0 0,0 1 0 0 0,7 11 0 0 0,-1 3 52 0 0,-8-17-154 0 0,0 0 0 0 0,0 1 1 0 0,0-1-1 0 0,-1 1 0 0 0,0 0 0 0 0,0-1 0 0 0,-1 1 1 0 0,1 0-1 0 0,0 12 0 0 0,-1 6 95 0 0,0-16-85 0 0,0-1 1 0 0,-1 1 0 0 0,-1 9 0 0 0,1-14-37 0 0,-1-1 0 0 0,1 0 0 0 0,-1 0 1 0 0,1 0-1 0 0,-1 0 0 0 0,0 0 0 0 0,0 0 0 0 0,0 0 1 0 0,0 0-1 0 0,0 0 0 0 0,0 0 0 0 0,-1 0 0 0 0,1 0 1 0 0,-1-1-1 0 0,-2 3 0 0 0,-16 17 119 0 0,17-18-120 0 0,1 1 0 0 0,-1-1 0 0 0,0 0 0 0 0,-1 0 0 0 0,1 0 0 0 0,-7 4 0 0 0,-7 5-9 0 0,15-11 1 0 0,0 1-1 0 0,0-1 1 0 0,0 1 0 0 0,0-1-1 0 0,0 0 1 0 0,0 0 0 0 0,0 0-1 0 0,-3 1 1 0 0,-6 2-76 0 0,7-3 7 0 0,-1 1 0 0 0,1-1 0 0 0,0 1 0 0 0,-1-1 0 0 0,1 0 0 0 0,0-1 0 0 0,-1 1 0 0 0,1-1 0 0 0,-1 0 0 0 0,1 0 0 0 0,-1 0 0 0 0,1-1 0 0 0,-7-1-1 0 0,9 1-7 0 0,-3 0-227 0 0,-1 0 1 0 0,1-1 0 0 0,0 0-1 0 0,0 0 1 0 0,0 0 0 0 0,1-1 0 0 0,-1 1-1 0 0,1-1 1 0 0,-1 0 0 0 0,1-1 0 0 0,-5-3-1 0 0,-2-8-2016 0 0</inkml:trace>
  <inkml:trace contextRef="#ctx0" brushRef="#br0" timeOffset="1">506 1 2304 0 0,'50'0'15405'0'0,"-47"0"-14341"0"0,0 0 1 0 0,1 1 0 0 0,-1-1-1 0 0,0 1 1 0 0,0-1 0 0 0,1 1-1 0 0,-1 0 1 0 0,4 3 0 0 0,-6-4-1016 0 0,1 1 1 0 0,-1-1 0 0 0,0 1 0 0 0,0 0-1 0 0,0-1 1 0 0,-1 1 0 0 0,1 0 0 0 0,0 0-1 0 0,0-1 1 0 0,0 1 0 0 0,-1 0 0 0 0,1 0-1 0 0,0 0 1 0 0,-1 0 0 0 0,1 0 0 0 0,-1 0-1 0 0,1 1 1 0 0,-1-1 0 0 0,1 0 0 0 0,-1 0-1 0 0,0 0 1 0 0,1 0 0 0 0,-1 0 0 0 0,0 1-1 0 0,0-1 1 0 0,0 0 0 0 0,0 0 0 0 0,0 0-1 0 0,-1 2 1 0 0,1 16 275 0 0,0-17-312 0 0,0 0 0 0 0,0 0 1 0 0,0 0-1 0 0,0 0 0 0 0,0 0 0 0 0,0 0 0 0 0,0 0 0 0 0,-1 0 0 0 0,1 0 0 0 0,-1 0 0 0 0,1 0 0 0 0,-1 0 0 0 0,0 0 0 0 0,0 0 0 0 0,0 0 0 0 0,0-1 0 0 0,-1 3 0 0 0,0-2-3 0 0,0 0 1 0 0,0 1-1 0 0,0-1 0 0 0,0 1 1 0 0,0 0-1 0 0,-2 5 0 0 0,-1 7 14 0 0,7-11-9 0 0,-2 1-1 0 0,-3 0-11 0 0,3-5-2 0 0,-1 1 0 0 0,1 0 0 0 0,-1-1 0 0 0,0 1 0 0 0,1 0 0 0 0,0-1 0 0 0,-1 1 0 0 0,1 0 0 0 0,0 0 0 0 0,-1-1 0 0 0,1 1 0 0 0,0 0 0 0 0,0 0 0 0 0,-1 0 0 0 0,1 1 0 0 0,0-1-5 0 0,1 0-1 0 0,-1 0 1 0 0,1 0 0 0 0,-1 0 0 0 0,1 0 0 0 0,-1 0-1 0 0,1-1 1 0 0,0 1 0 0 0,-1 0 0 0 0,1 0-1 0 0,0 0 1 0 0,0-1 0 0 0,-1 1 0 0 0,1 0-1 0 0,0-1 1 0 0,0 1 0 0 0,0 0 0 0 0,0-1-1 0 0,0 1 1 0 0,0-1 0 0 0,2 1 0 0 0,-1 0-5 0 0,6 3-1 0 0,1 0 1 0 0,0-1 0 0 0,0 0-1 0 0,0-1 1 0 0,0 1 0 0 0,10 0-1 0 0,-6-1-40 0 0,0-1 0 0 0,0 0 0 0 0,22-1 0 0 0,-26 0-882 0 0,-1-1 1 0 0,0 0-1 0 0,14-5 1 0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37.9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40 17503 0 0,'-6'9'2446'0'0,"16"-8"-732"0"0,-7-1-2002 0 0,12 0 756 0 0,-7 1-348 0 0,1-1-1 0 0,-1 0 1 0 0,1-1 0 0 0,-1 1 0 0 0,0-2-1 0 0,1 1 1 0 0,-1-1 0 0 0,0 0 0 0 0,0-1-1 0 0,0 0 1 0 0,0 0 0 0 0,-1-1 0 0 0,9-5-1 0 0,9-12-1808 0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38.2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 18975 0 0,'0'0'416'0'0,"6"10"96"0"0,6-1 8 0 0,-8-5 8 0 0,7 2-424 0 0,-1-2-104 0 0,6-4 0 0 0,0 0 0 0 0,11-4 512 0 0,-5 4 88 0 0,0 0 8 0 0,-3-10 8 0 0,3 6-80 0 0,5-1-24 0 0,-1-5 0 0 0,2 2 0 0 0,-3-8-1544 0 0,3 2-312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50.8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6448 0 0,'0'0'585'0'0,"0"2"-485"0"0,6 31 163 0 0,-2-15 2037 0 0,3 7 2651 0 0,-5-20-4119 0 0,0 0 1 0 0,-1 0-1 0 0,0 1 1 0 0,0-1-1 0 0,0 9 1 0 0,0 4-453 0 0,1 0 0 0 0,1 0 0 0 0,1 0 0 0 0,7 21 1 0 0,-11-38-381 0 0,8 16 1643 0 0,-6-16-1259 0 0,-5-11-467 0 0,2 8 85 0 0,0-1-1 0 0,0 1 0 0 0,1 0 1 0 0,-1 0-1 0 0,1-1 0 0 0,-1 1 1 0 0,1 0-1 0 0,0-1 0 0 0,0 1 1 0 0,0 0-1 0 0,0-1 0 0 0,1 1 1 0 0,-1 0-1 0 0,0 0 0 0 0,1-1 1 0 0,0 1-1 0 0,1-3 0 0 0,-2 2-1 0 0,1 0 0 0 0,0 0 0 0 0,-1 0 0 0 0,0 1 0 0 0,1-7 0 0 0,1-15 0 0 0,7-8 26 0 0,-3 10 115 0 0,0 1 0 0 0,14-31 1 0 0,-12 33 507 0 0,-7 16-563 0 0,0 0-1 0 0,0 0 1 0 0,1 0-1 0 0,-1 0 1 0 0,0 0-1 0 0,1 1 1 0 0,0-1 0 0 0,-1 1-1 0 0,1-1 1 0 0,4-3-1 0 0,-6 6-84 0 0,1-1 0 0 0,-1 1 0 0 0,1-1-1 0 0,-1 1 1 0 0,1 0 0 0 0,-1-1 0 0 0,0 1 0 0 0,1 0-1 0 0,-1 0 1 0 0,1-1 0 0 0,-1 1 0 0 0,1 0 0 0 0,0 0-1 0 0,-1 0 1 0 0,1 0 0 0 0,-1 0 0 0 0,1 0 0 0 0,-1-1-1 0 0,2 1 1 0 0,2 3-1 0 0,0 0 0 0 0,-1 0 0 0 0,1 0 0 0 0,0 0 0 0 0,-1 1 0 0 0,0-1 0 0 0,0 1 0 0 0,3 5 0 0 0,-3-6 0 0 0,0 2 0 0 0,0 0 0 0 0,-1 0 0 0 0,0 0 0 0 0,0 0 0 0 0,0 0 0 0 0,0 0 0 0 0,-1 1 0 0 0,1 5 0 0 0,0-3 0 0 0,0-1 0 0 0,0 1 0 0 0,3 7 0 0 0,2 0-125 0 0,6 25 1 0 0,1 2-1665 0 0,-14-42 1676 0 0,0 1 0 0 0,0-1 1 0 0,0 0-1 0 0,1 1 0 0 0,-1-1 1 0 0,0 1-1 0 0,0-1 0 0 0,0 1 1 0 0,0-1-1 0 0,0 1 0 0 0,0-1 1 0 0,0 1-1 0 0,0-1 0 0 0,0 1 0 0 0,0-1 1 0 0,0 1-1 0 0,0-1 0 0 0,0 1 1 0 0,0-1-1 0 0,-1 1 0 0 0,1 1-288 0 0,-5 8-1169 0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38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12 697 17047 0 0,'-10'-25'779'0'0,"8"20"1212"0"0,2 8-965 0 0,1 2-798 0 0,0 0 0 0 0,0 0-1 0 0,0-1 1 0 0,0 1-1 0 0,1 0 1 0 0,0 0 0 0 0,0-1-1 0 0,0 1 1 0 0,1-1-1 0 0,-1 0 1 0 0,1 0 0 0 0,0 1-1 0 0,7 5 1 0 0,0 2 95 0 0,16 23 0 0 0,-10-12-72 0 0,6 5-48 0 0,32 32 0 0 0,-46-51-165 0 0,1-1 1 0 0,0-1-1 0 0,1 0 0 0 0,0 0 0 0 0,0 0 1 0 0,0-2-1 0 0,17 8 0 0 0,-10-9-38 0 0,14-3 24 0 0,-29-1 92 0 0,0-2 7 0 0,1-2-110 0 0,-1 0 0 0 0,1 0 0 0 0,-1-1 0 0 0,0 1 0 0 0,0-1 1 0 0,0 1-1 0 0,-1-1 0 0 0,0 1 0 0 0,0-1 0 0 0,0 0 0 0 0,0 0 0 0 0,-1 1 0 0 0,1-1 1 0 0,-1 0-1 0 0,-1 0 0 0 0,1 0 0 0 0,-1 0 0 0 0,-1-5 0 0 0,-12-66-99 0 0,6 49 5 0 0,-2-11-139 0 0,-28-67-1 0 0,17 51 53 0 0,-10-18 47 0 0,-32-75 306 0 0,60 140-190 0 0,1-1-1 0 0,0 0 1 0 0,0 0 0 0 0,1 0-1 0 0,0-12 1 0 0,0 7-76 0 0,-1 0-59 0 0,-6-22 1 0 0,-2-13 104 0 0,10 45 74 0 0,-1-1 1 0 0,1 0-1 0 0,0 0 1 0 0,0 0-1 0 0,1 0 1 0 0,-1 0 0 0 0,1 0-1 0 0,0 0 1 0 0,3-6-1 0 0,1 2 35 0 0,-4 7-72 0 0,-1 1 0 0 0,1-1 0 0 0,-1 1 1 0 0,0-1-1 0 0,1 1 0 0 0,-1-1 0 0 0,0 1 0 0 0,1-1 0 0 0,-1 1 0 0 0,0-1 0 0 0,0 0 0 0 0,1 1 0 0 0,-1-1 0 0 0,0 1 0 0 0,0-1 0 0 0,0 0 1 0 0,0 1-1 0 0,0-1 0 0 0,0 0 0 0 0,0 1 0 0 0,0-1 0 0 0,0 0 0 0 0,0 1 0 0 0,0-1 0 0 0,-1 0 0 0 0,1 0 1 0 0,0 1 0 0 0,0 0 0 0 0,0-1 0 0 0,-1 1 0 0 0,1-1 0 0 0,0 1 0 0 0,0 0 0 0 0,0-1 0 0 0,0 1 0 0 0,0 0 0 0 0,0-1 0 0 0,0 1 0 0 0,0-1 0 0 0,0 1 0 0 0,0 0 0 0 0,0-1 0 0 0,0 1 0 0 0,0 0 0 0 0,0-1 0 0 0,0 1 0 0 0,0-1 0 0 0,0 1 0 0 0,0 0 0 0 0,1-1 0 0 0,-1 1 0 0 0,0 0 0 0 0,0-1 0 0 0,0 1 0 0 0,1 0 0 0 0,-1-1 0 0 0,0 1 0 0 0,0 0 0 0 0,1 0 0 0 0,-1-1 0 0 0,0 1 0 0 0,1 0 0 0 0,-1 0 0 0 0,0 0 0 0 0,1-1 0 0 0,-1 1 0 0 0,0 0 0 0 0,1 0 0 0 0,-1 0 0 0 0,0 0 0 0 0,1 0 0 0 0,-1 0 0 0 0,1 0 0 0 0,-1-1 0 0 0,0 1 0 0 0,1 0 0 0 0,0 1 0 0 0,0-2 56 0 0,24-8 151 0 0,-1 1 1 0 0,2 1-1 0 0,-1 1 1 0 0,1 1-1 0 0,0 2 1 0 0,31-2-1 0 0,-15 4-40 0 0,46-9-1 0 0,-46 4-162 0 0,48 0-1 0 0,86-6-6 0 0,-50 1 0 0 0,-59 7 135 0 0,80-3 1210 0 0,76 14-737 0 0,-178-5-608 0 0,125 8 0 0 0,-111-5-64 0 0,-57-5-273 0 0,0 0-1193 0 0,-2 1 1439 0 0,0-1 0 0 0,1 0 0 0 0,-1 0-1 0 0,0 0 1 0 0,1 0 0 0 0,-1 1 0 0 0,0-1 0 0 0,0 0-1 0 0,0 0 1 0 0,1 0 0 0 0,-1 1 0 0 0,0-1 0 0 0,0 0 0 0 0,0 0-1 0 0,1 1 1 0 0,-1-1 0 0 0,0 0 0 0 0,0 0 0 0 0,0 1-1 0 0,0-1 1 0 0,0 1 0 0 0,-6 2-2400 0 0,1-2 1339 0 0,-6 5-7035 0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39.6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52 13824 0 0,'1'-1'8005'0'0,"14"-5"-6552"0"0,1-2-556 0 0,-11 5-720 0 0,1 0 0 0 0,-1 1 0 0 0,0-1 0 0 0,1 1 0 0 0,-1 0 0 0 0,1 0 0 0 0,0 1 0 0 0,-1 0 0 0 0,7-1 0 0 0,14-4 81 0 0,-15 4-174 0 0,0-1-1 0 0,0 1 0 0 0,0 1 1 0 0,0 0-1 0 0,12 1 0 0 0,-33 18-200 0 0,10-17 108 0 0,-12 20-305 0 0,9-16 163 0 0,0 1-1 0 0,0 0 0 0 0,-1-1 1 0 0,0 0-1 0 0,-7 9 1 0 0,9-12 75 0 0,0-1 0 0 0,0 1-1 0 0,1 0 1 0 0,-1 0 0 0 0,1 0 0 0 0,0 0 0 0 0,-1 1-1 0 0,1-1 1 0 0,0 0 0 0 0,0 0 0 0 0,1 1 0 0 0,-1-1 0 0 0,0 1-1 0 0,0 2 1 0 0,1-3-16 0 0,1-1 28 0 0,9 19-17 0 0,-10-19 73 0 0,0-1 1 0 0,1 0-1 0 0,-1 1 0 0 0,0-1 0 0 0,1 1 1 0 0,-1-1-1 0 0,0 0 0 0 0,1 1 1 0 0,-1-1-1 0 0,0 0 0 0 0,1 0 1 0 0,-1 1-1 0 0,1-1 0 0 0,-1 0 0 0 0,0 0 1 0 0,1 1-1 0 0,-1-1 0 0 0,1 0 1 0 0,-1 0-1 0 0,2 0 0 0 0,1 1-25 0 0,13 10-105 0 0,-12-8 299 0 0,1 0 0 0 0,-1 0-1 0 0,1-1 1 0 0,9 5 0 0 0,38 7 685 0 0,-49-12-789 0 0,0 0 0 0 0,0 0 0 0 0,0 0 0 0 0,0 0 0 0 0,-1 0 0 0 0,1 1 0 0 0,-1-1 0 0 0,1 1 0 0 0,-1-1 0 0 0,0 1 0 0 0,2 4 0 0 0,0-2 54 0 0,-2-3-87 0 0,-1 0 0 0 0,0 0 0 0 0,0 0-1 0 0,0 0 1 0 0,0 0 0 0 0,0 1 0 0 0,0-1 0 0 0,-1 0 0 0 0,1 0 0 0 0,-1 1 0 0 0,1-1 0 0 0,-1 0-1 0 0,0 1 1 0 0,0-1 0 0 0,0 1 0 0 0,0-1 0 0 0,0 0 0 0 0,-1 1 0 0 0,1-1 0 0 0,-1 0 0 0 0,0 0-1 0 0,1 1 1 0 0,-1-1 0 0 0,-2 4 0 0 0,-3 4 67 0 0,0 1 0 0 0,-1-1 0 0 0,-13 16 0 0 0,4-5 241 0 0,10-15-375 0 0,0 1-1 0 0,0-1 0 0 0,-1 0 1 0 0,1 0-1 0 0,-1 0 0 0 0,-1-1 1 0 0,1-1-1 0 0,-1 1 0 0 0,0-1 1 0 0,0 0-1 0 0,-11 3 0 0 0,14-5 1 0 0,0-1-1 0 0,-1-1 1 0 0,1 1 0 0 0,0 0-1 0 0,0-1 1 0 0,0 0 0 0 0,-1-1-1 0 0,-8-1 1 0 0,-10 1-531 0 0,22 1 250 0 0,1 0-937 0 0,-7 0 558 0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40.0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1 8288 0 0,'-1'2'11075'0'0,"0"0"-10610"0"0,0-1 0 0 0,0 1 0 0 0,0-1 0 0 0,0 1 0 0 0,-1-1 0 0 0,1 1 0 0 0,0-1 0 0 0,-3 2 0 0 0,3-2-261 0 0,-1 1-1 0 0,0-1 0 0 0,1 1 1 0 0,0-1-1 0 0,-1 1 1 0 0,1-1-1 0 0,0 1 1 0 0,-1 0-1 0 0,1 0 1 0 0,0 0-1 0 0,0 0 1 0 0,1-1-1 0 0,-2 5 1 0 0,-4 33 420 0 0,1-24-492 0 0,1 0 1 0 0,1 0-1 0 0,-2 27 1 0 0,4-37-124 0 0,0 1 0 0 0,-1 0-1 0 0,1-1 1 0 0,-5 11 0 0 0,-3 12 19 0 0,6-13-28 0 0,-1 2 0 0 0,1 0 0 0 0,-2 34 0 0 0,3-39 59 0 0,1-4 71 0 0,1-8-125 0 0,0 1 0 0 0,0-1-1 0 0,0 0 1 0 0,0 0 0 0 0,1 1-1 0 0,-1-1 1 0 0,0 0-1 0 0,0 0 1 0 0,0 0 0 0 0,1 1-1 0 0,-1-1 1 0 0,0 0 0 0 0,0 0-1 0 0,1 0 1 0 0,-1 0 0 0 0,0 0-1 0 0,1 0 1 0 0,-1 0 0 0 0,0 1-1 0 0,0-1 1 0 0,1 0 0 0 0,-1 0-1 0 0,0 0 1 0 0,0 0 0 0 0,1 0-1 0 0,-1 0 1 0 0,0 0 0 0 0,1-1-1 0 0,3 1 62 0 0,0-1 0 0 0,-1 1 0 0 0,1-1 0 0 0,0 0 0 0 0,-1-1 0 0 0,1 1 0 0 0,-1-1 0 0 0,1 1 0 0 0,4-4 0 0 0,20-8 214 0 0,-16 8-198 0 0,-1 1-1 0 0,1-2 1 0 0,12-7 0 0 0,13-7 23 0 0,-33 20-103 0 0,-3-1 0 0 0,0 1 1 0 0,0-1 0 0 0,0 1 0 0 0,1-1-1 0 0,-1 0 1 0 0,0 0 0 0 0,0 1 0 0 0,0-1-1 0 0,0 0 1 0 0,0 0 0 0 0,0 0 0 0 0,-1 0-1 0 0,1 0 1 0 0,1-1 0 0 0,0 0-87 0 0,-2 2 69 0 0,1 0 0 0 0,0-1 0 0 0,0 1 0 0 0,0 0 0 0 0,-1 0 1 0 0,1-1-1 0 0,0 1 0 0 0,0-1 0 0 0,-1 1 0 0 0,1 0 0 0 0,0-1 0 0 0,-1 0 1 0 0,1 1-1 0 0,-1-1 0 0 0,1 1 0 0 0,-1-1 0 0 0,1 0 0 0 0,-1 1 0 0 0,1-1 0 0 0,-1 0 1 0 0,1 1-1 0 0,-1-1 0 0 0,0 0 0 0 0,1-1 0 0 0,6-8-5597 0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40.4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5 4608 0 0,'0'0'353'0'0,"-26"-5"20027"0"0,24 19-18705 0 0,3-5-1318 0 0,1 29 508 0 0,0-27-664 0 0,-1 1-1 0 0,-1 17 0 0 0,-3 29 90 0 0,2 0-1 0 0,8 61 1 0 0,0 33-306 0 0,-7-131-607 0 0,1 1 0 0 0,1-1 0 0 0,6 33 1 0 0,-7-45-1010 0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41.0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13 16064 0 0,'0'0'1459'0'0,"-1"-1"-1203"0"0,-8-11 7676 0 0,16 36-7334 0 0,-2-8-235 0 0,3 27-1 0 0,1 20-157 0 0,-4-21 7 0 0,2 53 0 0 0,-1 4-283 0 0,4-33-3388 0 0,2-62-75 0 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41.4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256 38 2304 0 0,'0'-1'-65'0'0,"0"0"0"0"0,0 0 0 0 0,-1 0 0 0 0,1 0 0 0 0,0 0 0 0 0,0 0 0 0 0,-1 0 0 0 0,1 0 0 0 0,0 0 0 0 0,-1 0 0 0 0,0-1 0 0 0,-1 0 917 0 0,1 1-1 0 0,0-1 0 0 0,-1 1 0 0 0,1-1 0 0 0,-1 1 0 0 0,0 0 1 0 0,1-1-1 0 0,-5-1 0 0 0,-16-5 8516 0 0,9 7-7112 0 0,8 1-1937 0 0,-1 0-1 0 0,0 1 0 0 0,0 0 1 0 0,0 0-1 0 0,0 1 0 0 0,1-1 1 0 0,-1 1-1 0 0,1 0 0 0 0,-1 1 1 0 0,1 0-1 0 0,0-1 0 0 0,0 2 1 0 0,0-1-1 0 0,-5 5 0 0 0,0-1-317 0 0,5-4 16 0 0,1 0 0 0 0,-1 0 0 0 0,1 1 0 0 0,0-1 0 0 0,-5 7 0 0 0,-29 33 256 0 0,33-37-307 0 0,1 0-1 0 0,0 0 0 0 0,0 1 1 0 0,1-1-1 0 0,-5 14 1 0 0,6-16 28 0 0,1-1 1 0 0,1 0-1 0 0,-1 1 0 0 0,1-1 1 0 0,-1 1-1 0 0,1 0 1 0 0,0-1-1 0 0,0 1 1 0 0,0-1-1 0 0,1 1 0 0 0,-1-1 1 0 0,1 1-1 0 0,0-1 1 0 0,2 6-1 0 0,-2-6 1 0 0,0 0 44 0 0,0 0 0 0 0,0 0 0 0 0,0-1 0 0 0,1 1 1 0 0,-1 0-1 0 0,1 0 0 0 0,-1-1 0 0 0,1 1 0 0 0,0-1 0 0 0,0 1 0 0 0,0-1 0 0 0,0 0 0 0 0,1 0 1 0 0,-1 0-1 0 0,1 0 0 0 0,-1 0 0 0 0,1 0 0 0 0,0-1 0 0 0,3 2 0 0 0,2 1-85 0 0,0-1-1 0 0,0 0 1 0 0,1 0-1 0 0,-1-1 1 0 0,1 0-1 0 0,-1 0 1 0 0,1-1-1 0 0,0 0 1 0 0,0-1-1 0 0,-1 0 1 0 0,1 0-1 0 0,12-2 1 0 0,-13 0-1395 0 0,1 0 1 0 0,-1-1-1 0 0,0 0 1 0 0,11-5-1 0 0,-7 3-6536 0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41.8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52 19151 0 0,'0'0'1452'0'0,"-1"1"-985"0"0,-4 7-307 0 0,3-4 254 0 0,-1 0 0 0 0,1 0 0 0 0,0 0 0 0 0,0 0 0 0 0,1 1 0 0 0,-1-1 0 0 0,1 1 0 0 0,0 0 0 0 0,0-1 0 0 0,0 1 0 0 0,0 8 0 0 0,0 6-510 0 0,0-13 100 0 0,0 0 1 0 0,1 0 0 0 0,0 10-1 0 0,1-11-44 0 0,-1 0 0 0 0,0 0 0 0 0,0 0 0 0 0,0-1 0 0 0,-1 1 0 0 0,0 0 0 0 0,0 0-1 0 0,0-1 1 0 0,0 1 0 0 0,-3 5 0 0 0,4-10 57 0 0,-1 0-1 0 0,1 0 0 0 0,0 0 1 0 0,0 0-1 0 0,0 1 1 0 0,0-1-1 0 0,0 0 0 0 0,0 0 1 0 0,0 0-1 0 0,0 0 0 0 0,0 0 1 0 0,0 0-1 0 0,-1 0 1 0 0,1 1-1 0 0,0-1 0 0 0,0 0 1 0 0,0 0-1 0 0,0 0 0 0 0,0 0 1 0 0,0 0-1 0 0,0 0 1 0 0,0 1-1 0 0,0-1 0 0 0,0 0 1 0 0,0 0-1 0 0,0 0 1 0 0,0 0-1 0 0,0 0 0 0 0,0 0 1 0 0,0 1-1 0 0,0-1 0 0 0,0 0 1 0 0,1 0-1 0 0,-1 0 1 0 0,0 0-1 0 0,0 0 0 0 0,0 0 1 0 0,0 1-1 0 0,0-1 1 0 0,0 0-1 0 0,0 0 0 0 0,0 0 1 0 0,0 0-1 0 0,1 0 0 0 0,3-7-201 0 0,-2-1-134 0 0,-2 4 342 0 0,1-1 1 0 0,0 1-1 0 0,1 0 1 0 0,-1 0-1 0 0,3-5 1 0 0,40-77-315 0 0,-36 66 610 0 0,-7 18-191 0 0,1 4-668 0 0,1 1 547 0 0,-1-1 0 0 0,1 1-1 0 0,-1 0 1 0 0,0-1 0 0 0,0 1 0 0 0,0 0 0 0 0,0 0 0 0 0,0 0 0 0 0,0 0 0 0 0,-1 1 0 0 0,0-1 0 0 0,0 0 0 0 0,0 1 0 0 0,0-1 0 0 0,0 1 0 0 0,0 6 0 0 0,0-1-36 0 0,0 0 0 0 0,0 0 1 0 0,1 0-1 0 0,3 10 0 0 0,2 7 1 0 0,-7-26 27 0 0,0 1-1 0 0,0-1 1 0 0,0 1 0 0 0,0-1-1 0 0,0 1 1 0 0,0-1 0 0 0,0 1-1 0 0,0-1 1 0 0,1 1-1 0 0,-1-1 1 0 0,0 1 0 0 0,0-1-1 0 0,1 0 1 0 0,-1 1 0 0 0,0-1-1 0 0,0 1 1 0 0,1-1-1 0 0,-1 0 1 0 0,0 1 0 0 0,1-1-1 0 0,-1 0 1 0 0,1 1-1 0 0,-1-1 1 0 0,0 0 0 0 0,1 0-1 0 0,-1 1 1 0 0,1-1 0 0 0,-1 0-1 0 0,1 0 1 0 0,-1 0-1 0 0,1 0 1 0 0,-1 0 0 0 0,1 0-1 0 0,-1 1 1 0 0,1-1 0 0 0,-1 0-1 0 0,1 0 1 0 0,-1-1-1 0 0,1 1 1 0 0,-1 0 0 0 0,1 0-1 0 0,-1 0 1 0 0,1 0-1 0 0,-1 0 1 0 0,1 0 0 0 0,-1-1-1 0 0,0 1 1 0 0,1 0 0 0 0,0-1-1 0 0,0 1-1 0 0,0 0 3 0 0,0-1 0 0 0,0 1 0 0 0,1-1 0 0 0,-1 1 0 0 0,0-1 0 0 0,0 0 0 0 0,0 1 0 0 0,0-1 0 0 0,0 0 0 0 0,0 0 0 0 0,0 0 0 0 0,0 1 0 0 0,0-1 0 0 0,0 0 0 0 0,1-2 0 0 0,9-18 0 0 0,-6 12 0 0 0,-2 3 0 0 0,-1 3 0 0 0,0 0 0 0 0,0-1 0 0 0,-1 1 0 0 0,1 0 0 0 0,-1 0 0 0 0,0-1 0 0 0,0 1 0 0 0,1-7 0 0 0,-1 6 0 0 0,0 0 0 0 0,1 0 0 0 0,-1-1 0 0 0,1 1 0 0 0,0 1 0 0 0,0-1 0 0 0,5-7 0 0 0,-4 6 0 0 0,0 0 0 0 0,0 0 0 0 0,-1 0 0 0 0,1 0 0 0 0,1-7 0 0 0,-2 1 0 0 0,-2 9-7 0 0,0 0-1 0 0,0 0 1 0 0,1 1-1 0 0,-1-1 1 0 0,1 0-1 0 0,-1 0 1 0 0,1 0-1 0 0,0 1 1 0 0,-1-1-1 0 0,1 0 1 0 0,0 1-1 0 0,0-1 0 0 0,2-1 1 0 0,6-9-54 0 0,-8 11 70 0 0,0-1-1 0 0,1 0 1 0 0,-1 0-1 0 0,0 1 1 0 0,1-1 0 0 0,-1 0-1 0 0,1 1 1 0 0,-1 0-1 0 0,1-1 1 0 0,0 1 0 0 0,0 0-1 0 0,0 0 1 0 0,-1 0 0 0 0,1 0-1 0 0,0 0 1 0 0,0 0-1 0 0,0 1 1 0 0,1-1 0 0 0,-1 1-1 0 0,0-1 1 0 0,0 1 0 0 0,3 0-1 0 0,-1 0 19 0 0,-1 0 0 0 0,1 0 0 0 0,-1 0 0 0 0,1 1 0 0 0,-1 0 0 0 0,1-1 0 0 0,3 3 0 0 0,-5-3-12 0 0,-1 1-1 0 0,1 0 0 0 0,-1 0 0 0 0,0 0 0 0 0,1 0 0 0 0,-1 0 0 0 0,0 0 0 0 0,1 0 0 0 0,-1 0 1 0 0,0 1-1 0 0,0-1 0 0 0,0 0 0 0 0,0 1 0 0 0,0-1 0 0 0,0 1 0 0 0,0 1 0 0 0,1 1 15 0 0,0 0 0 0 0,0 0 0 0 0,1 0 0 0 0,-1-1-1 0 0,4 4 1 0 0,-3-4-11 0 0,-1-1 0 0 0,0 1 0 0 0,0 0-1 0 0,0 0 1 0 0,0 0 0 0 0,-1 0 0 0 0,1 0 0 0 0,1 7 0 0 0,1 2 8 0 0,1 1 1 0 0,7 14-1 0 0,-1-1-148 0 0,-10-24 9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42.2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102 0 18223 0 0,'0'0'1654'0'0,"0"3"-1197"0"0,-6 21 1734 0 0,5-20-1763 0 0,-1 1 0 0 0,1-1 0 0 0,0 1 1 0 0,0 7-1 0 0,1 32 1080 0 0,1-3-455 0 0,-6 55-1 0 0,-7 29-181 0 0,-3 42-487 0 0,9-77-287 0 0,-31 260-97 0 0,36-309-150 0 0,1-28-3 0 0,-1 0 0 0 0,0 0 0 0 0,0 0-1 0 0,-6 20 1 0 0,6-31 11 0 0,1-1-1 0 0,-1 1 1 0 0,0 0-1 0 0,1-1 0 0 0,-1 1 1 0 0,1 0-1 0 0,0 0 1 0 0,0-1-1 0 0,-1 1 1 0 0,1 0-1 0 0,0 0 1 0 0,0 0-1 0 0,1-1 1 0 0,-1 1-1 0 0,0 0 1 0 0,1 0-1 0 0,-1 0 1 0 0,1-1-1 0 0,0 3 1 0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42.5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 17503 0 0,'0'0'858'0'0,"-1"2"-378"0"0,0 0-412 0 0,0 1-1 0 0,0 0 1 0 0,0 0 0 0 0,0 0 0 0 0,0 0 0 0 0,1 0-1 0 0,0 0 1 0 0,-1 5 0 0 0,2 31 25 0 0,0-17 652 0 0,-1 319 5965 0 0,3-293-6317 0 0,0 36-170 0 0,-3-71-151 0 0,0-11 787 0 0,1-4-758 0 0,-1 0 1 0 0,1 0 0 0 0,0 0-1 0 0,0 0 1 0 0,0 0 0 0 0,0 0-1 0 0,0 0 1 0 0,0 0 0 0 0,1 0-1 0 0,1-1 1 0 0,4-8-103 0 0,-1-3 1 0 0,-1 0 0 0 0,3-17 0 0 0,-4 17 0 0 0,0 0 0 0 0,7-15 0 0 0,-8 22 0 0 0,0 1 0 0 0,0-1 0 0 0,1 1 0 0 0,-1 0 0 0 0,2 1 0 0 0,-1-1 0 0 0,1 1 0 0 0,9-9 0 0 0,-4 9 0 0 0,-9 5 0 0 0,1 0 0 0 0,-1 0 0 0 0,0 0 0 0 0,1 0 0 0 0,-1 0 0 0 0,1 1 0 0 0,-1-1 0 0 0,0 0 0 0 0,1 1 0 0 0,-1-1 0 0 0,0 1 0 0 0,0 0 0 0 0,1-1 0 0 0,-1 1 0 0 0,0 0 0 0 0,0 0 0 0 0,0 0 0 0 0,0-1 0 0 0,0 1 0 0 0,0 0 0 0 0,0 1 0 0 0,0-1 0 0 0,1 1 0 0 0,19 31 0 0 0,-19-29 0 0 0,47 93-178 0 0,-31-59-425 0 0,31 48 0 0 0,-46-82-13 0 0,0 0 0 0 0,0 0 0 0 0,0 0-1 0 0,1-1 1 0 0,7 6 0 0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45.3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40 14368 0 0,'-1'-9'705'0'0,"-7"-10"152"0"0,13 8 8234 0 0,0 12-10262 0 0,7 5 1437 0 0,0 0 0 0 0,-1 0 0 0 0,1 1 1 0 0,-1 0-1 0 0,-1 1 0 0 0,1 1 0 0 0,-1-1 0 0 0,10 13 0 0 0,10 13 258 0 0,26 40-1 0 0,-50-65-458 0 0,4 5-4 0 0,-1 0 1 0 0,-1 0 0 0 0,-1 1 0 0 0,9 22 0 0 0,-13-28-43 0 0,0 1 0 0 0,0-1 0 0 0,-1 1 0 0 0,0 0 0 0 0,-1 0 0 0 0,0 0 0 0 0,-1 0 0 0 0,-1 16-1 0 0,1-23-12 0 0,-1 1-1 0 0,0-1 0 0 0,0 0 0 0 0,0 0 0 0 0,-1 0 0 0 0,-1 4 0 0 0,-3 6 7 0 0,-3 9-253 0 0,0 0-1 0 0,-16 26 0 0 0,19-38-217 0 0,0-1 1 0 0,-1 1-1 0 0,0-1 1 0 0,-1 0 0 0 0,0 0-1 0 0,-14 10 1 0 0,12-12-1272 0 0,0-3-3864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51.2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3 384 8288 0 0,'-3'-1'10322'0'0,"9"-2"-9191"0"0,0 0 0 0 0,0 0-1 0 0,11-3 1 0 0,44-7 827 0 0,-37 8-1918 0 0,-14 3-636 0 0,1 0 0 0 0,-1-1-1 0 0,0-1 1 0 0,19-8 0 0 0,-8 2-1059 0 0</inkml:trace>
  <inkml:trace contextRef="#ctx0" brushRef="#br0" timeOffset="1">526 0 3224 0 0,'23'13'2854'0'0,"-17"-12"-365"0"0,1 0 45 0 0,13 3 5986 0 0,10-6-4778 0 0,2-1-2362 0 0,-4 4-1153 0 0,-17 0-300 0 0,1-1-1 0 0,20-1 1 0 0,5 0-2107 0 0,-20 1-3220 0 0,9 0-1986 0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45.8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81 232 16471 0 0,'0'0'1491'0'0,"-12"1"3349"0"0,9 1-4657 0 0,0 0 0 0 0,1 1-1 0 0,-1-1 1 0 0,1 1 0 0 0,-1 0 0 0 0,1 0 0 0 0,0 0-1 0 0,0 0 1 0 0,0 0 0 0 0,0 1 0 0 0,1-1 0 0 0,-1 0-1 0 0,1 1 1 0 0,-2 5 0 0 0,1 0-58 0 0,0 1-1 0 0,0 0 1 0 0,1 0 0 0 0,0 14-1 0 0,0 8 16 0 0,0-21-103 0 0,0 1 1 0 0,1 0-1 0 0,1-1 1 0 0,0 1 0 0 0,0 0-1 0 0,5 13 1 0 0,3 7 42 0 0,-9-30-80 0 0,0-1 1 0 0,0 0 0 0 0,0 0-1 0 0,0 0 1 0 0,1 0-1 0 0,-1 0 1 0 0,0 0-1 0 0,1 0 1 0 0,-1 0 0 0 0,1 0-1 0 0,-1 0 1 0 0,1 0-1 0 0,0 0 1 0 0,-1 0-1 0 0,1 0 1 0 0,0-1 0 0 0,0 1-1 0 0,-1 0 1 0 0,1 0-1 0 0,0-1 1 0 0,1 2 0 0 0,13 11 10 0 0,-14-13-8 0 0,-1 0 0 0 0,1 0 0 0 0,0 1 0 0 0,-1-1 0 0 0,1 0 0 0 0,0 0 0 0 0,0 0-1 0 0,0 1 1 0 0,-1-1 0 0 0,1 0 0 0 0,0 0 0 0 0,0 0 0 0 0,-1 0 0 0 0,1-1 0 0 0,0 1 0 0 0,1 0 0 0 0,0 0 0 0 0,0-1 6 0 0,1 1-1 0 0,0-1 1 0 0,-1 1-1 0 0,1-1 0 0 0,0 0 1 0 0,-1 0-1 0 0,1 0 1 0 0,-1 0-1 0 0,1 0 1 0 0,-1-1-1 0 0,0 1 1 0 0,1-1-1 0 0,-1 1 1 0 0,0-1-1 0 0,0 0 1 0 0,0 0-1 0 0,2-2 1 0 0,3-5 49 0 0,0 0 0 0 0,9-17 0 0 0,-9 13-14 0 0,0-1 1 0 0,-1 1 0 0 0,-1-1-1 0 0,6-27 1 0 0,5-59 98 0 0,-15 90-127 0 0,-1-1-1 0 0,-1 1 0 0 0,-1-13 0 0 0,-1-2-1 0 0,1 8 5 0 0,-1 1 0 0 0,-1 1-1 0 0,0-1 1 0 0,-1 0 0 0 0,-9-17 0 0 0,-1-5 4 0 0,14 35-22 0 0,-1 0-1 0 0,1 0 1 0 0,-1 0-1 0 0,0 0 1 0 0,0 0-1 0 0,0 1 1 0 0,-1-1-1 0 0,1 1 1 0 0,-1 0-1 0 0,1-1 1 0 0,-1 1-1 0 0,0 0 1 0 0,0 1-1 0 0,0-1 1 0 0,0 0-1 0 0,0 1 1 0 0,0 0-1 0 0,0-1 1 0 0,-4 0-1 0 0,5 2-5 0 0,-1-1-1 0 0,1 0 1 0 0,-1 1-1 0 0,1-1 1 0 0,-1 1 0 0 0,1 0-1 0 0,-1 0 1 0 0,1 0-1 0 0,-1 0 1 0 0,1 1 0 0 0,-1-1-1 0 0,1 0 1 0 0,-1 1-1 0 0,1 0 1 0 0,-1 0 0 0 0,1-1-1 0 0,0 1 1 0 0,-1 1-1 0 0,1-1 1 0 0,0 0 0 0 0,0 1-1 0 0,0-1 1 0 0,0 1-1 0 0,0-1 1 0 0,0 1 0 0 0,-1 2-1 0 0,-4 7-41 0 0,1 0 0 0 0,1 1 0 0 0,0-1 0 0 0,0 1 0 0 0,-5 25 0 0 0,9-29 56 0 0,-1 0 0 0 0,1 0 0 0 0,0 1 0 0 0,1-1 0 0 0,0 1 0 0 0,0-1 0 0 0,1 0 0 0 0,0 1 0 0 0,1-1 0 0 0,0 0 1 0 0,0 0-1 0 0,0 0 0 0 0,1 0 0 0 0,0 0 0 0 0,1-1 0 0 0,5 9 0 0 0,-7-13 14 0 0,1 0-1 0 0,0 0 1 0 0,0 0-1 0 0,0 0 1 0 0,0 0 0 0 0,1-1-1 0 0,-1 1 1 0 0,1-1-1 0 0,-1 0 1 0 0,1 0-1 0 0,0-1 1 0 0,0 1 0 0 0,0-1-1 0 0,0 1 1 0 0,0-1-1 0 0,8 1 1 0 0,-4-1 5 0 0,0-1 0 0 0,0 1 0 0 0,1-1 0 0 0,-1-1 0 0 0,0 1 0 0 0,0-2 0 0 0,14-2 0 0 0,-6-2-184 0 0,-1 0 0 0 0,0 0 0 0 0,17-12 0 0 0,-18 11-762 0 0,7-6-780 0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47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28 141 8752 0 0,'-6'-5'260'0'0,"-16"-10"14225"0"0,28 15-14124 0 0,0-1 0 0 0,0 0 0 0 0,0 0 1 0 0,7-2-1 0 0,-7 1-329 0 0,0 0 0 0 0,0 1 0 0 0,0 0 0 0 0,8 0 0 0 0,13-1 294 0 0,0-1-1 0 0,51-11 0 0 0,-30 3-617 0 0,-35 8 187 0 0,0-1 0 0 0,-1 0 0 0 0,20-11 0 0 0,-6 3 33 0 0,-22 10-47 0 0,0-1-1 0 0,0 1 1 0 0,0-1-1 0 0,0 0 1 0 0,-1 0-1 0 0,7-7 1 0 0,4-3-1613 0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48.2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18 14280 0 0,'-4'-17'6014'0'0,"-1"28"-3821"0"0,4-2-1843 0 0,0 0-1 0 0,1 0 1 0 0,0 0-1 0 0,1 0 0 0 0,2 12 1 0 0,0 10 56 0 0,7 47 248 0 0,-1 5-339 0 0,9 153-619 0 0,1-61 280 0 0,-18-167-151 0 0,0-1-1 0 0,1 0 0 0 0,0 0 1 0 0,0 0-1 0 0,1 0 1 0 0,-1 0-1 0 0,1-1 0 0 0,1 1 1 0 0,4 6-1 0 0,0-4-1798 0 0,6-3-96 0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48.6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274 105 7368 0 0,'-1'-2'568'0'0,"-2"-7"-214"0"0,-1 1 1 0 0,-9-15 0 0 0,10 18 517 0 0,0 1 0 0 0,0 0 0 0 0,-1-1 0 0 0,0 1 1 0 0,0 0-1 0 0,-8-5 0 0 0,2 1 636 0 0,8 6-1229 0 0,0 0-1 0 0,-1 0 0 0 0,1 1 1 0 0,0-1-1 0 0,-1 1 1 0 0,1-1-1 0 0,-1 1 1 0 0,0 0-1 0 0,1 0 1 0 0,-1 0-1 0 0,0 0 1 0 0,0 0-1 0 0,1 1 1 0 0,-1 0-1 0 0,-4-1 1 0 0,1 1-9 0 0,-1 0 0 0 0,1 0 0 0 0,0 0 0 0 0,-1 1 0 0 0,1 0 0 0 0,0 0 0 0 0,0 1 0 0 0,-1-1 0 0 0,1 1 0 0 0,0 1 0 0 0,-9 4 0 0 0,8-2-171 0 0,1 0 1 0 0,-1 0 0 0 0,1 1 0 0 0,0 0 0 0 0,1 0 0 0 0,-1 0 0 0 0,1 1 0 0 0,1 0 0 0 0,-1 0 0 0 0,1 0-1 0 0,0 0 1 0 0,-4 13 0 0 0,6-15-96 0 0,1 0 0 0 0,-1 0 0 0 0,1 0-1 0 0,0 0 1 0 0,1 0 0 0 0,-1 0 0 0 0,1 0-1 0 0,0 0 1 0 0,0 0 0 0 0,1 0 0 0 0,1 9-1 0 0,3 4 14 0 0,13 33-1 0 0,-10-31-14 0 0,7 15-2 0 0,-8-25 0 0 0,2-8 0 0 0,-7-2 0 0 0,0 0 0 0 0,-1 0 0 0 0,1 0 0 0 0,0 0 0 0 0,-1 0 0 0 0,1 0 0 0 0,0-1 0 0 0,-1 1 0 0 0,1-1 0 0 0,0 1 0 0 0,-1-1 0 0 0,1 1 0 0 0,-1-1 0 0 0,1 0 0 0 0,-1 0 0 0 0,0 0 0 0 0,1 1 0 0 0,-1-2 0 0 0,0 1 0 0 0,1 0 0 0 0,-1 0 0 0 0,0 0 0 0 0,0 0 0 0 0,0-1 0 0 0,0 1 0 0 0,0-1 0 0 0,0 1 0 0 0,-1-1 0 0 0,1 1 0 0 0,0-1 0 0 0,-1 1 0 0 0,1-3 0 0 0,9-18 0 0 0,-8 19 0 0 0,0-1 0 0 0,-1 1 0 0 0,1-1 0 0 0,-1 1 0 0 0,0-1 0 0 0,1-5 0 0 0,4-30 0 0 0,-1-45 0 0 0,-5 45 11 0 0,0 37 76 0 0,7 16 23 0 0,-2-3-49 0 0,0 1 1 0 0,0 0-1 0 0,-1 1 0 0 0,4 21 0 0 0,-4-17 14 0 0,11 31 0 0 0,-9-30-242 0 0,0 1 1 0 0,5 31-1 0 0,-3-12-133 0 0,-3-28-452 0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48.9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44 8288 0 0,'0'0'756'0'0,"-1"2"-623"0"0,0-1 81 0 0,1 1 0 0 0,-1-1 0 0 0,0 1 0 0 0,0-1 0 0 0,1 1 0 0 0,-1-1 0 0 0,1 1 0 0 0,-1 0 0 0 0,1-1 0 0 0,0 1 0 0 0,0-1 0 0 0,0 1 0 0 0,0 0 0 0 0,0-1 0 0 0,0 1 0 0 0,0 2 0 0 0,1 2 1011 0 0,-1 6 1146 0 0,0-1-1156 0 0,0 0-1 0 0,1 0 1 0 0,0 0 0 0 0,3 14 0 0 0,3 21 5 0 0,-6-36-1058 0 0,0 0-1 0 0,0 0 0 0 0,5 13 0 0 0,5 17 320 0 0,-10-38 162 0 0,0-26-576 0 0,1-1 0 0 0,7-26 1 0 0,-1-4-49 0 0,-5 43-19 0 0,-1 1 0 0 0,2-1 0 0 0,5-14 0 0 0,6-17 0 0 0,-14 39 8 0 0,0 0 0 0 0,1 0 0 0 0,0 0 0 0 0,3-6 1 0 0,3-6 44 0 0,-7 15 16 0 0,2 2 20 0 0,-3-1-85 0 0,4 1 17 0 0,-1 0 0 0 0,0 0-1 0 0,0 0 1 0 0,0 1 0 0 0,0 0-1 0 0,0-1 1 0 0,0 1 0 0 0,0 0-1 0 0,3 4 1 0 0,0-1 20 0 0,-1 1-1 0 0,0 0 1 0 0,0 0 0 0 0,0 1-1 0 0,-1-1 1 0 0,0 1 0 0 0,-1 0 0 0 0,1 0-1 0 0,-1 1 1 0 0,0-1 0 0 0,-1 0-1 0 0,2 12 1 0 0,14 54 202 0 0,-3-13-144 0 0,-7-29-89 0 0,-5-25-10 0 0,-1 0 0 0 0,-1 0 0 0 0,1 1 0 0 0,-1-1 0 0 0,0 0 0 0 0,-1 1 0 0 0,1-1 0 0 0,-1 0 0 0 0,-2 12 0 0 0,2-16-797 0 0,-2 5 2041 0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49.4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245 245 17359 0 0,'0'0'1574'0'0,"-2"-1"-1292"0"0,-38-31 3008 0 0,32 26 1116 0 0,4 11-4552 0 0,0 0 225 0 0,1-1 0 0 0,0 1 0 0 0,1 0 0 0 0,-1 0 0 0 0,1 0 1 0 0,0 0-1 0 0,0 0 0 0 0,0 0 0 0 0,1 0 0 0 0,0 1 1 0 0,-1 5-1 0 0,0 11-40 0 0,0 30 1 0 0,2-50-35 0 0,0 34-2 0 0,1 1 1 0 0,8 46-1 0 0,-7-72-13 0 0,0 0 0 0 0,1-1 0 0 0,1 1-1 0 0,0-1 1 0 0,0 0 0 0 0,0 0 0 0 0,2 0 0 0 0,-1-1 0 0 0,1 1-1 0 0,0-1 1 0 0,15 15 0 0 0,-6-10-157 0 0,-12-12 86 0 0,0-4-65 0 0,2 0 140 0 0,0 0 0 0 0,-1 0 0 0 0,0 0 1 0 0,1-1-1 0 0,-1 0 0 0 0,0 0 1 0 0,0 0-1 0 0,0 0 0 0 0,-1-1 1 0 0,1 1-1 0 0,-1-1 0 0 0,0 0 1 0 0,0 0-1 0 0,3-5 0 0 0,-1-6-14 0 0,0 1 1 0 0,0-1-1 0 0,2-18 0 0 0,-2 7 27 0 0,10-69-7 0 0,-9 44 0 0 0,-5 31 0 0 0,0-1 0 0 0,-1 1 0 0 0,-1 0 0 0 0,-1 0 0 0 0,-1-1 0 0 0,-10-32 0 0 0,10 41 10 0 0,0 0-1 0 0,-1 0 1 0 0,-1 0 0 0 0,0 0-1 0 0,-1 1 1 0 0,0 0 0 0 0,0 0-1 0 0,-1 1 1 0 0,-1 0 0 0 0,0 0-1 0 0,0 1 1 0 0,-11-11 0 0 0,15 17-4 0 0,0 0 0 0 0,0 0 0 0 0,0 0 0 0 0,-1 1 0 0 0,1-1 1 0 0,0 1-1 0 0,-1 0 0 0 0,0 0 0 0 0,0 0 0 0 0,1 1 1 0 0,-1 0-1 0 0,0 0 0 0 0,0 0 0 0 0,-6 0 0 0 0,4 1 7 0 0,1 0 0 0 0,-1 1 0 0 0,1 0 1 0 0,-1 0-1 0 0,1 0 0 0 0,0 1 0 0 0,-1 0 0 0 0,1 0 0 0 0,0 1 0 0 0,-6 3 0 0 0,4-1-45 0 0,0-1 0 0 0,1 2-1 0 0,-1-1 1 0 0,1 1 0 0 0,0 0 0 0 0,1 1 0 0 0,0-1-1 0 0,0 1 1 0 0,0 0 0 0 0,1 1 0 0 0,0 0 0 0 0,0-1-1 0 0,1 2 1 0 0,0-1 0 0 0,-5 13 0 0 0,6-8 28 0 0,1 0 0 0 0,0 0-1 0 0,0 0 1 0 0,1 0 0 0 0,1 0 0 0 0,0 0 0 0 0,1 1 0 0 0,2 12 0 0 0,-2-18 19 0 0,1 1-1 0 0,0-1 1 0 0,1 0 0 0 0,0 0 0 0 0,0 0 0 0 0,1 0 0 0 0,0 0-1 0 0,0-1 1 0 0,1 1 0 0 0,0-1 0 0 0,0 0 0 0 0,0-1 0 0 0,9 8 0 0 0,-4-5 48 0 0,0 0 0 0 0,1-1 0 0 0,23 13 0 0 0,-30-19-42 0 0,0 0 0 0 0,0 0-1 0 0,0 0 1 0 0,0-1-1 0 0,1 0 1 0 0,-1 0 0 0 0,0 0-1 0 0,1 0 1 0 0,-1-1-1 0 0,1 1 1 0 0,-1-1 0 0 0,1 0-1 0 0,-1 0 1 0 0,1-1 0 0 0,7-1-1 0 0,8-5 26 0 0,-1 0 0 0 0,21-11 0 0 0,-33 15-69 0 0,-1-1-1 0 0,1 0 0 0 0,-1-1 0 0 0,0 1 0 0 0,0-1 0 0 0,0 0 0 0 0,-1-1 0 0 0,0 1 0 0 0,6-9 0 0 0,13-25-285 0 0,-6 9-2012 0 0,-6 11-3725 0 0,3 0-2112 0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49.8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57 21191 0 0,'0'0'1606'0'0,"3"0"-1085"0"0,91 0 1120 0 0,-89 0-1594 0 0,-1-1 0 0 0,1 0 0 0 0,0 1-1 0 0,-1-2 1 0 0,1 1 0 0 0,-1-1 0 0 0,1 1-1 0 0,-1-1 1 0 0,0 0 0 0 0,0-1 0 0 0,1 1-1 0 0,3-4 1 0 0,2-3-47 0 0,-8 9 21 0 0,-1-1 0 0 0,0 1 0 0 0,0-1 0 0 0,0 1 0 0 0,0-1 0 0 0,0 0 0 0 0,0 0 0 0 0,0 1 1 0 0,0-1-1 0 0,0 0 0 0 0,-1 0 0 0 0,1 0 0 0 0,0 0 0 0 0,0 0 0 0 0,-1 0 0 0 0,2-2 0 0 0,-2-6-1128 0 0</inkml:trace>
  <inkml:trace contextRef="#ctx0" brushRef="#br0" timeOffset="1">1 299 11520 0 0,'0'0'886'0'0,"0"2"-198"0"0,0 0-373 0 0,0 0 0 0 0,0 0 0 0 0,0-1 0 0 0,0 1 0 0 0,0 0 0 0 0,1-1 0 0 0,-1 1 0 0 0,0 0 0 0 0,1-1 0 0 0,-1 1 0 0 0,1 0 0 0 0,0-1 0 0 0,0 1 0 0 0,0-1 0 0 0,-1 1 0 0 0,1-1 0 0 0,0 0 0 0 0,1 1 0 0 0,-1-1 0 0 0,0 0 0 0 0,0 0 0 0 0,1 1 0 0 0,-1-1 0 0 0,0 0 0 0 0,1 0 0 0 0,-1-1 0 0 0,1 1 0 0 0,-1 0 0 0 0,1 0 0 0 0,0-1-1 0 0,-1 1 1 0 0,1-1 0 0 0,0 1 0 0 0,2-1 0 0 0,6 1 201 0 0,0-1-1 0 0,0 0 0 0 0,0-1 0 0 0,0 0 1 0 0,11-2-1 0 0,3-1-186 0 0,-13 2-262 0 0,0 0-1 0 0,-1 0 1 0 0,1-1-1 0 0,17-8 1 0 0,-5 2-1364 0 0,-5 2-5156 0 0,-5-5-2197 0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52.2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38 5984 0 0,'-10'4'15325'0'0,"2"-8"-11660"0"0,6 6-3046 0 0,0 3-531 0 0,-1 0 0 0 0,1 0 0 0 0,0 0 0 0 0,0 0 0 0 0,1 0 1 0 0,-1 1-1 0 0,1-1 0 0 0,1 0 0 0 0,-1 1 0 0 0,1-1 0 0 0,0 0 0 0 0,0 1 1 0 0,1 8-1 0 0,3 13-76 0 0,9 38 1 0 0,-8-43 162 0 0,-1-2-75 0 0,2 6 109 0 0,11 34 0 0 0,-2-12-363 0 0,-11-33 51 0 0,0-1-1 0 0,1 0 1 0 0,0 0 0 0 0,1-1-1 0 0,14 24 1 0 0,-16-31 87 0 0,1 2-37 0 0,0-1-1 0 0,0 0 1 0 0,1 0-1 0 0,-1 0 1 0 0,2-1-1 0 0,-1 1 1 0 0,1-2 0 0 0,-1 1-1 0 0,2-1 1 0 0,14 9-1 0 0,-14-9-68 0 0,3 1-145 0 0,-10-6 268 0 0,-1 0-1 0 0,1 1 0 0 0,-1-1 1 0 0,1 0-1 0 0,-1 0 0 0 0,0 0 0 0 0,1 0 1 0 0,-1 0-1 0 0,1 0 0 0 0,-1 0 1 0 0,1 0-1 0 0,-1-1 0 0 0,0 1 1 0 0,1 0-1 0 0,-1 0 0 0 0,1 0 1 0 0,-1 0-1 0 0,0-1 0 0 0,1 1 1 0 0,-1 0-1 0 0,0 0 0 0 0,1 0 1 0 0,-1-1-1 0 0,0 1 0 0 0,1 0 1 0 0,-1-1-1 0 0,1 0 0 0 0,3-4 66 0 0,-1 0 1 0 0,1-1-1 0 0,-1 1 0 0 0,0-1 1 0 0,-1 0-1 0 0,1 0 0 0 0,-1 0 0 0 0,2-11 1 0 0,0-3-41 0 0,0-29 0 0 0,-1 20-12 0 0,-2 20 2 0 0,1-12-1 0 0,0-1 0 0 0,-1 0 0 0 0,-1 0 0 0 0,-1 0 0 0 0,-6-39 1 0 0,6 59-15 0 0,-6-29 50 0 0,-21-51-1 0 0,24 72-38 0 0,-1 0 0 0 0,0 0 0 0 0,0 1 0 0 0,-1 0 0 0 0,-1 0 0 0 0,0 0 0 0 0,0 1 0 0 0,-16-14 0 0 0,16 15-7 0 0,4 4-12 0 0,0 0-1 0 0,0 0 1 0 0,-1 1 0 0 0,1-1-1 0 0,-1 1 1 0 0,1 0 0 0 0,-1 0-1 0 0,0 0 1 0 0,0 0 0 0 0,0 1-1 0 0,0-1 1 0 0,0 1 0 0 0,0 0-1 0 0,-8-1 1 0 0,5 2-45 0 0,1-1 0 0 0,0 1 0 0 0,0 0 0 0 0,-1 1 0 0 0,-8 1 0 0 0,12-2 24 0 0,0 1 0 0 0,1 0 0 0 0,-1 0 0 0 0,1 0 1 0 0,-1 0-1 0 0,1 0 0 0 0,0 1 0 0 0,-1-1 0 0 0,1 1 0 0 0,0-1 0 0 0,0 1 0 0 0,0 0 0 0 0,0 0 0 0 0,0 0 0 0 0,-3 4 0 0 0,2-1-14 0 0,-1 1-1 0 0,1 0 1 0 0,-5 9-1 0 0,8-12 36 0 0,-1-1 0 0 0,0 1-1 0 0,1-1 1 0 0,-1 1 0 0 0,1-1 0 0 0,0 1-1 0 0,0-1 1 0 0,0 1 0 0 0,0-1-1 0 0,0 1 1 0 0,1-1 0 0 0,-1 1 0 0 0,1 2-1 0 0,15 33 8 0 0,-13-28 0 0 0,0 0 0 0 0,1 0 0 0 0,0-1 0 0 0,0 0 0 0 0,1 0 0 0 0,1 0 0 0 0,-1-1 0 0 0,1 1 0 0 0,1-1 0 0 0,0-1 0 0 0,0 1 0 0 0,0-1 0 0 0,1 0 0 0 0,0-1 0 0 0,0 0 0 0 0,1 0 0 0 0,-1-1 0 0 0,1 0 0 0 0,1 0 0 0 0,-1-1 0 0 0,1 0 0 0 0,18 4 0 0 0,-23-7 22 0 0,0-1 0 0 0,0 1 0 0 0,0-1 0 0 0,0 0 0 0 0,1-1 0 0 0,-1 1 0 0 0,0-1 0 0 0,0 0 0 0 0,0 0 0 0 0,-1-1 0 0 0,6-1 0 0 0,8-4 123 0 0,25-16 1 0 0,-26 14-169 0 0,-7 3-549 0 0,1-1 0 0 0,-2 0 0 0 0,16-14-1 0 0,4-5-1935 0 0,-12 13 973 0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5:52.5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19351 0 0,'0'0'1474'0'0,"1"0"-1005"0"0,88-4-668 0 0</inkml:trace>
  <inkml:trace contextRef="#ctx0" brushRef="#br0" timeOffset="1">44 136 11520 0 0,'0'0'1224'0'0,"10"6"-1224"0"0,6 4 0 0 0,-5-10 1424 0 0,5 0 240 0 0,-6 0 55 0 0,6 4 9 0 0,5-4-1336 0 0,1 0-264 0 0,-6 0-48 0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14.0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1 123 5984 0 0,'1'0'10408'0'0,"2"0"-10082"0"0,-1-1 1 0 0,1 1 0 0 0,-1-1 0 0 0,1 0-1 0 0,-1 1 1 0 0,0-1 0 0 0,1 0 0 0 0,-1 0-1 0 0,0 0 1 0 0,1-1 0 0 0,-1 1 0 0 0,3-4 0 0 0,18-8 894 0 0,-16 10-1081 0 0,-1-1 0 0 0,1 0 0 0 0,-1 0-1 0 0,0-1 1 0 0,-1 1 0 0 0,1-1 0 0 0,7-9 0 0 0,12-10-874 0 0,-10 11-1106 0 0,-4-1-5542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51.6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98 18287 0 0,'0'0'2044'0'0,"0"3"-1500"0"0,1 22 431 0 0,1 0-1 0 0,10 44 0 0 0,21 52-791 0 0,-23-94-92 0 0,1-1 1 0 0,26 44 0 0 0,-32-62-53 0 0,-4-6-26 0 0,0 0 0 0 0,1 0 0 0 0,-1 0 0 0 0,1 0 0 0 0,-1 0 0 0 0,4 2 0 0 0,2 3 152 0 0,-6-7 61 0 0,21-10 307 0 0,-19 7-446 0 0,-1-1 1 0 0,1 0-1 0 0,-1 0 1 0 0,0 0-1 0 0,0-1 0 0 0,-1 1 1 0 0,1-1-1 0 0,-1 1 1 0 0,2-7-1 0 0,2-7 142 0 0,-3 11-138 0 0,-1-1 0 0 0,1 1 0 0 0,-1-11 0 0 0,4-18 219 0 0,-2 17-157 0 0,-1 0 0 0 0,1-29-1 0 0,-2 13-34 0 0,-1-20-14 0 0,0 33-68 0 0,2-24 0 0 0,-1 35-121 0 0,0 1-1 0 0,0-1 0 0 0,-1 0 1 0 0,0 1-1 0 0,-3-18 1 0 0,2 27 10 0 0,1 0 0 0 0,0 1-1 0 0,0-1 1 0 0,0 0 0 0 0,0 1 0 0 0,0-1 0 0 0,0 0 0 0 0,0 1 0 0 0,0-1 0 0 0,0 0-1 0 0,0 1 1 0 0,0-1 0 0 0,0 0 0 0 0,0 1 0 0 0,0-1 0 0 0,1 0 0 0 0,-1 1 0 0 0,0-1-1 0 0,1 0 1 0 0,-1 1 0 0 0,0-1 0 0 0,1 1 0 0 0,-1-1 0 0 0,0 1 0 0 0,2-2 0 0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14.4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0 347 11144 0 0,'0'0'1208'0'0,"0"-10"-1208"0"0,6-4 432 0 0,-6-2 64 0 0,4 8 16 0 0,2-7 0 0 0,4 1-800 0 0,-4 4-160 0 0,-1-4-32 0 0</inkml:trace>
  <inkml:trace contextRef="#ctx0" brushRef="#br0" timeOffset="1">272 85 14688 0 0,'0'0'1473'0'0,"0"-2"-1276"0"0,1 1-13 0 0,0-1 1 0 0,0 0-1 0 0,0 0 0 0 0,-1 0 1 0 0,1 0-1 0 0,-1 0 0 0 0,0-4 1 0 0,0 3 296 0 0,1 3-477 0 0,1 0-1 0 0,-1 0 1 0 0,0 0 0 0 0,0-1-1 0 0,0 1 1 0 0,0-1 0 0 0,0 1-1 0 0,0-1 1 0 0,0 1 0 0 0,0-1-1 0 0,-1 1 1 0 0,1-1 0 0 0,0 0-1 0 0,0 0 1 0 0,0 1 0 0 0,-1-1-1 0 0,1 0 1 0 0,0 0 0 0 0,0-1-1 0 0,12-21-1003 0 0,-8 12-179 0 0,6-3-4709 0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14.7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1 276 17423 0 0,'0'0'1904'0'0,"10"-9"-1552"0"0,-1 3 56 0 0,-3-8 8 0 0,6 10 0 0 0,-8-6-416 0 0,2 0 0 0 0,0 0-72 0 0</inkml:trace>
  <inkml:trace contextRef="#ctx0" brushRef="#br0" timeOffset="1">239 34 4144 0 0,'0'0'12967'0'0,"6"-9"-12479"0"0,0-1-568 0 0,-2-4-112 0 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15.1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0 147 17479 0 0,'0'0'1750'0'0,"1"-2"-1604"0"0,25-33 245 0 0,-19 27-179 0 0,-1 0-1 0 0,0 0 0 0 0,0-1 1 0 0,7-15-1 0 0,-6 3-292 0 0,-6 16-346 0 0,0 1 0 0 0,1 0 0 0 0,0-1 0 0 0,0 1-1 0 0,3-6 1 0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15.5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9672 0 0,'6'6'8729'0'0,"4"-1"-7364"0"0,0-2-863 0 0,1 0 1 0 0,-1-1-1 0 0,0 0 0 0 0,1 0 0 0 0,-1-1 1 0 0,1 0-1 0 0,18-2 0 0 0,-18 1-448 0 0,5 3 168 0 0,-14-2-187 0 0,1 0 1 0 0,-1 0 0 0 0,1-1-1 0 0,-1 1 1 0 0,1-1 0 0 0,-1 0-1 0 0,1 0 1 0 0,-1 0 0 0 0,1 0 0 0 0,-1 0-1 0 0,1 0 1 0 0,-1-1 0 0 0,4 0-1 0 0,-3 0-15 0 0,0 0 0 0 0,0 0-1 0 0,0 0 1 0 0,0 0 0 0 0,0 0-1 0 0,0 1 1 0 0,1-1 0 0 0,-1 1-1 0 0,0 0 1 0 0,0 0 0 0 0,6 1-1 0 0,24 0 159 0 0,-30-1-112 0 0,-2 2 1 0 0,1-1-45 0 0,-1 1-1 0 0,0 0 1 0 0,0 0 0 0 0,0 0 0 0 0,0 0 0 0 0,0 0-1 0 0,0 0 1 0 0,0 0 0 0 0,-1 1 0 0 0,1-1 0 0 0,-1 0-1 0 0,0 0 1 0 0,0 1 0 0 0,0-1 0 0 0,0 0 0 0 0,0 0-1 0 0,0 0 1 0 0,0 1 0 0 0,-1-1 0 0 0,0 4 0 0 0,-1 1 29 0 0,-1 1 1 0 0,1 0 0 0 0,-1-1 0 0 0,-7 13 0 0 0,-17 29 120 0 0,7-14-181 0 0,-24 36 0 0 0,-3-2-1109 0 0,30-38-5547 0 0,7-12-1153 0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25.3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193 99 3680 0 0,'0'0'284'0'0,"-2"-5"-176"0"0,-22-14 16963 0 0,23 27-14807 0 0,2 14-2517 0 0,3 11 851 0 0,-2-18-393 0 0,1 0 0 0 0,4 16 0 0 0,1 7-111 0 0,0 0-1 0 0,-3 1 0 0 0,1 47 1 0 0,-4-55-100 0 0,0-12 6 0 0,-2 0 0 0 0,0 0 0 0 0,-4 23 0 0 0,4-41 0 0 0,0 0 1 0 0,-1 0-1 0 0,1 0 0 0 0,0 0 0 0 0,0 0 1 0 0,0 0-1 0 0,-1 0 0 0 0,1 0 0 0 0,-1-1 1 0 0,1 1-1 0 0,-1 0 0 0 0,1 0 0 0 0,-1 0 1 0 0,1-1-1 0 0,-1 1 0 0 0,-1 1 0 0 0,2-2-1 0 0,0 0 0 0 0,-1 0 0 0 0,1 0-1 0 0,-1 1 1 0 0,1-1 0 0 0,0 0-1 0 0,-1 0 1 0 0,1 0 0 0 0,-1 0-1 0 0,1 0 1 0 0,-1 0 0 0 0,1 0-1 0 0,-1 0 1 0 0,1 0 0 0 0,0 0-1 0 0,-1 0 1 0 0,1 0 0 0 0,-1-1-1 0 0,1 1 1 0 0,0 0 0 0 0,-1 0-1 0 0,1 0 1 0 0,-1-1 0 0 0,-1 0-19 0 0,-1-1 0 0 0,1 0 0 0 0,0 1 0 0 0,0-1 0 0 0,0 0 0 0 0,-2-3 0 0 0,4 4 11 0 0,-5-5-30 0 0,0 0 0 0 0,1-1 0 0 0,0 0 0 0 0,0 1 0 0 0,1-2 0 0 0,0 1-1 0 0,0 0 1 0 0,-2-9 0 0 0,-1-5 7 0 0,-5-28 0 0 0,3 12 35 0 0,6 31-6 0 0,1 0 1 0 0,-1-1-1 0 0,1 1 0 0 0,0-8 1 0 0,0 7-41 0 0,-3-1 32 0 0,-5 4 1 0 0,7 3-54 0 0,-1 4-735 0 0,-1-1 113 0 0,1 0 1 0 0,-1 1-1 0 0,-5 1 0 0 0,0-5 660 0 0,-1-2-28 0 0,5-3 1 0 0,-1-3 53 0 0,0 4 43 0 0,3-3-43 0 0,-4-4-460 0 0,1-1 84 0 0,6 12 372 0 0,0 0 0 0 0,0 0 0 0 0,0 0 0 0 0,-1 0 0 0 0,1 0 0 0 0,0 0 0 0 0,0 0 0 0 0,-1 0 0 0 0,1 1 1 0 0,0-1-1 0 0,-1 0 0 0 0,1 0 0 0 0,-1 0 0 0 0,1 0 0 0 0,-1 0 0 0 0,0 1 0 0 0,0-2 0 0 0,0 2 19 0 0,1-1 0 0 0,0 1 0 0 0,0 0 0 0 0,0 0 0 0 0,-1 0 1 0 0,1-1-1 0 0,0 1 0 0 0,0 0 0 0 0,0-1 0 0 0,0 1 0 0 0,0 0 0 0 0,-1 0 0 0 0,1-1 0 0 0,0 1 0 0 0,0 0 0 0 0,0-1 0 0 0,0 1 0 0 0,0 0 0 0 0,0-1 0 0 0,0 1 0 0 0,0 0 0 0 0,0-1 1 0 0,0 1-1 0 0,0 0 0 0 0,0 0 0 0 0,1-1 0 0 0,-7-17 2455 0 0,16 13-1451 0 0,-5 1-852 0 0,-3 1-101 0 0,1 1 1 0 0,0 0-1 0 0,-1 0 1 0 0,1 0-1 0 0,0 0 1 0 0,0 0-1 0 0,6-2 1 0 0,54-15 811 0 0,-44 15-730 0 0,-1-2 0 0 0,0 0 0 0 0,33-16 0 0 0,-43 17-170 0 0,10-5 9 0 0,-1 0 1 0 0,26-21-1 0 0,-25 15 13 0 0,39-25 0 0 0,-43 34-69 0 0,-8 5-2506 0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25.7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10 166 7832 0 0,'0'2'206'0'0,"0"-1"-164"0"0,-9 10 9144 0 0,15-10-5088 0 0,8-4-3450 0 0,-8 1-121 0 0,6 0-29 0 0,0-1-1 0 0,0-1 0 0 0,0 0 0 0 0,-1 0 0 0 0,0-2 1 0 0,1 1-1 0 0,18-14 0 0 0,23-11 329 0 0,-46 27-777 0 0,-1-1-1 0 0,-1 0 1 0 0,1 0-1 0 0,10-10 1 0 0,9-8-151 0 0,22-15-2607 0 0,-32 27 1245 0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26.0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24 137 17215 0 0,'0'0'97'0'0,"-1"0"0"0"0,1 0 0 0 0,-1 1 0 0 0,1-1 0 0 0,0 0 0 0 0,-1 0 0 0 0,1 0 0 0 0,0 1 0 0 0,-1-1 0 0 0,1 0-1 0 0,0 1 1 0 0,-1-1 0 0 0,1 0 0 0 0,0 1 0 0 0,-1-1 0 0 0,1 1 0 0 0,0-1 0 0 0,0 1 0 0 0,-9 20 47 0 0,8-17 336 0 0,-1 1 0 0 0,1-1 0 0 0,0 1 0 0 0,1 0 0 0 0,-1 0 0 0 0,0 6 0 0 0,1 43 846 0 0,0-52-1019 0 0,0-1-216 0 0,0 6-19 0 0,0-5 642 0 0,0-9-652 0 0,-1 1-1 0 0,1-1 1 0 0,0 1 0 0 0,0-1-1 0 0,0 0 1 0 0,1 1 0 0 0,0 0-1 0 0,4-13 1 0 0,1 2-49 0 0,-5 14-7 0 0,0 0-1 0 0,0 0 0 0 0,0 0 1 0 0,0 0-1 0 0,1 0 0 0 0,-1 1 1 0 0,1-1-1 0 0,-1 0 0 0 0,4-2 1 0 0,21-28 5 0 0,-23 27-11 0 0,1 0 0 0 0,0 0 0 0 0,1 1 0 0 0,-1 0 0 0 0,1 0-1 0 0,0 0 1 0 0,0 0 0 0 0,1 1 0 0 0,-1 0 0 0 0,8-4 0 0 0,-11 7 0 0 0,-1 1 0 0 0,1-1 0 0 0,0 1 0 0 0,-1 0 0 0 0,1 0 0 0 0,0 0 0 0 0,-1 0 0 0 0,1 0 0 0 0,0 0 0 0 0,2 1 0 0 0,6 3 0 0 0,-7-2-5 0 0,0 0 0 0 0,-1-1 0 0 0,1 1 0 0 0,-1 1 0 0 0,1-1-1 0 0,-1 0 1 0 0,0 1 0 0 0,0-1 0 0 0,0 1 0 0 0,0-1 0 0 0,0 1 0 0 0,-1 0-1 0 0,3 6 1 0 0,-1-2 5 0 0,-1 0-1 0 0,2-1 0 0 0,7 13 1 0 0,-7-12 4 0 0,0 1 0 0 0,6 12 1 0 0,-8-14 18 0 0,1-1 1 0 0,0 1-1 0 0,7 9 1 0 0,-7-11-16 0 0,0 0 0 0 0,-1 0 0 0 0,0 0-1 0 0,1 0 1 0 0,-1 1 0 0 0,1 4 0 0 0,-1-3-8 0 0,1 2 0 0 0,-1-7 0 0 0,-1 0 0 0 0,1 0 0 0 0,-1 0 0 0 0,0 0 0 0 0,1 0 0 0 0,-1 1 0 0 0,0-1 0 0 0,0 0 0 0 0,0 1 0 0 0,1 1 0 0 0,1 0 0 0 0,4 3 0 0 0,12-6 0 0 0,-14 0 0 0 0,-2 0 0 0 0,0 0 0 0 0,-1-1 0 0 0,1 1 0 0 0,0-1 0 0 0,-1 0 0 0 0,1 0 0 0 0,0 0 0 0 0,-1 0 0 0 0,1 0 0 0 0,-1 0 0 0 0,0-1 0 0 0,1 1-1 0 0,-1-1 1 0 0,0 0 0 0 0,4-3 0 0 0,-2 0 2 0 0,1 0 0 0 0,-1 0 0 0 0,-1 0 0 0 0,1-1 0 0 0,4-10 0 0 0,-5 10 20 0 0,0-1-1 0 0,0 0 1 0 0,-1 0 0 0 0,0 0 0 0 0,-1 0-1 0 0,0 0 1 0 0,0-1 0 0 0,0 1 0 0 0,-1 0-1 0 0,0-1 1 0 0,0 1 0 0 0,-1 0 0 0 0,0 0-1 0 0,0-1 1 0 0,-1 1 0 0 0,0 0 0 0 0,0 0-1 0 0,-6-11 1 0 0,6 13-8 0 0,-1 1 0 0 0,0-1 0 0 0,0 1 1 0 0,0 0-1 0 0,-1-1 0 0 0,1 2 0 0 0,-1-1 0 0 0,0 0 0 0 0,-8-5 0 0 0,0 0-121 0 0,10 7 77 0 0,-1 0 1 0 0,1 1-1 0 0,-1-1 1 0 0,0 1-1 0 0,1 0 1 0 0,-1 0-1 0 0,0 0 1 0 0,0 0-1 0 0,0 1 1 0 0,0-1-1 0 0,0 1 1 0 0,0 0-1 0 0,0-1 1 0 0,0 1-1 0 0,0 1 1 0 0,0-1-1 0 0,0 0 1 0 0,0 1-1 0 0,0 0 1 0 0,-4 1-1 0 0,-2 1-11 0 0,-1 0-1 0 0,1 1 0 0 0,-1 0 0 0 0,-14 10 1 0 0,21-12-89 0 0,0 1 0 0 0,0-1 0 0 0,0 1 0 0 0,0 0 0 0 0,0 0 0 0 0,1 0 0 0 0,-1 0 0 0 0,1 0 0 0 0,-3 5 0 0 0,-8 18-3878 0 0,9-16 904 0 0,-3 5-4225 0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26.5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 10136 0 0,'7'6'7753'0'0,"11"33"-1876"0"0,-11-24-5250 0 0,0 1-1 0 0,8 27 1 0 0,-11-34-570 0 0,-3-7-39 0 0,0 0 0 0 0,0 0 0 0 0,-1 0-1 0 0,1 1 1 0 0,0-1 0 0 0,-1 0 0 0 0,1 0-1 0 0,-1 3 1 0 0,26-56 110 0 0,-22 44-128 0 0,-1-1 0 0 0,0 0 0 0 0,3-10 0 0 0,5-10 0 0 0,-5 21 0 0 0,4 0 0 0 0,5 6 0 0 0,-3 6 0 0 0,-9-2 0 0 0,1 0 0 0 0,0 0 0 0 0,-1 0 0 0 0,0 0 0 0 0,0 1 0 0 0,0-1 0 0 0,0 1 0 0 0,0 0 0 0 0,-1 0 0 0 0,0 0 0 0 0,3 4 0 0 0,-4-5-14 0 0,1 0-1 0 0,-1 0 1 0 0,1-1-1 0 0,0 1 1 0 0,0-1 0 0 0,3 3-1 0 0,-1-1-6 0 0,-1 0 0 0 0,0 0 1 0 0,0 0-1 0 0,0 0 0 0 0,0 0 0 0 0,-1 1 0 0 0,4 8 0 0 0,-6-9 53 0 0,1 1-7 0 0,9 9 77 0 0,-1-6-78 0 0,-8-8-21 0 0,-1 0 0 0 0,1 1-1 0 0,0-1 1 0 0,-1 0 0 0 0,1 0 0 0 0,0 0 0 0 0,-1 0-1 0 0,1 0 1 0 0,0 0 0 0 0,-1 0 0 0 0,1 0 0 0 0,0 0 0 0 0,-1-1-1 0 0,1 1 1 0 0,-1 0 0 0 0,1 0 0 0 0,0 0 0 0 0,-1-1-1 0 0,1 1 1 0 0,-1 0 0 0 0,2-1 0 0 0,13-14 62 0 0,-12 9-9 0 0,1 1 0 0 0,-1-1 0 0 0,6-11 0 0 0,-3 0 167 0 0,5-23 0 0 0,-10 37-196 0 0,0-1 0 0 0,0 1 0 0 0,0 0 0 0 0,1 0 1 0 0,-1 0-1 0 0,1 0 0 0 0,2-3 0 0 0,-2 3 21 0 0,0-1 0 0 0,0 1-1 0 0,0-1 1 0 0,2-6 0 0 0,-3 9-32 0 0,-1 1-1 0 0,1-1 1 0 0,-1 0-1 0 0,1 0 1 0 0,-1 0-1 0 0,1 0 0 0 0,0 1 1 0 0,-1-1-1 0 0,1 0 1 0 0,0 1-1 0 0,0-1 1 0 0,0 1-1 0 0,-1-1 1 0 0,1 0-1 0 0,0 1 1 0 0,0 0-1 0 0,0-1 1 0 0,0 1-1 0 0,0 0 0 0 0,0-1 1 0 0,0 1-1 0 0,0 0 1 0 0,0 0-1 0 0,0 0 1 0 0,0 0-1 0 0,0 0 1 0 0,0 0-1 0 0,0 0 1 0 0,1 0-1 0 0,1 0 10 0 0,0 1 1 0 0,0-1-1 0 0,0 1 0 0 0,0-1 0 0 0,0 1 0 0 0,0 0 1 0 0,0 1-1 0 0,0-1 0 0 0,3 2 0 0 0,-2 1-4 0 0,1 0-1 0 0,-1 1 1 0 0,0-1-1 0 0,0 1 1 0 0,0 0 0 0 0,0 0-1 0 0,-1 0 1 0 0,0 1-1 0 0,0-1 1 0 0,3 10 0 0 0,9 16-8 0 0,-3-10-71 0 0,55 98-1465 0 0,-60-104-36 0 0,7-5-73 0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27.0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 81 10136 0 0,'-1'-2'117'0'0,"-1"0"0"0"0,1 1 1 0 0,0-1-1 0 0,-1 0 1 0 0,0 0-1 0 0,1 1 0 0 0,-1-1 1 0 0,0 1-1 0 0,0-1 1 0 0,0 1-1 0 0,0 0 0 0 0,0 0 1 0 0,0-1-1 0 0,-3 0 0 0 0,0 0 576 0 0,1 1 0 0 0,-1-1-1 0 0,1 1 1 0 0,-1 0 0 0 0,0 0-1 0 0,-7 0 1 0 0,-5 1 1285 0 0,9-1-892 0 0,-1 1 0 0 0,-15 2 1 0 0,21-1-948 0 0,-1 0 1 0 0,1 0 0 0 0,-1 0 0 0 0,1 0 0 0 0,0 1-1 0 0,0-1 1 0 0,0 1 0 0 0,0 0 0 0 0,0 0 0 0 0,-4 3-1 0 0,3-1-52 0 0,0-1 0 0 0,0 1 0 0 0,1 0 0 0 0,-4 4 0 0 0,6-6-76 0 0,0-1 0 0 0,0 1-1 0 0,0 0 1 0 0,0-1 0 0 0,1 1-1 0 0,-1 0 1 0 0,0 0-1 0 0,1 0 1 0 0,0-1 0 0 0,-1 1-1 0 0,1 0 1 0 0,0 0 0 0 0,0 0-1 0 0,0 0 1 0 0,0 0 0 0 0,0 2-1 0 0,12 70-387 0 0,-12-70 376 0 0,1-1 0 0 0,0 0 0 0 0,1 1 0 0 0,-1-1 0 0 0,0 0 0 0 0,1 0 0 0 0,0 0 0 0 0,-1 0 0 0 0,5 4 0 0 0,7 15 262 0 0,-7-13-123 0 0,5-4-120 0 0,-9-5-20 0 0,0 0 1 0 0,0 0-1 0 0,0-1 0 0 0,0 1 1 0 0,0 0-1 0 0,0-1 1 0 0,0 1-1 0 0,0-1 1 0 0,0 0-1 0 0,0 1 1 0 0,0-1-1 0 0,0 0 1 0 0,-1 0-1 0 0,1 0 1 0 0,0 0-1 0 0,-1-1 1 0 0,1 1-1 0 0,-1 0 1 0 0,1-1-1 0 0,-1 1 1 0 0,1-1-1 0 0,0-2 0 0 0,5-5 81 0 0,-1 0-1 0 0,10-20 0 0 0,-13 22-27 0 0,17-39 571 0 0,25-89 0 0 0,-42 126-490 0 0,-2 6 284 0 0,1 4-320 0 0,7 4-34 0 0,-5-2-54 0 0,0-1-1 0 0,0 0 1 0 0,0 1-1 0 0,-1 0 0 0 0,6 5 1 0 0,-5-4-1 0 0,0 1-1 0 0,0 0 1 0 0,-1 0 0 0 0,1 0-1 0 0,-1 0 1 0 0,0 1 0 0 0,3 7-1 0 0,5 15-13 0 0,31 64-256 0 0,-17-53-959 0 0,-24-38 1094 0 0,0-1 0 0 0,-1 1 1 0 0,1 0-1 0 0,0-1 0 0 0,-1 1 0 0 0,1-1 0 0 0,0 1 0 0 0,-1-1 0 0 0,1 1 0 0 0,0-1 0 0 0,0 0 1 0 0,0 1-1 0 0,0-1 0 0 0,-1 0 0 0 0,1 0 0 0 0,0 0 0 0 0,0 1 0 0 0,0-1 0 0 0,0 0 0 0 0,0 0 0 0 0,0 0 1 0 0,0 0-1 0 0,-1-1 0 0 0,1 1 0 0 0,2 0 0 0 0,7-5-2183 0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27.4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0 6448 0 0,'0'0'498'0'0,"-1"1"116"0"0,-1 1-85 0 0,1 0 0 0 0,-1 0 0 0 0,1 0 1 0 0,0 0-1 0 0,-1 0 0 0 0,1 0 0 0 0,0 0 0 0 0,0 0 0 0 0,0 0 1 0 0,1 1-1 0 0,-1-1 0 0 0,1 0 0 0 0,-1 0 0 0 0,1 1 1 0 0,-1 3-1 0 0,2 45 4611 0 0,0-28-4560 0 0,0 3 513 0 0,7 37-1 0 0,-1-14-515 0 0,0 1-145 0 0,3 1 1 0 0,2-1 0 0 0,34 87-1 0 0,-37-118-314 0 0,0-1 1 0 0,19 29-1 0 0,-22-38-75 0 0,-2-4-28 0 0,-1 0 1 0 0,1 0 0 0 0,0 0 0 0 0,1 0 0 0 0,-1-1 0 0 0,1 0-1 0 0,0 0 1 0 0,0 0 0 0 0,0 0 0 0 0,0-1 0 0 0,1 0 0 0 0,0 0-1 0 0,-1-1 1 0 0,1 1 0 0 0,9 1 0 0 0,-2 0 47 0 0,-13-4-62 0 0,0 0 1 0 0,0 0-1 0 0,0 1 1 0 0,0-1 0 0 0,0 0-1 0 0,0 0 1 0 0,1 0 0 0 0,-1 0-1 0 0,0 0 1 0 0,0 0 0 0 0,0 0-1 0 0,0 0 1 0 0,0 0-1 0 0,0 0 1 0 0,0 0 0 0 0,0 0-1 0 0,0 0 1 0 0,0 0 0 0 0,1 0-1 0 0,-1 0 1 0 0,0 0 0 0 0,0 0-1 0 0,0 0 1 0 0,0 0 0 0 0,0 0-1 0 0,0 0 1 0 0,0 0-1 0 0,0 0 1 0 0,0 0 0 0 0,0 0-1 0 0,1 0 1 0 0,-1 0 0 0 0,0 0-1 0 0,0-1 1 0 0,0 1 0 0 0,0 0-1 0 0,0 0 1 0 0,0 0-1 0 0,0 0 1 0 0,0 0 0 0 0,0 0-1 0 0,0 0 1 0 0,0 0 0 0 0,0 0-1 0 0,0 0 1 0 0,0 0 0 0 0,0 0-1 0 0,0-1 1 0 0,0 1 0 0 0,0 0-1 0 0,0 0 1 0 0,0 0-1 0 0,0 0 1 0 0,0 0 0 0 0,0 0-1 0 0,0 0 1 0 0,0 0 0 0 0,0 0-1 0 0,0-1 1 0 0,0 1 0 0 0,0 0-1 0 0,0 0 1 0 0,0 0 0 0 0,0 0-1 0 0,8-20 117 0 0,-6 16-92 0 0,0-1 1 0 0,-1 1-1 0 0,1-1 0 0 0,-1 0 1 0 0,2-7-1 0 0,-3-1-1 0 0,0-1 0 0 0,-1 1 0 0 0,0 0 0 0 0,-1-1 0 0 0,-1 1 0 0 0,0 0 0 0 0,-1 0 0 0 0,0 1 0 0 0,-1-1 0 0 0,0 1 0 0 0,-1 0 0 0 0,0 0 0 0 0,-1 0 0 0 0,-10-11 0 0 0,11 15-45 0 0,0 0 1 0 0,-1 1-1 0 0,0-1 0 0 0,0 2 1 0 0,-1-1-1 0 0,-13-8 0 0 0,14 11-471 0 0,0 0-1 0 0,-1 0 0 0 0,-9-3 0 0 0,12 5-802 0 0,0 0 0 0 0,0 1 0 0 0,-1 0 0 0 0,1 0 0 0 0,-9 0 0 0 0,3 1-6395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52.0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17503 0 0,'0'0'1588'0'0,"1"2"-1304"0"0,0 2-140 0 0,0-1 0 0 0,0 1 0 0 0,-1-1 0 0 0,1 1-1 0 0,-1-1 1 0 0,0 7 0 0 0,0-6 345 0 0,0 1 1 0 0,0-1-1 0 0,1 1 0 0 0,-1-1 1 0 0,1 1-1 0 0,3 7 0 0 0,8 24 422 0 0,-8-22-604 0 0,1-1 1 0 0,10 23 0 0 0,-9-25-226 0 0,-1 0 1 0 0,5 15 0 0 0,-6-15-145 0 0,0 0 1 0 0,9 16 0 0 0,-12-26-85 0 0,4-15-3923 0 0,-4 8 3216 0 0,0 0-1 0 0,-1-1 1 0 0,1 1 0 0 0,-2 0-1 0 0,1-1 1 0 0,-2-7 0 0 0,-3 0-1352 0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27.8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0 284 15984 0 0,'0'0'362'0'0,"3"1"47"0"0,11 5 91 0 0,-9-3-420 0 0,1-1 0 0 0,-1 1 0 0 0,1-1 0 0 0,-1 0 0 0 0,11 1 0 0 0,-2-1-79 0 0,-9-1 410 0 0,0 0-1 0 0,1 0 1 0 0,-1-1 0 0 0,0 0 0 0 0,0 0-1 0 0,1-1 1 0 0,-1 1 0 0 0,7-3 0 0 0,-5 1-67 0 0,0 0 1 0 0,-1-1 0 0 0,1 0-1 0 0,-1-1 1 0 0,0 1 0 0 0,0-1-1 0 0,0 0 1 0 0,0-1 0 0 0,-1 1-1 0 0,0-1 1 0 0,0 0 0 0 0,5-6-1 0 0,-4 3-113 0 0,-1 0-1 0 0,0-1 1 0 0,-1 1-1 0 0,1-1 0 0 0,-1 0 1 0 0,-1 0-1 0 0,0 0 1 0 0,2-12-1 0 0,-3 13-140 0 0,-1-1 0 0 0,0 0-1 0 0,0 1 1 0 0,-1-1 0 0 0,-1-13-1 0 0,1 18-72 0 0,-1-1 1 0 0,1 1-1 0 0,-1 0 0 0 0,0 0 0 0 0,-1 0 0 0 0,1 0 0 0 0,-1 0 0 0 0,0 0 0 0 0,0 0 0 0 0,0 0 0 0 0,0 1 0 0 0,-1-1 0 0 0,-3-3 0 0 0,2 3-16 0 0,0 0 0 0 0,0 0 0 0 0,-1 1-1 0 0,1-1 1 0 0,-1 1 0 0 0,0 0-1 0 0,0 1 1 0 0,-10-5 0 0 0,12 6-45 0 0,0 0 1 0 0,0 1-1 0 0,-1-1 1 0 0,1 1-1 0 0,0 0 1 0 0,0 0-1 0 0,0 0 1 0 0,-1 0-1 0 0,1 0 1 0 0,0 1-1 0 0,0-1 1 0 0,0 1-1 0 0,-1 0 1 0 0,1 0-1 0 0,0 0 1 0 0,-5 3-1 0 0,3-1 21 0 0,0 0-1 0 0,1 1 1 0 0,-1-1 0 0 0,1 1-1 0 0,0 0 1 0 0,0 0-1 0 0,0 1 1 0 0,0-1 0 0 0,-2 6-1 0 0,-2 1-2 0 0,2 1 0 0 0,-9 19 0 0 0,12-22-32 0 0,-1 0 0 0 0,2 1 0 0 0,-1 0 0 0 0,1-1 0 0 0,1 1 0 0 0,0 0 0 0 0,0 0 0 0 0,1 0 0 0 0,2 16 0 0 0,0-9-83 0 0,1-1-1 0 0,1 1 0 0 0,1-1 1 0 0,11 28-1 0 0,-13-36-10 0 0,1 0 1 0 0,0 0-1 0 0,0-1 0 0 0,10 15 0 0 0,-11-20 46 0 0,-1 1 0 0 0,1-1 0 0 0,0 1-1 0 0,-1-1 1 0 0,1 0 0 0 0,0 0-1 0 0,0 0 1 0 0,0 0 0 0 0,1-1-1 0 0,-1 1 1 0 0,0-1 0 0 0,1 0 0 0 0,-1 0-1 0 0,5 1 1 0 0,-6-1 74 0 0,5 0-653 0 0,0 0 0 0 0,0 0-1 0 0,0 0 1 0 0,-1-1 0 0 0,11-1 0 0 0,0-4-1259 0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28.1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212 96 7368 0 0,'-3'-39'445'0'0,"3"36"-169"0"0,-1 0-1 0 0,1 0 1 0 0,-1 0-1 0 0,0-1 1 0 0,0 1 0 0 0,0 0-1 0 0,0 0 1 0 0,-1 0 0 0 0,1 1-1 0 0,-3-4 1 0 0,2 4 585 0 0,-1 0 0 0 0,1 0 1 0 0,0 1-1 0 0,-1-1 0 0 0,1 1 0 0 0,-1 0 0 0 0,1 0 1 0 0,-1 0-1 0 0,0 0 0 0 0,-4-1 0 0 0,-25-3 2384 0 0,28 5-3110 0 0,0 1-1 0 0,0-1 0 0 0,0 1 1 0 0,1 0-1 0 0,-1 0 0 0 0,0 1 1 0 0,0-1-1 0 0,1 1 0 0 0,-1-1 0 0 0,1 1 1 0 0,-1 0-1 0 0,1 1 0 0 0,0-1 1 0 0,0 0-1 0 0,0 1 0 0 0,0 0 1 0 0,0 0-1 0 0,1 0 0 0 0,-1 0 1 0 0,-3 6-1 0 0,-3 6-11 0 0,0 1 0 0 0,1-1 0 0 0,-7 24 1 0 0,8-22-23 0 0,5-9-95 0 0,0-1 1 0 0,0 1-1 0 0,1 0 0 0 0,0 0 1 0 0,0 0-1 0 0,1 0 1 0 0,1 16-1 0 0,0 2-4 0 0,-1-20-2 0 0,1 0 0 0 0,-1 0 0 0 0,1-1 0 0 0,1 1 0 0 0,-1 0 0 0 0,1-1 0 0 0,0 1 0 0 0,0-1 0 0 0,0 0 0 0 0,1 0 0 0 0,0 0 0 0 0,6 9 0 0 0,1-5 0 0 0,1-9 0 0 0,-9-1 7 0 0,1 0 0 0 0,-1 0 0 0 0,1 0 0 0 0,-1 0 1 0 0,0-1-1 0 0,0 1 0 0 0,1-1 0 0 0,-1 0 0 0 0,0 1 0 0 0,-1-1 0 0 0,1 0 0 0 0,0 0 0 0 0,0 0 0 0 0,-1 0 0 0 0,1-1 0 0 0,0-2 0 0 0,4-5 78 0 0,-2-1 0 0 0,6-16 0 0 0,-3 7 28 0 0,-1 4-27 0 0,-2 1 0 0 0,0-1-1 0 0,-1-1 1 0 0,0 1 0 0 0,-1 0-1 0 0,-1-28 1 0 0,5 11 154 0 0,-6 31-81 0 0,0 4-98 0 0,1 11-196 0 0,1-1 1 0 0,0 0-1 0 0,1 0 1 0 0,4 13-1 0 0,4 14 71 0 0,-7-20-111 0 0,0 1 0 0 0,2-1 0 0 0,0 0 0 0 0,16 29 0 0 0,-21-46-411 0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28.5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1 162 8288 0 0,'0'0'756'0'0,"0"3"-623"0"0,0 2-560 0 0,-1 6 1982 0 0,2-1-1 0 0,-1 1 1 0 0,1 0 0 0 0,4 13-1 0 0,-4-17-650 0 0,1 0 0 0 0,-1-1 0 0 0,0 1 0 0 0,0 13 0 0 0,2 9 495 0 0,-3-28-1364 0 0,2 5 2044 0 0,0-9-33 0 0,1-1-2477 0 0,1-5 611 0 0,0 1-1 0 0,0-1 1 0 0,-1 1-1 0 0,0-1 1 0 0,0 0-1 0 0,-1 0 1 0 0,1-11-1 0 0,0-3-179 0 0,10-57 0 0 0,-7 49 0 0 0,-4 22 0 0 0,0-1 0 0 0,4-12 0 0 0,-5 19-112 0 0,0-1 1 0 0,1 0-1 0 0,0 1 0 0 0,-1-1 1 0 0,1 0-1 0 0,0 1 0 0 0,1 0 0 0 0,-1 0 1 0 0,0-1-1 0 0,1 1 0 0 0,0 1 0 0 0,0-1 1 0 0,0 0-1 0 0,4-3 0 0 0,1 1-659 0 0</inkml:trace>
  <inkml:trace contextRef="#ctx0" brushRef="#br0" timeOffset="1">288 115 8752 0 0,'-6'11'7785'0'0,"7"-10"-7502"0"0,-1-1 0 0 0,0 1 0 0 0,0 0 0 0 0,0-1 0 0 0,1 1 0 0 0,-1 0 0 0 0,0 0 1 0 0,0-1-1 0 0,0 1 0 0 0,0 0 0 0 0,0 0 0 0 0,0-1 0 0 0,-1 1 0 0 0,1 1 0 0 0,-4 9 1137 0 0,3-8-1207 0 0,0 0-1 0 0,0 1 1 0 0,0-1 0 0 0,0 1-1 0 0,0-1 1 0 0,1 1-1 0 0,-1-1 1 0 0,1 1-1 0 0,0 0 1 0 0,0-1-1 0 0,1 6 1 0 0,5 32 414 0 0,-2-33-609 0 0,-3-7-239 0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29.0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 10592 0 0,'0'5'964'0'0,"0"4"-1350"0"0,-1-5 992 0 0,1 0 1 0 0,0 0-1 0 0,0 0 1 0 0,1 0-1 0 0,-1 0 0 0 0,1 0 1 0 0,0 0-1 0 0,0 0 1 0 0,3 7-1 0 0,3 9 1532 0 0,-7-17-1967 0 0,1 1 0 0 0,0-1 0 0 0,0 0 0 0 0,1 0 0 0 0,2 4 0 0 0,4 9 209 0 0,0 0 0 0 0,-1 1 0 0 0,-1 0 0 0 0,-1 0 0 0 0,4 19 0 0 0,6 16 144 0 0,10 18-27 0 0,-25-70-476 0 0,0 0-1 0 0,0 0 1 0 0,0 0-1 0 0,0 0 1 0 0,0 1-1 0 0,0-1 1 0 0,0 0 0 0 0,0 0-1 0 0,0 0 1 0 0,0 1-1 0 0,0-1 1 0 0,0 0-1 0 0,0 0 1 0 0,0 0-1 0 0,0 0 1 0 0,0 0-1 0 0,1 1 1 0 0,-1-1-1 0 0,0 0 1 0 0,0 0-1 0 0,0 0 1 0 0,0 0-1 0 0,0 0 1 0 0,1 0 0 0 0,-1 1-1 0 0,0-1 1 0 0,0 0-1 0 0,0 0 1 0 0,0 0-1 0 0,1 0 1 0 0,-1 0-1 0 0,0 0 1 0 0,0 0-1 0 0,0 0 1 0 0,0 0-1 0 0,1 0 1 0 0,-1 0-1 0 0,0 0 1 0 0,0 0 0 0 0,0 0-1 0 0,1 0 1 0 0,-1 0-1 0 0,0 0 1 0 0,0 0-1 0 0,0 0 1 0 0,0 0-1 0 0,1 0 1 0 0,-1 0-1 0 0,0-1 1 0 0,0 1-1 0 0,6-7 588 0 0,-6 6-740 0 0,7-11 434 0 0,-1-1 0 0 0,5-16 1 0 0,-7 17-14 0 0,1-1 1 0 0,1 1 0 0 0,9-15-1 0 0,15-18-73 0 0,-30 44-213 0 0,1 1 0 0 0,-1 0-1 0 0,1 0 1 0 0,0-1 0 0 0,-1 1 0 0 0,1 0 0 0 0,0 0-1 0 0,-1 0 1 0 0,1 0 0 0 0,0 0 0 0 0,-1 0-1 0 0,1 0 1 0 0,0 0 0 0 0,-1 0 0 0 0,1 0 0 0 0,0 0-1 0 0,-1 0 1 0 0,1 0 0 0 0,0 0 0 0 0,-1 1-1 0 0,1-1 1 0 0,0 1 0 0 0,0-1-3 0 0,1 1 0 0 0,0 0 0 0 0,0 1 0 0 0,0-1-1 0 0,0 1 1 0 0,0-1 0 0 0,0 1 0 0 0,2 3-1 0 0,5 3 14 0 0,-5-4-5 0 0,-1 0 0 0 0,0-1-1 0 0,0 1 1 0 0,0 0 0 0 0,-1 1 0 0 0,0-1 0 0 0,3 7 0 0 0,12 20-94 0 0,-12-25-265 0 0,0 0 0 0 0,1-1-1 0 0,-1 1 1 0 0,1-1 0 0 0,8 6-1 0 0,-11-9 101 0 0,0 0 0 0 0,0-1 0 0 0,0 1 0 0 0,-1-1-1 0 0,1 0 1 0 0,1 0 0 0 0,-1 0 0 0 0,0 0 0 0 0,0-1 0 0 0,0 1-1 0 0,0-1 1 0 0,1 1 0 0 0,-1-1 0 0 0,0 0 0 0 0,6-1 0 0 0,-2 0-127 0 0,-1-1 1 0 0,-1 1-1 0 0,1-1 0 0 0,0 0 1 0 0,0 0-1 0 0,-1-1 1 0 0,1 1-1 0 0,-1-1 1 0 0,0-1-1 0 0,0 1 0 0 0,0-1 1 0 0,0 0-1 0 0,-1 0 1 0 0,1 0-1 0 0,4-7 1 0 0,51-70 1110 0 0,-56 74-182 0 0,1 1 0 0 0,-1-1 0 0 0,0 0 0 0 0,-1 0 1 0 0,0 0-1 0 0,0-1 0 0 0,0 1 0 0 0,-1-1 0 0 0,0 0 0 0 0,0 0 1 0 0,-1 0-1 0 0,0-12 0 0 0,-1 15-286 0 0,0 1 0 0 0,-1-1 0 0 0,1 1 0 0 0,-1-1 0 0 0,0 1 0 0 0,0 0 0 0 0,-1 0 1 0 0,1-1-1 0 0,-1 1 0 0 0,0 0 0 0 0,0 0 0 0 0,-1 1 0 0 0,1-1 0 0 0,-1 0 0 0 0,-4-4 0 0 0,6 6-205 0 0,0 1 0 0 0,1 0-1 0 0,-1-1 1 0 0,-1 1 0 0 0,1 0-1 0 0,0 0 1 0 0,0 0 0 0 0,0 0-1 0 0,-1 0 1 0 0,1 0 0 0 0,0 0-1 0 0,-1 0 1 0 0,1 0 0 0 0,-1 0-1 0 0,1 1 1 0 0,-1-1 0 0 0,1 1-1 0 0,-1-1 1 0 0,1 1 0 0 0,-1 0-1 0 0,0-1 1 0 0,1 1 0 0 0,-1 0-1 0 0,-2 0 1 0 0,2 0-38 0 0,0 1 0 0 0,0-1-1 0 0,0 1 1 0 0,0-1 0 0 0,0 1 0 0 0,1 0-1 0 0,-1-1 1 0 0,0 1 0 0 0,0 0 0 0 0,1 0 0 0 0,-1 0-1 0 0,1 1 1 0 0,-1-1 0 0 0,1 0 0 0 0,-1 0-1 0 0,1 1 1 0 0,0-1 0 0 0,-1 1 0 0 0,1-1-1 0 0,0 1 1 0 0,0 0 0 0 0,-1 2 0 0 0,-1 1-39 0 0,1 1 0 0 0,-1 0 0 0 0,1 0 1 0 0,0 0-1 0 0,-2 10 0 0 0,4-7-14 0 0,-1 1-1 0 0,1-1 1 0 0,1 0-1 0 0,0 1 1 0 0,0-1 0 0 0,3 11-1 0 0,0-9-43 0 0,-2-8 17 0 0,-2-2 57 0 0,0-1 1 0 0,1 0-1 0 0,-1 1 1 0 0,1-1-1 0 0,-1 0 1 0 0,1 1-1 0 0,-1-1 1 0 0,0 0-1 0 0,1 0 1 0 0,-1 1-1 0 0,1-1 1 0 0,-1 0-1 0 0,1 0 1 0 0,-1 0-1 0 0,1 1 1 0 0,0-1-1 0 0,-1 0 1 0 0,1 0-1 0 0,-1 0 1 0 0,1 0-1 0 0,-1 0 1 0 0,1 0-1 0 0,0-1 1 0 0,2 1 1 0 0,10 4 6 0 0,-7-3 3 0 0,0 0 0 0 0,-1 1 0 0 0,1-1 0 0 0,-1 1 0 0 0,0 1 1 0 0,0-1-1 0 0,0 1 0 0 0,0-1 0 0 0,0 1 0 0 0,0 1 0 0 0,-1-1 1 0 0,5 5-1 0 0,1 4 19 0 0,0 0 0 0 0,-2 0 0 0 0,9 15 0 0 0,-9-15-21 0 0,-3 0 9 0 0,0-1 1 0 0,0 0-1 0 0,-1 1 1 0 0,-1 0 0 0 0,1 0-1 0 0,1 23 1 0 0,-1-15 2 0 0,6 25 1 0 0,0-14 7 0 0,32 109-3 0 0,-8-16-105 0 0,11 42-347 0 0,-17-31-530 0 0,-16-93 210 0 0,-8-31-350 0 0,-1-1-1 0 0,4 22 0 0 0,-6-8-926 0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30.3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34 6912 0 0,'-10'4'17582'0'0,"13"-3"-16782"0"0,0 0-658 0 0,1 0 1 0 0,0 0 0 0 0,-1 0-1 0 0,1 0 1 0 0,0-1-1 0 0,-1 0 1 0 0,1 1-1 0 0,0-1 1 0 0,0-1-1 0 0,-1 1 1 0 0,1 0 0 0 0,3-2-1 0 0,0 0-22 0 0,-1 0 0 0 0,1 1 0 0 0,10-2 0 0 0,-8 2-20 0 0,-4 0-104 0 0,0-1 0 0 0,0 1 1 0 0,0-1-1 0 0,0 0 0 0 0,0-1 0 0 0,-1 1 0 0 0,1-1 0 0 0,-1 0 0 0 0,1 0 0 0 0,5-6 0 0 0,-8 7-245 0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30.7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17359 0 0,'0'0'795'0'0,"0"3"-16"0"0,1 0-685 0 0,0 1 0 0 0,0-1 1 0 0,1 1-1 0 0,-1-1 0 0 0,1 0 1 0 0,-1 1-1 0 0,1-1 0 0 0,0 0 1 0 0,0 0-1 0 0,1 0 0 0 0,-1-1 1 0 0,1 1-1 0 0,4 4 0 0 0,-3-5 282 0 0,0 1 0 0 0,1-1 0 0 0,-1 0 0 0 0,1-1 0 0 0,-1 1 0 0 0,10 2 0 0 0,6 1 328 0 0,-10-2-367 0 0,0 0 0 0 0,0-1 0 0 0,1 0 0 0 0,-1-1 0 0 0,20 1 1 0 0,6-5-7436 0 0,-21 2-848 0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36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30 18287 0 0,'-15'-29'7452'0'0,"15"31"-6904"0"0,6 68 836 0 0,3 114-1289 0 0,-8-161 23 0 0,0 0 0 0 0,6 29 0 0 0,-5-35-318 0 0,1-1-327 0 0,0 0 0 0 0,0 0 0 0 0,2 0 0 0 0,8 22 0 0 0,-5-25-1361 0 0,-6-7-86 0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36.9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270 70 22287 0 0,'-4'-4'1083'0'0,"-3"-4"-761"0"0,-1 1 1 0 0,-1-1-1 0 0,1 2 0 0 0,-1-1 0 0 0,-1 1 1 0 0,-17-9-1 0 0,23 13-212 0 0,0 1 1 0 0,-1-1 0 0 0,1 1-1 0 0,-1 0 1 0 0,1 0-1 0 0,-1 1 1 0 0,1-1 0 0 0,-1 1-1 0 0,1 0 1 0 0,-1 0-1 0 0,0 1 1 0 0,1-1 0 0 0,-1 1-1 0 0,1 0 1 0 0,-1 0-1 0 0,1 1 1 0 0,0-1 0 0 0,-1 1-1 0 0,-4 2 1 0 0,4-1-126 0 0,-1-1-1 0 0,1 1 1 0 0,0 0 0 0 0,0 1 0 0 0,0-1-1 0 0,0 1 1 0 0,1 0 0 0 0,-1 0 0 0 0,1 1-1 0 0,0-1 1 0 0,0 1 0 0 0,1 0 0 0 0,-1 0-1 0 0,1 0 1 0 0,-4 8 0 0 0,2 0-68 0 0,1 0 0 0 0,-4 16 0 0 0,7-23 67 0 0,0-1-1 0 0,1 1 1 0 0,0-1 0 0 0,0 1-1 0 0,0 0 1 0 0,0-1 0 0 0,1 1-1 0 0,2 8 1 0 0,1-2 3 0 0,0 0 1 0 0,1 0 0 0 0,0 0-1 0 0,1 0 1 0 0,1-1 0 0 0,0 0-1 0 0,0 0 1 0 0,1-1 0 0 0,0 0-1 0 0,1-1 1 0 0,0 1-1 0 0,0-2 1 0 0,1 1 0 0 0,1-1-1 0 0,-1-1 1 0 0,1 0 0 0 0,18 9-1 0 0,-17-12 13 0 0,0 0 0 0 0,1-1 0 0 0,-1 0 0 0 0,1-1 0 0 0,22 2 0 0 0,-15-3 0 0 0,-11 1 82 0 0,0 0 0 0 0,0 0-1 0 0,11 5 1 0 0,-19-6 71 0 0,-1 0-26 0 0,1 0-129 0 0,-1 0 0 0 0,0 0 0 0 0,0 0 0 0 0,0 0 1 0 0,0 0-1 0 0,0 0 0 0 0,0 0 0 0 0,0 0 0 0 0,0 0 0 0 0,0 0 1 0 0,-1 0-1 0 0,1 0 0 0 0,0 0 0 0 0,-1 0 0 0 0,1 0 0 0 0,0 0 1 0 0,-1 0-1 0 0,1 0 0 0 0,-1-1 0 0 0,0 1 0 0 0,1 0 0 0 0,-1 0 0 0 0,0-1 1 0 0,1 1-1 0 0,-2 0 0 0 0,-5 7 14 0 0,5-5-10 0 0,0-1 1 0 0,0 1-1 0 0,0-1 1 0 0,-1 0-1 0 0,1 0 0 0 0,-1 1 1 0 0,1-2-1 0 0,-1 1 1 0 0,0 0-1 0 0,0 0 0 0 0,1-1 1 0 0,-1 0-1 0 0,0 1 1 0 0,0-1-1 0 0,-1 0 1 0 0,1-1-1 0 0,0 1 0 0 0,0 0 1 0 0,0-1-1 0 0,-1 0 1 0 0,1 0-1 0 0,0 0 0 0 0,-5 0 1 0 0,3-1-3 0 0,1 1-1 0 0,0-1 1 0 0,0 0 0 0 0,0 0 0 0 0,0 0-1 0 0,0 0 1 0 0,0-1 0 0 0,0 1 0 0 0,1-1-1 0 0,-1 0 1 0 0,0 0 0 0 0,1-1-1 0 0,-1 1 1 0 0,1-1 0 0 0,0 0 0 0 0,0 0-1 0 0,-5-6 1 0 0,4 3 0 0 0,0 0 0 0 0,0-1 0 0 0,1 0 0 0 0,0 0 0 0 0,0 0 0 0 0,0 0 0 0 0,1-1 0 0 0,0 1 0 0 0,1-1 0 0 0,0 1 0 0 0,0-1 0 0 0,0 0 0 0 0,2-12 0 0 0,-1 8 0 0 0,1-1 0 0 0,0 1 0 0 0,1 0 0 0 0,1 0 0 0 0,0 0 0 0 0,0 0 0 0 0,1 1 0 0 0,1-1 0 0 0,0 1 0 0 0,9-16 0 0 0,-8 20 69 0 0,1 0-1 0 0,-1 0 1 0 0,1 0-1 0 0,0 1 1 0 0,1 0 0 0 0,11-7-1 0 0,-13 8 28 0 0,35-17 32 0 0,-37 19-423 0 0,1 1-1 0 0,1 0 1 0 0,-1 0-1 0 0,0 0 1 0 0,0 1 0 0 0,1 0-1 0 0,-1 0 1 0 0,1 0-1 0 0,-1 0 1 0 0,1 1 0 0 0,-1 0-1 0 0,1 0 1 0 0,6 2-1 0 0,8 1-1144 0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37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187 94 15144 0 0,'0'0'1371'0'0,"-1"-1"-1129"0"0,-2-4-245 0 0,2 4 28 0 0,1 0 0 0 0,-1 0 0 0 0,0 0 0 0 0,0 0 0 0 0,1 0 0 0 0,-1 0 0 0 0,1-1 0 0 0,-1 1 0 0 0,1 0 0 0 0,0 0 0 0 0,-1-1 0 0 0,1-1 0 0 0,0 1 133 0 0,0 1-1 0 0,0 0 1 0 0,0 0-1 0 0,-1-1 1 0 0,1 1-1 0 0,0 0 1 0 0,0 0-1 0 0,-1 0 1 0 0,1-1-1 0 0,-1 1 1 0 0,1 0-1 0 0,-1 0 1 0 0,1 0-1 0 0,-1 0 1 0 0,0 0-1 0 0,1 0 0 0 0,-1 0 1 0 0,-1-1-1 0 0,1 1 607 0 0,-1 1-587 0 0,-1 0-1 0 0,1 1 0 0 0,0-1 0 0 0,0 1 0 0 0,-1-1 0 0 0,1 1 0 0 0,0 0 0 0 0,0-1 1 0 0,0 1-1 0 0,0 0 0 0 0,0 0 0 0 0,0 1 0 0 0,0-1 0 0 0,1 0 0 0 0,-1 1 1 0 0,0-1-1 0 0,0 1 0 0 0,1 0 0 0 0,0-1 0 0 0,-1 1 0 0 0,1 0 0 0 0,0 0 1 0 0,-1 0-1 0 0,1 0 0 0 0,0 0 0 0 0,1 0 0 0 0,-2 2 0 0 0,-12 20 728 0 0,3-5-488 0 0,-21 66 687 0 0,30-78-1035 0 0,0-1-1 0 0,1 2 1 0 0,-1-1 0 0 0,1 8 0 0 0,-3 13 87 0 0,2-16-106 0 0,0-1 0 0 0,1 1-1 0 0,1-1 1 0 0,-1 1-1 0 0,2-1 1 0 0,0 1-1 0 0,0-1 1 0 0,1 1 0 0 0,0-1-1 0 0,1 0 1 0 0,4 11-1 0 0,-4-16-35 0 0,-1 0-1 0 0,1 0 1 0 0,0-1-1 0 0,0 0 0 0 0,0 0 1 0 0,1 1-1 0 0,-1-2 1 0 0,1 1-1 0 0,1 0 0 0 0,-1-1 1 0 0,1 0-1 0 0,-1 0 1 0 0,1 0-1 0 0,0-1 1 0 0,1 1-1 0 0,-1-1 0 0 0,0 0 1 0 0,1-1-1 0 0,0 0 1 0 0,0 1-1 0 0,11 1 0 0 0,-15-4 1 0 0,1 0 0 0 0,-1 1 1 0 0,1-2-1 0 0,-1 1 0 0 0,1 0 0 0 0,-1 0 0 0 0,1-1 0 0 0,-1 1 0 0 0,1-1 0 0 0,-1 0 0 0 0,0 0 0 0 0,1 0 0 0 0,-1 0 0 0 0,0 0 0 0 0,0-1 0 0 0,0 1 0 0 0,0 0 0 0 0,0-1 0 0 0,0 0 0 0 0,2-2 0 0 0,5-5 51 0 0,-1-1 0 0 0,13-20 0 0 0,-9 13-11 0 0,-1 1 9 0 0,-2-1 1 0 0,1 0-1 0 0,-2-1 0 0 0,-1 1 1 0 0,0-2-1 0 0,5-19 0 0 0,-11 29-31 0 0,0-1 0 0 0,0 1 0 0 0,0 0 0 0 0,-1 0 0 0 0,-2-10 0 0 0,1-11 32 0 0,1 23-50 0 0,-1-1 0 0 0,0 1 1 0 0,0-1-1 0 0,-1 1 0 0 0,0-1 0 0 0,0 1 0 0 0,-1 0 0 0 0,0 0 0 0 0,0 0 0 0 0,0 0 0 0 0,-1 0 0 0 0,-8-10 0 0 0,1 3 9 0 0,-1 1 0 0 0,0 0-1 0 0,-1 1 1 0 0,-20-15 0 0 0,30 24-32 0 0,0 1 0 0 0,-1 0 1 0 0,1 0-1 0 0,0 1 0 0 0,-1-1 0 0 0,0 1 0 0 0,1 0 1 0 0,-1 0-1 0 0,0 0 0 0 0,1 0 0 0 0,-1 0 0 0 0,0 1 0 0 0,0 0 1 0 0,-6 0-1 0 0,2 1-78 0 0,-1 0 0 0 0,0 1 1 0 0,0 0-1 0 0,1 0 0 0 0,-10 4 1 0 0,14-4 22 0 0,0 0 0 0 0,0 0 0 0 0,1 0 0 0 0,-1 0 0 0 0,1 1 1 0 0,0 0-1 0 0,0-1 0 0 0,0 1 0 0 0,0 0 0 0 0,0 0 0 0 0,0 1 1 0 0,1-1-1 0 0,-3 5 0 0 0,-3 6-672 0 0,1 0 1 0 0,-6 18 0 0 0,7-16-408 0 0,-4 12-506 0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37.8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95 14280 0 0,'0'0'1297'0'0,"3"-2"-1068"0"0,14-11 806 0 0,-14 9 44 0 0,1 1-1 0 0,0 0 1 0 0,0 0-1 0 0,1 0 1 0 0,7-4 0 0 0,5-2 2077 0 0,-14 7-3002 0 0,-1 1 0 0 0,0 0 0 0 0,0-1 0 0 0,1 1 0 0 0,-1 0 0 0 0,0 0 0 0 0,5 0-1 0 0,92-24 2310 0 0,-67 13-2406 0 0,-30 11-123 0 0,7 1-3199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52.4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4 143 5064 0 0,'1'-3'62'0'0,"0"-1"-1"0"0,0 0 1 0 0,-1 1 0 0 0,1-1 0 0 0,-1 0-1 0 0,0 0 1 0 0,0 1 0 0 0,0-1 0 0 0,0 0-1 0 0,-1 0 1 0 0,1 1 0 0 0,-3-7-1 0 0,2 8 214 0 0,1 1 0 0 0,-1-1 0 0 0,1 1 0 0 0,0-1 0 0 0,-1 1-1 0 0,1-1 1 0 0,0 1 0 0 0,0-1 0 0 0,0 1 0 0 0,0-1-1 0 0,0 1 1 0 0,0-1 0 0 0,0 0 0 0 0,1 1 0 0 0,-1-1-1 0 0,0 1 1 0 0,2-3 0 0 0,0 1 211 0 0,-1 1 0 0 0,0 0 0 0 0,1-1 0 0 0,0 1 0 0 0,0 0 0 0 0,0 0 0 0 0,0 0 0 0 0,0 1 0 0 0,3-4 0 0 0,3 1 827 0 0,0-1 0 0 0,0 1 0 0 0,0 0 0 0 0,18-5 0 0 0,-18 7-789 0 0,-1 0-1 0 0,1 1 1 0 0,10 0-1 0 0,1-1 96 0 0,26 2 1108 0 0,-22 1-962 0 0,-19-1-618 0 0,1 0 0 0 0,-1 0-1 0 0,0 1 1 0 0,0 0 0 0 0,1 0 0 0 0,-1 0-1 0 0,0 0 1 0 0,0 1 0 0 0,0 0 0 0 0,0-1-1 0 0,-1 2 1 0 0,1-1 0 0 0,5 4 0 0 0,-8-4-137 0 0,-1-1 0 0 0,1 0 0 0 0,-1 0 1 0 0,1 1-1 0 0,-1-1 0 0 0,0 0 0 0 0,0 1 1 0 0,0-1-1 0 0,1 0 0 0 0,-1 1 0 0 0,-1-1 0 0 0,1 0 1 0 0,0 1-1 0 0,-1 1 0 0 0,1 1 2 0 0,-1 7-232 0 0,-1 0-1 0 0,0 0 1 0 0,0 0 0 0 0,-1-1-1 0 0,-1 1 1 0 0,0-1-1 0 0,0 1 1 0 0,-11 17 0 0 0,-5 14 139 0 0,14-25-777 0 0,6-15 348 0 0,1-1-170 0 0,-1 0 681 0 0,0 0 0 0 0,1-1-1 0 0,-1 1 1 0 0,0 0 0 0 0,1-1-1 0 0,-1 1 1 0 0,0 0 0 0 0,1-1-1 0 0,-1 1 1 0 0,1-1 0 0 0,-1 1-1 0 0,1-1 1 0 0,-1 1 0 0 0,1-1-1 0 0,-1 1 1 0 0,1-1 0 0 0,-1 1-1 0 0,1-1 1 0 0,0 0 0 0 0,-1 1-1 0 0,1-1 1 0 0,1 0 0 0 0,1 2-1 0 0,-1 0 0 0 0,2 1 0 0 0,12 1 0 0 0,19 5 931 0 0,-35-9-900 0 0,1 0 0 0 0,-1 0 0 0 0,0 0 0 0 0,1 0 0 0 0,-1 0 1 0 0,1 0-1 0 0,-1 1 0 0 0,0-1 0 0 0,1 0 0 0 0,-1 0 0 0 0,0 0 0 0 0,1 0 0 0 0,-1 1 0 0 0,0-1 1 0 0,1 0-1 0 0,-1 0 0 0 0,0 1 0 0 0,0-1 0 0 0,1 0 0 0 0,-1 0 0 0 0,0 1 0 0 0,0-1 0 0 0,1 0 1 0 0,-1 1-1 0 0,0-1 0 0 0,6 7 261 0 0,2 1-276 0 0,-7 0 56 0 0,-1-6 41 0 0,0 0-1 0 0,-1 0 1 0 0,1 0 0 0 0,-1 0-1 0 0,1 0 1 0 0,-1 0 0 0 0,0 0-1 0 0,0 0 1 0 0,0 0-1 0 0,0 0 1 0 0,-1 0 0 0 0,-1 2-1 0 0,-18 17-35 0 0,13-16-313 0 0,-2 0-1 0 0,1 0 1 0 0,0 0-1 0 0,-1-1 0 0 0,-12 3 1 0 0,6-2 98 0 0,2 0-30 0 0,-1-2 0 0 0,-1 0 1 0 0,1-1-1 0 0,0 0 0 0 0,-1-1 0 0 0,-22-2 0 0 0,18 1-265 0 0,8-1-1376 0 0,-3-2-86 0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38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19551 0 0,'-1'13'473'0'0,"1"3"-28"0"0,0 1 0 0 0,1 0 1 0 0,4 20-1 0 0,-1-18 582 0 0,2 30-1 0 0,0 1 287 0 0,10 91-71 0 0,-10-94-976 0 0,-1-6-1693 0 0,0-15-4738 0 0,1-7-2034 0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38.6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73 13360 0 0,'0'-2'1026'0'0,"-10"-68"6273"0"0,8 70-7154 0 0,0 0 0 0 0,0 0 0 0 0,0 0 0 0 0,1 1 1 0 0,-1-1-1 0 0,0 1 0 0 0,0-1 0 0 0,0 1 0 0 0,1 0 1 0 0,-1 0-1 0 0,0 0 0 0 0,0 0 0 0 0,1 0 0 0 0,-1 0 1 0 0,1 0-1 0 0,-1 0 0 0 0,1 1 0 0 0,0-1 0 0 0,-1 1 0 0 0,1-1 1 0 0,0 1-1 0 0,0-1 0 0 0,0 1 0 0 0,0 0 0 0 0,-1 2 1 0 0,-1 5-14 0 0,-1 1 0 0 0,1-1 0 0 0,-3 20 0 0 0,3-11 127 0 0,-6 27-159 0 0,1 1 0 0 0,3 0 0 0 0,2 93 0 0 0,24 55-100 0 0,-17-171-481 0 0,2 0-1 0 0,12 34 0 0 0,-13-44 57 0 0,0 0 0 0 0,2-1 0 0 0,0 0 0 0 0,0 0-1 0 0,14 17 1 0 0,-5-10-1891 0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39.0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383 138 12440 0 0,'0'0'565'0'0,"-2"-1"-5"0"0,-2-3-447 0 0,-3-1-87 0 0,1-1 1 0 0,0 1-1 0 0,-7-10 1 0 0,6 7 938 0 0,-1 1 0 0 0,0 0 1 0 0,0 0-1 0 0,0 0 1 0 0,-18-9-1 0 0,3 1 1470 0 0,16 10-2101 0 0,0 1 0 0 0,0 1-1 0 0,0-1 1 0 0,0 1 0 0 0,-1 1-1 0 0,1-1 1 0 0,-1 1 0 0 0,-8-1-1 0 0,-2 0 46 0 0,-1 2 0 0 0,-19 0 0 0 0,33 1-349 0 0,1 0 0 0 0,-1 0 0 0 0,1 1 0 0 0,0-1 0 0 0,-1 1 0 0 0,1 0 0 0 0,0 1 0 0 0,0-1 0 0 0,0 1 0 0 0,0 0 0 0 0,-7 4 0 0 0,9-5-32 0 0,-1 1 1 0 0,1 0-1 0 0,0 0 1 0 0,-1 1 0 0 0,1-1-1 0 0,0 0 1 0 0,1 1 0 0 0,-1-1-1 0 0,0 1 1 0 0,1 0-1 0 0,-1-1 1 0 0,1 1 0 0 0,0 0-1 0 0,0 0 1 0 0,0 0 0 0 0,-1 5-1 0 0,-9 43 2 0 0,7-31-7 0 0,3-15 2 0 0,0 0-1 0 0,0 0 0 0 0,0 1 0 0 0,1-1 0 0 0,0 7 1 0 0,0-10 3 0 0,0 0 1 0 0,1 0 0 0 0,-1 0 0 0 0,1-1 0 0 0,-1 1 0 0 0,1 0-1 0 0,0 0 1 0 0,0 0 0 0 0,0-1 0 0 0,0 1 0 0 0,0 0-1 0 0,0-1 1 0 0,1 1 0 0 0,-1-1 0 0 0,0 1 0 0 0,1-1 0 0 0,-1 0-1 0 0,3 2 1 0 0,6 5 1 0 0,0-4 0 0 0,-7-3 0 0 0,0-1 1 0 0,-1 0-1 0 0,1 0 0 0 0,0-1 0 0 0,0 1 0 0 0,-1 0 1 0 0,1-1-1 0 0,-1 0 0 0 0,1 0 0 0 0,0 1 1 0 0,-1-2-1 0 0,1 1 0 0 0,-1 0 0 0 0,3-2 0 0 0,6-5-2 0 0,18-14 0 0 0,-8 5-11 0 0,42-37-62 0 0,-27 21 76 0 0,-23 24-1 0 0,-12 9 3 0 0,0-1 0 0 0,0 1-1 0 0,0 0 1 0 0,1 0 0 0 0,-1 0 0 0 0,0-1-1 0 0,0 1 1 0 0,0 0 0 0 0,0 0-1 0 0,1 1 1 0 0,-1-1 0 0 0,0 0 0 0 0,0 0-1 0 0,0 0 1 0 0,0 1 0 0 0,0-1-1 0 0,0 1 1 0 0,0-1 0 0 0,0 1 0 0 0,0-1-1 0 0,0 1 1 0 0,0 0 0 0 0,0-1-1 0 0,0 1 1 0 0,0 0 0 0 0,0 0 0 0 0,1 1-1 0 0,1 2 15 0 0,0 1 0 0 0,0-1 0 0 0,0 1 0 0 0,3 8 0 0 0,-2-4 38 0 0,1 5 1 0 0,0 0 1 0 0,-1 1-1 0 0,-1 0 0 0 0,0-1 0 0 0,-1 1 0 0 0,0 20 1 0 0,-2-24-31 0 0,1 69 49 0 0,-1-55-43 0 0,0 0 1 0 0,5 34-1 0 0,1-21-310 0 0,-6-36-413 0 0,1 4 1492 0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39.3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74 10592 0 0,'0'0'964'0'0,"0"2"-795"0"0,-3 3 199 0 0,1-1 0 0 0,-1 1 1 0 0,0 0-1 0 0,-7 8 0 0 0,7-10 430 0 0,-1 1 0 0 0,1 0-1 0 0,1 0 1 0 0,-1 0 0 0 0,1 1 0 0 0,-1-1 0 0 0,1 1-1 0 0,-2 6 1 0 0,1 3-121 0 0,-4 12 660 0 0,-5 46 0 0 0,9-47-995 0 0,1-13-162 0 0,0 1 1 0 0,2 0-1 0 0,-1 0 0 0 0,2 0 0 0 0,1 14 1 0 0,3 2 41 0 0,-2-11-16 0 0,7 26-1 0 0,-9-39-157 0 0,1 0 0 0 0,0-1 0 0 0,0 1-1 0 0,0-1 1 0 0,1 1 0 0 0,-1-1-1 0 0,1 0 1 0 0,0 0 0 0 0,0 0-1 0 0,5 3 1 0 0,-7-5-26 0 0,0-1 0 0 0,1 1-1 0 0,0-1 1 0 0,-1 0 0 0 0,1 0-1 0 0,0 0 1 0 0,-1 0 0 0 0,1 0-1 0 0,0 0 1 0 0,0 0 0 0 0,0-1 0 0 0,0 1-1 0 0,0 0 1 0 0,0-1 0 0 0,0 0-1 0 0,0 0 1 0 0,0 1 0 0 0,0-1 0 0 0,0 0-1 0 0,0-1 1 0 0,0 1 0 0 0,0 0-1 0 0,0 0 1 0 0,0-1 0 0 0,0 1-1 0 0,0-1 1 0 0,0 0 0 0 0,0 0 0 0 0,0 0-1 0 0,0 0 1 0 0,-1 0 0 0 0,1 0-1 0 0,0 0 1 0 0,-1 0 0 0 0,1-1-1 0 0,2-1 1 0 0,3-5 67 0 0,-1 1 0 0 0,1-1 0 0 0,-1-1-1 0 0,-1 1 1 0 0,9-18 0 0 0,-4 8 14 0 0,-2-1-1 0 0,0 0 1 0 0,-2-1 0 0 0,0 0-1 0 0,6-34 1 0 0,-12 51-95 0 0,10-81 133 0 0,-10 71-127 0 0,0 1 0 0 0,0-1 0 0 0,-1 0 0 0 0,-5-20 0 0 0,5 27-14 0 0,-2-8 15 0 0,-1 0 1 0 0,0 0-1 0 0,-1 1 0 0 0,-8-16 0 0 0,12 26-30 0 0,-1 0-1 0 0,0 0 0 0 0,0 0 1 0 0,0 0-1 0 0,0 1 0 0 0,0-1 1 0 0,0 1-1 0 0,-1 0 0 0 0,1-1 0 0 0,-1 1 1 0 0,0 0-1 0 0,1 0 0 0 0,-1 1 1 0 0,0-1-1 0 0,0 1 0 0 0,0-1 1 0 0,-1 1-1 0 0,1 0 0 0 0,0 0 1 0 0,0 0-1 0 0,-1 1 0 0 0,1-1 0 0 0,-6 0 1 0 0,4 2-72 0 0,1 0 1 0 0,0-1 0 0 0,0 1-1 0 0,0 1 1 0 0,0-1-1 0 0,0 0 1 0 0,0 1-1 0 0,0 0 1 0 0,0 0 0 0 0,1 0-1 0 0,-1 1 1 0 0,1-1-1 0 0,-1 1 1 0 0,1 0 0 0 0,-5 5-1 0 0,3-3-269 0 0,0 0 0 0 0,1 1 0 0 0,0 0 0 0 0,0 0 0 0 0,0 0 0 0 0,0 0 0 0 0,1 1 0 0 0,-4 10 0 0 0,0 8-1459 0 0,-2 6-4125 0 0,3-7-1068 0 0</inkml:trace>
  <inkml:trace contextRef="#ctx0" brushRef="#br0" timeOffset="1">443 333 18287 0 0,'0'0'1654'0'0,"2"0"-1364"0"0,7 1-483 0 0,2-1 1281 0 0,1 0 0 0 0,0-1 1 0 0,-1 0-1 0 0,1 0 0 0 0,13-5 0 0 0,2 0-37 0 0,-23 5-901 0 0,1 0 0 0 0,-1 0 0 0 0,0 0 1 0 0,0 0-1 0 0,0-1 0 0 0,0 1 0 0 0,6-4 0 0 0,-4 2 89 0 0,0 0-1 0 0,0 0 1 0 0,12-3 0 0 0,-12 4-167 0 0,0 0 0 0 0,0 0 0 0 0,-1 0 1 0 0,1-1-1 0 0,8-5 0 0 0,-8 3-129 0 0,33-21-141 0 0,-35 23-99 0 0,0 1 0 0 0,1 0 0 0 0,-1 0 0 0 0,1 0 0 0 0,0 0 0 0 0,-1 1 0 0 0,6-1 0 0 0,6-2-1584 0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39.8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83 239 23527 0 0,'-25'-4'2358'0'0,"24"4"-2350"0"0,1 0 0 0 0,-1 0 0 0 0,1 0 0 0 0,-1 0 0 0 0,1 0 0 0 0,-1 0 0 0 0,1 0 0 0 0,-1 1 0 0 0,1-1 0 0 0,-1 0 0 0 0,1 0 0 0 0,-1 0 0 0 0,1 1 0 0 0,0-1 0 0 0,-1 0 0 0 0,1 0 0 0 0,-1 1 0 0 0,1-1 1 0 0,0 1-1 0 0,-1-1 0 0 0,1 0 0 0 0,0 1 0 0 0,-1-1 0 0 0,1 0 0 0 0,0 1 0 0 0,0-1 0 0 0,-1 1 0 0 0,1-1 0 0 0,0 1 0 0 0,2 15 191 0 0,-1-14-166 0 0,-1 0-1 0 0,1-1 0 0 0,-1 1 1 0 0,0 0-1 0 0,0 0 0 0 0,1 0 1 0 0,-1 0-1 0 0,-1 3 1 0 0,-12 41 453 0 0,7-29-250 0 0,-5 31 0 0 0,-9 61 164 0 0,20-98-400 0 0,0 0 0 0 0,1 0 0 0 0,0 0 0 0 0,0 0 0 0 0,1 0 0 0 0,1 0 0 0 0,0-1 0 0 0,7 17 0 0 0,5 25 0 0 0,-14-47-4 0 0,1 0-1 0 0,-1 0 1 0 0,1 0 0 0 0,0 0-1 0 0,1-1 1 0 0,-1 1-1 0 0,1-1 1 0 0,4 6 0 0 0,1 0-153 0 0,19 17 1 0 0,-25-26 132 0 0,0 1 0 0 0,1 0 0 0 0,-1-1 0 0 0,0 1 0 0 0,1-1 0 0 0,-1 0 0 0 0,1 0 0 0 0,-1 0 0 0 0,1 0 0 0 0,0-1 0 0 0,-1 1 0 0 0,1 0 0 0 0,3-1 0 0 0,2 0 3 0 0,1 0 1 0 0,14-2 0 0 0,-17 1 15 0 0,-1 0 0 0 0,0-1-1 0 0,0 0 1 0 0,0 0 0 0 0,0 0 0 0 0,0-1 0 0 0,0 0 0 0 0,-1 0 0 0 0,1 0 0 0 0,-1 0-1 0 0,0-1 1 0 0,5-4 0 0 0,-6 3 12 0 0,1 0-1 0 0,-1 1 1 0 0,0-2-1 0 0,0 1 1 0 0,0 0-1 0 0,-1 0 1 0 0,0-1-1 0 0,0 1 1 0 0,1-8-1 0 0,12-28 129 0 0,-9 29-101 0 0,-1 3-2 0 0,-1 0 0 0 0,0-1 0 0 0,0 1 1 0 0,3-16-1 0 0,-5 10 15 0 0,2-12 96 0 0,11-36 0 0 0,-8 36-13 0 0,-2 1 0 0 0,-2-1-1 0 0,0 0 1 0 0,-2-38 0 0 0,1 1 109 0 0,-2 50-172 0 0,-2 1 0 0 0,1-1 0 0 0,-2 0 0 0 0,1 0 0 0 0,-2 1 0 0 0,-8-21 0 0 0,10 27-51 0 0,0 2-8 0 0,0 1 0 0 0,0 0 0 0 0,0 0 0 0 0,-1 1 0 0 0,1-1 0 0 0,-1 0 0 0 0,0 1 0 0 0,0 0 0 0 0,0-1 0 0 0,-1 1 0 0 0,1 1 0 0 0,-8-6 0 0 0,0 1 15 0 0,0 1 1 0 0,0 1-1 0 0,-16-6 1 0 0,20 9-19 0 0,-1 0 0 0 0,1 1 0 0 0,-1 0 0 0 0,1 0 0 0 0,-1 1 1 0 0,0 0-1 0 0,1 0 0 0 0,-1 1 0 0 0,-8 1 0 0 0,13-1-3 0 0,0-1-6 0 0,-1 1 0 0 0,1 0 0 0 0,-1 0 1 0 0,0 1-1 0 0,1-1 0 0 0,0 1 0 0 0,-1-1 0 0 0,1 1 0 0 0,-5 4 0 0 0,-25 25-100 0 0,25-23 68 0 0,4-5 21 0 0,1 1-1 0 0,0 0 1 0 0,0 0-1 0 0,1 0 0 0 0,-1 0 1 0 0,1 1-1 0 0,0-1 0 0 0,0 1 1 0 0,-2 7-1 0 0,0 2-31 0 0,-3 28 0 0 0,3-11 15 0 0,3-25 26 0 0,0 0 1 0 0,0 0 0 0 0,1 0-1 0 0,0 0 1 0 0,1 0 0 0 0,-1-1-1 0 0,1 1 1 0 0,0 0 0 0 0,0 0-1 0 0,1-1 1 0 0,0 1 0 0 0,0 0-1 0 0,5 8 1 0 0,1 13-11 0 0,-8-23 13 0 0,1 0-1 0 0,0 0 1 0 0,0 0 0 0 0,0-1-1 0 0,0 1 1 0 0,1 0-1 0 0,0-1 1 0 0,0 1-1 0 0,0-1 1 0 0,0 0-1 0 0,0 1 1 0 0,1-1 0 0 0,2 3-1 0 0,9 6 16 0 0,-11-9-2 0 0,0 0 1 0 0,1 0-1 0 0,0 0 0 0 0,0 0 1 0 0,0 0-1 0 0,0-1 0 0 0,0 0 1 0 0,0 0-1 0 0,1 0 0 0 0,-1 0 1 0 0,5 1-1 0 0,2-2 37 0 0,0 0-1 0 0,-1-1 1 0 0,1 0-1 0 0,0-1 1 0 0,0 0-1 0 0,-1 0 1 0 0,1-1-1 0 0,-1-1 1 0 0,1 0 0 0 0,18-8-1 0 0,8-9 17 0 0,-15 6-35 0 0,-14 10-74 0 0,-1-1 0 0 0,0 0-1 0 0,-1 0 1 0 0,1-1 0 0 0,-1 0 0 0 0,0 0 0 0 0,7-9 0 0 0,7-12-2707 0 0,-2 2-3573 0 0,6-2-2372 0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40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15200 0 0,'0'0'1797'0'0,"2"1"-625"0"0,24 11 1900 0 0,-11-5-1303 0 0,23 13 0 0 0,-15-6-845 0 0,-10-6-489 0 0,1 0 0 0 0,-1 1-1 0 0,-1 1 1 0 0,19 17-1 0 0,-17-12-119 0 0,4 4 235 0 0,24 32-1 0 0,-37-44-450 0 0,0 2-1 0 0,0-1 1 0 0,-1 0 0 0 0,0 1-1 0 0,0 0 1 0 0,-1 0-1 0 0,4 18 1 0 0,-5-15-9 0 0,18 110 469 0 0,-18-102-503 0 0,-1 1 0 0 0,-1-1-1 0 0,-1 0 1 0 0,-3 22 0 0 0,-32 145 59 0 0,24-128-203 0 0,-29 78 0 0 0,25-88-19 0 0,3-14-713 0 0,-32 63-1 0 0,-2-13-3127 0 0,19-34-5350 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40.5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57 17535 0 0,'0'0'1588'0'0,"2"0"-1304"0"0,52 0 1444 0 0,0-3 0 0 0,95-17 0 0 0,-140 18-1532 0 0,-7 2-178 0 0,1 0 0 0 0,0-1 1 0 0,-1 0-1 0 0,1 0 0 0 0,0 0 0 0 0,-1 0 0 0 0,1 0 0 0 0,-1 0 0 0 0,1-1 1 0 0,-1 1-1 0 0,0-1 0 0 0,0 0 0 0 0,1 0 0 0 0,1-2 0 0 0,-2 2-579 0 0,-4 1-248 0 0,-9-6-1447 0 0,-4 5-5569 0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6:40.9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15200 0 0,'0'0'1172'0'0,"0"3"-766"0"0,0-1-345 0 0,0-1-1 0 0,1 1 1 0 0,-1-1-1 0 0,0 1 1 0 0,1 0-1 0 0,-1-1 1 0 0,1 1-1 0 0,-1-1 1 0 0,1 1-1 0 0,0-1 1 0 0,0 1-1 0 0,-1-1 1 0 0,1 0-1 0 0,0 1 1 0 0,1-1-1 0 0,-1 0 1 0 0,1 2-1 0 0,2-1 264 0 0,-1 1-1 0 0,1 0 1 0 0,0-1 0 0 0,-1 0-1 0 0,1 0 1 0 0,6 3-1 0 0,2-1 432 0 0,1 0 0 0 0,0-1 0 0 0,23 3-1 0 0,145 8 2168 0 0,-60-15-3978 0 0,-84-2 254 0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28.2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75 18023 0 0,'0'0'1632'0'0,"1"-9"-582"0"0,-1 8-903 0 0,1 0 0 0 0,-1 1 0 0 0,1-1 0 0 0,0 0 0 0 0,0 0 0 0 0,-1 1 0 0 0,1-1-1 0 0,0 0 1 0 0,0 1 0 0 0,0-1 0 0 0,-1 1 0 0 0,1-1 0 0 0,0 1 0 0 0,0-1 0 0 0,0 1 0 0 0,1-1 0 0 0,19-4 396 0 0,-9 2-139 0 0,9-3 670 0 0,33-7 1 0 0,-7 3-432 0 0,-40 9-608 0 0,8-4 204 0 0,1 1 1 0 0,-1 1 0 0 0,27-2-1 0 0,-41 5-236 0 0,-1 1-1 0 0,0-1 1 0 0,0 0-1 0 0,1 0 1 0 0,-1 0-1 0 0,0 0 1 0 0,1 0-1 0 0,-1 1 1 0 0,0-1-1 0 0,0 0 1 0 0,1 0-1 0 0,-1 0 1 0 0,0 1-1 0 0,0-1 1 0 0,0 0-1 0 0,1 0 1 0 0,-1 1-1 0 0,0-1 1 0 0,0 0 0 0 0,0 0-1 0 0,0 1 1 0 0,0-1-1 0 0,1 0 1 0 0,-1 1-1 0 0,0-1 1 0 0,0 0-1 0 0,0 1 1 0 0,0-1-1 0 0,0 0 1 0 0,0 1-1 0 0,0-1 1 0 0,0 11-239 0 0,-1-5 132 0 0,0-2 32 0 0,1 0 1 0 0,-1 0-1 0 0,0 0 0 0 0,0 0 1 0 0,-1 0-1 0 0,1-1 0 0 0,-1 1 1 0 0,-3 5-1 0 0,-4 7-347 0 0,-9 20-1 0 0,14-26 235 0 0,-2 7-196 0 0,5-10 284 0 0,-1 0 0 0 0,0-1 1 0 0,-4 10-1 0 0,4-13 99 0 0,1-2-3 0 0,1 0 0 0 0,-1 0 1 0 0,1-1-1 0 0,0 1 0 0 0,-1 0 0 0 0,1 0 1 0 0,0 0-1 0 0,-1 0 0 0 0,1 0 0 0 0,0 0 1 0 0,0 0-1 0 0,0 0 0 0 0,0 0 0 0 0,0 0 1 0 0,0 0-1 0 0,0 0 0 0 0,0 1 0 0 0,3 2-47 0 0,22 16 90 0 0,-19-14 39 0 0,0 0 1 0 0,1-1 0 0 0,11 7-1 0 0,23 13-61 0 0,-37-23 66 0 0,-1 0-1 0 0,1 0 0 0 0,-1 1 1 0 0,0 0-1 0 0,0 0 0 0 0,0 0 1 0 0,0 0-1 0 0,0 0 0 0 0,-1 0 1 0 0,1 1-1 0 0,-1-1 0 0 0,0 1 1 0 0,0 0-1 0 0,0 0 0 0 0,-1 0 1 0 0,1-1-1 0 0,-1 2 0 0 0,0-1 1 0 0,0 0-1 0 0,0 0 0 0 0,-1 0 1 0 0,1 0-1 0 0,-1 6 0 0 0,-1-7-77 0 0,1 0-1 0 0,-1 0 1 0 0,0 0-1 0 0,0-1 1 0 0,0 1-1 0 0,0 0 1 0 0,-1-1-1 0 0,1 1 1 0 0,-1-1-1 0 0,1 0 1 0 0,-1 1-1 0 0,0-1 1 0 0,-3 3-1 0 0,1-1 50 0 0,0 0-1 0 0,-1 0 0 0 0,1 0 0 0 0,-1 0 1 0 0,-8 4-1 0 0,4-4 99 0 0,0-1-1 0 0,0 0 1 0 0,-1 0 0 0 0,1-1 0 0 0,-1 0-1 0 0,1-1 1 0 0,-1 0 0 0 0,0-1 0 0 0,1 0 0 0 0,-19-2-1 0 0,13 0-168 0 0,0 0 1 0 0,1-2-1 0 0,-1 0 0 0 0,1 0 0 0 0,0-1 0 0 0,-20-10 0 0 0,26 9-165 0 0,0 1 0 0 0,0-1-1 0 0,0-1 1 0 0,0 1 0 0 0,1-1 0 0 0,0-1 0 0 0,1 1-1 0 0,0-1 1 0 0,0 0 0 0 0,0-1 0 0 0,-5-11-1 0 0,10 17-82 0 0,0 1 0 0 0,0-1 0 0 0,0 0-1 0 0,0 1 1 0 0,0-1 0 0 0,0-3 0 0 0,0-20-2032 0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28.8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432 0 20015 0 0,'0'0'6247'0'0,"1"2"-5575"0"0,3 0-481 0 0,-1 0-1 0 0,1 0 1 0 0,0 0-1 0 0,0 0 1 0 0,0-1 0 0 0,0 1-1 0 0,0-1 1 0 0,0 0 0 0 0,0 0-1 0 0,6 0 1 0 0,0 0-70 0 0,-1-1 0 0 0,1 0 0 0 0,16-3 0 0 0,-22 3-111 0 0,0-1 0 0 0,0 0 0 0 0,0 0 0 0 0,0-1 0 0 0,4-1 0 0 0,10-5-142 0 0,-16 7-144 0 0,-4 2-739 0 0,-21 4-373 0 0,15-4 907 0 0,0 1-1 0 0,1 0 1 0 0,-1 0-1 0 0,1 0 1 0 0,-1 1-1 0 0,-11 7 1 0 0,-30 17-1005 0 0,34-20 1387 0 0,1 1 0 0 0,0 0 0 0 0,1 1 0 0 0,-15 12 0 0 0,18-13 142 0 0,4-2 111 0 0,-1 0 0 0 0,-8 12 1 0 0,13-16-70 0 0,0 0-1 0 0,1 0 1 0 0,0 1 0 0 0,-1-1 0 0 0,1 0 0 0 0,0 1 0 0 0,0 0 0 0 0,0-1 0 0 0,1 1 0 0 0,-1-1 0 0 0,1 1-1 0 0,-1 0 1 0 0,1 3 0 0 0,0 3 190 0 0,-1-5-142 0 0,1 1-1 0 0,0-1 1 0 0,0 0 0 0 0,0 0-1 0 0,1 0 1 0 0,-1 1-1 0 0,1-1 1 0 0,0 0 0 0 0,0 0-1 0 0,1 0 1 0 0,-1 0-1 0 0,1 0 1 0 0,0 0 0 0 0,3 5-1 0 0,16 19 507 0 0,16 19 310 0 0,-21-28-576 0 0,10 8 199 0 0,-21-22-434 0 0,-1-1 0 0 0,1 1 0 0 0,-1-1 0 0 0,0 1-1 0 0,-1 1 1 0 0,1-1 0 0 0,-1 0 0 0 0,0 1 0 0 0,0 0-1 0 0,-1-1 1 0 0,0 1 0 0 0,3 10 0 0 0,-5-13-84 0 0,1 0 1 0 0,0 1-1 0 0,-1-1 1 0 0,0 1-1 0 0,0-1 1 0 0,0 1-1 0 0,0-1 1 0 0,0 1-1 0 0,-1-1 0 0 0,0 1 1 0 0,0-1-1 0 0,1 1 1 0 0,-2-1-1 0 0,1 0 1 0 0,0 0-1 0 0,-1 1 1 0 0,0-1-1 0 0,1 0 1 0 0,-1 0-1 0 0,0-1 1 0 0,-1 1-1 0 0,1 0 1 0 0,-4 2-1 0 0,-14 12 180 0 0,-44 29 0 0 0,52-39-224 0 0,-1 0 1 0 0,0-1-1 0 0,0 0 1 0 0,0-1-1 0 0,-19 5 1 0 0,6-6-250 0 0,0-2 0 0 0,-48 0 0 0 0,71-2 201 0 0,-8 0-443 0 0,1 0-1 0 0,0-1 1 0 0,0-1-1 0 0,0 1 1 0 0,0-2-1 0 0,0 1 1 0 0,0-2-1 0 0,-15-6 1 0 0,-6-4-1150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53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12440 0 0,'0'0'11685'0'0,"2"2"-11387"0"0,2 1-251 0 0,0 0-1 0 0,0 0 1 0 0,0 0 0 0 0,1 0-1 0 0,-1 0 1 0 0,1-1-1 0 0,0 0 1 0 0,0 0 0 0 0,0 0-1 0 0,0-1 1 0 0,0 0-1 0 0,0 0 1 0 0,0 0-1 0 0,0 0 1 0 0,1-1 0 0 0,6 0-1 0 0,-2-1-165 0 0,-1 0-1 0 0,1 0 0 0 0,-1 1 1 0 0,1 1-1 0 0,-1-1 0 0 0,1 2 1 0 0,17 3-1 0 0,-17-3-2298 0 0,-8-3 1899 0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32.4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22 158 13360 0 0,'-1'0'1026'0'0,"-1"0"-914"0"0,-17-6 6224 0 0,25 1-3367 0 0,9-7-2256 0 0,1 2 0 0 0,0-1 0 0 0,0 2 0 0 0,30-12 0 0 0,-18 8-516 0 0,19-16-219 0 0,-39 24-49 0 0,0-1 1 0 0,0 1-1 0 0,1 0 0 0 0,0 1 1 0 0,16-6-1 0 0,-24 10 37 0 0,0 0 0 0 0,-1 0 0 0 0,1 0 0 0 0,-1-1 0 0 0,1 1 0 0 0,-1 0 0 0 0,1 0 0 0 0,-1-1 0 0 0,1 1 0 0 0,0 0 0 0 0,-1 0 0 0 0,0-1 0 0 0,1 1 1 0 0,-1-1-1 0 0,1 1 0 0 0,-1 0 0 0 0,1-1 0 0 0,-1 1 0 0 0,1-1 0 0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32.8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150 1 12440 0 0,'0'0'158'0'0,"4"1"642"0"0,-4-1-782 0 0,0 0 1 0 0,0 0-1 0 0,0 1 1 0 0,0-1-1 0 0,0 0 1 0 0,0 0-1 0 0,0 0 0 0 0,0 1 1 0 0,0-1-1 0 0,0 0 1 0 0,0 0-1 0 0,0 1 1 0 0,0-1-1 0 0,-6 5 4968 0 0,0 1-4017 0 0,-9 5 1163 0 0,1 2 0 0 0,-22 25 1 0 0,33-35-2045 0 0,0 0 1 0 0,1 1-1 0 0,0-1 0 0 0,-1 1 1 0 0,1-1-1 0 0,0 1 0 0 0,1 0 1 0 0,-1 0-1 0 0,1 0 0 0 0,0 0 1 0 0,0 0-1 0 0,0 0 1 0 0,0 0-1 0 0,1 0 0 0 0,-1 0 1 0 0,1 0-1 0 0,0 1 0 0 0,1-1 1 0 0,0 5-1 0 0,1 1-88 0 0,-2-8 0 0 0,0-1 0 0 0,1 1 0 0 0,-1-1 0 0 0,1 0 0 0 0,-1 1 0 0 0,1-1 0 0 0,0 1 0 0 0,0-1 0 0 0,0 0 0 0 0,0 0 0 0 0,2 3 0 0 0,-3-4 0 0 0,1 0 0 0 0,-1 1 0 0 0,0-1 0 0 0,1 0 0 0 0,-1 0 0 0 0,1 0 0 0 0,-1 0 0 0 0,1 1 0 0 0,0-1 0 0 0,-1 0 0 0 0,1 0 0 0 0,-1 0 0 0 0,1 0 0 0 0,-1 0 0 0 0,1 0 0 0 0,0 0 0 0 0,4-1 0 0 0,15 8 0 0 0,-18-6 0 0 0,0 0 0 0 0,0 0 0 0 0,0 0 0 0 0,0-1 0 0 0,0 1 0 0 0,0-1 0 0 0,0 1 0 0 0,0-1 0 0 0,3 1 0 0 0,11-2 0 0 0,0 1 0 0 0,0-2 0 0 0,22-4 0 0 0,-28 4 7 0 0,-1 2-1 0 0,1-1 1 0 0,0 1 0 0 0,-1 0-1 0 0,1 1 1 0 0,0 1 0 0 0,-1-1-1 0 0,19 7 1 0 0,-25-8 13 0 0,0 1 0 0 0,0 1 0 0 0,-1-1 0 0 0,1 0 0 0 0,0 1 0 0 0,0-1 0 0 0,2 3 0 0 0,-4-3-1 0 0,0 0 0 0 0,0 0 1 0 0,0 0-1 0 0,0 0 0 0 0,0 0 0 0 0,0 0 0 0 0,0 0 0 0 0,-1 0 1 0 0,1 0-1 0 0,0 0 0 0 0,-1 0 0 0 0,1 1 0 0 0,-1-1 0 0 0,0 0 0 0 0,1 0 1 0 0,-1 1-1 0 0,0-1 0 0 0,1 2 0 0 0,-2-2-12 0 0,1 0 0 0 0,0-1-1 0 0,0 1 1 0 0,0-1 0 0 0,-1 1 0 0 0,1 0-1 0 0,0-1 1 0 0,-1 1 0 0 0,1-1-1 0 0,-1 1 1 0 0,1-1 0 0 0,0 1 0 0 0,-1-1-1 0 0,1 1 1 0 0,-1-1 0 0 0,1 0 0 0 0,-2 1-1 0 0,0 1 17 0 0,-4 5 9 0 0,1-1 1 0 0,-2-1-1 0 0,1 1 0 0 0,0-1 0 0 0,-1 0 1 0 0,-10 5-1 0 0,-48 20 76 0 0,49-24-106 0 0,-3 1-36 0 0,-1-1-1 0 0,1-1 1 0 0,-22 2-1 0 0,19-3-1479 0 0,-1 1-1 0 0,-22 8 1 0 0,29-9-565 0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33.2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2 219 19895 0 0,'0'0'1803'0'0,"-1"-2"-1482"0"0,1 0-307 0 0,-1 1-1 0 0,1-1 1 0 0,0 0-1 0 0,0 1 1 0 0,0-1-1 0 0,0 1 0 0 0,1-1 1 0 0,-1 1-1 0 0,0-1 1 0 0,2-2-1 0 0,-2 3 30 0 0,0 1-1 0 0,0-1 1 0 0,0 1-1 0 0,0 0 1 0 0,0-1-1 0 0,1 1 1 0 0,-1-1 0 0 0,0 1-1 0 0,0 0 1 0 0,1-1-1 0 0,-1 1 1 0 0,0 0-1 0 0,0-1 1 0 0,1 1-1 0 0,-1 0 1 0 0,0 0 0 0 0,1-1-1 0 0,-1 1 1 0 0,1 0-1 0 0,-1 0 1 0 0,0 0-1 0 0,1-1 1 0 0,-1 1-1 0 0,1 0 1 0 0,-1 0 0 0 0,0 0-1 0 0,1 0 1 0 0,-1 0-1 0 0,1 0 1 0 0,-1 0-1 0 0,0 0 1 0 0,1 0-1 0 0,-1 0 1 0 0,1 0-1 0 0,-1 0 1 0 0,1 0 0 0 0,-1 0-1 0 0,0 0 1 0 0,1 0-1 0 0,-1 1 1 0 0,1-1-1 0 0,-1 0 1 0 0,0 0-1 0 0,1 0 1 0 0,0 1 0 0 0,1 0 157 0 0,0 0 0 0 0,1 0 1 0 0,-1 0-1 0 0,0 0 0 0 0,1 0 0 0 0,-1 0 1 0 0,1-1-1 0 0,0 0 0 0 0,-1 1 1 0 0,1-1-1 0 0,-1 0 0 0 0,1 0 1 0 0,-1 0-1 0 0,1-1 0 0 0,0 1 1 0 0,-1-1-1 0 0,5-1 0 0 0,4-2 133 0 0,0 0-1 0 0,18-11 1 0 0,-17 9-47 0 0,44-25 122 0 0,-20 11-55 0 0,57-24-1 0 0,-69 35-523 0 0,83-29 505 0 0,-35 20-4885 0 0,-56 13-4845 0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33.6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 57 21191 0 0,'0'0'1606'0'0,"-1"-2"-1085"0"0,1 2-497 0 0,0 0-1 0 0,0-1 1 0 0,0 1-1 0 0,-1 0 1 0 0,1 0 0 0 0,0 0-1 0 0,0-1 1 0 0,0 1 0 0 0,0 0-1 0 0,0 0 1 0 0,0-1-1 0 0,0 1 1 0 0,0 0 0 0 0,0 0-1 0 0,0-1 1 0 0,0 1 0 0 0,0 0-1 0 0,0 0 1 0 0,0-1-1 0 0,0 1 1 0 0,0 0 0 0 0,0 0-1 0 0,0 0 1 0 0,1-1 0 0 0,-1 1-1 0 0,0 0 1 0 0,0 0-1 0 0,0-1 1 0 0,0 1 0 0 0,0 0-1 0 0,0 0 1 0 0,1 0 0 0 0,-1 0-1 0 0,0-1 1 0 0,0 1 0 0 0,0 0-1 0 0,1 0 1 0 0,-1 0-1 0 0,0 0 1 0 0,0 0 0 0 0,0 0-1 0 0,1-1 1 0 0,11-2 669 0 0,-10 3-365 0 0,26-9 1442 0 0,-12 4-809 0 0,24-11 0 0 0,-33 13-885 0 0,-1 1-1 0 0,0 0 1 0 0,1 0 0 0 0,-1 1-1 0 0,1 0 1 0 0,-1 0 0 0 0,1 1-1 0 0,-1-1 1 0 0,11 2 0 0 0,-14-1-78 0 0,-1 1 1 0 0,0-1 0 0 0,1 0-1 0 0,-1 1 1 0 0,0 0 0 0 0,1 0-1 0 0,-1 0 1 0 0,0 0 0 0 0,0 0-1 0 0,0 0 1 0 0,1 0 0 0 0,-1 1-1 0 0,2 1 1 0 0,-3-2 0 0 0,0 1 0 0 0,0-1 1 0 0,0 0-1 0 0,0 1 0 0 0,-1-1 0 0 0,1 1 0 0 0,0 0 1 0 0,-1-1-1 0 0,1 1 0 0 0,0-1 0 0 0,-1 1 1 0 0,0 0-1 0 0,0-1 0 0 0,1 1 0 0 0,-1 0 0 0 0,0 0 1 0 0,0-1-1 0 0,0 1 0 0 0,-1 0 0 0 0,0 3 0 0 0,1-2 16 0 0,-1-1 0 0 0,0 1 0 0 0,0 0 0 0 0,0 0 0 0 0,-1-1 0 0 0,-1 4 0 0 0,1-3 11 0 0,0 1 1 0 0,1-1-1 0 0,-1 0 0 0 0,1 0 1 0 0,-2 5-1 0 0,3-6-28 0 0,0-1 0 0 0,-1 1 0 0 0,1-1 0 0 0,-1 0 0 0 0,0 1 0 0 0,1-1 1 0 0,-1 0-1 0 0,0 1 0 0 0,-2 1 0 0 0,-5 11-44 0 0,7-13 35 0 0,1 1 0 0 0,-1-1 0 0 0,0 0 1 0 0,0 1-1 0 0,0-1 0 0 0,1 0 0 0 0,-1 0 1 0 0,0 0-1 0 0,0 0 0 0 0,-2 2 0 0 0,0 0-42 0 0,0 0-1 0 0,0 0 0 0 0,0 0 0 0 0,1 0 1 0 0,-1 0-1 0 0,-1 5 0 0 0,3-6 82 0 0,3-1 63 0 0,3 3-76 0 0,1 0 0 0 0,0-1 0 0 0,0 1 0 0 0,1-1 0 0 0,11 3 0 0 0,-13-5-39 0 0,1 0-1 0 0,-1 0 0 0 0,1-1 0 0 0,10 0 0 0 0,2-1-83 0 0,-9 1 129 0 0,1 0-1 0 0,-1 0 0 0 0,0 1 0 0 0,0 1 1 0 0,0-1-1 0 0,0 1 0 0 0,0 1 0 0 0,0 0 1 0 0,0 0-1 0 0,12 7 0 0 0,-18-8-13 0 0,-1 0-1 0 0,0 0 0 0 0,0 0 1 0 0,0 0-1 0 0,-1 0 1 0 0,1 1-1 0 0,0-1 1 0 0,-1 1-1 0 0,1-1 0 0 0,-1 1 1 0 0,0-1-1 0 0,0 1 1 0 0,0 0-1 0 0,0 0 1 0 0,0 4-1 0 0,0 0 42 0 0,0-1-1 0 0,0 1 1 0 0,-1-1-1 0 0,0 0 1 0 0,0 1 0 0 0,-2 8-1 0 0,-13 33 1392 0 0,14-43-1428 0 0,-1 0 0 0 0,0-1 0 0 0,0 1 0 0 0,-1-1 0 0 0,1 0 0 0 0,-1 0 0 0 0,0 0 0 0 0,0 0 0 0 0,-1 0 0 0 0,1-1 0 0 0,-1 1 0 0 0,1-1-1 0 0,-7 4 1 0 0,-6 3-6 0 0,0-1-1 0 0,-22 10 0 0 0,24-13-5 0 0,-2 1 1 0 0,0 0 0 0 0,-1-1 0 0 0,1-1 0 0 0,-22 3 0 0 0,10-3 0 0 0,-76 8 0 0 0,85-12 0 0 0,0 0 0 0 0,-1-2 0 0 0,-25-3 0 0 0,42 3-146 0 0,0 1-1 0 0,0-1 1 0 0,0 0-1 0 0,0 0 1 0 0,0 0-1 0 0,1 0 1 0 0,-1-1-1 0 0,-3-1 1 0 0,5 2 14 0 0,1 1 0 0 0,-1-1 0 0 0,0 1 0 0 0,1-1 0 0 0,-1 0 0 0 0,0 1 0 0 0,1-1 0 0 0,-1 0 0 0 0,1 1 0 0 0,-1-1 0 0 0,1 0 0 0 0,-1 0 0 0 0,1 1 0 0 0,0-1 0 0 0,-1 0 0 0 0,1 0 0 0 0,0 0 0 0 0,0 1 0 0 0,-1-1 0 0 0,1 0 0 0 0,0 0 0 0 0,0 0 0 0 0,0 0 0 0 0,0 0 0 0 0,0 1 0 0 0,0-1 0 0 0,1 0 0 0 0,-1 0 0 0 0,0 0 0 0 0,0 0 0 0 0,0 0 0 0 0,1 1 0 0 0,0-3 0 0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38.5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4 138 8288 0 0,'-3'-8'10789'0'0,"4"7"-10376"0"0,0-1 1 0 0,0 1 0 0 0,0 0 0 0 0,1-1-1 0 0,-1 1 1 0 0,0 0 0 0 0,1-1-1 0 0,-1 1 1 0 0,1 0 0 0 0,-1 0-1 0 0,1 0 1 0 0,0 0 0 0 0,2 0 0 0 0,29-10-49 0 0,-9 3 319 0 0,50-16 589 0 0,46-23-1218 0 0,-114 44-259 0 0,0-1-1 0 0,0 1 1 0 0,9-8 0 0 0,-13 9-832 0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38.9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175 37 13360 0 0,'-18'-11'1026'0'0,"18"11"-1003"0"0,0 0 0 0 0,0-1-1 0 0,0 1 1 0 0,-1 0 0 0 0,1 0-1 0 0,0-1 1 0 0,0 1 0 0 0,0 0 0 0 0,0 0-1 0 0,0-1 1 0 0,0 1 0 0 0,0 0-1 0 0,0 0 1 0 0,0 0 0 0 0,0-1-1 0 0,0 1 1 0 0,0 0 0 0 0,0 0 0 0 0,0-1-1 0 0,0 1 1 0 0,0 0 0 0 0,1 0-1 0 0,-1-1 1 0 0,0 1 0 0 0,0 0-1 0 0,0-1 1 0 0,1 1 162 0 0,-1-1 0 0 0,0 1 0 0 0,0-1 1 0 0,1 0-1 0 0,-1 0 0 0 0,0 1 0 0 0,0-1 0 0 0,0 0 0 0 0,0 1 0 0 0,0-1 0 0 0,0 0 0 0 0,0 1 0 0 0,0-1 1 0 0,0 0-1 0 0,-1 0 0 0 0,-2-6 2166 0 0,7 16 83 0 0,0 0 1 0 0,2 15-1 0 0,-8-9-2434 0 0,2-13 0 0 0,0 0 0 0 0,-1 0 0 0 0,1 1 0 0 0,0-1 0 0 0,0 0 0 0 0,0 1 0 0 0,0-1 0 0 0,1 3 0 0 0,1 2 0 0 0,1 0 0 0 0,-1 0 0 0 0,2 0 0 0 0,-1 0 0 0 0,1-1 0 0 0,6 10 0 0 0,32 35 0 0 0,-28-36 0 0 0,-6-6-7 0 0,1-1-1 0 0,17 13 0 0 0,-15-14-10 0 0,18 19-1 0 0,-19-15 19 0 0,-1 0 0 0 0,0 0-1 0 0,8 14 1 0 0,-14-19 7 0 0,0-1-1 0 0,-1 0 1 0 0,1 1 0 0 0,-1-1-1 0 0,0 1 1 0 0,-1 0 0 0 0,0 0-1 0 0,1 0 1 0 0,-2 0-1 0 0,1 6 1 0 0,-1-7 1 0 0,0-1 0 0 0,0 1 0 0 0,-1-1 0 0 0,0 1 1 0 0,0-1-1 0 0,0 1 0 0 0,0-1 0 0 0,0 0 0 0 0,-1 0 0 0 0,0 0 0 0 0,0 1 0 0 0,0-2 0 0 0,-1 1 0 0 0,1 0 0 0 0,-1 0 0 0 0,0-1 0 0 0,-6 7 1 0 0,-2-2 99 0 0,1 0 1 0 0,-2-1 0 0 0,1 0 0 0 0,-20 8-1 0 0,19-9 10 0 0,5-2-92 0 0,0-1 0 0 0,0-1-1 0 0,-1 0 1 0 0,1 0 0 0 0,-1 0 0 0 0,1-1 0 0 0,-12 1 0 0 0,-3-2-25 0 0,-27-2 1 0 0,30 0-67 0 0,9 1-221 0 0,1-1-1 0 0,0 0 1 0 0,-1 0 0 0 0,1-1 0 0 0,0 0-1 0 0,1-1 1 0 0,-1 0 0 0 0,1 0-1 0 0,-1-1 1 0 0,1 0 0 0 0,-10-9-1 0 0,18 14 258 0 0,0 0-1 0 0,-1 0 0 0 0,1 0 1 0 0,0 0-1 0 0,0 0 0 0 0,0 0 0 0 0,0 0 1 0 0,0 0-1 0 0,0 0 0 0 0,0 0 1 0 0,0 0-1 0 0,0 0 0 0 0,0 0 1 0 0,0-1-1 0 0,0 1 0 0 0,0 0 1 0 0,0 0-1 0 0,0 0 0 0 0,0 0 1 0 0,0 0-1 0 0,0 0 0 0 0,0 0 1 0 0,-1 0-1 0 0,1 0 0 0 0,0 0 1 0 0,0 0-1 0 0,0 0 0 0 0,0 0 1 0 0,0 0-1 0 0,0 0 0 0 0,0-1 1 0 0,0 1-1 0 0,0 0 0 0 0,0 0 1 0 0,0 0-1 0 0,0 0 0 0 0,0 0 1 0 0,0 0-1 0 0,0 0 0 0 0,1 0 0 0 0,-1 0 1 0 0,0 0-1 0 0,0 0 0 0 0,0 0 1 0 0,0 0-1 0 0,0 0 0 0 0,0-1 1 0 0,0 1-1 0 0,0 0 0 0 0,0 0 1 0 0,0 0-1 0 0,0 0 0 0 0,0 0 1 0 0,0 0-1 0 0,0 0 0 0 0,0 0 1 0 0,0 0-1 0 0,0 0 0 0 0,0 0 1 0 0,0 0-1 0 0,1 0 0 0 0,7-8-1882 0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39.3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329 35 21567 0 0,'-11'0'452'0'0,"6"0"-277"0"0,1 1-1 0 0,-1-1 0 0 0,0-1 0 0 0,1 1 0 0 0,-1-1 0 0 0,0 0 1 0 0,1 0-1 0 0,-1 0 0 0 0,1 0 0 0 0,-9-5 0 0 0,6 2 69 0 0,0 1-1 0 0,0 0 1 0 0,0 0-1 0 0,-1 1 1 0 0,1 0-1 0 0,-1 0 1 0 0,1 1-1 0 0,-1 0 1 0 0,-11-1 0 0 0,11 2-53 0 0,1 0 0 0 0,0 0 0 0 0,0 0 0 0 0,0 1 0 0 0,0 0 0 0 0,0 0 0 0 0,0 1 0 0 0,0 0 0 0 0,0 0 1 0 0,1 0-1 0 0,-12 7 0 0 0,3-1-111 0 0,-18 11 71 0 0,31-18-145 0 0,0 1 1 0 0,0 0-1 0 0,0 0 0 0 0,1 0 1 0 0,-1 0-1 0 0,0 0 0 0 0,1 0 1 0 0,-1 0-1 0 0,1 0 0 0 0,0 1 1 0 0,-2 4-1 0 0,0 1-12 0 0,2-6-2 0 0,0 1 0 0 0,0-1 0 0 0,0 0 0 0 0,0 1 0 0 0,0-1-1 0 0,1 1 1 0 0,0-1 0 0 0,-1 1 0 0 0,1 0 0 0 0,0-1-1 0 0,0 1 1 0 0,0-1 0 0 0,1 1 0 0 0,-1-1 0 0 0,1 1 0 0 0,-1-1-1 0 0,2 4 1 0 0,5 13-78 0 0,-6-16 77 0 0,-1-1 0 0 0,1 0 0 0 0,0 1 0 0 0,0-1 0 0 0,0 0 0 0 0,0 0 0 0 0,0 0 0 0 0,1 0 0 0 0,-1 1 0 0 0,0-2 1 0 0,1 1-1 0 0,0 0 0 0 0,-1 0 0 0 0,1 0 0 0 0,0-1 0 0 0,0 1 0 0 0,0-1 0 0 0,3 2 0 0 0,13 8-91 0 0,-15-9 81 0 0,0 1 0 0 0,1-1 0 0 0,0 0 0 0 0,-1-1 1 0 0,1 1-1 0 0,0-1 0 0 0,0 1 0 0 0,4 0 0 0 0,-2-1-12 0 0,-2 0 20 0 0,-1 0 0 0 0,1 0-1 0 0,-1 0 1 0 0,1-1 0 0 0,-1 0-1 0 0,1 0 1 0 0,0 0 0 0 0,-1 0 0 0 0,1 0-1 0 0,0-1 1 0 0,-1 1 0 0 0,1-1-1 0 0,6-2 1 0 0,-2-2 0 0 0,-3 2 5 0 0,0 0 0 0 0,0 0 1 0 0,0-1-1 0 0,-1 0 0 0 0,0 0 0 0 0,8-8 0 0 0,21-37 24 0 0,-22 31 15 0 0,0 1 1 0 0,27-30 0 0 0,-36 46 149 0 0,-1 0-142 0 0,0 1-1 0 0,0-1 0 0 0,0 1 0 0 0,0-1 0 0 0,0 1 0 0 0,0 0 1 0 0,0 0-1 0 0,0 0 0 0 0,1-1 0 0 0,1 1 0 0 0,-2 1-10 0 0,0 0 0 0 0,1 0 0 0 0,-1 0 0 0 0,0 0 0 0 0,1 0 0 0 0,-1 0 0 0 0,0 0 0 0 0,0 1 0 0 0,0-1 0 0 0,0 0 0 0 0,0 1 0 0 0,0-1 0 0 0,-1 1 1 0 0,1-1-1 0 0,0 1 0 0 0,0 1 0 0 0,8 29 357 0 0,-7-22-317 0 0,1 0-14 0 0,-2 1-1 0 0,1 13 0 0 0,3 18 26 0 0,11 31-14 0 0,11 51-15 0 0,-10-58-1080 0 0,10 70 0 0 0,-23-115-1310 0 0,1-7-3815 0 0,0 0-2227 0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39.6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79 1 7832 0 0,'-3'18'832'0'0,"-3"-18"-832"0"0,-6-4 3432 0 0,2 4 664 0 0,0 0 127 0 0,-2 0 25 0 0,2-10-1936 0 0,5 14-808 0 0,-5-4-1432 0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40.0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95 46 10592 0 0,'0'0'488'0'0,"-7"-1"157"0"0,3-2-303 0 0,0 0 0 0 0,0-1 0 0 0,0 1 0 0 0,1-1 0 0 0,-1 1 0 0 0,-4-8 1 0 0,8 10-41 0 0,-1 1 1 0 0,0-1 0 0 0,1 0 0 0 0,-1 1-1 0 0,0-1 1 0 0,1 1 0 0 0,-1 0 0 0 0,0-1-1 0 0,0 1 1 0 0,1-1 0 0 0,-1 1 0 0 0,0 0-1 0 0,0 0 1 0 0,0-1 0 0 0,1 1 0 0 0,-1 0 0 0 0,0 0-1 0 0,0 0 1 0 0,-2 0 0 0 0,3 0-151 0 0,-1 0 0 0 0,0 0 0 0 0,1 0 1 0 0,-1 0-1 0 0,0 0 0 0 0,0 0 0 0 0,1 0 0 0 0,-1 0 1 0 0,0-1-1 0 0,1 1 0 0 0,-1 0 0 0 0,0 0 0 0 0,1-1 1 0 0,-1 1-1 0 0,0 0 0 0 0,1-1 0 0 0,-1 1 0 0 0,1-1 1 0 0,-1 1-1 0 0,1-1 0 0 0,-1 1 0 0 0,0-1 0 0 0,1 1-88 0 0,-1 0-1 0 0,1-1 1 0 0,0 1-1 0 0,-1 0 1 0 0,1 0-1 0 0,-1 0 1 0 0,1 0-1 0 0,0 0 1 0 0,-1 0-1 0 0,1 1 1 0 0,0-1-1 0 0,-1 0 1 0 0,1 0-1 0 0,-1 0 1 0 0,1 0-1 0 0,0 0 1 0 0,-1 0-1 0 0,1 1 1 0 0,0-1-1 0 0,-1 0 1 0 0,1 0-1 0 0,0 1 1 0 0,0-1 0 0 0,-1 0-1 0 0,1 0 1 0 0,0 1-1 0 0,0-1 1 0 0,-1 0-1 0 0,1 1 1 0 0,-2 2 135 0 0,0 0 1 0 0,1 1-1 0 0,-1-1 0 0 0,1 0 1 0 0,0 1-1 0 0,0-1 1 0 0,0 1-1 0 0,0 0 1 0 0,0 6-1 0 0,0 33 248 0 0,2-27-379 0 0,0 1 0 0 0,2 0 0 0 0,8 29-1 0 0,-5-20-49 0 0,1-2-18 0 0,0 0 0 0 0,2-1 0 0 0,0 0 0 0 0,2-1 0 0 0,0 0 0 0 0,2 0 0 0 0,28 36 0 0 0,-36-51-33 0 0,2-1 0 0 0,-1 0 1 0 0,1 1-1 0 0,0-2 0 0 0,0 1 0 0 0,0-1 0 0 0,1-1 0 0 0,9 6 0 0 0,-13-8 10 0 0,0-1-1 0 0,1 1 1 0 0,-1-1-1 0 0,0 0 1 0 0,1 0-1 0 0,-1 0 1 0 0,10 0-1 0 0,-12-1 21 0 0,1 0 0 0 0,-1 0-1 0 0,1 0 1 0 0,-1-1 0 0 0,0 1-1 0 0,1-1 1 0 0,-1 0 0 0 0,0 0-1 0 0,1 0 1 0 0,-1 0 0 0 0,0 0-1 0 0,0 0 1 0 0,0-1 0 0 0,0 1-1 0 0,3-3 1 0 0,0-3 50 0 0,1 0 0 0 0,-2 0 0 0 0,1 0 0 0 0,-1-1 0 0 0,0 0 0 0 0,0 0 0 0 0,-1 0 0 0 0,5-17-1 0 0,-5 6-7 0 0,-1 0 0 0 0,-1 0 0 0 0,0 0 0 0 0,-4-31 0 0 0,2 41-22 0 0,0-1 0 0 0,-1 0-1 0 0,0 1 1 0 0,-1-1 0 0 0,0 1-1 0 0,0 0 1 0 0,-1 0 0 0 0,0 0-1 0 0,-1 0 1 0 0,0 0 0 0 0,0 1-1 0 0,-1 0 1 0 0,0 0 0 0 0,0 1 0 0 0,-1 0-1 0 0,0 0 1 0 0,0 0 0 0 0,-1 1-1 0 0,1 0 1 0 0,-2 0 0 0 0,1 1-1 0 0,-14-7 1 0 0,-2 1-18 0 0,9 4 10 0 0,-27-10-1 0 0,38 16-38 0 0,-1 0 0 0 0,1 0 0 0 0,-1 0 1 0 0,1 0-1 0 0,-1 1 0 0 0,1-1 0 0 0,-1 1 1 0 0,0 1-1 0 0,1-1 0 0 0,-9 2 0 0 0,-7 2-295 0 0,14-3 52 0 0,1 0 0 0 0,0 1 1 0 0,-11 3-1 0 0,14-1-397 0 0,-5 26-2950 0 0,10-16 1518 0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40.4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12440 0 0,'18'16'957'0'0,"-4"-27"11517"0"0,-13 14-12256 0 0,1 1 0 0 0,-1-1 0 0 0,0 0 0 0 0,-1 0-1 0 0,1 0 1 0 0,-1 1 0 0 0,1 4 0 0 0,3 18 287 0 0,-2-18-427 0 0,-1 1 0 0 0,0 0 0 0 0,-1-1 1 0 0,0 1-1 0 0,0 0 0 0 0,-1-1 0 0 0,-3 16 0 0 0,-1 29 113 0 0,5 41-127 0 0,0-86-76 0 0,1-5-36 0 0,0-2 45 0 0,-1 1 1 0 0,1-1-1 0 0,-1 0 0 0 0,1-1 0 0 0,0 1 1 0 0,-1 0-1 0 0,1 0 0 0 0,0 0 0 0 0,0 0 1 0 0,0 0-1 0 0,0-1 0 0 0,0 1 0 0 0,0 0 1 0 0,0-1-1 0 0,0 1 0 0 0,0-1 0 0 0,0 1 0 0 0,0-1 1 0 0,0 1-1 0 0,0-1 0 0 0,0 0 0 0 0,1 0 1 0 0,-1 1-1 0 0,2-1 0 0 0,3 0-4 0 0,5 3 36 0 0,0-1-1 0 0,0-1 0 0 0,0 0 1 0 0,0 0-1 0 0,0-1 1 0 0,0-1-1 0 0,0 0 0 0 0,0 0 1 0 0,13-4-1 0 0,-16 3-13 0 0,-1 0-1 0 0,1 1 1 0 0,14 0 0 0 0,12-2 10 0 0,-11 3-16 0 0,-10 1-66 0 0,-1-5 160 0 0,-7 3-1575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3.9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18975 0 0,'0'0'2523'0'0,"1"2"-2035"0"0,1 3-184 0 0,0 1-121 0 0,0-1 1 0 0,0 1-1 0 0,0-1 1 0 0,-1 1-1 0 0,1-1 1 0 0,0 13-1 0 0,4 59 490 0 0,-2 77-1285 0 0,1-97-2092 0 0,-4-52 2116 0 0,-1-1 0 0 0,1 0 0 0 0,-1 1 0 0 0,1-1 0 0 0,0 0 0 0 0,4 8 0 0 0,-4-8-1523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53.9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15200 0 0,'0'0'1378'0'0,"1"5"-1109"0"0,0-3-132 0 0,0 0 0 0 0,0-1-1 0 0,0 1 1 0 0,1 0-1 0 0,-1-1 1 0 0,0 1-1 0 0,1-1 1 0 0,0 0-1 0 0,-1 0 1 0 0,1 1-1 0 0,0-1 1 0 0,-1 0-1 0 0,1 0 1 0 0,0 0-1 0 0,0-1 1 0 0,0 1-1 0 0,0 0 1 0 0,0-1-1 0 0,3 1 1 0 0,5 1 524 0 0,-1-1 0 0 0,1 0 0 0 0,10 0 0 0 0,-1-3-45 0 0,-16 1-558 0 0,0 1-1 0 0,0 0 1 0 0,0 0 0 0 0,0 0-1 0 0,0 0 1 0 0,0 0-1 0 0,1 0 1 0 0,4 2 0 0 0,17 5 103 0 0,31 5 0 0 0,-23-8-2670 0 0,53 1 0 0 0,-55-5 735 0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40.8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31 196 12896 0 0,'0'0'997'0'0,"-2"0"-656"0"0,-4 0 30 0 0,-3 3 3770 0 0,8-2-3847 0 0,0 1 0 0 0,0-1 0 0 0,0 0 0 0 0,1 0-1 0 0,-1 1 1 0 0,0-1 0 0 0,0 1 0 0 0,1-1 0 0 0,-1 1-1 0 0,1-1 1 0 0,-1 2 0 0 0,0 0 711 0 0,0 5-520 0 0,0 0 1 0 0,0 1 0 0 0,0-1 0 0 0,1 1 0 0 0,0-1 0 0 0,1 0-1 0 0,0 1 1 0 0,0-1 0 0 0,3 10 0 0 0,3 28 121 0 0,-3-9-364 0 0,0 1 0 0 0,16 54 0 0 0,-5-18-149 0 0,-11-53-93 0 0,0 1 0 0 0,12 32-1 0 0,-6-27-26 0 0,-5-11-261 0 0,2 0-1 0 0,13 24 1 0 0,-20-38 123 0 0,1-1 0 0 0,0 0 1 0 0,0 0-1 0 0,0 1 0 0 0,0-1 0 0 0,0 0 0 0 0,0 0 1 0 0,0 0-1 0 0,0 0 0 0 0,0 0 0 0 0,0 0 0 0 0,1 0 0 0 0,-1-1 1 0 0,0 1-1 0 0,1 0 0 0 0,-1-1 0 0 0,1 1 0 0 0,-1-1 1 0 0,1 1-1 0 0,-1-1 0 0 0,1 0 0 0 0,1 1 0 0 0</inkml:trace>
  <inkml:trace contextRef="#ctx0" brushRef="#br0" timeOffset="1">308 49 18079 0 0,'-19'17'828'0'0,"7"-10"305"0"0,1-1-1134 0 0,9-4 171 0 0,0 0-1 0 0,-1 1 1 0 0,1-1 0 0 0,0 1-1 0 0,1 0 1 0 0,-3 3-1 0 0,3-4-16 0 0,1-1 0 0 0,-1 1 0 0 0,1 0 0 0 0,-1-1 0 0 0,1 1 0 0 0,0 0 0 0 0,0-1 0 0 0,0 1 0 0 0,0 0 0 0 0,0-1 1 0 0,0 1-1 0 0,1 0 0 0 0,-1 1 0 0 0,1 16 1220 0 0,-1-17-1273 0 0,0 1 1 0 0,0-1-1 0 0,0 0 0 0 0,0 0 0 0 0,0 0 1 0 0,0 0-1 0 0,1 0 0 0 0,0 4 1 0 0,0-3-51 0 0,1-1 0 0 0,-1 1 0 0 0,0-1 0 0 0,1 0 0 0 0,0 1 0 0 0,-1-1 0 0 0,1 0 0 0 0,0 0 0 0 0,0 0 0 0 0,0 0 0 0 0,1 0 0 0 0,-1-1 0 0 0,0 1 0 0 0,1-1 0 0 0,-1 1 1 0 0,0-1-1 0 0,1 0 0 0 0,0 0 0 0 0,-1 0 0 0 0,1 0 0 0 0,0-1 0 0 0,-1 1 0 0 0,1-1 0 0 0,0 1 0 0 0,0-1 0 0 0,0 0 0 0 0,-1 0 0 0 0,1 0 0 0 0,0-1 0 0 0,0 1 0 0 0,-1-1 1 0 0,1 1-1 0 0,0-1 0 0 0,0 0 0 0 0,-1 0 0 0 0,1 0 0 0 0,-1 0 0 0 0,1-1 0 0 0,-1 1 0 0 0,0-1 0 0 0,4-2 0 0 0,-3 2-21 0 0,-1 0-1 0 0,1 0 0 0 0,-1 0 1 0 0,0 0-1 0 0,1 0 0 0 0,-1-1 1 0 0,0 1-1 0 0,0 0 0 0 0,-1-1 1 0 0,1 0-1 0 0,0 0 1 0 0,-1 1-1 0 0,0-1 0 0 0,0 0 1 0 0,0 0-1 0 0,0 0 0 0 0,0 0 1 0 0,0 0-1 0 0,-1 0 0 0 0,1-1 1 0 0,-1-2-1 0 0,3-17 230 0 0,-2 21-235 0 0,-1 0 0 0 0,1 0 0 0 0,-1 0 1 0 0,1 0-1 0 0,-1 0 0 0 0,0 0 0 0 0,0 0 1 0 0,0 0-1 0 0,0-1 0 0 0,0 1 0 0 0,0 0 1 0 0,-1 0-1 0 0,1 0 0 0 0,-1 0 0 0 0,0 0 1 0 0,1 0-1 0 0,-1 0 0 0 0,0 0 1 0 0,-2-2-1 0 0,-4-5 58 0 0,5 6-38 0 0,-1 0 1 0 0,1 0-1 0 0,0 0 1 0 0,0-1-1 0 0,0 1 1 0 0,-3-8-1 0 0,4 9-35 0 0,0 0 1 0 0,-1 1-1 0 0,1-1 0 0 0,-1 0 0 0 0,0 0 1 0 0,0 1-1 0 0,1-1 0 0 0,-1 1 0 0 0,0 0 1 0 0,0 0-1 0 0,0-1 0 0 0,-1 1 0 0 0,1 0 1 0 0,0 1-1 0 0,0-1 0 0 0,-1 0 0 0 0,1 1 1 0 0,0-1-1 0 0,-1 1 0 0 0,1 0 0 0 0,0 0 1 0 0,-1-1-1 0 0,1 2 0 0 0,0-1 1 0 0,-5 1-1 0 0,3 1-176 0 0,0 0 0 0 0,0 0 1 0 0,0 0-1 0 0,0 1 1 0 0,1 0-1 0 0,-1 0 0 0 0,1 0 1 0 0,0 0-1 0 0,-1 0 0 0 0,1 1 1 0 0,1 0-1 0 0,-1-1 0 0 0,0 1 1 0 0,-3 7-1 0 0,0 3-1652 0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52.4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107 61 16128 0 0,'0'0'37'0'0,"0"0"1"0"0,0 0-1 0 0,0 0 1 0 0,0 0 0 0 0,0 0-1 0 0,0 0 1 0 0,-1 0 0 0 0,1 0-1 0 0,0 0 1 0 0,0 0-1 0 0,0 0 1 0 0,0-1 0 0 0,0 1-1 0 0,0 0 1 0 0,0 0 0 0 0,0 0-1 0 0,0 0 1 0 0,0 0-1 0 0,-1 0 1 0 0,1 0 0 0 0,0 0-1 0 0,0 0 1 0 0,0 0 0 0 0,0 0-1 0 0,0-1 1 0 0,0 1-1 0 0,0 0 1 0 0,0 0 0 0 0,0 0-1 0 0,0 0 1 0 0,0 0 0 0 0,0 0-1 0 0,0 0 1 0 0,0 0-1 0 0,0-1 1 0 0,0 1 0 0 0,0 0-1 0 0,0 0 1 0 0,0 0 0 0 0,0 0-1 0 0,0 0 1 0 0,0 0-1 0 0,0 0 1 0 0,0 0 0 0 0,0 0-1 0 0,0-1 1 0 0,0 1 0 0 0,0 0-1 0 0,0 0 1 0 0,0 0-1 0 0,1 0 1 0 0,-1 0 0 0 0,0 0-1 0 0,0 0 1 0 0,0 0 0 0 0,0 0-1 0 0,0 0 1 0 0,0 0-1 0 0,0-1 1 0 0,0 1 0 0 0,0 0-1 0 0,1 0 1 0 0,8-10 2002 0 0,14-9 339 0 0,-17 16-1982 0 0,0-1 0 0 0,0 1 0 0 0,1 0 0 0 0,-1 0 0 0 0,1 0 1 0 0,0 1-1 0 0,-1 0 0 0 0,10-1 0 0 0,-12 3-300 0 0,-1 0 0 0 0,1 0 0 0 0,0 0 0 0 0,-1 0 0 0 0,1 1 0 0 0,-1-1 0 0 0,1 1 0 0 0,-1 0 1 0 0,1 0-1 0 0,-1 0 0 0 0,1 1 0 0 0,-1-1 0 0 0,0 1 0 0 0,0-1 0 0 0,0 1 0 0 0,0 0 0 0 0,0 1 0 0 0,3 2 0 0 0,-2-1-71 0 0,0 0-1 0 0,0 1 0 0 0,-1-1 1 0 0,0 1-1 0 0,0 0 0 0 0,0 0 1 0 0,0 0-1 0 0,-1 0 1 0 0,0 0-1 0 0,0 1 0 0 0,0-1 1 0 0,-1 1-1 0 0,0-1 0 0 0,0 1 1 0 0,0-1-1 0 0,-1 1 1 0 0,0 0-1 0 0,0-1 0 0 0,0 1 1 0 0,-2 7-1 0 0,-1 6-103 0 0,-1 0 0 0 0,-1-1 0 0 0,-1 1 0 0 0,-15 31 0 0 0,12-33-142 0 0,0 0 0 0 0,-2 0 1 0 0,-16 19-1 0 0,-6 9-440 0 0,24-34 442 0 0,0-1-1 0 0,0 0 1 0 0,-1-1-1 0 0,0 1 1 0 0,-18 10 0 0 0,26-18 219 0 0,-1 0 1 0 0,0 0 0 0 0,0 0 0 0 0,0-1 0 0 0,0 1-1 0 0,0-1 1 0 0,0 0 0 0 0,-1 0 0 0 0,1 0-1 0 0,0 0 1 0 0,-1-1 0 0 0,1 0 0 0 0,0 1 0 0 0,-1-1-1 0 0,1 0 1 0 0,0 0 0 0 0,-1-1 0 0 0,1 1 0 0 0,0-1-1 0 0,-1 0 1 0 0,1 1 0 0 0,0-2 0 0 0,0 1 0 0 0,-1 0-1 0 0,1 0 1 0 0,0-1 0 0 0,1 0 0 0 0,-6-3 0 0 0,7 4 36 0 0,0 1 0 0 0,1-1 0 0 0,-1 0 0 0 0,0 0 1 0 0,0 1-1 0 0,1-1 0 0 0,-1 0 0 0 0,0 0 0 0 0,1 0 1 0 0,-1 0-1 0 0,1 0 0 0 0,0 0 0 0 0,-1 0 0 0 0,1 0 1 0 0,0 0-1 0 0,-1 0 0 0 0,1 0 0 0 0,0-2 0 0 0,0-22 928 0 0,0 12-739 0 0,0 11-223 0 0,0 0-1 0 0,0 0 1 0 0,1 0-1 0 0,-1 0 0 0 0,1 0 1 0 0,-1 0-1 0 0,1 1 1 0 0,-1-1-1 0 0,1 0 1 0 0,0 0-1 0 0,0 0 1 0 0,0 1-1 0 0,0-1 0 0 0,0 0 1 0 0,1 1-1 0 0,-1-1 1 0 0,0 1-1 0 0,3-2 1 0 0,2-2 135 0 0,0 1-1 0 0,0 0 1 0 0,12-6 0 0 0,5-3 408 0 0,-13 9-422 0 0,-1-1 0 0 0,2 1 1 0 0,-1 0-1 0 0,0 1 0 0 0,1 1 0 0 0,0-1 0 0 0,17 0 0 0 0,-6 0-1 0 0,-20 2-116 0 0,0 1 0 0 0,0 0 0 0 0,0 0 0 0 0,1 0 0 0 0,-1 1-1 0 0,0-1 1 0 0,0 0 0 0 0,0 1 0 0 0,0 0 0 0 0,0-1 0 0 0,0 1-1 0 0,0 0 1 0 0,0 0 0 0 0,0 0 0 0 0,0 0 0 0 0,0 0-1 0 0,-1 1 1 0 0,1-1 0 0 0,0 0 0 0 0,-1 1 0 0 0,1-1 0 0 0,1 4-1 0 0,3 3-5 0 0,0 1 0 0 0,0-1 0 0 0,6 16-1 0 0,0-2-41 0 0,-11-20-203 0 0,2-1-370 0 0,1 1 360 0 0,-1-1-154 0 0,-1 0 1 0 0,1 0 0 0 0,-1 0 0 0 0,1 0-1 0 0,0 0 1 0 0,0-1 0 0 0,5 1-1 0 0,1-1-1345 0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53.0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20 2760 0 0,'-12'-20'17672'0'0,"7"25"-16583"0"0,4-2-522 0 0,-1 1 1 0 0,1-1 0 0 0,0 1-1 0 0,0-1 1 0 0,1 0 0 0 0,-1 7-1 0 0,-1 2 141 0 0,1-8-538 0 0,1-1 1 0 0,0 0 0 0 0,0 0-1 0 0,0 0 1 0 0,0 1 0 0 0,1-1-1 0 0,1 6 1 0 0,1 12 362 0 0,1 63 719 0 0,-3-65-1149 0 0,1 1-1 0 0,1-1 0 0 0,9 33 0 0 0,-2-9-207 0 0,-10-43-22 0 0,0 0 0 0 0,0 1 0 0 0,0-1 0 0 0,0 0 0 0 0,0 1 0 0 0,0-1 0 0 0,0 0 0 0 0,0 1 0 0 0,0-1 0 0 0,0 1 0 0 0,0-1 0 0 0,1 0 0 0 0,-1 1 0 0 0,0-1 0 0 0,0 0 0 0 0,0 1 0 0 0,0-1 0 0 0,1 0 0 0 0,-1 0 0 0 0,0 1 0 0 0,0-1 0 0 0,1 0 0 0 0,-1 0 0 0 0,0 1-1 0 0,0-1 1 0 0,1 0 0 0 0,-1 0 0 0 0,0 1 0 0 0,1-1 0 0 0,-1 0 0 0 0,0 0 0 0 0,1 0 0 0 0,7-9-3003 0 0,-1-5 955 0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53.4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0 7832 0 0,'0'0'602'0'0,"-1"2"-395"0"0,-12 19 1846 0 0,11-18-660 0 0,-1 0 1 0 0,1 1 0 0 0,0-1 0 0 0,0 1-1 0 0,0 0 1 0 0,-2 6 0 0 0,3-3-387 0 0,-1 0 1 0 0,2 0-1 0 0,-1 1 0 0 0,1 10 0 0 0,1-6-423 0 0,0 0 0 0 0,1 0 0 0 0,1 0 0 0 0,4 14 0 0 0,23 85 959 0 0,-11-33-1150 0 0,-16-65-373 0 0,13 53 109 0 0,-15-61-154 0 0,0 1 0 0 0,-1-1 0 0 0,0 1 0 0 0,0-1 0 0 0,0 1 0 0 0,0-1 0 0 0,-1 1 0 0 0,0-1-1 0 0,-2 8 1 0 0,1-6-862 0 0,8-13-4017 0 0,-1-8-1322 0 0,1 0-1653 0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53.8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169 95 14280 0 0,'-9'1'1297'0'0,"-11"3"11026"0"0,28-5-11443 0 0,0-1-827 0 0,-1 1-1 0 0,1-1 0 0 0,-1 0 1 0 0,0-1-1 0 0,0 0 0 0 0,0 0 1 0 0,8-4-1 0 0,-12 4-49 0 0,1 1-1 0 0,-1 0 1 0 0,0-1-1 0 0,0 1 1 0 0,0-1-1 0 0,0 0 1 0 0,0 0-1 0 0,-1 0 1 0 0,1 0-1 0 0,-1 0 1 0 0,0-1-1 0 0,0 1 1 0 0,0-1-1 0 0,0 0 1 0 0,1-4-1 0 0,0 1 9 0 0,-3 6-8 0 0,1 1-1 0 0,-1 0 1 0 0,0-1 0 0 0,0 1-1 0 0,0 0 1 0 0,0-1 0 0 0,0 1 0 0 0,1 0-1 0 0,-1-1 1 0 0,0 1 0 0 0,0 0 0 0 0,0-1-1 0 0,0 1 1 0 0,0 0 0 0 0,0-1-1 0 0,0 1 1 0 0,0 0 0 0 0,0-1 0 0 0,-1 1-1 0 0,1 0 1 0 0,0-1 0 0 0,0 1 0 0 0,0 0-1 0 0,0-1 1 0 0,0 1 0 0 0,0 0 0 0 0,-1-1-1 0 0,1 1 1 0 0,0 0 0 0 0,0-1-1 0 0,-1 1 1 0 0,1 0 0 0 0,0 0 0 0 0,0 0-1 0 0,-1-1 1 0 0,1 1 0 0 0,0 0 0 0 0,-1 0-1 0 0,1 0 1 0 0,0-1 0 0 0,0 1 0 0 0,-1 0-1 0 0,1 0 1 0 0,-1 0 0 0 0,1 0-1 0 0,0 0 1 0 0,-1 0 0 0 0,1 0 0 0 0,0 0-1 0 0,-1 0 1 0 0,1 0 0 0 0,-1 0 0 0 0,-18-2 77 0 0,6 3-133 0 0,0 1 0 0 0,0 0 0 0 0,1 1 0 0 0,-1 0 0 0 0,1 1-1 0 0,-1 0 1 0 0,1 1 0 0 0,0 1 0 0 0,1 0 0 0 0,-1 0 0 0 0,-15 13 0 0 0,15-10-442 0 0,0 1 0 0 0,-18 19 0 0 0,14-10-1123 0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56.0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38 4608 0 0,'-1'1'8305'0'0,"-9"12"1270"0"0,21-7-6342 0 0,-2-2-2889 0 0,0-1 0 0 0,0 0 0 0 0,0-1 0 0 0,1 0 1 0 0,13 2-1 0 0,7 1-59 0 0,2 0 119 0 0,53 2-1 0 0,-39-4-210 0 0,103-4 110 0 0,-116 0-286 0 0,149-13 74 0 0,-40 10-34 0 0,73-5-61 0 0,-164 5 4 0 0,0 3 0 0 0,60 5 0 0 0,-90-3 0 0 0,-1-1 0 0 0,32-5 0 0 0,16 0 0 0 0,-31 1 38 0 0,-26 2-1 0 0,-1 0 0 0 0,16 0-1 0 0,-26 2 165 0 0,-2 0-133 0 0,-43-14-60 0 0,30 8-221 0 0,0 1 0 0 0,-1 1 0 0 0,-23-3 0 0 0,1 3-573 0 0,-48-3-5067 0 0,55 7-2496 0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7:56.4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21 126 15200 0 0,'-7'0'1578'0'0,"-7"-1"-358"0"0,14 0-1160 0 0,0 1 1 0 0,0 0 0 0 0,0 0 0 0 0,0 0-1 0 0,0 0 1 0 0,0 0 0 0 0,0 0-1 0 0,0 0 1 0 0,0 0 0 0 0,0 0 0 0 0,0 0-1 0 0,1-2 1398 0 0,-1 2-1398 0 0,0 0 1 0 0,0 0 0 0 0,0 0 0 0 0,0 0-1 0 0,1 0 1 0 0,-1 0 0 0 0,0 0-1 0 0,0 0 1 0 0,0 0 0 0 0,0 0 0 0 0,0 0-1 0 0,0 0 1 0 0,0 0 0 0 0,0 0-1 0 0,0 0 1 0 0,0 0 0 0 0,1 0 0 0 0,24-9 6052 0 0,-16 7-7305 0 0,31-11 2602 0 0,95-25 497 0 0,132-5-711 0 0,-195 36-1078 0 0,0 2 1 0 0,0 4-1 0 0,1 3 1 0 0,84 14-1 0 0,-150-15-118 0 0,31 4 0 0 0,1-2 0 0 0,58-2 0 0 0,-65-2 6 0 0,25-5-44 0 0,-55 5-62 0 0,0 1 0 0 0,-1-1 0 0 0,1 0 0 0 0,-1 0 0 0 0,0-1-1 0 0,1 1 1 0 0,-1 0 0 0 0,0 0 0 0 0,0-1 0 0 0,1 1 0 0 0,-1 0 0 0 0,0-1 0 0 0,0 1 0 0 0,-1-1 0 0 0,2-2 0 0 0,0 1-504 0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2.9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1 18887 0 0,'-6'7'631'0'0,"0"0"-1"0"0,-12 12 0 0 0,16-17-451 0 0,0-1-1 0 0,0 1 1 0 0,0 0 0 0 0,-1-1-1 0 0,1 1 1 0 0,0-1 0 0 0,-1 0-1 0 0,1 0 1 0 0,-1 0 0 0 0,0 0-1 0 0,1 0 1 0 0,-1-1 0 0 0,-7 2 3939 0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3.2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79 17215 0 0,'0'0'2512'0'0,"9"-3"-2864"0"0,1-1 128 0 0,2-2-7455 0 0</inkml:trace>
  <inkml:trace contextRef="#ctx0" brushRef="#br0" timeOffset="1">404 1 14280 0 0,'0'0'4647'0'0,"0"14"-3535"0"0,-4-5 272 0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3.7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9 236 19351 0 0,'0'0'886'0'0,"-6"-3"290"0"0,6 3-1173 0 0,0 0-1 0 0,-1 0 1 0 0,1 0 0 0 0,0 0 0 0 0,0-1 0 0 0,0 1 0 0 0,0 0-1 0 0,-1 0 1 0 0,1 0 0 0 0,0 0 0 0 0,0 0 0 0 0,0-1 0 0 0,0 1 0 0 0,0 0-1 0 0,0 0 1 0 0,0 0 0 0 0,-1-1 0 0 0,1 1 0 0 0,0 0 0 0 0,0 0-1 0 0,0 0 1 0 0,0-1 0 0 0,0 1 0 0 0,0 0 0 0 0,0 0 0 0 0,0-1 0 0 0,0 1-1 0 0,0 0 1 0 0,0 0 0 0 0,0 0 0 0 0,0-1 0 0 0,0 1 0 0 0,0 0-1 0 0,0 0 1 0 0,1 0 0 0 0,-1-1 0 0 0,0 1 0 0 0,0 0 0 0 0,0 0 0 0 0,6-11 401 0 0,-4 8-77 0 0,1-2 42 0 0,0 0 1 0 0,1 0-1 0 0,-1 0 1 0 0,1 0-1 0 0,0 1 1 0 0,0-1-1 0 0,1 1 1 0 0,-1 0-1 0 0,1 1 1 0 0,8-6-1 0 0,6-2 117 0 0,33-13 1 0 0,7-4 125 0 0,-2 0-463 0 0,-41 21-139 0 0,0 0 0 0 0,-1-1-1 0 0,18-12 1 0 0,-29 17 26 0 0,1 0 0 0 0,0 0 0 0 0,0 0 0 0 0,7-2 0 0 0,6-3-3833 0 0</inkml:trace>
  <inkml:trace contextRef="#ctx0" brushRef="#br0" timeOffset="1">190 142 17359 0 0,'-13'8'795'0'0,"10"-6"-16"0"0,2-1-745 0 0,0-1 1 0 0,0 1 0 0 0,0 0-1 0 0,1 0 1 0 0,-1 0 0 0 0,0 0-1 0 0,0 0 1 0 0,1 0 0 0 0,-1 0-1 0 0,0 0 1 0 0,1 0 0 0 0,-1 0-1 0 0,0 1 1 0 0,0 8 1304 0 0,0 1-1 0 0,1-1 1 0 0,1 17-1 0 0,-1-5-833 0 0,2 4-27 0 0,1 1 1 0 0,1-1 0 0 0,11 37-1 0 0,-7-30-263 0 0,46 166-342 0 0,-51-188-401 0 0,0 0 1 0 0,1-1-1 0 0,1 0 0 0 0,-1 1 0 0 0,9 10 1 0 0,-7-10-1035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56.9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 16783 0 0,'0'0'382'0'0,"0"0"-306"0"0,0 1 1 0 0,0-1-1 0 0,0 0 0 0 0,0 1 1 0 0,0-1-1 0 0,0 1 0 0 0,0-1 1 0 0,0 1-1 0 0,0-1 0 0 0,0 1 1 0 0,0-1-1 0 0,0 1 0 0 0,0-1 1 0 0,-1 1-1 0 0,1-1 0 0 0,0 1 1 0 0,0-1-1 0 0,-1 1 0 0 0,-7 7 6744 0 0,11-6-6282 0 0,13 9 208 0 0,18 12 57 0 0,-31-21-769 0 0,0-1 1 0 0,0 1-1 0 0,1-1 1 0 0,-1 0 0 0 0,1 1-1 0 0,-1-2 1 0 0,1 1-1 0 0,-1 0 1 0 0,5-1-1 0 0,3 1 171 0 0,0-1 1 0 0,0 1-1 0 0,13 3 0 0 0,-6-1-56 0 0,-1 0 0 0 0,1-1 0 0 0,-1-1-1 0 0,21-2 1 0 0,-17 1-467 0 0,-17 0 302 0 0,-3-1 15 0 0,0 1 1 0 0,0 0-1 0 0,0 0 1 0 0,0 0-1 0 0,-1 0 1 0 0,1 0-1 0 0,0 1 1 0 0,0-1-1 0 0,0 0 1 0 0,0 0-1 0 0,0 1 1 0 0,-1-1-1 0 0,1 0 1 0 0,0 1-1 0 0,0-1 1 0 0,0 0-1 0 0,-1 1 1 0 0,1-1-1 0 0,0 1 1 0 0,1 1-1 0 0,0-1 1 0 0,1 1 0 0 0,0 0 0 0 0,0 0 0 0 0,-1 0 0 0 0,1 0 0 0 0,-1 0 0 0 0,1 0 0 0 0,-1 1 0 0 0,0-1 0 0 0,0 1 0 0 0,0 0 0 0 0,0-1 0 0 0,-1 1 0 0 0,3 5 0 0 0,10 27-64 0 0,-10-25 19 0 0,0-1 0 0 0,-1 1 1 0 0,1-1-1 0 0,-2 1 0 0 0,0 0 0 0 0,0 0 0 0 0,1 13 0 0 0,-2 10-203 0 0,6 32 0 0 0,-1-16-41 0 0,-1-10-43 0 0,-2-15-247 0 0,0 26 1 0 0,3 7-3210 0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4.2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1 16128 0 0,'0'0'1241'0'0,"-2"1"-811"0"0,-14 11-218 0 0,15-12-125 0 0,1 1-1 0 0,-1-1 0 0 0,0 1 0 0 0,1-1 0 0 0,-1 1 0 0 0,1-1 0 0 0,0 1 0 0 0,-1-1 0 0 0,1 1 0 0 0,0 0 0 0 0,-1-1 0 0 0,1 1 0 0 0,0 0 0 0 0,-1-1 1 0 0,1 1-1 0 0,0 0 0 0 0,0-1 0 0 0,0 2 0 0 0,-1 0 224 0 0,-1 8 296 0 0,0-1 0 0 0,0 1 1 0 0,1 0-1 0 0,0-1 0 0 0,1 1 1 0 0,1 19-1 0 0,0-2 168 0 0,1 3-101 0 0,1 0 0 0 0,8 36 1 0 0,4 41 57 0 0,-11-72-493 0 0,15 67 1 0 0,-4-32-64 0 0,-14-67-172 0 0,1 11 39 0 0,1-1 1 0 0,8 22-1 0 0,-7-29-19 0 0,-3-20 37 0 0,-1 1-49 0 0,2 0 0 0 0,2-12-1 0 0,-2 12 1 0 0,0 0-1 0 0,-1-12 1 0 0,0 11 8 0 0,0 0-1 0 0,1 1 1 0 0,0-1 0 0 0,7-23-1 0 0,23-45 92 0 0,-32 81-108 0 0,1 0 1 0 0,0 1-1 0 0,0-1 1 0 0,-1 0-1 0 0,1 1 1 0 0,0-1-1 0 0,0 1 1 0 0,0-1-1 0 0,0 1 1 0 0,-1-1 0 0 0,1 1-1 0 0,0-1 1 0 0,0 1-1 0 0,0 0 1 0 0,0 0-1 0 0,0 0 1 0 0,0-1-1 0 0,0 1 1 0 0,0 0-1 0 0,0 0 1 0 0,0 0-1 0 0,0 0 1 0 0,0 1-1 0 0,0-1 1 0 0,0 0-1 0 0,2 1 1 0 0,-1-1 10 0 0,1 1 0 0 0,-1 1 1 0 0,0-1-1 0 0,1 0 0 0 0,-1 0 0 0 0,0 1 1 0 0,0 0-1 0 0,0-1 0 0 0,0 1 0 0 0,0 0 1 0 0,0 0-1 0 0,0 0 0 0 0,-1 0 0 0 0,3 4 1 0 0,0 0 6 0 0,0 1 1 0 0,0 0-1 0 0,4 11 1 0 0,-7-13-19 0 0,18 48 56 0 0,3 0 0 0 0,34 62 0 0 0,-53-110-62 0 0,1 0 0 0 0,0-1 0 0 0,0 0 0 0 0,0 0 0 0 0,0 0 0 0 0,1 0 0 0 0,-1 0 0 0 0,8 3 0 0 0,-9-5 2 0 0,0 0-1 0 0,0 0 0 0 0,1 0 1 0 0,-1-1-1 0 0,1 1 1 0 0,0-1-1 0 0,-1 0 1 0 0,1 0-1 0 0,0 0 0 0 0,0-1 1 0 0,-1 1-1 0 0,1-1 1 0 0,7 0-1 0 0,-10 0 2 0 0,-1-1 0 0 0,1 1 0 0 0,0 0 0 0 0,0-1 0 0 0,0 1 0 0 0,-1-1 0 0 0,1 1 0 0 0,0-1 0 0 0,-1 0 0 0 0,1 1-1 0 0,0-1 1 0 0,-1 0 0 0 0,1 1 0 0 0,-1-1 0 0 0,1 0 0 0 0,-1 0 0 0 0,1-1 0 0 0,8-18-32 0 0,-3 6 21 0 0,6-8 12 0 0,-1 0 0 0 0,-1-1 0 0 0,0-1 0 0 0,-2 0 0 0 0,-1 0 0 0 0,7-45 0 0 0,-12 57 3 0 0,-1 0 0 0 0,-1 1 0 0 0,-1-20 0 0 0,1 13 40 0 0,0 15-39 0 0,0 0 1 0 0,1 1-1 0 0,-1-1 0 0 0,0 1 0 0 0,-1-1 1 0 0,1 0-1 0 0,0 1 0 0 0,-1-1 1 0 0,1 0-1 0 0,-1 1 0 0 0,0-1 0 0 0,0 1 1 0 0,0 0-1 0 0,0-1 0 0 0,-1 1 1 0 0,1 0-1 0 0,-3-4 0 0 0,-1 2 13 0 0,-1 0 1 0 0,1 1-1 0 0,-1-1 0 0 0,-11-4 1 0 0,16 9-15 0 0,1-1 0 0 0,-1 0 0 0 0,1 0 0 0 0,-1 1 0 0 0,1-1 0 0 0,-1 1 0 0 0,1-1 1 0 0,-1 0-1 0 0,1 1 0 0 0,0-1 0 0 0,-1 1 0 0 0,1-1 0 0 0,0 1 0 0 0,-1-1 0 0 0,1 1 0 0 0,0-1 0 0 0,-1 2 0 0 0,1-1 6 0 0,-4 4-5 0 0,1-1 0 0 0,0 1 0 0 0,0 0 0 0 0,0-1 0 0 0,1 2 0 0 0,0-1 0 0 0,0 0 1 0 0,0 0-1 0 0,1 1 0 0 0,-1-1 0 0 0,1 0 0 0 0,0 9 0 0 0,1 3-4 0 0,2-1 0 0 0,0 0 0 0 0,1 1 0 0 0,8 27 0 0 0,-4-13 0 0 0,-7-28 0 0 0,0 0 0 0 0,0 1 0 0 0,1-1 0 0 0,-1 0 0 0 0,1 0 0 0 0,0 1 0 0 0,0-1 0 0 0,0 0 0 0 0,1 0 0 0 0,-1 0 0 0 0,1 0 0 0 0,-1-1 0 0 0,1 1 0 0 0,0 0 0 0 0,0-1 0 0 0,0 1 0 0 0,5 3 0 0 0,-2-2 0 0 0,1-1 0 0 0,-1 0 1 0 0,1 0-1 0 0,0-1 0 0 0,0 0 0 0 0,0 0 0 0 0,0 0 1 0 0,0 0-1 0 0,1-1 0 0 0,-1 0 0 0 0,9 0 0 0 0,5-1-102 0 0,0-1 0 0 0,26-3 0 0 0,-39 3-279 0 0,0 0 0 0 0,0-1 0 0 0,-1 1 0 0 0,1-1 0 0 0,12-6 0 0 0,8-5-989 0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4.5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52 17047 0 0,'-13'-33'779'0'0,"12"28"-527"0"0,1 5-220 0 0,0-1 0 0 0,0 1-1 0 0,0-1 1 0 0,0 1 0 0 0,0-1-1 0 0,0 1 1 0 0,0-1 0 0 0,0 1-1 0 0,-1-1 1 0 0,1 1 0 0 0,0-1-1 0 0,0 1 1 0 0,-1-1 0 0 0,1 1-1 0 0,0-1 1 0 0,-1 1 0 0 0,1-1-1 0 0,0 1 1 0 0,-1 0 0 0 0,1-1-1 0 0,0 1 1 0 0,-1 0 0 0 0,1-1-1 0 0,-1 1 1 0 0,1 0-1 0 0,-6-2 4566 0 0,8 3-4325 0 0,0 0-1 0 0,-1 0 1 0 0,1-1-1 0 0,0 1 1 0 0,-1 0-1 0 0,1-1 1 0 0,0 1 0 0 0,-1-1-1 0 0,5 1 1 0 0,-1 0 68 0 0,20 5 382 0 0,1-1 1 0 0,34 1 0 0 0,-43-4-503 0 0,10 0-566 0 0,1 0 0 0 0,-1-2 0 0 0,35-4 0 0 0,-60 3 164 0 0,0 1 0 0 0,0-1-1 0 0,0 1 1 0 0,0-1 0 0 0,0 0 0 0 0,0 0 0 0 0,0 0 0 0 0,2-2 0 0 0,3-1-700 0 0,9-2-1212 0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4.9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7 14280 0 0,'0'0'1102'0'0,"0"-6"3635"0"0,-3 43-1254 0 0,28 138-229 0 0,-24-168-3167 0 0,39 175 869 0 0,-22-106-751 0 0,37 130-29 0 0,-46-175-177 0 0,4 8-1081 0 0,26 54-1 0 0,-32-80-832 0 0,1-8-4285 0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5.3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1 108 14256 0 0,'11'85'2803'0'0,"-8"-56"-87"0"0,10 42 0 0 0,2-7-98 0 0,-15-64-2581 0 0,0-1-1 0 0,0 1 1 0 0,0 0 0 0 0,0 0 0 0 0,0 0 0 0 0,0 0 0 0 0,0 0 0 0 0,0 0 0 0 0,0 0 0 0 0,0 0 0 0 0,0 0 0 0 0,0 0 0 0 0,0 0 0 0 0,0 0 74 0 0,0 0-74 0 0,0 0 0 0 0,0 0 0 0 0,1 0 0 0 0,-1 0 0 0 0,0-1 0 0 0,0 1-1 0 0,0 0 1 0 0,0 0 0 0 0,0 0 0 0 0,0 0 0 0 0,0 0 0 0 0,0 0 0 0 0,0 0 0 0 0,0 0 0 0 0,0 0 0 0 0,0 0 0 0 0,0 0 0 0 0,0 0 0 0 0,0 0 0 0 0,0 0 0 0 0,1 0 0 0 0,-1 0 0 0 0,0 0 0 0 0,0 0 0 0 0,0 0 0 0 0,0 0 0 0 0,0 0-1 0 0,0 0 1 0 0,0 1 0 0 0,0-1 0 0 0,0 0 0 0 0,0 0 0 0 0,0 0 74 0 0,0 0-74 0 0,0 0 0 0 0,0 0 0 0 0,0 0 0 0 0,3-11 422 0 0,2-18-294 0 0,-3-20 157 0 0,-3 36-281 0 0,2 0 0 0 0,0 0 0 0 0,3-17 1 0 0,3-8-224 0 0,-6 28 181 0 0,0 1-1 0 0,1-1 0 0 0,0 0 1 0 0,1 1-1 0 0,0 0 0 0 0,1-1 0 0 0,-1 1 1 0 0,2 1-1 0 0,7-13 0 0 0,-7 14 183 0 0,-3 4-514 0 0,0-1-1 0 0,1 1 1 0 0,0-1 0 0 0,0 1 0 0 0,0 0-1 0 0,0 0 1 0 0,0 0 0 0 0,0 0 0 0 0,8-3-1 0 0,-3 1-325 0 0,-7 4 304 0 0,1 0 0 0 0,0 0 0 0 0,0 0 1 0 0,-1 1-1 0 0,1-1 0 0 0,0 0 0 0 0,0 1 0 0 0,0-1 0 0 0,0 1 0 0 0,0 0 0 0 0,0-1 0 0 0,0 1 1 0 0,0 0-1 0 0,4 1 0 0 0,18 3-2166 0 0,-1 5-7 0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5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1 152 1840 0 0,'11'1'7180'0'0,"-9"3"-4705"0"0,0 0 0 0 0,0 0 0 0 0,-1 0 0 0 0,3 8-1 0 0,1 20 3034 0 0,-6 37-4620 0 0,1-35-80 0 0,-1-27-710 0 0,2 1 0 0 0,-1-1-1 0 0,1 0 1 0 0,2 11 0 0 0,-1 0 11 0 0,-2-15-100 0 0,0-1 1 0 0,0 1-1 0 0,1-1 1 0 0,-1 1 0 0 0,1-1-1 0 0,-1 1 1 0 0,2 3 0 0 0,-1-6-10 0 0,-1 1 0 0 0,1-1 1 0 0,-1 1-1 0 0,1 0 1 0 0,-1-1-1 0 0,1 1 0 0 0,-1-1 1 0 0,1 0-1 0 0,-1 1 1 0 0,1-1-1 0 0,0 1 0 0 0,-1-1 1 0 0,1 0-1 0 0,0 0 1 0 0,-1 1-1 0 0,1-1 1 0 0,0 0-1 0 0,-1 0 0 0 0,1 0 1 0 0,0 0-1 0 0,0 0 1 0 0,-1 0-1 0 0,1 0 0 0 0,0 0 1 0 0,-1 0-1 0 0,1 0 1 0 0,0 0-1 0 0,0 0 1 0 0,-1 0-1 0 0,1-1 0 0 0,1 1 1 0 0,-1-1 20 0 0,1 0 1 0 0,-1 0-1 0 0,1 0 0 0 0,-1 0 1 0 0,1-1-1 0 0,-1 1 1 0 0,1 0-1 0 0,1-3 1 0 0,2-1 58 0 0,-2 2-84 0 0,-1 0 1 0 0,1 0-1 0 0,-1 0 0 0 0,1-1 1 0 0,-1 1-1 0 0,0 0 0 0 0,-1-1 1 0 0,3-4-1 0 0,10-33-260 0 0,-7 17 241 0 0,31-94 23 0 0,-21 65 0 0 0,-17 49 1 0 0,10-15 10 0 0,-9 18 281 0 0,0 3-208 0 0,3 5-110 0 0,-2 0 1 0 0,1-1-1 0 0,-1 1 1 0 0,3 10-1 0 0,4 17-50 0 0,10 29 118 0 0,-8-22-20 0 0,-7-28-21 0 0,2 27 1 0 0,-5-31-132 0 0,0 0 0 0 0,1 0 0 0 0,0 1 1 0 0,1-1-1 0 0,6 17 0 0 0,-4-15-342 0 0,-4-9-873 0 0</inkml:trace>
  <inkml:trace contextRef="#ctx0" brushRef="#br0" timeOffset="1">331 260 5064 0 0,'13'-9'50'0'0,"6"2"7320"0"0,1 0 1073 0 0,-18 6-8060 0 0,0 0-1 0 0,0 0 1 0 0,0 0 0 0 0,0 0-1 0 0,0 1 1 0 0,1-1-1 0 0,-1 1 1 0 0,3 0-1 0 0,12-4 725 0 0,-12 1-851 0 0,0 0 0 0 0,0 0 0 0 0,0 0 0 0 0,0-1 1 0 0,0 1-1 0 0,-1-1 0 0 0,0 0 0 0 0,1-1 1 0 0,4-7-1 0 0,-5 8-199 0 0,-1-1 1 0 0,0 0-1 0 0,0 0 0 0 0,-1 0 1 0 0,0 0-1 0 0,0 0 1 0 0,0-1-1 0 0,0 1 1 0 0,-1-1-1 0 0,0 1 1 0 0,0-1-1 0 0,0 0 0 0 0,-1 1 1 0 0,0-1-1 0 0,0 0 1 0 0,-1-7-1 0 0,-6-10 9 0 0,6 19-69 0 0,-1 0-1 0 0,0 0 1 0 0,0 0 0 0 0,-1 0-1 0 0,1 1 1 0 0,-1-1-1 0 0,0 1 1 0 0,1 0 0 0 0,-2-1-1 0 0,1 1 1 0 0,0 0-1 0 0,-1 1 1 0 0,1-1-1 0 0,-1 1 1 0 0,0 0 0 0 0,1-1-1 0 0,-1 2 1 0 0,-9-4-1 0 0,13 5-4 0 0,-1 0 0 0 0,1 0 0 0 0,-1 0 0 0 0,0 0 0 0 0,1 1-1 0 0,-1-1 1 0 0,1 0 0 0 0,-1 0 0 0 0,1 1 0 0 0,-1-1 0 0 0,1 0-1 0 0,-1 1 1 0 0,1-1 0 0 0,-1 0 0 0 0,1 1 0 0 0,-1-1 0 0 0,1 1 0 0 0,-1-1-1 0 0,1 1 1 0 0,0-1 0 0 0,-1 1 0 0 0,1 0 0 0 0,-1 0-25 0 0,-4 5-19 0 0,0 0 0 0 0,0 1 0 0 0,0-1 0 0 0,1 1 0 0 0,0 0 0 0 0,1 0 0 0 0,0 0 0 0 0,0 0 0 0 0,0 1-1 0 0,1 0 1 0 0,0-1 0 0 0,-2 14 0 0 0,2-7 36 0 0,1 1 0 0 0,0-1 0 0 0,1 1 0 0 0,1-1 0 0 0,0 1 0 0 0,1-1 0 0 0,1 1 0 0 0,0-1 0 0 0,0 0 0 0 0,2 0 0 0 0,7 16 0 0 0,-12-29 16 0 0,5 11-8 0 0,1 1 0 0 0,1-1 0 0 0,11 16 0 0 0,-15-24 6 0 0,0-1 0 0 0,0 1 0 0 0,0-1-1 0 0,0 0 1 0 0,1 0 0 0 0,-1-1 0 0 0,1 1 0 0 0,0-1 0 0 0,0 0 0 0 0,0 0 0 0 0,0 0-1 0 0,0 0 1 0 0,0-1 0 0 0,7 2 0 0 0,1 0-55 0 0,-1 0-289 0 0,1-1 0 0 0,12 1 1 0 0,-20-2 217 0 0,0-1-1 0 0,0 0 1 0 0,-1-1 0 0 0,1 1 0 0 0,0-1 0 0 0,0 0 0 0 0,-1 1 0 0 0,1-2 0 0 0,-1 1-1 0 0,7-3 1 0 0,21-17-1224 0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6.4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52 21191 0 0,'-1'-1'480'0'0,"0"0"-408"0"0,0 1-1 0 0,0-1 1 0 0,0 0 0 0 0,1 0-1 0 0,-1 0 1 0 0,0 0-1 0 0,0 0 1 0 0,1 0-1 0 0,-1 1 1 0 0,1-2-1 0 0,-1 1 1 0 0,1 0-1 0 0,-1 0 1 0 0,1 0 0 0 0,0 0-1 0 0,-1 0 1 0 0,1-1-1 0 0,-8-16 469 0 0,7 17-451 0 0,-2-1-273 0 0,2-10 1739 0 0,9 31-275 0 0,-5-13-1024 0 0,20 41 118 0 0,-5-8-1 0 0,26 40 0 0 0,-15-27-373 0 0,8 12 0 0 0,-33-59 0 0 0,0 1 0 0 0,0-1 0 0 0,1 0 0 0 0,0 0 0 0 0,0 0 0 0 0,0-1 0 0 0,1 1 0 0 0,6 3 0 0 0,-12-8 0 0 0,1 1 0 0 0,-1-1 0 0 0,1 0 0 0 0,-1 1 0 0 0,1-1 0 0 0,-1 0 0 0 0,1 0 0 0 0,-1 0 0 0 0,1 1 0 0 0,0-1 0 0 0,-1 0 0 0 0,1 0 0 0 0,-1 0 0 0 0,1 0 0 0 0,0 0 0 0 0,-1 0 0 0 0,1 0 0 0 0,-1 0 0 0 0,2 0 0 0 0,0-2 0 0 0,0 0 0 0 0,0 1 0 0 0,0-1 0 0 0,0 0 0 0 0,0 0 0 0 0,0-1 0 0 0,0 1 0 0 0,-1 0 0 0 0,1-1 0 0 0,1-4 0 0 0,0 3 0 0 0,-1 0 0 0 0,0-1 0 0 0,-1 1 0 0 0,1-1 0 0 0,1-8 0 0 0,3-115 0 0 0,-6 82 0 0 0,0 45 0 0 0,0 1-1 0 0,0-1 0 0 0,0 1 1 0 0,0 0-1 0 0,0-1 1 0 0,0 1-1 0 0,0-1 0 0 0,0 1 1 0 0,0-1-1 0 0,0 1 1 0 0,0-1-1 0 0,1 1 0 0 0,-1 0 1 0 0,0-1-1 0 0,0 1 1 0 0,0-1-1 0 0,1 1 0 0 0,-1 0 1 0 0,0-1-1 0 0,0 1 0 0 0,1-1 1 0 0,-1 1-1 0 0,0 0 1 0 0,0-1-1 0 0,1 1 0 0 0,-1 0 1 0 0,1 0-1 0 0,-1-1 1 0 0,7 2-35 0 0,-6-1 27 0 0,3 1-4 0 0,1 0 0 0 0,-1 1-1 0 0,1-1 1 0 0,-1 1 0 0 0,0 0 0 0 0,0 0-1 0 0,0 0 1 0 0,0 1 0 0 0,0-1 0 0 0,0 1-1 0 0,-1 0 1 0 0,1 0 0 0 0,-1 0 0 0 0,0 1-1 0 0,5 5 1 0 0,11 28 12 0 0,-16-32 1 0 0,0-1 1 0 0,0 1 0 0 0,1-1-1 0 0,0 0 1 0 0,0 0 0 0 0,0 0-1 0 0,0 0 1 0 0,7 4 0 0 0,7 5 31 0 0,-14-10-23 0 0,-1-1-1 0 0,1 1 1 0 0,0-1 0 0 0,0 1 0 0 0,0-1 0 0 0,0 0 0 0 0,0-1-1 0 0,1 1 1 0 0,-1-1 0 0 0,0 1 0 0 0,1-2 0 0 0,-1 1 0 0 0,1 0-1 0 0,0-1 1 0 0,-1 0 0 0 0,1 0 0 0 0,-1 0 0 0 0,1 0 0 0 0,-1-1-1 0 0,1 0 1 0 0,4-1 0 0 0,7 0-10 0 0,-1-2 0 0 0,-13 3 0 0 0,1-1 0 0 0,-1 0-1 0 0,1 0 1 0 0,-1 1 0 0 0,0-1-1 0 0,0-1 1 0 0,0 1 0 0 0,0 0-1 0 0,0 0 1 0 0,-1-1 0 0 0,1 1-1 0 0,-1-1 1 0 0,1 1 0 0 0,-1-1-1 0 0,0 0 1 0 0,0 0 0 0 0,1-5-1 0 0,-1 4 4 0 0,-1 0-1 0 0,1 1 0 0 0,-1-1 0 0 0,1 0 0 0 0,-1 0 0 0 0,-1 1 0 0 0,1-1 0 0 0,0 0 0 0 0,-1 0 0 0 0,0 1 0 0 0,0-1 0 0 0,0 0 0 0 0,-2-3 0 0 0,0 1 10 0 0,0 0 1 0 0,-1 0-1 0 0,0 0 0 0 0,0 1 1 0 0,0 0-1 0 0,-1 0 0 0 0,0 0 1 0 0,0 0-1 0 0,0 1 0 0 0,0 0 1 0 0,-1 0-1 0 0,1 0 0 0 0,-1 1 1 0 0,-12-5-1 0 0,10 4-35 0 0,-1 0-1 0 0,0 1 0 0 0,0 0 1 0 0,-1 0-1 0 0,1 1 1 0 0,-13-1-1 0 0,19 3 26 0 0,0 0 0 0 0,0 0-1 0 0,0 0 1 0 0,0 0 0 0 0,0 1 0 0 0,1-1 0 0 0,-1 1 0 0 0,0 0 0 0 0,0 0-1 0 0,0 0 1 0 0,-2 1 0 0 0,3-1-2 0 0,0 1-1 0 0,1-1 1 0 0,-1 0-1 0 0,1 0 1 0 0,-1 1-1 0 0,1-1 1 0 0,-1 1-1 0 0,1 0 1 0 0,0-1-1 0 0,0 1 1 0 0,0 0-1 0 0,0 0 1 0 0,0-1-1 0 0,0 1 1 0 0,1 0-1 0 0,-1 0 1 0 0,0 4-1 0 0,-1 0 25 0 0,1 1 0 0 0,0 0 0 0 0,1 0 0 0 0,-1-1 0 0 0,1 1 0 0 0,1 0 0 0 0,-1 0 0 0 0,1-1 0 0 0,0 1 0 0 0,1 0 0 0 0,-1-1 0 0 0,1 1 0 0 0,1-1 0 0 0,-1 0 0 0 0,6 9 0 0 0,5 10-85 0 0,2 0 0 0 0,34 43-1 0 0,-40-58 52 0 0,0-1-1 0 0,0 0 0 0 0,1 0 1 0 0,0-1-1 0 0,0 0 0 0 0,1-1 1 0 0,0 0-1 0 0,23 10 0 0 0,-33-16-44 0 0,1-1 0 0 0,-1 1-1 0 0,1-1 1 0 0,0 0 0 0 0,-1 1 0 0 0,1-1-1 0 0,0 0 1 0 0,0 0 0 0 0,-1 0-1 0 0,1 0 1 0 0,0-1 0 0 0,-1 1 0 0 0,1 0-1 0 0,0-1 1 0 0,-1 1 0 0 0,1-1 0 0 0,-1 1-1 0 0,1-1 1 0 0,-1 0 0 0 0,2-1-1 0 0,13-10-2476 0 0,-3-3-3679 0 0,-3-1-1500 0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6.8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10 18687 0 0,'0'0'430'0'0,"-2"-1"55"0"0,-11-7 782 0 0,12 7-470 0 0,2 16 1338 0 0,45 183 1435 0 0,-8-38-3389 0 0,-11-41-110 0 0,-10-32-1282 0 0,4 13-2434 0 0,-17-87 2830 0 0,0 0 1 0 0,1 0-1 0 0,1 0 0 0 0,0 0 1 0 0,9 14-1 0 0,-8-17-6896 0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7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 43 16272 0 0,'-3'4'121'0'0,"1"-2"2"0"0,1 1-1 0 0,-1-1 1 0 0,1 1-1 0 0,0-1 1 0 0,0 1-1 0 0,0-1 1 0 0,0 1-1 0 0,0 0 1 0 0,0-1-1 0 0,0 6 1 0 0,1-6-97 0 0,-1-1 1 0 0,1 1-1 0 0,0-1 1 0 0,-1 1-1 0 0,1-1 0 0 0,-1 1 1 0 0,1-1-1 0 0,-1 1 1 0 0,0-1-1 0 0,-1 3 1 0 0,-3 4-28 0 0,4-4 235 0 0,-1 1 0 0 0,1 0 0 0 0,0-1 0 0 0,1 1 0 0 0,-1 0 0 0 0,1 0 0 0 0,0-1 0 0 0,0 1-1 0 0,1 0 1 0 0,-1 0 0 0 0,1-1 0 0 0,1 7 0 0 0,3 5 796 0 0,1 0 1 0 0,9 17-1 0 0,-1-1-488 0 0,-12-28-496 0 0,0-1 1 0 0,0 0 0 0 0,0 1-1 0 0,0-1 1 0 0,1 0 0 0 0,-1 0-1 0 0,1-1 1 0 0,0 1 0 0 0,0 0-1 0 0,0-1 1 0 0,0 0 0 0 0,0 0-1 0 0,4 2 1 0 0,-3-1 58 0 0,1-1 0 0 0,0 0 0 0 0,-1 0 0 0 0,1 0 0 0 0,0-1 0 0 0,0 1-1 0 0,0-1 1 0 0,0-1 0 0 0,7 1 0 0 0,-10-1-66 0 0,0 0 1 0 0,0 0-1 0 0,-1 0 0 0 0,1-1 0 0 0,0 1 0 0 0,0-1 1 0 0,0 0-1 0 0,0 1 0 0 0,-1-1 0 0 0,1 0 0 0 0,0 0 0 0 0,-1 0 1 0 0,1 0-1 0 0,1-2 0 0 0,19-20 341 0 0,-12 11-200 0 0,-8 8-174 0 0,1 1 0 0 0,-1-1 0 0 0,0 0 0 0 0,0 0 0 0 0,0 0-1 0 0,0 0 1 0 0,-1 0 0 0 0,1 0 0 0 0,-1 0 0 0 0,0-1 0 0 0,-1 1 0 0 0,1-8 0 0 0,0 0 120 0 0,-1 1-1 0 0,-1 0 1 0 0,-2-19 0 0 0,1 20-44 0 0,0 1 0 0 0,-1 0 0 0 0,0 0 0 0 0,-1 0 0 0 0,0 1 0 0 0,0-1 0 0 0,-1 1 0 0 0,0 0 0 0 0,0 0 0 0 0,-1 0 0 0 0,0 1 0 0 0,0 0 0 0 0,-1 0 0 0 0,0 1 0 0 0,0-1 0 0 0,0 2 0 0 0,-10-7 0 0 0,14 11-101 0 0,0-1-1 0 0,0 0 0 0 0,0 1 1 0 0,-1 0-1 0 0,1 0 1 0 0,-1 0-1 0 0,1 0 1 0 0,-1 1-1 0 0,1-1 1 0 0,-1 1-1 0 0,1 0 1 0 0,-1 0-1 0 0,1 0 0 0 0,-1 0 1 0 0,1 1-1 0 0,-1-1 1 0 0,1 1-1 0 0,-1 0 1 0 0,1 0-1 0 0,0 0 1 0 0,-1 0-1 0 0,-3 3 0 0 0,2-1-96 0 0,0 0 0 0 0,1 0 0 0 0,-1 0 0 0 0,1 0 0 0 0,0 1-1 0 0,-1 0 1 0 0,2 0 0 0 0,-1 0 0 0 0,0 0 0 0 0,1 1 0 0 0,0 0 0 0 0,0-1-1 0 0,-4 9 1 0 0,3-2-899 0 0,1-1-1 0 0,0 1 0 0 0,-2 18 1 0 0,3 8-7634 0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7.5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82 370 19207 0 0,'-27'-67'2080'0'0,"19"53"-1791"0"0,0 1 5486 0 0,-2 18-4608 0 0,8-3-1093 0 0,-1 0 0 0 0,1 0-1 0 0,0 1 1 0 0,0-1 0 0 0,0 1 0 0 0,0-1 0 0 0,0 1 0 0 0,1 0 0 0 0,0 0-1 0 0,-1-1 1 0 0,1 1 0 0 0,0 0 0 0 0,0 0 0 0 0,0 0 0 0 0,1 1 0 0 0,-1-1-1 0 0,0 4 1 0 0,0 4-27 0 0,1 0 0 0 0,0 0-1 0 0,2 20 1 0 0,0-17-56 0 0,1 0 1 0 0,0 0-1 0 0,1 0 0 0 0,0 0 1 0 0,1 0-1 0 0,1-1 1 0 0,1 0-1 0 0,10 18 0 0 0,-13-24-82 0 0,1-1-1 0 0,0 1 1 0 0,0-1-1 0 0,1 1 1 0 0,-1-1-1 0 0,1-1 1 0 0,8 6-1 0 0,-12-9 52 0 0,0-1 0 0 0,1 1-1 0 0,0-1 1 0 0,-1 0 0 0 0,1 1-1 0 0,0-1 1 0 0,-1-1 0 0 0,1 1-1 0 0,0 0 1 0 0,0-1 0 0 0,0 1-1 0 0,0-1 1 0 0,0 0-1 0 0,0 0 1 0 0,0 0 0 0 0,-1 0-1 0 0,1-1 1 0 0,0 1 0 0 0,0-1-1 0 0,0 1 1 0 0,0-1 0 0 0,5-2-1 0 0,-6 1-2 0 0,1 1 0 0 0,-1-1 0 0 0,1 0 0 0 0,-1 0 0 0 0,0 0 0 0 0,0 0 0 0 0,0 0 0 0 0,0 0 0 0 0,3-5 0 0 0,14-25-190 0 0,-10 16 119 0 0,-1 0 64 0 0,-1 0 0 0 0,-1-1 1 0 0,7-26-1 0 0,-4 14 9 0 0,-8 21 41 0 0,-1 6 1 0 0,0 0 0 0 0,0 1-1 0 0,0-1 1 0 0,1 0 0 0 0,-1 1 0 0 0,1-1 0 0 0,-1 1-1 0 0,1-1 1 0 0,-1 0 0 0 0,1 1 0 0 0,0-1-1 0 0,0 1 1 0 0,1-2 0 0 0,6 16 136 0 0,44 87 59 0 0,-40-72-295 0 0,-10-21-20 0 0,0 0 0 0 0,1-1-1 0 0,0 0 1 0 0,0 0-1 0 0,1 0 1 0 0,7 10 0 0 0,-9-13-1440 0 0,3 6-476 0 0</inkml:trace>
  <inkml:trace contextRef="#ctx0" brushRef="#br0" timeOffset="1">332 20 13360 0 0,'0'0'1424'0'0,"-6"0"-1424"0"0,-4-6 0 0 0,5-8 8999 0 0,5 34-8999 0 0,5 4-160 0 0,-5-1 0 0 0,6 5-6120 0 0,-2-9-1223 0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8.0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1 520 19495 0 0,'0'0'1766'0'0,"2"-1"-1454"0"0,62-21 1704 0 0,9 8 818 0 0,36-14-801 0 0,-105 27-1967 0 0,1-1 0 0 0,-1 0 0 0 0,0 0 0 0 0,0 0 0 0 0,0 0-1 0 0,-1 0 1 0 0,1-1 0 0 0,0 0 0 0 0,-1 0 0 0 0,0 0 0 0 0,5-5-1 0 0,-4 4-16 0 0,0 0-1 0 0,-1 0 0 0 0,2 1 0 0 0,-1-1 0 0 0,0 1 0 0 0,10-5 0 0 0,-9 6-81 0 0,-3 1-154 0 0,0 0-1 0 0,1 1 1 0 0,-1-1 0 0 0,0-1 0 0 0,0 1 0 0 0,0 0-1 0 0,0 0 1 0 0,0-1 0 0 0,0 1 0 0 0,0-1 0 0 0,0 0-1 0 0,-1 1 1 0 0,1-1 0 0 0,2-3 0 0 0</inkml:trace>
  <inkml:trace contextRef="#ctx0" brushRef="#br0" timeOffset="1">70 0 20935 0 0,'0'0'1899'0'0,"0"2"-1416"0"0,1 17 756 0 0,0 1 0 0 0,2-1 0 0 0,6 28 1 0 0,22 57-415 0 0,-11-40-454 0 0,-19-58-348 0 0,112 344 123 0 0,-95-299-219 0 0,-11-29-855 0 0,1-2 0 0 0,15 31 0 0 0,-22-50 782 0 0,-1 0 0 0 0,0 0 0 0 0,1 0 0 0 0,0 0 0 0 0,-1 0 0 0 0,1 0 0 0 0,-1 0 0 0 0,1 0 0 0 0,0-1 0 0 0,0 1 0 0 0,0 0 0 0 0,-1 0 0 0 0,1-1 0 0 0,0 1 0 0 0,0 0 0 0 0,0-1 0 0 0,0 1 0 0 0,0-1 0 0 0,0 0 0 0 0,0 1 0 0 0,0-1 0 0 0,0 0 0 0 0,0 1 0 0 0,0-1 0 0 0,0 0 0 0 0,1 0 0 0 0,-1 0-1 0 0,0 0 1 0 0,0 0 0 0 0,0 0 0 0 0,0 0 0 0 0,0-1 0 0 0,0 1 0 0 0,0 0 0 0 0,0-1 0 0 0,0 1 0 0 0,0 0 0 0 0,2-2 0 0 0,8-7-2390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57.5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0 161 17479 0 0,'0'0'1750'0'0,"2"0"-1604"0"0,24-4 542 0 0,-21 2-293 0 0,1 1-1 0 0,-1 0 0 0 0,11 0 1 0 0,-4 0 190 0 0,-1 0 0 0 0,13-3 0 0 0,-17 2-374 0 0,1 1 0 0 0,0 0 0 0 0,0 0 0 0 0,0 1 0 0 0,0 0 0 0 0,0 0 0 0 0,11 2 1 0 0,-9 1-146 0 0,-7-2-52 0 0,0 0 1 0 0,0-1 0 0 0,0 1-1 0 0,0-1 1 0 0,0 1 0 0 0,0-1 0 0 0,0 0-1 0 0,0 0 1 0 0,0 0 0 0 0,0-1-1 0 0,0 1 1 0 0,4-2 0 0 0,-4 2-154 0 0,-1-1 0 0 0,1 1 0 0 0,-1-1 1 0 0,1 1-1 0 0,-1 0 0 0 0,1 0 0 0 0,-1 0 0 0 0,1 1 0 0 0,-1-1 1 0 0,0 0-1 0 0,4 2 0 0 0,11 1-5372 0 0,2-2-2294 0 0</inkml:trace>
  <inkml:trace contextRef="#ctx0" brushRef="#br0" timeOffset="1">708 156 19351 0 0,'0'0'1943'0'0,"2"2"-1783"0"0,15 20-87 0 0,-13-18 100 0 0,0 1 0 0 0,-1-1 0 0 0,1 1 0 0 0,-1 0 0 0 0,0 1 0 0 0,0-1 0 0 0,2 7 0 0 0,8 28 1072 0 0,-6-22-1237 0 0,-2 0 1 0 0,6 32 0 0 0,-10-45-198 0 0,-1-3 51 0 0,0 0-1 0 0,0-1 0 0 0,0 1 0 0 0,1-1 0 0 0,-1 1 0 0 0,0-1 0 0 0,1 1 1 0 0,-1-1-1 0 0,1 1 0 0 0,1 1 0 0 0</inkml:trace>
  <inkml:trace contextRef="#ctx0" brushRef="#br0" timeOffset="2">718 4 9216 0 0,'0'0'992'0'0,"-4"0"-992"0"0,-7-4 9127 0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8.4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0 14944 0 0,'0'0'1357'0'0,"-1"2"-1117"0"0,0 5 170 0 0,0 0 1 0 0,0 0 0 0 0,0 0-1 0 0,1 1 1 0 0,0-1-1 0 0,1 0 1 0 0,-1 0-1 0 0,1 0 1 0 0,3 8 0 0 0,22 66 4308 0 0,-25-77-4707 0 0,3 5 232 0 0,1 0-1 0 0,0-1 1 0 0,0 1 0 0 0,1-1 0 0 0,0 0-1 0 0,9 9 1 0 0,14 19 287 0 0,-27-34-534 0 0,0 1-1 0 0,0 0 1 0 0,0-1 0 0 0,0 1-1 0 0,1-1 1 0 0,-1 0-1 0 0,1 1 1 0 0,0-1 0 0 0,-1 0-1 0 0,7 2 1 0 0,-8-3-1 0 0,0-1 0 0 0,0 0 0 0 0,1 1 0 0 0,-1-1 0 0 0,0 0 0 0 0,0 0 0 0 0,1 0-1 0 0,-1 0 1 0 0,0 0 0 0 0,0 0 0 0 0,1 0 0 0 0,-1-1 0 0 0,0 1 0 0 0,0 0 0 0 0,1-1 0 0 0,-1 1 0 0 0,0-1 0 0 0,0 1 0 0 0,0-1 0 0 0,0 0 0 0 0,0 1 0 0 0,1-1 0 0 0,-1 0 0 0 0,-1 0 0 0 0,1 0 0 0 0,0 0 0 0 0,0 1 0 0 0,0-1 0 0 0,0 0 0 0 0,-1-1 0 0 0,1 1 0 0 0,0-1-1 0 0,4-6-114 0 0,0 0 0 0 0,-1 0 0 0 0,-1-1 0 0 0,1 1 0 0 0,3-18 0 0 0,6-46 143 0 0,-8 33-67 0 0,-2 30 157 0 0,-1 9-54 0 0,3 14-31 0 0,-2-2-13 0 0,7 8 30 0 0,-4-10-45 0 0,-1 0 1 0 0,-1 1-1 0 0,0 0 1 0 0,4 14-1 0 0,7 44-78 0 0,24 69 0 0 0,1-1-17 0 0,-27-88 116 0 0,-1 0 1 0 0,6 71-1 0 0,-17-114 19 0 0,-1 1 0 0 0,0-1 0 0 0,0 0 0 0 0,0 1 0 0 0,-1-1 0 0 0,0 0 0 0 0,0 1 0 0 0,-1-1 0 0 0,1 0 0 0 0,-1 0 0 0 0,-1 0 0 0 0,1 0 0 0 0,-1 0 0 0 0,0-1 0 0 0,-4 6 0 0 0,4-6 22 0 0,1-1-13 0 0,0 0 1 0 0,-1 0 0 0 0,1-1-1 0 0,-1 1 1 0 0,0-1 0 0 0,0 1-1 0 0,0-1 1 0 0,0 0-1 0 0,0 0 1 0 0,-1 0 0 0 0,0-1-1 0 0,1 1 1 0 0,-1-1 0 0 0,0 0-1 0 0,-8 3 1 0 0,-47 9 186 0 0,34-9-174 0 0,14-4-93 0 0,-1 1 0 0 0,1-2 0 0 0,-1 1 0 0 0,-19-3 0 0 0,-8 0-199 0 0,-3 1-1275 0 0,-1-2-4998 0 0,0-1-2200 0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8.7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 10136 0 0,'0'0'1510'0'0,"0"4"752"0"0,0 4-526 0 0,1 0 0 0 0,0 0 1 0 0,0 1-1 0 0,5 13 1 0 0,15 34 1814 0 0,-3-9-2440 0 0,3 11-426 0 0,10 34-306 0 0,-23-73-396 0 0,-7-17-39 0 0,0 1 0 0 0,0-1 1 0 0,0 0-1 0 0,0 1 1 0 0,0-1-1 0 0,0 0 0 0 0,0 6 1 0 0</inkml:trace>
  <inkml:trace contextRef="#ctx0" brushRef="#br0" timeOffset="1">22 0 12896 0 0,'0'0'1680'0'0,"10"14"-1360"0"0,0 0 0 0 0,6-1 0 0 0,-4-3-512 0 0,3 4-96 0 0,1 6-16 0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9.1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199 31 6912 0 0,'-2'-3'278'0'0,"0"1"0"0"0,-1 0 0 0 0,1 0 0 0 0,-1 0 0 0 0,0 0 0 0 0,0 0 0 0 0,0 1 0 0 0,0-1 0 0 0,0 1 0 0 0,0 0 0 0 0,0 0 0 0 0,0 0 0 0 0,0 0 0 0 0,0 0-1 0 0,-1 1 1 0 0,1-1 0 0 0,-4 1 0 0 0,-16-4 4977 0 0,19 4-4315 0 0,0-1 1 0 0,0 1-1 0 0,0 0 0 0 0,-8 0 0 0 0,1 0 611 0 0,11 1-1462 0 0,-1-1 0 0 0,0 0 0 0 0,1 0 0 0 0,-1 1 0 0 0,1-1 0 0 0,-1 0 0 0 0,1 1 0 0 0,-1-1 0 0 0,1 1 0 0 0,-1-1 0 0 0,1 1 0 0 0,-1-1 0 0 0,1 1 0 0 0,0-1 0 0 0,-1 1 0 0 0,1-1 0 0 0,0 1 0 0 0,-1-1 0 0 0,1 1-1 0 0,0 0 1 0 0,-1 0 0 0 0,-2 11 425 0 0,3-8-471 0 0,1 0 0 0 0,-1 0 0 0 0,1 0 0 0 0,0-1 0 0 0,1 1 0 0 0,-1 0 0 0 0,1-1 1 0 0,-1 1-1 0 0,1-1 0 0 0,0 1 0 0 0,0-1 0 0 0,1 0 0 0 0,-1 0 0 0 0,4 4 0 0 0,1 0 24 0 0,1 1-1 0 0,0-1 0 0 0,0-1 1 0 0,11 7-1 0 0,-11-7 10 0 0,0 1 0 0 0,0 0 0 0 0,-1 1 0 0 0,8 8 0 0 0,-2-1 33 0 0,-10-12-69 0 0,-1-1-1 0 0,0 1 0 0 0,0-1 0 0 0,0 1 1 0 0,-1 0-1 0 0,1 0 0 0 0,0 0 0 0 0,-1 0 0 0 0,0 0 1 0 0,0 0-1 0 0,0 0 0 0 0,0 1 0 0 0,0-1 0 0 0,-1 0 1 0 0,1 0-1 0 0,-1 1 0 0 0,0-1 0 0 0,0 0 1 0 0,0 1-1 0 0,-1-1 0 0 0,0 5 0 0 0,0-6-24 0 0,0 1 1 0 0,0-1-1 0 0,-1 0 0 0 0,1 0 1 0 0,0 0-1 0 0,-1 0 0 0 0,0 0 0 0 0,1 0 1 0 0,-1-1-1 0 0,0 1 0 0 0,0-1 0 0 0,0 1 1 0 0,0-1-1 0 0,0 1 0 0 0,0-1 1 0 0,0 0-1 0 0,-1 0 0 0 0,1 0 0 0 0,-3 0 1 0 0,-3 2-41 0 0,-1 0 0 0 0,0-1 1 0 0,-17 1-1 0 0,-79 9-2380 0 0,77-11 507 0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09.6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45 347 17791 0 0,'-9'20'3700'0'0,"11"-19"-3312"0"0,0 1 0 0 0,0 0 1 0 0,0 0-1 0 0,0 0 0 0 0,0 0 0 0 0,0 0 0 0 0,2 4 0 0 0,0-1-195 0 0,63 60 1895 0 0,-53-50-1684 0 0,16 22 1 0 0,-4-3-165 0 0,0-3-40 0 0,45 41 1 0 0,-64-68-190 0 0,-5-3 43 0 0,-3-14-47 0 0,0-1-1 0 0,0 1 1 0 0,-2 0-1 0 0,0 0 1 0 0,0 0-1 0 0,-1 0 1 0 0,-11-22-1 0 0,-4-4-95 0 0,-28-39 1 0 0,5 9-99 0 0,-23-31-31 0 0,-8-17 83 0 0,69 108 135 0 0,0 1 0 0 0,1-1 0 0 0,0 0 0 0 0,0 0 0 0 0,1-1 0 0 0,0 1 0 0 0,-1-13 0 0 0,8 14 0 0 0,-2 5 7 0 0,1 0 0 0 0,0 0 0 0 0,0 1 1 0 0,1 0-1 0 0,-1 0 0 0 0,0 0 0 0 0,1 0 0 0 0,0 0 0 0 0,-1 1 0 0 0,1 0 0 0 0,0 0 0 0 0,8-1 0 0 0,4 2 72 0 0,0 0 0 0 0,23 4 0 0 0,-10-1 24 0 0,-4 0 24 0 0,0 2 0 0 0,27 8 1 0 0,5 2 82 0 0,125 7 237 0 0,-104-14-337 0 0,320 19 253 0 0,-388-27-438 0 0,1 0 0 0 0,-1-2 0 0 0,0 1 0 0 0,1-1 0 0 0,15-6-1 0 0,-25 8-282 0 0,-14-6-5257 0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0.0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17735 0 0,'0'0'1610'0'0,"1"2"-1324"0"0,0 0-157 0 0,1 1 0 0 0,0-1 0 0 0,0 1-1 0 0,0-1 1 0 0,0 0 0 0 0,0 0 0 0 0,1 0 0 0 0,-1 0-1 0 0,0 0 1 0 0,1 0 0 0 0,0-1 0 0 0,-1 0-1 0 0,1 1 1 0 0,0-1 0 0 0,0 0 0 0 0,0 0 0 0 0,5 1-1 0 0,4 0 1085 0 0,-1-1-1 0 0,0-1 1 0 0,20-1-1 0 0,-20 0-822 0 0,1 1 0 0 0,0 0 0 0 0,14 2 0 0 0,5 3 70 0 0,-19-4-332 0 0,0 0-1 0 0,11 5 1 0 0,-21-6-107 0 0,-15 8-448 0 0,-16 13-45 0 0,28-20 339 0 0,-1 1 5 0 0,1 0 94 0 0,-1 1 0 0 0,0-1 0 0 0,1 1 0 0 0,-1 0-1 0 0,1 0 1 0 0,0-1 0 0 0,0 1 0 0 0,0 0 0 0 0,-1 6 0 0 0,2-7-41 0 0,0 0-12 0 0,0 0 72 0 0,1 0 0 0 0,-1 0-1 0 0,0 0 1 0 0,0 0 0 0 0,1 0 0 0 0,0-1 0 0 0,-1 1-1 0 0,2 3 1 0 0,-1-4 8 0 0,0 1 0 0 0,0-1 0 0 0,0 0 0 0 0,0 0 0 0 0,0 1 0 0 0,0-1-1 0 0,0 0 1 0 0,0 0 0 0 0,1 0 0 0 0,-1 0 0 0 0,0 0 0 0 0,1-1 0 0 0,-1 1 0 0 0,1 0 0 0 0,2 0-1 0 0,22 7 10 0 0,-20-7-2 0 0,0 0 0 0 0,-1 1 0 0 0,1-1 0 0 0,-1 1 0 0 0,0 1 0 0 0,1-1 0 0 0,-1 1 0 0 0,0 0 0 0 0,5 4 0 0 0,-4-3 0 0 0,2 0 44 0 0,1 2 122 0 0,1 17-64 0 0,-10-21-87 0 0,1 0 0 0 0,-1 0 0 0 0,0 0 0 0 0,1 0 0 0 0,-1 0 0 0 0,0 1 0 0 0,-1-1 0 0 0,1 0 0 0 0,0 0 0 0 0,0 0 0 0 0,-1 0 0 0 0,0 0 0 0 0,1 0 0 0 0,-1 0 0 0 0,0 0 0 0 0,0 0 0 0 0,0 0 0 0 0,0 0 0 0 0,0 0 0 0 0,0 0 0 0 0,-1-1 0 0 0,-2 3 0 0 0,-4 5 118 0 0,0-1 0 0 0,-1-1 0 0 0,-11 8-1 0 0,0 1-32 0 0,14-12-100 0 0,1-1 0 0 0,-1 1 0 0 0,0-1 0 0 0,0 0 0 0 0,-10 3 0 0 0,1 0-12 0 0,12-5-19 0 0,-1 0 0 0 0,0 0-1 0 0,0 0 1 0 0,0 0 0 0 0,0-1 0 0 0,1 0-1 0 0,-1 0 1 0 0,0 0 0 0 0,0 0 0 0 0,-5-1-1 0 0,6 1-264 0 0,1-1 0 0 0,0 1 0 0 0,0-1 0 0 0,0 1 0 0 0,-1-1-1 0 0,1 0 1 0 0,0 0 0 0 0,0 0 0 0 0,0 0 0 0 0,0 0 0 0 0,0 0 0 0 0,1 0-1 0 0,-1-1 1 0 0,0 1 0 0 0,1-1 0 0 0,-1 1 0 0 0,1-1 0 0 0,-3-3 0 0 0,0-5-8073 0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0.4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 2304 0 0,'0'0'22969'0'0,"0"1"-21895"0"0,2 11 156 0 0,-1-10-1156 0 0,-1-1 0 0 0,1 1 0 0 0,-1 0-1 0 0,1-1 1 0 0,-1 1 0 0 0,0-1-1 0 0,0 1 1 0 0,0-1 0 0 0,0 1 0 0 0,0 2-1 0 0,-3 13 218 0 0,1 1-1 0 0,0 0 0 0 0,2 0 0 0 0,1 21 0 0 0,0-2-239 0 0,-1-34-48 0 0,0-1 1 0 0,0 1-1 0 0,0 0 1 0 0,0-1-1 0 0,1 1 1 0 0,-1 0-1 0 0,1-1 0 0 0,0 1 1 0 0,1 2-1 0 0,3 3 4 0 0,0 0-1 0 0,11 13 0 0 0,-13-18-2 0 0,1 0 0 0 0,-1 0 0 0 0,1 0 0 0 0,0 0 0 0 0,0 0 1 0 0,0-1-1 0 0,1 0 0 0 0,-1 0 0 0 0,0 0 0 0 0,1 0 0 0 0,0-1 0 0 0,-1 1 0 0 0,1-1 0 0 0,0 0 0 0 0,0-1 0 0 0,5 1 0 0 0,-1-1 7 0 0,1 1 0 0 0,0-2-1 0 0,-1 1 1 0 0,1-1 0 0 0,-1-1-1 0 0,0 0 1 0 0,12-3 0 0 0,-17 3-47 0 0,0 1 0 0 0,1-1 0 0 0,-1 0 0 0 0,0 0 1 0 0,0 0-1 0 0,-1-1 0 0 0,1 1 0 0 0,0-1 0 0 0,-1 0 1 0 0,4-4-1 0 0,-4 3-679 0 0,0 0 1 0 0,0 0 0 0 0,0 0-1 0 0,-1-1 1 0 0,3-6 0 0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0.8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6448 0 0,'0'0'585'0'0,"0"3"123"0"0,-1 20 7074 0 0,-1 10 1522 0 0,5-9-7382 0 0,25 115 1196 0 0,-14-52-2863 0 0,-11-60-523 0 0,1-1 0 0 0,13 44 0 0 0,-9-44-1188 0 0,-1-2-447 0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1.2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35 9216 0 0,'-4'-35'7497'0'0,"4"45"-5384"0"0,3 13 1930 0 0,9 6-2298 0 0,-2-4-948 0 0,10 28 651 0 0,4 13-143 0 0,-22-58-1249 0 0,23 88 465 0 0,61 149 0 0 0,-78-229-989 0 0,12 18 0 0 0,-7-12-239 0 0,-9-17 302 0 0,-1 0 0 0 0,1 0 0 0 0,0 0 0 0 0,0-1 0 0 0,0 1 1 0 0,6 3-1 0 0,6 6-1205 0 0</inkml:trace>
  <inkml:trace contextRef="#ctx0" brushRef="#br0" timeOffset="1">462 365 15288 0 0,'0'0'697'0'0,"-1"0"-9"0"0,-8 1-633 0 0,1 0 0 0 0,-1 0 0 0 0,1 1-1 0 0,-13 4 1 0 0,-13 3 1093 0 0,26-8-594 0 0,1 1-1 0 0,0 1 0 0 0,-1 0 0 0 0,1 0 0 0 0,0 0 0 0 0,-11 8 0 0 0,-36 30 2086 0 0,50-38-2575 0 0,1 0 0 0 0,0 0 0 0 0,0 1 0 0 0,1-1-1 0 0,-1 1 1 0 0,1 0 0 0 0,0 0 0 0 0,0 0 0 0 0,0 0 0 0 0,0 0 0 0 0,1 1 0 0 0,0-1 0 0 0,0 0 0 0 0,0 1 0 0 0,0-1 0 0 0,1 1-1 0 0,-1 7 1 0 0,1-6 57 0 0,1 0 0 0 0,-1 0 0 0 0,1 0 0 0 0,0 0 0 0 0,0 0 0 0 0,1 0 0 0 0,0-1 0 0 0,0 1 0 0 0,0-1 0 0 0,0 1 0 0 0,1-1 0 0 0,0 0 0 0 0,6 8 0 0 0,-3-5-109 0 0,0-1-1 0 0,1 0 1 0 0,1 0 0 0 0,-1 0 0 0 0,1-1 0 0 0,0 0-1 0 0,0 0 1 0 0,1-1 0 0 0,-1 0 0 0 0,1-1 0 0 0,0 0 0 0 0,1 0-1 0 0,14 4 1 0 0,-14-6-12 0 0,-5-1 0 0 0,-1 1 0 0 0,1-1 0 0 0,0 0 0 0 0,0-1 0 0 0,0 1 0 0 0,0-1 0 0 0,0 0 0 0 0,0 0 0 0 0,0 0 0 0 0,0-1 0 0 0,6-1 0 0 0,-6 1-395 0 0,0-1 0 0 0,0 0-1 0 0,0 0 1 0 0,0 0 0 0 0,0-1 0 0 0,0 1 0 0 0,0-1-1 0 0,-1 0 1 0 0,0 0 0 0 0,1-1 0 0 0,-1 0-1 0 0,0 1 1 0 0,3-6 0 0 0,9-11-7791 0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1.6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 17503 0 0,'0'0'1588'0'0,"-1"2"-1304"0"0,-2 5-424 0 0,0-1 464 0 0,0 0 1 0 0,0 1-1 0 0,1-1 1 0 0,0 0-1 0 0,0 1 1 0 0,1-1-1 0 0,0 1 1 0 0,0 0-1 0 0,0-1 1 0 0,1 1-1 0 0,0 11 1 0 0,14 53 2728 0 0,0 5-1764 0 0,-13-69-1202 0 0,0-1-1 0 0,1 1 1 0 0,0-1 0 0 0,0 0-1 0 0,6 12 1 0 0,-8-18-82 0 0,1-1 1 0 0,0 1-1 0 0,0 0 0 0 0,-1-1 1 0 0,1 1-1 0 0,0-1 0 0 0,-1 1 1 0 0,1-1-1 0 0,0 0 0 0 0,-1 1 1 0 0,1-1-1 0 0,-1 0 0 0 0,1 1 1 0 0,0-2-1 0 0,2-4-5 0 0,1-1 0 0 0,-1 0 0 0 0,0 0 0 0 0,3-15 0 0 0,4-8 0 0 0,6-18 0 0 0,-15 48 0 0 0,-1-1 0 0 0,0 0 0 0 0,0 0 0 0 0,1 1 0 0 0,-1-1 0 0 0,0 0 0 0 0,1 1 0 0 0,-1-1 0 0 0,1 1 0 0 0,-1-1 0 0 0,1 1 0 0 0,-1-1 0 0 0,1 1 0 0 0,0-1 0 0 0,-1 1 0 0 0,2-1 0 0 0,-1 0 0 0 0,0 1 0 0 0,0 0 0 0 0,0 0 0 0 0,0 0 0 0 0,0 0 0 0 0,0 0 0 0 0,0 1 0 0 0,0-1 0 0 0,0 0 0 0 0,0 0 0 0 0,0 1 0 0 0,-1-1 0 0 0,1 1 0 0 0,0-1 0 0 0,0 0 0 0 0,0 1 0 0 0,0 0 0 0 0,-1-1 0 0 0,1 1 0 0 0,0-1 0 0 0,0 1 0 0 0,-1 0 0 0 0,1 0 0 0 0,0-1 0 0 0,0 3 0 0 0,17 24 0 0 0,-16-22 0 0 0,9 20-93 0 0,-9-19 68 0 0,0-1-1 0 0,0 0 1 0 0,1 0-1 0 0,0 0 0 0 0,-1 0 1 0 0,2-1-1 0 0,-1 1 1 0 0,0-1-1 0 0,1 0 0 0 0,0 0 1 0 0,5 5-1 0 0,-8-8 29 0 0,0 0-1 0 0,0 0 1 0 0,0 0-1 0 0,0-1 1 0 0,0 1-1 0 0,1 0 1 0 0,-1-1-1 0 0,0 1 1 0 0,0 0 0 0 0,0-1-1 0 0,1 0 1 0 0,-1 1-1 0 0,0-1 1 0 0,1 0-1 0 0,-1 1 1 0 0,0-1-1 0 0,1 0 1 0 0,-1 0-1 0 0,0 0 1 0 0,1 0-1 0 0,-1-1 1 0 0,0 1 0 0 0,2 0-1 0 0,0-2 13 0 0,-1 1 0 0 0,1 0 1 0 0,-1 0-1 0 0,0-1 0 0 0,0 0 0 0 0,1 1 0 0 0,2-4 1 0 0,-2 2 2 0 0,-1 1-4 0 0,1-1 0 0 0,-1 1 0 0 0,1-1 0 0 0,-1 1 0 0 0,0-1 0 0 0,0 0 0 0 0,0 0 0 0 0,0 0 0 0 0,-1 0 0 0 0,1-1 0 0 0,0-3 0 0 0,12-20-234 0 0,-3 6 92 0 0,-5 9 126 0 0,1 0-1 0 0,0 1 0 0 0,8-12 0 0 0,0 3 196 0 0,-14 18-149 0 0,0 0 0 0 0,1 1 0 0 0,-1-1 0 0 0,1 1 0 0 0,-1 0 0 0 0,1-1 0 0 0,0 1 0 0 0,0 0 0 0 0,-1 0 0 0 0,1 0 0 0 0,0 0 0 0 0,0 0 0 0 0,0 0 0 0 0,0 1 0 0 0,0-1 1 0 0,0 1-1 0 0,0 0 0 0 0,1-1 0 0 0,-1 1 0 0 0,0 0 0 0 0,0 0 0 0 0,0 0 0 0 0,0 0 0 0 0,0 1 0 0 0,0-1 0 0 0,0 0 0 0 0,0 1 0 0 0,3 1 0 0 0,6 4 253 0 0,-9-5-288 0 0,0 0 0 0 0,0 0 1 0 0,0 0-1 0 0,0 1 0 0 0,-1-1 0 0 0,1 0 0 0 0,0 1 0 0 0,-1-1 0 0 0,1 1 0 0 0,1 2 0 0 0,9 16-136 0 0,-1 0 0 0 0,-1 0-1 0 0,-1 1 1 0 0,0 1 0 0 0,5 24-1 0 0,-4-16-562 0 0,-10-29 413 0 0,4 8 236 0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2.0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18863 0 0,'0'0'3092'0'0,"0"2"-1922"0"0,1 8-139 0 0,0 1 1 0 0,5 16-1 0 0,0-2-301 0 0,21 235 1817 0 0,-4-25-2077 0 0,-8-119-399 0 0,2 10-72 0 0,-9-74-49 0 0,-3-22-805 0 0,1-1 1 0 0,12 40-1 0 0,-15-63 535 0 0,1 9-2243 0 0</inkml:trace>
  <inkml:trace contextRef="#ctx0" brushRef="#br0" timeOffset="1">384 219 17735 0 0,'0'0'812'0'0,"-1"2"-14"0"0,0 2-767 0 0,0 0 0 0 0,0 0 0 0 0,1 0 0 0 0,-1 0 1 0 0,1 0-1 0 0,0-1 0 0 0,0 1 0 0 0,0 0 0 0 0,2 7 1 0 0,1 16 108 0 0,-6 21 1312 0 0,1-32-772 0 0,1 1 0 0 0,2 16 0 0 0,2 45 1098 0 0,-2-42-875 0 0,6 39 1 0 0,-5-61-789 0 0,2 16 220 0 0,10 30 0 0 0,8 27-251 0 0,-21-84 455 0 0,0-3-189 0 0,2 0-301 0 0,-1 0-1 0 0,0 0 0 0 0,0-1 1 0 0,0 1-1 0 0,1 0 0 0 0,-1-1 1 0 0,0 0-1 0 0,0 0 0 0 0,0 0 0 0 0,0 0 1 0 0,0 0-1 0 0,0 0 0 0 0,-1 0 1 0 0,4-3-1 0 0,0-1 57 0 0,1-1-1 0 0,8-11 1 0 0,11-12 247 0 0,-14 19-248 0 0,-8 7-42 0 0,0 0 0 0 0,0 0 0 0 0,1 0-1 0 0,-1 1 1 0 0,6-4 0 0 0,-8 6-52 0 0,1-1-1 0 0,-1 1 1 0 0,1-1-1 0 0,0 1 1 0 0,-1 0-1 0 0,1-1 1 0 0,-1 1-1 0 0,1 0 1 0 0,0 0-1 0 0,-1 0 1 0 0,1 0-1 0 0,-1 0 1 0 0,1 1-1 0 0,0-1 1 0 0,-1 0-1 0 0,1 1 1 0 0,-1-1 0 0 0,3 2-1 0 0,0 0-7 0 0,-1 0 0 0 0,1 0 0 0 0,-1 1 0 0 0,0-1 0 0 0,0 1 1 0 0,0 0-1 0 0,0 0 0 0 0,-1 0 0 0 0,1 0 0 0 0,-1 0 0 0 0,0 1 0 0 0,0-1 0 0 0,0 1 0 0 0,3 5 0 0 0,1 7 9 0 0,0 1 0 0 0,3 17 0 0 0,-8-32-11 0 0,8 36-923 0 0,13 45-3116 0 0,-13-63 2249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57.8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0 107 16152 0 0,'0'0'5497'0'0,"0"-1"-4245"0"0,0-2-1092 0 0,0 1 0 0 0,1-1 0 0 0,-1 1 0 0 0,0 0 0 0 0,1-1 0 0 0,-1 1 0 0 0,1-1 0 0 0,0 1 0 0 0,0 0 0 0 0,0 0 0 0 0,0-1 0 0 0,0 1 0 0 0,1 0 0 0 0,-1 0 0 0 0,1 0 0 0 0,-1 0 0 0 0,1 1 0 0 0,0-1 0 0 0,-1 0 0 0 0,1 1 0 0 0,3-3 0 0 0,-2 3-81 0 0,-1-1 0 0 0,0 1 1 0 0,1-1-1 0 0,-1 1 0 0 0,0-1 1 0 0,3-3-1 0 0,3-1-13 0 0,-2 1-10 0 0,-3 2-36 0 0,1 1 1 0 0,-1 0 0 0 0,0 0-1 0 0,0 0 1 0 0,1 0-1 0 0,-1 0 1 0 0,1 1 0 0 0,7-3-1 0 0,-7 3 9 0 0,-1-2-7 0 0,13-1-13 0 0,2 2-9 0 0,0 1 0 0 0,-1 0 0 0 0,23 3 0 0 0,2-1 0 0 0,-31 0-39 0 0,0 0-1 0 0,12 2 1 0 0,19 2-221 0 0,-21-4-171 0 0,10 0-1348 0 0,-9-7-2678 0 0,-11 0-3113 0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2.5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69 128 9672 0 0,'13'-29'748'0'0,"-13"27"-705"0"0,0-1 1 0 0,1 1 0 0 0,-1 0-1 0 0,0 0 1 0 0,0 0 0 0 0,0 0-1 0 0,0-1 1 0 0,-1 1 0 0 0,1 0-1 0 0,-1 0 1 0 0,1 0 0 0 0,-1 0-1 0 0,0 0 1 0 0,1 0-1 0 0,-1 0 1 0 0,0 0 0 0 0,0 0-1 0 0,-2-2 1 0 0,-2-5 1497 0 0,4 6-192 0 0,0 0 0 0 0,-1 1 0 0 0,1-1 0 0 0,-1 0 0 0 0,-3-4 0 0 0,-2 0-714 0 0,3 4-72 0 0,1 0 77 0 0,0 1 1 0 0,1 0-1 0 0,-1 0 1 0 0,0 0-1 0 0,-7-3 1 0 0,8 4 433 0 0,1 4-563 0 0,-2 0-394 0 0,1 1-1 0 0,0-1 1 0 0,0 1 0 0 0,1 0 0 0 0,-1 0-1 0 0,1 0 1 0 0,0 0 0 0 0,0 0 0 0 0,0 0 0 0 0,0 0-1 0 0,1 1 1 0 0,-1 3 0 0 0,2 3 25 0 0,0 0 0 0 0,0 0 0 0 0,5 18 0 0 0,-3-9-123 0 0,0 1 0 0 0,-1 31 0 0 0,-1-30-10 0 0,0 1-1 0 0,5 22 1 0 0,5 6-9 0 0,-1-12 0 0 0,6 69 0 0 0,-9 47-784 0 0,-7-148 555 0 0,0-1 1 0 0,1 1-1 0 0,0 0 0 0 0,0 0 0 0 0,0-1 1 0 0,4 8-1 0 0,-4-11 6 0 0,-1 0 1 0 0,1 0-1 0 0,0 0 0 0 0,-1 0 1 0 0,0 0-1 0 0,1 0 0 0 0,-1-1 1 0 0,-1 1-1 0 0,1 0 0 0 0,0 0 1 0 0,-2 5-1 0 0,1 0-1760 0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2.8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52 12896 0 0,'18'-8'594'0'0,"-15"7"-16"0"0,2 3-25 0 0,18 7 2150 0 0,-2-7 3639 0 0,35 2-3339 0 0,-34-1-2053 0 0,-18-2-858 0 0,-1 0 1 0 0,0-1 0 0 0,0 0 0 0 0,1 1 0 0 0,-1-1 0 0 0,4-1-1 0 0,11-2 205 0 0,1 0-1 0 0,-1-1 0 0 0,33-13 1 0 0,-50 16-295 0 0,1 0 0 0 0,0 0 0 0 0,-1 0 0 0 0,1 0 1 0 0,-1 0-1 0 0,1 0 0 0 0,-1 0 0 0 0,0-1 0 0 0,3-2 0 0 0,7-6-6 0 0,18-4-2008 0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3.2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91 6912 0 0,'0'0'314'0'0,"1"2"-6"0"0,3 2 778 0 0,0-1-1 0 0,0 1 0 0 0,0-1 0 0 0,0 0 0 0 0,0 0 0 0 0,1-1 0 0 0,0 1 0 0 0,-1-1 0 0 0,1 0 0 0 0,0 0 0 0 0,0 0 0 0 0,8 1 1 0 0,19-1 3518 0 0,2-5-4582 0 0,-23 1 237 0 0,0-1 0 0 0,-1 0 0 0 0,1 0 0 0 0,14-7 0 0 0,17-6-423 0 0,-24 9-177 0 0,-16 6 260 0 0,0 0 1 0 0,0 0-1 0 0,1 0 0 0 0,-1 1 0 0 0,0-1 1 0 0,1 1-1 0 0,-1-1 0 0 0,0 1 1 0 0,5-1-1 0 0,10 1-2232 0 0,-1 1-1 0 0,19 3 1 0 0,-8 1-286 0 0</inkml:trace>
  <inkml:trace contextRef="#ctx0" brushRef="#br0" timeOffset="1">538 162 15664 0 0,'-26'14'1571'0'0,"24"-4"-1423"0"0,-1-4-94 0 0,2-5 29 0 0,0 0-1 0 0,1 0 0 0 0,-1 0 0 0 0,0 0 0 0 0,1 0 0 0 0,-1 0 0 0 0,1 0 0 0 0,0 0 0 0 0,-1 1 0 0 0,1-1 0 0 0,0 0 0 0 0,0 0 1 0 0,-1 0-1 0 0,1 3 0 0 0,0-4 68 0 0,0 1 27 0 0,0 0 0 0 0,0 0 0 0 0,0 1 0 0 0,0-1 0 0 0,0 0 0 0 0,0 0-1 0 0,0 0 1 0 0,-1 0 0 0 0,1 0 0 0 0,-1 0 0 0 0,1 0 0 0 0,0 0 0 0 0,-2 1 0 0 0,-5 4 3922 0 0,-7-3-3944 0 0,4-8-126 0 0,10 5-28 0 0,0-1 0 0 0,0 1 0 0 0,0 0 0 0 0,0 0-1 0 0,0 0 1 0 0,-1 0 0 0 0,1 0 0 0 0,0 0 0 0 0,0 0 0 0 0,0 0-1 0 0,0 0 1 0 0,0 0 0 0 0,0 0 0 0 0,0 0 0 0 0,0 0-1 0 0,0 0 1 0 0,0 0 0 0 0,0-1 0 0 0,0 1 0 0 0,0 0 0 0 0,0 0-1 0 0,0 0 1 0 0,0 0 0 0 0,0 0 0 0 0,0 0 0 0 0,0 0 0 0 0,0 0-1 0 0,0 0 1 0 0,0 0 0 0 0,0-1 0 0 0,0 1 0 0 0,0 0 0 0 0,0 0-1 0 0,0 0 1 0 0,0 0 0 0 0,0 0 0 0 0,0 0 0 0 0,0 0 0 0 0,0 0-1 0 0,0 0 1 0 0,0 0 0 0 0,0-1 0 0 0,0 1 0 0 0,0 0-1 0 0,0 0 1 0 0,0 0 0 0 0,0 0 0 0 0,0 0 0 0 0,0 0 0 0 0,0 0-1 0 0,0 0 1 0 0,0 0 0 0 0,1 0 0 0 0,-1 0 0 0 0,0 0 0 0 0,0 0-1 0 0,0 0 1 0 0,2-4 5 0 0,1 1 0 0 0,-1-1 0 0 0,0 1 0 0 0,0-1-1 0 0,-1 0 1 0 0,1 0 0 0 0,-1 0 0 0 0,0 0 0 0 0,0 0 0 0 0,0 0 0 0 0,0 0-1 0 0,0-5 1 0 0,-1 7-8 0 0,0 0 1 0 0,0 0-1 0 0,0 1 0 0 0,1-1 1 0 0,-1 0-1 0 0,1 0 0 0 0,0 1 0 0 0,-1-1 1 0 0,1 0-1 0 0,0 1 0 0 0,0-1 0 0 0,0 0 1 0 0,0 1-1 0 0,0-1 0 0 0,0 1 0 0 0,3-3 1 0 0,2-2 69 0 0,-6 5-57 0 0,1 0 0 0 0,-1 0 0 0 0,1 1 0 0 0,-1-1 0 0 0,0 0 0 0 0,1 0 0 0 0,-1 0 0 0 0,0 0 0 0 0,1 1 0 0 0,-1-1 0 0 0,0 0 0 0 0,0 0 0 0 0,0 0 0 0 0,0 0 0 0 0,0 0 0 0 0,0 0-1 0 0,0 1 1 0 0,0-2 0 0 0,0 1 0 0 0,0 0 0 0 0,-1 0 0 0 0,1 0 0 0 0,0 0 0 0 0,0 1 0 0 0,1-1 0 0 0,-1 0 0 0 0,0 0-1 0 0,0 0 1 0 0,0 1 0 0 0,0-1 0 0 0,1 0 0 0 0,-1 0 0 0 0,0 1 0 0 0,1-1 0 0 0,-1 0 0 0 0,0 0 0 0 0,1 1-1 0 0,-1-1 1 0 0,2-1 0 0 0,4-4-18 0 0,-4 4-46 0 0,1-1 1 0 0,-1 0 0 0 0,1 1 0 0 0,-1-1-1 0 0,0 0 1 0 0,3-6 0 0 0,0 3-87 0 0,6 2 111 0 0,4 4 28 0 0,-16 4 0 0 0,20 11 0 0 0,-18-14 0 0 0,-1 0 0 0 0,1 0 0 0 0,-1 0 0 0 0,0 0 0 0 0,1 0 0 0 0,-1 0 0 0 0,0 0 0 0 0,0 0 0 0 0,0 0 0 0 0,0 0 0 0 0,0 2 0 0 0,2 11 0 0 0,1-8 0 0 0,0 0 0 0 0,1 0 0 0 0,0-1 0 0 0,0 1 0 0 0,1-1 0 0 0,6 7 0 0 0,-6-7 0 0 0,-4-4 0 0 0,0 1 0 0 0,0-1 0 0 0,0 1 0 0 0,0-1 0 0 0,0 1 0 0 0,0-1 0 0 0,0 1 0 0 0,-1 0 0 0 0,1-1 0 0 0,-1 1 0 0 0,1 0 0 0 0,-1-1 0 0 0,0 4 0 0 0,0-4 0 0 0,1 1 0 0 0,-1-1 0 0 0,0 0 0 0 0,0 1 0 0 0,1-1 0 0 0,-1 0 0 0 0,0 1 0 0 0,1-1 0 0 0,0 0 0 0 0,-1 0 0 0 0,1 1 0 0 0,0-1 0 0 0,-1 0 0 0 0,1 0 0 0 0,0 0 0 0 0,2 2 0 0 0,15 7 0 0 0,-15-9 0 0 0,-1 0 0 0 0,1 0 0 0 0,-1 0 0 0 0,0 0 0 0 0,1 1 0 0 0,-1-1 0 0 0,0 1 0 0 0,0-1 0 0 0,0 1 0 0 0,2 3 0 0 0,-1-3 0 0 0,-1 1 0 0 0,1-1 0 0 0,-1 0 0 0 0,1 0 0 0 0,0 0 0 0 0,-1-1 0 0 0,7 4 0 0 0,6-1 0 0 0,0-4 0 0 0,-4-4 0 0 0,-9 2 0 0 0,1-1 0 0 0,-1 1 0 0 0,-1 0 0 0 0,1 0 0 0 0,0-1 0 0 0,0 1 0 0 0,-1-1 0 0 0,0 0 0 0 0,1 1 0 0 0,-1-1 0 0 0,0 0 0 0 0,0 0 0 0 0,0-3 0 0 0,10-20 0 0 0,-9 23 0 0 0,0 0 0 0 0,-1 0 0 0 0,1 1 0 0 0,-1-1 0 0 0,0 0 0 0 0,1 0 0 0 0,-1 0 0 0 0,-1 0 0 0 0,1-1 0 0 0,0 1 0 0 0,-1 0 0 0 0,1 0 0 0 0,-1 0 0 0 0,0-1 0 0 0,0 1 0 0 0,-1 0 0 0 0,1 0 0 0 0,-1-1 0 0 0,-1-4 0 0 0,1-8 124 0 0,2 14-88 0 0,-1 0 1 0 0,0 0 0 0 0,0 1 0 0 0,0-1 0 0 0,0 0 0 0 0,-1 0 0 0 0,1 0 0 0 0,0 1 0 0 0,-1-1 0 0 0,1 0-1 0 0,-1 0 1 0 0,0 1 0 0 0,1-1 0 0 0,-1 0 0 0 0,0 1 0 0 0,0-1 0 0 0,0 1 0 0 0,0-1 0 0 0,-3-1 0 0 0,-4-4 203 0 0,5 5-161 0 0,1 1-1 0 0,0-1 1 0 0,-1 0 0 0 0,1 0 0 0 0,0 0 0 0 0,0 0-1 0 0,0-1 1 0 0,-2-2 0 0 0,3 2-71 0 0,-1 0 0 0 0,0 1 0 0 0,0-1 0 0 0,0 1-1 0 0,0-1 1 0 0,0 1 0 0 0,0 0 0 0 0,-1 0 0 0 0,1 0 0 0 0,-1 0 0 0 0,0 0 0 0 0,1 1 0 0 0,-1-1 0 0 0,0 1 0 0 0,0 0 0 0 0,0-1 0 0 0,0 1 0 0 0,0 1 0 0 0,-6-2-1 0 0,5 1-6 0 0,-1 1-1 0 0,1 0 1 0 0,-1 0-1 0 0,1 0 1 0 0,-1 1-1 0 0,1-1 1 0 0,0 1-1 0 0,-1 0 0 0 0,1 1 1 0 0,0-1-1 0 0,-1 1 1 0 0,1-1-1 0 0,0 1 1 0 0,-4 3-1 0 0,-38 21-829 0 0,45-25 690 0 0,-1 0-1 0 0,0 0 1 0 0,1 0 0 0 0,-1 0 0 0 0,1 0 0 0 0,-1 0 0 0 0,1 0-1 0 0,-1 0 1 0 0,1 1 0 0 0,0-1 0 0 0,0 0 0 0 0,-1 1-1 0 0,1-1 1 0 0,0 1 0 0 0,0 0 0 0 0,1-1 0 0 0,-1 1-1 0 0,0 0 1 0 0,0 0 0 0 0,1-1 0 0 0,-1 4 0 0 0,-6 14-5706 0 0,-3 1-1866 0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3.7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1 122 3680 0 0,'0'0'167'0'0,"2"1"-7"0"0,1-1 255 0 0,-1 1 1 0 0,0-1-1 0 0,0 1 1 0 0,1 0-1 0 0,-1-1 1 0 0,0 1 0 0 0,0 0-1 0 0,0 1 1 0 0,0-1-1 0 0,0 0 1 0 0,0 1-1 0 0,2 1 1 0 0,-4-2 51 0 0,1 0 0 0 0,0 0 1 0 0,-1 0-1 0 0,1 0 0 0 0,-1 0 0 0 0,0 0 0 0 0,1 0 0 0 0,-1 0 1 0 0,0 1-1 0 0,0-1 0 0 0,1 0 0 0 0,-1 0 0 0 0,0 2 1 0 0,2 12 4464 0 0,-1-12-4486 0 0,2 2-88 0 0,-2-1-1 0 0,1 1 1 0 0,0-1 0 0 0,-1 1 0 0 0,0 0-1 0 0,0 0 1 0 0,0-1 0 0 0,0 9-1 0 0,-1 12 489 0 0,5 36-1 0 0,-5-56-808 0 0,0 1 0 0 0,0 0 0 0 0,0-1 0 0 0,-2 10 0 0 0,1-11-91 0 0,0-1 1 0 0,0 1-1 0 0,1 0 1 0 0,0 0 0 0 0,0 0-1 0 0,0 0 1 0 0,0 0 0 0 0,0 0-1 0 0,1 0 1 0 0,0-1-1 0 0,0 1 1 0 0,2 6 0 0 0,-3-10 78 0 0,0 0 1 0 0,0 1 0 0 0,0-1 0 0 0,1 0 0 0 0,-1 0 0 0 0,0 1-1 0 0,0-1 1 0 0,0 0 0 0 0,1 1 0 0 0,-1-1 0 0 0,0 0-1 0 0,0 0 1 0 0,1 0 0 0 0,-1 1 0 0 0,0-1 0 0 0,1 0 0 0 0,-1 0-1 0 0,0 0 1 0 0,1 0 0 0 0,-1 0 0 0 0,0 1 0 0 0,1-1 0 0 0,-1 0-1 0 0,0 0 1 0 0,1 0 0 0 0,-1 0 0 0 0,0 0 0 0 0,1 0-1 0 0,-1 0 1 0 0,0 0 0 0 0,1 0 0 0 0,-1-1 0 0 0,0 1 0 0 0,1 0-1 0 0,-1 0 1 0 0,0 0 0 0 0,1 0 0 0 0,0-1 0 0 0,15-12 130 0 0,-11 6-166 0 0,0 1 0 0 0,0-1 0 0 0,4-9 1 0 0,20-61 395 0 0,-28 73-359 0 0,1 0 0 0 0,-1 0 1 0 0,0-1-1 0 0,-1 1 0 0 0,1-5 0 0 0,-1 6-14 0 0,1-1 0 0 0,-1 1 0 0 0,1 0 0 0 0,-1 0 0 0 0,1 0 1 0 0,0 0-1 0 0,0 0 0 0 0,0 0 0 0 0,1 0 0 0 0,-1 0 0 0 0,3-4 0 0 0,12-20 51 0 0,-9 20-27 0 0,-6 7 10 0 0,1-1-1 0 0,-1 0 0 0 0,1 0 0 0 0,0 1 0 0 0,-1-1 1 0 0,1 1-1 0 0,0-1 0 0 0,0 1 0 0 0,-1 0 0 0 0,1 0 1 0 0,0 0-1 0 0,0 0 0 0 0,2 0 0 0 0,0 1 1 0 0,0 0 0 0 0,0 0 0 0 0,0 1 0 0 0,0-1 0 0 0,0 1 0 0 0,-1 0 0 0 0,7 4 0 0 0,-7-4-39 0 0,1 0 0 0 0,-2 0 0 0 0,1 0 0 0 0,0 0 0 0 0,0 1 0 0 0,-1-1 0 0 0,5 6 0 0 0,-2 1-10 0 0,0 1 1 0 0,6 14 0 0 0,4 4 1 0 0,-13-25 0 0 0,-1 0 0 0 0,1 1 0 0 0,0-1 0 0 0,0 0 0 0 0,5 5 0 0 0,-6-8 0 0 0,-1 1 0 0 0,1-1 0 0 0,-1 0 0 0 0,1 1 0 0 0,0-1 0 0 0,-1 0 0 0 0,1 1 0 0 0,-1-1 0 0 0,1 0 0 0 0,0 0 0 0 0,-1 0 0 0 0,1 0 0 0 0,0 0 0 0 0,-1 1 0 0 0,1-1 0 0 0,1 0 0 0 0,3 0 0 0 0,14 1 0 0 0,-5-3 0 0 0,12-10 2 0 0,-25 12 3 0 0,1-1 0 0 0,-1 0 1 0 0,1 0-1 0 0,-1 0 0 0 0,1-1 0 0 0,-1 1 0 0 0,0 0 1 0 0,0 0-1 0 0,0-1 0 0 0,0 1 0 0 0,0-1 0 0 0,0 1 1 0 0,0-1-1 0 0,1-2 0 0 0,15-66 203 0 0,-1 35-91 0 0,-12 27-83 0 0,0-1 0 0 0,-1 1 0 0 0,0 0 0 0 0,3-13 0 0 0,-4 7 9 0 0,-2 10-28 0 0,1 1 0 0 0,-1-1 0 0 0,1 1-1 0 0,0-1 1 0 0,0 1 0 0 0,0-1 0 0 0,0 1 0 0 0,4-6 0 0 0,7-8 51 0 0,8-14 480 0 0,-20 30-506 0 0,0 0 0 0 0,1 0 0 0 0,-1 1-1 0 0,0-1 1 0 0,1 0 0 0 0,-1 1 0 0 0,1-1 0 0 0,-1 0 0 0 0,1 1-1 0 0,-1-1 1 0 0,1 0 0 0 0,-1 1 0 0 0,1-1 0 0 0,0 1 0 0 0,-1-1 0 0 0,1 1-1 0 0,0-1 1 0 0,0 1 0 0 0,-1 0 0 0 0,1-1 0 0 0,0 1 0 0 0,0 0-1 0 0,-1-1 1 0 0,2 1 0 0 0,-1 0-15 0 0,0 0-1 0 0,0 0 1 0 0,-1 1 0 0 0,1-1-1 0 0,0 0 1 0 0,-1 0 0 0 0,1 1-1 0 0,-1-1 1 0 0,1 0 0 0 0,0 1-1 0 0,-1-1 1 0 0,1 0 0 0 0,-1 1-1 0 0,1-1 1 0 0,0 1 0 0 0,2 3-62 0 0,-1-1 1 0 0,1 1-1 0 0,-1-1 1 0 0,0 1-1 0 0,0 0 0 0 0,0 0 1 0 0,-1 0-1 0 0,3 6 1 0 0,2 7-37 0 0,-3-9 119 0 0,0 0 1 0 0,0 0-1 0 0,-1 1 0 0 0,0-1 0 0 0,0 1 0 0 0,-1-1 0 0 0,0 1 0 0 0,0 13 0 0 0,-1-13-187 0 0,1-1-1 0 0,0 1 1 0 0,5 15-1 0 0,-3-11-799 0 0,0 0 1 0 0,2 19-1 0 0,-3 22-1081 0 0,6-9-24 0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4.1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215 66 6912 0 0,'-10'-5'438'0'0,"9"5"-429"0"0,1 0 1 0 0,-1 0-1 0 0,1 0 1 0 0,0 0 0 0 0,-1 0-1 0 0,1-1 1 0 0,0 1 0 0 0,-1 0-1 0 0,1 0 1 0 0,0 0-1 0 0,-1-1 1 0 0,1 1 0 0 0,0 0-1 0 0,-1 0 1 0 0,1-1-1 0 0,0 1 1 0 0,0 0 0 0 0,-1 0-1 0 0,1-1 1 0 0,0 1 0 0 0,0 0-1 0 0,0-1 1 0 0,0 1-1 0 0,-1 0 1 0 0,1-1 0 0 0,0 1-1 0 0,0 0 1 0 0,0-1 0 0 0,0 1-1 0 0,0-1 1 0 0,-1-1 342 0 0,0 1 0 0 0,0-1-1 0 0,0 0 1 0 0,0 1 0 0 0,0 0 0 0 0,0-1 0 0 0,0 1 0 0 0,0-1 0 0 0,-1 1 0 0 0,1 0-1 0 0,0 0 1 0 0,-1 0 0 0 0,1 0 0 0 0,-3-1 0 0 0,-7-6 2348 0 0,8 6-2168 0 0,0-1 1 0 0,0 1-1 0 0,0 0 0 0 0,-1 0 0 0 0,1 1 0 0 0,-1-1 0 0 0,0 1 1 0 0,1-1-1 0 0,-1 1 0 0 0,-7-1 0 0 0,0 0 271 0 0,-1 1 0 0 0,-14 1 0 0 0,23 0-701 0 0,0 0 0 0 0,0 0 1 0 0,1 1-1 0 0,-1-1 0 0 0,0 1 0 0 0,0 0 1 0 0,1 0-1 0 0,-1 0 0 0 0,-3 2 1 0 0,-5 2 406 0 0,10-4-480 0 0,-1-1 1 0 0,1 1 0 0 0,0 0 0 0 0,0 0 0 0 0,0 0 0 0 0,0 0 0 0 0,0 0-1 0 0,0 0 1 0 0,0 1 0 0 0,0-1 0 0 0,1 0 0 0 0,-1 0 0 0 0,0 1 0 0 0,1-1 0 0 0,-1 0-1 0 0,1 1 1 0 0,-1-1 0 0 0,1 1 0 0 0,0-1 0 0 0,0 1 0 0 0,-1-1 0 0 0,1 3-1 0 0,-2 9 134 0 0,0-8-141 0 0,0 0 0 0 0,0-1 0 0 0,1 1 1 0 0,0 0-1 0 0,0 0 0 0 0,0 0 0 0 0,1 8 0 0 0,0-9-66 0 0,0 0 0 0 0,0 0 0 0 0,0 0 1 0 0,1 0-1 0 0,0-1 0 0 0,0 1 0 0 0,0 0 0 0 0,0 0 0 0 0,3 5 0 0 0,-2-6 47 0 0,-1-1 0 0 0,1 0 0 0 0,-1 0 0 0 0,1 0 0 0 0,0 0-1 0 0,0 0 1 0 0,0-1 0 0 0,0 1 0 0 0,0 0 0 0 0,0-1 0 0 0,0 1 0 0 0,1-1-1 0 0,-1 0 1 0 0,4 1 0 0 0,-2 0 41 0 0,1 0-1 0 0,-1-1 1 0 0,1 1 0 0 0,0-1-1 0 0,-1-1 1 0 0,1 1 0 0 0,0 0-1 0 0,-1-1 1 0 0,1 0 0 0 0,0 0-1 0 0,0-1 1 0 0,-1 1 0 0 0,1-1-1 0 0,7-2 1 0 0,6-1-11 0 0,16-5 171 0 0,20-20 167 0 0,-42 21-242 0 0,0 1 0 0 0,1 1 0 0 0,0 0 0 0 0,16-5 0 0 0,-18 11-28 0 0,-7 1-111 0 0,0 0-1 0 0,0 1 1 0 0,0-1-1 0 0,0 1 1 0 0,0 0-1 0 0,0 0 1 0 0,-1 1-1 0 0,0-1 1 0 0,1 1-1 0 0,-1-1 1 0 0,0 1-1 0 0,0 0 1 0 0,0 0-1 0 0,0 1 1 0 0,-1-1-1 0 0,1 0 1 0 0,2 7-1 0 0,-4-9-105 0 0,-1 0-1 0 0,0-1 1 0 0,0 1 0 0 0,1-1-1 0 0,-1 1 1 0 0,0-1 0 0 0,0 1-1 0 0,0 0 1 0 0,0-1 0 0 0,1 1-1 0 0,-1 0 1 0 0,0-1 0 0 0,0 1-1 0 0,0-1 1 0 0,-1 1 0 0 0,1 1-1 0 0,0 1-361 0 0,3 8-986 0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7.1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138 536 14280 0 0,'-69'-10'6455'0'0,"66"10"-6247"0"0,1 1 0 0 0,0-1 0 0 0,-1 0-1 0 0,1 1 1 0 0,-1 0 0 0 0,1-1 0 0 0,0 1-1 0 0,0 0 1 0 0,-1 0 0 0 0,1 0 0 0 0,0 0 0 0 0,0 1-1 0 0,0-1 1 0 0,0 1 0 0 0,0-1 0 0 0,0 1-1 0 0,1 0 1 0 0,-1-1 0 0 0,1 1 0 0 0,-1 0-1 0 0,1 0 1 0 0,-1 0 0 0 0,1 0 0 0 0,0 0-1 0 0,-1 3 1 0 0,-2 4-149 0 0,1-1 0 0 0,0 1 0 0 0,1 0 0 0 0,0 0 0 0 0,-1 11 0 0 0,3-12-139 0 0,-1 0 1 0 0,2 1-1 0 0,-1-1 0 0 0,1 0 0 0 0,1 0 0 0 0,-1 0 1 0 0,2 0-1 0 0,3 10 0 0 0,1 8-38 0 0,-5-21 118 0 0,-1-1 0 0 0,1 0 0 0 0,0 0 0 0 0,1 0 0 0 0,-1 0 0 0 0,1 0 0 0 0,-1 0 0 0 0,1 0 0 0 0,0-1 0 0 0,1 0 0 0 0,-1 1 0 0 0,7 3 0 0 0,-8-4 0 0 0,10 5 0 0 0,-10-7 1 0 0,0-1 1 0 0,0 0-1 0 0,1 1 0 0 0,-1-1 0 0 0,0 0 0 0 0,0 0 0 0 0,0 0 1 0 0,0 0-1 0 0,0-1 0 0 0,0 1 0 0 0,0-1 0 0 0,0 1 1 0 0,0-1-1 0 0,0 0 0 0 0,0 1 0 0 0,0-1 0 0 0,0 0 0 0 0,0 0 1 0 0,-1 0-1 0 0,1-1 0 0 0,0 1 0 0 0,-1 0 0 0 0,1-1 0 0 0,-1 1 1 0 0,1-1-1 0 0,-1 1 0 0 0,0-1 0 0 0,0 0 0 0 0,2-2 1 0 0,-1 0-6 0 0,1 1 1 0 0,-1-1-1 0 0,0 0 1 0 0,-1 0-1 0 0,1 0 1 0 0,-1 0-1 0 0,0 0 1 0 0,0 0-1 0 0,0 0 1 0 0,0-1-1 0 0,-1 1 1 0 0,1 0-1 0 0,-2-8 1 0 0,-2-5-230 0 0,-1 0 0 0 0,-1 1 1 0 0,0 0-1 0 0,-9-17 0 0 0,12 26 198 0 0,0 1-1 0 0,0-1 1 0 0,0 0 0 0 0,1 0 0 0 0,0-1-1 0 0,0-12 1 0 0,3 18 242 0 0,0 1-204 0 0,0 0 0 0 0,0 1-1 0 0,0-1 1 0 0,0 0 0 0 0,0 1 0 0 0,1 0 0 0 0,-1-1-1 0 0,0 1 1 0 0,0 0 0 0 0,1 0 0 0 0,-1 0 0 0 0,0 0 0 0 0,3 1-1 0 0,3 0 0 0 0,-2-1-2 0 0,0 1 0 0 0,0 0 0 0 0,0 0 0 0 0,0 1 0 0 0,11 4 0 0 0,10 2 0 0 0,-11-4 16 0 0,2 0-1 0 0,32 1 0 0 0,-44-4 18 0 0,1-2 0 0 0,0 1 1 0 0,0-1-1 0 0,-1 0 0 0 0,1 0 0 0 0,-1-1 0 0 0,1 0 0 0 0,-1 0 1 0 0,1 0-1 0 0,7-5 0 0 0,5-3 130 0 0,-15 8-119 0 0,1 0-1 0 0,-1 0 1 0 0,1-1 0 0 0,-1 1 0 0 0,0-1-1 0 0,0 0 1 0 0,0 0 0 0 0,0-1-1 0 0,-1 1 1 0 0,1-1 0 0 0,-1 0 0 0 0,0 0-1 0 0,0 0 1 0 0,0 0 0 0 0,2-5 0 0 0,-1 1-13 0 0,0 1 0 0 0,-1-1 0 0 0,0 0 0 0 0,0 0 1 0 0,-1 0-1 0 0,0 0 0 0 0,0 0 0 0 0,-1-1 0 0 0,1-10 1 0 0,-2-1-66 0 0,-1-1 1 0 0,0 0-1 0 0,-1 0 1 0 0,-2 1-1 0 0,0-1 1 0 0,-1 1-1 0 0,-15-39 1 0 0,12 40 132 0 0,-6-21-1 0 0,10 26-79 0 0,-1 0 0 0 0,0 1-1 0 0,-1 0 1 0 0,-9-15-1 0 0,1 4-48 0 0,12 20 60 0 0,0-1 1 0 0,0 1-1 0 0,-1 0 0 0 0,-5-6 1 0 0,0 3 541 0 0,4 14-45 0 0,3-3-580 0 0,0 1 106 0 0,0 0 1 0 0,0-1-1 0 0,1 1 0 0 0,0 0 1 0 0,-1 0-1 0 0,2 0 0 0 0,-1 0 1 0 0,1 0-1 0 0,-1 0 0 0 0,3 5 1 0 0,1 17 106 0 0,54 421 285 0 0,-57-443-445 0 0,15 140 0 0 0,-5-35 0 0 0,-10-104 0 0 0,25 230-16 0 0,-5-79-302 0 0,-21-155 300 0 0,12 50-1129 0 0,-8-36-175 0 0,0 1-1 0 0,1 18 1 0 0,-4-2-7163 0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7.4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43 10592 0 0,'0'0'1152'0'0,"4"4"-1152"0"0,13 2 0 0 0,-7-6 0 0 0,6 4 1760 0 0,6-4 320 0 0,-1-10 71 0 0,5 6 17 0 0,1 4-1400 0 0,11-9-288 0 0,-1-1-48 0 0,-5-4-6127 0 0,-1 4-1233 0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4.8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7 18975 0 0,'-6'-1'1720'0'0,"-3"-4"1066"0"0,9 8-1970 0 0,1 6-543 0 0,1 0-1 0 0,0 0 1 0 0,0-1 0 0 0,1 1 0 0 0,0-1 0 0 0,8 15 0 0 0,3 10 46 0 0,7 27 6 0 0,21 91-1 0 0,-15-51-236 0 0,-7-45 0 0 0,-19-46-8 0 0,0-9-75 0 0,-1 0 0 0 0,1 0 0 0 0,-1 0 0 0 0,1 0 0 0 0,-1 0 0 0 0,1 0 1 0 0,-1-1-1 0 0,1 1 0 0 0,-1 0 0 0 0,1 0 0 0 0,-1 0 0 0 0,1-1 0 0 0,-1 1 0 0 0,0 0 0 0 0,1-1 0 0 0,-1 1 0 0 0,1 0 0 0 0,-1-1 0 0 0,45-59-26 0 0,-32 41-14 0 0,0 1 0 0 0,17-17-1 0 0,-25 30 28 0 0,1 0 0 0 0,-1 0 0 0 0,1 0 0 0 0,0 1 0 0 0,0 0 0 0 0,0 0 0 0 0,1 1 0 0 0,-1 0-1 0 0,1 0 1 0 0,10-3 0 0 0,-12 5 8 0 0,-1 1-1 0 0,0-1 1 0 0,0 1-1 0 0,0 0 1 0 0,1 0-1 0 0,-1 1 1 0 0,0-1-1 0 0,0 1 1 0 0,0 0-1 0 0,0 0 1 0 0,0 0-1 0 0,0 1 1 0 0,0-1-1 0 0,0 1 1 0 0,0 0-1 0 0,4 3 1 0 0,-4-2 9 0 0,0-1 0 0 0,0 1-1 0 0,-1 0 1 0 0,1 0 0 0 0,-1 0 0 0 0,0 1 0 0 0,0-1 0 0 0,0 1 0 0 0,-1-1-1 0 0,1 1 1 0 0,-1 0 0 0 0,0 0 0 0 0,0 0 0 0 0,0 0 0 0 0,2 7 0 0 0,-2-2 34 0 0,0 0 1 0 0,-1 0 0 0 0,0 0-1 0 0,0 0 1 0 0,-1 0 0 0 0,0 1 0 0 0,-1-1-1 0 0,0 0 1 0 0,0 0 0 0 0,-1 0 0 0 0,0 0-1 0 0,-1 0 1 0 0,0-1 0 0 0,0 1-1 0 0,-1-1 1 0 0,0 1 0 0 0,0-1 0 0 0,-1 0-1 0 0,-6 8 1 0 0,3-6 25 0 0,-1-1 0 0 0,0 0 0 0 0,-15 11-1 0 0,21-17-58 0 0,-1 0-1 0 0,0-1 0 0 0,0 0 1 0 0,-1 1-1 0 0,1-1 0 0 0,0-1 0 0 0,-1 1 1 0 0,1-1-1 0 0,-1 0 0 0 0,1 0 1 0 0,-1 0-1 0 0,-7 0 0 0 0,-1-1-31 0 0,5 1-35 0 0,0-1 0 0 0,0 0 0 0 0,0-1 0 0 0,0 0 0 0 0,0 0 0 0 0,0-1 0 0 0,-13-4-1 0 0,15 4-105 0 0,0-1 0 0 0,0-1-1 0 0,0 1 1 0 0,1-1 0 0 0,-1 0-1 0 0,1 0 1 0 0,0 0 0 0 0,-6-8-1 0 0,9 10-126 0 0,0 0 0 0 0,1-1 0 0 0,-1 1 0 0 0,1-1 0 0 0,-1 0 0 0 0,1 1 0 0 0,0-1 0 0 0,0 0 0 0 0,0 1 0 0 0,1-1 0 0 0,-1 0 0 0 0,1 0 0 0 0,-1 0 0 0 0,1 0 0 0 0,0 0 0 0 0,0 0 0 0 0,0 0 0 0 0,0 1 0 0 0,1-1 0 0 0,-1 0 0 0 0,2-4 0 0 0,4-13-7336 0 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5.1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0 247 7832 0 0,'3'0'602'0'0,"23"1"-618"0"0,-10-1 2030 0 0,1 0 0 0 0,-1 0-1 0 0,0-2 1 0 0,17-3-1 0 0,2 0 707 0 0,-27 4-1975 0 0,0 0 1 0 0,15-5-1 0 0,19-3 861 0 0,-35 8-1367 0 0,0 0 0 0 0,-1-1 0 0 0,1 0 0 0 0,-1 0 0 0 0,1 0 0 0 0,-1-1 0 0 0,0 0 0 0 0,11-6 0 0 0,9-6 173 0 0,-18 6-400 0 0,-6 6-8 0 0,3-6 182 0 0,1 1 0 0 0,7-19-1 0 0,-11 24-141 0 0,-1-1 0 0 0,0 0 0 0 0,0 1 0 0 0,0-1 0 0 0,-1 0 0 0 0,1 1 0 0 0,-1-1-1 0 0,0 0 1 0 0,0 0 0 0 0,-1 1 0 0 0,0-8 0 0 0,-1 7-31 0 0,1 1 0 0 0,-1-1 0 0 0,0 0 0 0 0,0 1 0 0 0,0 0 0 0 0,0-1-1 0 0,-1 1 1 0 0,-4-4 0 0 0,-6-10 23 0 0,12 15-35 0 0,0 1 0 0 0,0-1 1 0 0,-1 1-1 0 0,1 0 0 0 0,0-1 0 0 0,-1 1 0 0 0,1 0 0 0 0,-1 0 1 0 0,1 0-1 0 0,-1 0 0 0 0,0 0 0 0 0,1 0 0 0 0,-1 0 0 0 0,0 1 1 0 0,0-1-1 0 0,0 1 0 0 0,1-1 0 0 0,-1 1 0 0 0,0-1 0 0 0,0 1 1 0 0,0 0-1 0 0,0 0 0 0 0,0 0 0 0 0,0 0 0 0 0,0 1 0 0 0,1-1 0 0 0,-1 0 1 0 0,0 1-1 0 0,0-1 0 0 0,-3 2 0 0 0,1 0 2 0 0,-1 0 0 0 0,1 0 0 0 0,0 0 0 0 0,0 0 0 0 0,-1 1 0 0 0,1 0 0 0 0,1-1 0 0 0,-1 2 0 0 0,0-1 0 0 0,1 0 0 0 0,-4 5 0 0 0,2-1-8 0 0,0 1-1 0 0,1-1 1 0 0,0 1-1 0 0,0 0 0 0 0,1 0 1 0 0,0 0-1 0 0,1 0 1 0 0,-1 1-1 0 0,1-1 1 0 0,1 1-1 0 0,0 0 1 0 0,0 12-1 0 0,1-9 2 0 0,-1 2-18 0 0,2 0 1 0 0,-1 0-1 0 0,5 20 0 0 0,-2-20-68 0 0,1-1 0 0 0,0 1-1 0 0,0-1 1 0 0,2 0 0 0 0,0 0-1 0 0,0-1 1 0 0,1 1 0 0 0,16 19-1 0 0,-4-6-191 0 0,-16-21 255 0 0,0-1 0 0 0,0 0 1 0 0,0 0-1 0 0,0 0 0 0 0,1 0 1 0 0,0-1-1 0 0,-1 1 0 0 0,1-1 1 0 0,1 0-1 0 0,6 4 0 0 0,-3-3-423 0 0,1-1 1 0 0,-1 0-1 0 0,1-1 0 0 0,0 0 0 0 0,0 0 1 0 0,14 0-1 0 0,28-1-7376 0 0,-23-5 721 0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5.5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289 123 4144 0 0,'-1'-4'-259'0'0,"-3"-9"1498"0"0,0 1 0 0 0,-8-16 1 0 0,10 25-527 0 0,1 0 0 0 0,-1 0 1 0 0,1 0-1 0 0,-1 0 0 0 0,0 1 0 0 0,0-1 1 0 0,0 1-1 0 0,-1 0 0 0 0,1-1 1 0 0,-1 1-1 0 0,1 0 0 0 0,-1 0 1 0 0,0 1-1 0 0,1-1 0 0 0,-5-1 0 0 0,-16-6 2038 0 0,15 5-1880 0 0,-1 1-1 0 0,0-1 0 0 0,-12-1 0 0 0,17 4-723 0 0,1 1 1 0 0,-1 0-1 0 0,1 0 1 0 0,-1 0-1 0 0,1 0 0 0 0,-1 0 1 0 0,1 1-1 0 0,0-1 1 0 0,-1 1-1 0 0,1 0 0 0 0,-1 0 1 0 0,-5 3-1 0 0,3 0-92 0 0,1-1 0 0 0,-1 0 0 0 0,1 1 0 0 0,0 0 1 0 0,0 0-1 0 0,0 1 0 0 0,1-1 0 0 0,-1 1 0 0 0,1 0 0 0 0,1 0 0 0 0,-6 8 0 0 0,1 3 107 0 0,0 1 1 0 0,-9 29-1 0 0,13-31-162 0 0,1 0 0 0 0,1 0 0 0 0,0 0 0 0 0,1 0 0 0 0,1 1 0 0 0,0-1 0 0 0,1 0 0 0 0,4 20 0 0 0,-5-32-6 0 0,1 0 0 0 0,0 0 0 0 0,0 1 1 0 0,0-1-1 0 0,1 0 0 0 0,-1 0 0 0 0,1 0 0 0 0,0 0 0 0 0,-1 0 0 0 0,2 0 0 0 0,-1-1 0 0 0,0 1 0 0 0,4 2 0 0 0,-5-3-47 0 0,0-1 45 0 0,0-1 0 0 0,-1 0 1 0 0,1 1-1 0 0,0-1 0 0 0,0 0 0 0 0,-1 1 0 0 0,1-1 1 0 0,0 0-1 0 0,0 0 0 0 0,0 0 0 0 0,0 0 0 0 0,-1 0 0 0 0,1 1 1 0 0,2-2-1 0 0,1 0 7 0 0,1-1 0 0 0,0 1 1 0 0,-1-1-1 0 0,0 0 0 0 0,1-1 0 0 0,-1 1 1 0 0,0-1-1 0 0,0 0 0 0 0,0 0 1 0 0,0 0-1 0 0,-1 0 0 0 0,1-1 0 0 0,-1 1 1 0 0,0-1-1 0 0,3-5 0 0 0,3-4 1 0 0,-1-1 1 0 0,0 0-1 0 0,9-24 0 0 0,6-35 0 0 0,-20 62 0 0 0,8-63 0 0 0,-6 56 11 0 0,-4 15 317 0 0,0 5-244 0 0,5 15-46 0 0,-1-1-1 0 0,4 23 1 0 0,1 6-6 0 0,32 111-745 0 0,-38-140 293 0 0,-4-13 277 0 0,1 0 0 0 0,-1 0 0 0 0,1 0 0 0 0,0-1 0 0 0,0 1 0 0 0,0 0 0 0 0,2 3 0 0 0,3 4-2929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58.2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1 374 14336 0 0,'0'0'1305'0'0,"2"-1"-1076"0"0,4-1 425 0 0,1-1 0 0 0,1 1 0 0 0,-1 1 0 0 0,0-1 0 0 0,0 1-1 0 0,1 1 1 0 0,-1-1 0 0 0,0 1 0 0 0,1 0 0 0 0,-1 1 0 0 0,13 2 0 0 0,-10-2-443 0 0,-1 0 1 0 0,1 0 0 0 0,0-1-1 0 0,0 0 1 0 0,-1-1 0 0 0,12-2 0 0 0,27-1 244 0 0,-39 4-550 0 0,0-1-1 0 0,0-1 1 0 0,14-3-1 0 0,7-1-675 0 0,-19 1-714 0 0,0-3-76 0 0</inkml:trace>
  <inkml:trace contextRef="#ctx0" brushRef="#br0" timeOffset="1">575 0 19031 0 0,'0'0'2186'0'0,"1"3"-1354"0"0,2 5-35 0 0,0 1 1 0 0,-1 0 0 0 0,2 11-1 0 0,-2-9-254 0 0,0 1-1 0 0,5 12 1 0 0,1 3 53 0 0,32 110 122 0 0,-38-131-716 0 0,6 17-248 0 0,8 23-1248 0 0,-14-42 1316 0 0,0 0 0 0 0,0 0 0 0 0,0 0 0 0 0,1-1 0 0 0,0 1 0 0 0,0-1 0 0 0,0 1 0 0 0,5 4 0 0 0,2 1-7885 0 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5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85 3224 0 0,'1'2'240'0'0,"10"25"3019"0"0,-2-1 0 0 0,-1 1 0 0 0,5 30 0 0 0,-8-23-2194 0 0,-4-23-488 0 0,-1-5-64 0 0,1 1 0 0 0,0 0-1 0 0,0-1 1 0 0,1 1-1 0 0,4 12 3222 0 0,0-50-2394 0 0,4-43 0 0 0,-7 42-1280 0 0,10-43 0 0 0,-11 63-68 0 0,1 1 0 0 0,1 0 0 0 0,7-16 0 0 0,-9 23-74 0 0,0 1 0 0 0,-1-1 0 0 0,1 0 0 0 0,-1 0 0 0 0,0 1 0 0 0,0-1 0 0 0,0-7 0 0 0,-1 10-2 0 0,0 1 0 0 0,0-1-1 0 0,0 1 1 0 0,0-1 0 0 0,0 1 0 0 0,0-1 0 0 0,0 1-1 0 0,1-1 1 0 0,-1 1 0 0 0,0-1 0 0 0,0 1-1 0 0,0 0 1 0 0,1-1 0 0 0,-1 1 0 0 0,0-1-1 0 0,0 1 1 0 0,1 0 0 0 0,-1-1 0 0 0,0 1-1 0 0,1-1 1 0 0,0 0-388 0 0</inkml:trace>
  <inkml:trace contextRef="#ctx0" brushRef="#br0" timeOffset="1">352 14 20735 0 0,'0'0'1012'0'0,"0"2"-440"0"0,0 34 116 0 0,0 115 3748 0 0,1-147-4374 0 0,-1 1 20 0 0,-6 11-302 0 0,5-13-1073 0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6.6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81 17591 0 0,'0'2'399'0'0,"6"34"968"0"0,-5-21-1160 0 0,0 0 0 0 0,2-1 0 0 0,-1 1-1 0 0,7 15 1 0 0,-3 2 1182 0 0,-4-23-836 0 0,-1 1 0 0 0,2-1 0 0 0,5 16 1 0 0,-4-16-260 0 0,-1-1 0 0 0,-1 1 1 0 0,3 11-1 0 0,-4-12 5 0 0,1-1 0 0 0,0 1 0 0 0,5 11 0 0 0,-6-18 382 0 0,1-1-652 0 0,0 0 0 0 0,0-1 1 0 0,0 1-1 0 0,0-1 0 0 0,0 0 0 0 0,0 0 0 0 0,-1 1 0 0 0,1-1 0 0 0,0 0 1 0 0,0 0-1 0 0,-1-1 0 0 0,1 1 0 0 0,0 0 0 0 0,-1-1 0 0 0,1 1 1 0 0,-1-1-1 0 0,0 1 0 0 0,1-1 0 0 0,-1 1 0 0 0,1-3 0 0 0,4-6-25 0 0,0-1-1 0 0,5-14 1 0 0,-5 12 58 0 0,11-19-48 0 0,4-8-17 0 0,-20 36 3 0 0,1 0 0 0 0,-1 1 0 0 0,1-1 0 0 0,0 0 0 0 0,1 1 0 0 0,-1 0 0 0 0,1-1 0 0 0,-1 1 0 0 0,1 0 0 0 0,0 0 0 0 0,0 1 0 0 0,0-1 0 0 0,0 1 0 0 0,5-3 0 0 0,2 4 0 0 0,-9 1 2 0 0,1 0 1 0 0,-1 1-1 0 0,0-1 0 0 0,0 0 0 0 0,0 1 0 0 0,0-1 1 0 0,0 1-1 0 0,0 0 0 0 0,1-1 0 0 0,-1 1 0 0 0,-1 0 0 0 0,1 0 1 0 0,0 0-1 0 0,0 0 0 0 0,0 0 0 0 0,0 0 0 0 0,0 0 1 0 0,0 1-1 0 0,12 21 109 0 0,-11-18-90 0 0,1 3 32 0 0,1 0 0 0 0,0 0 1 0 0,0 0-1 0 0,10 13 0 0 0,4 6-314 0 0,-13-18 9 0 0,1 0 1 0 0,0 0-1 0 0,9 9 1 0 0,-13-16 202 0 0,0 0 0 0 0,0 0-1 0 0,0-1 1 0 0,1 1 0 0 0,-1 0 0 0 0,0-1-1 0 0,1 1 1 0 0,-1-1 0 0 0,1 0 0 0 0,0 0 0 0 0,-1 0-1 0 0,1 0 1 0 0,0 0 0 0 0,0-1 0 0 0,-1 1-1 0 0,6-1 1 0 0,22 3-1253 0 0,-24-2 922 0 0,-1 0 1 0 0,1-1 0 0 0,0 0-1 0 0,-1 1 1 0 0,1-2 0 0 0,-1 1-1 0 0,1-1 1 0 0,0 0 0 0 0,9-3-1 0 0,1-2-259 0 0,-10 3 360 0 0,1 1 0 0 0,-1-1 0 0 0,1-1 0 0 0,-1 1 0 0 0,0-1 0 0 0,10-8 0 0 0,-6 1 110 0 0,-1-1 0 0 0,0 1 0 0 0,-1-2 0 0 0,0 1-1 0 0,0-1 1 0 0,6-17 0 0 0,-1 4 345 0 0,-9 19 120 0 0,-1-1 0 0 0,0 1-1 0 0,-1-1 1 0 0,1 0-1 0 0,-1 0 1 0 0,-1 0-1 0 0,0 0 1 0 0,0 0 0 0 0,0 0-1 0 0,-1-1 1 0 0,0 1-1 0 0,-1 0 1 0 0,0 0-1 0 0,0 0 1 0 0,-1 0 0 0 0,1 0-1 0 0,-2 0 1 0 0,-5-15-1 0 0,6 21-167 0 0,1 0 0 0 0,-1-1 0 0 0,0 1 0 0 0,0 0 0 0 0,1 0 0 0 0,-1 0 0 0 0,-1 0 0 0 0,1 1 0 0 0,0-1 0 0 0,0 0 0 0 0,-1 1 0 0 0,1 0 0 0 0,0-1 0 0 0,-1 1 0 0 0,0 0 0 0 0,1 0 0 0 0,-1 1 0 0 0,0-1 0 0 0,1 0 0 0 0,-1 1 0 0 0,0 0 0 0 0,1-1 0 0 0,-1 1 0 0 0,0 0 0 0 0,0 0 0 0 0,0 1 0 0 0,-4 0 0 0 0,4 0-95 0 0,0-1-1 0 0,-1 1 0 0 0,1 0 0 0 0,0 0 1 0 0,0 1-1 0 0,0-1 0 0 0,0 1 1 0 0,0-1-1 0 0,0 1 0 0 0,0 0 0 0 0,1 0 1 0 0,-1 0-1 0 0,1 0 0 0 0,-1 1 1 0 0,1-1-1 0 0,0 1 0 0 0,0-1 0 0 0,0 1 1 0 0,0 0-1 0 0,0 0 0 0 0,1 0 1 0 0,-3 6-1 0 0,3-4-53 0 0,-1 0 15 0 0,0 1-1 0 0,0 0 1 0 0,1 0-1 0 0,0 0 1 0 0,0 0 0 0 0,1 0-1 0 0,0 8 1 0 0,6 15 55 0 0,-6-28-45 0 0,0 0 1 0 0,0 0-1 0 0,1 1 0 0 0,-1-1 1 0 0,1 0-1 0 0,-1 0 0 0 0,1 1 0 0 0,0-1 1 0 0,0 0-1 0 0,-1 0 0 0 0,1 0 1 0 0,0 0-1 0 0,0 0 0 0 0,0 0 1 0 0,0 0-1 0 0,0-1 0 0 0,0 1 0 0 0,0 0 1 0 0,0 0-1 0 0,0-1 0 0 0,1 1 1 0 0,-1-1-1 0 0,0 1 0 0 0,0-1 0 0 0,1 1 1 0 0,-1-1-1 0 0,0 0 0 0 0,0 1 1 0 0,2-1-1 0 0,4 0 7 0 0,-1 0 1 0 0,1-1-1 0 0,-1 0 0 0 0,1 0 1 0 0,6-2-1 0 0,18-2-270 0 0,-25 5 319 0 0,3 0 78 0 0,-1 0 0 0 0,1 0 1 0 0,-1 1-1 0 0,10 2 0 0 0,-15-2-111 0 0,0 0 1 0 0,0 1-1 0 0,1-1 0 0 0,-1 0 0 0 0,0 1 0 0 0,-1 0 0 0 0,1 0 0 0 0,0 0 0 0 0,0 0 1 0 0,-1 0-1 0 0,1 0 0 0 0,-1 1 0 0 0,0-1 0 0 0,2 4 0 0 0,3 5 62 0 0,0-1-1 0 0,-1 1 1 0 0,-1 1 0 0 0,9 22-1 0 0,10 53 352 0 0,-17-61-356 0 0,19 112 280 0 0,-1 41-346 0 0,-7-37-2413 0 0,-13-113-4305 0 0,-4 0-2185 0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7.8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54 18287 0 0,'-3'-8'279'0'0,"0"-8"1096"0"0,5 16-1085 0 0,7-1 147 0 0,-1 0 0 0 0,0-1 0 0 0,15-4 0 0 0,11-3 1033 0 0,-16 5-797 0 0,-9 2 76 0 0,1 0 1 0 0,18 0-1 0 0,-19 2-400 0 0,-1 1-1 0 0,0-1 1 0 0,1 2 0 0 0,8 2 0 0 0,-15-4-302 0 0,1 1-1 0 0,-1 0 1 0 0,1-1 0 0 0,-1 2 0 0 0,1-1-1 0 0,-1 0 1 0 0,1 0 0 0 0,-1 1 0 0 0,0-1-1 0 0,0 1 1 0 0,0-1 0 0 0,0 1-1 0 0,0 0 1 0 0,0 0 0 0 0,0 0 0 0 0,1 3-1 0 0,-2-3-35 0 0,0 0 0 0 0,-1-1 0 0 0,0 1-1 0 0,1 0 1 0 0,-1 0 0 0 0,0-1-1 0 0,0 1 1 0 0,0 0 0 0 0,0 0 0 0 0,0-1-1 0 0,-1 1 1 0 0,1 0 0 0 0,0 0-1 0 0,-1-1 1 0 0,1 1 0 0 0,-1 0-1 0 0,0-1 1 0 0,1 1 0 0 0,-2 1 0 0 0,-21 31 12 0 0,18-27-63 0 0,-11 21-118 0 0,14-23 121 0 0,0-1 1 0 0,0 1 0 0 0,0-1-1 0 0,-1 0 1 0 0,-5 7 0 0 0,-3 0-180 0 0,0 0 1 0 0,-1 0 0 0 0,0-1-1 0 0,-1-1 1 0 0,-16 10 0 0 0,0 0-274 0 0,25-15 384 0 0,-1-1 0 0 0,1 0 0 0 0,-1 0 0 0 0,0 0 0 0 0,0 0 0 0 0,0-1 0 0 0,0 0 0 0 0,0 0 0 0 0,0 0 0 0 0,-1 0 0 0 0,1-1 0 0 0,-8 1 1 0 0,-6 1 182 0 0,27-5 220 0 0,0 0-163 0 0,0 1 0 0 0,0 0 0 0 0,0 1 0 0 0,0 0 0 0 0,0 0 0 0 0,0 1 0 0 0,15 3 0 0 0,17 0 159 0 0,59 10 89 0 0,-78-11-331 0 0,0 0 1 0 0,25 7-1 0 0,3 1-48 0 0,-16-3-3 0 0,-25-5-52 0 0,0-1 0 0 0,14 1 0 0 0,-7-1-181 0 0,-7-1-196 0 0,1 0 0 0 0,0-1 1 0 0,0 0-1 0 0,11-1 1 0 0,-5-2-1571 0 0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8.2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1 18799 0 0,'-2'1'149'0'0,"1"0"0"0"0,-1 0 0 0 0,1 0 0 0 0,-1 0 0 0 0,0 0 0 0 0,1 0 0 0 0,0 1 0 0 0,-1-1 0 0 0,1 1 0 0 0,0-1 0 0 0,0 1 0 0 0,0 0 0 0 0,0-1 0 0 0,0 1 0 0 0,0 0 0 0 0,0 0 0 0 0,0-1 0 0 0,1 1 0 0 0,-1 0 0 0 0,1 0 0 0 0,0 0 0 0 0,-1 0 0 0 0,1 3 0 0 0,-1 6 773 0 0,1 0-1 0 0,0 0 0 0 0,3 12 0 0 0,-2-10-354 0 0,1 15 159 0 0,0 7-218 0 0,2 0 1 0 0,10 39-1 0 0,-5-24-415 0 0,-8-39-81 0 0,1-1 1 0 0,0 0-1 0 0,5 15 0 0 0,10 41-68 0 0,-14-50-120 0 0,2 6-703 0 0,-5-22 790 0 0,0 1-1 0 0,1-1 0 0 0,-1 1 0 0 0,0 0 1 0 0,0-1-1 0 0,1 1 0 0 0,-1-1 0 0 0,0 1 0 0 0,1-1 1 0 0,-1 1-1 0 0,0-1 0 0 0,1 0 0 0 0,-1 1 1 0 0,1-1-1 0 0,-1 1 0 0 0,1-1 0 0 0,-1 0 1 0 0,1 0-1 0 0,-1 1 0 0 0,1-1 0 0 0,-1 0 1 0 0,1 0-1 0 0,-1 1 0 0 0,1-1 0 0 0,0 0 1 0 0,0 0-1 0 0</inkml:trace>
  <inkml:trace contextRef="#ctx0" brushRef="#br0" timeOffset="1">276 156 11056 0 0,'0'0'1001'0'0,"-1"2"-822"0"0,-5 19 880 0 0,4-16-293 0 0,0-1 1 0 0,0 1 0 0 0,0 0-1 0 0,1 0 1 0 0,0 0-1 0 0,0 0 1 0 0,1 0 0 0 0,-1 1-1 0 0,1-1 1 0 0,0 0-1 0 0,1 0 1 0 0,-1 0 0 0 0,2 7-1 0 0,13 39 1396 0 0,-9-25-1298 0 0,17 40 1 0 0,-10-32-680 0 0,-2 1 0 0 0,-2 1 0 0 0,9 62 0 0 0,-1 0-396 0 0,-11-62-277 0 0,4-45-1644 0 0,-1-9 38 0 0,-2-6-96 0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18.5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95 1 18343 0 0,'0'2'838'0'0,"-2"7"79"0"0,-5 5-688 0 0,-3 16 2122 0 0,10-27-2071 0 0,-1-1 0 0 0,1 0-1 0 0,0 1 1 0 0,0-1 0 0 0,0 1 0 0 0,0-1 0 0 0,0 0 0 0 0,0 1-1 0 0,1-1 1 0 0,1 5 0 0 0,0 3 102 0 0,-2-8-287 0 0,0 0 0 0 0,1 0 0 0 0,-1 0 0 0 0,1 0 0 0 0,-1 0 1 0 0,1 0-1 0 0,0 0 0 0 0,0 0 0 0 0,0 0 0 0 0,2 2 0 0 0,-2-2-8 0 0,0-1-79 0 0,-1 0 0 0 0,1-1 0 0 0,-1 1 0 0 0,1-1 0 0 0,0 1 0 0 0,-1-1-1 0 0,1 1 1 0 0,-1-1 0 0 0,1 1 0 0 0,0-1 0 0 0,0 1 0 0 0,-1-1 0 0 0,1 0 0 0 0,0 1 0 0 0,0-1-1 0 0,1 0 1 0 0,1 1 2 0 0,8 4-10 0 0,-8-6-3 0 0,0 1 0 0 0,0-1 1 0 0,0 1-1 0 0,0-1 0 0 0,-1 0 0 0 0,1 0 0 0 0,0-1 0 0 0,-1 1 0 0 0,1 0 0 0 0,0-1 0 0 0,-1 1 1 0 0,0-1-1 0 0,1 0 0 0 0,-1 0 0 0 0,0 0 0 0 0,0 0 0 0 0,0 0 0 0 0,0-1 0 0 0,0 1 1 0 0,-1-1-1 0 0,1 1 0 0 0,-1-1 0 0 0,0 1 0 0 0,2-5 0 0 0,0-6 17 0 0,-4 10 25 0 0,0 1-1 0 0,1 1 31 0 0,-4-4 36 0 0,4 5-101 0 0,0 0 0 0 0,0-1 0 0 0,0 1 1 0 0,0 0-1 0 0,0 0 0 0 0,-1-1 0 0 0,1 1 0 0 0,0 0 1 0 0,0 0-1 0 0,0 0 0 0 0,-1-1 0 0 0,1 1 1 0 0,0 0-1 0 0,0 0 0 0 0,0 0 0 0 0,-1 0 0 0 0,1 0 1 0 0,0-1-1 0 0,0 1 0 0 0,-1 0 0 0 0,1 0 0 0 0,0 0 1 0 0,0 0-1 0 0,-1 0 0 0 0,1 0 0 0 0,0 0 1 0 0,-1 0-1 0 0,1 0 0 0 0,0 0 0 0 0,-1 0 0 0 0,-25 10 124 0 0,12-4-146 0 0,1 1 1 0 0,1 0 0 0 0,-18 13-1 0 0,23-15-305 0 0,1 0-1 0 0,0 1 0 0 0,0 0 0 0 0,0 0 0 0 0,1 0 1 0 0,0 1-1 0 0,-7 11 0 0 0,5-5-1436 0 0,-2-2-79 0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20.6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5 116 12896 0 0,'-4'6'8201'0'0,"16"0"-4565"0"0,-5-4-4835 0 0,17 3 1672 0 0,-1-2 0 0 0,1 0 1 0 0,0-2-1 0 0,-1-1 0 0 0,26-2 0 0 0,-33 1-255 0 0,128-11 837 0 0,7 1-556 0 0,-36 2-238 0 0,321-32 152 0 0,9 3-327 0 0,-345 32-96 0 0,-3 2-18 0 0,51-5-721 0 0,-139 8 935 0 0,1-1-1767 0 0,-23-1 249 0 0,-17 1-542 0 0,1 1-1 0 0,-39 4 0 0 0,25 2-5460 0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28:21.0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56 16583 0 0,'-3'0'322'0'0,"0"0"0"0"0,0 0 0 0 0,0 0 0 0 0,0 0 0 0 0,0 1 0 0 0,0 0 0 0 0,1-1 0 0 0,-7 4 3638 0 0,55 10-2079 0 0,-31-9-1460 0 0,1 0 0 0 0,21 4 0 0 0,39 3 576 0 0,212 22 911 0 0,-132-32-1505 0 0,-98-3-279 0 0,227-14 36 0 0,-211 6-112 0 0,128-33 0 0 0,-82 11-2277 0 0,-19 4-3924 0 0,-47 10-3120 0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02.5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4144 0 0,'0'0'21025'0'0,"0"3"-20733"0"0,5 27 79 0 0,-4-25-322 0 0,1-1 1 0 0,-1 1-1 0 0,-1-1 0 0 0,1 1 1 0 0,-1 0-1 0 0,1-1 1 0 0,-1 1-1 0 0,-1 0 0 0 0,1-1 1 0 0,-1 6-1 0 0,0-8-79 0 0,1 0 0 0 0,-1 0 0 0 0,1 1 0 0 0,0-1 1 0 0,0 0-1 0 0,0 0 0 0 0,0 0 0 0 0,1 4 0 0 0,0-3-90 0 0,-1 0 1 0 0,0 0-1 0 0,0 0 1 0 0,0 0-1 0 0,0 6 1 0 0,-4 20-2722 0 0,3-11-2932 0 0,1-8-1474 0 0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02.9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0 3224 0 0,'-1'2'240'0'0,"0"-1"34"0"0,0 1 0 0 0,0 0 0 0 0,1 0 0 0 0,-1 0 0 0 0,1-1 0 0 0,-1 1 0 0 0,1 0 0 0 0,0 0 0 0 0,0 0 0 0 0,0 0-1 0 0,0 0 1 0 0,0 0 0 0 0,0 0 0 0 0,1 2 0 0 0,-1 15 4123 0 0,-1 16 2496 0 0,1-29-6939 0 0,-3 2 442 0 0,1-4-366 0 0,2 19-576 0 0,4-2-4669 0 0</inkml:trace>
  <inkml:trace contextRef="#ctx0" brushRef="#br0" timeOffset="1">65 415 6912 0 0,'-1'3'6'0'0,"-2"5"99"0"0,0 0 0 0 0,1 0 1 0 0,0 0-1 0 0,0 1 1 0 0,1-1-1 0 0,-1 12 1 0 0,2-18-84 0 0,0-1 1 0 0,0 1 0 0 0,0-1-1 0 0,0 1 1 0 0,0 0 0 0 0,-1-1-1 0 0,1 1 1 0 0,-1-1 0 0 0,1 1-1 0 0,-1-1 1 0 0,-1 3 0 0 0,2-3 273 0 0,-1 0 0 0 0,1 1 0 0 0,0-1 0 0 0,-1 0 0 0 0,1 0 0 0 0,0 0-1 0 0,0 0 1 0 0,0 0 0 0 0,0 1 0 0 0,0-1 0 0 0,0 0 0 0 0,0 0 0 0 0,0 1 0 0 0,0 6 882 0 0,-8 59 2594 0 0,8-66-3869 0 0,0 0-71 0 0,-1 1 0 0 0,1-1 0 0 0,0 1 0 0 0,0-1-1 0 0,0 1 1 0 0,0-1 0 0 0,0 1 0 0 0,0-1 0 0 0,0 1 0 0 0,0-1-1 0 0,1 3 1 0 0,2 3-5234 0 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03.3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1 5528 0 0,'-1'2'422'0'0,"-1"4"-151"0"0,0 0-1 0 0,1 0 1 0 0,0 0-1 0 0,0 1 1 0 0,0-1-1 0 0,1 0 1 0 0,0 1-1 0 0,0-1 1 0 0,2 8-1 0 0,-1-4 882 0 0,-1 1 1 0 0,0 0-1 0 0,-1 12 1 0 0,-2 6 566 0 0,1 30-1 0 0,-2-24-1449 0 0,4-31-269 0 0,0-1-126 0 0,0 0-1 0 0,0 0 1 0 0,0 0 0 0 0,0 0-1 0 0,-1-1 1 0 0,1 1 0 0 0,-1 0-1 0 0,0 0 1 0 0,-1 4 0 0 0,2-6 23 0 0,-1 0 1 0 0,1 0-1 0 0,0 1 1 0 0,0-1-1 0 0,-1 0 1 0 0,1 0-1 0 0,0 0 1 0 0,0 1-1 0 0,0-1 1 0 0,0 0-1 0 0,1 0 1 0 0,-1 0-1 0 0,0 1 1 0 0,0-1-1 0 0,1 0 1 0 0,-1 0-1 0 0,1 0 1 0 0,0 1-1 0 0,1 4-533 0 0,-1 8-688 0 0</inkml:trace>
  <inkml:trace contextRef="#ctx0" brushRef="#br0" timeOffset="1">11 663 3224 0 0,'0'3'240'0'0,"-2"116"8735"0"0,0-44-2957 0 0,2-26-5778 0 0,-3-20 65 0 0,1-24-289 0 0,2 1 0 0 0,-1-1 0 0 0,1 0 0 0 0,-1 0 0 0 0,1 1 0 0 0,1-1 0 0 0,0 6 0 0 0,1 6-129 0 0,-1-11-136 0 0,-1 0-1 0 0,1 0 0 0 0,0 0 0 0 0,1 0 0 0 0,-1-1 1 0 0,5 10-1 0 0,-6-11-1563 0 0,-5 9-3875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58.6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83 5064 0 0,'0'2'11879'0'0,"0"10"-10334"0"0,-1-1-1049 0 0,1 1-1 0 0,1-1 0 0 0,-1 0 1 0 0,2 0-1 0 0,-1 0 1 0 0,2-1-1 0 0,4 17 0 0 0,-1-15-354 0 0,-3-7-95 0 0,-1 0 0 0 0,0 0 0 0 0,0 0 0 0 0,0 0 1 0 0,1 6-1 0 0,1 6 16 0 0,1-1 0 0 0,1 0 0 0 0,0 0 0 0 0,2 0 0 0 0,-1-1 0 0 0,11 16 0 0 0,-12-24-38 0 0,0 1-1 0 0,0-1 0 0 0,1-1 0 0 0,12 11 1 0 0,-1-1 30 0 0,-14-12 2 0 0,0 0 0 0 0,0 0 0 0 0,1-1-1 0 0,-1 0 1 0 0,0 0 0 0 0,1 0 0 0 0,0-1 0 0 0,0 1 0 0 0,0-1 0 0 0,0 0 0 0 0,0 0-1 0 0,0-1 1 0 0,0 0 0 0 0,1 0 0 0 0,-1 0 0 0 0,1 0 0 0 0,-1-1 0 0 0,0 0 0 0 0,1 0-1 0 0,8-2 1 0 0,-11 2 30 0 0,1-1 0 0 0,-1 0 0 0 0,1 0 0 0 0,-1 0 0 0 0,0 0 0 0 0,0-1-1 0 0,1 1 1 0 0,-1-1 0 0 0,0 0 0 0 0,0 0 0 0 0,0 0 0 0 0,-1 0 0 0 0,1 0 0 0 0,0-1 0 0 0,-1 1 0 0 0,1-1-1 0 0,-1 0 1 0 0,2-4 0 0 0,1-1 39 0 0,-1-1-1 0 0,-1 1 1 0 0,1-1-1 0 0,-1 0 1 0 0,-1 0 0 0 0,0-1-1 0 0,0 1 1 0 0,-1-1-1 0 0,0 1 1 0 0,0 0-1 0 0,-2-11 1 0 0,1 7-125 0 0,-1 0 1 0 0,0-1-1 0 0,-1 1 1 0 0,0 0 0 0 0,-1 0-1 0 0,-1 0 1 0 0,0 0-1 0 0,0 0 1 0 0,-2 1-1 0 0,1 0 1 0 0,-2 0-1 0 0,1 1 1 0 0,-2-1 0 0 0,0 1-1 0 0,0 1 1 0 0,-12-13-1 0 0,-3 0 133 0 0,16 15-151 0 0,1 1 1 0 0,-1 1-1 0 0,0 0 1 0 0,0 0-1 0 0,-1 0 1 0 0,0 0-1 0 0,0 1 0 0 0,0 1 1 0 0,-16-7-1 0 0,19 9-125 0 0,-1 0 0 0 0,1 1 0 0 0,0 0-1 0 0,-1 0 1 0 0,0 0 0 0 0,1 1-1 0 0,-1-1 1 0 0,1 1 0 0 0,-8 1-1 0 0,11 0-55 0 0,-1 0 0 0 0,0 0-1 0 0,0 0 1 0 0,0 0 0 0 0,0 0 0 0 0,0 0-1 0 0,1 1 1 0 0,-1-1 0 0 0,1 1-1 0 0,-1 0 1 0 0,1 0 0 0 0,0 0-1 0 0,-1 0 1 0 0,1 0 0 0 0,0 0 0 0 0,0 1-1 0 0,1-1 1 0 0,-4 6 0 0 0,-5 13-1873 0 0,3-1-66 0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03.6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0 4608 0 0,'-3'96'601'0'0,"-2"-55"3312"0"0,4-29-2820 0 0,0-1-1 0 0,1 1 1 0 0,0-1-1 0 0,3 15 1 0 0,1 21-561 0 0,-1 113-3201 0 0,-3-149 1629 0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04.0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1 5984 0 0,'0'2'464'0'0,"-3"15"-308"0"0,2-14 3 0 0,1 0 1 0 0,-1 1-1 0 0,1-1 0 0 0,-1 0 0 0 0,1 1 0 0 0,0-1 0 0 0,1 6 0 0 0,0 0 746 0 0,0-1 1 0 0,-1 1-1 0 0,0-1 0 0 0,-2 10 1 0 0,1 10 236 0 0,1-11-621 0 0,0 4 288 0 0,0 0 0 0 0,5 26 0 0 0,-4-34-216 0 0,0 0 0 0 0,-2 17-1 0 0,1-6-65 0 0,-2-10-272 0 0,2-12-228 0 0,-1-1 0 0 0,1 0 1 0 0,0 0-1 0 0,0 1 0 0 0,0-1 1 0 0,0 0-1 0 0,0 1 0 0 0,0-1 1 0 0,0 0-1 0 0,0 0 0 0 0,0 1 0 0 0,0-1 1 0 0,1 0-1 0 0,0 2 0 0 0,0-1-15 0 0,-1 0 0 0 0,1 0-1 0 0,-1-1 1 0 0,0 1-1 0 0,0 0 1 0 0,1 0-1 0 0,-1 0 1 0 0,0-1-1 0 0,0 1 1 0 0,-1 0 0 0 0,1 3-1 0 0,-1 1 21 0 0,1-1-24 0 0,0-3-4 0 0,-5 19-3 0 0,3-11-11 0 0,0-5-20 0 0,1-1 0 0 0,0 1 0 0 0,1 0 0 0 0,-1 5 0 0 0,0-1-66 0 0,-3 2-8 0 0,3-9-28 0 0,1 22-10810 0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05.2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2760 0 0,'0'2'4821'0'0,"2"18"1437"0"0,-2-16-5610 0 0,1 0 0 0 0,0 0 0 0 0,0 0 0 0 0,0 0 0 0 0,1-1 0 0 0,-1 1 0 0 0,1 0 0 0 0,0-1 0 0 0,0 1 0 0 0,0-1 0 0 0,4 5 0 0 0,14 15 1232 0 0,-17-19-1635 0 0,1 1 1 0 0,0-1-1 0 0,0 0 0 0 0,0 0 1 0 0,0-1-1 0 0,0 1 0 0 0,1-1 1 0 0,-1 0-1 0 0,7 3 1 0 0,54 31 1268 0 0,115 68 119 0 0,-89-40-1198 0 0,-52-36-276 0 0,37 36-1 0 0,-48-39-95 0 0,23 25 19 0 0,-37-35-178 0 0,34 29-1 0 0,-31-30 50 0 0,26 28-1 0 0,-26-25 60 0 0,23 20-1 0 0,-7-11 123 0 0,92 69 32 0 0,-104-83-343 0 0,22 14 370 0 0,76 61 1 0 0,-48-32-582 0 0,2 0 778 0 0,123 131-191 0 0,-141-137-167 0 0,-3-2 0 0 0,-32-22-32 0 0,-16-20 2 0 0,0-1-1 0 0,0 1 1 0 0,0-1 0 0 0,1 0 0 0 0,8 7 0 0 0,-6-7 7 0 0,0 1 0 0 0,0 0-1 0 0,-1 0 1 0 0,0 1 0 0 0,9 11 0 0 0,-9-10-2 0 0,1-1 1 0 0,0 0-1 0 0,1-1 0 0 0,14 10 0 0 0,-12-9 3 0 0,0 0-1 0 0,14 15 0 0 0,-15-13 8 0 0,18 13-1 0 0,6 7 15 0 0,-26-22 54 0 0,1-1 0 0 0,0 1 0 0 0,1-1 1 0 0,15 8-1 0 0,10 8 233 0 0,-10-7-145 0 0,1 1-106 0 0,-11-3-67 0 0,-10-8 0 0 0,1 0 0 0 0,0-1 0 0 0,1 1 0 0 0,9 5 0 0 0,1 0-113 0 0,-1 1-1 0 0,22 22 1 0 0,-14-13-19 0 0,60 51 269 0 0,-82-70-110 0 0,0 0 0 0 0,0 0 0 0 0,0 0-1 0 0,0-1 1 0 0,1 1 0 0 0,-1 0 0 0 0,0-1 0 0 0,0 1-1 0 0,1 0 1 0 0,-1-1 0 0 0,3 1 0 0 0,6 2 2 0 0,7 9-29 0 0,-9-7-13 0 0,-6-4-62 0 0,-1-1-64 0 0,-1 1 0 0 0,1 0 0 0 0,0-1 0 0 0,0 1 0 0 0,-1-1 0 0 0,1 1 0 0 0,0-1 0 0 0,0 1 0 0 0,0-1 0 0 0,0 1 0 0 0,0-1 0 0 0,0 0-1 0 0,2 1 1 0 0,-4-4-450 0 0,-6-9-200 0 0,-1 5-3843 0 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05.6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209 1 15664 0 0,'0'0'1913'0'0,"2"1"-821"0"0,27 33 5301 0 0,-28-32-5850 0 0,1 0-46 0 0,3 2-266 0 0,-1 0 0 0 0,1 1 0 0 0,-1 0 0 0 0,0 0 0 0 0,5 7 0 0 0,-7-9-145 0 0,1 0-1 0 0,-1 0 0 0 0,1 0 0 0 0,0 0 0 0 0,6 3 0 0 0,-6-4-5 0 0,0 1-1 0 0,0-1 1 0 0,-1 1-1 0 0,1-1 1 0 0,0 1-1 0 0,-1 0 1 0 0,4 6-1 0 0,10 11 857 0 0,-14-18-919 0 0,1 0-1 0 0,-1 1 1 0 0,0-1 0 0 0,0 1 0 0 0,0 0 0 0 0,0 0 0 0 0,0 0 0 0 0,-1 0 0 0 0,1 0 0 0 0,-1 0 0 0 0,0 0 0 0 0,0 0 0 0 0,0 1-1 0 0,0 3 1 0 0,0-4 5 0 0,0 2 51 0 0,-1-1 0 0 0,1 1 0 0 0,0-1 0 0 0,-1 1-1 0 0,0 0 1 0 0,0-1 0 0 0,-1 1 0 0 0,-1 8 0 0 0,-3-2-31 0 0,0 0 0 0 0,-1 0 0 0 0,0 0-1 0 0,-1-1 1 0 0,0 0 0 0 0,-11 12 0 0 0,4-4-14 0 0,8-11-56 0 0,0 0 0 0 0,-1-1 0 0 0,1 1 0 0 0,-2-2 0 0 0,1 1 1 0 0,0-1-1 0 0,-1 0 0 0 0,0 0 0 0 0,0-1 0 0 0,0 0 0 0 0,-17 5 0 0 0,8-4-556 0 0,0-1 0 0 0,0-1 0 0 0,-1 0 0 0 0,1-1 0 0 0,-22-1 1 0 0,7-2-940 0 0,-1-8-12 0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10.5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7 107 9936 0 0,'0'0'12471'0'0,"-1"2"-11585"0"0,-3 5-20 0 0,3-6-50 0 0,2 1-201 0 0,3 7-325 0 0,1-1 0 0 0,0 1 1 0 0,0-1-1 0 0,1-1 0 0 0,0 1 1 0 0,0-1-1 0 0,1 0 0 0 0,-1-1 1 0 0,2 1-1 0 0,14 9 0 0 0,-15-12-234 0 0,1-1 1 0 0,-1 1-1 0 0,1-1 1 0 0,0-1-1 0 0,0 0 0 0 0,15 3 1 0 0,7 1 20 0 0,-11-2-57 0 0,-1-1-1 0 0,1-1 1 0 0,0 0 0 0 0,0-2 0 0 0,0 0-1 0 0,0-1 1 0 0,-1-1 0 0 0,1 0-1 0 0,0-2 1 0 0,-1 0 0 0 0,0-1-1 0 0,31-13 1 0 0,-13 2-20 0 0,0-2 0 0 0,-1-1 0 0 0,43-31 0 0 0,-68 42 1 0 0,-4 3-25 0 0,0 0 0 0 0,0 0 0 0 0,0 0 0 0 0,-1-1-1 0 0,10-11 1 0 0,3-4-197 0 0,-16 20 83 0 0,-1 0 0 0 0,1-1 0 0 0,-1 1 0 0 0,1-1 0 0 0,-1 1 0 0 0,0-1 0 0 0,1 1 0 0 0,-1-1 0 0 0,0 0 0 0 0,0 0 0 0 0,0 0 0 0 0,-1 0 0 0 0,1 1 0 0 0,0-1 0 0 0,-1 0 0 0 0,1-4 1 0 0,-1-2-6445 0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10.9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54 6448 0 0,'0'0'498'0'0,"-1"-2"-327"0"0,-6-12 1685 0 0,-1-2 5280 0 0,-2-6 5146 0 0,11 23-12267 0 0,-1 0 1 0 0,0 0-1 0 0,0 0 0 0 0,1 1 1 0 0,-1-1-1 0 0,0 0 0 0 0,0 0 0 0 0,0 0 1 0 0,0 0-1 0 0,0 0 0 0 0,-1 2 1 0 0,0 2 16 0 0,1 39 98 0 0,4 93-1111 0 0,-4-119 935 0 0,-1-15 46 0 0,1 0 0 0 0,0 0 0 0 0,0 0 1 0 0,1 0-1 0 0,-1 1 0 0 0,1-1 0 0 0,-1 0 0 0 0,1 0 0 0 0,0 0 0 0 0,0 0 0 0 0,0 0 0 0 0,1-1 0 0 0,-1 1 0 0 0,1 0 0 0 0,-1-1 0 0 0,1 1 0 0 0,0 0 0 0 0,0-1 0 0 0,3 3 0 0 0,-2-2 14 0 0,-1-1 0 0 0,1 0 0 0 0,0 0 0 0 0,0 0 1 0 0,0 0-1 0 0,0 0 0 0 0,1 0 0 0 0,-1-1 0 0 0,0 0 0 0 0,1 1 0 0 0,-1-1 0 0 0,1-1 0 0 0,-1 1 0 0 0,1 0 0 0 0,-1-1 0 0 0,1 0 0 0 0,4 0 0 0 0,-6 0-27 0 0,0 0-1 0 0,0-1 1 0 0,0 1-1 0 0,0-1 1 0 0,0 1-1 0 0,0-1 1 0 0,0 0-1 0 0,0 0 0 0 0,0 0 1 0 0,-1 0-1 0 0,1 0 1 0 0,0 0-1 0 0,2-3 1 0 0,10-5 136 0 0,-5 4-79 0 0,-1 0 0 0 0,0 0 0 0 0,0-1-1 0 0,-1 0 1 0 0,9-8 0 0 0,-4 3-22 0 0,0 2-369 0 0,-7 6-86 0 0,-1-1 0 0 0,-1 1 0 0 0,1 0 0 0 0,6-8 0 0 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11.3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0 6912 0 0,'-1'2'17721'0'0,"0"-1"-17559"0"0,0 1 1 0 0,1 0-1 0 0,-1-1 1 0 0,1 1 0 0 0,0-1-1 0 0,0 1 1 0 0,-1 0-1 0 0,1 0 1 0 0,0-1 0 0 0,1 1-1 0 0,-1 0 1 0 0,1 2-1 0 0,6 28 630 0 0,-1-5-731 0 0,-3-8-66 0 0,-2-4 138 0 0,7 27-1 0 0,2 3 185 0 0,-6-27-171 0 0,0-1-1 0 0,1 0 1 0 0,8 18 0 0 0,-8-24-162 0 0,-1 1 1 0 0,4 21-1 0 0,-6-22-2 0 0,1-1 0 0 0,0 0 1 0 0,0 0-1 0 0,6 11 0 0 0,-6-14-127 0 0,5 10-447 0 0,-7-16 419 0 0,-1 0-1 0 0,0-1 1 0 0,1 1 0 0 0,-1-1-1 0 0,0 1 1 0 0,1-1 0 0 0,-1 1-1 0 0,1-1 1 0 0,-1 1 0 0 0,1-1-1 0 0,-1 1 1 0 0,1-1 0 0 0,0 1-1 0 0,-1-1 1 0 0,1 0 0 0 0,-1 0-1 0 0,1 1 1 0 0,0-1 0 0 0,-1 0-1 0 0,2 1 1 0 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11.7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0 107 2304 0 0,'7'13'11884'0'0,"-1"-15"-9963"0"0,1 0 0 0 0,0-1 1 0 0,7-4-1 0 0,22-14 1400 0 0,-8 5-2181 0 0,-6 0-575 0 0,-18 13-504 0 0,0 0 1 0 0,1 0-1 0 0,-1 0 1 0 0,6-2-1 0 0,0-2 46 0 0,12-16-122 0 0,-14 17 36 0 0</inkml:trace>
  <inkml:trace contextRef="#ctx0" brushRef="#br0" timeOffset="0.04">57 111 5984 0 0,'-5'7'294'0'0,"1"1"0"0"0,-1-1 0 0 0,1 1 1 0 0,1 0-1 0 0,-3 9 0 0 0,2 10 8878 0 0,3-19-8331 0 0,1-4-567 0 0,0-1-1 0 0,0 0 1 0 0,0 0 0 0 0,0 0 0 0 0,1 1-1 0 0,-1-1 1 0 0,1 0 0 0 0,0 0-1 0 0,0 0 1 0 0,1 4 0 0 0,4 3 533 0 0,-4-3-499 0 0,1-1-1 0 0,0-1 0 0 0,1 1 0 0 0,-1 0 1 0 0,1-1-1 0 0,0 0 0 0 0,1 1 1 0 0,4 4-1 0 0,9 5 136 0 0,-1 2 1 0 0,-1 0-1 0 0,-1 0 1 0 0,14 22-1 0 0,-24-32-368 0 0,-1 1-1 0 0,0-1 1 0 0,-1 1-1 0 0,0 0 1 0 0,0 0-1 0 0,0 0 1 0 0,-1 1-1 0 0,-1-1 1 0 0,1 1-1 0 0,-1-1 1 0 0,-1 1 0 0 0,0-1-1 0 0,0 1 1 0 0,0 0-1 0 0,-1-1 1 0 0,-1 1-1 0 0,1-1 1 0 0,-1 0-1 0 0,-5 13 1 0 0,1-3 34 0 0,6-16-101 0 0,-1 1 0 0 0,0-1 0 0 0,1 1 0 0 0,-1-1 0 0 0,0 0 0 0 0,-1 1 1 0 0,1-1-1 0 0,0 0 0 0 0,-1 0 0 0 0,1 0 0 0 0,-1 0 0 0 0,1 0 0 0 0,-1 0 0 0 0,-4 3 0 0 0,3-2-12 0 0,0-1 0 0 0,-1 1 0 0 0,1-1-1 0 0,-1 0 1 0 0,1 0 0 0 0,-1 0 0 0 0,0 0-1 0 0,0-1 1 0 0,-4 2 0 0 0,6-3-65 0 0,0 0 0 0 0,1 1 0 0 0,-1-1 0 0 0,0 0 1 0 0,0-1-1 0 0,1 1 0 0 0,-1 0 0 0 0,0 0 0 0 0,1-1 0 0 0,-1 1 0 0 0,0-1 1 0 0,1 0-1 0 0,-1 1 0 0 0,1-1 0 0 0,-1 0 0 0 0,1 0 0 0 0,-1 0 0 0 0,1 0 1 0 0,0 0-1 0 0,-1 0 0 0 0,1 0 0 0 0,0-1 0 0 0,0 1 0 0 0,-2-3 1 0 0,-7-10-1414 0 0,-2 0-70 0 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12.1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7 13824 0 0,'-6'-7'7259'0'0,"6"22"-2829"0"0,2-5-5369 0 0,2 9 1943 0 0,-4-17-966 0 0,0-1 0 0 0,0 1 0 0 0,0-1 0 0 0,0 1-1 0 0,0 0 1 0 0,1-1 0 0 0,-1 1 0 0 0,1-1 0 0 0,-1 1 0 0 0,1-1-1 0 0,0 1 1 0 0,0-1 0 0 0,-1 1 0 0 0,1-1 0 0 0,0 0 0 0 0,0 0-1 0 0,0 1 1 0 0,0-1 0 0 0,1 0 0 0 0,-1 0 0 0 0,0 0 0 0 0,2 1 0 0 0,11 7 38 0 0,-8-1-55 0 0,-5-8-18 0 0,-1 1 0 0 0,1 0 0 0 0,-1-1 0 0 0,1 1 0 0 0,0-1 0 0 0,-1 1 0 0 0,1-1 0 0 0,0 0 0 0 0,0 1 0 0 0,-1-1 0 0 0,1 0 0 0 0,0 1 0 0 0,0-1 0 0 0,-1 0 0 0 0,1 0 0 0 0,0 0 0 0 0,0 1 0 0 0,1-1 0 0 0,0 0 7 0 0,12 4 56 0 0,-11-4 430 0 0,-5-2-361 0 0,0 0-118 0 0,1 0 0 0 0,-1-1 1 0 0,1 1-1 0 0,-1-1 0 0 0,1 1 0 0 0,0-1 0 0 0,0 1 1 0 0,0-1-1 0 0,0 1 0 0 0,0-1 0 0 0,1 0 1 0 0,-1 0-1 0 0,0-4 0 0 0,1 6-6 0 0,0 0 0 0 0,0 0 0 0 0,-1 0 0 0 0,1 0 0 0 0,0-1 0 0 0,-1 1 0 0 0,1 0 0 0 0,-1 0 0 0 0,0 0 0 0 0,1 0 0 0 0,-1 0 0 0 0,0 0 0 0 0,0 0 0 0 0,1 0-1 0 0,-1 1 1 0 0,0-1 0 0 0,0 0 0 0 0,0 0 0 0 0,0 1 0 0 0,0-1 0 0 0,0 1 0 0 0,0-1 0 0 0,0 1 0 0 0,0-1 0 0 0,-1 1 0 0 0,1-1 0 0 0,-2 1 0 0 0,1-1 2 0 0,0 0 0 0 0,0 1 0 0 0,1-1 0 0 0,-1 0 0 0 0,0 0 0 0 0,1 0 0 0 0,-1 0 0 0 0,-1-2 0 0 0,-2-3-94 0 0,-13-12-766 0 0,17 17 778 0 0,1 1 1 0 0,-1-1-1 0 0,0 0 1 0 0,0 1-1 0 0,0-1 1 0 0,0 1-1 0 0,0 0 1 0 0,0-1-1 0 0,0 1 1 0 0,0 0 0 0 0,0 0-1 0 0,0 0 1 0 0,0-1-1 0 0,-1 1 1 0 0,1 0-1 0 0,0 0 1 0 0,0 1-1 0 0,0-1 1 0 0,0 0-1 0 0,0 0 1 0 0,-2 1 0 0 0,-10 4-2114 0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13.6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 1840 0 0,'0'0'24661'0'0,"1"3"-24395"0"0,13 35 201 0 0,13 44 15 0 0,-4-6-298 0 0,10 13-65 0 0,-4-14-67 0 0,-25-64-41 0 0,0-1 0 0 0,0 0 0 0 0,9 13 0 0 0,4 10 9 0 0,-14-28-37 0 0,0 1-1 0 0,1-1 1 0 0,0 0 0 0 0,0 0-1 0 0,0 0 1 0 0,8 6-1 0 0,-4-3-29 0 0,-7-7 41 0 0,0-1 0 0 0,0 1-1 0 0,0 0 1 0 0,0-1 0 0 0,0 1 0 0 0,0-1 0 0 0,0 1 0 0 0,0-1 0 0 0,0 0-1 0 0,0 0 1 0 0,0 1 0 0 0,0-1 0 0 0,0 0 0 0 0,0 0 0 0 0,0 0 0 0 0,0 0-1 0 0,2 0 1 0 0,-2 0 58 0 0,1 0 225 0 0,-1-2-196 0 0,0-1-1 0 0,0 1 1 0 0,-1 0 0 0 0,1 0-1 0 0,0 0 1 0 0,1 0-1 0 0,-1 0 1 0 0,0 1-1 0 0,3-4 1 0 0,4-7 23 0 0,-6 7-74 0 0,-1 0 0 0 0,1-1-1 0 0,-1 1 1 0 0,0 0 0 0 0,-1-1 0 0 0,1 1 0 0 0,-1 0 0 0 0,0-1 0 0 0,0 1 0 0 0,-1-1 0 0 0,-1-5-1 0 0,1-1 11 0 0,0 1 0 0 0,1-1 0 0 0,1-17 0 0 0,0 0 18 0 0,4-94 156 0 0,-4 108-233 0 0,-1 0 0 0 0,0 0-1 0 0,-5-24 1 0 0,5 37 18 0 0,0-4-20 0 0,-1-1 0 0 0,2 1 0 0 0,0-10 0 0 0,0 12 27 0 0,-1-1 1 0 0,1 1-1 0 0,-1 0 0 0 0,0-1 1 0 0,0 1-1 0 0,-1 0 0 0 0,1-1 1 0 0,-3-6-1 0 0,2 7-23 0 0,0-1 0 0 0,0 1 0 0 0,1-1 1 0 0,-1 1-1 0 0,1-9 0 0 0,0 12 3 0 0,0 1-12 0 0,-1-1 0 0 0,1 0-1 0 0,0 1 1 0 0,-1-1-1 0 0,1 0 1 0 0,-1 1 0 0 0,1-1-1 0 0,-1 1 1 0 0,1-1 0 0 0,-1 0-1 0 0,0 1 1 0 0,1 0-1 0 0,-1-1 1 0 0,1 1 0 0 0,-1-1-1 0 0,0 1 1 0 0,-1-1-1 0 0,-2 0-3181 0 0,3 4 1258 0 0,3 14-76 0 0,6 6-20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59.0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79 412 16903 0 0,'9'4'144'0'0,"-7"-3"-77"0"0,0 0 1 0 0,0-1-1 0 0,0 1 0 0 0,0 0 1 0 0,0-1-1 0 0,0 1 1 0 0,0-1-1 0 0,0 0 0 0 0,3 1 1 0 0,-4-1 390 0 0,0 0-422 0 0,0 1-1 0 0,-1 0 1 0 0,1-1-1 0 0,0 1 1 0 0,0-1-1 0 0,0 1 1 0 0,0-1 0 0 0,-1 0-1 0 0,1 1 1 0 0,0-1-1 0 0,0 0 1 0 0,0 0-1 0 0,0 1 1 0 0,1-1-1 0 0,1 0 4 0 0,5 5 73 0 0,3 9 570 0 0,-1 1 0 0 0,-1 0-1 0 0,0 1 1 0 0,-1 0-1 0 0,7 21 1 0 0,8 13 11 0 0,-6-7-175 0 0,-6-14-213 0 0,-4-8-107 0 0,0 0 0 0 0,-2 0 0 0 0,0 1 0 0 0,-1 0 0 0 0,-2 0 0 0 0,0 0 0 0 0,-1 0 0 0 0,-1 1 1 0 0,-1-1-1 0 0,-1 0 0 0 0,-7 27 0 0 0,3-8 69 0 0,4-28-177 0 0,0 1 0 0 0,-9 25 0 0 0,10-36-78 0 0,-5 15 56 0 0,-10 19 0 0 0,14-33-76 0 0,-1 0 1 0 0,1 0-1 0 0,-1 0 1 0 0,0 0-1 0 0,0 0 0 0 0,0-1 1 0 0,0 1-1 0 0,-1-1 1 0 0,-6 5-1 0 0,9-7-46 0 0,0 0 0 0 0,-1-1 1 0 0,1 1-1 0 0,-1 0 0 0 0,1-1 0 0 0,0 1 0 0 0,-1-1 0 0 0,1 1 0 0 0,-1-1 0 0 0,1 0 1 0 0,-1 0-1 0 0,1 0 0 0 0,-1 0 0 0 0,1 0 0 0 0,-1 0 0 0 0,1 0 0 0 0,-1 0 0 0 0,1-1 1 0 0,-1 1-1 0 0,1 0 0 0 0,-1-1 0 0 0,1 1 0 0 0,0-1 0 0 0,-1 0 0 0 0,-1-1 0 0 0,-3-2-365 0 0,1 0-1 0 0,0-1 0 0 0,0 1 1 0 0,-7-10-1 0 0,-3-2-1407 0 0,-10-7-119 0 0</inkml:trace>
  <inkml:trace contextRef="#ctx0" brushRef="#br0" timeOffset="1">0 1 5984 0 0,'0'0'3120'0'0,"6"10"-168"0"0,4 0 96 0 0,0-7 23 0 0,1 11-2559 0 0,-1-4-512 0 0,2-4-104 0 0,-2 2-7343 0 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14.0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191 90 16272 0 0,'-5'-6'766'0'0,"-1"0"0"0"0,1-1 1 0 0,1 1-1 0 0,-1-1 1 0 0,-7-14-1 0 0,11 18-420 0 0,-1 1-1 0 0,0-1 1 0 0,0 1 0 0 0,-1 0 0 0 0,1 0-1 0 0,0 0 1 0 0,-1 0 0 0 0,1 0-1 0 0,-1 0 1 0 0,0 1 0 0 0,1-1 0 0 0,-1 1-1 0 0,0 0 1 0 0,0 0 0 0 0,-6-2-1 0 0,5 2-206 0 0,-1 0 1 0 0,0 0-1 0 0,0 0 0 0 0,0 0 0 0 0,0 1 0 0 0,0 0 0 0 0,0 0 0 0 0,0 0 0 0 0,-6 2 0 0 0,10-2-131 0 0,0 0-1 0 0,-1 0 0 0 0,1 1 1 0 0,0-1-1 0 0,0 1 0 0 0,-1-1 1 0 0,1 1-1 0 0,0-1 0 0 0,0 1 1 0 0,0 0-1 0 0,0 0 0 0 0,0-1 1 0 0,0 1-1 0 0,0 0 0 0 0,0 0 1 0 0,0 0-1 0 0,0 0 0 0 0,0 0 1 0 0,-1 2-1 0 0,-1 1-9 0 0,0 0 0 0 0,0 0 1 0 0,-1 0-1 0 0,1 0 0 0 0,-5 3 0 0 0,6-5-67 0 0,2-2 58 0 0,1 1 0 0 0,-1 0 0 0 0,1 0 0 0 0,-1 0 0 0 0,1 1 0 0 0,-1-1 0 0 0,1 0 1 0 0,-1 0-1 0 0,0 0 0 0 0,0 2 0 0 0,1-3-1 0 0,-1 3 8 0 0,0-1 1 0 0,1 0-1 0 0,0 0 0 0 0,-1 0 0 0 0,1 1 1 0 0,0-1-1 0 0,0 0 0 0 0,0 0 0 0 0,1 0 1 0 0,-1 0-1 0 0,0-1 0 0 0,1 1 0 0 0,-1 0 1 0 0,1-1-1 0 0,3 4 0 0 0,13 14 0 0 0,-9-11 4 0 0,0-1 0 0 0,0 0 0 0 0,1 0 0 0 0,0-1 0 0 0,0 0 0 0 0,1-1 0 0 0,11 5 0 0 0,-21-10 0 0 0,26 9 0 0 0,-12 0 0 0 0,-12-5-2 0 0,-3-3 3 0 0,1-1 0 0 0,0 1-1 0 0,0 0 1 0 0,-1 0 0 0 0,1-1 0 0 0,0 1-1 0 0,0 0 1 0 0,0-1 0 0 0,0 1-1 0 0,0-1 1 0 0,0 0 0 0 0,0 1-1 0 0,0-1 1 0 0,0 0 0 0 0,0 1-1 0 0,0-1 1 0 0,1 0 0 0 0,-1 1 13 0 0,-1-1 1 0 0,0 1-1 0 0,1 0 0 0 0,-1-1 1 0 0,0 1-1 0 0,0 0 0 0 0,1 0 1 0 0,-1-1-1 0 0,0 1 0 0 0,0 0 1 0 0,0 0-1 0 0,0-1 0 0 0,0 1 1 0 0,0 0-1 0 0,0 1 0 0 0,-1 7 114 0 0,1-8-127 0 0,0 0 1 0 0,0-1-1 0 0,-1 1 0 0 0,1-1 0 0 0,0 1 1 0 0,-1 0-1 0 0,1-1 0 0 0,0 1 0 0 0,-1-1 1 0 0,1 1-1 0 0,-1 0 0 0 0,1-1 0 0 0,-1 0 0 0 0,1 1 1 0 0,-1-1-1 0 0,1 1 0 0 0,-1-1 0 0 0,0 1 1 0 0,0-1-1 0 0,-1 1-17 0 0,-1 3 28 0 0,-1-1-1 0 0,1 0 1 0 0,-1 0-1 0 0,0 0 0 0 0,0 0 1 0 0,-1-1-1 0 0,1 0 0 0 0,-1 1 1 0 0,1-2-1 0 0,-1 1 1 0 0,1 0-1 0 0,-1-1 0 0 0,0 0 1 0 0,-8 1-1 0 0,-2-1-66 0 0,-1-1 0 0 0,1 0 0 0 0,-20-3 0 0 0,31 3-282 0 0,1-1 0 0 0,-1 0 0 0 0,0 0 0 0 0,1 0 0 0 0,-7-4 0 0 0,0 1-1593 0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15.4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1 201 15408 0 0,'0'0'348'0'0,"0"-2"49"0"0,5-43 558 0 0,-4 38-968 0 0,1 3 240 0 0,-1 0-1 0 0,1 0 0 0 0,0-1 0 0 0,0 1 0 0 0,1 0 0 0 0,-1 1 0 0 0,1-1 0 0 0,4-4 0 0 0,4-7 933 0 0,-4 7-734 0 0,0 0-1 0 0,0 0 1 0 0,0 1 0 0 0,1 0 0 0 0,0 1 0 0 0,1-1 0 0 0,-1 2 0 0 0,17-9 0 0 0,-17 10-240 0 0,-1 1 0 0 0,0 1 1 0 0,1 0-1 0 0,-1 0 0 0 0,12-2 1 0 0,-1 0 196 0 0,-16 4-351 0 0,0 0 0 0 0,-1 0 0 0 0,1 0-1 0 0,0 0 1 0 0,-1 0 0 0 0,1 0 0 0 0,0 0 0 0 0,-1 1-1 0 0,1-1 1 0 0,0 0 0 0 0,-1 1 0 0 0,1-1 0 0 0,-1 1-1 0 0,1 0 1 0 0,2 1 0 0 0,18 16 252 0 0,-19-16-255 0 0,-1 0-21 0 0,-1 1 0 0 0,1-1 0 0 0,-1 0 0 0 0,0 1 0 0 0,1-1 0 0 0,-1 0 0 0 0,0 1 1 0 0,-1 0-1 0 0,1-1 0 0 0,0 1 0 0 0,-1-1 0 0 0,1 5 0 0 0,0 1 14 0 0,0 0-1 0 0,-1 1 1 0 0,-1 9 0 0 0,-31 178-53 0 0,29-183-44 0 0,-11 27 0 0 0,-2 5-177 0 0,14-36 167 0 0,-1 0-1 0 0,-1 0 1 0 0,0-1 0 0 0,0 1 0 0 0,-1-1 0 0 0,-9 13 0 0 0,2-6-36 0 0,-1-1-1 0 0,-20 19 0 0 0,30-30 123 0 0,0 0 0 0 0,-1 0 0 0 0,0-1 0 0 0,0 0 0 0 0,1 0 0 0 0,-7 2 0 0 0,8-3 695 0 0,3-3-1542 0 0,1 0 992 0 0,0-1 1 0 0,0 1-1 0 0,0 0 1 0 0,0-1-1 0 0,1 1 1 0 0,-1 0-1 0 0,1 0 0 0 0,-1 1 1 0 0,1-1-1 0 0,-1 0 1 0 0,1 1-1 0 0,4-2 1 0 0,6-2 372 0 0,21-5 0 0 0,0 1-365 0 0,-18 3-188 0 0,-1 2 0 0 0,1 0 0 0 0,0 0 0 0 0,1 2 1 0 0,-1 0-1 0 0,22 0 0 0 0,42-5-437 0 0,-49 2-2308 0 0,-19 3-96 0 0,-2-1-5210 0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15.9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0 115 6912 0 0,'0'0'11538'0'0,"3"-1"-9994"0"0,17-6-39 0 0,112-48 3299 0 0,-48 8-4068 0 0,-80 44-773 0 0,-3 2-162 0 0,-7 6-2965 0 0,-12 9 1584 0 0,0 0 0 0 0,-24 27 0 0 0,37-37 1257 0 0,1 0 0 0 0,-1 0 0 0 0,1-1 0 0 0,-9 5 0 0 0,8-5 166 0 0,0 0 0 0 0,1 0 1 0 0,0 1-1 0 0,-6 4 1 0 0,-2 5 275 0 0,-2-2 1 0 0,0 1 0 0 0,-20 12-1 0 0,33-23 16 0 0,0 0 0 0 0,1 0-1 0 0,-1-1 1 0 0,0 1-1 0 0,1 0 1 0 0,-1 0-1 0 0,1 0 1 0 0,0 0-1 0 0,-1 0 1 0 0,1 0 0 0 0,0 0-1 0 0,-1 0 1 0 0,1 0-1 0 0,0 0 1 0 0,0 0-1 0 0,0 0 1 0 0,0 0-1 0 0,0 0 1 0 0,0 0-1 0 0,0 0 1 0 0,1 1 0 0 0,4 21 940 0 0,-2-17-752 0 0,1-1 0 0 0,0 0 0 0 0,0 1 0 0 0,0-1 0 0 0,1-1 1 0 0,-1 1-1 0 0,1-1 0 0 0,0 0 0 0 0,8 5 0 0 0,7 7 196 0 0,12 5 361 0 0,-24-17-597 0 0,-1 1 1 0 0,13 10-1 0 0,-10-7-83 0 0,-1 1 1 0 0,-1 0-1 0 0,0 1 0 0 0,0 0 0 0 0,-1 0 0 0 0,12 22 0 0 0,-17-28-170 0 0,0-1 1 0 0,-1 1-1 0 0,0 0 0 0 0,0-1 0 0 0,0 1 0 0 0,0 0 1 0 0,0 0-1 0 0,-1 0 0 0 0,0-1 0 0 0,0 1 0 0 0,0 0 0 0 0,0 0 1 0 0,0 0-1 0 0,-1 0 0 0 0,0 0 0 0 0,0-1 0 0 0,0 1 1 0 0,0 0-1 0 0,0-1 0 0 0,-1 1 0 0 0,0-1 0 0 0,0 1 0 0 0,0-1 1 0 0,0 0-1 0 0,0 0 0 0 0,-5 5 0 0 0,2-2-8 0 0,-1-1-1 0 0,0-1 0 0 0,0 1 1 0 0,0-1-1 0 0,-9 5 1 0 0,-10 7-12 0 0,23-15-12 0 0,-1 0 0 0 0,1 0 1 0 0,0 0-1 0 0,0 0 0 0 0,0 0 0 0 0,0-1 1 0 0,-1 1-1 0 0,1-1 0 0 0,0 1 0 0 0,-1-1 0 0 0,1 0 1 0 0,-4 0-1 0 0,-14 2-131 0 0,17-1 13 0 0,-1-1 1 0 0,0 0 0 0 0,1 0-1 0 0,-1 0 1 0 0,0 0-1 0 0,1-1 1 0 0,-1 1-1 0 0,1-1 1 0 0,-1 0 0 0 0,-6-3-1 0 0,8 3-138 0 0,-1 0 0 0 0,1 0 1 0 0,0 0-1 0 0,0 0 0 0 0,-1-1 0 0 0,1 1 0 0 0,0-1 1 0 0,0 0-1 0 0,1 1 0 0 0,-1-1 0 0 0,0 0 0 0 0,1 0 0 0 0,-1 0 1 0 0,1-1-1 0 0,-1 1 0 0 0,1 0 0 0 0,-1-3 0 0 0,-4-14-1954 0 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16.3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1 17159 0 0,'-2'1'95'0'0,"1"1"-1"0"0,-1-1 0 0 0,1 1 0 0 0,0 0 0 0 0,0 0 0 0 0,0 0 0 0 0,0 0 0 0 0,0 0 1 0 0,0 0-1 0 0,1 0 0 0 0,-1 0 0 0 0,1 0 0 0 0,-1 0 0 0 0,1 0 0 0 0,0 1 0 0 0,0-1 0 0 0,0 0 1 0 0,0 0-1 0 0,0 0 0 0 0,0 0 0 0 0,1 3 0 0 0,13 66 5885 0 0,5 43-3652 0 0,-14-71-2045 0 0,1-1 0 0 0,2-1-1 0 0,17 50 1 0 0,-20-76-258 0 0,9 23-211 0 0,-13-30-650 0 0,-1-6-264 0 0,16-8-5638 0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16.6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209 15 9216 0 0,'-2'-2'74'0'0,"0"0"1"0"0,1 1 0 0 0,-1-1 0 0 0,0 1-1 0 0,0 0 1 0 0,0-1 0 0 0,-2 0 0 0 0,3 1-55 0 0,0 1 1 0 0,0 0 0 0 0,0 0 0 0 0,0 0-1 0 0,0 0 1 0 0,0 0 0 0 0,0 0 0 0 0,0 0-1 0 0,0 0 1 0 0,0 0 0 0 0,0 0 0 0 0,0 0-1 0 0,0 1 1 0 0,0-1 0 0 0,0 0-1 0 0,1 1 1 0 0,-1-1 0 0 0,-2 1 0 0 0,-15 5 2079 0 0,3-2 838 0 0,-8 5 1960 0 0,16-7-4203 0 0,1 1 0 0 0,-1-1-1 0 0,-8 6 1 0 0,10-5-499 0 0,0-1 0 0 0,0 1 0 0 0,1 0 0 0 0,-1 1 0 0 0,1-1 0 0 0,0 1 0 0 0,0 0 0 0 0,0 0 0 0 0,1 0 0 0 0,-1 0 0 0 0,1 0 0 0 0,0 1 0 0 0,0 0 0 0 0,-4 9 0 0 0,4-6-62 0 0,0 0-1 0 0,0 0 1 0 0,1 0 0 0 0,0 0-1 0 0,0 0 1 0 0,1 1-1 0 0,0-1 1 0 0,1 1 0 0 0,0 15-1 0 0,2-14-37 0 0,0 0-1 0 0,0 0 0 0 0,1-1 1 0 0,0 1-1 0 0,5 10 1 0 0,-6-17-93 0 0,0 0 0 0 0,0 0 0 0 0,0 0 0 0 0,0-1 0 0 0,0 1 0 0 0,0-1 0 0 0,1 1 0 0 0,-1-1 0 0 0,1 0 0 0 0,0 0 0 0 0,-1 0 0 0 0,1 0 0 0 0,0 0 0 0 0,0-1 1 0 0,0 1-1 0 0,1-1 0 0 0,-1 0 0 0 0,6 2 0 0 0,-4-2 72 0 0,0-1 1 0 0,0 1-1 0 0,0 0 0 0 0,0-1 1 0 0,0 0-1 0 0,0-1 1 0 0,0 1-1 0 0,8-2 0 0 0,1 0-68 0 0,-10 1-13 0 0,-1 1-1 0 0,0 0 1 0 0,0-1-1 0 0,0 0 1 0 0,1 0-1 0 0,-1 0 1 0 0,0 0-1 0 0,5-3 0 0 0,-5 2-135 0 0,0 0-1 0 0,-1 0 1 0 0,1 0-1 0 0,0-1 1 0 0,-1 0-1 0 0,0 1 0 0 0,1-1 1 0 0,1-4-1 0 0,14-15-3741 0 0,-5 9 1281 0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17.0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2 14744 0 0,'-2'-1'374'0'0,"1"1"-318"0"0,1 0 0 0 0,-1 0 0 0 0,1 0 0 0 0,-1 0 0 0 0,1-1 0 0 0,-1 1 0 0 0,1 0 0 0 0,-1 1 1 0 0,1-1-1 0 0,-1 0 0 0 0,1 0 0 0 0,-1 0 0 0 0,1 0 0 0 0,-1 0 0 0 0,1 0 0 0 0,0 1 0 0 0,-1-1 0 0 0,1 0 0 0 0,-1 0 0 0 0,1 1 0 0 0,-1-1 0 0 0,1 0 0 0 0,0 1 0 0 0,-1-1 0 0 0,0 1 1364 0 0,-10 17 5318 0 0,9-14-6414 0 0,0 0 0 0 0,0 0 0 0 0,1 0 0 0 0,0 0 0 0 0,-1 0 0 0 0,2 0 0 0 0,-1 0 0 0 0,0 7 0 0 0,1 39 441 0 0,1-22-468 0 0,0-15-249 0 0,0 0 0 0 0,6 23 0 0 0,-4-23-20 0 0,-1 1 1 0 0,2 24-1 0 0,-5-34-27 0 0,1-1 0 0 0,1 0 0 0 0,-1 0 0 0 0,0 1 0 0 0,1-1 0 0 0,-1 0 0 0 0,1 0 0 0 0,0 1-1 0 0,0-1 1 0 0,1 0 0 0 0,1 4 0 0 0,-2-6-1 0 0,-1-1 0 0 0,0 1 0 0 0,0-1 0 0 0,0 0 0 0 0,0 1 0 0 0,1-1 0 0 0,-1 1-1 0 0,0-1 1 0 0,1 0 0 0 0,-1 1 0 0 0,0-1 0 0 0,0 0 0 0 0,1 1 0 0 0,-1-1 0 0 0,1 0 0 0 0,-1 1 0 0 0,0-1 0 0 0,1 0 0 0 0,-1 0 0 0 0,1 0-1 0 0,-1 1 1 0 0,0-1 0 0 0,1 0 0 0 0,-1 0 0 0 0,1 0 0 0 0,-1 0 0 0 0,1 0 0 0 0,-1 0 0 0 0,1 0 0 0 0,5-5 55 0 0,-4 1-51 0 0,1 0-1 0 0,-1 0 1 0 0,-1-1-1 0 0,1 1 1 0 0,0 0-1 0 0,-1 0 1 0 0,0-1-1 0 0,0 1 1 0 0,0-1-1 0 0,-1 1 0 0 0,0-6 1 0 0,1 5 3 0 0,-1 0-1 0 0,0 0 1 0 0,1 1-1 0 0,2-8 1 0 0,-1 3-7 0 0,0-1 0 0 0,2-18 0 0 0,-3 19 0 0 0,0-1 0 0 0,1 1 0 0 0,2-11 0 0 0,1 12 0 0 0,-5 8 0 0 0,0-1 0 0 0,0 1 0 0 0,1 0 0 0 0,-1 0 0 0 0,0 0 0 0 0,0 0 0 0 0,0-1 0 0 0,1 1 0 0 0,-1 0 0 0 0,0 0 0 0 0,0 0 0 0 0,0 0 0 0 0,1 0 0 0 0,-1 0 0 0 0,0 0 0 0 0,0-1 0 0 0,0 1 0 0 0,1 0 0 0 0,-1 0 0 0 0,0 0 0 0 0,0 0 0 0 0,1 0 0 0 0,-1 0 0 0 0,0 0 0 0 0,0 0 0 0 0,1 0 0 0 0,-1 0 0 0 0,0 0 0 0 0,0 1 0 0 0,1-1 0 0 0,-1 0 0 0 0,0 0 0 0 0,0 0 0 0 0,0 0 0 0 0,1 0 0 0 0,-1 0 0 0 0,0 0 0 0 0,0 1 0 0 0,0-1 0 0 0,1 0 0 0 0,-1 0 0 0 0,0 0 0 0 0,0 0 0 0 0,0 1 0 0 0,0-1 0 0 0,0 0 0 0 0,1 0 0 0 0,-1 0 0 0 0,0 1 0 0 0,0-1 0 0 0,0 0 0 0 0,0 0 0 0 0,0 1 0 0 0,0-1 0 0 0,0 0 0 0 0,0 0 0 0 0,0 0 0 0 0,0 1 0 0 0,0-1 0 0 0,0 1 0 0 0,0-1 0 0 0,17 41-80 0 0,-2-17 80 0 0,-8-13 0 0 0,-4-9 0 0 0,9 13 0 0 0,-12-15 0 0 0,0 1 0 0 0,0-1 0 0 0,0 0 0 0 0,1 1 0 0 0,-1-1 0 0 0,0 0 0 0 0,0 0 0 0 0,0 1 0 0 0,1-1 0 0 0,-1 0 0 0 0,0 0 0 0 0,1 0 0 0 0,-1 1 0 0 0,0-1 0 0 0,0 0 0 0 0,1 0 0 0 0,-1 0 0 0 0,0 0 0 0 0,1 0 0 0 0,-1 1 0 0 0,1-1 0 0 0,1-1 0 0 0,0 0 0 0 0,0 1 0 0 0,0-1 0 0 0,0 0 0 0 0,0-1 0 0 0,0 1 0 0 0,0 0 0 0 0,0 0 0 0 0,0-1 0 0 0,0 1 0 0 0,-1-1 0 0 0,3-2 0 0 0,21-26 0 0 0,-14 8 0 0 0,-5 18 0 0 0,-4 3 0 0 0,-1 1 0 0 0,0 0 0 0 0,0 0 0 0 0,0-1 0 0 0,0 1 0 0 0,0 0 0 0 0,0 0 0 0 0,0 0 0 0 0,0 0 0 0 0,0 1 0 0 0,0-1 0 0 0,0 0 0 0 0,1 1 0 0 0,11 3 0 0 0,-12-1 0 0 0,0-1 0 0 0,10 7 0 0 0,-9-8 0 0 0,0 1 0 0 0,-1-1 0 0 0,1 1 0 0 0,0 0 0 0 0,-1-1 0 0 0,1 1 0 0 0,-1 0 0 0 0,3 4 0 0 0,33 70 0 0 0,-26-57 4 0 0,-9-17-31 0 0,0 0 0 0 0,-1 0 0 0 0,0 0 1 0 0,1 1-1 0 0,-1-1 0 0 0,0 0 0 0 0,0 1 0 0 0,0-1 0 0 0,-1 1 0 0 0,1-1 0 0 0,0 4 0 0 0,-1-6-13 0 0,0 1 0 0 0,0 0 0 0 0,0-1 0 0 0,1 1 0 0 0,-1-1-1 0 0,0 1 1 0 0,0 0 0 0 0,1-1 0 0 0,-1 1 0 0 0,0 0 0 0 0,1-1-1 0 0,-1 1 1 0 0,0-1 0 0 0,1 1 0 0 0,-1-1 0 0 0,1 1 0 0 0,-1-1-1 0 0,1 1 1 0 0,-1-1 0 0 0,1 0 0 0 0,-1 1 0 0 0,1-1 0 0 0,-1 0-1 0 0,1 1 1 0 0,0-1 0 0 0,-1 0 0 0 0,1 0 0 0 0,0 0 0 0 0,-1 1-1 0 0,2-1 1 0 0,8 1-4794 0 0,-1-1-3535 0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17.4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17479 0 0,'0'0'3204'0'0,"0"2"-1744"0"0,1 16-628 0 0,1 0 0 0 0,1 0 0 0 0,6 23 0 0 0,-4-20-117 0 0,0 0 0 0 0,1 23-1 0 0,2 33-583 0 0,0-15 181 0 0,25 172 1337 0 0,-22-166-1545 0 0,4 24 1 0 0,-8-59-99 0 0,3 55-1 0 0,5 28-1974 0 0,-10-86-810 0 0,-5-20 535 0 0</inkml:trace>
  <inkml:trace contextRef="#ctx0" brushRef="#br0" timeOffset="1">325 166 11056 0 0,'0'0'852'0'0,"0"2"-560"0"0,0 3 173 0 0,0-1 0 0 0,1 0 1 0 0,-1 0-1 0 0,1 0 0 0 0,0 0 1 0 0,2 7-1 0 0,-1-5 172 0 0,0 0-1 0 0,0 1 1 0 0,-1-1 0 0 0,0 1-1 0 0,-1-1 1 0 0,1 10-1 0 0,2 20 941 0 0,11 34 656 0 0,3 43-285 0 0,-10-83-1315 0 0,15 41-1 0 0,-14-48-314 0 0,0-2-107 0 0,0-1-1 0 0,14 22 1 0 0,-9-26-34 0 0,-12-15 92 0 0,1-2-246 0 0,0 1-1 0 0,0-1 0 0 0,0 0 0 0 0,-1 0 1 0 0,1-1-1 0 0,0 1 0 0 0,-1 0 0 0 0,1-1 1 0 0,-1 1-1 0 0,1 0 0 0 0,-1-1 0 0 0,1 0 0 0 0,-1 1 1 0 0,0-1-1 0 0,2-3 0 0 0,-3 4-7 0 0,20-30 204 0 0,17-25 168 0 0,-31 50-353 0 0,-1-1-1 0 0,1 1 1 0 0,0 0 0 0 0,1 1-1 0 0,13-10 1 0 0,-5 7-18 0 0,-12 7-14 0 0,0 0 1 0 0,0 1-1 0 0,-1-1 0 0 0,1 1 1 0 0,0 0-1 0 0,0 0 0 0 0,0 0 1 0 0,0 0-1 0 0,-1 0 0 0 0,1 0 0 0 0,0 1 1 0 0,0 0-1 0 0,-1-1 0 0 0,1 1 1 0 0,0 0-1 0 0,-1 1 0 0 0,1-1 1 0 0,-1 0-1 0 0,1 1 0 0 0,-1-1 0 0 0,0 1 1 0 0,5 3-1 0 0,1 4 14 0 0,0 0 0 0 0,0 0-1 0 0,-1 1 1 0 0,7 12 0 0 0,3 2-4 0 0,-9-13 27 0 0,-3-3-256 0 0,0-1 0 0 0,1 1-1 0 0,0-1 1 0 0,0-1-1 0 0,1 1 1 0 0,-1-1 0 0 0,14 9-1 0 0,-7-7-6578 0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21.3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225 2874 1376 0 0,'0'0'3'0'0,"0"0"1"0"0,0 0-1 0 0,0 0 0 0 0,1 0 1 0 0,-1 0-1 0 0,0 0 0 0 0,0 0 0 0 0,0 0 1 0 0,0 0-1 0 0,0-1 0 0 0,0 1 1 0 0,1 0-1 0 0,-1 0 0 0 0,0 0 1 0 0,0 0-1 0 0,0 0 0 0 0,0 0 1 0 0,0 0-1 0 0,1 0 0 0 0,-1 0 1 0 0,0 0-1 0 0,0 0 0 0 0,0 0 1 0 0,0 0-1 0 0,1 0 0 0 0,-1 0 1 0 0,0 0-1 0 0,0 0 0 0 0,0 1 0 0 0,0-1 1 0 0,0 0-1 0 0,1 0 0 0 0,-1 0 1 0 0,0 0-1 0 0,0 0 0 0 0,0 0 1 0 0,0 0-1 0 0,0 0 0 0 0,0 0 1 0 0,1 1-1 0 0,4 8 40 0 0,-1 7 2010 0 0,3 6 2037 0 0,-4-16-3161 0 0,-1 0 0 0 0,1 0 0 0 0,-1 0 0 0 0,3 13 0 0 0,-4-13-528 0 0,0 0 1 0 0,1 0-1 0 0,0-1 1 0 0,0 1-1 0 0,6 10 1 0 0,3-6 5270 0 0,-11-25-405 0 0,-1 3-5773 0 0,0-11 1421 0 0,-6-33 0 0 0,4 32-579 0 0,-2-34 0 0 0,1-264 520 0 0,-2 121-709 0 0,1 17-1 0 0,3 66 38 0 0,0 26-56 0 0,1 53-102 0 0,-4-50 71 0 0,-5-29 39 0 0,-2-16-32 0 0,8 95-71 0 0,2-70 1 0 0,2 69-25 0 0,6-97 104 0 0,1-58-38 0 0,-5 92-22 0 0,4-38 30 0 0,0 22-83 0 0,9-29 0 0 0,-13 128 15 0 0,-1-26-1 0 0,-2 28-2 0 0,2 0-1 0 0,2-22 1 0 0,-2 36-12 0 0,-1 0 0 0 0,0 0 0 0 0,0 0 0 0 0,0 0 0 0 0,-1 0 0 0 0,-1-5 0 0 0,-1-18 0 0 0,3 7 0 0 0,0 3 0 0 0,0 0 0 0 0,1 1 0 0 0,3-18 0 0 0,-4 32 0 0 0,1 1 0 0 0,-1 0 0 0 0,0-1 0 0 0,0 1 0 0 0,0-1 0 0 0,0 1 0 0 0,-1 0 0 0 0,1-1 0 0 0,0 1 0 0 0,-1-1 0 0 0,0 0 0 0 0,-2-15 0 0 0,3 7 3 0 0,0 0-1 0 0,-1 1 1 0 0,-3-14 0 0 0,4-14 50 0 0,-4 16-53 0 0,3 16 0 0 0,0 0 0 0 0,0 0 0 0 0,-1 0 0 0 0,1 1 0 0 0,-4-7 0 0 0,3 6 0 0 0,-2 0 0 0 0,3-2 11 0 0,-17 22 53 0 0,15-12-62 0 0,-1 0 1 0 0,0 0 0 0 0,1 0-1 0 0,0 0 1 0 0,0 1 0 0 0,0-1-1 0 0,0 1 1 0 0,-4 7 0 0 0,-16 37 18 0 0,2-4-13 0 0,-8 5-8 0 0,5-11 0 0 0,-24 55 0 0 0,39-73 0 0 0,-4 7 0 0 0,13-23-22 0 0,-1-1-1 0 0,-1 1 1 0 0,1-1-1 0 0,0 0 0 0 0,-1 1 1 0 0,0-1-1 0 0,0 0 1 0 0,-2 3-1 0 0,3-5-118 0 0,3-2-1490 0 0,-1 0 1488 0 0,1-1 1 0 0,0 1 0 0 0,0 0 0 0 0,-1-1-1 0 0,1 0 1 0 0,-1 1 0 0 0,0-1 0 0 0,1 0-1 0 0,-1 0 1 0 0,0 0 0 0 0,2-3 0 0 0,35-71-3426 0 0,-25 49 2138 0 0,-8 17 559 0 0,0 0-1 0 0,9-14 1 0 0,33-47-2288 0 0,-46 70 3219 0 0,0-2 226 0 0,1 0 0 0 0,0 1 1 0 0,1-1-1 0 0,-1 1 0 0 0,0-1 0 0 0,1 1 0 0 0,-1 0 1 0 0,1 0-1 0 0,0 0 0 0 0,-1 0 0 0 0,1 0 0 0 0,0 1 1 0 0,0-1-1 0 0,0 1 0 0 0,1 0 0 0 0,3-1 0 0 0,6-1 654 0 0,-11 2-769 0 0,1 0-1 0 0,-1 1 1 0 0,1-1-1 0 0,-1 1 1 0 0,1-1-1 0 0,-1 1 1 0 0,1 0-1 0 0,-1 0 1 0 0,1 0-1 0 0,-1 0 1 0 0,1 1-1 0 0,-1-1 1 0 0,1 1-1 0 0,-1 0 1 0 0,1-1 0 0 0,-1 1-1 0 0,3 2 1 0 0,10 6 498 0 0,-7-4-364 0 0,0-1 0 0 0,-1 1 1 0 0,1-2-1 0 0,1 1 0 0 0,8 2 1 0 0,-6-3-112 0 0,-1 1 0 0 0,0 0 0 0 0,0 1 0 0 0,0 0 0 0 0,0 0 0 0 0,11 9 0 0 0,16 8 9 0 0,5 6-139 0 0,-19-12-824 0 0,-8-5-6554 0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23.8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8 176 11976 0 0,'0'0'922'0'0,"-5"-15"-322"0"0,2-2 10165 0 0,4 16-10264 0 0,4-3 533 0 0,-4 5-990 0 0,-1-1 0 0 0,1 1 1 0 0,0-1-1 0 0,-1 1 0 0 0,1-1 0 0 0,0 1 1 0 0,-1-1-1 0 0,1 1 0 0 0,-1-1 1 0 0,1 1-1 0 0,-1 0 0 0 0,1 0 13 0 0,4 4 49 0 0,-2-4-75 0 0,-1 1 0 0 0,0 0 1 0 0,1 0-1 0 0,-1 0 0 0 0,0 0 0 0 0,0 0 1 0 0,0 1-1 0 0,-1-1 0 0 0,1 1 1 0 0,0-1-1 0 0,-1 1 0 0 0,0-1 1 0 0,1 1-1 0 0,-1 0 0 0 0,0 0 1 0 0,-1 0-1 0 0,2 4 0 0 0,2 25 173 0 0,2-1-1 0 0,2 1 0 0 0,21 58 0 0 0,0-4 49 0 0,-14-38-121 0 0,27 94-32 0 0,-33-109-412 0 0,-7-26 386 0 0,0 1 0 0 0,0 0 0 0 0,1 0 0 0 0,0-1 0 0 0,0 0 0 0 0,5 8 0 0 0,2 4 935 0 0,-9-17-1066 0 0,1-5 167 0 0,2-1-66 0 0,0-1-1 0 0,-1 0 1 0 0,0 0-1 0 0,0 0 1 0 0,0 0-1 0 0,3-10 1 0 0,12-40 171 0 0,-11 33-135 0 0,34-150 103 0 0,-23 88-139 0 0,-2 14-176 0 0,-4-1-1 0 0,-2-1 1 0 0,-1-78 0 0 0,-9 149 81 0 0,0-1 0 0 0,0 0 0 0 0,0 1 0 0 0,0-1 0 0 0,0 0 0 0 0,0 1 0 0 0,0-1 0 0 0,-1 1 0 0 0,1-1 1 0 0,-1 0-1 0 0,1 1 0 0 0,-1-1 0 0 0,0 1 0 0 0,0-1 0 0 0,1 1 0 0 0,-1 0 0 0 0,-2-2 0 0 0,1 2-2109 0 0,0 1 1600 0 0,1 0-1 0 0,0 0 1 0 0,-1 1 0 0 0,1-1 0 0 0,0 1-1 0 0,0-1 1 0 0,-1 1 0 0 0,1-1 0 0 0,0 1 0 0 0,0 0-1 0 0,0-1 1 0 0,0 1 0 0 0,-1 0 0 0 0,0 2-1 0 0,-8 6-7373 0 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24.4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1 144 3224 0 0,'0'0'21627'0'0,"1"1"-21299"0"0,2 4-205 0 0,0 0-1 0 0,-1 1 1 0 0,1-1-1 0 0,-1 1 1 0 0,1 6-1 0 0,11 22 70 0 0,-6-16-170 0 0,0 0 0 0 0,9 36 1 0 0,-14-49-15 0 0,-2-1-10 0 0,0 20 70 0 0,11-42 56 0 0,28-48-206 0 0,-37 65 10 0 0,5 1-10 0 0,-2 0 61 0 0,0 0-1 0 0,0 1 1 0 0,1-1 0 0 0,-1 1-1 0 0,0 1 1 0 0,0-1 0 0 0,0 1-1 0 0,0 1 1 0 0,0-1 0 0 0,0 1-1 0 0,9 6 1 0 0,-6-5-7 0 0,-4-1 35 0 0,0 0 0 0 0,0-1-1 0 0,1 0 1 0 0,-1 0 0 0 0,1 0-1 0 0,-1 0 1 0 0,1-1 0 0 0,-1 0-1 0 0,1 0 1 0 0,0-1 0 0 0,0 0-1 0 0,-1 0 1 0 0,1 0 0 0 0,0-1-1 0 0,-1 1 1 0 0,8-3 0 0 0,-3 1 14 0 0,-4 1 60 0 0,0-1-1 0 0,0 0 1 0 0,0 0-1 0 0,8-4 1 0 0,-11 4-47 0 0,-1 1 1 0 0,0 0 0 0 0,0-1-1 0 0,0 0 1 0 0,-1 1 0 0 0,1-1-1 0 0,0 0 1 0 0,0 0 0 0 0,-1 0-1 0 0,0 0 1 0 0,1 0 0 0 0,-1 0-1 0 0,0-1 1 0 0,0 1 0 0 0,1-3-1 0 0,1-6 30 0 0,0 0 0 0 0,-1 0 0 0 0,0 0 0 0 0,-1-1 0 0 0,0 1 0 0 0,-1 0 0 0 0,0-1 0 0 0,-1 1 0 0 0,0 0 0 0 0,-1-1 0 0 0,0 1 0 0 0,-5-13 0 0 0,2 11-367 0 0,-1 2 1 0 0,-14-22-1 0 0,17 30-88 0 0,1 0-1 0 0,-1 0 1 0 0,0 1 0 0 0,0-1-1 0 0,0 1 1 0 0,0-1-1 0 0,0 1 1 0 0,-5-2 0 0 0,-10-6-8154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59.4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1 394 5064 0 0,'2'-1'8964'0'0,"8"-4"231"0"0,21-6-5973 0 0,-25 11-3091 0 0,0-2 0 0 0,0 1 1 0 0,0 0-1 0 0,-1-1 0 0 0,1 0 1 0 0,0-1-1 0 0,-1 1 0 0 0,0-1 0 0 0,6-4 1 0 0,4-1-54 0 0,0 0 1 0 0,0 1 0 0 0,0 0-1 0 0,31-8 1 0 0,-15 6-236 0 0,-13 4-750 0 0,27-11-1 0 0,-27 8-776 0 0,-1 3-76 0 0</inkml:trace>
  <inkml:trace contextRef="#ctx0" brushRef="#br0" timeOffset="1">778 0 15664 0 0,'-13'2'1546'0'0,"18"1"668"0"0,23 4 1266 0 0,-23-6-3354 0 0,-3 0 697 0 0,2-2-250 0 0,27-3 709 0 0,42 0 0 0 0,-31 3-2601 0 0,-36 1-1245 0 0,8-4-5911 0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25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144 53 5984 0 0,'0'0'464'0'0,"5"-6"1103"0"0,-4 3 1487 0 0,-1 2-3025 0 0,0-1 799 0 0,0 0-1 0 0,0 0 0 0 0,0 0 0 0 0,0 0 0 0 0,0 0 0 0 0,-1 0 0 0 0,1 0 1 0 0,-1 0-1 0 0,1 0 0 0 0,-1 0 0 0 0,0 0 0 0 0,-1-2 0 0 0,1 3-670 0 0,0 0 0 0 0,0-1-1 0 0,0 1 1 0 0,0 0 0 0 0,0 0-1 0 0,-1 0 1 0 0,1 0 0 0 0,0 0-1 0 0,-1 1 1 0 0,1-1 0 0 0,-1 0-1 0 0,1 1 1 0 0,-1-1 0 0 0,1 1-1 0 0,-1-1 1 0 0,1 1-1 0 0,-1 0 1 0 0,1-1 0 0 0,-1 1-1 0 0,0 0 1 0 0,-2 0 0 0 0,1 1-124 0 0,0-1 0 0 0,0 1 0 0 0,1-1 0 0 0,-1 1 0 0 0,0 0 0 0 0,0 0 0 0 0,1 0 0 0 0,-1 1 0 0 0,1-1 0 0 0,-1 1 0 0 0,-3 2 0 0 0,-5 3-6 0 0,9-6-27 0 0,1 0 0 0 0,-1 0 0 0 0,1-1 0 0 0,0 1-1 0 0,-1 0 1 0 0,1 0 0 0 0,0 0 0 0 0,0 1 0 0 0,-1-1 0 0 0,1 0-1 0 0,-1 2 1 0 0,-3 4-71 0 0,1 1-1 0 0,-1 0 1 0 0,1 0 0 0 0,1 0-1 0 0,-3 9 1 0 0,5-14 30 0 0,0 1 1 0 0,0 0-1 0 0,0 0 1 0 0,1 0-1 0 0,0 0 0 0 0,-1 0 1 0 0,2 0-1 0 0,-1 0 1 0 0,0 0-1 0 0,1-1 0 0 0,0 1 1 0 0,-1 0-1 0 0,2 0 1 0 0,0 3-1 0 0,0-3 30 0 0,18 36-163 0 0,-18-36 168 0 0,0-1-1 0 0,0 0 0 0 0,1 0 1 0 0,0 0-1 0 0,-1 0 1 0 0,1-1-1 0 0,0 1 0 0 0,0-1 1 0 0,5 3-1 0 0,5 3 73 0 0,1 0 0 0 0,-1-2 0 0 0,1 1 0 0 0,1-2 0 0 0,-1 0 0 0 0,1-1 0 0 0,15 3 0 0 0,-24-6 62 0 0,-1 1-1 0 0,1-1 1 0 0,-1 1-1 0 0,9 4 1 0 0,-12-5 930 0 0,-14 5-723 0 0,4 1-229 0 0,6-5-78 0 0,-1 0 0 0 0,1 0 0 0 0,0 0 0 0 0,-1 0 0 0 0,1-1 0 0 0,-1 1 0 0 0,0-1 0 0 0,1 1 0 0 0,-1-1 0 0 0,0 0 0 0 0,-4 1 0 0 0,-9 1 25 0 0,11-2-42 0 0,0-1 1 0 0,0 1 0 0 0,0 1 0 0 0,1-1 0 0 0,-1 1 0 0 0,0-1-1 0 0,1 1 1 0 0,-6 4 0 0 0,2-2-47 0 0,0 0 1 0 0,0-1-1 0 0,0 0 0 0 0,-12 3 0 0 0,-5 2-168 0 0,-4 0-1521 0 0,14-7-15 0 0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27.2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5528 0 0,'0'0'16981'0'0,"0"2"-15819"0"0,0 2-913 0 0,0 9 160 0 0,0 1 0 0 0,1-1-1 0 0,4 21 1 0 0,16 67 115 0 0,-14-78-596 0 0,11 24 0 0 0,0 4-665 0 0,-16-47 603 0 0,1 3-2419 0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27.6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47 138 10592 0 0,'-4'-6'7281'0'0,"10"-2"-3893"0"0,37-30 12 0 0,-40 35-3313 0 0,0 1 0 0 0,0 0-1 0 0,0-1 1 0 0,1 1 0 0 0,-1 0 0 0 0,8-2 0 0 0,11-7 261 0 0,-13 5-278 0 0,1 0 1 0 0,1 0 0 0 0,-1 1-1 0 0,1 1 1 0 0,11-5 0 0 0,-7 8-94 0 0,-15 1 18 0 0,0 0 0 0 0,0 0 1 0 0,0 0-1 0 0,0 0 0 0 0,0 0 1 0 0,0 0-1 0 0,0 0 0 0 0,1 0 1 0 0,-1 0-1 0 0,0 0 0 0 0,0 0 0 0 0,0 0 1 0 0,0 0-1 0 0,0 0 0 0 0,0 0 1 0 0,1 0-1 0 0,-1 0 0 0 0,0 0 1 0 0,0 0-1 0 0,0 0 0 0 0,0 0 0 0 0,0 0 1 0 0,0-1-1 0 0,0 1 0 0 0,0 0 1 0 0,0 0-1 0 0,1 0 0 0 0,-1 0 1 0 0,0 0-1 0 0,0 0 0 0 0,0 0 1 0 0,0 0-1 0 0,0 0 0 0 0,0-1 0 0 0,0 1 1 0 0,0 0-1 0 0,0 0 0 0 0,0 0 1 0 0,0 0-1 0 0,0 0 0 0 0,0-1 1 0 0,4-6 295 0 0,-1-1-2697 0 0,-3 8 2339 0 0,0-1-1 0 0,-1 1 1 0 0,1 0-1 0 0,0 0 1 0 0,-1 0 0 0 0,1 0-1 0 0,0 0 1 0 0,0 0-1 0 0,-1 0 1 0 0,1 0 0 0 0,0 0-1 0 0,-1 0 1 0 0,1 0-1 0 0,0 0 1 0 0,-1 0 0 0 0,1 0-1 0 0,0 0 1 0 0,-1 0-1 0 0,1 1 1 0 0,0-1 0 0 0,0 0-1 0 0,-1 0 1 0 0,1 0-1 0 0,0 0 1 0 0,0 0 0 0 0,-1 1-1 0 0,1-1 1 0 0,0 0-1 0 0,0 0 1 0 0,-1 1 0 0 0,-2 1-208 0 0,-6 2-601 0 0,0 1 0 0 0,1 1 0 0 0,-15 11 0 0 0,-6 4-1318 0 0,-6 6-938 0 0,-27 18 600 0 0,60-44 2914 0 0,-5 1 3740 0 0,6-1-3820 0 0,0 0 1 0 0,0 0-1 0 0,0 0 1 0 0,0 0-1 0 0,1 0 1 0 0,-1 1-1 0 0,1-1 1 0 0,-1 0-1 0 0,1 0 1 0 0,-1 1-1 0 0,1-1 1 0 0,-1 1-1 0 0,1-1 1 0 0,0 0-1 0 0,0 1 1 0 0,0-1-1 0 0,0 0 1 0 0,0 1-1 0 0,0-1 0 0 0,0 1 1 0 0,0-1-1 0 0,1 0 1 0 0,-1 1-1 0 0,1 1 1 0 0,7 11 349 0 0,-5-9-486 0 0,-1-1 1 0 0,0 0 0 0 0,1 0-1 0 0,0 0 1 0 0,0 0 0 0 0,0 0 0 0 0,0 0-1 0 0,5 3 1 0 0,50 24 955 0 0,-41-23-854 0 0,0 1 0 0 0,-1 0-1 0 0,27 20 1 0 0,-29-12-21 0 0,-13-16-223 0 0,0 0 1 0 0,-1 0 0 0 0,1 1-1 0 0,0-1 1 0 0,-1 0-1 0 0,0 0 1 0 0,1 0-1 0 0,-1 1 1 0 0,0-1-1 0 0,1 2 1 0 0,0 2 45 0 0,-1-4-58 0 0,0-1 0 0 0,0 1 1 0 0,0 0-1 0 0,0-1 0 0 0,0 1 1 0 0,0 0-1 0 0,0 0 0 0 0,0-1 0 0 0,0 1 1 0 0,0 0-1 0 0,-1-1 0 0 0,1 1 1 0 0,0 0-1 0 0,0-1 0 0 0,-1 1 0 0 0,1 0 1 0 0,-1 0-1 0 0,0 1 28 0 0,0 1-13 0 0,0 0 0 0 0,-1 0 0 0 0,1-1 0 0 0,-1 1 0 0 0,1 0 0 0 0,-1-1 1 0 0,0 1-1 0 0,0-1 0 0 0,0 0 0 0 0,0 0 0 0 0,0 0 0 0 0,-1 0 0 0 0,1 0 0 0 0,-1 0 0 0 0,1 0 0 0 0,-5 1 0 0 0,-6 4 63 0 0,-27 10 0 0 0,30-13-160 0 0,1-1-1 0 0,0 0 1 0 0,-1-1-1 0 0,1 1 1 0 0,-1-2 0 0 0,0 0-1 0 0,0 0 1 0 0,0 0-1 0 0,0-1 1 0 0,-16-2 0 0 0,16 0 1 0 0,9 2-80 0 0,0 0 0 0 0,1 0 1 0 0,-1 0-1 0 0,0 0 0 0 0,0 0 0 0 0,0 0 1 0 0,1 0-1 0 0,-1 0 0 0 0,0 0 1 0 0,0-1-1 0 0,0 1 0 0 0,1 0 0 0 0,-1-1 1 0 0,0 1-1 0 0,0 0 0 0 0,1-1 0 0 0,-1 1 1 0 0,0-1-1 0 0,1 1 0 0 0,-1-1 0 0 0,1 0 1 0 0,-1 1-1 0 0,1-1 0 0 0,-1 0 0 0 0,1 1 1 0 0,-1-1-1 0 0,1 0 0 0 0,0 1 0 0 0,-1-1 1 0 0,1 0-1 0 0,0 0 0 0 0,-1-1 0 0 0,0-6-1867 0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28.0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12896 0 0,'0'-3'10350'0'0,"3"63"-6741"0"0,8 35-2939 0 0,-8-72-379 0 0,11 114-180 0 0,-13-129-314 0 0,2 14 361 0 0,5-7-3053 0 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28.4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193 0 5064 0 0,'0'0'232'0'0,"-2"0"-14"0"0,-26 1 1996 0 0,20 0 47 0 0,0-1 1 0 0,1 2-1 0 0,-1-1 1 0 0,1 1-1 0 0,-1 0 1 0 0,-12 6-1 0 0,-2 5-2654 0 0,12-5 901 0 0,0 0 0 0 0,1 0 0 0 0,-12 14 0 0 0,18-19-431 0 0,0 0 0 0 0,1 1 0 0 0,0-1 0 0 0,0 1 0 0 0,0-1 0 0 0,0 1 0 0 0,0 0 0 0 0,1 0 0 0 0,-1 0 0 0 0,1 0-1 0 0,0 0 1 0 0,1 0 0 0 0,-1 0 0 0 0,0 5 0 0 0,2-7-44 0 0,-1 1 0 0 0,0-1-1 0 0,0 0 1 0 0,1 0 0 0 0,0 1-1 0 0,-1-1 1 0 0,1 0-1 0 0,0 0 1 0 0,0 0 0 0 0,0 0-1 0 0,0 0 1 0 0,0 0 0 0 0,1 0-1 0 0,-1 0 1 0 0,0-1 0 0 0,1 1-1 0 0,0 0 1 0 0,-1-1 0 0 0,1 1-1 0 0,2 1 1 0 0,-1-1-12 0 0,0 0 0 0 0,1-1 0 0 0,-1 1-1 0 0,0-1 1 0 0,0 1 0 0 0,1-1 0 0 0,-1 0 0 0 0,1 0 0 0 0,-1 0-1 0 0,1-1 1 0 0,5 1 0 0 0,17-1 75 0 0,-24 0-91 0 0,-1 0-1 0 0,0 0 0 0 0,1 0 1 0 0,-1 1-1 0 0,1-2 1 0 0,-1 1-1 0 0,1 0 0 0 0,-1 0 1 0 0,0 0-1 0 0,1-1 1 0 0,-1 1-1 0 0,0-1 1 0 0,1 1-1 0 0,-1-1 0 0 0,0 1 1 0 0,1-1-1 0 0,0-1 1 0 0,6-2 6 0 0,-4 1-72 0 0,1 1-1 0 0,0-1 1 0 0,-1 1 0 0 0,0-1-1 0 0,7-6 1 0 0,-6 5-615 0 0,0 0 0 0 0,0 0 0 0 0,10-5 0 0 0,-5 5-1479 0 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28.8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9672 0 0,'0'0'8258'0'0,"0"2"-6882"0"0,0 1-951 0 0,1 1 0 0 0,-1-1 0 0 0,1 0 0 0 0,0 0 0 0 0,0 0 0 0 0,0 1 0 0 0,1-1 0 0 0,1 3-1 0 0,7 21 1715 0 0,-7-14-1780 0 0,0-3-2 0 0,-1 0-1 0 0,1 20 1 0 0,1-5-39 0 0,-2-18 33 0 0,10-12-279 0 0,-10 3-74 0 0,0 0 0 0 0,-1 0 1 0 0,1 0-1 0 0,0 0 0 0 0,-1 0 0 0 0,1 0 0 0 0,-1 0 0 0 0,1 0 1 0 0,-1-1-1 0 0,0 1 0 0 0,0 0 0 0 0,1-4 0 0 0,-1 2-4 0 0,1 0 0 0 0,0 0 1 0 0,0 0-1 0 0,4-5 0 0 0,-3 5-13 0 0,0 0 0 0 0,0-1 0 0 0,0 1 0 0 0,-1 0 0 0 0,1-1 0 0 0,-1 0 0 0 0,-1 1 0 0 0,3-9 0 0 0,-2 6-6 0 0,2-3-9 0 0,16-8-99 0 0,-20 17 126 0 0,0 1-1 0 0,1 0 1 0 0,-1 0 0 0 0,1-1-1 0 0,-1 1 1 0 0,0 0-1 0 0,1 0 1 0 0,-1 0 0 0 0,1-1-1 0 0,-1 1 1 0 0,1 0-1 0 0,-1 0 1 0 0,1 0 0 0 0,-1 0-1 0 0,1 0 1 0 0,-1 0 0 0 0,1 0-1 0 0,-1 0 1 0 0,1 0-1 0 0,-1 0 1 0 0,1 0 0 0 0,-1 0-1 0 0,1 0 1 0 0,-1 1-1 0 0,1-1 1 0 0,-1 0 0 0 0,0 0-1 0 0,2 1 1 0 0,-1 0-1 0 0,1 0-1 0 0,-1 1 1 0 0,1-1 0 0 0,-1 1-1 0 0,1-1 1 0 0,-1 1 0 0 0,2 2-1 0 0,1 3-13 0 0,0 0 0 0 0,6 15-1 0 0,0 25 11 0 0,-4-27 12 0 0,-5-15 0 0 0,1 0 0 0 0,0 0 0 0 0,0 1 0 0 0,0-1 0 0 0,1 0 0 0 0,-1-1 0 0 0,1 1 0 0 0,5 6 0 0 0,-2-4 0 0 0,-6-7 0 0 0,1 1 0 0 0,-1-1 0 0 0,0 1 0 0 0,1-1 0 0 0,-1 1 0 0 0,0-1 0 0 0,1 1 1 0 0,-1-1-1 0 0,1 0 0 0 0,-1 1 0 0 0,1-1 0 0 0,-1 0 0 0 0,1 1 0 0 0,-1-1 0 0 0,1 0 0 0 0,-1 0 0 0 0,1 1 0 0 0,0-1 0 0 0,0 0 0 0 0,4-3 6 0 0,-4 2-2 0 0,3-1 9 0 0,1-1 1 0 0,-1-1-1 0 0,0 1 0 0 0,0-1 1 0 0,0 0-1 0 0,0 0 0 0 0,0 0 1 0 0,-1 0-1 0 0,0 0 0 0 0,3-7 1 0 0,3-4 51 0 0,12-31 0 0 0,5-5-11 0 0,-25 49-48 0 0,12-13 57 0 0,-2 4 50 0 0,-8 9-54 0 0,-1 2-54 0 0,0 0 1 0 0,0 0 0 0 0,0 0-1 0 0,0 0 1 0 0,-1 0-1 0 0,1 0 1 0 0,0 0-1 0 0,0 1 1 0 0,0-1 0 0 0,-1 1-1 0 0,4 0 1 0 0,-2 1 4 0 0,12 7 38 0 0,10 11 28 0 0,-3-5-77 0 0,-19-14 13 0 0,-1 0 20 0 0,1-1-1604 0 0,-1 1 1094 0 0,4 0 119 0 0,1-4-2847 0 0,6-3-4885 0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29.2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3680 0 0,'0'0'20419'0'0,"1"1"-19291"0"0,2 9-730 0 0,1-1-1 0 0,-1 1 1 0 0,-1 0-1 0 0,0 0 1 0 0,0 0-1 0 0,0 18 1 0 0,-1-12-186 0 0,2 141 945 0 0,-5-86-901 0 0,2 207-351 0 0,0-262-657 0 0,1 0 0 0 0,3 24-1 0 0,-1-29-215 0 0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29.6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 7832 0 0,'0'2'5950'0'0,"-6"57"2491"0"0,13 133-3426 0 0,-5-150-4685 0 0,-1-1 1 0 0,-4 43 0 0 0,-3 2-159 0 0,6-80-161 0 0,0 0-1 0 0,0 0 1 0 0,0 0 0 0 0,1-1 0 0 0,0 1-1 0 0,1 0 1 0 0,-1 0 0 0 0,1-1 0 0 0,0 1 0 0 0,0-1-1 0 0,6 10 1 0 0,-8-15-9 0 0,0 0 0 0 0,0 0 0 0 0,1 0-1 0 0,-1 0 1 0 0,0 0 0 0 0,0 0 0 0 0,1 1-1 0 0,-1-1 1 0 0,0 0 0 0 0,0 0 0 0 0,0 0 0 0 0,1 0-1 0 0,-1 0 1 0 0,0 0 0 0 0,0 0 0 0 0,1 0 0 0 0,-1 0-1 0 0,0 0 1 0 0,0 0 0 0 0,0 0 0 0 0,1-1 0 0 0,-1 1-1 0 0,0 0 1 0 0,0 0 0 0 0,1 0 0 0 0,-1 0-1 0 0,0 0 1 0 0,0 0 0 0 0,0 0 0 0 0,0-1 0 0 0,1 1-1 0 0,-1 0 1 0 0,0 0 0 0 0,0-1 0 0 0,5-3-5 0 0,14-16 3 0 0,-13 14 0 0 0,0 0 0 0 0,0-1 0 0 0,0 0 0 0 0,-1 0 0 0 0,6-10 0 0 0,26-47 60 0 0,-33 57-58 0 0,0 0-1 0 0,1 1 1 0 0,0 0-1 0 0,0 0 1 0 0,0 0-1 0 0,1 1 1 0 0,9-8-1 0 0,-15 12-1 0 0,1 1 0 0 0,-1-1 0 0 0,1 1 0 0 0,0-1 0 0 0,-1 1 0 0 0,1-1 0 0 0,0 1 0 0 0,-1 0 0 0 0,1-1 0 0 0,0 1 0 0 0,0 0 0 0 0,-1 0 0 0 0,1-1 0 0 0,1 1 0 0 0,0 1-3 0 0,1-1 0 0 0,-1 1-1 0 0,0 0 1 0 0,1-1 0 0 0,-1 1 0 0 0,0 0-1 0 0,0 0 1 0 0,1 1 0 0 0,-1-1 0 0 0,0 0 0 0 0,0 1-1 0 0,0 0 1 0 0,-1-1 0 0 0,1 1 0 0 0,0 0-1 0 0,-1 0 1 0 0,1 0 0 0 0,-1 0 0 0 0,1 0-1 0 0,1 4 1 0 0,2 4-14 0 0,1 0 0 0 0,-2 0 0 0 0,5 13 0 0 0,2 11 45 0 0,15 42-95 0 0,-10-30-918 0 0,-16-46 944 0 0,0 1 0 0 0,0-1-1 0 0,0 0 1 0 0,1 1 0 0 0,-1-1-1 0 0,0 0 1 0 0,0 1 0 0 0,0-1-1 0 0,1 0 1 0 0,-1 1 0 0 0,0-1-1 0 0,0 0 1 0 0,1 0 0 0 0,-1 1-1 0 0,0-1 1 0 0,1 0 0 0 0,-1 0-1 0 0,0 1 1 0 0,1-1 0 0 0,-1 0 0 0 0,0 0-1 0 0,1 0 1 0 0,-1 0 0 0 0,1 1-1 0 0,2 0-1577 0 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38.1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58 17423 0 0,'0'-2'396'0'0,"-1"-4"-26"0"0,0 4-290 0 0,1 1 0 0 0,0-1 0 0 0,-1 0 1 0 0,1 1-1 0 0,0-1 0 0 0,0 1 0 0 0,0-1 0 0 0,0 0 0 0 0,0 1 1 0 0,1-1-1 0 0,-1 0 0 0 0,0 1 0 0 0,2-4 0 0 0,4-18 4095 0 0,-5 24-4127 0 0,-1 1 1 0 0,1 0-1 0 0,0-1 1 0 0,-1 1-1 0 0,1-1 1 0 0,0 0-1 0 0,0 1 1 0 0,0-1-1 0 0,2 3 1 0 0,2 3 10 0 0,12 36 59 0 0,-7-15-325 0 0,-5-16 84 0 0,4 22-1 0 0,-6-21 361 0 0,8 22-1 0 0,-10-34-227 0 0,2 6 45 0 0,-1 0 0 0 0,1 0 0 0 0,2 15-1 0 0,0-5-86 0 0,-1-14-65 0 0,-2-2 17 0 0,0 0-115 0 0,-1-1 20 0 0,0 1 172 0 0,0-1 0 0 0,-1 0 0 0 0,1 0 1 0 0,0 0-1 0 0,-1 0 0 0 0,1 0 0 0 0,0 0 0 0 0,0 0 0 0 0,-1 0 0 0 0,1-1 0 0 0,0 1 0 0 0,-1 0 0 0 0,1 0 0 0 0,0 0 0 0 0,-1-1 0 0 0,1 1 0 0 0,-1 0 0 0 0,1-1 0 0 0,0 1 0 0 0,-1-1 0 0 0,1 1 1 0 0,-1-1-1 0 0,1 1 0 0 0,-1-1 0 0 0,1 1 0 0 0,-1-1 0 0 0,0 1 0 0 0,1-1 0 0 0,-1 1 0 0 0,0-1 0 0 0,1-1 0 0 0,1-1-28 0 0,24-26-199 0 0,-25 29 228 0 0,-1-1 1 0 0,1 0-1 0 0,0 1 1 0 0,0-1-1 0 0,-1 1 0 0 0,1-1 1 0 0,0 1-1 0 0,0-1 1 0 0,0 1-1 0 0,0 0 0 0 0,0 0 1 0 0,0-1-1 0 0,0 1 0 0 0,0 0 1 0 0,0 0-1 0 0,0 0 1 0 0,0 0-1 0 0,0 0 0 0 0,0 0 1 0 0,0 0-1 0 0,0 0 1 0 0,0 0-1 0 0,0 1 0 0 0,-1-1 1 0 0,3 1-1 0 0,-2-1 8 0 0,3 1 37 0 0,-4-1-7 0 0,18 12 12 0 0,-17-11-47 0 0,1-1 0 0 0,0 1 0 0 0,-1 1 0 0 0,1-1 0 0 0,-1 0 0 0 0,1 0 0 0 0,-1 0 0 0 0,1 1 0 0 0,-1-1 0 0 0,0 1 0 0 0,0-1 0 0 0,1 3 0 0 0,-1-3 0 0 0,0 0 0 0 0,0 1 0 0 0,0-1 0 0 0,0 0 0 0 0,0 0 0 0 0,0 0 0 0 0,0 0 0 0 0,1 0 0 0 0,-1 0 0 0 0,0 0 0 0 0,1-1 0 0 0,-1 1 0 0 0,0 0 0 0 0,1-1 0 0 0,-1 1 0 0 0,3 0 0 0 0,-3 0 0 0 0,1 0 0 0 0,0 0 0 0 0,0 0 0 0 0,0-1 0 0 0,0 1 0 0 0,-1 0 0 0 0,1-1 0 0 0,0 1 0 0 0,0-1 0 0 0,0 0 0 0 0,0 0 0 0 0,0 0 0 0 0,0 0 0 0 0,0 0 0 0 0,4-1 0 0 0,3 0 0 0 0,-6 1 70 0 0,1 0-1 0 0,0 0 1 0 0,-1-1-1 0 0,1 1 1 0 0,-1-1 0 0 0,1 0-1 0 0,-1 0 1 0 0,1-1-1 0 0,-1 1 1 0 0,1-1-1 0 0,-1 1 1 0 0,0-1-1 0 0,0 0 1 0 0,0 0-1 0 0,0-1 1 0 0,0 1-1 0 0,-1-1 1 0 0,1 1-1 0 0,-1-1 1 0 0,1 0 0 0 0,-1 0-1 0 0,0 0 1 0 0,0 0-1 0 0,0 0 1 0 0,2-5-1 0 0,-2 3 56 0 0,0 0-1 0 0,-1-1 1 0 0,1 1-1 0 0,-1-1 1 0 0,1-8-1 0 0,-2 11-103 0 0,0 1-1 0 0,0-1 1 0 0,0 0-1 0 0,0 1 1 0 0,-1-1-1 0 0,1 1 1 0 0,-1-1 0 0 0,1 1-1 0 0,-1-1 1 0 0,0 1-1 0 0,0-1 1 0 0,-1 1-1 0 0,-1-4 1 0 0,-24-22-808 0 0,-2 9-2107 0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38.6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0 237 4144 0 0,'0'0'191'0'0,"5"-11"26"0"0,-4 0 3093 0 0,-1 10-2861 0 0,0 0 1 0 0,4-13 11568 0 0,-4 14-11859 0 0,1-1-1 0 0,-1 1 1 0 0,0 0-1 0 0,1-1 0 0 0,-1 1 1 0 0,1-1-1 0 0,-1 1 1 0 0,1 0-1 0 0,-1-1 0 0 0,1 1 1 0 0,-1 0-1 0 0,1-1 1 0 0,-1 1-1 0 0,1 0 1 0 0,0 0-1 0 0,0 0-44 0 0,1 1 0 0 0,-1-1 0 0 0,1 1 0 0 0,-1 0 0 0 0,1-1 0 0 0,-1 1 0 0 0,0 0 0 0 0,1 0 0 0 0,-1 0 0 0 0,0 0 0 0 0,0 0 0 0 0,0 1 0 0 0,0-1 0 0 0,0 0 0 0 0,0 0 0 0 0,0 1 0 0 0,1 2 0 0 0,15 27 321 0 0,-17-30-423 0 0,8 16 159 0 0,-5-12-127 0 0,0 0 1 0 0,-1 1-1 0 0,1-1 0 0 0,1 8 1 0 0,5 23 236 0 0,29 66-1 0 0,11 6 115 0 0,-47-104-385 0 0,0-1 0 0 0,0 0-1 0 0,0 1 1 0 0,1-1 0 0 0,2 3 0 0 0,11 15 56 0 0,-13-17-41 0 0,1 1 0 0 0,-1-1 0 0 0,1 0 0 0 0,7 7 0 0 0,-2-2 42 0 0,-8-9 110 0 0,16-1 142 0 0,-12-5-234 0 0,0 0-1 0 0,-1 0 1 0 0,0 0-1 0 0,0 0 0 0 0,0-1 1 0 0,-1 1-1 0 0,0-1 1 0 0,0 0-1 0 0,2-11 1 0 0,2-11 133 0 0,3-30-1 0 0,-9 48-180 0 0,8-62 105 0 0,-2-100-1 0 0,-7 156-139 0 0,5-24 0 0 0,-2 24-12 0 0,0-25 0 0 0,-2 35-61 0 0,0-1 1 0 0,0 1-1 0 0,0 0 0 0 0,3-10 1 0 0,-1 6-193 0 0,3-2-75 0 0,-1-1-951 0 0,-5 13 79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59.9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14 20183 0 0,'0'0'463'0'0,"0"0"-385"0"0,-1 0 1 0 0,1-1-1 0 0,0 1 0 0 0,0-1 0 0 0,-1 1 1 0 0,1 0-1 0 0,0-1 0 0 0,0 1 0 0 0,0-1 1 0 0,0 1-1 0 0,0-1 0 0 0,0 1 0 0 0,-1-1 1 0 0,1 1-1 0 0,0-1 0 0 0,0 1 1 0 0,0-1-1 0 0,1 1 0 0 0,-1-1 0 0 0,2 1 8 0 0,14-4 152 0 0,-14 4 1406 0 0,-15 0 232 0 0,1 0-1384 0 0,9 0-178 0 0,3 1-280 0 0,-1 0 1 0 0,1 0 0 0 0,-1 0 0 0 0,1 0 0 0 0,-1-1 0 0 0,0 1 0 0 0,0 0 0 0 0,1 0 0 0 0,-1 0 0 0 0,0 0 0 0 0,0-1 0 0 0,0 1 0 0 0,-2 1 0 0 0,2-2 1 0 0,-14 10 47 0 0,13-9-79 0 0,1-1 1 0 0,-1 1-1 0 0,0 0 1 0 0,0 0 0 0 0,0 1-1 0 0,1-1 1 0 0,-1 0-1 0 0,1 0 1 0 0,-1 1-1 0 0,1-1 1 0 0,-1 1-1 0 0,1-1 1 0 0,0 1-1 0 0,0 0 1 0 0,0-1-1 0 0,0 1 1 0 0,0 0-1 0 0,0 0 1 0 0,0 0-1 0 0,0 0 1 0 0,1 0 0 0 0,-1 0-1 0 0,1 0 1 0 0,0 0-1 0 0,-1 0 1 0 0,1 2-1 0 0,0 2 17 0 0,-1 1 1 0 0,0-1-1 0 0,0 0 0 0 0,-1 0 0 0 0,-3 10 0 0 0,2-9 24 0 0,1 0-1 0 0,0 0 0 0 0,-1 13 0 0 0,2-10-19 0 0,2 0-1 0 0,-1 0 1 0 0,1-1 0 0 0,1 1-1 0 0,0 0 1 0 0,0-1 0 0 0,7 19-1 0 0,-4-15-78 0 0,-1 1 0 0 0,0 0 0 0 0,1 16 0 0 0,-3-10-21 0 0,-1-8 23 0 0,0 0 0 0 0,1-1 0 0 0,0 1 0 0 0,5 15 0 0 0,6 1-25 0 0,-9-20 53 0 0,-1 0 0 0 0,0 0 0 0 0,0 0 0 0 0,3 16 1 0 0,-5 6-39 0 0,-1-26 44 0 0,0 1 1 0 0,0 0-1 0 0,0 0 0 0 0,1 0 1 0 0,0 0-1 0 0,-1 0 0 0 0,4 6 1 0 0,3 3-194 0 0,0 0 0 0 0,1 0 0 0 0,1-1 1 0 0,11 12-1 0 0,-5-5-335 0 0,-13-18 273 0 0,0 0-1 0 0,0 0 1 0 0,1 0 0 0 0,-1 0 0 0 0,1 0-1 0 0,0 0 1 0 0,-1-1 0 0 0,1 1 0 0 0,0-1-1 0 0,0 0 1 0 0,0 0 0 0 0,0 0-1 0 0,0 0 1 0 0,0-1 0 0 0,0 1 0 0 0,0-1-1 0 0,5 1 1 0 0,-5-1-179 0 0,19 1-7055 0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39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144 53 9216 0 0,'0'0'706'0'0,"-1"-2"-463"0"0,-6-17 5668 0 0,1 16-4885 0 0,4 3-206 0 0,-20-12 3984 0 0,-10-1-2931 0 0,24 10-1429 0 0,5 2 68 0 0,-10 9-260 0 0,10-6-132 0 0,2 0-144 0 0,0 0 1 0 0,0 1-1 0 0,0-1 0 0 0,0 0 0 0 0,0 1 0 0 0,0-1 1 0 0,-1 5-1 0 0,2-7 30 0 0,0 24-126 0 0,-2-6 120 0 0,2-16 0 0 0,0-1 0 0 0,-1 1 0 0 0,1 0 0 0 0,0-1 0 0 0,0 1 0 0 0,0 0 0 0 0,0-1 0 0 0,0 1 0 0 0,0 0 0 0 0,1-1 0 0 0,-1 1 0 0 0,1 0 0 0 0,-1-1 0 0 0,1 1 0 0 0,-1-1 0 0 0,1 1 0 0 0,0 0 0 0 0,0-1 0 0 0,0 0 0 0 0,0 1 0 0 0,0-1 0 0 0,0 0 0 0 0,1 2 0 0 0,25 21 0 0 0,5-1-377 0 0,-12-5-11 0 0,-18-16 441 0 0,-2 0-37 0 0,0 1 0 0 0,0 0-1 0 0,0-1 1 0 0,0 1 0 0 0,0-1-1 0 0,-1 1 1 0 0,1-1 0 0 0,-1 1 0 0 0,1-1-1 0 0,-1 0 1 0 0,0 1 0 0 0,0-1-1 0 0,0 0 1 0 0,-1 0 0 0 0,1 1-1 0 0,0-1 1 0 0,-1 0 0 0 0,0 0 0 0 0,1 0-1 0 0,-1-1 1 0 0,0 1 0 0 0,0 0-1 0 0,0-1 1 0 0,0 1 0 0 0,0-1 0 0 0,0 0-1 0 0,0 1 1 0 0,-1-1 0 0 0,1 0-1 0 0,0 0 1 0 0,-1-1 0 0 0,1 1-1 0 0,-1 0 1 0 0,1-1 0 0 0,-6 1 0 0 0,-5-1 6 0 0,10 1-81 0 0,0-1 0 0 0,1 0 0 0 0,-1 0 0 0 0,0 0 0 0 0,1 0 0 0 0,-1-1 0 0 0,0 1 1 0 0,1-1-1 0 0,-1 0 0 0 0,0 1 0 0 0,1-1 0 0 0,-1 0 0 0 0,1 0 0 0 0,-4-3 0 0 0,-9-4-2782 0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39.3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 16903 0 0,'0'0'1528'0'0,"3"-1"-1254"0"0,62-17 3612 0 0,-63 18-2643 0 0,1-1-560 0 0,6-1-379 0 0,24-5 562 0 0,-28 6-1049 0 0,0 1-1 0 0,0-1 1 0 0,0 0-1 0 0,0-1 0 0 0,8-2 1 0 0</inkml:trace>
  <inkml:trace contextRef="#ctx0" brushRef="#br0" timeOffset="1">60 142 2760 0 0,'0'0'248'0'0,"15"-4"8128"0"0,1 0 1039 0 0,-4-2-7839 0 0,-8 6-624 0 0,8-4-128 0 0,3-2-24 0 0,-5 2-1184 0 0,8-6-240 0 0,-2 6-48 0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40.5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0 114 17503 0 0,'1'-3'183'0'0,"0"0"-1"0"0,0 0 0 0 0,-1-1 0 0 0,0 1 0 0 0,1 0 0 0 0,-1-1 1 0 0,-1-3-1 0 0,2-13 264 0 0,-1 16-276 0 0,1 0 1 0 0,0 0-1 0 0,-1 0 0 0 0,0 0 0 0 0,0 0 0 0 0,-1-6 0 0 0,0 1 511 0 0,1 8 555 0 0,7 0-410 0 0,-6 0-776 0 0,-1 1 1 0 0,0 0-1 0 0,1 0 0 0 0,-1 0 1 0 0,0 0-1 0 0,1 0 0 0 0,-1 0 1 0 0,0 0-1 0 0,1 0 0 0 0,-1 0 1 0 0,0 0-1 0 0,1 1 0 0 0,-1-1 1 0 0,0 0-1 0 0,1 0 0 0 0,-1 0 1 0 0,0 0-1 0 0,1 0 1 0 0,-1 1-1 0 0,0-1 0 0 0,1 0 1 0 0,-1 0-1 0 0,0 0 0 0 0,0 1 1 0 0,1-1-1 0 0,-1 0 0 0 0,0 0 1 0 0,0 1-1 0 0,0-1 0 0 0,1 0 1 0 0,-1 1-1 0 0,0-1 1 0 0,0 0-1 0 0,0 1 0 0 0,9 10 64 0 0,0-1-1 0 0,-1 2 1 0 0,-1-1 0 0 0,0 1-1 0 0,0 1 1 0 0,-1-1 0 0 0,-1 1-1 0 0,5 17 1 0 0,44 125 431 0 0,-38-113-414 0 0,-4-6 100 0 0,35 67-1 0 0,-37-86-214 0 0,-7-11 9 0 0,0 0 1 0 0,0 0-1 0 0,1 0 1 0 0,7 8-1 0 0,-9-12 48 0 0,8-1 130 0 0,-9 0-184 0 0,0-1 0 0 0,0 0 1 0 0,0 1-1 0 0,0-1 0 0 0,0 0 1 0 0,0 0-1 0 0,0 0 0 0 0,0 0 1 0 0,0 0-1 0 0,0 0 0 0 0,0 0 0 0 0,0 0 1 0 0,-1 0-1 0 0,1 0 0 0 0,0 0 1 0 0,0-1-1 0 0,0 1 0 0 0,0 0 1 0 0,0-1-1 0 0,0 1 0 0 0,0-1 1 0 0,-1 1-1 0 0,1-1 0 0 0,0 1 1 0 0,0-1-1 0 0,-1 0 0 0 0,1 1 1 0 0,0-1-1 0 0,-1 0 0 0 0,2-1 0 0 0,1-4 62 0 0,0-1 0 0 0,0 0-1 0 0,0 1 1 0 0,-1-1 0 0 0,0-1-1 0 0,0 1 1 0 0,1-13 0 0 0,3-15 72 0 0,-3 20-107 0 0,-1-1-1 0 0,-1 1 1 0 0,0-1-1 0 0,-2-16 1 0 0,2-20 50 0 0,2-121 70 0 0,-3 152-287 0 0,6-50-624 0 0,-3 60 618 0 0,0 2-3899 0 0,7 19 1017 0 0,2 1 1402 0 0,3 7-8 0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40.9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0 115 13824 0 0,'0'0'1246'0'0,"0"1"-1022"0"0,0 2 151 0 0,0 1 1 0 0,0-1-1 0 0,1 0 0 0 0,-1 1 0 0 0,1-1 0 0 0,0 0 0 0 0,1 6 0 0 0,-1-7 79 0 0,0 1 0 0 0,0-1 0 0 0,0 1 0 0 0,-1-1 0 0 0,0 1 0 0 0,1 0 0 0 0,-1 3 0 0 0,1 1-150 0 0,0 0 0 0 0,1 0 0 0 0,0-1 0 0 0,0 1 0 0 0,0-1 0 0 0,1 1 0 0 0,5 8 0 0 0,8 23 463 0 0,-16-36-686 0 0,1-1-73 0 0,0 0 0 0 0,0-1 0 0 0,-1 1 0 0 0,1 0-1 0 0,0 0 1 0 0,0-1 0 0 0,0 1 0 0 0,0-1 0 0 0,0 1 0 0 0,0-1 0 0 0,0 1-1 0 0,0-1 1 0 0,0 0 0 0 0,0 1 0 0 0,0-1 0 0 0,2 0 0 0 0,-2 0-1 0 0,0 0-1 0 0,0 1 1 0 0,1-1 0 0 0,-1-1 0 0 0,0 1 0 0 0,0 0 0 0 0,1 0 0 0 0,-1 0 0 0 0,0-1 0 0 0,0 1 0 0 0,1 0 0 0 0,-1-1 0 0 0,0 1 0 0 0,0-1 0 0 0,0 0 0 0 0,0 1 0 0 0,0-1 0 0 0,0 0-1 0 0,0 0 1 0 0,0 1 0 0 0,0-1 0 0 0,0 0 0 0 0,1-1 0 0 0,1-3 31 0 0,0 0 0 0 0,0 0 0 0 0,4-9 0 0 0,-4 8-44 0 0,13-41 240 0 0,-6 24-58 0 0,-9 22-176 0 0,-1 0-1 0 0,1 0 0 0 0,-1 1 0 0 0,0-1 1 0 0,1 0-1 0 0,-1 0 0 0 0,0 0 1 0 0,1 1-1 0 0,-1-1 0 0 0,0 0 1 0 0,0 0-1 0 0,0 0 0 0 0,0 0 0 0 0,0 0 1 0 0,0 1-1 0 0,0-1 0 0 0,0 0 1 0 0,0 0-1 0 0,0 0 0 0 0,0 0 1 0 0,0 0-1 0 0,-1 1 0 0 0,1-1 0 0 0,0 0 1 0 0,-1-1-1 0 0,-1-2-45 0 0,2 2 217 0 0,1 4-310 0 0,4 3 108 0 0,0 0 0 0 0,0 0 0 0 0,10 7-1 0 0,5 5 213 0 0,-11-8-151 0 0,-6-5-87 0 0,1-1-1 0 0,0 0 0 0 0,0 1 1 0 0,0-1-1 0 0,9 4 0 0 0,2 2 38 0 0,-3-3 20 0 0,3-6 22 0 0,-12-1 5 0 0,0 0 1 0 0,0 0 0 0 0,0 0-1 0 0,0-1 1 0 0,0 1 0 0 0,0-1-1 0 0,0 1 1 0 0,0-1 0 0 0,-1 0-1 0 0,1 0 1 0 0,0-1 0 0 0,-1 1-1 0 0,0 0 1 0 0,1-1 0 0 0,1-3-1 0 0,-1 2 25 0 0,0 0-1 0 0,-1-1 0 0 0,1 1 1 0 0,-1-1-1 0 0,0 0 0 0 0,0 0 1 0 0,-1 0-1 0 0,0 0 0 0 0,2-6 1 0 0,-2 3-10 0 0,0 4-25 0 0,-1 0-1 0 0,0-1 1 0 0,1 1-1 0 0,-1 0 1 0 0,0 0 0 0 0,-2-6-1 0 0,1-7 3 0 0,1 12-54 0 0,0 1 0 0 0,-1-1 0 0 0,1 1 0 0 0,-3-8 0 0 0,-1 2-1041 0 0,0 0-1 0 0,-10-17 1 0 0,9 18-547 0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41.3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94 2304 0 0,'2'-1'832'0'0,"21"-12"10014"0"0,2-1-3641 0 0,14-6-1750 0 0,-1 3-4395 0 0,44-7-1738 0 0,-79 23 435 0 0,12-2-1257 0 0,-2 2-70 0 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41.7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0 140 8288 0 0,'0'0'638'0'0,"10"6"3174"0"0,-7-3-2600 0 0,1 0-579 0 0,-1 1 0 0 0,1-1 0 0 0,-1 1 0 0 0,0 0 0 0 0,0 0 0 0 0,-1 0 0 0 0,1 1 0 0 0,2 4 0 0 0,16 39 950 0 0,21 55 198 0 0,7 39-225 0 0,-45-132-1396 0 0,0 0 0 0 0,1 0 1 0 0,10 16-1 0 0,-2-2 190 0 0,-10-18-230 0 0,1 0 0 0 0,-1 0 0 0 0,1 0 0 0 0,7 7 0 0 0,-10-11 201 0 0,7-2 31 0 0,-7 0-329 0 0,1 0 0 0 0,-1 0 0 0 0,0 0 0 0 0,1-1 0 0 0,-1 1 0 0 0,1 0 0 0 0,-1-1 0 0 0,0 1 0 0 0,0 0-1 0 0,1-1 1 0 0,-1 0 0 0 0,0 1 0 0 0,0-1 0 0 0,1 0 0 0 0,-1 1 0 0 0,0-1 0 0 0,0 0 0 0 0,0 0 0 0 0,0 0 0 0 0,1-1 0 0 0,0-2 58 0 0,1 0 0 0 0,-1 0 0 0 0,0 0 0 0 0,-1-1 0 0 0,4-7 0 0 0,3-20 290 0 0,6-42 0 0 0,-5 25-160 0 0,-5 21-101 0 0,-2 0 0 0 0,-1-52 0 0 0,-2 35-65 0 0,-5-81 19 0 0,5 113-224 0 0,0 0 0 0 0,0 1-1 0 0,-2-1 1 0 0,-6-21 0 0 0,9 30 157 0 0,0-1-650 0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42.1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256 114 5064 0 0,'0'0'232'0'0,"0"-1"-14"0"0,1-11-551 0 0,-2-19 2030 0 0,1 29-1225 0 0,0 0 1 0 0,-1 1 0 0 0,1-1 0 0 0,-1 0-1 0 0,1 1 1 0 0,-1-1 0 0 0,0 0 0 0 0,1 1-1 0 0,-1-1 1 0 0,0 1 0 0 0,0-1 0 0 0,0 1-1 0 0,0 0 1 0 0,-2-3 0 0 0,-8-6 3999 0 0,-18-13 2213 0 0,27 22-6535 0 0,-1-1 0 0 0,1 1 0 0 0,0 0 0 0 0,-1 0 0 0 0,1 0 0 0 0,-1 0 1 0 0,1 0-1 0 0,-1 1 0 0 0,0-1 0 0 0,1 1 0 0 0,-4-1 0 0 0,0 1-109 0 0,0 1 0 0 0,1-1 0 0 0,-1 1 0 0 0,0 0 0 0 0,0 0 0 0 0,1 1 0 0 0,-1 0 0 0 0,1 0 0 0 0,-1 0 0 0 0,1 0 0 0 0,0 1 0 0 0,0 0 0 0 0,0 0 0 0 0,-9 8 0 0 0,13-10-58 0 0,-1 1 1 0 0,1 0 0 0 0,-1-1-1 0 0,1 1 1 0 0,-1 0-1 0 0,1 0 1 0 0,0 0 0 0 0,0 0-1 0 0,0 0 1 0 0,0 0 0 0 0,0 0-1 0 0,0 0 1 0 0,1 1-1 0 0,-1-1 1 0 0,1 0 0 0 0,-1 0-1 0 0,1 5 1 0 0,0-3-16 0 0,0 0 0 0 0,0 1 0 0 0,0-1 0 0 0,1 0 0 0 0,-1 0 0 0 0,1 0 0 0 0,0 1 0 0 0,3 6 0 0 0,1 0-13 0 0,-5-9 37 0 0,1 1 1 0 0,0-1-1 0 0,0 1 1 0 0,1-1-1 0 0,-1 0 1 0 0,1 1-1 0 0,-1-1 1 0 0,1 0-1 0 0,-1 0 1 0 0,4 2-1 0 0,6 6-18 0 0,-6-6 21 0 0,0 1 0 0 0,0-1 0 0 0,1 0 0 0 0,0 0-1 0 0,0-1 1 0 0,0 1 0 0 0,0-1 0 0 0,12 4 0 0 0,2 0 5 0 0,8 0 11 0 0,-3 2 106 0 0,-23-8 126 0 0,4 1 225 0 0,-4-1 438 0 0,-12-1-491 0 0,-17 2-262 0 0,-51 9 1 0 0,-6 1-1825 0 0,58-9-877 0 0,3 3-6563 0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45.2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1 109 10136 0 0,'0'0'777'0'0,"1"-9"1248"0"0,1 4-622 0 0,0 0 0 0 0,-1 0 0 0 0,1 0-1 0 0,-1 0 1 0 0,0 0 0 0 0,0 0 0 0 0,-1-1-1 0 0,1-5 1619 0 0,-1 14-2787 0 0,3 3-160 0 0,-1 1-1 0 0,1 0 1 0 0,0 0-1 0 0,1-1 1 0 0,7 12-1 0 0,-5-9-9 0 0,0 0-1 0 0,8 18 1 0 0,-7-11-45 0 0,1-1-1 0 0,0 0 0 0 0,13 16 1 0 0,5 10-13 0 0,102 148 58 0 0,-123-182-58 0 0,2-1 0 0 0,-1 0 0 0 0,1 0 0 0 0,0 0 0 0 0,0 0 0 0 0,0-1 0 0 0,1-1 0 0 0,0 1 0 0 0,14 5 0 0 0,-21-9-2 0 0,0-1 0 0 0,0 0 0 0 0,0 1 0 0 0,0-1 0 0 0,0 0 0 0 0,0 0 1 0 0,0 0-1 0 0,0 0 0 0 0,0 0 0 0 0,0 0 0 0 0,0 0 0 0 0,0 0 0 0 0,0 0 0 0 0,0-1 0 0 0,0 1 0 0 0,-1 0 0 0 0,1-1 0 0 0,0 1 0 0 0,0 0 0 0 0,0-1 0 0 0,0 1 0 0 0,0-1 0 0 0,0 0 1 0 0,19-19 151 0 0,-14 14-118 0 0,-4 2-13 0 0,0 0 0 0 0,1 0-1 0 0,-2 0 1 0 0,1 0 0 0 0,0 0 0 0 0,-1 0 0 0 0,0-1-1 0 0,0 1 1 0 0,0 0 0 0 0,0-6 0 0 0,2-10 78 0 0,5-23 27 0 0,2-53-1 0 0,-7 60-72 0 0,2-76 27 0 0,-4 103-94 0 0,-1 1-1 0 0,-1-1 0 0 0,-1-9 1 0 0,0-14-80 0 0,-4-18-1303 0 0,6 48 248 0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45.7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71 15664 0 0,'0'0'1417'0'0,"0"2"-1167"0"0,5 73 5840 0 0,-4-63-5703 0 0,1-1 0 0 0,0 1 0 0 0,0-1 0 0 0,6 18 0 0 0,2 7-20 0 0,-9-27-293 0 0,-1-7 11 0 0,3-2-26 0 0,9-2-38 0 0,-1-5 22 0 0,-7 3-42 0 0,0-1 0 0 0,0 1 0 0 0,-1-1 0 0 0,1 0 0 0 0,-1 0 0 0 0,0 0 0 0 0,-1 0 0 0 0,1-1 0 0 0,1-7 0 0 0,11-18-1 0 0,-9 23 0 0 0,4 1 0 0 0,-9 7-5 0 0,1 0 1 0 0,-1 0-1 0 0,1 1 0 0 0,0-1 0 0 0,-1 0 0 0 0,1 1 0 0 0,-1-1 1 0 0,1 1-1 0 0,-1-1 0 0 0,0 1 0 0 0,1-1 0 0 0,-1 1 0 0 0,0 0 1 0 0,1 0-1 0 0,-1 0 0 0 0,0 0 0 0 0,0 0 0 0 0,0 0 1 0 0,1 0-1 0 0,0 3 0 0 0,-1-3-4 0 0,0 1 1 0 0,1 0-1 0 0,-1-1 1 0 0,0 1-1 0 0,0-1 1 0 0,1 1-1 0 0,-1-1 1 0 0,1 0-1 0 0,-1 1 1 0 0,4 0-1 0 0,4 6-17 0 0,-8-6 24 0 0,0 0-1 0 0,0 0 1 0 0,0 0 0 0 0,0 0-1 0 0,0 0 1 0 0,0 1 0 0 0,-1-1 0 0 0,1 0-1 0 0,-1 0 1 0 0,1 5 0 0 0,2 8-44 0 0,0-2 34 0 0,-3-10 12 0 0,1 1 0 0 0,0-1 0 0 0,0 0 0 0 0,0 1 0 0 0,0-1 0 0 0,1 0 0 0 0,0 1 0 0 0,2 3 0 0 0,6 3-12 0 0,-7-8 5 0 0,0 0 0 0 0,1 0 1 0 0,-1 0-1 0 0,0 0 0 0 0,5 1 0 0 0,-7-3 22 0 0,-1 0 0 0 0,1 0 0 0 0,0 0 0 0 0,0 0-1 0 0,0 0 1 0 0,0-1 0 0 0,0 1 0 0 0,-1 0 0 0 0,1 0 0 0 0,0-1 0 0 0,0 1 0 0 0,0 0 0 0 0,-1-1 0 0 0,1 1-1 0 0,0-1 1 0 0,0 1 0 0 0,-1-1 0 0 0,1 1 0 0 0,-1-1 0 0 0,1 0 0 0 0,0 1 0 0 0,-1-1 0 0 0,1 0 0 0 0,0-1 0 0 0,1 0 57 0 0,5-6 67 0 0,-5 6-110 0 0,1 0 0 0 0,-1-1-1 0 0,0 1 1 0 0,0 0 0 0 0,-1-1 0 0 0,1 1 0 0 0,0-1 0 0 0,-1 1-1 0 0,0-1 1 0 0,1 0 0 0 0,-1 0 0 0 0,0 0 0 0 0,-1 0 0 0 0,1 0-1 0 0,0-3 1 0 0,6-33 191 0 0,-5 33-262 0 0,0-1 1 0 0,-1 1 0 0 0,0-1 0 0 0,0 1 0 0 0,-1-1 0 0 0,0 1 0 0 0,0-1-1 0 0,0 1 1 0 0,-1-1 0 0 0,-3-11 0 0 0,-1-2-388 0 0,-5-12-409 0 0,9 28 685 0 0,0 1 0 0 0,-1-1 0 0 0,1 1 0 0 0,1-1 0 0 0,-1 0 0 0 0,0 0 0 0 0,1 0 0 0 0,0 1 0 0 0,0-1 0 0 0,0-4 0 0 0,1-6-1581 0 0,-1 1-333 0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46.0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8288 0 0,'0'0'638'0'0,"2"0"-160"0"0,2 2 278 0 0,0-1 0 0 0,0 1 0 0 0,0-1 0 0 0,0-1 1 0 0,1 1-1 0 0,-1 0 0 0 0,0-1 0 0 0,1 0 0 0 0,-1 0 0 0 0,0 0 1 0 0,1-1-1 0 0,-1 1 0 0 0,6-2 0 0 0,-8 1-584 0 0,1 0 0 0 0,-1 0 0 0 0,1 1 0 0 0,-1 0 0 0 0,1-1 0 0 0,3 1 0 0 0,5-1-1184 0 0,-10 1 429 0 0</inkml:trace>
  <inkml:trace contextRef="#ctx0" brushRef="#br0" timeOffset="1">70 91 9672 0 0,'0'0'1032'0'0,"10"10"3304"0"0,1-6-1913 0 0,5-4 9 0 0,-6 0-1272 0 0,6 0-256 0 0,-1-4-48 0 0,3-2-16 0 0,-2 2-840 0 0,5-6-152 0 0,-1 0-40 0 0,-8-3 0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0.5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28 17735 0 0,'-9'1'1027'0'0,"21"2"454"0"0,0-1-1010 0 0,18 6 1912 0 0,-28-8-1219 0 0,1 2-278 0 0,17 8 196 0 0,-12-6-574 0 0,-1-1 0 0 0,0 1 0 0 0,8 7-1 0 0,-1-2-142 0 0,-12-8-306 0 0,1 1 1 0 0,0 0-1 0 0,0 0 0 0 0,-1 0 1 0 0,1 0-1 0 0,-1 0 0 0 0,0 1 1 0 0,0-1-1 0 0,0 1 0 0 0,0-1 1 0 0,0 1-1 0 0,3 6 0 0 0,8 14 175 0 0,-11-20-230 0 0,0 0 1 0 0,0 0 0 0 0,0 1 0 0 0,0-1 0 0 0,-1 1-1 0 0,1-1 1 0 0,-1 1 0 0 0,0-1 0 0 0,0 1 0 0 0,0 0-1 0 0,0 5 1 0 0,-6 29-4 0 0,-1-4-142 0 0,4-19-9 0 0,-1 0 1 0 0,-6 20-1 0 0,2-8-80 0 0,2-11-97 0 0,0 0-1 0 0,-1-1 0 0 0,-1 0 0 0 0,-1 0 0 0 0,0-1 1 0 0,0 0-1 0 0,-11 13 0 0 0,1 6-747 0 0,16-28 902 0 0,-1 0 0 0 0,1 0 0 0 0,-1-1 0 0 0,0 1 0 0 0,-5 6 0 0 0,5-9 34 0 0,3-1 91 0 0,-1 0 0 0 0,0-1 0 0 0,1 1 0 0 0,-1 0 1 0 0,1-1-1 0 0,-1 1 0 0 0,1 0 0 0 0,-1 0 0 0 0,1 0 1 0 0,-1-1-1 0 0,1 1 0 0 0,0 0 0 0 0,-1 0 0 0 0,1 0 1 0 0,0 0-1 0 0,0 0 0 0 0,0 0 0 0 0,-1 0 1 0 0,1 0-1 0 0,0 1 0 0 0,1-2 48 0 0,-1 1 1 0 0,0-1-1 0 0,0 0 1 0 0,0 1-1 0 0,0-1 1 0 0,0 0-1 0 0,0 1 1 0 0,0-1-1 0 0,0 0 1 0 0,0 1-1 0 0,0-1 1 0 0,0 0-1 0 0,0 1 1 0 0,0-1-1 0 0,0 0 1 0 0,0 1-1 0 0,0-1 1 0 0,0 0-1 0 0,0 1 1 0 0,0-1-1 0 0,-1 0 0 0 0,1 1 1 0 0,0-1-1 0 0,0 0 1 0 0,0 1-1 0 0,-1-1 1 0 0,1 0-1 0 0,0 0 1 0 0,0 1-1 0 0,-1-1 1 0 0,1 0-1 0 0,0 0 1 0 0,0 0-1 0 0,-1 1 1 0 0,1-1-1 0 0,0 0 1 0 0,-1 0-1 0 0,1 0 1 0 0,-1 1 781 0 0,12 8-84 0 0,-2-5-314 0 0,-8-3 6 0 0,1-1-15 0 0,48 6 712 0 0,-24-5-739 0 0,-22 0-327 0 0,0-1 1 0 0,1 0-1 0 0,-1 0 0 0 0,0 0 0 0 0,0 0 1 0 0,0-1-1 0 0,6-1 0 0 0,6-1-89 0 0,21-2 0 0 0,-21 3-624 0 0,26-6-1 0 0,-36 7-121 0 0,-1-1 1 0 0,1-1-1 0 0,-1 1 1 0 0,9-5-1 0 0,9-7-7200 0 0</inkml:trace>
  <inkml:trace contextRef="#ctx0" brushRef="#br0" timeOffset="1">653 327 9672 0 0,'10'-5'748'0'0,"-7"6"1729"0"0,4 9 370 0 0,-5-7-2230 0 0,-1-1 1 0 0,1 1-1 0 0,0-1 0 0 0,-1 1 1 0 0,0 0-1 0 0,0 0 1 0 0,1 0-1 0 0,-2-1 1 0 0,2 6-1 0 0,-1-5-365 0 0,0 0 1 0 0,0 0-1 0 0,0 0 1 0 0,0 0-1 0 0,1 0 0 0 0,-1-1 1 0 0,1 1-1 0 0,0-1 0 0 0,0 1 1 0 0,0-1-1 0 0,0 0 1 0 0,4 4-1 0 0,-3-2-71 0 0,1-1 0 0 0,-1 0 0 0 0,-1 1 0 0 0,1 0 0 0 0,4 7 0 0 0,14 35 629 0 0,-13-33-868 0 0,-7-10-17 0 0,0-1 0 0 0,0 1-1 0 0,1-1 1 0 0,0 1 0 0 0,-1-1 0 0 0,1 0-1 0 0,0 0 1 0 0,0 0 0 0 0,0 0-1 0 0,0 0 1 0 0,5 3 0 0 0,3 2-921 0 0</inkml:trace>
  <inkml:trace contextRef="#ctx0" brushRef="#br0" timeOffset="2">708 1 4608 0 0,'0'0'13087'0'0,"0"8"-13087"0"0,4 2-64 0 0,8 5-6999 0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46.9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20 13824 0 0,'-5'-20'1061'0'0,"-22"47"5301"0"0,23-18-5920 0 0,1 0 0 0 0,-1 0 0 0 0,1 1 0 0 0,1-1 0 0 0,0 0 0 0 0,0 1 0 0 0,1 0 0 0 0,0 11 0 0 0,-3 18-181 0 0,3-35-252 0 0,1-1 0 0 0,1 1 0 0 0,-1 0 1 0 0,0-1-1 0 0,1 1 0 0 0,0 0 0 0 0,-1-1 0 0 0,2 1 0 0 0,1 4 1 0 0,4 18-93 0 0,-7-20 69 0 0,1-4 7 0 0,-1 0 0 0 0,0 0-1 0 0,1 0 1 0 0,-1 0 0 0 0,1 0 0 0 0,0-1 0 0 0,0 1-1 0 0,-1 0 1 0 0,1 0 0 0 0,0-1 0 0 0,1 1-1 0 0,0 1 1 0 0,-1-2 1 0 0,1 0-1 0 0,-1 0 0 0 0,0-1 1 0 0,0 1-1 0 0,0 0 0 0 0,1-1 1 0 0,-1 1-1 0 0,0-1 0 0 0,1 0 1 0 0,-1 1-1 0 0,0-1 0 0 0,1 0 1 0 0,-1 0-1 0 0,1 0 1 0 0,-1 0-1 0 0,0 0 0 0 0,1 0 1 0 0,-1 0-1 0 0,2-1 0 0 0,2 1 6 0 0,8-1-53 0 0,-10-1 57 0 0,-2 0-6 0 0,20-18-39 0 0,-12 11-61 0 0,1 0-1 0 0,18-13 1 0 0,-24 21 61 0 0,0-1-1 0 0,1 1 1 0 0,-1 0-1 0 0,0 0 1 0 0,1 0-1 0 0,-1 1 1 0 0,1 0 0 0 0,-1-1-1 0 0,1 2 1 0 0,0-1-1 0 0,-1 0 1 0 0,6 2-1 0 0,-1 2-47 0 0,7 5-76 0 0,8 6 166 0 0,-4 0 0 0 0,-11-13 0 0 0,-2 0 0 0 0,12 2 2 0 0,-14-6 6 0 0,-2 0 6 0 0,7 1 113 0 0,-9 1 242 0 0,1-1-181 0 0,0 0-159 0 0,10-12 289 0 0,-11 12-303 0 0,0 1 0 0 0,-1-1 0 0 0,0 0 0 0 0,1 1 0 0 0,-1-1 0 0 0,1 0 0 0 0,-1 0 1 0 0,0 1-1 0 0,1-1 0 0 0,-1 0 0 0 0,0 0 0 0 0,0 0 0 0 0,0 1 0 0 0,0-1 0 0 0,0 0 0 0 0,0 0 0 0 0,0 0 0 0 0,0 0 0 0 0,0 1 0 0 0,0-3 0 0 0,-4-17 171 0 0,4 17-182 0 0,0 0 0 0 0,-1 1 0 0 0,1-1 0 0 0,0 0 0 0 0,-1 1 0 0 0,0-1 0 0 0,0 1 0 0 0,0-1 0 0 0,0 1-1 0 0,0 0 1 0 0,-3-5 0 0 0,-7-8-190 0 0,9 12-77 0 0,1 0 0 0 0,-1 1 1 0 0,0-1-1 0 0,0 1 0 0 0,0-1 1 0 0,0 1-1 0 0,-1 0 0 0 0,1 0 1 0 0,0 0-1 0 0,-4-2 0 0 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47.3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0 225 10592 0 0,'0'0'15111'0'0,"2"1"-14712"0"0,3 3-305 0 0,-1-1 0 0 0,0 1 0 0 0,0 0 0 0 0,0 0 0 0 0,-1 0 1 0 0,1 0-1 0 0,-1 1 0 0 0,0 0 0 0 0,3 6 0 0 0,4 10 101 0 0,6 22 0 0 0,2 3-45 0 0,-5-17-92 0 0,-7-15-21 0 0,0 0 0 0 0,1 0 0 0 0,0-1 0 0 0,17 22 0 0 0,-5-5 14 0 0,-17-25-39 0 0,1 0 0 0 0,0 0 0 0 0,1 0 0 0 0,-1 0 1 0 0,1 0-1 0 0,8 7 0 0 0,-5-5 14 0 0,-3-4-7 0 0,-1 0 1 0 0,1-1-1 0 0,0 1 1 0 0,7 4-1 0 0,-10-7-11 0 0,0 1 0 0 0,1-1-1 0 0,-1 0 1 0 0,1 1 0 0 0,-1-1-1 0 0,0 0 1 0 0,1 0 0 0 0,-1 1 0 0 0,1-1-1 0 0,-1-1 1 0 0,1 1 0 0 0,-1 0-1 0 0,1 0 1 0 0,-1 0 0 0 0,1-1-1 0 0,-1 1 1 0 0,0-1 0 0 0,1 1-1 0 0,1-2 1 0 0,-1 1 12 0 0,-1 0-1 0 0,1 0 0 0 0,0 0 1 0 0,0 0-1 0 0,-1-1 1 0 0,1 1-1 0 0,-1-1 0 0 0,1 1 1 0 0,-1-1-1 0 0,1 1 1 0 0,-1-1-1 0 0,0 0 0 0 0,0 0 1 0 0,0 0-1 0 0,0 1 1 0 0,0-1-1 0 0,0 0 0 0 0,-1 0 1 0 0,1 0-1 0 0,-1-1 1 0 0,1 1-1 0 0,-1-3 0 0 0,6-17 143 0 0,-3 15-120 0 0,-1 1-1 0 0,1-1 1 0 0,-2 0 0 0 0,1-1-1 0 0,-1 1 1 0 0,0 0 0 0 0,0-8-1 0 0,5-107 354 0 0,0 3-240 0 0,-12 31-98 0 0,0 5-61 0 0,2 26-847 0 0,4 56 422 0 0,3 17-5027 0 0,-2 1 3344 0 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47.7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212 48 16903 0 0,'0'0'1992'0'0,"-1"-2"-976"0"0,-7-6 440 0 0,7 6-1180 0 0,-1 0 1 0 0,1 1-1 0 0,-1-1 1 0 0,0 0-1 0 0,1 1 1 0 0,-1-1-1 0 0,0 1 1 0 0,-4-2-1 0 0,-41-13 2134 0 0,42 14-2322 0 0,3 1-71 0 0,1 1-1 0 0,-1-1 1 0 0,1 1 0 0 0,-1-1-1 0 0,1 1 1 0 0,-1 0 0 0 0,1 0-1 0 0,-1 0 1 0 0,1-1 0 0 0,-3 2-1 0 0,-34 9 133 0 0,12-1-153 0 0,24-9-91 0 0,-4 16-636 0 0,2-8 573 0 0,1 5 127 0 0,3-11 35 0 0,1 1 1 0 0,0-1-1 0 0,0 1 1 0 0,0-1-1 0 0,0 0 0 0 0,0 0 1 0 0,0 1-1 0 0,1-1 1 0 0,-1 0-1 0 0,1 0 0 0 0,2 3 1 0 0,0-1-5 0 0,0 1 35 0 0,0 0 0 0 0,0 0-1 0 0,1-1 1 0 0,0 0 0 0 0,7 6-1 0 0,2-2 70 0 0,27 12 0 0 0,-31-13-104 0 0,1 12 379 0 0,-11-18-346 0 0,0 0-25 0 0,1-1 0 0 0,-1 1 0 0 0,0 0 1 0 0,0-1-1 0 0,0 1 0 0 0,0 0 0 0 0,0-1 0 0 0,0 1 0 0 0,-1 0 0 0 0,1-1 0 0 0,0 1 0 0 0,0 0 0 0 0,0-1 0 0 0,-1 1 1 0 0,1-1-1 0 0,0 1 0 0 0,-1 0 0 0 0,1-1 0 0 0,0 1 0 0 0,-1-1 0 0 0,0 1 0 0 0,0 1 18 0 0,0 1-13 0 0,-1 1-1 0 0,-1-1 1 0 0,1 1-1 0 0,0-1 1 0 0,-1 0-1 0 0,0 0 0 0 0,0 0 1 0 0,0 0-1 0 0,0 0 1 0 0,0-1-1 0 0,0 1 1 0 0,-1-1-1 0 0,1 0 1 0 0,-1 0-1 0 0,-5 2 1 0 0,1-1-90 0 0,0-1 1 0 0,0 0 0 0 0,0-1-1 0 0,0 0 1 0 0,0 0 0 0 0,-12-1 0 0 0,19 0 39 0 0,1 0 0 0 0,-1 0 0 0 0,0 0 0 0 0,1 0 0 0 0,-1 0 1 0 0,0-1-1 0 0,1 1 0 0 0,-1 0 0 0 0,1 0 0 0 0,-1-1 0 0 0,0 1 1 0 0,1 0-1 0 0,-1-1 0 0 0,1 1 0 0 0,-1-1 0 0 0,1 1 0 0 0,-1 0 1 0 0,0-2-1 0 0,-2-1-123 0 0,-4 1-102 0 0,6 1-137 0 0,0 1-1 0 0,0 0 1 0 0,0-1-1 0 0,0 1 1 0 0,0-1-1 0 0,0 1 0 0 0,0-1 1 0 0,0 0-1 0 0,0 1 1 0 0,1-1-1 0 0,-1 0 1 0 0,0 1-1 0 0,0-1 1 0 0,0 0-1 0 0,1 0 1 0 0,-1 0-1 0 0,0-1 0 0 0,-1-11-7391 0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48.1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1 123 17503 0 0,'6'-1'1872'0'0,"35"-14"-1192"0"0,35-11 4458 0 0,-54 19-4434 0 0,0-1 1 0 0,23-13-1 0 0,-21 10-492 0 0,0-4-184 0 0,-14 7-100 0 0,-9 8-281 0 0,-12-10-5681 0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48.5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9216 0 0,'1'1'11882'0'0,"2"5"-11374"0"0,1 1 0 0 0,-1 0 0 0 0,-1-1 0 0 0,1 1 0 0 0,-1 0 0 0 0,0 0 0 0 0,-1 0 1 0 0,1 1-1 0 0,-1 13 0 0 0,6 23 175 0 0,-5-30-561 0 0,0 0-1 0 0,-1 0 1 0 0,-1 0 0 0 0,-3 27-1 0 0,2-23-147 0 0,0 0 0 0 0,2 23 0 0 0,3 2-1043 0 0,-3-16-5728 0 0,-1-8-1593 0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48.9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 11056 0 0,'0'0'8477'0'0,"1"1"-7188"0"0,12 16 597 0 0,-9-12-1455 0 0,-1 0 0 0 0,1 0 0 0 0,4 10-1 0 0,15 25 590 0 0,-16-29-854 0 0,-1-1 1 0 0,0 2 0 0 0,0-1 0 0 0,3 13 0 0 0,-8-22-156 0 0,1 6 45 0 0,0 0 0 0 0,1 0 0 0 0,0-1 0 0 0,1 1-1 0 0,5 7 1 0 0,-1 1 41 0 0,1 0 0 0 0,6 20 0 0 0,-9-22-20 0 0,0 0 1 0 0,1 0-1 0 0,15 23 0 0 0,-15-26-20 0 0,0 0-1 0 0,7 14 1 0 0,6 13 156 0 0,-5-21-111 0 0,-13-15-75 0 0,0 0 0 0 0,1 1 0 0 0,-1-1 1 0 0,0 1-1 0 0,2 4 0 0 0,-2-6-11 0 0,-1 0 1 0 0,0 0-1 0 0,1 0 0 0 0,-1 0 0 0 0,1 0 1 0 0,-1 0-1 0 0,1 0 0 0 0,-1-1 0 0 0,1 1 1 0 0,0-1-1 0 0,-1 1 0 0 0,1-1 0 0 0,0 0 1 0 0,2 1-1 0 0,-3-1 4 0 0,2 0-4 0 0,-1-1 1 0 0,0 1-1 0 0,1 0 0 0 0,-1-1 1 0 0,0 1-1 0 0,0-1 0 0 0,0 0 0 0 0,0 1 1 0 0,0-1-1 0 0,0 0 0 0 0,0-1 1 0 0,0 1-1 0 0,0 0 0 0 0,0 0 0 0 0,0-1 1 0 0,0 1-1 0 0,-1-1 0 0 0,1 0 0 0 0,1-2 1 0 0,10-7 37 0 0,-8 6-31 0 0,-1 3-4 0 0,0-1 0 0 0,0 0 1 0 0,-1 0-1 0 0,1-1 0 0 0,-1 1 0 0 0,1-1 1 0 0,-1 0-1 0 0,2-4 0 0 0,0-11 63 0 0,-4 15-68 0 0,-1 1-1 0 0,1 0 1 0 0,0 0-1 0 0,0 0 1 0 0,0 0-1 0 0,0 0 1 0 0,1 0 0 0 0,2-4-1 0 0,2-3 14 0 0,-2 6-13 0 0,-1-1 1 0 0,0 0-1 0 0,0 0 0 0 0,0 0 1 0 0,-1 0-1 0 0,0-1 0 0 0,0 1 1 0 0,2-10-1 0 0,1-48 109 0 0,-3 23-89 0 0,0 19 7 0 0,0 14-28 0 0,-1 0 0 0 0,-1-1 1 0 0,0 1-1 0 0,0-1 0 0 0,0 1 0 0 0,-3-15 1 0 0,-2 8 0 0 0,4 10-14 0 0,0 1 0 0 0,0-1 0 0 0,-1 0-1 0 0,2 0 1 0 0,-1 1 0 0 0,0-1 0 0 0,1 0 0 0 0,0-8 0 0 0,1 9-16 0 0,-1 0 0 0 0,1 0 1 0 0,-1 0-1 0 0,0 0 0 0 0,0 0 0 0 0,0 0 0 0 0,-1 0 0 0 0,1 1 0 0 0,-1-1 0 0 0,1 0 1 0 0,-1 0-1 0 0,0 0 0 0 0,0 0 0 0 0,0 0 0 0 0,-1 1 0 0 0,1-1 0 0 0,-1 0 1 0 0,1 1-1 0 0,-5-5 0 0 0,4 5-60 0 0,1 0 1 0 0,-1-1-1 0 0,0 1 1 0 0,1 0-1 0 0,-1-1 0 0 0,1 0 1 0 0,0 1-1 0 0,0-1 1 0 0,0 0-1 0 0,0 1 1 0 0,0-4-1 0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5:49.3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231 116 14280 0 0,'0'0'1102'0'0,"1"-2"-719"0"0,-1 1-321 0 0,0 0 1 0 0,1 0-1 0 0,-1 0 1 0 0,0 0-1 0 0,0-1 1 0 0,0 1-1 0 0,0 0 1 0 0,0 0-1 0 0,0 0 0 0 0,0 0 1 0 0,-1 0-1 0 0,1 0 1 0 0,0 0-1 0 0,-1 0 1 0 0,1 0-1 0 0,-1 0 1 0 0,1 0-1 0 0,-1 0 1 0 0,1 0-1 0 0,-1 0 1 0 0,1 0-1 0 0,-1 0 0 0 0,0 1 1 0 0,0-1-1 0 0,-1-1 1 0 0,0 0 354 0 0,1 0 0 0 0,0 1 0 0 0,-1-1 0 0 0,1 0 0 0 0,0 0 1 0 0,0 0-1 0 0,0 1 0 0 0,0-1 0 0 0,1 0 0 0 0,-1-1 0 0 0,0 1 0 0 0,0-3 0 0 0,1 2-190 0 0,0 0-1 0 0,-1 0 0 0 0,1 1 1 0 0,-1-1-1 0 0,0 0 0 0 0,0 1 1 0 0,0-1-1 0 0,0 1 0 0 0,0-1 1 0 0,-1 1-1 0 0,1 0 1 0 0,-1-1-1 0 0,0 1 0 0 0,1 0 1 0 0,-1 0-1 0 0,0 0 0 0 0,0 0 1 0 0,0 1-1 0 0,-1-1 0 0 0,1 0 1 0 0,0 1-1 0 0,-1-1 0 0 0,1 1 1 0 0,-1 0-1 0 0,-4-2 0 0 0,5 3-104 0 0,-11-1-14 0 0,10 2-94 0 0,-3-2-7 0 0,4 1-7 0 0,1 0-1 0 0,-1 0 1 0 0,0 0 0 0 0,1 0-1 0 0,-1 0 1 0 0,0 1-1 0 0,1-1 1 0 0,-1 0-1 0 0,1 1 1 0 0,-1-1-1 0 0,1 1 1 0 0,-1 0-1 0 0,1-1 1 0 0,-1 1-1 0 0,1 0 1 0 0,-1 0 0 0 0,0 1-1 0 0,1-1-10 0 0,-1-1 0 0 0,1 1 0 0 0,0 0 0 0 0,0-1 0 0 0,0 1 0 0 0,0 0 1 0 0,0 0-1 0 0,1-1 0 0 0,-1 1 0 0 0,0 0 0 0 0,0 0 0 0 0,0 0 0 0 0,1 0 0 0 0,-1 0 0 0 0,0 0 0 0 0,1 0 0 0 0,-1 1 0 0 0,1-1 0 0 0,0 0 0 0 0,-1 0 0 0 0,1 0 0 0 0,0 0 0 0 0,-1 1 0 0 0,1-1 1 0 0,0 0-1 0 0,0 0 0 0 0,0 1 0 0 0,0-1 0 0 0,0 0 0 0 0,1 0 0 0 0,-1 0 0 0 0,0 1 0 0 0,1-1 0 0 0,-1 0 0 0 0,0 0 0 0 0,1 0 0 0 0,-1 0 0 0 0,1 0 0 0 0,0 2 0 0 0,3 3-23 0 0,1-1 0 0 0,-1 1-1 0 0,1-1 1 0 0,0 0 0 0 0,8 6-1 0 0,-8-6 43 0 0,7 9-12 0 0,-11-13-1 0 0,0 1 0 0 0,0 0 0 0 0,0-1 0 0 0,0 1 0 0 0,1-1 0 0 0,-1 0 0 0 0,1 1 1 0 0,-1-1-1 0 0,3 1 0 0 0,12 7-6 0 0,4 2 11 0 0,-19-7 0 0 0,1-1 0 0 0,22 10 13 0 0,-22-11 57 0 0,-2 0-49 0 0,-1 1 0 0 0,1 0 0 0 0,-1-1 1 0 0,0 1-1 0 0,1-1 0 0 0,-1 1 0 0 0,0-1 0 0 0,0 0 1 0 0,-1 1-1 0 0,1-1 0 0 0,0 0 0 0 0,-1 0 0 0 0,0 0 1 0 0,1 0-1 0 0,-1 0 0 0 0,0 0 0 0 0,0 0 0 0 0,0-1 1 0 0,0 1-1 0 0,0-1 0 0 0,0 1 0 0 0,-1-1 0 0 0,1 0 1 0 0,0 0-1 0 0,-4 1 0 0 0,-6 3-17 0 0,0-1 0 0 0,0 0 0 0 0,-19 2 0 0 0,30-5-6 0 0,-12 1-366 0 0,0 0 0 0 0,0 0 0 0 0,0-1 0 0 0,-1-1 0 0 0,-20-2 0 0 0,14 1-1440 0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32.4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5064 0 0,'0'1'8580'0'0,"6"10"-5631"0"0,-4-9-2705 0 0,-1 1-1 0 0,1 0 1 0 0,0 0-1 0 0,-1 0 1 0 0,0 0-1 0 0,0 0 1 0 0,0 0 0 0 0,0 0-1 0 0,0 6 1 0 0,0-1-70 0 0,0 0 0 0 0,0 0 0 0 0,1 0 0 0 0,5 15 0 0 0,4 16-162 0 0,-6-19-11 0 0,-4-15-6 0 0,0-1-1 0 0,1 1 1 0 0,-2 0-1 0 0,2 8 1 0 0,-2 44-1870 0 0,0-34-4607 0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32.8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134 1 6912 0 0,'-2'3'67'0'0,"0"0"1"0"0,0 0 0 0 0,0 0-1 0 0,0 0 1 0 0,-1 0 0 0 0,1 0-1 0 0,-1 0 1 0 0,0-1-1 0 0,0 0 1 0 0,-4 3 0 0 0,6-4 195 0 0,0 0 1 0 0,0 0 0 0 0,0 0 0 0 0,0 0-1 0 0,1 0 1 0 0,-1 0 0 0 0,0 0-1 0 0,0 1 1 0 0,1-1 0 0 0,-1 0 0 0 0,0 0-1 0 0,0 3 1 0 0,-4 6 3440 0 0,2-6-3182 0 0,1 0 0 0 0,0 0 0 0 0,1 0 0 0 0,-1 0 0 0 0,1 0 0 0 0,-1 1 1 0 0,0 7-1 0 0,-4 10-424 0 0,5-17-242 0 0,1 1-1 0 0,-1-1 1 0 0,1 0-1 0 0,0 0 0 0 0,1 10 1 0 0,-1-1-413 0 0,4 6-484 0 0,-3-15 684 0 0,0 4-628 0 0</inkml:trace>
  <inkml:trace contextRef="#ctx0" brushRef="#br0" timeOffset="0.16">44 711 12840 0 0,'-1'1'588'0'0,"-16"38"190"0"0,9-18 36 0 0,5-12-373 0 0,1 0 1 0 0,-1-1-1 0 0,2 1 1 0 0,-1 0-1 0 0,1 0 1 0 0,1 0-1 0 0,0 14 1 0 0,0-17-412 0 0,-6 66 267 0 0,6 63-1827 0 0,0-121 956 0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53.9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11376 0 0,'2'3'11567'0'0,"0"-1"-11502"0"0,0 1-1 0 0,0-1 1 0 0,0 1-1 0 0,-1-1 0 0 0,1 1 1 0 0,1 3-1 0 0,0 9 296 0 0,3 23 1 0 0,1 8-7 0 0,-3-29-201 0 0,-1 0 1 0 0,-1 0 0 0 0,0 33-1 0 0,4 109 354 0 0,-7-115-445 0 0,0-19-28 0 0,1 1 1 0 0,1 0-1 0 0,1-1 0 0 0,7 28 0 0 0,-7-39-111 0 0,0-1 0 0 0,-1 1 0 0 0,0 0 0 0 0,-1 14 0 0 0,-1-7-2014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4.2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79 197 14336 0 0,'0'0'1677'0'0,"0"2"-916"0"0,-7 9 407 0 0,6-9-1023 0 0,0-1 0 0 0,0 1 1 0 0,0-1-1 0 0,0 1 0 0 0,0 0 1 0 0,1-1-1 0 0,-1 1 1 0 0,0 0-1 0 0,1 0 0 0 0,0 0 1 0 0,-1 1-1 0 0,-8 89 1014 0 0,10-81-1117 0 0,1 0 1 0 0,0-1 0 0 0,0 1-1 0 0,1-1 1 0 0,1 0 0 0 0,-1 0-1 0 0,10 16 1 0 0,-12-25-46 0 0,1 4 56 0 0,1 0-1 0 0,0-1 0 0 0,0 1 1 0 0,0-1-1 0 0,1 0 0 0 0,-1 0 1 0 0,1 0-1 0 0,0 0 0 0 0,0 0 1 0 0,1-1-1 0 0,-1 0 0 0 0,1 0 1 0 0,-1 0-1 0 0,1-1 0 0 0,7 3 1 0 0,-9-4-32 0 0,0 0 0 0 0,0-1 0 0 0,0 1 0 0 0,0-1 0 0 0,0 0 0 0 0,0 0 0 0 0,0 0 0 0 0,-1 0 0 0 0,1-1 0 0 0,0 1 0 0 0,0-1 0 0 0,0 0 0 0 0,0 0 0 0 0,-1 0 0 0 0,1 0-1 0 0,0 0 1 0 0,-1-1 0 0 0,1 1 0 0 0,3-3 0 0 0,-1 0 41 0 0,-1 1-1 0 0,1-1 0 0 0,0-1 0 0 0,-1 1 0 0 0,0-1 1 0 0,0 1-1 0 0,0-1 0 0 0,4-8 0 0 0,6-15 362 0 0,-1 0-1 0 0,-1-1 0 0 0,-1 0 1 0 0,6-32-1 0 0,-15 48-305 0 0,-1 0 1 0 0,-1 0-1 0 0,0 0 0 0 0,-1-1 0 0 0,0 1 1 0 0,-1 0-1 0 0,-4-15 0 0 0,4 18-48 0 0,0 3-45 0 0,0 0 0 0 0,0 0 1 0 0,0 0-1 0 0,-1 0 0 0 0,0 0 1 0 0,-5-7-1 0 0,6 10-17 0 0,0 1 1 0 0,-1-1-1 0 0,0 1 0 0 0,1 0 0 0 0,-1 0 1 0 0,0 0-1 0 0,-1 0 0 0 0,1 0 0 0 0,-1 1 1 0 0,1-1-1 0 0,-7-2 0 0 0,-6-3-1 0 0,7 4-23 0 0,1 0 1 0 0,-18-5 0 0 0,22 8-20 0 0,1 0 1 0 0,0 1-1 0 0,-1-1 0 0 0,1 1 0 0 0,0 0 1 0 0,-1 0-1 0 0,1 0 0 0 0,0 1 0 0 0,-1-1 1 0 0,1 1-1 0 0,-7 2 0 0 0,0 1-329 0 0,0 1-1 0 0,0 0 0 0 0,1 0 0 0 0,-1 1 1 0 0,1 0-1 0 0,1 1 0 0 0,-1 0 1 0 0,1 0-1 0 0,0 1 0 0 0,1 0 1 0 0,0 1-1 0 0,0-1 0 0 0,0 1 1 0 0,-6 14-1 0 0,2 1-1741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0.9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5 100 15664 0 0,'-4'15'356'0'0,"4"-12"49"0"0,0-2-238 0 0,1 0 1 0 0,-1 0 0 0 0,0-1-1 0 0,1 1 1 0 0,-1 0 0 0 0,0 0-1 0 0,0 0 1 0 0,0 0 0 0 0,1 0-1 0 0,-1-1 1 0 0,0 1-1 0 0,0 0 1 0 0,0 0 0 0 0,0 0-1 0 0,-1 0 1 0 0,1 0 0 0 0,0 0-1 0 0,0-1 1 0 0,0 1-1 0 0,-1 0 1 0 0,0 1 0 0 0,4-2 460 0 0,0-1 1 0 0,0 1-1 0 0,-1 0 1 0 0,1-1-1 0 0,0 0 0 0 0,-1 1 1 0 0,5-3-1 0 0,1-1-42 0 0,0-1 1 0 0,12-9-1 0 0,7-3 538 0 0,9-5 453 0 0,2 0-1514 0 0,-28 17-56 0 0,-1 1 0 0 0,1 1 0 0 0,-1 0 1 0 0,1 0-1 0 0,0 1 0 0 0,0 0 0 0 0,1 1 0 0 0,18 0 0 0 0,76-3-470 0 0,-99 4 318 0 0,0-1-1 0 0,-1 0 1 0 0,10-2-1 0 0,8-1-488 0 0,18-5-3129 0 0,-20 7 1557 0 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54.3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26 176 10136 0 0,'-25'-27'14247'0'0,"27"28"-14166"0"0,1 1-1 0 0,-1-1 1 0 0,0 0-1 0 0,1 1 1 0 0,-1 0-1 0 0,0 0 1 0 0,0-1-1 0 0,0 1 0 0 0,0 1 1 0 0,-1-1-1 0 0,3 3 1 0 0,19 33 195 0 0,-10-17-120 0 0,11 15 83 0 0,-10-17-263 0 0,-2 1 1 0 0,12 24 0 0 0,-15-28 273 0 0,0-1 0 0 0,1 1 0 0 0,1-2 0 0 0,0 1 0 0 0,14 12 0 0 0,-14-17-101 0 0,0-6-133 0 0,-10-4-10 0 0,1 0 0 0 0,0 0 0 0 0,-1 0 0 0 0,1 0 0 0 0,-1 0 0 0 0,1-1 0 0 0,-1 1 0 0 0,1-1-1 0 0,0 1 1 0 0,-1-1 0 0 0,1 0 0 0 0,-1 1 0 0 0,0-1 0 0 0,1 0 0 0 0,-1 0 0 0 0,0 0 0 0 0,1 0 0 0 0,-1 0 0 0 0,0 0 0 0 0,0-1 0 0 0,0 1 0 0 0,0 0-1 0 0,0 0 1 0 0,0-1 0 0 0,0 1 0 0 0,0-2 0 0 0,2-2 22 0 0,-1 0-1 0 0,0 0 0 0 0,1 0 1 0 0,-2 0-1 0 0,1 0 1 0 0,1-10-1 0 0,-1-15 64 0 0,-2-54 0 0 0,-1 35-49 0 0,1 24-46 0 0,-1 0-1 0 0,0 0 1 0 0,-9-36 0 0 0,7 49-193 0 0,1-1 0 0 0,0 0 1 0 0,-1-22-1 0 0,3 18-1214 0 0,0 6-3875 0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54.7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1 114 10136 0 0,'0'0'15373'0'0,"2"2"-14932"0"0,2 5-313 0 0,1 0 0 0 0,-1 0-1 0 0,0 0 1 0 0,0 0 0 0 0,-1 0 0 0 0,0 1 0 0 0,0 0 0 0 0,1 10 0 0 0,-3-17-122 0 0,-1 0 1 0 0,0-1 0 0 0,0 1 0 0 0,1 0-1 0 0,-1-1 1 0 0,0 1 0 0 0,1-1 0 0 0,-1 1 0 0 0,0-1-1 0 0,1 1 1 0 0,-1-1 0 0 0,1 1 0 0 0,-1-1 0 0 0,1 1-1 0 0,-1-1 1 0 0,1 0 0 0 0,0 1 0 0 0,0-1 0 0 0,2 2 7 0 0,-1 2-6 0 0,12 10-5 0 0,-4-4-3 0 0,-10-9-4 0 0,1 0 0 0 0,-1-1-1 0 0,1 1 1 0 0,-1 0 0 0 0,1-1-1 0 0,0 1 1 0 0,-1 0 0 0 0,1-1 0 0 0,0 1-1 0 0,0-1 1 0 0,-1 1 0 0 0,1-1-1 0 0,0 1 1 0 0,0-1 0 0 0,0 0-1 0 0,-1 0 1 0 0,1 1 0 0 0,0-1 0 0 0,0 0-1 0 0,1 0 1 0 0,8-4-56 0 0,-9 2 44 0 0,2 1-21 0 0,-1-1 0 0 0,1 0 0 0 0,-1 0 0 0 0,1 0 0 0 0,-1 0 0 0 0,0 0 0 0 0,0-1 0 0 0,0 1 0 0 0,0-1 0 0 0,3-4 0 0 0,11-31-364 0 0,-1 1 55 0 0,-14 36 334 0 0,0-1 0 0 0,0 1-1 0 0,-1 0 1 0 0,2-1 0 0 0,-1 1 0 0 0,0 0-1 0 0,0-1 1 0 0,0 1 0 0 0,1 0-1 0 0,-1 0 1 0 0,0 0 0 0 0,1 0 0 0 0,2-1-1 0 0,-2 1-45 0 0,0 3 3 0 0,5 3 39 0 0,1 0-1 0 0,12 7 1 0 0,-12-8 6 0 0,1 1-1 0 0,-1 0 1 0 0,10 9-1 0 0,-15-12 51 0 0,0 1-1 0 0,0-1 0 0 0,0 0 1 0 0,1 0-1 0 0,-1 0 1 0 0,0 0-1 0 0,5 1 1 0 0,-6-3-19 0 0,-1 1 0 0 0,1-1 0 0 0,0 1 0 0 0,-1-1 0 0 0,1 0 0 0 0,0 0 0 0 0,-1 0 0 0 0,1 0 0 0 0,0 0 0 0 0,0 0 0 0 0,-1 0 0 0 0,1 0 0 0 0,0-1 0 0 0,-1 1 0 0 0,1-1 0 0 0,0 1 0 0 0,-1-1 0 0 0,4-1 0 0 0,-3 0 33 0 0,0 0 1 0 0,0-1 0 0 0,0 1-1 0 0,0 0 1 0 0,0-1 0 0 0,0 0-1 0 0,0 1 1 0 0,-1-1-1 0 0,1 0 1 0 0,-1 0 0 0 0,2-5-1 0 0,-1 2-15 0 0,0 0-1 0 0,-1 0 1 0 0,0 0-1 0 0,0 0 1 0 0,1-9 0 0 0,-4-1 0 0 0,2 14-29 0 0,-1 0 0 0 0,1-1-1 0 0,0 1 1 0 0,0 0 0 0 0,0-1-1 0 0,0 1 1 0 0,1-1 0 0 0,0-2-1 0 0,-1 4 4 0 0,0-1 0 0 0,1 0 0 0 0,-1 1 0 0 0,0-1 0 0 0,0 0 0 0 0,0 0 0 0 0,0 1 0 0 0,-1-1 0 0 0,1 0 0 0 0,0 0 0 0 0,-1 1 0 0 0,1-1 0 0 0,-1 0 0 0 0,1 1 0 0 0,-2-3 0 0 0,1 3 51 0 0,0-2-222 0 0,-8-18-2438 0 0,3 15 1006 0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55.2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 16583 0 0,'0'0'1947'0'0,"0"3"-1007"0"0,-3 20 1175 0 0,2-17-1657 0 0,0 0 0 0 0,1 0 0 0 0,0 0 0 0 0,0 11 0 0 0,59 299 3282 0 0,-24-187-3740 0 0,-14-54 0 0 0,-16-53-101 0 0,-3-16-2 0 0,0 1 1 0 0,-1 0-1 0 0,1 12 0 0 0,-2-18-153 0 0,-6-1-4584 0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55.6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71 5984 0 0,'0'0'541'0'0,"2"-1"-445"0"0,3-8 1253 0 0,2-12 5931 0 0,-2 7-2856 0 0,-3 11-3773 0 0,1 1-1 0 0,-1 0 1 0 0,0 0-1 0 0,1 0 1 0 0,-1 1-1 0 0,1-1 1 0 0,0 1-1 0 0,0-1 1 0 0,-1 1-1 0 0,1 0 1 0 0,3-1-1 0 0,2-1-964 0 0,-6 1 864 0 0,43 6 162 0 0,-43-4-565 0 0,1 2-87 0 0,7 4-36 0 0,-5-2 24 0 0,3 2-24 0 0,-8-5-21 0 0,1-1 0 0 0,-1 1-1 0 0,0-1 1 0 0,1 1 0 0 0,-1-1-1 0 0,0 1 1 0 0,0-1 0 0 0,1 1 0 0 0,-1-1-1 0 0,0 1 1 0 0,0 0 0 0 0,0-1-1 0 0,0 1 1 0 0,0-1 0 0 0,0 1 0 0 0,0 0-1 0 0,0-1 1 0 0,0 1 0 0 0,0-1-1 0 0,0 2 1 0 0,0 0 0 0 0,1 2-26 0 0,-1 0-1 0 0,0 1 1 0 0,1-1-1 0 0,-1 0 1 0 0,-1 0-1 0 0,1 0 1 0 0,-1 1 0 0 0,1-1-1 0 0,-1 0 1 0 0,0 0-1 0 0,-3 6 1 0 0,0-5-72 0 0,3-5 80 0 0,1 1 0 0 0,-1-1 0 0 0,1 0 0 0 0,-1 1 0 0 0,1-1 1 0 0,0 1-1 0 0,-1-1 0 0 0,1 0 0 0 0,0 1 0 0 0,-1-1 0 0 0,1 1 1 0 0,0-1-1 0 0,0 1 0 0 0,-1-1 0 0 0,1 1 0 0 0,0-1 0 0 0,0 1 1 0 0,0-1-1 0 0,0 1 0 0 0,0-1 0 0 0,-1 2 0 0 0,2-1 5 0 0,1 0-1 0 0,-1 0 0 0 0,0-1 0 0 0,0 1 1 0 0,0 0-1 0 0,0 0 0 0 0,1-1 0 0 0,-1 1 1 0 0,0-1-1 0 0,1 1 0 0 0,-1-1 1 0 0,0 0-1 0 0,1 0 0 0 0,-1 1 0 0 0,1-1 1 0 0,-1 0-1 0 0,3 0 0 0 0,-2 0 11 0 0,0 1 0 0 0,1-1 0 0 0,-1 1 0 0 0,1-1-1 0 0,-1 0 1 0 0,1 0 0 0 0,-1 0 0 0 0,1 0 0 0 0,2-1 0 0 0,0 0 12 0 0,2 1-30 0 0,0-1-1 0 0,-1 1 1 0 0,10-4 0 0 0,-10 3-144 0 0,1 0 1 0 0,0 0 0 0 0,8 0-1 0 0,-3 1-1216 0 0,-9 0-424 0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55.9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 13360 0 0,'0'0'8791'0'0,"3"1"-7789"0"0,6 2-583 0 0,0 0 1 0 0,1-1 0 0 0,-1 0 0 0 0,12 1 0 0 0,-16-2-362 0 0,1-1 0 0 0,-1 0 1 0 0,1 0-1 0 0,-1-1 0 0 0,0 1 1 0 0,1-1-1 0 0,-1-1 1 0 0,0 1-1 0 0,8-3 0 0 0,23-11-228 0 0,-34 14-76 0 0,1-3-864 0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56.3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57 5064 0 0,'2'2'13181'0'0,"0"-1"-12576"0"0,-1 0 1 0 0,1 0 0 0 0,0 0-1 0 0,-1 0 1 0 0,1 0 0 0 0,0 0-1 0 0,0 0 1 0 0,2 0 0 0 0,-1 0-354 0 0,0-1 0 0 0,0 0 1 0 0,0 1-1 0 0,-1-1 0 0 0,1 0 1 0 0,0-1-1 0 0,0 1 1 0 0,0 0-1 0 0,4-2 0 0 0,43-5 1346 0 0,-40 6-1470 0 0,-1 0 0 0 0,1 0 0 0 0,-1-1 0 0 0,1 0 0 0 0,-1-1 0 0 0,11-4-1 0 0,2-4-38 0 0,4-3-2240 0 0,-8 6-3665 0 0,4-2-3122 0 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58.2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61 1840 0 0,'1'-1'32'0'0,"-1"1"0"0"0,1 0 0 0 0,-1-1 0 0 0,1 1 0 0 0,-1-1 0 0 0,0 1 1 0 0,1-1-1 0 0,-1 1 0 0 0,0-1 0 0 0,1 1 0 0 0,-1-1 0 0 0,0 0 0 0 0,0 1 0 0 0,1-1 0 0 0,-1 0 0 0 0,4-38 12801 0 0,-9 33-9497 0 0,5 6-3198 0 0,0 0 0 0 0,0-1-1 0 0,0 1 1 0 0,-1 0 0 0 0,1-1 0 0 0,0 1 0 0 0,0 0 0 0 0,0-1-1 0 0,-1 1 1 0 0,1 0 0 0 0,0-1 0 0 0,0 1 0 0 0,0 0-1 0 0,-1 0 1 0 0,1-1 0 0 0,0 1 0 0 0,-1 0 0 0 0,1 0-1 0 0,0 0 1 0 0,-1-1 0 0 0,1 1 0 0 0,0 0 0 0 0,-1 0 0 0 0,1 0-1 0 0,-5 3 230 0 0,0 0 0 0 0,0 0-1 0 0,0 1 1 0 0,1-1 0 0 0,0 1-1 0 0,0 0 1 0 0,0 1 0 0 0,0-1-1 0 0,1 1 1 0 0,0-1 0 0 0,-1 1-1 0 0,-3 9 1 0 0,0 5-236 0 0,0 1 1 0 0,0 0-1 0 0,2 0 0 0 0,1 0 1 0 0,-3 32-1 0 0,6-33-113 0 0,1 1 0 0 0,4 24 0 0 0,-1-15-19 0 0,1 6-7 0 0,2 0-1 0 0,1-1 0 0 0,1 0 1 0 0,2 0-1 0 0,2-1 1 0 0,25 51-1 0 0,-33-76-42 0 0,1 0 1 0 0,-1-1-1 0 0,1 0 0 0 0,1 0 0 0 0,-1 0 0 0 0,8 6 1 0 0,-10-9-156 0 0,1 0 0 0 0,1-1 0 0 0,-1 0 0 0 0,0 0 0 0 0,1 0 0 0 0,-1 0 0 0 0,1-1 0 0 0,0 0 0 0 0,0 0 0 0 0,0 0 0 0 0,6 1 1 0 0,4-3-1491 0 0,1-5-66 0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58.6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 11520 0 0,'0'0'5114'0'0,"2"-1"-2962"0"0,45-13 2147 0 0,30 1-2346 0 0,-74 12-1840 0 0,1 1-14 0 0,0 0 0 0 0,1-1-1 0 0,-1 2 1 0 0,1-1-1 0 0,-1 1 1 0 0,1-1 0 0 0,-1 1-1 0 0,0 0 1 0 0,1 1 0 0 0,4 1-1 0 0,-7-2-80 0 0,1 0-1 0 0,-1 0 1 0 0,0 1 0 0 0,1-1-1 0 0,-1 0 1 0 0,0 1 0 0 0,0 0-1 0 0,0-1 1 0 0,0 1-1 0 0,0 0 1 0 0,-1 0 0 0 0,1 0-1 0 0,-1 0 1 0 0,1 0-1 0 0,-1 0 1 0 0,0 0 0 0 0,1 1-1 0 0,-1-1 1 0 0,1 4 0 0 0,-2-2-84 0 0,0 0 0 0 0,0 0 0 0 0,0-1 0 0 0,0 1 0 0 0,-1 0 0 0 0,1 0 1 0 0,-1 0-1 0 0,0 0 0 0 0,0 0 0 0 0,-3 4 0 0 0,-4 25-257 0 0,7-28 282 0 0,-1 0 0 0 0,1 0 1 0 0,-1 0-1 0 0,-1 0 1 0 0,1 0-1 0 0,0-1 0 0 0,-1 1 1 0 0,-4 5-1 0 0,-5 8-233 0 0,-1 4-408 0 0,-24 30 0 0 0,36-51 677 0 0,1 0 1 0 0,-1-1-1 0 0,1 1 0 0 0,-1 0 1 0 0,0-1-1 0 0,0 1 1 0 0,1 0-1 0 0,-1-1 1 0 0,0 1-1 0 0,0-1 1 0 0,1 1-1 0 0,-1-1 1 0 0,0 1-1 0 0,0-1 0 0 0,0 0 1 0 0,0 1-1 0 0,0-1 1 0 0,-1 0-1 0 0,-2 1-7 0 0,-3 3-47 0 0,6-3 465 0 0,1 0-369 0 0,1-1 0 0 0,-1 1 0 0 0,0-1 0 0 0,0 1 0 0 0,0-1 1 0 0,1 0-1 0 0,-1 1 0 0 0,0-1 0 0 0,1 1 0 0 0,-1-1 0 0 0,0 0 1 0 0,1 1-1 0 0,-1-1 0 0 0,1 0 0 0 0,-1 1 0 0 0,0-1 1 0 0,1 0-1 0 0,-1 0 0 0 0,1 0 0 0 0,-1 1 0 0 0,1-1 0 0 0,-1 0 1 0 0,1 0-1 0 0,-1 0 0 0 0,1 0 0 0 0,0 0 0 0 0,15 4 302 0 0,31-8 220 0 0,-35 3-464 0 0,-1 0 0 0 0,1-1 1 0 0,-1-1-1 0 0,1 0 0 0 0,-1 0 1 0 0,14-7-1 0 0,-11 5-41 0 0,4-3-19 0 0,-13 5-72 0 0,0 1 0 0 0,0 0 1 0 0,0 0-1 0 0,0 0 0 0 0,10-1 1 0 0,-11 2-66 0 0,1 0 0 0 0,-1 0-1 0 0,1 0 1 0 0,-1 0 0 0 0,0-1 0 0 0,0 0 0 0 0,6-2 0 0 0,3-3-1313 0 0,3 2-744 0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1 128 15608 0 0,'0'0'1409'0'0,"2"-1"-1003"0"0,13-5 1849 0 0,22-11-1 0 0,-1-1-1036 0 0,-32 16-1153 0 0,0 0-1 0 0,-1-1 1 0 0,1 1-1 0 0,-1-1 1 0 0,4-3-1 0 0,11-9 22 0 0,7-5-40 0 0,-21 16-77 0 0,0 1 0 0 0,0-1 0 0 0,0 1 0 0 0,0 0 0 0 0,1 0 0 0 0,-1 0 0 0 0,7-2 0 0 0,-4 1-492 0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59.3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38 175 7368 0 0,'0'0'9040'0'0,"1"2"-7598"0"0,11 20 1462 0 0,-3-8-1671 0 0,-5-8-1057 0 0,0 1-1 0 0,1-1 0 0 0,0 0 1 0 0,0 0-1 0 0,6 5 0 0 0,27 23 696 0 0,-34-30-672 0 0,0 0 0 0 0,0 1 1 0 0,0-1-1 0 0,0 1 0 0 0,-1 0 1 0 0,5 6-1 0 0,-2-1 23 0 0,-3-5-136 0 0,-1 0-1 0 0,0 0 0 0 0,0 0 0 0 0,0 0 1 0 0,0 0-1 0 0,-1 1 0 0 0,0-1 1 0 0,1 11-1 0 0,-1-5 50 0 0,-1 1 1 0 0,0-1-1 0 0,-2 15 1 0 0,1-23-118 0 0,0 0 0 0 0,0 0 0 0 0,0 0 0 0 0,0 0 0 0 0,0-1 1 0 0,0 1-1 0 0,-3 2 0 0 0,-5 13 66 0 0,9-15-86 0 0,-1-1-1 0 0,0 1 1 0 0,0-1 0 0 0,0 0-1 0 0,0 1 1 0 0,-1-1 0 0 0,1 0-1 0 0,0 0 1 0 0,-1 0 0 0 0,0 0 0 0 0,1 0-1 0 0,-1 0 1 0 0,0 0 0 0 0,0-1-1 0 0,0 1 1 0 0,0-1 0 0 0,0 1 0 0 0,-1-1-1 0 0,1 0 1 0 0,0 0 0 0 0,-1 0-1 0 0,1 0 1 0 0,0 0 0 0 0,-1 0-1 0 0,1-1 1 0 0,-1 1 0 0 0,0-1 0 0 0,1 0-1 0 0,-1 0 1 0 0,1 0 0 0 0,-1 0-1 0 0,1 0 1 0 0,-1 0 0 0 0,0-1-1 0 0,-3-1 1 0 0,-17-4-336 0 0,18 6 47 0 0,1-1 0 0 0,-1 0 0 0 0,1-1 0 0 0,0 1 0 0 0,0-1 0 0 0,-1 0 0 0 0,-4-3 0 0 0,-3-8-5708 0 0,-3-1-1887 0 0</inkml:trace>
  <inkml:trace contextRef="#ctx0" brushRef="#br0" timeOffset="1">347 0 18511 0 0,'1'1'422'0'0,"8"3"-38"0"0,-1 0 1 0 0,-1 1-1 0 0,9 6 1 0 0,18 11-313 0 0,-24-15 609 0 0,0 0-1 0 0,0 0 0 0 0,0 1 1 0 0,15 16-1 0 0,0 0 256 0 0,-5-4-398 0 0,-1 1 1 0 0,24 33 0 0 0,-35-43-357 0 0,-2 0 0 0 0,0 0 0 0 0,0 1 0 0 0,-1 0 0 0 0,0 0 0 0 0,-1 0 0 0 0,4 20 0 0 0,-5-15-209 0 0,0 0 0 0 0,-2 1 0 0 0,0-1 0 0 0,-1 1 0 0 0,-1 17 0 0 0,-2-22-35 0 0,0 0-1 0 0,0-1 1 0 0,-1 1-1 0 0,-1-1 1 0 0,0 0-1 0 0,0-1 1 0 0,-1 1-1 0 0,-13 17 1 0 0,18-27-18 0 0,-1 0 1 0 0,1 0 0 0 0,-1 0-1 0 0,0-1 1 0 0,0 1 0 0 0,0 0-1 0 0,0-1 1 0 0,0 0 0 0 0,0 1-1 0 0,-3 0 1 0 0,-10 8-762 0 0,14-9 627 0 0,-1 0 1 0 0,0 1-1 0 0,1-1 0 0 0,-1 0 1 0 0,0 0-1 0 0,1 0 0 0 0,-1 0 0 0 0,0-1 1 0 0,0 1-1 0 0,0 0 0 0 0,0-1 0 0 0,0 1 1 0 0,0-1-1 0 0,0 0 0 0 0,0 0 0 0 0,0 1 1 0 0,0-1-1 0 0,0-1 0 0 0,0 1 1 0 0,0 0-1 0 0,0 0 0 0 0,0-1 0 0 0,0 1 1 0 0,0-1-1 0 0,-2-1 0 0 0,-13-10-1833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1.3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1 300 9216 0 0,'0'0'421'0'0,"1"1"-12"0"0,9 15-247 0 0,1 0 1393 0 0,-10-9 1859 0 0,-1-7-3282 0 0,0 0-1 0 0,0 1 1 0 0,0-1 0 0 0,0 0 0 0 0,0 0 0 0 0,0 1 0 0 0,1-1 0 0 0,-1 0 0 0 0,0 0-1 0 0,0 1 1 0 0,0-1 0 0 0,0 0 0 0 0,0 0 0 0 0,0 0 0 0 0,0 1 0 0 0,0-1 0 0 0,0 0-1 0 0,1 0 1 0 0,-1 0 0 0 0,0 1 0 0 0,0-1 0 0 0,0 0 0 0 0,0 0 0 0 0,1 0 0 0 0,-1 0-1 0 0,0 0 1 0 0,0 1 0 0 0,0-1 0 0 0,1 0 0 0 0,-1 0 0 0 0,0 0 0 0 0,8 5 1052 0 0,-1-1 0 0 0,1 1 0 0 0,0-1 0 0 0,10 3 0 0 0,-7-3-506 0 0,1-1 0 0 0,17 2 0 0 0,4-1-199 0 0,45-3 0 0 0,-57-1 267 0 0,-16 0-811 0 0,1 0 0 0 0,0-1-1 0 0,0 1 1 0 0,-1-2 0 0 0,1 1-1 0 0,0 0 1 0 0,-1-1 0 0 0,0 0 0 0 0,9-5-1 0 0,-5 2-1064 0 0,-1 0-1 0 0,13-10 0 0 0,-11 5-352 0 0</inkml:trace>
  <inkml:trace contextRef="#ctx0" brushRef="#br0" timeOffset="1">133 1 18863 0 0,'0'0'1706'0'0,"0"1"-1405"0"0,0 19 1306 0 0,6 34 1 0 0,-3-38-386 0 0,0 25 1 0 0,3 40 183 0 0,-2-38-1246 0 0,11 69-552 0 0,-13-98 349 0 0,1 0-1 0 0,0 0 0 0 0,1 0 0 0 0,0-1 0 0 0,1 1 0 0 0,12 21 0 0 0,-11-26-819 0 0,0 1-1 0 0,13 14 1 0 0,-1-4-729 0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59.7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16416 0 0,'0'0'1483'0'0,"2"0"-1220"0"0,6 1 831 0 0,1 0-1 0 0,-1 1 1 0 0,0 0 0 0 0,0 1-1 0 0,16 6 1 0 0,-14-4-719 0 0,-8-5 292 0 0,-1 1-618 0 0,0-1 0 0 0,0 0-1 0 0,0 1 1 0 0,0-1 0 0 0,1 1 0 0 0,-1-1 0 0 0,0 1-1 0 0,0-1 1 0 0,0 1 0 0 0,0 0 0 0 0,0 0 0 0 0,-1 0-1 0 0,1-1 1 0 0,0 1 0 0 0,0 0 0 0 0,0 0 0 0 0,-1 0-1 0 0,1 0 1 0 0,0 0 0 0 0,-1 0 0 0 0,1 1 0 0 0,-1-1-1 0 0,1 0 1 0 0,-1 1 0 0 0,1 1-8 0 0,0-1 1 0 0,0 1-1 0 0,0 0 0 0 0,-1-1 1 0 0,1 1-1 0 0,-1 0 0 0 0,0 0 1 0 0,1-1-1 0 0,-2 6 0 0 0,-2 14-367 0 0,0-1 1 0 0,0 42-1 0 0,3-62 306 0 0,0-1 0 0 0,0 0 0 0 0,0 1 0 0 0,0-1 0 0 0,0 0 0 0 0,0 1 0 0 0,0-1 1 0 0,1 0-1 0 0,-1 1 0 0 0,0-1 0 0 0,0 0 0 0 0,0 0 0 0 0,0 1 0 0 0,0-1 0 0 0,0 0 0 0 0,1 1 0 0 0,-1-1 0 0 0,0 0 0 0 0,0 0 1 0 0,1 1-1 0 0,-1-1 0 0 0,0 0 0 0 0,0 0 0 0 0,1 1 0 0 0,-1-1 0 0 0,0 0 0 0 0,0 0 0 0 0,1 0 0 0 0,5 6-197 0 0,-5-4 225 0 0,1 0 0 0 0,-1 0 0 0 0,1 0 0 0 0,-1 0 0 0 0,1 0-1 0 0,0 0 1 0 0,-1 0 0 0 0,1-1 0 0 0,0 1 0 0 0,0-1 0 0 0,0 1 0 0 0,0-1 0 0 0,1 0-1 0 0,-1 0 1 0 0,0 0 0 0 0,0 0 0 0 0,3 0 0 0 0,0 1 32 0 0,0-1-6 0 0,0 0 0 0 0,0 0 1 0 0,0-1-1 0 0,0 1 1 0 0,0-1-1 0 0,9-2 0 0 0,0 2-36 0 0,-11 0-4 0 0,1-1 1 0 0,0 1-1 0 0,-1-1 0 0 0,1 0 1 0 0,-1 0-1 0 0,5-2 0 0 0,7-2-1507 0 0,1 3-4920 0 0,-5 2-1340 0 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0.1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0 180 18223 0 0,'0'0'1654'0'0,"3"1"-1364"0"0,14 3 807 0 0,-1-1 1 0 0,2 0-1 0 0,-1-1 0 0 0,0-1 0 0 0,24-2 0 0 0,-30 1-937 0 0,0 0 6 0 0,1 0 1 0 0,17-3-1 0 0,-26 2-152 0 0,0 0 0 0 0,0 1 0 0 0,0-1-1 0 0,0 0 1 0 0,0-1 0 0 0,0 1-1 0 0,0 0 1 0 0,0-1 0 0 0,-1 0 0 0 0,1 1-1 0 0,-1-1 1 0 0,1 0 0 0 0,-1 0-1 0 0,3-3 1 0 0,0-1-315 0 0,-3 3-165 0 0,0 1 0 0 0,0 0 0 0 0,0-1 0 0 0,0 1-1 0 0,-1-1 1 0 0,1 0 0 0 0,-1 1 0 0 0,1-1 0 0 0,-1 0 0 0 0,0 0-1 0 0,0 0 1 0 0,1-3 0 0 0,-2 3-1845 0 0</inkml:trace>
  <inkml:trace contextRef="#ctx0" brushRef="#br0" timeOffset="1">124 1 21191 0 0,'0'0'1027'0'0,"-1"1"-448"0"0,-1 3-496 0 0,-1 1 1 0 0,1-1-1 0 0,0 0 1 0 0,1 1 0 0 0,-1-1-1 0 0,1 1 1 0 0,0 0-1 0 0,0-1 1 0 0,0 1-1 0 0,1 0 1 0 0,-1 0 0 0 0,1-1-1 0 0,0 1 1 0 0,1 0-1 0 0,-1 0 1 0 0,1 0-1 0 0,0-1 1 0 0,2 7 0 0 0,7 32 984 0 0,-2 0 1 0 0,2 48 0 0 0,-7-66-2462 0 0,1-1 0 0 0,9 31 1 0 0,-8-40-142 0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0.5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7 8752 0 0,'-9'-6'5477'0'0,"6"16"-664"0"0,1-2-4541 0 0,1-6-621 0 0,-5 17 1826 0 0,5-16-1200 0 0,-1 1 1 0 0,1-1-1 0 0,0 1 0 0 0,-1 7 1 0 0,-9 42 969 0 0,6-36-1078 0 0,-3 27 0 0 0,6-10-51 0 0,1 1 1 0 0,2-1-1 0 0,2 1 0 0 0,1-1 1 0 0,1 0-1 0 0,2 0 1 0 0,1-1-1 0 0,20 51 0 0 0,-22-70-112 0 0,0-1-1 0 0,0 1 1 0 0,13 16-1 0 0,-15-24-67 0 0,0 0 0 0 0,1-1-1 0 0,0 0 1 0 0,0 1 0 0 0,0-2-1 0 0,1 1 1 0 0,0-1 0 0 0,12 8 0 0 0,-2-2-221 0 0,-14-9 37 0 0,0 1 1 0 0,0-1 0 0 0,1 1 0 0 0,-1-1 0 0 0,0 0-1 0 0,1 0 1 0 0,-1 0 0 0 0,1 0 0 0 0,-1 0 0 0 0,1-1-1 0 0,0 1 1 0 0,-1-1 0 0 0,5 0 0 0 0,8 0-1453 0 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0.9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14688 0 0,'0'0'3910'0'0,"0"2"-2627"0"0,-4 72 5583 0 0,8 3-7471 0 0,-3-66 531 0 0,0 0 0 0 0,4 15 0 0 0,1 15 661 0 0,6 39 109 0 0,-4-37-1669 0 0,-8-39 696 0 0,0 0 0 0 0,0 0 0 0 0,0 0 0 0 0,-1 0-1 0 0,1 0 1 0 0,-1 1 0 0 0,0-1 0 0 0,0 0 0 0 0,-1 0 0 0 0,-2 6 0 0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1.2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20 18687 0 0,'0'0'1875'0'0,"2"1"-1719"0"0,5 0-64 0 0,0 0 0 0 0,1 0 0 0 0,-1-1 1 0 0,0 0-1 0 0,0 0 0 0 0,1-1 0 0 0,8-1 0 0 0,-4 0 503 0 0,31 0 965 0 0,-24 1-856 0 0,25-4 0 0 0,-11 4-409 0 0,-29 1-275 0 0,0 0 1 0 0,1 0 0 0 0,-1 0 0 0 0,1 0 0 0 0,-1-1 0 0 0,0 0-1 0 0,6-1 1 0 0,-5-3-62 0 0,-4 4-176 0 0</inkml:trace>
  <inkml:trace contextRef="#ctx0" brushRef="#br0" timeOffset="1">58 77 5984 0 0,'0'2'11398'0'0,"-1"6"-10008"0"0,1-4-1006 0 0,0-1 0 0 0,-1 0 0 0 0,1 1-1 0 0,0-1 1 0 0,1 1 0 0 0,-1-1 0 0 0,1 0-1 0 0,1 7 1 0 0,3-2 132 0 0,5 8 228 0 0,-8-12-582 0 0,1 0 0 0 0,-1 0 0 0 0,1 0-1 0 0,-1 0 1 0 0,1 0 0 0 0,0 0 0 0 0,1-1 0 0 0,4 5 0 0 0,10 11 206 0 0,30 37 728 0 0,-25-29-658 0 0,-17-21-356 0 0,0 1-1 0 0,-1 0 0 0 0,1 0 0 0 0,-1 0 0 0 0,-1 1 1 0 0,1-1-1 0 0,3 11 0 0 0,3 20 275 0 0,-11-35-300 0 0,0 0-1 0 0,0-1 1 0 0,0 1 0 0 0,0 0-1 0 0,0 0 1 0 0,0 0 0 0 0,-1-1-1 0 0,1 1 1 0 0,-1 0 0 0 0,-1 4-1 0 0,1-5 86 0 0,0 0-27 0 0,-1 0-89 0 0,0 1-1 0 0,0-1 1 0 0,-1 1 0 0 0,1-1 0 0 0,0 0 0 0 0,-1 0 0 0 0,1 0-1 0 0,-1 0 1 0 0,0-1 0 0 0,0 1 0 0 0,0-1 0 0 0,0 1 0 0 0,-6 1-1 0 0,4-1-97 0 0,0-1-1 0 0,-1 0 1 0 0,1 0-1 0 0,-1 0 0 0 0,0-1 1 0 0,1 0-1 0 0,-10 0 0 0 0,5-1-125 0 0,0-1 0 0 0,0 1-1 0 0,0-2 1 0 0,1 1 0 0 0,-12-6 0 0 0,6 4 46 0 0,13 3-8 0 0,-1 1 0 0 0,1-1 0 0 0,0 0 0 0 0,-1 1 0 0 0,1-1 0 0 0,0 0 0 0 0,0 0 0 0 0,0-1 0 0 0,0 1 0 0 0,0 0 0 0 0,0-1 0 0 0,-4-3 0 0 0,-19-18-4029 0 0,19 10 2024 0 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1.6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6448 0 0,'2'1'11655'0'0,"52"55"-5145"0"0,-52-53-6365 0 0,1 1 0 0 0,0-1 1 0 0,-1 0-1 0 0,1 1 1 0 0,-1-1-1 0 0,0 1 1 0 0,3 7-1 0 0,7 11 394 0 0,-1-3-320 0 0,0 0 0 0 0,-2 1 0 0 0,0 0 0 0 0,-1 0 0 0 0,-1 1 0 0 0,-1-1 0 0 0,0 2 0 0 0,2 30 0 0 0,-5-21-208 0 0,-1 0 1 0 0,-2 0 0 0 0,-1 0-1 0 0,-2 0 1 0 0,-1 0 0 0 0,-1 0-1 0 0,-13 43 1 0 0,14-63-135 0 0,0-1 1 0 0,-1-1-1 0 0,-7 14 0 0 0,0-1-230 0 0,9-17-72 0 0,0 0 1 0 0,0 0-1 0 0,-1-1 0 0 0,1 0 1 0 0,-1 1-1 0 0,-5 3 0 0 0,2-1-1310 0 0,4-6-663 0 0,-5-1-24 0 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2.0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 15952 0 0,'0'0'729'0'0,"2"0"-13"0"0,7 0-583 0 0,0-1 0 0 0,0-1 0 0 0,9-2 0 0 0,16-3 2329 0 0,-32 7-2050 0 0,1-1 0 0 0,0 0 0 0 0,0 0 0 0 0,0 1-1 0 0,-1-2 1 0 0,6-1 0 0 0,-7 2 483 0 0,1 2-214 0 0,1 0-362 0 0,0 1-1 0 0,1-1 1 0 0,-1 0 0 0 0,0 0-1 0 0,1 0 1 0 0,6 1 0 0 0,-14 18-129 0 0,1-13-182 0 0,1-4-8 0 0,1 0 0 0 0,-1 0-1 0 0,1 0 1 0 0,0 1 0 0 0,0-1-1 0 0,0 0 1 0 0,1 1 0 0 0,-1-1-1 0 0,1 0 1 0 0,0 1 0 0 0,-1-1-1 0 0,2 7 1 0 0,0-7-10 0 0,-1-1 0 0 0,0 1 0 0 0,0 0-1 0 0,0-1 1 0 0,-1 1 0 0 0,1 0 0 0 0,0-1 0 0 0,-2 4-1 0 0,1-4-3 0 0,1 1 0 0 0,-1 0 0 0 0,1 0 1 0 0,0 0-1 0 0,-1 0 0 0 0,1-1 0 0 0,1 1 0 0 0,-1 4 0 0 0,0-3-1 0 0,1 1 28 0 0,15 9-184 0 0,2 4 147 0 0,-13-16-62 0 0,15-2-244 0 0,-3 1-830 0 0,30-3 1 0 0,-32-1-552 0 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2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17503 0 0,'0'0'1904'0'0,"4"10"-1904"0"0,8-6 0 0 0,3 6 904 0 0,-5-6 152 0 0,6 2 24 0 0,0-6 8 0 0,-5 4-576 0 0,5-4-104 0 0,6 6-24 0 0,-6-2-8 0 0,-7-8-840 0 0,7-2-168 0 0,12 6-32 0 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3.0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53 5984 0 0,'-12'-6'99'0'0,"10"5"-55"0"0,-1 0 0 0 0,1 0 1 0 0,-1 0-1 0 0,1 0 0 0 0,-1 0 0 0 0,0 1 0 0 0,1-1 1 0 0,-1 1-1 0 0,-5-1 2765 0 0,11-1 198 0 0,14-4 1831 0 0,32-7 0 0 0,-6 1-2993 0 0,-36 10-1622 0 0,1 1 1 0 0,-1 0-1 0 0,1 0 1 0 0,-1 1-1 0 0,1 0 0 0 0,0 0 1 0 0,-1 0-1 0 0,15 4 1 0 0,-19-3-193 0 0,-1 0 1 0 0,1 0 0 0 0,-1 1 0 0 0,0-1 0 0 0,1 1 0 0 0,-1-1 0 0 0,0 1 0 0 0,0 0 0 0 0,3 3 0 0 0,-2-2 1 0 0,-1-1-23 0 0,-1 0 0 0 0,1 0 0 0 0,-1 0 0 0 0,0 1 0 0 0,0-1 0 0 0,0 0 0 0 0,0 1 0 0 0,0-1 0 0 0,0 1 0 0 0,-1-1 1 0 0,1 1-1 0 0,-1-1 0 0 0,0 1 0 0 0,0-1 0 0 0,1 1 0 0 0,-2 0 0 0 0,1 4 0 0 0,-1 1-10 0 0,-1 0-1 0 0,1 0 1 0 0,-1 0 0 0 0,-5 12 0 0 0,4-13-60 0 0,-1-1 1 0 0,1 0 0 0 0,-8 9 0 0 0,-9 17-322 0 0,18-28 333 0 0,-1 2-24 0 0,0 0 0 0 0,0-1 0 0 0,0 1 0 0 0,0-1 0 0 0,-1 0 0 0 0,0 0 0 0 0,-5 5 0 0 0,6-7 24 0 0,-7 6-356 0 0,0 1 0 0 0,1 0 0 0 0,-16 22 0 0 0,18-21-97 0 0,-1 1 0 0 0,-1-2-1 0 0,-9 11 1 0 0,14-17 338 0 0,-28 27-1510 0 0,31-29 1829 0 0,-8 7 3096 0 0,18-13-3087 0 0,-3 3-14 0 0,0-2 0 0 0,-1 1 1 0 0,1-1-1 0 0,9-5 0 0 0,-13 6-68 0 0,1 1 1 0 0,-1-1-1 0 0,1 1 0 0 0,0 0 0 0 0,-1 0 1 0 0,1 1-1 0 0,0-1 0 0 0,0 0 0 0 0,-1 1 0 0 0,1 0 1 0 0,4-1-1 0 0,14-1 378 0 0,11-6-83 0 0,-19 4-136 0 0,1 1 0 0 0,0 0 0 0 0,24-1 0 0 0,-35 4-319 0 0,0-1 0 0 0,0 1 1 0 0,0-1-1 0 0,-1 0 0 0 0,6-1 1 0 0,11-3-595 0 0,-15 5 47 0 0,0-1 1 0 0,0 1-1 0 0,0-1 0 0 0,0 0 1 0 0,0 0-1 0 0,0 0 1 0 0,6-3-1 0 0,-4 1-264 0 0,0 1-1318 0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3.4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100 23 7368 0 0,'-22'-4'666'0'0,"22"3"-520"0"0,0 1-131 0 0,0-1 1 0 0,1 0-1 0 0,-1 1 1 0 0,0-1-1 0 0,0 0 1 0 0,0 1-1 0 0,-1-1 1 0 0,1 0-1 0 0,0 0 1 0 0,0 1-1 0 0,0-1 1 0 0,0 0-1 0 0,-1 1 1 0 0,1-1 0 0 0,0 1-1 0 0,-1-1 1 0 0,-10-5 9808 0 0,5 11-8622 0 0,4-3-327 0 0,0-1-625 0 0,0 1 0 0 0,1-1 0 0 0,-1 0 0 0 0,1 1 1 0 0,-1-1-1 0 0,1 1 0 0 0,-1 0 0 0 0,1-1 0 0 0,0 1 0 0 0,-1 0 1 0 0,1 0-1 0 0,-1 3 0 0 0,-10 14 878 0 0,9-17-1062 0 0,1 1 0 0 0,0 0 1 0 0,0 0-1 0 0,0 0 0 0 0,0 0 1 0 0,1 0-1 0 0,-1 0 1 0 0,1 0-1 0 0,0 1 0 0 0,0-1 1 0 0,0 1-1 0 0,1-1 0 0 0,-1 0 1 0 0,1 1-1 0 0,-1-1 0 0 0,1 1 1 0 0,1 4-1 0 0,-2 42 532 0 0,-1-31-462 0 0,2 0-1 0 0,0 0 1 0 0,1 0-1 0 0,1 0 1 0 0,1-1-1 0 0,6 22 1 0 0,12 27-429 0 0,21 116-1 0 0,-40-169 172 0 0,1 0-1 0 0,1 0 0 0 0,0 0 1 0 0,1 0-1 0 0,1-1 0 0 0,12 22 1 0 0,-17-33-358 0 0,8-1-607 0 0,-8-1 945 0 0,0 0-1 0 0,0 0 0 0 0,0 0 0 0 0,0 0 1 0 0,1 0-1 0 0,-1 0 0 0 0,0 0 1 0 0,0 0-1 0 0,0 0 0 0 0,0-1 1 0 0,1 1-1 0 0,1-1 0 0 0,14-8-1985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1.7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3224 0 0,'8'0'131'0'0,"-1"-1"0"0"0,0 1 1 0 0,10-4-1 0 0,8-2 3291 0 0,3-2 6156 0 0,-2 5-3340 0 0,16 2-3152 0 0,-38 0-3007 0 0,-1 2 0 0 0,1-1 0 0 0,0 0 0 0 0,-1 1 0 0 0,1 0 0 0 0,0 0 1 0 0,-1 0-1 0 0,1 0 0 0 0,-1 0 0 0 0,1 1 0 0 0,-1-1 0 0 0,0 1 0 0 0,1 0 1 0 0,-1 0-1 0 0,5 5 0 0 0,-6-5-36 0 0,0 1 0 0 0,0-1-1 0 0,0 1 1 0 0,-1-1 0 0 0,1 1 0 0 0,-1 0 0 0 0,1 0 0 0 0,-1-1 0 0 0,0 1 0 0 0,0 0-1 0 0,0 0 1 0 0,-1 0 0 0 0,1 0 0 0 0,-1 0 0 0 0,1 0 0 0 0,-1 0 0 0 0,0 0 0 0 0,0 1-1 0 0,-1-1 1 0 0,0 4 0 0 0,-3 10-307 0 0,0-1 0 0 0,-2 1 1 0 0,0-1-1 0 0,-1 0 0 0 0,0 0 0 0 0,-1-1 0 0 0,-1 0 0 0 0,-13 16 1 0 0,19-27 89 0 0,0 1 0 0 0,0-1 1 0 0,1 1-1 0 0,-1 0 0 0 0,1 0 1 0 0,0 0-1 0 0,0 0 0 0 0,0 0 1 0 0,1 0-1 0 0,0 0 1 0 0,0 1-1 0 0,0 9 0 0 0,1-13 169 0 0,-1 1 0 0 0,1 0 0 0 0,-1 0-1 0 0,0-1 1 0 0,0 1 0 0 0,0-1 0 0 0,0 1 0 0 0,0-1-1 0 0,0 1 1 0 0,-1-1 0 0 0,1 0 0 0 0,-1 1 0 0 0,0-1-1 0 0,1 0 1 0 0,-4 2 0 0 0,-7 11-280 0 0,11-13 109 0 0,1-2 125 0 0,1 0 62 0 0,-1 1 0 0 0,0-1 0 0 0,0 0 0 0 0,0 0 1 0 0,0 0-1 0 0,0 0 0 0 0,0 1 0 0 0,0-1 0 0 0,0 0 0 0 0,0 0 0 0 0,0 0 1 0 0,0 0-1 0 0,0 1 0 0 0,0-1 0 0 0,0 0 0 0 0,0 0 0 0 0,0 0 0 0 0,0 0 1 0 0,0 1-1 0 0,0-1 0 0 0,0 0 0 0 0,0 0 0 0 0,0 0 0 0 0,0 0 0 0 0,0 0 1 0 0,0 1-1 0 0,-1-1 0 0 0,1 0 0 0 0,0 0 0 0 0,0 0 0 0 0,0 0 1 0 0,0 0-1 0 0,0 1 0 0 0,0-1 0 0 0,-1 0 0 0 0,-1 6 785 0 0,4-3-715 0 0,0-1 1 0 0,1 1-1 0 0,-1 0 1 0 0,0-1-1 0 0,1 1 1 0 0,0-1 0 0 0,0 0-1 0 0,-1 1 1 0 0,1-1-1 0 0,1-1 1 0 0,-1 1-1 0 0,0 0 1 0 0,0-1 0 0 0,1 0-1 0 0,-1 0 1 0 0,6 2-1 0 0,75 15 1381 0 0,-36-11-1125 0 0,-28-4-228 0 0,-14-3-90 0 0,-1 0-1 0 0,1 0 1 0 0,0 0-1 0 0,9-2 0 0 0,12-1 2 0 0,-21 3-268 0 0,0 0 0 0 0,0-1 0 0 0,0 1 0 0 0,0-1 0 0 0,0 0 0 0 0,0-1 0 0 0,-1 0 0 0 0,1 0 0 0 0,0 0 0 0 0,10-6 0 0 0,3-7-1288 0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3.8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34 13824 0 0,'-22'1'196'0'0,"5"-1"2112"0"0,30-2-459 0 0,-7 2-1187 0 0,-1-2 1 0 0,1 1 0 0 0,0-1-1 0 0,9-4 1 0 0,-11 4-255 0 0,1 0 1 0 0,-1 0-1 0 0,1 1 0 0 0,-1 0 1 0 0,1 0-1 0 0,9-1 1 0 0,-4 1 4 0 0,0 0 0 0 0,12-3 0 0 0,13 0 109 0 0,-31 4-225 0 0,-1 0-19 0 0,28 0 83 0 0,-28 0 21 0 0,0 1-315 0 0,-2 0-55 0 0,1 0-1 0 0,-1 1 0 0 0,1-1 1 0 0,-1 0-1 0 0,1 0 1 0 0,-1 1-1 0 0,0-1 1 0 0,1 1-1 0 0,-1-1 1 0 0,0 1-1 0 0,0-1 1 0 0,0 1-1 0 0,0 0 0 0 0,0 0 1 0 0,-1-1-1 0 0,1 1 1 0 0,-1 0-1 0 0,1 0 1 0 0,-1 0-1 0 0,1 0 1 0 0,-1 0-1 0 0,0 0 0 0 0,0 3 1 0 0,-1 0-5 0 0,-1 0 0 0 0,0 0 0 0 0,0-1 0 0 0,0 1 0 0 0,0-1 1 0 0,-1 1-1 0 0,-3 3 0 0 0,-9 20 10 0 0,12-12-76 0 0,3-14 48 0 0,0-1 1 0 0,0 1-1 0 0,-1-1 1 0 0,1 1 0 0 0,0-1-1 0 0,-1 1 1 0 0,1-1-1 0 0,-1 1 1 0 0,0-1-1 0 0,-1 3 1 0 0,-8 7-69 0 0,8-9 60 0 0,0 0-1 0 0,0 0 1 0 0,0 0-1 0 0,1 1 1 0 0,-1-1-1 0 0,1 0 1 0 0,-1 1-1 0 0,1-1 1 0 0,-2 5 0 0 0,-2 25-317 0 0,5-29 289 0 0,0 0 0 0 0,-1 0 0 0 0,1 1 0 0 0,-1-1 0 0 0,1 0 0 0 0,-1 0 0 0 0,0 1 0 0 0,0-1 0 0 0,0 0 0 0 0,-1 0 0 0 0,1 0 0 0 0,-1 0 0 0 0,1 0 0 0 0,-1-1 0 0 0,0 1 0 0 0,0-1 0 0 0,-1 1 0 0 0,1-1 0 0 0,-4 3 0 0 0,1-1-70 0 0,0 0 0 0 0,-1 0 0 0 0,0-1 0 0 0,0 0 0 0 0,-7 3 0 0 0,11-5-19 0 0,0 0-52 0 0,1 0 190 0 0,-1 1 0 0 0,0-1 0 0 0,0 0 0 0 0,1-1 0 0 0,-1 1 0 0 0,0 0 0 0 0,0 0 0 0 0,0-1 0 0 0,0 1 0 0 0,0-1-1 0 0,0 0 1 0 0,-1 1 0 0 0,-1-1 0 0 0,-9 2 133 0 0,10-2 15 0 0,7 0-11 0 0,10 0-55 0 0,-10 0-13 0 0,-1 0 3 0 0,61-14-139 0 0,-41 11-20 0 0,-18 0 84 0 0,1 0 0 0 0,4 0 35 0 0,1 0 0 0 0,-1 0 0 0 0,0-1 0 0 0,18-10 0 0 0,-2-6-2822 0 0,-16 12 1022 0 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4.2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85 9672 0 0,'42'-15'9354'0'0,"-40"14"-8049"0"0,107-34 4050 0 0,-93 29-5322 0 0,31-4 343 0 0,-41 6-365 0 0,-5 3-105 0 0,0 0 0 0 0,0 1 0 0 0,-1-1 0 0 0,1 0 0 0 0,0 1 0 0 0,0-1 0 0 0,0 1 0 0 0,1 0 0 0 0,-1-1 1 0 0,0 1-1 0 0,0 0 0 0 0,0 0 0 0 0,2-1 0 0 0,1 0-3166 0 0,-14-1 975 0 0,-8-1 108 0 0,5 7-236 0 0</inkml:trace>
  <inkml:trace contextRef="#ctx0" brushRef="#br0" timeOffset="0.99">79 36 3224 0 0,'9'0'10438'0'0,"-18"5"-8834"0"0,-11 8 1640 0 0,20-12-3148 0 0,0-1 0 0 0,-1 0 0 0 0,1 0 0 0 0,0 1 0 0 0,0-1 1 0 0,-1 0-1 0 0,1 1 0 0 0,0-1 0 0 0,0 0 0 0 0,0 1 0 0 0,0-1 0 0 0,-1 0 0 0 0,1 1 0 0 0,0-1 0 0 0,0 1 0 0 0,0-1 0 0 0,0 0 0 0 0,0 1 0 0 0,0-1 1 0 0,0 0-1 0 0,0 1 0 0 0,0 3 287 0 0,-6 5 320 0 0,2-1 144 0 0,10 4-133 0 0,9 18 703 0 0,-14-25-1292 0 0,1-1 0 0 0,0 0 0 0 0,0 0 0 0 0,0 0 0 0 0,0 0 0 0 0,0-1 0 0 0,1 1 0 0 0,0 0 0 0 0,5 4 0 0 0,-7-7-98 0 0,0 0 1 0 0,0 0-1 0 0,0 0 1 0 0,0 0-1 0 0,0 1 0 0 0,-1-1 1 0 0,1 0-1 0 0,0 0 1 0 0,-1 0-1 0 0,1 1 0 0 0,-1-1 1 0 0,1 0-1 0 0,-1 1 1 0 0,1 1-1 0 0,-1-1 2 0 0,0-1 0 0 0,1 1 0 0 0,-1-1 0 0 0,1 1 0 0 0,-1-1 0 0 0,1 0 1 0 0,-1 1-1 0 0,1-1 0 0 0,0 0 0 0 0,0 0 0 0 0,1 2 0 0 0,22 16 257 0 0,-21-17-253 0 0,0 0 0 0 0,0 0 0 0 0,0 1 0 0 0,0-1 0 0 0,0 1-1 0 0,0-1 1 0 0,-1 1 0 0 0,1 0 0 0 0,-1 0 0 0 0,0 0 0 0 0,0 0 0 0 0,0 1 0 0 0,2 4 0 0 0,-2-1 15 0 0,-1-1 1 0 0,0 0-1 0 0,0 1 1 0 0,0 11-1 0 0,-3-10 73 0 0,-3 0-2 0 0,3 1-8 0 0,1 1 1 0 0,0-1-1 0 0,0 15 0 0 0,1-23-106 0 0,0-1-1 0 0,0 1 0 0 0,-1 0 0 0 0,1-1 1 0 0,-1 1-1 0 0,1 0 0 0 0,0-1 0 0 0,-1 1 1 0 0,1-1-1 0 0,-1 1 0 0 0,1-1 0 0 0,-1 1 1 0 0,0-1-1 0 0,1 1 0 0 0,-1-1 0 0 0,0 1 0 0 0,1-1 1 0 0,-1 0-1 0 0,0 1 0 0 0,1-1 0 0 0,-1 0 1 0 0,0 1-1 0 0,0-1 0 0 0,1 0 0 0 0,-1 0 1 0 0,0 0-1 0 0,0 0 0 0 0,1 0 0 0 0,-1 0 1 0 0,0 0-1 0 0,-1 0 0 0 0,-24-2-117 0 0,16 0-200 0 0,0 0 1 0 0,0-1-1 0 0,0-1 0 0 0,-11-5 0 0 0,1-3-1207 0 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4.6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 15344 0 0,'62'-9'1637'0'0,"-54"8"-1468"0"0,1 0-1 0 0,0 0 1 0 0,0 1 0 0 0,0 0-1 0 0,0 1 1 0 0,13 3 0 0 0,9-1 1244 0 0,-20-1-576 0 0,1 0 0 0 0,-1 0 0 0 0,13 5-1 0 0,-17-5-407 0 0,-4-1-241 0 0,1 1 0 0 0,-1 0 0 0 0,0-1 0 0 0,0 1 0 0 0,-1 0 0 0 0,1 0 0 0 0,0 1 0 0 0,-1-1 0 0 0,1 0 0 0 0,-1 1 0 0 0,0 0 0 0 0,0-1-1 0 0,0 1 1 0 0,3 6 0 0 0,-1-3 91 0 0,-1 1 0 0 0,1 0-1 0 0,-2 1 1 0 0,1-1-1 0 0,2 11 1 0 0,-4-13-187 0 0,0 0 0 0 0,1 0 0 0 0,0 0 0 0 0,0 0 0 0 0,1-1 0 0 0,-1 1 0 0 0,7 7 0 0 0,-6-7-32 0 0,0-1-1 0 0,0 1 0 0 0,0 1 0 0 0,-1-1 1 0 0,3 7-1 0 0,-3-5-13 0 0,-1 0 1 0 0,0 0-1 0 0,-1 1 1 0 0,0-1-1 0 0,0 9 1 0 0,-1 16 91 0 0,3-16-99 0 0,-1-9-30 0 0,0 1 0 0 0,-1-1 0 0 0,0 1 0 0 0,0 0 0 0 0,-1-1 0 0 0,0 1 0 0 0,0-1 0 0 0,-3 12 0 0 0,-7 2 11 0 0,8-16-40 0 0,1-1 0 0 0,-1 1 0 0 0,1 0-1 0 0,0 0 1 0 0,-2 10 0 0 0,3-8-223 0 0,0-1 1 0 0,0 0-1 0 0,-1 0 1 0 0,1-1 0 0 0,-1 1-1 0 0,-1 0 1 0 0,1 0-1 0 0,-1-1 1 0 0,0 0-1 0 0,0 1 1 0 0,-1-1-1 0 0,-6 7 1 0 0,-13 12-6267 0 0,6-6-1976 0 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5.0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20 13824 0 0,'0'-8'-1215'0'0,"0"-3"8977"0"0,0 20-5886 0 0,3 13-565 0 0,-2-19-1188 0 0,0 0 0 0 0,-1 0 0 0 0,0 0 0 0 0,1 0 0 0 0,-1 0 0 0 0,-1 4 0 0 0,-6 61 260 0 0,2 0 0 0 0,9 127-1 0 0,-1-177-383 0 0,0 0-1 0 0,1-1 0 0 0,1 0 0 0 0,1 1 1 0 0,0-2-1 0 0,14 27 0 0 0,-16-36-80 0 0,0 1 0 0 0,0-1-1 0 0,1 0 1 0 0,0-1 0 0 0,1 1 0 0 0,-1-1-1 0 0,11 9 1 0 0,-13-12-134 0 0,1-1 0 0 0,-1 1 0 0 0,0-1 0 0 0,1 0 0 0 0,-1 0 0 0 0,1 0 0 0 0,0 0 0 0 0,0 0 1 0 0,0-1-1 0 0,0 0 0 0 0,0 0 0 0 0,0 0 0 0 0,0 0 0 0 0,0-1 0 0 0,0 1 0 0 0,8-1 0 0 0,0-5-5025 0 0,-2-4-1640 0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5.3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12896 0 0,'0'0'8081'0'0,"0"2"-6824"0"0,1 12 328 0 0,6 26-1 0 0,0 1-1444 0 0,-4 1 124 0 0,-2-20-81 0 0,1 0 0 0 0,10 41 1 0 0,-2-38-1907 0 0,-9-23 587 0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5.7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48 2760 0 0,'4'-1'10746'0'0,"-2"0"-10102"0"0,10-2 1118 0 0,0 0-1 0 0,0 0 1 0 0,17 0 0 0 0,-23 2-1282 0 0,1 1 0 0 0,-1-1 0 0 0,10-3 0 0 0,7-1 321 0 0,-21 5-744 0 0,0-1-1 0 0,0 1 1 0 0,0-1 0 0 0,0 0-1 0 0,0 1 1 0 0,0-1 0 0 0,3-2-1 0 0,0 1 72 0 0,0-1-1 0 0,1 1 1 0 0,-1 0 0 0 0,1 0-1 0 0,0 1 1 0 0,7-2 0 0 0,-10 2-90 0 0</inkml:trace>
  <inkml:trace contextRef="#ctx0" brushRef="#br0" timeOffset="1">91 89 5064 0 0,'0'0'2566'0'0,"-1"3"-279"0"0,1 1-859 0 0,-1 1-1 0 0,1 0 1 0 0,0 0-1 0 0,0 0 1 0 0,1 5 0 0 0,0 8 38 0 0,-1-18-1388 0 0,1 1 1 0 0,-1-1 0 0 0,0 1-1 0 0,0 0 1 0 0,0-1 0 0 0,0 1-1 0 0,1-1 1 0 0,-1 1 0 0 0,0-1-1 0 0,1 1 1 0 0,-1-1 0 0 0,0 1-1 0 0,1-1 1 0 0,-1 1 0 0 0,0-1-1 0 0,1 1 1 0 0,-1-1 0 0 0,1 1-1 0 0,3 2 204 0 0,7 27 1248 0 0,-10-28-1180 0 0,-1-1-327 0 0,1 1 1 0 0,0-1 0 0 0,-1 0 0 0 0,1 0 0 0 0,-1 0 0 0 0,1 0-1 0 0,0 0 1 0 0,0 0 0 0 0,0 0 0 0 0,0 0 0 0 0,1 1-1 0 0,3 4 29 0 0,16 22 536 0 0,-14-20-408 0 0,-1 1 0 0 0,0-1 0 0 0,0 2 0 0 0,-1-1 0 0 0,8 18 0 0 0,-12-23-113 0 0,1-1 1 0 0,-1 1-1 0 0,0 0 1 0 0,1-1 0 0 0,-2 1-1 0 0,1 0 1 0 0,0 0-1 0 0,-1 0 1 0 0,0 0-1 0 0,0 0 1 0 0,0 0-1 0 0,0 0 1 0 0,-1-1-1 0 0,1 1 1 0 0,-1 0-1 0 0,0 0 1 0 0,0 0-1 0 0,-1-1 1 0 0,-1 5 0 0 0,0-2-16 0 0,2-3-37 0 0,0 0 0 0 0,0-1 0 0 0,-1 1-1 0 0,1 0 1 0 0,-1-1 0 0 0,1 1-1 0 0,-1-1 1 0 0,0 1 0 0 0,0-1-1 0 0,0 0 1 0 0,0 0 0 0 0,-1 0-1 0 0,1 0 1 0 0,0 0 0 0 0,-1-1-1 0 0,-3 3 1 0 0,-4-1-5 0 0,7-2-49 0 0,-1 0-1 0 0,1 0 0 0 0,-1 0 1 0 0,1 0-1 0 0,-1-1 0 0 0,0 1 1 0 0,1-1-1 0 0,-6 0 1 0 0,-1-1-465 0 0,0-1 1 0 0,-1 0-1 0 0,1-1 1 0 0,0 0-1 0 0,0-1 1 0 0,1 0-1 0 0,-11-5 1 0 0,4 0-1019 0 0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6.1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11976 0 0,'2'1'120'0'0,"-1"1"1"0"0,1 0-1 0 0,-1 0 1 0 0,1 0 0 0 0,0-1-1 0 0,0 1 1 0 0,0-1-1 0 0,0 1 1 0 0,0-1 0 0 0,3 1-1 0 0,27 12 1517 0 0,-7-4 961 0 0,-9 0 37 0 0,23 17 1 0 0,-19-13-1226 0 0,-13-8-1103 0 0,-1 0 0 0 0,0 0-1 0 0,0 0 1 0 0,-1 1 0 0 0,0 0 0 0 0,5 8 0 0 0,3 3 149 0 0,-8-10-329 0 0,1-1 0 0 0,-1 1 0 0 0,0 0 0 0 0,0 1 0 0 0,-1-1 0 0 0,-1 1 0 0 0,1 0 0 0 0,-1 0 1 0 0,-1 0-1 0 0,1 0 0 0 0,-2 1 0 0 0,2 11 0 0 0,-8 107 402 0 0,3-107-532 0 0,-2-1-1 0 0,0 1 1 0 0,-1 0 0 0 0,-8 19 0 0 0,1-10-177 0 0,-23 57-1886 0 0,24-63 84 0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6.5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 10592 0 0,'0'0'111'0'0,"1"1"1"0"0,-1 0 0 0 0,1 0-1 0 0,-1 0 1 0 0,1 0 0 0 0,-1 0-1 0 0,0-1 1 0 0,1 1 0 0 0,-1 0-1 0 0,0 0 1 0 0,0 0-1 0 0,0 0 1 0 0,0 0 0 0 0,0 0-1 0 0,0 0 1 0 0,0 0 0 0 0,0 1-1 0 0,-5 22 4322 0 0,2-3-858 0 0,1 8-1837 0 0,1-24-1594 0 0,0 0 1 0 0,1 0-1 0 0,0 0 0 0 0,0 1 1 0 0,0-1-1 0 0,1 0 1 0 0,1 10-1 0 0,2 6-125 0 0,-3-16-20 0 0,0-1 1 0 0,-1 1 0 0 0,2 0 0 0 0,1 6-1 0 0,3 1 1 0 0,0 1 0 0 0,0 0 0 0 0,12 17 0 0 0,-16-27 0 0 0,1 0 0 0 0,-1 0 0 0 0,1 0 0 0 0,-1 0 0 0 0,1 0 0 0 0,0-1 0 0 0,0 1 0 0 0,0-1 0 0 0,1 0 0 0 0,-1 0 0 0 0,1 0 0 0 0,-1 0 0 0 0,8 1 0 0 0,1-2 0 0 0,-10-1-228 0 0,1 0-1 0 0,-1-1 0 0 0,1 1 0 0 0,-1-1 1 0 0,0 0-1 0 0,1 0 0 0 0,-1 0 0 0 0,0 0 1 0 0,1 0-1 0 0,-1 0 0 0 0,0-1 0 0 0,0 1 1 0 0,0-1-1 0 0,0 0 0 0 0,3-3 0 0 0,2-8-1831 0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6.9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21 13248 0 0,'0'0'1194'0'0,"0"2"-980"0"0,0 6 494 0 0,0 0 0 0 0,0-1-1 0 0,1 1 1 0 0,0 0 0 0 0,0-1 0 0 0,1 1 0 0 0,0-1 0 0 0,0 1 0 0 0,1-1 0 0 0,0 0 0 0 0,7 13 0 0 0,28 29-282 0 0,-21-28 446 0 0,-15-18-737 0 0,5 4 235 0 0,-5-6-303 0 0,0 0-1 0 0,1-1 0 0 0,-1 1 1 0 0,0-1-1 0 0,0 0 0 0 0,0 1 1 0 0,0-1-1 0 0,4 0 0 0 0,-4 0-34 0 0,0 0-1 0 0,0-1 1 0 0,0 1-1 0 0,0 0 1 0 0,0-1-1 0 0,0 1 1 0 0,0-1 0 0 0,0 0-1 0 0,0 0 1 0 0,-1 0-1 0 0,1 0 1 0 0,0 0-1 0 0,0 0 1 0 0,-1 0-1 0 0,1 0 1 0 0,-1-1-1 0 0,1 1 1 0 0,-1-1-1 0 0,1 1 1 0 0,-1-1 0 0 0,0 1-1 0 0,0-1 1 0 0,0 0-1 0 0,0 0 1 0 0,0 1-1 0 0,0-1 1 0 0,1-4-1 0 0,0-1 141 0 0,0 0-1 0 0,-1-1 1 0 0,1 1-1 0 0,-1-1 1 0 0,-1-14-1 0 0,0 20-160 0 0,0 0 1 0 0,0 1-1 0 0,0-1 0 0 0,-1 0 0 0 0,1 0 1 0 0,-1 1-1 0 0,1-1 0 0 0,-1 0 0 0 0,0 1 1 0 0,0-1-1 0 0,0 1 0 0 0,-1-3 0 0 0,-6-10-13 0 0,7 10 1 0 0,-1 0 0 0 0,0 1 0 0 0,-1-1 0 0 0,1 0 0 0 0,-1 1 0 0 0,0 0 0 0 0,1-1-1 0 0,-1 1 1 0 0,-1 0 0 0 0,1 1 0 0 0,0-1 0 0 0,-1 0 0 0 0,1 1 0 0 0,-1 0 0 0 0,-7-4 0 0 0,-3 1-339 0 0,1 0 1 0 0,-1 0-1 0 0,-18-3 0 0 0,5 7-1079 0 0,17 1 402 0 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7.2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166 71 13824 0 0,'0'0'1061'0'0,"-6"-7"-437"0"0,-12-13 2810 0 0,5 8-1343 0 0,9 8-1624 0 0,1 1 0 0 0,-1 0 0 0 0,0 0 0 0 0,-1 0 0 0 0,1 0 0 0 0,0 1 0 0 0,-1 0 0 0 0,-5-3 0 0 0,9 5-456 0 0,0 0 1 0 0,0-1-1 0 0,1 1 1 0 0,-1-1 0 0 0,0 1-1 0 0,0 0 1 0 0,1 0-1 0 0,-1-1 1 0 0,0 1 0 0 0,0 0-1 0 0,0 0 1 0 0,1 0 0 0 0,-1 0-1 0 0,0 0 1 0 0,0 0-1 0 0,0 0 1 0 0,1 0 0 0 0,-1 0-1 0 0,0 1 1 0 0,0-1-1 0 0,0 0 1 0 0,1 0 0 0 0,-1 1-1 0 0,0-1 1 0 0,0 0 0 0 0,1 1-1 0 0,-1-1 1 0 0,0 1-1 0 0,1-1 1 0 0,-1 1 0 0 0,1-1-1 0 0,-1 1 1 0 0,0-1-1 0 0,1 1 1 0 0,-1 0 0 0 0,1-1-1 0 0,0 1 1 0 0,-1 0-1 0 0,1 0 1 0 0,-1-1 0 0 0,1 1-1 0 0,0 0 1 0 0,0 0 0 0 0,-1-1-1 0 0,1 2 1 0 0,0 1-26 0 0,-1 0 1 0 0,1 1 0 0 0,0-1-1 0 0,0 0 1 0 0,0 0-1 0 0,1 0 1 0 0,-1 0-1 0 0,1 0 1 0 0,-1 0 0 0 0,3 4-1 0 0,1 5 11 0 0,-1-5 90 0 0,-1 0 0 0 0,1 0 0 0 0,1-1 0 0 0,-1 1 0 0 0,9 11 0 0 0,1-3-62 0 0,-8-7-25 0 0,2 0 0 0 0,-1-1 0 0 0,11 9 0 0 0,-14-14 1 0 0,2 1-3 0 0,4 12 15 0 0,-8-13 14 0 0,0 0 0 0 0,1 1-1 0 0,-1-1 1 0 0,0 1 0 0 0,0-1-1 0 0,-1 1 1 0 0,1 0 0 0 0,0-1 0 0 0,-1 1-1 0 0,0 0 1 0 0,1-1 0 0 0,-1 1-1 0 0,0 0 1 0 0,-1-1 0 0 0,1 1 0 0 0,0 0-1 0 0,-1 0 1 0 0,1-1 0 0 0,-1 1-1 0 0,0-1 1 0 0,0 1 0 0 0,0-1 0 0 0,0 1-1 0 0,0-1 1 0 0,-1 1 0 0 0,1-1-1 0 0,-1 0 1 0 0,0 0 0 0 0,1 0-1 0 0,-4 3 1 0 0,1-2-25 0 0,1 0 0 0 0,0 0 0 0 0,-1-1 0 0 0,1 1 0 0 0,-1-1-1 0 0,0 0 1 0 0,0 0 0 0 0,0-1 0 0 0,0 1 0 0 0,0-1 0 0 0,0 0 0 0 0,0 0-1 0 0,0 0 1 0 0,-1 0 0 0 0,1-1 0 0 0,0 0 0 0 0,-1 0 0 0 0,1 0 0 0 0,-6-1 0 0 0,8 1 12 0 0,-27-5-1644 0 0,12-3-4512 0 0,6-2-2153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2.1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50 108 10136 0 0,'0'0'777'0'0,"-1"2"-505"0"0,-3 4 1181 0 0,1-1-371 0 0,0-1-1 0 0,1 0 1 0 0,0 1-1 0 0,0-1 1 0 0,0 1-1 0 0,-2 7 1 0 0,1 5 289 0 0,0-6-814 0 0,0 0 1 0 0,1 0-1 0 0,1 0 1 0 0,0 0-1 0 0,1 17 1 0 0,5 11-280 0 0,2-1 0 0 0,20 64 0 0 0,-23-93-197 0 0,0 0 0 0 0,1-1-1 0 0,0 0 1 0 0,0 0 0 0 0,1 0 0 0 0,0-1-1 0 0,0 1 1 0 0,14 11 0 0 0,-18-17-49 0 0,1 0 0 0 0,-1 0 1 0 0,1-1-1 0 0,0 1 0 0 0,-1-1 1 0 0,1 0-1 0 0,0 0 0 0 0,0 0 1 0 0,0 0-1 0 0,0 0 0 0 0,0 0 0 0 0,0-1 1 0 0,0 0-1 0 0,0 1 0 0 0,0-1 1 0 0,0 0-1 0 0,0-1 0 0 0,0 1 1 0 0,0 0-1 0 0,0-1 0 0 0,0 0 0 0 0,0 0 1 0 0,-1 0-1 0 0,1 0 0 0 0,4-2 1 0 0,3-2 3 0 0,-2 1 1 0 0,1-2 0 0 0,0 1 0 0 0,-1-1 0 0 0,0 0-1 0 0,9-11 1 0 0,-10 10 66 0 0,-1-1 0 0 0,-1 0 0 0 0,0 0 0 0 0,0 0 0 0 0,0-1 0 0 0,5-15 0 0 0,-6 12 63 0 0,0-1 0 0 0,-1 0-1 0 0,-1 0 1 0 0,2-15-1 0 0,1-6-134 0 0,-3 22 9 0 0,-1 0-1 0 0,0 0 1 0 0,0 0-1 0 0,-1 0 1 0 0,-1 0-1 0 0,-3-19 1 0 0,3 23-18 0 0,-1 1 1 0 0,-1-1-1 0 0,1 1 1 0 0,-1 0-1 0 0,0 0 1 0 0,-1 0-1 0 0,0 1 1 0 0,0-1-1 0 0,0 1 1 0 0,-1 0-1 0 0,-8-9 1 0 0,1 3-79 0 0,0 1 0 0 0,-1 0 0 0 0,0 1 1 0 0,-1 0-1 0 0,0 1 0 0 0,-23-11 0 0 0,31 18-164 0 0,-1-1 0 0 0,-1 1-1 0 0,1 0 1 0 0,0 0 0 0 0,0 1 0 0 0,-1 0-1 0 0,-8 0 1 0 0,10 1-347 0 0,0 0 0 0 0,0 1-1 0 0,0 0 1 0 0,0 0 0 0 0,0 1 0 0 0,0-1-1 0 0,0 1 1 0 0,1 0 0 0 0,-11 6 0 0 0,-11 10-7606 0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7.9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17215 0 0,'0'0'794'0'0,"9"0"254"0"0,-2-3 972 0 0,-7 2-1924 0 0,0 1 1 0 0,1 0-1 0 0,-1 0 1 0 0,1 0-1 0 0,-1 0 1 0 0,1 0-1 0 0,-1 0 1 0 0,1 0-1 0 0,-1 1 1 0 0,1-1 0 0 0,-1 0-1 0 0,1 0 1 0 0,-1 0-1 0 0,0 0 1 0 0,1 1-1 0 0,-1-1 1 0 0,1 0-1 0 0,-1 0 1 0 0,0 1-1 0 0,1-1 1 0 0,-1 0-1 0 0,0 0 1 0 0,1 1-1 0 0,-1-1 1 0 0,0 0-1 0 0,1 1 1 0 0,-1-1 0 0 0,0 1-1 0 0,0-1 1 0 0,1 1-1 0 0,-1-1 1 0 0,0 0-1 0 0,0 1 1 0 0,1 0 97 0 0,-1 1 0 0 0,1-1 0 0 0,-1 0 0 0 0,0 0 0 0 0,0 1 0 0 0,0-1 0 0 0,1 0 1 0 0,-1 1-1 0 0,0-1 0 0 0,-1 2 0 0 0,-1 11 232 0 0,-1 25 0 0 0,0-6-161 0 0,2-24-246 0 0,1 0 0 0 0,0 0-1 0 0,1-1 1 0 0,0 1 0 0 0,0 0 0 0 0,1 0 0 0 0,4 13-1 0 0,-4-16-17 0 0,0 0 1 0 0,0-1-1 0 0,1 1 0 0 0,0-1 0 0 0,0 0 0 0 0,0 0 0 0 0,0 0 0 0 0,1-1 0 0 0,0 1 0 0 0,0-1 0 0 0,1 1 0 0 0,5 3 0 0 0,1 0-33 0 0,0 0 0 0 0,25 11 0 0 0,-31-17-12 0 0,0 0 1 0 0,0-1-1 0 0,0 1 0 0 0,0-1 1 0 0,0 0-1 0 0,1-1 1 0 0,-1 1-1 0 0,0-1 0 0 0,1 0 1 0 0,6-1-1 0 0,-5 0-505 0 0,0 0-1 0 0,0 0 1 0 0,-1-1-1 0 0,1 1 1 0 0,-1-2-1 0 0,0 1 1 0 0,1-1-1 0 0,9-5 1 0 0,-6 3-1594 0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8.3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0 7368 0 0,'-1'2'3136'0'0,"-5"12"1724"0"0,-5 9 447 0 0,11-21-5168 0 0,-1 0 0 0 0,0 1 0 0 0,1-1 0 0 0,-1 0 1 0 0,1 0-1 0 0,0 0 0 0 0,0 0 0 0 0,0 1 0 0 0,0 1 0 0 0,7 75 2635 0 0,-2-10-1709 0 0,-1-5-581 0 0,2 16-342 0 0,1-53-269 0 0,-5-23-332 0 0,-1 0-1 0 0,1 0 1 0 0,-1 0 0 0 0,-1 0 0 0 0,2 7 0 0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08.7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34 15344 0 0,'0'0'1393'0'0,"1"1"-1149"0"0,1 0-91 0 0,1-1 1 0 0,-1 1-1 0 0,0-1 0 0 0,0 1 1 0 0,0-1-1 0 0,1 0 1 0 0,-1 0-1 0 0,0 0 0 0 0,0 0 1 0 0,1 0-1 0 0,-1-1 1 0 0,0 1-1 0 0,0-1 0 0 0,0 1 1 0 0,0-1-1 0 0,1 0 1 0 0,-1 0-1 0 0,0 0 0 0 0,3-2 1 0 0,-2 2 61 0 0,0 0 0 0 0,0 0 0 0 0,0 0 0 0 0,0 1 0 0 0,1-1 0 0 0,-1 1 0 0 0,0 0 0 0 0,5 0-1 0 0,-4 0-18 0 0,0 0 0 0 0,0-1 0 0 0,0 1 0 0 0,0-1 0 0 0,4-1 0 0 0,18-4 857 0 0,-22 5-883 0 0,1 0 0 0 0,0 0 1 0 0,0 0-1 0 0,4-3 0 0 0,-7 3-135 0 0,-1 1-5 0 0,0-1 0 0 0,0 0-1 0 0,0 1 1 0 0,0-1 0 0 0,1 1 0 0 0,-1 0 0 0 0,0-1 0 0 0,0 1 0 0 0,1 0-1 0 0,-1 0 1 0 0,0-1 0 0 0,1 1 0 0 0,-1 0 0 0 0,3 1 0 0 0,9-1-6 0 0,-12 0 264 0 0,-18 13-3664 0 0,3 0 2631 0 0,-16 17-1 0 0,19-12 36 0 0,10-17 668 0 0,0 1 0 0 0,0 0 0 0 0,1-1 0 0 0,-1 0 0 0 0,0 1 1 0 0,0-1-1 0 0,0 0 0 0 0,-1 1 0 0 0,0 0 0 0 0,-2 2 107 0 0,0-1 0 0 0,1 1 0 0 0,0-1 0 0 0,0 1 0 0 0,0 0 0 0 0,0 0 0 0 0,0 1 0 0 0,1-1 0 0 0,0 1-1 0 0,0-1 1 0 0,0 1 0 0 0,0-1 0 0 0,1 1 0 0 0,0 0 0 0 0,0 0 0 0 0,0 0 0 0 0,1 0 0 0 0,-1 0 0 0 0,1 0 0 0 0,0 0 0 0 0,1-1 0 0 0,-1 1 0 0 0,2 6 0 0 0,10 23 1873 0 0,-11-28-1790 0 0,1 0-1 0 0,0 1 0 0 0,0-1 1 0 0,0 0-1 0 0,7 10 0 0 0,-5-9 12 0 0,-1-1 1 0 0,0 0-1 0 0,-1 1 1 0 0,1-1-1 0 0,1 11 0 0 0,0-2 111 0 0,-3-12-149 0 0,0 1 0 0 0,0 0-1 0 0,0 1 1 0 0,0 6 0 0 0,5 50 1077 0 0,-12-20-367 0 0,6-39-810 0 0,-1-1 0 0 0,0 1 0 0 0,0-1 1 0 0,0 1-1 0 0,0-1 0 0 0,0 0 0 0 0,0 1 1 0 0,0-1-1 0 0,-1 0 0 0 0,1 0 0 0 0,0 0 0 0 0,-1 0 1 0 0,1 0-1 0 0,-1 0 0 0 0,1 0 0 0 0,-1 0 1 0 0,-1 0-1 0 0,-1 1 14 0 0,0 1-13 0 0,0-1 1 0 0,0 0-1 0 0,0-1 0 0 0,-1 1 0 0 0,1-1 0 0 0,0 0 1 0 0,-1 0-1 0 0,-6 1 0 0 0,-39-1-1375 0 0,29-2-1080 0 0,11 1-3794 0 0,-2-4-1839 0 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18.2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 14456 0 0,'-7'2'8691'0'0,"6"2"-8569"0"0,0-1-1 0 0,0 1 1 0 0,0 0-1 0 0,1-1 0 0 0,0 1 1 0 0,-1 0-1 0 0,1 0 1 0 0,0-1-1 0 0,1 6 1 0 0,9 39 495 0 0,-5-22-421 0 0,27 136 532 0 0,-24-108-622 0 0,5 18-46 0 0,-12-68-58 0 0,3 9 0 0 0,-1 1 0 0 0,0 0 0 0 0,1 18 0 0 0,-3-16-56 0 0,1 1-1 0 0,6 28 0 0 0,0 0-115 0 0,-7-33 132 0 0,1-1 0 0 0,4 17 0 0 0,3 3-42 0 0,-8-29-334 0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18.6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1 263 5528 0 0,'0'0'16429'0'0,"3"1"-15911"0"0,12 8 75 0 0,-10-7-357 0 0,-1 0 1 0 0,1 1 0 0 0,0 0-1 0 0,-1 0 1 0 0,0 0 0 0 0,0 1-1 0 0,0-1 1 0 0,0 1 0 0 0,0 0 0 0 0,5 7-1 0 0,1 4-60 0 0,0-1 0 0 0,1 0 0 0 0,1-1 0 0 0,18 15 0 0 0,-4-8-7 0 0,-14-12-116 0 0,-9-7-30 0 0,-1 0 0 0 0,1 1 0 0 0,0-1 0 0 0,0-1 0 0 0,0 1 0 0 0,4 0 0 0 0,4 2 58 0 0,-11-3-76 0 0,1 0 0 0 0,-1 0-1 0 0,1 0 1 0 0,-1 0 0 0 0,1 0 0 0 0,-1 0-1 0 0,1 0 1 0 0,-1 0 0 0 0,1 0-1 0 0,-1 0 1 0 0,0 0 0 0 0,1 0 0 0 0,-1-1-1 0 0,1 1 1 0 0,-1 0 0 0 0,1 0 0 0 0,-1 0-1 0 0,1-1 1 0 0,-1 1 0 0 0,0 0-1 0 0,1-1 1 0 0,-1 1 0 0 0,1-1 0 0 0,0 0 19 0 0,3 0-2 0 0,-1-1 1 0 0,0 0-1 0 0,0 1 1 0 0,0-1-1 0 0,0 0 1 0 0,-1-1-1 0 0,1 1 1 0 0,-1 0-1 0 0,1-1 1 0 0,-1 1-1 0 0,4-6 1 0 0,-3 3 14 0 0,-1-1 1 0 0,1 1-1 0 0,-1-1 0 0 0,0 0 1 0 0,3-12-1 0 0,0-16 118 0 0,-1-1 1 0 0,-1 0-1 0 0,-4-47 0 0 0,1 37-88 0 0,-1 29-173 0 0,-4-25 0 0 0,3 25-152 0 0,-2-26 0 0 0,4 32-174 0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19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7 120 17503 0 0,'-3'9'274'0'0,"0"1"292"0"0,3-1 6158 0 0,10 14-5249 0 0,-4-8-1221 0 0,-4-8-175 0 0,1 0 0 0 0,-1-1-1 0 0,0 1 1 0 0,1 9 0 0 0,5 16 54 0 0,-7-23-110 0 0,8-15 30 0 0,-5 2-64 0 0,-1 0-1 0 0,0 0 1 0 0,-1-1 0 0 0,1 1-1 0 0,-1-1 1 0 0,0 1-1 0 0,0-1 1 0 0,0 0 0 0 0,-1 0-1 0 0,1 0 1 0 0,-1 0 0 0 0,1-10-1 0 0,-2 7-2 0 0,1 0-1 0 0,0 1 0 0 0,0-1 1 0 0,1 1-1 0 0,0-1 0 0 0,1 1 1 0 0,6-15-1 0 0,-4 9 3 0 0,-4 11 212 0 0,11 7 34 0 0,-6-3-332 0 0,0 0 0 0 0,0 0-1 0 0,0 0 1 0 0,0 1 0 0 0,-1-1-1 0 0,1 2 1 0 0,-1-1 0 0 0,9 6-1 0 0,42 38 19 0 0,-45-39 80 0 0,0-5 0 0 0,-2-1 15 0 0,-8-2-11 0 0,-1 0 0 0 0,1 1 0 0 0,-1-1 0 0 0,1 0 0 0 0,-1 0 0 0 0,1 0 0 0 0,-1 0 1 0 0,1 0-1 0 0,-1 0 0 0 0,0 0 0 0 0,1 0 0 0 0,-1-1 0 0 0,1 1 0 0 0,-1 0 0 0 0,1 0 0 0 0,-1 0 0 0 0,1 0 0 0 0,-1 0 0 0 0,0-1 1 0 0,1 1-1 0 0,-1 0 0 0 0,1-1 0 0 0,-1 1 0 0 0,0 0 0 0 0,1 0 0 0 0,-1-1 0 0 0,0 1 0 0 0,1-1 0 0 0,-1 1 0 0 0,0 0 0 0 0,0-1 1 0 0,1 1-1 0 0,-1-1 0 0 0,0 0 0 0 0,5-15 80 0 0,-5 16-67 0 0,4-18 96 0 0,-3 13-99 0 0,0 1 1 0 0,0-1-1 0 0,0 0 1 0 0,-1 0 0 0 0,1 0-1 0 0,-1 0 1 0 0,-1-9-1 0 0,-4-31 65 0 0,3 21-1728 0 0,-1 0-5042 0 0,-2 8-1407 0 0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19.4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8288 0 0,'0'0'638'0'0,"0"7"1415"0"0,0-2 1897 0 0,3 27 3497 0 0,9 21-4014 0 0,-1-3-2487 0 0,11 48 132 0 0,-18-81-993 0 0,3 15 44 0 0,2 46 0 0 0,3 17 6 0 0,-3-47-335 0 0,-4-19-700 0 0,1 1 1 0 0,1-1-1 0 0,13 32 1 0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19.8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 11520 0 0,'2'0'8433'0'0,"31"-2"-3206"0"0,2 0-3620 0 0,-27 2-1496 0 0,-1-1-1 0 0,0 0 0 0 0,0 0 1 0 0,12-4-1 0 0,4-1-53 0 0,-11 5-170 0 0,-9 1-537 0 0</inkml:trace>
  <inkml:trace contextRef="#ctx0" brushRef="#br0" timeOffset="0.19">50 205 17047 0 0,'6'24'752'0'0,"-6"-14"344"0"0,9-20-1096 0 0,1-4 1568 0 0,6-2 288 0 0,2 12 48 0 0,-3 0 16 0 0,1 12-1280 0 0,0-2-248 0 0,5-6-48 0 0,-5 0-16 0 0,6 4-328 0 0,3-4-128 0 0,3 6 8 0 0,-2-12-10936 0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20.8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9 16152 0 0,'0'0'118'0'0,"0"-1"1"0"0,0 1 0 0 0,0-1-1 0 0,0 1 1 0 0,-1-1 0 0 0,1 1 0 0 0,0 0-1 0 0,-1-1 1 0 0,1 1 0 0 0,0-1-1 0 0,-1 1 1 0 0,1 0 0 0 0,0-1 0 0 0,-1 1-1 0 0,1 0 1 0 0,0-1 0 0 0,-1 1-1 0 0,1 0 1 0 0,-1 0 0 0 0,1 0 0 0 0,-1-1-1 0 0,1 1 1 0 0,-1 0 0 0 0,1 0 0 0 0,-1 0-1 0 0,-3 12 3518 0 0,3-6-3995 0 0,0-3 573 0 0,1 1 0 0 0,0 0 0 0 0,0-1 0 0 0,0 1-1 0 0,0-1 1 0 0,1 1 0 0 0,0 0 0 0 0,1 6 0 0 0,3 13 485 0 0,-2 1-138 0 0,14 47 0 0 0,-3-16-768 0 0,-11-41 118 0 0,1-1 1 0 0,8 16-1 0 0,-7-16 379 0 0,8 26-1 0 0,-10-29-398 0 0,1 0 0 0 0,0 0 0 0 0,1-1 0 0 0,10 18 0 0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21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85 19351 0 0,'0'0'1474'0'0,"3"1"-1005"0"0,-1 1-390 0 0,-1-1-73 0 0,0-1 0 0 0,0 1 0 0 0,0 0 0 0 0,0-1-1 0 0,0 1 1 0 0,0-1 0 0 0,0 1 0 0 0,0-1-1 0 0,0 0 1 0 0,0 1 0 0 0,0-1 0 0 0,0 0-1 0 0,0 0 1 0 0,0 0 0 0 0,0 0 0 0 0,2 0-1 0 0,11 2 580 0 0,1-1-1 0 0,-1-1 1 0 0,0 0-1 0 0,1-1 0 0 0,21-5 1 0 0,-3-1 139 0 0,41-14 1 0 0,32-5 6 0 0,-52 14-466 0 0,31-11 263 0 0,-84 23-523 0 0,0 0 0 0 0,0 0 0 0 0,0-1 1 0 0,-1 1-1 0 0,1 0 0 0 0,0 0 0 0 0,0 0 0 0 0,0 0 0 0 0,0 0 0 0 0,0 1 0 0 0,0-1 0 0 0,0 0 1 0 0,0 0-1 0 0,1 1 0 0 0,-1-1 5 0 0,-1 1 0 0 0,0-1 0 0 0,0 0 0 0 0,1 0 0 0 0,-1 1 0 0 0,0-1 0 0 0,1 0 0 0 0,-1 1 0 0 0,0-1 0 0 0,0 1 0 0 0,1-1 0 0 0,-1 0 0 0 0,0 1 0 0 0,0-1 0 0 0,0 0 0 0 0,0 1 0 0 0,0-1 0 0 0,0 1 0 0 0,1-1 0 0 0,-1 1 0 0 0,0-1 0 0 0,0 1 0 0 0,-1 1 20 0 0,1 0 0 0 0,0 0 0 0 0,-1 0 0 0 0,1 0 0 0 0,-1 0 0 0 0,0 0 0 0 0,0 0 0 0 0,1 0 0 0 0,-1 0 0 0 0,-2 2 0 0 0,2-3-18 0 0,0 1-1 0 0,0 0 0 0 0,1 0 1 0 0,-1-1-1 0 0,1 1 0 0 0,-1 0 0 0 0,1 0 1 0 0,0 0-1 0 0,-1 0 0 0 0,1 3 0 0 0,-1 8 36 0 0,-2-5-21 0 0,0 0 0 0 0,-7 14 0 0 0,-4 12-24 0 0,-56 221 62 0 0,64-223-190 0 0,4-18-51 0 0,-6 25 0 0 0,6-34 42 0 0,1 1 0 0 0,0 0 0 0 0,0 9-1 0 0,1-10-108 0 0,0-1-1 0 0,0 1 0 0 0,-1 0 0 0 0,0-1 1 0 0,-1 6-1 0 0,1-9-595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2.5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207 243 17855 0 0,'0'0'2092'0'0,"2"1"-1268"0"0,-1 0-574 0 0,0 0-1 0 0,0 0 1 0 0,0 0-1 0 0,0 1 1 0 0,0-1-1 0 0,0 0 0 0 0,-1 0 1 0 0,1 1-1 0 0,0-1 1 0 0,-1 0-1 0 0,1 1 1 0 0,0 0-1 0 0,9 28 959 0 0,1 23-67 0 0,-5-31-523 0 0,4 44 0 0 0,-7-26-602 0 0,3 81-16 0 0,-5-81 326 0 0,0-18 104 0 0,-1-1 1 0 0,-1 0-1 0 0,-5 35 1 0 0,2-37-431 0 0,2-7 0 0 0,-1-1 0 0 0,0 1 0 0 0,-5 10 0 0 0,7-19 0 0 0,0 0 0 0 0,-1-1 0 0 0,1 1 0 0 0,-1-1 0 0 0,1 1 0 0 0,-1-1 0 0 0,0 0 0 0 0,0 0 0 0 0,0 1 0 0 0,0-2 0 0 0,0 1 0 0 0,-1 0 0 0 0,1 0 0 0 0,-1-1 0 0 0,1 1 0 0 0,-1-1 0 0 0,-2 2 0 0 0,0-2-83 0 0,0 1-1 0 0,0-1 0 0 0,0 0 1 0 0,0-1-1 0 0,0 1 1 0 0,0-1-1 0 0,0 0 1 0 0,0 0-1 0 0,1-1 1 0 0,-1 1-1 0 0,0-1 1 0 0,0 0-1 0 0,0 0 0 0 0,-8-4 1 0 0,-2-2-1068 0 0,1 0 1 0 0,-1-1-1 0 0,-14-12 0 0 0,3-2-1003 0 0,5-1-20 0 0</inkml:trace>
  <inkml:trace contextRef="#ctx0" brushRef="#br0" timeOffset="1">26 1 14744 0 0,'0'0'1536'0'0,"16"6"-1456"0"0,0-2-80 0 0,1 5 0 0 0,-7 1 71 0 0,0 0 1 0 0,2-6 0 0 0,-2 10-4487 0 0,1-4-897 0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21.6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71 19351 0 0,'0'0'3100'0'0,"3"1"-2002"0"0,3 1-751 0 0,0 0 0 0 0,1-1 0 0 0,-1 0 0 0 0,1 0 0 0 0,0 0 0 0 0,-1-1 1 0 0,1 0-1 0 0,-1-1 0 0 0,1 1 0 0 0,11-3 0 0 0,1-3-77 0 0,0 2 0 0 0,1 1-1 0 0,-1 0 1 0 0,1 1 0 0 0,0 1-1 0 0,26 2 1 0 0,-11 6-57 0 0,-25-5-156 0 0,-1 0-1 0 0,19 0 1 0 0,-24-1-128 0 0,1-1 0 0 0,-1 1 0 0 0,0 0 0 0 0,1 0 0 0 0,-1 1 0 0 0,0-1 0 0 0,1 1 0 0 0,5 3 0 0 0,8 3-1610 0 0,-3-6-198 0 0</inkml:trace>
  <inkml:trace contextRef="#ctx0" brushRef="#br0" timeOffset="1">649 52 19727 0 0,'0'0'5518'0'0,"1"-2"-5242"0"0,2-1-273 0 0,-1-1 0 0 0,1 1 0 0 0,0 0 0 0 0,0 0 0 0 0,0 0 0 0 0,0 1 0 0 0,0-1 0 0 0,1 1 0 0 0,5-3 0 0 0,8-8-7028 0 0,-2 8-933 0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21.9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246 129 16583 0 0,'-73'-84'10108'0'0,"69"80"-9882"0"0,0 0 0 0 0,0 0 0 0 0,-1 0 0 0 0,1 1 0 0 0,-1-1 0 0 0,0 1 1 0 0,0 0-1 0 0,0 1 0 0 0,0-1 0 0 0,-7-2 0 0 0,9 4-202 0 0,0 0 1 0 0,0 0 0 0 0,0 0-1 0 0,0 1 1 0 0,0-1 0 0 0,0 1-1 0 0,-1 0 1 0 0,1 0 0 0 0,0 0-1 0 0,0 0 1 0 0,0 0 0 0 0,0 1-1 0 0,0-1 1 0 0,0 1 0 0 0,0 0-1 0 0,0 0 1 0 0,0 0 0 0 0,0 0-1 0 0,-4 3 1 0 0,-5 4-16 0 0,10-7-13 0 0,-1 0 0 0 0,1 1 1 0 0,0 0-1 0 0,0-1 0 0 0,0 1 0 0 0,0 0 1 0 0,0 0-1 0 0,0 0 0 0 0,1 0 0 0 0,-1 0 1 0 0,1 0-1 0 0,-1 1 0 0 0,1-1 0 0 0,0 0 1 0 0,0 1-1 0 0,0-1 0 0 0,-2 6 0 0 0,2-1-46 0 0,-1 0 0 0 0,1 1 0 0 0,0-1 0 0 0,1 1 0 0 0,0-1 0 0 0,0 0-1 0 0,1 1 1 0 0,-1-1 0 0 0,2 1 0 0 0,-1-1 0 0 0,5 12 0 0 0,-3-9-32 0 0,1 0 1 0 0,0-1-1 0 0,1 1 1 0 0,0-1 0 0 0,1 0-1 0 0,0-1 1 0 0,11 14-1 0 0,-15-20 60 0 0,-1 0 0 0 0,1 0 0 0 0,0-1 0 0 0,1 1 0 0 0,-1 0-1 0 0,0-1 1 0 0,0 1 0 0 0,1-1 0 0 0,-1 0 0 0 0,0 0 0 0 0,1 0 0 0 0,0 0 0 0 0,-1 0 0 0 0,1-1-1 0 0,-1 1 1 0 0,6 0 0 0 0,-6-1 8 0 0,0 0 0 0 0,0-1 0 0 0,0 1 1 0 0,0 0-1 0 0,0-1 0 0 0,0 0 0 0 0,0 1 0 0 0,0-1 0 0 0,0 0 0 0 0,0 0 0 0 0,-1 0 0 0 0,1 0 0 0 0,0 0 0 0 0,-1 0 0 0 0,1-1 1 0 0,-1 1-1 0 0,1-1 0 0 0,-1 1 0 0 0,1-1 0 0 0,-1 1 0 0 0,0-1 0 0 0,2-2 0 0 0,15-20 104 0 0,-15 21-58 0 0,0 0 0 0 0,0-1 0 0 0,0 0 0 0 0,0 1 1 0 0,-1-1-1 0 0,0 0 0 0 0,2-4 0 0 0,-3 4 41 0 0,1 1 1 0 0,-1 0-1 0 0,1-1 1 0 0,0 1-1 0 0,-1 0 1 0 0,1 0-1 0 0,0 1 1 0 0,1-1 0 0 0,-1 0-1 0 0,1 1 1 0 0,-1-1-1 0 0,1 1 1 0 0,4-4-1 0 0,-5 7-53 0 0,0 0-1 0 0,0 0 1 0 0,0 0 0 0 0,0 1-1 0 0,0-1 1 0 0,-1 0 0 0 0,1 1-1 0 0,-1-1 1 0 0,1 1-1 0 0,1 2 1 0 0,0 3 16 0 0,1 0 1 0 0,-1 0-1 0 0,0 0 0 0 0,-1 1 1 0 0,0 0-1 0 0,1 8 0 0 0,4 12 54 0 0,39 129-98 0 0,-41-138-119 0 0,0 0 1 0 0,-2 0-1 0 0,2 21 0 0 0,0 4-3054 0 0,0-25-3293 0 0,1-4-1899 0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23.1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 9216 0 0,'7'-12'13070'0'0,"29"82"-10261"0"0,-25-43-2463 0 0,-1-7-41 0 0,6 23 0 0 0,4 23-76 0 0,45 137-596 0 0,-64-199-88 0 0,1 0 1 0 0,0-1-1 0 0,0 1 1 0 0,5 6 0 0 0,0 0-2548 0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23.5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218 40 3224 0 0,'0'-1'4175'0'0,"-5"-4"-1901"0"0,-25-12 6063 0 0,24 14-7138 0 0,-1 0-1 0 0,0 0 1 0 0,-7-1-1 0 0,11 3-1079 0 0,0 0 0 0 0,0 1 0 0 0,0-1 0 0 0,0 1 1 0 0,0 0-1 0 0,0 0 0 0 0,0 0 0 0 0,0 0 0 0 0,1 0 0 0 0,-1 1 0 0 0,0-1 0 0 0,0 1 0 0 0,0 0 0 0 0,0 0 0 0 0,0 0 1 0 0,1 0-1 0 0,-1 0 0 0 0,0 1 0 0 0,1-1 0 0 0,-1 1 0 0 0,1-1 0 0 0,-4 5 0 0 0,-8 5-123 0 0,12-9 37 0 0,-1-1 1 0 0,1 1 0 0 0,0 0 0 0 0,0 0 0 0 0,1 0 0 0 0,-1 0 0 0 0,-3 4 0 0 0,-6 9 215 0 0,8-12-184 0 0,0 1 0 0 0,0 0 1 0 0,0-1-1 0 0,1 1 1 0 0,0 0-1 0 0,0 1 0 0 0,0-1 1 0 0,-2 6-1 0 0,-8 37-65 0 0,12-46 0 0 0,0-1 0 0 0,0 1 0 0 0,0-1 0 0 0,0 1 0 0 0,0-1 0 0 0,-1 1 0 0 0,1-1 0 0 0,0 1 0 0 0,1-1 0 0 0,-1 1 0 0 0,0-1 0 0 0,0 1 0 0 0,0-1 0 0 0,0 1 0 0 0,0-1 0 0 0,0 0 0 0 0,1 1 0 0 0,-1 0 0 0 0,10 11 16 0 0,-2-6 64 0 0,7 0 66 0 0,31 8 0 0 0,-40-13-129 0 0,0 0 0 0 0,0 0 0 0 0,1-1 0 0 0,-1 0 0 0 0,0 0 0 0 0,0 0 0 0 0,0-1 0 0 0,8-1 1 0 0,2-1 28 0 0,-1 1 0 0 0,22-1 0 0 0,6 0-54 0 0,-36 1-213 0 0,0 0-1 0 0,0 0 1 0 0,0 0 0 0 0,0-1-1 0 0,-1 0 1 0 0,0-1-1 0 0,9-5 1 0 0,-6 4-661 0 0,7-5-521 0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23.9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 0 6448 0 0,'-8'0'458'0'0,"4"0"334"0"0,0 0 0 0 0,0 0-1 0 0,0 0 1 0 0,0 1 0 0 0,-6 1-1 0 0,9-2-366 0 0,0 0 0 0 0,1 1 0 0 0,-1-1 0 0 0,0 1 0 0 0,1-1 0 0 0,-1 1 0 0 0,0-1 0 0 0,1 1 0 0 0,-1-1 0 0 0,0 1 0 0 0,1-1 0 0 0,-1 1 0 0 0,1 0 0 0 0,-1-1 0 0 0,1 1 0 0 0,-1 0 0 0 0,1-1 0 0 0,0 1 0 0 0,-1 0 0 0 0,1 0 0 0 0,0-1 0 0 0,0 1 0 0 0,-1 0 0 0 0,1 0 0 0 0,0 0 0 0 0,0 0 0 0 0,0-1 0 0 0,0 1 0 0 0,0 1 0 0 0,5 37 1007 0 0,3-10-893 0 0,-5-24-435 0 0,-1 0-1 0 0,-1 1 1 0 0,3 10-1 0 0,9 30 217 0 0,-12-44-311 0 0,-1-1-1 0 0,1 1 1 0 0,-1 0 0 0 0,1-1-1 0 0,0 1 1 0 0,0 0-1 0 0,0-1 1 0 0,0 1 0 0 0,0-1-1 0 0,0 1 1 0 0,2 1 0 0 0,-1-2 7 0 0,-1 0 1 0 0,0 1-1 0 0,0-1 1 0 0,0 0-1 0 0,0 1 1 0 0,0-1-1 0 0,0 0 1 0 0,-1 1-1 0 0,1-1 1 0 0,0 1-1 0 0,-1-1 1 0 0,1 1-1 0 0,-1 0 1 0 0,0-1-1 0 0,1 1 1 0 0,-1 2-1 0 0,12-13 112 0 0,-7 2-89 0 0,0 1 0 0 0,0-1 0 0 0,0 0 0 0 0,-1 0-1 0 0,0 0 1 0 0,5-14 0 0 0,-6 9 15 0 0,-3 10-40 0 0,1 0-1 0 0,-1-1 0 0 0,1 1 0 0 0,0 0 1 0 0,0 0-1 0 0,0 0 0 0 0,1-3 0 0 0,14-28 14 0 0,-9 13 26 0 0,-2 12-53 0 0,-4 7 0 0 0,-1 1 0 0 0,1-1 0 0 0,-1 1 0 0 0,1 0 0 0 0,0-1 0 0 0,-1 1 0 0 0,1 0 0 0 0,-1 0 0 0 0,1-1 0 0 0,0 1 0 0 0,-1 0 0 0 0,1 0 0 0 0,-1 0 0 0 0,1 0 0 0 0,0 0 0 0 0,2-1 0 0 0,3 1 0 0 0,11 9 0 0 0,-15-7 0 0 0,5 3 0 0 0,11 12 0 0 0,-13-13 1 0 0,-3-2-2 0 0,0-1 0 0 0,0 1 0 0 0,0 0-1 0 0,0 0 1 0 0,0 0 0 0 0,-1 0 0 0 0,1 1 0 0 0,-1-1 0 0 0,1 0 0 0 0,-1 1 0 0 0,2 3 0 0 0,-2-3-3 0 0,0-1 1 0 0,1 1-1 0 0,-1 0 0 0 0,1-1 0 0 0,-1 0 1 0 0,1 1-1 0 0,0-1 0 0 0,0 0 1 0 0,0 0-1 0 0,0 0 0 0 0,1 0 0 0 0,-1 0 1 0 0,1-1-1 0 0,-1 1 0 0 0,4 1 0 0 0,-4-2 4 0 0,4 5 0 0 0,-5-4 0 0 0,-1-2 0 0 0,0 1 0 0 0,1-1 0 0 0,-1 1 0 0 0,0-1 0 0 0,0 0 0 0 0,0 1 0 0 0,0-1 0 0 0,1 1 0 0 0,-1-1 0 0 0,0 0 0 0 0,0 1 0 0 0,1-1 0 0 0,-1 0 0 0 0,0 1 0 0 0,1-1 0 0 0,-1 0 0 0 0,0 0 0 0 0,1 1 0 0 0,-1-1 0 0 0,0 0 0 0 0,1 0 0 0 0,-1 0 0 0 0,1 1 0 0 0,-1-1 0 0 0,0 0 0 0 0,1 0 0 0 0,-1 0 0 0 0,1 0 0 0 0,0 0 0 0 0,14 2 0 0 0,-14-2 0 0 0,0 0 0 0 0,-1 1 0 0 0,1-1 0 0 0,0 0 0 0 0,0 0 0 0 0,0 0 0 0 0,0 0 0 0 0,0 0 0 0 0,-1 0 0 0 0,1 0 0 0 0,0 0 0 0 0,0-1 0 0 0,0 1 0 0 0,0 0 0 0 0,0 0 0 0 0,-1-1 0 0 0,1 1 0 0 0,0 0 0 0 0,0-1 0 0 0,-1 1 0 0 0,1-1 0 0 0,0 1 0 0 0,-1-1 0 0 0,1 1 0 0 0,0-1 0 0 0,-1 0 0 0 0,1 1 0 0 0,0-2 0 0 0,61-65 0 0 0,-61 66-3 0 0,0-1 1 0 0,1 1-1 0 0,-1 0 0 0 0,0 0 0 0 0,1 0 0 0 0,-1 0 1 0 0,1 0-1 0 0,-1 1 0 0 0,1-1 0 0 0,-1 0 1 0 0,1 1-1 0 0,0-1 0 0 0,-1 1 0 0 0,1-1 0 0 0,0 1 1 0 0,-1 0-1 0 0,1 0 0 0 0,0 0 0 0 0,-1 0 0 0 0,1 0 1 0 0,0 0-1 0 0,2 1 0 0 0,1 0 1 0 0,1 1-1 0 0,-1 0 1 0 0,1 1-1 0 0,-1-1 0 0 0,0 1 1 0 0,0 0-1 0 0,-1 1 1 0 0,1-1-1 0 0,8 8 1 0 0,-6-4-19 0 0,0-2 0 0 0,1 1 1 0 0,13 7-1 0 0,-13-8-218 0 0,0 0 1 0 0,0 0-1 0 0,0 1 1 0 0,10 10-1 0 0,-18-16 123 0 0,0 0 0 0 0,0 0 0 0 0,0 0 0 0 0,1 1 0 0 0,-1-1 0 0 0,0 0-1 0 0,0 0 1 0 0,0 0 0 0 0,1 0 0 0 0,-1 1 0 0 0,0-1 0 0 0,0 0 0 0 0,1 0 0 0 0,-1 0 0 0 0,0 0 0 0 0,0 0 0 0 0,1 0 0 0 0,-1 0 0 0 0,0 0 0 0 0,1 0 0 0 0,-1 0 0 0 0,0 0-1 0 0,0 0 1 0 0,1 0 0 0 0,-1 0 0 0 0,0 0 0 0 0,0 0 0 0 0,1 0 0 0 0,-1 0 0 0 0,0 0 0 0 0,0-1 0 0 0,1 1 0 0 0,-1 0 0 0 0,0 0 0 0 0,1 0 0 0 0,13-6-9164 0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24.3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0 18223 0 0,'0'0'1654'0'0,"0"2"-1364"0"0,-8 40 884 0 0,7-35-621 0 0,0 1 1 0 0,0-1-1 0 0,1 0 1 0 0,1 1-1 0 0,-1-1 0 0 0,1 0 1 0 0,3 11-1 0 0,1 17 154 0 0,16 188 1488 0 0,10 79-1740 0 0,-29-289-461 0 0,14 116-7 0 0,2 1-1151 0 0,-18-124 830 0 0,1 0 0 0 0,0 0 1 0 0,1 0-1 0 0,3 9 0 0 0,0 0-1786 0 0,-4-5 270 0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24.7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17535 0 0,'0'0'34'0'0,"0"0"0"0"0,0 0 0 0 0,0 0 0 0 0,0 0 0 0 0,0 0-1 0 0,-1 0 1 0 0,1 0 0 0 0,0 0 0 0 0,0 0 0 0 0,0 0 0 0 0,0 0-1 0 0,-1 0 1 0 0,1 0 0 0 0,0 0 0 0 0,0 0 0 0 0,0 1 0 0 0,0-1-1 0 0,0 0 1 0 0,-1 0 0 0 0,1 0 0 0 0,0 0 0 0 0,0 0-1 0 0,0 0 1 0 0,0 0 0 0 0,0 0 0 0 0,0 1 0 0 0,0-1 0 0 0,0 0-1 0 0,-1 0 1 0 0,1 0 0 0 0,0 0 0 0 0,0 0 0 0 0,0 0 0 0 0,0 1-1 0 0,0-1 1 0 0,0 0 0 0 0,0 0 0 0 0,0 0 0 0 0,0 0 0 0 0,0 0-1 0 0,0 1 1 0 0,0-1 0 0 0,0 0 0 0 0,0 0 0 0 0,0 0 0 0 0,0 0-1 0 0,0 1 1 0 0,0-1 0 0 0,0 0 0 0 0,0 0 0 0 0,-2 19 453 0 0,3 22 1354 0 0,31 83 2380 0 0,-17-72-3478 0 0,-12-42-602 0 0,-1 1 0 0 0,0 15 1 0 0,3 12 163 0 0,3 11-2 0 0,-5-26-53 0 0,13 42 1 0 0,-14-56-195 0 0,1 2 266 0 0,-2-11-319 0 0,-1 0 0 0 0,0 0 1 0 0,0 0-1 0 0,1 0 0 0 0,-1 1 0 0 0,0-1 0 0 0,1 0 0 0 0,-1 0 0 0 0,0 0 0 0 0,1 0 0 0 0,-1 0 0 0 0,0 0 0 0 0,1 0 0 0 0,-1 0 0 0 0,0 0 0 0 0,1 0 0 0 0,-1 0 0 0 0,0 0 0 0 0,1 0 0 0 0,-1 0 0 0 0,0-1 0 0 0,1 1 0 0 0,-1 0 0 0 0,0 0 0 0 0,1 0 1 0 0,-1 0-1 0 0,0-1 0 0 0,0 1 0 0 0,1 0 0 0 0,-1 0 0 0 0,0-1 0 0 0,5-2 13 0 0,-1-1 1 0 0,0 0-1 0 0,0 1 0 0 0,-1-2 1 0 0,1 1-1 0 0,-1 0 0 0 0,4-7 1 0 0,13-15 46 0 0,-12 21 4 0 0,2-1 19 0 0,-9 5-86 0 0,0 1 0 0 0,-1 0 1 0 0,1-1-1 0 0,-1 1 0 0 0,1-1 1 0 0,0 1-1 0 0,-1 0 1 0 0,1-1-1 0 0,0 1 0 0 0,0 0 1 0 0,-1 0-1 0 0,1 0 0 0 0,0 0 1 0 0,0-1-1 0 0,-1 1 0 0 0,1 0 1 0 0,1 1-1 0 0,-1-2 2 0 0,0 1 1 0 0,0 0-1 0 0,1 0 0 0 0,-1 0 0 0 0,0 0 0 0 0,0 0 1 0 0,0 0-1 0 0,1 0 0 0 0,-1 1 0 0 0,0-1 0 0 0,0 0 1 0 0,0 1-1 0 0,0-1 0 0 0,1 1 0 0 0,-1-1 0 0 0,0 1 1 0 0,0-1-1 0 0,0 1 0 0 0,0 0 0 0 0,0 0 1 0 0,0-1-1 0 0,-1 1 0 0 0,1 0 0 0 0,1 1 0 0 0,2 3 3 0 0,-3-4-5 0 0,4 3 0 0 0,0 0 0 0 0,-1 1 0 0 0,1 0 0 0 0,-1 0 0 0 0,0 1 0 0 0,6 10 0 0 0,-8-13 0 0 0,0 0 0 0 0,1 0 0 0 0,-1-1 0 0 0,1 1 0 0 0,-1 0 0 0 0,1-1 0 0 0,0 0 0 0 0,0 0 0 0 0,0 1 0 0 0,0-2 0 0 0,5 3 0 0 0,-3-1 0 0 0,0 0 0 0 0,0 1 0 0 0,0-1 0 0 0,5 5 0 0 0,1 3-56 0 0,0 0 0 0 0,1-1 0 0 0,0 0-1 0 0,0-1 1 0 0,1-1 0 0 0,17 9 0 0 0,-28-16-9 0 0,0 0 0 0 0,0 0 0 0 0,0 1 0 0 0,0-1 0 0 0,-1 1 0 0 0,1-1 0 0 0,0 1 0 0 0,1 2 1 0 0,6 6-2216 0 0,5-4-3316 0 0,15-4-3062 0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33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1 4608 0 0,'0'0'408'0'0,"6"16"-328"0"0,-6 1-80 0 0,-6 3 0 0 0,6-6 1944 0 0,0-4 368 0 0,0 3 80 0 0,-6 7 8 0 0,6-6-1400 0 0,-4 0-280 0 0,4-5-57 0 0,0 11-15 0 0,4-2-520 0 0,-4 1-128 0 0,-4-5 0 0 0,4 6-4599 0 0,4 7-945 0 0</inkml:trace>
  <inkml:trace contextRef="#ctx0" brushRef="#br0" timeOffset="1">44 915 8352 0 0,'0'3'381'0'0,"3"35"145"0"0,-1-26-492 0 0,-1 1-1 0 0,-1-1 1 0 0,-1 15-1 0 0,-26 166 7932 0 0,23-175-7877 0 0,-1 19-68 0 0,5-32-152 0 0,-1 0 1 0 0,1-1-1 0 0,-1 1 0 0 0,0-1 0 0 0,-2 8 0 0 0,-3 8-367 0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33.6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1 5984 0 0,'-11'69'800'0'0,"1"36"4714"0"0,7-61-3395 0 0,1 78-635 0 0,3-69-1473 0 0,1-20-61 0 0,-1-26-99 0 0,-1 0 1 0 0,1 0-1 0 0,-1 0 1 0 0,-1 1-1 0 0,1-1 1 0 0,-3 11-1 0 0,-2 3-3471 0 0,4 2-1198 0 0</inkml:trace>
  <inkml:trace contextRef="#ctx0" brushRef="#br0" timeOffset="1">32 1104 16328 0 0,'3'14'291'0'0,"-2"-11"-173"0"0,0 1 1 0 0,-1-1-1 0 0,1 1 1 0 0,-1-1-1 0 0,0 1 0 0 0,0-1 1 0 0,0 0-1 0 0,0 1 1 0 0,-1 3-1 0 0,-3 22 627 0 0,2 0 0 0 0,0 0 0 0 0,6 54 0 0 0,1-51 261 0 0,-3-21-811 0 0,0 0-1 0 0,0 17 1 0 0,-14 246 523 0 0,10-221-703 0 0,2-34 14 0 0,-2 21-1 0 0,-13 79 4 0 0,14-108-271 0 0,-1 0 0 0 0,-4 13 0 0 0,3-14-689 0 0,3 1-4342 0 0,0 2-1730 0 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36.1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10 7024 0 0,'-4'13'165'0'0,"-2"7"-36"0"0,4-3 1070 0 0,-2-36 1507 0 0,3 16-2220 0 0,0 0 0 0 0,0 0 0 0 0,0 0-1 0 0,0 0 1 0 0,0-6 0 0 0,-4-8 4590 0 0,6 18-5003 0 0,0-1 0 0 0,0 1 0 0 0,0 0 0 0 0,0-1 0 0 0,0 1 0 0 0,0 0 0 0 0,0 0 0 0 0,0-1 1 0 0,0 1-1 0 0,-1 0 0 0 0,2 2 0 0 0,2 0 55 0 0,92 88 1916 0 0,-44-44-1397 0 0,-44-40-564 0 0,0 0-1 0 0,0 0 1 0 0,7 10-1 0 0,-8-9 11 0 0,1 0-1 0 0,14 13 1 0 0,39 32 423 0 0,-39-32-205 0 0,33 24-1 0 0,-15-15 65 0 0,34 36 0 0 0,10 8 17 0 0,-31-31-235 0 0,121 88 224 0 0,-114-88-254 0 0,102 93 0 0 0,-59-46-31 0 0,23 12 65 0 0,67 57 152 0 0,-155-126-257 0 0,75 68 80 0 0,19 17 93 0 0,-14-13-45 0 0,-94-85-157 0 0,75 63 93 0 0,-53-43-98 0 0,-28-26-8 0 0,-1 1 0 0 0,17 21 0 0 0,-16-18 5 0 0,0 0 0 0 0,1-2 0 0 0,32 23 0 0 0,-3-3-23 0 0,40 41 57 0 0,-59-51-42 0 0,147 140 53 0 0,-106-106-11 0 0,25 31 18 0 0,-81-78-49 0 0,0 0 0 0 0,23 15-1 0 0,-21-17-10 0 0,24 23 0 0 0,-26-19 14 0 0,-11-11-20 0 0,1 0 1 0 0,0 0 0 0 0,0 0-1 0 0,6 4 1 0 0,11 8 15 0 0,-1 2 1 0 0,35 36-1 0 0,-40-35-2 0 0,-9-13-4 0 0,-1 1 0 0 0,13 10 0 0 0,11 13-15 0 0,-19-20 0 0 0,18 16 0 0 0,46 34 12 0 0,-73-60-6 0 0,0 1 0 0 0,0 0-1 0 0,0 0 1 0 0,0 0 0 0 0,1-1-1 0 0,-1 1 1 0 0,0-1 0 0 0,0 1-1 0 0,1-1 1 0 0,1 1 0 0 0,10 5 3 0 0,-4 1 20 0 0,14 17 66 0 0,-13-14-46 0 0,5 3-36 0 0,17 21 0 0 0,6 5 40 0 0,-1-3 22 0 0,-30-30-33 0 0,2-1-31 0 0,-5-2-11 0 0,10 6 0 0 0,0 5 0 0 0,-11-11 0 0 0,-4-4 0 0 0,21 29 0 0 0,-10-18 0 0 0,-4-4 11 0 0,-5-3 31 0 0,1 2-37 0 0,3 3 32 0 0,1-6-14 0 0,11 15-13 0 0,-7-4-10 0 0,-9-10 0 0 0,-1 1 0 0 0,7 5 0 0 0,0-5-15 0 0,-5-3-59 0 0,-15-1-6870 0 0,10 0 4664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2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 10592 0 0,'0'0'10419'0'0,"3"-1"-9000"0"0,59-16 3150 0 0,-49 13-4362 0 0,0 0 0 0 0,0 1 0 0 0,0 0 0 0 0,0 2-1 0 0,0-1 1 0 0,0 1 0 0 0,0 1 0 0 0,1 1 0 0 0,-1 0 0 0 0,0 0 0 0 0,0 1-1 0 0,0 1 1 0 0,19 6 0 0 0,-15-3-335 0 0,1-1 1 0 0,0-1-1 0 0,26 4 0 0 0,-41-8 68 0 0,0 0-1 0 0,0 0 0 0 0,0 0 0 0 0,0 0 0 0 0,0-1 0 0 0,0 1 0 0 0,0-1 0 0 0,0 0 0 0 0,0 0 0 0 0,0 0 0 0 0,0 0 0 0 0,-1 0 0 0 0,1 0 0 0 0,3-3 0 0 0,0 0-880 0 0,-1 0-1 0 0,0 0 1 0 0,0-1-1 0 0,0 1 0 0 0,6-10 1 0 0,0 0-7520 0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36.5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0 293 13360 0 0,'0'0'2502'0'0,"2"1"-1319"0"0,20 7 2089 0 0,34 20 0 0 0,36 19-792 0 0,-86-44-2358 0 0,0 0 0 0 0,1 0 0 0 0,-1 0 0 0 0,1-1 0 0 0,0 0 1 0 0,-1 0-1 0 0,11 1 0 0 0,52 1 846 0 0,-69-5-957 0 0,1 1 0 0 0,-1 0 0 0 0,1-1 0 0 0,-1 1 0 0 0,1 0 0 0 0,-1-1 0 0 0,0 1 0 0 0,1-1 0 0 0,-1 1 1 0 0,0 0-1 0 0,1-1 0 0 0,-1 1 0 0 0,0-1 0 0 0,0 1 0 0 0,0-1 0 0 0,1 1 0 0 0,-1-1 0 0 0,0 0 0 0 0,0 1 4 0 0,9-8 147 0 0,-9 7-150 0 0,1 1 0 0 0,-1-1 0 0 0,1 1 0 0 0,0-1 1 0 0,-1 1-1 0 0,1-1 0 0 0,-1 1 0 0 0,1-1 0 0 0,-1 1 0 0 0,0-1 0 0 0,1 0 0 0 0,-1 1 1 0 0,0-1-1 0 0,1 0 0 0 0,-1 1 0 0 0,1-2 0 0 0,0-4 30 0 0,0 1 0 0 0,0-1 0 0 0,0 1 0 0 0,0-1 0 0 0,-1 1 0 0 0,0-1 1 0 0,0 0-1 0 0,-2-9 0 0 0,-1-3 226 0 0,-8-24 1 0 0,1 4-121 0 0,-28-103-836 0 0,28 91-1410 0 0,9 25 52 0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38.3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243 2068 8896 0 0,'0'-1'28'0'0,"0"1"0"0"0,0-1 0 0 0,0 1 0 0 0,0-1 0 0 0,0 1 0 0 0,0-1 1 0 0,0 1-1 0 0,0-1 0 0 0,-1 1 0 0 0,1-1 0 0 0,0 1 0 0 0,0-1 0 0 0,-1 1 0 0 0,1 0 1 0 0,0-1-1 0 0,-1 1 0 0 0,1-1 0 0 0,0 1 0 0 0,-1 0 0 0 0,0-1 0 0 0,1 1-10 0 0,0-1 0 0 0,-1 1 0 0 0,1 0 0 0 0,-1-1 0 0 0,1 1 0 0 0,0 0 0 0 0,0-1 0 0 0,-1 1 0 0 0,1-1 0 0 0,0 1 0 0 0,0-1 0 0 0,-1 1 0 0 0,1 0 0 0 0,0-1 0 0 0,0 1 0 0 0,0-1 0 0 0,0 1 0 0 0,0-1 0 0 0,0 1 0 0 0,-1-1 0 0 0,1-1 135 0 0,0 1 0 0 0,-1 0 0 0 0,1 0 0 0 0,-1-1 0 0 0,1 1 1 0 0,-1 0-1 0 0,1 0 0 0 0,-1 0 0 0 0,0 0 0 0 0,0 0 0 0 0,-1-2 0 0 0,-4-6 1199 0 0,3 0-882 0 0,1 0 0 0 0,1-1 0 0 0,-1 1 0 0 0,2-1-1 0 0,-1 1 1 0 0,3-19 0 0 0,-2 13-109 0 0,-1-27-1 0 0,-3-40 536 0 0,5 57-367 0 0,-7-47 0 0 0,4 56-301 0 0,1 1 0 0 0,0-21 0 0 0,0-17 309 0 0,0-13 187 0 0,1 50-469 0 0,0 0 1 0 0,0 0-1 0 0,-5-25 0 0 0,-6-27 545 0 0,3 9-154 0 0,6 34-476 0 0,-8-107 310 0 0,-1 56-588 0 0,-2-20-134 0 0,9 66 599 0 0,-15-57 0 0 0,13 64-334 0 0,3-9 66 0 0,3 27-69 0 0,0 0 0 0 0,0 0 0 0 0,-1 0 0 0 0,-2-10 0 0 0,1 9 21 0 0,1 0-1 0 0,0 0 1 0 0,0 0 0 0 0,1-9-1 0 0,-4-18 132 0 0,3 25-126 0 0,0 0-1 0 0,0-1 1 0 0,1 1 0 0 0,1-11 0 0 0,0-2 12 0 0,5-19 20 0 0,-5 25-15 0 0,0-1-1 0 0,2 1 1 0 0,6-26 0 0 0,-8 39-56 0 0,0-5-5 0 0,0 0 1 0 0,-1 1-1 0 0,0-1 1 0 0,-1-14-1 0 0,1-1-4 0 0,-6-17 78 0 0,6 17 34 0 0,6-31 0 0 0,14-84-46 0 0,-17 119-25 0 0,-2 1 0 0 0,0-20 1 0 0,2 23-1 0 0,0-10 154 0 0,-2 16-107 0 0,-1 8-84 0 0,1-1 8 0 0,0-1 0 0 0,-1 1 0 0 0,1 0 0 0 0,-1-1 0 0 0,1 1 1 0 0,-1 0-1 0 0,1-1 0 0 0,-1 1 0 0 0,0-1 0 0 0,0 1 0 0 0,1-1 0 0 0,-1 1 0 0 0,0-3 0 0 0,-1-12 51 0 0,1 7-50 0 0,0 5 42 0 0,0 3 277 0 0,0 1-328 0 0,0 0 0 0 0,0 0 1 0 0,0 1-1 0 0,0-1 0 0 0,0 0 1 0 0,-1 0-1 0 0,1 0 0 0 0,0 0 1 0 0,0 1-1 0 0,0-1 0 0 0,0 0 1 0 0,0 0-1 0 0,0 0 0 0 0,-1 0 1 0 0,1 1-1 0 0,0-1 0 0 0,0 0 1 0 0,0 0-1 0 0,0 0 0 0 0,0 0 1 0 0,-1 0-1 0 0,1 0 0 0 0,0 0 1 0 0,0 0-1 0 0,0 0 0 0 0,-1 0 1 0 0,1 0-1 0 0,0 0 0 0 0,0 0 1 0 0,-1 1-1 0 0,1-1 0 0 0,-1 0 1 0 0,1 0-1 0 0,0 0 1 0 0,-1 0-1 0 0,1 0 1 0 0,-1 0-1 0 0,1 1 1 0 0,0-1-1 0 0,-1 0 0 0 0,1 0 1 0 0,-1 1-1 0 0,1-1 1 0 0,0 0-1 0 0,-1 1 1 0 0,1-1-1 0 0,0 0 1 0 0,0 1-1 0 0,-1-1 1 0 0,1 0-1 0 0,-1 1 1 0 0,-24 40 61 0 0,10-12-53 0 0,11-24-11 0 0,1 1 0 0 0,0 0-1 0 0,-5 10 1 0 0,-14 44 3 0 0,10-33-34 0 0,-7 29-1 0 0,11-34-22 0 0,6-18-84 0 0,0 0-1 0 0,1 0 1 0 0,-1 0-1 0 0,1 0 1 0 0,0 0 0 0 0,0 0-1 0 0,0 1 1 0 0,0 5-1 0 0,-3-5-568 0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38.7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13416 0 0,'0'0'6906'0'0,"2"1"-5843"0"0,17 7 582 0 0,-13-5-1264 0 0,0-1 0 0 0,0 1 1 0 0,-1 0-1 0 0,1 0 1 0 0,8 7-1 0 0,19 18 763 0 0,-20-17-806 0 0,-1 0 1 0 0,21 22 0 0 0,52 64 470 0 0,-48-57-646 0 0,-18-19-204 0 0,22 19-1 0 0,-37-37-213 0 0,1 1 1 0 0,0-1-1 0 0,-1 0 0 0 0,7 3 1 0 0,12 2-6566 0 0,-7-3-1894 0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40.7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 14 6680 0 0,'0'0'600'0'0,"-1"-1"-492"0"0,-6-2 21 0 0,-4 2 2222 0 0,10 1-2277 0 0,1 0 0 0 0,-1 0-1 0 0,0 0 1 0 0,1 0 0 0 0,-1 0 0 0 0,1 0 0 0 0,-1 0 0 0 0,1 0 0 0 0,-1 0 0 0 0,1 0 0 0 0,-1 0 0 0 0,1 0 0 0 0,-1 0 0 0 0,1-1 0 0 0,-1 1 0 0 0,1 0 0 0 0,-1 0 0 0 0,1-1 0 0 0,-2 0 1629 0 0,-7-4 6218 0 0,51 15-6948 0 0,-30-8-602 0 0,1 1 0 0 0,14 5 0 0 0,5 2 186 0 0,-1 0 0 0 0,1-2 0 0 0,64 7 0 0 0,-43-4 176 0 0,-17-3-606 0 0,-29-7-131 0 0,201 39 248 0 0,-75-16 84 0 0,-28-5-92 0 0,-14-9-112 0 0,-43-4-49 0 0,-23-4-67 0 0,30 8 0 0 0,-3-1 41 0 0,-33-7-17 0 0,27 8 0 0 0,34 8-23 0 0,-16-4 58 0 0,24 2 145 0 0,-43-8-156 0 0,29 4 71 0 0,-54-8-115 0 0,-9-2 8 0 0,0 0 1 0 0,11 5-1 0 0,-11-4-8 0 0,-1 0 0 0 0,14 1 1 0 0,16 5 34 0 0,-10 0-30 0 0,-15-5 7 0 0,26 12-1 0 0,-23-9 14 0 0,0 0 0 0 0,25 5-1 0 0,11 4 43 0 0,-22-6-22 0 0,-24-9-38 0 0,-1 1 0 0 0,0 0 0 0 0,0 0 0 0 0,-1 1 0 0 0,1 0 0 0 0,0 0 0 0 0,7 6-1 0 0,-9-6-4 0 0,0 0-1 0 0,0 0 0 0 0,1-1 0 0 0,-1 1 0 0 0,12 2 0 0 0,3 2 35 0 0,-12-4-45 0 0,-1 0 0 0 0,1-1 0 0 0,10 1 0 0 0,17 6 8 0 0,20 10 46 0 0,39 15-61 0 0,-35-16 68 0 0,-44-14-64 0 0,3-2 12 0 0,-5 2 29 0 0,9 5-30 0 0,-18-8-5 0 0,1 1-1 0 0,0-1 0 0 0,0 0 1 0 0,6 1-1 0 0,-2-1 3 0 0,0 0-1 0 0,-1 1 0 0 0,0 0 1 0 0,9 4-1 0 0,-8-3-4 0 0,6 2 39 0 0,3-3-12 0 0,17 12 23 0 0,33 11-3 0 0,-39-13-36 0 0,-15-5-14 0 0,-12-5 0 0 0,0-1 0 0 0,0 0 0 0 0,0 0 0 0 0,0 0 0 0 0,0 0 0 0 0,0 0 0 0 0,4 0 0 0 0,21 4 24 0 0,83 18 151 0 0,-107-22-153 0 0,-3 1-7 0 0,16 5 66 0 0,-11-6-68 0 0,-3-1-13 0 0,0 0-1 0 0,0 0 1 0 0,1 1 0 0 0,-1-1 0 0 0,0 1 0 0 0,0 0 0 0 0,0-1-1 0 0,0 1 1 0 0,3 2 0 0 0,1 0-1 0 0,-5-2 2 0 0,1 0-1 0 0,-1 0 1 0 0,1-1 0 0 0,-1 1 0 0 0,1-1 0 0 0,-1 1 0 0 0,1-1 0 0 0,0 1-1 0 0,-1-1 1 0 0,1 0 0 0 0,-1 0 0 0 0,1 0 0 0 0,2 0 0 0 0,1 1 41 0 0,8 6-31 0 0,39 9-11 0 0,-13-1 0 0 0,-16-5-1 0 0,-21-8 13 0 0,0 0 92 0 0,0-2-155 0 0,7 1 35 0 0,5 7 16 0 0,-4-4-12 0 0,-6-2-36 0 0,3 3 36 0 0,1 2 12 0 0,-1-2 17 0 0,-5-4 375 0 0,-1 1-332 0 0,3 4-38 0 0,3 3-194 0 0,-12-11-1094 0 0,4 1 1085 0 0,1 0-1 0 0,-1 1 0 0 0,0-1 0 0 0,0 0 0 0 0,1 0 0 0 0,-1 0 1 0 0,0 1-1 0 0,1-1 0 0 0,-1 0 0 0 0,1 0 0 0 0,-1 0 0 0 0,1 0 1 0 0,-1 0-1 0 0,1 0 0 0 0,0 0 0 0 0,-1-2 0 0 0,-1-4-1940 0 0,-9-3-6405 0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41.5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0 597 2760 0 0,'22'19'272'0'0,"-19"-17"1195"0"0,-1 0 0 0 0,1 0 1 0 0,0-1-1 0 0,-1 1 0 0 0,1-1 0 0 0,4 2 0 0 0,16 1 3857 0 0,-15-4-4546 0 0,0-1 0 0 0,1 0 0 0 0,13-3 0 0 0,-14 2-437 0 0,19-7 817 0 0,5 0 250 0 0,25 3 469 0 0,-49 5-1764 0 0,-1 1 1 0 0,0-1-1 0 0,1 1 0 0 0,12 2 0 0 0,5-1-36 0 0,-7 0-65 0 0,-15-1-12 0 0,14-5-2 0 0,-15 4 93 0 0,1 0 0 0 0,-1 1 0 0 0,0-1 0 0 0,0 0 0 0 0,0 0 0 0 0,0 0 0 0 0,3-3 0 0 0,-3 3 137 0 0,8-17-7 0 0,-9 16-195 0 0,0 0 0 0 0,0 0 0 0 0,-1 0 0 0 0,1 0 0 0 0,0 0 0 0 0,-1 0 0 0 0,0-1 0 0 0,1 1 0 0 0,-1 0-1 0 0,0 0 1 0 0,0 0 0 0 0,0-1 0 0 0,0 1 0 0 0,-1 0 0 0 0,1 0 0 0 0,-1 0 0 0 0,1 0 0 0 0,-1 0 0 0 0,-1-4-1 0 0,-2-3 60 0 0,-1 0 0 0 0,0 0 0 0 0,-7-9 0 0 0,0-1 67 0 0,-32-54 414 0 0,-56-108-283 0 0,90 159-647 0 0,1 0 1 0 0,1-1-1 0 0,-8-34 0 0 0,15 52 275 0 0,-7-41-8335 0 0,7 17-299 0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43.9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91 4608 0 0,'0'0'1920'0'0,"-7"0"-827"0"0,3 1 2266 0 0,-5 4-2690 0 0,-8 3 10463 0 0,24-18-10658 0 0,-3 5-313 0 0,0 1 1 0 0,1 0-1 0 0,0-1 0 0 0,0 2 0 0 0,0-1 0 0 0,0 1 1 0 0,1-1-1 0 0,8-2 0 0 0,4-3 75 0 0,-13 6-146 0 0,1 0-1 0 0,-1 1 1 0 0,0 0 0 0 0,9-2 0 0 0,37-9 327 0 0,-34 7-294 0 0,0 2 0 0 0,0 0-1 0 0,0 1 1 0 0,22 0 0 0 0,-24 2-73 0 0,1 2 0 0 0,0 0 0 0 0,-1 0 0 0 0,1 2-1 0 0,0 0 1 0 0,-1 1 0 0 0,0 0 0 0 0,17 8 0 0 0,-8-2 18 0 0,-11-5-39 0 0,-1 1 0 0 0,1 0 0 0 0,15 10 0 0 0,-25-13-29 0 0,15 7 0 0 0,-8-4-2293 0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4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47 13824 0 0,'0'0'1246'0'0,"0"0"-1022"0"0,0-1-153 0 0,0 0 0 0 0,0 0 0 0 0,0 0 0 0 0,1-1 0 0 0,-1 1 0 0 0,0 0 0 0 0,0 0 0 0 0,1 0 0 0 0,-1 0 0 0 0,0 0 0 0 0,1 0 0 0 0,-1 1 0 0 0,1-1 0 0 0,-1 0 0 0 0,1 0 0 0 0,1-1 0 0 0,1-3 2595 0 0,-2 0-500 0 0,8-14 2483 0 0,-9 21-4424 0 0,6 44 182 0 0,0 49-262 0 0,-6 18-145 0 0,0-107 0 0 0,1 0 0 0 0,0 0 0 0 0,0 0 0 0 0,1 0 0 0 0,0 0 0 0 0,0 0 0 0 0,0-1 0 0 0,5 10 0 0 0,7 17 0 0 0,-8-23 0 0 0,-5-8 0 0 0,1 0 0 0 0,-1 0 0 0 0,1-1 0 0 0,-1 1 0 0 0,1 0 0 0 0,-1-1 0 0 0,1 1-1 0 0,0-1 1 0 0,2 1 0 0 0,7 2 12 0 0,-9-2 41 0 0,0-2 11 0 0,59-17 484 0 0,-54 15-514 0 0,0 1-1 0 0,0 0 1 0 0,12-2 0 0 0,-16 4-168 0 0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45.0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8752 0 0,'0'0'13782'0'0,"0"2"-12982"0"0,1 8-285 0 0,0 0 0 0 0,1 0 1 0 0,3 10-1 0 0,3 12-335 0 0,7 30-52 0 0,-9-39-36 0 0,12 30-1 0 0,-11-34-125 0 0,0 0 0 0 0,4 28 1 0 0,-8-38-106 0 0,-2-8-12 0 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45.4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53 15088 0 0,'0'0'4937'0'0,"2"0"-3776"0"0,5-1-261 0 0,1 0 0 0 0,-1 0 1 0 0,0-1-1 0 0,12-3 0 0 0,21-5-1044 0 0,-33 8 148 0 0,-1 1 0 0 0,0-1 1 0 0,9-4-1 0 0,-1 0 269 0 0,-14 5-270 0 0,1 1 0 0 0,0-1 0 0 0,-1 0 1 0 0,1 0-1 0 0,-1 0 0 0 0,1 0 1 0 0,-1 0-1 0 0,1 0 0 0 0,-1 0 1 0 0,0 0-1 0 0,0 0 0 0 0,1 0 1 0 0,-1 0-1 0 0,0-2 0 0 0</inkml:trace>
  <inkml:trace contextRef="#ctx0" brushRef="#br0" timeOffset="1">70 86 6912 0 0,'-9'6'574'0'0,"-5"4"2846"0"0,12-8-2829 0 0,-1-1 0 0 0,1 1 0 0 0,0 0-1 0 0,-1 1 1 0 0,1-1 0 0 0,0 0 0 0 0,0 1-1 0 0,0-1 1 0 0,1 1 0 0 0,-1-1 0 0 0,-1 4-1 0 0,2-4-450 0 0,1-1 0 0 0,-1 1 0 0 0,0 0 0 0 0,1-1 0 0 0,0 1 0 0 0,-1 0 0 0 0,1-1 0 0 0,0 1 0 0 0,0 0 0 0 0,0 0 0 0 0,0-1 0 0 0,0 1 0 0 0,0 0-1 0 0,0-1 1 0 0,1 1 0 0 0,-1 0 0 0 0,0 0 0 0 0,1-1 0 0 0,0 1 0 0 0,0 1 0 0 0,10 19 1631 0 0,-10-19-1670 0 0,1 1 1 0 0,-1-1-1 0 0,1 0 1 0 0,0 0-1 0 0,0 0 1 0 0,4 5-1 0 0,2 0 252 0 0,1 1 40 0 0,-1 0 0 0 0,0 1 0 0 0,0 0 0 0 0,11 20 0 0 0,-18-28-355 0 0,0 1 1 0 0,1-1 0 0 0,-1 0 0 0 0,1 0-1 0 0,-1 0 1 0 0,1 0 0 0 0,0 0 0 0 0,2 1 0 0 0,-2-1 18 0 0,1 0 1 0 0,-1 0-1 0 0,0 1 1 0 0,0-1 0 0 0,3 5-1 0 0,8 14 279 0 0,-9-17-274 0 0,-1 0 0 0 0,0 1 1 0 0,0-1-1 0 0,-1 1 0 0 0,1-1 1 0 0,-1 1-1 0 0,0 0 1 0 0,-1 0-1 0 0,1 0 0 0 0,-1 0 1 0 0,2 8-1 0 0,-3-9-29 0 0,0 0 1 0 0,-1 1-1 0 0,1-1 0 0 0,-1 0 0 0 0,0 1 1 0 0,0-1-1 0 0,0 0 0 0 0,0 0 1 0 0,-1 0-1 0 0,1 0 0 0 0,-1 0 0 0 0,0 0 1 0 0,-3 3-1 0 0,2-4-24 0 0,1 0 1 0 0,-1-1-1 0 0,1 1 1 0 0,-1-1 0 0 0,0 0-1 0 0,0 0 1 0 0,0 0-1 0 0,0 0 1 0 0,0-1-1 0 0,0 1 1 0 0,0-1-1 0 0,-1 0 1 0 0,1 0 0 0 0,-1 0-1 0 0,1 0 1 0 0,-6 0-1 0 0,5-1-48 0 0,-13 3-356 0 0,-22-1-1 0 0,34-2-255 0 0,0-1 0 0 0,1 1 1 0 0,-1-1-1 0 0,1 0 0 0 0,-8-2 1 0 0,1-3-7923 0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46.3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12640 0 0,'0'0'7549'0'0,"1"1"-6615"0"0,3 7-544 0 0,-1 0 0 0 0,0-1-1 0 0,0 1 1 0 0,-1 1-1 0 0,0-1 1 0 0,-1 0-1 0 0,2 14 1 0 0,-2-16-192 0 0,14 91 978 0 0,-15-96-1174 0 0,4 29 193 0 0,13 57 1 0 0,-15-77-267 0 0,1-1 0 0 0,-1 0-1 0 0,1 12 1 0 0,0-6-491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3.3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18399 0 0,'7'2'548'0'0,"1"1"-1"0"0,-1-1 0 0 0,10 6 1 0 0,-15-7 472 0 0,-1 1-690 0 0,0-1 1 0 0,-1 1-1 0 0,1-1 1 0 0,0 0 0 0 0,1 1-1 0 0,-1-1 1 0 0,0 0-1 0 0,0 0 1 0 0,0 0 0 0 0,3 2-1 0 0,-2-1 114 0 0,73 74 2179 0 0,-61-60-2384 0 0,-5-7-87 0 0,-1 0 1 0 0,0 0-1 0 0,-1 1 1 0 0,0 0-1 0 0,9 17 1 0 0,-5-3 14 0 0,0 1 1 0 0,-2 0-1 0 0,-1 0 1 0 0,0 1 0 0 0,4 34-1 0 0,-7-19-165 0 0,5 79-20 0 0,-10-80 7 0 0,1-12-601 0 0,-1 1 1 0 0,-6 44 0 0 0,-16 29-8066 0 0,8-48 80 0 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46.7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47 2760 0 0,'2'0'14495'0'0,"10"0"-13267"0"0,0 0-1 0 0,0-1 0 0 0,0-1 0 0 0,18-4 0 0 0,-14 1-491 0 0,28-13 0 0 0,-39 16-682 0 0,0 1 1 0 0,-1 0-1 0 0,1 0 0 0 0,0 0 0 0 0,7 0 0 0 0,14-3 5 0 0,-22 3-96 0 0,0-1-25 0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47.1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1 17359 0 0,'0'0'3398'0'0,"2"0"-2572"0"0,2 2-602 0 0,0 0 0 0 0,-1 1-1 0 0,1-1 1 0 0,-1 1 0 0 0,1-1 0 0 0,-1 1-1 0 0,4 5 1 0 0,18 14 530 0 0,-6-9-449 0 0,-1 1 0 0 0,0 0 0 0 0,-1 1 0 0 0,0 1 0 0 0,15 20 0 0 0,-27-29-92 0 0,-1 1 1 0 0,1-1 0 0 0,3 9 0 0 0,-5-10-106 0 0,-1 0-1 0 0,1-1 0 0 0,1 1 1 0 0,-1-1-1 0 0,1 0 0 0 0,0 0 1 0 0,6 6-1 0 0,-6-7-38 0 0,0 0 0 0 0,0 1 0 0 0,0-1 0 0 0,-1 1 0 0 0,0 0 0 0 0,0 1 0 0 0,0-1 0 0 0,0 0 0 0 0,-1 1 0 0 0,0 0 0 0 0,0-1 0 0 0,0 1 0 0 0,-1 0 0 0 0,2 10 0 0 0,-4-11-33 0 0,1 0 1 0 0,-1 0 0 0 0,0 0-1 0 0,0 0 1 0 0,0 0-1 0 0,0 0 1 0 0,-1 0 0 0 0,0 0-1 0 0,0-1 1 0 0,0 1-1 0 0,-1-1 1 0 0,0 0 0 0 0,-4 7-1 0 0,-2-1-109 0 0,-1 0 0 0 0,0 0 0 0 0,-19 14 0 0 0,17-16 85 0 0,-1-1 0 0 0,0 0 0 0 0,0-1 0 0 0,0 0 0 0 0,-28 7 1 0 0,34-11-13 0 0,-4 1-15 0 0,-1-1-1 0 0,1 0 1 0 0,-19 0-1 0 0,-3 1-78 0 0,32-2 46 0 0,-1-1-1 0 0,0 0 1 0 0,0 0-1 0 0,0 0 1 0 0,0 0-1 0 0,0 0 1 0 0,0 0 0 0 0,0-1-1 0 0,0 1 1 0 0,0-1-1 0 0,0 1 1 0 0,0-1-1 0 0,0 0 1 0 0,1 1-1 0 0,-1-1 1 0 0,0 0 0 0 0,-2-2-1 0 0,-7-6-4819 0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48.3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40 13704 0 0,'0'0'1245'0'0,"0"-4"-1026"0"0,-1 3-9 0 0,1 0 0 0 0,0 0 1 0 0,0 0-1 0 0,0-1 0 0 0,0 1 1 0 0,0 0-1 0 0,0 0 1 0 0,0 0-1 0 0,0-1 0 0 0,1 1 1 0 0,-1 0-1 0 0,0 0 0 0 0,1 0 1 0 0,-1 0-1 0 0,1-1 1 0 0,-1 1-1 0 0,1 0 0 0 0,0-1 1 0 0,9-4 3840 0 0,-7 5-3850 0 0,1 0-1 0 0,0 0 1 0 0,-1 1-1 0 0,1-1 1 0 0,5 1-1 0 0,1-2 465 0 0,-9 2-638 0 0,0 0-1 0 0,0-1 1 0 0,1 1 0 0 0,-1 0-1 0 0,0 0 1 0 0,0 0-1 0 0,0 0 1 0 0,1 0 0 0 0,-1 0-1 0 0,0 1 1 0 0,0-1-1 0 0,0 0 1 0 0,0 0 0 0 0,2 1-1 0 0,-1 0-23 0 0,1-1 0 0 0,-1 1 0 0 0,0-1 0 0 0,1 1-1 0 0,-1 0 1 0 0,0 0 0 0 0,0 0 0 0 0,1 0 0 0 0,-1 0 0 0 0,0 1-1 0 0,0-1 1 0 0,0 1 0 0 0,-1-1 0 0 0,1 1 0 0 0,2 2 0 0 0,-1 0 0 0 0,-1 0 0 0 0,0-1-1 0 0,0 1 1 0 0,-1 0 0 0 0,1 0 0 0 0,-1 0 0 0 0,0 1 0 0 0,1 5 0 0 0,-1-6 34 0 0,0-1-1 0 0,0 1 0 0 0,-1-1 1 0 0,0 1-1 0 0,0 0 0 0 0,0-1 1 0 0,0 1-1 0 0,0-1 0 0 0,-1 1 1 0 0,1 0-1 0 0,-3 4 0 0 0,0 2-25 0 0,-5 15-108 0 0,-15 35 0 0 0,19-52 73 0 0,0-1 0 0 0,0 1 0 0 0,-1-1 0 0 0,0-1 0 0 0,0 1 0 0 0,-1-1-1 0 0,0 1 1 0 0,-10 7 0 0 0,-15 10-64 0 0,28-24 24 0 0,-4-4 64 0 0,6 3 679 0 0,12-3-502 0 0,-6 1-126 0 0,1 1-1 0 0,-1 1 0 0 0,1-1 0 0 0,0 1 1 0 0,0 0-1 0 0,0 0 0 0 0,0 0 1 0 0,-1 1-1 0 0,1 0 0 0 0,0 0 1 0 0,0 0-1 0 0,0 1 0 0 0,0 0 1 0 0,11 4-1 0 0,1 2 241 0 0,14 4-33 0 0,-27-9-264 0 0,0-1-1 0 0,0 1 1 0 0,0 0 0 0 0,7 5-1 0 0,10 3-203 0 0,-19-9 52 0 0,-2-1-102 0 0,-1 1 198 0 0,1 0 1 0 0,0 0-1 0 0,0-1 0 0 0,0 1 1 0 0,-1-1-1 0 0,1 1 0 0 0,0 0 1 0 0,0-1-1 0 0,0 0 0 0 0,0 1 1 0 0,2 0-1 0 0,9 1-17 0 0,11-2-4578 0 0,-18-1 2824 0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6:48.8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144 58 3680 0 0,'0'0'19189'0'0,"2"0"-18383"0"0,0 0-768 0 0,7 0 222 0 0,0 0 1 0 0,-1 0-1 0 0,1-1 0 0 0,0 0 1 0 0,-1-1-1 0 0,15-4 0 0 0,-5 0-260 0 0,-9 3 0 0 0,0 0 0 0 0,0-1 0 0 0,14-8 0 0 0,-17 6 0 0 0,1-2 0 0 0,0 4-98 0 0,-5 3-406 0 0,-36 11-9660 0 0,21-6 8663 0 0,0 0-1 0 0,-18 2 0 0 0,-1 7 1350 0 0,14-9 800 0 0,-10 2 1282 0 0,28-6-1837 0 0,-1 1 1 0 0,0-1-1 0 0,0 0 0 0 0,1 1 0 0 0,-1-1 0 0 0,0 0 0 0 0,1 1 1 0 0,-1-1-1 0 0,0 1 0 0 0,1 0 0 0 0,-1-1 0 0 0,1 1 0 0 0,-1-1 0 0 0,0 2 1 0 0,-1 0 158 0 0,0 0 16 0 0,0 0 0 0 0,0-1 0 0 0,0 1 0 0 0,-1-1 0 0 0,1 1 1 0 0,-5 1-1 0 0,6-2-72 0 0,1-1 0 0 0,-1 1 1 0 0,0 0-1 0 0,0 0 0 0 0,1 0 1 0 0,-1-1-1 0 0,0 1 0 0 0,1 0 1 0 0,-1 0-1 0 0,1 0 0 0 0,-1 0 1 0 0,1 0-1 0 0,-1 0 0 0 0,1 1 1 0 0,-4 6 968 0 0,4-7-1072 0 0,-1 0-1 0 0,1 0 0 0 0,0 0 1 0 0,-1 0-1 0 0,1 0 1 0 0,0 1-1 0 0,0-1 0 0 0,-1 0 1 0 0,1 0-1 0 0,0 0 0 0 0,0 0 1 0 0,1 1-1 0 0,-1-1 0 0 0,0 0 1 0 0,0 0-1 0 0,0 0 1 0 0,1 0-1 0 0,-1 1 0 0 0,0-1 1 0 0,1 0-1 0 0,0 0 0 0 0,-1 0 1 0 0,2 1-1 0 0,1 3 62 0 0,0 0-1 0 0,0 0 0 0 0,8 8 1 0 0,-2-3 93 0 0,0 0 0 0 0,1-1 1 0 0,0 0-1 0 0,22 14 0 0 0,-17-13 236 0 0,16 16 1 0 0,-16-13-399 0 0,19 12 0 0 0,-25-19 85 0 0,-1 1 0 0 0,15 15 0 0 0,0-1 396 0 0,-20-18-484 0 0,0 0-1 0 0,0 0 1 0 0,0 1-1 0 0,0-1 0 0 0,-1 0 1 0 0,1 1-1 0 0,-1 0 1 0 0,0-1-1 0 0,0 1 1 0 0,3 8-1 0 0,-3-8 52 0 0,1 5-106 0 0,-4-6-3 0 0,0 0 0 0 0,0 0 1 0 0,0 0-1 0 0,0 0 0 0 0,0 0 0 0 0,-1 0 0 0 0,1 0 0 0 0,-1 0 0 0 0,0-1 1 0 0,0 1-1 0 0,0-1 0 0 0,0 1 0 0 0,0-1 0 0 0,-1 0 0 0 0,1 0 0 0 0,-1 0 1 0 0,1 0-1 0 0,-4 2 0 0 0,-17 5 145 0 0,0-1-1 0 0,-1-1 1 0 0,-44 7 0 0 0,64-14-168 0 0,-9 2-170 0 0,0-1-1 0 0,0 0 1 0 0,0-1 0 0 0,0-1 0 0 0,0 0 0 0 0,0-1 0 0 0,0 0-1 0 0,1-1 1 0 0,-15-4 0 0 0,18 3-1526 0 0,0 1 0 0 0,1-1-1 0 0,-1 0 1 0 0,-9-7 0 0 0,7 2-6327 0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29.8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4608 0 0,'0'0'9496'0'0,"2"1"-7771"0"0,4 0-816 0 0,0 1 1 0 0,-1 0-1 0 0,1 0 1 0 0,-1 0-1 0 0,1 0 0 0 0,7 6 1 0 0,-10-6-669 0 0,0 1 1 0 0,0 0-1 0 0,0 0 1 0 0,0 0-1 0 0,0 0 1 0 0,-1 0-1 0 0,0 1 1 0 0,1-1-1 0 0,-1 1 1 0 0,0-1-1 0 0,1 6 1 0 0,1 0-7 0 0,-1 0 0 0 0,0 1 1 0 0,0-1-1 0 0,-1 1 1 0 0,0-1-1 0 0,0 18 1 0 0,1 1 107 0 0,-2-22-274 0 0,0 1-1 0 0,-1-1 1 0 0,0 0 0 0 0,0 8-1 0 0,-4 32 152 0 0,-7 35-13 0 0,8-65-279 0 0,0-2-142 0 0,0 1 1 0 0,-1-1-1 0 0,0-1 1 0 0,-1 1-1 0 0,-9 17 1 0 0,12-29-1279 0 0,-3 2-62 0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31.7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9 148 2760 0 0,'0'0'125'0'0,"5"-5"527"0"0,-4-2 2476 0 0,0 1 0 0 0,0-1-1 0 0,-1 1 1 0 0,0-1 0 0 0,0 1 0 0 0,-2-7-1 0 0,-8 37-2831 0 0,8-10-287 0 0,0 0-1 0 0,2 1 1 0 0,0-1 0 0 0,1 1-1 0 0,3 20 1 0 0,-2-14-42 0 0,1-7 28 0 0,0 1 1 0 0,1-1-1 0 0,0 0 0 0 0,1-1 1 0 0,0 1-1 0 0,1-1 0 0 0,14 22 1 0 0,-11-18 14 0 0,-8-14-10 0 0,1 1 0 0 0,-1 0 0 0 0,1-1 0 0 0,0 0 0 0 0,1 1 0 0 0,-1-1 0 0 0,0 0 0 0 0,6 4 0 0 0,7 3 0 0 0,-9-9 0 0 0,-1-1 0 0 0,7 4 0 0 0,-10-3 0 0 0,1 0 0 0 0,-1 0 0 0 0,0-1 0 0 0,1 1 0 0 0,-1 0 0 0 0,1-1 0 0 0,-1 1 0 0 0,1-1 0 0 0,0 0 0 0 0,-1 0 0 0 0,1 0 0 0 0,-1 0 0 0 0,1-1 0 0 0,3 0 0 0 0,0-2 7 0 0,-1 0-1 0 0,0 0 1 0 0,0 0-1 0 0,0-1 1 0 0,0 0-1 0 0,0 0 1 0 0,-1 0-1 0 0,0-1 1 0 0,0 0-1 0 0,0 1 1 0 0,0-1-1 0 0,-1-1 1 0 0,0 1-1 0 0,0 0 1 0 0,0-1-1 0 0,-1 0 1 0 0,0 1-1 0 0,0-1 1 0 0,0 0-1 0 0,-1 0 1 0 0,1 0-1 0 0,-1-11 1 0 0,2-12 71 0 0,-2 25-64 0 0,0-1-1 0 0,0 0 1 0 0,-1 0 0 0 0,0 0 0 0 0,-1-9 0 0 0,-2-4 45 0 0,-1 0 0 0 0,-1 1 0 0 0,-8-20 0 0 0,3 8-15 0 0,9 21-37 0 0,-2 1-1 0 0,1 0 1 0 0,-1 0 0 0 0,-5-10-1 0 0,-6-8 117 0 0,10 17-219 0 0,0 0 0 0 0,0 1 0 0 0,-1-1 0 0 0,-9-10 0 0 0,13 16 81 0 0,-1 1 1 0 0,1-1 0 0 0,-1 1 0 0 0,0 0 0 0 0,0-1 0 0 0,1 1 0 0 0,-1 0 0 0 0,0 0 0 0 0,0 0 0 0 0,0 0-1 0 0,0 1 1 0 0,0-1 0 0 0,0 0 0 0 0,0 1 0 0 0,-1 0 0 0 0,1-1 0 0 0,0 1 0 0 0,0 0 0 0 0,0 0 0 0 0,0 0 0 0 0,-1 0-1 0 0,1 1 1 0 0,-4 0 0 0 0,-2 1 17 0 0,5-2 39 0 0,0 1 0 0 0,0 0 0 0 0,0 0 0 0 0,0 0 0 0 0,0 0-1 0 0,0 0 1 0 0,0 1 0 0 0,0-1 0 0 0,0 1 0 0 0,-2 2 0 0 0,0 0-34 0 0,-7 8 16 0 0,-3 16-102 0 0,13-24 65 0 0,-4 13-63 0 0,4 17 35 0 0,4-22 41 0 0,1-7 0 0 0,0 1 0 0 0,0-1 0 0 0,1 0 0 0 0,-1 0 0 0 0,6 5 0 0 0,1-1 0 0 0,-1-4 0 0 0,-1-2-1 0 0,0 1 1 0 0,1-1-1 0 0,0 0 1 0 0,0 0-1 0 0,0-1 1 0 0,0-1-1 0 0,0 0 1 0 0,1 0-1 0 0,-1 0 1 0 0,0-1-1 0 0,1-1 1 0 0,-1 1-1 0 0,0-2 1 0 0,16-3-1 0 0,-18 4-283 0 0,0 0-1 0 0,0 0 0 0 0,9 0 1 0 0,0 1-1146 0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33.8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56 2304 0 0,'2'-2'4504'0'0,"11"-10"-2801"0"0,10-10-800 0 0,-9 3-3304 0 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34.2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563 1 6448 0 0,'0'0'72'0'0,"0"0"-44"0"0,-1 0 0 0 0,1 0 0 0 0,-14 2 11670 0 0,15 0-11402 0 0,0 0-1 0 0,0 1 1 0 0,0-1-1 0 0,0 1 1 0 0,-1-1-1 0 0,1 1 1 0 0,-1 0-1 0 0,0-1 1 0 0,0 1-1 0 0,0-1 1 0 0,0 1-1 0 0,0 0 1 0 0,-1-1-1 0 0,0 3 1 0 0,-12 41 2099 0 0,10-38-2110 0 0,2-6-203 0 0,0 1 1 0 0,0-1-1 0 0,0 1 0 0 0,0-1 0 0 0,-1 0 0 0 0,0 0 0 0 0,1 0 1 0 0,-1 0-1 0 0,0 0 0 0 0,-4 3 0 0 0,5-3-5 0 0,-1 0 0 0 0,0 0 0 0 0,1 0 0 0 0,-1 1-1 0 0,1-1 1 0 0,0 0 0 0 0,-1 3 0 0 0,-8 13 283 0 0,-59 56 338 0 0,66-70-743 0 0,-1 0-1 0 0,0-1 0 0 0,0 1 1 0 0,-8 4-1 0 0,7-4 57 0 0,0 0 0 0 0,0 0 0 0 0,-7 7 0 0 0,-25 23 402 0 0,23-22-310 0 0,-18 21 0 0 0,25-26-90 0 0,0 0 1 0 0,0 0-1 0 0,-1 0 0 0 0,0-1 0 0 0,0 0 1 0 0,0-1-1 0 0,-12 6 0 0 0,14-8-1 0 0,0 0-1 0 0,-1-1 1 0 0,0 1-1 0 0,1-1 1 0 0,-1-1-1 0 0,0 1 1 0 0,0-1-1 0 0,0 0 1 0 0,0-1-1 0 0,0 0 1 0 0,-7 0-1 0 0,-23-13-11 0 0,35 13-12 0 0,0 0 1 0 0,-1-1-1 0 0,1 0 0 0 0,0 1 1 0 0,0-1-1 0 0,1 0 0 0 0,-1 0 1 0 0,0 0-1 0 0,0 0 0 0 0,0 0 0 0 0,1-1 1 0 0,-3-1-1 0 0,-12-9-580 0 0,4 3 166 0 0,-13-7-3461 0 0,16 15 1944 0 0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34.6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1 5064 0 0,'0'0'389'0'0,"0"2"166"0"0,-3 37 12021 0 0,-12 20-6964 0 0,1 3-3977 0 0,-2 3-1048 0 0,13-50-556 0 0,1-3-9 0 0,0 0-1 0 0,1 0 1 0 0,0 18-1 0 0,1-29-18 0 0,0 0-1 0 0,0-1 1 0 0,0 1-1 0 0,0 0 1 0 0,0-1-1 0 0,0 1 1 0 0,0 0-1 0 0,1-1 1 0 0,-1 1-1 0 0,0 0 1 0 0,0-1 0 0 0,0 1-1 0 0,1 0 1 0 0,-1-1-1 0 0,0 1 1 0 0,1-1-1 0 0,0 2 1 0 0,4-1 31 0 0,-4-1-20 0 0,5 1 45 0 0,0 0 1 0 0,0 0 0 0 0,0-1 0 0 0,0 0 0 0 0,0 0 0 0 0,0 0-1 0 0,0-1 1 0 0,6-1 0 0 0,-8 1-52 0 0,2 0-14 0 0,0-1-1 0 0,-1 0 1 0 0,1-1-1 0 0,0 1 1 0 0,-1-1 0 0 0,1 0-1 0 0,5-5 1 0 0,0 1-23 0 0,1-2-1615 0 0,-11 9 1436 0 0,-1-1 1 0 0,1 1 0 0 0,0-1 0 0 0,0 0 0 0 0,-1 1 0 0 0,1 0-1 0 0,0-1 1 0 0,0 1 0 0 0,0-1 0 0 0,0 1 0 0 0,0 0 0 0 0,0 0-1 0 0,-1-1 1 0 0,1 1 0 0 0,0 0 0 0 0,1 0 0 0 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34.9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9672 0 0,'0'0'10914'0'0,"0"3"-9501"0"0,0 13-581 0 0,1 1-1 0 0,1-1 1 0 0,1 0-1 0 0,7 25 1 0 0,-6-25-653 0 0,-1 0 0 0 0,2 22 1 0 0,-3-23-140 0 0,0 1-1 0 0,7 26 1 0 0,-8-41-58 0 0,-1 0 0 0 0,0 0 1 0 0,1 0-1 0 0,-1 0 0 0 0,1 0 0 0 0,-1 0 1 0 0,1 0-1 0 0,0 0 0 0 0,-1 0 0 0 0,1 0 1 0 0,0-1-1 0 0,-1 1 0 0 0,1 0 0 0 0,0 0 1 0 0,0-1-1 0 0,0 1 0 0 0,0 0 0 0 0,1 0 1 0 0,0 0-205 0 0,0-1-274 0 0,7-1-1144 0 0,1-2-496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6.0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52 18863 0 0,'5'11'430'0'0,"-4"-9"1028"0"0,-2 0-1299 0 0,-1 0-112 0 0,1-1-1 0 0,0 1 1 0 0,0 0 0 0 0,0-1-1 0 0,1 1 1 0 0,-1 0 0 0 0,0 0-1 0 0,1 0 1 0 0,-1 0 0 0 0,1 0-1 0 0,-1 3 1 0 0,1 1 390 0 0,-1-2-157 0 0,1 0-1 0 0,0-1 0 0 0,0 1 0 0 0,0 0 1 0 0,0 0-1 0 0,0 0 0 0 0,1-1 1 0 0,0 1-1 0 0,0 0 0 0 0,0-1 1 0 0,3 7-1 0 0,0 1-3 0 0,3 15-276 0 0,-7-19 0 0 0,-1 0 0 0 0,5 16-39 0 0,0 0 0 0 0,2-1-1 0 0,11 30 1 0 0,-13-42-610 0 0,-3-9 265 0 0,0 0 0 0 0,-1 0-1 0 0,1 0 1 0 0,0 1 0 0 0,-1-1 0 0 0,0 0 0 0 0,1 0 0 0 0,-1 1 0 0 0,1 2-1 0 0</inkml:trace>
  <inkml:trace contextRef="#ctx0" brushRef="#br0" timeOffset="1">0 0 5984 0 0,'0'0'13455'0'0,"10"4"-13367"0"0,6 0-624 0 0,-4 2-120 0 0,-7 4-24 0 0,5 4-8 0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35.4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67 9216 0 0,'0'0'13381'0'0,"2"-1"-12761"0"0,2-3-434 0 0,1 0 1 0 0,0 0-1 0 0,0 1 1 0 0,0-1-1 0 0,1 2 1 0 0,-1-1-1 0 0,1 0 1 0 0,9-2-1 0 0,-12 4-132 0 0,0 0 0 0 0,-1-1-1 0 0,1 1 1 0 0,-1 0 0 0 0,1-1-1 0 0,-1 0 1 0 0,0 0 0 0 0,1 1 0 0 0,3-6-1 0 0,-4 5 5 0 0,0 0 37 0 0,-1 1-30 0 0,6-6-66 0 0,-6 5-127 0 0,-17 12-1575 0 0,7-9 1061 0 0,8-1 519 0 0,0-1-1 0 0,-1 1 1 0 0,1 0-1 0 0,-1 1 1 0 0,1-1 0 0 0,-1 0-1 0 0,1 0 1 0 0,0 1-1 0 0,-1-1 1 0 0,1 1-1 0 0,0-1 1 0 0,-1 1-1 0 0,1-1 1 0 0,0 1-1 0 0,0 0 1 0 0,-1 0-1 0 0,1-1 1 0 0,0 1-1 0 0,0 0 1 0 0,-1 2-1 0 0,0 0-113 0 0,0-1-1 0 0,1 1 0 0 0,-1 0 0 0 0,0-1 0 0 0,0 1 0 0 0,-4 3 0 0 0,2-3 68 0 0,1 0 0 0 0,1 0 0 0 0,-1 0 0 0 0,0 1 0 0 0,-2 3 0 0 0,-1 4-199 0 0,4-8 354 0 0,0 0-1 0 0,1 0 1 0 0,-1 0-1 0 0,1 0 1 0 0,0 0 0 0 0,0 0-1 0 0,0 0 1 0 0,0 0-1 0 0,1 0 1 0 0,-1 4-1 0 0,0-2 276 0 0,1 0 0 0 0,0-1-1 0 0,0 1 1 0 0,0 0 0 0 0,1 0-1 0 0,0 0 1 0 0,-1-1 0 0 0,2 1-1 0 0,1 7 1 0 0,2-2 562 0 0,0 1 1 0 0,9 15-1 0 0,-13-23-618 0 0,1 1-1 0 0,-1-1 1 0 0,0 0-1 0 0,0 1 1 0 0,0-1-1 0 0,-1 1 1 0 0,1 4-1 0 0,1 3 225 0 0,-2 1-53 0 0,3 6 176 0 0,-1-13-524 0 0,1 1 0 0 0,-1 0 0 0 0,0 0 0 0 0,-1 1 0 0 0,2 6 0 0 0,1 9 121 0 0,-3-19-32 0 0,0 1 0 0 0,0 0 0 0 0,-1-1 0 0 0,1 1 1 0 0,-1 0-1 0 0,0 0 0 0 0,0-1 0 0 0,-1 8 1 0 0,0-3 6 0 0,-1-1 0 0 0,0 0 0 0 0,0 0 0 0 0,-1 0 0 0 0,0 0 0 0 0,-5 10 0 0 0,7-16-114 0 0,0 1 1 0 0,0 0 0 0 0,1-1-1 0 0,-1 1 1 0 0,1 0 0 0 0,-1 0-1 0 0,1-1 1 0 0,0 1-1 0 0,-1 0 1 0 0,1 0 0 0 0,0 0-1 0 0,0-1 1 0 0,1 1-1 0 0,-1 0 1 0 0,1 2 0 0 0,-1-3-10 0 0,0 0 1 0 0,1 1 0 0 0,-1-1 0 0 0,0 0-1 0 0,0 0 1 0 0,0 0 0 0 0,0 1 0 0 0,0-1-1 0 0,0 0 1 0 0,0 0 0 0 0,0 1 0 0 0,-1-1-1 0 0,1 0 1 0 0,0 0 0 0 0,-1 0 0 0 0,1 0-1 0 0,-1 1 1 0 0,1-1 0 0 0,-1 0 0 0 0,1 0-1 0 0,-1 0 1 0 0,0 0 0 0 0,0 0 0 0 0,1 0-1 0 0,-1 0 1 0 0,0-1 0 0 0,0 1 0 0 0,0 0-1 0 0,0 0 1 0 0,0-1 0 0 0,0 1 0 0 0,0 0-1 0 0,0-1 1 0 0,-3 1 0 0 0,3 0-43 0 0,-1 0 1 0 0,1-1-1 0 0,-1 0 1 0 0,0 1 0 0 0,0-1-1 0 0,1 0 1 0 0,-1 1-1 0 0,0-1 1 0 0,1 0-1 0 0,-1-1 1 0 0,0 1-1 0 0,0 0 1 0 0,1 0-1 0 0,-1-1 1 0 0,0 1 0 0 0,1-1-1 0 0,-1 1 1 0 0,1-1-1 0 0,-1 0 1 0 0,1 1-1 0 0,-3-2 1 0 0,-11-11-2602 0 0,5-4-4170 0 0,4 3-717 0 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35.7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86 10136 0 0,'0'0'9978'0'0,"2"2"-9086"0"0,1 4-297 0 0,-1-4-402 0 0,0 1 0 0 0,-1 0 1 0 0,1 0-1 0 0,0-1 0 0 0,1 1 1 0 0,3 3-1 0 0,-5-5-179 0 0,0-1-1 0 0,0 1 1 0 0,0 0-1 0 0,0 0 1 0 0,0-1 0 0 0,0 1-1 0 0,0 0 1 0 0,0 0-1 0 0,-1 0 1 0 0,1 0 0 0 0,0 0-1 0 0,-1 0 1 0 0,1 0-1 0 0,0 2 1 0 0,0-1 59 0 0,2-2-13 0 0,-1 0-38 0 0,0 0-1 0 0,0 0 0 0 0,1 0 0 0 0,-1-1 1 0 0,0 1-1 0 0,0-1 0 0 0,0 0 0 0 0,0 0 1 0 0,0 1-1 0 0,0-1 0 0 0,0 0 0 0 0,0-1 1 0 0,0 1-1 0 0,0 0 0 0 0,2-2 0 0 0,-2 0 24 0 0,0 0 0 0 0,1 0-1 0 0,-1-1 1 0 0,0 1 0 0 0,-1 0-1 0 0,1-1 1 0 0,0 1 0 0 0,-1-1-1 0 0,0 1 1 0 0,0-1 0 0 0,0 1-1 0 0,0-1 1 0 0,-1 0 0 0 0,1 0-1 0 0,-1 1 1 0 0,0-1 0 0 0,-1-6-1 0 0,1 8-16 0 0,0-1-1 0 0,-1 1 1 0 0,1-1-1 0 0,-1 1 1 0 0,0 0-1 0 0,0 0 1 0 0,0-1-1 0 0,0 1 1 0 0,0 0-1 0 0,0 0 1 0 0,-1 0-1 0 0,1 0 1 0 0,-1 0-1 0 0,1 0 0 0 0,-1 1 1 0 0,0-1-1 0 0,-1-1 1 0 0,-1 1-29 0 0,1 0 0 0 0,0 1 0 0 0,-1 0 1 0 0,1-1-1 0 0,-1 1 0 0 0,0 1 0 0 0,1-1 0 0 0,-1 0 0 0 0,0 1 1 0 0,1 0-1 0 0,-1 0 0 0 0,0 0 0 0 0,1 0 0 0 0,-1 1 0 0 0,0-1 1 0 0,1 1-1 0 0,-1 0 0 0 0,-6 2 0 0 0,1 1-319 0 0,-1-1 0 0 0,1 2-1 0 0,0-1 1 0 0,0 1 0 0 0,-14 11 0 0 0,1 2-1202 0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37.5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4 5528 0 0,'-7'-3'7122'0'0,"-5"7"-1562"0"0,-3 1-1174 0 0,14-4-4219 0 0,-1 0-1 0 0,1 0 1 0 0,-1 0 0 0 0,1 0-1 0 0,0 0 1 0 0,-1 0-1 0 0,1 0 1 0 0,0 0 0 0 0,0 1-1 0 0,0-1 1 0 0,0 0-1 0 0,0 1 1 0 0,-1 1 0 0 0,-2 5 67 0 0,1 0 0 0 0,0 0 0 0 0,0 0 0 0 0,1 0 1 0 0,0 0-1 0 0,-2 16 0 0 0,2 52 94 0 0,2-49-254 0 0,1-13-64 0 0,0-1 0 0 0,1 1 0 0 0,0-1 1 0 0,7 23-1 0 0,23 50-48 0 0,-25-68-31 0 0,-5-13-9 0 0,1 0 0 0 0,-1 0 0 0 0,1-1 0 0 0,0 1 0 0 0,1-1 0 0 0,-1 0 1 0 0,0 0-1 0 0,6 4 0 0 0,-8-7-149 0 0,0 1 1 0 0,0-1-1 0 0,1 0 0 0 0,-1 0 1 0 0,0 0-1 0 0,1 0 1 0 0,-1 0-1 0 0,1-1 1 0 0,-1 1-1 0 0,1 0 0 0 0,0-1 1 0 0,-1 1-1 0 0,1-1 1 0 0,0 1-1 0 0,-1-1 1 0 0,1 0-1 0 0,0 0 0 0 0,-1 0 1 0 0,1 0-1 0 0,0 0 1 0 0,-1 0-1 0 0,1 0 1 0 0,0 0-1 0 0,0-1 0 0 0,-1 1 1 0 0,1-1-1 0 0,-1 1 1 0 0,4-2-1 0 0,5-7-7127 0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37.8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22 147 4144 0 0,'4'-14'18263'0'0,"-5"19"-17959"0"0,0-1 0 0 0,1 1 0 0 0,0 0-1 0 0,0-1 1 0 0,0 1 0 0 0,0-1 0 0 0,1 1-1 0 0,0-1 1 0 0,2 8 0 0 0,17 39 358 0 0,-15-38-454 0 0,-3-8-166 0 0,0 1 0 0 0,1-1 0 0 0,0 0 0 0 0,0 0 0 0 0,0 0 0 0 0,0-1 0 0 0,1 1 0 0 0,0-1 0 0 0,5 6 0 0 0,30 8 57 0 0,-37-17-68 0 0,1 0-1 0 0,0 0 1 0 0,0 0 0 0 0,0 0-1 0 0,0-1 1 0 0,0 1 0 0 0,0-1-1 0 0,0 0 1 0 0,0 0 0 0 0,4 0-1 0 0,-4 0 30 0 0,-3 0-45 0 0,1 0 1 0 0,0 0-1 0 0,-1-1 0 0 0,1 1 0 0 0,0 0 0 0 0,-1-1 1 0 0,1 1-1 0 0,0 0 0 0 0,-1-1 0 0 0,1 1 0 0 0,-1-1 1 0 0,1 1-1 0 0,-1-1 0 0 0,1 1 0 0 0,-1-1 0 0 0,1 0 1 0 0,-1 1-1 0 0,1-1 0 0 0,0-1 0 0 0,0 1 18 0 0,5-8-33 0 0,0 1 0 0 0,-1-1-1 0 0,0-1 1 0 0,-1 1 0 0 0,1 0-1 0 0,-2-1 1 0 0,4-11 0 0 0,-6 14-24 0 0,1-1 1 0 0,-1 1 0 0 0,-1-1 0 0 0,1 1 0 0 0,-1-1 0 0 0,-1 0 0 0 0,1 1 0 0 0,-1-1-1 0 0,-1 1 1 0 0,-3-12 0 0 0,2 8 32 0 0,-1 1 0 0 0,0-1 0 0 0,-1 1 0 0 0,0 0 1 0 0,0 0-1 0 0,-1 1 0 0 0,0 0 0 0 0,-10-10 0 0 0,13 15-46 0 0,0 1 0 0 0,-1 0 1 0 0,0-1-1 0 0,0 1 0 0 0,0 1 0 0 0,0-1 0 0 0,0 1 1 0 0,-1-1-1 0 0,1 1 0 0 0,-1 0 0 0 0,0 1 1 0 0,1-1-1 0 0,-1 1 0 0 0,0 0 0 0 0,0 0 0 0 0,0 1 1 0 0,0-1-1 0 0,1 1 0 0 0,-1 0 0 0 0,-10 1 1 0 0,13 0-55 0 0,-1-1 1 0 0,1 1 0 0 0,0 0 0 0 0,-1 0 0 0 0,1 0 0 0 0,0 0-1 0 0,0 0 1 0 0,-1 1 0 0 0,1-1 0 0 0,0 0 0 0 0,0 1 0 0 0,1 0 0 0 0,-1-1-1 0 0,-3 5 1 0 0,1-1-611 0 0,1-1 0 0 0,0 1 0 0 0,0 0 0 0 0,1 0 0 0 0,-4 10 0 0 0,0-2-1274 0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38.3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158 119 11976 0 0,'0'0'546'0'0,"2"-1"-10"0"0,-2 1-460 0 0,4-2 57 0 0,-3 1-133 0 0,-1 0 1 0 0,1 0-1 0 0,-1 0 0 0 0,1 0 1 0 0,-1 0-1 0 0,0 0 0 0 0,0 0 1 0 0,1 0-1 0 0,-1 0 1 0 0,0 0-1 0 0,0 0 0 0 0,0-2 1 0 0,0-7 728 0 0,1 8-234 0 0,-1 0 0 0 0,0-1 0 0 0,0 1 0 0 0,0-1-1 0 0,0 1 1 0 0,0-1 0 0 0,-1 1 0 0 0,1-1 0 0 0,-1 1-1 0 0,1 0 1 0 0,-1-1 0 0 0,0 1 0 0 0,-1-4 0 0 0,-1 4 117 0 0,-2-5 649 0 0,-1 0-1 0 0,0 0 0 0 0,-9-7 1 0 0,12 12-1175 0 0,1 0 0 0 0,-1 0 0 0 0,1 1 0 0 0,-1-1 0 0 0,0 1 0 0 0,0 0 0 0 0,1 0 0 0 0,-1 0 0 0 0,0 0 0 0 0,0 1 0 0 0,0-1 0 0 0,0 1 0 0 0,-6-1 0 0 0,4 1-36 0 0,-3 0-14 0 0,1 0-1 0 0,-1 1 1 0 0,-13 2-1 0 0,20-3-35 0 0,-1 0 0 0 0,0 1 0 0 0,1-1 0 0 0,-1 1-1 0 0,0 0 1 0 0,1-1 0 0 0,-1 1 0 0 0,1 0 0 0 0,0 0 0 0 0,-1 0-1 0 0,1 0 1 0 0,0 0 0 0 0,-1 0 0 0 0,1 0 0 0 0,0 1-1 0 0,0-1 1 0 0,0 0 0 0 0,0 1 0 0 0,0-1 0 0 0,0 1 0 0 0,0-1-1 0 0,0 4 1 0 0,0-4-18 0 0,0 0 0 0 0,1 0 1 0 0,0 0-1 0 0,-1 1 0 0 0,1-1 0 0 0,0 0 0 0 0,-1 1 0 0 0,1-1 1 0 0,0 0-1 0 0,0 0 0 0 0,0 1 0 0 0,0-1 0 0 0,0 0 0 0 0,1 1 0 0 0,-1-1 1 0 0,1 2-1 0 0,0 0-15 0 0,-1-3 20 0 0,0 1 1 0 0,0 0-1 0 0,1 0 0 0 0,-1 0 1 0 0,0 0-1 0 0,1-1 0 0 0,-1 1 0 0 0,1 0 1 0 0,-1 0-1 0 0,1-1 0 0 0,-1 1 1 0 0,1 0-1 0 0,0-1 0 0 0,-1 1 0 0 0,1-1 1 0 0,1 2-1 0 0,1 0-24 0 0,5 6-12 0 0,1 0-1 0 0,0-1 1 0 0,1 0 0 0 0,-1 0 0 0 0,15 7 0 0 0,56 22-187 0 0,-77-35 242 0 0,-1 0 0 0 0,1 1 0 0 0,0 0 0 0 0,0-1 0 0 0,0 1 0 0 0,-1 0 0 0 0,1 0 0 0 0,-1 1 0 0 0,0-1 0 0 0,1 0 0 0 0,-1 1 0 0 0,0-1 0 0 0,-1 1 0 0 0,1 0 0 0 0,0 0 0 0 0,-1-1 0 0 0,1 1 0 0 0,-1 0 0 0 0,0 1 0 0 0,0-1 0 0 0,0 0 0 0 0,-1 0 0 0 0,1 0 0 0 0,-1 0 0 0 0,1 1 0 0 0,-1-1 0 0 0,0 0 0 0 0,0 0 0 0 0,-1 1 0 0 0,1-1 0 0 0,-1 0 0 0 0,1 0 0 0 0,-1 0 0 0 0,0 0 0 0 0,0 1 0 0 0,-1-1 0 0 0,1 0 0 0 0,0-1 0 0 0,-1 1 0 0 0,0 0 0 0 0,0 0 0 0 0,0-1 0 0 0,0 1 0 0 0,0-1 0 0 0,0 0 0 0 0,-1 1 0 0 0,-3 1 0 0 0,0-1 30 0 0,0 0 0 0 0,0 0-1 0 0,0-1 1 0 0,-12 3 0 0 0,2 0-23 0 0,11-4-32 0 0,0-1 1 0 0,-1 1-1 0 0,1-1 0 0 0,0 0 0 0 0,0 0 0 0 0,0 0 1 0 0,0-1-1 0 0,0 1 0 0 0,-9-4 0 0 0,-8 0-657 0 0,20 4 485 0 0,0 0 0 0 0,0-1 0 0 0,0 1 1 0 0,0-1-1 0 0,0 0 0 0 0,0 1 0 0 0,1-1 0 0 0,-1 0 0 0 0,0 0 0 0 0,0 0 0 0 0,1-1 0 0 0,-1 1 0 0 0,0 0 0 0 0,1-1 1 0 0,-3-1-1 0 0,-1-4-2187 0 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38.7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188 260 11976 0 0,'-14'-22'1253'0'0,"-1"0"-160"0"0,7 7 2564 0 0,8 13-3241 0 0,-1 1 0 0 0,1 0 0 0 0,-1 0-1 0 0,0-1 1 0 0,0 1 0 0 0,1 0-1 0 0,-1 0 1 0 0,0 0 0 0 0,0 0 0 0 0,0 0-1 0 0,-1 0 1 0 0,1 0 0 0 0,0 1-1 0 0,0-1 1 0 0,0 0 0 0 0,0 0-1 0 0,-1 1 1 0 0,-1-1 0 0 0,1 0-304 0 0,0 1 1 0 0,0-1-1 0 0,1 1 1 0 0,-1 0 0 0 0,0 0-1 0 0,0 0 1 0 0,0 0-1 0 0,0 0 1 0 0,1 0-1 0 0,-1 0 1 0 0,0 1-1 0 0,0-1 1 0 0,1 1-1 0 0,-1-1 1 0 0,0 1 0 0 0,0 0-1 0 0,1-1 1 0 0,-1 1-1 0 0,1 0 1 0 0,-1 0-1 0 0,-1 2 1 0 0,-2 2-63 0 0,0 1 0 0 0,1-1-1 0 0,-1 1 1 0 0,2 1 0 0 0,-1-1 0 0 0,0 0 0 0 0,1 1 0 0 0,0 0 0 0 0,-2 7-1 0 0,1 1 34 0 0,0 1 0 0 0,1-1-1 0 0,-2 21 1 0 0,4-19-122 0 0,0 1 0 0 0,2 0 0 0 0,0-1 1 0 0,1 1-1 0 0,8 29 0 0 0,-8-36 8 0 0,2 0 1 0 0,0 0-1 0 0,0 0 1 0 0,1-1-1 0 0,0 0 1 0 0,0 0-1 0 0,1 0 1 0 0,1-1-1 0 0,14 17 0 0 0,-17-22-10 0 0,1 0 0 0 0,-1-1-1 0 0,1 1 1 0 0,0-1 0 0 0,0 0-1 0 0,1 0 1 0 0,-1 0 0 0 0,1-1-1 0 0,-1 0 1 0 0,1 0 0 0 0,0-1-1 0 0,0 1 1 0 0,0-1 0 0 0,0 0-1 0 0,10 0 1 0 0,-10-4-12 0 0,4-5 54 0 0,-1-1 0 0 0,0-1 0 0 0,0 1 0 0 0,-1-2 1 0 0,0 1-1 0 0,-1-1 0 0 0,10-19 0 0 0,-5 6 110 0 0,-1-1-1 0 0,13-47 1 0 0,-20 54-71 0 0,-2 1 0 0 0,0 0-1 0 0,0-1 1 0 0,-2 0 0 0 0,0 1-1 0 0,-1-1 1 0 0,-1 1 0 0 0,-4-18-1 0 0,3 21-18 0 0,-2 0-1 0 0,1 0 0 0 0,-2 1 0 0 0,1 0 0 0 0,-2 0 0 0 0,0 1 0 0 0,0-1 0 0 0,-2 2 1 0 0,1-1-1 0 0,-11-10 0 0 0,10 13-12 0 0,-1 0 0 0 0,0 1 0 0 0,0 1 0 0 0,-1-1 0 0 0,-15-6 1 0 0,8 3-20 0 0,13 8-8 0 0,1 0 0 0 0,-1 1-1 0 0,0 0 1 0 0,0 0-1 0 0,0 0 1 0 0,0 1-1 0 0,0-1 1 0 0,0 1 0 0 0,0 0-1 0 0,-1 1 1 0 0,1-1-1 0 0,0 1 1 0 0,-1 0-1 0 0,1 1 1 0 0,0-1-1 0 0,0 1 1 0 0,-1 0 0 0 0,1 0-1 0 0,0 0 1 0 0,0 1-1 0 0,0 0 1 0 0,0 0-1 0 0,1 0 1 0 0,-1 1 0 0 0,-7 5-1 0 0,10-6 10 0 0,0-1-1 0 0,0 1 0 0 0,0 0 1 0 0,1 0-1 0 0,-1 0 1 0 0,1 0-1 0 0,0 1 0 0 0,-1-1 1 0 0,1 0-1 0 0,0 0 1 0 0,0 1-1 0 0,1-1 1 0 0,-1 1-1 0 0,0-1 0 0 0,1 1 1 0 0,-1 2-1 0 0,0 7-32 0 0,0 0 1 0 0,1 14-1 0 0,0-12-9 0 0,1-6 46 0 0,-1 0 1 0 0,1 0-1 0 0,1 0 0 0 0,0 0 1 0 0,0 0-1 0 0,0 0 0 0 0,1-1 0 0 0,0 1 1 0 0,0-1-1 0 0,1 0 0 0 0,0 0 0 0 0,0 0 1 0 0,6 6-1 0 0,-2-3 26 0 0,0-1 0 0 0,1 0 0 0 0,0-1 0 0 0,0 0 0 0 0,1 0 0 0 0,0-1 0 0 0,19 11 0 0 0,-23-15-7 0 0,-1 1 0 0 0,1-2 1 0 0,0 1-1 0 0,0-1 0 0 0,0 1 0 0 0,0-2 0 0 0,1 1 0 0 0,-1-1 0 0 0,0 0 1 0 0,1 0-1 0 0,-1-1 0 0 0,1 1 0 0 0,8-2 0 0 0,39-9-52 0 0,-47 9-46 0 0,0-1-1 0 0,0 0 1 0 0,14-6-1 0 0,6-2-1894 0 0,-10 6-131 0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39.1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 10136 0 0,'0'0'3248'0'0,"16"0"4110"0"0,-4 1-5810 0 0,-10-1-1396 0 0,0 0 1 0 0,0 1-1 0 0,-1-1 1 0 0,1 0-1 0 0,0 0 1 0 0,0 0-1 0 0,0-1 1 0 0,0 1-1 0 0,0 0 1 0 0,0-1-1 0 0,0 1 0 0 0,-1-1 1 0 0,1 1-1 0 0,0-1 1 0 0,0 0-1 0 0,-1 0 1 0 0,1 0-1 0 0,0 0 1 0 0,-1 0-1 0 0,1 0 1 0 0,-1 0-1 0 0,0-1 0 0 0,1 1 1 0 0,-1 0-1 0 0,2-3 1 0 0,-2 3-156 0 0,-1 0-1 0 0,1 0 1 0 0,-1 0 0 0 0,1 0 0 0 0,-1 1-1 0 0,0-1 1 0 0,1 0 0 0 0,-1 0 0 0 0,0 0-1 0 0,0 0 1 0 0,0 0 0 0 0,0 0 0 0 0,0-2 0 0 0,0 2-321 0 0</inkml:trace>
  <inkml:trace contextRef="#ctx0" brushRef="#br0" timeOffset="1">5 186 18455 0 0,'0'0'2000'0'0,"5"9"-2000"0"0,1 5 0 0 0,4-4 976 0 0,-4 0 152 0 0,10-6 32 0 0,0-4 8 0 0,-5 0-592 0 0,5-4-128 0 0,-6-2-16 0 0,12 2-8 0 0,-1-6-424 0 0,-5 0-192 0 0,6-3 8 0 0,-7-5-10391 0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39.7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154 50 5528 0 0,'-21'-38'978'0'0,"17"36"2774"0"0,2 2-2884 0 0,-7-2 2128 0 0,3 0-1454 0 0,1 0 1 0 0,-1 1 0 0 0,-9-1 0 0 0,14 2-1378 0 0,0 1 0 0 0,0 0 1 0 0,0-1-1 0 0,0 1 1 0 0,0 0-1 0 0,0-1 0 0 0,0 1 1 0 0,0 0-1 0 0,0 0 0 0 0,0 0 1 0 0,-1 1-1 0 0,-3 3 155 0 0,3-3-226 0 0,-1 0 1 0 0,1-1 0 0 0,0 1 0 0 0,0 0 0 0 0,0 0-1 0 0,0 0 1 0 0,0 0 0 0 0,0 1 0 0 0,1-1 0 0 0,-1 0-1 0 0,1 1 1 0 0,-1-1 0 0 0,1 1 0 0 0,0 0 0 0 0,0-1 0 0 0,0 1-1 0 0,0 0 1 0 0,0 5 0 0 0,-9 27 439 0 0,6-25-429 0 0,1 0-1 0 0,-2 15 1 0 0,-1 12 69 0 0,3-25-123 0 0,1 0-1 0 0,0 0 1 0 0,1 22 0 0 0,17 84 93 0 0,-15-106-144 0 0,0-1 0 0 0,1 1 0 0 0,1-1 0 0 0,0 1 0 0 0,0-1 0 0 0,1 0 0 0 0,1 0 0 0 0,0-1 0 0 0,0 1 0 0 0,1-1 0 0 0,0 0 0 0 0,1-1 0 0 0,9 12 0 0 0,-9-14-2 0 0,0 0-1 0 0,1 0 1 0 0,0 0-1 0 0,0-1 1 0 0,14 8 0 0 0,-13-9-14 0 0,-1-1-109 0 0,0 1 0 0 0,1-1 1 0 0,15 5-1 0 0,-24-9 116 0 0,9 3-418 0 0,-1-1-1 0 0,1-1 0 0 0,-1 1 0 0 0,16 0 0 0 0,-2-2-1423 0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0.1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6448 0 0,'0'0'16299'0'0,"0"2"-15223"0"0,0 3-634 0 0,1 1 0 0 0,1 0 0 0 0,-1 0-1 0 0,4 9 1 0 0,2 6-39 0 0,27 169 681 0 0,-33-182-1294 0 0,1 0 0 0 0,1 0 0 0 0,5 12 0 0 0,-8-20-61 0 0,0 0-1 0 0,0 1 0 0 0,0-1 1 0 0,1 1-1 0 0,-1-1 1 0 0,0 0-1 0 0,1 1 0 0 0,-1-1 1 0 0,0 1-1 0 0,0-1 1 0 0,1 0-1 0 0,-1 0 1 0 0,1 1-1 0 0,-1-1 0 0 0,0 0 1 0 0,1 0-1 0 0,-1 1 1 0 0,1-1-1 0 0,-1 0 0 0 0,0 0 1 0 0,1 0-1 0 0,0 1 1 0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0.4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 15696 0 0,'0'0'1849'0'0,"1"2"-883"0"0,0-1-721 0 0,0 1 0 0 0,0-1 0 0 0,0 0-1 0 0,0 0 1 0 0,0 0 0 0 0,0 0-1 0 0,0 1 1 0 0,0-1 0 0 0,0-1-1 0 0,1 1 1 0 0,-1 0 0 0 0,0 0 0 0 0,1 0-1 0 0,-1-1 1 0 0,0 1 0 0 0,1-1-1 0 0,-1 1 1 0 0,3 0 0 0 0,-1-1-72 0 0,0 0 0 0 0,0 0 0 0 0,1 0 0 0 0,-1 0 0 0 0,0-1 0 0 0,0 1 0 0 0,0-1 0 0 0,5-1 0 0 0,34-7 1215 0 0,-34 8-1219 0 0,0 0-1 0 0,0-1 0 0 0,0 0 1 0 0,0 0-1 0 0,10-5 1 0 0,-15 5-36 0 0,1 1 1 0 0,0-1-1 0 0,0 1 1 0 0,-1 0 0 0 0,1 0-1 0 0,0 1 1 0 0,0-1 0 0 0,4 1-1 0 0,-7 1-121 0 0,0 0 1 0 0,0 0-1 0 0,0 1 1 0 0,0-1-1 0 0,0 1 0 0 0,-1-1 1 0 0,1 0-1 0 0,0 1 0 0 0,-1-1 1 0 0,0 1-1 0 0,1 0 0 0 0,0 2 1 0 0,-1-2 1 0 0,3 7 19 0 0,-1 0 0 0 0,-1 0 1 0 0,1 10-1 0 0,1 1-13 0 0,-2-3-5 0 0,-1-1-1 0 0,0 0 1 0 0,-1 1 0 0 0,-6 26-1 0 0,0 18-15 0 0,4-38-135 0 0,-5 26 1 0 0,4-31-442 0 0,1 1 0 0 0,-2 27 1 0 0,3-17-1579 0 0,-3-11-4887 0 0,-3-7-527 0 0</inkml:trace>
  <inkml:trace contextRef="#ctx0" brushRef="#br0" timeOffset="1">32 274 15576 0 0,'0'-5'129'0'0,"0"-2"156"0"0,0 0 1 0 0,0 1-1 0 0,-1-1 1 0 0,0 0 0 0 0,-2-8-1 0 0,4 19 92 0 0,1 1-1 0 0,-1-2 0 0 0,1 1 1 0 0,0 0-1 0 0,0 0 1 0 0,0 0-1 0 0,1-1 0 0 0,-1 1 1 0 0,1-1-1 0 0,0 0 1 0 0,3 4-1 0 0,-3-5-197 0 0,-1-1 0 0 0,1 1 0 0 0,0 0-1 0 0,-1-1 1 0 0,1 1 0 0 0,0-1 0 0 0,0 0 0 0 0,0 0 0 0 0,0 0-1 0 0,0-1 1 0 0,0 1 0 0 0,0 0 0 0 0,0-1 0 0 0,0 0-1 0 0,0 0 1 0 0,0 0 0 0 0,4-1 0 0 0,60-11 1324 0 0,-32 6-949 0 0,18-7-3012 0 0,-32 12 1088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6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1 165 4608 0 0,'1'-1'16239'0'0,"2"-19"-14041"0"0,-3 17-1958 0 0,0 0 0 0 0,1 0-1 0 0,-1 1 1 0 0,1-1-1 0 0,-1 0 1 0 0,1 0-1 0 0,2-4 1 0 0,0 0 238 0 0,1 0 0 0 0,0 0 0 0 0,1 0 0 0 0,7-8 0 0 0,-10 12-412 0 0,0 1 0 0 0,0 1 0 0 0,0-1 0 0 0,0 0 0 0 0,0 0 0 0 0,1 1 0 0 0,-1 0 1 0 0,0-1-1 0 0,1 1 0 0 0,-1 0 0 0 0,1 0 0 0 0,0 0 0 0 0,-1 0 0 0 0,1 1 0 0 0,0-1 1 0 0,-1 1-1 0 0,4-1 0 0 0,-4 1-56 0 0,3 0 21 0 0,0 0-1 0 0,0 0 1 0 0,-1 1 0 0 0,1-1 0 0 0,0 1-1 0 0,8 3 1 0 0,35 9-31 0 0,36 10 0 0 0,-71-19-38 0 0,1 0 0 0 0,0-2 0 0 0,0 0 0 0 0,0 0 0 0 0,0-1 0 0 0,0-1 0 0 0,1-1 0 0 0,-1 0 0 0 0,0 0 0 0 0,0-2 0 0 0,0 0 0 0 0,-1 0 0 0 0,1-1 0 0 0,-1-1 0 0 0,24-11 0 0 0,-32 13-166 0 0,0 0-1 0 0,0 0 1 0 0,0-1-1 0 0,-1 1 1 0 0,1-1 0 0 0,-1 0-1 0 0,0-1 1 0 0,0 1-1 0 0,-1-1 1 0 0,1 1-1 0 0,2-7 1 0 0,9-7-1919 0 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0.8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 9672 0 0,'6'4'8143'0'0,"0"-8"-5583"0"0,-2-1-1864 0 0,2 1-376 0 0,-6-2-80 0 0,6-2-5975 0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1.2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282 284 6448 0 0,'-7'-5'669'0'0,"3"0"96"0"0,-1 0 1 0 0,1 0-1 0 0,0-1 0 0 0,-5-7 0 0 0,4 5 1781 0 0,3 5-1614 0 0,-1 1 0 0 0,1-1-1 0 0,-1 0 1 0 0,1 1 0 0 0,-1 0 0 0 0,-3-3 0 0 0,-35-19 3514 0 0,34 20-3914 0 0,-2 0-226 0 0,0 0-1 0 0,1 0 1 0 0,-2 1-1 0 0,1 0 1 0 0,0 1-1 0 0,0 0 1 0 0,-1 0 0 0 0,0 1-1 0 0,-12 0 1 0 0,18 1-295 0 0,0 1 1 0 0,0 0-1 0 0,0 0 0 0 0,0 1 1 0 0,1-1-1 0 0,-1 1 0 0 0,1 0 1 0 0,-1 0-1 0 0,1 0 1 0 0,-6 5-1 0 0,7-6-24 0 0,0 1 1 0 0,0 0-1 0 0,0 0 0 0 0,0 0 1 0 0,1 0-1 0 0,-1 0 0 0 0,1 0 1 0 0,-1 0-1 0 0,1 0 0 0 0,0 0 1 0 0,0 1-1 0 0,0-1 0 0 0,0 1 1 0 0,1-1-1 0 0,-1 0 0 0 0,1 1 1 0 0,-1 4-1 0 0,1 8-169 0 0,2 0 0 0 0,4 23 0 0 0,-3-26 106 0 0,-3-9 59 0 0,1 1 0 0 0,1-1 0 0 0,-1 0 0 0 0,0 0 0 0 0,1 0 0 0 0,0 0 0 0 0,0 0 0 0 0,0 0 0 0 0,0 0 0 0 0,0 0 0 0 0,0-1 0 0 0,1 1 0 0 0,3 2 0 0 0,-1-1-14 0 0,1 1-1 0 0,-1-1 1 0 0,1-1 0 0 0,1 1-1 0 0,10 4 1 0 0,-2-5 31 0 0,-11-3 20 0 0,-1 0-1 0 0,0-1 1 0 0,1 1-1 0 0,-1-1 0 0 0,1 0 1 0 0,-1 0-1 0 0,0 0 1 0 0,0-1-1 0 0,0 1 1 0 0,4-3-1 0 0,29-22 356 0 0,-15 9-236 0 0,-8 7-29 0 0,-9 7-58 0 0,0-1-1 0 0,1 1 1 0 0,0 0 0 0 0,5-3-1 0 0,-8 5-28 0 0,0 0 0 0 0,0 0 0 0 0,0 0 1 0 0,0 1-1 0 0,0-1 0 0 0,0 1 0 0 0,1-1 0 0 0,-1 1 0 0 0,0 0 0 0 0,3-1 0 0 0,-4 2-14 0 0,1-1 1 0 0,-1 1-1 0 0,1-1 0 0 0,-1 1 0 0 0,0-1 1 0 0,1 1-1 0 0,-1 0 0 0 0,0 0 0 0 0,0 0 0 0 0,0-1 1 0 0,0 1-1 0 0,1 0 0 0 0,-1 0 0 0 0,0 1 1 0 0,-1-1-1 0 0,1 0 0 0 0,0 0 0 0 0,1 2 0 0 0,-1 1 5 0 0,1 0-1 0 0,-1 0 0 0 0,0 0 1 0 0,0 0-1 0 0,0 0 0 0 0,-1 0 0 0 0,1 0 1 0 0,-1 0-1 0 0,0 0 0 0 0,-1 8 0 0 0,0 15 55 0 0,5-3-23 0 0,8 31 1 0 0,-2-10-291 0 0,-7-34 248 0 0</inkml:trace>
  <inkml:trace contextRef="#ctx0" brushRef="#br0" timeOffset="1">453 1 11976 0 0,'0'0'922'0'0,"5"0"-298"0"0,-3 1-157 0 0,0-1 0 0 0,0 1 0 0 0,0 0 0 0 0,0 0 0 0 0,-1 0 0 0 0,1 0 0 0 0,0 0-1 0 0,-1 0 1 0 0,1 0 0 0 0,2 2 0 0 0,-3-2-280 0 0,0 0-1 0 0,0-1 1 0 0,0 1-1 0 0,0 0 0 0 0,0-1 1 0 0,0 0-1 0 0,0 1 1 0 0,0-1-1 0 0,1 0 1 0 0,-1 1-1 0 0,0-1 1 0 0,2 0-1 0 0,-2 0-92 0 0,0 0-1 0 0,0 0 0 0 0,0 0 1 0 0,0 1-1 0 0,0-1 1 0 0,0 0-1 0 0,0 0 0 0 0,0 1 1 0 0,0-1-1 0 0,0 0 0 0 0,0 1 1 0 0,-1-1-1 0 0,1 1 1 0 0,0-1-1 0 0,0 1 0 0 0,0 0 1 0 0,-1-1-1 0 0,1 1 1 0 0,0 0-1 0 0,0 1 0 0 0,29 34 2881 0 0,-22-28-2612 0 0,-1 0-1 0 0,0 0 1 0 0,7 12-1 0 0,-5-5-215 0 0,-1-1 1 0 0,-1 2-1 0 0,0-1 0 0 0,-1 1 1 0 0,0 0-1 0 0,4 21 0 0 0,-8-25-81 0 0,0 0 0 0 0,-1 1 0 0 0,0-1 0 0 0,-2 23 0 0 0,-2 1-26 0 0,3-23-31 0 0,-1 1-1 0 0,-1-1 0 0 0,0 0 1 0 0,-1 0-1 0 0,-7 23 0 0 0,5-24 17 0 0,0 3-162 0 0,-12 19 0 0 0,15-30-1 0 0,0-1 0 0 0,0 0 0 0 0,-1 1 0 0 0,1-1 0 0 0,-1 0 0 0 0,1-1 0 0 0,-1 1 0 0 0,0 0 0 0 0,0-1 0 0 0,0 1 0 0 0,-5 1 0 0 0,5-3-1674 0 0,-5-1-478 0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1.6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99 18287 0 0,'48'-49'1976'0'0,"-33"34"-1502"0"0,-11 10 187 0 0,0 1-1 0 0,0 0 0 0 0,0 0 0 0 0,1 0 0 0 0,0 1 1 0 0,-1 0-1 0 0,9-5 2316 0 0,-13 17-2905 0 0,-1 0 1 0 0,0-1-1 0 0,-3 11 0 0 0,2-14-84 0 0,0 1-1 0 0,1 0 1 0 0,0-1-1 0 0,1 1 0 0 0,-1 0 1 0 0,1 0-1 0 0,0 0 1 0 0,0 0-1 0 0,1-1 1 0 0,1 8-1 0 0,2 6-70 0 0,-4-16 69 0 0,0-1-1 0 0,1 1 0 0 0,-1 0 1 0 0,1-1-1 0 0,-1 1 0 0 0,1-1 0 0 0,0 1 1 0 0,0-1-1 0 0,0 1 0 0 0,0-1 1 0 0,1 0-1 0 0,1 3 0 0 0,2 1-26 0 0,-4-4 34 0 0,0 0 0 0 0,0-1-1 0 0,1 1 1 0 0,-1-1-1 0 0,1 1 1 0 0,-1-1-1 0 0,1 0 1 0 0,-1 0 0 0 0,1 0-1 0 0,0 0 1 0 0,0 0-1 0 0,-1 0 1 0 0,1 0 0 0 0,3 1-1 0 0,-1-1-26 0 0,0 0 0 0 0,-1 0 0 0 0,1-1-1 0 0,0 1 1 0 0,0-1 0 0 0,-1 0 0 0 0,1 0-1 0 0,0 0 1 0 0,0 0 0 0 0,-1-1 0 0 0,1 1 0 0 0,0-1-1 0 0,-1 0 1 0 0,1 0 0 0 0,0-1 0 0 0,4-1-1 0 0,-1-2-957 0 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2.0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47 12440 0 0,'-16'-18'3862'0'0,"35"19"-1673"0"0,0 1 0 0 0,19 4 0 0 0,-20-2-1237 0 0,0-2 1 0 0,20 1-1 0 0,34-7 507 0 0,-66 3-1446 0 0,1 0 0 0 0,-1 0 1 0 0,0-1-1 0 0,1 1 0 0 0,-1-2 1 0 0,0 1-1 0 0,9-6 0 0 0,-13 7-154 0 0,9-8-408 0 0,12-4-2503 0 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2.5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0 104 17503 0 0,'0'0'1588'0'0,"2"2"-1122"0"0,1 2 75 0 0,0 0 1 0 0,0 0 0 0 0,-1 0 0 0 0,4 7-1 0 0,7 11 1455 0 0,-10-17-1835 0 0,0-1 0 0 0,-1 1 1 0 0,1-1-1 0 0,-1 1 0 0 0,0 0 0 0 0,0 0 1 0 0,-1 0-1 0 0,1 0 0 0 0,0 7 1 0 0,-1-9-86 0 0,1 3 69 0 0,0 0 0 0 0,0 1 0 0 0,5 7 0 0 0,-4-9-48 0 0,0 1 0 0 0,0 0-1 0 0,-1 0 1 0 0,2 9 0 0 0,5 79 159 0 0,-5-82-360 0 0,-3-10 54 0 0,-1 1 0 0 0,1 0 0 0 0,0 0-1 0 0,-1 0 1 0 0,1 0 0 0 0,-1 0-1 0 0,0 0 1 0 0,0 5 0 0 0,-3 1-525 0 0,3-8 420 0 0,-1 0 1 0 0,1 0-1 0 0,0 0 1 0 0,-1 0-1 0 0,1 0 1 0 0,0 0-1 0 0,0 0 1 0 0,-1 0-1 0 0,1 0 1 0 0,0 0-1 0 0,0 0 1 0 0,0 0-1 0 0,0 0 1 0 0,0 0-1 0 0,1 0 1 0 0,-1 0-1 0 0,0 1 1 0 0,0-1-1 0 0,1 0 1 0 0,-1 0-1 0 0,1 0 1 0 0,-1 0-1 0 0,1-1 1 0 0,-1 1-1 0 0,1 0 1 0 0,0 0-1 0 0,1 1 1 0 0,8 7-7899 0 0</inkml:trace>
  <inkml:trace contextRef="#ctx0" brushRef="#br0" timeOffset="1">547 28 9216 0 0,'0'0'421'0'0,"1"-2"-12"0"0,-1 2-405 0 0,0-1 0 0 0,1 1 0 0 0,-1-1 0 0 0,0 1 0 0 0,0 0 0 0 0,0-1 0 0 0,1 1 0 0 0,-1-1 0 0 0,0 1 0 0 0,0 0 0 0 0,0-1 0 0 0,0 1 0 0 0,0-1 0 0 0,0 1 0 0 0,0-1 0 0 0,0 1 0 0 0,0-1 0 0 0,0 1 0 0 0,0 0 0 0 0,0-1 0 0 0,0 1 0 0 0,0-1 0 0 0,-1 1 0 0 0,1-1 1 0 0,0 1-1 0 0,0 0 0 0 0,0-1 0 0 0,-1 1 0 0 0,1-1 0 0 0,0 1 0 0 0,0 0 0 0 0,-1-1 0 0 0,1 1 0 0 0,0 0 0 0 0,-1-1 0 0 0,-17-7 180 0 0,13 6 97 0 0,5 2-39 0 0,-1-1 1 0 0,0 1-1 0 0,1 0 0 0 0,-1 0 1 0 0,1 0-1 0 0,-1 0 1 0 0,1 0-1 0 0,-1 0 1 0 0,0 0-1 0 0,1 0 0 0 0,-1 0 1 0 0,1 1-1 0 0,-1-1 1 0 0,1 0-1 0 0,-1 0 1 0 0,1 0-1 0 0,-1 1 0 0 0,-4 0 851 0 0,2-1-634 0 0,0 1 1 0 0,0-1 0 0 0,0 1-1 0 0,0-1 1 0 0,0 1 0 0 0,0 0 0 0 0,0 0-1 0 0,0 0 1 0 0,1 1 0 0 0,-1-1-1 0 0,0 1 1 0 0,1-1 0 0 0,-1 1 0 0 0,1 0-1 0 0,-1 0 1 0 0,1 0 0 0 0,0 0-1 0 0,0 0 1 0 0,-3 5 0 0 0,-14 16 71 0 0,12-16-356 0 0,1 1 1 0 0,0-1-1 0 0,1 1 1 0 0,-1 0-1 0 0,2 1 0 0 0,-1-1 1 0 0,1 1-1 0 0,0 0 1 0 0,-4 17-1 0 0,1 4-175 0 0,4-22 0 0 0,1 1 0 0 0,0-1 0 0 0,0 0 0 0 0,1 1 0 0 0,0-1 0 0 0,1 1 0 0 0,0-1 0 0 0,0 1 0 0 0,3 12 0 0 0,-1-9 0 0 0,17 58 0 0 0,-16-60 0 0 0,1-2 0 0 0,0 1 0 0 0,0 0 0 0 0,0-1 0 0 0,10 13 0 0 0,-7-12-48 0 0,0 0-1 0 0,1 0 1 0 0,0-1 0 0 0,1 0-1 0 0,0-1 1 0 0,0 1 0 0 0,11 5 0 0 0,-16-12-104 0 0,-1 0 1 0 0,1 0-1 0 0,-1 0 1 0 0,1-1-1 0 0,-1 0 1 0 0,1 1-1 0 0,-1-1 1 0 0,1 0-1 0 0,-1-1 1 0 0,1 1-1 0 0,-1-1 1 0 0,1 0-1 0 0,-1 0 1 0 0,1 0-1 0 0,4-2 1 0 0,-3 1-329 0 0,0 0 0 0 0,0-1 0 0 0,0 1 1 0 0,0-1-1 0 0,-1 0 0 0 0,1 0 1 0 0,-1-1-1 0 0,8-7 0 0 0,1-6-1376 0 0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2.8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24 17503 0 0,'-23'1'1603'0'0,"38"-3"-1146"0"0,50-8 4134 0 0,-22-2-979 0 0,-41 11-3319 0 0,-4 3-189 0 0,0-1-103 0 0,0 1-1 0 0,0-1 1 0 0,0 1 0 0 0,0 0-1 0 0,0-1 1 0 0,0 1 0 0 0,1 0-1 0 0,-1 0 1 0 0,1 0 0 0 0,0 1-1 0 0,-1-1 1 0 0,1 0 0 0 0,0 0-1 0 0,0 1 1 0 0,0-1 0 0 0,1 0-1 0 0,-2 5 1 0 0,0-1-62 0 0,-1 0 0 0 0,0 0 0 0 0,0 0 0 0 0,0-1-1 0 0,-1 1 1 0 0,0-1 0 0 0,-6 7 0 0 0,6-8-37 0 0,0 0 0 0 0,0 0 0 0 0,1 1 0 0 0,0 0 0 0 0,0-1 0 0 0,0 1 0 0 0,0 0 0 0 0,1 0 0 0 0,0 1 0 0 0,-3 9 1 0 0,4-11 39 0 0,0 0 0 0 0,0 0 0 0 0,0-1 0 0 0,-1 1 0 0 0,1-1 0 0 0,-1 1 0 0 0,-3 3 1 0 0,4-5-11 0 0,-1 1 0 0 0,1-1 0 0 0,-1 1 0 0 0,1-1 0 0 0,0 1 0 0 0,0 0 0 0 0,0 0 0 0 0,0-1 0 0 0,0 1 0 0 0,1 0 0 0 0,-1 0 0 0 0,1 0 0 0 0,0 6 0 0 0,0-5-75 0 0,0 1-1 0 0,-1 0 1 0 0,1-1 0 0 0,-1 1 0 0 0,-2 6 0 0 0,2-7 58 0 0,0 0 1 0 0,1 0 0 0 0,-1 0-1 0 0,0-1 1 0 0,1 1-1 0 0,0 0 1 0 0,0 0 0 0 0,1 4-1 0 0,0-5 192 0 0,1 1-1 0 0,0-1 1 0 0,0-1-1 0 0,0 1 1 0 0,0 0-1 0 0,0 0 0 0 0,1-1 1 0 0,-1 1-1 0 0,1-1 1 0 0,-1 0-1 0 0,1 0 1 0 0,5 4-1 0 0,-6-6 670 0 0,1 0-544 0 0,7 0-136 0 0,0 0-1 0 0,-1-1 0 0 0,1-1 1 0 0,0 1-1 0 0,0-2 1 0 0,-1 1-1 0 0,1-1 1 0 0,-1-1-1 0 0,0 0 0 0 0,0 0 1 0 0,0-1-1 0 0,-1 0 1 0 0,11-8-1 0 0,-16 11-399 0 0,5-4 379 0 0,-1 0-1 0 0,11-13 1 0 0,-9 6-2343 0 0,-1-2-3490 0 0,-2 1-2495 0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3.2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91 18223 0 0,'8'2'575'0'0,"0"0"-1"0"0,0-1 0 0 0,0 0 0 0 0,0-1 1 0 0,0 0-1 0 0,0 0 0 0 0,0-1 1 0 0,0 0-1 0 0,0 0 0 0 0,9-3 0 0 0,19-1 880 0 0,-23 2-1015 0 0,-1 1 0 0 0,1-1 0 0 0,12-6 0 0 0,7-1-33 0 0,-30 10-288 0 0,-1-1-110 0 0,0 1 1 0 0,0 0-1 0 0,0 0 0 0 0,0-1 1 0 0,0 1-1 0 0,0-1 0 0 0,-1 1 1 0 0,1-1-1 0 0,0 1 0 0 0,0-1 1 0 0,0 0-1 0 0,0 0 0 0 0,2-1 6 0 0,6-4-15 0 0,-7 5-60 0 0,-2-1-18 0 0,-1-6 79 0 0,1 8-148 0 0,0-1-1 0 0,-1 0 1 0 0,1 0-1 0 0,0 0 1 0 0,0 1-1 0 0,0-1 1 0 0,0 0-1 0 0,0 0 1 0 0,0 0-1 0 0,0 0 1 0 0,0 0-1 0 0,1 1 1 0 0,-1-1-1 0 0,0 0 0 0 0,0 0 1 0 0,1 0-1 0 0,-1 1 1 0 0,0-1-1 0 0,1 0 1 0 0,-1 0-1 0 0,1 1 1 0 0,-1-1-1 0 0,1 0 1 0 0,-1 1-1 0 0,1-1 1 0 0,0 1-1 0 0,1-2 1 0 0,7-5-935 0 0,-29 5-5468 0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3.6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23 276 12840 0 0,'-22'0'1164'0'0,"22"2"-959"0"0,0-1 16 0 0,0 0 0 0 0,0 1 0 0 0,0-1 0 0 0,0 0 0 0 0,0 0 0 0 0,0 1 0 0 0,0-1 0 0 0,1 0 0 0 0,-1 0 0 0 0,0 1 0 0 0,1-1 0 0 0,-1 0 0 0 0,2 2 0 0 0,0 6 2741 0 0,-2-7-2781 0 0,0 0 0 0 0,1-1 0 0 0,-1 1 0 0 0,0 0 0 0 0,1 0 0 0 0,0-1 0 0 0,-1 1 0 0 0,1 0 0 0 0,0-1 0 0 0,0 1 0 0 0,-1-1 0 0 0,1 1 0 0 0,1-1 0 0 0,0 2 0 0 0,1 1 216 0 0,1-1 0 0 0,0 1 1 0 0,-1-1-1 0 0,9 5 0 0 0,3 0 272 0 0,-1 0 1 0 0,21 7-1 0 0,43 8 363 0 0,-74-21-972 0 0,-1-1 1 0 0,1 1-1 0 0,-1 0 0 0 0,1 0 1 0 0,-1 0-1 0 0,0 1 0 0 0,0-1 1 0 0,0 1-1 0 0,0-1 0 0 0,2 5 1 0 0,-4-6 52 0 0,-12 9 103 0 0,10-9-202 0 0,0 0-1 0 0,0 1 1 0 0,0-1-1 0 0,0 1 1 0 0,1 0-1 0 0,-1-1 1 0 0,0 1-1 0 0,1 0 1 0 0,-1 3-1 0 0,1-4 1 0 0,-1 1-1 0 0,1 0 0 0 0,-1 0 0 0 0,1 0 1 0 0,-1 0-1 0 0,0-1 0 0 0,0 1 1 0 0,0 0-1 0 0,0-1 0 0 0,0 1 0 0 0,-2 2 1 0 0,-5 3 1 0 0,5-6-15 0 0,1 1 1 0 0,0 0-1 0 0,0 0 0 0 0,0 0 0 0 0,0 0 1 0 0,0 0-1 0 0,-3 5 0 0 0,3-3-7 0 0,0 0 1 0 0,0 0-1 0 0,-1 0 0 0 0,0-1 0 0 0,0 1 1 0 0,0-1-1 0 0,0 0 0 0 0,0 0 0 0 0,0 0 0 0 0,-1 0 1 0 0,1-1-1 0 0,-1 1 0 0 0,-7 3 0 0 0,-4 3-66 0 0,12-7-70 0 0,-1 1 0 0 0,0-1 0 0 0,1 0 0 0 0,-1 0 0 0 0,-6 1-1 0 0,-24 5-909 0 0,32-7-529 0 0,-2-3-420 0 0,-14-4-78 0 0</inkml:trace>
  <inkml:trace contextRef="#ctx0" brushRef="#br0" timeOffset="0.78">522 1 20127 0 0,'0'0'987'0'0,"3"1"-436"0"0,0 0-366 0 0,7 2-64 0 0,-1 1 1 0 0,1 0-1 0 0,8 6 0 0 0,1 1 201 0 0,-17-10-154 0 0,1-1 0 0 0,-1 2 0 0 0,0-1 0 0 0,1 0 0 0 0,-1 0 0 0 0,0 1 0 0 0,0-1 0 0 0,0 1 0 0 0,0 0 0 0 0,0 0 0 0 0,-1 0 0 0 0,1 0 0 0 0,2 3 0 0 0,5 12 202 0 0,-1 1 0 0 0,0-1 1 0 0,-2 1-1 0 0,0 1 1 0 0,-1-1-1 0 0,0 1 0 0 0,-2 0 1 0 0,0 0-1 0 0,-1 28 0 0 0,-3 9-311 0 0,-3-1-1 0 0,-14 72 0 0 0,9-59-156 0 0,7-47 13 0 0,-1 0-1 0 0,0-1 1 0 0,-13 39-1 0 0,10-39-127 0 0,3-13-469 0 0,1 1-1 0 0,-1-1 0 0 0,-1 1 0 0 0,-5 9 1 0 0,-1-3-1228 0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3.9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9672 0 0,'0'0'874'0'0,"2"1"-718"0"0,17 8 364 0 0,-13-6 1483 0 0,1-1-1 0 0,-1 0 1 0 0,1 0 0 0 0,-1 0-1 0 0,1-1 1 0 0,7 0 0 0 0,-11 0-1692 0 0,-1 0 0 0 0,1 0 0 0 0,0 0 0 0 0,-1 1 0 0 0,1-1 1 0 0,-1 1-1 0 0,0-1 0 0 0,1 1 0 0 0,3 3 0 0 0,-4-3-75 0 0,-1-1-149 0 0,0 0 0 0 0,0-1-1 0 0,0 1 1 0 0,0 0 0 0 0,-1 0-1 0 0,1 0 1 0 0,0-1-1 0 0,0 1 1 0 0,-1 0 0 0 0,1 0-1 0 0,-1 0 1 0 0,1 0-1 0 0,-1 1 1 0 0,1-1 0 0 0,0 2-1 0 0,4 9 72 0 0,-4-11-161 0 0,0 1-1 0 0,0-1 0 0 0,0 1 0 0 0,0 0 0 0 0,0-1 1 0 0,0 1-1 0 0,0 0 0 0 0,0-1 0 0 0,-1 1 0 0 0,1 0 0 0 0,-1 0 1 0 0,0 0-1 0 0,1-1 0 0 0,-1 1 0 0 0,0 0 0 0 0,0 0 1 0 0,0 2-1 0 0,0 5 3 0 0,10 32-146 0 0,-6-25-90 0 0,-4-14 207 0 0,1 0 0 0 0,0 0 0 0 0,-1 0 0 0 0,1 0 0 0 0,0 0 0 0 0,0 0 0 0 0,0 0 0 0 0,0 0-1 0 0,0-1 1 0 0,1 1 0 0 0,-1 0 0 0 0,0-1 0 0 0,1 1 0 0 0,-1-1 0 0 0,1 0 0 0 0,0 1 0 0 0,-1-1 0 0 0,1 0 0 0 0,0 0 0 0 0,0 0 0 0 0,0 0 0 0 0,2 1-1 0 0,6 1-136 0 0,0 0 0 0 0,-1-1 0 0 0,16 2 0 0 0,-9-2-406 0 0,-14-1 355 0 0,0-1-1 0 0,-1 0 1 0 0,1 0 0 0 0,0 0-1 0 0,-1 0 1 0 0,1-1 0 0 0,0 1 0 0 0,-1 0-1 0 0,4-2 1 0 0,-2 1-918 0 0,12-3-7763 0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4.4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9216 0 0,'2'0'6312'0'0,"34"-2"1580"0"0,8 0-5043 0 0,50 0-1279 0 0,-81 3-1513 0 0,-1 0 0 0 0,0 1 0 0 0,21 6 0 0 0,-13-3-993 0 0,-4 3-914 0 0,-11-4-181 0 0,7 3-6523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10.0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 20671 0 0,'0'0'2840'0'0,"5"-4"-3128"0"0,-1 0-80 0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5.4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78 20 5984 0 0,'0'0'3601'0'0,"1"-2"-1953"0"0,6-16 11428 0 0,-14 20-12474 0 0,4 0-540 0 0,1 0 0 0 0,-1 0-1 0 0,1 0 1 0 0,0 0 0 0 0,0 0 0 0 0,0 0-1 0 0,0 1 1 0 0,0-1 0 0 0,0 1 0 0 0,1-1-1 0 0,-1 1 1 0 0,1 0 0 0 0,-2 3 0 0 0,-6 11 73 0 0,5-9-73 0 0,-1 0 1 0 0,2 1-1 0 0,-1-1 0 0 0,1 1 1 0 0,-3 11-1 0 0,1 3 27 0 0,-2 24 0 0 0,5-29-89 0 0,1 0 0 0 0,0 0 0 0 0,2 0 0 0 0,2 22 0 0 0,2-7 0 0 0,-3-20 0 0 0,0 1 0 0 0,1-1 0 0 0,5 14 0 0 0,0-9-66 0 0,20 33 0 0 0,-19-34-130 0 0,-6-13-82 0 0,0 1 0 0 0,1-1 0 0 0,-1 0 0 0 0,1 0 0 0 0,0 0 0 0 0,0 0-1 0 0,0-1 1 0 0,1 0 0 0 0,-1 0 0 0 0,1 0 0 0 0,0 0 0 0 0,-1-1 0 0 0,1 1 0 0 0,1-1 0 0 0,-1-1-1 0 0,6 3 1 0 0,4-3-1978 0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5.7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 15808 0 0,'0'0'5479'0'0,"0"0"-5325"0"0,0 0-1 0 0,1-1 1 0 0,-1 1-1 0 0,0 0 0 0 0,1 0 1 0 0,-1-1-1 0 0,0 1 1 0 0,1 0-1 0 0,-1 0 1 0 0,0 0-1 0 0,1 0 0 0 0,-1 0 1 0 0,0-1-1 0 0,1 1 1 0 0,-1 0-1 0 0,1 0 1 0 0,-1 0-1 0 0,0 0 0 0 0,1 0 1 0 0,-1 0-1 0 0,1 0 1 0 0,-1 1-1 0 0,0-1 1 0 0,1 0-1 0 0,-1 0 0 0 0,1 0 1 0 0,-1 0-1 0 0,3 8 42 0 0,-2-1 1 0 0,1 1-1 0 0,-1 0 0 0 0,0-1 0 0 0,-1 9 1 0 0,2 14 66 0 0,1 38-99 0 0,-1-6-72 0 0,-1-43-163 0 0,-1-10-92 0 0,1 0 1 0 0,0-1-1 0 0,1 1 1 0 0,0 0-1 0 0,4 12 1 0 0,-1-8-2416 0 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6.1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81 175 3224 0 0,'1'0'5292'0'0,"5"-4"-2363"0"0,11-4 4761 0 0,7-4-3964 0 0,45-30-781 0 0,-11 8-2417 0 0,-44 22-689 0 0,-1 0 0 0 0,18-23 0 0 0,-30 34 91 0 0,5-9-3075 0 0,-20 5-6666 0 0,8 6 10544 0 0,-11 8-2843 0 0</inkml:trace>
  <inkml:trace contextRef="#ctx0" brushRef="#br0" timeOffset="1">119 104 2304 0 0,'-1'2'167'0'0,"-11"22"7142"0"0,11-18-6092 0 0,0-1 1 0 0,1 1-1 0 0,-1 0 1 0 0,1 0-1 0 0,0-1 1 0 0,1 1 0 0 0,-1 0-1 0 0,1 0 1 0 0,3 11-1 0 0,6 12 271 0 0,-4-15-981 0 0,1-1 0 0 0,1 1-1 0 0,0-1 1 0 0,0 0 0 0 0,13 13-1 0 0,4-6 73 0 0,-12-5-235 0 0,-2-3-48 0 0,0 0 0 0 0,14 11 0 0 0,-10-7-79 0 0,-14-14-26 0 0,-2 8-22 0 0,-1-4-148 0 0,-1 0 1 0 0,1 0-1 0 0,-1 0 0 0 0,-1 0 0 0 0,1-1 0 0 0,-1 1 1 0 0,0-1-1 0 0,0 0 0 0 0,-10 9 0 0 0,2-3 36 0 0,0 0 1 0 0,-26 16-1 0 0,33-25-173 0 0,0 1-1 0 0,0-1 1 0 0,-1 0-1 0 0,1 0 1 0 0,-1 0-1 0 0,1-1 1 0 0,-1 0-1 0 0,1 0 1 0 0,-12 0-1 0 0,-1-1-763 0 0,-33-4 0 0 0,37 0-1098 0 0,2-5-4300 0 0,1-1-1532 0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6.5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10592 0 0,'13'0'888'0'0,"0"2"0"0"0,0-1 0 0 0,1 2 0 0 0,17 5 0 0 0,-29-7-566 0 0,0 0 0 0 0,1 0 0 0 0,-1 0 0 0 0,0 0 1 0 0,0 1-1 0 0,0-1 0 0 0,0 1 0 0 0,0-1 0 0 0,0 1 1 0 0,0 0-1 0 0,-1 0 0 0 0,1 0 0 0 0,0 0 0 0 0,1 3 1 0 0,10 12 1105 0 0,-7-10-1005 0 0,0 0 0 0 0,0 0-1 0 0,-1 1 1 0 0,0 0 0 0 0,-1 0 0 0 0,0 0 0 0 0,0 0 0 0 0,4 14 0 0 0,-2-2-30 0 0,-1 1 0 0 0,3 33 0 0 0,-7-45-297 0 0,-1 0 1 0 0,0 0-1 0 0,-1 1 0 0 0,0-1 1 0 0,-3 10-1 0 0,0 1 3 0 0,0-1 40 0 0,-11 33-1 0 0,7-27-63 0 0,2-7-49 0 0,-1-1 0 0 0,-13 23-1 0 0,10-21-376 0 0,-9 23 0 0 0,16-34-433 0 0,0-1 0 0 0,0 1 0 0 0,-6 8 0 0 0,-1-1-7786 0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6.8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 20127 0 0,'0'0'463'0'0,"2"-2"61"0"0,0 0-372 0 0,1 0-1 0 0,-1 0 1 0 0,1 1-1 0 0,0-1 1 0 0,0 1 0 0 0,5-2-1 0 0,2-2-9 0 0,-9 4-125 0 0,0 1 1 0 0,0-1-1 0 0,0 0 1 0 0,0 1-1 0 0,1-1 1 0 0,-1 1-1 0 0,0-1 1 0 0,0 1-1 0 0,1-1 1 0 0,-1 1 0 0 0,0 0-1 0 0,1 0 1 0 0,-1 0-1 0 0,2 0 1 0 0,4-2 3260 0 0,-3 4-3144 0 0,0-1 0 0 0,0 1 0 0 0,-1 0 0 0 0,1 1 0 0 0,-1-1 0 0 0,6 5 1 0 0,-8-6-130 0 0,1 1 1 0 0,-1 0 0 0 0,1 0 0 0 0,-1 0 0 0 0,0 0-1 0 0,0 0 1 0 0,0 1 0 0 0,0-1 0 0 0,0 0 0 0 0,0 0-1 0 0,-1 1 1 0 0,1 3 0 0 0,6 15 25 0 0,0-6-31 0 0,-6-12 0 0 0,0-1 0 0 0,0 1 0 0 0,1-1 0 0 0,-1 1 0 0 0,0-1 0 0 0,1 0 0 0 0,0 1 0 0 0,-1-1 0 0 0,1 0 0 0 0,0 0 0 0 0,0 0 0 0 0,1 0 0 0 0,-1-1 0 0 0,0 1 0 0 0,4 2 0 0 0,-3-2 0 0 0,-1 0 0 0 0,1 0 0 0 0,-1-1 0 0 0,1 1 0 0 0,0-1 0 0 0,-1 0 0 0 0,1 1 0 0 0,0-1 0 0 0,0 0 0 0 0,0 0 0 0 0,0-1 0 0 0,0 1 0 0 0,0-1 0 0 0,0 0 0 0 0,4 1 0 0 0,12-5-18 0 0,-14 4 6 0 0,-1-1 0 0 0,1 0 0 0 0,-1 0 0 0 0,0 0 1 0 0,1 0-1 0 0,-1-1 0 0 0,0 0 0 0 0,0 0 0 0 0,0 0 0 0 0,0 0 1 0 0,0 0-1 0 0,-1-1 0 0 0,4-3 0 0 0,-2 2-45 0 0,26-22-1688 0 0,-21 20-85 0 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7.8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0 165 12928 0 0,'0'0'3544'0'0,"1"3"-2945"0"0,0-1-423 0 0,0 1 0 0 0,1 0 0 0 0,-1-1-1 0 0,1 1 1 0 0,-1-1 0 0 0,1 1-1 0 0,0-1 1 0 0,0 1 0 0 0,0-1-1 0 0,0 0 1 0 0,0 0 0 0 0,1 0-1 0 0,-1-1 1 0 0,1 1 0 0 0,-1 0 0 0 0,1-1-1 0 0,-1 0 1 0 0,1 1 0 0 0,0-1-1 0 0,0 0 1 0 0,5 1 0 0 0,19 0 372 0 0,1-2 1 0 0,37-3-1 0 0,-34 1-380 0 0,27-2 150 0 0,52-2 437 0 0,-47 6-625 0 0,108 14-1 0 0,-115-4-3 0 0,103 13 217 0 0,90 5 137 0 0,39-10 433 0 0,0-25-509 0 0,-114 2-321 0 0,-121 4-66 0 0,516-18 380 0 0,-303 13-264 0 0,-79 3-48 0 0,274-11 283 0 0,-302 10-200 0 0,62-2 0 0 0,59-2-28 0 0,0 0-83 0 0,0-4 14 0 0,-44 0-59 0 0,-113 4-12 0 0,504-34 117 0 0,-303 18-53 0 0,-83 1-41 0 0,38 0 90 0 0,-94 0-71 0 0,30-1-9 0 0,-201 24-39 0 0,35-2-410 0 0,70-13-1 0 0,-109 12-1774 0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8.4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144 20 8288 0 0,'0'0'12631'0'0,"2"-2"-11887"0"0,0 1-567 0 0,0-1 0 0 0,0 0 0 0 0,0 1 0 0 0,0-1 0 0 0,0 1 0 0 0,1-1 0 0 0,-1 1-1 0 0,1 0 1 0 0,-1 0 0 0 0,1 0 0 0 0,-1 0 0 0 0,1 1 0 0 0,-1-1 0 0 0,1 1 0 0 0,0 0-1 0 0,-1-1 1 0 0,5 1 0 0 0,-2 0-47 0 0,0 0 0 0 0,0 1 0 0 0,0-1 0 0 0,0 1 0 0 0,0 0 0 0 0,0 0 0 0 0,-1 1 0 0 0,9 3 0 0 0,-12-5-115 0 0,1 2 1 0 0,0-1 0 0 0,-1 0-1 0 0,0 0 1 0 0,1 0 0 0 0,-1 1-1 0 0,0-1 1 0 0,1 0 0 0 0,-1 1-1 0 0,0-1 1 0 0,0 1 0 0 0,0 0-1 0 0,-1-1 1 0 0,1 1 0 0 0,0 0-1 0 0,0 0 1 0 0,-1-1 0 0 0,1 1-1 0 0,-1 0 1 0 0,0 0 0 0 0,1 0-1 0 0,-1 0 1 0 0,0-1 0 0 0,0 1-1 0 0,0 0 1 0 0,-1 0 0 0 0,1 0-1 0 0,-1 2 1 0 0,0 2-36 0 0,0 1 0 0 0,-1-1 0 0 0,1 0-1 0 0,-1 0 1 0 0,-1 0 0 0 0,1-1 0 0 0,-6 9 0 0 0,2-4-23 0 0,-6 9-277 0 0,0-1 0 0 0,-1 0-1 0 0,-1-1 1 0 0,-20 19 0 0 0,-9 9-518 0 0,34-33 655 0 0,-2-1-1 0 0,1-1 1 0 0,-1 1 0 0 0,-21 14-1 0 0,-5-2 1131 0 0,52-27-470 0 0,54-11 347 0 0,-9 6-360 0 0,-56 8-438 0 0,1 0 0 0 0,-1 0 0 0 0,0 1-1 0 0,1-1 1 0 0,-1 1 0 0 0,1 0 0 0 0,-1 0-1 0 0,1 0 1 0 0,-1 1 0 0 0,0 0 0 0 0,7 1 0 0 0,1 0 0 0 0,-1 0 0 0 0,19 0 1 0 0,-5 0-106 0 0,20-4-321 0 0,-16 1-782 0 0,-12 1-103 0 0,0 0-54 0 0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8.8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1 19319 0 0,'0'0'1943'0'0,"-2"0"-1783"0"0,-7 0-142 0 0,-12 0 123 0 0,20 0 62 0 0,-1 1 0 0 0,0 0 1 0 0,0 0-1 0 0,1 0 0 0 0,-1 0 1 0 0,1 0-1 0 0,-1 1 0 0 0,1-1 1 0 0,-1 0-1 0 0,1 1 0 0 0,0-1 1 0 0,-1 1-1 0 0,1-1 0 0 0,0 1 1 0 0,0 0-1 0 0,0 0 0 0 0,1-1 1 0 0,-1 1-1 0 0,0 0 0 0 0,0 4 1 0 0,-2 4-237 0 0,0 0-1 0 0,-2 18 1 0 0,-1 11 25 0 0,3-20-20 0 0,-2 37-1 0 0,4-24 142 0 0,4 82 269 0 0,-1-94-453 0 0,1-1-1 0 0,0 0 1 0 0,2-1-1 0 0,6 20 0 0 0,1-12 15 0 0,0 0 0 0 0,2-1 0 0 0,32 45 0 0 0,-34-52-24 0 0,-7-12 13 0 0,1 0 0 0 0,-1-1 0 0 0,1 1 0 0 0,0-1 0 0 0,0-1-1 0 0,0 1 1 0 0,14 6 0 0 0,-6-2-499 0 0,-12-8 343 0 0,0 0 0 0 0,0 0 0 0 0,0 0 0 0 0,0 0-1 0 0,0 0 1 0 0,0 0 0 0 0,1 0 0 0 0,-1-1 0 0 0,0 1 0 0 0,0-1 0 0 0,1 0 0 0 0,-1 1 0 0 0,3-1 0 0 0,15 0-7553 0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9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0 6912 0 0,'-10'3'15463'0'0,"11"4"-14808"0"0,-1 0 0 0 0,2 1-1 0 0,2 11 1 0 0,-2-13-510 0 0,0 1-1 0 0,-1-1 0 0 0,0 1 1 0 0,0 0-1 0 0,0-1 0 0 0,-1 9 1 0 0,-1-8-71 0 0,1 0 0 0 0,0 0 0 0 0,0 0 0 0 0,0 0 0 0 0,1 0 0 0 0,0 0 0 0 0,1 0 0 0 0,-1 0 0 0 0,6 12 0 0 0,-5-10-47 0 0,1 1 1 0 0,-2-1-1 0 0,1 0 1 0 0,-1 11 0 0 0,0-8-13 0 0,0 0 0 0 0,6 21 1 0 0,-3-21-70 0 0,-2-4-13 0 0,1 0-1 0 0,-1 0 1 0 0,-1 0 0 0 0,0 0-1 0 0,1 9 1 0 0,-2-14-340 0 0,0 0-1 0 0,0 0 1 0 0,1-1 0 0 0,-1 1-1 0 0,1-1 1 0 0,0 1 0 0 0,0 0-1 0 0,-1-1 1 0 0,2 1-1 0 0,1 3 1 0 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9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 11056 0 0,'7'0'621'0'0,"-1"0"0"0"0,1 0 0 0 0,-1 1 0 0 0,12 4 4400 0 0,-8-4-2192 0 0,-8 0-2588 0 0,0-1 0 0 0,0 0 0 0 0,0 1-1 0 0,1-1 1 0 0,-1 0 0 0 0,0 0 0 0 0,0 0-1 0 0,0-1 1 0 0,1 1 0 0 0,-1 0 0 0 0,3-2-1 0 0,-3 2 715 0 0,36-7 241 0 0,-29 5-986 0 0,0 1 0 0 0,0-2-1 0 0,10-3 1 0 0,-10 3 53 0 0,0 0 0 0 0,16-3 0 0 0,10 1-116 0 0,-12 3-100 0 0,-21 3-34 0 0,-1-1-1 0 0,1 1 0 0 0,0-1 0 0 0,-1 1 1 0 0,1 0-1 0 0,-1-1 0 0 0,0 1 0 0 0,1 0 1 0 0,-1 0-1 0 0,3 3 0 0 0,-1-2 3 0 0,-3-2-12 0 0,1 1 0 0 0,-1 0 0 0 0,0-1 0 0 0,0 1 0 0 0,1 0 0 0 0,-1-1 0 0 0,0 1 0 0 0,0-1 0 0 0,1 1 0 0 0,-1 0 1 0 0,0-1-1 0 0,0 1 0 0 0,0 0 0 0 0,0 0 0 0 0,0-1 0 0 0,0 1 0 0 0,-1 0 0 0 0,1 2 6 0 0,2 4 0 0 0,-1-1 0 0 0,0 1 0 0 0,0 0 0 0 0,-1 0 0 0 0,0 1 0 0 0,0-1 0 0 0,0 0 0 0 0,-1 0 0 0 0,-1-1 0 0 0,1 1 0 0 0,-1 0 0 0 0,-3 9 0 0 0,-7 17-86 0 0,-8 37-1 0 0,18-59-34 0 0,0 0 0 0 0,1 1 0 0 0,1-1 0 0 0,0 0 0 0 0,0 0-1 0 0,1 0 1 0 0,2 12 0 0 0,-2-17-88 0 0,-1 1 0 0 0,-1-1 0 0 0,1 1 0 0 0,-2 6-1 0 0,-1 19-1954 0 0,2-20 686 0 0,-8-1-46 0 0</inkml:trace>
  <inkml:trace contextRef="#ctx0" brushRef="#br0" timeOffset="1">81 270 16903 0 0,'0'0'771'0'0,"-1"0"-14"0"0,-7-5 2875 0 0,12 6-3393 0 0,0-1-1 0 0,0 1 1 0 0,0-1 0 0 0,0 0-1 0 0,0 0 1 0 0,0 0-1 0 0,8-2 1 0 0,9 1 223 0 0,-12 1-237 0 0,9 0 152 0 0,0 0 0 0 0,0-1 0 0 0,0-1-1 0 0,19-5 1 0 0,26-1 78 0 0,4-11-1498 0 0,-64 18-639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4.8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2760 0 0,'1'-2'9484'0'0,"4"-6"-5690"0"0,-4 7-2739 0 0,10-15 449 0 0,-9 12-1110 0 0,0 1 1 0 0,1 0 0 0 0,-1 0-1 0 0,0 0 1 0 0,6-5 0 0 0,1 0 253 0 0,1 1 0 0 0,13-8 1 0 0,-19 13-587 0 0,-1 0 1 0 0,1 0-1 0 0,0 1 1 0 0,1-1-1 0 0,-1 1 1 0 0,0 0 0 0 0,0 0-1 0 0,0 1 1 0 0,8-1-1 0 0,-5 1-26 0 0,0 1 0 0 0,1 0 0 0 0,-1 0 0 0 0,0 1 0 0 0,0 0 1 0 0,0 0-1 0 0,10 5 0 0 0,-1 1 13 0 0,-2 0 1 0 0,17 11 0 0 0,-17-6-16 0 0,-12-11-30 0 0,0 0-1 0 0,-1-1 1 0 0,1 1 0 0 0,0-1-1 0 0,0 0 1 0 0,0 1 0 0 0,0-1-1 0 0,0 0 1 0 0,0 0 0 0 0,3 1-1 0 0,8 2-83 0 0,1 0 0 0 0,0 0-1 0 0,17 1 1 0 0,-26-5 39 0 0,0 0-1 0 0,-1 0 1 0 0,1 0 0 0 0,0-1 0 0 0,0 1 0 0 0,0-1-1 0 0,0 0 1 0 0,-1-1 0 0 0,1 1 0 0 0,-1-1-1 0 0,1 0 1 0 0,-1 0 0 0 0,5-3 0 0 0,9-8-497 0 0,3 3-26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7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44 17103 0 0,'0'0'1935'0'0,"0"1"-1779"0"0,0-1 1 0 0,0 1-1 0 0,0-1 0 0 0,0 1 1 0 0,0-1-1 0 0,0 1 0 0 0,0 0 0 0 0,0-1 1 0 0,0 1-1 0 0,0-1 0 0 0,0 1 1 0 0,0-1-1 0 0,0 1 0 0 0,1-1 0 0 0,-1 1 1 0 0,0-1-1 0 0,1 2 0 0 0,6 0 134 0 0,1 0 0 0 0,0-1-1 0 0,0 1 1 0 0,10-1 0 0 0,16 3 241 0 0,-32-3-507 0 0,3 1 37 0 0,1-1 0 0 0,-1 0 0 0 0,1 0 0 0 0,-1 0 0 0 0,1-1 1 0 0,0 0-1 0 0,-1 0 0 0 0,1 0 0 0 0,6-2 0 0 0,-5 1-18 0 0,-1 0 0 0 0,1 0 0 0 0,10 1 1 0 0,14-2 16 0 0,-7-3-522 0 0,39-16 1 0 0,-14 4-2884 0 0,-21 7 1455 0 0,-6-3-20 0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49.9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81 16991 0 0,'0'0'1656'0'0,"12"-4"-1472"0"0,-3-2-184 0 0,-9-4 0 0 0,10 2 216 0 0,-4-1 8 0 0,0-5 0 0 0,-6 4 0 0 0,6 0-1376 0 0,4 0-280 0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50.3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212 109 13360 0 0,'0'0'1026'0'0,"-2"-2"-668"0"0,0-2-72 0 0,-1 0 1 0 0,1-1 0 0 0,0 1-1 0 0,0 0 1 0 0,-2-10 0 0 0,3 12 18 0 0,0 0 1 0 0,0 0 0 0 0,0 1-1 0 0,0-1 1 0 0,-1 0 0 0 0,1 0 0 0 0,-1 1-1 0 0,1-1 1 0 0,-1 1 0 0 0,0 0 0 0 0,0-1-1 0 0,1 1 1 0 0,-1 0 0 0 0,0 0 0 0 0,-4-2-1 0 0,-12-9 1677 0 0,14 10-1762 0 0,1 0 0 0 0,0-1 0 0 0,-1 1 0 0 0,1 1 0 0 0,-1-1 0 0 0,0 0 0 0 0,0 1 0 0 0,-5-1 0 0 0,-6-4 370 0 0,9 4-491 0 0,0 0-1 0 0,-1 0 0 0 0,1 1 1 0 0,0 0-1 0 0,0 0 0 0 0,-1 0 1 0 0,1 1-1 0 0,-1-1 0 0 0,1 2 1 0 0,0-1-1 0 0,-1 1 0 0 0,-6 1 1 0 0,13-2-96 0 0,0 1-1 0 0,-1-1 1 0 0,1 1-1 0 0,0-1 1 0 0,0 0 0 0 0,-1 1-1 0 0,1-1 1 0 0,0 1 0 0 0,0-1-1 0 0,0 1 1 0 0,0-1 0 0 0,0 1-1 0 0,-1-1 1 0 0,1 0 0 0 0,0 1-1 0 0,0-1 1 0 0,0 1 0 0 0,1 0-1 0 0,-2 1 1 0 0,0 2-21 0 0,0 0-1 0 0,1 1 0 0 0,-1-1 1 0 0,0 0-1 0 0,1 0 1 0 0,0 1-1 0 0,0-1 0 0 0,1 0 1 0 0,-1 0-1 0 0,1 1 1 0 0,0-1-1 0 0,0 0 0 0 0,0 0 1 0 0,0 0-1 0 0,1 0 1 0 0,0 0-1 0 0,3 5 1 0 0,2 5-76 0 0,-6-11 76 0 0,1 1-1 0 0,0-1 1 0 0,-1-1-1 0 0,1 1 1 0 0,0 0-1 0 0,0 0 0 0 0,1-1 1 0 0,-1 1-1 0 0,0-1 1 0 0,5 3-1 0 0,6 5-47 0 0,39 26-164 0 0,-51-36 234 0 0,1 1 0 0 0,-1-1 0 0 0,0 1 0 0 0,1-1 0 0 0,-1 0-1 0 0,0 0 1 0 0,1 0 0 0 0,-1 0 0 0 0,0 0 0 0 0,1 0 0 0 0,-1 0 0 0 0,1 0 0 0 0,-1-1 0 0 0,0 1-1 0 0,1 0 1 0 0,-1-1 0 0 0,0 1 0 0 0,2-2 0 0 0,-1 1 2 0 0,7-5-6 0 0,-8 0 0 0 0,0 6 0 0 0,-1-1 0 0 0,0 0 0 0 0,0 0 0 0 0,1 1 0 0 0,-1-1 0 0 0,0 0 0 0 0,1 0 0 0 0,-1 1 0 0 0,1-1 0 0 0,-1 0 0 0 0,1 1 0 0 0,-1-1 0 0 0,1 0 0 0 0,-1 1 0 0 0,2-2 0 0 0,4-3 17 0 0,0-1 0 0 0,0-1-1 0 0,8-11 1 0 0,-11 14-5 0 0,0 0 0 0 0,1 0 0 0 0,0 0 0 0 0,0 1 0 0 0,0-1 0 0 0,6-3 0 0 0,8-7 48 0 0,-11 5-31 0 0,1 0 49 0 0,3 5 2 0 0,-8 3 88 0 0,-3 26-43 0 0,5 35 0 0 0,-5-55-125 0 0,0-1 0 0 0,0 0 0 0 0,0 0 0 0 0,-1 0 0 0 0,1 0 0 0 0,-1 0 0 0 0,-2 5 0 0 0,2-4 0 0 0,0-1 0 0 0,0 0 0 0 0,0 1 0 0 0,0-1 0 0 0,1 1 0 0 0,0 6 0 0 0,16 98-208 0 0,-15-101 143 0 0,1 0 1 0 0,0 1-1 0 0,0-1 0 0 0,0 0 0 0 0,1-1 1 0 0,5 9-1 0 0,7 15-1287 0 0,-14-28 852 0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50.6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10136 0 0,'0'0'777'0'0,"1"1"-505"0"0,24 20 805 0 0,-18-16 265 0 0,0 1-1 0 0,1 0 1 0 0,8 12 0 0 0,13 19 1422 0 0,-2 2-1 0 0,41 78 1 0 0,-57-94-2537 0 0,-1 0-1 0 0,-1 1 0 0 0,-2 0 1 0 0,0 1-1 0 0,-1-1 0 0 0,5 51 0 0 0,-10-54-461 0 0,-1 1-1 0 0,-1-1 1 0 0,0 0-1 0 0,-2 0 1 0 0,-9 37-1 0 0,3-33-1416 0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51.0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30 9216 0 0,'0'0'706'0'0,"0"-1"-692"0"0,0 1-1 0 0,0-1 1 0 0,0 1-1 0 0,0-1 1 0 0,0 1-1 0 0,0 0 1 0 0,0-1-1 0 0,0 1 1 0 0,0-1-1 0 0,0 1 0 0 0,0-1 1 0 0,0 1-1 0 0,0 0 1 0 0,0-1-1 0 0,1 1 1 0 0,-1-1-1 0 0,0 1 1 0 0,0 0-1 0 0,1-1 1 0 0,11-20 15601 0 0,-22 28-13709 0 0,-12 12-2353 0 0,-3 20 776 0 0,9-13-189 0 0,7-9-108 0 0,0 0 0 0 0,1 1 0 0 0,1 1 0 0 0,1-1 0 0 0,-6 30 0 0 0,5-19-32 0 0,1 0 0 0 0,2 1 0 0 0,-1 41 0 0 0,5-51 0 0 0,1 0 0 0 0,1-1 0 0 0,0 1 0 0 0,2-1 0 0 0,0 1 0 0 0,8 20 0 0 0,-5-22-37 0 0,0 0 0 0 0,0 0 0 0 0,2-1 1 0 0,0 0-1 0 0,17 21 0 0 0,-23-33-35 0 0,1 0 0 0 0,0-1-1 0 0,0 0 1 0 0,1 1 0 0 0,-1-1 0 0 0,1-1 0 0 0,0 1 0 0 0,0-1 0 0 0,0 0 0 0 0,0 0 0 0 0,1 0-1 0 0,-1-1 1 0 0,1 0 0 0 0,-1 0 0 0 0,1 0 0 0 0,0-1 0 0 0,0 0 0 0 0,0 0 0 0 0,0 0-1 0 0,0-1 1 0 0,8 0 0 0 0,-8 0-209 0 0,-1-1 0 0 0,0 0-1 0 0,1 0 1 0 0,-1-1 0 0 0,0 1-1 0 0,1-1 1 0 0,6-4 0 0 0,13-7-1693 0 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53.9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64 8752 0 0,'1'-1'11927'0'0,"4"-6"-10984"0"0,-2 3-551 0 0,0 1 0 0 0,0-1 0 0 0,1 1 0 0 0,-1-1 0 0 0,1 1-1 0 0,0 0 1 0 0,0 0 0 0 0,0 0 0 0 0,6-2 0 0 0,0 0-119 0 0,0 1-1 0 0,1 1 1 0 0,12-4-1 0 0,-19 7-214 0 0,1-1-1 0 0,0 1 1 0 0,-1-1-1 0 0,1 1 1 0 0,8 2-1 0 0,9-1 382 0 0,-16 9-255 0 0,-6-7-194 0 0,1-1-1 0 0,0 0 0 0 0,0 0 1 0 0,-1 0-1 0 0,0 1 1 0 0,1-1-1 0 0,-1 0 1 0 0,0 0-1 0 0,0 1 1 0 0,0-1-1 0 0,-1 5 0 0 0,-7 25-745 0 0,2-12 271 0 0,4-13 396 0 0,0 1-1 0 0,-1-1 1 0 0,0 0 0 0 0,-1 0-1 0 0,1 0 1 0 0,-8 9 0 0 0,-31 38-67 0 0,32-43-113 0 0,1 1-10 0 0,1 0 0 0 0,1 0 1 0 0,-8 16-1 0 0,-10 16-212 0 0,15-22 505 0 0,9-20 106 0 0,3 0 237 0 0,1 1-252 0 0,0-1-1 0 0,0 1 1 0 0,1-1-1 0 0,-1 0 1 0 0,1 1 0 0 0,0-1-1 0 0,-1-1 1 0 0,1 1 0 0 0,0-1-1 0 0,0 1 1 0 0,0-1-1 0 0,0 0 1 0 0,0-1 0 0 0,0 1-1 0 0,1-1 1 0 0,3 1 0 0 0,6-4 7 0 0,-1 0 1 0 0,1 0 0 0 0,13-6-1 0 0,-6 1-32 0 0,-14 6-70 0 0,0-1-1 0 0,0 0 1 0 0,0-1 0 0 0,9-5-1 0 0,11-10-697 0 0,26-24-1 0 0,-34 29-598 0 0,-2 0-65 0 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54.3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0 118 11056 0 0,'0'0'1001'0'0,"7"0"-802"0"0,-2-1 757 0 0,0 0 1 0 0,0 0 0 0 0,1 0-1 0 0,-1-1 1 0 0,0 0 0 0 0,9-4-1 0 0,9-3 2523 0 0,-5 3-1904 0 0,22-11 0 0 0,-28 12-1010 0 0,0 1 1 0 0,22-5-1 0 0,-11 3-132 0 0,49-14 64 0 0,-48 14-594 0 0,-21 6 70 0 0,0 0 0 0 0,0 0-1 0 0,0-1 1 0 0,-1 0 0 0 0,1 1 0 0 0,0-1-1 0 0,-1 0 1 0 0,1-1 0 0 0,0 1 0 0 0,-1 0 0 0 0,0-1-1 0 0,1 1 1 0 0,-1-1 0 0 0,3-2 0 0 0,-2 0 322 0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54.7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38 223 14256 0 0,'0'0'1290'0'0,"0"0"-1062"0"0,-4 0 2172 0 0,4 0-2238 0 0,-1 1 0 0 0,1 0 0 0 0,-1-1-1 0 0,1 1 1 0 0,-1-1 0 0 0,1 1 0 0 0,-1 0 0 0 0,1-1-1 0 0,0 1 1 0 0,-1 0 0 0 0,1-1 0 0 0,0 1 0 0 0,-1 0-1 0 0,1-1 1 0 0,0 1 0 0 0,0 0 0 0 0,0 0 0 0 0,0-1-1 0 0,0 1 1 0 0,0 0 0 0 0,0 0 0 0 0,0-1 0 0 0,0 1-1 0 0,0 1 1 0 0,1 18 1352 0 0,3-11-1236 0 0,-1 1 0 0 0,1-1 1 0 0,1-1-1 0 0,-1 1 0 0 0,13 16 1 0 0,-7-10-92 0 0,-5-8-46 0 0,1 0 0 0 0,11 12 1 0 0,8 9 163 0 0,-1 2 11 0 0,-18-25-231 0 0,-1 1-1 0 0,-1 0 1 0 0,1 0 0 0 0,-1 1-1 0 0,6 10 1 0 0,-7-10 27 0 0,0-1 1 0 0,-1 1-1 0 0,0-1 0 0 0,0 1 1 0 0,-1 0-1 0 0,1 0 0 0 0,-1 12 1 0 0,-1-17-83 0 0,0 1 0 0 0,0 0 0 0 0,-1 0-1 0 0,1-1 1 0 0,-1 1 0 0 0,0-1 0 0 0,1 1 0 0 0,-1 0 0 0 0,-1-1 0 0 0,1 0 0 0 0,0 1 0 0 0,-1-1 0 0 0,1 0 0 0 0,-1 1-1 0 0,1-1 1 0 0,-1 0 0 0 0,0 0 0 0 0,0 0 0 0 0,0-1 0 0 0,0 1 0 0 0,0 0 0 0 0,-1-1 0 0 0,1 0 0 0 0,0 1-1 0 0,-1-1 1 0 0,-4 2 0 0 0,3-2-50 0 0,-1 0-1 0 0,1 1 1 0 0,0-2 0 0 0,0 1-1 0 0,-1 0 1 0 0,1-1-1 0 0,-1 0 1 0 0,1 0-1 0 0,0 0 1 0 0,-1 0-1 0 0,1-1 1 0 0,-1 0 0 0 0,1 0-1 0 0,0 0 1 0 0,0 0-1 0 0,-5-3 1 0 0,-3-2-1007 0 0,-19-13 0 0 0,5-3-6783 0 0,14 9-228 0 0</inkml:trace>
  <inkml:trace contextRef="#ctx0" brushRef="#br0" timeOffset="1">550 1 9672 0 0,'3'0'440'0'0,"28"-1"98"0"0,48 2 194 0 0,-67 0 700 0 0,-1 1-1 0 0,17 4 1 0 0,-11-1 803 0 0,1 1 1 0 0,16 9-1 0 0,-20-8-1192 0 0,0 0-1 0 0,21 17 1 0 0,-26-17-835 0 0,-1 0-1 0 0,0 0 1 0 0,0 1 0 0 0,-1 0-1 0 0,0 0 1 0 0,0 1 0 0 0,-1 0-1 0 0,0 0 1 0 0,0 1 0 0 0,-1-1-1 0 0,5 16 1 0 0,-1-1 51 0 0,-4-13-107 0 0,-1 0-1 0 0,-1 0 1 0 0,3 13-1 0 0,-3-9-19 0 0,-1 1 0 0 0,-1-1 0 0 0,0 1-1 0 0,-3 26 1 0 0,0-29-58 0 0,-1 13 43 0 0,-1-1-1 0 0,-10 34 1 0 0,-2-7 2 0 0,4-10-115 0 0,-2-2 1 0 0,-22 43-1 0 0,-13 2-1045 0 0,41-73-186 0 0,-1 0 1 0 0,-17 16-1 0 0,-4-4-8047 0 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55.7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211 125 10136 0 0,'0'0'777'0'0,"-2"1"-505"0"0,1 0-254 0 0,0 0 1 0 0,0-1-1 0 0,0 1 0 0 0,1-1 1 0 0,-1 1-1 0 0,0-1 0 0 0,0 1 1 0 0,0-1-1 0 0,0 1 0 0 0,0-1 1 0 0,0 0-1 0 0,0 1 0 0 0,0-1 1 0 0,0 0-1 0 0,0 0 0 0 0,0 0 0 0 0,0 0 1 0 0,-2 0-1 0 0,1-1 298 0 0,1 1 0 0 0,-1 0 0 0 0,1-1 1 0 0,0 0-1 0 0,-1 1 0 0 0,1-1 0 0 0,-1 0 0 0 0,1 0 0 0 0,0 0 0 0 0,-2-1 0 0 0,-8-14 2913 0 0,-3-2 246 0 0,14 17-3279 0 0,-1 1-1 0 0,0-1 1 0 0,1 0-1 0 0,-1 1 0 0 0,0-1 1 0 0,0 0-1 0 0,0 1 1 0 0,1-1-1 0 0,-1 1 1 0 0,0-1-1 0 0,0 1 0 0 0,0 0 1 0 0,0-1-1 0 0,0 1 1 0 0,0 0-1 0 0,-2-1 1 0 0,2 1 249 0 0,-1 3-285 0 0,-1 2-21 0 0,0 1 0 0 0,1 0 1 0 0,-1 0-1 0 0,1 0 0 0 0,0 0 1 0 0,1 0-1 0 0,-1 0 0 0 0,1 0 1 0 0,0 1-1 0 0,0 7 0 0 0,1 12-361 0 0,2 29 0 0 0,12 39-665 0 0,-1-19 1143 0 0,-12-61-204 0 0,2-1 1 0 0,0 1-1 0 0,0-1 0 0 0,2 0 0 0 0,-1 0 0 0 0,13 24 1 0 0,-4-12-224 0 0,-9-16 87 0 0,0 0 1 0 0,1-1-1 0 0,0 1 1 0 0,0-1 0 0 0,1 0-1 0 0,6 7 1 0 0,-5-8 80 0 0,0-1 0 0 0,0 1 0 0 0,0-1 1 0 0,0 0-1 0 0,1-1 0 0 0,0 0 0 0 0,0 0 0 0 0,10 4 1 0 0,-14-9 48 0 0,0 0 1 0 0,1 0 0 0 0,-1 0 0 0 0,0-1 0 0 0,0 1 0 0 0,-1-1 0 0 0,1 0 0 0 0,0 0 0 0 0,0-1 0 0 0,0 1 0 0 0,-1-1 0 0 0,1 0-1 0 0,0 0 1 0 0,-1 0 0 0 0,4-3 0 0 0,-2 0-32 0 0,0 0 1 0 0,0-1-1 0 0,-1 0 0 0 0,0 0 0 0 0,4-8 0 0 0,1 0-2 0 0,-3 3 1 0 0,-1 1-1 0 0,0-2 1 0 0,0 1-1 0 0,4-18 0 0 0,2-7 40 0 0,-7 24-47 0 0,-1-1 1 0 0,-1 0-1 0 0,2-20 0 0 0,0 1 35 0 0,-3 14-31 0 0,0 0 0 0 0,-2-1 1 0 0,0 1-1 0 0,-1 0 0 0 0,-1 0 1 0 0,0 0-1 0 0,-7-18 0 0 0,7 26-4 0 0,0 1-1 0 0,-1 0 1 0 0,0 0-1 0 0,-1 1 1 0 0,0-1-1 0 0,0 1 1 0 0,-1 0-1 0 0,0 0 1 0 0,-8-8-1 0 0,-1 1 87 0 0,-1 1 1 0 0,-1 0-1 0 0,-18-11 0 0 0,19 16-39 0 0,0 0-1 0 0,-1 2 1 0 0,0 0-1 0 0,0 1 1 0 0,0 0 0 0 0,-20-3-1 0 0,29 7-196 0 0,-1 1 0 0 0,1 0-1 0 0,-1 0 1 0 0,0 1 0 0 0,1 0-1 0 0,-1 0 1 0 0,1 1 0 0 0,-15 3 0 0 0,18-3 105 0 0,0 1 0 0 0,0-1 1 0 0,1 1-1 0 0,-1 0 1 0 0,1 0-1 0 0,0 0 0 0 0,-1 1 1 0 0,1 0-1 0 0,0-1 1 0 0,0 1-1 0 0,1 1 0 0 0,-1-1 1 0 0,1 0-1 0 0,-1 1 1 0 0,1 0-1 0 0,-4 7 1 0 0,5-8 74 0 0,1 1 1 0 0,0-1 0 0 0,-1 1-1 0 0,2-1 1 0 0,-1 1 0 0 0,0 0-1 0 0,1-1 1 0 0,-1 1 0 0 0,1 0-1 0 0,1 5 1 0 0,-1 0 2 0 0,1 1 1 0 0,5 16-1 0 0,-4-20-103 0 0,0 0 1 0 0,0-1-1 0 0,1 1 1 0 0,0-1-1 0 0,7 11 1 0 0,1 1-24 0 0,-5-7 198 0 0,1 0 0 0 0,1 0 0 0 0,0-1-1 0 0,0 0 1 0 0,1 0 0 0 0,0-1 0 0 0,1 0 0 0 0,-1 0 0 0 0,2-1 0 0 0,-1-1 0 0 0,1 0 0 0 0,0 0 0 0 0,0-1-1 0 0,0 0 1 0 0,1-1 0 0 0,21 5 0 0 0,-17-5-111 0 0,-8-2 0 0 0,0 0 0 0 0,0 0 0 0 0,0-1 0 0 0,0 0 0 0 0,16-1 0 0 0,-7-1-15 0 0,-6 1-49 0 0,-1-1-1 0 0,1 0 1 0 0,0 0-1 0 0,0-1 1 0 0,0-1-1 0 0,-1 0 0 0 0,0 0 1 0 0,12-5-1 0 0,-6-2-32 0 0,13-6-2069 0 0,-11 5-3349 0 0,4-3-2742 0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56.1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17047 0 0,'0'0'1543'0'0,"1"1"-1268"0"0,1 1-153 0 0,1-1-1 0 0,-1 0 1 0 0,1 1 0 0 0,-1-1-1 0 0,0 0 1 0 0,1-1 0 0 0,0 1 0 0 0,-1 0-1 0 0,1-1 1 0 0,-1 1 0 0 0,4-1 0 0 0,34 2 2223 0 0,-31-2-2026 0 0,-7 0-173 0 0,1 1-1 0 0,-1-1 1 0 0,0 0 0 0 0,1 0-1 0 0,-1-1 1 0 0,0 1 0 0 0,1 0-1 0 0,-1-1 1 0 0,0 1 0 0 0,0-1-1 0 0,1 0 1 0 0,-1 0 0 0 0,0 0 0 0 0,4-2-1 0 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7:56.5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23639 0 0,'0'0'1803'0'0,"1"3"-1231"0"0,2 0-531 0 0,0 0 1 0 0,0 0-1 0 0,0 1 1 0 0,1-2-1 0 0,-1 1 1 0 0,1 0-1 0 0,-1-1 1 0 0,1 0-1 0 0,0 1 1 0 0,0-2-1 0 0,0 1 1 0 0,0 0-1 0 0,0-1 1 0 0,1 0-1 0 0,-1 0 1 0 0,0 0-1 0 0,7 0 1 0 0,8 1 642 0 0,1-2 0 0 0,34-3 0 0 0,-5 1-157 0 0,-4-1-189 0 0,-33 2-247 0 0,0 0 1 0 0,1 1-1 0 0,-1 0 1 0 0,1 1-1 0 0,13 3 1 0 0,-16-2-592 0 0,0-1 0 0 0,13 1 0 0 0,-2-1-2210 0 0,1 2-6780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8.3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10136 0 0,'6'6'1049'0'0,"2"-3"-789"0"0,-3-1 617 0 0,1-1 0 0 0,-1-1 0 0 0,1 1-1 0 0,-1-1 1 0 0,1 0 0 0 0,-1 0 0 0 0,7-2 0 0 0,8 1 337 0 0,4 1-98 0 0,-11-1-601 0 0,-1 1 0 0 0,1 0 0 0 0,0 1 1 0 0,13 3-1 0 0,-3 0 69 0 0,-20-4-507 0 0,0 1 0 0 0,0-1 0 0 0,0 1 0 0 0,1-1 0 0 0,-1 1 0 0 0,0 0 0 0 0,0 1 1 0 0,0-1-1 0 0,0 0 0 0 0,3 3 0 0 0,28 13 379 0 0,-33-16-459 0 0,0 0 1 0 0,1 0-1 0 0,-1 0 0 0 0,0 0 1 0 0,-1 1-1 0 0,1-1 0 0 0,0 0 1 0 0,0 0-1 0 0,0 1 0 0 0,-1-1 1 0 0,1 1-1 0 0,-1-1 0 0 0,1 1 1 0 0,-1-1-1 0 0,1 1 0 0 0,-1-1 1 0 0,0 1-1 0 0,0-1 0 0 0,0 1 1 0 0,0-1-1 0 0,0 1 0 0 0,0 2 1 0 0,-15 39-844 0 0,14-41 779 0 0,0 1-1 0 0,0-1 0 0 0,-1 0 0 0 0,1 0 1 0 0,0 0-1 0 0,-1-1 0 0 0,1 1 0 0 0,-1 0 1 0 0,-2 2-1 0 0,2-2-299 0 0,2-1-74 0 0,-1 0 376 0 0,1 0-1 0 0,0 0 1 0 0,-1 0-1 0 0,1 0 1 0 0,-1 0 0 0 0,0 0-1 0 0,1 0 1 0 0,-1 0 0 0 0,0-1-1 0 0,0 1 1 0 0,1 0-1 0 0,-1 0 1 0 0,0-1 0 0 0,0 1-1 0 0,0 0 1 0 0,-1 0 0 0 0,1-1-7 0 0,-1 1-321 0 0,1 1-76 0 0,-2 1 366 0 0,1 1 0 0 0,-1-1 0 0 0,1 0 0 0 0,0 1-1 0 0,0 0 1 0 0,-2 5 0 0 0,4-9 99 0 0,1 1 0 0 0,-1 0-1 0 0,0-1 1 0 0,0 1-1 0 0,0-1 1 0 0,1 1-1 0 0,-1 0 1 0 0,0-1 0 0 0,0 1-1 0 0,1-1 1 0 0,-1 1-1 0 0,1-1 1 0 0,-1 1-1 0 0,0-1 1 0 0,1 1 0 0 0,-1-1-1 0 0,1 1 1 0 0,-1-1-1 0 0,2 1 1 0 0,-1 0 2 0 0,7 12 151 0 0,-7-10-117 0 0,1-1-1 0 0,-1 1 1 0 0,1-1 0 0 0,-1 0-1 0 0,1 1 1 0 0,4 3-1 0 0,0-2 28 0 0,0 0 0 0 0,1 0 0 0 0,0 0 0 0 0,-1-1 1 0 0,1 0-1 0 0,8 2 0 0 0,20 9 258 0 0,-32-12-247 0 0,1-1 0 0 0,0 0 0 0 0,0 0 0 0 0,0 0-1 0 0,0-1 1 0 0,0 1 0 0 0,0-1 0 0 0,0 0 0 0 0,-1 0 0 0 0,5-1 0 0 0,4 0 240 0 0,-12 2-280 0 0,1 0 0 0 0,-1-1 0 0 0,1 1 0 0 0,-1 0 1 0 0,1-1-1 0 0,-1 1 0 0 0,1 0 0 0 0,-1 0 0 0 0,1-1 0 0 0,-1 1 1 0 0,0 0-1 0 0,0 0 0 0 0,1 0 0 0 0,-1-1 0 0 0,0 2 1 0 0,0-1 6 0 0,10 20 401 0 0,-9-20-422 0 0,-1-1-1 0 0,0 1 0 0 0,0-1 0 0 0,0 1 1 0 0,0-1-1 0 0,0 1 0 0 0,0-1 0 0 0,0 1 1 0 0,-1-1-1 0 0,1 1 0 0 0,0-1 0 0 0,0 1 1 0 0,0-1-1 0 0,0 1 0 0 0,-1-1 1 0 0,1 1-1 0 0,0-1 0 0 0,0 1 0 0 0,-1-1 1 0 0,1 0-1 0 0,0 1 0 0 0,-1 0 0 0 0,0 0 42 0 0,-37 65 438 0 0,32-59-575 0 0,-1 0 0 0 0,0 0-1 0 0,0-1 1 0 0,-14 10 0 0 0,11-9 196 0 0,9-6-113 0 0,0 0 0 0 0,0 0 1 0 0,0 0-1 0 0,0-1 1 0 0,0 1-1 0 0,0 0 1 0 0,0-1-1 0 0,0 1 0 0 0,0-1 1 0 0,0 0-1 0 0,-1 1 1 0 0,1-1-1 0 0,0 0 1 0 0,0 1-1 0 0,0-1 0 0 0,-1 0 1 0 0,1 0-1 0 0,0 0 1 0 0,0 0-1 0 0,-1 0 1 0 0,1 0-1 0 0,0-1 0 0 0,0 1 1 0 0,-1 0-1 0 0,1-1 1 0 0,0 1-1 0 0,0-1 1 0 0,0 1-1 0 0,0-1 0 0 0,-2 0 1 0 0,2 0-24 0 0,0 1 0 0 0,0 0 1 0 0,0-1-1 0 0,-1 1 0 0 0,1 0 0 0 0,0 0 0 0 0,0 0 0 0 0,0 0 1 0 0,-1 0-1 0 0,1 0 0 0 0,0 0 0 0 0,0 0 0 0 0,0 0 0 0 0,-1 1 1 0 0,1-1-1 0 0,0 1 0 0 0,0-1 0 0 0,-2 1 0 0 0,2 0-4 0 0,-1 0 0 0 0,1-1 0 0 0,0 1 0 0 0,-1-1 0 0 0,1 0-1 0 0,-1 1 1 0 0,1-1 0 0 0,0 0 0 0 0,-1 0 0 0 0,1 0 0 0 0,-3 0 0 0 0,0-1-296 0 0,-1 1 0 0 0,0-1 0 0 0,1-1 0 0 0,-1 1 0 0 0,1-1 0 0 0,-1 0 0 0 0,1 0 1 0 0,0 0-1 0 0,0 0 0 0 0,0-1 0 0 0,-7-5 0 0 0,6 3-1563 0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05.8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25 10136 0 0,'-5'-4'523'0'0,"5"4"-512"0"0,0 0-1 0 0,0 0 1 0 0,0 0 0 0 0,0 0 0 0 0,0 0 0 0 0,0 0 0 0 0,0 0 0 0 0,0-1 0 0 0,0 1 0 0 0,0 0-1 0 0,0 0 1 0 0,0 0 0 0 0,0 0 0 0 0,-1 0 0 0 0,1 0 0 0 0,0 0 0 0 0,0 0 0 0 0,0 0 0 0 0,0-1-1 0 0,0 1 1 0 0,0 0 0 0 0,0 0 0 0 0,-1 0 0 0 0,1 0 0 0 0,0 0 0 0 0,0 0 0 0 0,0 0 0 0 0,0 0-1 0 0,0 0 1 0 0,0 0 0 0 0,-1 0 0 0 0,1 0 0 0 0,0 0 0 0 0,0 0 0 0 0,0 0 0 0 0,0 0-1 0 0,0 0 1 0 0,0 0 0 0 0,-1 0 0 0 0,1 0 0 0 0,0 0 0 0 0,0 0 0 0 0,0 0 0 0 0,0 0 0 0 0,0 1-1 0 0,0-1 1 0 0,-1 0 0 0 0,-8 9 7357 0 0,9-9-7256 0 0,13 4 4615 0 0,18-3-2641 0 0,-5-4-1284 0 0,6-2-141 0 0,58-14 0 0 0,-83 17-658 0 0,0 1-1 0 0,0-1 1 0 0,0 2 0 0 0,0-1-1 0 0,1 1 1 0 0,6 0 0 0 0,1 0-5 0 0,-4 2 2 0 0,-11-2 0 0 0,1 1 0 0 0,0-1 0 0 0,-1 0 0 0 0,1 1 0 0 0,0-1 0 0 0,-1 1 0 0 0,1-1 0 0 0,-1 1 0 0 0,1 0 0 0 0,-1-1 0 0 0,1 1 0 0 0,-1-1 0 0 0,0 1 0 0 0,1 1 0 0 0,0 3-35 0 0,0 0 0 0 0,0 1 1 0 0,0-1-1 0 0,-1 0 0 0 0,0 0 0 0 0,0 1 0 0 0,-1-1 0 0 0,1 0 0 0 0,-1 1 0 0 0,0-1 1 0 0,-1 0-1 0 0,-2 6 0 0 0,-4 9-644 0 0,-19 31-1 0 0,23-44 557 0 0,-1-1-1 0 0,1 1 1 0 0,-1-1 0 0 0,-1 0-1 0 0,1-1 1 0 0,-1 1-1 0 0,0-1 1 0 0,-7 5 0 0 0,-23 17-835 0 0,34-26 1676 0 0,3 0-707 0 0,0 0 1 0 0,-1 0 0 0 0,1 0 0 0 0,0-1 0 0 0,0 1 0 0 0,0 0 0 0 0,0-1-1 0 0,0 1 1 0 0,0-1 0 0 0,0 1 0 0 0,1 0 0 0 0,-1-1 0 0 0,13 6 188 0 0,0-1 1 0 0,1 0-1 0 0,17 3 0 0 0,-16-4-17 0 0,-14-3-147 0 0,0-1 0 0 0,-1 1 0 0 0,1 0-1 0 0,0 0 1 0 0,0 0 0 0 0,-1 0 0 0 0,1 0 0 0 0,0 0-1 0 0,1 3 1 0 0,8 3 53 0 0,-9-6-66 0 0,0 0 0 0 0,-1-1 0 0 0,1 1 0 0 0,0 0-1 0 0,-1 0 1 0 0,1 0 0 0 0,0 0 0 0 0,-1 0 0 0 0,1 1 0 0 0,-1-1 0 0 0,0 0 0 0 0,1 1 0 0 0,-1-1 0 0 0,0 1-1 0 0,0-1 1 0 0,0 1 0 0 0,0 0 0 0 0,0 0 0 0 0,0-1 0 0 0,0 1 0 0 0,-1 0 0 0 0,1 0 0 0 0,-1 0 0 0 0,1 0-1 0 0,-1-1 1 0 0,0 1 0 0 0,0 4 0 0 0,0 1 25 0 0,-1 0-1 0 0,-1 0 1 0 0,1 1 0 0 0,-1-1-1 0 0,0 0 1 0 0,-1 0 0 0 0,0-1-1 0 0,0 1 1 0 0,0-1-1 0 0,-1 1 1 0 0,0-1 0 0 0,0 0-1 0 0,-5 6 1 0 0,-3 3-3 0 0,10-12-36 0 0,1-1-1 0 0,-1 0 1 0 0,0 1 0 0 0,0-1-1 0 0,0 0 1 0 0,0 0 0 0 0,0 0 0 0 0,0 0-1 0 0,0 0 1 0 0,0-1 0 0 0,-1 1-1 0 0,1-1 1 0 0,-1 0 0 0 0,1 1-1 0 0,-5 0 1 0 0,0 0-5 0 0,5-1-3 0 0,-1 0 0 0 0,1 0 0 0 0,-1-1 0 0 0,1 1 0 0 0,-1-1 0 0 0,1 0 0 0 0,-1 0 0 0 0,1 0 0 0 0,-1 0 0 0 0,0 0 0 0 0,-4-1 0 0 0,-14-2-119 0 0,18 3 54 0 0,-1-1 1 0 0,0 1-1 0 0,1-1 1 0 0,-1 1 0 0 0,1-1-1 0 0,-1 0 1 0 0,0 0-1 0 0,1-1 1 0 0,0 1 0 0 0,-1-1-1 0 0,1 0 1 0 0,0 0-1 0 0,0 0 1 0 0,-5-4 0 0 0,-24-35-2591 0 0,25 25 622 0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06.2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128 1 13360 0 0,'0'0'4630'0'0,"-5"0"-1165"0"0,2 0-3239 0 0,1 0-1 0 0,0 1 1 0 0,-1-1-1 0 0,1 1 1 0 0,-1-1-1 0 0,1 1 1 0 0,0 0-1 0 0,-1 0 0 0 0,1 0 1 0 0,0 0-1 0 0,0 1 1 0 0,0-1-1 0 0,0 1 1 0 0,0-1-1 0 0,0 1 1 0 0,1 0-1 0 0,-1-1 1 0 0,0 1-1 0 0,1 0 0 0 0,-1 0 1 0 0,1 0-1 0 0,0 0 1 0 0,-1 1-1 0 0,1-1 1 0 0,0 0-1 0 0,0 3 1 0 0,-4 9-276 0 0,0 0 0 0 0,2 0 0 0 0,-4 20 0 0 0,4-18 290 0 0,0-1-9 0 0,0 1 0 0 0,1-1 0 0 0,0 1-1 0 0,2-1 1 0 0,0 1 0 0 0,0-1 0 0 0,5 22 0 0 0,-2-20-397 0 0,0-1-1 0 0,2 0 1 0 0,0 0 0 0 0,1-1 0 0 0,0 0 0 0 0,1 0 0 0 0,12 18-1 0 0,-17-30 198 0 0,0 0 0 0 0,0 0-1 0 0,1 0 1 0 0,-1 0 0 0 0,1-1-1 0 0,0 1 1 0 0,0-1-1 0 0,0 1 1 0 0,0-1 0 0 0,0 0-1 0 0,1-1 1 0 0,-1 1-1 0 0,0 0 1 0 0,1-1 0 0 0,0 0-1 0 0,5 2 1 0 0,-6-3-35 0 0,0 0 0 0 0,1 0 0 0 0,-1 0 0 0 0,0 0 0 0 0,1 0 1 0 0,-1-1-1 0 0,0 1 0 0 0,1-1 0 0 0,-1 0 0 0 0,0 0 0 0 0,0 0 0 0 0,0 0 0 0 0,0-1 0 0 0,0 1 1 0 0,0-1-1 0 0,0 0 0 0 0,0 0 0 0 0,-1 0 0 0 0,4-3 0 0 0,-4 3 4 0 0,-1 0 0 0 0,1-1 0 0 0,-1 1 0 0 0,1-1 0 0 0,-1 1 0 0 0,0-1 0 0 0,0 1 0 0 0,0-1 0 0 0,0 1 0 0 0,1-6 0 0 0,4-10 0 0 0,-5 13 4 0 0,1 1 1 0 0,-1-1-1 0 0,0 0 0 0 0,0 1 0 0 0,0-1 0 0 0,0 0 0 0 0,-1 0 1 0 0,0 0-1 0 0,0 1 0 0 0,0-1 0 0 0,-1 0 0 0 0,1 0 1 0 0,-1 0-1 0 0,0 1 0 0 0,-1-1 0 0 0,-2-6 0 0 0,3 8 4 0 0,-1 0 0 0 0,0 0-1 0 0,1 0 1 0 0,-2 0 0 0 0,1 0-1 0 0,0 0 1 0 0,0 0 0 0 0,-1 1 0 0 0,1-1-1 0 0,-1 1 1 0 0,0-1 0 0 0,0 1-1 0 0,0 0 1 0 0,0 1 0 0 0,0-1-1 0 0,0 0 1 0 0,-1 1 0 0 0,1 0-1 0 0,-1-1 1 0 0,1 1 0 0 0,-1 1-1 0 0,-6-2 1 0 0,5 2-31 0 0,-1 0 0 0 0,0 0-1 0 0,0 0 1 0 0,1 1 0 0 0,-1 0-1 0 0,0 0 1 0 0,1 0 0 0 0,-1 1 0 0 0,1 0-1 0 0,-1 0 1 0 0,1 1 0 0 0,-9 4 0 0 0,3 1-421 0 0,0 0 0 0 0,0 0 0 0 0,1 1 0 0 0,-14 14 0 0 0,10-5-839 0 0,6 1-48 0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06.6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87 10 22575 0 0,'-2'2'514'0'0,"-4"3"-117"0"0,5-2-257 0 0,-1-1 1 0 0,-1 0 0 0 0,1 0 0 0 0,0 0-1 0 0,0-1 1 0 0,-1 1 0 0 0,1-1 0 0 0,-1 1-1 0 0,0-1 1 0 0,-4 2 0 0 0,5-2-87 0 0,1 0 71 0 0,-1-1 0 0 0,1 1 0 0 0,0 0 1 0 0,0-1-1 0 0,0 1 0 0 0,0-1 0 0 0,0 0 1 0 0,0 1-1 0 0,-1-1 0 0 0,1 0 0 0 0,0 0 1 0 0,0 0-1 0 0,-1 0 0 0 0,1 0 0 0 0,0 0 1 0 0,0 0-1 0 0,0 0 0 0 0,-1 0 0 0 0,1-1 1 0 0,-2 0-1 0 0,-4-4 92 0 0,6 4-320 0 0,-1 0-1 0 0,1 0 1 0 0,0 0 0 0 0,0 0-1 0 0,0-1 1 0 0,0 1 0 0 0,0 0-1 0 0,0-1 1 0 0,0 1 0 0 0,-1-3-1 0 0,3-6-1329 0 0,-1 9 1178 0 0,5-9-1352 0 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07.0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72 21191 0 0,'0'0'1606'0'0,"6"-5"-904"0"0,0 1-781 0 0,2-1 500 0 0,0 0 0 0 0,0 0 1 0 0,0 1-1 0 0,1 0 0 0 0,0 1 0 0 0,14-5 1 0 0,4 1 1051 0 0,9-1-268 0 0,-12 2-817 0 0,-20 4-352 0 0,0 1-1 0 0,0 0 0 0 0,0 0 1 0 0,0 0-1 0 0,7 0 0 0 0,-10 1-35 0 0,0-1 1 0 0,1 1-1 0 0,-1 0 0 0 0,1 0 0 0 0,-1 0 1 0 0,1 0-1 0 0,-1 1 0 0 0,0-1 0 0 0,1 0 0 0 0,-1 0 1 0 0,0 1-1 0 0,1-1 0 0 0,-1 1 0 0 0,0 0 1 0 0,2 0-1 0 0,-1 0 11 0 0,3 8 47 0 0,-4-6-62 0 0,-1 0 0 0 0,0-1 0 0 0,0 1 0 0 0,-1 0-1 0 0,1-1 1 0 0,-1 1 0 0 0,1 0 0 0 0,-1-1-1 0 0,0 1 1 0 0,0-1 0 0 0,0 1 0 0 0,0-1-1 0 0,0 1 1 0 0,-3 3 0 0 0,-5 12-218 0 0,5-9 40 0 0,-1-1 0 0 0,0 0 0 0 0,-1 1 0 0 0,-6 7 0 0 0,6-9-145 0 0,1 0-1 0 0,0 0 0 0 0,0 1 1 0 0,-7 15-1 0 0,10-15-260 0 0,-6 9-1888 0 0,15-7 2180 0 0,3 4 374 0 0,-5-8 52 0 0,0 1 0 0 0,0-1 0 0 0,1 0 0 0 0,0 0 0 0 0,0 0 0 0 0,9 5 0 0 0,-8-5 53 0 0,-5-5-58 0 0,0 1 0 0 0,0-1 0 0 0,0 0 1 0 0,0 1-1 0 0,1-1 0 0 0,-1 0 0 0 0,0 0 0 0 0,0 0 1 0 0,4 0-1 0 0,-3 0-43 0 0,0 0 1 0 0,0 0 0 0 0,0 0-1 0 0,-1 0 1 0 0,1 1-1 0 0,0-1 1 0 0,-1 1-1 0 0,1 0 1 0 0,-1 0 0 0 0,0 0-1 0 0,1 0 1 0 0,-1 0-1 0 0,0 0 1 0 0,0 1 0 0 0,0-1-1 0 0,-1 0 1 0 0,1 1-1 0 0,-1 0 1 0 0,1-1-1 0 0,-1 1 1 0 0,0 0 0 0 0,0 0-1 0 0,0 0 1 0 0,0 0-1 0 0,-1 0 1 0 0,1 0-1 0 0,-1 0 1 0 0,1 0 0 0 0,-1 5-1 0 0,-1-1-14 0 0,1 0 1 0 0,-1 0-1 0 0,-1 0 0 0 0,1 0 1 0 0,-1 0-1 0 0,0 0 0 0 0,-1 0 1 0 0,0-1-1 0 0,0 1 0 0 0,-6 10 1 0 0,4-8-70 0 0,-4 8 21 0 0,-1 0-1 0 0,-13 16 1 0 0,19-27-22 0 0,-1 0-1 0 0,0-1 0 0 0,0 0 1 0 0,-1 0-1 0 0,1 0 1 0 0,-1-1-1 0 0,0 0 0 0 0,-11 6 1 0 0,2-2-82 0 0,11-6 48 0 0,1 0 0 0 0,0 0 0 0 0,-1-1 0 0 0,1 1 0 0 0,-1-1-1 0 0,1 0 1 0 0,-1 0 0 0 0,0 0 0 0 0,1 0 0 0 0,-1 0 0 0 0,0-1 0 0 0,0 0 0 0 0,-4 0-1 0 0,5 0-120 0 0,-1 0 0 0 0,1 0 0 0 0,0-1-1 0 0,0 0 1 0 0,0 1 0 0 0,0-1 0 0 0,-1 0-1 0 0,1 0 1 0 0,0 0 0 0 0,0-1 0 0 0,1 1-1 0 0,-1-1 1 0 0,0 0 0 0 0,0 0 0 0 0,1 0-1 0 0,-1 0 1 0 0,1 0 0 0 0,-4-4 0 0 0,-4-8-1953 0 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07.3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87 19151 0 0,'-2'15'939'0'0,"-5"17"194"0"0,6-31-1127 0 0,0 1 16 0 0,0 1 0 0 0,0-1 0 0 0,1 1 1 0 0,-1-1-1 0 0,0 1 0 0 0,1 3 1 0 0,0-5 809 0 0,0 2 268 0 0,0 6-400 0 0,2 0 0 0 0,-1 0 0 0 0,1-1 0 0 0,1 1 0 0 0,4 10-1 0 0,-7-18-686 0 0,1-1-1 0 0,-1 1 1 0 0,1 0-1 0 0,-1 0 0 0 0,1 0 1 0 0,0 0-1 0 0,-1-1 1 0 0,1 1-1 0 0,0 0 0 0 0,0-1 1 0 0,-1 1-1 0 0,1 0 0 0 0,0-1 1 0 0,0 1-1 0 0,0-1 1 0 0,0 0-1 0 0,0 1 0 0 0,0-1 1 0 0,0 0-1 0 0,0 1 0 0 0,0-1 1 0 0,0 0-1 0 0,0 0 1 0 0,0 0-1 0 0,0 0 0 0 0,0 0 1 0 0,0 0-1 0 0,0 0 0 0 0,0 0 1 0 0,0 0-1 0 0,0-1 1 0 0,0 1-1 0 0,0 0 0 0 0,0-1 1 0 0,0 1-1 0 0,1-1 1 0 0,1 0 1 0 0,0-1 0 0 0,0 1 0 0 0,1-1 0 0 0,-1 0 0 0 0,0 0 0 0 0,0 0 1 0 0,-1 0-1 0 0,4-3 0 0 0,22-37 251 0 0,-23 34-207 0 0,-1 0-1 0 0,1 0 1 0 0,-2 0-1 0 0,1-1 1 0 0,-1 0-1 0 0,-1 0 1 0 0,3-12-1 0 0,-4 17-34 0 0,-1 1 0 0 0,1-1 0 0 0,-1 1 0 0 0,0-1 0 0 0,0 1 0 0 0,0-1 0 0 0,0 1 0 0 0,-1-1 0 0 0,0 1 0 0 0,1-1 0 0 0,-1 1 0 0 0,0-1 0 0 0,-1 1-1 0 0,1 0 1 0 0,-1 0 0 0 0,1-1 0 0 0,-1 1 0 0 0,0 0 0 0 0,0 1 0 0 0,0-1 0 0 0,-1 0 0 0 0,-3-3 0 0 0,4 4-1 0 0,0 1-1 0 0,-1-1 1 0 0,1 1 0 0 0,0 0-1 0 0,0 0 1 0 0,-1 0 0 0 0,1 0-1 0 0,0 0 1 0 0,-1 1 0 0 0,1-1-1 0 0,-1 1 1 0 0,1-1 0 0 0,-1 1-1 0 0,1 0 1 0 0,-1 0-1 0 0,0 0 1 0 0,1 1 0 0 0,-1-1-1 0 0,1 0 1 0 0,-1 1 0 0 0,-4 1-1 0 0,3 0-289 0 0,0-1 0 0 0,0 1 0 0 0,1 0 0 0 0,-1 1 0 0 0,-4 2 0 0 0,4-2-1206 0 0,1 0 0 0 0,-1 1 0 0 0,1-1 0 0 0,-4 5 0 0 0,-9 15-7491 0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10.4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6912 0 0,'12'1'1182'0'0,"-1"0"0"0"0,0 1-1 0 0,0 0 1 0 0,14 6 0 0 0,7 1 421 0 0,-14-3-748 0 0,7 1 103 0 0,-5-4-264 0 0,0 0 0 0 0,-1 1 0 0 0,1 1 0 0 0,34 14 0 0 0,-32-10-309 0 0,-15-7-249 0 0,-1 1 0 0 0,1-1 0 0 0,-1 1-1 0 0,10 7 1 0 0,21 13 321 0 0,1-2-1 0 0,59 25 1 0 0,-26-13 504 0 0,-52-25-866 0 0,1-1 0 0 0,-1-1-1 0 0,34 6 1 0 0,6 2 138 0 0,26 7 259 0 0,-48-12-288 0 0,1 0 0 0 0,-2 3 1 0 0,51 22-1 0 0,-16 1 20 0 0,29 15 8 0 0,-11-4-88 0 0,-47-25 3 0 0,63 41 0 0 0,-74-41-243 0 0,44 19 1 0 0,4 3 555 0 0,-61-34-390 0 0,2 0 1 0 0,-1-1 0 0 0,26 7-1 0 0,-22-8-26 0 0,43 20-1 0 0,-36-13 16 0 0,9 5-4 0 0,53 33-45 0 0,-61-31 21 0 0,2 0 31 0 0,-30-19-57 0 0,0-1 0 0 0,0 1 0 0 0,0-1 0 0 0,0 0-1 0 0,0 0 1 0 0,0 0 0 0 0,0-1 0 0 0,0 1 0 0 0,4 0 0 0 0,-5-1 3 0 0,0 0 1 0 0,0 1 0 0 0,-1-1 0 0 0,1 1 0 0 0,0 0 0 0 0,0 0 0 0 0,0-1 0 0 0,0 1 0 0 0,-1 0 0 0 0,1 1 0 0 0,0-1 0 0 0,-1 0 0 0 0,3 3 0 0 0,9 5 50 0 0,-10-7-51 0 0,8 5 5 0 0,-11-6 51 0 0,2-1 81 0 0,0 1-107 0 0,8 10 248 0 0,-8-9-385 0 0,5 9-563 0 0,-6-9 628 0 0,3 3-191 0 0,0 0 0 0 0,0 0 0 0 0,8 7-1 0 0,-11-11 106 0 0,2 3-1402 0 0,-11-13-668 0 0,-2-4-5825 0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10.8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197 0 13824 0 0,'0'0'3918'0'0,"1"2"-2581"0"0,1 1-945 0 0,0 1-1 0 0,0-1 0 0 0,1 1 0 0 0,-1-1 1 0 0,1 0-1 0 0,0 0 0 0 0,0 0 1 0 0,0 0-1 0 0,0-1 0 0 0,0 1 0 0 0,1-1 1 0 0,4 3-1 0 0,-8-5-350 0 0,1 1 1 0 0,-1-1-1 0 0,1 0 0 0 0,-1 1 0 0 0,1-1 1 0 0,-1 1-1 0 0,1 0 0 0 0,-1-1 1 0 0,1 1-1 0 0,-1-1 0 0 0,0 1 1 0 0,1-1-1 0 0,-1 1 0 0 0,0 0 1 0 0,0-1-1 0 0,0 1 0 0 0,1 1 0 0 0,0 1 87 0 0,3 2 54 0 0,1 1 1 0 0,-1-1 0 0 0,10 8-1 0 0,-9-8-54 0 0,0-1 0 0 0,0 1-1 0 0,6 9 1 0 0,-7-10-68 0 0,0 0 0 0 0,0 0 0 0 0,0 0 0 0 0,0-1 0 0 0,1 1 0 0 0,0-1 0 0 0,6 4 0 0 0,11 7 181 0 0,2 5-11 0 0,-1 1-1 0 0,20 23 0 0 0,-39-39-192 0 0,-1 0 0 0 0,1 0 0 0 0,-1 1 0 0 0,0-1 0 0 0,-1 1-1 0 0,1 0 1 0 0,-1 0 0 0 0,0 0 0 0 0,0 0 0 0 0,2 9 0 0 0,-3-11 4 0 0,-1 0 0 0 0,0 0 0 0 0,0 1 0 0 0,0-1 0 0 0,0 0 0 0 0,0 0 0 0 0,0 0 0 0 0,-1 0 0 0 0,1 0 0 0 0,-1 0 0 0 0,0 0 0 0 0,0 0 0 0 0,0 0 1 0 0,-1 0-1 0 0,1 0 0 0 0,-1-1 0 0 0,1 1 0 0 0,-1 0 0 0 0,-3 3 0 0 0,-5 3 134 0 0,1 1 0 0 0,-1-1 0 0 0,-1-1 1 0 0,-21 14-1 0 0,-52 22-28 0 0,70-38-125 0 0,-21 9-169 0 0,-2-2 1 0 0,-52 12-1 0 0,76-22 27 0 0,6-1-111 0 0,-1-1 0 0 0,0 0-1 0 0,1 0 1 0 0,-1 0 0 0 0,0-1 0 0 0,-8-1-1 0 0,8 0-1089 0 0,-1-1 0 0 0,-14-4 0 0 0,1 1-7464 0 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1.6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9 10592 0 0,'0'0'964'0'0,"-6"-5"-776"0"0,1 1 3149 0 0,7 13 3092 0 0,2 8-2192 0 0,12 57-3431 0 0,-14-59-715 0 0,2 0 1 0 0,9 30 0 0 0,4 11 130 0 0,-6 12 122 0 0,6 30-139 0 0,-14-87-383 0 0,-1 0 0 0 0,0 0 0 0 0,0 1 0 0 0,-1 17 0 0 0,-1-27-341 0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2.0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2 136 13360 0 0,'0'0'1209'0'0,"-1"-1"-801"0"0,1 0-289 0 0,0 0 0 0 0,0 1 0 0 0,-1-1 0 0 0,1 1 0 0 0,0-1 0 0 0,0 1 0 0 0,0-1 0 0 0,0 1 0 0 0,1-1 0 0 0,-1 0-1 0 0,0 1 1 0 0,0-1 0 0 0,0 1 0 0 0,0-1 0 0 0,1 1 0 0 0,-1-1 0 0 0,0 1 0 0 0,0-1 0 0 0,1 1 0 0 0,-1-1 0 0 0,1 0 0 0 0,13-12 1851 0 0,20-7 87 0 0,-34 20-2051 0 0,8-4 378 0 0,0 1-1 0 0,16-4 0 0 0,5-3 185 0 0,58-13 522 0 0,-65 16-775 0 0,-1 1-1 0 0,25-3 0 0 0,10-2-165 0 0,-48 8-439 0 0,1 1 0 0 0,-1 1 0 0 0,15-2 0 0 0,-23 6-1339 0 0,0 8-478 0 0</inkml:trace>
  <inkml:trace contextRef="#ctx0" brushRef="#br0" timeOffset="1">167 463 10592 0 0,'0'0'818'0'0,"1"1"-532"0"0,-1 0-172 0 0,1 0 1 0 0,-1-1 0 0 0,0 1-1 0 0,1-1 1 0 0,-1 1-1 0 0,1-1 1 0 0,0 1 0 0 0,-1-1-1 0 0,1 1 1 0 0,-1-1 0 0 0,1 1-1 0 0,0-1 1 0 0,-1 0 0 0 0,1 1-1 0 0,0-1 1 0 0,-1 0-1 0 0,1 0 1 0 0,0 1 0 0 0,0-1-1 0 0,-1 0 1 0 0,1 0 0 0 0,0 0-1 0 0,0 0 1 0 0,0 0 0 0 0,2 0 151 0 0,-1-1 1 0 0,0 1-1 0 0,1-1 1 0 0,-1 1-1 0 0,0-1 1 0 0,0 0-1 0 0,1 0 1 0 0,1-2-1 0 0,5-2 819 0 0,0-2 0 0 0,13-11 0 0 0,-10 8-531 0 0,-1 1-1 0 0,1 0 1 0 0,1 1 0 0 0,0 1-1 0 0,22-11 1 0 0,45-21-2320 0 0,-65 35-142 0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2.4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1 159 7832 0 0,'0'0'15459'0'0,"0"-2"-15384"0"0,0-4-42 0 0,1 0 0 0 0,0 0-1 0 0,2-10 1 0 0,2-6-35 0 0,-2 7 2 0 0,1 1 0 0 0,10-27 0 0 0,-7 28 0 0 0,2 2 0 0 0,-8 11 0 0 0,-1-1 0 0 0,1 1 0 0 0,0-1 0 0 0,-1 1 0 0 0,1-1 0 0 0,0 1 0 0 0,-1-1 0 0 0,1 1 0 0 0,0-1 0 0 0,0 1 0 0 0,-1 0 0 0 0,1 0 0 0 0,0-1 0 0 0,1 1 0 0 0,0 0 0 0 0,0 1 0 0 0,-1-1 0 0 0,1 0 0 0 0,-1 1 0 0 0,1 0 0 0 0,0-1 0 0 0,-1 1 0 0 0,1 0 0 0 0,-1 0-1 0 0,0 0 1 0 0,1 0 0 0 0,-1 0 0 0 0,0 0 0 0 0,1 0 0 0 0,-1 0 0 0 0,0 1 0 0 0,0-1 0 0 0,0 0 0 0 0,0 1 0 0 0,1 2 0 0 0,3 5 10 0 0,0 0 0 0 0,3 12 1 0 0,-5-14 13 0 0,13 31 28 0 0,11 28 45 0 0,-12-31-67 0 0,-9-20-19 0 0,11 20 1 0 0,-13-28-12 0 0,0 0 0 0 0,0 0 0 0 0,1-1 0 0 0,0 1 0 0 0,0-1 0 0 0,12 9 0 0 0,-15-13 0 0 0,1 0 0 0 0,-1 0 0 0 0,1-1 0 0 0,-1 1 0 0 0,1-1 0 0 0,0 0 0 0 0,0 0 0 0 0,0 0 0 0 0,0 0 0 0 0,0-1 0 0 0,0 1 0 0 0,0-1 0 0 0,0 0 0 0 0,0 0 0 0 0,0 0 0 0 0,0 0 0 0 0,0 0 0 0 0,0-1 0 0 0,0 1 0 0 0,0-1 0 0 0,3-1 0 0 0,-2 1 33 0 0,0-1-1 0 0,-1 0 1 0 0,0 0-1 0 0,0 0 1 0 0,1-1-1 0 0,-1 1 1 0 0,0-1-1 0 0,-1 1 1 0 0,1-1-1 0 0,0 0 1 0 0,-1 0-1 0 0,0 0 1 0 0,0 0-1 0 0,0-1 1 0 0,0 1-1 0 0,0-1 1 0 0,0 1-1 0 0,1-7 1 0 0,0 0 87 0 0,0 0 0 0 0,0 0 0 0 0,-1 0 0 0 0,-1 0 1 0 0,1-20-1 0 0,-2 20-45 0 0,-1 0 0 0 0,-1 0 0 0 0,0-1 0 0 0,0 1 0 0 0,-1 0 1 0 0,0 0-1 0 0,-1 1 0 0 0,0-1 0 0 0,0 1 0 0 0,-1 0 0 0 0,-9-13 0 0 0,12 19-66 0 0,-1 0 1 0 0,0 0-1 0 0,0 0 0 0 0,0 0 0 0 0,0 1 1 0 0,0-1-1 0 0,-1 1 0 0 0,1 0 0 0 0,-1 0 1 0 0,1 0-1 0 0,-1 0 0 0 0,0 1 0 0 0,0-1 1 0 0,0 1-1 0 0,0 0 0 0 0,0 0 0 0 0,0 0 0 0 0,-6 0 1 0 0,3 1-96 0 0,0 0 1 0 0,0 0-1 0 0,0 1 1 0 0,0-1-1 0 0,0 1 0 0 0,0 1 1 0 0,0 0-1 0 0,0 0 1 0 0,-11 5-1 0 0,14-5-22 0 0,0 0 0 0 0,1 1-1 0 0,-1 0 1 0 0,1-1 0 0 0,0 1-1 0 0,0 1 1 0 0,-4 4 0 0 0,-10 10-1158 0 0,15-16 998 0 0,0-1 0 0 0,0 1 0 0 0,0 0 0 0 0,0 0-1 0 0,1 0 1 0 0,-1 0 0 0 0,1 0 0 0 0,0 0 0 0 0,0 0 0 0 0,-1 1-1 0 0,1-1 1 0 0,1 0 0 0 0,-1 1 0 0 0,-1 2 0 0 0,-2 18-6865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8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10 119 15608 0 0,'5'0'322'0'0,"0"0"0"0"0,0 1-1 0 0,0-1 1 0 0,0 1 0 0 0,0 0 0 0 0,0 0 0 0 0,6 3 0 0 0,-15 20 3842 0 0,0-7-3664 0 0,3-13-438 0 0,0 0-1 0 0,0-1 0 0 0,1 1 1 0 0,-1 0-1 0 0,1 0 0 0 0,0 0 1 0 0,0 0-1 0 0,0 0 0 0 0,0 0 1 0 0,1 0-1 0 0,-1 0 0 0 0,2 4 1 0 0,0 0-3 0 0,0 0 0 0 0,0 17 0 0 0,1 0-10 0 0,-2-21-49 0 0,0 0 1 0 0,0-1-1 0 0,1 1 0 0 0,0-1 0 0 0,0 0 0 0 0,0 1 0 0 0,0-1 0 0 0,0 0 0 0 0,1 0 1 0 0,-1 0-1 0 0,1 0 0 0 0,5 3 0 0 0,11 14-15 0 0,-16-17 5 0 0,-1 0 1 0 0,1 0-1 0 0,0 0 0 0 0,0-1 1 0 0,0 1-1 0 0,1-1 1 0 0,-1 0-1 0 0,1 0 0 0 0,6 3 1 0 0,2-1-26 0 0,21 5 0 0 0,-27-8 28 0 0,19 7-85 0 0,-22-8 83 0 0,0 0 3 0 0,23-3-5 0 0,-9-3 11 0 0,-13 4 38 0 0,0 0 1 0 0,-1-1-1 0 0,1 0 0 0 0,-1 0 0 0 0,5-5 0 0 0,-3 2 51 0 0,-2 3 0 0 0,-1 0 1 0 0,0 0 0 0 0,0-1 0 0 0,0 1 0 0 0,0-1 0 0 0,0 0 0 0 0,-1 1 0 0 0,1-1-1 0 0,-1 0 1 0 0,0 0 0 0 0,0 0 0 0 0,0-6 0 0 0,7-22 198 0 0,-5 25-249 0 0,-2 6-28 0 0,-1-1 0 0 0,1 1 0 0 0,0-1 0 0 0,0 1 0 0 0,-1-1 0 0 0,1 1-1 0 0,-1-1 1 0 0,1 1 0 0 0,-1-1 0 0 0,0 0 0 0 0,0 1 0 0 0,0-1 0 0 0,0 1-1 0 0,0-1 1 0 0,0 0 0 0 0,0 1 0 0 0,0-1 0 0 0,-1 0 0 0 0,1 1 0 0 0,-1-3 0 0 0,-7-5 153 0 0,6 8-135 0 0,1 0-1 0 0,0 0 1 0 0,0 0-1 0 0,0 0 1 0 0,0 0-1 0 0,0 0 1 0 0,0 0-1 0 0,1 0 1 0 0,-1-1-1 0 0,0 1 1 0 0,1 0-1 0 0,-1-1 1 0 0,1 1-1 0 0,-1-1 1 0 0,1 1-1 0 0,-1 0 1 0 0,1-1-1 0 0,0 1 1 0 0,0-2-1 0 0,2-10 184 0 0,-2 11-173 0 0,1 0 0 0 0,-1 0 0 0 0,0 0 0 0 0,1 0 0 0 0,-1 0 0 0 0,0 0 0 0 0,0 0-1 0 0,0 0 1 0 0,-1 0 0 0 0,1 0 0 0 0,0 0 0 0 0,-1 0 0 0 0,1 0 0 0 0,-2-2 0 0 0,0 1-10 0 0,0 1 1 0 0,0 0-1 0 0,0-1 0 0 0,0 1 0 0 0,0 0 1 0 0,-4-2-1 0 0,3 2-13 0 0,1 0 0 0 0,-1 0-1 0 0,1 0 1 0 0,0 0 0 0 0,0 0 0 0 0,0-1 0 0 0,0 1 0 0 0,0-1-1 0 0,0 1 1 0 0,1-1 0 0 0,-3-4 0 0 0,-1-7 25 0 0,5 10-37 0 0,-1 0 0 0 0,0 1 0 0 0,-1-1 0 0 0,1 1 0 0 0,-1-1 0 0 0,1 1 0 0 0,-1 0 0 0 0,0-1 0 0 0,0 1 0 0 0,-1 0 0 0 0,-3-4 0 0 0,-11-2 14 0 0,14 8-31 0 0,1 0 0 0 0,-1 0-1 0 0,0-1 1 0 0,1 1 0 0 0,-1-1 0 0 0,-2-2 0 0 0,-2-7-229 0 0,6 10 208 0 0,0 0 0 0 0,1 0 0 0 0,-1 0 0 0 0,0 0 0 0 0,1 0-1 0 0,-1 0 1 0 0,0 0 0 0 0,0 0 0 0 0,0 1 0 0 0,0-1 0 0 0,0 0 0 0 0,0 0 0 0 0,0 1 0 0 0,0-1 0 0 0,0 0 0 0 0,0 1 0 0 0,-2-1 0 0 0,-2-1-246 0 0,-1 1 1 0 0,1 0-1 0 0,-1 0 1 0 0,1 1-1 0 0,-1-1 1 0 0,0 1-1 0 0,1 1 1 0 0,-1-1-1 0 0,0 1 1 0 0,1 0-1 0 0,-1 0 1 0 0,1 0-1 0 0,-1 1 1 0 0,1 0-1 0 0,0 0 1 0 0,0 0-1 0 0,0 1 1 0 0,0-1-1 0 0,0 1 0 0 0,0 0 1 0 0,1 1-1 0 0,0-1 1 0 0,-1 1-1 0 0,1 0 1 0 0,0 0-1 0 0,1 0 1 0 0,-1 1-1 0 0,1-1 1 0 0,0 1-1 0 0,-3 6 1 0 0,-5 16-1488 0 0,-4-3-7 0 0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2.9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10592 0 0,'0'0'818'0'0,"1"1"-532"0"0,0-1-247 0 0,-1 1 1 0 0,1-1-1 0 0,0 0 0 0 0,-1 0 1 0 0,1 0-1 0 0,-1 1 1 0 0,1-1-1 0 0,0 0 1 0 0,-1 0-1 0 0,1 0 0 0 0,0 0 1 0 0,-1 0-1 0 0,1 0 1 0 0,0 0-1 0 0,-1 0 1 0 0,1-1-1 0 0,-1 1 1 0 0,2 0-1 0 0,9-2 8958 0 0,-8 4-8505 0 0,-1 0 0 0 0,0 0 1 0 0,0 0-1 0 0,0 0 0 0 0,4 4 0 0 0,-5-3-382 0 0,0-1 0 0 0,0 1 0 0 0,0 0 0 0 0,0-1 0 0 0,-1 1 0 0 0,1 0 0 0 0,-1 0 0 0 0,1 4 0 0 0,3 16 238 0 0,-1-16-288 0 0,-1 0-12 0 0,1 0 1 0 0,-1 0-1 0 0,0 0 0 0 0,-1 0 1 0 0,2 11-1 0 0,1 11 12 0 0,-4-44-280 0 0,-3-27 0 0 0,2 38 251 0 0,1 0 0 0 0,0 0 0 0 0,0 0 0 0 0,0 0-1 0 0,1 0 1 0 0,-1 0 0 0 0,1-1 0 0 0,0 1 0 0 0,2-5 0 0 0,3-15-181 0 0,-6 21 119 0 0,0-3-3 0 0,13-7-98 0 0,-11 11 321 0 0,0 3-108 0 0,1 0-79 0 0,0 1-1 0 0,0 0 1 0 0,0-1-1 0 0,0 2 1 0 0,0-1-1 0 0,0 0 1 0 0,-1 0-1 0 0,1 1 1 0 0,-1 0 0 0 0,3 2-1 0 0,20 35-2 0 0,-1-3 1 0 0,-14-23 0 0 0,-10-9 0 0 0,1-1 0 0 0,1 1 1 0 0,-2-3 0 0 0,2 0 0 0 0,-1 0 1 0 0,0 0-1 0 0,0 0 0 0 0,1-1 0 0 0,-1 1 0 0 0,1 0 0 0 0,-1-1 0 0 0,1 1 0 0 0,2 2 1 0 0,-3-4 2 0 0,-1 0 1 0 0,1 0 0 0 0,-1 0 0 0 0,1 0 0 0 0,-1 0 0 0 0,1 0 0 0 0,-1 0-1 0 0,1 0 1 0 0,-1 0 0 0 0,1 0 0 0 0,-1 0 0 0 0,1 0 0 0 0,-1 0 0 0 0,1 0 0 0 0,-1 0-1 0 0,1 0 1 0 0,-1-1 0 0 0,1 1 0 0 0,-1 0 0 0 0,1 0 0 0 0,-1 0 0 0 0,0-1-1 0 0,1 1 1 0 0,-1 0 0 0 0,1-1 0 0 0,0 0 7 0 0,8-6 71 0 0,1-1 0 0 0,-1-1 0 0 0,8-9 0 0 0,-16 17-71 0 0,6-8 96 0 0,0 0 0 0 0,-1 0 0 0 0,7-14 0 0 0,4-5 356 0 0,-9 20-292 0 0,-6 7-173 0 0,-1 0 0 0 0,1 1 0 0 0,-1-1 0 0 0,1 1-1 0 0,-1-1 1 0 0,1 1 0 0 0,-1 0 0 0 0,1-1 0 0 0,0 1 0 0 0,-1 0 0 0 0,1 0-1 0 0,0 0 1 0 0,-1 0 0 0 0,1 1 0 0 0,0-1 0 0 0,-1 0 0 0 0,1 1 0 0 0,-1-1-1 0 0,1 1 1 0 0,-1-1 0 0 0,1 1 0 0 0,-1 0 0 0 0,1-1 0 0 0,-1 1 0 0 0,1 0-1 0 0,-1 0 1 0 0,0 0 0 0 0,0 0 0 0 0,0 1 0 0 0,2 0 0 0 0,2 3 22 0 0,0 0 0 0 0,-1 1 0 0 0,1-1 1 0 0,-1 1-1 0 0,4 8 0 0 0,20 47-21 0 0,-20-42 0 0 0,0-2-137 0 0,13 21-1 0 0,-20-37 101 0 0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3.5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77 5064 0 0,'-2'-4'144'0'0,"1"0"-1"0"0,0 0 1 0 0,0 1 0 0 0,1-1-1 0 0,-1 0 1 0 0,1 0 0 0 0,0 0-1 0 0,0 0 1 0 0,0 0 0 0 0,1-4-1 0 0,-1 5 1162 0 0,1-1 0 0 0,0 1 0 0 0,0 0 0 0 0,0-1 0 0 0,0 1 1 0 0,5-7 6660 0 0,-4 10-6737 0 0,2 0-1047 0 0,-1 0 0 0 0,1 1 0 0 0,-1-1 0 0 0,1 1 0 0 0,-1 0 0 0 0,0 0 0 0 0,1 0 0 0 0,-1 0 0 0 0,0 1 0 0 0,0-1 0 0 0,1 1 0 0 0,-1 0 0 0 0,3 3 0 0 0,-1-1-21 0 0,0 0-1 0 0,-1 1 1 0 0,0-1-1 0 0,1 1 1 0 0,-2 0-1 0 0,7 11 1 0 0,-2-1-55 0 0,-1 0 1 0 0,-1 1-1 0 0,0 0 1 0 0,-1 0-1 0 0,3 18 0 0 0,22 135 145 0 0,-22-94-206 0 0,-4-24-18 0 0,1 0-27 0 0,5 25 0 0 0,-10-68-242 0 0,-4-16 76 0 0,3-5 116 0 0,0 1 0 0 0,1-1-1 0 0,0 1 1 0 0,1-1 0 0 0,3-19-1 0 0,-1 11 25 0 0,-2 14 23 0 0,1 0-1 0 0,-1 0 1 0 0,1 0 0 0 0,1 0-1 0 0,-1 1 1 0 0,1-1 0 0 0,0 1-1 0 0,1 0 1 0 0,-1 0-1 0 0,1 0 1 0 0,1 0 0 0 0,-1 0-1 0 0,1 1 1 0 0,0 0 0 0 0,0 0-1 0 0,0 0 1 0 0,1 1 0 0 0,8-6-1 0 0,-10 8 7 0 0,-3 1-6 0 0,0 1 0 0 0,0-1 1 0 0,0 1-1 0 0,0 0 0 0 0,0-1 0 0 0,0 1 0 0 0,-1 0 1 0 0,1-1-1 0 0,0 1 0 0 0,0 0 0 0 0,0 0 0 0 0,0 0 0 0 0,0 0 1 0 0,2 0-1 0 0,29 10-20 0 0,-31-9 24 0 0,3 0 15 0 0,-1 0 1 0 0,0 1 0 0 0,0 0-1 0 0,0 0 1 0 0,-1 0 0 0 0,1 0-1 0 0,0 0 1 0 0,-1 0 0 0 0,1 1-1 0 0,-1-1 1 0 0,0 1 0 0 0,0 0-1 0 0,0-1 1 0 0,0 1 0 0 0,0 0-1 0 0,-1 0 1 0 0,1 0-1 0 0,-1 1 1 0 0,0-1 0 0 0,0 0-1 0 0,0 0 1 0 0,0 1 0 0 0,0 4-1 0 0,0 6 64 0 0,0 0-1 0 0,0 1 1 0 0,-2-1 0 0 0,-2 18-1 0 0,0-11-21 0 0,0 0 1 0 0,-2 0-1 0 0,-1-1 0 0 0,0 0 1 0 0,-1 0-1 0 0,-15 27 0 0 0,19-42-80 0 0,1-1 0 0 0,-1 0 0 0 0,0 0 0 0 0,0-1-1 0 0,0 1 1 0 0,-1-1 0 0 0,1 1 0 0 0,-1-1 0 0 0,0 0 0 0 0,0 0 0 0 0,0-1 0 0 0,-9 5-1 0 0,11-6-119 0 0,0 0-1 0 0,0 0 1 0 0,0 0-1 0 0,0-1 1 0 0,-1 1-1 0 0,1-1 0 0 0,0 1 1 0 0,0-1-1 0 0,-1 0 1 0 0,1 0-1 0 0,0 0 0 0 0,-1 0 1 0 0,1 0-1 0 0,0-1 1 0 0,-1 1-1 0 0,1-1 1 0 0,0 1-1 0 0,0-1 0 0 0,0 0 1 0 0,-1 0-1 0 0,1 0 1 0 0,0 0-1 0 0,0 0 1 0 0,0 0-1 0 0,1-1 0 0 0,-1 1 1 0 0,-3-4-1 0 0,-3-8-1481 0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3.9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1 156 13704 0 0,'0'0'629'0'0,"3"1"-13"0"0,53 12-165 0 0,-50-11 8 0 0,1 0 0 0 0,-1-1 0 0 0,1 0 0 0 0,0 0 0 0 0,-1 0 0 0 0,1-1 0 0 0,0 0 0 0 0,-1 0 0 0 0,1-1 0 0 0,-1 0 0 0 0,1 0 0 0 0,0 0 1 0 0,-1-1-1 0 0,0 0 0 0 0,1 0 0 0 0,-1-1 0 0 0,0 0 0 0 0,0 0 0 0 0,0 0 0 0 0,-1-1 0 0 0,9-6 0 0 0,-11 7-334 0 0,-1 1 0 0 0,0 0 0 0 0,-1-1 0 0 0,1 1 0 0 0,3-6 0 0 0,7-12 571 0 0,-10 19-654 0 0,-1 0 1 0 0,0-1 0 0 0,1 1-1 0 0,-1-1 1 0 0,0 0 0 0 0,0 1-1 0 0,0-1 1 0 0,0 0-1 0 0,0 0 1 0 0,-1 0 0 0 0,1 1-1 0 0,0-1 1 0 0,-1 0 0 0 0,1 0-1 0 0,-1 0 1 0 0,0 0 0 0 0,0 0-1 0 0,0 0 1 0 0,0 0 0 0 0,0 0-1 0 0,0 0 1 0 0,0 0 0 0 0,-1 0-1 0 0,0-4 1 0 0,1 6-31 0 0,-1-1-1 0 0,1 1 1 0 0,0-1-1 0 0,0 1 0 0 0,0-1 1 0 0,0 0-1 0 0,0 1 1 0 0,0-1-1 0 0,0 1 1 0 0,0-1-1 0 0,0 0 1 0 0,0 1-1 0 0,0-1 0 0 0,0 1 1 0 0,0-1-1 0 0,1 1 1 0 0,-1-1-1 0 0,0 1 1 0 0,0-1-1 0 0,1 0 1 0 0,-1 0-7 0 0,1 1 0 0 0,-1 0 0 0 0,0-1 0 0 0,0 1 0 0 0,0-1 0 0 0,0 1 0 0 0,1 0 0 0 0,-1-1 0 0 0,0 1 0 0 0,0-1-1 0 0,0 1 1 0 0,0 0 0 0 0,0-1 0 0 0,0 1 0 0 0,0-1 0 0 0,0 1 0 0 0,0 0 0 0 0,0-1 0 0 0,0 1 0 0 0,0-1 0 0 0,-1 1 0 0 0,1 0 0 0 0,0-1 0 0 0,0 1 0 0 0,0 0 0 0 0,0-1 0 0 0,-1 1 0 0 0,1-1 0 0 0,0 1 0 0 0,0 0 0 0 0,-1 0 0 0 0,1-1 0 0 0,0 1 0 0 0,-1 0 0 0 0,1-1 0 0 0,-2-1 3 0 0,1 0-1 0 0,-1 0 0 0 0,0 0 1 0 0,1 0-1 0 0,-1 1 1 0 0,0-1-1 0 0,0 1 1 0 0,0-1-1 0 0,-1 1 1 0 0,1-1-1 0 0,0 1 0 0 0,0 0 1 0 0,-1 0-1 0 0,1 0 1 0 0,-1 1-1 0 0,1-1 1 0 0,-1 0-1 0 0,-3 0 0 0 0,-2 1-27 0 0,-1-1 0 0 0,1 1 0 0 0,0 1 0 0 0,0-1 0 0 0,0 2 0 0 0,0-1-1 0 0,0 1 1 0 0,1 0 0 0 0,-10 4 0 0 0,12-5-16 0 0,1 1 0 0 0,0 1-1 0 0,0-1 1 0 0,0 0 0 0 0,0 1 0 0 0,0 0 0 0 0,0 0 0 0 0,1 0 0 0 0,-1 0 0 0 0,1 1-1 0 0,0 0 1 0 0,0-1 0 0 0,0 1 0 0 0,1 0 0 0 0,-1 0 0 0 0,1 0 0 0 0,-2 6-1 0 0,-3 8-45 0 0,2 0 0 0 0,0 0-1 0 0,-3 21 1 0 0,7-30 52 0 0,0 0-1 0 0,1 0 1 0 0,0 1 0 0 0,1-1 0 0 0,0 0 0 0 0,0 0 0 0 0,1 0-1 0 0,4 13 1 0 0,-3-12-8 0 0,1-1-1 0 0,0 0 1 0 0,0 0-1 0 0,1 0 1 0 0,0-1 0 0 0,1 1-1 0 0,-1-1 1 0 0,15 14-1 0 0,-17-18 16 0 0,1-1-1 0 0,0 0 1 0 0,0 0-1 0 0,0 0 1 0 0,1 0-1 0 0,-1-1 1 0 0,1 1-1 0 0,0-1 1 0 0,-1 0-1 0 0,1-1 1 0 0,0 1-1 0 0,0-1 1 0 0,0 0 0 0 0,0 0-1 0 0,0 0 1 0 0,1-1-1 0 0,-1 0 1 0 0,8-1-1 0 0,60-11-5440 0 0,-69 11 4931 0 0,16-3-7053 0 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4.3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337 119 7368 0 0,'-1'-2'87'0'0,"0"0"-1"0"0,-1 1 1 0 0,1-1 0 0 0,0 1 0 0 0,0-1 0 0 0,-1 1 0 0 0,1-1-1 0 0,-3-1 1 0 0,-4-5-84 0 0,-11-12 1979 0 0,5 8 3139 0 0,-23-15 1 0 0,21 16-3772 0 0,10 7-968 0 0,0 1-1 0 0,0 0 0 0 0,0 1 0 0 0,0-1 1 0 0,-1 1-1 0 0,1 0 0 0 0,0 1 0 0 0,-1-1 1 0 0,-9 0-1 0 0,5 1-3 0 0,0 1-1 0 0,0 0 1 0 0,-1 1 0 0 0,-18 3-1 0 0,25-3-370 0 0,1 0-1 0 0,0 0 1 0 0,0 0-1 0 0,0 1 1 0 0,0-1-1 0 0,1 1 1 0 0,-1 0-1 0 0,0 0 0 0 0,1 1 1 0 0,-1-1-1 0 0,1 1 1 0 0,0-1-1 0 0,0 1 1 0 0,0 0-1 0 0,0 1 0 0 0,0-1 1 0 0,1 0-1 0 0,0 1 1 0 0,-1-1-1 0 0,1 1 1 0 0,0 0-1 0 0,1 0 1 0 0,-1-1-1 0 0,1 1 0 0 0,0 0 1 0 0,0 1-1 0 0,0-1 1 0 0,-1 8-1 0 0,2-2-6 0 0,-1 1 0 0 0,1-1 0 0 0,3 17 0 0 0,0 13 0 0 0,-2-33 0 0 0,-1 0 0 0 0,1 0 0 0 0,1-1 0 0 0,-1 1 0 0 0,1-1 0 0 0,0 1 0 0 0,3 6 0 0 0,23 40 0 0 0,-22-45 0 0 0,0 0 0 0 0,0 0 0 0 0,1-1 0 0 0,0 0 0 0 0,0 0 0 0 0,1-1 0 0 0,15 10 0 0 0,-22-15 2 0 0,1 0-1 0 0,0 0 0 0 0,-1 0 1 0 0,1 0-1 0 0,0-1 0 0 0,-1 1 1 0 0,1-1-1 0 0,0 1 1 0 0,-1-1-1 0 0,1 1 0 0 0,0-1 1 0 0,0 0-1 0 0,0 0 0 0 0,-1 0 1 0 0,1 0-1 0 0,0 0 1 0 0,0-1-1 0 0,2 0 0 0 0,-1 0 5 0 0,0 0-1 0 0,-1 0 0 0 0,1-1 0 0 0,0 1 1 0 0,-1-1-1 0 0,0 0 0 0 0,1 1 0 0 0,-1-1 1 0 0,0 0-1 0 0,3-4 0 0 0,0 0 6 0 0,0-1-1 0 0,-1 0 1 0 0,1 0-1 0 0,-2 0 1 0 0,1 0-1 0 0,-1 0 1 0 0,4-13-1 0 0,-2 2-10 0 0,0-1 0 0 0,-1-1 0 0 0,-1 1 0 0 0,1-28 0 0 0,-4 14 125 0 0,7 74-38 0 0,-5-28-37 0 0,7 24-1 0 0,-1-6-8 0 0,24 91-385 0 0,-31-121-56 0 0,2 12-689 0 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4.7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1 104 4144 0 0,'0'0'319'0'0,"1"2"-210"0"0,6 9 533 0 0,-6-8 37 0 0,1-1 0 0 0,0 1 1 0 0,-1-1-1 0 0,0 1 0 0 0,1-1 0 0 0,-1 1 0 0 0,1 4 1 0 0,7 37 6901 0 0,8 20-3560 0 0,-5-18-1969 0 0,-12-117 1303 0 0,1 15-3261 0 0,-2 48-94 0 0,1 0 0 0 0,0 0 0 0 0,1 0 0 0 0,0 0 0 0 0,0 0 0 0 0,1 0 0 0 0,0 0 0 0 0,1 1 0 0 0,-1-1 0 0 0,7-11 0 0 0,-2 5 4 0 0,-6 11-15 0 0,0 1-1 0 0,0-1 1 0 0,0 1 0 0 0,1-1 0 0 0,-1 1-1 0 0,1 0 1 0 0,-1 0 0 0 0,3-3 0 0 0,2 1-90 0 0,0-1 0 0 0,0 1 1 0 0,0 0-1 0 0,1 0 0 0 0,-1 1 0 0 0,14-5 1 0 0,-18 7 83 0 0,-1 1 0 0 0,1 0 0 0 0,-1 0 0 0 0,1 1 0 0 0,0-1 0 0 0,-1 0 0 0 0,1 0 1 0 0,-1 1-1 0 0,1-1 0 0 0,-1 1 0 0 0,0-1 0 0 0,1 1 0 0 0,-1 0 0 0 0,1 0 1 0 0,0 0-1 0 0,2 1-39 0 0,0 0 6 0 0,-1 0 0 0 0,1 1 0 0 0,-1-1 0 0 0,0 1 0 0 0,1-1 0 0 0,-1 1-1 0 0,0 0 1 0 0,-1 0 0 0 0,1 1 0 0 0,-1-1 0 0 0,1 0 0 0 0,-1 1 0 0 0,0 0 0 0 0,0-1 0 0 0,1 6-1 0 0,2 3 8 0 0,-1 1-1 0 0,-1-1 1 0 0,3 21-1 0 0,20 90 44 0 0,-21-100-1 0 0,1 9 77 0 0,-6-29 171 0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5.0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5064 0 0,'0'0'17017'0'0,"3"1"-16553"0"0,2 1-574 0 0,1 0 0 0 0,-1 1 1 0 0,0 0-1 0 0,-1 0 1 0 0,1 1-1 0 0,0-1 1 0 0,-1 1-1 0 0,0 0 0 0 0,0 0 1 0 0,0 0-1 0 0,0 1 1 0 0,0-1-1 0 0,-1 1 1 0 0,0 0-1 0 0,5 11 0 0 0,0-1-1182 0 0,-6-11 937 0 0,1-1 0 0 0,-1 1 1 0 0,-1 0-1 0 0,1 0 0 0 0,0 0 0 0 0,-1 0 1 0 0,0 0-1 0 0,1 6 0 0 0,-1 27-1236 0 0,-1-26 1009 0 0,0 0 0 0 0,1 0-1 0 0,4 19 1 0 0,0 6-615 0 0,-4-27 806 0 0,0-1 0 0 0,1 1 0 0 0,5 17 0 0 0,-2-12 1287 0 0,-1 0 1 0 0,0 0-1 0 0,2 19 1 0 0,-3-16 393 0 0,12 35 6472 0 0,-15-52-7642 0 0,0 0 0 0 0,-1 1 0 0 0,1-1-1 0 0,0 0 1 0 0,0 0 0 0 0,0 1-1 0 0,0-1 1 0 0,0 0 0 0 0,0 0 0 0 0,0 1-1 0 0,-1-1 1 0 0,1 0 0 0 0,0 0 0 0 0,0 0-1 0 0,0 0 1 0 0,-1 1 0 0 0,1-1 0 0 0,0 0-1 0 0,0 0 1 0 0,0 0 0 0 0,-1 0 0 0 0,1 0-1 0 0,0 1 1 0 0,0-1 0 0 0,-1 0 0 0 0,1 0-1 0 0,0 0 1 0 0,0 0 0 0 0,-1 0-1 0 0,1 0 1 0 0,-3-45 1157 0 0,2 30-1159 0 0,0 0 0 0 0,0 0-1 0 0,2-1 1 0 0,0 1 0 0 0,3-17 0 0 0,-1 19 135 0 0,-1 4 34 0 0,1-1 0 0 0,5-14-1 0 0,-3 13-217 0 0,-3 6-26 0 0,1 0 0 0 0,-1 0-1 0 0,1 0 1 0 0,-1 1 0 0 0,1-1 0 0 0,5-4 0 0 0,-7 7-36 0 0,1 1 1 0 0,0 0 0 0 0,-1 0-1 0 0,1 0 1 0 0,0 0-1 0 0,0 0 1 0 0,0 0-1 0 0,0 0 1 0 0,0 0-1 0 0,0 1 1 0 0,0-1-1 0 0,0 1 1 0 0,0-1-1 0 0,0 1 1 0 0,0 0-1 0 0,0 0 1 0 0,0 0 0 0 0,0 0-1 0 0,0 0 1 0 0,2 1-1 0 0,4 0-19 0 0,0 0 0 0 0,0 1 0 0 0,0-1 0 0 0,12 6 0 0 0,-16-6-9 0 0,-1 1 0 0 0,0 0-1 0 0,0 0 1 0 0,1 1 0 0 0,-1-1-1 0 0,-1 0 1 0 0,1 1 0 0 0,0 0-1 0 0,-1 0 1 0 0,1 0 0 0 0,-1 0-1 0 0,2 3 1 0 0,40 51-1420 0 0,-10-16 363 0 0,-18-17 476 0 0,-11-15-175 0 0,0-1 0 0 0,1-1 0 0 0,0 1 0 0 0,9 7-1 0 0,7 9-6916 0 0,-10-15 1373 0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5.4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229 176 12120 0 0,'15'-38'1290'0'0,"-14"33"-1126"0"0,0 0 0 0 0,-1 0 0 0 0,1 0 0 0 0,-2-8 0 0 0,1 8 688 0 0,0 0 0 0 0,-1 1 0 0 0,0-1 0 0 0,-3-8 0 0 0,-1-6 1536 0 0,4 17-2152 0 0,1-1 1 0 0,-1 1-1 0 0,0-1 0 0 0,1 1 1 0 0,-1 0-1 0 0,0-1 0 0 0,-1 1 0 0 0,1 0 1 0 0,0 0-1 0 0,-1 0 0 0 0,1 0 1 0 0,-3-3-1 0 0,1 3-86 0 0,1 0 1 0 0,-1 0-1 0 0,0 0 0 0 0,1 0 1 0 0,-1 0-1 0 0,0 0 0 0 0,0 1 1 0 0,0 0-1 0 0,-1 0 0 0 0,1-1 1 0 0,0 2-1 0 0,0-1 0 0 0,-1 0 1 0 0,1 1-1 0 0,0-1 0 0 0,-1 1 1 0 0,1 0-1 0 0,0 0 0 0 0,-1 1 1 0 0,1-1-1 0 0,0 1 0 0 0,-1-1 1 0 0,1 1-1 0 0,0 0 0 0 0,0 0 1 0 0,0 0-1 0 0,0 1 0 0 0,-5 2 1 0 0,5-1-166 0 0,0 0 0 0 0,0 0 0 0 0,1 1 0 0 0,0-1 0 0 0,-1 0 0 0 0,1 1 0 0 0,1 0 0 0 0,-1-1 0 0 0,0 1 0 0 0,1 0 1 0 0,0 0-1 0 0,-2 6 0 0 0,-2 7-182 0 0,3-7 175 0 0,0 1-1 0 0,0 0 1 0 0,1 0 0 0 0,0 0-1 0 0,1 0 1 0 0,1 0-1 0 0,-1 0 1 0 0,2 0 0 0 0,2 14-1 0 0,-1-11 23 0 0,5-4 0 0 0,4-2 0 0 0,-2-3 0 0 0,-7-5 0 0 0,0-1 0 0 0,0 0 0 0 0,0 1-1 0 0,0-1 1 0 0,-1 0 0 0 0,1 0 0 0 0,0-1 0 0 0,0 1-1 0 0,-1-1 1 0 0,1 1 0 0 0,-1-1 0 0 0,1 0 0 0 0,3-3-1 0 0,17-11 19 0 0,1 2 111 0 0,-19 11-108 0 0,-1 0 0 0 0,1 0 0 0 0,0 0 0 0 0,0 1 0 0 0,0 0 1 0 0,0 0-1 0 0,0 0 0 0 0,1 1 0 0 0,-1 0 0 0 0,11-2 0 0 0,-9 3-16 0 0,-1 1 0 0 0,1 0 0 0 0,0 0 0 0 0,0 0 0 0 0,-1 1 0 0 0,1 0 0 0 0,-1 0 0 0 0,0 1 0 0 0,1-1 0 0 0,-1 2 0 0 0,0-1 0 0 0,-1 0 0 0 0,1 1 1 0 0,-1 0-1 0 0,6 5 0 0 0,5 7-87 0 0,0 1 0 0 0,-1 1 1 0 0,14 21-1 0 0,-29-39 80 0 0,13 20-27 0 0,-1 0 1 0 0,0 1-1 0 0,-2 0 0 0 0,11 31 0 0 0,-15-31 87 0 0,-1-1-1 0 0,-1 1 1 0 0,3 30 0 0 0,3 25 236 0 0,-4-45-531 0 0,0 47 0 0 0,-1-17 186 0 0,-4-55 50 0 0,-1 0-1 0 0,0 0 1 0 0,0 0 0 0 0,0 0-1 0 0,-1-1 1 0 0,0 1 0 0 0,0 0-1 0 0,0 0 1 0 0,-1 0 0 0 0,0-1-1 0 0,0 1 1 0 0,-6 9 0 0 0,6-11 14 0 0,-1 0 0 0 0,0 0 0 0 0,0 0 0 0 0,0-1 0 0 0,-1 1 0 0 0,1-1 0 0 0,-1 0 0 0 0,0 0 0 0 0,1 0 0 0 0,-2 0 0 0 0,1-1 0 0 0,0 0 0 0 0,0 0 0 0 0,-1 0 0 0 0,1 0 0 0 0,-7 1 0 0 0,-34 7 187 0 0,0-2 0 0 0,-85 5 0 0 0,58-12-2035 0 0,-76-9 1 0 0,99 4 539 0 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5.8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42 19031 0 0,'0'0'1727'0'0,"2"-1"-1336"0"0,12-4 481 0 0,0 1 0 0 0,20-3 0 0 0,-18 4-57 0 0,0 0-1 0 0,17-7 1 0 0,-3 2-237 0 0,-17 7-8362 0 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6.2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19495 0 0,'0'0'2112'0'0,"6"10"-2112"0"0,4 0 616 0 0,0-3 88 0 0,8-1 8 0 0,-9 4 8 0 0,7-6-288 0 0,0-4-56 0 0,5 0-16 0 0,1 0 0 0 0,4-10-984 0 0,1 6-200 0 0,-1-6-40 0 0,-5-3-8655 0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6.7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0 171 9216 0 0,'5'-13'733'0'0,"-3"9"-503"0"0,-1 0 0 0 0,0 1-1 0 0,1-1 1 0 0,0 0-1 0 0,0 1 1 0 0,0 0-1 0 0,0-1 1 0 0,1 1-1 0 0,2-3 1 0 0,33-30 7610 0 0,-5 5-4776 0 0,-29 28-2756 0 0,0 0 0 0 0,0 1 0 0 0,0-1 0 0 0,0 1 1 0 0,7-4-1 0 0,-6 4-28 0 0,0 0 0 0 0,-1 0 1 0 0,1-1-1 0 0,-1 0 0 0 0,5-4 0 0 0,-6 6-219 0 0,-1-1 0 0 0,1 0 0 0 0,0 1-1 0 0,-1-1 1 0 0,1 1 0 0 0,0 0 0 0 0,0 0-1 0 0,0 0 1 0 0,0 0 0 0 0,0 1 0 0 0,0-1 0 0 0,0 1-1 0 0,0 0 1 0 0,0 0 0 0 0,0 0 0 0 0,5 1 0 0 0,0-1 17 0 0,-7 0 42 0 0,2 0 9 0 0,8 3 6 0 0,-11-3-127 0 0,0 1-1 0 0,0-1 1 0 0,0 1-1 0 0,0-1 1 0 0,0 1-1 0 0,0-1 1 0 0,0 1-1 0 0,0-1 1 0 0,0 0-1 0 0,0 1 1 0 0,0-1 0 0 0,0 1-1 0 0,-1-1 1 0 0,1 1-1 0 0,0-1 1 0 0,0 1-1 0 0,0-1 1 0 0,0 0-1 0 0,-1 1 1 0 0,1-1-1 0 0,0 1 1 0 0,-1-1-1 0 0,1 1 9 0 0,-2 3-4 0 0,1 0-1 0 0,0 0 1 0 0,0 0-1 0 0,0 7 1 0 0,-4 13 13 0 0,0-9-128 0 0,-2 0-1 0 0,-15 27 1 0 0,-2 2-386 0 0,17-31 91 0 0,0 0-1 0 0,-11 13 0 0 0,11-16-5 0 0,1-1 1 0 0,0 1-1 0 0,-6 13 0 0 0,12-21 205 0 0,1-1-100 0 0,1 0 324 0 0,-1 0-1 0 0,1 0 0 0 0,0 0 0 0 0,-1 0 0 0 0,1 0 0 0 0,0-1 1 0 0,3 2-1 0 0,-2-1 18 0 0,3 1 36 0 0,0 1 1 0 0,0-2-1 0 0,9 3 0 0 0,15 4 217 0 0,8 5 125 0 0,-28-10-230 0 0,0 0 1 0 0,13 6-1 0 0,-13-4-72 0 0,-1-1-5 0 0,-1 0-1 0 0,0 1 0 0 0,8 6 1 0 0,-16-11-102 0 0,1 1-1 0 0,-1-1 1 0 0,0 0 0 0 0,1 1-1 0 0,-1-1 1 0 0,0 1 0 0 0,0 0 0 0 0,1-1-1 0 0,-1 1 1 0 0,0-1 0 0 0,0 1 0 0 0,0-1-1 0 0,0 1 1 0 0,0-1 0 0 0,0 1 0 0 0,1 0-1 0 0,-2-1 1 0 0,1 1 0 0 0,0 0-1 0 0,0 3 33 0 0,5 4 36 0 0,-4-7-68 0 0,0 0 0 0 0,-1 0 0 0 0,1 1 1 0 0,0-1-1 0 0,-1 0 0 0 0,1 0 0 0 0,-1 0 0 0 0,0 0 0 0 0,1 1 0 0 0,-1-1 0 0 0,0 0 0 0 0,0 0 0 0 0,1 1 0 0 0,-1-1 0 0 0,0 2 0 0 0,-4 8 75 0 0,0 1-1 0 0,-1-1 0 0 0,0 0 1 0 0,-1 0-1 0 0,0-1 1 0 0,-8 10-1 0 0,12-16-91 0 0,-6 8 28 0 0,-1 0 0 0 0,0 0-1 0 0,-14 13 1 0 0,18-20-23 0 0,-1 0 1 0 0,1-1-1 0 0,-1 0 0 0 0,1 0 1 0 0,-1 0-1 0 0,0-1 0 0 0,-1 0 1 0 0,1 0-1 0 0,-11 3 0 0 0,6-3 8 0 0,7-1-28 0 0,-1-1 0 0 0,1 0 0 0 0,0 0 0 0 0,-1 0 0 0 0,1 0 0 0 0,-1 0 0 0 0,1-1 0 0 0,0 0 0 0 0,-1 0 0 0 0,-7-1 0 0 0,5-1-84 0 0,1 0 0 0 0,0-1 0 0 0,0 1-1 0 0,0-1 1 0 0,-10-7 0 0 0,13 8-107 0 0,1 0 1 0 0,0 0-1 0 0,0 0 1 0 0,0 0-1 0 0,0-1 1 0 0,0 1-1 0 0,0-1 1 0 0,0 0-1 0 0,1 1 1 0 0,0-1-1 0 0,-1 0 0 0 0,1 0 1 0 0,0 0-1 0 0,0 0 1 0 0,0-3-1 0 0,0-7-1916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9.1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119 274 15952 0 0,'0'0'1445'0'0,"0"2"-1077"0"0,0 2-177 0 0,1-1 0 0 0,-1 0 1 0 0,1 1-1 0 0,0-1 0 0 0,0 0 1 0 0,0 0-1 0 0,1 1 0 0 0,-1-1 1 0 0,1 0-1 0 0,0 0 0 0 0,4 5 1 0 0,8 14 984 0 0,-5-6-657 0 0,2-1 0 0 0,20 24 0 0 0,-27-34-451 0 0,-1 0 0 0 0,1 0-1 0 0,-2 1 1 0 0,1-1 0 0 0,0 1 0 0 0,2 10 0 0 0,11 20 210 0 0,-8-23-186 0 0,-5-9-45 0 0,-1 0 1 0 0,1 0-1 0 0,-1 0 0 0 0,0 0 1 0 0,0 0-1 0 0,-1 0 0 0 0,1 0 1 0 0,-1 1-1 0 0,0-1 1 0 0,0 1-1 0 0,1 8 0 0 0,-1-2 111 0 0,0 1 0 0 0,4 17 0 0 0,-3-22-103 0 0,-1-1 0 0 0,1 1 0 0 0,-1-1 0 0 0,-1 1 0 0 0,1-1 0 0 0,-1 1 0 0 0,0 0 0 0 0,-1-1 0 0 0,1 1 0 0 0,-2 0 0 0 0,1-1 1 0 0,-3 10-1 0 0,2-12-32 0 0,1 0 1 0 0,-1 0-1 0 0,1 1 1 0 0,0-1-1 0 0,1 0 1 0 0,-1 1-1 0 0,1-1 1 0 0,0 0-1 0 0,0 1 1 0 0,1 7-1 0 0,-1-10-14 0 0,1-1-1 0 0,-1 1 0 0 0,0 0 1 0 0,0-1-1 0 0,0 1 0 0 0,-1-1 1 0 0,1 1-1 0 0,0-1 1 0 0,0 1-1 0 0,-1-1 0 0 0,1 1 1 0 0,-1-1-1 0 0,1 1 1 0 0,-1-1-1 0 0,0 1 0 0 0,0-1 1 0 0,1 0-1 0 0,-1 1 0 0 0,0-1 1 0 0,0 0-1 0 0,0 0 1 0 0,-1 0-1 0 0,0 1 0 0 0,0 0 11 0 0,0 0-1 0 0,1 0 0 0 0,-1 0 0 0 0,0 0 1 0 0,1 0-1 0 0,0 0 0 0 0,-1 0 1 0 0,1 1-1 0 0,-1 1 0 0 0,-1 6 84 0 0,3-8-95 0 0,-1 0 1 0 0,0 1 0 0 0,1-1 0 0 0,-1 0-1 0 0,0 0 1 0 0,0 0 0 0 0,0 0-1 0 0,0-1 1 0 0,0 1 0 0 0,0 0 0 0 0,-1 0-1 0 0,1 0 1 0 0,-1-1 0 0 0,1 1 0 0 0,-1-1-1 0 0,0 1 1 0 0,1-1 0 0 0,-1 0-1 0 0,-3 2 1 0 0,-7 1-102 0 0,12-4 48 0 0,-1 0 1 0 0,1 0 0 0 0,-1-1-1 0 0,1 1 1 0 0,0 0 0 0 0,-1 0-1 0 0,1 0 1 0 0,-1-1 0 0 0,1 1 0 0 0,0 0-1 0 0,-1 0 1 0 0,1-1 0 0 0,0 1-1 0 0,0 0 1 0 0,-1-1 0 0 0,1 1 0 0 0,0 0-1 0 0,0-1 1 0 0,-1 0 0 0 0,-2-1-181 0 0,-7-2-187 0 0,8 3 300 0 0,0 0 0 0 0,-1 1 0 0 0,1-1 0 0 0,0 0-1 0 0,0 0 1 0 0,0 0 0 0 0,0-1 0 0 0,0 1 0 0 0,-2-2 0 0 0,-9-14-1579 0 0,-2-2-350 0 0</inkml:trace>
  <inkml:trace contextRef="#ctx0" brushRef="#br0" timeOffset="1">7 0 5528 0 0,'0'0'240'0'0,"0"10"56"0"0,0-2-232 0 0,0 2-64 0 0,-6 0 5040 0 0,17-6-2208 0 0,-1 5 383 0 0,-4 1-3343 0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7.1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 9672 0 0,'0'0'748'0'0,"3"0"-492"0"0,1-1-1134 0 0,16-1 5365 0 0,-19 1-4111 0 0,0 1 0 0 0,0 0-1 0 0,0 0 1 0 0,0 0-1 0 0,0 0 1 0 0,0 1 0 0 0,0-1-1 0 0,-1 0 1 0 0,1 0 0 0 0,0 0-1 0 0,0 1 1 0 0,0-1 0 0 0,0 0-1 0 0,-1 1 1 0 0,1-1-1 0 0,0 1 1 0 0,0-1 0 0 0,-1 1-1 0 0,2 0 1 0 0,5 8 691 0 0,-5-7-985 0 0,-1-1 0 0 0,1 1 0 0 0,-1-1 1 0 0,0 1-1 0 0,0-1 0 0 0,0 1 0 0 0,0 0 1 0 0,0-1-1 0 0,0 1 0 0 0,0 0 0 0 0,0 0 1 0 0,-1 0-1 0 0,1 0 0 0 0,-1 0 0 0 0,1 0 1 0 0,-1 0-1 0 0,0 0 0 0 0,0 2 0 0 0,-11 51 1202 0 0,2-10-508 0 0,-16 69 335 0 0,24-106-1109 0 0,0 0 1 0 0,0 1 0 0 0,0-1 0 0 0,1 0-1 0 0,1 0 1 0 0,-1 1 0 0 0,3 10-1 0 0,-1-8-3 0 0,-1 1 0 0 0,0 20-1 0 0,-4-2 2 0 0,1-24 0 0 0,1 1 0 0 0,1-1 0 0 0,-1 1 0 0 0,1-1 0 0 0,0 1 0 0 0,1 0 0 0 0,-1-1 0 0 0,1 1 0 0 0,1-1 0 0 0,-1 1 0 0 0,1-1 0 0 0,3 9 0 0 0,8 12 61 0 0,3 6 221 0 0,21 33-1 0 0,-32-59-307 0 0,1-1-1 0 0,0 0 0 0 0,0-1 1 0 0,0 1-1 0 0,1-1 1 0 0,-1 0-1 0 0,1-1 1 0 0,1 0-1 0 0,9 5 0 0 0,-13-7-35 0 0,-2-1 61 0 0,0 0-1 0 0,0 0 1 0 0,0-1-1 0 0,0 1 1 0 0,1-1-1 0 0,-1 1 1 0 0,0-1-1 0 0,0 0 1 0 0,0 0-1 0 0,1 0 1 0 0,-1 0-1 0 0,0 0 1 0 0,0 0-1 0 0,1-1 1 0 0,-1 1-1 0 0,2-2 1 0 0,19-1 378 0 0,-19 1-174 0 0,3-8-112 0 0,-5 8-77 0 0,0-1 1 0 0,0 1-1 0 0,0 0 0 0 0,0-1 1 0 0,0 0-1 0 0,-1 1 0 0 0,0-1 0 0 0,1 0 1 0 0,-1 0-1 0 0,0 0 0 0 0,0 0 0 0 0,0 0 1 0 0,-1 0-1 0 0,1 0 0 0 0,-1 0 1 0 0,1 0-1 0 0,-1 0 0 0 0,-1-5 0 0 0,0-18 50 0 0,1 23-55 0 0,1 0 0 0 0,-1 0-1 0 0,-1 0 1 0 0,1 0 0 0 0,0-1 0 0 0,-1 1 0 0 0,1 0 0 0 0,-1 0 0 0 0,0 0 0 0 0,0 0 0 0 0,-3-4 0 0 0,-1-3-18 0 0,-14-20-83 0 0,18 28 81 0 0,-1 0 1 0 0,1 0 0 0 0,-1 1 0 0 0,0-1-1 0 0,1 1 1 0 0,-1-1 0 0 0,0 1 0 0 0,0 0-1 0 0,0-1 1 0 0,0 1 0 0 0,0 0 0 0 0,-4-1-1 0 0,4 1-40 0 0,-1 1 0 0 0,1 0-1 0 0,-1-1 1 0 0,1 1 0 0 0,-1 0-1 0 0,1 0 1 0 0,-1 0 0 0 0,1 0-1 0 0,-1 1 1 0 0,1-1 0 0 0,0 1-1 0 0,-1-1 1 0 0,1 1 0 0 0,-1 0-1 0 0,1 0 1 0 0,0 0 0 0 0,-3 2-1 0 0,-17 9-888 0 0,18-11 801 0 0,1 1-1 0 0,-1-1 1 0 0,1 1-1 0 0,0 0 1 0 0,-1 1-1 0 0,1-1 1 0 0,0 0-1 0 0,-4 5 1 0 0,-17 30-2783 0 0,9-22 1302 0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7.5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122 138 17503 0 0,'5'-1'271'0'0,"-3"0"-184"0"0,-1 1 1 0 0,0 0 0 0 0,0-1 0 0 0,0 1 0 0 0,0-1 0 0 0,0 1 0 0 0,0-1-1 0 0,0 1 1 0 0,0-1 0 0 0,0 0 0 0 0,0 1 0 0 0,0-1 0 0 0,0 0 0 0 0,1-1-1 0 0,1-6 197 0 0,-3 7-5 0 0,0 0-1 0 0,0 0 0 0 0,0 0 0 0 0,0-1 0 0 0,0 1 1 0 0,0 0-1 0 0,0 0 0 0 0,-1 0 0 0 0,1 0 0 0 0,0-1 1 0 0,-1 1-1 0 0,1 0 0 0 0,-1-2 0 0 0,0 3-150 0 0,1 1 0 0 0,-1-1 0 0 0,1 0 0 0 0,-1 0 0 0 0,1 0 0 0 0,-1 0 0 0 0,0 0 0 0 0,1 1 0 0 0,0-1 0 0 0,-1 0 0 0 0,1 1 0 0 0,-1-1 0 0 0,1 0 0 0 0,-1 1 0 0 0,1-1 0 0 0,0 0 0 0 0,-1 1 0 0 0,1-1 0 0 0,-1 1 0 0 0,1-1 0 0 0,0 0 0 0 0,0 1 0 0 0,-1-1 0 0 0,1 1 0 0 0,0 0 0 0 0,-3 4-5 0 0,0-1 0 0 0,0 1 0 0 0,1 0 0 0 0,0 0 0 0 0,0 0 0 0 0,0 0 0 0 0,-1 10 0 0 0,-4 41 248 0 0,2-7-200 0 0,4-41-166 0 0,0 0 0 0 0,1-1-1 0 0,0 1 1 0 0,1 0-1 0 0,0-1 1 0 0,0 1-1 0 0,0 0 1 0 0,4 10-1 0 0,3 3 13 0 0,15 34 0 0 0,-19-48-21 0 0,1 0 0 0 0,0-1-1 0 0,0 1 1 0 0,0-1 0 0 0,1 0-1 0 0,0-1 1 0 0,0 0 0 0 0,0 1 0 0 0,1-2-1 0 0,0 1 1 0 0,0-1 0 0 0,0 0-1 0 0,14 5 1 0 0,-15-7-20 0 0,0-1 1 0 0,1 0-1 0 0,-1 0 0 0 0,0 0 0 0 0,0-1 1 0 0,1 1-1 0 0,-1-2 0 0 0,0 1 1 0 0,0-1-1 0 0,1 0 0 0 0,-1 0 0 0 0,0 0 1 0 0,0-1-1 0 0,6-3 0 0 0,-9 4 28 0 0,0-1 0 0 0,-1 1-1 0 0,1-1 1 0 0,0 0 0 0 0,-1 0 0 0 0,0 0-1 0 0,1 0 1 0 0,-1-1 0 0 0,4-4 0 0 0,16-27 384 0 0,-14 21-270 0 0,0-3 19 0 0,0 1 0 0 0,-1-1 0 0 0,-1 0 0 0 0,0-1 0 0 0,-1 1-1 0 0,-1-1 1 0 0,-1 0 0 0 0,2-20 0 0 0,-4 25-33 0 0,-1 0 0 0 0,-1 0-1 0 0,0 0 1 0 0,-3-16 0 0 0,3 20-67 0 0,-1 0 0 0 0,0 1 0 0 0,-1-1 0 0 0,1 1 0 0 0,-1-1 0 0 0,-1 1 0 0 0,-6-12 0 0 0,-8 1 32 0 0,15 15-61 0 0,0 0 1 0 0,0 1-1 0 0,0-2 0 0 0,1 1 1 0 0,-1 0-1 0 0,1 0 0 0 0,0-1 1 0 0,-1 1-1 0 0,2-1 1 0 0,-3-5-1 0 0,3 6-9 0 0,0 1 0 0 0,-1-1-1 0 0,1 1 1 0 0,0-1 0 0 0,-1 1 0 0 0,1 0-1 0 0,-1 0 1 0 0,0 0 0 0 0,0 0 0 0 0,0 0-1 0 0,0 0 1 0 0,0 0 0 0 0,0 0 0 0 0,-1 1-1 0 0,1-1 1 0 0,0 1 0 0 0,-1 0 0 0 0,1 0-1 0 0,-1 0 1 0 0,1 0 0 0 0,-4-1 0 0 0,-6-1-18 0 0,-1 1 0 0 0,1 0 0 0 0,-18 0 0 0 0,26 2 14 0 0,-7 0-69 0 0,1 0 0 0 0,-1 1 1 0 0,0 1-1 0 0,0-1 0 0 0,1 2 0 0 0,-1-1 0 0 0,1 1 0 0 0,0 1 0 0 0,-15 7 1 0 0,7-2-655 0 0,1 1 1 0 0,0 1 0 0 0,1 1 0 0 0,-20 17 0 0 0,11-6-1591 0 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8.0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48 19207 0 0,'0'0'2180'0'0,"3"0"-1452"0"0,12-1 374 0 0,0-1-1 0 0,-1-1 0 0 0,27-7 0 0 0,-25 5-769 0 0,-1 1-1 0 0,1 1 0 0 0,31-3 1 0 0,-26 6-44 0 0,28-6 0 0 0,-23 2-2294 0 0,1 1-4341 0 0,3 3-2274 0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8.9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64 4608 0 0,'39'-41'9489'0'0,"-32"34"-7700"0"0,12-8 6627 0 0,-25 39-6921 0 0,5-15-1355 0 0,-1 0 1 0 0,1 0 0 0 0,-1 0-1 0 0,-1 0 1 0 0,-6 14 0 0 0,-1 8-63 0 0,5-13-33 0 0,2-6-38 0 0,0 0-1 0 0,-1 0 1 0 0,-7 14 0 0 0,7-21-19 0 0,-5 3-51 0 0,8-5 53 0 0,-5 9-54 0 0,5-3-3 0 0,1-4 14 0 0,0 8 53 0 0,0-10 151 0 0,2-1-117 0 0,-1-1 0 0 0,1 1 1 0 0,0-1-1 0 0,0 0 1 0 0,-1 1-1 0 0,1-1 0 0 0,0 0 1 0 0,0 0-1 0 0,4 1 1 0 0,-3-1-2 0 0,1-1 1 0 0,-1 1 0 0 0,0-1 0 0 0,0 0 0 0 0,1 0 0 0 0,-1 0 0 0 0,0 0 0 0 0,0 0 0 0 0,1-1 0 0 0,-1 1 0 0 0,0-1 0 0 0,0 0 0 0 0,4-1 0 0 0,18-4 97 0 0,-15 4-93 0 0,-1 0-1 0 0,-1-1 1 0 0,1 0-1 0 0,13-6 1 0 0,-13 5-27 0 0,1 0 0 0 0,0 0 0 0 0,14-2 0 0 0,-4-1-816 0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9.2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13824 0 0,'0'2'629'0'0,"-6"55"3847"0"0,9-45-1219 0 0,0-7-2672 0 0,7 34 902 0 0,-1 0 0 0 0,4 48-1 0 0,-9-53-1207 0 0,9 34-1 0 0,2 14-3 0 0,-14-73-302 0 0,0 1 0 0 0,1-1 0 0 0,0 0 0 0 0,6 16 0 0 0,-7-23-46 0 0,0 0-1 0 0,0 0 0 0 0,0 0 0 0 0,-1 0 0 0 0,1 0 0 0 0,0 0 0 0 0,-1 0 1 0 0,0 1-1 0 0,1 2 0 0 0,6-5-2862 0 0,7 0 1193 0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29.6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67 19839 0 0,'0'0'1991'0'0,"2"-1"-1824"0"0,4-1-140 0 0,0 0-1 0 0,0 1 1 0 0,-1 0 0 0 0,1 0 0 0 0,10-1 0 0 0,48-8 3686 0 0,-52 10-3103 0 0,1-1 1 0 0,14-4-1 0 0,1 1-125 0 0,-25 3-468 0 0,0 0 1 0 0,1 0-1 0 0,-1 0 1 0 0,0 0-1 0 0,0-1 0 0 0,1 0 1 0 0,3-2-1 0 0,10-6 16 0 0,1 0-134 0 0,-16 8-13 0 0,-1 0-160 0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30.0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150 1 16903 0 0,'0'0'1276'0'0,"-3"1"-864"0"0,-10 3-268 0 0,-3 5 54 0 0,14-8 198 0 0,0 1 0 0 0,0-1-1 0 0,0 1 1 0 0,0 0 0 0 0,0 0 0 0 0,1 0 0 0 0,-1 0 0 0 0,1 0 0 0 0,-1 0 0 0 0,1 0 0 0 0,0 1 0 0 0,0-1-1 0 0,0 0 1 0 0,0 1 0 0 0,0 2 0 0 0,0-1-201 0 0,0 0 1 0 0,1 1-1 0 0,0-1 0 0 0,0 0 1 0 0,0 1-1 0 0,1-1 0 0 0,-1 0 1 0 0,2 6-1 0 0,3 5-94 0 0,0 0 1 0 0,1 0-1 0 0,14 25 1 0 0,-17-34 274 0 0,5 10-167 0 0,0 0-239 0 0,12 18-1 0 0,0-7-169 0 0,-7-9 162 0 0,18 31 0 0 0,-22-32 75 0 0,-4-10 160 0 0,-1 1 1 0 0,0 0-1 0 0,-1-1 1 0 0,4 15-1 0 0,-4-12-27 0 0,0 1 0 0 0,-1 0 0 0 0,-1-1 0 0 0,1 16-1 0 0,-2-24-155 0 0,0 1 0 0 0,0-1 0 0 0,0 1 0 0 0,-1-1 0 0 0,1 1 0 0 0,-1-1 0 0 0,1 1 0 0 0,-1-1 0 0 0,0 1 0 0 0,0-1 0 0 0,0 0 0 0 0,0 1 0 0 0,0-1 0 0 0,-1 0 0 0 0,1 0 0 0 0,-1 0 0 0 0,1 0 0 0 0,-1 0 0 0 0,0 0 0 0 0,0-1 0 0 0,1 1 0 0 0,-1 0 0 0 0,-1-1 0 0 0,1 0 0 0 0,-2 2 0 0 0,-2-1-5 0 0,1 0-1 0 0,0-1 1 0 0,-11 2-1 0 0,1 0 29 0 0,5 0-158 0 0,0-1 0 0 0,0 0 0 0 0,-1-1 0 0 0,1 0 0 0 0,0-1-1 0 0,-1 0 1 0 0,1 0 0 0 0,0-1 0 0 0,0-1 0 0 0,-1 0 0 0 0,-12-4 0 0 0,16 4-1414 0 0,0-1 0 0 0,0-1 0 0 0,0 1 0 0 0,0-1 1 0 0,-9-7-1 0 0,5 1-6798 0 0</inkml:trace>
  <inkml:trace contextRef="#ctx0" brushRef="#br0" timeOffset="1">474 298 11056 0 0,'1'0'37'0'0,"2"2"66"0"0,0 0 1 0 0,0 0 0 0 0,0 0 0 0 0,0 0 0 0 0,0-1 0 0 0,1 1-1 0 0,-1-1 1 0 0,0 0 0 0 0,1 0 0 0 0,-1 0 0 0 0,1 0 0 0 0,-1-1-1 0 0,7 1 1 0 0,2-3 1218 0 0,-1 1 0 0 0,1 1 0 0 0,-1 0-1 0 0,15 1 1 0 0,15 2 2036 0 0,-25-4-1463 0 0,22-4 1 0 0,-3 0-552 0 0,-10 2-832 0 0,0-1 0 0 0,37-12-1 0 0,-59 15-749 0 0,0 0-1 0 0,-1 0 1 0 0,1 0 0 0 0,0-1-1 0 0,0 1 1 0 0,-1-1 0 0 0,5-3 0 0 0,4-5-1688 0 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30.4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1 111 12896 0 0,'0'-23'1172'0'0,"2"21"-967"0"0,30-15 2750 0 0,0 1 1 0 0,38-11-1 0 0,-54 21-2340 0 0,-1 1-1 0 0,1 1 1 0 0,0 1-1 0 0,0 0 1 0 0,0 1-1 0 0,22 0 0 0 0,-37 2-590 0 0,0 0 0 0 0,0 0 0 0 0,-1 1 0 0 0,1-1 0 0 0,0 0 0 0 0,0 1 0 0 0,0-1 0 0 0,-1 0 0 0 0,1 1 0 0 0,0-1 0 0 0,0 1 0 0 0,-1-1 0 0 0,1 1-1 0 0,0-1 1 0 0,-1 1 0 0 0,1 0 0 0 0,-1-1 0 0 0,1 1 0 0 0,-1 0 0 0 0,1-1 0 0 0,-1 1 0 0 0,0 0 0 0 0,1 0 0 0 0,-1 0 0 0 0,0-1 0 0 0,1 1 0 0 0,-1 0-1 0 0,0 0 1 0 0,0 0 0 0 0,0 0 0 0 0,0-1 0 0 0,0 1 0 0 0,0 0 0 0 0,0 0 0 0 0,0 0 0 0 0,0 1 0 0 0,-3 6-27 0 0,1 1 0 0 0,-2-1 1 0 0,1 0-1 0 0,-1-1 0 0 0,0 1 1 0 0,-1-1-1 0 0,1 0 0 0 0,-1 0 1 0 0,-1 0-1 0 0,0 0 0 0 0,0-1 1 0 0,-10 9-1 0 0,-1 0-228 0 0,-9 7-225 0 0,13-10 167 0 0,11-10 209 0 0,-1 1 0 0 0,0-1-1 0 0,0 0 1 0 0,0 0 0 0 0,0 0 0 0 0,0 0-1 0 0,0 0 1 0 0,0-1 0 0 0,-4 2 0 0 0,6-2 12 0 0,3 0-159 0 0,12 7 245 0 0,0-1 1 0 0,22 7-1 0 0,-1-1 120 0 0,-25-8-54 0 0,0 0-1 0 0,-1 1 1 0 0,0 0-1 0 0,0 1 1 0 0,0-1-1 0 0,0 2 0 0 0,-1-1 1 0 0,0 1-1 0 0,7 10 1 0 0,-14-16-54 0 0,0 0-1 0 0,0 0 1 0 0,1 0 0 0 0,-2 0-1 0 0,1 1 1 0 0,0-1 0 0 0,0 0-1 0 0,-1 0 1 0 0,1 1 0 0 0,-1-1-1 0 0,0 0 1 0 0,0 1 0 0 0,0-1-1 0 0,0 1 1 0 0,0-1 0 0 0,0 0-1 0 0,-1 1 1 0 0,1-1 0 0 0,-1 0-1 0 0,1 1 1 0 0,-1-1 0 0 0,-1 3-1 0 0,-3 4 16 0 0,0 0 0 0 0,-1-1 0 0 0,0 1-1 0 0,-8 8 1 0 0,1-1-94 0 0,5-6 42 0 0,1-1 1 0 0,-2-1-1 0 0,1 1 0 0 0,-1-2 1 0 0,0 1-1 0 0,-1-1 0 0 0,0 0 1 0 0,0-1-1 0 0,-1 0 0 0 0,1-1 1 0 0,-16 5-1 0 0,20-8-39 0 0,-1-1 0 0 0,1 0 0 0 0,-11-1 1 0 0,1 1-20 0 0,13-1 12 0 0,0 0 0 0 0,0 0 0 0 0,0 0 0 0 0,1 0 0 0 0,-1-1 0 0 0,0 1 0 0 0,0-1 0 0 0,0 0 0 0 0,1 1 0 0 0,-1-2 0 0 0,0 1 0 0 0,1 0 0 0 0,-1 0 0 0 0,1-1 0 0 0,-1 1 0 0 0,-3-5 0 0 0,4 5-226 0 0,0-1 0 0 0,0 0 0 0 0,0 0 0 0 0,1 0 0 0 0,-1-1 0 0 0,1 1 1 0 0,0 0-1 0 0,-1-1 0 0 0,1 1 0 0 0,0 0 0 0 0,-1-5 0 0 0,1-6-1297 0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30.8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0 10136 0 0,'0'0'13094'0'0,"0"3"-11982"0"0,-6 104 2693 0 0,2-64-3568 0 0,3 65 1 0 0,4-63-218 0 0,3 0 0 0 0,1 0 1 0 0,15 47-1 0 0,-20-84-20 0 0,1-1 0 0 0,0 0 0 0 0,0 0 0 0 0,1 0 0 0 0,0 0 0 0 0,0 0 0 0 0,0-1 0 0 0,1 1 0 0 0,0-1 0 0 0,0-1 0 0 0,0 1 0 0 0,1-1 0 0 0,0 0 0 0 0,0 0 0 0 0,1 0 0 0 0,-1-1 0 0 0,1 0 0 0 0,0 0 0 0 0,0-1 0 0 0,11 4 0 0 0,-15-6 2 0 0,0-1-1 0 0,0 0 1 0 0,0 1 0 0 0,0-1-1 0 0,0-1 1 0 0,0 1-1 0 0,0 0 1 0 0,0-1 0 0 0,0 0-1 0 0,0 1 1 0 0,0-1-1 0 0,0 0 1 0 0,0 0 0 0 0,0-1-1 0 0,3-1 1 0 0,1-2 7 0 0,0 1 1 0 0,0-1-1 0 0,-1 0 1 0 0,8-8-1 0 0,-10 9 11 0 0,0-1-1 0 0,0 1 0 0 0,-1-1 0 0 0,1 0 0 0 0,-1 0 0 0 0,0 0 0 0 0,3-10 0 0 0,-5 14-12 0 0,-1 0-1 0 0,1 0 0 0 0,-1 0 1 0 0,0-1-1 0 0,1 1 0 0 0,-1 0 1 0 0,0-1-1 0 0,0 1 1 0 0,0 0-1 0 0,0-1 0 0 0,0 1 1 0 0,0 0-1 0 0,0-1 1 0 0,0 1-1 0 0,-1 0 0 0 0,1 0 1 0 0,0-1-1 0 0,-1 1 1 0 0,1 0-1 0 0,-1 0 0 0 0,1 0 1 0 0,-1-1-1 0 0,0 1 0 0 0,0 0 1 0 0,1 0-1 0 0,-1 0 1 0 0,0 0-1 0 0,0 0 0 0 0,0 0 1 0 0,0 1-1 0 0,0-1 1 0 0,0 0-1 0 0,0 0 0 0 0,0 1 1 0 0,-1-1-1 0 0,1 1 1 0 0,0-1-1 0 0,0 1 0 0 0,-1-1 1 0 0,-1 1-1 0 0,-50-14-101 0 0,48 12 39 0 0,-1 1-1 0 0,1-1 1 0 0,-1 1-1 0 0,0 0 1 0 0,0 0 0 0 0,0 0-1 0 0,1 1 1 0 0,-1 0-1 0 0,0 0 1 0 0,0 1-1 0 0,0 0 1 0 0,0 0-1 0 0,1 0 1 0 0,-1 0-1 0 0,0 1 1 0 0,1 0-1 0 0,-1 0 1 0 0,-8 6-1 0 0,-26 17-2020 0 0,16-4-2503 0 0,13-11-3410 0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31.7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61 17103 0 0,'0'0'1551'0'0,"12"-3"406"0"0,4 2-662 0 0,-14 1-1159 0 0,0 0 0 0 0,0 0 0 0 0,0 0-1 0 0,0-1 1 0 0,0 1 0 0 0,0 0 0 0 0,0-1 0 0 0,3-1 0 0 0,27-7 1490 0 0,-8 3-895 0 0,-7 0-532 0 0,0 1 1 0 0,1 0 0 0 0,0 1-1 0 0,-1 1 1 0 0,31-2-1 0 0,24-4-1696 0 0,-70 9 110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9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20 138 3680 0 0,'-19'26'13582'0'0,"27"-32"-11071"0"0,-3 3-432 0 0,9-6 1194 0 0,14-11-1915 0 0,-11-1 25 0 0,-16 20-1337 0 0,0-1-1 0 0,1 1 1 0 0,-1 0 0 0 0,0 0 0 0 0,1 0-1 0 0,-1 0 1 0 0,1 0 0 0 0,-1 0-1 0 0,1 1 1 0 0,-1-1 0 0 0,1 0 0 0 0,0 1-1 0 0,2-1 1 0 0,-2 1 22 0 0,0 0 0 0 0,0 1 1 0 0,0-1-1 0 0,0 1 0 0 0,0-1 0 0 0,0 1 0 0 0,0 0 0 0 0,0 0 1 0 0,2 1-1 0 0,6 3-1 0 0,37 14-67 0 0,-44-17-3 0 0,0-2 1 0 0,0 1-1 0 0,0 0 0 0 0,0-1 1 0 0,0 1-1 0 0,0-1 0 0 0,0 0 1 0 0,0 0-1 0 0,1 0 0 0 0,4-2 0 0 0,31-6-72 0 0,30-18-212 0 0,-63 23 234 0 0,-1 0 0 0 0,1 0 0 0 0,-1 0 0 0 0,0-1 1 0 0,0 0-1 0 0,6-6 0 0 0,10-8-258 0 0,-15 15 161 0 0,9-10-2 0 0,-15 13 61 0 0,1-1 0 0 0,-1 0 0 0 0,0 0 0 0 0,1 1-1 0 0,-1-1 1 0 0,0 0 0 0 0,1 0 0 0 0,-1 0 0 0 0,0 1 0 0 0,0-1 0 0 0,0 0 0 0 0,0 0 0 0 0,0 0 0 0 0,0 0 0 0 0,0 1 0 0 0,0-1 0 0 0,0 0-1 0 0,0 0 1 0 0,-1 0 0 0 0,1-1 0 0 0,-1-7-1837 0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32.0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18 19951 0 0,'0'0'1811'0'0,"2"0"-1375"0"0,267-4 5765 0 0,-162 0-6089 0 0,-100 4-488 0 0,0-1 0 0 0,0 1 0 0 0,1-1 0 0 0,7-3 0 0 0,9 0-1648 0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41.0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38 118 11976 0 0,'0'0'922'0'0,"0"-2"-600"0"0,1-1-51 0 0,-1 0 0 0 0,1-1 1 0 0,0 1-1 0 0,0 0 0 0 0,0 0 0 0 0,0 0 1 0 0,0 0-1 0 0,1 0 0 0 0,0 0 1 0 0,-1 0-1 0 0,1 0 0 0 0,0 0 1 0 0,0 1-1 0 0,1-1 0 0 0,-1 1 1 0 0,5-4-1 0 0,0 0 604 0 0,1 0 0 0 0,0 0 0 0 0,0 1 0 0 0,16-8 0 0 0,-8 5-122 0 0,-11 6-548 0 0,-1-1-1 0 0,1 1 1 0 0,-1 0 0 0 0,1 0 0 0 0,0 0 0 0 0,0 1 0 0 0,-1 0 0 0 0,1 0-1 0 0,0 0 1 0 0,0 0 0 0 0,9 1 0 0 0,-5 0-36 0 0,-3 1-58 0 0,0-1 0 0 0,0 1 1 0 0,-1 0-1 0 0,7 2 0 0 0,-11-2-95 0 0,-1-1 0 0 0,1 1 0 0 0,-1-1-1 0 0,1 1 1 0 0,-1 0 0 0 0,1-1 0 0 0,-1 1 0 0 0,1 0 0 0 0,-1 0-1 0 0,1-1 1 0 0,-1 1 0 0 0,0 0 0 0 0,0 0 0 0 0,1-1-1 0 0,-1 1 1 0 0,0 0 0 0 0,0 1 0 0 0,1 0 23 0 0,8 18 105 0 0,-7-17-124 0 0,-1 0 1 0 0,1 0-1 0 0,-1 0 1 0 0,1 1-1 0 0,-1-1 1 0 0,0 0-1 0 0,-1 1 1 0 0,1-1-1 0 0,0 1 1 0 0,-1 6 0 0 0,-1 8-42 0 0,-1 0 1 0 0,-1 0-1 0 0,-1-1 1 0 0,0 1-1 0 0,-1-1 1 0 0,-1 0-1 0 0,-12 24 1 0 0,14-29-53 0 0,0-1 0 0 0,-4 18 0 0 0,5-16-69 0 0,0 0 1 0 0,-8 18 0 0 0,10-29 132 0 0,-38 79-706 0 0,32-69 479 0 0,0-1 1 0 0,0 1-1 0 0,-1-2 0 0 0,-17 18 0 0 0,-6 8-164 0 0,26-29 477 0 0,0 0 0 0 0,0-1 1 0 0,-1 1-1 0 0,0-1 0 0 0,0-1 0 0 0,-1 1 0 0 0,-7 4 1 0 0,-8 4 1852 0 0,27-14-1811 0 0,0-1 0 0 0,0 0 1 0 0,0 0-1 0 0,0 0 0 0 0,6-3 0 0 0,7-2 50 0 0,4 0-15 0 0,-5 1-47 0 0,26-4 0 0 0,-38 9-90 0 0,0-1 0 0 0,-1-1 0 0 0,1 1 0 0 0,7-4 0 0 0,14-4-42 0 0,-15 6-63 0 0,7-1-1258 0 0,24-8 0 0 0,-19 3-102 0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41.4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7368 0 0,'2'0'16099'0'0,"65"2"-11510"0"0,2 0-3490 0 0,-5 4-619 0 0,-50-6-436 0 0,0 1-1 0 0,0 0 0 0 0,0 1 1 0 0,0 0-1 0 0,0 2 1 0 0,14 4-1 0 0,-25-7-34 0 0,-1 1-1 0 0,1-1 1 0 0,-1 1 0 0 0,1 0-1 0 0,-1-1 1 0 0,0 1 0 0 0,0 0-1 0 0,0 0 1 0 0,0 1 0 0 0,0-1-1 0 0,0 0 1 0 0,-1 1 0 0 0,1-1-1 0 0,-1 1 1 0 0,1-1 0 0 0,-1 1-1 0 0,0 0 1 0 0,0-1 0 0 0,0 1-1 0 0,-1 0 1 0 0,1 5 0 0 0,-1-7-7 0 0,1 20 23 0 0,-1-1-1 0 0,-1 0 1 0 0,-1 0-1 0 0,-1 0 1 0 0,-8 28-1 0 0,7-32-13 0 0,0 0-1 0 0,-1 17 1 0 0,3-16-1 0 0,-1 0 1 0 0,-6 17 0 0 0,3-14-25 0 0,1-8-31 0 0,1 0 0 0 0,1 0 1 0 0,0 1-1 0 0,0-1 0 0 0,0 20 0 0 0,-7 37-1080 0 0,10-69 1080 0 0,0 1 0 0 0,0-1 0 0 0,-1 1 0 0 0,1 0 0 0 0,0-1 0 0 0,0 1 0 0 0,0-1 0 0 0,-1 1 0 0 0,1-1 0 0 0,0 1 0 0 0,-1-1 0 0 0,1 1-1 0 0,0-1 1 0 0,-1 1 0 0 0,1-1 0 0 0,-1 2 0 0 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41.8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85 6912 0 0,'0'0'15066'0'0,"2"-7"-13963"0"0,0 5-792 0 0,-1 0 1 0 0,1 1 0 0 0,0 0 0 0 0,0-1-1 0 0,0 1 1 0 0,4-2 0 0 0,7-5 796 0 0,-8 5-901 0 0,0 0 0 0 0,1 1 0 0 0,-1-1 0 0 0,1 1 0 0 0,-1 0-1 0 0,1 0 1 0 0,0 1 0 0 0,0 0 0 0 0,0 0 0 0 0,0 0 0 0 0,10 0 0 0 0,13-2 210 0 0,38-6-36 0 0,-26 3-324 0 0,-26 3-205 0 0,31-1 1 0 0,-1-3-3366 0 0,-14 4 1635 0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42.2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313 80 12896 0 0,'-18'0'997'0'0,"17"0"-982"0"0,1 0-1 0 0,0 0 1 0 0,-1 0 0 0 0,1-1 0 0 0,-1 1 0 0 0,1 0-1 0 0,-1 0 1 0 0,1 0 0 0 0,0 0 0 0 0,-1 0-1 0 0,1-1 1 0 0,0 1 0 0 0,-1 0 0 0 0,1 0-1 0 0,-1-1 1 0 0,1 1 0 0 0,0 0 0 0 0,0-1 0 0 0,-1 1-1 0 0,1 0 1 0 0,0-1 0 0 0,0 1 0 0 0,-1 0-1 0 0,1-1 1 0 0,0 0 0 0 0,-1 0-20 0 0,-62-31 8272 0 0,53 25-7077 0 0,-1 1 1 0 0,0 0-1 0 0,-20-7 0 0 0,25 11-1062 0 0,0 0 1 0 0,0 1-1 0 0,-1 0 1 0 0,1 0-1 0 0,0 1 1 0 0,0-1-1 0 0,-1 1 1 0 0,1 1-1 0 0,-7 0 0 0 0,8 1-101 0 0,0 0-1 0 0,1 0 0 0 0,0 0 0 0 0,-1 0 0 0 0,1 0 0 0 0,0 1 0 0 0,0 0 0 0 0,0 0 0 0 0,1 0 0 0 0,-6 6 0 0 0,6-7-26 0 0,0 2 0 0 0,0 0 0 0 0,0 0 0 0 0,0 0 1 0 0,1 1-1 0 0,-1-1 0 0 0,-2 9 0 0 0,-4 6-16 0 0,8-17 8 0 0,0 0 0 0 0,1 0 0 0 0,-1 0 0 0 0,1 0-1 0 0,-1 1 1 0 0,1-1 0 0 0,0 0 0 0 0,0 0-1 0 0,0 1 1 0 0,0-1 0 0 0,0 0 0 0 0,1 0 0 0 0,-1 1-1 0 0,1-1 1 0 0,0 0 0 0 0,-1 0 0 0 0,1 0-1 0 0,1 3 1 0 0,0-2-1 0 0,0 1-1 0 0,-1-1 0 0 0,1 0 1 0 0,0 0-1 0 0,0 0 0 0 0,1 0 1 0 0,-1 0-1 0 0,1 0 0 0 0,-1-1 0 0 0,6 4 1 0 0,22 8-80 0 0,-7-5 18 0 0,-19-7 58 0 0,0-1 1 0 0,0 0-1 0 0,0 0 1 0 0,0 0-1 0 0,1 0 1 0 0,-1-1-1 0 0,8 0 1 0 0,31-3-72 0 0,-38 3 73 0 0,-1-1 9 0 0,15-7 4 0 0,27-15-2 0 0,-23 13 0 0 0,-19 6 0 0 0,8 1 0 0 0,-9 3 9 0 0,1 0-1 0 0,-1 0 1 0 0,0 0-1 0 0,0 1 1 0 0,0-1-1 0 0,0 1 1 0 0,4 1-1 0 0,-7-2-5 0 0,1 1 1 0 0,0-1-1 0 0,0 1 0 0 0,0-1 1 0 0,0 1-1 0 0,0 0 0 0 0,-1-1 0 0 0,1 1 1 0 0,0 0-1 0 0,-1 0 0 0 0,1-1 1 0 0,0 1-1 0 0,-1 0 0 0 0,1 0 0 0 0,-1 0 1 0 0,1 0-1 0 0,-1 0 0 0 0,0 0 1 0 0,1 0-1 0 0,-1 0 0 0 0,0 0 0 0 0,0 0 1 0 0,1 0-1 0 0,-1 0 0 0 0,0 0 1 0 0,0 0-1 0 0,0 1 0 0 0,4 28 118 0 0,-2-23-83 0 0,-1 0-1 0 0,0 0 1 0 0,0 8 0 0 0,-5 55 158 0 0,-1 6-99 0 0,2-41-68 0 0,2-27-24 0 0,0-1 0 0 0,1 1-1 0 0,-1 0 1 0 0,2 0 0 0 0,-1 0 0 0 0,1 0-1 0 0,3 10 1 0 0,-4-14-22 0 0,1 0 1 0 0,0-1-1 0 0,-1 1 0 0 0,1 0 0 0 0,-2 5 0 0 0,1-6-1 0 0,0-1 0 0 0,0 1 0 0 0,0-1 0 0 0,1 1 0 0 0,-1-1 0 0 0,0 1 0 0 0,1 0 0 0 0,0-1 0 0 0,-1 1-1 0 0,1-1 1 0 0,0 0 0 0 0,3 5 0 0 0,9 12-511 0 0,-12-18 87 0 0,2-2-763 0 0,9-7-713 0 0,1 3-500 0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42.6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79 38 7368 0 0,'0'0'568'0'0,"-2"0"-374"0"0,-24 4 16403 0 0,25-4-16377 0 0,1 0 1 0 0,0 1-1 0 0,0-1 0 0 0,0 0 0 0 0,0 0 0 0 0,0 1 1 0 0,0-1-1 0 0,0 0 0 0 0,0 0 0 0 0,0 1 0 0 0,0-1 1 0 0,1 7 2920 0 0,3 1-4284 0 0,-3-6 1155 0 0,1 0-13 0 0,13 5 69 0 0,-14-7-64 0 0,0-1 0 0 0,0 1-1 0 0,1 0 1 0 0,-1-1 0 0 0,0 1-1 0 0,0-1 1 0 0,0 1 0 0 0,0-1 0 0 0,0 1-1 0 0,1-1 1 0 0,-1 0 0 0 0,0 1 0 0 0,0-1-1 0 0,-1 0 1 0 0,1 0 0 0 0,2-2-1 0 0,-1 2 10 0 0,-1 0-8 0 0,0 0 0 0 0,0 0 1 0 0,1 0-1 0 0,-1 0 0 0 0,0 0 0 0 0,0 0 0 0 0,0 0 0 0 0,0 0 0 0 0,0 0 1 0 0,-1-1-1 0 0,1 1 0 0 0,0 0 0 0 0,0 0 0 0 0,-1-1 0 0 0,1 1 1 0 0,-1-1-1 0 0,1 1 0 0 0,-1-1 0 0 0,0 1 0 0 0,1 0 0 0 0,-1-3 0 0 0,3-12 87 0 0,-2 6-4 0 0,-1 8 2 0 0,-4 2-115 0 0,-1 0-1 0 0,1 1 1 0 0,0 0 0 0 0,-1-1 0 0 0,1 2 0 0 0,0-1 0 0 0,0 0-1 0 0,0 1 1 0 0,0 0 0 0 0,0 0 0 0 0,0 0 0 0 0,1 0 0 0 0,-1 0-1 0 0,0 1 1 0 0,-3 3 0 0 0,-24 22-711 0 0,15-13-7834 0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46.3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36 111 14744 0 0,'-10'-1'1525'0'0,"9"0"-1342"0"0,-1 0 0 0 0,0 0 1 0 0,0 0-1 0 0,1 0 0 0 0,-1 0 0 0 0,1 0 1 0 0,-1-1-1 0 0,1 1 0 0 0,-1 0 0 0 0,1-1 1 0 0,0 1-1 0 0,0-1 0 0 0,0 0 0 0 0,0 1 1 0 0,-4-9 7356 0 0,7 10-6560 0 0,27 3 194 0 0,-21-2-994 0 0,0 0 0 0 0,0-1 0 0 0,16 0 0 0 0,-2-3-123 0 0,-7 2-11 0 0,0-1-1 0 0,0-1 1 0 0,20-7-1 0 0,0-2-45 0 0,1 0 0 0 0,68-11 0 0 0,-64 14-715 0 0,-31 6 265 0 0,1 1-1 0 0,0 0 1 0 0,0 0 0 0 0,12 0 0 0 0,-13 7-4429 0 0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46.7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1 14600 0 0,'-8'11'664'0'0,"6"-8"-8"0"0,2-3-250 0 0,-1 0 1 0 0,0 1-1 0 0,1-1 1 0 0,-1 0-1 0 0,1 1 1 0 0,-1-1 0 0 0,1 1-1 0 0,-1-1 1 0 0,1 1-1 0 0,-1-1 1 0 0,1 1 0 0 0,-1 0-1 0 0,1-1 1 0 0,0 1-1 0 0,-1 0 1 0 0,1-1 0 0 0,0 1-1 0 0,-1 0 1 0 0,1 0-1 0 0,-1 1-1084 0 0,-2 6 1039 0 0,1-1 1 0 0,0 1-1 0 0,0-1 0 0 0,1 1 1 0 0,0 0-1 0 0,0-1 1 0 0,1 1-1 0 0,0 0 1 0 0,1 0-1 0 0,2 15 1 0 0,-1 19 299 0 0,8 77-73 0 0,-3-57-544 0 0,3 25-94 0 0,7-23-1776 0 0,-16-62 1301 0 0,0 6 146 0 0,2-3-3242 0 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47.0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0 23039 0 0,'0'0'2315'0'0,"-2"3"-2123"0"0,1-1-133 0 0,0 1 0 0 0,0-1 1 0 0,0 1-1 0 0,0 0 0 0 0,0-1 0 0 0,0 1 0 0 0,1 0 1 0 0,-1 0-1 0 0,1 5 0 0 0,0 32 1243 0 0,0-20-1290 0 0,7 60 139 0 0,-3-46-26 0 0,-2-21-23 0 0,7 25-1 0 0,2 9 31 0 0,-10-40-132 0 0,0-1 0 0 0,1 1 0 0 0,0-1 0 0 0,0 0 0 0 0,1 0 0 0 0,0 0 0 0 0,0 0 0 0 0,0 0 0 0 0,8 9 0 0 0,-9-13 1 0 0,-2-2-1 0 0,1 1-1 0 0,-1 0 1 0 0,0-1-1 0 0,1 1 0 0 0,-1-1 1 0 0,0 1-1 0 0,1 0 1 0 0,-1-1-1 0 0,0 1 0 0 0,0 0 1 0 0,0 0-1 0 0,1-1 1 0 0,-1 1-1 0 0,0 0 0 0 0,0-1 1 0 0,0 1-1 0 0,0 0 1 0 0,0 0-1 0 0,0-1 0 0 0,0 1 1 0 0,-1 1-1 0 0,3 0-47 0 0,-1-2 46 0 0,0 0 0 0 0,0 0 0 0 0,-1 0-1 0 0,1 0 1 0 0,0 0 0 0 0,0 0 0 0 0,0 0 0 0 0,0 0-1 0 0,0 0 1 0 0,-1 0 0 0 0,1-1 0 0 0,0 1-1 0 0,0 0 1 0 0,0 0 0 0 0,0-1 0 0 0,-1 1 0 0 0,1-1-1 0 0,0 1 1 0 0,0-1 0 0 0,-1 1 0 0 0,1-1 0 0 0,0 1-1 0 0,-1-1 1 0 0,1 1 0 0 0,-1-1 0 0 0,1 0 0 0 0,-1 0-1 0 0,1 1 1 0 0,-1-1 0 0 0,1 0 0 0 0,-1 0 0 0 0,0 1-1 0 0,1-1 1 0 0,-1 0 0 0 0,0-1 0 0 0,2-2-3 0 0,11-40-35 0 0,0-1-25 0 0,-3 19-38 0 0,-7 17 122 0 0,0 0-1 0 0,1 0 1 0 0,8-15 0 0 0,-5 14 37 0 0,-5 5-39 0 0,1 1 0 0 0,-1 0-1 0 0,1 0 1 0 0,0 0-1 0 0,0 1 1 0 0,1-1 0 0 0,6-4-1 0 0,0-3-16 0 0,-9 10 0 0 0,0 0 0 0 0,0 0 0 0 0,-1 0 0 0 0,1 0 0 0 0,0 0 0 0 0,0 0 0 0 0,0 0 0 0 0,0 1 0 0 0,0-1 0 0 0,0 0 0 0 0,0 1 0 0 0,0-1 0 0 0,0 1 0 0 0,2-1 0 0 0,8 2 0 0 0,-9 0 3 0 0,0 0 0 0 0,1 1 0 0 0,-1-1 0 0 0,0 1-1 0 0,0-1 1 0 0,0 1 0 0 0,0 0 0 0 0,-1 0 0 0 0,1 0 0 0 0,0 0-1 0 0,1 3 1 0 0,13 28 106 0 0,-3-6-63 0 0,-7-16-17 0 0,-1 1-1 0 0,-1-1 1 0 0,7 24-1 0 0,-8-24-16 0 0,0 0-1 0 0,0-1 1 0 0,1 0 0 0 0,0 0 0 0 0,11 17-1 0 0,12 19 0 0 0,-20-36-21 0 0,-6-8 5 0 0,0-1 0 0 0,0 1 0 0 0,0-1 0 0 0,0 1 0 0 0,0-1 0 0 0,0 1 0 0 0,1-1 0 0 0,-1 0 0 0 0,0 1 0 0 0,1-1 0 0 0,-1 0 0 0 0,1 0 0 0 0,0 0 0 0 0,-1-1-1 0 0,1 1 1 0 0,0 0 0 0 0,-1 0 0 0 0,1-1 0 0 0,0 1 0 0 0,0-1 0 0 0,0 0 0 0 0,-1 1 0 0 0,1-1 0 0 0,0 0 0 0 0,3 0 0 0 0,-1 0-30 0 0,0-1 0 0 0,0 1 0 0 0,0-1 0 0 0,0 0 0 0 0,0 0 0 0 0,0 0-1 0 0,-1 0 1 0 0,1-1 0 0 0,0 0 0 0 0,-1 1 0 0 0,1-1 0 0 0,3-3 0 0 0,-1 0 49 0 0,0 0 0 0 0,0 0-1 0 0,-1 0 1 0 0,1-1 0 0 0,8-12 0 0 0,-5 4 14 0 0,-1 0 1 0 0,-1 0 0 0 0,0-1 0 0 0,0 0 0 0 0,7-26 0 0 0,-9 16 37 0 0,-1 0 0 0 0,0-1 0 0 0,-2 0 0 0 0,-2-33 0 0 0,0 57-53 0 0,0-1-1 0 0,0 1 0 0 0,-1-1 0 0 0,1 0 0 0 0,-1 1 0 0 0,0-1 0 0 0,1 1 0 0 0,-1-1 0 0 0,-1 1 1 0 0,1 0-1 0 0,0-1 0 0 0,0 1 0 0 0,-4-4 0 0 0,-6-12 156 0 0,8 16-95 0 0,0 3-65 0 0,1-1 0 0 0,-1 0 0 0 0,1 1 0 0 0,-1 0 0 0 0,1-1 0 0 0,0 1 0 0 0,-1 0 0 0 0,1 0 0 0 0,0 0 0 0 0,0 1 0 0 0,0-1 0 0 0,-1 0 0 0 0,2 1 0 0 0,-1 0 0 0 0,0-1 0 0 0,0 1 0 0 0,0 0 0 0 0,1 0-1 0 0,-1 0 1 0 0,1 0 0 0 0,-1 0 0 0 0,-1 3 0 0 0,-3 7 37 0 0,1 0 0 0 0,0 0 0 0 0,-4 15 0 0 0,6-18-40 0 0,-1 4 15 0 0,2 1 0 0 0,0 0 0 0 0,0 1 0 0 0,1-1 1 0 0,1 17-1 0 0,0-25-16 0 0,1 1 18 0 0,-1 1 0 0 0,2-1-1 0 0,-1 0 1 0 0,1 0 0 0 0,0 0-1 0 0,0 0 1 0 0,0-1 0 0 0,1 1-1 0 0,0-1 1 0 0,1 1 0 0 0,0-1-1 0 0,-1 0 1 0 0,2 0 0 0 0,-1-1-1 0 0,10 10 1 0 0,-11-13-27 0 0,-1 0-1 0 0,1 0 1 0 0,-1-1 0 0 0,1 1-1 0 0,0-1 1 0 0,0 1 0 0 0,0-1-1 0 0,0 0 1 0 0,-1 0-1 0 0,2 0 1 0 0,-1-1 0 0 0,0 1-1 0 0,0-1 1 0 0,0 0 0 0 0,5 0-1 0 0,18-4-2067 0 0,-1-6-4293 0 0,6-6-2692 0 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47.5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7 138 18511 0 0,'-6'-32'1976'0'0,"6"30"-1967"0"0,0 0-1 0 0,0 1 1 0 0,1-1-1 0 0,-1 0 1 0 0,1 1-1 0 0,-1-1 1 0 0,1 1-1 0 0,0-1 1 0 0,-1 1-1 0 0,3-3 1 0 0,-1 1 333 0 0,1-1 0 0 0,0 0 0 0 0,0 1 0 0 0,6-6 0 0 0,-4 5 60 0 0,0 1 0 0 0,0 0-1 0 0,1 0 1 0 0,7-3 0 0 0,6-3 200 0 0,-15 7-458 0 0,0 0 0 0 0,0 1-1 0 0,0 0 1 0 0,0 0 0 0 0,0 0 0 0 0,6-1 0 0 0,19-4 650 0 0,-15-1-550 0 0,-11 5-199 0 0,-1 1-1 0 0,1 0 0 0 0,0-1 1 0 0,0 1-1 0 0,0 0 0 0 0,0 0 0 0 0,0 1 1 0 0,0-1-1 0 0,0 1 0 0 0,0-1 0 0 0,0 1 1 0 0,0 0-1 0 0,6 0 0 0 0,2 2 17 0 0,1-1 0 0 0,0-1 0 0 0,-1 0-1 0 0,22-3 1 0 0,-30 3-108 0 0,0 0 1 0 0,0 0-1 0 0,0 0 0 0 0,1 0 0 0 0,-1 1 1 0 0,0-1-1 0 0,0 1 0 0 0,0-1 1 0 0,-1 1-1 0 0,1 0 0 0 0,0 0 0 0 0,0 1 1 0 0,0-1-1 0 0,-1 1 0 0 0,1-1 0 0 0,0 1 1 0 0,2 3-1 0 0,-3-4-500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11.1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 15664 0 0,'0'0'1417'0'0,"-2"1"-1167"0"0,0 0-161 0 0,0 0 66 0 0,0 0 0 0 0,-1 0 0 0 0,1 0 0 0 0,0 0 0 0 0,-1 0-1 0 0,1-1 1 0 0,-5 2 2974 0 0,16 8-909 0 0,-8-8-2133 0 0,-1 0 1 0 0,1 1 0 0 0,0-1-1 0 0,-1 0 1 0 0,0 0 0 0 0,1 1 0 0 0,-1-1-1 0 0,0 0 1 0 0,0 0 0 0 0,0 1 0 0 0,-1-1-1 0 0,1 0 1 0 0,-1 1 0 0 0,1-1-1 0 0,-2 3 1 0 0,1-1 58 0 0,1 0-1 0 0,-1 0 0 0 0,0 0 1 0 0,1 7-1 0 0,4 11 469 0 0,-2-18-502 0 0,-1-1 0 0 0,-1 1 0 0 0,1 0 0 0 0,-1 0 0 0 0,1 0 0 0 0,-1 0 0 0 0,-1 5-1 0 0,1-4-74 0 0,-1-1 0 0 0,1 1 0 0 0,0 0 0 0 0,1 0 0 0 0,-1-1 0 0 0,1 1 0 0 0,0 0 0 0 0,0-1 0 0 0,0 1 0 0 0,1-1 0 0 0,-1 1 0 0 0,1-1 0 0 0,0 0 0 0 0,3 5 0 0 0,-2-3-19 0 0,-1 1-1 0 0,0-1 0 0 0,0 0 1 0 0,0 1-1 0 0,-1-1 1 0 0,0 1-1 0 0,0-1 0 0 0,-1 10 1 0 0,0-10-14 0 0,0 0 0 0 0,1 0 0 0 0,-1 0 0 0 0,1 0 0 0 0,0 0-1 0 0,1 0 1 0 0,0 0 0 0 0,0 0 0 0 0,0-1 0 0 0,3 7 0 0 0,5 2-6 0 0,-7-10-15 0 0,0 0-1 0 0,0 0 1 0 0,-1 0 0 0 0,0 0 0 0 0,1 1 0 0 0,0 5-1 0 0,-2-6-25 0 0,0 0 0 0 0,1 0 0 0 0,-1 1 0 0 0,1-1-1 0 0,0 0 1 0 0,0 0 0 0 0,0-1 0 0 0,0 1 0 0 0,1 0-1 0 0,-1-1 1 0 0,1 1 0 0 0,0-1 0 0 0,0 0 0 0 0,4 3-1 0 0,-6-5 14 0 0,0-1 0 0 0,0 0 0 0 0,-1 1 0 0 0,1-1 0 0 0,-1 1 0 0 0,1 0 0 0 0,-1-1 0 0 0,1 1-1 0 0,0-1 1 0 0,-1 1 0 0 0,0 0 0 0 0,1-1 0 0 0,-1 1 0 0 0,1 0 0 0 0,-1-1 0 0 0,0 1-1 0 0,0 0 1 0 0,1 0 0 0 0,-1-1 0 0 0,0 1 0 0 0,0 0 0 0 0,0 0 0 0 0,0 0 0 0 0,0-1 0 0 0,0 1-1 0 0,0 0 1 0 0,0 0 0 0 0,0 0 0 0 0,0-1 0 0 0,0 1 0 0 0,-1 1 0 0 0,1-1-13 0 0,0-1-11 0 0,0 1-1 0 0,0 0 1 0 0,0-1 0 0 0,0 1-1 0 0,0-1 1 0 0,0 1 0 0 0,0-1-1 0 0,1 1 1 0 0,-1-1 0 0 0,0 1-1 0 0,0 0 1 0 0,1-1 0 0 0,-1 1 0 0 0,0-1-1 0 0,0 0 1 0 0,1 1 0 0 0,-1-1-1 0 0,1 1 1 0 0,-1-1 0 0 0,0 1-1 0 0,1-1 1 0 0,-1 0 0 0 0,1 1 0 0 0,-1-1-1 0 0,1 0 1 0 0,-1 0 0 0 0,1 1-1 0 0,-1-1 1 0 0,1 0 0 0 0,-1 0-1 0 0,1 0 1 0 0,-1 1 0 0 0,1-1-1 0 0,0 0 1 0 0,-1 0 0 0 0,1 0 0 0 0,-1 0-1 0 0,1 0 1 0 0,0 0 0 0 0,4 1-547 0 0,12 4-1873 0 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47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16 14280 0 0,'-10'-16'8822'0'0,"11"20"-7894"0"0,39 93 1080 0 0,24 52-1366 0 0,-20-43-528 0 0,9 21-61 0 0,-30-73-480 0 0,-17-38-125 0 0,0-1 1 0 0,1 1-1 0 0,0-2 0 0 0,1 1 0 0 0,1-1 1 0 0,16 19-1 0 0,-17-22-5143 0 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48.5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2 237 13560 0 0,'0'14'224'0'0,"-1"-11"-147"0"0,1 0 1 0 0,0 0-1 0 0,0 0 1 0 0,0 0-1 0 0,0 0 0 0 0,1 0 1 0 0,-1 0-1 0 0,1 0 1 0 0,0 0-1 0 0,0 0 0 0 0,0 0 1 0 0,1 3-1 0 0,0-3 24 0 0,-1 1-1 0 0,1-1 1 0 0,-1 1-1 0 0,0-1 1 0 0,0 1-1 0 0,0-1 1 0 0,-1 1-1 0 0,1 0 1 0 0,-1-1-1 0 0,0 6 1 0 0,7 1 1523 0 0,-3-6-1279 0 0,2 9 1649 0 0,-4-6 2406 0 0,2-14-3462 0 0,6-64-426 0 0,-1 2-404 0 0,-2 12-80 0 0,-6 53-49 0 0,1-11-170 0 0,1 0-1 0 0,1 0 1 0 0,0 0 0 0 0,1 1 0 0 0,13-27 0 0 0,-2 11-1683 0 0,-1 26 21 0 0,-13 4 1663 0 0,0-1 1 0 0,1 0-1 0 0,-1 1 0 0 0,0 0 0 0 0,0-1 1 0 0,0 1-1 0 0,0 0 0 0 0,1 0 0 0 0,-1 0 1 0 0,0 1-1 0 0,0-1 0 0 0,0 0 0 0 0,1 1 1 0 0,-1 0-1 0 0,0-1 0 0 0,0 1 0 0 0,0 0 1 0 0,0 0-1 0 0,0 0 0 0 0,0 0 0 0 0,3 3 1 0 0,0 1 35 0 0,0 0 1 0 0,0 0 0 0 0,-1 1 0 0 0,1 0 0 0 0,3 7 0 0 0,7 9 169 0 0,-11-17 334 0 0,-1 1 1 0 0,0-1-1 0 0,0 1 1 0 0,0 0-1 0 0,-1-1 1 0 0,1 1 0 0 0,-2 0-1 0 0,1 1 1 0 0,1 8-1 0 0,9 32 2362 0 0,-10-27-1797 0 0,1-1 1 0 0,1 0-1 0 0,11 32 0 0 0,-11-36-643 0 0,4 10 328 0 0,-8-23-574 0 0,1-1 1 0 0,0 0-1 0 0,0 0 1 0 0,-1 0-1 0 0,1 0 1 0 0,0 0-1 0 0,0 0 1 0 0,0 0-1 0 0,0 0 1 0 0,0-1-1 0 0,0 1 0 0 0,0 0 1 0 0,0-1-1 0 0,0 1 1 0 0,1 0-1 0 0,-1-1 1 0 0,0 1-1 0 0,2-1 1 0 0,-1 2 46 0 0,-1 0-60 0 0,1-1-1 0 0,0 1 1 0 0,-1-1-1 0 0,1 1 1 0 0,0-1-1 0 0,0 0 1 0 0,-1 0-1 0 0,1 0 0 0 0,0 0 1 0 0,0 0-1 0 0,4 1 1 0 0,-2-1 2 0 0,-3 0-9 0 0,0-1 0 0 0,0 0-1 0 0,-1 1 1 0 0,1-1 0 0 0,0 0-1 0 0,0 0 1 0 0,0 1 0 0 0,0-1-1 0 0,-1 0 1 0 0,1 0 0 0 0,0 0-1 0 0,0 0 1 0 0,0 0-1 0 0,0 0 1 0 0,0 0 0 0 0,-1-1-1 0 0,1 1 1 0 0,0 0 0 0 0,0 0-1 0 0,0-1 1 0 0,-1 1 0 0 0,1 0-1 0 0,0-1 1 0 0,0 1 0 0 0,-1-1-1 0 0,1 1 1 0 0,0-1-1 0 0,-1 1 1 0 0,1-1 0 0 0,0 1-1 0 0,-1-1 1 0 0,1 0 0 0 0,-1 1-1 0 0,1-1 1 0 0,0-1 0 0 0,1-2 5 0 0,0 0 0 0 0,0 0 0 0 0,-1 1 0 0 0,1-2 0 0 0,0-3 0 0 0,-2 6-11 0 0,9-34 53 0 0,-6 20-29 0 0,1 1 0 0 0,6-17 0 0 0,-9 29-19 0 0,41-111 153 0 0,-36 90-102 0 0,-6 20-36 0 0,1 1-1 0 0,-1-1 1 0 0,1 1 0 0 0,0-1-1 0 0,0 1 1 0 0,1-1 0 0 0,1-3-1 0 0,-2 5 264 0 0,0 6-214 0 0,4 15 63 0 0,-2 0 0 0 0,2 26 0 0 0,-2-14 137 0 0,-1-20-402 0 0,0 0 0 0 0,1-1 0 0 0,0 1 0 0 0,1-1-1 0 0,0 1 1 0 0,1-1 0 0 0,0 0 0 0 0,0 0 0 0 0,1-1-1 0 0,13 16 1 0 0,-8-9 127 0 0,-9-13 19 0 0,0 0 0 0 0,0 0 0 0 0,0-1 0 0 0,1 1 1 0 0,-1 0-1 0 0,1-1 0 0 0,-1 1 0 0 0,1-1 0 0 0,0 0 0 0 0,0 0 0 0 0,0 0 0 0 0,0 0 0 0 0,5 2 0 0 0,1-1 53 0 0,-6-1-35 0 0,-1-1-1 0 0,0 0 1 0 0,1 0 0 0 0,-1 0 0 0 0,1 0 0 0 0,-1-1-1 0 0,1 1 1 0 0,0 0 0 0 0,-1-1 0 0 0,1 0-1 0 0,0 0 1 0 0,-1 0 0 0 0,1 0 0 0 0,-1 0 0 0 0,1 0-1 0 0,0-1 1 0 0,-1 1 0 0 0,1-1 0 0 0,-1 0 0 0 0,1 0-1 0 0,4-2 1 0 0,-4 2-31 0 0,0-1 0 0 0,0 0 0 0 0,0 1 0 0 0,0-1 0 0 0,0 0 0 0 0,0 0 0 0 0,0-1 0 0 0,-1 1 0 0 0,1-1 0 0 0,-1 1 0 0 0,0-1 0 0 0,0 0 0 0 0,0 1 0 0 0,0-1 0 0 0,0 0 0 0 0,0-1 0 0 0,-1 1 0 0 0,2-7 0 0 0,10-30-3 0 0,-8 23 9 0 0,0 0 0 0 0,5-30 0 0 0,-8 21 90 0 0,-1-45 0 0 0,-1 64-74 0 0,-1 0 0 0 0,0 0 0 0 0,0 0 0 0 0,0 1 0 0 0,-1-1 0 0 0,0 0 1 0 0,-1 1-1 0 0,1 0 0 0 0,-1-1 0 0 0,0 1 0 0 0,-7-10 0 0 0,8 15-15 0 0,1 0 0 0 0,-1-1 1 0 0,1 1-1 0 0,-1 0 0 0 0,0 0 0 0 0,1 0 0 0 0,-1 0 1 0 0,0 0-1 0 0,0 0 0 0 0,0 1 0 0 0,0-1 0 0 0,1 1 0 0 0,-1-1 1 0 0,0 1-1 0 0,0 0 0 0 0,0-1 0 0 0,0 1 0 0 0,0 0 0 0 0,0 0 1 0 0,0 1-1 0 0,0-1 0 0 0,0 0 0 0 0,0 1 0 0 0,-3 0 1 0 0,2 0-6 0 0,1 0 1 0 0,-1 0 0 0 0,1-1 0 0 0,0 2 0 0 0,0-1 0 0 0,-1 0 0 0 0,1 0 0 0 0,0 1-1 0 0,0-1 1 0 0,0 1 0 0 0,0-1 0 0 0,1 1 0 0 0,-1 0 0 0 0,0 0 0 0 0,1 0 0 0 0,-1 0 0 0 0,1 0-1 0 0,0 0 1 0 0,0 1 0 0 0,-2 2 0 0 0,1 5-3 0 0,0 0 0 0 0,1 0 0 0 0,0 0 0 0 0,0 0 0 0 0,1 0 0 0 0,1 0 0 0 0,-1 0 0 0 0,2 0 0 0 0,-1 0 0 0 0,1 0 0 0 0,1-1 0 0 0,0 1 0 0 0,0-1 0 0 0,1 1 0 0 0,0-1 0 0 0,1 0 0 0 0,0 0 0 0 0,0-1 0 0 0,9 12 0 0 0,-10-17-1 0 0,0 1 0 0 0,1 0 0 0 0,-1-1 0 0 0,1 0 0 0 0,0 0 0 0 0,0 0 1 0 0,0-1-1 0 0,0 1 0 0 0,0-1 0 0 0,0 0 0 0 0,1-1 0 0 0,-1 1 0 0 0,1-1 0 0 0,-1 0 0 0 0,1-1 0 0 0,6 1 0 0 0,-5-2-165 0 0,1 1-1 0 0,0-2 1 0 0,0 1 0 0 0,0-1-1 0 0,-1 0 1 0 0,1 0 0 0 0,-1-1-1 0 0,0 0 1 0 0,0-1 0 0 0,0 1-1 0 0,0-2 1 0 0,0 1 0 0 0,-1 0 0 0 0,0-1-1 0 0,9-9 1 0 0,5-8-1205 0 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49.4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16783 0 0,'0'0'10007'0'0,"1"2"-9258"0"0,2 5-451 0 0,0-1 0 0 0,0 1 0 0 0,3 14 0 0 0,-4-12-109 0 0,1 0-1 0 0,7 16 0 0 0,34 78 271 0 0,-9-16-311 0 0,-28-73-115 0 0,1 0-1 0 0,0 0 1 0 0,17 22 0 0 0,-19-29-15 0 0,15 24 28 0 0,-20-31-44 0 0,-1 0 1 0 0,1 0-1 0 0,-1 0 0 0 0,1 0 1 0 0,-1 0-1 0 0,1 0 1 0 0,-1 0-1 0 0,1-1 1 0 0,-1 1-1 0 0,1 0 0 0 0,-1 0 1 0 0,1 0-1 0 0,-1-1 1 0 0,1 1-1 0 0,-1 0 1 0 0,0-1-1 0 0,1 1 0 0 0,-1 0 1 0 0,1-1-1 0 0,-1 1 1 0 0,1-1-1 0 0,-1 1-2 0 0,3-3-7 0 0,-1-1-1 0 0,1 1 1 0 0,-1-1 0 0 0,1 0-1 0 0,-1 0 1 0 0,0 0 0 0 0,-1 0-1 0 0,1-1 1 0 0,-1 1-1 0 0,2-6 1 0 0,1-10-70 0 0,1-21 1 0 0,0 1-3 0 0,-2 22 8 0 0,-2 9 13 0 0,1 1 0 0 0,-1 0 0 0 0,7-15 0 0 0,-4 6-38 0 0,3-7-73 0 0,-7 23 162 0 0,0 0 0 0 0,1 1-1 0 0,-1-1 1 0 0,1 0 0 0 0,-1 1 0 0 0,1-1 0 0 0,-1 1 0 0 0,1-1 0 0 0,-1 0 0 0 0,1 1 0 0 0,-1-1 0 0 0,1 1 0 0 0,0-1 0 0 0,-1 1 0 0 0,1 0 0 0 0,0-1-1 0 0,0 1 1 0 0,-1 0 0 0 0,1-1 0 0 0,0 1 0 0 0,0 0 0 0 0,-1 0 0 0 0,1 0 0 0 0,0-1 0 0 0,1 1 0 0 0,113 10-152 0 0,-111-10 159 0 0,2 0 0 0 0,1-1 0 0 0,-1 1 0 0 0,0 1 0 0 0,0-1 0 0 0,0 1 0 0 0,0 0 0 0 0,1 1 0 0 0,-1-1 0 0 0,-1 1 0 0 0,12 5 0 0 0,-10-3 17 0 0,1-1 1 0 0,-1 0-1 0 0,1 0 0 0 0,0-1 0 0 0,1 1 0 0 0,-1-2 0 0 0,15 2 1 0 0,-13-2 7 0 0,0 1 0 0 0,0 0 1 0 0,0 0-1 0 0,15 7 0 0 0,-5-5 65 0 0,-20-4-88 0 0,1 0 0 0 0,0 0 0 0 0,-1 0 0 0 0,1 0 0 0 0,0 0 0 0 0,0 0 1 0 0,-1 0-1 0 0,1 0 0 0 0,-1 0 0 0 0,1-1 0 0 0,0 1 0 0 0,-1 0 0 0 0,1 0 0 0 0,0-1 0 0 0,-1 1 0 0 0,1 0 0 0 0,-1-1 0 0 0,1 1 0 0 0,-1-1 0 0 0,1 1 1 0 0,-1-1-1 0 0,1 1 0 0 0,-1-1 0 0 0,1 1 0 0 0,-1-1 0 0 0,0 0 0 0 0,1 1 0 0 0,-1-1 0 0 0,1 0 0 0 0,-1 0 6 0 0,0 0-1 0 0,0 0 1 0 0,0 0-1 0 0,0 0 1 0 0,0 0-1 0 0,0-1 1 0 0,0 1 0 0 0,0 0-1 0 0,-1 0 1 0 0,1 0-1 0 0,0 0 1 0 0,-1 0-1 0 0,1 0 1 0 0,0 1 0 0 0,-1-1-1 0 0,1 0 1 0 0,-1 0-1 0 0,0 0 1 0 0,1 0-1 0 0,-1 0 1 0 0,0 1-1 0 0,1-1 1 0 0,-1 0 0 0 0,0 0-1 0 0,0 1 1 0 0,0-1-1 0 0,1 1 1 0 0,-1-1-1 0 0,-2 0 1 0 0,-1-2 5 0 0,-1 1 0 0 0,1 0 0 0 0,-1 0 0 0 0,-9-3 0 0 0,2 4-1 0 0,4 1-30 0 0,1 1 0 0 0,-1 0 0 0 0,1 0 0 0 0,0 0 0 0 0,-1 1 0 0 0,1 0 0 0 0,0 0 0 0 0,-7 4-1 0 0,12-4 13 0 0,0 0 0 0 0,0 0 0 0 0,0 0 0 0 0,0 0 0 0 0,1 0 0 0 0,-1 0-1 0 0,1 0 1 0 0,-1 1 0 0 0,1-1 0 0 0,0 1 0 0 0,0-1 0 0 0,0 1 0 0 0,0-1-1 0 0,0 1 1 0 0,0 4 0 0 0,-2 3 0 0 0,1-3-2 0 0,1 1 0 0 0,-1-1-1 0 0,2 1 1 0 0,-1 0 0 0 0,1-1-1 0 0,0 1 1 0 0,1-1-1 0 0,0 1 1 0 0,0-1 0 0 0,0 1-1 0 0,1-1 1 0 0,0 1-1 0 0,4 8 1 0 0,-2-9 13 0 0,0 1-1 0 0,1-1 1 0 0,-1 1 0 0 0,1-2-1 0 0,9 11 1 0 0,34 30 30 0 0,-40-39-34 0 0,-4-5-8 0 0,0-1 1 0 0,-1 1-1 0 0,1 0 1 0 0,0-1-1 0 0,7 3 0 0 0,-9-4 3 0 0,0 0-1 0 0,0 0 0 0 0,0 0 1 0 0,0-1-1 0 0,1 1 0 0 0,-1-1 1 0 0,0 0-1 0 0,0 1 0 0 0,1-1 1 0 0,-1 0-1 0 0,0-1 0 0 0,0 1 0 0 0,4-1 1 0 0,3-2-275 0 0,-1 0 0 0 0,0-1-1 0 0,0 0 1 0 0,-1-1 0 0 0,1 1 0 0 0,-1-2 0 0 0,0 1 0 0 0,-1-1 0 0 0,1 0-1 0 0,-1 0 1 0 0,0 0 0 0 0,0-1 0 0 0,7-12 0 0 0,-3-3-2020 0 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49.7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13824 0 0,'0'0'1690'0'0,"0"2"-305"0"0,0 2-613 0 0,1 1-1 0 0,0-1 0 0 0,-1 1 0 0 0,2-1 1 0 0,0 5-1 0 0,19 39 1767 0 0,-5-12-1081 0 0,13 45 0 0 0,11 24 262 0 0,25 55-821 0 0,-18-42-1496 0 0,-47-117 530 0 0,1 2-127 0 0,0-1 0 0 0,0 1 0 0 0,1-1 0 0 0,-1 0 0 0 0,1 1 0 0 0,-1-1 0 0 0,4 3 0 0 0,4-1-2908 0 0,5-8-3805 0 0,-4-4-603 0 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50.1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52 13560 0 0,'0'0'1230'0'0,"-1"3"-1012"0"0,-2 3-439 0 0,0-1 982 0 0,1 0 0 0 0,0-1 0 0 0,-2 11 0 0 0,3-9-77 0 0,-1 1-250 0 0,1 0 1 0 0,0-1-1 0 0,1 1 1 0 0,-1 0-1 0 0,1 0 1 0 0,1 0-1 0 0,-1 0 0 0 0,1 0 1 0 0,0 0-1 0 0,4 12 1 0 0,5 6 292 0 0,-7-16-562 0 0,0 1 1 0 0,2-1-1 0 0,-1 1 0 0 0,1-1 0 0 0,10 14 1 0 0,-13-19-116 0 0,1-1 0 0 0,-1 0 0 0 0,1 0 1 0 0,-1 0-1 0 0,1 0 0 0 0,0-1 0 0 0,0 1 1 0 0,1-1-1 0 0,-1 1 0 0 0,0-1 0 0 0,1 0 1 0 0,-1-1-1 0 0,1 1 0 0 0,0 0 0 0 0,-1-1 0 0 0,1 0 1 0 0,0 0-1 0 0,5 1 0 0 0,-8-2-31 0 0,0-1 1 0 0,0 1-1 0 0,0 0 0 0 0,0 0 0 0 0,0-1 0 0 0,0 1 0 0 0,-1 0 1 0 0,1-1-1 0 0,0 1 0 0 0,0 0 0 0 0,-1-1 0 0 0,1 0 0 0 0,0 1 1 0 0,0-1-1 0 0,-1 1 0 0 0,2-2 0 0 0,0 0 39 0 0,3-3 7 0 0,-1 1 1 0 0,0-1-1 0 0,0 0 0 0 0,0 0 1 0 0,-1-1-1 0 0,0 1 0 0 0,0-1 0 0 0,0 0 1 0 0,-1 0-1 0 0,4-9 0 0 0,-4 7 15 0 0,2-2 53 0 0,-2-1 1 0 0,0 0 0 0 0,0 1 0 0 0,-1-1 0 0 0,0 0 0 0 0,-1 0 0 0 0,0 0-1 0 0,-1 0 1 0 0,-3-20 0 0 0,2 23-65 0 0,1 1 0 0 0,-1 0-1 0 0,-1-1 1 0 0,1 1 0 0 0,-1 0 0 0 0,-4-6 0 0 0,5 9-40 0 0,-1 1 1 0 0,1 0 0 0 0,-1 0 0 0 0,0 0-1 0 0,0 0 1 0 0,0 0 0 0 0,0 0-1 0 0,0 1 1 0 0,-1-1 0 0 0,1 1 0 0 0,-1 0-1 0 0,-5-2 1 0 0,4 1-18 0 0,0 1 0 0 0,0 0 0 0 0,0 1 1 0 0,0-1-1 0 0,-1 1 0 0 0,-5-1 0 0 0,8 2-21 0 0,0 0 0 0 0,1 1 0 0 0,-1-1 0 0 0,0 0 1 0 0,1 1-1 0 0,-1-1 0 0 0,0 1 0 0 0,1 0 0 0 0,-1 0 0 0 0,1 0 0 0 0,-1 0 1 0 0,1 1-1 0 0,-1-1 0 0 0,-3 3 0 0 0,1 1-178 0 0,-1 0 0 0 0,1 0 0 0 0,0 1 1 0 0,0-1-1 0 0,0 1 0 0 0,1 1 0 0 0,0-1 0 0 0,0 0 0 0 0,1 1 0 0 0,-1 0 0 0 0,1 0 1 0 0,1 0-1 0 0,0 0 0 0 0,0 0 0 0 0,0 0 0 0 0,1 1 0 0 0,-1 11 0 0 0,2 9-6213 0 0,0-3-2015 0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50.5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124 554 19551 0 0,'0'-15'2120'0'0,"0"11"-2215"0"0,0 2 326 0 0,0 0 1 0 0,1 0-1 0 0,-1 0 0 0 0,0 0 0 0 0,0 0 1 0 0,-1 1-1 0 0,1-1 0 0 0,0 0 1 0 0,-1 0-1 0 0,1 0 0 0 0,-1 0 1 0 0,1 1-1 0 0,-1-1 0 0 0,0 0 0 0 0,0 1 1 0 0,0-1-1 0 0,0 0 0 0 0,0 1 1 0 0,0-1-1 0 0,0 1 0 0 0,0 0 1 0 0,-1-1-1 0 0,-1 0 0 0 0,0-1 205 0 0,0 1-213 0 0,0 0 1 0 0,0 1 0 0 0,0-1-1 0 0,0 0 1 0 0,-6-1 0 0 0,8 3-184 0 0,-1-1 0 0 0,1 1 1 0 0,0 0-1 0 0,0 0 0 0 0,-1 0 1 0 0,1 0-1 0 0,0 0 0 0 0,-1 0 0 0 0,1 0 1 0 0,0 0-1 0 0,0 1 0 0 0,-1-1 1 0 0,1 0-1 0 0,0 1 0 0 0,0-1 0 0 0,0 1 1 0 0,-1 0-1 0 0,1-1 0 0 0,0 1 1 0 0,0 0-1 0 0,-2 1 0 0 0,-1 2-37 0 0,1 0-1 0 0,-1 0 1 0 0,0 0-1 0 0,1 1 1 0 0,0 0-1 0 0,0-1 1 0 0,-4 10-1 0 0,-12 40-94 0 0,18-51 92 0 0,1 1 0 0 0,-1 0 0 0 0,1 0 0 0 0,0 0 0 0 0,0 0 0 0 0,1-1 0 0 0,-1 1 0 0 0,1 0 0 0 0,0 0 0 0 0,0-1 0 0 0,0 1 0 0 0,0 0 0 0 0,3 5 0 0 0,3 6 0 0 0,16 23 0 0 0,-19-32-5 0 0,0-1 1 0 0,1 1-1 0 0,-1-1 1 0 0,1-1-1 0 0,0 1 0 0 0,1-1 1 0 0,6 5-1 0 0,42 22-37 0 0,-48-28 41 0 0,-4-2 1 0 0,1 1 0 0 0,0-1 0 0 0,0 0 0 0 0,1 0 0 0 0,-1 0 0 0 0,0 0 0 0 0,0 0 0 0 0,0-1 0 0 0,1 1 0 0 0,-1-1 0 0 0,0 0 0 0 0,1 0 0 0 0,-1 0 0 0 0,0-1 0 0 0,0 1 0 0 0,1-1 0 0 0,-1 0 0 0 0,0 1 0 0 0,0-1 0 0 0,0-1 0 0 0,0 1 0 0 0,3-2 0 0 0,-2 1 0 0 0,0 0 0 0 0,0 0 0 0 0,0 1-1 0 0,6-2 1 0 0,-7 2-21 0 0,0 0-1 0 0,-1 1 0 0 0,1-1 0 0 0,0 0 1 0 0,-1 0-1 0 0,1-1 0 0 0,-1 1 0 0 0,1 0 1 0 0,-1-1-1 0 0,0 0 0 0 0,1 1 0 0 0,-1-1 1 0 0,2-3-1 0 0,5-8-56 0 0,-1-1 0 0 0,0 0 1 0 0,-2 0-1 0 0,10-28 0 0 0,-4 10 76 0 0,-2 10 5 0 0,-6 13 7 0 0,0-1 0 0 0,0 0 0 0 0,-1 0 0 0 0,3-15 0 0 0,-5 21 15 0 0,-1 1-1 0 0,1-1 0 0 0,0 1 0 0 0,0-1 0 0 0,1 1 0 0 0,-1 0 1 0 0,3-5-1 0 0,-3 7 401 0 0,1 26-356 0 0,1 1 0 0 0,0-1 0 0 0,14 47 0 0 0,-5-22-154 0 0,-9-43 38 0 0,-1 0 1 0 0,1 0-1 0 0,5 10 1 0 0,2 6-55 0 0,-9-20 68 0 0,1 1-1 0 0,-1-1 1 0 0,1 1 0 0 0,0-1-1 0 0,0 1 1 0 0,1-1 0 0 0,-1 0-1 0 0,3 3 1 0 0,-3-5-2 0 0,-1 1 0 0 0,0 0 0 0 0,0-1 0 0 0,0 1 0 0 0,0 0 0 0 0,0 0 0 0 0,0-1 0 0 0,0 1 0 0 0,0 4 0 0 0,0-5 13 0 0,-1 0-1 0 0,0 0 1 0 0,1 0 0 0 0,-1 0 0 0 0,0 0 0 0 0,1 0 0 0 0,-1 0 0 0 0,1 0 0 0 0,-1-1 0 0 0,1 1 0 0 0,0 0 0 0 0,-1 0 0 0 0,1 0 0 0 0,0-1 0 0 0,0 1 0 0 0,1 1 0 0 0,0-1-424 0 0,13-29-16498 0 0</inkml:trace>
  <inkml:trace contextRef="#ctx0" brushRef="#br0" timeOffset="1">454 1 13824 0 0,'0'0'1472'0'0,"-6"10"6071"0"0,2-2-4111 0 0,-1 7-3112 0 0,5-1-88 0 0,-6 0-8 0 0,6 6-1720 0 0,6-7-336 0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50.9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73 14280 0 0,'0'0'2734'0'0,"1"-2"-1398"0"0,2-3-461 0 0,-3 3-679 0 0,1 1 1 0 0,0 0-1 0 0,-1-1 0 0 0,1 1 0 0 0,0 0 0 0 0,-1 0 1 0 0,1 0-1 0 0,0-1 0 0 0,0 1 0 0 0,0 0 1 0 0,0 0-1 0 0,0 0 0 0 0,1 1 0 0 0,-1-1 0 0 0,0 0 1 0 0,0 0-1 0 0,0 1 0 0 0,1-1 0 0 0,-1 0 1 0 0,0 1-1 0 0,3-1 0 0 0,47-11 3001 0 0,-37 7-2631 0 0,27-3 0 0 0,-8 2-131 0 0,-23 4-290 0 0,0 0 1 0 0,0 0-1 0 0,11 1 0 0 0,40 1-562 0 0,-51-3-81 0 0,-5 1 190 0 0,10 1-1317 0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51.3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21479 0 0,'0'0'2152'0'0,"1"2"-1965"0"0,9 9 396 0 0,0 0-1 0 0,-1 1 1 0 0,-1 1 0 0 0,0 0-1 0 0,-1 0 1 0 0,0 0-1 0 0,-1 1 1 0 0,7 21 0 0 0,1 2-125 0 0,25 86-315 0 0,-26-67-132 0 0,39 106-1 0 0,-38-124-258 0 0,-6-18-104 0 0,1 0 0 0 0,0 0-1 0 0,13 19 1 0 0,-5-16-1676 0 0,0-4-572 0 0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51.7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0 5984 0 0,'0'0'541'0'0,"-1"3"-445"0"0,-2 5-44 0 0,0 0 1 0 0,-3 15-1 0 0,3 5 6670 0 0,6-17-408 0 0,5 4-4381 0 0,-4-7-1154 0 0,6 15 588 0 0,19 33 1 0 0,-24-48-1261 0 0,1 0 1 0 0,0 0-1 0 0,0-1 0 0 0,0 0 1 0 0,1 0-1 0 0,14 11 1 0 0,-15-13-83 0 0,0-1 1 0 0,0 0 0 0 0,1-1-1 0 0,-1 1 1 0 0,1-1 0 0 0,8 2 0 0 0,-13-4-15 0 0,1 0 0 0 0,0-1 0 0 0,0 1 0 0 0,-1-1 0 0 0,1 0 0 0 0,0 0 0 0 0,0 0 0 0 0,-1 0 0 0 0,1 0 0 0 0,0-1 0 0 0,0 1 0 0 0,-1-1 0 0 0,1 0 0 0 0,0 0 0 0 0,-1 0 0 0 0,1 0 0 0 0,-1 0 0 0 0,1 0 0 0 0,2-2 0 0 0,5-4 2 0 0,-7 5-3 0 0,1 0 0 0 0,-1-1 0 0 0,1 1-1 0 0,-1-1 1 0 0,0 1 0 0 0,0-1-1 0 0,0 0 1 0 0,3-5 0 0 0,4-10 60 0 0,0 0-1 0 0,-2-1 1 0 0,12-34 0 0 0,-17 46-36 0 0,-3 5-15 0 0,1-1 0 0 0,0 1 0 0 0,-1-1 0 0 0,0 0 0 0 0,1 1 1 0 0,-1-1-1 0 0,0 0 0 0 0,-1-5 0 0 0,1 6 184 0 0,1 2-193 0 0,0 1 0 0 0,0-1 0 0 0,0 1 1 0 0,0-1-1 0 0,-1 1 0 0 0,1-1 0 0 0,0 1 0 0 0,0 0 0 0 0,0-1 1 0 0,-1 1-1 0 0,1 0 0 0 0,0 0 0 0 0,-1 0 0 0 0,1 0 0 0 0,-1-1 1 0 0,1 1-1 0 0,-1 0 0 0 0,1 2 0 0 0,1 1 14 0 0,2 1-4 0 0,0-1 0 0 0,0 1 0 0 0,0-1 1 0 0,8 6-1 0 0,13 15 67 0 0,-13-6-64 0 0,0 0 0 0 0,-2 1 0 0 0,0 1-1 0 0,-1 0 1 0 0,7 25 0 0 0,5 12-16 0 0,-6-21-19 0 0,33 86-64 0 0,-43-103 45 0 0,0 1-1 0 0,-1 0 1 0 0,-1 1 0 0 0,1 23-1 0 0,-2-19-1 0 0,-1-10-16 0 0,-1 0 1 0 0,0 0-1 0 0,-1-1 1 0 0,-1 1 0 0 0,0 0-1 0 0,-1-1 1 0 0,-1 1-1 0 0,0-1 1 0 0,-14 29 0 0 0,16-39 21 0 0,0-1 1 0 0,-1 1-1 0 0,0 0 1 0 0,0-1-1 0 0,0 0 1 0 0,0 0-1 0 0,-1 0 1 0 0,0 0-1 0 0,0 0 1 0 0,0-1-1 0 0,0 0 1 0 0,0 0 0 0 0,-7 4-1 0 0,5-5-33 0 0,1 1 1 0 0,-1-1-1 0 0,0-1 1 0 0,0 1-1 0 0,0-1 1 0 0,0 0-1 0 0,0 0 0 0 0,0-1 1 0 0,0 0-1 0 0,0 0 1 0 0,-8-1-1 0 0,9 0 63 0 0,-1-1 0 0 0,1 1 0 0 0,0-1 0 0 0,0 1 0 0 0,0-2 0 0 0,0 1 0 0 0,0 0 0 0 0,-8-7 0 0 0,3 2 231 0 0,0-1 0 0 0,-15-16 1 0 0,18 16-120 0 0,0-1 1 0 0,1-1-1 0 0,0 1 1 0 0,0-1-1 0 0,1 0 1 0 0,0 0-1 0 0,1-1 1 0 0,0 1-1 0 0,1-1 1 0 0,-4-18-1 0 0,7 23-87 0 0,-1-1-1 0 0,1 0 1 0 0,0 0 0 0 0,1 0-1 0 0,0 0 1 0 0,0 0 0 0 0,0 1-1 0 0,1-1 1 0 0,0 0 0 0 0,0 1-1 0 0,0-1 1 0 0,1 1-1 0 0,0 0 1 0 0,1 0 0 0 0,-1 0-1 0 0,9-10 1 0 0,6-5 102 0 0,0 2-1 0 0,1 0 1 0 0,22-16 0 0 0,-16 13-95 0 0,6-5-322 0 0,52-35-1 0 0,-41 32-381 0 0,-4-3-39 0 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55.7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17 683 16064 0 0,'0'-7'265'0'0,"0"3"-141"0"0,0 0-1 0 0,0 1 1 0 0,0-1-1 0 0,0 0 1 0 0,-1 1-1 0 0,1-1 1 0 0,-1 1 0 0 0,0-1-1 0 0,0 1 1 0 0,0-1-1 0 0,-1 1 1 0 0,-1-5-1 0 0,2 7 91 0 0,0-1-1 0 0,0 0 0 0 0,0 0 1 0 0,1 0-1 0 0,-1 0 0 0 0,0-1 1 0 0,1 1-1 0 0,0 0 0 0 0,0 0 1 0 0,0 0-1 0 0,-1 0 0 0 0,2-7 4319 0 0,5 23-4384 0 0,-1-4-168 0 0,0 1 0 0 0,-1-1 0 0 0,-1 1 0 0 0,3 12 0 0 0,9 25-408 0 0,-12-42 330 0 0,1 0 0 0 0,0 0 0 0 0,0-1 0 0 0,1 1-1 0 0,0-1 1 0 0,0 0 0 0 0,0 0 0 0 0,0 0 0 0 0,1-1-1 0 0,6 4 1 0 0,-3-5 98 0 0,-8-4-1 0 0,1 1 0 0 0,-1-1 0 0 0,0 0 0 0 0,0 0 0 0 0,0 0 0 0 0,0 0 0 0 0,0 0 0 0 0,0-1 0 0 0,-1 1 0 0 0,1 0 0 0 0,0 0 0 0 0,0-1 0 0 0,0 0 0 0 0,2-4-38 0 0,1-1-60 0 0,-2 5 34 0 0,0-1 1 0 0,0 1-1 0 0,0-1 1 0 0,-1 0-1 0 0,1 0 1 0 0,-1 0-1 0 0,0 0 0 0 0,0 0 1 0 0,0 0-1 0 0,0 0 1 0 0,-1 0-1 0 0,1 0 1 0 0,-1-5-1 0 0,2-18-397 0 0,-1 20 374 0 0,0 1 0 0 0,-1-1 0 0 0,0 1-1 0 0,0-1 1 0 0,0 1 0 0 0,-1-1 0 0 0,-2-8-1 0 0,-2-15-373 0 0,-3-8-269 0 0,8 35 690 0 0,-1 0-1 0 0,0 0 1 0 0,1 0 0 0 0,-1 0 0 0 0,0 0 0 0 0,0 0-1 0 0,-1 0 1 0 0,1 1 0 0 0,0-1 0 0 0,-1 0-1 0 0,1 1 1 0 0,-1-1 0 0 0,-3-2 0 0 0,-15-10-141 0 0,13 9 129 0 0,-1 4 149 0 0,6 1 909 0 0,13 10-458 0 0,-5-5-468 0 0,1 1 0 0 0,1-1 0 0 0,-1 0 0 0 0,1-1 0 0 0,0 0 0 0 0,0 0-1 0 0,0 0 1 0 0,0-1 0 0 0,0-1 0 0 0,1 1 0 0 0,0-1 0 0 0,-1-1 0 0 0,1 1 0 0 0,0-2 0 0 0,0 1 0 0 0,0-1 0 0 0,11-1 0 0 0,-13 0-8 0 0,0 0 0 0 0,0-1 0 0 0,0 1 0 0 0,0-1 0 0 0,0-1 0 0 0,-1 1 0 0 0,1-1 0 0 0,-1-1 0 0 0,1 1 0 0 0,-1-1 0 0 0,0 0 0 0 0,0 0 0 0 0,-1-1 0 0 0,0 1 0 0 0,1-1 0 0 0,-1-1 0 0 0,-1 1 0 0 0,1-1 0 0 0,-1 1 0 0 0,0-1 0 0 0,6-12 0 0 0,-5 6-18 0 0,-1 1 0 0 0,0-1 0 0 0,0 0 1 0 0,-1 0-1 0 0,-1-1 0 0 0,0 1 0 0 0,0-1 1 0 0,-2 1-1 0 0,1-1 0 0 0,-2 1 0 0 0,1-1 1 0 0,-2 1-1 0 0,0-1 0 0 0,-4-13 0 0 0,-2 1-40 0 0,-2 1 0 0 0,0 1-1 0 0,-2-1 1 0 0,-23-32 0 0 0,31 49-13 0 0,-31-42 42 0 0,22 32 137 0 0,-13-22 0 0 0,25 37-143 0 0,0 0-1 0 0,0 0 1 0 0,0 1-1 0 0,0-1 1 0 0,0 0-1 0 0,-1 1 0 0 0,1-1 1 0 0,-1 1-1 0 0,-1-3 1 0 0,1 3 537 0 0,3 7-458 0 0,0 0-1 0 0,-1 0 0 0 0,1 10 1 0 0,0 12-5 0 0,64 241 87 0 0,-8-41-210 0 0,-31-101 19 0 0,19 106-588 0 0,-38-197 349 0 0,6 55-2542 0 0,-12-53 1231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11.6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228 1 15952 0 0,'-88'8'5633'0'0,"81"-7"-5428"0"0,1 0 1 0 0,-1 1 0 0 0,1 0-1 0 0,-1 0 1 0 0,1 0 0 0 0,0 1 0 0 0,0 0-1 0 0,0 0 1 0 0,0 1 0 0 0,-8 6-1 0 0,-2 2 335 0 0,-6 6 41 0 0,21-18-559 0 0,0 1-1 0 0,1 0 0 0 0,-1 0 0 0 0,0 0 1 0 0,1 0-1 0 0,-1-1 0 0 0,1 1 0 0 0,-1 0 0 0 0,1 0 1 0 0,-1 0-1 0 0,1 0 0 0 0,0 0 0 0 0,-1 0 0 0 0,1 0 1 0 0,0 1-1 0 0,0-1 0 0 0,0 0 0 0 0,0 0 0 0 0,0 0 1 0 0,0 2-1 0 0,3 5-4 0 0,-3-8-23 0 0,1 1 0 0 0,-1-1-1 0 0,0 1 1 0 0,1-1-1 0 0,-1 1 1 0 0,0-1 0 0 0,0 1-1 0 0,0-1 1 0 0,0 1-1 0 0,0-1 1 0 0,1 1 0 0 0,-1-1-1 0 0,0 1 1 0 0,0-1 0 0 0,0 1-1 0 0,0-1 1 0 0,-1 1-1 0 0,1 0 1 0 0,0-1 0 0 0,0 1-1 0 0,0-1 1 0 0,0 1-1 0 0,0-1 1 0 0,-1 1 0 0 0,1-1-1 0 0,0 1 1 0 0,0-1-1 0 0,-1 0 1 0 0,1 1 0 0 0,0-1-1 0 0,-1 1 1 0 0,0 0 0 0 0,-3 3-50 0 0,3-3 43 0 0,0 0 1 0 0,0 0-1 0 0,0 1 1 0 0,0-1-1 0 0,0 0 1 0 0,0 0-1 0 0,0 0 1 0 0,1 1-1 0 0,-1-1 1 0 0,0 0-1 0 0,1 1 1 0 0,-1-1-1 0 0,1 1 1 0 0,-1-1-1 0 0,1 1 1 0 0,-1-1-1 0 0,1 1 0 0 0,0-1 1 0 0,0 1-1 0 0,0-1 1 0 0,0 1-1 0 0,0-1 1 0 0,0 1-1 0 0,1-1 1 0 0,-1 1-1 0 0,0-1 1 0 0,1 1-1 0 0,0 1 1 0 0,2 0-13 0 0,-1 1 35 0 0,-1 15-342 0 0,-6 1-228 0 0,5-20 555 0 0,0 0 0 0 0,0 0-1 0 0,0 0 1 0 0,0 0 0 0 0,0 1-1 0 0,0-1 1 0 0,0 0 0 0 0,0 0 0 0 0,0 0-1 0 0,0 0 1 0 0,-1 0 0 0 0,1 0-1 0 0,0 1 1 0 0,0-1 0 0 0,0 0-1 0 0,0 0 1 0 0,0 0 0 0 0,1 0 0 0 0,-1 0-1 0 0,0 0 1 0 0,0 1 0 0 0,0-1-1 0 0,0 0 1 0 0,0 0 0 0 0,0 0-1 0 0,0 0 1 0 0,0 0 0 0 0,0 0 0 0 0,0 0-1 0 0,0 1 1 0 0,0-1 0 0 0,0 0-1 0 0,0 0 1 0 0,1 0 0 0 0,-1 0-1 0 0,0 0 1 0 0,0 0 0 0 0,0 0-1 0 0,0 0 1 0 0,0 0 0 0 0,0 0 0 0 0,0 0-1 0 0,1 0 1 0 0,3 3-2 0 0,0 0-1 0 0,1 0 1 0 0,-1-1 0 0 0,1 1-1 0 0,0-1 1 0 0,9 2 0 0 0,37 9 15 0 0,-40-10-12 0 0,-3-2 12 0 0,0 1 0 0 0,1-2 0 0 0,-1 1-1 0 0,0-1 1 0 0,0 0 0 0 0,0-1 0 0 0,0 0-1 0 0,10-2 1 0 0,5-3-303 0 0,33-14 0 0 0,-36 13-301 0 0,-15 5 74 0 0,0 0 0 0 0,0 0 0 0 0,0 0-1 0 0,0-1 1 0 0,-1 0 0 0 0,9-7-1 0 0,3-3-6464 0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56.1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1 132 17791 0 0,'0'0'407'0'0,"1"-2"60"0"0,0-1-410 0 0,1 0 0 0 0,0 0 0 0 0,0 0 0 0 0,0 0 0 0 0,0 0 0 0 0,0 1 0 0 0,0-1 0 0 0,1 0 0 0 0,0 1 1 0 0,-1 0-1 0 0,1 0 0 0 0,0 0 0 0 0,0 0 0 0 0,0 0 0 0 0,0 0 0 0 0,0 1 0 0 0,0 0 0 0 0,1-1 0 0 0,-1 1 0 0 0,4 0 0 0 0,5-2 538 0 0,1-1 1 0 0,-1 0-1 0 0,12-6 0 0 0,-11 4-134 0 0,1 1 1 0 0,21-5 0 0 0,7-1-110 0 0,-24 6-392 0 0,0 0 1 0 0,21-2 0 0 0,-28 6-534 0 0,1-1-1 0 0,10-3 0 0 0,-20 4 401 0 0,26-4-1845 0 0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56.4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 95 9216 0 0,'-1'-1'14'0'0,"-17"-8"580"0"0,18 9-578 0 0,-1 0-1 0 0,0 0 0 0 0,0-1 1 0 0,1 1-1 0 0,-1 0 0 0 0,0 0 1 0 0,0 0-1 0 0,1 0 0 0 0,-1 0 1 0 0,0 0-1 0 0,0 0 0 0 0,1 0 1 0 0,-1 1-1 0 0,0-1 0 0 0,0 0 1 0 0,1 0-1 0 0,-1 1 0 0 0,0-1 1 0 0,0 0-1 0 0,1 1 0 0 0,-1-1 1 0 0,1 1-1 0 0,-1-1 0 0 0,0 1 1 0 0,0 0 460 0 0,0 0 1 0 0,0 0-1 0 0,0 0 1 0 0,0 0-1 0 0,0 1 0 0 0,0-1 1 0 0,1 0-1 0 0,-1 0 1 0 0,1 1-1 0 0,-1-1 1 0 0,1 0-1 0 0,-1 1 1 0 0,1-1-1 0 0,-1 1 1 0 0,1-1-1 0 0,0 0 1 0 0,0 1-1 0 0,0-1 0 0 0,0 1 1 0 0,0-1-1 0 0,1 3 1 0 0,-1-3-317 0 0,1 16 612 0 0,1-1 1 0 0,0 0-1 0 0,8 26 0 0 0,-6-28-568 0 0,0 0-1 0 0,0-1 1 0 0,2 1-1 0 0,-1-1 1 0 0,2 0-1 0 0,-1-1 1 0 0,18 23-1 0 0,-24-34-203 0 0,0-1 0 0 0,1 1 0 0 0,-1-1 0 0 0,0 0 0 0 0,1 1 0 0 0,-1-1 0 0 0,0 1 0 0 0,1-1 0 0 0,-1 0 0 0 0,1 0 0 0 0,-1 1 0 0 0,0-1 0 0 0,1 0 0 0 0,-1 0 0 0 0,1 1 0 0 0,-1-1 0 0 0,1 0 0 0 0,-1 0 0 0 0,2 0 0 0 0,-1 0-6 0 0,-1-1 0 0 0,1 0 0 0 0,0 0 0 0 0,0 0 0 0 0,0 0 0 0 0,0 0 0 0 0,0 1 0 0 0,-1-2 1 0 0,1 1-1 0 0,0 0 0 0 0,-1 0 0 0 0,1 0 0 0 0,0-2 0 0 0,9-21-244 0 0,-9 19 173 0 0,7-20-105 0 0,-1 0 0 0 0,5-35 0 0 0,-3 10-79 0 0,-8 23-234 0 0,-1 24 1001 0 0,1 4-488 0 0,0-1 0 0 0,0 1 0 0 0,0-1 0 0 0,0 1 1 0 0,0-1-1 0 0,-1 1 0 0 0,1-1 0 0 0,0 1 0 0 0,0 0 1 0 0,-1 0-1 0 0,1-1 0 0 0,0 1 0 0 0,-1 0 0 0 0,1 0 1 0 0,-1 0-1 0 0,1 0 0 0 0,-1 0 0 0 0,1 1 0 0 0,2 2 3 0 0,5 8-21 0 0,-6-10 9 0 0,0 1 1 0 0,0 0 0 0 0,0 0-1 0 0,-1 1 1 0 0,1-1-1 0 0,1 6 1 0 0,-1-5-4 0 0,1 1 0 0 0,-1-1 0 0 0,1 1 0 0 0,0-1 0 0 0,0 0 0 0 0,0 0 0 0 0,5 4 1 0 0,26 23 21 0 0,-31-28-29 0 0,2 1-15 0 0,-1 0-1 0 0,1 0 0 0 0,0-1 1 0 0,1 0-1 0 0,-1 0 0 0 0,0 0 1 0 0,1-1-1 0 0,8 3 1 0 0,-13-5 9 0 0,-1 0 0 0 0,1 0 0 0 0,0 0 1 0 0,-1 1-1 0 0,1-1 0 0 0,0 0 1 0 0,-1 0-1 0 0,1 0 0 0 0,0-1 1 0 0,0 1-1 0 0,-1 0 0 0 0,1 0 1 0 0,0 0-1 0 0,-1 0 0 0 0,1-1 0 0 0,0 1 1 0 0,-1 0-1 0 0,2-1 0 0 0,-1 0-11 0 0,3-3-54 0 0,8-10 13 0 0,-8 10 57 0 0,-1 1 0 0 0,0-1 0 0 0,0 0 0 0 0,0 0-1 0 0,4-8 1 0 0,4-16 2 0 0,-1 0 0 0 0,7-34 0 0 0,4-12 0 0 0,-22 69 1 0 0,1-1-3 0 0,10-10 26 0 0,-9 14 217 0 0,0 4-113 0 0,7 16 122 0 0,-1 0-1 0 0,-1 0 0 0 0,6 25 1 0 0,-7-13-67 0 0,6 40 255 0 0,-9-58-392 0 0,0 1 0 0 0,0-1-1 0 0,1 0 1 0 0,9 23 0 0 0,-10-25-28 0 0,-2-9-21 0 0,0 1-1 0 0,0-1 0 0 0,0 1 1 0 0,0-1-1 0 0,1 1 1 0 0,-1-1-1 0 0,0 1 1 0 0,1-1-1 0 0,-1 0 0 0 0,1 1 1 0 0,0-1-1 0 0,0 1 1 0 0,1 1-1 0 0,-1-1-246 0 0,-1-5-1044 0 0,0-14-314 0 0,0-1-432 0 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56.8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0 8288 0 0,'-4'8'904'0'0,"-2"-2"-904"0"0,6 4 3864 0 0,0 0-3768 0 0,0-2-176 0 0</inkml:trace>
  <inkml:trace contextRef="#ctx0" brushRef="#br0" timeOffset="1">123 240 4608 0 0,'1'24'610'0'0,"2"1"1"0"0,6 29 0 0 0,1 1 4473 0 0,11 52 2262 0 0,-12-69-1461 0 0,-8-39-5824 0 0,-1 1-1 0 0,1-1 1 0 0,-1 0-1 0 0,1 0 1 0 0,-1 0-1 0 0,1 1 1 0 0,-1-1-1 0 0,1 0 1 0 0,-1 0 0 0 0,0 0-1 0 0,1 0 1 0 0,-1 0-1 0 0,0 0 1 0 0,0 0-1 0 0,0-2 1 0 0,1-1 128 0 0,11-62 395 0 0,-9 41-402 0 0,2 0 0 0 0,0 0 0 0 0,2 0 0 0 0,14-34 0 0 0,-19 55-160 0 0,0 0-1 0 0,0 1 1 0 0,0-1-1 0 0,1 0 1 0 0,-1 1-1 0 0,1-1 1 0 0,0 1-1 0 0,0 0 1 0 0,0 0-1 0 0,1 0 1 0 0,4-3-1 0 0,-6 5-14 0 0,-1 0-1 0 0,1 0 1 0 0,0 1 0 0 0,-1-1-1 0 0,1 0 1 0 0,0 1-1 0 0,-1-1 1 0 0,1 1 0 0 0,0 0-1 0 0,0 0 1 0 0,-1 0-1 0 0,1 0 1 0 0,0 0 0 0 0,0 0-1 0 0,-1 0 1 0 0,1 0-1 0 0,0 1 1 0 0,-1-1 0 0 0,1 0-1 0 0,0 1 1 0 0,-1 0-1 0 0,1-1 1 0 0,0 1 0 0 0,-1 0-1 0 0,1 0 1 0 0,-1 0-1 0 0,0 0 1 0 0,1 0 0 0 0,1 2-1 0 0,15 16-6 0 0,-13-14-48 0 0,0-1 0 0 0,0 1 1 0 0,-1 0-1 0 0,0 0 0 0 0,0 0 0 0 0,0 1 0 0 0,0 0 0 0 0,3 9 0 0 0,-3-8-23 0 0,0 0 0 0 0,0 0 0 0 0,0 0 0 0 0,1-1 0 0 0,0 0 0 0 0,7 7 0 0 0,28 29-3335 0 0,-27-33 1676 0 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57.1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205 563 2304 0 0,'-2'0'167'0'0,"-27"-3"4465"0"0,22 2-2835 0 0,0 0-1 0 0,0 1 1 0 0,0-1-1 0 0,0 1 1 0 0,0 1 0 0 0,-12 1-1 0 0,14 0-1495 0 0,0-1-1 0 0,0 1 1 0 0,0 0-1 0 0,0 0 1 0 0,0 0-1 0 0,0 0 1 0 0,1 1-1 0 0,-1 0 1 0 0,1 0-1 0 0,0 1 1 0 0,0-1-1 0 0,0 1 0 0 0,-4 5 1 0 0,-4 2 123 0 0,10-9-347 0 0,0 0 0 0 0,0 0 0 0 0,0 0 0 0 0,0 0 0 0 0,0 1-1 0 0,1-1 1 0 0,-1 0 0 0 0,1 1 0 0 0,-1-1 0 0 0,1 1 0 0 0,0 0 0 0 0,0-1-1 0 0,0 1 1 0 0,-1 5 0 0 0,0 24 532 0 0,2-20-145 0 0,-4 24-1 0 0,3-30-403 0 0,0 0 1 0 0,0 0-1 0 0,1-1 0 0 0,0 1 1 0 0,1 0-1 0 0,-1 0 0 0 0,3 10 0 0 0,14 38-391 0 0,-15-48 323 0 0,0-1 12 0 0,1 0 0 0 0,-1-1 0 0 0,1 1 0 0 0,0-1 0 0 0,0 1 0 0 0,1-1 0 0 0,-1 0 1 0 0,1 0-1 0 0,0-1 0 0 0,0 1 0 0 0,0-1 0 0 0,0 0 0 0 0,1 0 0 0 0,-1 0 0 0 0,10 4 0 0 0,-11-6-71 0 0,-1-1-1 0 0,0 0 1 0 0,0 1-1 0 0,0-1 1 0 0,0 0-1 0 0,1 0 1 0 0,-1 0-1 0 0,0-1 1 0 0,0 1-1 0 0,0 0 1 0 0,1-1-1 0 0,-1 0 1 0 0,0 1-1 0 0,0-1 1 0 0,0 0-1 0 0,0 0 1 0 0,0 0 0 0 0,0 0-1 0 0,2-2 1 0 0,1 0-7 0 0,-1-1 1 0 0,0 0 0 0 0,1 0 0 0 0,-1 0 0 0 0,-1 0 0 0 0,5-6 0 0 0,0-2-124 0 0,-1 0 0 0 0,0-1 0 0 0,-1 0 0 0 0,9-26 0 0 0,8-55-1422 0 0,-17 61-72 0 0,-1 0 0 0 0,-1 0 0 0 0,-2 0-1 0 0,-3-40 1 0 0,-1 39-248 0 0,-13-65 0 0 0,-2 19 640 0 0,8 32 1394 0 0,-17-49 1 0 0,13 60 4460 0 0,-24-45 1 0 0,33 72-1381 0 0,5 13-2091 0 0,5 33 521 0 0,7 34-228 0 0,67 276-331 0 0,-54-243-3079 0 0,-25-102 2006 0 0,10 46-1238 0 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57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13360 0 0,'0'0'9425'0'0,"2"2"-8407"0"0,0 1-820 0 0,1-1-1 0 0,-1 1 1 0 0,0 0-1 0 0,0 1 1 0 0,0-1-1 0 0,-1 0 0 0 0,1 1 1 0 0,-1-1-1 0 0,0 0 1 0 0,2 8-1 0 0,17 35 1271 0 0,19 66-3772 0 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57.9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 16008 0 0,'0'0'3039'0'0,"12"-10"-3287"0"0</inkml:trace>
  <inkml:trace contextRef="#ctx0" brushRef="#br0" timeOffset="1">411 44 15664 0 0,'0'0'761'0'0,"-7"0"49"0"0,-14 4-763 0 0,5-2 464 0 0,0 1 1 0 0,1 1-1 0 0,-30 11 0 0 0,23-1 1025 0 0,21-13-785 0 0,1 3-696 0 0,0 0 1 0 0,0 1-1 0 0,1-1 0 0 0,-1 0 1 0 0,1 0-1 0 0,0 0 0 0 0,0 0 1 0 0,1 0-1 0 0,-1 0 0 0 0,1 0 1 0 0,0 0-1 0 0,0-1 0 0 0,0 1 1 0 0,1-1-1 0 0,-1 1 0 0 0,1-1 1 0 0,4 4-1 0 0,-3-2 176 0 0,0 0 1 0 0,0 0-1 0 0,-1 1 1 0 0,1-1-1 0 0,-1 1 1 0 0,-1 0-1 0 0,4 9 0 0 0,-4-11-86 0 0,-2-2-100 0 0,1-1 1 0 0,-1 1 0 0 0,0 0-1 0 0,0 0 1 0 0,0-1-1 0 0,0 1 1 0 0,0 0-1 0 0,0-1 1 0 0,-1 1-1 0 0,1 0 1 0 0,0-1-1 0 0,-1 1 1 0 0,1 0 0 0 0,-1-1-1 0 0,0 1 1 0 0,0-1-1 0 0,1 1 1 0 0,-3 2-1 0 0,1-2-38 0 0,1 1-1 0 0,-1-1 1 0 0,0 0-1 0 0,1 0 1 0 0,-1 0 0 0 0,0 0-1 0 0,0-1 1 0 0,0 1-1 0 0,-1-1 1 0 0,-3 3-1 0 0,0-2-106 0 0,-1 0 0 0 0,1-1 0 0 0,-10 1 0 0 0,-7 2-2412 0 0,7-3-5679 0 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58.6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 7 18023 0 0,'-17'-5'827'0'0,"14"4"-22"0"0,-4 2-350 0 0,6 0-241 0 0,-1 0-1 0 0,0 0 1 0 0,1 0 0 0 0,-1 1-1 0 0,0-1 1 0 0,1 1-1 0 0,0 0 1 0 0,-1-1 0 0 0,1 1-1 0 0,0 0 1 0 0,0-1-1 0 0,0 1 1 0 0,0 0 0 0 0,0 0-1 0 0,0 0 1 0 0,1 0 0 0 0,-1 0-1 0 0,1 0 1 0 0,-1 0-1 0 0,1 0 1 0 0,0 1 0 0 0,0 2-1 0 0,14 37 1071 0 0,10 101-46 0 0,-15-84-1510 0 0,-7-52 196 0 0,0 1 0 0 0,1-1 0 0 0,0 0 1 0 0,0 0-1 0 0,0 0 0 0 0,7 10 0 0 0,-6-10-125 0 0,1 0 0 0 0,-2 0 0 0 0,1 1 0 0 0,-1 0 1 0 0,3 10-1 0 0,-5-14-60 0 0,-1-3 177 0 0,0-1 0 0 0,0 1 1 0 0,0-1-1 0 0,0 1 0 0 0,0 0 0 0 0,0-1 0 0 0,1 1 1 0 0,-1 0-1 0 0,0-1 0 0 0,0 1 0 0 0,1-1 0 0 0,-1 1 1 0 0,0-1-1 0 0,1 1 0 0 0,-1-1 0 0 0,0 1 1 0 0,1-1-1 0 0,-1 1 0 0 0,1-1 0 0 0,-1 0 0 0 0,1 1 1 0 0,-1-1-1 0 0,1 0 0 0 0,-1 1 0 0 0,1-1 1 0 0,0 0-1 0 0,0 1 0 0 0,10 4-1415 0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58.9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15 15664 0 0,'0'0'718'0'0,"-2"1"-19"0"0,-6 4 1327 0 0,10-5-1068 0 0,27 0 702 0 0,41-6 1 0 0,20-3-60 0 0,-68 7-1258 0 0,-11 1-282 0 0,-1 0 124 0 0,-1 0 1 0 0,0 1-1 0 0,1 0 0 0 0,-1 0 1 0 0,17 3-1 0 0,-24-2-18 0 0,-2 1-136 0 0,1-1 0 0 0,0 1 1 0 0,0 0-1 0 0,0-1 0 0 0,0 1 1 0 0,0 0-1 0 0,0-1 0 0 0,0 1 0 0 0,0-1 1 0 0,1 0-1 0 0,-1 1 0 0 0,0-1 1 0 0,1 0-1 0 0,2 2 0 0 0,7 7 138 0 0,-9-6-126 0 0,0-1-1 0 0,0 1 0 0 0,-1 0 0 0 0,1 0 0 0 0,-1 0 0 0 0,0 0 0 0 0,0 1 0 0 0,0-1 0 0 0,-1 5 0 0 0,4 12 85 0 0,-3-14-106 0 0,0 0 0 0 0,0-1-1 0 0,0 1 1 0 0,-1 0-1 0 0,0 0 1 0 0,-2 11-1 0 0,-11 42 151 0 0,2-14-111 0 0,3 27-227 0 0,-1 6-107 0 0,6-69-183 0 0,-1-1 1 0 0,1 0-1 0 0,-2-1 0 0 0,1 1 1 0 0,-1-1-1 0 0,-10 13 1 0 0,7-10-867 0 0,-7 5-4567 0 0,-2-9-1611 0 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59.3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95 15696 0 0,'17'8'718'0'0,"-14"-6"389"0"0,9 1 809 0 0,4-2-1125 0 0,-1-1 0 0 0,0-1 0 0 0,0 0 0 0 0,0-1 1 0 0,0-1-1 0 0,24-7 0 0 0,-10 3-264 0 0,23-10 90 0 0,-19 6-581 0 0,0-8-1725 0 0,-23 15 702 0 0</inkml:trace>
  <inkml:trace contextRef="#ctx0" brushRef="#br0" timeOffset="1">653 71 19031 0 0,'22'0'2088'0'0,"-26"-10"-2088"0"0,-8 0 0 0 0,6 7 832 0 0,12-7-384 0 0,0 0 8 0 0,-12 0-656 0 0,0 6-136 0 0,12-10-24 0 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8:59.7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233 141 21047 0 0,'0'0'480'0'0,"0"-1"67"0"0,-1-2-418 0 0,1 0-1 0 0,-1 0 1 0 0,0 0 0 0 0,1 0 0 0 0,-1 0-1 0 0,-3-5 1 0 0,-3-12 255 0 0,6 18-323 0 0,1 0 0 0 0,-1 0 1 0 0,0-1-1 0 0,0 1 0 0 0,0 0 0 0 0,-1 0 0 0 0,1 1 0 0 0,0-1 0 0 0,-1 0 0 0 0,1 0 0 0 0,-1 1 0 0 0,0-1 1 0 0,1 1-1 0 0,-1-1 0 0 0,0 1 0 0 0,-2-2 0 0 0,-14-12 802 0 0,13 9-536 0 0,1 2 1 0 0,-1-1 0 0 0,0 0 0 0 0,0 1 0 0 0,0 0 0 0 0,-11-6 0 0 0,13 9-292 0 0,0-1 1 0 0,0 1-1 0 0,0 0 1 0 0,0 0-1 0 0,0 0 1 0 0,0 1-1 0 0,0-1 1 0 0,-1 1-1 0 0,1 0 1 0 0,0 0-1 0 0,0 0 1 0 0,-1 0-1 0 0,1 0 1 0 0,0 1-1 0 0,0-1 1 0 0,-6 3-1 0 0,9-3-30 0 0,-2 0 20 0 0,0 1 0 0 0,0-1 0 0 0,-1 1 1 0 0,1 0-1 0 0,0-1 0 0 0,0 1 0 0 0,0 0 0 0 0,0 1 0 0 0,0-1 0 0 0,1 0 1 0 0,-1 0-1 0 0,0 1 0 0 0,1-1 0 0 0,-1 1 0 0 0,0-1 0 0 0,1 1 0 0 0,0 0 0 0 0,-1 0 1 0 0,1 0-1 0 0,0 0 0 0 0,0 0 0 0 0,-1 2 0 0 0,1 0-33 0 0,0 0 0 0 0,-1 0 0 0 0,0 0 0 0 0,0-1 0 0 0,0 1 0 0 0,-3 4 0 0 0,3-6-10 0 0,1 1-1 0 0,-1 0 1 0 0,0 0-1 0 0,1 0 1 0 0,-1 0-1 0 0,1 0 1 0 0,0 0-1 0 0,0 0 1 0 0,0 0-1 0 0,1 0 1 0 0,-1 5-1 0 0,2 14-292 0 0,0-17 219 0 0,0 1-1 0 0,-1-1 1 0 0,0 1-1 0 0,0 7 0 0 0,-1-12 91 0 0,1 1-1 0 0,-1 0 0 0 0,1 0 1 0 0,0 0-1 0 0,0 0 0 0 0,0 0 0 0 0,0 0 1 0 0,0 0-1 0 0,1 0 0 0 0,-1 0 0 0 0,0 0 1 0 0,1 0-1 0 0,0 0 0 0 0,-1-1 0 0 0,1 1 1 0 0,0 0-1 0 0,0 0 0 0 0,0-1 0 0 0,0 1 1 0 0,0 0-1 0 0,0-1 0 0 0,1 1 0 0 0,-1-1 1 0 0,0 1-1 0 0,2 0 0 0 0,16 19 2 0 0,-18-20 0 0 0,-1 0 0 0 0,0-1 0 0 0,1 1 0 0 0,-1-1 0 0 0,1 1 0 0 0,-1 0 0 0 0,1-1 0 0 0,-1 1 0 0 0,1-1 0 0 0,-1 0 0 0 0,1 1 0 0 0,0-1 0 0 0,-1 1 0 0 0,1-1 0 0 0,0 0 0 0 0,-1 1 0 0 0,1-1 0 0 0,0 0 0 0 0,1 0 0 0 0,4 2 0 0 0,-2-1 0 0 0,0-1 0 0 0,0 1 0 0 0,1-1 0 0 0,-1 0 0 0 0,0 0 0 0 0,1 0 0 0 0,-1-1 0 0 0,0 1 0 0 0,1-1 0 0 0,4-2 0 0 0,4-1 0 0 0,20-11 0 0 0,-32 15 0 0 0,6-4 0 0 0,0-1 0 0 0,0 0 0 0 0,0 0 0 0 0,-1-1 0 0 0,0 1 0 0 0,0-2 0 0 0,6-7 0 0 0,1-1 0 0 0,-5 6 7 0 0,-6 6 9 0 0,1-1 1 0 0,-1 2 0 0 0,1-1-1 0 0,0 0 1 0 0,0 0 0 0 0,0 1-1 0 0,4-2 1 0 0,-2 1 43 0 0,-4 3-39 0 0,0 0-1 0 0,0-1 1 0 0,-1 1 0 0 0,1 0-1 0 0,0-1 1 0 0,0 1 0 0 0,0-1 0 0 0,-1 1-1 0 0,1-1 1 0 0,0 0 0 0 0,-1 1 0 0 0,1-1-1 0 0,0 0 1 0 0,-1 1 0 0 0,1-1-1 0 0,0-1 1 0 0,0 0 478 0 0,1 3-214 0 0,7 2 3 0 0,1 5-48 0 0,-5 2-214 0 0,0 1 0 0 0,-1 0-1 0 0,0 0 1 0 0,-1 0 0 0 0,4 22 0 0 0,1 15 94 0 0,6 98 0 0 0,-14 38-2408 0 0,0-164 525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12.0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13760 0 0,'0'0'1246'0'0,"0"3"-1022"0"0,0 21 715 0 0,0 0 1515 0 0,3 31 1 0 0,-1-46-1910 0 0,0 0 0 0 0,0 1 0 0 0,1-1 0 0 0,0 0 1 0 0,8 15-1 0 0,-7-17-430 0 0,-1 1 1 0 0,0-1 0 0 0,0 1 0 0 0,-1 0 0 0 0,1 0-1 0 0,1 14 1 0 0,-3-18-62 0 0,2 2-32 0 0,-2-5-28 0 0,-1-1 0 0 0,0 0 0 0 0,0 1-1 0 0,0-1 1 0 0,1 0 0 0 0,-1 0 0 0 0,0 1 0 0 0,0-1-1 0 0,1 0 1 0 0,-1 0 0 0 0,0 1 0 0 0,0-1 0 0 0,1 0-1 0 0,-1 0 1 0 0,0 0 0 0 0,1 0 0 0 0,-1 0-1 0 0,0 1 1 0 0,1-1 0 0 0,-1 0 0 0 0,0 0 0 0 0,1 0-1 0 0,-1 0 1 0 0,1 0 0 0 0,-1 0 0 0 0,0 0 0 0 0,1 0-1 0 0,-1 0 1 0 0,1 0 0 0 0,10-7-81 0 0,5-14-12 0 0,1-15-26 0 0,14-31-40 0 0,-27 60 162 0 0,-1 1-1 0 0,0-1 1 0 0,2-12 0 0 0,-2 11 2 0 0,2 0 1 0 0,-4 7 3 0 0,0 1 0 0 0,0 0 0 0 0,-1 0-1 0 0,1-1 1 0 0,0 1 0 0 0,0 0 0 0 0,0 0 0 0 0,0 0-1 0 0,-1 0 1 0 0,1 0 0 0 0,0 0 0 0 0,0 0 0 0 0,0 0-1 0 0,0 1 1 0 0,-1-1 0 0 0,1 0 0 0 0,0 0-1 0 0,0 1 1 0 0,0-1 0 0 0,-1 0 0 0 0,1 1 0 0 0,0-1-1 0 0,0 1 1 0 0,-1-1 0 0 0,1 1 0 0 0,1 0 0 0 0,18 21 141 0 0,-15-16-92 0 0,2 3 136 0 0,1 1 0 0 0,7 16 0 0 0,0-1-105 0 0,-7-12-235 0 0,-8-12 130 0 0,1 1 1 0 0,0-1-1 0 0,-1 1 1 0 0,1-1-1 0 0,0 1 1 0 0,0-1 0 0 0,0 0-1 0 0,2 3 1 0 0,13 10 13 0 0,-16-14 13 0 0,0 0 0 0 0,0 1 0 0 0,1-1 0 0 0,-1 0 0 0 0,0 0 1 0 0,0 1-1 0 0,1-1 0 0 0,-1 0 0 0 0,0 1 0 0 0,0-1 0 0 0,0 0 0 0 0,0 0 1 0 0,1 1-1 0 0,-1-1 0 0 0,0 0 0 0 0,0 1 0 0 0,0-1 0 0 0,0 1 1 0 0,0-1-1 0 0,0 0 0 0 0,0 1 0 0 0,0-1 4 0 0,0 0-1 0 0,0 1 1 0 0,0-1-1 0 0,0 0 1 0 0,0 0-1 0 0,0 0 1 0 0,0 1-1 0 0,0-1 1 0 0,0 0 0 0 0,0 0-1 0 0,0 0 1 0 0,1 1-1 0 0,-1-1 1 0 0,0 0-1 0 0,0 0 1 0 0,0 0-1 0 0,0 0 1 0 0,0 1 0 0 0,0-1-1 0 0,1 0 1 0 0,-1 0-1 0 0,0 0 1 0 0,0 0-1 0 0,0 0 1 0 0,0 0-1 0 0,0 1 1 0 0,1-1-1 0 0,-1 0 1 0 0,0 0 0 0 0,0 0-1 0 0,0 0 1 0 0,1 0-1 0 0,-1 0 1 0 0,0 0-1 0 0,0 0 1 0 0,1 1-8 0 0,0-1 0 0 0,0 1 0 0 0,0-1 1 0 0,0 0-1 0 0,0 1 0 0 0,-1-1 0 0 0,1 0 0 0 0,0 1 1 0 0,0-1-1 0 0,0 0 0 0 0,0 0 0 0 0,0 0 0 0 0,0 0 1 0 0,0 0-1 0 0,0 0 0 0 0,2 0 0 0 0,-1-1 0 0 0,14-3-1 0 0,-13 1 0 0 0,0 1 0 0 0,7-3 0 0 0,0-5 0 0 0,5-13-7 0 0,-10 16 18 0 0,-1 0-1 0 0,1 0 1 0 0,7-8 0 0 0,-10 13-4 0 0,1 0 0 0 0,-1 0 0 0 0,0 1 0 0 0,1-1 1 0 0,-1 0-1 0 0,1 1 0 0 0,-1-1 0 0 0,1 1 0 0 0,0 0 1 0 0,0 0-1 0 0,-1 0 0 0 0,1 0 0 0 0,4 0 0 0 0,-1 0-14 0 0,-1 0 0 0 0,1 1-1 0 0,0 0 1 0 0,-1 0 0 0 0,9 1-1 0 0,-11-1 5 0 0,0 1-1 0 0,0 0 0 0 0,1 0 1 0 0,-1 1-1 0 0,0-1 0 0 0,-1 1 1 0 0,1-1-1 0 0,0 1 0 0 0,0 0 1 0 0,-1 0-1 0 0,4 2 0 0 0,17 14 4 0 0,-17-14 0 0 0,-1 0 0 0 0,0 0 0 0 0,9 9 0 0 0,-4-2 1 0 0,1 0-120 0 0,-1 0-1 0 0,11 16 1 0 0,-20-25-838 0 0,9 1-2887 0 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0.1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6912 0 0,'0'0'12041'0'0,"2"3"-10252"0"0,1 1-1361 0 0,0 0 1 0 0,-1 0-1 0 0,0 0 0 0 0,1 1 1 0 0,-1-1-1 0 0,-1 1 0 0 0,1-1 1 0 0,-1 1-1 0 0,2 6 0 0 0,4 51 919 0 0,-5-40-838 0 0,1 19-154 0 0,2 9-39 0 0,13 63 0 0 0,-6-47-336 0 0,-8-41-410 0 0,1-1 0 0 0,1 1-1 0 0,11 28 1 0 0,-2-16-3607 0 0,-9-27-4125 0 0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0.4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217 1 15752 0 0,'0'0'761'0'0,"-2"0"-335"0"0,-8 0-257 0 0,-1 1 0 0 0,1 0 0 0 0,-21 6 0 0 0,15-3 330 0 0,6-2 123 0 0,0 1-1 0 0,0 0 1 0 0,1 0-1 0 0,-1 1 1 0 0,-9 5-1 0 0,9-3-180 0 0,2-1-28 0 0,1 0 0 0 0,-11 8-1 0 0,16-11-302 0 0,0 0 0 0 0,0 0 0 0 0,0 0 0 0 0,1 0 0 0 0,-1 0 0 0 0,1 0 0 0 0,-1 0 0 0 0,1 1 0 0 0,0-1-1 0 0,0 1 1 0 0,0-1 0 0 0,-2 6 0 0 0,2-3-66 0 0,0 0 0 0 0,0 0 0 0 0,0 0 0 0 0,1 1 0 0 0,0-1 0 0 0,0 0 0 0 0,0 1 0 0 0,1-1 0 0 0,0 0 0 0 0,0 0 0 0 0,0 0 0 0 0,0 0 0 0 0,3 7 0 0 0,-1-8-44 0 0,-1 1 0 0 0,1 0 0 0 0,0-1 0 0 0,0 0 0 0 0,1 0 0 0 0,-1 0 0 0 0,1 0 0 0 0,0 0 0 0 0,0-1 0 0 0,0 0 0 0 0,0 0 0 0 0,1 0 0 0 0,5 3 0 0 0,-4-3 0 0 0,1 0 0 0 0,0 0 0 0 0,0 0 0 0 0,0-1 0 0 0,0 0 0 0 0,0-1 0 0 0,0 1 0 0 0,0-2 0 0 0,8 1 0 0 0,-11-1-6 0 0,1 0 1 0 0,-1-1-1 0 0,0 0 0 0 0,0 0 1 0 0,1 0-1 0 0,-1 0 0 0 0,0-1 0 0 0,0 0 1 0 0,4-2-1 0 0,32-23-680 0 0,-36 24 553 0 0,13-11-375 0 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0.8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0 2304 0 0,'-1'1'167'0'0,"-2"0"593"0"0,1 1 1 0 0,0-1-1 0 0,-1 0 1 0 0,1 1 0 0 0,0 0-1 0 0,0-1 1 0 0,0 1 0 0 0,0 0-1 0 0,1 0 1 0 0,-1 0-1 0 0,0 1 1 0 0,1-1 0 0 0,0 0-1 0 0,-1 1 1 0 0,1-1-1 0 0,0 0 1 0 0,0 1 0 0 0,0-1-1 0 0,0 1 1 0 0,0 4 0 0 0,-4 32 7156 0 0,5-14-8700 0 0,0-5 1537 0 0,-1-14-604 0 0,1 1 0 0 0,0 0 0 0 0,0-1 1 0 0,1 1-1 0 0,-1 0 0 0 0,4 10 0 0 0,7 18-86 0 0,-10-32-134 0 0,9-8 227 0 0,-7 4-168 0 0,0-1 0 0 0,-1 0 0 0 0,1 0 0 0 0,-1 0 0 0 0,1 0 0 0 0,-1 0 0 0 0,0-1 0 0 0,0 1 0 0 0,4-6 0 0 0,15-27-181 0 0,-18 28 183 0 0,19-38 9 0 0,-11 22 0 0 0,-6 16 0 0 0,2 4-13 0 0,1 6-40 0 0,2 4 41 0 0,-1 1 0 0 0,12 12 1 0 0,-19-17 44 0 0,-1-3-9 0 0,-1 1 1 0 0,1-1-1 0 0,-1 1 0 0 0,0-1 0 0 0,1 1 0 0 0,-1-1 1 0 0,0 1-1 0 0,1-1 0 0 0,-1 1 0 0 0,0-1 0 0 0,0 1 1 0 0,0 0-1 0 0,0-1 0 0 0,0 1 0 0 0,1 1 0 0 0,-1-2-35 0 0,0 1-1 0 0,0 0 0 0 0,0-1 1 0 0,0 1-1 0 0,0 0 0 0 0,0-1 0 0 0,1 1 1 0 0,-1 0-1 0 0,0-1 0 0 0,1 1 0 0 0,-1-1 1 0 0,0 1-1 0 0,1 0 0 0 0,-1-1 1 0 0,1 1-1 0 0,0 0 0 0 0,5 5-149 0 0,-4-4 38 0 0,5-2 496 0 0,-5 0-362 0 0,0 0 0 0 0,1-1 0 0 0,-1 1-1 0 0,0-1 1 0 0,0 1 0 0 0,-1-1 0 0 0,1 1-1 0 0,0-1 1 0 0,0 0 0 0 0,0 0-1 0 0,0 0 1 0 0,-1 0 0 0 0,1 0 0 0 0,0-1-1 0 0,2-1 1 0 0,2-3-11 0 0,0-1-1 0 0,7-11 1 0 0,-9 12-1 0 0,0 1 1 0 0,0 0-1 0 0,1-1 0 0 0,0 2 1 0 0,5-6-1 0 0,1 2 2 0 0,-5 3-6 0 0,1 0 0 0 0,12-7 0 0 0,-17 11-4 0 0,-1 0 1 0 0,1 1-1 0 0,-1-1 0 0 0,1 0 0 0 0,0 1 0 0 0,0-1 1 0 0,-1 1-1 0 0,1 0 0 0 0,0 0 0 0 0,0 0 0 0 0,-1-1 1 0 0,1 1-1 0 0,0 1 0 0 0,0-1 0 0 0,-1 0 0 0 0,1 0 0 0 0,0 1 1 0 0,2 0-1 0 0,4 2 3 0 0,-7-3 8 0 0,1 1 1 0 0,0-1-1 0 0,-1 1 0 0 0,1-1 1 0 0,0 1-1 0 0,-1 0 1 0 0,1 0-1 0 0,-1 0 1 0 0,0 0-1 0 0,1 0 1 0 0,-1 0-1 0 0,1 0 0 0 0,-1 0 1 0 0,0 0-1 0 0,0 0 1 0 0,0 1-1 0 0,0-1 1 0 0,0 1-1 0 0,2 2 0 0 0,-2 1 15 0 0,0 0 0 0 0,0 1-1 0 0,1-1 1 0 0,0 0-1 0 0,0 0 1 0 0,0 0 0 0 0,1-1-1 0 0,4 8 1 0 0,-5-10-9 0 0,-1 2 0 0 0,4 13-11 0 0,-5-16-89 0 0,0-1 1 0 0,0 0-1 0 0,0 1 0 0 0,0-1 0 0 0,0 1 1 0 0,0-1-1 0 0,0 0 0 0 0,1 1 0 0 0,-1-1 1 0 0,0 1-1 0 0,0-1 0 0 0,0 0 0 0 0,1 1 1 0 0,-1-1-1 0 0,0 0 0 0 0,1 1 0 0 0,-1-1 1 0 0,0 0-1 0 0,1 0 0 0 0,-1 1 0 0 0,0-1 1 0 0,1 0-1 0 0,-1 0 0 0 0,0 0 0 0 0,1 1 1 0 0,-1-1-1 0 0,0 0 0 0 0,1 0 0 0 0,-1 0 1 0 0,1 0-1 0 0,-1 0 0 0 0,1 0 0 0 0,-1 0 0 0 0,0 0 1 0 0,1 0-1 0 0,-1 0 0 0 0,1 0 0 0 0,-1 0 1 0 0,0 0-1 0 0,1 0 0 0 0,-1 0 0 0 0,1 0 1 0 0,0-1-1 0 0,5-7-2255 0 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1.2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20447 0 0,'0'0'2052'0'0,"2"2"-1882"0"0,0 0-144 0 0,1 1 0 0 0,-1 0 0 0 0,0 0 1 0 0,0 0-1 0 0,0 0 0 0 0,-1 0 0 0 0,1 0 1 0 0,-1 1-1 0 0,1-1 0 0 0,0 5 0 0 0,9 41 1656 0 0,-8-34-1048 0 0,14 68 937 0 0,10 165 0 0 0,-11-39-1155 0 0,-15-201-414 0 0,18 252-649 0 0,-19-234 265 0 0,1 2-3152 0 0</inkml:trace>
  <inkml:trace contextRef="#ctx0" brushRef="#br0" timeOffset="1">316 283 5984 0 0,'0'3'464'0'0,"6"60"2197"0"0,-5-20 4099 0 0,6-4-3568 0 0,-2-2-1700 0 0,-4-26-1041 0 0,1 0 1 0 0,0 0-1 0 0,4 13 0 0 0,3 10 540 0 0,-8-27-764 0 0,1-1 1 0 0,-1 1-1 0 0,1-1 1 0 0,5 10-1 0 0,3 10 1220 0 0,-10-25-1414 0 0,0 0 0 0 0,1-1 0 0 0,-1 1 1 0 0,0-1-1 0 0,1 1 0 0 0,-1 0 1 0 0,0-1-1 0 0,1 1 0 0 0,-1-1 0 0 0,1 1 1 0 0,-1-1-1 0 0,1 1 0 0 0,-1-1 1 0 0,1 1-1 0 0,0-1 0 0 0,-1 0 0 0 0,1 1 1 0 0,0-1-1 0 0,2 2 80 0 0,-2 0-61 0 0,1-1 0 0 0,-1 0 1 0 0,1 0-1 0 0,0 0 0 0 0,-1 1 1 0 0,1-2-1 0 0,0 1 0 0 0,0 0 1 0 0,0 0-1 0 0,-1-1 0 0 0,1 1 1 0 0,0-1-1 0 0,0 1 0 0 0,0-1 0 0 0,3 1 1 0 0,0-2 60 0 0,0 1 0 0 0,0-1 0 0 0,-1 0 0 0 0,9-3 0 0 0,9-2 166 0 0,-13 5-185 0 0,-1 0-1 0 0,1 1 1 0 0,0 0-1 0 0,0 0 1 0 0,-1 1-1 0 0,12 3 1 0 0,-18-3-83 0 0,0 0 1 0 0,-1 0-1 0 0,1 0 1 0 0,0 0-1 0 0,-1 0 1 0 0,1 1-1 0 0,-1-1 1 0 0,1 1-1 0 0,-1-1 1 0 0,0 1-1 0 0,0-1 1 0 0,0 1-1 0 0,0 0 1 0 0,1 2-1 0 0,-1-3-6 0 0,10 18-41 0 0,-6-8-521 0 0,1 0 0 0 0,11 14 0 0 0,-2-10-1224 0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1.7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201 164 18399 0 0,'-1'-2'422'0'0,"-7"-9"208"0"0,-4-9 169 0 0,7 10-473 0 0,0 0 0 0 0,0 0 0 0 0,0 1 0 0 0,-1 0 0 0 0,-1 0 1 0 0,-14-16-1 0 0,19 23-77 0 0,-4-5 453 0 0,0 1 0 0 0,0 0 0 0 0,-1 0 0 0 0,-10-7-1 0 0,16 12-633 0 0,-1 0 0 0 0,1 0 0 0 0,-1 0 0 0 0,1 0-1 0 0,-1 1 1 0 0,1-1 0 0 0,-1 1 0 0 0,1-1-1 0 0,-1 1 1 0 0,1-1 0 0 0,-1 1 0 0 0,0 0 0 0 0,1 0-1 0 0,-1 0 1 0 0,0 0 0 0 0,1 0 0 0 0,-1 0 0 0 0,0 0-1 0 0,1 0 1 0 0,-1 1 0 0 0,1-1 0 0 0,-1 1-1 0 0,0-1 1 0 0,1 1 0 0 0,-1-1 0 0 0,1 1 0 0 0,-1 0-1 0 0,1 0 1 0 0,0 0 0 0 0,-1 0 0 0 0,-1 2-1 0 0,0 0-19 0 0,0 0 0 0 0,0 1 0 0 0,1 0 0 0 0,-1-1 0 0 0,1 1 0 0 0,0 0 0 0 0,0 0 0 0 0,0 0-1 0 0,1 1 1 0 0,-1-1 0 0 0,1 0 0 0 0,0 1 0 0 0,-1 6 0 0 0,1 3 8 0 0,1 1 0 0 0,2 27 0 0 0,-1-31-41 0 0,18 130 50 0 0,-11-86-17 0 0,5 28-30 0 0,12 109 48 0 0,-13-100-146 0 0,-7-62-536 0 0,2 54 0 0 0,-7-42-1752 0 0,0-39 256 0 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2.3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85 14280 0 0,'0'0'2578'0'0,"1"0"-1415"0"0,23 3 1152 0 0,-19-2-1970 0 0,0-1 0 0 0,-1 1 0 0 0,1-1 0 0 0,0 0-1 0 0,0 0 1 0 0,5 0 0 0 0,8-4 811 0 0,145-30 2888 0 0,-153 31-3951 0 0,1 1 0 0 0,-1 0 0 0 0,1 1 0 0 0,16 0 0 0 0,-5 2-51 0 0,-17 0-18 0 0,-1 1-18 0 0,14 6 12 0 0,-13-3 14 0 0,0 1-18 0 0,0-1-10 0 0,-1 1 0 0 0,1-1-1 0 0,-1 1 1 0 0,0 0 0 0 0,0 0 0 0 0,-1 0-1 0 0,0 1 1 0 0,0-1 0 0 0,0 1 0 0 0,-1 0 0 0 0,0-1-1 0 0,0 1 1 0 0,-1 0 0 0 0,0 0 0 0 0,0 1-1 0 0,0 13 1 0 0,1 9-19 0 0,0-16-4 0 0,-1 24 0 0 0,-2-32-53 0 0,-1-10-119 0 0,1-14 48 0 0,9-49 83 0 0,-5 36 19 0 0,10-41 1 0 0,-9 58 40 0 0,1 0 0 0 0,8-19 0 0 0,-12 32 0 0 0,-1-1 0 0 0,1 1 0 0 0,0-1 0 0 0,0 1 0 0 0,0-1 0 0 0,1 1 0 0 0,-1 0 0 0 0,0-1 0 0 0,0 1 0 0 0,1 0 0 0 0,-1 0 0 0 0,1 0 0 0 0,-1 0 0 0 0,1 0 0 0 0,-1 0 0 0 0,1 1 0 0 0,0-1 0 0 0,-1 0 0 0 0,1 1 0 0 0,0-1 0 0 0,2 1 0 0 0,7-1 0 0 0,-1 3 11 0 0,-7-1-3 0 0,-1 0 0 0 0,1 1 1 0 0,-1 0-1 0 0,1-1 0 0 0,-1 1 0 0 0,0 0 1 0 0,1 0-1 0 0,-1 0 0 0 0,0 1 0 0 0,-1-1 1 0 0,4 4-1 0 0,12 31 93 0 0,-14-30-81 0 0,-1 0-1 0 0,2 0 0 0 0,-1-1 1 0 0,7 10-1 0 0,9 9-6 0 0,-10-11-26 0 0,2-1 0 0 0,0 0 0 0 0,17 15 0 0 0,-24-24-2 0 0,1-1 1 0 0,-1 0 0 0 0,1 0-1 0 0,0 0 1 0 0,-1-1 0 0 0,1 1-1 0 0,1-1 1 0 0,-1 0 0 0 0,0-1-1 0 0,0 1 1 0 0,1-1 0 0 0,-1 0-1 0 0,1-1 1 0 0,8 1-1 0 0,-6 0 0 0 0,17-2-31 0 0,-25 1 46 0 0,1 0-1 0 0,0 0 0 0 0,-1-1 0 0 0,1 1 1 0 0,-1 0-1 0 0,1 0 0 0 0,0 0 0 0 0,-1 0 1 0 0,1-1-1 0 0,-1 1 0 0 0,1 0 1 0 0,-1-1-1 0 0,1 1 0 0 0,-1 0 0 0 0,1-1 1 0 0,-1 1-1 0 0,0-1 0 0 0,1 1 0 0 0,-1-1 1 0 0,1 1-1 0 0,-1-1 0 0 0,0 1 0 0 0,1-1 1 0 0,-1 1-1 0 0,0-1 0 0 0,0 1 1 0 0,1-1-1 0 0,-1 0 0 0 0,0 1 0 0 0,0-1 1 0 0,0 1-1 0 0,0-2 0 0 0,6-30 1 0 0,-3 1 37 0 0,-2 28-30 0 0,0 0 0 0 0,-1 0 0 0 0,0-1-1 0 0,1 1 1 0 0,-1 0 0 0 0,0 0 0 0 0,0-1 0 0 0,-1 1 0 0 0,1 0-1 0 0,-1 0 1 0 0,1 0 0 0 0,-1 0 0 0 0,0 0 0 0 0,0-1 0 0 0,-1 1-1 0 0,1 1 1 0 0,-4-6 0 0 0,2 3-60 0 0,-2 0 0 0 0,1 0 0 0 0,-1 1 0 0 0,1-1 0 0 0,-1 1 0 0 0,0 0 0 0 0,-1 1 0 0 0,1-1 0 0 0,-1 1 0 0 0,1 0 0 0 0,-1 1 0 0 0,0-1 0 0 0,0 1 0 0 0,0 0 0 0 0,-1 1 0 0 0,-8-2 0 0 0,7 2-59 0 0,0 0 0 0 0,-1 0 0 0 0,1 1 1 0 0,0 0-1 0 0,0 0 0 0 0,0 1 0 0 0,0 0 1 0 0,-1 1-1 0 0,1 0 0 0 0,1 0 0 0 0,-1 1 0 0 0,-12 5 1 0 0,16-6-477 0 0,1 1 0 0 0,0-1 0 0 0,0 1 1 0 0,0 0-1 0 0,-3 3 0 0 0,-1 4-1451 0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2.7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 8288 0 0,'1'1'3313'0'0,"4"4"-1614"0"0,0 1 1 0 0,-1-1-1 0 0,0 1 0 0 0,6 12 1 0 0,-8-13-1177 0 0,1-1 0 0 0,-2 1 0 0 0,1 0 0 0 0,0 0 0 0 0,-1 0 0 0 0,0 0 1 0 0,0 0-1 0 0,0 7 0 0 0,-1 1-194 0 0,1 1 1 0 0,0-1 0 0 0,1 1-1 0 0,0-1 1 0 0,7 20-1 0 0,-9-32-325 0 0,0-1 1 0 0,1 1-1 0 0,-1-1 0 0 0,0 1 1 0 0,0 0-1 0 0,0-1 0 0 0,1 1 1 0 0,-1 0-1 0 0,0-1 0 0 0,0 1 1 0 0,0-1-1 0 0,0 1 0 0 0,0 0 1 0 0,0-1-1 0 0,0 1 0 0 0,-1 1 1 0 0,1 0 5 0 0,0 0 200 0 0,3-15-120 0 0,-2 9-90 0 0,0 0 0 0 0,0 0 0 0 0,1 0 0 0 0,0 0 0 0 0,3-5 0 0 0,6-16 0 0 0,-8 16 0 0 0,0-1 0 0 0,1 1 0 0 0,0 0 0 0 0,1 0 0 0 0,0 1 0 0 0,1 0 0 0 0,-1 0 0 0 0,2 0 0 0 0,10-11 0 0 0,-14 17 0 0 0,0-1 0 0 0,1 1 0 0 0,-1 0 0 0 0,1 0 0 0 0,5-3 0 0 0,2 1 0 0 0,3-2 0 0 0,-9 6 0 0 0,-2 1 0 0 0,-1-1 1 0 0,1 1 0 0 0,-1-1 0 0 0,1 0-1 0 0,-1 1 1 0 0,1-1 0 0 0,-1 1 0 0 0,0 0 0 0 0,1 0-1 0 0,-1 0 1 0 0,0 0 0 0 0,0 0 0 0 0,0 0-1 0 0,0 1 1 0 0,0-1 0 0 0,0 1 0 0 0,0 0 0 0 0,0-1-1 0 0,0 1 1 0 0,2 3 0 0 0,2 4 11 0 0,-1-1 0 0 0,0 1 0 0 0,6 16-1 0 0,5 7 38 0 0,-16-31-36 0 0,1 0 1 0 0,-1-1-1 0 0,1 1 0 0 0,-1 0 0 0 0,1 0 0 0 0,0-1 1 0 0,-1 1-1 0 0,1 0 0 0 0,0-1 0 0 0,-1 1 0 0 0,1-1 0 0 0,0 1 1 0 0,0-1-1 0 0,0 1 0 0 0,-1-1 0 0 0,1 1 0 0 0,0-1 1 0 0,0 0-1 0 0,0 0 0 0 0,0 1 0 0 0,0-1 0 0 0,0 0 1 0 0,1 0-1 0 0,0 0-9 0 0,0 0 0 0 0,0-1 0 0 0,0 1 0 0 0,0-1 0 0 0,0 1 0 0 0,-1-1 0 0 0,1 0 0 0 0,0 0 0 0 0,0 0 0 0 0,-1 0 0 0 0,3-1 0 0 0,1-3-7 0 0,1 1 0 0 0,-1-1 0 0 0,0 0 0 0 0,-1 0 0 0 0,8-11 0 0 0,-8 9 22 0 0,1 0 0 0 0,0 0 1 0 0,0 1-1 0 0,0 0 0 0 0,1 0 1 0 0,0 0-1 0 0,13-9 0 0 0,-3 3 37 0 0,-12 9-44 0 0,0 0 1 0 0,0 0-1 0 0,0 0 0 0 0,1 1 0 0 0,-1-1 1 0 0,7-2-1 0 0,-5 4-3 0 0,0 0 0 0 0,1 0 1 0 0,-1 0-1 0 0,0 0 0 0 0,0 1 0 0 0,1 0 1 0 0,-1 1-1 0 0,0-1 0 0 0,0 1 1 0 0,1 0-1 0 0,8 4 0 0 0,4 1-585 0 0,-1 2 0 0 0,23 12 0 0 0,-39-19 502 0 0,16 8-1471 0 0,1-4-78 0 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3.1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199 114 14280 0 0,'-5'-5'1485'0'0,"-10"-23"392"0"0,14 26-1460 0 0,0 1 0 0 0,1-1 0 0 0,-1 0 0 0 0,1 0 0 0 0,-1 1 1 0 0,1-1-1 0 0,0 0 0 0 0,-1 0 0 0 0,1-2 0 0 0,0 3-205 0 0,0-1 1 0 0,0 1 0 0 0,0 0-1 0 0,-1-1 1 0 0,1 1-1 0 0,0-1 1 0 0,-1 1 0 0 0,1-1-1 0 0,-1 1 1 0 0,1 0-1 0 0,-1-1 1 0 0,0 1 0 0 0,0 0-1 0 0,0-2 1 0 0,-6-4 515 0 0,-13-16 952 0 0,19 22-1630 0 0,0 0 1 0 0,0 1 0 0 0,0-1 0 0 0,0 0 0 0 0,0 0 0 0 0,0 1 0 0 0,0-1 0 0 0,0 1 0 0 0,-1-1 0 0 0,1 1 0 0 0,0 0 0 0 0,0-1 0 0 0,0 1 0 0 0,0 0 0 0 0,-1 0-1 0 0,1 0 1 0 0,0 0 0 0 0,0 0 0 0 0,0 0 0 0 0,-3 0 0 0 0,-7 3 239 0 0,9-3-275 0 0,0 0 0 0 0,1 1 1 0 0,-1-1-1 0 0,0 0 0 0 0,1 1 1 0 0,-1 0-1 0 0,1-1 0 0 0,-1 1 1 0 0,0 0-1 0 0,1 0 0 0 0,-1 0 1 0 0,1 0-1 0 0,0 0 0 0 0,-1 0 0 0 0,0 2 1 0 0,-13 13 22 0 0,11-12-27 0 0,0 1 0 0 0,-1 0-1 0 0,2 0 1 0 0,-1 0 0 0 0,0 1-1 0 0,1-1 1 0 0,0 1 0 0 0,1 0-1 0 0,-4 10 1 0 0,-10 64-143 0 0,11-52 88 0 0,4-24 28 0 0,0 0-1 0 0,1 0 1 0 0,0 0-1 0 0,-1 0 1 0 0,1 0-1 0 0,1 0 1 0 0,-1 1 0 0 0,1-1-1 0 0,-1 0 1 0 0,1 0-1 0 0,3 7 1 0 0,-3-9-84 0 0,9-4-142 0 0,0-4 258 0 0,0 0 0 0 0,-1-1 0 0 0,0 0 0 0 0,0-1 0 0 0,-1 0 0 0 0,14-17-1 0 0,2-1 149 0 0,-6 7-51 0 0,-13 13-58 0 0,1 0 0 0 0,0 0-1 0 0,0 1 1 0 0,0-1 0 0 0,0 2-1 0 0,10-7 1 0 0,2 0 118 0 0,-14 9-91 0 0,0-1-1 0 0,0 1 1 0 0,1 0 0 0 0,4-2 0 0 0,-7 3-57 0 0,0 1 0 0 0,0-1 1 0 0,0 1-1 0 0,0 0 1 0 0,0 0-1 0 0,0 0 0 0 0,0 0 1 0 0,-1 0-1 0 0,1 0 1 0 0,0 0-1 0 0,0 1 1 0 0,0-1-1 0 0,0 1 0 0 0,2 0 1 0 0,0 1-38 0 0,1 1-1 0 0,0 0 1 0 0,-1-1 0 0 0,1 1 0 0 0,-1 1 0 0 0,0-1 0 0 0,0 1 0 0 0,0 0 0 0 0,-1-1-1 0 0,1 2 1 0 0,-1-1 0 0 0,0 0 0 0 0,0 1 0 0 0,-1-1 0 0 0,1 1 0 0 0,-1 0 0 0 0,0 0-1 0 0,0 0 1 0 0,0 0 0 0 0,0 7 0 0 0,1-5-136 0 0,0 0 1 0 0,0 0-1 0 0,0 0 0 0 0,0-1 0 0 0,9 11 1 0 0,-3-2-1548 0 0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4.0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0 17503 0 0,'0'0'3035'0'0,"0"3"-2428"0"0,-3 25 802 0 0,2-21-975 0 0,0 1 1 0 0,0 0-1 0 0,1-1 1 0 0,1 14-1 0 0,15 83 639 0 0,5 33-910 0 0,-17-114-223 0 0,7 25 0 0 0,-11-51 58 0 0,0 1 0 0 0,1 0 0 0 0,-1-1 1 0 0,1 1-1 0 0,0 0 0 0 0,0-1 0 0 0,0 1 0 0 0,0 0 1 0 0,0 0-1 0 0,0 0 0 0 0,0 0 0 0 0,1 0 0 0 0,-1 0 1 0 0,1 0-1 0 0,-1 0 0 0 0,1 1 0 0 0,0-1 0 0 0,0 1 1 0 0,-1-1-1 0 0,1 1 0 0 0,4-3 0 0 0,-3 3 12 0 0,-1 0 0 0 0,0 0 0 0 0,1-1 0 0 0,-1 2 0 0 0,0-1-1 0 0,1 0 1 0 0,-1 0 0 0 0,1 1 0 0 0,-1-1 0 0 0,1 1 0 0 0,0 0-1 0 0,-1 0 1 0 0,1 0 0 0 0,-1 0 0 0 0,1 0 0 0 0,-1 1 0 0 0,1-1-1 0 0,-1 1 1 0 0,5 1 0 0 0,6 6-21 0 0,0 0 1 0 0,-1 0-1 0 0,0 2 0 0 0,-1-1 0 0 0,0 2 0 0 0,0-1 0 0 0,-1 2 1 0 0,0-1-1 0 0,-1 1 0 0 0,-1 1 0 0 0,0-1 0 0 0,0 1 0 0 0,-1 1 1 0 0,-1-1-1 0 0,6 21 0 0 0,-11-31 57 0 0,0 0 0 0 0,0-1 0 0 0,0 1 0 0 0,-1 0 0 0 0,0 0 0 0 0,1 0 0 0 0,-1 0 0 0 0,0 0 0 0 0,0 0 0 0 0,-1 0 0 0 0,1 0 0 0 0,-1 0 0 0 0,1 0 0 0 0,-1 0 0 0 0,0-1 0 0 0,0 1 0 0 0,0 0 1 0 0,-1 0-1 0 0,1-1 0 0 0,-1 1 0 0 0,1-1 0 0 0,-1 1 0 0 0,0-1 0 0 0,0 0 0 0 0,0 0 0 0 0,0 0 0 0 0,0 0 0 0 0,-1 0 0 0 0,1 0 0 0 0,0 0 0 0 0,-1-1 0 0 0,1 1 0 0 0,-1-1 0 0 0,0 0 0 0 0,-2 1 0 0 0,-10 5-465 0 0,2-1-211 0 0,-24 8 0 0 0,32-13 603 0 0,1 0 0 0 0,-1 0-1 0 0,1-1 1 0 0,-1 1 0 0 0,1-1-1 0 0,-1 0 1 0 0,0 0 0 0 0,1 0 0 0 0,-8-2-1 0 0,3 0-134 0 0,0-1-1 0 0,1 0 0 0 0,-1 0 0 0 0,-10-6 1 0 0,15 7-151 0 0,1 0 1 0 0,-1-1-1 0 0,1 1 1 0 0,-1-1-1 0 0,1 0 1 0 0,0 0-1 0 0,0 0 1 0 0,0 0-1 0 0,1-1 0 0 0,-1 1 1 0 0,-2-6-1 0 0,-2-6-2039 0 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4.4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0 125 11976 0 0,'14'5'601'0'0,"-4"0"-349"0"0,1-1 0 0 0,0-1 0 0 0,1 0 0 0 0,-1 0 0 0 0,0-1 0 0 0,16 1 0 0 0,16 2 2459 0 0,-35-4-2230 0 0,0 1 1 0 0,1-1-1 0 0,-1-1 1 0 0,0 1-1 0 0,12-2 1 0 0,19-8 1279 0 0,-34 9-1595 0 0,1-1 0 0 0,-1-1-1 0 0,1 1 1 0 0,-1-1 0 0 0,1 0 0 0 0,-1 0 0 0 0,0-1-1 0 0,0 1 1 0 0,0-1 0 0 0,-1 0 0 0 0,1 0 0 0 0,-1-1-1 0 0,1 0 1 0 0,-1 1 0 0 0,0-1 0 0 0,0-1-1 0 0,-1 1 1 0 0,1-1 0 0 0,-1 1 0 0 0,0-1 0 0 0,0 0-1 0 0,3-9 1 0 0,-5 12-138 0 0,-1 0-1 0 0,1 0 0 0 0,-1 0 0 0 0,1 0 1 0 0,-1-1-1 0 0,0 1 0 0 0,0 0 1 0 0,0 0-1 0 0,0 0 0 0 0,-1-1 0 0 0,1 1 1 0 0,0 0-1 0 0,-1 0 0 0 0,0 0 1 0 0,1 0-1 0 0,-1 0 0 0 0,0 0 0 0 0,0 0 1 0 0,0 0-1 0 0,0 0 0 0 0,0 0 1 0 0,-1 1-1 0 0,1-1 0 0 0,-1 0 1 0 0,1 1-1 0 0,-1-1 0 0 0,1 1 0 0 0,-1-1 1 0 0,0 1-1 0 0,0 0 0 0 0,-2-1 1 0 0,1 0-17 0 0,0 0 1 0 0,-1 1 0 0 0,1 0 0 0 0,-1 0 0 0 0,1 0 0 0 0,-1 0 0 0 0,1 0 0 0 0,-1 1 0 0 0,1 0 0 0 0,-1-1 0 0 0,1 1 0 0 0,-1 1 0 0 0,0-1 0 0 0,1 0-1 0 0,-1 1 1 0 0,1 0 0 0 0,-1 0 0 0 0,-3 1 0 0 0,0 1-17 0 0,1 1 0 0 0,0 0 0 0 0,0 0-1 0 0,1 0 1 0 0,-1 0 0 0 0,1 1 0 0 0,0 0-1 0 0,0 0 1 0 0,0 1 0 0 0,1-1 0 0 0,0 1 0 0 0,0 0-1 0 0,0 0 1 0 0,1 0 0 0 0,0 0 0 0 0,0 1 0 0 0,-2 10-1 0 0,3-10-37 0 0,0 0 0 0 0,0 0 0 0 0,1 0 0 0 0,0 1-1 0 0,0-1 1 0 0,1 0 0 0 0,0 1 0 0 0,0-1 0 0 0,1 1 0 0 0,0-1-1 0 0,0 0 1 0 0,1 1 0 0 0,0-1 0 0 0,0 0 0 0 0,1 0-1 0 0,5 11 1 0 0,-3-10 109 0 0,-1 0-1 0 0,1 0 0 0 0,0-1 1 0 0,1 1-1 0 0,0-1 0 0 0,0-1 1 0 0,1 1-1 0 0,7 5 0 0 0,0-1-81 0 0,-9-7-12 0 0,0 0 0 0 0,0-1 0 0 0,0 1 1 0 0,1-1-1 0 0,-1 0 0 0 0,1 0 0 0 0,0-1 0 0 0,6 3 1 0 0,-6-4-79 0 0,0 0 1 0 0,0-1 0 0 0,0 1-1 0 0,0-1 1 0 0,0-1 0 0 0,0 1 0 0 0,0-1-1 0 0,0 0 1 0 0,0 0 0 0 0,7-3-1 0 0,-3 1-571 0 0,-1 0-1 0 0,0-1 1 0 0,0-1-1 0 0,-1 1 0 0 0,14-11 1 0 0,-6 2-1705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12.4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11976 0 0,'0'0'10014'0'0,"2"2"-8691"0"0,2 3-1003 0 0,-1 0 0 0 0,0 0 1 0 0,0 1-1 0 0,0 0 0 0 0,-1-1 1 0 0,0 1-1 0 0,0 0 0 0 0,0 0 1 0 0,1 11-1 0 0,4 61 768 0 0,-6-69-958 0 0,1 244 651 0 0,-3-133-702 0 0,-2 19-16 0 0,7 157-474 0 0,4-234-663 0 0,-1-22-2580 0 0,-3-30-2315 0 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4.7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248 59 5064 0 0,'0'0'4'0'0,"1"0"1"0"0,-1 0 0 0 0,0-1-1 0 0,1 1 1 0 0,-1 0-1 0 0,0 0 1 0 0,1-1 0 0 0,-1 1-1 0 0,0 0 1 0 0,0 0-1 0 0,1-1 1 0 0,-1 1 0 0 0,0 0-1 0 0,0-1 1 0 0,1 1-1 0 0,-1 0 1 0 0,0-1 0 0 0,0 1-1 0 0,0 0 1 0 0,0-1-1 0 0,0 1 1 0 0,0-1 0 0 0,0 1-1 0 0,0 0 1 0 0,1-1-1 0 0,-1 1 1 0 0,-1-1 0 0 0,1 1-1 0 0,0-1 1 0 0,0 0 102 0 0,-1 0 1 0 0,1 0-1 0 0,-1 0 1 0 0,1 1-1 0 0,-1-1 1 0 0,1 0-1 0 0,-1 0 1 0 0,0 1-1 0 0,0-1 1 0 0,1 0-1 0 0,-3 0 1 0 0,-26-14 5847 0 0,25 13-4008 0 0,-5-2-606 0 0,0 0 0 0 0,-1 1 0 0 0,1 0 0 0 0,-1 1 0 0 0,-16-2 0 0 0,22 3-1162 0 0,-1 1 0 0 0,1 0 0 0 0,-1 0 0 0 0,1 0 0 0 0,-1 1-1 0 0,1 0 1 0 0,0-1 0 0 0,-1 2 0 0 0,1-1 0 0 0,0 0 0 0 0,-1 1 0 0 0,1 0 0 0 0,0 0-1 0 0,-5 3 1 0 0,-4 4 149 0 0,-18 14 223 0 0,29-22-528 0 0,0 1 1 0 0,1 0 0 0 0,-1 0-1 0 0,0 0 1 0 0,1 0 0 0 0,-1 0 0 0 0,1 0-1 0 0,0 0 1 0 0,0 0 0 0 0,0 0-1 0 0,0 1 1 0 0,-1 2 0 0 0,1 2-3 0 0,-1 1 0 0 0,1 0 1 0 0,1 0-1 0 0,-1-1 0 0 0,2 1 0 0 0,-1 0 0 0 0,1 0 1 0 0,0-1-1 0 0,0 1 0 0 0,5 13 0 0 0,-5-16-21 0 0,1-1 0 0 0,0 1 0 0 0,0 0 0 0 0,1-1 0 0 0,-1 1 0 0 0,1-1 0 0 0,0 0 0 0 0,0 0 0 0 0,1 0 0 0 0,-1 0 0 0 0,1 0 0 0 0,0-1 0 0 0,0 0 0 0 0,0 0 0 0 0,0 0 0 0 0,0 0 0 0 0,7 3 0 0 0,-8-6-38 0 0,0 1 0 0 0,0 0-1 0 0,-1-1 1 0 0,1 1 0 0 0,0-1 0 0 0,0 0-1 0 0,0 0 1 0 0,0 0 0 0 0,-1-1 0 0 0,1 1-1 0 0,0-1 1 0 0,0 1 0 0 0,0-1 0 0 0,-1 0-1 0 0,1 0 1 0 0,3-1 0 0 0,0-1-3 0 0,1-1 0 0 0,-1 1 0 0 0,0-1 0 0 0,0 0 0 0 0,7-7 0 0 0,-7 6 41 0 0,-1 0 0 0 0,0-1 0 0 0,5-7 0 0 0,13-17 0 0 0,-16 21 4 0 0,-4 6-14 0 0,12-2 78 0 0,-13 4 257 0 0,0 2-169 0 0,1 0 1 0 0,-1 0-1 0 0,0 0 1 0 0,0 0 0 0 0,0 0-1 0 0,0 1 1 0 0,0-1-1 0 0,0 1 1 0 0,2 2-1 0 0,24 31-541 0 0,-26-32-90 0 0,0-2-33 0 0,3 3 201 0 0,0 0 0 0 0,0 0 0 0 0,1-1-1 0 0,7 3 1 0 0,-11-5-1206 0 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5.1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1 156 13848 0 0,'0'0'1253'0'0,"1"3"-1028"0"0,29 57 1910 0 0,-26-55-1068 0 0,-1 0 0 0 0,1-1 0 0 0,0 1 0 0 0,8 7 0 0 0,-5-6 1503 0 0,-3-16-2385 0 0,4-10-185 0 0,7-26 0 0 0,15-33 480 0 0,-27 70-447 0 0,0 0 1 0 0,1 0-1 0 0,0 1 0 0 0,0-1 0 0 0,1 1 0 0 0,0 0 0 0 0,1 1 1 0 0,9-12-1 0 0,-12 17-43 0 0,0 0 0 0 0,0 1 1 0 0,0-1-1 0 0,0 1 0 0 0,0-1 0 0 0,0 1 1 0 0,0 0-1 0 0,0 0 0 0 0,5 0 1 0 0,-6 1 347 0 0,7 3-173 0 0,-9-3-155 0 0,1 1 0 0 0,0-1 1 0 0,-1 0-1 0 0,1 0 0 0 0,0 0 0 0 0,-1 1 0 0 0,1-1 0 0 0,0 0 0 0 0,-1 1 0 0 0,1-1 1 0 0,0 0-1 0 0,-1 1 0 0 0,1-1 0 0 0,-1 1 0 0 0,1-1 0 0 0,-1 1 0 0 0,1 0 0 0 0,0 0 1 0 0,11 20 256 0 0,13 27 0 0 0,-17-30-205 0 0,-5-12-47 0 0,0 1 1 0 0,-1 0 0 0 0,4 12-1 0 0,-2-7-3 0 0,7 13-12 0 0,-7-16-27 0 0,-3-8-111 0 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5.5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14688 0 0,'0'0'1592'0'0,"10"6"-1592"0"0,-4-2 2167 0 0,0 10-1231 0 0,4-4-936 0 0,-4 0 0 0 0,3 0 0 0 0,-9-1-1128 0 0,6-1-280 0 0,10 8-63 0 0</inkml:trace>
  <inkml:trace contextRef="#ctx0" brushRef="#br0" timeOffset="1">309 323 12608 0 0,'-5'9'164'0'0,"3"-7"-66"0"0,0 1 0 0 0,0 1 1 0 0,0-1-1 0 0,1 0 1 0 0,-1 0-1 0 0,1 1 1 0 0,0-1-1 0 0,0 0 1 0 0,0 1-1 0 0,0-1 0 0 0,0 5 1 0 0,0 10-64 0 0,-2-14 33 0 0,1-3 38 0 0,1 0 3 0 0,1-1 0 0 0,-1 1 0 0 0,0 0 0 0 0,1-1-1 0 0,-1 1 1 0 0,1 0 0 0 0,-1-1 0 0 0,1 1 0 0 0,-1 0 0 0 0,1 0 0 0 0,0 0-1 0 0,-1-1 1 0 0,1 1 0 0 0,0 0 0 0 0,0 0 0 0 0,-1 0 0 0 0,1 0-1 0 0,0 0 1 0 0,0 0 0 0 0,0-1 0 0 0,0 1 0 0 0,0 0 0 0 0,0 0 0 0 0,0 0-1 0 0,1 0 1 0 0,-1 0 0 0 0,0 0 0 0 0,0-1 0 0 0,4 6 4642 0 0,12-3-3210 0 0,-13-2-489 0 0,-2-2-1002 0 0,-1 0 0 0 0,1 0 0 0 0,-1 0 0 0 0,1 0 0 0 0,0 1-1 0 0,-1-1 1 0 0,1 0 0 0 0,0 0 0 0 0,0 0 0 0 0,-1 1 0 0 0,3-2 0 0 0,-1 0 13 0 0,0-1-30 0 0,0 0 1 0 0,0 0 0 0 0,0 0 0 0 0,0 0 0 0 0,-1-1 0 0 0,1 1-1 0 0,-1-1 1 0 0,2-6 0 0 0,4-32 812 0 0,-6 34-560 0 0,-2-6 80 0 0,0 12-351 0 0,1 1 0 0 0,0 0 0 0 0,-1-1 0 0 0,1 1 0 0 0,0 0-1 0 0,0-1 1 0 0,0 1 0 0 0,0 0 0 0 0,0-1 0 0 0,0 1 0 0 0,0 0 0 0 0,1 0-1 0 0,-1-1 1 0 0,0 1 0 0 0,1 0 0 0 0,-1 0 0 0 0,1-1 0 0 0,-1 1-1 0 0,1 0 1 0 0,1-1 0 0 0,6-5 51 0 0,4-2 17 0 0,-12 9-76 0 0,0 0-1 0 0,0-1 1 0 0,0 1 0 0 0,1 0-1 0 0,-1-1 1 0 0,0 1 0 0 0,0 0 0 0 0,0 0-1 0 0,0-1 1 0 0,1 1 0 0 0,-1 0 0 0 0,0-1-1 0 0,0 1 1 0 0,0 0 0 0 0,0-1-1 0 0,0 1 1 0 0,0 0 0 0 0,0-1 0 0 0,0 1-1 0 0,0 0 1 0 0,0-1 0 0 0,0 1 0 0 0,0 0-1 0 0,0-1 1 0 0,0 1 0 0 0,0 0-1 0 0,-1-1 1 0 0,1 1 0 0 0,0 0 0 0 0,0-1-1 0 0,0 1 1 0 0,-1-1 0 0 0,1 1-4 0 0,0 0 0 0 0,0 0 0 0 0,0 0 1 0 0,0 0-1 0 0,0 0 0 0 0,0 0 0 0 0,0 0 0 0 0,0 0 1 0 0,0 0-1 0 0,0-1 0 0 0,0 1 0 0 0,0 0 0 0 0,0 0 1 0 0,0 0-1 0 0,0 0 0 0 0,0 0 0 0 0,0 0 0 0 0,0 0 1 0 0,0 0-1 0 0,0 0 0 0 0,0-1 0 0 0,0 1 1 0 0,0 0-1 0 0,0 0 0 0 0,0 0 0 0 0,0 0 0 0 0,0 0 1 0 0,0 0-1 0 0,0 0 0 0 0,0 0 0 0 0,0 0 0 0 0,0 0 1 0 0,0 0-1 0 0,1 0 0 0 0,-1 0 0 0 0,0-1 0 0 0,0 1 1 0 0,0 0-1 0 0,0 0 0 0 0,0 0 0 0 0,0 0 0 0 0,0 0 1 0 0,0 0-1 0 0,0 0 0 0 0,0 0 0 0 0,0 0 0 0 0,1 0 1 0 0,-1 0-1 0 0,0 0 0 0 0,0 0 0 0 0,0 0 0 0 0,0 0 1 0 0,0 0-1 0 0,0 0 0 0 0,0 0 0 0 0,0 0 0 0 0,0 0 1 0 0,1 0-1 0 0,-1 0 0 0 0,0 0 0 0 0,0 0 0 0 0,18-6 204 0 0,-16 5-188 0 0,0 1 1 0 0,0 0-1 0 0,-1 0 0 0 0,1 0 0 0 0,0 0 1 0 0,0 0-1 0 0,0 0 0 0 0,4 1 0 0 0,40 15-172 0 0,-43-15 121 0 0,-1 0-1 0 0,1 1 1 0 0,-1-1-1 0 0,1 0 1 0 0,-1 1-1 0 0,1 0 1 0 0,-1-1-1 0 0,0 1 1 0 0,0 0-1 0 0,0 0 1 0 0,0 0-1 0 0,2 3 1 0 0,10 11-317 0 0,-13-15 168 0 0,33 31-1442 0 0,-17-5-6664 0 0,-11-17 786 0 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5.8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 63 20239 0 0,'0'0'2035'0'0,"-3"0"-1740"0"0,1 1-133 0 0,-1 0 0 0 0,1 0 0 0 0,-1 0 0 0 0,1 0 0 0 0,0 0 0 0 0,-1 0 0 0 0,1 0 0 0 0,0 1 0 0 0,0-1 0 0 0,0 1 0 0 0,0 0 0 0 0,0 0 0 0 0,0-1 1 0 0,1 1-1 0 0,-1 0 0 0 0,0 1 0 0 0,1-1 0 0 0,0 0 0 0 0,-2 3 0 0 0,-1 2 2 0 0,0 0-1 0 0,0 1 1 0 0,0 0-1 0 0,1 0 1 0 0,1 0 0 0 0,-1 0-1 0 0,1 0 1 0 0,0 0 0 0 0,1 1-1 0 0,0 9 1 0 0,0-14-161 0 0,1 1-1 0 0,-1 0 1 0 0,0-1 0 0 0,0 0 0 0 0,-1 6-1 0 0,0-7-2 0 0,1 0 0 0 0,1 1-1 0 0,-1-1 1 0 0,0 0 0 0 0,1 1-1 0 0,0-1 1 0 0,-1 0 0 0 0,2 6-1 0 0,1 8 3 0 0,0-1-8 0 0,0-1 0 0 0,7 22 0 0 0,-9-36 0 0 0,0 0-1 0 0,1 0 0 0 0,-1 0 1 0 0,1 0-1 0 0,-1 0 1 0 0,1 0-1 0 0,-1 0 0 0 0,1 0 1 0 0,0 0-1 0 0,-1 0 0 0 0,1 0 1 0 0,0 0-1 0 0,0-1 1 0 0,-1 1-1 0 0,1 0 0 0 0,0-1 1 0 0,0 1-1 0 0,0-1 1 0 0,0 1-1 0 0,0-1 0 0 0,0 1 1 0 0,0-1-1 0 0,2 1 0 0 0,-1 0-38 0 0,0-1 110 0 0,0-1-56 0 0,0 1 0 0 0,-1 0 0 0 0,1-1 0 0 0,0 1 0 0 0,0-1 0 0 0,-1 0-1 0 0,1 1 1 0 0,0-1 0 0 0,-1 0 0 0 0,1 0 0 0 0,-1 0 0 0 0,1 0-1 0 0,-1 0 1 0 0,2-3 0 0 0,21-22-143 0 0,-17 17 68 0 0,5-7 49 0 0,-1-1 1 0 0,-1 1-1 0 0,-1-2 1 0 0,10-23-1 0 0,5-10 204 0 0,-6 11 79 0 0,-15 29-200 0 0,1 2 1 0 0,1-1-1 0 0,0 0 1 0 0,0 1-1 0 0,8-9 1 0 0,0-2-28 0 0,-10 17-6 0 0,-1-1 1 0 0,0 1 0 0 0,1-1-1 0 0,-1 1 1 0 0,1 0 0 0 0,6-5-1 0 0,-9 8-23 0 0,0 0-1 0 0,0 0 0 0 0,1-1 0 0 0,-1 1 0 0 0,0 0 0 0 0,1 0 0 0 0,-1 0 0 0 0,1-1 0 0 0,-1 1 1 0 0,0 0-1 0 0,1 0 0 0 0,-1 0 0 0 0,0 0 0 0 0,1 0 0 0 0,-1 0 0 0 0,1 0 0 0 0,-1 0 0 0 0,0 0 1 0 0,1 0-1 0 0,-1 0 0 0 0,1 0 0 0 0,-1 0 0 0 0,0 0 0 0 0,1 0 0 0 0,-1 0 0 0 0,1 0 0 0 0,-1 0 1 0 0,0 1-1 0 0,1-1 0 0 0,-1 0 0 0 0,0 0 0 0 0,1 1 0 0 0,-1-1 0 0 0,0 0 0 0 0,1 0 0 0 0,-1 1 0 0 0,0-1 1 0 0,0 0-1 0 0,1 1 0 0 0,-1-1 0 0 0,0 1 0 0 0,6 18 174 0 0,-3-6-162 0 0,2-4 10 0 0,-1-1 0 0 0,-1 1 1 0 0,0-1-1 0 0,0 1 0 0 0,-1 0 0 0 0,0 0 0 0 0,1 12 0 0 0,0 14 98 0 0,-2-15-51 0 0,1 0-1 0 0,5 23 1 0 0,-1-20-60 0 0,-2-8-17 0 0,-1 1 0 0 0,3 19 0 0 0,-5-17-178 0 0,1-1 0 0 0,1 0 0 0 0,0 0 0 0 0,1 0 0 0 0,9 20-1 0 0,-10-28-182 0 0,-1 0 0 0 0,0 0-1 0 0,0 0 1 0 0,0 0 0 0 0,-1 0-1 0 0,-1 13 1 0 0,0 12-951 0 0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6.5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126 474 7832 0 0,'0'-32'356'0'0,"0"26"-166"0"0,-2 5-31 0 0,1 1-77 0 0,0 0-1 0 0,0 0 1 0 0,0 0 0 0 0,0 0-1 0 0,0 0 1 0 0,0 0 0 0 0,0 0-1 0 0,0 0 1 0 0,1 0 0 0 0,-1 0-1 0 0,0 0 1 0 0,0 1 0 0 0,0-1-1 0 0,0 1 1 0 0,0-1 0 0 0,0 0-1 0 0,0 1 1 0 0,1-1 0 0 0,-1 1-1 0 0,0 0 1 0 0,0-1-1 0 0,1 1 1 0 0,-11 13 11530 0 0,10-12-9941 0 0,-2 9-895 0 0,1-6-566 0 0,0-1 0 0 0,1 1 0 0 0,0 0 0 0 0,0 0 1 0 0,0 0-1 0 0,1 0 0 0 0,0 0 0 0 0,0 0 0 0 0,1 10 0 0 0,-1-12-158 0 0,0 0-1 0 0,0 0 0 0 0,0 1 1 0 0,0-1-1 0 0,-2 6 1 0 0,1-6-9 0 0,1 0 0 0 0,-1 1 0 0 0,1-1 1 0 0,0 0-1 0 0,0 7 0 0 0,1-4 19 0 0,0 1 1 0 0,1-1-1 0 0,0 1 0 0 0,1-1 1 0 0,-1 0-1 0 0,7 10 0 0 0,-9-15-82 0 0,1 0 0 0 0,0 0 0 0 0,-1-1-1 0 0,1 1 1 0 0,0 0 0 0 0,0-1 0 0 0,0 1 0 0 0,0-1-1 0 0,0 1 1 0 0,0-1 0 0 0,0 1 0 0 0,0-1 0 0 0,0 0 0 0 0,0 0-1 0 0,0 1 1 0 0,0-1 0 0 0,0 0 0 0 0,0 0 0 0 0,0 0-1 0 0,0 0 1 0 0,0 0 0 0 0,0 0 0 0 0,0 0 0 0 0,0 0-1 0 0,0-1 1 0 0,1 1 0 0 0,0-1-7 0 0,0 1-1 0 0,-1-1 1 0 0,1 0-1 0 0,0 0 1 0 0,0 0 0 0 0,-1 1-1 0 0,1-2 1 0 0,-1 1-1 0 0,1 0 1 0 0,-1 0 0 0 0,1 0-1 0 0,1-3 1 0 0,-2 3-2 0 0,0-1 0 0 0,0 1 1 0 0,0 0-1 0 0,0-1 0 0 0,0 1 0 0 0,-1 0 1 0 0,1-1-1 0 0,-1 1 0 0 0,1-1 1 0 0,-1 1-1 0 0,1-1 0 0 0,-1 1 0 0 0,0-1 1 0 0,0 1-1 0 0,0-1 0 0 0,0 0 0 0 0,0 1 1 0 0,0-1-1 0 0,0 1 0 0 0,0-1 1 0 0,0 1-1 0 0,-1-1 0 0 0,1 1 0 0 0,-1-1 1 0 0,1 1-1 0 0,-1-1 0 0 0,0 1 0 0 0,-1-2 1 0 0,-2-2 43 0 0,0 0 1 0 0,0 0 0 0 0,-1 1 0 0 0,0 0 0 0 0,-10-7 0 0 0,5 3-23 0 0,4 4-165 0 0,0 1 0 0 0,0 0 1 0 0,-1-1-1 0 0,1 2 1 0 0,-1-1-1 0 0,0 1 0 0 0,0 0 1 0 0,0 1-1 0 0,0-1 1 0 0,0 1-1 0 0,0 1 1 0 0,-14 0-1 0 0,21 0 170 0 0,0 0 0 0 0,0 0 0 0 0,0 0 0 0 0,0 0 0 0 0,0 0-1 0 0,0 0 1 0 0,1 0 0 0 0,-1 0 0 0 0,0 0 0 0 0,0 0 0 0 0,0 0 0 0 0,0 1 0 0 0,0-1 0 0 0,0 0 0 0 0,0 0 0 0 0,0 0 0 0 0,1 0-1 0 0,-1 0 1 0 0,0 0 0 0 0,0 0 0 0 0,0 1 0 0 0,0-1 0 0 0,0 0 0 0 0,0 0 0 0 0,0 0 0 0 0,0 0 0 0 0,0 0 0 0 0,0 1 0 0 0,0-1-1 0 0,0 0 1 0 0,0 0 0 0 0,0 0 0 0 0,0 0 0 0 0,0 0 0 0 0,0 0 0 0 0,0 1 0 0 0,0-1 0 0 0,0 0 0 0 0,0 0 0 0 0,0 0 0 0 0,0 0 0 0 0,0 0-1 0 0,0 1 1 0 0,0-1 0 0 0,0 0 0 0 0,-1 0 0 0 0,1 0 0 0 0,0 0 0 0 0,0 0 0 0 0,0 0 0 0 0,0 0 0 0 0,0 0 0 0 0,0 1 0 0 0,0-1-1 0 0,-1 0 1 0 0,1 0 0 0 0,0 0 0 0 0,0 0 0 0 0,0 0 0 0 0,0 0 0 0 0,0 0 0 0 0,0 0 0 0 0,-1 0 0 0 0,1 0 0 0 0,0 0 0 0 0,0 0-1 0 0,0 0 1 0 0,-1 0 0 0 0,9 7 11 0 0,-2-4 3 0 0,0 1-1 0 0,0-2 1 0 0,0 1-1 0 0,0 0 0 0 0,0-1 1 0 0,1-1-1 0 0,-1 1 1 0 0,8 0-1 0 0,-3 0 59 0 0,0 1 0 0 0,11 4-1 0 0,-15-5-20 0 0,0 0 0 0 0,0 0-1 0 0,0-1 1 0 0,0 0 0 0 0,1 0-1 0 0,-1-1 1 0 0,0 0 0 0 0,0 0 0 0 0,0 0-1 0 0,1-1 1 0 0,-1 0 0 0 0,0-1-1 0 0,0 0 1 0 0,0 0 0 0 0,0 0-1 0 0,6-4 1 0 0,7-3 151 0 0,-2-1 0 0 0,1-1 0 0 0,-1 0 0 0 0,19-17 0 0 0,-22 15-55 0 0,0-1-1 0 0,-1 0 1 0 0,-1 0 0 0 0,0-1-1 0 0,-1-1 1 0 0,0 0-1 0 0,-2-1 1 0 0,12-24 0 0 0,-18 34-156 0 0,-2 0 1 0 0,1 0-1 0 0,-1 0 1 0 0,0 0 0 0 0,0 0-1 0 0,-1-1 1 0 0,0 1-1 0 0,-1-1 1 0 0,1 1 0 0 0,-1-1-1 0 0,-1 1 1 0 0,0-1-1 0 0,0 1 1 0 0,0 0 0 0 0,-1-1-1 0 0,0 1 1 0 0,0 0 0 0 0,0 0-1 0 0,-1 0 1 0 0,-1 1-1 0 0,1-1 1 0 0,-1 0 0 0 0,-7-9-1 0 0,-85-92 565 0 0,85 92-341 0 0,9 14-234 0 0,1 0 1 0 0,0 0-1 0 0,0 1 1 0 0,0-1-1 0 0,-1 0 1 0 0,1 1 0 0 0,-1-1-1 0 0,-2-1 1 0 0,3 2-140 0 0,-1 16 215 0 0,1-13-46 0 0,1 0 1 0 0,-1 0 0 0 0,1-1 0 0 0,0 1-1 0 0,-1 0 1 0 0,1 0 0 0 0,0 0 0 0 0,1 3-1 0 0,6 36 91 0 0,1 0 0 0 0,19 51-1 0 0,23 86-99 0 0,0 3 0 0 0,-20-88 11 0 0,-11-29-46 0 0,29 62 1 0 0,-40-108-413 0 0,-1 1 0 0 0,-1 1 1 0 0,0-1-1 0 0,4 32 0 0 0,-3-17-5771 0 0,8-9-2007 0 0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6.8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47 3680 0 0,'0'0'360'0'0,"16"0"-360"0"0,5 4 3528 0 0,-1-4 664 0 0,7-4 136 0 0,-5 4 23 0 0,4-6-3191 0 0,7 2-640 0 0,-1-9-128 0 0,5 3-6344 0 0,0-4-1263 0 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7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2 154 9216 0 0,'-1'-11'638'0'0,"1"8"-521"0"0,-1 0 1 0 0,1 0-1 0 0,0 1 1 0 0,0-1-1 0 0,0 0 1 0 0,1 0-1 0 0,-1 1 1 0 0,0-1-1 0 0,1 0 1 0 0,0 1-1 0 0,0-1 1 0 0,0 1-1 0 0,0-1 1 0 0,0 1-1 0 0,0-1 1 0 0,1 1-1 0 0,-1-1 1 0 0,1 1-1 0 0,3-4 1 0 0,16-15 4483 0 0,15-13 692 0 0,-32 32-5031 0 0,-1-1 0 0 0,1 1 1 0 0,0-1-1 0 0,0 1 0 0 0,0 0 0 0 0,0 1 0 0 0,0-1 0 0 0,0 1 0 0 0,5-1 0 0 0,7-1 97 0 0,-3 0 463 0 0,22-2 0 0 0,-32 5-758 0 0,-1 0-1 0 0,1 0 0 0 0,-1 0 1 0 0,1 0-1 0 0,-1 0 0 0 0,1 1 0 0 0,-1-1 1 0 0,1 1-1 0 0,-1-1 0 0 0,1 1 1 0 0,-1 0-1 0 0,0 0 0 0 0,1 0 1 0 0,-1 1-1 0 0,2 1 0 0 0,-3-2-64 0 0,0 0-1 0 0,0 0 0 0 0,0 0 1 0 0,0 1-1 0 0,0-1 0 0 0,0 0 1 0 0,-1 1-1 0 0,1-1 1 0 0,0 0-1 0 0,-1 1 0 0 0,1-1 1 0 0,-1 1-1 0 0,0-1 0 0 0,1 1 1 0 0,-1-1-1 0 0,0 4 1 0 0,-3 25-39 0 0,2-20 35 0 0,-2 14-75 0 0,-1 0 0 0 0,-1-1-1 0 0,-2 1 1 0 0,-13 36 0 0 0,5-23-217 0 0,4-9-764 0 0,-2-1 0 0 0,-21 37 0 0 0,8-31-296 0 0,25-31 974 0 0,8-12 1294 0 0,-6 9-807 0 0,1 0 1 0 0,0-1-1 0 0,0 1 1 0 0,0 0-1 0 0,1 0 1 0 0,-1 0-1 0 0,0 1 1 0 0,0-1-1 0 0,1 0 1 0 0,-1 1-1 0 0,0-1 1 0 0,1 1-1 0 0,3 0 1 0 0,13-3 454 0 0,5-2-296 0 0,1 2-1 0 0,-1 1 0 0 0,1 0 1 0 0,32 3-1 0 0,-11 0 833 0 0,-36-1-1397 0 0,0-1 1 0 0,0 0 0 0 0,0-1-1 0 0,-1 0 1 0 0,19-7 0 0 0,-20 6-764 0 0,0-1 1 0 0,0 1 0 0 0,13-9 0 0 0,-11 2-6765 0 0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7.6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 15552 0 0,'0'0'1819'0'0,"3"0"-931"0"0,16 0 551 0 0,24 0 1573 0 0,-10-3-1412 0 0,-19 2-955 0 0,0 0 0 0 0,15-4 0 0 0,-18 3-321 0 0,1 0 0 0 0,0 1-1 0 0,0 0 1 0 0,23 2 0 0 0,-4 0 115 0 0,-12 2-234 0 0,-17-2-34 0 0,7 9-12 0 0,-5-6-134 0 0,-1 1 0 0 0,-1 0 0 0 0,1-1 0 0 0,-1 2 0 0 0,0-1 0 0 0,0 0 1 0 0,0 0-1 0 0,-1 1 0 0 0,1-1 0 0 0,-1 0 0 0 0,0 10 0 0 0,0 5 21 0 0,-5 37 0 0 0,4-49-33 0 0,-16 111 6 0 0,0-5-179 0 0,7-70-3 0 0,6-35-160 0 0,0 1 0 0 0,1 0 0 0 0,1-1 0 0 0,-1 12 0 0 0,2-21 287 0 0,-1 1 0 0 0,1-1 0 0 0,0 0 0 0 0,0 1 1 0 0,0-1-1 0 0,0 0 0 0 0,0 0 0 0 0,0 1 1 0 0,-1-1-1 0 0,1 0 0 0 0,0 0 0 0 0,0 0 1 0 0,0 1-1 0 0,-1-1 0 0 0,1 0 0 0 0,0 0 1 0 0,0 0-1 0 0,-1 0 0 0 0,1 0 0 0 0,0 1 1 0 0,0-1-1 0 0,-1 0 0 0 0,1 0 0 0 0,0 0 0 0 0,-1 0 1 0 0,1 0-1 0 0,-1 0-12 0 0,1 0 0 0 0,0 0 1 0 0,0 0-1 0 0,-1 0 0 0 0,1 0 0 0 0,0 1 0 0 0,0-1 1 0 0,-1 0-1 0 0,1 0 0 0 0,0 0 0 0 0,0 0 0 0 0,-1 0 1 0 0,1 1-1 0 0,0-1 0 0 0,0 0 0 0 0,-1 0 0 0 0,1 0 1 0 0,0 1-1 0 0,0-1 0 0 0,0 0 0 0 0,0 0 1 0 0,-1 1-1 0 0,1-1 0 0 0,0 0 0 0 0,0 0 0 0 0,0 1 1 0 0,-3-1-1937 0 0,-10 0-454 0 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8.0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51 16208 0 0,'0'0'1627'0'0,"2"1"-1487"0"0,4 3 225 0 0,0 0-1 0 0,1-1 0 0 0,-1 1 1 0 0,1-2-1 0 0,0 1 0 0 0,0-1 1 0 0,0 0-1 0 0,0 0 0 0 0,0-1 1 0 0,0 0-1 0 0,9 0 0 0 0,8-2 336 0 0,1-2 0 0 0,-1 0 0 0 0,0-2 0 0 0,26-8 0 0 0,-22 3-540 0 0,-22 8-140 0 0,0 0-1 0 0,0 0 0 0 0,0 0 0 0 0,10-2 0 0 0,4 2-922 0 0,36-11 0 0 0,-19 4-1304 0 0,-15 4-3382 0 0,5 0-1536 0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0T06:39:08.3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236 189 6448 0 0,'0'0'585'0'0,"-1"-2"-485"0"0,-1 0 122 0 0,1 1 1 0 0,0-1-1 0 0,-1 0 1 0 0,0 0-1 0 0,1 1 0 0 0,-1-1 1 0 0,0 1-1 0 0,0-1 0 0 0,-2-1 1 0 0,0 1 847 0 0,-1 0 0 0 0,1 0 0 0 0,-1 0 0 0 0,1 1 1 0 0,-1 0-1 0 0,-9-2 0 0 0,4 2 1148 0 0,0 0 0 0 0,-15 1 0 0 0,-2 3-1482 0 0,21-2-567 0 0,0 1 0 0 0,0 0 0 0 0,1 0-1 0 0,-1 0 1 0 0,0 1 0 0 0,1 0 0 0 0,0 0 0 0 0,0 0 0 0 0,0 1 0 0 0,0 0-1 0 0,0 0 1 0 0,1 0 0 0 0,0 0 0 0 0,0 1 0 0 0,0-1 0 0 0,0 1 0 0 0,1 0-1 0 0,0 1 1 0 0,-3 5 0 0 0,5-7-169 0 0,-1 0 0 0 0,1 0 0 0 0,1 0 0 0 0,-1 0 0 0 0,1 1 0 0 0,0-1-1 0 0,0 0 1 0 0,0 6 0 0 0,1 2-10 0 0,-2-11 7 0 0,1 0 0 0 0,1-1-1 0 0,-1 1 1 0 0,0 0 0 0 0,0 0-1 0 0,0 0 1 0 0,0 0 0 0 0,1 0-1 0 0,-1 0 1 0 0,0 0 0 0 0,1 0-1 0 0,-1-1 1 0 0,0 1 0 0 0,1 0-1 0 0,0 1 1 0 0,0-1 4 0 0,0 1-1 0 0,0-1 1 0 0,0 1 0 0 0,0-1 0 0 0,-1 1-1 0 0,1 0 1 0 0,-1-1 0 0 0,1 1 0 0 0,-1 0 0 0 0,0-1-1 0 0,0 1 1 0 0,1 0 0 0 0,-1-1 0 0 0,0 1-1 0 0,-1 2 1 0 0,1-3 2 0 0,0 0 0 0 0,1-1 0 0 0,-1 1 0 0 0,0 0 0 0 0,0 0 0 0 0,0-1 0 0 0,1 1 0 0 0,-1 0 0 0 0,0 0 0 0 0,1-1 0 0 0,-1 1 0 0 0,0 0 0 0 0,1-1 0 0 0,-1 1 0 0 0,2 0 0 0 0,12 5 9 0 0,-10-5-12 0 0,0 0 0 0 0,0-1 0 0 0,0 0 0 0 0,0 0 0 0 0,0 0 0 0 0,7-1 0 0 0,-8 1 0 0 0,-1 0 0 0 0,1-1 0 0 0,-1 1 0 0 0,1-1 0 0 0,-1 1 0 0 0,1-1 0 0 0,-1 0 0 0 0,0 0 0 0 0,1 0 0 0 0,-1 0 0 0 0,0 0 0 0 0,0-1 0 0 0,4-2 0 0 0,2-2 0 0 0,1 1 0 0 0,-1-1 0 0 0,0 1 0 0 0,7-8 0 0 0,-9 7 0 0 0,1 1 0 0 0,-1 0 0 0 0,1 1 0 0 0,12-7 0 0 0,-4 5 0 0 0,-14 5 0 0 0,0 0 0 0 0,1 1 0 0 0,-1-1 0 0 0,0 0 0 0 0,1 1 0 0 0,-1 0 0 0 0,0-1 0 0 0,1 1 0 0 0,-1 0 0 0 0,0-1 0 0 0,4 1 0 0 0,1 5 0 0 0,-4-3 0 0 0,4 2 0 0 0,-3-3 0 0 0,-1 1 0 0 0,0-1 0 0 0,0 0 0 0 0,0 1 0 0 0,-1 0 0 0 0,1-1 0 0 0,0 1 0 0 0,0 0 0 0 0,-1 0 0 0 0,1 0 0 0 0,-1 0 0 0 0,0 0 0 0 0,0 0 0 0 0,2 3 0 0 0,8 21 0 0 0,-8-19 0 0 0,0-1 0 0 0,-1 0 0 0 0,1 1 0 0 0,1 8 0 0 0,7 81 0 0 0,-10-90 0 0 0,9 65 88 0 0,-6-45 33 0 0,3 48-1 0 0,-3-38-209 0 0,-4-34-328 0 0</inkml:trace>
  <inkml:trace contextRef="#ctx0" brushRef="#br0" timeOffset="1">517 61 9672 0 0,'0'0'14273'0'0,"2"1"-13645"0"0,5 5 101 0 0,-5-4-572 0 0,0 0-1 0 0,0 0 1 0 0,1-1 0 0 0,-1 1 0 0 0,0-1 0 0 0,1 1-1 0 0,-1-1 1 0 0,1 0 0 0 0,4 2 0 0 0,-4-3-137 0 0,-1-1 1 0 0,0 1 0 0 0,0 0-1 0 0,1-1 1 0 0,-1 1 0 0 0,0-1-1 0 0,0 0 1 0 0,0 0-1 0 0,1 0 1 0 0,-1 0 0 0 0,0 0-1 0 0,0-1 1 0 0,-1 1-1 0 0,1 0 1 0 0,0-1 0 0 0,0 1-1 0 0,-1-1 1 0 0,1 0 0 0 0,-1 0-1 0 0,1 0 1 0 0,-1 1-1 0 0,0-1 1 0 0,0 0 0 0 0,0-1-1 0 0,0 1 1 0 0,0 0 0 0 0,1-4-1 0 0,6-12 140 0 0,-8 17-155 0 0,0 1-1 0 0,0 0 0 0 0,1-1 1 0 0,-1 1-1 0 0,0 0 1 0 0,0 0-1 0 0,0-1 0 0 0,0 1 1 0 0,0 0-1 0 0,0-1 1 0 0,0 1-1 0 0,0 0 0 0 0,0-1 1 0 0,-1 1-1 0 0,1 0 1 0 0,0 0-1 0 0,0-1 1 0 0,0 1-1 0 0,0 0 0 0 0,0 0 1 0 0,0-1-1 0 0,0 1 1 0 0,-1 0-1 0 0,1 0 0 0 0,0-1 1 0 0,0 1-1 0 0,0 0 1 0 0,-1-1-1 0 0,-2-4 236 0 0,3 5-237 0 0,0-1-1 0 0,-1 1 1 0 0,1-1-1 0 0,0 1 1 0 0,0-1-1 0 0,0 1 1 0 0,0-1-1 0 0,-1 1 1 0 0,1-1 0 0 0,0 1-1 0 0,0-1 1 0 0,-1 1-1 0 0,1-1 1 0 0,0 1-1 0 0,-1 0 1 0 0,1-1-1 0 0,-1 1 1 0 0,1 0-1 0 0,0-1 1 0 0,-1 1 0 0 0,1 0-1 0 0,-1-1 1 0 0,1 1-1 0 0,-1 0 1 0 0,1 0-1 0 0,-1-1 1 0 0,1 1-1 0 0,-1 0 1 0 0,1 0-1 0 0,-1 0 1 0 0,1 0-1 0 0,-1 0 1 0 0,1 0 0 0 0,-2 0-1 0 0,1 0 5 0 0,-2 0-45 0 0,0-1-1 0 0,0 1 1 0 0,0 0-1 0 0,0 1 1 0 0,0-1-1 0 0,-1 0 1 0 0,1 1 0 0 0,0 0-1 0 0,1 0 1 0 0,-1 0-1 0 0,0 0 1 0 0,0 0-1 0 0,0 0 1 0 0,0 1-1 0 0,1-1 1 0 0,-1 1-1 0 0,1 0 1 0 0,-1 0 0 0 0,1 0-1 0 0,0 0 1 0 0,0 0-1 0 0,0 0 1 0 0,0 1-1 0 0,-2 3 1 0 0,-11 11-1223 0 0,13-15 737 0 0,-1 0 1 0 0,1 1-1 0 0,0 0 1 0 0,-1 0 0 0 0,1 0-1 0 0,-2 5 1 0 0,-7 8-7662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12.9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6912 0 0,'0'0'528'0'0,"2"0"-342"0"0,13-1 873 0 0,-14 1-771 0 0,0 0 1 0 0,0-1-1 0 0,0 1 0 0 0,0 0 0 0 0,0 0 0 0 0,0 0 0 0 0,0 0 1 0 0,0 0-1 0 0,0 0 0 0 0,0 0 0 0 0,0 0 0 0 0,0 1 0 0 0,0-1 1 0 0,0 0-1 0 0,0 1 0 0 0,0-1 0 0 0,0 0 0 0 0,0 1 0 0 0,0 0 1 0 0,0-1-1 0 0,-1 1 0 0 0,1-1 0 0 0,0 1 0 0 0,0 0 0 0 0,0-1 1 0 0,-1 1-1 0 0,1 0 0 0 0,0 0 0 0 0,-1 0 0 0 0,1 0 0 0 0,-1 0 1 0 0,1-1-1 0 0,-1 1 0 0 0,1 0 0 0 0,-1 0 0 0 0,1 2 0 0 0,10 23 1230 0 0,-1 0-1 0 0,8 31 0 0 0,-10-30-1082 0 0,60 259 1006 0 0,-65-269-1457 0 0,1 9-20 0 0,2 0 0 0 0,0-1 0 0 0,19 48 0 0 0,-24-71 37 0 0,3 8 162 0 0,1-1 0 0 0,0 1 0 0 0,0 0 0 0 0,13 14 0 0 0,-17-23-158 0 0,0 0 0 0 0,-1-1 0 0 0,1 1 0 0 0,0-1 0 0 0,0 1 0 0 0,0-1 0 0 0,0 0 0 0 0,0 1 0 0 0,0-1 0 0 0,0 0 0 0 0,0 0 0 0 0,0 1 0 0 0,0-1 0 0 0,0 0 0 0 0,0 0 0 0 0,0 0 0 0 0,0 0 0 0 0,0 0 0 0 0,0-1 0 0 0,0 1 0 0 0,0 0 0 0 0,0 0 0 0 0,1-1 0 0 0,1 0-77 0 0,-1 0 0 0 0,1 0 0 0 0,-1 0 0 0 0,0 0-1 0 0,1 0 1 0 0,-1-1 0 0 0,4-2 0 0 0,4-5-101 0 0,9-8 578 0 0,23-27 0 0 0,-27 27 61 0 0,20-18 0 0 0,-33 34-460 0 0,-1 0 0 0 0,1 0-1 0 0,0 0 1 0 0,-1 0 0 0 0,1 0-1 0 0,0 0 1 0 0,0 1 0 0 0,-1-1-1 0 0,1 1 1 0 0,0 0 0 0 0,0-1-1 0 0,0 1 1 0 0,0 0 0 0 0,0 0-1 0 0,0 0 1 0 0,-1 0 0 0 0,1 0-1 0 0,0 0 1 0 0,0 1 0 0 0,0-1-1 0 0,0 1 1 0 0,-1-1 0 0 0,1 1-1 0 0,0 0 1 0 0,0 0 0 0 0,-1 0-1 0 0,1 0 1 0 0,2 2 0 0 0,1-1 19 0 0,-1 1-17 0 0,0 0 0 0 0,1 0 0 0 0,-1 0 0 0 0,-1 0 1 0 0,1 1-1 0 0,0 0 0 0 0,-1 0 0 0 0,4 5 1 0 0,0 1-75 0 0,-1 0 0 0 0,8 16-1 0 0,-8-13-827 0 0,1 0 0 0 0,0-1-1 0 0,1 0 1 0 0,11 13 0 0 0,-7-6-7571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5.4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284 0 2760 0 0,'0'2'580'0'0,"4"30"5879"0"0,-3-25-4262 0 0,-1 0 1 0 0,5 15-1 0 0,-3-14-1558 0 0,0 1-1 0 0,0 0 0 0 0,-1-1 1 0 0,0 14-1 0 0,1 3-243 0 0,15 103 874 0 0,-15-108-964 0 0,0 32 0 0 0,-1-34-79 0 0,0 0-1 0 0,3 20 1 0 0,1 1-35 0 0,-2 0 1 0 0,-1 1-1 0 0,-4 48 1 0 0,0-7-98 0 0,2-67-81 0 0,-1 0 1 0 0,0-1-1 0 0,-1 1 0 0 0,-1-1 1 0 0,0 1-1 0 0,-10 24 0 0 0,11-32 83 0 0,-1 0 1 0 0,-1 0-1 0 0,1 0 0 0 0,-1 0 0 0 0,0-1 0 0 0,0 0 0 0 0,-1 0 0 0 0,1 0 0 0 0,-9 7 1 0 0,-6 1 570 0 0,12-7-547 0 0,-1 0 0 0 0,-1 0 0 0 0,-16 7-1 0 0,21-11-121 0 0,1-1 0 0 0,-1 0 0 0 0,0 0 0 0 0,0 0 0 0 0,0 0 0 0 0,0-1 0 0 0,0 0 0 0 0,0 0 0 0 0,0 0 0 0 0,0 0 0 0 0,0 0 0 0 0,0-1 0 0 0,-6-1 0 0 0,3-1-143 0 0,0 1 0 0 0,0-1 0 0 0,1-1 0 0 0,-1 1 0 0 0,1-1 0 0 0,-9-8 0 0 0,-2-1-1813 0 0,-15-16 1 0 0,14 4-3363 0 0,1-5-1317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13.2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7 14280 0 0,'-19'-6'1297'0'0,"32"7"-1068"0"0,13 13 569 0 0,-2-1 1101 0 0,-21-12-1686 0 0,0 1-1 0 0,0-1 0 0 0,0 1 0 0 0,0-1 1 0 0,0 1-1 0 0,0 0 0 0 0,0 0 0 0 0,0 1 0 0 0,-1-1 1 0 0,1 0-1 0 0,-1 1 0 0 0,0 0 0 0 0,0-1 0 0 0,1 1 1 0 0,-2 0-1 0 0,1 0 0 0 0,1 4 0 0 0,21 21 746 0 0,-21-24-840 0 0,1 0 0 0 0,-1 0 0 0 0,1 0-1 0 0,-1 0 1 0 0,0 1 0 0 0,-1-1 0 0 0,1 1 0 0 0,-1 0-1 0 0,3 9 1 0 0,0 7 113 0 0,-1-5 1 0 0,11 31 1 0 0,17 31 197 0 0,27 109 0 0 0,-44-137-356 0 0,-9-32-85 0 0,-1 0 0 0 0,0 1 0 0 0,-1 0 0 0 0,1 19 0 0 0,-3 77-329 0 0,1-65-812 0 0,-7 6-375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3.7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88 15664 0 0,'0'17'718'0'0,"0"-14"-19"0"0,2-4-449 0 0,27-9 1468 0 0,35-7-1 0 0,-34 9 503 0 0,37-13 0 0 0,-41 12-2098 0 0,0 2 1 0 0,29-6-1 0 0,9-1 8 0 0,-30 10-1378 0 0,-34 4 1149 0 0,1 0-1 0 0,-1 0 1 0 0,0 0-1 0 0,0 0 1 0 0,1 0-1 0 0,-1 0 1 0 0,0 0-1 0 0,1 0 1 0 0,-1 0-1 0 0,0 0 1 0 0,1 0-1 0 0,-1 0 1 0 0,0-1-1 0 0,0 1 1 0 0,1 0-1 0 0,-1 0 1 0 0,0 0-1 0 0,0 0 1 0 0,1 0-1 0 0,-1-1 1 0 0,0 1-1 0 0,0 0 1 0 0,0 0-1 0 0,1 0 1 0 0,-1-1-1 0 0,1 0-339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4.1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13360 0 0,'0'0'592'0'0,"0"10"264"0"0,0-1-856 0 0,12 1 0 0 0,-3-6 1360 0 0,3 0 239 0 0,8 6 57 0 0,7-4 8 0 0,-1-6-928 0 0,7 4-176 0 0,5-4-40 0 0,3-4-8 0 0,2-2-1056 0 0,4 2-208 0 0,3-2-48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4.9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 5064 0 0,'0'0'19202'0'0,"6"2"-17526"0"0,-5 0-1561 0 0,2-1 1 0 0,-1 1-1 0 0,0-1 1 0 0,0 0-1 0 0,0 0 0 0 0,1 0 1 0 0,-1 0-1 0 0,0-1 1 0 0,1 1-1 0 0,-1-1 0 0 0,0 1 1 0 0,1-1-1 0 0,-1 0 1 0 0,1 0-1 0 0,3 0 0 0 0,32 3 134 0 0,-30-2-203 0 0,-1 0-1 0 0,1 0 0 0 0,0-1 0 0 0,9-1 0 0 0,2-1 13 0 0,24 1 0 0 0,14 0-230 0 0,-42 0-6 0 0,18-4-444 0 0,-32 5 289 0 0,1-1 0 0 0,0 1 0 0 0,-1-1 0 0 0,1 1 0 0 0,-1-1 0 0 0,1 0 0 0 0,0 0 0 0 0,-1 0 0 0 0,0 0 0 0 0,1 0 0 0 0,-1 0 0 0 0,0 0 0 0 0,1-1 0 0 0,-1 1 0 0 0,2-3 0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05.4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106 0 15664 0 0,'-10'10'988'0'0,"1"0"0"0"0,0 0 0 0 0,0 1 1 0 0,1 0-1 0 0,0 0 0 0 0,1 1 0 0 0,1 0 1 0 0,-8 17-1 0 0,7-14-670 0 0,6-13-280 0 0,0 0 0 0 0,-1 0-1 0 0,1 1 1 0 0,0-1 0 0 0,1 0 0 0 0,-1 1 0 0 0,0-1-1 0 0,1 1 1 0 0,-1 2 0 0 0,1 2 7 0 0,-1 0 1 0 0,0-1 0 0 0,0 1-1 0 0,-1-1 1 0 0,-2 9-1 0 0,4-7-45 0 0,6 2 0 0 0,-5-9-6 0 0,1 1 0 0 0,-1-1 0 0 0,1 1 0 0 0,0-1 0 0 0,0 0-1 0 0,0 0 1 0 0,0 0 0 0 0,0 0 0 0 0,0 0 0 0 0,0 0 0 0 0,0-1 0 0 0,0 1-1 0 0,0 0 1 0 0,4-1 0 0 0,-3 1-2 0 0,-1-1 0 0 0,1-1 0 0 0,-1 1 0 0 0,1 0 0 0 0,-1-1 0 0 0,1 1 0 0 0,3-2 0 0 0,6 0-4 0 0,15 0 49 0 0,-18 2-6 0 0,1-1-1 0 0,19 3 0 0 0,24 3-30 0 0,-48-4 0 0 0,1 0 0 0 0,0 0 0 0 0,-1 1 0 0 0,1 0 0 0 0,0 0 0 0 0,-1 0 0 0 0,0 0 0 0 0,0 1 0 0 0,10 6 0 0 0,-7-3 11 0 0,0 0 0 0 0,-1 0 0 0 0,1 1 0 0 0,-1 1 0 0 0,9 11 0 0 0,-13-15-5 0 0,0 0 0 0 0,0 1 0 0 0,-1-1 1 0 0,1 1-1 0 0,-1-1 0 0 0,0 1 0 0 0,-1 0 1 0 0,1 0-1 0 0,-1 0 0 0 0,0-1 0 0 0,0 2 1 0 0,0 6-1 0 0,-5 10 47 0 0,1-13-42 0 0,2-5 1 0 0,-1-1 0 0 0,0 1 0 0 0,1-1-1 0 0,-2 1 1 0 0,1-1 0 0 0,0 0 0 0 0,-1 0 0 0 0,1 0 0 0 0,-1 0 0 0 0,-6 4 0 0 0,-3 5 49 0 0,6-6-37 0 0,-1 0 0 0 0,0 0 0 0 0,0-1 0 0 0,0 0 0 0 0,-14 7 1 0 0,16-9-20 0 0,1-1 1 0 0,-1 0 0 0 0,0 0 0 0 0,0-1 0 0 0,0 1 0 0 0,0-1-1 0 0,0 0 1 0 0,0 0 0 0 0,0-1 0 0 0,0 1 0 0 0,-7-1 0 0 0,5-1-89 0 0,1 0 0 0 0,-1-1 0 0 0,1 0 0 0 0,-1 0 0 0 0,1 0 1 0 0,0-1-1 0 0,0 0 0 0 0,-6-3 0 0 0,11 5-206 0 0,-9-9-607 0 0,10 8 826 0 0,-1 1 0 0 0,1 0 0 0 0,-1 0 0 0 0,1 0 1 0 0,0-1-1 0 0,0 1 0 0 0,0 0 0 0 0,-1 0 0 0 0,1-1 0 0 0,0 1 0 0 0,0 0 1 0 0,1 0-1 0 0,-1-1 0 0 0,0 1 0 0 0,0 0 0 0 0,1 0 0 0 0,-1-1 0 0 0,1 0 1 0 0,13-22-2788 0 0,-2 6 442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13.7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238 1 16128 0 0,'0'0'1241'0'0,"-3"0"-683"0"0,0 0-307 0 0,-1 1 0 0 0,0 0 0 0 0,1 0-1 0 0,-1 0 1 0 0,1 0 0 0 0,-1 0-1 0 0,1 1 1 0 0,0-1 0 0 0,-5 4-1 0 0,-31 22 2152 0 0,30-21-1957 0 0,0 2-152 0 0,-1 0 0 0 0,1 1 0 0 0,1 0 0 0 0,0 1 0 0 0,0 0 0 0 0,1 0 0 0 0,0 0 0 0 0,0 1 0 0 0,1 0 1 0 0,-5 13-1 0 0,-2 11-94 0 0,2-1 1 0 0,-9 44-1 0 0,15-52-127 0 0,1-1-1 0 0,1 1 1 0 0,1 31 0 0 0,9 79 73 0 0,-6-124-133 0 0,2 15-6 0 0,1-1 0 0 0,15 49-1 0 0,24 49-54 0 0,-42-120 45 0 0,13 29-221 0 0,0 0 1 0 0,3 0-1 0 0,25 38 0 0 0,-25-47-2210 0 0,0-1 0 0 0,28 27 0 0 0,12 5-5864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47.9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79 6912 0 0,'0'0'17214'0'0,"0"2"-16711"0"0,-1 15 47 0 0,0-14-477 0 0,0 1-1 0 0,1-1 1 0 0,0 0 0 0 0,0 0-1 0 0,0 0 1 0 0,0 1-1 0 0,0-1 1 0 0,1 0 0 0 0,0 0-1 0 0,0 3 1 0 0,14 45 390 0 0,-13-45-446 0 0,0-1 0 0 0,-1 1 1 0 0,0 0-1 0 0,1 7 0 0 0,2 13 55 0 0,-2-15-55 0 0,0 0 1 0 0,-1 13-1 0 0,0-12-3 0 0,4 25 0 0 0,-4-31-14 0 0,2 8 0 0 0,0 0 0 0 0,1 27 0 0 0,4 12-888 0 0,-6-44 605 0 0,-2-8 191 0 0,-1-3 49 0 0,-6-21-95 0 0,2 11 90 0 0,2-1-1 0 0,-3-14 1 0 0,-8-82-99 0 0,12 91 156 0 0,1 0 1 0 0,1 0-1 0 0,5-36 0 0 0,-2 20 8 0 0,0 19 44 0 0,-1 1 0 0 0,2 0 0 0 0,0 0 0 0 0,1 0 0 0 0,0 0 0 0 0,10-18 1 0 0,-12 28-16 0 0,0-1 1 0 0,0 1 0 0 0,1 0-1 0 0,-1 0 1 0 0,1 0 0 0 0,5-4-1 0 0,-8 7-27 0 0,0 1 0 0 0,0 0 0 0 0,0-1 0 0 0,0 1 0 0 0,0 0 0 0 0,0-1 0 0 0,1 1 0 0 0,-1 0-1 0 0,0 0 1 0 0,0 0 0 0 0,0 0 0 0 0,1 0 0 0 0,-1 0 0 0 0,0 0 0 0 0,1 1 0 0 0,2-1 34 0 0,-2 1-30 0 0,0-1 0 0 0,1 1 1 0 0,-1 0-1 0 0,0 0 0 0 0,0 0 0 0 0,0 0 0 0 0,0 0 0 0 0,0 0 0 0 0,0 0 0 0 0,0 1 1 0 0,0-1-1 0 0,0 1 0 0 0,-1-1 0 0 0,1 1 0 0 0,-1 0 0 0 0,3 3 0 0 0,0-1 7 0 0,-1 1 1 0 0,0 0-1 0 0,0-1 0 0 0,0 1 0 0 0,-1 0 0 0 0,3 7 0 0 0,8 25 78 0 0,-8-26-78 0 0,-1 1-1 0 0,0-1 1 0 0,2 15 0 0 0,11 52 23 0 0,-1-1-21 0 0,-14-61-45 0 0,0 0-49 0 0,0-1 0 0 0,7 20 1 0 0,-9-35 57 0 0,1 4-71 0 0,1 0 1 0 0,-1 0-1 0 0,-1 0 1 0 0,2 7 0 0 0,-2-9-240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48.4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44 12640 0 0,'0'0'7226'0'0,"12"-5"-4773"0"0,-8 3-2134 0 0,0 1-1 0 0,1 0 1 0 0,-1 0-1 0 0,0 0 1 0 0,7 0-1 0 0,-7 1-223 0 0,-1 0 1 0 0,1 0-1 0 0,0-1 0 0 0,-1 1 0 0 0,1-1 1 0 0,-1 0-1 0 0,0 0 0 0 0,1 0 0 0 0,-1-1 1 0 0,0 1-1 0 0,1-1 0 0 0,4-3 1 0 0,-5 4-183 0 0,16-3-345 0 0,-3-2-6416 0 0,-5 1-934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48.8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1 242 15664 0 0,'0'0'10589'0'0,"1"3"-10357"0"0,18 32 73 0 0,-13-25-277 0 0,0 1-1 0 0,-1-1 1 0 0,4 13 0 0 0,-3-5-25 0 0,1-1 1 0 0,14 27-1 0 0,2 6-3 0 0,-10-19 0 0 0,5 18 0 0 0,-9-24 0 0 0,1 23 54 0 0,-3-31-43 0 0,-5-16-8 0 0,0 0 4 0 0,2-1 57 0 0,6-4 48 0 0,-7 3-11 0 0,7-10 99 0 0,-7 7-157 0 0,0 0-1 0 0,0 0 1 0 0,0-1-1 0 0,-1 1 1 0 0,0-1-1 0 0,0 0 1 0 0,0 1-1 0 0,0-1 1 0 0,-1 0 0 0 0,1-6-1 0 0,2-8 112 0 0,0-25 1 0 0,-3 33-124 0 0,3-281 406 0 0,-5 177-657 0 0,7 58-592 0 0,-5 43 626 0 0,-1 14 70 0 0,0-1-1 0 0,0 1 1 0 0,0-1-1 0 0,0 1 1 0 0,0-1-1 0 0,0 1 1 0 0,0-1-1 0 0,0 1 1 0 0,0-1-1 0 0,0 1 1 0 0,0-1-1 0 0,1 1 1 0 0,-1 0-1 0 0,0-1 1 0 0,0 1-1 0 0,1-1 1 0 0,-1 1-1 0 0,0-1 0 0 0,1 1 1 0 0,-1 0-1 0 0,0-1 1 0 0,1 1-1 0 0,0-1 1 0 0</inkml:trace>
  <inkml:trace contextRef="#ctx0" brushRef="#br0" timeOffset="1">522 583 5984 0 0,'1'1'6062'0'0,"14"33"543"0"0,-5-11-5086 0 0,-5-11-1134 0 0,-1 1 0 0 0,0 0 0 0 0,-1 0 0 0 0,0 0 0 0 0,1 26 0 0 0,-3-30-319 0 0,0-1-54 0 0,1 0-1 0 0,4 14 1 0 0,3 10-52 0 0,-3-5-367 0 0,-5-25 168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49.2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0 111 12264 0 0,'0'-2'562'0'0,"3"-16"182"0"0,-2 16-722 0 0,-1 1-1 0 0,0-1 1 0 0,0 1-1 0 0,1-1 1 0 0,-1 0-1 0 0,1 1 1 0 0,0-1-1 0 0,-1 1 1 0 0,1-1-1 0 0,0 1 1 0 0,0-1-1 0 0,0 1 1 0 0,0 0-1 0 0,2-3 1 0 0,3-4 937 0 0,-3 4-402 0 0,-1 1 0 0 0,1 0 1 0 0,-1 0-1 0 0,1 0 0 0 0,0 0 1 0 0,0 0-1 0 0,0 0 0 0 0,7-3 1 0 0,-3 2 67 0 0,-1 0 0 0 0,0 0 0 0 0,1 1 0 0 0,9-3 0 0 0,-5 4 28 0 0,0 0 0 0 0,0 1 0 0 0,0 0 0 0 0,21 1 0 0 0,-13 1-104 0 0,-15-1-467 0 0,0 0 0 0 0,-1 1 0 0 0,1 0 0 0 0,-1 0-1 0 0,1 0 1 0 0,-1 0 0 0 0,1 1 0 0 0,-1-1 0 0 0,1 1 0 0 0,-1 0-1 0 0,0 0 1 0 0,6 4 0 0 0,-2 2 1 0 0,-6-7-79 0 0,1 0 0 0 0,-1 1 0 0 0,0-1 0 0 0,0 1 0 0 0,0-1-1 0 0,-1 1 1 0 0,1 0 0 0 0,0-1 0 0 0,-1 1 0 0 0,1 0 0 0 0,-1 0 0 0 0,1 0 0 0 0,-1-1 0 0 0,0 1 0 0 0,0 0 0 0 0,1 0 0 0 0,-2 0 0 0 0,1-1 0 0 0,0 1 0 0 0,0 2 0 0 0,-2 4-93 0 0,0-1 0 0 0,0 1 1 0 0,-5 9-1 0 0,1 1-339 0 0,4-14 255 0 0,0 1 0 0 0,0 0 1 0 0,-1-1-1 0 0,1 1 0 0 0,-1-1 0 0 0,-5 7 1 0 0,-8 11-866 0 0,15-20 911 0 0,0-1 0 0 0,0 0 0 0 0,0 0 0 0 0,0 0 0 0 0,-1 0 0 0 0,1 0 0 0 0,-1 0 0 0 0,1 0 0 0 0,-1 0 0 0 0,1 0 0 0 0,-1 0 0 0 0,1-1 0 0 0,-1 1-1 0 0,1-1 1 0 0,-1 1 0 0 0,-3-1 0 0 0,15 10 482 0 0,-3-4-222 0 0,-5-3-72 0 0,1 0 0 0 0,0-1 0 0 0,-1 1 0 0 0,1-1 0 0 0,0 0 0 0 0,0 0 0 0 0,0 0 0 0 0,0-1 0 0 0,0 1 0 0 0,1-1 0 0 0,-1 1 1 0 0,5 0-1 0 0,13 4 419 0 0,-17-4-376 0 0,0-1 0 0 0,0 0 0 0 0,0 0-1 0 0,0 0 1 0 0,0 0 0 0 0,0-1 0 0 0,0 1-1 0 0,5-1 1 0 0,16-4 406 0 0,-25 5-499 0 0,1-1 1 0 0,-1 0 0 0 0,1 0-1 0 0,-1 0 1 0 0,1 0 0 0 0,-1 1-1 0 0,1-1 1 0 0,-1 0 0 0 0,0 0 0 0 0,1 1-1 0 0,-1-1 1 0 0,1 0 0 0 0,-1 1-1 0 0,0-1 1 0 0,0 0 0 0 0,1 1-1 0 0,-1-1 1 0 0,0 1 0 0 0,1-1 0 0 0,-1 1-1 0 0,0 0 1 0 0,1 0 28 0 0,28 22 280 0 0,-27-21-103 0 0,-2 0-145 0 0,0 0-55 0 0,0 1 1 0 0,-1 0-1 0 0,1-1 0 0 0,-1 1 1 0 0,0-1-1 0 0,0 1 0 0 0,0-1 0 0 0,0 1 1 0 0,0-1-1 0 0,0 1 0 0 0,-1-1 1 0 0,1 0-1 0 0,-1 0 0 0 0,1 1 0 0 0,-1-1 1 0 0,0-1-1 0 0,0 1 0 0 0,0 0 0 0 0,0 0 1 0 0,0-1-1 0 0,-1 1 0 0 0,1-1 1 0 0,0 1-1 0 0,-3 0 0 0 0,-12 5 8 0 0,1 0-1 0 0,-1-2 0 0 0,-1 0 1 0 0,1 0-1 0 0,-32 3 0 0 0,45-8-26 0 0,-6 1-95 0 0,0 0 0 0 0,1-1 0 0 0,-1-1 0 0 0,0 1 0 0 0,0-2 0 0 0,-12-2 1 0 0,7 1-264 0 0,14 3 229 0 0,-1 0 1 0 0,1-1 0 0 0,-1 1 0 0 0,1 0 0 0 0,0-1-1 0 0,-1 1 1 0 0,1-1 0 0 0,0 1 0 0 0,-1-1 0 0 0,1 0 0 0 0,0 0-1 0 0,0 0 1 0 0,-1 1 0 0 0,1-1 0 0 0,0 0 0 0 0,0-1 0 0 0,0 1-1 0 0,0 0 1 0 0,0 0 0 0 0,1 0 0 0 0,-1 0 0 0 0,0-1-1 0 0,0 1 1 0 0,1 0 0 0 0,-1-1 0 0 0,1 1 0 0 0,-1 0 0 0 0,1-1-1 0 0,0 1 1 0 0,-1-1 0 0 0,1 1 0 0 0,0-3 0 0 0,0-6-1440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5.8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11056 0 0,'0'0'1536'0'0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4:49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75 19151 0 0,'0'0'930'0'0,"1"0"-408"0"0,13-1-271 0 0,-1-1 0 0 0,0 0 0 0 0,0-1 0 0 0,-1 0 0 0 0,22-9 0 0 0,25-7 1893 0 0,-28 11-1615 0 0,-19 4-372 0 0,0 1 0 0 0,13-2 1 0 0,7-1-190 0 0,-27 4-48 0 0,1 1 0 0 0,0-1 0 0 0,-1 2 0 0 0,9-2 0 0 0,10 3-2367 0 0,-9 2 983 0 0</inkml:trace>
  <inkml:trace contextRef="#ctx0" brushRef="#br0" timeOffset="1">172 236 20359 0 0,'0'0'2232'0'0,"10"-4"-2232"0"0,5-1 0 0 0,1 5 0 0 0,0-4 616 0 0,5 0 104 0 0,-5-2 16 0 0,6-4 8 0 0,-1 6-600 0 0,5-6-144 0 0,2 0 0 0 0,-3 0 0 0 0,3 3-1472 0 0,3-3-312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36.0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1 171 9616 0 0,'0'0'4281'0'0,"1"-1"-3133"0"0,3-7 44 0 0,-2 5-584 0 0,1 0 0 0 0,-1 0 0 0 0,-1 0 0 0 0,1-1 1 0 0,0 1-1 0 0,-1-1 0 0 0,2-6 0 0 0,-2 8-517 0 0,-1 1-1 0 0,1-1 1 0 0,-1 1-1 0 0,1 0 1 0 0,0-1 0 0 0,-1 1-1 0 0,1-1 1 0 0,0 1-1 0 0,0 0 1 0 0,0 0 0 0 0,0-1-1 0 0,0 1 1 0 0,0 0-1 0 0,0 0 1 0 0,1 0 0 0 0,1-1-1 0 0,7-8 319 0 0,-9 9-157 0 0,0 0-141 0 0,1 0-106 0 0,-1 0-1 0 0,1 1 1 0 0,-1-1 0 0 0,1 1 0 0 0,0-1 0 0 0,-1 1-1 0 0,1 0 1 0 0,0-1 0 0 0,-1 1 0 0 0,1 0-1 0 0,0 0 1 0 0,-1 0 0 0 0,1 0 0 0 0,1 1-1 0 0,6 0-2 0 0,12-1-2 0 0,-18 2 0 0 0,2 0 0 0 0,4 2 71 0 0,1 0 0 0 0,-1 1 0 0 0,0 0 0 0 0,-1 0 0 0 0,1 1 0 0 0,-1 0 0 0 0,11 10 0 0 0,-17-14 9 0 0,-1-1 0 0 0,2 1 0 0 0,-1-1-1 0 0,0 0 1 0 0,0 0 0 0 0,0 0 0 0 0,5 2-1 0 0,0-1-1 0 0,13 12 158 0 0,-16-13-128 0 0,1-1-85 0 0,0 0 1 0 0,0 0-1 0 0,0-1 0 0 0,1 1 1 0 0,-1-1-1 0 0,0-1 0 0 0,-1 1 0 0 0,1-1 1 0 0,0 1-1 0 0,8-6 0 0 0,-9 5-45 0 0,-1-1 1 0 0,0 1-1 0 0,0-1 0 0 0,0 0 0 0 0,0 0 0 0 0,0 0 1 0 0,-1 0-1 0 0,0 0 0 0 0,1-1 0 0 0,-1 1 1 0 0,3-7-1 0 0,12-20-247 0 0,3-5-501 0 0,-9 11 32 0 0,6-5-28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37.0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9440 0 0,'10'-35'432'0'0,"-8"28"308"0"0,-2 10 124 0 0,-1 7-36 0 0,1-9-66 0 0,0 1 0 0 0,0 0 1 0 0,0-1-1 0 0,0 1 1 0 0,0 0-1 0 0,0-1 0 0 0,1 1 1 0 0,-1 0-1 0 0,1 2 0 0 0,0-3-636 0 0,-1-1-1 0 0,1 1 1 0 0,-1-1-1 0 0,1 0 1 0 0,0 1-1 0 0,-1-1 0 0 0,1 0 1 0 0,0 1-1 0 0,-1-1 1 0 0,1 0-1 0 0,0 0 1 0 0,-1 0-1 0 0,1 0 0 0 0,0 0 1 0 0,-1 0-1 0 0,1 1 1 0 0,0-1-1 0 0,-1-1 1 0 0,1 1-1 0 0,0 0 0 0 0,-1 0 1 0 0,1 0-1 0 0,0 0 1 0 0,-1 0-1 0 0,1-1 1 0 0,1 0-1 0 0,24-9 766 0 0,-23 9-870 0 0,0-1 0 0 0,-1 1 0 0 0,1 0 0 0 0,0 0 0 0 0,0 0 0 0 0,0 0 1 0 0,0 1-1 0 0,-1-1 0 0 0,1 1 0 0 0,0 0 0 0 0,0-1 0 0 0,5 2 0 0 0,-1 1-5 0 0,-6-1-4 0 0,1-1 0 0 0,-1 1-1 0 0,1-1 1 0 0,-1 1 0 0 0,1-1 0 0 0,-1 0-1 0 0,1 0 1 0 0,0 0 0 0 0,-1 0-1 0 0,1 0 1 0 0,2-1 0 0 0,7 1 7 0 0,29 10 169 0 0,-30-7-165 0 0,1 0 0 0 0,-1-1 1 0 0,0 0-1 0 0,14 1 0 0 0,9-7-300 0 0,-30 4 114 0 0,0-1 0 0 0,0 1 0 0 0,-1 0 0 0 0,1-1-1 0 0,0 0 1 0 0,-1 0 0 0 0,1 0 0 0 0,-1 0 0 0 0,5-2 0 0 0,11-9-5539 0 0,-2-1-1759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1.2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44 11144 0 0,'0'0'1008'0'0,"-2"1"-828"0"0,-6 3 1 0 0,-5-1 3828 0 0,13-3-3716 0 0,-1 0 0 0 0,1 0 1 0 0,-1 0-1 0 0,1 0 0 0 0,-1 0 1 0 0,1 0-1 0 0,-1 1 0 0 0,1-1 1 0 0,-1 0-1 0 0,1 0 0 0 0,-1 0 1 0 0,1 1-1 0 0,-1-1 1 0 0,1 0-1 0 0,0 0 0 0 0,-1 1 1 0 0,1-1-1 0 0,-1 0 0 0 0,1 1 1 0 0,-1 0-1 0 0,1 10-812 0 0,15 34 1277 0 0,-8-25-503 0 0,4 20 0 0 0,9 43-111 0 0,17 108 314 0 0,-33-173-432 0 0,1 0 1 0 0,8 19 0 0 0,3 10 33 0 0,-2-10-35 0 0,-13-37-2 0 0,-1 1 0 0 0,0-1 0 0 0,1 1 0 0 0,-1-1 0 0 0,1 1 0 0 0,-1-1 1 0 0,0 0-1 0 0,1 1 0 0 0,-1-1 0 0 0,1 0 0 0 0,-1 1 0 0 0,1-1 0 0 0,-1 0 0 0 0,1 1 0 0 0,-1-1 0 0 0,1 0 1 0 0,-1 0-1 0 0,1 0 0 0 0,0 0 0 0 0,-1 0 0 0 0,1 1 0 0 0,-1-1 0 0 0,1 0 0 0 0,1-1 0 0 0,5-17 285 0 0,-2 7-170 0 0,0-1-1 0 0,3-12 0 0 0,26-167 364 0 0,-10 42-428 0 0,-16 101-61 0 0,-6 29-12 0 0,1 1-1 0 0,6-21 0 0 0,-2 11-136 0 0,-6 21 58 0 0,1 1 0 0 0,0-1-1 0 0,0 1 1 0 0,0-1 0 0 0,1 1 0 0 0,3-7-1 0 0,-5 12-350 0 0,5 12-4784 0 0,-1 2 3270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1.6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12152 0 0,'0'0'1097'0'0,"1"3"-904"0"0,1 4-142 0 0,0-4 195 0 0,-1 0 1 0 0,0-1 0 0 0,-1 1-1 0 0,1 0 1 0 0,0 0 0 0 0,0 4 0 0 0,0 9 1239 0 0,5 26 0 0 0,-2-20-871 0 0,1 29 474 0 0,-4-35-915 0 0,0-1 0 0 0,2 1 0 0 0,-1-1 0 0 0,2 0-1 0 0,5 16 1 0 0,-8-29-151 0 0,-1-1 0 0 0,0 0-1 0 0,1 1 1 0 0,-1 0-1 0 0,0-1 1 0 0,0 1 0 0 0,0-1-1 0 0,0 1 1 0 0,0-1-1 0 0,0 4 1 0 0,-1-1 52 0 0,1-2 123 0 0,1-4-149 0 0,0 1 1 0 0,0-1 0 0 0,0 0-1 0 0,0 0 1 0 0,0 0 0 0 0,0 0 0 0 0,0 0-1 0 0,-1 0 1 0 0,1 0 0 0 0,-1-3-1 0 0,7-33-7 0 0,-3 22-211 0 0,-2-1 1 0 0,2-20-1 0 0,-4 30 169 0 0,1 1 0 0 0,-1 0 0 0 0,2 0 0 0 0,-1 0 0 0 0,0 1 0 0 0,1-1 0 0 0,0 0 0 0 0,1 1 0 0 0,-1-1 0 0 0,6-7 0 0 0,-7 11 0 0 0,1 0 0 0 0,-1 0 0 0 0,0-1 0 0 0,1 1 0 0 0,-1-1 0 0 0,0 1 0 0 0,-1-1 0 0 0,1 0 0 0 0,0 1 0 0 0,0-6 0 0 0,-1 6 4 0 0,0 1-4 0 0,0 0 0 0 0,0 1-1 0 0,0-1 1 0 0,0 0 0 0 0,0 0 0 0 0,1 0 0 0 0,-1 1 0 0 0,0-1 0 0 0,0 0 0 0 0,1 0 0 0 0,-1 1 0 0 0,1-1 0 0 0,-1 0 0 0 0,0 1 0 0 0,1-1 0 0 0,-1 0 0 0 0,1 1 0 0 0,-1-1-1 0 0,1 1 1 0 0,0-1 0 0 0,-1 1 0 0 0,2-2 0 0 0,14-12 1809 0 0,-14 15-1660 0 0,4 6-148 0 0,1 0 0 0 0,-1 1 0 0 0,0-1 1 0 0,-1 1-1 0 0,0 0 0 0 0,0 1 0 0 0,-1-1 0 0 0,0 1 0 0 0,0 0 0 0 0,-1 0 0 0 0,0 0 0 0 0,-1 0 0 0 0,0 1 0 0 0,2 16 0 0 0,-3-14-1 0 0,2-1 0 0 0,5 21 0 0 0,2 5 0 0 0,2 12-24 0 0,-6-29-322 0 0,-2-1 0 0 0,0 1 0 0 0,2 35 0 0 0,-6-53-328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2.0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42 13128 0 0,'22'14'4809'0'0,"-6"-29"-1999"0"0,-13 13-2603 0 0,0-1-1 0 0,0 1 1 0 0,0 0-1 0 0,1 0 1 0 0,-1 0-1 0 0,0 1 1 0 0,1-1-1 0 0,-1 1 1 0 0,1-1-1 0 0,0 1 1 0 0,-1 0-1 0 0,1 1 0 0 0,4-2 1 0 0,-6 2-146 0 0,1 0 1 0 0,-1 0-1 0 0,0-1 0 0 0,0 1 1 0 0,0-1-1 0 0,0 1 0 0 0,0-1 1 0 0,2-1-1 0 0,13-3 27 0 0,0 3-98 0 0,29-3-3799 0 0,-34 5-3682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2.3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1 104 9672 0 0,'1'-1'6314'0'0,"30"-27"-585"0"0,-19 20-5412 0 0,0 1 0 0 0,0 1 0 0 0,26-11 0 0 0,-27 14-281 0 0,-1-2 0 0 0,1 1 0 0 0,16-11 0 0 0,-25 14-334 0 0,1 0 0 0 0,-1 0 0 0 0,0 0-1 0 0,1 0 1 0 0,0 0 0 0 0,3 0 0 0 0,3-2-1783 0 0</inkml:trace>
  <inkml:trace contextRef="#ctx0" brushRef="#br0" timeOffset="1">81 202 5064 0 0,'2'1'3578'0'0,"0"0"-2478"0"0,-1 0-1 0 0,1 0 1 0 0,-1-1-1 0 0,1 1 1 0 0,0-1-1 0 0,0 1 0 0 0,-1-1 1 0 0,4 1-1 0 0,-3-1-845 0 0,-1 0 0 0 0,1 0 0 0 0,0 0 0 0 0,0 0 0 0 0,0-1 0 0 0,0 1 0 0 0,0 0 0 0 0,0-1 0 0 0,0 0 0 0 0,0 1 0 0 0,3-3 0 0 0,-4 3-127 0 0,1-1 0 0 0,-1 1 0 0 0,1-1 0 0 0,-1 1 0 0 0,1 0 0 0 0,-1 0 0 0 0,1 0 0 0 0,-1 0 0 0 0,1 0 0 0 0,-1 0 0 0 0,1 0 0 0 0,1 0 0 0 0,4 1 3 0 0,14-8 151 0 0,-5 1-227 0 0,-9 4-223 0 0,1-1 1 0 0,-1 0 0 0 0,8-3-1 0 0,6-4-267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37.6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0 139 11976 0 0,'0'0'5162'0'0,"1"-11"-1961"0"0,5-6-1839 0 0,-3 9-864 0 0,0 0 1 0 0,0 0 0 0 0,1 1-1 0 0,0-1 1 0 0,1 1 0 0 0,9-14-1 0 0,-9 16-333 0 0,0 0 0 0 0,0-1 0 0 0,0 2 0 0 0,11-9 0 0 0,-13 12-136 0 0,0-1 0 0 0,-1 1 0 0 0,1 0 0 0 0,0 0 0 0 0,0 0 0 0 0,0 0 0 0 0,0 0-1 0 0,0 1 1 0 0,0-1 0 0 0,0 1 0 0 0,0 0 0 0 0,0 0 0 0 0,0 0 0 0 0,0 0 0 0 0,4 1 0 0 0,1 1-5 0 0,1 1 0 0 0,-1 0 0 0 0,0 0 0 0 0,0 1 0 0 0,13 8 0 0 0,-12-6-21 0 0,0-1 1 0 0,0-1-1 0 0,0 0 0 0 0,19 6 0 0 0,-25-9-10 0 0,18 4-10 0 0,32 3 0 0 0,-44-8-78 0 0,-1 1 0 0 0,1-2 0 0 0,-1 1 0 0 0,0-1 0 0 0,1-1 0 0 0,-1 1 0 0 0,10-5 0 0 0,13-5-586 0 0,1-5-29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40.1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3224 0 0,'0'0'19390'0'0,"2"1"-18926"0"0,-1-1-410 0 0,0 1-1 0 0,-1 0 1 0 0,1-1 0 0 0,0 1 0 0 0,0 0-1 0 0,0-1 1 0 0,0 1 0 0 0,0 0 0 0 0,-1 0 0 0 0,1 0-1 0 0,0 0 1 0 0,-1 0 0 0 0,1 0 0 0 0,-1 0-1 0 0,1 0 1 0 0,0 1 0 0 0,6 23 374 0 0,-3-8-185 0 0,19 84 157 0 0,-17-65-344 0 0,1 43-72 0 0,-6-66-61 0 0,-1-11-15 0 0,-2-4-1347 0 0,-3-8 1347 0 0,0-1-1 0 0,0 1 1 0 0,1-1 0 0 0,0 0-1 0 0,1 0 1 0 0,0 0-1 0 0,-2-22 1 0 0,4 18 108 0 0,0-1 0 0 0,1 1 0 0 0,0 0 0 0 0,1 0 0 0 0,6-26 1 0 0,-6 35 31 0 0,1 1 1 0 0,0-1 0 0 0,0 0-1 0 0,1 1 1 0 0,-1-1-1 0 0,1 1 1 0 0,0 0 0 0 0,1 0-1 0 0,-1 0 1 0 0,1 0 0 0 0,0 1-1 0 0,0 0 1 0 0,0-1-1 0 0,1 1 1 0 0,0 1 0 0 0,5-4-1 0 0,5-1 143 0 0,-10 4-115 0 0,1 2-1 0 0,-1-1 1 0 0,1 1-1 0 0,5-2 0 0 0,74-15 949 0 0,-84 19-996 0 0,-1 0 0 0 0,1 0-1 0 0,-1 0 1 0 0,1 0 0 0 0,-1 0 0 0 0,1 0-1 0 0,-1 0 1 0 0,1 0 0 0 0,-1 0 0 0 0,1 0-1 0 0,-1 0 1 0 0,1 1 0 0 0,-1-1 0 0 0,1 0-1 0 0,-1 0 1 0 0,0 0 0 0 0,1 1 0 0 0,-1-1-1 0 0,1 0 1 0 0,-1 1 0 0 0,1-1 0 0 0,-1 0-1 0 0,0 1 1 0 0,1-1 0 0 0,-1 0 0 0 0,0 1-1 0 0,1-1 1 0 0,-1 1 0 0 0,0-1 0 0 0,0 1-1 0 0,1-1 1 0 0,-1 0 0 0 0,0 1 0 0 0,0 0-1 0 0,5 23-85 0 0,-1-5 125 0 0,5-5-55 0 0,-5 0-26 0 0,-4-11-5 0 0,0 1 0 0 0,-1-1 1 0 0,1 0-1 0 0,-1 0 0 0 0,0 1 1 0 0,0-1-1 0 0,0 0 0 0 0,0 0 1 0 0,-1 0-1 0 0,-1 3 1 0 0,-22 28-409 0 0,5-7-79 0 0,19-26 330 0 0,1 1 130 0 0,-1-1 0 0 0,1 0-1 0 0,-1 1 1 0 0,1-1 0 0 0,0 0 0 0 0,-1 1-1 0 0,1-1 1 0 0,0 0 0 0 0,0 1 0 0 0,0-1-1 0 0,0 1 1 0 0,0 1 0 0 0,0 0-17 0 0,0-1 62 0 0,0 2 0 0 0,10 8 15 0 0,15 12 61 0 0,-16-15-3 0 0,-10 0 9 0 0,1-7-68 0 0,1 1 1 0 0,0-1-1 0 0,0 0 0 0 0,0 0 0 0 0,0 1 1 0 0,0-1-1 0 0,0 0 0 0 0,0 0 0 0 0,1 0 1 0 0,-1 0-1 0 0,1 0 0 0 0,2 2 0 0 0,8 10 142 0 0,-12-13-23 0 0,5 12 25 0 0,-5-12-152 0 0,0 0 0 0 0,0-1 0 0 0,0 1 0 0 0,0 0 0 0 0,0-1 0 0 0,0 1 0 0 0,0 0 0 0 0,0 0 1 0 0,0-1-1 0 0,0 1 0 0 0,0 0 0 0 0,-1-1 0 0 0,1 1 0 0 0,0 0 0 0 0,-1-1 0 0 0,1 1 0 0 0,0-1 0 0 0,-1 1 0 0 0,1-1 0 0 0,-1 1 0 0 0,1 0 0 0 0,-1-1 0 0 0,1 1 0 0 0,-1-1 0 0 0,1 0 0 0 0,-1 1 0 0 0,0-1 0 0 0,1 1 0 0 0,-1-1 0 0 0,1 0 0 0 0,-1 0 0 0 0,0 1 0 0 0,0-1 0 0 0,-28 7 83 0 0,21-5-27 0 0,5-2 19 0 0,3 2-73 0 0,1-1 0 0 0,-1 0-1 0 0,0 0 1 0 0,1 0 0 0 0,-1 0 0 0 0,0 1-1 0 0,0-1 1 0 0,0 0 0 0 0,0 0-1 0 0,0 0 1 0 0,-1 1 0 0 0,1-1 0 0 0,0 0-1 0 0,0 0 1 0 0,-1 0 0 0 0,1 0-1 0 0,-1 0 1 0 0,1 0 0 0 0,-1 0 0 0 0,1 1-1 0 0,-1-1 1 0 0,0-1 0 0 0,1 1-1 0 0,-1 0 1 0 0,0 0 0 0 0,0 0 0 0 0,-1 1-1 0 0,-2 1 19 0 0,1 1 0 0 0,-1-1-1 0 0,0 0 1 0 0,-1-1 0 0 0,-4 4-1 0 0,1-3-23 0 0,1 0-1 0 0,-1-1 1 0 0,-15 3-1 0 0,0 1-16 0 0,-50 2-515 0 0,72-7 512 0 0,1-1 0 0 0,-1 0-1 0 0,0 0 1 0 0,1 0 0 0 0,-1 1 0 0 0,1-1 0 0 0,-1 0-1 0 0,0 0 1 0 0,1 0 0 0 0,-1 0 0 0 0,1 0 0 0 0,-1 0-1 0 0,0 0 1 0 0,1 0 0 0 0,-1-1 0 0 0,1 1 0 0 0,-1 0-1 0 0,0 0 1 0 0,1 0 0 0 0,-1-1 0 0 0,1 1 0 0 0,-1 0 0 0 0,1-1-1 0 0,-1 1 1 0 0,1 0 0 0 0,-1-1 0 0 0,1 1 0 0 0,-1-1-1 0 0,1 1 1 0 0,0 0 0 0 0,-1-1 0 0 0,1 1 0 0 0,0-1-1 0 0,-1 0 1 0 0,1-1-51 0 0,-1 1 1 0 0,1 0-1 0 0,0 0 0 0 0,0 0 0 0 0,0-1 0 0 0,0 1 0 0 0,0 0 0 0 0,0 0 1 0 0,0-1-1 0 0,0 1 0 0 0,1 0 0 0 0,-1 0 0 0 0,0 0 0 0 0,1-1 0 0 0,0-1 1 0 0,11-26-1505 0 0,2 12 690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40.5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3 105 14800 0 0,'0'-2'678'0'0,"1"-1"-295"0"0,-1 1-324 0 0,0 0 1 0 0,0 1 0 0 0,1-1-1 0 0,-1 1 1 0 0,0-1-1 0 0,0 0 1 0 0,-1 1-1 0 0,1-1 1 0 0,0 0-1 0 0,0 1 1 0 0,-2-3-1 0 0,2 2 211 0 0,-1-1 0 0 0,1 1 0 0 0,0 0 0 0 0,-1 0 0 0 0,1 0 0 0 0,0 0 0 0 0,0 0 0 0 0,0 0 0 0 0,1 0 0 0 0,-1 0 0 0 0,2-5 3895 0 0,4 18-3645 0 0,18 51-256 0 0,26 64-279 0 0,-42-110 15 0 0,-5-6 0 0 0,1-1 0 0 0,1-1 0 0 0,6 11 0 0 0,-5-10 0 0 0,-1 0 0 0 0,7 16-1 0 0,-8-17 5 0 0,0 0 0 0 0,7 12 0 0 0,6-2 61 0 0,-16-16 1005 0 0,0-2-1039 0 0,-1-1 1 0 0,1 1-1 0 0,0 0 1 0 0,-1-1-1 0 0,1 1 1 0 0,-1-1 0 0 0,1 1-1 0 0,-1-1 1 0 0,1 1-1 0 0,-1-1 1 0 0,1 1-1 0 0,-1-1 1 0 0,1 1 0 0 0,-1-1-1 0 0,0 0 1 0 0,1 1-1 0 0,0-2 1 0 0,5-12 181 0 0,1-11 134 0 0,0 0 0 0 0,3-27 0 0 0,4-14-78 0 0,6-39-74 0 0,-15 66-277 0 0,-4 32 49 0 0,-1 0 0 0 0,1 0 1 0 0,0 0-1 0 0,0 0 1 0 0,1 0-1 0 0,0 0 0 0 0,0 1 1 0 0,4-9-1 0 0,-5 14-165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3:06.2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15952 0 0,'0'0'4369'0'0,"2"0"-3452"0"0,15 0 1091 0 0,29 5 0 0 0,-40-5-1975 0 0,-1 0 0 0 0,0-1 0 0 0,1 1 1 0 0,-1-1-1 0 0,0-1 0 0 0,1 1 0 0 0,5-3 0 0 0,2 0-25 0 0,5 1 177 0 0,1 0 0 0 0,-1 2 0 0 0,1 0-1 0 0,30 2 1 0 0,-6 0 11 0 0,-19 0-214 0 0,10-1-170 0 0,35-4-1 0 0,-58 2 122 0 0,1 0 0 0 0,0 0 0 0 0,-1-2 0 0 0,0 1-1 0 0,0-1 1 0 0,18-10 0 0 0,40-22-2217 0 0,-47 26 617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41.0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14192 0 0,'0'0'1290'0'0,"2"-1"-874"0"0,-1 0-165 0 0,0-1 0 0 0,0 1-1 0 0,0-1 1 0 0,0 1 0 0 0,0-1-1 0 0,0 1 1 0 0,0-1 0 0 0,0 0 0 0 0,0-3-1 0 0,0 3 100 0 0,0-1-1 0 0,0 1 0 0 0,0-1 0 0 0,0 1 1 0 0,0 0-1 0 0,0 0 0 0 0,1-1 1 0 0,-1 1-1 0 0,1 0 0 0 0,0 0 0 0 0,1-1 1 0 0,30-32 2090 0 0,-32 34-1380 0 0,7-1-774 0 0,-7 2-258 0 0,0-1-1 0 0,1 0 0 0 0,-1 0 0 0 0,0 0 1 0 0,1 1-1 0 0,-1-1 0 0 0,1 1 0 0 0,-1-1 1 0 0,1 1-1 0 0,-1-1 0 0 0,1 1 1 0 0,2 0-1 0 0,10-1 37 0 0,-12 1-64 0 0,0-1 1 0 0,0 1 0 0 0,0 0-1 0 0,0 0 1 0 0,0 1-1 0 0,0-1 1 0 0,1 0-1 0 0,-1 1 1 0 0,0-1-1 0 0,0 1 1 0 0,0 0 0 0 0,-1 0-1 0 0,1 0 1 0 0,0 0-1 0 0,0 0 1 0 0,0 0-1 0 0,-1 0 1 0 0,1 0-1 0 0,0 1 1 0 0,1 1-1 0 0,20 15-11 0 0,-20-17-24 0 0,0 1 1 0 0,0 0-1 0 0,0-1 0 0 0,0 0 0 0 0,0 0 1 0 0,5 2-1 0 0,14 6-437 0 0,-3 0 70 0 0,-14-10 112 0 0,62-42-3352 0 0,-53 35 1063 0 0,-3-2-4555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41.5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 11544 0 0,'0'0'1046'0'0,"1"2"-858"0"0,-1 0-76 0 0,1-1 0 0 0,0 1 0 0 0,0-1 0 0 0,0 1 0 0 0,0-1 0 0 0,0 0 0 0 0,0 1 0 0 0,1-1 0 0 0,-1 0 0 0 0,2 1 0 0 0,-2-1 1246 0 0,15 18 2481 0 0,-8 4-2066 0 0,-5-12-952 0 0,-2-9-760 0 0,-1 0 0 0 0,1-1 0 0 0,-1 1 0 0 0,0 0 0 0 0,1-1 0 0 0,-1 1 1 0 0,0 0-1 0 0,0 0 0 0 0,0-1 0 0 0,0 1 0 0 0,-1 2 0 0 0,1 10 147 0 0,3 10 111 0 0,0-8 150 0 0,0 24 0 0 0,-3-33-406 0 0,1 0 0 0 0,0 0 1 0 0,1 1-1 0 0,-1-1 0 0 0,5 9 0 0 0,-5-9-39 0 0,-1-5 29 0 0,1-5 1 0 0,6-8-72 0 0,0-1 0 0 0,8-20 1 0 0,-9 17 8 0 0,15-24 1 0 0,15-26 215 0 0,4-5 518 0 0,-26 49-353 0 0,-14 19-180 0 0,2 2-77 0 0,1-1 1 0 0,-1 0-1 0 0,0 1 0 0 0,0-1 0 0 0,0 0 1 0 0,0 0-1 0 0,0 0 0 0 0,3-3 1 0 0,-3 6-18 0 0,3 1-75 0 0,-1 0 0 0 0,0 0 1 0 0,0 0-1 0 0,-1 0 0 0 0,1 1 0 0 0,-1 0 0 0 0,1 0 0 0 0,-1 0 0 0 0,0 0 0 0 0,-1 0 0 0 0,1 1 1 0 0,-1-1-1 0 0,0 1 0 0 0,3 8 0 0 0,4 15-11 0 0,-4-14-15 0 0,-1 0-1 0 0,0 0 1 0 0,2 24 0 0 0,1 22-118 0 0,1 36-624 0 0,-2-34-1487 0 0,-6-40-110 0 0</inkml:trace>
  <inkml:trace contextRef="#ctx0" brushRef="#br0" timeOffset="1">85 256 4608 0 0,'3'1'6761'0'0,"1"0"-5787"0"0,1 0 0 0 0,-1 0 1 0 0,0-1-1 0 0,1 1 0 0 0,-1-1 0 0 0,0 0 0 0 0,9-1 1 0 0,34-9 2392 0 0,-1 2-1854 0 0,-34 5-1377 0 0,1 0 0 0 0,-1 0 0 0 0,0-1 0 0 0,0-1 0 0 0,-1 0 0 0 0,19-11 0 0 0,7-2-1610 0 0,-16 8-200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42.0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45 18199 0 0,'107'-25'3870'0'0,"4"7"-836"0"0,-104 17-3034 0 0,1 1 0 0 0,0-1 0 0 0,15 2-1 0 0,-6-1-1520 0 0</inkml:trace>
  <inkml:trace contextRef="#ctx0" brushRef="#br0" timeOffset="1">103 257 12896 0 0,'-5'8'594'0'0,"4"-6"-16"0"0,4-2-69 0 0,68-3 7703 0 0,-22-3-6100 0 0,-21 4-1602 0 0,8-1-710 0 0,-12-1-1371 0 0,0 2-3990 0 0,7 2-2214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42.8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65 5064 0 0,'0'0'17591'0'0,"1"2"-17195"0"0,12 25 238 0 0,-7-16-509 0 0,-1 0 0 0 0,7 18 1 0 0,-2-1-13 0 0,15 31 0 0 0,0 0-59 0 0,-10-21-49 0 0,28 52 0 0 0,-6-9-5 0 0,-28-61 30 0 0,-8-16-19 0 0,0 0 1 0 0,0-1-1 0 0,1 1 0 0 0,0 0 1 0 0,0-1-1 0 0,0 1 1 0 0,0-1-1 0 0,0 0 1 0 0,5 5-1 0 0,-6-7 75 0 0,1-2-48 0 0,1 0 1 0 0,-1 0-1 0 0,0-1 1 0 0,0 1-1 0 0,0 0 1 0 0,-1-1-1 0 0,1 1 1 0 0,0-1-1 0 0,0 0 1 0 0,-1 1-1 0 0,1-1 1 0 0,1-4-1 0 0,-2 5 3 0 0,9-12 283 0 0,-2-1 0 0 0,0 0 0 0 0,6-15 0 0 0,3-6 93 0 0,-8 15-242 0 0,0 0 0 0 0,-2 0 1 0 0,5-22-1 0 0,-5 17-84 0 0,33-145 165 0 0,-32 131-295 0 0,4-48-1978 0 0,-10 78 1305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43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98 15752 0 0,'0'0'1423'0'0,"0"2"-1171"0"0,0 21 762 0 0,4 2 1134 0 0,-3-21-1761 0 0,0 0-1 0 0,0 0 1 0 0,0 0-1 0 0,0 1 1 0 0,-1 5 0 0 0,5 16 582 0 0,-3-19-579 0 0,-4-17-435 0 0,1 1 19 0 0,1 0 1 0 0,-1 0-1 0 0,1 0 0 0 0,1 0 0 0 0,0-1 0 0 0,0 1 0 0 0,1 0 1 0 0,0 0-1 0 0,0 0 0 0 0,1 1 0 0 0,0-1 0 0 0,7-11 0 0 0,15-24 361 0 0,-25 43-330 0 0,0 1 1 0 0,0 0-1 0 0,0 0 0 0 0,0-1 1 0 0,0 1-1 0 0,0 0 0 0 0,1 0 1 0 0,-1-1-1 0 0,0 1 0 0 0,0 0 1 0 0,0 0-1 0 0,0-1 0 0 0,1 1 1 0 0,-1 0-1 0 0,0 0 0 0 0,0 0 1 0 0,1 0-1 0 0,-1-1 0 0 0,0 1 1 0 0,0 0-1 0 0,0 0 0 0 0,1 0 1 0 0,-1 0-1 0 0,0 0 0 0 0,1 0 1 0 0,-1 0-1 0 0,0 0 0 0 0,0 0 1 0 0,1 0-1 0 0,-1 0 0 0 0,0 0 1 0 0,9-3 208 0 0,12-9 114 0 0,-19 12 8 0 0,0-2-168 0 0,-2 1-131 0 0,1 1 0 0 0,-1-1 0 0 0,1 1 0 0 0,-1-1 0 0 0,1 1 0 0 0,-1-1 0 0 0,1 1 1 0 0,-1-1-1 0 0,1 1 0 0 0,0-1 0 0 0,-1 1 0 0 0,1 0 0 0 0,0 0 0 0 0,-1-1 0 0 0,1 1 0 0 0,0 0 0 0 0,0-1 0 0 0,0 2-35 0 0,0-1 0 0 0,-1 0 0 0 0,1 0 0 0 0,-1 0 0 0 0,1 0 0 0 0,0 1 0 0 0,-1-1 0 0 0,1 0 0 0 0,-1 1 0 0 0,1-1 0 0 0,-1 0 0 0 0,1 1 0 0 0,-1-1 0 0 0,1 1 0 0 0,-1-1 0 0 0,1 1 0 0 0,-1-1 0 0 0,1 1 0 0 0,-1-1 0 0 0,0 1 0 0 0,1-1 0 0 0,-1 1 0 0 0,0-1 0 0 0,0 1 0 0 0,1 0 0 0 0,-1-1 1 0 0,0 1-1 0 0,0-1 0 0 0,0 1 0 0 0,0 0 0 0 0,0 1 0 0 0,0-1 6 0 0,1 1-6 0 0,0 0-1 0 0,0 1 0 0 0,-1-1 0 0 0,1 1-1 0 0,-1 0 1 0 0,0 0 0 0 0,1-1 0 0 0,-1 1-1 0 0,0 0 1 0 0,0-1 0 0 0,-1 1 0 0 0,1 0-1 0 0,-2 3 1 0 0,1 0-109 0 0,-2 0 0 0 0,1-1 0 0 0,0 1 0 0 0,-1-1-1 0 0,0 0 1 0 0,-5 7 0 0 0,3-5 15 0 0,-21 43-1617 0 0,25-48 1358 0 0,-3 1-441 0 0,3-3 777 0 0,1 0 0 0 0,0 0 0 0 0,0 0 0 0 0,-1 0 0 0 0,1 0 0 0 0,0 1 0 0 0,0-1 0 0 0,-1 0 0 0 0,1 0 0 0 0,0 0 0 0 0,0 0 0 0 0,-1 0 0 0 0,1 0-1 0 0,0 0 1 0 0,0 1 0 0 0,-1-1 0 0 0,1 0 0 0 0,0 0 0 0 0,0 0 0 0 0,0 1 0 0 0,0-1 0 0 0,-1 0 0 0 0,1 0 0 0 0,0 0 0 0 0,0 1 0 0 0,0-1 0 0 0,0 0 0 0 0,0 0 0 0 0,0 1 0 0 0,0-1 0 0 0,-1 0 0 0 0,1 1 0 0 0,0-1 0 0 0,0 0 0 0 0,0 0 0 0 0,0 1 0 0 0,0-1 0 0 0,0 1 0 0 0,11 25-155 0 0,-4-17 171 0 0,-4-7 18 0 0,0 0 0 0 0,0 0 0 0 0,0 0 0 0 0,1 0 0 0 0,-1-1 0 0 0,0 0 0 0 0,7 2-1 0 0,13 6 249 0 0,-16-5 2 0 0,6 4 443 0 0,-12-8-690 0 0,-1 1 0 0 0,0-1 0 0 0,1 1-1 0 0,-1-1 1 0 0,0 1 0 0 0,0-1 0 0 0,1 1-1 0 0,-1-1 1 0 0,0 1 0 0 0,0-1 0 0 0,0 1 0 0 0,0-1-1 0 0,0 1 1 0 0,1-1 0 0 0,-1 1 0 0 0,0-1-1 0 0,0 1 1 0 0,0 0 0 0 0,-1-1 0 0 0,1 1 0 0 0,0-1-1 0 0,0 1 1 0 0,0-1 0 0 0,0 1 0 0 0,0-1 0 0 0,-1 2-1 0 0,-2 5 110 0 0,2-5-101 0 0,0 1 0 0 0,0-1-1 0 0,0 1 1 0 0,0-1 0 0 0,0 1 0 0 0,-1-1 0 0 0,1 0-1 0 0,-1 1 1 0 0,0-1 0 0 0,1 0 0 0 0,-1 0-1 0 0,-4 3 1 0 0,-8 9 62 0 0,12-12-84 0 0,1-1-1 0 0,-1 1 1 0 0,0 0-1 0 0,1 0 1 0 0,-1-1-1 0 0,0 1 1 0 0,0-1-1 0 0,0 0 1 0 0,0 1-1 0 0,-4 1 1 0 0,1-2-37 0 0,1 1-1 0 0,-1-1 1 0 0,0 0-1 0 0,0 0 1 0 0,0 0 0 0 0,0 0-1 0 0,1-1 1 0 0,-1 0 0 0 0,-8-1-1 0 0,4 0-360 0 0,1-1 0 0 0,0 0 0 0 0,0-1-1 0 0,-15-6 1 0 0,23 8 333 0 0,-1 1-88 0 0,0 0 1 0 0,0-1 0 0 0,0 1-1 0 0,0-1 1 0 0,0 1-1 0 0,1-1 1 0 0,-1 1-1 0 0,0-1 1 0 0,0 1 0 0 0,0-1-1 0 0,1 0 1 0 0,-1 1-1 0 0,0-1 1 0 0,1 0 0 0 0,-1 0-1 0 0,1 0 1 0 0,-1 1-1 0 0,1-1 1 0 0,-1-2-1 0 0,-5-10-1558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44.0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5528 0 0,'2'-1'4957'0'0,"15"-6"1203"0"0,0 0-3710 0 0,16-7-44 0 0,-31 14-2345 0 0,-1 0 1 0 0,0 0 0 0 0,0 0-1 0 0,0 0 1 0 0,1 0 0 0 0,-1 0-1 0 0,0 0 1 0 0,0 1 0 0 0,1-1-1 0 0,-1 0 1 0 0,0 1 0 0 0,0-1 0 0 0,0 0-1 0 0,0 1 1 0 0,0 0 0 0 0,1-1-1 0 0,-1 1 1 0 0,0 0 0 0 0,0-1-1 0 0,1 3 1 0 0,5 2 91 0 0,-1-2-95 0 0,0 0 1 0 0,-1 0-1 0 0,0 1 0 0 0,9 8 1 0 0,-11-9-73 0 0,0 0 0 0 0,0 0-1 0 0,1 0 1 0 0,0-1 0 0 0,-1 1 0 0 0,1-1 0 0 0,0 0 0 0 0,0 0-1 0 0,1 0 1 0 0,-1-1 0 0 0,0 1 0 0 0,8 1 0 0 0,2-2-57 0 0,1 0 0 0 0,-1 0 0 0 0,17-3 0 0 0,-25 2 14 0 0,0-1-1 0 0,0 0 1 0 0,0-1 0 0 0,0 1 0 0 0,0-1 0 0 0,-1 0-1 0 0,1-1 1 0 0,-1 0 0 0 0,1 1 0 0 0,5-5-1 0 0,36-22-2138 0 0,-17 10-5015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44.5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 10592 0 0,'0'0'11023'0'0,"2"1"-10079"0"0,0 1-772 0 0,1-1 0 0 0,0 1 0 0 0,-1-1 0 0 0,1 0 1 0 0,0 0-1 0 0,0 0 0 0 0,0 0 0 0 0,-1-1 0 0 0,1 1 0 0 0,0-1 0 0 0,0 0 0 0 0,0 0 0 0 0,0 0 0 0 0,3 0 0 0 0,13-2 27 0 0,20-4-1 0 0,-6 1-64 0 0,53-8-2580 0 0,-64 9-5915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45.0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1 174 17303 0 0,'0'0'1572'0'0,"6"8"1178"0"0,1 6-1500 0 0,6 12-270 0 0,18 54-12 0 0,-8-24-893 0 0,-18-44-57 0 0,0 0 0 0 0,11 15 0 0 0,0-1-19 0 0,-14-21 1 0 0,0 0 0 0 0,1-1 0 0 0,0 1 0 0 0,0-1 0 0 0,1 0 0 0 0,-1 0 0 0 0,1 0 0 0 0,0 0 0 0 0,0-1 0 0 0,0 1 0 0 0,0-1 0 0 0,1 0 0 0 0,-1-1 0 0 0,1 1 0 0 0,5 2 0 0 0,-1-2-2 0 0,-7-2 7 0 0,1 0 0 0 0,0 0 0 0 0,-1 0 0 0 0,1 0 1 0 0,0 0-1 0 0,5 0 0 0 0,-7-1 11 0 0,0 0 1 0 0,0-1 0 0 0,0 1-1 0 0,0 0 1 0 0,0 0 0 0 0,0-1-1 0 0,0 1 1 0 0,0 0-1 0 0,-1-1 1 0 0,1 1 0 0 0,0-1-1 0 0,0 1 1 0 0,0-1 0 0 0,0 0-1 0 0,-1 1 1 0 0,1-1-1 0 0,0 0 1 0 0,0 1 0 0 0,-1-1-1 0 0,1 0 1 0 0,-1 0 0 0 0,1 0-1 0 0,-1 0 1 0 0,1-1 0 0 0,8-12 251 0 0,-1-1 1 0 0,-1 0-1 0 0,-1 0 1 0 0,0-1-1 0 0,-1 1 1 0 0,0-1-1 0 0,3-30 0 0 0,0-2-97 0 0,0-13-19 0 0,14-151-1674 0 0,-22 211 1036 0 0,0 0 1 0 0,1 0 0 0 0,-1-1 0 0 0,1 1 0 0 0,0 0 0 0 0,-1 0-1 0 0,1 0 1 0 0,0-1 0 0 0,0 1 0 0 0,0 0 0 0 0,-1 0 0 0 0,1 0-1 0 0,0 1 1 0 0,2-3 0 0 0,-2 3 833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45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33 12440 0 0,'0'0'1125'0'0,"0"1"-928"0"0,1 9-171 0 0,-1-8-4 0 0,1-1-1 0 0,-1 1 0 0 0,0 0 0 0 0,0-1 1 0 0,0 1-1 0 0,0-1 0 0 0,0 1 1 0 0,0 0-1 0 0,-1-1 0 0 0,1 1 0 0 0,0-1 1 0 0,-2 3-1 0 0,1-1 514 0 0,1 1-1 0 0,-1-1 1 0 0,0 1 0 0 0,1 0 0 0 0,-1-1-1 0 0,1 1 1 0 0,0-1 0 0 0,1 1-1 0 0,-1 0 1 0 0,2 4 0 0 0,0 19 1677 0 0,-1-9-1690 0 0,5 28-1 0 0,-4-35-346 0 0,4 63 914 0 0,-6-70-1060 0 0,0 0 1 0 0,0 0-1 0 0,0-1 1 0 0,0 1-1 0 0,-1 5 0 0 0,0-7-13 0 0,1-1 0 0 0,-1 1 0 0 0,1 0-1 0 0,0-1 1 0 0,0 1 0 0 0,0 0 0 0 0,0-1 0 0 0,0 1-1 0 0,0 0 1 0 0,1-1 0 0 0,-1 1 0 0 0,0 0-1 0 0,2 1 1 0 0,-1-2 294 0 0,-1-4-247 0 0,0 0 1 0 0,1 0-1 0 0,-1 0 1 0 0,1 0-1 0 0,0 0 1 0 0,0 0-1 0 0,0 0 1 0 0,0 0 0 0 0,0 1-1 0 0,1-1 1 0 0,0 0-1 0 0,-1 1 1 0 0,1-1-1 0 0,3-2 1 0 0,-3 1-106 0 0,1 1 0 0 0,0-1 0 0 0,-1 0 0 0 0,0 0 0 0 0,0 0 0 0 0,2-5 1 0 0,2-9 88 0 0,2 0 1 0 0,0 1 0 0 0,1 0 0 0 0,19-27 0 0 0,-19 31-133 0 0,21-44 66 0 0,-21 39 282 0 0,12-20 0 0 0,-3 21-182 0 0,-17 15 127 0 0,0 2-203 0 0,-1 0-1 0 0,0 0 1 0 0,0 0-1 0 0,0 0 1 0 0,0 0 0 0 0,0 0-1 0 0,1 0 1 0 0,-1 0-1 0 0,0 0 1 0 0,0 0-1 0 0,0 0 1 0 0,0 0-1 0 0,0 0 1 0 0,1 0 0 0 0,-1 0-1 0 0,0 0 1 0 0,0 0-1 0 0,0 0 1 0 0,0 0-1 0 0,0 0 1 0 0,1 0 0 0 0,-1 0-1 0 0,0 0 1 0 0,0 0-1 0 0,0 0 1 0 0,0-1-1 0 0,0 1 1 0 0,0 0-1 0 0,0 0 1 0 0,0 0 0 0 0,1 0-1 0 0,-1 0 1 0 0,0 0-1 0 0,0 0 1 0 0,0-1-1 0 0,0 1 1 0 0,0 0-1 0 0,0 0 1 0 0,0 0 0 0 0,3-3 19 0 0,11 8 221 0 0,-6-2-193 0 0,3 2-26 0 0,7 15 40 0 0,-15-15-53 0 0,1 1-1 0 0,-1 0 1 0 0,0 0 0 0 0,-1 0-1 0 0,0 0 1 0 0,4 12-1 0 0,-4-10-18 0 0,0-1 0 0 0,1 1-1 0 0,4 9 1 0 0,-4-11-54 0 0,0 0-1 0 0,0 1 1 0 0,-1-1 0 0 0,2 9-1 0 0,-2-9-70 0 0,-1 1 0 0 0,2-1 0 0 0,-1 0 0 0 0,4 7 0 0 0,1-2-331 0 0,-5-8 130 0 0,0 1-1 0 0,0-1 1 0 0,0 0 0 0 0,0 1-1 0 0,-1 0 1 0 0,1 0-1 0 0,-1-1 1 0 0,0 1-1 0 0,0 0 1 0 0,0 0-1 0 0,0 6 1 0 0,-1 0-1295 0 0</inkml:trace>
  <inkml:trace contextRef="#ctx0" brushRef="#br0" timeOffset="1">115 174 11520 0 0,'0'0'7909'0'0,"4"0"-6589"0"0,10-3-375 0 0,5-1 886 0 0,39-2-1 0 0,-38 5-1266 0 0,-1 0 0 0 0,28-6 0 0 0,-28 4-549 0 0,15-4-1307 0 0,-16 2 465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5T06:45:46.3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0 106 3680 0 0,'6'-5'5960'0'0,"-5"3"-5343"0"0,0 0 1 0 0,-1 0 0 0 0,1 0 0 0 0,0 0-1 0 0,0 0 1 0 0,1 0 0 0 0,-1 0 0 0 0,0 1-1 0 0,1-1 1 0 0,-1 1 0 0 0,1-1-1 0 0,1-1 1 0 0,26-23 2720 0 0,-26 24-2839 0 0,-2 1-313 0 0,1-1-34 0 0,0 1 0 0 0,0 0 0 0 0,0-1 1 0 0,-1 1-1 0 0,1-1 0 0 0,-1 0 0 0 0,1 0 0 0 0,-1 1 0 0 0,0-1 0 0 0,2-3 0 0 0,0 4 332 0 0,40-17 1312 0 0,-38 16-1681 0 0,0 1 1 0 0,1 0-1 0 0,-1 0 1 0 0,11 0-1 0 0,-13 1-95 0 0,0 0-1 0 0,0 0 1 0 0,-1 0-1 0 0,1 0 1 0 0,0 1-1 0 0,0-1 1 0 0,0 1 0 0 0,0 0-1 0 0,-1 0 1 0 0,1 0-1 0 0,4 2 1 0 0,5 6-22 0 0,2 1-70 0 0,31 17 1 0 0,-41-24 5 0 0,0-1 0 0 0,1 0 1 0 0,-1 0-1 0 0,0 0 1 0 0,1-1-1 0 0,0 0 1 0 0,-1 0-1 0 0,1 0 0 0 0,0 0 1 0 0,-1-1-1 0 0,1 1 1 0 0,0-1-1 0 0,-1-1 1 0 0,1 1-1 0 0,0-1 0 0 0,7-1 1 0 0,20-12-3633 0 0,-22 9 163 0 0,11-5-4190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10/05/2022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10/05/2022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10/05/2022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10/05/2022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10/05/2022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10/05/2022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10/05/2022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10/05/2022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10/05/2022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10/05/2022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10/05/2022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10/05/2022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68.xml"/><Relationship Id="rId18" Type="http://schemas.openxmlformats.org/officeDocument/2006/relationships/image" Target="../media/image670.png"/><Relationship Id="rId26" Type="http://schemas.openxmlformats.org/officeDocument/2006/relationships/image" Target="../media/image710.png"/><Relationship Id="rId39" Type="http://schemas.openxmlformats.org/officeDocument/2006/relationships/customXml" Target="../ink/ink181.xml"/><Relationship Id="rId21" Type="http://schemas.openxmlformats.org/officeDocument/2006/relationships/customXml" Target="../ink/ink172.xml"/><Relationship Id="rId34" Type="http://schemas.openxmlformats.org/officeDocument/2006/relationships/image" Target="../media/image750.png"/><Relationship Id="rId42" Type="http://schemas.openxmlformats.org/officeDocument/2006/relationships/image" Target="../media/image790.png"/><Relationship Id="rId47" Type="http://schemas.openxmlformats.org/officeDocument/2006/relationships/customXml" Target="../ink/ink185.xml"/><Relationship Id="rId50" Type="http://schemas.openxmlformats.org/officeDocument/2006/relationships/image" Target="../media/image830.png"/><Relationship Id="rId55" Type="http://schemas.openxmlformats.org/officeDocument/2006/relationships/customXml" Target="../ink/ink189.xml"/><Relationship Id="rId63" Type="http://schemas.openxmlformats.org/officeDocument/2006/relationships/customXml" Target="../ink/ink193.xml"/><Relationship Id="rId68" Type="http://schemas.openxmlformats.org/officeDocument/2006/relationships/image" Target="../media/image920.png"/><Relationship Id="rId76" Type="http://schemas.openxmlformats.org/officeDocument/2006/relationships/image" Target="../media/image960.png"/><Relationship Id="rId84" Type="http://schemas.openxmlformats.org/officeDocument/2006/relationships/image" Target="../media/image1000.png"/><Relationship Id="rId89" Type="http://schemas.openxmlformats.org/officeDocument/2006/relationships/image" Target="../media/image1030.png"/><Relationship Id="rId7" Type="http://schemas.openxmlformats.org/officeDocument/2006/relationships/image" Target="../media/image610.png"/><Relationship Id="rId71" Type="http://schemas.openxmlformats.org/officeDocument/2006/relationships/customXml" Target="../ink/ink197.xml"/><Relationship Id="rId2" Type="http://schemas.openxmlformats.org/officeDocument/2006/relationships/image" Target="../media/image172.png"/><Relationship Id="rId16" Type="http://schemas.openxmlformats.org/officeDocument/2006/relationships/image" Target="../media/image660.png"/><Relationship Id="rId29" Type="http://schemas.openxmlformats.org/officeDocument/2006/relationships/customXml" Target="../ink/ink176.xml"/><Relationship Id="rId11" Type="http://schemas.openxmlformats.org/officeDocument/2006/relationships/customXml" Target="../ink/ink167.xml"/><Relationship Id="rId24" Type="http://schemas.openxmlformats.org/officeDocument/2006/relationships/image" Target="../media/image700.png"/><Relationship Id="rId32" Type="http://schemas.openxmlformats.org/officeDocument/2006/relationships/image" Target="../media/image740.png"/><Relationship Id="rId37" Type="http://schemas.openxmlformats.org/officeDocument/2006/relationships/customXml" Target="../ink/ink180.xml"/><Relationship Id="rId40" Type="http://schemas.openxmlformats.org/officeDocument/2006/relationships/image" Target="../media/image780.png"/><Relationship Id="rId45" Type="http://schemas.openxmlformats.org/officeDocument/2006/relationships/customXml" Target="../ink/ink184.xml"/><Relationship Id="rId53" Type="http://schemas.openxmlformats.org/officeDocument/2006/relationships/customXml" Target="../ink/ink188.xml"/><Relationship Id="rId58" Type="http://schemas.openxmlformats.org/officeDocument/2006/relationships/image" Target="../media/image870.png"/><Relationship Id="rId66" Type="http://schemas.openxmlformats.org/officeDocument/2006/relationships/image" Target="../media/image910.png"/><Relationship Id="rId74" Type="http://schemas.openxmlformats.org/officeDocument/2006/relationships/image" Target="../media/image950.png"/><Relationship Id="rId79" Type="http://schemas.openxmlformats.org/officeDocument/2006/relationships/customXml" Target="../ink/ink201.xml"/><Relationship Id="rId87" Type="http://schemas.openxmlformats.org/officeDocument/2006/relationships/customXml" Target="../ink/ink205.xml"/><Relationship Id="rId5" Type="http://schemas.openxmlformats.org/officeDocument/2006/relationships/image" Target="../media/image590.png"/><Relationship Id="rId61" Type="http://schemas.openxmlformats.org/officeDocument/2006/relationships/customXml" Target="../ink/ink192.xml"/><Relationship Id="rId82" Type="http://schemas.openxmlformats.org/officeDocument/2006/relationships/image" Target="../media/image990.png"/><Relationship Id="rId19" Type="http://schemas.openxmlformats.org/officeDocument/2006/relationships/customXml" Target="../ink/ink171.xml"/><Relationship Id="rId4" Type="http://schemas.openxmlformats.org/officeDocument/2006/relationships/image" Target="../media/image580.png"/><Relationship Id="rId9" Type="http://schemas.openxmlformats.org/officeDocument/2006/relationships/customXml" Target="../ink/ink166.xml"/><Relationship Id="rId14" Type="http://schemas.openxmlformats.org/officeDocument/2006/relationships/image" Target="../media/image650.png"/><Relationship Id="rId22" Type="http://schemas.openxmlformats.org/officeDocument/2006/relationships/image" Target="../media/image690.png"/><Relationship Id="rId27" Type="http://schemas.openxmlformats.org/officeDocument/2006/relationships/customXml" Target="../ink/ink175.xml"/><Relationship Id="rId30" Type="http://schemas.openxmlformats.org/officeDocument/2006/relationships/image" Target="../media/image730.png"/><Relationship Id="rId35" Type="http://schemas.openxmlformats.org/officeDocument/2006/relationships/customXml" Target="../ink/ink179.xml"/><Relationship Id="rId43" Type="http://schemas.openxmlformats.org/officeDocument/2006/relationships/customXml" Target="../ink/ink183.xml"/><Relationship Id="rId48" Type="http://schemas.openxmlformats.org/officeDocument/2006/relationships/image" Target="../media/image820.png"/><Relationship Id="rId56" Type="http://schemas.openxmlformats.org/officeDocument/2006/relationships/image" Target="../media/image860.png"/><Relationship Id="rId64" Type="http://schemas.openxmlformats.org/officeDocument/2006/relationships/image" Target="../media/image900.png"/><Relationship Id="rId69" Type="http://schemas.openxmlformats.org/officeDocument/2006/relationships/customXml" Target="../ink/ink196.xml"/><Relationship Id="rId77" Type="http://schemas.openxmlformats.org/officeDocument/2006/relationships/customXml" Target="../ink/ink200.xml"/><Relationship Id="rId8" Type="http://schemas.openxmlformats.org/officeDocument/2006/relationships/image" Target="../media/image620.png"/><Relationship Id="rId51" Type="http://schemas.openxmlformats.org/officeDocument/2006/relationships/customXml" Target="../ink/ink187.xml"/><Relationship Id="rId72" Type="http://schemas.openxmlformats.org/officeDocument/2006/relationships/image" Target="../media/image940.png"/><Relationship Id="rId80" Type="http://schemas.openxmlformats.org/officeDocument/2006/relationships/image" Target="../media/image980.png"/><Relationship Id="rId85" Type="http://schemas.openxmlformats.org/officeDocument/2006/relationships/customXml" Target="../ink/ink204.xml"/><Relationship Id="rId3" Type="http://schemas.openxmlformats.org/officeDocument/2006/relationships/image" Target="../media/image570.png"/><Relationship Id="rId12" Type="http://schemas.openxmlformats.org/officeDocument/2006/relationships/image" Target="../media/image640.png"/><Relationship Id="rId17" Type="http://schemas.openxmlformats.org/officeDocument/2006/relationships/customXml" Target="../ink/ink170.xml"/><Relationship Id="rId25" Type="http://schemas.openxmlformats.org/officeDocument/2006/relationships/customXml" Target="../ink/ink174.xml"/><Relationship Id="rId33" Type="http://schemas.openxmlformats.org/officeDocument/2006/relationships/customXml" Target="../ink/ink178.xml"/><Relationship Id="rId38" Type="http://schemas.openxmlformats.org/officeDocument/2006/relationships/image" Target="../media/image770.png"/><Relationship Id="rId46" Type="http://schemas.openxmlformats.org/officeDocument/2006/relationships/image" Target="../media/image810.png"/><Relationship Id="rId59" Type="http://schemas.openxmlformats.org/officeDocument/2006/relationships/customXml" Target="../ink/ink191.xml"/><Relationship Id="rId67" Type="http://schemas.openxmlformats.org/officeDocument/2006/relationships/customXml" Target="../ink/ink195.xml"/><Relationship Id="rId20" Type="http://schemas.openxmlformats.org/officeDocument/2006/relationships/image" Target="../media/image680.png"/><Relationship Id="rId41" Type="http://schemas.openxmlformats.org/officeDocument/2006/relationships/customXml" Target="../ink/ink182.xml"/><Relationship Id="rId54" Type="http://schemas.openxmlformats.org/officeDocument/2006/relationships/image" Target="../media/image850.png"/><Relationship Id="rId62" Type="http://schemas.openxmlformats.org/officeDocument/2006/relationships/image" Target="../media/image890.png"/><Relationship Id="rId70" Type="http://schemas.openxmlformats.org/officeDocument/2006/relationships/image" Target="../media/image930.png"/><Relationship Id="rId75" Type="http://schemas.openxmlformats.org/officeDocument/2006/relationships/customXml" Target="../ink/ink199.xml"/><Relationship Id="rId83" Type="http://schemas.openxmlformats.org/officeDocument/2006/relationships/customXml" Target="../ink/ink203.xml"/><Relationship Id="rId88" Type="http://schemas.openxmlformats.org/officeDocument/2006/relationships/image" Target="../media/image10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0.png"/><Relationship Id="rId15" Type="http://schemas.openxmlformats.org/officeDocument/2006/relationships/customXml" Target="../ink/ink169.xml"/><Relationship Id="rId23" Type="http://schemas.openxmlformats.org/officeDocument/2006/relationships/customXml" Target="../ink/ink173.xml"/><Relationship Id="rId28" Type="http://schemas.openxmlformats.org/officeDocument/2006/relationships/image" Target="../media/image720.png"/><Relationship Id="rId36" Type="http://schemas.openxmlformats.org/officeDocument/2006/relationships/image" Target="../media/image760.png"/><Relationship Id="rId49" Type="http://schemas.openxmlformats.org/officeDocument/2006/relationships/customXml" Target="../ink/ink186.xml"/><Relationship Id="rId57" Type="http://schemas.openxmlformats.org/officeDocument/2006/relationships/customXml" Target="../ink/ink190.xml"/><Relationship Id="rId10" Type="http://schemas.openxmlformats.org/officeDocument/2006/relationships/image" Target="../media/image630.png"/><Relationship Id="rId31" Type="http://schemas.openxmlformats.org/officeDocument/2006/relationships/customXml" Target="../ink/ink177.xml"/><Relationship Id="rId44" Type="http://schemas.openxmlformats.org/officeDocument/2006/relationships/image" Target="../media/image800.png"/><Relationship Id="rId52" Type="http://schemas.openxmlformats.org/officeDocument/2006/relationships/image" Target="../media/image840.png"/><Relationship Id="rId60" Type="http://schemas.openxmlformats.org/officeDocument/2006/relationships/image" Target="../media/image880.png"/><Relationship Id="rId65" Type="http://schemas.openxmlformats.org/officeDocument/2006/relationships/customXml" Target="../ink/ink194.xml"/><Relationship Id="rId73" Type="http://schemas.openxmlformats.org/officeDocument/2006/relationships/customXml" Target="../ink/ink198.xml"/><Relationship Id="rId78" Type="http://schemas.openxmlformats.org/officeDocument/2006/relationships/image" Target="../media/image970.png"/><Relationship Id="rId81" Type="http://schemas.openxmlformats.org/officeDocument/2006/relationships/customXml" Target="../ink/ink202.xml"/><Relationship Id="rId86" Type="http://schemas.openxmlformats.org/officeDocument/2006/relationships/image" Target="../media/image1010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10.xml"/><Relationship Id="rId18" Type="http://schemas.openxmlformats.org/officeDocument/2006/relationships/image" Target="../media/image1120.png"/><Relationship Id="rId26" Type="http://schemas.openxmlformats.org/officeDocument/2006/relationships/image" Target="../media/image1160.png"/><Relationship Id="rId39" Type="http://schemas.openxmlformats.org/officeDocument/2006/relationships/customXml" Target="../ink/ink223.xml"/><Relationship Id="rId21" Type="http://schemas.openxmlformats.org/officeDocument/2006/relationships/customXml" Target="../ink/ink214.xml"/><Relationship Id="rId34" Type="http://schemas.openxmlformats.org/officeDocument/2006/relationships/image" Target="../media/image1200.png"/><Relationship Id="rId42" Type="http://schemas.openxmlformats.org/officeDocument/2006/relationships/image" Target="../media/image1240.png"/><Relationship Id="rId47" Type="http://schemas.openxmlformats.org/officeDocument/2006/relationships/image" Target="../media/image1280.png"/><Relationship Id="rId50" Type="http://schemas.openxmlformats.org/officeDocument/2006/relationships/image" Target="../media/image1310.png"/><Relationship Id="rId55" Type="http://schemas.openxmlformats.org/officeDocument/2006/relationships/customXml" Target="../ink/ink227.xml"/><Relationship Id="rId63" Type="http://schemas.openxmlformats.org/officeDocument/2006/relationships/customXml" Target="../ink/ink231.xml"/><Relationship Id="rId68" Type="http://schemas.openxmlformats.org/officeDocument/2006/relationships/image" Target="../media/image1410.png"/><Relationship Id="rId76" Type="http://schemas.openxmlformats.org/officeDocument/2006/relationships/image" Target="../media/image1450.png"/><Relationship Id="rId7" Type="http://schemas.openxmlformats.org/officeDocument/2006/relationships/customXml" Target="../ink/ink207.xml"/><Relationship Id="rId71" Type="http://schemas.openxmlformats.org/officeDocument/2006/relationships/customXml" Target="../ink/ink235.xml"/><Relationship Id="rId2" Type="http://schemas.openxmlformats.org/officeDocument/2006/relationships/image" Target="../media/image1040.png"/><Relationship Id="rId16" Type="http://schemas.openxmlformats.org/officeDocument/2006/relationships/image" Target="../media/image1110.png"/><Relationship Id="rId29" Type="http://schemas.openxmlformats.org/officeDocument/2006/relationships/customXml" Target="../ink/ink218.xml"/><Relationship Id="rId11" Type="http://schemas.openxmlformats.org/officeDocument/2006/relationships/customXml" Target="../ink/ink209.xml"/><Relationship Id="rId24" Type="http://schemas.openxmlformats.org/officeDocument/2006/relationships/image" Target="../media/image1150.png"/><Relationship Id="rId32" Type="http://schemas.openxmlformats.org/officeDocument/2006/relationships/image" Target="../media/image1190.png"/><Relationship Id="rId37" Type="http://schemas.openxmlformats.org/officeDocument/2006/relationships/customXml" Target="../ink/ink222.xml"/><Relationship Id="rId40" Type="http://schemas.openxmlformats.org/officeDocument/2006/relationships/image" Target="../media/image1230.png"/><Relationship Id="rId45" Type="http://schemas.openxmlformats.org/officeDocument/2006/relationships/image" Target="../media/image1260.png"/><Relationship Id="rId53" Type="http://schemas.openxmlformats.org/officeDocument/2006/relationships/customXml" Target="../ink/ink226.xml"/><Relationship Id="rId58" Type="http://schemas.openxmlformats.org/officeDocument/2006/relationships/image" Target="../media/image1360.png"/><Relationship Id="rId66" Type="http://schemas.openxmlformats.org/officeDocument/2006/relationships/image" Target="../media/image1400.png"/><Relationship Id="rId74" Type="http://schemas.openxmlformats.org/officeDocument/2006/relationships/image" Target="../media/image1440.png"/><Relationship Id="rId79" Type="http://schemas.openxmlformats.org/officeDocument/2006/relationships/customXml" Target="../ink/ink239.xml"/><Relationship Id="rId5" Type="http://schemas.openxmlformats.org/officeDocument/2006/relationships/customXml" Target="../ink/ink206.xml"/><Relationship Id="rId61" Type="http://schemas.openxmlformats.org/officeDocument/2006/relationships/customXml" Target="../ink/ink230.xml"/><Relationship Id="rId82" Type="http://schemas.openxmlformats.org/officeDocument/2006/relationships/image" Target="../media/image1490.png"/><Relationship Id="rId10" Type="http://schemas.openxmlformats.org/officeDocument/2006/relationships/image" Target="../media/image1080.png"/><Relationship Id="rId19" Type="http://schemas.openxmlformats.org/officeDocument/2006/relationships/customXml" Target="../ink/ink213.xml"/><Relationship Id="rId31" Type="http://schemas.openxmlformats.org/officeDocument/2006/relationships/customXml" Target="../ink/ink219.xml"/><Relationship Id="rId44" Type="http://schemas.openxmlformats.org/officeDocument/2006/relationships/image" Target="../media/image1250.png"/><Relationship Id="rId52" Type="http://schemas.openxmlformats.org/officeDocument/2006/relationships/image" Target="../media/image1330.png"/><Relationship Id="rId60" Type="http://schemas.openxmlformats.org/officeDocument/2006/relationships/image" Target="../media/image1370.png"/><Relationship Id="rId65" Type="http://schemas.openxmlformats.org/officeDocument/2006/relationships/customXml" Target="../ink/ink232.xml"/><Relationship Id="rId73" Type="http://schemas.openxmlformats.org/officeDocument/2006/relationships/customXml" Target="../ink/ink236.xml"/><Relationship Id="rId78" Type="http://schemas.openxmlformats.org/officeDocument/2006/relationships/image" Target="../media/image1460.png"/><Relationship Id="rId81" Type="http://schemas.openxmlformats.org/officeDocument/2006/relationships/image" Target="../media/image1480.png"/><Relationship Id="rId4" Type="http://schemas.openxmlformats.org/officeDocument/2006/relationships/image" Target="../media/image172.png"/><Relationship Id="rId9" Type="http://schemas.openxmlformats.org/officeDocument/2006/relationships/customXml" Target="../ink/ink208.xml"/><Relationship Id="rId14" Type="http://schemas.openxmlformats.org/officeDocument/2006/relationships/image" Target="../media/image1100.png"/><Relationship Id="rId22" Type="http://schemas.openxmlformats.org/officeDocument/2006/relationships/image" Target="../media/image1140.png"/><Relationship Id="rId27" Type="http://schemas.openxmlformats.org/officeDocument/2006/relationships/customXml" Target="../ink/ink217.xml"/><Relationship Id="rId30" Type="http://schemas.openxmlformats.org/officeDocument/2006/relationships/image" Target="../media/image1180.png"/><Relationship Id="rId35" Type="http://schemas.openxmlformats.org/officeDocument/2006/relationships/customXml" Target="../ink/ink221.xml"/><Relationship Id="rId43" Type="http://schemas.openxmlformats.org/officeDocument/2006/relationships/customXml" Target="../ink/ink225.xml"/><Relationship Id="rId48" Type="http://schemas.openxmlformats.org/officeDocument/2006/relationships/image" Target="../media/image1290.png"/><Relationship Id="rId56" Type="http://schemas.openxmlformats.org/officeDocument/2006/relationships/image" Target="../media/image1350.png"/><Relationship Id="rId64" Type="http://schemas.openxmlformats.org/officeDocument/2006/relationships/image" Target="../media/image1390.png"/><Relationship Id="rId69" Type="http://schemas.openxmlformats.org/officeDocument/2006/relationships/customXml" Target="../ink/ink234.xml"/><Relationship Id="rId77" Type="http://schemas.openxmlformats.org/officeDocument/2006/relationships/customXml" Target="../ink/ink238.xml"/><Relationship Id="rId8" Type="http://schemas.openxmlformats.org/officeDocument/2006/relationships/image" Target="../media/image1070.png"/><Relationship Id="rId51" Type="http://schemas.openxmlformats.org/officeDocument/2006/relationships/image" Target="../media/image1320.png"/><Relationship Id="rId72" Type="http://schemas.openxmlformats.org/officeDocument/2006/relationships/image" Target="../media/image1430.png"/><Relationship Id="rId80" Type="http://schemas.openxmlformats.org/officeDocument/2006/relationships/image" Target="../media/image1470.png"/><Relationship Id="rId3" Type="http://schemas.openxmlformats.org/officeDocument/2006/relationships/image" Target="../media/image1050.png"/><Relationship Id="rId12" Type="http://schemas.openxmlformats.org/officeDocument/2006/relationships/image" Target="../media/image1090.png"/><Relationship Id="rId17" Type="http://schemas.openxmlformats.org/officeDocument/2006/relationships/customXml" Target="../ink/ink212.xml"/><Relationship Id="rId25" Type="http://schemas.openxmlformats.org/officeDocument/2006/relationships/customXml" Target="../ink/ink216.xml"/><Relationship Id="rId33" Type="http://schemas.openxmlformats.org/officeDocument/2006/relationships/customXml" Target="../ink/ink220.xml"/><Relationship Id="rId38" Type="http://schemas.openxmlformats.org/officeDocument/2006/relationships/image" Target="../media/image1220.png"/><Relationship Id="rId46" Type="http://schemas.openxmlformats.org/officeDocument/2006/relationships/image" Target="../media/image1270.png"/><Relationship Id="rId59" Type="http://schemas.openxmlformats.org/officeDocument/2006/relationships/customXml" Target="../ink/ink229.xml"/><Relationship Id="rId67" Type="http://schemas.openxmlformats.org/officeDocument/2006/relationships/customXml" Target="../ink/ink233.xml"/><Relationship Id="rId20" Type="http://schemas.openxmlformats.org/officeDocument/2006/relationships/image" Target="../media/image1130.png"/><Relationship Id="rId41" Type="http://schemas.openxmlformats.org/officeDocument/2006/relationships/customXml" Target="../ink/ink224.xml"/><Relationship Id="rId54" Type="http://schemas.openxmlformats.org/officeDocument/2006/relationships/image" Target="../media/image1340.png"/><Relationship Id="rId62" Type="http://schemas.openxmlformats.org/officeDocument/2006/relationships/image" Target="../media/image1380.png"/><Relationship Id="rId70" Type="http://schemas.openxmlformats.org/officeDocument/2006/relationships/image" Target="../media/image1420.png"/><Relationship Id="rId75" Type="http://schemas.openxmlformats.org/officeDocument/2006/relationships/customXml" Target="../ink/ink2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0.png"/><Relationship Id="rId15" Type="http://schemas.openxmlformats.org/officeDocument/2006/relationships/customXml" Target="../ink/ink211.xml"/><Relationship Id="rId23" Type="http://schemas.openxmlformats.org/officeDocument/2006/relationships/customXml" Target="../ink/ink215.xml"/><Relationship Id="rId28" Type="http://schemas.openxmlformats.org/officeDocument/2006/relationships/image" Target="../media/image1170.png"/><Relationship Id="rId36" Type="http://schemas.openxmlformats.org/officeDocument/2006/relationships/image" Target="../media/image1210.png"/><Relationship Id="rId49" Type="http://schemas.openxmlformats.org/officeDocument/2006/relationships/image" Target="../media/image1300.png"/><Relationship Id="rId57" Type="http://schemas.openxmlformats.org/officeDocument/2006/relationships/customXml" Target="../ink/ink228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0.png"/><Relationship Id="rId18" Type="http://schemas.openxmlformats.org/officeDocument/2006/relationships/customXml" Target="../ink/ink246.xml"/><Relationship Id="rId26" Type="http://schemas.openxmlformats.org/officeDocument/2006/relationships/customXml" Target="../ink/ink250.xml"/><Relationship Id="rId39" Type="http://schemas.openxmlformats.org/officeDocument/2006/relationships/image" Target="../media/image193.png"/><Relationship Id="rId3" Type="http://schemas.openxmlformats.org/officeDocument/2006/relationships/image" Target="../media/image174.png"/><Relationship Id="rId21" Type="http://schemas.openxmlformats.org/officeDocument/2006/relationships/image" Target="../media/image184.png"/><Relationship Id="rId34" Type="http://schemas.openxmlformats.org/officeDocument/2006/relationships/customXml" Target="../ink/ink254.xml"/><Relationship Id="rId42" Type="http://schemas.openxmlformats.org/officeDocument/2006/relationships/customXml" Target="../ink/ink258.xml"/><Relationship Id="rId47" Type="http://schemas.openxmlformats.org/officeDocument/2006/relationships/image" Target="../media/image199.png"/><Relationship Id="rId7" Type="http://schemas.openxmlformats.org/officeDocument/2006/relationships/image" Target="../media/image177.png"/><Relationship Id="rId12" Type="http://schemas.openxmlformats.org/officeDocument/2006/relationships/customXml" Target="../ink/ink243.xml"/><Relationship Id="rId17" Type="http://schemas.openxmlformats.org/officeDocument/2006/relationships/image" Target="../media/image182.png"/><Relationship Id="rId25" Type="http://schemas.openxmlformats.org/officeDocument/2006/relationships/image" Target="../media/image186.png"/><Relationship Id="rId33" Type="http://schemas.openxmlformats.org/officeDocument/2006/relationships/image" Target="../media/image190.png"/><Relationship Id="rId38" Type="http://schemas.openxmlformats.org/officeDocument/2006/relationships/customXml" Target="../ink/ink256.xml"/><Relationship Id="rId46" Type="http://schemas.openxmlformats.org/officeDocument/2006/relationships/image" Target="../media/image198.png"/><Relationship Id="rId2" Type="http://schemas.openxmlformats.org/officeDocument/2006/relationships/image" Target="../media/image173.png"/><Relationship Id="rId16" Type="http://schemas.openxmlformats.org/officeDocument/2006/relationships/customXml" Target="../ink/ink245.xml"/><Relationship Id="rId20" Type="http://schemas.openxmlformats.org/officeDocument/2006/relationships/customXml" Target="../ink/ink247.xml"/><Relationship Id="rId29" Type="http://schemas.openxmlformats.org/officeDocument/2006/relationships/image" Target="../media/image188.png"/><Relationship Id="rId41" Type="http://schemas.openxmlformats.org/officeDocument/2006/relationships/image" Target="../media/image194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40.xml"/><Relationship Id="rId11" Type="http://schemas.openxmlformats.org/officeDocument/2006/relationships/image" Target="../media/image179.png"/><Relationship Id="rId24" Type="http://schemas.openxmlformats.org/officeDocument/2006/relationships/customXml" Target="../ink/ink249.xml"/><Relationship Id="rId32" Type="http://schemas.openxmlformats.org/officeDocument/2006/relationships/customXml" Target="../ink/ink253.xml"/><Relationship Id="rId37" Type="http://schemas.openxmlformats.org/officeDocument/2006/relationships/image" Target="../media/image192.png"/><Relationship Id="rId40" Type="http://schemas.openxmlformats.org/officeDocument/2006/relationships/customXml" Target="../ink/ink257.xml"/><Relationship Id="rId45" Type="http://schemas.openxmlformats.org/officeDocument/2006/relationships/image" Target="../media/image197.png"/><Relationship Id="rId5" Type="http://schemas.openxmlformats.org/officeDocument/2006/relationships/image" Target="../media/image176.png"/><Relationship Id="rId15" Type="http://schemas.openxmlformats.org/officeDocument/2006/relationships/image" Target="../media/image181.png"/><Relationship Id="rId23" Type="http://schemas.openxmlformats.org/officeDocument/2006/relationships/image" Target="../media/image185.png"/><Relationship Id="rId28" Type="http://schemas.openxmlformats.org/officeDocument/2006/relationships/customXml" Target="../ink/ink251.xml"/><Relationship Id="rId36" Type="http://schemas.openxmlformats.org/officeDocument/2006/relationships/customXml" Target="../ink/ink255.xml"/><Relationship Id="rId49" Type="http://schemas.openxmlformats.org/officeDocument/2006/relationships/image" Target="../media/image201.png"/><Relationship Id="rId10" Type="http://schemas.openxmlformats.org/officeDocument/2006/relationships/customXml" Target="../ink/ink242.xml"/><Relationship Id="rId19" Type="http://schemas.openxmlformats.org/officeDocument/2006/relationships/image" Target="../media/image183.png"/><Relationship Id="rId31" Type="http://schemas.openxmlformats.org/officeDocument/2006/relationships/image" Target="../media/image189.png"/><Relationship Id="rId44" Type="http://schemas.openxmlformats.org/officeDocument/2006/relationships/image" Target="../media/image196.png"/><Relationship Id="rId4" Type="http://schemas.openxmlformats.org/officeDocument/2006/relationships/image" Target="../media/image175.png"/><Relationship Id="rId9" Type="http://schemas.openxmlformats.org/officeDocument/2006/relationships/image" Target="../media/image178.png"/><Relationship Id="rId14" Type="http://schemas.openxmlformats.org/officeDocument/2006/relationships/customXml" Target="../ink/ink244.xml"/><Relationship Id="rId22" Type="http://schemas.openxmlformats.org/officeDocument/2006/relationships/customXml" Target="../ink/ink248.xml"/><Relationship Id="rId27" Type="http://schemas.openxmlformats.org/officeDocument/2006/relationships/image" Target="../media/image187.png"/><Relationship Id="rId30" Type="http://schemas.openxmlformats.org/officeDocument/2006/relationships/customXml" Target="../ink/ink252.xml"/><Relationship Id="rId35" Type="http://schemas.openxmlformats.org/officeDocument/2006/relationships/image" Target="../media/image191.png"/><Relationship Id="rId43" Type="http://schemas.openxmlformats.org/officeDocument/2006/relationships/image" Target="../media/image195.png"/><Relationship Id="rId48" Type="http://schemas.openxmlformats.org/officeDocument/2006/relationships/image" Target="../media/image200.png"/><Relationship Id="rId8" Type="http://schemas.openxmlformats.org/officeDocument/2006/relationships/customXml" Target="../ink/ink24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59.xml"/><Relationship Id="rId13" Type="http://schemas.openxmlformats.org/officeDocument/2006/relationships/image" Target="../media/image211.png"/><Relationship Id="rId18" Type="http://schemas.openxmlformats.org/officeDocument/2006/relationships/customXml" Target="../ink/ink264.xml"/><Relationship Id="rId26" Type="http://schemas.openxmlformats.org/officeDocument/2006/relationships/image" Target="../media/image218.png"/><Relationship Id="rId3" Type="http://schemas.openxmlformats.org/officeDocument/2006/relationships/image" Target="../media/image203.png"/><Relationship Id="rId21" Type="http://schemas.openxmlformats.org/officeDocument/2006/relationships/image" Target="../media/image215.png"/><Relationship Id="rId34" Type="http://schemas.openxmlformats.org/officeDocument/2006/relationships/image" Target="../media/image225.png"/><Relationship Id="rId7" Type="http://schemas.openxmlformats.org/officeDocument/2006/relationships/image" Target="../media/image207.png"/><Relationship Id="rId12" Type="http://schemas.openxmlformats.org/officeDocument/2006/relationships/customXml" Target="../ink/ink261.xml"/><Relationship Id="rId17" Type="http://schemas.openxmlformats.org/officeDocument/2006/relationships/image" Target="../media/image213.png"/><Relationship Id="rId25" Type="http://schemas.openxmlformats.org/officeDocument/2006/relationships/image" Target="../media/image217.png"/><Relationship Id="rId33" Type="http://schemas.openxmlformats.org/officeDocument/2006/relationships/image" Target="../media/image224.png"/><Relationship Id="rId2" Type="http://schemas.openxmlformats.org/officeDocument/2006/relationships/image" Target="../media/image202.png"/><Relationship Id="rId16" Type="http://schemas.openxmlformats.org/officeDocument/2006/relationships/customXml" Target="../ink/ink263.xml"/><Relationship Id="rId20" Type="http://schemas.openxmlformats.org/officeDocument/2006/relationships/customXml" Target="../ink/ink265.xml"/><Relationship Id="rId29" Type="http://schemas.openxmlformats.org/officeDocument/2006/relationships/customXml" Target="../ink/ink26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6.png"/><Relationship Id="rId11" Type="http://schemas.openxmlformats.org/officeDocument/2006/relationships/image" Target="../media/image209.png"/><Relationship Id="rId24" Type="http://schemas.openxmlformats.org/officeDocument/2006/relationships/customXml" Target="../ink/ink267.xml"/><Relationship Id="rId32" Type="http://schemas.openxmlformats.org/officeDocument/2006/relationships/image" Target="../media/image223.png"/><Relationship Id="rId5" Type="http://schemas.openxmlformats.org/officeDocument/2006/relationships/image" Target="../media/image205.png"/><Relationship Id="rId15" Type="http://schemas.openxmlformats.org/officeDocument/2006/relationships/image" Target="../media/image212.png"/><Relationship Id="rId23" Type="http://schemas.openxmlformats.org/officeDocument/2006/relationships/image" Target="../media/image216.png"/><Relationship Id="rId28" Type="http://schemas.openxmlformats.org/officeDocument/2006/relationships/image" Target="../media/image221.png"/><Relationship Id="rId36" Type="http://schemas.openxmlformats.org/officeDocument/2006/relationships/image" Target="../media/image227.png"/><Relationship Id="rId10" Type="http://schemas.openxmlformats.org/officeDocument/2006/relationships/customXml" Target="../ink/ink260.xml"/><Relationship Id="rId19" Type="http://schemas.openxmlformats.org/officeDocument/2006/relationships/image" Target="../media/image214.png"/><Relationship Id="rId31" Type="http://schemas.openxmlformats.org/officeDocument/2006/relationships/customXml" Target="../ink/ink269.xml"/><Relationship Id="rId4" Type="http://schemas.openxmlformats.org/officeDocument/2006/relationships/image" Target="../media/image204.png"/><Relationship Id="rId9" Type="http://schemas.openxmlformats.org/officeDocument/2006/relationships/image" Target="../media/image208.png"/><Relationship Id="rId14" Type="http://schemas.openxmlformats.org/officeDocument/2006/relationships/customXml" Target="../ink/ink262.xml"/><Relationship Id="rId22" Type="http://schemas.openxmlformats.org/officeDocument/2006/relationships/customXml" Target="../ink/ink266.xml"/><Relationship Id="rId27" Type="http://schemas.openxmlformats.org/officeDocument/2006/relationships/image" Target="../media/image219.png"/><Relationship Id="rId30" Type="http://schemas.openxmlformats.org/officeDocument/2006/relationships/image" Target="../media/image222.png"/><Relationship Id="rId35" Type="http://schemas.openxmlformats.org/officeDocument/2006/relationships/image" Target="../media/image2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png"/><Relationship Id="rId13" Type="http://schemas.openxmlformats.org/officeDocument/2006/relationships/image" Target="../media/image241.png"/><Relationship Id="rId18" Type="http://schemas.openxmlformats.org/officeDocument/2006/relationships/image" Target="../media/image244.png"/><Relationship Id="rId3" Type="http://schemas.openxmlformats.org/officeDocument/2006/relationships/image" Target="../media/image229.png"/><Relationship Id="rId21" Type="http://schemas.openxmlformats.org/officeDocument/2006/relationships/image" Target="../media/image247.png"/><Relationship Id="rId7" Type="http://schemas.openxmlformats.org/officeDocument/2006/relationships/image" Target="../media/image234.png"/><Relationship Id="rId12" Type="http://schemas.openxmlformats.org/officeDocument/2006/relationships/image" Target="../media/image239.png"/><Relationship Id="rId17" Type="http://schemas.openxmlformats.org/officeDocument/2006/relationships/customXml" Target="../ink/ink271.xml"/><Relationship Id="rId2" Type="http://schemas.openxmlformats.org/officeDocument/2006/relationships/image" Target="../media/image228.png"/><Relationship Id="rId16" Type="http://schemas.openxmlformats.org/officeDocument/2006/relationships/image" Target="../media/image243.png"/><Relationship Id="rId20" Type="http://schemas.openxmlformats.org/officeDocument/2006/relationships/image" Target="../media/image2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3.png"/><Relationship Id="rId11" Type="http://schemas.openxmlformats.org/officeDocument/2006/relationships/image" Target="../media/image238.png"/><Relationship Id="rId5" Type="http://schemas.openxmlformats.org/officeDocument/2006/relationships/image" Target="../media/image232.png"/><Relationship Id="rId15" Type="http://schemas.openxmlformats.org/officeDocument/2006/relationships/customXml" Target="../ink/ink270.xml"/><Relationship Id="rId10" Type="http://schemas.openxmlformats.org/officeDocument/2006/relationships/image" Target="../media/image237.png"/><Relationship Id="rId19" Type="http://schemas.openxmlformats.org/officeDocument/2006/relationships/image" Target="../media/image245.png"/><Relationship Id="rId4" Type="http://schemas.openxmlformats.org/officeDocument/2006/relationships/image" Target="../media/image231.png"/><Relationship Id="rId9" Type="http://schemas.openxmlformats.org/officeDocument/2006/relationships/image" Target="../media/image236.png"/><Relationship Id="rId14" Type="http://schemas.openxmlformats.org/officeDocument/2006/relationships/image" Target="../media/image242.png"/></Relationships>
</file>

<file path=ppt/slides/_rels/slide15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29.xml"/><Relationship Id="rId299" Type="http://schemas.openxmlformats.org/officeDocument/2006/relationships/customXml" Target="../ink/ink420.xml"/><Relationship Id="rId303" Type="http://schemas.openxmlformats.org/officeDocument/2006/relationships/customXml" Target="../ink/ink422.xml"/><Relationship Id="rId21" Type="http://schemas.openxmlformats.org/officeDocument/2006/relationships/customXml" Target="../ink/ink281.xml"/><Relationship Id="rId42" Type="http://schemas.openxmlformats.org/officeDocument/2006/relationships/image" Target="../media/image271.png"/><Relationship Id="rId63" Type="http://schemas.openxmlformats.org/officeDocument/2006/relationships/customXml" Target="../ink/ink302.xml"/><Relationship Id="rId84" Type="http://schemas.openxmlformats.org/officeDocument/2006/relationships/image" Target="../media/image294.png"/><Relationship Id="rId138" Type="http://schemas.openxmlformats.org/officeDocument/2006/relationships/image" Target="../media/image324.png"/><Relationship Id="rId159" Type="http://schemas.openxmlformats.org/officeDocument/2006/relationships/customXml" Target="../ink/ink350.xml"/><Relationship Id="rId324" Type="http://schemas.openxmlformats.org/officeDocument/2006/relationships/image" Target="../media/image427.png"/><Relationship Id="rId345" Type="http://schemas.openxmlformats.org/officeDocument/2006/relationships/customXml" Target="../ink/ink443.xml"/><Relationship Id="rId170" Type="http://schemas.openxmlformats.org/officeDocument/2006/relationships/image" Target="../media/image342.png"/><Relationship Id="rId191" Type="http://schemas.openxmlformats.org/officeDocument/2006/relationships/customXml" Target="../ink/ink366.xml"/><Relationship Id="rId205" Type="http://schemas.openxmlformats.org/officeDocument/2006/relationships/customXml" Target="../ink/ink373.xml"/><Relationship Id="rId226" Type="http://schemas.openxmlformats.org/officeDocument/2006/relationships/image" Target="../media/image373.png"/><Relationship Id="rId247" Type="http://schemas.openxmlformats.org/officeDocument/2006/relationships/customXml" Target="../ink/ink394.xml"/><Relationship Id="rId107" Type="http://schemas.openxmlformats.org/officeDocument/2006/relationships/customXml" Target="../ink/ink324.xml"/><Relationship Id="rId268" Type="http://schemas.openxmlformats.org/officeDocument/2006/relationships/image" Target="../media/image396.png"/><Relationship Id="rId289" Type="http://schemas.openxmlformats.org/officeDocument/2006/relationships/customXml" Target="../ink/ink415.xml"/><Relationship Id="rId11" Type="http://schemas.openxmlformats.org/officeDocument/2006/relationships/customXml" Target="../ink/ink276.xml"/><Relationship Id="rId32" Type="http://schemas.openxmlformats.org/officeDocument/2006/relationships/image" Target="../media/image265.png"/><Relationship Id="rId53" Type="http://schemas.openxmlformats.org/officeDocument/2006/relationships/customXml" Target="../ink/ink297.xml"/><Relationship Id="rId74" Type="http://schemas.openxmlformats.org/officeDocument/2006/relationships/image" Target="../media/image288.png"/><Relationship Id="rId128" Type="http://schemas.openxmlformats.org/officeDocument/2006/relationships/image" Target="../media/image318.png"/><Relationship Id="rId149" Type="http://schemas.openxmlformats.org/officeDocument/2006/relationships/customXml" Target="../ink/ink345.xml"/><Relationship Id="rId314" Type="http://schemas.openxmlformats.org/officeDocument/2006/relationships/image" Target="../media/image422.png"/><Relationship Id="rId335" Type="http://schemas.openxmlformats.org/officeDocument/2006/relationships/customXml" Target="../ink/ink438.xml"/><Relationship Id="rId5" Type="http://schemas.openxmlformats.org/officeDocument/2006/relationships/customXml" Target="../ink/ink273.xml"/><Relationship Id="rId95" Type="http://schemas.openxmlformats.org/officeDocument/2006/relationships/customXml" Target="../ink/ink318.xml"/><Relationship Id="rId160" Type="http://schemas.openxmlformats.org/officeDocument/2006/relationships/image" Target="../media/image336.png"/><Relationship Id="rId181" Type="http://schemas.openxmlformats.org/officeDocument/2006/relationships/customXml" Target="../ink/ink361.xml"/><Relationship Id="rId216" Type="http://schemas.openxmlformats.org/officeDocument/2006/relationships/image" Target="../media/image367.png"/><Relationship Id="rId237" Type="http://schemas.openxmlformats.org/officeDocument/2006/relationships/customXml" Target="../ink/ink389.xml"/><Relationship Id="rId258" Type="http://schemas.openxmlformats.org/officeDocument/2006/relationships/image" Target="../media/image391.png"/><Relationship Id="rId279" Type="http://schemas.openxmlformats.org/officeDocument/2006/relationships/customXml" Target="../ink/ink410.xml"/><Relationship Id="rId22" Type="http://schemas.openxmlformats.org/officeDocument/2006/relationships/image" Target="../media/image259.png"/><Relationship Id="rId43" Type="http://schemas.openxmlformats.org/officeDocument/2006/relationships/customXml" Target="../ink/ink292.xml"/><Relationship Id="rId64" Type="http://schemas.openxmlformats.org/officeDocument/2006/relationships/image" Target="../media/image283.png"/><Relationship Id="rId118" Type="http://schemas.openxmlformats.org/officeDocument/2006/relationships/image" Target="../media/image313.png"/><Relationship Id="rId139" Type="http://schemas.openxmlformats.org/officeDocument/2006/relationships/customXml" Target="../ink/ink340.xml"/><Relationship Id="rId290" Type="http://schemas.openxmlformats.org/officeDocument/2006/relationships/image" Target="../media/image408.png"/><Relationship Id="rId304" Type="http://schemas.openxmlformats.org/officeDocument/2006/relationships/image" Target="../media/image416.png"/><Relationship Id="rId325" Type="http://schemas.openxmlformats.org/officeDocument/2006/relationships/customXml" Target="../ink/ink433.xml"/><Relationship Id="rId346" Type="http://schemas.openxmlformats.org/officeDocument/2006/relationships/image" Target="../media/image439.png"/><Relationship Id="rId85" Type="http://schemas.openxmlformats.org/officeDocument/2006/relationships/customXml" Target="../ink/ink313.xml"/><Relationship Id="rId150" Type="http://schemas.openxmlformats.org/officeDocument/2006/relationships/image" Target="../media/image331.png"/><Relationship Id="rId171" Type="http://schemas.openxmlformats.org/officeDocument/2006/relationships/customXml" Target="../ink/ink356.xml"/><Relationship Id="rId192" Type="http://schemas.openxmlformats.org/officeDocument/2006/relationships/image" Target="../media/image354.png"/><Relationship Id="rId206" Type="http://schemas.openxmlformats.org/officeDocument/2006/relationships/image" Target="../media/image362.png"/><Relationship Id="rId227" Type="http://schemas.openxmlformats.org/officeDocument/2006/relationships/customXml" Target="../ink/ink384.xml"/><Relationship Id="rId248" Type="http://schemas.openxmlformats.org/officeDocument/2006/relationships/image" Target="../media/image385.png"/><Relationship Id="rId269" Type="http://schemas.openxmlformats.org/officeDocument/2006/relationships/customXml" Target="../ink/ink405.xml"/><Relationship Id="rId12" Type="http://schemas.openxmlformats.org/officeDocument/2006/relationships/image" Target="../media/image254.png"/><Relationship Id="rId33" Type="http://schemas.openxmlformats.org/officeDocument/2006/relationships/customXml" Target="../ink/ink287.xml"/><Relationship Id="rId108" Type="http://schemas.openxmlformats.org/officeDocument/2006/relationships/image" Target="../media/image307.png"/><Relationship Id="rId129" Type="http://schemas.openxmlformats.org/officeDocument/2006/relationships/customXml" Target="../ink/ink335.xml"/><Relationship Id="rId280" Type="http://schemas.openxmlformats.org/officeDocument/2006/relationships/image" Target="../media/image403.png"/><Relationship Id="rId315" Type="http://schemas.openxmlformats.org/officeDocument/2006/relationships/customXml" Target="../ink/ink428.xml"/><Relationship Id="rId336" Type="http://schemas.openxmlformats.org/officeDocument/2006/relationships/image" Target="../media/image434.png"/><Relationship Id="rId54" Type="http://schemas.openxmlformats.org/officeDocument/2006/relationships/image" Target="../media/image277.png"/><Relationship Id="rId75" Type="http://schemas.openxmlformats.org/officeDocument/2006/relationships/customXml" Target="../ink/ink308.xml"/><Relationship Id="rId96" Type="http://schemas.openxmlformats.org/officeDocument/2006/relationships/image" Target="../media/image301.png"/><Relationship Id="rId140" Type="http://schemas.openxmlformats.org/officeDocument/2006/relationships/image" Target="../media/image325.png"/><Relationship Id="rId161" Type="http://schemas.openxmlformats.org/officeDocument/2006/relationships/customXml" Target="../ink/ink351.xml"/><Relationship Id="rId182" Type="http://schemas.openxmlformats.org/officeDocument/2006/relationships/image" Target="../media/image348.png"/><Relationship Id="rId217" Type="http://schemas.openxmlformats.org/officeDocument/2006/relationships/customXml" Target="../ink/ink379.xml"/><Relationship Id="rId6" Type="http://schemas.openxmlformats.org/officeDocument/2006/relationships/image" Target="../media/image251.png"/><Relationship Id="rId238" Type="http://schemas.openxmlformats.org/officeDocument/2006/relationships/image" Target="../media/image379.png"/><Relationship Id="rId259" Type="http://schemas.openxmlformats.org/officeDocument/2006/relationships/customXml" Target="../ink/ink400.xml"/><Relationship Id="rId23" Type="http://schemas.openxmlformats.org/officeDocument/2006/relationships/customXml" Target="../ink/ink282.xml"/><Relationship Id="rId119" Type="http://schemas.openxmlformats.org/officeDocument/2006/relationships/customXml" Target="../ink/ink330.xml"/><Relationship Id="rId270" Type="http://schemas.openxmlformats.org/officeDocument/2006/relationships/image" Target="../media/image397.png"/><Relationship Id="rId291" Type="http://schemas.openxmlformats.org/officeDocument/2006/relationships/customXml" Target="../ink/ink416.xml"/><Relationship Id="rId305" Type="http://schemas.openxmlformats.org/officeDocument/2006/relationships/customXml" Target="../ink/ink423.xml"/><Relationship Id="rId326" Type="http://schemas.openxmlformats.org/officeDocument/2006/relationships/image" Target="../media/image428.png"/><Relationship Id="rId347" Type="http://schemas.openxmlformats.org/officeDocument/2006/relationships/customXml" Target="../ink/ink444.xml"/><Relationship Id="rId44" Type="http://schemas.openxmlformats.org/officeDocument/2006/relationships/image" Target="../media/image272.png"/><Relationship Id="rId65" Type="http://schemas.openxmlformats.org/officeDocument/2006/relationships/customXml" Target="../ink/ink303.xml"/><Relationship Id="rId86" Type="http://schemas.openxmlformats.org/officeDocument/2006/relationships/image" Target="../media/image295.png"/><Relationship Id="rId130" Type="http://schemas.openxmlformats.org/officeDocument/2006/relationships/image" Target="../media/image319.png"/><Relationship Id="rId151" Type="http://schemas.openxmlformats.org/officeDocument/2006/relationships/customXml" Target="../ink/ink346.xml"/><Relationship Id="rId172" Type="http://schemas.openxmlformats.org/officeDocument/2006/relationships/image" Target="../media/image343.png"/><Relationship Id="rId193" Type="http://schemas.openxmlformats.org/officeDocument/2006/relationships/customXml" Target="../ink/ink367.xml"/><Relationship Id="rId207" Type="http://schemas.openxmlformats.org/officeDocument/2006/relationships/customXml" Target="../ink/ink374.xml"/><Relationship Id="rId228" Type="http://schemas.openxmlformats.org/officeDocument/2006/relationships/image" Target="../media/image374.png"/><Relationship Id="rId249" Type="http://schemas.openxmlformats.org/officeDocument/2006/relationships/customXml" Target="../ink/ink395.xml"/><Relationship Id="rId13" Type="http://schemas.openxmlformats.org/officeDocument/2006/relationships/customXml" Target="../ink/ink277.xml"/><Relationship Id="rId109" Type="http://schemas.openxmlformats.org/officeDocument/2006/relationships/customXml" Target="../ink/ink325.xml"/><Relationship Id="rId260" Type="http://schemas.openxmlformats.org/officeDocument/2006/relationships/image" Target="../media/image392.png"/><Relationship Id="rId281" Type="http://schemas.openxmlformats.org/officeDocument/2006/relationships/customXml" Target="../ink/ink411.xml"/><Relationship Id="rId316" Type="http://schemas.openxmlformats.org/officeDocument/2006/relationships/image" Target="../media/image423.png"/><Relationship Id="rId337" Type="http://schemas.openxmlformats.org/officeDocument/2006/relationships/customXml" Target="../ink/ink439.xml"/><Relationship Id="rId34" Type="http://schemas.openxmlformats.org/officeDocument/2006/relationships/image" Target="../media/image266.png"/><Relationship Id="rId55" Type="http://schemas.openxmlformats.org/officeDocument/2006/relationships/customXml" Target="../ink/ink298.xml"/><Relationship Id="rId76" Type="http://schemas.openxmlformats.org/officeDocument/2006/relationships/image" Target="../media/image289.png"/><Relationship Id="rId97" Type="http://schemas.openxmlformats.org/officeDocument/2006/relationships/customXml" Target="../ink/ink319.xml"/><Relationship Id="rId120" Type="http://schemas.openxmlformats.org/officeDocument/2006/relationships/image" Target="../media/image314.png"/><Relationship Id="rId141" Type="http://schemas.openxmlformats.org/officeDocument/2006/relationships/customXml" Target="../ink/ink341.xml"/><Relationship Id="rId7" Type="http://schemas.openxmlformats.org/officeDocument/2006/relationships/customXml" Target="../ink/ink274.xml"/><Relationship Id="rId162" Type="http://schemas.openxmlformats.org/officeDocument/2006/relationships/image" Target="../media/image337.png"/><Relationship Id="rId183" Type="http://schemas.openxmlformats.org/officeDocument/2006/relationships/customXml" Target="../ink/ink362.xml"/><Relationship Id="rId218" Type="http://schemas.openxmlformats.org/officeDocument/2006/relationships/image" Target="../media/image368.png"/><Relationship Id="rId239" Type="http://schemas.openxmlformats.org/officeDocument/2006/relationships/customXml" Target="../ink/ink390.xml"/><Relationship Id="rId250" Type="http://schemas.openxmlformats.org/officeDocument/2006/relationships/image" Target="../media/image386.png"/><Relationship Id="rId271" Type="http://schemas.openxmlformats.org/officeDocument/2006/relationships/customXml" Target="../ink/ink406.xml"/><Relationship Id="rId292" Type="http://schemas.openxmlformats.org/officeDocument/2006/relationships/image" Target="../media/image409.png"/><Relationship Id="rId306" Type="http://schemas.openxmlformats.org/officeDocument/2006/relationships/image" Target="../media/image417.png"/><Relationship Id="rId24" Type="http://schemas.openxmlformats.org/officeDocument/2006/relationships/image" Target="../media/image261.png"/><Relationship Id="rId45" Type="http://schemas.openxmlformats.org/officeDocument/2006/relationships/customXml" Target="../ink/ink293.xml"/><Relationship Id="rId66" Type="http://schemas.openxmlformats.org/officeDocument/2006/relationships/image" Target="../media/image284.png"/><Relationship Id="rId87" Type="http://schemas.openxmlformats.org/officeDocument/2006/relationships/customXml" Target="../ink/ink314.xml"/><Relationship Id="rId110" Type="http://schemas.openxmlformats.org/officeDocument/2006/relationships/image" Target="../media/image308.png"/><Relationship Id="rId131" Type="http://schemas.openxmlformats.org/officeDocument/2006/relationships/customXml" Target="../ink/ink336.xml"/><Relationship Id="rId327" Type="http://schemas.openxmlformats.org/officeDocument/2006/relationships/customXml" Target="../ink/ink434.xml"/><Relationship Id="rId348" Type="http://schemas.openxmlformats.org/officeDocument/2006/relationships/image" Target="../media/image441.png"/><Relationship Id="rId152" Type="http://schemas.openxmlformats.org/officeDocument/2006/relationships/image" Target="../media/image332.png"/><Relationship Id="rId173" Type="http://schemas.openxmlformats.org/officeDocument/2006/relationships/customXml" Target="../ink/ink357.xml"/><Relationship Id="rId194" Type="http://schemas.openxmlformats.org/officeDocument/2006/relationships/image" Target="../media/image355.png"/><Relationship Id="rId208" Type="http://schemas.openxmlformats.org/officeDocument/2006/relationships/image" Target="../media/image363.png"/><Relationship Id="rId229" Type="http://schemas.openxmlformats.org/officeDocument/2006/relationships/customXml" Target="../ink/ink385.xml"/><Relationship Id="rId240" Type="http://schemas.openxmlformats.org/officeDocument/2006/relationships/image" Target="../media/image381.png"/><Relationship Id="rId261" Type="http://schemas.openxmlformats.org/officeDocument/2006/relationships/customXml" Target="../ink/ink401.xml"/><Relationship Id="rId14" Type="http://schemas.openxmlformats.org/officeDocument/2006/relationships/image" Target="../media/image255.png"/><Relationship Id="rId35" Type="http://schemas.openxmlformats.org/officeDocument/2006/relationships/customXml" Target="../ink/ink288.xml"/><Relationship Id="rId56" Type="http://schemas.openxmlformats.org/officeDocument/2006/relationships/image" Target="../media/image278.png"/><Relationship Id="rId77" Type="http://schemas.openxmlformats.org/officeDocument/2006/relationships/customXml" Target="../ink/ink309.xml"/><Relationship Id="rId100" Type="http://schemas.openxmlformats.org/officeDocument/2006/relationships/image" Target="../media/image303.png"/><Relationship Id="rId282" Type="http://schemas.openxmlformats.org/officeDocument/2006/relationships/image" Target="../media/image404.png"/><Relationship Id="rId317" Type="http://schemas.openxmlformats.org/officeDocument/2006/relationships/customXml" Target="../ink/ink429.xml"/><Relationship Id="rId338" Type="http://schemas.openxmlformats.org/officeDocument/2006/relationships/image" Target="../media/image435.png"/><Relationship Id="rId8" Type="http://schemas.openxmlformats.org/officeDocument/2006/relationships/image" Target="../media/image252.png"/><Relationship Id="rId98" Type="http://schemas.openxmlformats.org/officeDocument/2006/relationships/image" Target="../media/image302.png"/><Relationship Id="rId121" Type="http://schemas.openxmlformats.org/officeDocument/2006/relationships/customXml" Target="../ink/ink331.xml"/><Relationship Id="rId142" Type="http://schemas.openxmlformats.org/officeDocument/2006/relationships/image" Target="../media/image326.png"/><Relationship Id="rId163" Type="http://schemas.openxmlformats.org/officeDocument/2006/relationships/customXml" Target="../ink/ink352.xml"/><Relationship Id="rId184" Type="http://schemas.openxmlformats.org/officeDocument/2006/relationships/image" Target="../media/image349.png"/><Relationship Id="rId219" Type="http://schemas.openxmlformats.org/officeDocument/2006/relationships/customXml" Target="../ink/ink380.xml"/><Relationship Id="rId230" Type="http://schemas.openxmlformats.org/officeDocument/2006/relationships/image" Target="../media/image375.png"/><Relationship Id="rId251" Type="http://schemas.openxmlformats.org/officeDocument/2006/relationships/customXml" Target="../ink/ink396.xml"/><Relationship Id="rId25" Type="http://schemas.openxmlformats.org/officeDocument/2006/relationships/customXml" Target="../ink/ink283.xml"/><Relationship Id="rId46" Type="http://schemas.openxmlformats.org/officeDocument/2006/relationships/image" Target="../media/image273.png"/><Relationship Id="rId67" Type="http://schemas.openxmlformats.org/officeDocument/2006/relationships/customXml" Target="../ink/ink304.xml"/><Relationship Id="rId272" Type="http://schemas.openxmlformats.org/officeDocument/2006/relationships/image" Target="../media/image398.png"/><Relationship Id="rId293" Type="http://schemas.openxmlformats.org/officeDocument/2006/relationships/customXml" Target="../ink/ink417.xml"/><Relationship Id="rId307" Type="http://schemas.openxmlformats.org/officeDocument/2006/relationships/customXml" Target="../ink/ink424.xml"/><Relationship Id="rId328" Type="http://schemas.openxmlformats.org/officeDocument/2006/relationships/image" Target="../media/image429.png"/><Relationship Id="rId349" Type="http://schemas.openxmlformats.org/officeDocument/2006/relationships/customXml" Target="../ink/ink445.xml"/><Relationship Id="rId20" Type="http://schemas.openxmlformats.org/officeDocument/2006/relationships/image" Target="../media/image258.png"/><Relationship Id="rId41" Type="http://schemas.openxmlformats.org/officeDocument/2006/relationships/customXml" Target="../ink/ink291.xml"/><Relationship Id="rId62" Type="http://schemas.openxmlformats.org/officeDocument/2006/relationships/image" Target="../media/image282.png"/><Relationship Id="rId83" Type="http://schemas.openxmlformats.org/officeDocument/2006/relationships/customXml" Target="../ink/ink312.xml"/><Relationship Id="rId88" Type="http://schemas.openxmlformats.org/officeDocument/2006/relationships/image" Target="../media/image296.png"/><Relationship Id="rId111" Type="http://schemas.openxmlformats.org/officeDocument/2006/relationships/customXml" Target="../ink/ink326.xml"/><Relationship Id="rId132" Type="http://schemas.openxmlformats.org/officeDocument/2006/relationships/image" Target="../media/image321.png"/><Relationship Id="rId153" Type="http://schemas.openxmlformats.org/officeDocument/2006/relationships/customXml" Target="../ink/ink347.xml"/><Relationship Id="rId174" Type="http://schemas.openxmlformats.org/officeDocument/2006/relationships/image" Target="../media/image344.png"/><Relationship Id="rId179" Type="http://schemas.openxmlformats.org/officeDocument/2006/relationships/customXml" Target="../ink/ink360.xml"/><Relationship Id="rId195" Type="http://schemas.openxmlformats.org/officeDocument/2006/relationships/customXml" Target="../ink/ink368.xml"/><Relationship Id="rId209" Type="http://schemas.openxmlformats.org/officeDocument/2006/relationships/customXml" Target="../ink/ink375.xml"/><Relationship Id="rId190" Type="http://schemas.openxmlformats.org/officeDocument/2006/relationships/image" Target="../media/image353.png"/><Relationship Id="rId204" Type="http://schemas.openxmlformats.org/officeDocument/2006/relationships/image" Target="../media/image361.png"/><Relationship Id="rId220" Type="http://schemas.openxmlformats.org/officeDocument/2006/relationships/image" Target="../media/image369.png"/><Relationship Id="rId225" Type="http://schemas.openxmlformats.org/officeDocument/2006/relationships/customXml" Target="../ink/ink383.xml"/><Relationship Id="rId241" Type="http://schemas.openxmlformats.org/officeDocument/2006/relationships/customXml" Target="../ink/ink391.xml"/><Relationship Id="rId246" Type="http://schemas.openxmlformats.org/officeDocument/2006/relationships/image" Target="../media/image384.png"/><Relationship Id="rId267" Type="http://schemas.openxmlformats.org/officeDocument/2006/relationships/customXml" Target="../ink/ink404.xml"/><Relationship Id="rId288" Type="http://schemas.openxmlformats.org/officeDocument/2006/relationships/image" Target="../media/image407.png"/><Relationship Id="rId15" Type="http://schemas.openxmlformats.org/officeDocument/2006/relationships/customXml" Target="../ink/ink278.xml"/><Relationship Id="rId36" Type="http://schemas.openxmlformats.org/officeDocument/2006/relationships/image" Target="../media/image267.png"/><Relationship Id="rId57" Type="http://schemas.openxmlformats.org/officeDocument/2006/relationships/customXml" Target="../ink/ink299.xml"/><Relationship Id="rId106" Type="http://schemas.openxmlformats.org/officeDocument/2006/relationships/image" Target="../media/image306.png"/><Relationship Id="rId127" Type="http://schemas.openxmlformats.org/officeDocument/2006/relationships/customXml" Target="../ink/ink334.xml"/><Relationship Id="rId262" Type="http://schemas.openxmlformats.org/officeDocument/2006/relationships/image" Target="../media/image393.png"/><Relationship Id="rId283" Type="http://schemas.openxmlformats.org/officeDocument/2006/relationships/customXml" Target="../ink/ink412.xml"/><Relationship Id="rId313" Type="http://schemas.openxmlformats.org/officeDocument/2006/relationships/customXml" Target="../ink/ink427.xml"/><Relationship Id="rId318" Type="http://schemas.openxmlformats.org/officeDocument/2006/relationships/image" Target="../media/image424.png"/><Relationship Id="rId339" Type="http://schemas.openxmlformats.org/officeDocument/2006/relationships/customXml" Target="../ink/ink440.xml"/><Relationship Id="rId10" Type="http://schemas.openxmlformats.org/officeDocument/2006/relationships/image" Target="../media/image253.png"/><Relationship Id="rId31" Type="http://schemas.openxmlformats.org/officeDocument/2006/relationships/customXml" Target="../ink/ink286.xml"/><Relationship Id="rId52" Type="http://schemas.openxmlformats.org/officeDocument/2006/relationships/image" Target="../media/image276.png"/><Relationship Id="rId73" Type="http://schemas.openxmlformats.org/officeDocument/2006/relationships/customXml" Target="../ink/ink307.xml"/><Relationship Id="rId78" Type="http://schemas.openxmlformats.org/officeDocument/2006/relationships/image" Target="../media/image291.png"/><Relationship Id="rId94" Type="http://schemas.openxmlformats.org/officeDocument/2006/relationships/image" Target="../media/image299.png"/><Relationship Id="rId99" Type="http://schemas.openxmlformats.org/officeDocument/2006/relationships/customXml" Target="../ink/ink320.xml"/><Relationship Id="rId101" Type="http://schemas.openxmlformats.org/officeDocument/2006/relationships/customXml" Target="../ink/ink321.xml"/><Relationship Id="rId122" Type="http://schemas.openxmlformats.org/officeDocument/2006/relationships/image" Target="../media/image315.png"/><Relationship Id="rId143" Type="http://schemas.openxmlformats.org/officeDocument/2006/relationships/customXml" Target="../ink/ink342.xml"/><Relationship Id="rId148" Type="http://schemas.openxmlformats.org/officeDocument/2006/relationships/image" Target="../media/image329.png"/><Relationship Id="rId164" Type="http://schemas.openxmlformats.org/officeDocument/2006/relationships/image" Target="../media/image338.png"/><Relationship Id="rId169" Type="http://schemas.openxmlformats.org/officeDocument/2006/relationships/customXml" Target="../ink/ink355.xml"/><Relationship Id="rId185" Type="http://schemas.openxmlformats.org/officeDocument/2006/relationships/customXml" Target="../ink/ink363.xml"/><Relationship Id="rId334" Type="http://schemas.openxmlformats.org/officeDocument/2006/relationships/image" Target="../media/image433.png"/><Relationship Id="rId350" Type="http://schemas.openxmlformats.org/officeDocument/2006/relationships/image" Target="../media/image442.png"/><Relationship Id="rId4" Type="http://schemas.openxmlformats.org/officeDocument/2006/relationships/image" Target="../media/image249.png"/><Relationship Id="rId9" Type="http://schemas.openxmlformats.org/officeDocument/2006/relationships/customXml" Target="../ink/ink275.xml"/><Relationship Id="rId180" Type="http://schemas.openxmlformats.org/officeDocument/2006/relationships/image" Target="../media/image347.png"/><Relationship Id="rId210" Type="http://schemas.openxmlformats.org/officeDocument/2006/relationships/image" Target="../media/image364.png"/><Relationship Id="rId215" Type="http://schemas.openxmlformats.org/officeDocument/2006/relationships/customXml" Target="../ink/ink378.xml"/><Relationship Id="rId236" Type="http://schemas.openxmlformats.org/officeDocument/2006/relationships/image" Target="../media/image378.png"/><Relationship Id="rId257" Type="http://schemas.openxmlformats.org/officeDocument/2006/relationships/customXml" Target="../ink/ink399.xml"/><Relationship Id="rId278" Type="http://schemas.openxmlformats.org/officeDocument/2006/relationships/image" Target="../media/image402.png"/><Relationship Id="rId26" Type="http://schemas.openxmlformats.org/officeDocument/2006/relationships/image" Target="../media/image262.png"/><Relationship Id="rId231" Type="http://schemas.openxmlformats.org/officeDocument/2006/relationships/customXml" Target="../ink/ink386.xml"/><Relationship Id="rId252" Type="http://schemas.openxmlformats.org/officeDocument/2006/relationships/image" Target="../media/image387.png"/><Relationship Id="rId273" Type="http://schemas.openxmlformats.org/officeDocument/2006/relationships/customXml" Target="../ink/ink407.xml"/><Relationship Id="rId294" Type="http://schemas.openxmlformats.org/officeDocument/2006/relationships/image" Target="../media/image411.png"/><Relationship Id="rId308" Type="http://schemas.openxmlformats.org/officeDocument/2006/relationships/image" Target="../media/image418.png"/><Relationship Id="rId329" Type="http://schemas.openxmlformats.org/officeDocument/2006/relationships/customXml" Target="../ink/ink435.xml"/><Relationship Id="rId47" Type="http://schemas.openxmlformats.org/officeDocument/2006/relationships/customXml" Target="../ink/ink294.xml"/><Relationship Id="rId68" Type="http://schemas.openxmlformats.org/officeDocument/2006/relationships/image" Target="../media/image285.png"/><Relationship Id="rId89" Type="http://schemas.openxmlformats.org/officeDocument/2006/relationships/customXml" Target="../ink/ink315.xml"/><Relationship Id="rId112" Type="http://schemas.openxmlformats.org/officeDocument/2006/relationships/image" Target="../media/image309.png"/><Relationship Id="rId133" Type="http://schemas.openxmlformats.org/officeDocument/2006/relationships/customXml" Target="../ink/ink337.xml"/><Relationship Id="rId154" Type="http://schemas.openxmlformats.org/officeDocument/2006/relationships/image" Target="../media/image333.png"/><Relationship Id="rId175" Type="http://schemas.openxmlformats.org/officeDocument/2006/relationships/customXml" Target="../ink/ink358.xml"/><Relationship Id="rId340" Type="http://schemas.openxmlformats.org/officeDocument/2006/relationships/image" Target="../media/image436.png"/><Relationship Id="rId196" Type="http://schemas.openxmlformats.org/officeDocument/2006/relationships/image" Target="../media/image356.png"/><Relationship Id="rId200" Type="http://schemas.openxmlformats.org/officeDocument/2006/relationships/image" Target="../media/image358.png"/><Relationship Id="rId16" Type="http://schemas.openxmlformats.org/officeDocument/2006/relationships/image" Target="../media/image256.png"/><Relationship Id="rId221" Type="http://schemas.openxmlformats.org/officeDocument/2006/relationships/customXml" Target="../ink/ink381.xml"/><Relationship Id="rId242" Type="http://schemas.openxmlformats.org/officeDocument/2006/relationships/image" Target="../media/image382.png"/><Relationship Id="rId263" Type="http://schemas.openxmlformats.org/officeDocument/2006/relationships/customXml" Target="../ink/ink402.xml"/><Relationship Id="rId284" Type="http://schemas.openxmlformats.org/officeDocument/2006/relationships/image" Target="../media/image405.png"/><Relationship Id="rId319" Type="http://schemas.openxmlformats.org/officeDocument/2006/relationships/customXml" Target="../ink/ink430.xml"/><Relationship Id="rId37" Type="http://schemas.openxmlformats.org/officeDocument/2006/relationships/customXml" Target="../ink/ink289.xml"/><Relationship Id="rId58" Type="http://schemas.openxmlformats.org/officeDocument/2006/relationships/image" Target="../media/image279.png"/><Relationship Id="rId79" Type="http://schemas.openxmlformats.org/officeDocument/2006/relationships/customXml" Target="../ink/ink310.xml"/><Relationship Id="rId102" Type="http://schemas.openxmlformats.org/officeDocument/2006/relationships/image" Target="../media/image304.png"/><Relationship Id="rId123" Type="http://schemas.openxmlformats.org/officeDocument/2006/relationships/customXml" Target="../ink/ink332.xml"/><Relationship Id="rId144" Type="http://schemas.openxmlformats.org/officeDocument/2006/relationships/image" Target="../media/image327.png"/><Relationship Id="rId330" Type="http://schemas.openxmlformats.org/officeDocument/2006/relationships/image" Target="../media/image431.png"/><Relationship Id="rId90" Type="http://schemas.openxmlformats.org/officeDocument/2006/relationships/image" Target="../media/image297.png"/><Relationship Id="rId165" Type="http://schemas.openxmlformats.org/officeDocument/2006/relationships/customXml" Target="../ink/ink353.xml"/><Relationship Id="rId186" Type="http://schemas.openxmlformats.org/officeDocument/2006/relationships/image" Target="../media/image351.png"/><Relationship Id="rId351" Type="http://schemas.openxmlformats.org/officeDocument/2006/relationships/customXml" Target="../ink/ink446.xml"/><Relationship Id="rId211" Type="http://schemas.openxmlformats.org/officeDocument/2006/relationships/customXml" Target="../ink/ink376.xml"/><Relationship Id="rId232" Type="http://schemas.openxmlformats.org/officeDocument/2006/relationships/image" Target="../media/image376.png"/><Relationship Id="rId253" Type="http://schemas.openxmlformats.org/officeDocument/2006/relationships/customXml" Target="../ink/ink397.xml"/><Relationship Id="rId274" Type="http://schemas.openxmlformats.org/officeDocument/2006/relationships/image" Target="../media/image399.png"/><Relationship Id="rId295" Type="http://schemas.openxmlformats.org/officeDocument/2006/relationships/customXml" Target="../ink/ink418.xml"/><Relationship Id="rId309" Type="http://schemas.openxmlformats.org/officeDocument/2006/relationships/customXml" Target="../ink/ink425.xml"/><Relationship Id="rId27" Type="http://schemas.openxmlformats.org/officeDocument/2006/relationships/customXml" Target="../ink/ink284.xml"/><Relationship Id="rId48" Type="http://schemas.openxmlformats.org/officeDocument/2006/relationships/image" Target="../media/image274.png"/><Relationship Id="rId69" Type="http://schemas.openxmlformats.org/officeDocument/2006/relationships/customXml" Target="../ink/ink305.xml"/><Relationship Id="rId113" Type="http://schemas.openxmlformats.org/officeDocument/2006/relationships/customXml" Target="../ink/ink327.xml"/><Relationship Id="rId134" Type="http://schemas.openxmlformats.org/officeDocument/2006/relationships/image" Target="../media/image322.png"/><Relationship Id="rId320" Type="http://schemas.openxmlformats.org/officeDocument/2006/relationships/image" Target="../media/image425.png"/><Relationship Id="rId80" Type="http://schemas.openxmlformats.org/officeDocument/2006/relationships/image" Target="../media/image292.png"/><Relationship Id="rId155" Type="http://schemas.openxmlformats.org/officeDocument/2006/relationships/customXml" Target="../ink/ink348.xml"/><Relationship Id="rId176" Type="http://schemas.openxmlformats.org/officeDocument/2006/relationships/image" Target="../media/image345.png"/><Relationship Id="rId197" Type="http://schemas.openxmlformats.org/officeDocument/2006/relationships/customXml" Target="../ink/ink369.xml"/><Relationship Id="rId341" Type="http://schemas.openxmlformats.org/officeDocument/2006/relationships/customXml" Target="../ink/ink441.xml"/><Relationship Id="rId201" Type="http://schemas.openxmlformats.org/officeDocument/2006/relationships/customXml" Target="../ink/ink371.xml"/><Relationship Id="rId222" Type="http://schemas.openxmlformats.org/officeDocument/2006/relationships/image" Target="../media/image371.png"/><Relationship Id="rId243" Type="http://schemas.openxmlformats.org/officeDocument/2006/relationships/customXml" Target="../ink/ink392.xml"/><Relationship Id="rId264" Type="http://schemas.openxmlformats.org/officeDocument/2006/relationships/image" Target="../media/image394.png"/><Relationship Id="rId285" Type="http://schemas.openxmlformats.org/officeDocument/2006/relationships/customXml" Target="../ink/ink413.xml"/><Relationship Id="rId17" Type="http://schemas.openxmlformats.org/officeDocument/2006/relationships/customXml" Target="../ink/ink279.xml"/><Relationship Id="rId38" Type="http://schemas.openxmlformats.org/officeDocument/2006/relationships/image" Target="../media/image268.png"/><Relationship Id="rId59" Type="http://schemas.openxmlformats.org/officeDocument/2006/relationships/customXml" Target="../ink/ink300.xml"/><Relationship Id="rId103" Type="http://schemas.openxmlformats.org/officeDocument/2006/relationships/customXml" Target="../ink/ink322.xml"/><Relationship Id="rId124" Type="http://schemas.openxmlformats.org/officeDocument/2006/relationships/image" Target="../media/image316.png"/><Relationship Id="rId310" Type="http://schemas.openxmlformats.org/officeDocument/2006/relationships/image" Target="../media/image419.png"/><Relationship Id="rId70" Type="http://schemas.openxmlformats.org/officeDocument/2006/relationships/image" Target="../media/image286.png"/><Relationship Id="rId91" Type="http://schemas.openxmlformats.org/officeDocument/2006/relationships/customXml" Target="../ink/ink316.xml"/><Relationship Id="rId145" Type="http://schemas.openxmlformats.org/officeDocument/2006/relationships/customXml" Target="../ink/ink343.xml"/><Relationship Id="rId166" Type="http://schemas.openxmlformats.org/officeDocument/2006/relationships/image" Target="../media/image339.png"/><Relationship Id="rId187" Type="http://schemas.openxmlformats.org/officeDocument/2006/relationships/customXml" Target="../ink/ink364.xml"/><Relationship Id="rId331" Type="http://schemas.openxmlformats.org/officeDocument/2006/relationships/customXml" Target="../ink/ink436.xml"/><Relationship Id="rId352" Type="http://schemas.openxmlformats.org/officeDocument/2006/relationships/image" Target="../media/image443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365.png"/><Relationship Id="rId233" Type="http://schemas.openxmlformats.org/officeDocument/2006/relationships/customXml" Target="../ink/ink387.xml"/><Relationship Id="rId254" Type="http://schemas.openxmlformats.org/officeDocument/2006/relationships/image" Target="../media/image388.png"/><Relationship Id="rId28" Type="http://schemas.openxmlformats.org/officeDocument/2006/relationships/image" Target="../media/image263.png"/><Relationship Id="rId49" Type="http://schemas.openxmlformats.org/officeDocument/2006/relationships/customXml" Target="../ink/ink295.xml"/><Relationship Id="rId114" Type="http://schemas.openxmlformats.org/officeDocument/2006/relationships/image" Target="../media/image311.png"/><Relationship Id="rId275" Type="http://schemas.openxmlformats.org/officeDocument/2006/relationships/customXml" Target="../ink/ink408.xml"/><Relationship Id="rId296" Type="http://schemas.openxmlformats.org/officeDocument/2006/relationships/image" Target="../media/image412.png"/><Relationship Id="rId300" Type="http://schemas.openxmlformats.org/officeDocument/2006/relationships/image" Target="../media/image414.png"/><Relationship Id="rId60" Type="http://schemas.openxmlformats.org/officeDocument/2006/relationships/image" Target="../media/image281.png"/><Relationship Id="rId81" Type="http://schemas.openxmlformats.org/officeDocument/2006/relationships/customXml" Target="../ink/ink311.xml"/><Relationship Id="rId135" Type="http://schemas.openxmlformats.org/officeDocument/2006/relationships/customXml" Target="../ink/ink338.xml"/><Relationship Id="rId156" Type="http://schemas.openxmlformats.org/officeDocument/2006/relationships/image" Target="../media/image334.png"/><Relationship Id="rId177" Type="http://schemas.openxmlformats.org/officeDocument/2006/relationships/customXml" Target="../ink/ink359.xml"/><Relationship Id="rId198" Type="http://schemas.openxmlformats.org/officeDocument/2006/relationships/image" Target="../media/image357.png"/><Relationship Id="rId321" Type="http://schemas.openxmlformats.org/officeDocument/2006/relationships/customXml" Target="../ink/ink431.xml"/><Relationship Id="rId342" Type="http://schemas.openxmlformats.org/officeDocument/2006/relationships/image" Target="../media/image437.png"/><Relationship Id="rId202" Type="http://schemas.openxmlformats.org/officeDocument/2006/relationships/image" Target="../media/image359.png"/><Relationship Id="rId223" Type="http://schemas.openxmlformats.org/officeDocument/2006/relationships/customXml" Target="../ink/ink382.xml"/><Relationship Id="rId244" Type="http://schemas.openxmlformats.org/officeDocument/2006/relationships/image" Target="../media/image383.png"/><Relationship Id="rId18" Type="http://schemas.openxmlformats.org/officeDocument/2006/relationships/image" Target="../media/image257.png"/><Relationship Id="rId39" Type="http://schemas.openxmlformats.org/officeDocument/2006/relationships/customXml" Target="../ink/ink290.xml"/><Relationship Id="rId265" Type="http://schemas.openxmlformats.org/officeDocument/2006/relationships/customXml" Target="../ink/ink403.xml"/><Relationship Id="rId286" Type="http://schemas.openxmlformats.org/officeDocument/2006/relationships/image" Target="../media/image406.png"/><Relationship Id="rId50" Type="http://schemas.openxmlformats.org/officeDocument/2006/relationships/image" Target="../media/image275.png"/><Relationship Id="rId104" Type="http://schemas.openxmlformats.org/officeDocument/2006/relationships/image" Target="../media/image305.png"/><Relationship Id="rId125" Type="http://schemas.openxmlformats.org/officeDocument/2006/relationships/customXml" Target="../ink/ink333.xml"/><Relationship Id="rId146" Type="http://schemas.openxmlformats.org/officeDocument/2006/relationships/image" Target="../media/image328.png"/><Relationship Id="rId167" Type="http://schemas.openxmlformats.org/officeDocument/2006/relationships/customXml" Target="../ink/ink354.xml"/><Relationship Id="rId188" Type="http://schemas.openxmlformats.org/officeDocument/2006/relationships/image" Target="../media/image352.png"/><Relationship Id="rId311" Type="http://schemas.openxmlformats.org/officeDocument/2006/relationships/customXml" Target="../ink/ink426.xml"/><Relationship Id="rId332" Type="http://schemas.openxmlformats.org/officeDocument/2006/relationships/image" Target="../media/image432.png"/><Relationship Id="rId71" Type="http://schemas.openxmlformats.org/officeDocument/2006/relationships/customXml" Target="../ink/ink306.xml"/><Relationship Id="rId92" Type="http://schemas.openxmlformats.org/officeDocument/2006/relationships/image" Target="../media/image298.png"/><Relationship Id="rId213" Type="http://schemas.openxmlformats.org/officeDocument/2006/relationships/customXml" Target="../ink/ink377.xml"/><Relationship Id="rId234" Type="http://schemas.openxmlformats.org/officeDocument/2006/relationships/image" Target="../media/image377.png"/><Relationship Id="rId2" Type="http://schemas.openxmlformats.org/officeDocument/2006/relationships/image" Target="../media/image248.png"/><Relationship Id="rId29" Type="http://schemas.openxmlformats.org/officeDocument/2006/relationships/customXml" Target="../ink/ink285.xml"/><Relationship Id="rId255" Type="http://schemas.openxmlformats.org/officeDocument/2006/relationships/customXml" Target="../ink/ink398.xml"/><Relationship Id="rId276" Type="http://schemas.openxmlformats.org/officeDocument/2006/relationships/image" Target="../media/image401.png"/><Relationship Id="rId297" Type="http://schemas.openxmlformats.org/officeDocument/2006/relationships/customXml" Target="../ink/ink419.xml"/><Relationship Id="rId40" Type="http://schemas.openxmlformats.org/officeDocument/2006/relationships/image" Target="../media/image269.png"/><Relationship Id="rId115" Type="http://schemas.openxmlformats.org/officeDocument/2006/relationships/customXml" Target="../ink/ink328.xml"/><Relationship Id="rId136" Type="http://schemas.openxmlformats.org/officeDocument/2006/relationships/image" Target="../media/image323.png"/><Relationship Id="rId157" Type="http://schemas.openxmlformats.org/officeDocument/2006/relationships/customXml" Target="../ink/ink349.xml"/><Relationship Id="rId178" Type="http://schemas.openxmlformats.org/officeDocument/2006/relationships/image" Target="../media/image346.png"/><Relationship Id="rId301" Type="http://schemas.openxmlformats.org/officeDocument/2006/relationships/customXml" Target="../ink/ink421.xml"/><Relationship Id="rId322" Type="http://schemas.openxmlformats.org/officeDocument/2006/relationships/image" Target="../media/image426.png"/><Relationship Id="rId343" Type="http://schemas.openxmlformats.org/officeDocument/2006/relationships/customXml" Target="../ink/ink442.xml"/><Relationship Id="rId61" Type="http://schemas.openxmlformats.org/officeDocument/2006/relationships/customXml" Target="../ink/ink301.xml"/><Relationship Id="rId82" Type="http://schemas.openxmlformats.org/officeDocument/2006/relationships/image" Target="../media/image293.png"/><Relationship Id="rId199" Type="http://schemas.openxmlformats.org/officeDocument/2006/relationships/customXml" Target="../ink/ink370.xml"/><Relationship Id="rId203" Type="http://schemas.openxmlformats.org/officeDocument/2006/relationships/customXml" Target="../ink/ink372.xml"/><Relationship Id="rId19" Type="http://schemas.openxmlformats.org/officeDocument/2006/relationships/customXml" Target="../ink/ink280.xml"/><Relationship Id="rId224" Type="http://schemas.openxmlformats.org/officeDocument/2006/relationships/image" Target="../media/image372.png"/><Relationship Id="rId245" Type="http://schemas.openxmlformats.org/officeDocument/2006/relationships/customXml" Target="../ink/ink393.xml"/><Relationship Id="rId266" Type="http://schemas.openxmlformats.org/officeDocument/2006/relationships/image" Target="../media/image395.png"/><Relationship Id="rId287" Type="http://schemas.openxmlformats.org/officeDocument/2006/relationships/customXml" Target="../ink/ink414.xml"/><Relationship Id="rId30" Type="http://schemas.openxmlformats.org/officeDocument/2006/relationships/image" Target="../media/image264.png"/><Relationship Id="rId105" Type="http://schemas.openxmlformats.org/officeDocument/2006/relationships/customXml" Target="../ink/ink323.xml"/><Relationship Id="rId126" Type="http://schemas.openxmlformats.org/officeDocument/2006/relationships/image" Target="../media/image317.png"/><Relationship Id="rId147" Type="http://schemas.openxmlformats.org/officeDocument/2006/relationships/customXml" Target="../ink/ink344.xml"/><Relationship Id="rId168" Type="http://schemas.openxmlformats.org/officeDocument/2006/relationships/image" Target="../media/image341.png"/><Relationship Id="rId312" Type="http://schemas.openxmlformats.org/officeDocument/2006/relationships/image" Target="../media/image421.png"/><Relationship Id="rId333" Type="http://schemas.openxmlformats.org/officeDocument/2006/relationships/customXml" Target="../ink/ink437.xml"/><Relationship Id="rId51" Type="http://schemas.openxmlformats.org/officeDocument/2006/relationships/customXml" Target="../ink/ink296.xml"/><Relationship Id="rId72" Type="http://schemas.openxmlformats.org/officeDocument/2006/relationships/image" Target="../media/image287.png"/><Relationship Id="rId93" Type="http://schemas.openxmlformats.org/officeDocument/2006/relationships/customXml" Target="../ink/ink317.xml"/><Relationship Id="rId189" Type="http://schemas.openxmlformats.org/officeDocument/2006/relationships/customXml" Target="../ink/ink365.xml"/><Relationship Id="rId3" Type="http://schemas.openxmlformats.org/officeDocument/2006/relationships/customXml" Target="../ink/ink272.xml"/><Relationship Id="rId214" Type="http://schemas.openxmlformats.org/officeDocument/2006/relationships/image" Target="../media/image366.png"/><Relationship Id="rId235" Type="http://schemas.openxmlformats.org/officeDocument/2006/relationships/customXml" Target="../ink/ink388.xml"/><Relationship Id="rId256" Type="http://schemas.openxmlformats.org/officeDocument/2006/relationships/image" Target="../media/image389.png"/><Relationship Id="rId277" Type="http://schemas.openxmlformats.org/officeDocument/2006/relationships/customXml" Target="../ink/ink409.xml"/><Relationship Id="rId298" Type="http://schemas.openxmlformats.org/officeDocument/2006/relationships/image" Target="../media/image413.png"/><Relationship Id="rId116" Type="http://schemas.openxmlformats.org/officeDocument/2006/relationships/image" Target="../media/image312.png"/><Relationship Id="rId137" Type="http://schemas.openxmlformats.org/officeDocument/2006/relationships/customXml" Target="../ink/ink339.xml"/><Relationship Id="rId158" Type="http://schemas.openxmlformats.org/officeDocument/2006/relationships/image" Target="../media/image335.png"/><Relationship Id="rId302" Type="http://schemas.openxmlformats.org/officeDocument/2006/relationships/image" Target="../media/image415.png"/><Relationship Id="rId323" Type="http://schemas.openxmlformats.org/officeDocument/2006/relationships/customXml" Target="../ink/ink432.xml"/><Relationship Id="rId344" Type="http://schemas.openxmlformats.org/officeDocument/2006/relationships/image" Target="../media/image438.png"/></Relationships>
</file>

<file path=ppt/slides/_rels/slide16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04.xml"/><Relationship Id="rId299" Type="http://schemas.openxmlformats.org/officeDocument/2006/relationships/customXml" Target="../ink/ink595.xml"/><Relationship Id="rId21" Type="http://schemas.openxmlformats.org/officeDocument/2006/relationships/customXml" Target="../ink/ink456.xml"/><Relationship Id="rId63" Type="http://schemas.openxmlformats.org/officeDocument/2006/relationships/customXml" Target="../ink/ink477.xml"/><Relationship Id="rId159" Type="http://schemas.openxmlformats.org/officeDocument/2006/relationships/customXml" Target="../ink/ink525.xml"/><Relationship Id="rId324" Type="http://schemas.openxmlformats.org/officeDocument/2006/relationships/image" Target="../media/image623.png"/><Relationship Id="rId366" Type="http://schemas.openxmlformats.org/officeDocument/2006/relationships/image" Target="../media/image646.png"/><Relationship Id="rId170" Type="http://schemas.openxmlformats.org/officeDocument/2006/relationships/image" Target="../media/image537.png"/><Relationship Id="rId226" Type="http://schemas.openxmlformats.org/officeDocument/2006/relationships/image" Target="../media/image568.png"/><Relationship Id="rId433" Type="http://schemas.openxmlformats.org/officeDocument/2006/relationships/customXml" Target="../ink/ink662.xml"/><Relationship Id="rId268" Type="http://schemas.openxmlformats.org/officeDocument/2006/relationships/image" Target="../media/image592.png"/><Relationship Id="rId475" Type="http://schemas.openxmlformats.org/officeDocument/2006/relationships/customXml" Target="../ink/ink683.xml"/><Relationship Id="rId32" Type="http://schemas.openxmlformats.org/officeDocument/2006/relationships/image" Target="../media/image461.png"/><Relationship Id="rId74" Type="http://schemas.openxmlformats.org/officeDocument/2006/relationships/image" Target="../media/image484.png"/><Relationship Id="rId128" Type="http://schemas.openxmlformats.org/officeDocument/2006/relationships/image" Target="../media/image514.png"/><Relationship Id="rId335" Type="http://schemas.openxmlformats.org/officeDocument/2006/relationships/customXml" Target="../ink/ink613.xml"/><Relationship Id="rId377" Type="http://schemas.openxmlformats.org/officeDocument/2006/relationships/customXml" Target="../ink/ink634.xml"/><Relationship Id="rId5" Type="http://schemas.openxmlformats.org/officeDocument/2006/relationships/customXml" Target="../ink/ink448.xml"/><Relationship Id="rId181" Type="http://schemas.openxmlformats.org/officeDocument/2006/relationships/customXml" Target="../ink/ink536.xml"/><Relationship Id="rId237" Type="http://schemas.openxmlformats.org/officeDocument/2006/relationships/customXml" Target="../ink/ink564.xml"/><Relationship Id="rId402" Type="http://schemas.openxmlformats.org/officeDocument/2006/relationships/image" Target="../media/image666.png"/><Relationship Id="rId279" Type="http://schemas.openxmlformats.org/officeDocument/2006/relationships/customXml" Target="../ink/ink585.xml"/><Relationship Id="rId444" Type="http://schemas.openxmlformats.org/officeDocument/2006/relationships/image" Target="../media/image689.png"/><Relationship Id="rId486" Type="http://schemas.openxmlformats.org/officeDocument/2006/relationships/image" Target="../media/image713.png"/><Relationship Id="rId43" Type="http://schemas.openxmlformats.org/officeDocument/2006/relationships/customXml" Target="../ink/ink467.xml"/><Relationship Id="rId139" Type="http://schemas.openxmlformats.org/officeDocument/2006/relationships/customXml" Target="../ink/ink515.xml"/><Relationship Id="rId290" Type="http://schemas.openxmlformats.org/officeDocument/2006/relationships/image" Target="../media/image604.png"/><Relationship Id="rId304" Type="http://schemas.openxmlformats.org/officeDocument/2006/relationships/image" Target="../media/image612.png"/><Relationship Id="rId346" Type="http://schemas.openxmlformats.org/officeDocument/2006/relationships/image" Target="../media/image635.png"/><Relationship Id="rId388" Type="http://schemas.openxmlformats.org/officeDocument/2006/relationships/image" Target="../media/image658.png"/><Relationship Id="rId85" Type="http://schemas.openxmlformats.org/officeDocument/2006/relationships/customXml" Target="../ink/ink488.xml"/><Relationship Id="rId150" Type="http://schemas.openxmlformats.org/officeDocument/2006/relationships/image" Target="../media/image526.png"/><Relationship Id="rId192" Type="http://schemas.openxmlformats.org/officeDocument/2006/relationships/image" Target="../media/image549.png"/><Relationship Id="rId206" Type="http://schemas.openxmlformats.org/officeDocument/2006/relationships/image" Target="../media/image557.png"/><Relationship Id="rId413" Type="http://schemas.openxmlformats.org/officeDocument/2006/relationships/customXml" Target="../ink/ink652.xml"/><Relationship Id="rId248" Type="http://schemas.openxmlformats.org/officeDocument/2006/relationships/image" Target="../media/image581.png"/><Relationship Id="rId455" Type="http://schemas.openxmlformats.org/officeDocument/2006/relationships/customXml" Target="../ink/ink673.xml"/><Relationship Id="rId12" Type="http://schemas.openxmlformats.org/officeDocument/2006/relationships/image" Target="../media/image449.png"/><Relationship Id="rId108" Type="http://schemas.openxmlformats.org/officeDocument/2006/relationships/image" Target="../media/image503.png"/><Relationship Id="rId315" Type="http://schemas.openxmlformats.org/officeDocument/2006/relationships/customXml" Target="../ink/ink603.xml"/><Relationship Id="rId357" Type="http://schemas.openxmlformats.org/officeDocument/2006/relationships/customXml" Target="../ink/ink624.xml"/><Relationship Id="rId54" Type="http://schemas.openxmlformats.org/officeDocument/2006/relationships/image" Target="../media/image473.png"/><Relationship Id="rId96" Type="http://schemas.openxmlformats.org/officeDocument/2006/relationships/image" Target="../media/image496.png"/><Relationship Id="rId161" Type="http://schemas.openxmlformats.org/officeDocument/2006/relationships/customXml" Target="../ink/ink526.xml"/><Relationship Id="rId217" Type="http://schemas.openxmlformats.org/officeDocument/2006/relationships/customXml" Target="../ink/ink554.xml"/><Relationship Id="rId399" Type="http://schemas.openxmlformats.org/officeDocument/2006/relationships/customXml" Target="../ink/ink645.xml"/><Relationship Id="rId259" Type="http://schemas.openxmlformats.org/officeDocument/2006/relationships/customXml" Target="../ink/ink575.xml"/><Relationship Id="rId424" Type="http://schemas.openxmlformats.org/officeDocument/2006/relationships/image" Target="../media/image678.png"/><Relationship Id="rId466" Type="http://schemas.openxmlformats.org/officeDocument/2006/relationships/image" Target="../media/image702.png"/><Relationship Id="rId23" Type="http://schemas.openxmlformats.org/officeDocument/2006/relationships/customXml" Target="../ink/ink457.xml"/><Relationship Id="rId119" Type="http://schemas.openxmlformats.org/officeDocument/2006/relationships/customXml" Target="../ink/ink505.xml"/><Relationship Id="rId270" Type="http://schemas.openxmlformats.org/officeDocument/2006/relationships/image" Target="../media/image593.png"/><Relationship Id="rId326" Type="http://schemas.openxmlformats.org/officeDocument/2006/relationships/image" Target="../media/image624.png"/><Relationship Id="rId65" Type="http://schemas.openxmlformats.org/officeDocument/2006/relationships/customXml" Target="../ink/ink478.xml"/><Relationship Id="rId130" Type="http://schemas.openxmlformats.org/officeDocument/2006/relationships/image" Target="../media/image515.png"/><Relationship Id="rId368" Type="http://schemas.openxmlformats.org/officeDocument/2006/relationships/image" Target="../media/image647.png"/><Relationship Id="rId172" Type="http://schemas.openxmlformats.org/officeDocument/2006/relationships/image" Target="../media/image538.png"/><Relationship Id="rId228" Type="http://schemas.openxmlformats.org/officeDocument/2006/relationships/image" Target="../media/image569.png"/><Relationship Id="rId435" Type="http://schemas.openxmlformats.org/officeDocument/2006/relationships/customXml" Target="../ink/ink663.xml"/><Relationship Id="rId477" Type="http://schemas.openxmlformats.org/officeDocument/2006/relationships/customXml" Target="../ink/ink684.xml"/><Relationship Id="rId281" Type="http://schemas.openxmlformats.org/officeDocument/2006/relationships/customXml" Target="../ink/ink586.xml"/><Relationship Id="rId337" Type="http://schemas.openxmlformats.org/officeDocument/2006/relationships/customXml" Target="../ink/ink614.xml"/><Relationship Id="rId34" Type="http://schemas.openxmlformats.org/officeDocument/2006/relationships/image" Target="../media/image462.png"/><Relationship Id="rId76" Type="http://schemas.openxmlformats.org/officeDocument/2006/relationships/image" Target="../media/image485.png"/><Relationship Id="rId141" Type="http://schemas.openxmlformats.org/officeDocument/2006/relationships/customXml" Target="../ink/ink516.xml"/><Relationship Id="rId379" Type="http://schemas.openxmlformats.org/officeDocument/2006/relationships/customXml" Target="../ink/ink635.xml"/><Relationship Id="rId7" Type="http://schemas.openxmlformats.org/officeDocument/2006/relationships/customXml" Target="../ink/ink449.xml"/><Relationship Id="rId162" Type="http://schemas.openxmlformats.org/officeDocument/2006/relationships/image" Target="../media/image533.png"/><Relationship Id="rId183" Type="http://schemas.openxmlformats.org/officeDocument/2006/relationships/customXml" Target="../ink/ink537.xml"/><Relationship Id="rId218" Type="http://schemas.openxmlformats.org/officeDocument/2006/relationships/image" Target="../media/image564.png"/><Relationship Id="rId239" Type="http://schemas.openxmlformats.org/officeDocument/2006/relationships/customXml" Target="../ink/ink565.xml"/><Relationship Id="rId390" Type="http://schemas.openxmlformats.org/officeDocument/2006/relationships/image" Target="../media/image659.png"/><Relationship Id="rId404" Type="http://schemas.openxmlformats.org/officeDocument/2006/relationships/image" Target="../media/image667.png"/><Relationship Id="rId425" Type="http://schemas.openxmlformats.org/officeDocument/2006/relationships/customXml" Target="../ink/ink658.xml"/><Relationship Id="rId446" Type="http://schemas.openxmlformats.org/officeDocument/2006/relationships/image" Target="../media/image691.png"/><Relationship Id="rId467" Type="http://schemas.openxmlformats.org/officeDocument/2006/relationships/customXml" Target="../ink/ink679.xml"/><Relationship Id="rId250" Type="http://schemas.openxmlformats.org/officeDocument/2006/relationships/image" Target="../media/image582.png"/><Relationship Id="rId271" Type="http://schemas.openxmlformats.org/officeDocument/2006/relationships/customXml" Target="../ink/ink581.xml"/><Relationship Id="rId292" Type="http://schemas.openxmlformats.org/officeDocument/2006/relationships/image" Target="../media/image605.png"/><Relationship Id="rId306" Type="http://schemas.openxmlformats.org/officeDocument/2006/relationships/image" Target="../media/image613.png"/><Relationship Id="rId488" Type="http://schemas.openxmlformats.org/officeDocument/2006/relationships/image" Target="../media/image714.png"/><Relationship Id="rId24" Type="http://schemas.openxmlformats.org/officeDocument/2006/relationships/image" Target="../media/image456.png"/><Relationship Id="rId45" Type="http://schemas.openxmlformats.org/officeDocument/2006/relationships/customXml" Target="../ink/ink468.xml"/><Relationship Id="rId66" Type="http://schemas.openxmlformats.org/officeDocument/2006/relationships/image" Target="../media/image479.png"/><Relationship Id="rId87" Type="http://schemas.openxmlformats.org/officeDocument/2006/relationships/customXml" Target="../ink/ink489.xml"/><Relationship Id="rId110" Type="http://schemas.openxmlformats.org/officeDocument/2006/relationships/image" Target="../media/image504.png"/><Relationship Id="rId131" Type="http://schemas.openxmlformats.org/officeDocument/2006/relationships/customXml" Target="../ink/ink511.xml"/><Relationship Id="rId327" Type="http://schemas.openxmlformats.org/officeDocument/2006/relationships/customXml" Target="../ink/ink609.xml"/><Relationship Id="rId348" Type="http://schemas.openxmlformats.org/officeDocument/2006/relationships/image" Target="../media/image636.png"/><Relationship Id="rId369" Type="http://schemas.openxmlformats.org/officeDocument/2006/relationships/customXml" Target="../ink/ink630.xml"/><Relationship Id="rId152" Type="http://schemas.openxmlformats.org/officeDocument/2006/relationships/image" Target="../media/image527.png"/><Relationship Id="rId173" Type="http://schemas.openxmlformats.org/officeDocument/2006/relationships/customXml" Target="../ink/ink532.xml"/><Relationship Id="rId194" Type="http://schemas.openxmlformats.org/officeDocument/2006/relationships/image" Target="../media/image551.png"/><Relationship Id="rId208" Type="http://schemas.openxmlformats.org/officeDocument/2006/relationships/image" Target="../media/image558.png"/><Relationship Id="rId229" Type="http://schemas.openxmlformats.org/officeDocument/2006/relationships/customXml" Target="../ink/ink560.xml"/><Relationship Id="rId380" Type="http://schemas.openxmlformats.org/officeDocument/2006/relationships/image" Target="../media/image654.png"/><Relationship Id="rId415" Type="http://schemas.openxmlformats.org/officeDocument/2006/relationships/customXml" Target="../ink/ink653.xml"/><Relationship Id="rId436" Type="http://schemas.openxmlformats.org/officeDocument/2006/relationships/image" Target="../media/image685.png"/><Relationship Id="rId457" Type="http://schemas.openxmlformats.org/officeDocument/2006/relationships/customXml" Target="../ink/ink674.xml"/><Relationship Id="rId240" Type="http://schemas.openxmlformats.org/officeDocument/2006/relationships/image" Target="../media/image576.png"/><Relationship Id="rId261" Type="http://schemas.openxmlformats.org/officeDocument/2006/relationships/customXml" Target="../ink/ink576.xml"/><Relationship Id="rId478" Type="http://schemas.openxmlformats.org/officeDocument/2006/relationships/image" Target="../media/image708.png"/><Relationship Id="rId14" Type="http://schemas.openxmlformats.org/officeDocument/2006/relationships/image" Target="../media/image451.png"/><Relationship Id="rId35" Type="http://schemas.openxmlformats.org/officeDocument/2006/relationships/customXml" Target="../ink/ink463.xml"/><Relationship Id="rId56" Type="http://schemas.openxmlformats.org/officeDocument/2006/relationships/image" Target="../media/image474.png"/><Relationship Id="rId77" Type="http://schemas.openxmlformats.org/officeDocument/2006/relationships/customXml" Target="../ink/ink484.xml"/><Relationship Id="rId100" Type="http://schemas.openxmlformats.org/officeDocument/2006/relationships/image" Target="../media/image498.png"/><Relationship Id="rId282" Type="http://schemas.openxmlformats.org/officeDocument/2006/relationships/image" Target="../media/image599.png"/><Relationship Id="rId317" Type="http://schemas.openxmlformats.org/officeDocument/2006/relationships/customXml" Target="../ink/ink604.xml"/><Relationship Id="rId338" Type="http://schemas.openxmlformats.org/officeDocument/2006/relationships/image" Target="../media/image631.png"/><Relationship Id="rId359" Type="http://schemas.openxmlformats.org/officeDocument/2006/relationships/customXml" Target="../ink/ink625.xml"/><Relationship Id="rId8" Type="http://schemas.openxmlformats.org/officeDocument/2006/relationships/image" Target="../media/image447.png"/><Relationship Id="rId98" Type="http://schemas.openxmlformats.org/officeDocument/2006/relationships/image" Target="../media/image497.png"/><Relationship Id="rId121" Type="http://schemas.openxmlformats.org/officeDocument/2006/relationships/customXml" Target="../ink/ink506.xml"/><Relationship Id="rId142" Type="http://schemas.openxmlformats.org/officeDocument/2006/relationships/image" Target="../media/image522.png"/><Relationship Id="rId163" Type="http://schemas.openxmlformats.org/officeDocument/2006/relationships/customXml" Target="../ink/ink527.xml"/><Relationship Id="rId184" Type="http://schemas.openxmlformats.org/officeDocument/2006/relationships/image" Target="../media/image545.png"/><Relationship Id="rId219" Type="http://schemas.openxmlformats.org/officeDocument/2006/relationships/customXml" Target="../ink/ink555.xml"/><Relationship Id="rId370" Type="http://schemas.openxmlformats.org/officeDocument/2006/relationships/image" Target="../media/image648.png"/><Relationship Id="rId391" Type="http://schemas.openxmlformats.org/officeDocument/2006/relationships/customXml" Target="../ink/ink641.xml"/><Relationship Id="rId405" Type="http://schemas.openxmlformats.org/officeDocument/2006/relationships/customXml" Target="../ink/ink648.xml"/><Relationship Id="rId426" Type="http://schemas.openxmlformats.org/officeDocument/2006/relationships/image" Target="../media/image679.png"/><Relationship Id="rId447" Type="http://schemas.openxmlformats.org/officeDocument/2006/relationships/customXml" Target="../ink/ink669.xml"/><Relationship Id="rId230" Type="http://schemas.openxmlformats.org/officeDocument/2006/relationships/image" Target="../media/image571.png"/><Relationship Id="rId251" Type="http://schemas.openxmlformats.org/officeDocument/2006/relationships/customXml" Target="../ink/ink571.xml"/><Relationship Id="rId468" Type="http://schemas.openxmlformats.org/officeDocument/2006/relationships/image" Target="../media/image703.png"/><Relationship Id="rId25" Type="http://schemas.openxmlformats.org/officeDocument/2006/relationships/customXml" Target="../ink/ink458.xml"/><Relationship Id="rId46" Type="http://schemas.openxmlformats.org/officeDocument/2006/relationships/image" Target="../media/image468.png"/><Relationship Id="rId67" Type="http://schemas.openxmlformats.org/officeDocument/2006/relationships/customXml" Target="../ink/ink479.xml"/><Relationship Id="rId272" Type="http://schemas.openxmlformats.org/officeDocument/2006/relationships/image" Target="../media/image594.png"/><Relationship Id="rId293" Type="http://schemas.openxmlformats.org/officeDocument/2006/relationships/customXml" Target="../ink/ink592.xml"/><Relationship Id="rId307" Type="http://schemas.openxmlformats.org/officeDocument/2006/relationships/customXml" Target="../ink/ink599.xml"/><Relationship Id="rId328" Type="http://schemas.openxmlformats.org/officeDocument/2006/relationships/image" Target="../media/image625.png"/><Relationship Id="rId349" Type="http://schemas.openxmlformats.org/officeDocument/2006/relationships/customXml" Target="../ink/ink620.xml"/><Relationship Id="rId88" Type="http://schemas.openxmlformats.org/officeDocument/2006/relationships/image" Target="../media/image492.png"/><Relationship Id="rId111" Type="http://schemas.openxmlformats.org/officeDocument/2006/relationships/customXml" Target="../ink/ink501.xml"/><Relationship Id="rId132" Type="http://schemas.openxmlformats.org/officeDocument/2006/relationships/image" Target="../media/image516.png"/><Relationship Id="rId153" Type="http://schemas.openxmlformats.org/officeDocument/2006/relationships/customXml" Target="../ink/ink522.xml"/><Relationship Id="rId174" Type="http://schemas.openxmlformats.org/officeDocument/2006/relationships/image" Target="../media/image539.png"/><Relationship Id="rId195" Type="http://schemas.openxmlformats.org/officeDocument/2006/relationships/customXml" Target="../ink/ink543.xml"/><Relationship Id="rId209" Type="http://schemas.openxmlformats.org/officeDocument/2006/relationships/customXml" Target="../ink/ink550.xml"/><Relationship Id="rId360" Type="http://schemas.openxmlformats.org/officeDocument/2006/relationships/image" Target="../media/image643.png"/><Relationship Id="rId381" Type="http://schemas.openxmlformats.org/officeDocument/2006/relationships/customXml" Target="../ink/ink636.xml"/><Relationship Id="rId416" Type="http://schemas.openxmlformats.org/officeDocument/2006/relationships/image" Target="../media/image674.png"/><Relationship Id="rId220" Type="http://schemas.openxmlformats.org/officeDocument/2006/relationships/image" Target="../media/image565.png"/><Relationship Id="rId241" Type="http://schemas.openxmlformats.org/officeDocument/2006/relationships/customXml" Target="../ink/ink566.xml"/><Relationship Id="rId437" Type="http://schemas.openxmlformats.org/officeDocument/2006/relationships/customXml" Target="../ink/ink664.xml"/><Relationship Id="rId458" Type="http://schemas.openxmlformats.org/officeDocument/2006/relationships/image" Target="../media/image697.png"/><Relationship Id="rId479" Type="http://schemas.openxmlformats.org/officeDocument/2006/relationships/customXml" Target="../ink/ink685.xml"/><Relationship Id="rId15" Type="http://schemas.openxmlformats.org/officeDocument/2006/relationships/customXml" Target="../ink/ink453.xml"/><Relationship Id="rId36" Type="http://schemas.openxmlformats.org/officeDocument/2006/relationships/image" Target="../media/image463.png"/><Relationship Id="rId57" Type="http://schemas.openxmlformats.org/officeDocument/2006/relationships/customXml" Target="../ink/ink474.xml"/><Relationship Id="rId262" Type="http://schemas.openxmlformats.org/officeDocument/2006/relationships/image" Target="../media/image588.png"/><Relationship Id="rId283" Type="http://schemas.openxmlformats.org/officeDocument/2006/relationships/customXml" Target="../ink/ink587.xml"/><Relationship Id="rId318" Type="http://schemas.openxmlformats.org/officeDocument/2006/relationships/image" Target="../media/image619.png"/><Relationship Id="rId339" Type="http://schemas.openxmlformats.org/officeDocument/2006/relationships/customXml" Target="../ink/ink615.xml"/><Relationship Id="rId78" Type="http://schemas.openxmlformats.org/officeDocument/2006/relationships/image" Target="../media/image486.png"/><Relationship Id="rId99" Type="http://schemas.openxmlformats.org/officeDocument/2006/relationships/customXml" Target="../ink/ink495.xml"/><Relationship Id="rId101" Type="http://schemas.openxmlformats.org/officeDocument/2006/relationships/customXml" Target="../ink/ink496.xml"/><Relationship Id="rId122" Type="http://schemas.openxmlformats.org/officeDocument/2006/relationships/image" Target="../media/image511.png"/><Relationship Id="rId143" Type="http://schemas.openxmlformats.org/officeDocument/2006/relationships/customXml" Target="../ink/ink517.xml"/><Relationship Id="rId164" Type="http://schemas.openxmlformats.org/officeDocument/2006/relationships/image" Target="../media/image534.png"/><Relationship Id="rId185" Type="http://schemas.openxmlformats.org/officeDocument/2006/relationships/customXml" Target="../ink/ink538.xml"/><Relationship Id="rId350" Type="http://schemas.openxmlformats.org/officeDocument/2006/relationships/image" Target="../media/image637.png"/><Relationship Id="rId371" Type="http://schemas.openxmlformats.org/officeDocument/2006/relationships/customXml" Target="../ink/ink631.xml"/><Relationship Id="rId406" Type="http://schemas.openxmlformats.org/officeDocument/2006/relationships/image" Target="../media/image668.png"/><Relationship Id="rId9" Type="http://schemas.openxmlformats.org/officeDocument/2006/relationships/customXml" Target="../ink/ink450.xml"/><Relationship Id="rId210" Type="http://schemas.openxmlformats.org/officeDocument/2006/relationships/image" Target="../media/image559.png"/><Relationship Id="rId392" Type="http://schemas.openxmlformats.org/officeDocument/2006/relationships/image" Target="../media/image661.png"/><Relationship Id="rId427" Type="http://schemas.openxmlformats.org/officeDocument/2006/relationships/customXml" Target="../ink/ink659.xml"/><Relationship Id="rId448" Type="http://schemas.openxmlformats.org/officeDocument/2006/relationships/image" Target="../media/image692.png"/><Relationship Id="rId469" Type="http://schemas.openxmlformats.org/officeDocument/2006/relationships/customXml" Target="../ink/ink680.xml"/><Relationship Id="rId26" Type="http://schemas.openxmlformats.org/officeDocument/2006/relationships/image" Target="../media/image457.png"/><Relationship Id="rId231" Type="http://schemas.openxmlformats.org/officeDocument/2006/relationships/customXml" Target="../ink/ink561.xml"/><Relationship Id="rId252" Type="http://schemas.openxmlformats.org/officeDocument/2006/relationships/image" Target="../media/image583.png"/><Relationship Id="rId273" Type="http://schemas.openxmlformats.org/officeDocument/2006/relationships/customXml" Target="../ink/ink582.xml"/><Relationship Id="rId294" Type="http://schemas.openxmlformats.org/officeDocument/2006/relationships/image" Target="../media/image606.png"/><Relationship Id="rId308" Type="http://schemas.openxmlformats.org/officeDocument/2006/relationships/image" Target="../media/image614.png"/><Relationship Id="rId329" Type="http://schemas.openxmlformats.org/officeDocument/2006/relationships/customXml" Target="../ink/ink610.xml"/><Relationship Id="rId480" Type="http://schemas.openxmlformats.org/officeDocument/2006/relationships/image" Target="../media/image709.png"/><Relationship Id="rId47" Type="http://schemas.openxmlformats.org/officeDocument/2006/relationships/customXml" Target="../ink/ink469.xml"/><Relationship Id="rId68" Type="http://schemas.openxmlformats.org/officeDocument/2006/relationships/image" Target="../media/image481.png"/><Relationship Id="rId89" Type="http://schemas.openxmlformats.org/officeDocument/2006/relationships/customXml" Target="../ink/ink490.xml"/><Relationship Id="rId112" Type="http://schemas.openxmlformats.org/officeDocument/2006/relationships/image" Target="../media/image505.png"/><Relationship Id="rId133" Type="http://schemas.openxmlformats.org/officeDocument/2006/relationships/customXml" Target="../ink/ink512.xml"/><Relationship Id="rId154" Type="http://schemas.openxmlformats.org/officeDocument/2006/relationships/image" Target="../media/image528.png"/><Relationship Id="rId175" Type="http://schemas.openxmlformats.org/officeDocument/2006/relationships/customXml" Target="../ink/ink533.xml"/><Relationship Id="rId340" Type="http://schemas.openxmlformats.org/officeDocument/2006/relationships/image" Target="../media/image632.png"/><Relationship Id="rId361" Type="http://schemas.openxmlformats.org/officeDocument/2006/relationships/customXml" Target="../ink/ink626.xml"/><Relationship Id="rId196" Type="http://schemas.openxmlformats.org/officeDocument/2006/relationships/image" Target="../media/image552.png"/><Relationship Id="rId200" Type="http://schemas.openxmlformats.org/officeDocument/2006/relationships/image" Target="../media/image554.png"/><Relationship Id="rId382" Type="http://schemas.openxmlformats.org/officeDocument/2006/relationships/image" Target="../media/image655.png"/><Relationship Id="rId417" Type="http://schemas.openxmlformats.org/officeDocument/2006/relationships/customXml" Target="../ink/ink654.xml"/><Relationship Id="rId438" Type="http://schemas.openxmlformats.org/officeDocument/2006/relationships/image" Target="../media/image686.png"/><Relationship Id="rId459" Type="http://schemas.openxmlformats.org/officeDocument/2006/relationships/customXml" Target="../ink/ink675.xml"/><Relationship Id="rId16" Type="http://schemas.openxmlformats.org/officeDocument/2006/relationships/image" Target="../media/image452.png"/><Relationship Id="rId221" Type="http://schemas.openxmlformats.org/officeDocument/2006/relationships/customXml" Target="../ink/ink556.xml"/><Relationship Id="rId242" Type="http://schemas.openxmlformats.org/officeDocument/2006/relationships/image" Target="../media/image577.png"/><Relationship Id="rId263" Type="http://schemas.openxmlformats.org/officeDocument/2006/relationships/customXml" Target="../ink/ink577.xml"/><Relationship Id="rId284" Type="http://schemas.openxmlformats.org/officeDocument/2006/relationships/image" Target="../media/image601.png"/><Relationship Id="rId319" Type="http://schemas.openxmlformats.org/officeDocument/2006/relationships/customXml" Target="../ink/ink605.xml"/><Relationship Id="rId470" Type="http://schemas.openxmlformats.org/officeDocument/2006/relationships/image" Target="../media/image704.png"/><Relationship Id="rId37" Type="http://schemas.openxmlformats.org/officeDocument/2006/relationships/customXml" Target="../ink/ink464.xml"/><Relationship Id="rId58" Type="http://schemas.openxmlformats.org/officeDocument/2006/relationships/image" Target="../media/image475.png"/><Relationship Id="rId79" Type="http://schemas.openxmlformats.org/officeDocument/2006/relationships/customXml" Target="../ink/ink485.xml"/><Relationship Id="rId102" Type="http://schemas.openxmlformats.org/officeDocument/2006/relationships/image" Target="../media/image499.png"/><Relationship Id="rId123" Type="http://schemas.openxmlformats.org/officeDocument/2006/relationships/customXml" Target="../ink/ink507.xml"/><Relationship Id="rId144" Type="http://schemas.openxmlformats.org/officeDocument/2006/relationships/image" Target="../media/image523.png"/><Relationship Id="rId330" Type="http://schemas.openxmlformats.org/officeDocument/2006/relationships/image" Target="../media/image626.png"/><Relationship Id="rId90" Type="http://schemas.openxmlformats.org/officeDocument/2006/relationships/image" Target="../media/image493.png"/><Relationship Id="rId165" Type="http://schemas.openxmlformats.org/officeDocument/2006/relationships/customXml" Target="../ink/ink528.xml"/><Relationship Id="rId186" Type="http://schemas.openxmlformats.org/officeDocument/2006/relationships/image" Target="../media/image546.png"/><Relationship Id="rId351" Type="http://schemas.openxmlformats.org/officeDocument/2006/relationships/customXml" Target="../ink/ink621.xml"/><Relationship Id="rId372" Type="http://schemas.openxmlformats.org/officeDocument/2006/relationships/image" Target="../media/image649.png"/><Relationship Id="rId393" Type="http://schemas.openxmlformats.org/officeDocument/2006/relationships/customXml" Target="../ink/ink642.xml"/><Relationship Id="rId407" Type="http://schemas.openxmlformats.org/officeDocument/2006/relationships/customXml" Target="../ink/ink649.xml"/><Relationship Id="rId428" Type="http://schemas.openxmlformats.org/officeDocument/2006/relationships/image" Target="../media/image681.png"/><Relationship Id="rId449" Type="http://schemas.openxmlformats.org/officeDocument/2006/relationships/customXml" Target="../ink/ink670.xml"/><Relationship Id="rId211" Type="http://schemas.openxmlformats.org/officeDocument/2006/relationships/customXml" Target="../ink/ink551.xml"/><Relationship Id="rId232" Type="http://schemas.openxmlformats.org/officeDocument/2006/relationships/image" Target="../media/image572.png"/><Relationship Id="rId253" Type="http://schemas.openxmlformats.org/officeDocument/2006/relationships/customXml" Target="../ink/ink572.xml"/><Relationship Id="rId274" Type="http://schemas.openxmlformats.org/officeDocument/2006/relationships/image" Target="../media/image595.png"/><Relationship Id="rId295" Type="http://schemas.openxmlformats.org/officeDocument/2006/relationships/customXml" Target="../ink/ink593.xml"/><Relationship Id="rId309" Type="http://schemas.openxmlformats.org/officeDocument/2006/relationships/customXml" Target="../ink/ink600.xml"/><Relationship Id="rId460" Type="http://schemas.openxmlformats.org/officeDocument/2006/relationships/image" Target="../media/image698.png"/><Relationship Id="rId481" Type="http://schemas.openxmlformats.org/officeDocument/2006/relationships/customXml" Target="../ink/ink686.xml"/><Relationship Id="rId27" Type="http://schemas.openxmlformats.org/officeDocument/2006/relationships/customXml" Target="../ink/ink459.xml"/><Relationship Id="rId48" Type="http://schemas.openxmlformats.org/officeDocument/2006/relationships/image" Target="../media/image469.png"/><Relationship Id="rId69" Type="http://schemas.openxmlformats.org/officeDocument/2006/relationships/customXml" Target="../ink/ink480.xml"/><Relationship Id="rId113" Type="http://schemas.openxmlformats.org/officeDocument/2006/relationships/customXml" Target="../ink/ink502.xml"/><Relationship Id="rId134" Type="http://schemas.openxmlformats.org/officeDocument/2006/relationships/image" Target="../media/image517.png"/><Relationship Id="rId320" Type="http://schemas.openxmlformats.org/officeDocument/2006/relationships/image" Target="../media/image621.png"/><Relationship Id="rId80" Type="http://schemas.openxmlformats.org/officeDocument/2006/relationships/image" Target="../media/image487.png"/><Relationship Id="rId155" Type="http://schemas.openxmlformats.org/officeDocument/2006/relationships/customXml" Target="../ink/ink523.xml"/><Relationship Id="rId176" Type="http://schemas.openxmlformats.org/officeDocument/2006/relationships/image" Target="../media/image541.png"/><Relationship Id="rId197" Type="http://schemas.openxmlformats.org/officeDocument/2006/relationships/customXml" Target="../ink/ink544.xml"/><Relationship Id="rId341" Type="http://schemas.openxmlformats.org/officeDocument/2006/relationships/customXml" Target="../ink/ink616.xml"/><Relationship Id="rId362" Type="http://schemas.openxmlformats.org/officeDocument/2006/relationships/image" Target="../media/image644.png"/><Relationship Id="rId383" Type="http://schemas.openxmlformats.org/officeDocument/2006/relationships/customXml" Target="../ink/ink637.xml"/><Relationship Id="rId418" Type="http://schemas.openxmlformats.org/officeDocument/2006/relationships/image" Target="../media/image675.png"/><Relationship Id="rId439" Type="http://schemas.openxmlformats.org/officeDocument/2006/relationships/customXml" Target="../ink/ink665.xml"/><Relationship Id="rId201" Type="http://schemas.openxmlformats.org/officeDocument/2006/relationships/customXml" Target="../ink/ink546.xml"/><Relationship Id="rId222" Type="http://schemas.openxmlformats.org/officeDocument/2006/relationships/image" Target="../media/image566.png"/><Relationship Id="rId243" Type="http://schemas.openxmlformats.org/officeDocument/2006/relationships/customXml" Target="../ink/ink567.xml"/><Relationship Id="rId264" Type="http://schemas.openxmlformats.org/officeDocument/2006/relationships/image" Target="../media/image589.png"/><Relationship Id="rId285" Type="http://schemas.openxmlformats.org/officeDocument/2006/relationships/customXml" Target="../ink/ink588.xml"/><Relationship Id="rId450" Type="http://schemas.openxmlformats.org/officeDocument/2006/relationships/image" Target="../media/image693.png"/><Relationship Id="rId471" Type="http://schemas.openxmlformats.org/officeDocument/2006/relationships/customXml" Target="../ink/ink681.xml"/><Relationship Id="rId17" Type="http://schemas.openxmlformats.org/officeDocument/2006/relationships/customXml" Target="../ink/ink454.xml"/><Relationship Id="rId38" Type="http://schemas.openxmlformats.org/officeDocument/2006/relationships/image" Target="../media/image464.png"/><Relationship Id="rId59" Type="http://schemas.openxmlformats.org/officeDocument/2006/relationships/customXml" Target="../ink/ink475.xml"/><Relationship Id="rId103" Type="http://schemas.openxmlformats.org/officeDocument/2006/relationships/customXml" Target="../ink/ink497.xml"/><Relationship Id="rId124" Type="http://schemas.openxmlformats.org/officeDocument/2006/relationships/image" Target="../media/image512.png"/><Relationship Id="rId310" Type="http://schemas.openxmlformats.org/officeDocument/2006/relationships/image" Target="../media/image615.png"/><Relationship Id="rId70" Type="http://schemas.openxmlformats.org/officeDocument/2006/relationships/image" Target="../media/image482.png"/><Relationship Id="rId91" Type="http://schemas.openxmlformats.org/officeDocument/2006/relationships/customXml" Target="../ink/ink491.xml"/><Relationship Id="rId145" Type="http://schemas.openxmlformats.org/officeDocument/2006/relationships/customXml" Target="../ink/ink518.xml"/><Relationship Id="rId166" Type="http://schemas.openxmlformats.org/officeDocument/2006/relationships/image" Target="../media/image535.png"/><Relationship Id="rId187" Type="http://schemas.openxmlformats.org/officeDocument/2006/relationships/customXml" Target="../ink/ink539.xml"/><Relationship Id="rId331" Type="http://schemas.openxmlformats.org/officeDocument/2006/relationships/customXml" Target="../ink/ink611.xml"/><Relationship Id="rId352" Type="http://schemas.openxmlformats.org/officeDocument/2006/relationships/image" Target="../media/image638.png"/><Relationship Id="rId373" Type="http://schemas.openxmlformats.org/officeDocument/2006/relationships/customXml" Target="../ink/ink632.xml"/><Relationship Id="rId394" Type="http://schemas.openxmlformats.org/officeDocument/2006/relationships/image" Target="../media/image662.png"/><Relationship Id="rId408" Type="http://schemas.openxmlformats.org/officeDocument/2006/relationships/image" Target="../media/image669.png"/><Relationship Id="rId429" Type="http://schemas.openxmlformats.org/officeDocument/2006/relationships/customXml" Target="../ink/ink660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561.png"/><Relationship Id="rId233" Type="http://schemas.openxmlformats.org/officeDocument/2006/relationships/customXml" Target="../ink/ink562.xml"/><Relationship Id="rId254" Type="http://schemas.openxmlformats.org/officeDocument/2006/relationships/image" Target="../media/image584.png"/><Relationship Id="rId440" Type="http://schemas.openxmlformats.org/officeDocument/2006/relationships/image" Target="../media/image687.png"/><Relationship Id="rId28" Type="http://schemas.openxmlformats.org/officeDocument/2006/relationships/image" Target="../media/image458.png"/><Relationship Id="rId49" Type="http://schemas.openxmlformats.org/officeDocument/2006/relationships/customXml" Target="../ink/ink470.xml"/><Relationship Id="rId114" Type="http://schemas.openxmlformats.org/officeDocument/2006/relationships/image" Target="../media/image506.png"/><Relationship Id="rId275" Type="http://schemas.openxmlformats.org/officeDocument/2006/relationships/customXml" Target="../ink/ink583.xml"/><Relationship Id="rId296" Type="http://schemas.openxmlformats.org/officeDocument/2006/relationships/image" Target="../media/image607.png"/><Relationship Id="rId300" Type="http://schemas.openxmlformats.org/officeDocument/2006/relationships/image" Target="../media/image609.png"/><Relationship Id="rId461" Type="http://schemas.openxmlformats.org/officeDocument/2006/relationships/customXml" Target="../ink/ink676.xml"/><Relationship Id="rId482" Type="http://schemas.openxmlformats.org/officeDocument/2006/relationships/image" Target="../media/image711.png"/><Relationship Id="rId60" Type="http://schemas.openxmlformats.org/officeDocument/2006/relationships/image" Target="../media/image476.png"/><Relationship Id="rId81" Type="http://schemas.openxmlformats.org/officeDocument/2006/relationships/customXml" Target="../ink/ink486.xml"/><Relationship Id="rId135" Type="http://schemas.openxmlformats.org/officeDocument/2006/relationships/customXml" Target="../ink/ink513.xml"/><Relationship Id="rId156" Type="http://schemas.openxmlformats.org/officeDocument/2006/relationships/image" Target="../media/image529.png"/><Relationship Id="rId177" Type="http://schemas.openxmlformats.org/officeDocument/2006/relationships/customXml" Target="../ink/ink534.xml"/><Relationship Id="rId198" Type="http://schemas.openxmlformats.org/officeDocument/2006/relationships/image" Target="../media/image553.png"/><Relationship Id="rId321" Type="http://schemas.openxmlformats.org/officeDocument/2006/relationships/customXml" Target="../ink/ink606.xml"/><Relationship Id="rId342" Type="http://schemas.openxmlformats.org/officeDocument/2006/relationships/image" Target="../media/image633.png"/><Relationship Id="rId363" Type="http://schemas.openxmlformats.org/officeDocument/2006/relationships/customXml" Target="../ink/ink627.xml"/><Relationship Id="rId384" Type="http://schemas.openxmlformats.org/officeDocument/2006/relationships/image" Target="../media/image656.png"/><Relationship Id="rId419" Type="http://schemas.openxmlformats.org/officeDocument/2006/relationships/customXml" Target="../ink/ink655.xml"/><Relationship Id="rId202" Type="http://schemas.openxmlformats.org/officeDocument/2006/relationships/image" Target="../media/image555.png"/><Relationship Id="rId223" Type="http://schemas.openxmlformats.org/officeDocument/2006/relationships/customXml" Target="../ink/ink557.xml"/><Relationship Id="rId244" Type="http://schemas.openxmlformats.org/officeDocument/2006/relationships/image" Target="../media/image578.png"/><Relationship Id="rId430" Type="http://schemas.openxmlformats.org/officeDocument/2006/relationships/image" Target="../media/image682.png"/><Relationship Id="rId18" Type="http://schemas.openxmlformats.org/officeDocument/2006/relationships/image" Target="../media/image453.png"/><Relationship Id="rId39" Type="http://schemas.openxmlformats.org/officeDocument/2006/relationships/customXml" Target="../ink/ink465.xml"/><Relationship Id="rId265" Type="http://schemas.openxmlformats.org/officeDocument/2006/relationships/customXml" Target="../ink/ink578.xml"/><Relationship Id="rId286" Type="http://schemas.openxmlformats.org/officeDocument/2006/relationships/image" Target="../media/image602.png"/><Relationship Id="rId451" Type="http://schemas.openxmlformats.org/officeDocument/2006/relationships/customXml" Target="../ink/ink671.xml"/><Relationship Id="rId472" Type="http://schemas.openxmlformats.org/officeDocument/2006/relationships/image" Target="../media/image705.png"/><Relationship Id="rId50" Type="http://schemas.openxmlformats.org/officeDocument/2006/relationships/image" Target="../media/image471.png"/><Relationship Id="rId104" Type="http://schemas.openxmlformats.org/officeDocument/2006/relationships/image" Target="../media/image501.png"/><Relationship Id="rId125" Type="http://schemas.openxmlformats.org/officeDocument/2006/relationships/customXml" Target="../ink/ink508.xml"/><Relationship Id="rId146" Type="http://schemas.openxmlformats.org/officeDocument/2006/relationships/image" Target="../media/image524.png"/><Relationship Id="rId167" Type="http://schemas.openxmlformats.org/officeDocument/2006/relationships/customXml" Target="../ink/ink529.xml"/><Relationship Id="rId188" Type="http://schemas.openxmlformats.org/officeDocument/2006/relationships/image" Target="../media/image547.png"/><Relationship Id="rId311" Type="http://schemas.openxmlformats.org/officeDocument/2006/relationships/customXml" Target="../ink/ink601.xml"/><Relationship Id="rId332" Type="http://schemas.openxmlformats.org/officeDocument/2006/relationships/image" Target="../media/image627.png"/><Relationship Id="rId353" Type="http://schemas.openxmlformats.org/officeDocument/2006/relationships/customXml" Target="../ink/ink622.xml"/><Relationship Id="rId374" Type="http://schemas.openxmlformats.org/officeDocument/2006/relationships/image" Target="../media/image651.png"/><Relationship Id="rId395" Type="http://schemas.openxmlformats.org/officeDocument/2006/relationships/customXml" Target="../ink/ink643.xml"/><Relationship Id="rId409" Type="http://schemas.openxmlformats.org/officeDocument/2006/relationships/customXml" Target="../ink/ink650.xml"/><Relationship Id="rId71" Type="http://schemas.openxmlformats.org/officeDocument/2006/relationships/customXml" Target="../ink/ink481.xml"/><Relationship Id="rId92" Type="http://schemas.openxmlformats.org/officeDocument/2006/relationships/image" Target="../media/image494.png"/><Relationship Id="rId213" Type="http://schemas.openxmlformats.org/officeDocument/2006/relationships/customXml" Target="../ink/ink552.xml"/><Relationship Id="rId234" Type="http://schemas.openxmlformats.org/officeDocument/2006/relationships/image" Target="../media/image573.png"/><Relationship Id="rId420" Type="http://schemas.openxmlformats.org/officeDocument/2006/relationships/image" Target="../media/image676.png"/><Relationship Id="rId2" Type="http://schemas.openxmlformats.org/officeDocument/2006/relationships/image" Target="../media/image444.png"/><Relationship Id="rId29" Type="http://schemas.openxmlformats.org/officeDocument/2006/relationships/customXml" Target="../ink/ink460.xml"/><Relationship Id="rId255" Type="http://schemas.openxmlformats.org/officeDocument/2006/relationships/customXml" Target="../ink/ink573.xml"/><Relationship Id="rId276" Type="http://schemas.openxmlformats.org/officeDocument/2006/relationships/image" Target="../media/image596.png"/><Relationship Id="rId297" Type="http://schemas.openxmlformats.org/officeDocument/2006/relationships/customXml" Target="../ink/ink594.xml"/><Relationship Id="rId441" Type="http://schemas.openxmlformats.org/officeDocument/2006/relationships/customXml" Target="../ink/ink666.xml"/><Relationship Id="rId462" Type="http://schemas.openxmlformats.org/officeDocument/2006/relationships/image" Target="../media/image699.png"/><Relationship Id="rId483" Type="http://schemas.openxmlformats.org/officeDocument/2006/relationships/customXml" Target="../ink/ink687.xml"/><Relationship Id="rId40" Type="http://schemas.openxmlformats.org/officeDocument/2006/relationships/image" Target="../media/image465.png"/><Relationship Id="rId115" Type="http://schemas.openxmlformats.org/officeDocument/2006/relationships/customXml" Target="../ink/ink503.xml"/><Relationship Id="rId136" Type="http://schemas.openxmlformats.org/officeDocument/2006/relationships/image" Target="../media/image518.png"/><Relationship Id="rId157" Type="http://schemas.openxmlformats.org/officeDocument/2006/relationships/customXml" Target="../ink/ink524.xml"/><Relationship Id="rId178" Type="http://schemas.openxmlformats.org/officeDocument/2006/relationships/image" Target="../media/image542.png"/><Relationship Id="rId301" Type="http://schemas.openxmlformats.org/officeDocument/2006/relationships/customXml" Target="../ink/ink596.xml"/><Relationship Id="rId322" Type="http://schemas.openxmlformats.org/officeDocument/2006/relationships/image" Target="../media/image622.png"/><Relationship Id="rId343" Type="http://schemas.openxmlformats.org/officeDocument/2006/relationships/customXml" Target="../ink/ink617.xml"/><Relationship Id="rId364" Type="http://schemas.openxmlformats.org/officeDocument/2006/relationships/image" Target="../media/image645.png"/><Relationship Id="rId61" Type="http://schemas.openxmlformats.org/officeDocument/2006/relationships/customXml" Target="../ink/ink476.xml"/><Relationship Id="rId82" Type="http://schemas.openxmlformats.org/officeDocument/2006/relationships/image" Target="../media/image488.png"/><Relationship Id="rId199" Type="http://schemas.openxmlformats.org/officeDocument/2006/relationships/customXml" Target="../ink/ink545.xml"/><Relationship Id="rId203" Type="http://schemas.openxmlformats.org/officeDocument/2006/relationships/customXml" Target="../ink/ink547.xml"/><Relationship Id="rId385" Type="http://schemas.openxmlformats.org/officeDocument/2006/relationships/customXml" Target="../ink/ink638.xml"/><Relationship Id="rId19" Type="http://schemas.openxmlformats.org/officeDocument/2006/relationships/customXml" Target="../ink/ink455.xml"/><Relationship Id="rId224" Type="http://schemas.openxmlformats.org/officeDocument/2006/relationships/image" Target="../media/image567.png"/><Relationship Id="rId245" Type="http://schemas.openxmlformats.org/officeDocument/2006/relationships/customXml" Target="../ink/ink568.xml"/><Relationship Id="rId266" Type="http://schemas.openxmlformats.org/officeDocument/2006/relationships/image" Target="../media/image591.png"/><Relationship Id="rId287" Type="http://schemas.openxmlformats.org/officeDocument/2006/relationships/customXml" Target="../ink/ink589.xml"/><Relationship Id="rId410" Type="http://schemas.openxmlformats.org/officeDocument/2006/relationships/image" Target="../media/image671.png"/><Relationship Id="rId431" Type="http://schemas.openxmlformats.org/officeDocument/2006/relationships/customXml" Target="../ink/ink661.xml"/><Relationship Id="rId452" Type="http://schemas.openxmlformats.org/officeDocument/2006/relationships/image" Target="../media/image694.png"/><Relationship Id="rId473" Type="http://schemas.openxmlformats.org/officeDocument/2006/relationships/customXml" Target="../ink/ink682.xml"/><Relationship Id="rId30" Type="http://schemas.openxmlformats.org/officeDocument/2006/relationships/image" Target="../media/image459.png"/><Relationship Id="rId105" Type="http://schemas.openxmlformats.org/officeDocument/2006/relationships/customXml" Target="../ink/ink498.xml"/><Relationship Id="rId126" Type="http://schemas.openxmlformats.org/officeDocument/2006/relationships/image" Target="../media/image513.png"/><Relationship Id="rId147" Type="http://schemas.openxmlformats.org/officeDocument/2006/relationships/customXml" Target="../ink/ink519.xml"/><Relationship Id="rId168" Type="http://schemas.openxmlformats.org/officeDocument/2006/relationships/image" Target="../media/image536.png"/><Relationship Id="rId312" Type="http://schemas.openxmlformats.org/officeDocument/2006/relationships/image" Target="../media/image616.png"/><Relationship Id="rId333" Type="http://schemas.openxmlformats.org/officeDocument/2006/relationships/customXml" Target="../ink/ink612.xml"/><Relationship Id="rId354" Type="http://schemas.openxmlformats.org/officeDocument/2006/relationships/image" Target="../media/image639.png"/><Relationship Id="rId51" Type="http://schemas.openxmlformats.org/officeDocument/2006/relationships/customXml" Target="../ink/ink471.xml"/><Relationship Id="rId72" Type="http://schemas.openxmlformats.org/officeDocument/2006/relationships/image" Target="../media/image483.png"/><Relationship Id="rId93" Type="http://schemas.openxmlformats.org/officeDocument/2006/relationships/customXml" Target="../ink/ink492.xml"/><Relationship Id="rId189" Type="http://schemas.openxmlformats.org/officeDocument/2006/relationships/customXml" Target="../ink/ink540.xml"/><Relationship Id="rId375" Type="http://schemas.openxmlformats.org/officeDocument/2006/relationships/customXml" Target="../ink/ink633.xml"/><Relationship Id="rId396" Type="http://schemas.openxmlformats.org/officeDocument/2006/relationships/image" Target="../media/image663.png"/><Relationship Id="rId3" Type="http://schemas.openxmlformats.org/officeDocument/2006/relationships/customXml" Target="../ink/ink447.xml"/><Relationship Id="rId214" Type="http://schemas.openxmlformats.org/officeDocument/2006/relationships/image" Target="../media/image562.png"/><Relationship Id="rId235" Type="http://schemas.openxmlformats.org/officeDocument/2006/relationships/customXml" Target="../ink/ink563.xml"/><Relationship Id="rId256" Type="http://schemas.openxmlformats.org/officeDocument/2006/relationships/image" Target="../media/image585.png"/><Relationship Id="rId277" Type="http://schemas.openxmlformats.org/officeDocument/2006/relationships/customXml" Target="../ink/ink584.xml"/><Relationship Id="rId298" Type="http://schemas.openxmlformats.org/officeDocument/2006/relationships/image" Target="../media/image608.png"/><Relationship Id="rId400" Type="http://schemas.openxmlformats.org/officeDocument/2006/relationships/image" Target="../media/image665.png"/><Relationship Id="rId421" Type="http://schemas.openxmlformats.org/officeDocument/2006/relationships/customXml" Target="../ink/ink656.xml"/><Relationship Id="rId442" Type="http://schemas.openxmlformats.org/officeDocument/2006/relationships/image" Target="../media/image688.png"/><Relationship Id="rId463" Type="http://schemas.openxmlformats.org/officeDocument/2006/relationships/customXml" Target="../ink/ink677.xml"/><Relationship Id="rId484" Type="http://schemas.openxmlformats.org/officeDocument/2006/relationships/image" Target="../media/image712.png"/><Relationship Id="rId116" Type="http://schemas.openxmlformats.org/officeDocument/2006/relationships/image" Target="../media/image507.png"/><Relationship Id="rId137" Type="http://schemas.openxmlformats.org/officeDocument/2006/relationships/customXml" Target="../ink/ink514.xml"/><Relationship Id="rId158" Type="http://schemas.openxmlformats.org/officeDocument/2006/relationships/image" Target="../media/image531.png"/><Relationship Id="rId302" Type="http://schemas.openxmlformats.org/officeDocument/2006/relationships/image" Target="../media/image611.png"/><Relationship Id="rId323" Type="http://schemas.openxmlformats.org/officeDocument/2006/relationships/customXml" Target="../ink/ink607.xml"/><Relationship Id="rId344" Type="http://schemas.openxmlformats.org/officeDocument/2006/relationships/image" Target="../media/image634.png"/><Relationship Id="rId20" Type="http://schemas.openxmlformats.org/officeDocument/2006/relationships/image" Target="../media/image454.png"/><Relationship Id="rId41" Type="http://schemas.openxmlformats.org/officeDocument/2006/relationships/customXml" Target="../ink/ink466.xml"/><Relationship Id="rId62" Type="http://schemas.openxmlformats.org/officeDocument/2006/relationships/image" Target="../media/image477.png"/><Relationship Id="rId83" Type="http://schemas.openxmlformats.org/officeDocument/2006/relationships/customXml" Target="../ink/ink487.xml"/><Relationship Id="rId179" Type="http://schemas.openxmlformats.org/officeDocument/2006/relationships/customXml" Target="../ink/ink535.xml"/><Relationship Id="rId365" Type="http://schemas.openxmlformats.org/officeDocument/2006/relationships/customXml" Target="../ink/ink628.xml"/><Relationship Id="rId386" Type="http://schemas.openxmlformats.org/officeDocument/2006/relationships/image" Target="../media/image657.png"/><Relationship Id="rId190" Type="http://schemas.openxmlformats.org/officeDocument/2006/relationships/image" Target="../media/image548.png"/><Relationship Id="rId204" Type="http://schemas.openxmlformats.org/officeDocument/2006/relationships/image" Target="../media/image556.png"/><Relationship Id="rId225" Type="http://schemas.openxmlformats.org/officeDocument/2006/relationships/customXml" Target="../ink/ink558.xml"/><Relationship Id="rId246" Type="http://schemas.openxmlformats.org/officeDocument/2006/relationships/image" Target="../media/image579.png"/><Relationship Id="rId267" Type="http://schemas.openxmlformats.org/officeDocument/2006/relationships/customXml" Target="../ink/ink579.xml"/><Relationship Id="rId288" Type="http://schemas.openxmlformats.org/officeDocument/2006/relationships/image" Target="../media/image603.png"/><Relationship Id="rId411" Type="http://schemas.openxmlformats.org/officeDocument/2006/relationships/customXml" Target="../ink/ink651.xml"/><Relationship Id="rId432" Type="http://schemas.openxmlformats.org/officeDocument/2006/relationships/image" Target="../media/image683.png"/><Relationship Id="rId453" Type="http://schemas.openxmlformats.org/officeDocument/2006/relationships/customXml" Target="../ink/ink672.xml"/><Relationship Id="rId474" Type="http://schemas.openxmlformats.org/officeDocument/2006/relationships/image" Target="../media/image706.png"/><Relationship Id="rId106" Type="http://schemas.openxmlformats.org/officeDocument/2006/relationships/image" Target="../media/image502.png"/><Relationship Id="rId127" Type="http://schemas.openxmlformats.org/officeDocument/2006/relationships/customXml" Target="../ink/ink509.xml"/><Relationship Id="rId313" Type="http://schemas.openxmlformats.org/officeDocument/2006/relationships/customXml" Target="../ink/ink602.xml"/><Relationship Id="rId10" Type="http://schemas.openxmlformats.org/officeDocument/2006/relationships/image" Target="../media/image448.png"/><Relationship Id="rId31" Type="http://schemas.openxmlformats.org/officeDocument/2006/relationships/customXml" Target="../ink/ink461.xml"/><Relationship Id="rId52" Type="http://schemas.openxmlformats.org/officeDocument/2006/relationships/image" Target="../media/image472.png"/><Relationship Id="rId73" Type="http://schemas.openxmlformats.org/officeDocument/2006/relationships/customXml" Target="../ink/ink482.xml"/><Relationship Id="rId94" Type="http://schemas.openxmlformats.org/officeDocument/2006/relationships/image" Target="../media/image495.png"/><Relationship Id="rId148" Type="http://schemas.openxmlformats.org/officeDocument/2006/relationships/image" Target="../media/image525.png"/><Relationship Id="rId169" Type="http://schemas.openxmlformats.org/officeDocument/2006/relationships/customXml" Target="../ink/ink530.xml"/><Relationship Id="rId334" Type="http://schemas.openxmlformats.org/officeDocument/2006/relationships/image" Target="../media/image628.png"/><Relationship Id="rId355" Type="http://schemas.openxmlformats.org/officeDocument/2006/relationships/customXml" Target="../ink/ink623.xml"/><Relationship Id="rId376" Type="http://schemas.openxmlformats.org/officeDocument/2006/relationships/image" Target="../media/image652.png"/><Relationship Id="rId397" Type="http://schemas.openxmlformats.org/officeDocument/2006/relationships/customXml" Target="../ink/ink644.xml"/><Relationship Id="rId4" Type="http://schemas.openxmlformats.org/officeDocument/2006/relationships/image" Target="../media/image445.png"/><Relationship Id="rId180" Type="http://schemas.openxmlformats.org/officeDocument/2006/relationships/image" Target="../media/image543.png"/><Relationship Id="rId215" Type="http://schemas.openxmlformats.org/officeDocument/2006/relationships/customXml" Target="../ink/ink553.xml"/><Relationship Id="rId236" Type="http://schemas.openxmlformats.org/officeDocument/2006/relationships/image" Target="../media/image574.png"/><Relationship Id="rId257" Type="http://schemas.openxmlformats.org/officeDocument/2006/relationships/customXml" Target="../ink/ink574.xml"/><Relationship Id="rId278" Type="http://schemas.openxmlformats.org/officeDocument/2006/relationships/image" Target="../media/image597.png"/><Relationship Id="rId401" Type="http://schemas.openxmlformats.org/officeDocument/2006/relationships/customXml" Target="../ink/ink646.xml"/><Relationship Id="rId422" Type="http://schemas.openxmlformats.org/officeDocument/2006/relationships/image" Target="../media/image677.png"/><Relationship Id="rId443" Type="http://schemas.openxmlformats.org/officeDocument/2006/relationships/customXml" Target="../ink/ink667.xml"/><Relationship Id="rId464" Type="http://schemas.openxmlformats.org/officeDocument/2006/relationships/image" Target="../media/image701.png"/><Relationship Id="rId303" Type="http://schemas.openxmlformats.org/officeDocument/2006/relationships/customXml" Target="../ink/ink597.xml"/><Relationship Id="rId485" Type="http://schemas.openxmlformats.org/officeDocument/2006/relationships/customXml" Target="../ink/ink688.xml"/><Relationship Id="rId42" Type="http://schemas.openxmlformats.org/officeDocument/2006/relationships/image" Target="../media/image466.png"/><Relationship Id="rId84" Type="http://schemas.openxmlformats.org/officeDocument/2006/relationships/image" Target="../media/image489.png"/><Relationship Id="rId138" Type="http://schemas.openxmlformats.org/officeDocument/2006/relationships/image" Target="../media/image519.png"/><Relationship Id="rId345" Type="http://schemas.openxmlformats.org/officeDocument/2006/relationships/customXml" Target="../ink/ink618.xml"/><Relationship Id="rId387" Type="http://schemas.openxmlformats.org/officeDocument/2006/relationships/customXml" Target="../ink/ink639.xml"/><Relationship Id="rId191" Type="http://schemas.openxmlformats.org/officeDocument/2006/relationships/customXml" Target="../ink/ink541.xml"/><Relationship Id="rId205" Type="http://schemas.openxmlformats.org/officeDocument/2006/relationships/customXml" Target="../ink/ink548.xml"/><Relationship Id="rId247" Type="http://schemas.openxmlformats.org/officeDocument/2006/relationships/customXml" Target="../ink/ink569.xml"/><Relationship Id="rId412" Type="http://schemas.openxmlformats.org/officeDocument/2006/relationships/image" Target="../media/image672.png"/><Relationship Id="rId107" Type="http://schemas.openxmlformats.org/officeDocument/2006/relationships/customXml" Target="../ink/ink499.xml"/><Relationship Id="rId289" Type="http://schemas.openxmlformats.org/officeDocument/2006/relationships/customXml" Target="../ink/ink590.xml"/><Relationship Id="rId454" Type="http://schemas.openxmlformats.org/officeDocument/2006/relationships/image" Target="../media/image695.png"/><Relationship Id="rId11" Type="http://schemas.openxmlformats.org/officeDocument/2006/relationships/customXml" Target="../ink/ink451.xml"/><Relationship Id="rId53" Type="http://schemas.openxmlformats.org/officeDocument/2006/relationships/customXml" Target="../ink/ink472.xml"/><Relationship Id="rId149" Type="http://schemas.openxmlformats.org/officeDocument/2006/relationships/customXml" Target="../ink/ink520.xml"/><Relationship Id="rId314" Type="http://schemas.openxmlformats.org/officeDocument/2006/relationships/image" Target="../media/image617.png"/><Relationship Id="rId356" Type="http://schemas.openxmlformats.org/officeDocument/2006/relationships/image" Target="../media/image641.png"/><Relationship Id="rId398" Type="http://schemas.openxmlformats.org/officeDocument/2006/relationships/image" Target="../media/image664.png"/><Relationship Id="rId95" Type="http://schemas.openxmlformats.org/officeDocument/2006/relationships/customXml" Target="../ink/ink493.xml"/><Relationship Id="rId160" Type="http://schemas.openxmlformats.org/officeDocument/2006/relationships/image" Target="../media/image532.png"/><Relationship Id="rId216" Type="http://schemas.openxmlformats.org/officeDocument/2006/relationships/image" Target="../media/image563.png"/><Relationship Id="rId423" Type="http://schemas.openxmlformats.org/officeDocument/2006/relationships/customXml" Target="../ink/ink657.xml"/><Relationship Id="rId258" Type="http://schemas.openxmlformats.org/officeDocument/2006/relationships/image" Target="../media/image586.png"/><Relationship Id="rId465" Type="http://schemas.openxmlformats.org/officeDocument/2006/relationships/customXml" Target="../ink/ink678.xml"/><Relationship Id="rId22" Type="http://schemas.openxmlformats.org/officeDocument/2006/relationships/image" Target="../media/image455.png"/><Relationship Id="rId64" Type="http://schemas.openxmlformats.org/officeDocument/2006/relationships/image" Target="../media/image478.png"/><Relationship Id="rId118" Type="http://schemas.openxmlformats.org/officeDocument/2006/relationships/image" Target="../media/image508.png"/><Relationship Id="rId325" Type="http://schemas.openxmlformats.org/officeDocument/2006/relationships/customXml" Target="../ink/ink608.xml"/><Relationship Id="rId367" Type="http://schemas.openxmlformats.org/officeDocument/2006/relationships/customXml" Target="../ink/ink629.xml"/><Relationship Id="rId171" Type="http://schemas.openxmlformats.org/officeDocument/2006/relationships/customXml" Target="../ink/ink531.xml"/><Relationship Id="rId227" Type="http://schemas.openxmlformats.org/officeDocument/2006/relationships/customXml" Target="../ink/ink559.xml"/><Relationship Id="rId269" Type="http://schemas.openxmlformats.org/officeDocument/2006/relationships/customXml" Target="../ink/ink580.xml"/><Relationship Id="rId434" Type="http://schemas.openxmlformats.org/officeDocument/2006/relationships/image" Target="../media/image684.png"/><Relationship Id="rId476" Type="http://schemas.openxmlformats.org/officeDocument/2006/relationships/image" Target="../media/image707.png"/><Relationship Id="rId33" Type="http://schemas.openxmlformats.org/officeDocument/2006/relationships/customXml" Target="../ink/ink462.xml"/><Relationship Id="rId129" Type="http://schemas.openxmlformats.org/officeDocument/2006/relationships/customXml" Target="../ink/ink510.xml"/><Relationship Id="rId280" Type="http://schemas.openxmlformats.org/officeDocument/2006/relationships/image" Target="../media/image598.png"/><Relationship Id="rId336" Type="http://schemas.openxmlformats.org/officeDocument/2006/relationships/image" Target="../media/image629.png"/><Relationship Id="rId75" Type="http://schemas.openxmlformats.org/officeDocument/2006/relationships/customXml" Target="../ink/ink483.xml"/><Relationship Id="rId140" Type="http://schemas.openxmlformats.org/officeDocument/2006/relationships/image" Target="../media/image521.png"/><Relationship Id="rId182" Type="http://schemas.openxmlformats.org/officeDocument/2006/relationships/image" Target="../media/image544.png"/><Relationship Id="rId378" Type="http://schemas.openxmlformats.org/officeDocument/2006/relationships/image" Target="../media/image653.png"/><Relationship Id="rId403" Type="http://schemas.openxmlformats.org/officeDocument/2006/relationships/customXml" Target="../ink/ink647.xml"/><Relationship Id="rId6" Type="http://schemas.openxmlformats.org/officeDocument/2006/relationships/image" Target="../media/image446.png"/><Relationship Id="rId238" Type="http://schemas.openxmlformats.org/officeDocument/2006/relationships/image" Target="../media/image575.png"/><Relationship Id="rId445" Type="http://schemas.openxmlformats.org/officeDocument/2006/relationships/customXml" Target="../ink/ink668.xml"/><Relationship Id="rId487" Type="http://schemas.openxmlformats.org/officeDocument/2006/relationships/customXml" Target="../ink/ink689.xml"/><Relationship Id="rId291" Type="http://schemas.openxmlformats.org/officeDocument/2006/relationships/customXml" Target="../ink/ink591.xml"/><Relationship Id="rId305" Type="http://schemas.openxmlformats.org/officeDocument/2006/relationships/customXml" Target="../ink/ink598.xml"/><Relationship Id="rId347" Type="http://schemas.openxmlformats.org/officeDocument/2006/relationships/customXml" Target="../ink/ink619.xml"/><Relationship Id="rId44" Type="http://schemas.openxmlformats.org/officeDocument/2006/relationships/image" Target="../media/image467.png"/><Relationship Id="rId86" Type="http://schemas.openxmlformats.org/officeDocument/2006/relationships/image" Target="../media/image491.png"/><Relationship Id="rId151" Type="http://schemas.openxmlformats.org/officeDocument/2006/relationships/customXml" Target="../ink/ink521.xml"/><Relationship Id="rId389" Type="http://schemas.openxmlformats.org/officeDocument/2006/relationships/customXml" Target="../ink/ink640.xml"/><Relationship Id="rId193" Type="http://schemas.openxmlformats.org/officeDocument/2006/relationships/customXml" Target="../ink/ink542.xml"/><Relationship Id="rId207" Type="http://schemas.openxmlformats.org/officeDocument/2006/relationships/customXml" Target="../ink/ink549.xml"/><Relationship Id="rId249" Type="http://schemas.openxmlformats.org/officeDocument/2006/relationships/customXml" Target="../ink/ink570.xml"/><Relationship Id="rId414" Type="http://schemas.openxmlformats.org/officeDocument/2006/relationships/image" Target="../media/image673.png"/><Relationship Id="rId456" Type="http://schemas.openxmlformats.org/officeDocument/2006/relationships/image" Target="../media/image696.png"/><Relationship Id="rId13" Type="http://schemas.openxmlformats.org/officeDocument/2006/relationships/customXml" Target="../ink/ink452.xml"/><Relationship Id="rId109" Type="http://schemas.openxmlformats.org/officeDocument/2006/relationships/customXml" Target="../ink/ink500.xml"/><Relationship Id="rId260" Type="http://schemas.openxmlformats.org/officeDocument/2006/relationships/image" Target="../media/image587.png"/><Relationship Id="rId316" Type="http://schemas.openxmlformats.org/officeDocument/2006/relationships/image" Target="../media/image618.png"/><Relationship Id="rId55" Type="http://schemas.openxmlformats.org/officeDocument/2006/relationships/customXml" Target="../ink/ink473.xml"/><Relationship Id="rId97" Type="http://schemas.openxmlformats.org/officeDocument/2006/relationships/customXml" Target="../ink/ink494.xml"/><Relationship Id="rId120" Type="http://schemas.openxmlformats.org/officeDocument/2006/relationships/image" Target="../media/image509.png"/><Relationship Id="rId358" Type="http://schemas.openxmlformats.org/officeDocument/2006/relationships/image" Target="../media/image6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6.png"/><Relationship Id="rId2" Type="http://schemas.openxmlformats.org/officeDocument/2006/relationships/image" Target="../media/image7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8.xml"/><Relationship Id="rId21" Type="http://schemas.openxmlformats.org/officeDocument/2006/relationships/customXml" Target="../ink/ink10.xml"/><Relationship Id="rId42" Type="http://schemas.openxmlformats.org/officeDocument/2006/relationships/image" Target="../media/image38.png"/><Relationship Id="rId63" Type="http://schemas.openxmlformats.org/officeDocument/2006/relationships/customXml" Target="../ink/ink31.xml"/><Relationship Id="rId84" Type="http://schemas.openxmlformats.org/officeDocument/2006/relationships/image" Target="../media/image59.png"/><Relationship Id="rId138" Type="http://schemas.openxmlformats.org/officeDocument/2006/relationships/image" Target="../media/image86.png"/><Relationship Id="rId159" Type="http://schemas.openxmlformats.org/officeDocument/2006/relationships/customXml" Target="../ink/ink79.xml"/><Relationship Id="rId170" Type="http://schemas.openxmlformats.org/officeDocument/2006/relationships/image" Target="../media/image102.png"/><Relationship Id="rId191" Type="http://schemas.openxmlformats.org/officeDocument/2006/relationships/customXml" Target="../ink/ink95.xml"/><Relationship Id="rId205" Type="http://schemas.openxmlformats.org/officeDocument/2006/relationships/customXml" Target="../ink/ink102.xml"/><Relationship Id="rId226" Type="http://schemas.openxmlformats.org/officeDocument/2006/relationships/image" Target="../media/image130.png"/><Relationship Id="rId247" Type="http://schemas.openxmlformats.org/officeDocument/2006/relationships/customXml" Target="../ink/ink123.xml"/><Relationship Id="rId107" Type="http://schemas.openxmlformats.org/officeDocument/2006/relationships/customXml" Target="../ink/ink53.xml"/><Relationship Id="rId268" Type="http://schemas.openxmlformats.org/officeDocument/2006/relationships/image" Target="../media/image151.png"/><Relationship Id="rId11" Type="http://schemas.openxmlformats.org/officeDocument/2006/relationships/customXml" Target="../ink/ink5.xml"/><Relationship Id="rId32" Type="http://schemas.openxmlformats.org/officeDocument/2006/relationships/image" Target="../media/image33.png"/><Relationship Id="rId53" Type="http://schemas.openxmlformats.org/officeDocument/2006/relationships/customXml" Target="../ink/ink26.xml"/><Relationship Id="rId74" Type="http://schemas.openxmlformats.org/officeDocument/2006/relationships/image" Target="../media/image54.png"/><Relationship Id="rId128" Type="http://schemas.openxmlformats.org/officeDocument/2006/relationships/image" Target="../media/image81.png"/><Relationship Id="rId149" Type="http://schemas.openxmlformats.org/officeDocument/2006/relationships/customXml" Target="../ink/ink74.xml"/><Relationship Id="rId5" Type="http://schemas.openxmlformats.org/officeDocument/2006/relationships/customXml" Target="../ink/ink2.xml"/><Relationship Id="rId95" Type="http://schemas.openxmlformats.org/officeDocument/2006/relationships/customXml" Target="../ink/ink47.xml"/><Relationship Id="rId160" Type="http://schemas.openxmlformats.org/officeDocument/2006/relationships/image" Target="../media/image97.png"/><Relationship Id="rId181" Type="http://schemas.openxmlformats.org/officeDocument/2006/relationships/customXml" Target="../ink/ink90.xml"/><Relationship Id="rId216" Type="http://schemas.openxmlformats.org/officeDocument/2006/relationships/image" Target="../media/image125.png"/><Relationship Id="rId237" Type="http://schemas.openxmlformats.org/officeDocument/2006/relationships/customXml" Target="../ink/ink118.xml"/><Relationship Id="rId258" Type="http://schemas.openxmlformats.org/officeDocument/2006/relationships/image" Target="../media/image146.png"/><Relationship Id="rId22" Type="http://schemas.openxmlformats.org/officeDocument/2006/relationships/image" Target="../media/image28.png"/><Relationship Id="rId43" Type="http://schemas.openxmlformats.org/officeDocument/2006/relationships/customXml" Target="../ink/ink21.xml"/><Relationship Id="rId64" Type="http://schemas.openxmlformats.org/officeDocument/2006/relationships/image" Target="../media/image49.png"/><Relationship Id="rId118" Type="http://schemas.openxmlformats.org/officeDocument/2006/relationships/image" Target="../media/image76.png"/><Relationship Id="rId139" Type="http://schemas.openxmlformats.org/officeDocument/2006/relationships/customXml" Target="../ink/ink69.xml"/><Relationship Id="rId85" Type="http://schemas.openxmlformats.org/officeDocument/2006/relationships/customXml" Target="../ink/ink42.xml"/><Relationship Id="rId150" Type="http://schemas.openxmlformats.org/officeDocument/2006/relationships/image" Target="../media/image92.png"/><Relationship Id="rId171" Type="http://schemas.openxmlformats.org/officeDocument/2006/relationships/customXml" Target="../ink/ink85.xml"/><Relationship Id="rId192" Type="http://schemas.openxmlformats.org/officeDocument/2006/relationships/image" Target="../media/image113.png"/><Relationship Id="rId206" Type="http://schemas.openxmlformats.org/officeDocument/2006/relationships/image" Target="../media/image120.png"/><Relationship Id="rId227" Type="http://schemas.openxmlformats.org/officeDocument/2006/relationships/customXml" Target="../ink/ink113.xml"/><Relationship Id="rId248" Type="http://schemas.openxmlformats.org/officeDocument/2006/relationships/image" Target="../media/image141.png"/><Relationship Id="rId269" Type="http://schemas.openxmlformats.org/officeDocument/2006/relationships/customXml" Target="../ink/ink134.xml"/><Relationship Id="rId12" Type="http://schemas.openxmlformats.org/officeDocument/2006/relationships/image" Target="../media/image23.png"/><Relationship Id="rId33" Type="http://schemas.openxmlformats.org/officeDocument/2006/relationships/customXml" Target="../ink/ink16.xml"/><Relationship Id="rId108" Type="http://schemas.openxmlformats.org/officeDocument/2006/relationships/image" Target="../media/image71.png"/><Relationship Id="rId129" Type="http://schemas.openxmlformats.org/officeDocument/2006/relationships/customXml" Target="../ink/ink64.xml"/><Relationship Id="rId54" Type="http://schemas.openxmlformats.org/officeDocument/2006/relationships/image" Target="../media/image44.png"/><Relationship Id="rId75" Type="http://schemas.openxmlformats.org/officeDocument/2006/relationships/customXml" Target="../ink/ink37.xml"/><Relationship Id="rId96" Type="http://schemas.openxmlformats.org/officeDocument/2006/relationships/image" Target="../media/image65.png"/><Relationship Id="rId140" Type="http://schemas.openxmlformats.org/officeDocument/2006/relationships/image" Target="../media/image87.png"/><Relationship Id="rId161" Type="http://schemas.openxmlformats.org/officeDocument/2006/relationships/customXml" Target="../ink/ink80.xml"/><Relationship Id="rId182" Type="http://schemas.openxmlformats.org/officeDocument/2006/relationships/image" Target="../media/image108.png"/><Relationship Id="rId217" Type="http://schemas.openxmlformats.org/officeDocument/2006/relationships/customXml" Target="../ink/ink108.xml"/><Relationship Id="rId6" Type="http://schemas.openxmlformats.org/officeDocument/2006/relationships/image" Target="../media/image20.png"/><Relationship Id="rId238" Type="http://schemas.openxmlformats.org/officeDocument/2006/relationships/image" Target="../media/image136.png"/><Relationship Id="rId259" Type="http://schemas.openxmlformats.org/officeDocument/2006/relationships/customXml" Target="../ink/ink129.xml"/><Relationship Id="rId23" Type="http://schemas.openxmlformats.org/officeDocument/2006/relationships/customXml" Target="../ink/ink11.xml"/><Relationship Id="rId119" Type="http://schemas.openxmlformats.org/officeDocument/2006/relationships/customXml" Target="../ink/ink59.xml"/><Relationship Id="rId270" Type="http://schemas.openxmlformats.org/officeDocument/2006/relationships/image" Target="../media/image152.png"/><Relationship Id="rId44" Type="http://schemas.openxmlformats.org/officeDocument/2006/relationships/image" Target="../media/image39.png"/><Relationship Id="rId60" Type="http://schemas.openxmlformats.org/officeDocument/2006/relationships/image" Target="../media/image47.png"/><Relationship Id="rId65" Type="http://schemas.openxmlformats.org/officeDocument/2006/relationships/customXml" Target="../ink/ink32.xml"/><Relationship Id="rId81" Type="http://schemas.openxmlformats.org/officeDocument/2006/relationships/customXml" Target="../ink/ink40.xml"/><Relationship Id="rId86" Type="http://schemas.openxmlformats.org/officeDocument/2006/relationships/image" Target="../media/image60.png"/><Relationship Id="rId130" Type="http://schemas.openxmlformats.org/officeDocument/2006/relationships/image" Target="../media/image82.png"/><Relationship Id="rId135" Type="http://schemas.openxmlformats.org/officeDocument/2006/relationships/customXml" Target="../ink/ink67.xml"/><Relationship Id="rId151" Type="http://schemas.openxmlformats.org/officeDocument/2006/relationships/customXml" Target="../ink/ink75.xml"/><Relationship Id="rId156" Type="http://schemas.openxmlformats.org/officeDocument/2006/relationships/image" Target="../media/image95.png"/><Relationship Id="rId177" Type="http://schemas.openxmlformats.org/officeDocument/2006/relationships/customXml" Target="../ink/ink88.xml"/><Relationship Id="rId198" Type="http://schemas.openxmlformats.org/officeDocument/2006/relationships/image" Target="../media/image116.png"/><Relationship Id="rId172" Type="http://schemas.openxmlformats.org/officeDocument/2006/relationships/image" Target="../media/image103.png"/><Relationship Id="rId193" Type="http://schemas.openxmlformats.org/officeDocument/2006/relationships/customXml" Target="../ink/ink96.xml"/><Relationship Id="rId202" Type="http://schemas.openxmlformats.org/officeDocument/2006/relationships/image" Target="../media/image118.png"/><Relationship Id="rId207" Type="http://schemas.openxmlformats.org/officeDocument/2006/relationships/customXml" Target="../ink/ink103.xml"/><Relationship Id="rId223" Type="http://schemas.openxmlformats.org/officeDocument/2006/relationships/customXml" Target="../ink/ink111.xml"/><Relationship Id="rId228" Type="http://schemas.openxmlformats.org/officeDocument/2006/relationships/image" Target="../media/image131.png"/><Relationship Id="rId244" Type="http://schemas.openxmlformats.org/officeDocument/2006/relationships/image" Target="../media/image139.png"/><Relationship Id="rId249" Type="http://schemas.openxmlformats.org/officeDocument/2006/relationships/customXml" Target="../ink/ink124.xml"/><Relationship Id="rId13" Type="http://schemas.openxmlformats.org/officeDocument/2006/relationships/customXml" Target="../ink/ink6.xml"/><Relationship Id="rId18" Type="http://schemas.openxmlformats.org/officeDocument/2006/relationships/image" Target="../media/image26.png"/><Relationship Id="rId39" Type="http://schemas.openxmlformats.org/officeDocument/2006/relationships/customXml" Target="../ink/ink19.xml"/><Relationship Id="rId109" Type="http://schemas.openxmlformats.org/officeDocument/2006/relationships/customXml" Target="../ink/ink54.xml"/><Relationship Id="rId260" Type="http://schemas.openxmlformats.org/officeDocument/2006/relationships/image" Target="../media/image147.png"/><Relationship Id="rId265" Type="http://schemas.openxmlformats.org/officeDocument/2006/relationships/customXml" Target="../ink/ink132.xml"/><Relationship Id="rId34" Type="http://schemas.openxmlformats.org/officeDocument/2006/relationships/image" Target="../media/image34.png"/><Relationship Id="rId50" Type="http://schemas.openxmlformats.org/officeDocument/2006/relationships/image" Target="../media/image42.png"/><Relationship Id="rId55" Type="http://schemas.openxmlformats.org/officeDocument/2006/relationships/customXml" Target="../ink/ink27.xml"/><Relationship Id="rId76" Type="http://schemas.openxmlformats.org/officeDocument/2006/relationships/image" Target="../media/image55.png"/><Relationship Id="rId97" Type="http://schemas.openxmlformats.org/officeDocument/2006/relationships/customXml" Target="../ink/ink48.xml"/><Relationship Id="rId104" Type="http://schemas.openxmlformats.org/officeDocument/2006/relationships/image" Target="../media/image69.png"/><Relationship Id="rId120" Type="http://schemas.openxmlformats.org/officeDocument/2006/relationships/image" Target="../media/image77.png"/><Relationship Id="rId125" Type="http://schemas.openxmlformats.org/officeDocument/2006/relationships/customXml" Target="../ink/ink62.xml"/><Relationship Id="rId141" Type="http://schemas.openxmlformats.org/officeDocument/2006/relationships/customXml" Target="../ink/ink70.xml"/><Relationship Id="rId146" Type="http://schemas.openxmlformats.org/officeDocument/2006/relationships/image" Target="../media/image90.png"/><Relationship Id="rId167" Type="http://schemas.openxmlformats.org/officeDocument/2006/relationships/customXml" Target="../ink/ink83.xml"/><Relationship Id="rId188" Type="http://schemas.openxmlformats.org/officeDocument/2006/relationships/image" Target="../media/image111.png"/><Relationship Id="rId7" Type="http://schemas.openxmlformats.org/officeDocument/2006/relationships/customXml" Target="../ink/ink3.xml"/><Relationship Id="rId71" Type="http://schemas.openxmlformats.org/officeDocument/2006/relationships/customXml" Target="../ink/ink35.xml"/><Relationship Id="rId92" Type="http://schemas.openxmlformats.org/officeDocument/2006/relationships/image" Target="../media/image63.png"/><Relationship Id="rId162" Type="http://schemas.openxmlformats.org/officeDocument/2006/relationships/image" Target="../media/image98.png"/><Relationship Id="rId183" Type="http://schemas.openxmlformats.org/officeDocument/2006/relationships/customXml" Target="../ink/ink91.xml"/><Relationship Id="rId213" Type="http://schemas.openxmlformats.org/officeDocument/2006/relationships/customXml" Target="../ink/ink106.xml"/><Relationship Id="rId218" Type="http://schemas.openxmlformats.org/officeDocument/2006/relationships/image" Target="../media/image126.png"/><Relationship Id="rId234" Type="http://schemas.openxmlformats.org/officeDocument/2006/relationships/image" Target="../media/image134.png"/><Relationship Id="rId239" Type="http://schemas.openxmlformats.org/officeDocument/2006/relationships/customXml" Target="../ink/ink119.xml"/><Relationship Id="rId2" Type="http://schemas.openxmlformats.org/officeDocument/2006/relationships/image" Target="../media/image18.png"/><Relationship Id="rId29" Type="http://schemas.openxmlformats.org/officeDocument/2006/relationships/customXml" Target="../ink/ink14.xml"/><Relationship Id="rId250" Type="http://schemas.openxmlformats.org/officeDocument/2006/relationships/image" Target="../media/image142.png"/><Relationship Id="rId255" Type="http://schemas.openxmlformats.org/officeDocument/2006/relationships/customXml" Target="../ink/ink127.xml"/><Relationship Id="rId271" Type="http://schemas.openxmlformats.org/officeDocument/2006/relationships/customXml" Target="../ink/ink135.xml"/><Relationship Id="rId24" Type="http://schemas.openxmlformats.org/officeDocument/2006/relationships/image" Target="../media/image29.png"/><Relationship Id="rId40" Type="http://schemas.openxmlformats.org/officeDocument/2006/relationships/image" Target="../media/image37.png"/><Relationship Id="rId45" Type="http://schemas.openxmlformats.org/officeDocument/2006/relationships/customXml" Target="../ink/ink22.xml"/><Relationship Id="rId66" Type="http://schemas.openxmlformats.org/officeDocument/2006/relationships/image" Target="../media/image50.png"/><Relationship Id="rId87" Type="http://schemas.openxmlformats.org/officeDocument/2006/relationships/customXml" Target="../ink/ink43.xml"/><Relationship Id="rId110" Type="http://schemas.openxmlformats.org/officeDocument/2006/relationships/image" Target="../media/image72.png"/><Relationship Id="rId115" Type="http://schemas.openxmlformats.org/officeDocument/2006/relationships/customXml" Target="../ink/ink57.xml"/><Relationship Id="rId131" Type="http://schemas.openxmlformats.org/officeDocument/2006/relationships/customXml" Target="../ink/ink65.xml"/><Relationship Id="rId136" Type="http://schemas.openxmlformats.org/officeDocument/2006/relationships/image" Target="../media/image85.png"/><Relationship Id="rId157" Type="http://schemas.openxmlformats.org/officeDocument/2006/relationships/customXml" Target="../ink/ink78.xml"/><Relationship Id="rId178" Type="http://schemas.openxmlformats.org/officeDocument/2006/relationships/image" Target="../media/image106.png"/><Relationship Id="rId61" Type="http://schemas.openxmlformats.org/officeDocument/2006/relationships/customXml" Target="../ink/ink30.xml"/><Relationship Id="rId82" Type="http://schemas.openxmlformats.org/officeDocument/2006/relationships/image" Target="../media/image58.png"/><Relationship Id="rId152" Type="http://schemas.openxmlformats.org/officeDocument/2006/relationships/image" Target="../media/image93.png"/><Relationship Id="rId173" Type="http://schemas.openxmlformats.org/officeDocument/2006/relationships/customXml" Target="../ink/ink86.xml"/><Relationship Id="rId194" Type="http://schemas.openxmlformats.org/officeDocument/2006/relationships/image" Target="../media/image114.png"/><Relationship Id="rId199" Type="http://schemas.openxmlformats.org/officeDocument/2006/relationships/customXml" Target="../ink/ink99.xml"/><Relationship Id="rId203" Type="http://schemas.openxmlformats.org/officeDocument/2006/relationships/customXml" Target="../ink/ink101.xml"/><Relationship Id="rId208" Type="http://schemas.openxmlformats.org/officeDocument/2006/relationships/image" Target="../media/image121.png"/><Relationship Id="rId229" Type="http://schemas.openxmlformats.org/officeDocument/2006/relationships/customXml" Target="../ink/ink114.xml"/><Relationship Id="rId19" Type="http://schemas.openxmlformats.org/officeDocument/2006/relationships/customXml" Target="../ink/ink9.xml"/><Relationship Id="rId224" Type="http://schemas.openxmlformats.org/officeDocument/2006/relationships/image" Target="../media/image129.png"/><Relationship Id="rId240" Type="http://schemas.openxmlformats.org/officeDocument/2006/relationships/image" Target="../media/image137.png"/><Relationship Id="rId245" Type="http://schemas.openxmlformats.org/officeDocument/2006/relationships/customXml" Target="../ink/ink122.xml"/><Relationship Id="rId261" Type="http://schemas.openxmlformats.org/officeDocument/2006/relationships/customXml" Target="../ink/ink130.xml"/><Relationship Id="rId266" Type="http://schemas.openxmlformats.org/officeDocument/2006/relationships/image" Target="../media/image150.png"/><Relationship Id="rId14" Type="http://schemas.openxmlformats.org/officeDocument/2006/relationships/image" Target="../media/image24.png"/><Relationship Id="rId30" Type="http://schemas.openxmlformats.org/officeDocument/2006/relationships/image" Target="../media/image32.png"/><Relationship Id="rId35" Type="http://schemas.openxmlformats.org/officeDocument/2006/relationships/customXml" Target="../ink/ink17.xml"/><Relationship Id="rId56" Type="http://schemas.openxmlformats.org/officeDocument/2006/relationships/image" Target="../media/image45.png"/><Relationship Id="rId77" Type="http://schemas.openxmlformats.org/officeDocument/2006/relationships/customXml" Target="../ink/ink38.xml"/><Relationship Id="rId100" Type="http://schemas.openxmlformats.org/officeDocument/2006/relationships/image" Target="../media/image67.png"/><Relationship Id="rId105" Type="http://schemas.openxmlformats.org/officeDocument/2006/relationships/customXml" Target="../ink/ink52.xml"/><Relationship Id="rId126" Type="http://schemas.openxmlformats.org/officeDocument/2006/relationships/image" Target="../media/image80.png"/><Relationship Id="rId147" Type="http://schemas.openxmlformats.org/officeDocument/2006/relationships/customXml" Target="../ink/ink73.xml"/><Relationship Id="rId168" Type="http://schemas.openxmlformats.org/officeDocument/2006/relationships/image" Target="../media/image101.png"/><Relationship Id="rId8" Type="http://schemas.openxmlformats.org/officeDocument/2006/relationships/image" Target="../media/image21.png"/><Relationship Id="rId51" Type="http://schemas.openxmlformats.org/officeDocument/2006/relationships/customXml" Target="../ink/ink25.xml"/><Relationship Id="rId72" Type="http://schemas.openxmlformats.org/officeDocument/2006/relationships/image" Target="../media/image53.png"/><Relationship Id="rId93" Type="http://schemas.openxmlformats.org/officeDocument/2006/relationships/customXml" Target="../ink/ink46.xml"/><Relationship Id="rId98" Type="http://schemas.openxmlformats.org/officeDocument/2006/relationships/image" Target="../media/image66.png"/><Relationship Id="rId121" Type="http://schemas.openxmlformats.org/officeDocument/2006/relationships/customXml" Target="../ink/ink60.xml"/><Relationship Id="rId142" Type="http://schemas.openxmlformats.org/officeDocument/2006/relationships/image" Target="../media/image88.png"/><Relationship Id="rId163" Type="http://schemas.openxmlformats.org/officeDocument/2006/relationships/customXml" Target="../ink/ink81.xml"/><Relationship Id="rId184" Type="http://schemas.openxmlformats.org/officeDocument/2006/relationships/image" Target="../media/image109.png"/><Relationship Id="rId189" Type="http://schemas.openxmlformats.org/officeDocument/2006/relationships/customXml" Target="../ink/ink94.xml"/><Relationship Id="rId219" Type="http://schemas.openxmlformats.org/officeDocument/2006/relationships/customXml" Target="../ink/ink109.xml"/><Relationship Id="rId3" Type="http://schemas.openxmlformats.org/officeDocument/2006/relationships/customXml" Target="../ink/ink1.xml"/><Relationship Id="rId214" Type="http://schemas.openxmlformats.org/officeDocument/2006/relationships/image" Target="../media/image124.png"/><Relationship Id="rId230" Type="http://schemas.openxmlformats.org/officeDocument/2006/relationships/image" Target="../media/image132.png"/><Relationship Id="rId235" Type="http://schemas.openxmlformats.org/officeDocument/2006/relationships/customXml" Target="../ink/ink117.xml"/><Relationship Id="rId251" Type="http://schemas.openxmlformats.org/officeDocument/2006/relationships/customXml" Target="../ink/ink125.xml"/><Relationship Id="rId256" Type="http://schemas.openxmlformats.org/officeDocument/2006/relationships/image" Target="../media/image145.png"/><Relationship Id="rId25" Type="http://schemas.openxmlformats.org/officeDocument/2006/relationships/customXml" Target="../ink/ink12.xml"/><Relationship Id="rId46" Type="http://schemas.openxmlformats.org/officeDocument/2006/relationships/image" Target="../media/image40.png"/><Relationship Id="rId67" Type="http://schemas.openxmlformats.org/officeDocument/2006/relationships/customXml" Target="../ink/ink33.xml"/><Relationship Id="rId116" Type="http://schemas.openxmlformats.org/officeDocument/2006/relationships/image" Target="../media/image75.png"/><Relationship Id="rId137" Type="http://schemas.openxmlformats.org/officeDocument/2006/relationships/customXml" Target="../ink/ink68.xml"/><Relationship Id="rId158" Type="http://schemas.openxmlformats.org/officeDocument/2006/relationships/image" Target="../media/image96.png"/><Relationship Id="rId272" Type="http://schemas.openxmlformats.org/officeDocument/2006/relationships/image" Target="../media/image153.png"/><Relationship Id="rId20" Type="http://schemas.openxmlformats.org/officeDocument/2006/relationships/image" Target="../media/image27.png"/><Relationship Id="rId41" Type="http://schemas.openxmlformats.org/officeDocument/2006/relationships/customXml" Target="../ink/ink20.xml"/><Relationship Id="rId62" Type="http://schemas.openxmlformats.org/officeDocument/2006/relationships/image" Target="../media/image48.png"/><Relationship Id="rId83" Type="http://schemas.openxmlformats.org/officeDocument/2006/relationships/customXml" Target="../ink/ink41.xml"/><Relationship Id="rId88" Type="http://schemas.openxmlformats.org/officeDocument/2006/relationships/image" Target="../media/image61.png"/><Relationship Id="rId111" Type="http://schemas.openxmlformats.org/officeDocument/2006/relationships/customXml" Target="../ink/ink55.xml"/><Relationship Id="rId132" Type="http://schemas.openxmlformats.org/officeDocument/2006/relationships/image" Target="../media/image83.png"/><Relationship Id="rId153" Type="http://schemas.openxmlformats.org/officeDocument/2006/relationships/customXml" Target="../ink/ink76.xml"/><Relationship Id="rId174" Type="http://schemas.openxmlformats.org/officeDocument/2006/relationships/image" Target="../media/image104.png"/><Relationship Id="rId179" Type="http://schemas.openxmlformats.org/officeDocument/2006/relationships/customXml" Target="../ink/ink89.xml"/><Relationship Id="rId195" Type="http://schemas.openxmlformats.org/officeDocument/2006/relationships/customXml" Target="../ink/ink97.xml"/><Relationship Id="rId209" Type="http://schemas.openxmlformats.org/officeDocument/2006/relationships/customXml" Target="../ink/ink104.xml"/><Relationship Id="rId190" Type="http://schemas.openxmlformats.org/officeDocument/2006/relationships/image" Target="../media/image112.png"/><Relationship Id="rId204" Type="http://schemas.openxmlformats.org/officeDocument/2006/relationships/image" Target="../media/image119.png"/><Relationship Id="rId220" Type="http://schemas.openxmlformats.org/officeDocument/2006/relationships/image" Target="../media/image127.png"/><Relationship Id="rId225" Type="http://schemas.openxmlformats.org/officeDocument/2006/relationships/customXml" Target="../ink/ink112.xml"/><Relationship Id="rId241" Type="http://schemas.openxmlformats.org/officeDocument/2006/relationships/customXml" Target="../ink/ink120.xml"/><Relationship Id="rId246" Type="http://schemas.openxmlformats.org/officeDocument/2006/relationships/image" Target="../media/image140.png"/><Relationship Id="rId267" Type="http://schemas.openxmlformats.org/officeDocument/2006/relationships/customXml" Target="../ink/ink133.xml"/><Relationship Id="rId15" Type="http://schemas.openxmlformats.org/officeDocument/2006/relationships/customXml" Target="../ink/ink7.xml"/><Relationship Id="rId36" Type="http://schemas.openxmlformats.org/officeDocument/2006/relationships/image" Target="../media/image35.png"/><Relationship Id="rId57" Type="http://schemas.openxmlformats.org/officeDocument/2006/relationships/customXml" Target="../ink/ink28.xml"/><Relationship Id="rId106" Type="http://schemas.openxmlformats.org/officeDocument/2006/relationships/image" Target="../media/image70.png"/><Relationship Id="rId127" Type="http://schemas.openxmlformats.org/officeDocument/2006/relationships/customXml" Target="../ink/ink63.xml"/><Relationship Id="rId262" Type="http://schemas.openxmlformats.org/officeDocument/2006/relationships/image" Target="../media/image148.png"/><Relationship Id="rId10" Type="http://schemas.openxmlformats.org/officeDocument/2006/relationships/image" Target="../media/image22.png"/><Relationship Id="rId31" Type="http://schemas.openxmlformats.org/officeDocument/2006/relationships/customXml" Target="../ink/ink15.xml"/><Relationship Id="rId52" Type="http://schemas.openxmlformats.org/officeDocument/2006/relationships/image" Target="../media/image43.png"/><Relationship Id="rId73" Type="http://schemas.openxmlformats.org/officeDocument/2006/relationships/customXml" Target="../ink/ink36.xml"/><Relationship Id="rId78" Type="http://schemas.openxmlformats.org/officeDocument/2006/relationships/image" Target="../media/image56.png"/><Relationship Id="rId94" Type="http://schemas.openxmlformats.org/officeDocument/2006/relationships/image" Target="../media/image64.png"/><Relationship Id="rId99" Type="http://schemas.openxmlformats.org/officeDocument/2006/relationships/customXml" Target="../ink/ink49.xml"/><Relationship Id="rId101" Type="http://schemas.openxmlformats.org/officeDocument/2006/relationships/customXml" Target="../ink/ink50.xml"/><Relationship Id="rId122" Type="http://schemas.openxmlformats.org/officeDocument/2006/relationships/image" Target="../media/image78.png"/><Relationship Id="rId143" Type="http://schemas.openxmlformats.org/officeDocument/2006/relationships/customXml" Target="../ink/ink71.xml"/><Relationship Id="rId148" Type="http://schemas.openxmlformats.org/officeDocument/2006/relationships/image" Target="../media/image91.png"/><Relationship Id="rId164" Type="http://schemas.openxmlformats.org/officeDocument/2006/relationships/image" Target="../media/image99.png"/><Relationship Id="rId169" Type="http://schemas.openxmlformats.org/officeDocument/2006/relationships/customXml" Target="../ink/ink84.xml"/><Relationship Id="rId185" Type="http://schemas.openxmlformats.org/officeDocument/2006/relationships/customXml" Target="../ink/ink92.xml"/><Relationship Id="rId4" Type="http://schemas.openxmlformats.org/officeDocument/2006/relationships/image" Target="../media/image19.png"/><Relationship Id="rId9" Type="http://schemas.openxmlformats.org/officeDocument/2006/relationships/customXml" Target="../ink/ink4.xml"/><Relationship Id="rId180" Type="http://schemas.openxmlformats.org/officeDocument/2006/relationships/image" Target="../media/image107.png"/><Relationship Id="rId210" Type="http://schemas.openxmlformats.org/officeDocument/2006/relationships/image" Target="../media/image122.png"/><Relationship Id="rId215" Type="http://schemas.openxmlformats.org/officeDocument/2006/relationships/customXml" Target="../ink/ink107.xml"/><Relationship Id="rId236" Type="http://schemas.openxmlformats.org/officeDocument/2006/relationships/image" Target="../media/image135.png"/><Relationship Id="rId257" Type="http://schemas.openxmlformats.org/officeDocument/2006/relationships/customXml" Target="../ink/ink128.xml"/><Relationship Id="rId26" Type="http://schemas.openxmlformats.org/officeDocument/2006/relationships/image" Target="../media/image30.png"/><Relationship Id="rId231" Type="http://schemas.openxmlformats.org/officeDocument/2006/relationships/customXml" Target="../ink/ink115.xml"/><Relationship Id="rId252" Type="http://schemas.openxmlformats.org/officeDocument/2006/relationships/image" Target="../media/image143.png"/><Relationship Id="rId273" Type="http://schemas.openxmlformats.org/officeDocument/2006/relationships/customXml" Target="../ink/ink136.xml"/><Relationship Id="rId47" Type="http://schemas.openxmlformats.org/officeDocument/2006/relationships/customXml" Target="../ink/ink23.xml"/><Relationship Id="rId68" Type="http://schemas.openxmlformats.org/officeDocument/2006/relationships/image" Target="../media/image51.png"/><Relationship Id="rId89" Type="http://schemas.openxmlformats.org/officeDocument/2006/relationships/customXml" Target="../ink/ink44.xml"/><Relationship Id="rId112" Type="http://schemas.openxmlformats.org/officeDocument/2006/relationships/image" Target="../media/image73.png"/><Relationship Id="rId133" Type="http://schemas.openxmlformats.org/officeDocument/2006/relationships/customXml" Target="../ink/ink66.xml"/><Relationship Id="rId154" Type="http://schemas.openxmlformats.org/officeDocument/2006/relationships/image" Target="../media/image94.png"/><Relationship Id="rId175" Type="http://schemas.openxmlformats.org/officeDocument/2006/relationships/customXml" Target="../ink/ink87.xml"/><Relationship Id="rId196" Type="http://schemas.openxmlformats.org/officeDocument/2006/relationships/image" Target="../media/image115.png"/><Relationship Id="rId200" Type="http://schemas.openxmlformats.org/officeDocument/2006/relationships/image" Target="../media/image117.png"/><Relationship Id="rId16" Type="http://schemas.openxmlformats.org/officeDocument/2006/relationships/image" Target="../media/image25.png"/><Relationship Id="rId221" Type="http://schemas.openxmlformats.org/officeDocument/2006/relationships/customXml" Target="../ink/ink110.xml"/><Relationship Id="rId242" Type="http://schemas.openxmlformats.org/officeDocument/2006/relationships/image" Target="../media/image138.png"/><Relationship Id="rId263" Type="http://schemas.openxmlformats.org/officeDocument/2006/relationships/customXml" Target="../ink/ink131.xml"/><Relationship Id="rId37" Type="http://schemas.openxmlformats.org/officeDocument/2006/relationships/customXml" Target="../ink/ink18.xml"/><Relationship Id="rId58" Type="http://schemas.openxmlformats.org/officeDocument/2006/relationships/image" Target="../media/image46.png"/><Relationship Id="rId79" Type="http://schemas.openxmlformats.org/officeDocument/2006/relationships/customXml" Target="../ink/ink39.xml"/><Relationship Id="rId102" Type="http://schemas.openxmlformats.org/officeDocument/2006/relationships/image" Target="../media/image68.png"/><Relationship Id="rId123" Type="http://schemas.openxmlformats.org/officeDocument/2006/relationships/customXml" Target="../ink/ink61.xml"/><Relationship Id="rId144" Type="http://schemas.openxmlformats.org/officeDocument/2006/relationships/image" Target="../media/image89.png"/><Relationship Id="rId90" Type="http://schemas.openxmlformats.org/officeDocument/2006/relationships/image" Target="../media/image62.png"/><Relationship Id="rId165" Type="http://schemas.openxmlformats.org/officeDocument/2006/relationships/customXml" Target="../ink/ink82.xml"/><Relationship Id="rId186" Type="http://schemas.openxmlformats.org/officeDocument/2006/relationships/image" Target="../media/image110.png"/><Relationship Id="rId211" Type="http://schemas.openxmlformats.org/officeDocument/2006/relationships/customXml" Target="../ink/ink105.xml"/><Relationship Id="rId232" Type="http://schemas.openxmlformats.org/officeDocument/2006/relationships/image" Target="../media/image133.png"/><Relationship Id="rId253" Type="http://schemas.openxmlformats.org/officeDocument/2006/relationships/customXml" Target="../ink/ink126.xml"/><Relationship Id="rId274" Type="http://schemas.openxmlformats.org/officeDocument/2006/relationships/image" Target="../media/image154.png"/><Relationship Id="rId27" Type="http://schemas.openxmlformats.org/officeDocument/2006/relationships/customXml" Target="../ink/ink13.xml"/><Relationship Id="rId48" Type="http://schemas.openxmlformats.org/officeDocument/2006/relationships/image" Target="../media/image41.png"/><Relationship Id="rId69" Type="http://schemas.openxmlformats.org/officeDocument/2006/relationships/customXml" Target="../ink/ink34.xml"/><Relationship Id="rId113" Type="http://schemas.openxmlformats.org/officeDocument/2006/relationships/customXml" Target="../ink/ink56.xml"/><Relationship Id="rId134" Type="http://schemas.openxmlformats.org/officeDocument/2006/relationships/image" Target="../media/image84.png"/><Relationship Id="rId80" Type="http://schemas.openxmlformats.org/officeDocument/2006/relationships/image" Target="../media/image57.png"/><Relationship Id="rId155" Type="http://schemas.openxmlformats.org/officeDocument/2006/relationships/customXml" Target="../ink/ink77.xml"/><Relationship Id="rId176" Type="http://schemas.openxmlformats.org/officeDocument/2006/relationships/image" Target="../media/image105.png"/><Relationship Id="rId197" Type="http://schemas.openxmlformats.org/officeDocument/2006/relationships/customXml" Target="../ink/ink98.xml"/><Relationship Id="rId201" Type="http://schemas.openxmlformats.org/officeDocument/2006/relationships/customXml" Target="../ink/ink100.xml"/><Relationship Id="rId222" Type="http://schemas.openxmlformats.org/officeDocument/2006/relationships/image" Target="../media/image128.png"/><Relationship Id="rId243" Type="http://schemas.openxmlformats.org/officeDocument/2006/relationships/customXml" Target="../ink/ink121.xml"/><Relationship Id="rId264" Type="http://schemas.openxmlformats.org/officeDocument/2006/relationships/image" Target="../media/image149.png"/><Relationship Id="rId17" Type="http://schemas.openxmlformats.org/officeDocument/2006/relationships/customXml" Target="../ink/ink8.xml"/><Relationship Id="rId38" Type="http://schemas.openxmlformats.org/officeDocument/2006/relationships/image" Target="../media/image36.png"/><Relationship Id="rId59" Type="http://schemas.openxmlformats.org/officeDocument/2006/relationships/customXml" Target="../ink/ink29.xml"/><Relationship Id="rId103" Type="http://schemas.openxmlformats.org/officeDocument/2006/relationships/customXml" Target="../ink/ink51.xml"/><Relationship Id="rId124" Type="http://schemas.openxmlformats.org/officeDocument/2006/relationships/image" Target="../media/image79.png"/><Relationship Id="rId70" Type="http://schemas.openxmlformats.org/officeDocument/2006/relationships/image" Target="../media/image52.png"/><Relationship Id="rId91" Type="http://schemas.openxmlformats.org/officeDocument/2006/relationships/customXml" Target="../ink/ink45.xml"/><Relationship Id="rId145" Type="http://schemas.openxmlformats.org/officeDocument/2006/relationships/customXml" Target="../ink/ink72.xml"/><Relationship Id="rId166" Type="http://schemas.openxmlformats.org/officeDocument/2006/relationships/image" Target="../media/image100.png"/><Relationship Id="rId187" Type="http://schemas.openxmlformats.org/officeDocument/2006/relationships/customXml" Target="../ink/ink93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23.png"/><Relationship Id="rId233" Type="http://schemas.openxmlformats.org/officeDocument/2006/relationships/customXml" Target="../ink/ink116.xml"/><Relationship Id="rId254" Type="http://schemas.openxmlformats.org/officeDocument/2006/relationships/image" Target="../media/image144.png"/><Relationship Id="rId28" Type="http://schemas.openxmlformats.org/officeDocument/2006/relationships/image" Target="../media/image31.png"/><Relationship Id="rId49" Type="http://schemas.openxmlformats.org/officeDocument/2006/relationships/customXml" Target="../ink/ink24.xml"/><Relationship Id="rId114" Type="http://schemas.openxmlformats.org/officeDocument/2006/relationships/image" Target="../media/image7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3" Type="http://schemas.openxmlformats.org/officeDocument/2006/relationships/image" Target="../media/image161.png"/><Relationship Id="rId7" Type="http://schemas.openxmlformats.org/officeDocument/2006/relationships/image" Target="../media/image165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4.png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7" Type="http://schemas.openxmlformats.org/officeDocument/2006/relationships/image" Target="../media/image171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163.png"/><Relationship Id="rId4" Type="http://schemas.openxmlformats.org/officeDocument/2006/relationships/image" Target="../media/image169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39.xml"/><Relationship Id="rId18" Type="http://schemas.openxmlformats.org/officeDocument/2006/relationships/image" Target="../media/image310.png"/><Relationship Id="rId26" Type="http://schemas.openxmlformats.org/officeDocument/2006/relationships/image" Target="../media/image350.png"/><Relationship Id="rId39" Type="http://schemas.openxmlformats.org/officeDocument/2006/relationships/customXml" Target="../ink/ink152.xml"/><Relationship Id="rId21" Type="http://schemas.openxmlformats.org/officeDocument/2006/relationships/customXml" Target="../ink/ink143.xml"/><Relationship Id="rId34" Type="http://schemas.openxmlformats.org/officeDocument/2006/relationships/image" Target="../media/image390.png"/><Relationship Id="rId42" Type="http://schemas.openxmlformats.org/officeDocument/2006/relationships/image" Target="../media/image430.png"/><Relationship Id="rId47" Type="http://schemas.openxmlformats.org/officeDocument/2006/relationships/customXml" Target="../ink/ink156.xml"/><Relationship Id="rId50" Type="http://schemas.openxmlformats.org/officeDocument/2006/relationships/image" Target="../media/image470.png"/><Relationship Id="rId55" Type="http://schemas.openxmlformats.org/officeDocument/2006/relationships/customXml" Target="../ink/ink160.xml"/><Relationship Id="rId63" Type="http://schemas.openxmlformats.org/officeDocument/2006/relationships/customXml" Target="../ink/ink164.xml"/><Relationship Id="rId7" Type="http://schemas.openxmlformats.org/officeDocument/2006/relationships/image" Target="../media/image250.png"/><Relationship Id="rId2" Type="http://schemas.openxmlformats.org/officeDocument/2006/relationships/image" Target="../media/image172.png"/><Relationship Id="rId16" Type="http://schemas.openxmlformats.org/officeDocument/2006/relationships/image" Target="../media/image300.png"/><Relationship Id="rId29" Type="http://schemas.openxmlformats.org/officeDocument/2006/relationships/customXml" Target="../ink/ink1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11" Type="http://schemas.openxmlformats.org/officeDocument/2006/relationships/customXml" Target="../ink/ink138.xml"/><Relationship Id="rId24" Type="http://schemas.openxmlformats.org/officeDocument/2006/relationships/image" Target="../media/image340.png"/><Relationship Id="rId32" Type="http://schemas.openxmlformats.org/officeDocument/2006/relationships/image" Target="../media/image380.png"/><Relationship Id="rId37" Type="http://schemas.openxmlformats.org/officeDocument/2006/relationships/customXml" Target="../ink/ink151.xml"/><Relationship Id="rId40" Type="http://schemas.openxmlformats.org/officeDocument/2006/relationships/image" Target="../media/image420.png"/><Relationship Id="rId45" Type="http://schemas.openxmlformats.org/officeDocument/2006/relationships/customXml" Target="../ink/ink155.xml"/><Relationship Id="rId53" Type="http://schemas.openxmlformats.org/officeDocument/2006/relationships/customXml" Target="../ink/ink159.xml"/><Relationship Id="rId58" Type="http://schemas.openxmlformats.org/officeDocument/2006/relationships/image" Target="../media/image510.png"/><Relationship Id="rId66" Type="http://schemas.openxmlformats.org/officeDocument/2006/relationships/image" Target="../media/image550.png"/><Relationship Id="rId5" Type="http://schemas.openxmlformats.org/officeDocument/2006/relationships/image" Target="../media/image230.png"/><Relationship Id="rId15" Type="http://schemas.openxmlformats.org/officeDocument/2006/relationships/customXml" Target="../ink/ink140.xml"/><Relationship Id="rId23" Type="http://schemas.openxmlformats.org/officeDocument/2006/relationships/customXml" Target="../ink/ink144.xml"/><Relationship Id="rId28" Type="http://schemas.openxmlformats.org/officeDocument/2006/relationships/image" Target="../media/image360.png"/><Relationship Id="rId36" Type="http://schemas.openxmlformats.org/officeDocument/2006/relationships/image" Target="../media/image400.png"/><Relationship Id="rId49" Type="http://schemas.openxmlformats.org/officeDocument/2006/relationships/customXml" Target="../ink/ink157.xml"/><Relationship Id="rId57" Type="http://schemas.openxmlformats.org/officeDocument/2006/relationships/customXml" Target="../ink/ink161.xml"/><Relationship Id="rId61" Type="http://schemas.openxmlformats.org/officeDocument/2006/relationships/customXml" Target="../ink/ink163.xml"/><Relationship Id="rId10" Type="http://schemas.openxmlformats.org/officeDocument/2006/relationships/image" Target="../media/image270.png"/><Relationship Id="rId19" Type="http://schemas.openxmlformats.org/officeDocument/2006/relationships/customXml" Target="../ink/ink142.xml"/><Relationship Id="rId31" Type="http://schemas.openxmlformats.org/officeDocument/2006/relationships/customXml" Target="../ink/ink148.xml"/><Relationship Id="rId44" Type="http://schemas.openxmlformats.org/officeDocument/2006/relationships/image" Target="../media/image440.png"/><Relationship Id="rId52" Type="http://schemas.openxmlformats.org/officeDocument/2006/relationships/image" Target="../media/image480.png"/><Relationship Id="rId60" Type="http://schemas.openxmlformats.org/officeDocument/2006/relationships/image" Target="../media/image520.png"/><Relationship Id="rId65" Type="http://schemas.openxmlformats.org/officeDocument/2006/relationships/customXml" Target="../ink/ink165.xml"/><Relationship Id="rId4" Type="http://schemas.openxmlformats.org/officeDocument/2006/relationships/image" Target="../media/image220.png"/><Relationship Id="rId9" Type="http://schemas.openxmlformats.org/officeDocument/2006/relationships/customXml" Target="../ink/ink137.xml"/><Relationship Id="rId14" Type="http://schemas.openxmlformats.org/officeDocument/2006/relationships/image" Target="../media/image290.png"/><Relationship Id="rId22" Type="http://schemas.openxmlformats.org/officeDocument/2006/relationships/image" Target="../media/image330.png"/><Relationship Id="rId27" Type="http://schemas.openxmlformats.org/officeDocument/2006/relationships/customXml" Target="../ink/ink146.xml"/><Relationship Id="rId30" Type="http://schemas.openxmlformats.org/officeDocument/2006/relationships/image" Target="../media/image370.png"/><Relationship Id="rId35" Type="http://schemas.openxmlformats.org/officeDocument/2006/relationships/customXml" Target="../ink/ink150.xml"/><Relationship Id="rId43" Type="http://schemas.openxmlformats.org/officeDocument/2006/relationships/customXml" Target="../ink/ink154.xml"/><Relationship Id="rId48" Type="http://schemas.openxmlformats.org/officeDocument/2006/relationships/image" Target="../media/image460.png"/><Relationship Id="rId56" Type="http://schemas.openxmlformats.org/officeDocument/2006/relationships/image" Target="../media/image500.png"/><Relationship Id="rId64" Type="http://schemas.openxmlformats.org/officeDocument/2006/relationships/image" Target="../media/image540.png"/><Relationship Id="rId8" Type="http://schemas.openxmlformats.org/officeDocument/2006/relationships/image" Target="../media/image260.png"/><Relationship Id="rId51" Type="http://schemas.openxmlformats.org/officeDocument/2006/relationships/customXml" Target="../ink/ink158.xml"/><Relationship Id="rId3" Type="http://schemas.openxmlformats.org/officeDocument/2006/relationships/image" Target="../media/image210.png"/><Relationship Id="rId12" Type="http://schemas.openxmlformats.org/officeDocument/2006/relationships/image" Target="../media/image280.png"/><Relationship Id="rId17" Type="http://schemas.openxmlformats.org/officeDocument/2006/relationships/customXml" Target="../ink/ink141.xml"/><Relationship Id="rId25" Type="http://schemas.openxmlformats.org/officeDocument/2006/relationships/customXml" Target="../ink/ink145.xml"/><Relationship Id="rId33" Type="http://schemas.openxmlformats.org/officeDocument/2006/relationships/customXml" Target="../ink/ink149.xml"/><Relationship Id="rId38" Type="http://schemas.openxmlformats.org/officeDocument/2006/relationships/image" Target="../media/image410.png"/><Relationship Id="rId46" Type="http://schemas.openxmlformats.org/officeDocument/2006/relationships/image" Target="../media/image450.png"/><Relationship Id="rId59" Type="http://schemas.openxmlformats.org/officeDocument/2006/relationships/customXml" Target="../ink/ink162.xml"/><Relationship Id="rId67" Type="http://schemas.openxmlformats.org/officeDocument/2006/relationships/image" Target="../media/image560.png"/><Relationship Id="rId20" Type="http://schemas.openxmlformats.org/officeDocument/2006/relationships/image" Target="../media/image320.png"/><Relationship Id="rId41" Type="http://schemas.openxmlformats.org/officeDocument/2006/relationships/customXml" Target="../ink/ink153.xml"/><Relationship Id="rId54" Type="http://schemas.openxmlformats.org/officeDocument/2006/relationships/image" Target="../media/image490.png"/><Relationship Id="rId62" Type="http://schemas.openxmlformats.org/officeDocument/2006/relationships/image" Target="../media/image5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Vectors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Relative Velocity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roup 108">
            <a:extLst>
              <a:ext uri="{FF2B5EF4-FFF2-40B4-BE49-F238E27FC236}">
                <a16:creationId xmlns:a16="http://schemas.microsoft.com/office/drawing/2014/main" id="{02DF4FBF-0912-E35C-DB04-A0ECDA0A9755}"/>
              </a:ext>
            </a:extLst>
          </p:cNvPr>
          <p:cNvGrpSpPr/>
          <p:nvPr/>
        </p:nvGrpSpPr>
        <p:grpSpPr>
          <a:xfrm>
            <a:off x="0" y="605343"/>
            <a:ext cx="8602275" cy="2819794"/>
            <a:chOff x="0" y="605343"/>
            <a:chExt cx="8602275" cy="2819794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67C7D7C-236F-5470-4B26-EB9ECE106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05343"/>
              <a:ext cx="8602275" cy="2819794"/>
            </a:xfrm>
            <a:prstGeom prst="rect">
              <a:avLst/>
            </a:prstGeom>
          </p:spPr>
        </p:pic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4792972-13F1-6B89-8327-0FE7D19CAEB6}"/>
                </a:ext>
              </a:extLst>
            </p:cNvPr>
            <p:cNvSpPr/>
            <p:nvPr/>
          </p:nvSpPr>
          <p:spPr>
            <a:xfrm>
              <a:off x="4424082" y="1510814"/>
              <a:ext cx="3745006" cy="1886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6367602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6B Q5 (Using Trigonometry)  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5A6F019-094E-780B-C8DB-C5C6F71E899A}"/>
                  </a:ext>
                </a:extLst>
              </p:cNvPr>
              <p:cNvSpPr txBox="1"/>
              <p:nvPr/>
            </p:nvSpPr>
            <p:spPr>
              <a:xfrm>
                <a:off x="426916" y="3452310"/>
                <a:ext cx="17565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5A6F019-094E-780B-C8DB-C5C6F71E89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16" y="3452310"/>
                <a:ext cx="175650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26FC16A-7407-447A-A732-94B9AE3F9DA4}"/>
                  </a:ext>
                </a:extLst>
              </p:cNvPr>
              <p:cNvSpPr txBox="1"/>
              <p:nvPr/>
            </p:nvSpPr>
            <p:spPr>
              <a:xfrm>
                <a:off x="5116994" y="1652311"/>
                <a:ext cx="4294445" cy="3695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A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Pre>
                                    <m:sPrePr>
                                      <m:ctrlPr>
                                        <a:rPr lang="en-A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PrePr>
                                    <m:sub>
                                      <m:r>
                                        <a:rPr lang="en-AU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sub>
                                    <m:sup>
                                      <m:r>
                                        <a:rPr lang="en-AU" i="1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</m:sup>
                                    <m:e>
                                      <m:r>
                                        <a:rPr lang="en-AU" b="1" i="1">
                                          <a:latin typeface="Cambria Math" panose="02040503050406030204" pitchFamily="18" charset="0"/>
                                        </a:rPr>
                                        <m:t>𝒗</m:t>
                                      </m:r>
                                    </m:e>
                                  </m:sPre>
                                </m:e>
                                <m:sub>
                                  <m:r>
                                    <a:rPr lang="en-AU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40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−2</m:t>
                      </m:r>
                      <m:d>
                        <m:d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d>
                        <m:d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40</m:t>
                          </m:r>
                        </m:e>
                      </m:d>
                      <m:func>
                        <m:func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(60)</m:t>
                          </m:r>
                        </m:e>
                      </m:func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26FC16A-7407-447A-A732-94B9AE3F9D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6994" y="1652311"/>
                <a:ext cx="4294445" cy="369525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2AEE32C-8BAF-494A-FE5A-608FDB3774A3}"/>
                  </a:ext>
                </a:extLst>
              </p:cNvPr>
              <p:cNvSpPr txBox="1"/>
              <p:nvPr/>
            </p:nvSpPr>
            <p:spPr>
              <a:xfrm>
                <a:off x="5290074" y="2173529"/>
                <a:ext cx="1611852" cy="402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|=20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2AEE32C-8BAF-494A-FE5A-608FDB377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0074" y="2173529"/>
                <a:ext cx="1611852" cy="402995"/>
              </a:xfrm>
              <a:prstGeom prst="rect">
                <a:avLst/>
              </a:prstGeom>
              <a:blipFill>
                <a:blip r:embed="rId5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6300659-1A43-4D3F-F5E7-CF2E7D532D4E}"/>
                  </a:ext>
                </a:extLst>
              </p:cNvPr>
              <p:cNvSpPr txBox="1"/>
              <p:nvPr/>
            </p:nvSpPr>
            <p:spPr>
              <a:xfrm>
                <a:off x="5187442" y="2775822"/>
                <a:ext cx="3319370" cy="8375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20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ad>
                                <m:radPr>
                                  <m:degHide m:val="on"/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6300659-1A43-4D3F-F5E7-CF2E7D532D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7442" y="2775822"/>
                <a:ext cx="3319370" cy="8375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191B983-D517-9335-DBD2-91526ABE8EE2}"/>
                  </a:ext>
                </a:extLst>
              </p:cNvPr>
              <p:cNvSpPr txBox="1"/>
              <p:nvPr/>
            </p:nvSpPr>
            <p:spPr>
              <a:xfrm>
                <a:off x="5787310" y="3781800"/>
                <a:ext cx="10185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=90°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191B983-D517-9335-DBD2-91526ABE8E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310" y="3781800"/>
                <a:ext cx="101854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69D1D9A-2E4F-6A60-E70C-96360963AB10}"/>
                  </a:ext>
                </a:extLst>
              </p:cNvPr>
              <p:cNvSpPr txBox="1"/>
              <p:nvPr/>
            </p:nvSpPr>
            <p:spPr>
              <a:xfrm>
                <a:off x="4720771" y="5025144"/>
                <a:ext cx="6106352" cy="395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Magnitude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  <m:sup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  <m:e>
                            <m:r>
                              <a:rPr lang="en-AU" b="1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</m:sPre>
                      </m:e>
                      <m:sub>
                        <m:r>
                          <a:rPr lang="en-AU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AU" b="0" dirty="0"/>
                  <a:t> </a:t>
                </a:r>
                <a14:m>
                  <m:oMath xmlns:m="http://schemas.openxmlformats.org/officeDocument/2006/math">
                    <m:r>
                      <a:rPr lang="en-AU" b="0" i="0" smtClean="0">
                        <a:latin typeface="Cambria Math" panose="02040503050406030204" pitchFamily="18" charset="0"/>
                      </a:rPr>
                      <m:t>=20</m:t>
                    </m:r>
                    <m:rad>
                      <m:radPr>
                        <m:degHide m:val="on"/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AU" dirty="0"/>
                  <a:t> km/h and bearing is </a:t>
                </a:r>
                <a14:m>
                  <m:oMath xmlns:m="http://schemas.openxmlformats.org/officeDocument/2006/math">
                    <m:r>
                      <a:rPr lang="en-AU" b="0" i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60°</m:t>
                    </m:r>
                  </m:oMath>
                </a14:m>
                <a:r>
                  <a:rPr lang="en-AU" dirty="0"/>
                  <a:t> </a:t>
                </a: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69D1D9A-2E4F-6A60-E70C-96360963AB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771" y="5025144"/>
                <a:ext cx="6106352" cy="395429"/>
              </a:xfrm>
              <a:prstGeom prst="rect">
                <a:avLst/>
              </a:prstGeom>
              <a:blipFill>
                <a:blip r:embed="rId8"/>
                <a:stretch>
                  <a:fillRect l="-798" b="-246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B239658F-BEF8-2D88-07B0-2CF859AE7EC3}"/>
              </a:ext>
            </a:extLst>
          </p:cNvPr>
          <p:cNvGrpSpPr/>
          <p:nvPr/>
        </p:nvGrpSpPr>
        <p:grpSpPr>
          <a:xfrm>
            <a:off x="639106" y="4555599"/>
            <a:ext cx="1106280" cy="1025280"/>
            <a:chOff x="639106" y="4555599"/>
            <a:chExt cx="1106280" cy="102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CAB5D2DA-97A6-2819-08A7-30D5285C3EFF}"/>
                    </a:ext>
                  </a:extLst>
                </p14:cNvPr>
                <p14:cNvContentPartPr/>
                <p14:nvPr/>
              </p14:nvContentPartPr>
              <p14:xfrm>
                <a:off x="1053826" y="4583319"/>
                <a:ext cx="691560" cy="9975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CAB5D2DA-97A6-2819-08A7-30D5285C3EF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45186" y="4574679"/>
                  <a:ext cx="709200" cy="10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0C0DF832-07DD-BB34-01CA-41E21220D63E}"/>
                    </a:ext>
                  </a:extLst>
                </p14:cNvPr>
                <p14:cNvContentPartPr/>
                <p14:nvPr/>
              </p14:nvContentPartPr>
              <p14:xfrm>
                <a:off x="1012786" y="4567479"/>
                <a:ext cx="23760" cy="1008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0C0DF832-07DD-BB34-01CA-41E21220D63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04146" y="4558839"/>
                  <a:ext cx="4140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F4AFF13-1A69-46E0-AD73-DC6F7DFFBAEB}"/>
                    </a:ext>
                  </a:extLst>
                </p14:cNvPr>
                <p14:cNvContentPartPr/>
                <p14:nvPr/>
              </p14:nvContentPartPr>
              <p14:xfrm>
                <a:off x="1022866" y="4555599"/>
                <a:ext cx="180360" cy="342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8F4AFF13-1A69-46E0-AD73-DC6F7DFFBAE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13866" y="4546599"/>
                  <a:ext cx="19800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3B6C7A6-9B7B-677F-0B98-DBE672C109B0}"/>
                    </a:ext>
                  </a:extLst>
                </p14:cNvPr>
                <p14:cNvContentPartPr/>
                <p14:nvPr/>
              </p14:nvContentPartPr>
              <p14:xfrm>
                <a:off x="984706" y="5187399"/>
                <a:ext cx="128520" cy="1418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3B6C7A6-9B7B-677F-0B98-DBE672C109B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75706" y="5178399"/>
                  <a:ext cx="14616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2081F813-F9C3-4FF3-98CB-FBA5111ABEB1}"/>
                    </a:ext>
                  </a:extLst>
                </p14:cNvPr>
                <p14:cNvContentPartPr/>
                <p14:nvPr/>
              </p14:nvContentPartPr>
              <p14:xfrm>
                <a:off x="1112866" y="5204319"/>
                <a:ext cx="124560" cy="1522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2081F813-F9C3-4FF3-98CB-FBA5111ABEB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103866" y="5195679"/>
                  <a:ext cx="14220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534E9A02-AF0B-8D70-0083-C7CDB3EC0A62}"/>
                    </a:ext>
                  </a:extLst>
                </p14:cNvPr>
                <p14:cNvContentPartPr/>
                <p14:nvPr/>
              </p14:nvContentPartPr>
              <p14:xfrm>
                <a:off x="639106" y="4800399"/>
                <a:ext cx="110160" cy="2253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534E9A02-AF0B-8D70-0083-C7CDB3EC0A62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30106" y="4791759"/>
                  <a:ext cx="12780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6496FAE9-B91B-5870-D04B-61922D347349}"/>
                    </a:ext>
                  </a:extLst>
                </p14:cNvPr>
                <p14:cNvContentPartPr/>
                <p14:nvPr/>
              </p14:nvContentPartPr>
              <p14:xfrm>
                <a:off x="850066" y="4887519"/>
                <a:ext cx="103680" cy="1742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6496FAE9-B91B-5870-D04B-61922D34734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41426" y="4878879"/>
                  <a:ext cx="12132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ED161E39-E1E9-6304-8E19-2C0633275CFD}"/>
                    </a:ext>
                  </a:extLst>
                </p14:cNvPr>
                <p14:cNvContentPartPr/>
                <p14:nvPr/>
              </p14:nvContentPartPr>
              <p14:xfrm>
                <a:off x="903706" y="4992999"/>
                <a:ext cx="69120" cy="144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ED161E39-E1E9-6304-8E19-2C0633275CF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95066" y="4984359"/>
                  <a:ext cx="86760" cy="3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575A89E-ADE4-E82F-E246-1C77A01C2929}"/>
              </a:ext>
            </a:extLst>
          </p:cNvPr>
          <p:cNvGrpSpPr/>
          <p:nvPr/>
        </p:nvGrpSpPr>
        <p:grpSpPr>
          <a:xfrm>
            <a:off x="1166506" y="4131519"/>
            <a:ext cx="1721880" cy="436320"/>
            <a:chOff x="1166506" y="4131519"/>
            <a:chExt cx="1721880" cy="43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4B08F3E7-DB47-A8AC-96FB-EE7A320F4CB7}"/>
                    </a:ext>
                  </a:extLst>
                </p14:cNvPr>
                <p14:cNvContentPartPr/>
                <p14:nvPr/>
              </p14:nvContentPartPr>
              <p14:xfrm>
                <a:off x="1166506" y="4410879"/>
                <a:ext cx="1677600" cy="838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4B08F3E7-DB47-A8AC-96FB-EE7A320F4CB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157866" y="4401879"/>
                  <a:ext cx="169524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671C7C58-A017-5B4A-B32C-EDBE8AC244E2}"/>
                    </a:ext>
                  </a:extLst>
                </p14:cNvPr>
                <p14:cNvContentPartPr/>
                <p14:nvPr/>
              </p14:nvContentPartPr>
              <p14:xfrm>
                <a:off x="2773906" y="4423119"/>
                <a:ext cx="114480" cy="1447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671C7C58-A017-5B4A-B32C-EDBE8AC244E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764906" y="4414119"/>
                  <a:ext cx="1321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9E67DFC3-1475-DAB3-2DC4-2D64C5CC301A}"/>
                    </a:ext>
                  </a:extLst>
                </p14:cNvPr>
                <p14:cNvContentPartPr/>
                <p14:nvPr/>
              </p14:nvContentPartPr>
              <p14:xfrm>
                <a:off x="2511106" y="4131519"/>
                <a:ext cx="90360" cy="1378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9E67DFC3-1475-DAB3-2DC4-2D64C5CC301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502466" y="4122519"/>
                  <a:ext cx="10800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C89D6EA6-C879-B800-9B8D-E5EEB8F6264F}"/>
                    </a:ext>
                  </a:extLst>
                </p14:cNvPr>
                <p14:cNvContentPartPr/>
                <p14:nvPr/>
              </p14:nvContentPartPr>
              <p14:xfrm>
                <a:off x="2643586" y="4171119"/>
                <a:ext cx="114840" cy="1378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C89D6EA6-C879-B800-9B8D-E5EEB8F6264F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634586" y="4162119"/>
                  <a:ext cx="1324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9ED3F2D0-B8AC-D221-1939-8D9C232B0230}"/>
                    </a:ext>
                  </a:extLst>
                </p14:cNvPr>
                <p14:cNvContentPartPr/>
                <p14:nvPr/>
              </p14:nvContentPartPr>
              <p14:xfrm>
                <a:off x="2341186" y="4215399"/>
                <a:ext cx="110880" cy="219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9ED3F2D0-B8AC-D221-1939-8D9C232B023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332186" y="4206399"/>
                  <a:ext cx="128520" cy="3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EA71718-4D11-27C9-A91C-595B2ED7F1E7}"/>
              </a:ext>
            </a:extLst>
          </p:cNvPr>
          <p:cNvGrpSpPr/>
          <p:nvPr/>
        </p:nvGrpSpPr>
        <p:grpSpPr>
          <a:xfrm>
            <a:off x="1700386" y="4173999"/>
            <a:ext cx="276480" cy="194760"/>
            <a:chOff x="1700386" y="4173999"/>
            <a:chExt cx="276480" cy="194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73097A33-AE5F-7AD9-ACB3-7495B952491D}"/>
                    </a:ext>
                  </a:extLst>
                </p14:cNvPr>
                <p14:cNvContentPartPr/>
                <p14:nvPr/>
              </p14:nvContentPartPr>
              <p14:xfrm>
                <a:off x="1700386" y="4185879"/>
                <a:ext cx="127080" cy="1447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73097A33-AE5F-7AD9-ACB3-7495B952491D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691386" y="4177239"/>
                  <a:ext cx="1447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28DE0B25-C9DD-F241-2B02-3548F461F39D}"/>
                    </a:ext>
                  </a:extLst>
                </p14:cNvPr>
                <p14:cNvContentPartPr/>
                <p14:nvPr/>
              </p14:nvContentPartPr>
              <p14:xfrm>
                <a:off x="1792186" y="4218639"/>
                <a:ext cx="23760" cy="1501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28DE0B25-C9DD-F241-2B02-3548F461F39D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783186" y="4209639"/>
                  <a:ext cx="4140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A90BC95E-2584-6A8D-153E-E5E70BD74A15}"/>
                    </a:ext>
                  </a:extLst>
                </p14:cNvPr>
                <p14:cNvContentPartPr/>
                <p14:nvPr/>
              </p14:nvContentPartPr>
              <p14:xfrm>
                <a:off x="1863826" y="4173999"/>
                <a:ext cx="113040" cy="1422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A90BC95E-2584-6A8D-153E-E5E70BD74A15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855186" y="4165359"/>
                  <a:ext cx="130680" cy="159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AC55ECC-96DA-526B-F2E1-CBB5F6614FA8}"/>
              </a:ext>
            </a:extLst>
          </p:cNvPr>
          <p:cNvGrpSpPr/>
          <p:nvPr/>
        </p:nvGrpSpPr>
        <p:grpSpPr>
          <a:xfrm>
            <a:off x="1875346" y="4639119"/>
            <a:ext cx="1155600" cy="966240"/>
            <a:chOff x="1875346" y="4639119"/>
            <a:chExt cx="1155600" cy="96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3686C206-E2F2-E0F5-4D2D-59F183919478}"/>
                    </a:ext>
                  </a:extLst>
                </p14:cNvPr>
                <p14:cNvContentPartPr/>
                <p14:nvPr/>
              </p14:nvContentPartPr>
              <p14:xfrm>
                <a:off x="1875346" y="4691679"/>
                <a:ext cx="1077120" cy="9136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3686C206-E2F2-E0F5-4D2D-59F18391947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866346" y="4682679"/>
                  <a:ext cx="1094760" cy="9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34B82E9-D9B9-9453-826D-4C014A170357}"/>
                    </a:ext>
                  </a:extLst>
                </p14:cNvPr>
                <p14:cNvContentPartPr/>
                <p14:nvPr/>
              </p14:nvContentPartPr>
              <p14:xfrm>
                <a:off x="2886946" y="4639119"/>
                <a:ext cx="144000" cy="1227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34B82E9-D9B9-9453-826D-4C014A170357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878306" y="4630119"/>
                  <a:ext cx="16164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01864156-5F10-8759-9800-488AC1AE2508}"/>
                    </a:ext>
                  </a:extLst>
                </p14:cNvPr>
                <p14:cNvContentPartPr/>
                <p14:nvPr/>
              </p14:nvContentPartPr>
              <p14:xfrm>
                <a:off x="2496346" y="5395119"/>
                <a:ext cx="66960" cy="13500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01864156-5F10-8759-9800-488AC1AE2508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487346" y="5386479"/>
                  <a:ext cx="8460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AA347B4B-EA3E-BD57-8208-CB4D407EBBBF}"/>
                    </a:ext>
                  </a:extLst>
                </p14:cNvPr>
                <p14:cNvContentPartPr/>
                <p14:nvPr/>
              </p14:nvContentPartPr>
              <p14:xfrm>
                <a:off x="2497786" y="5462439"/>
                <a:ext cx="56160" cy="46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AA347B4B-EA3E-BD57-8208-CB4D407EBBBF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488786" y="5453439"/>
                  <a:ext cx="7380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0579708F-CF61-94C0-956B-CE93C9DC9D5D}"/>
                    </a:ext>
                  </a:extLst>
                </p14:cNvPr>
                <p14:cNvContentPartPr/>
                <p14:nvPr/>
              </p14:nvContentPartPr>
              <p14:xfrm>
                <a:off x="2621986" y="5290359"/>
                <a:ext cx="84600" cy="15984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0579708F-CF61-94C0-956B-CE93C9DC9D5D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612986" y="5281359"/>
                  <a:ext cx="10224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7192C699-6639-8F1D-2046-2959477E4896}"/>
                    </a:ext>
                  </a:extLst>
                </p14:cNvPr>
                <p14:cNvContentPartPr/>
                <p14:nvPr/>
              </p14:nvContentPartPr>
              <p14:xfrm>
                <a:off x="2735746" y="5370999"/>
                <a:ext cx="116640" cy="1303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7192C699-6639-8F1D-2046-2959477E4896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726746" y="5362359"/>
                  <a:ext cx="134280" cy="14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F2799F02-A8C5-F18A-B35D-863C129D59AE}"/>
              </a:ext>
            </a:extLst>
          </p:cNvPr>
          <p:cNvGrpSpPr/>
          <p:nvPr/>
        </p:nvGrpSpPr>
        <p:grpSpPr>
          <a:xfrm>
            <a:off x="1210786" y="4476759"/>
            <a:ext cx="316440" cy="250920"/>
            <a:chOff x="1210786" y="4476759"/>
            <a:chExt cx="316440" cy="25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569D2161-DAF8-7F3A-F74F-A556D6980A41}"/>
                    </a:ext>
                  </a:extLst>
                </p14:cNvPr>
                <p14:cNvContentPartPr/>
                <p14:nvPr/>
              </p14:nvContentPartPr>
              <p14:xfrm>
                <a:off x="1210786" y="4476759"/>
                <a:ext cx="84240" cy="2340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569D2161-DAF8-7F3A-F74F-A556D6980A4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202146" y="4468119"/>
                  <a:ext cx="10188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4A8E1A22-623F-1DAA-0C32-C755E576009C}"/>
                    </a:ext>
                  </a:extLst>
                </p14:cNvPr>
                <p14:cNvContentPartPr/>
                <p14:nvPr/>
              </p14:nvContentPartPr>
              <p14:xfrm>
                <a:off x="1351906" y="4579719"/>
                <a:ext cx="42120" cy="1479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4A8E1A22-623F-1DAA-0C32-C755E576009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343266" y="4570719"/>
                  <a:ext cx="5976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354FBFD2-EE70-93C1-A124-C3C7357CF55B}"/>
                    </a:ext>
                  </a:extLst>
                </p14:cNvPr>
                <p14:cNvContentPartPr/>
                <p14:nvPr/>
              </p14:nvContentPartPr>
              <p14:xfrm>
                <a:off x="1431826" y="4546959"/>
                <a:ext cx="39240" cy="1623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354FBFD2-EE70-93C1-A124-C3C7357CF55B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423186" y="4538319"/>
                  <a:ext cx="5688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66CE70AA-C0DA-39C1-8B94-C1112CBEDC31}"/>
                    </a:ext>
                  </a:extLst>
                </p14:cNvPr>
                <p14:cNvContentPartPr/>
                <p14:nvPr/>
              </p14:nvContentPartPr>
              <p14:xfrm>
                <a:off x="1495906" y="4492599"/>
                <a:ext cx="31320" cy="748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66CE70AA-C0DA-39C1-8B94-C1112CBEDC3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486906" y="4483959"/>
                  <a:ext cx="48960" cy="92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7A7D9AC3-674A-2231-F31D-ED2761E49227}"/>
              </a:ext>
            </a:extLst>
          </p:cNvPr>
          <p:cNvGrpSpPr/>
          <p:nvPr/>
        </p:nvGrpSpPr>
        <p:grpSpPr>
          <a:xfrm>
            <a:off x="919546" y="4924959"/>
            <a:ext cx="952200" cy="1311480"/>
            <a:chOff x="919546" y="4924959"/>
            <a:chExt cx="952200" cy="131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89639C9E-354F-CB31-A116-5F6E485E5416}"/>
                    </a:ext>
                  </a:extLst>
                </p14:cNvPr>
                <p14:cNvContentPartPr/>
                <p14:nvPr/>
              </p14:nvContentPartPr>
              <p14:xfrm>
                <a:off x="1859866" y="6135639"/>
                <a:ext cx="11880" cy="1008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89639C9E-354F-CB31-A116-5F6E485E5416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850866" y="6126999"/>
                  <a:ext cx="2952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A237C671-FD16-E020-D09E-EE6603D5EFBD}"/>
                    </a:ext>
                  </a:extLst>
                </p14:cNvPr>
                <p14:cNvContentPartPr/>
                <p14:nvPr/>
              </p14:nvContentPartPr>
              <p14:xfrm>
                <a:off x="1836826" y="5614719"/>
                <a:ext cx="28800" cy="4060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A237C671-FD16-E020-D09E-EE6603D5EFBD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828186" y="5605719"/>
                  <a:ext cx="46440" cy="42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291AAA3B-AE38-8068-1086-96CCE659B3CD}"/>
                    </a:ext>
                  </a:extLst>
                </p14:cNvPr>
                <p14:cNvContentPartPr/>
                <p14:nvPr/>
              </p14:nvContentPartPr>
              <p14:xfrm>
                <a:off x="1791106" y="4924959"/>
                <a:ext cx="9720" cy="1278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291AAA3B-AE38-8068-1086-96CCE659B3CD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782106" y="4916319"/>
                  <a:ext cx="2736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30A1964A-7C7B-743F-B182-83F129EB7F6E}"/>
                    </a:ext>
                  </a:extLst>
                </p14:cNvPr>
                <p14:cNvContentPartPr/>
                <p14:nvPr/>
              </p14:nvContentPartPr>
              <p14:xfrm>
                <a:off x="1808026" y="5127639"/>
                <a:ext cx="17280" cy="36144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30A1964A-7C7B-743F-B182-83F129EB7F6E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799386" y="5118639"/>
                  <a:ext cx="34920" cy="37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E60D9567-DDD8-3137-12FF-EE5DAAC0C050}"/>
                    </a:ext>
                  </a:extLst>
                </p14:cNvPr>
                <p14:cNvContentPartPr/>
                <p14:nvPr/>
              </p14:nvContentPartPr>
              <p14:xfrm>
                <a:off x="1665826" y="5335719"/>
                <a:ext cx="133200" cy="1497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E60D9567-DDD8-3137-12FF-EE5DAAC0C050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657186" y="5326719"/>
                  <a:ext cx="1508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16F17D2B-4EED-A717-40EA-9806B0A05C98}"/>
                    </a:ext>
                  </a:extLst>
                </p14:cNvPr>
                <p14:cNvContentPartPr/>
                <p14:nvPr/>
              </p14:nvContentPartPr>
              <p14:xfrm>
                <a:off x="1561426" y="5147439"/>
                <a:ext cx="63360" cy="1508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16F17D2B-4EED-A717-40EA-9806B0A05C98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552426" y="5138799"/>
                  <a:ext cx="8100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0101CA7E-5984-200C-05BC-359DF410EDD8}"/>
                    </a:ext>
                  </a:extLst>
                </p14:cNvPr>
                <p14:cNvContentPartPr/>
                <p14:nvPr/>
              </p14:nvContentPartPr>
              <p14:xfrm>
                <a:off x="1655026" y="5134839"/>
                <a:ext cx="28800" cy="13968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0101CA7E-5984-200C-05BC-359DF410EDD8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646026" y="5125839"/>
                  <a:ext cx="4644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E9FBB2C8-7B7E-C611-B778-EE841A50A982}"/>
                    </a:ext>
                  </a:extLst>
                </p14:cNvPr>
                <p14:cNvContentPartPr/>
                <p14:nvPr/>
              </p14:nvContentPartPr>
              <p14:xfrm>
                <a:off x="1666546" y="5076159"/>
                <a:ext cx="39600" cy="648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E9FBB2C8-7B7E-C611-B778-EE841A50A982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657546" y="5067159"/>
                  <a:ext cx="5724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623B271C-DA79-47C8-8210-626F79BFC9FB}"/>
                    </a:ext>
                  </a:extLst>
                </p14:cNvPr>
                <p14:cNvContentPartPr/>
                <p14:nvPr/>
              </p14:nvContentPartPr>
              <p14:xfrm>
                <a:off x="1682026" y="5625159"/>
                <a:ext cx="115200" cy="399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623B271C-DA79-47C8-8210-626F79BFC9FB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673026" y="5616519"/>
                  <a:ext cx="1328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23FA71D4-18B8-0C25-ED07-931D1054FF78}"/>
                    </a:ext>
                  </a:extLst>
                </p14:cNvPr>
                <p14:cNvContentPartPr/>
                <p14:nvPr/>
              </p14:nvContentPartPr>
              <p14:xfrm>
                <a:off x="1243186" y="5629839"/>
                <a:ext cx="264600" cy="262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23FA71D4-18B8-0C25-ED07-931D1054FF78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234186" y="5620839"/>
                  <a:ext cx="28224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6A919A0F-C910-14DB-8042-D3CCEA797C18}"/>
                    </a:ext>
                  </a:extLst>
                </p14:cNvPr>
                <p14:cNvContentPartPr/>
                <p14:nvPr/>
              </p14:nvContentPartPr>
              <p14:xfrm>
                <a:off x="936466" y="5647119"/>
                <a:ext cx="236160" cy="3096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6A919A0F-C910-14DB-8042-D3CCEA797C18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927466" y="5638479"/>
                  <a:ext cx="25380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90A291BE-D6FF-4A95-890E-840435524804}"/>
                    </a:ext>
                  </a:extLst>
                </p14:cNvPr>
                <p14:cNvContentPartPr/>
                <p14:nvPr/>
              </p14:nvContentPartPr>
              <p14:xfrm>
                <a:off x="919546" y="5575839"/>
                <a:ext cx="71280" cy="1094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90A291BE-D6FF-4A95-890E-840435524804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910546" y="5566839"/>
                  <a:ext cx="8892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A42AA7EC-794D-EFC2-AF05-505039632114}"/>
                    </a:ext>
                  </a:extLst>
                </p14:cNvPr>
                <p14:cNvContentPartPr/>
                <p14:nvPr/>
              </p14:nvContentPartPr>
              <p14:xfrm>
                <a:off x="1056706" y="5844039"/>
                <a:ext cx="86040" cy="1562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A42AA7EC-794D-EFC2-AF05-505039632114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048066" y="5835399"/>
                  <a:ext cx="10368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3A1ADFC7-0A8E-75D6-DB73-35954FD1FB43}"/>
                    </a:ext>
                  </a:extLst>
                </p14:cNvPr>
                <p14:cNvContentPartPr/>
                <p14:nvPr/>
              </p14:nvContentPartPr>
              <p14:xfrm>
                <a:off x="1206106" y="5967159"/>
                <a:ext cx="112320" cy="1306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3A1ADFC7-0A8E-75D6-DB73-35954FD1FB43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197466" y="5958519"/>
                  <a:ext cx="129960" cy="148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F67C6503-57DA-F323-DFD5-6FE94853EF30}"/>
                  </a:ext>
                </a:extLst>
              </p:cNvPr>
              <p:cNvSpPr txBox="1"/>
              <p:nvPr/>
            </p:nvSpPr>
            <p:spPr>
              <a:xfrm>
                <a:off x="5227320" y="4418360"/>
                <a:ext cx="41841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Bearing </a:t>
                </a:r>
                <a14:m>
                  <m:oMath xmlns:m="http://schemas.openxmlformats.org/officeDocument/2006/math">
                    <m:r>
                      <a:rPr lang="en-AU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90−30=060°</m:t>
                    </m:r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F67C6503-57DA-F323-DFD5-6FE94853EF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320" y="4418360"/>
                <a:ext cx="4184119" cy="369332"/>
              </a:xfrm>
              <a:prstGeom prst="rect">
                <a:avLst/>
              </a:prstGeom>
              <a:blipFill>
                <a:blip r:embed="rId89"/>
                <a:stretch>
                  <a:fillRect l="-1312" t="-10000" b="-2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54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5" grpId="0"/>
      <p:bldP spid="47" grpId="0"/>
      <p:bldP spid="48" grpId="0"/>
      <p:bldP spid="66" grpId="0"/>
      <p:bldP spid="67" grpId="0"/>
      <p:bldP spid="1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678819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6B Q5 (Using Velocity Vectors)  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1C3FE94-D6C5-CBA6-6090-4D1DDFD3B593}"/>
                  </a:ext>
                </a:extLst>
              </p:cNvPr>
              <p:cNvSpPr txBox="1"/>
              <p:nvPr/>
            </p:nvSpPr>
            <p:spPr>
              <a:xfrm>
                <a:off x="63760" y="4512814"/>
                <a:ext cx="3583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=−20</m:t>
                      </m:r>
                      <m:func>
                        <m:func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</m:e>
                          </m:d>
                        </m:e>
                      </m:func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+20</m:t>
                      </m:r>
                      <m:func>
                        <m:func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(30)</m:t>
                          </m:r>
                        </m:e>
                      </m:func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1C3FE94-D6C5-CBA6-6090-4D1DDFD3B5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60" y="4512814"/>
                <a:ext cx="3583673" cy="369332"/>
              </a:xfrm>
              <a:prstGeom prst="rect">
                <a:avLst/>
              </a:prstGeom>
              <a:blipFill>
                <a:blip r:embed="rId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6E34544-F613-CF9E-9849-0639DC23C4EA}"/>
                  </a:ext>
                </a:extLst>
              </p:cNvPr>
              <p:cNvSpPr txBox="1"/>
              <p:nvPr/>
            </p:nvSpPr>
            <p:spPr>
              <a:xfrm>
                <a:off x="304749" y="4954590"/>
                <a:ext cx="2102275" cy="40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0" smtClean="0"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+10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6E34544-F613-CF9E-9849-0639DC23C4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49" y="4954590"/>
                <a:ext cx="2102275" cy="401970"/>
              </a:xfrm>
              <a:prstGeom prst="rect">
                <a:avLst/>
              </a:prstGeom>
              <a:blipFill>
                <a:blip r:embed="rId3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A67C7D7C-236F-5470-4B26-EB9ECE1068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343"/>
            <a:ext cx="8602275" cy="2819794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B524489B-1BBF-4476-D7C5-4EE6FD3A009E}"/>
              </a:ext>
            </a:extLst>
          </p:cNvPr>
          <p:cNvGrpSpPr/>
          <p:nvPr/>
        </p:nvGrpSpPr>
        <p:grpSpPr>
          <a:xfrm>
            <a:off x="499731" y="3221826"/>
            <a:ext cx="900000" cy="1298160"/>
            <a:chOff x="4276906" y="2661639"/>
            <a:chExt cx="900000" cy="1298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6BE457FC-E7F5-A016-0BD7-9F78B9A03083}"/>
                    </a:ext>
                  </a:extLst>
                </p14:cNvPr>
                <p14:cNvContentPartPr/>
                <p14:nvPr/>
              </p14:nvContentPartPr>
              <p14:xfrm>
                <a:off x="4553746" y="3096159"/>
                <a:ext cx="578160" cy="6062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6BE457FC-E7F5-A016-0BD7-9F78B9A0308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545106" y="3087519"/>
                  <a:ext cx="595800" cy="62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0AF80A2B-AC1D-69CE-1856-DA106258E84A}"/>
                    </a:ext>
                  </a:extLst>
                </p14:cNvPr>
                <p14:cNvContentPartPr/>
                <p14:nvPr/>
              </p14:nvContentPartPr>
              <p14:xfrm>
                <a:off x="4542226" y="3068799"/>
                <a:ext cx="9720" cy="1058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0AF80A2B-AC1D-69CE-1856-DA106258E84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33586" y="3059799"/>
                  <a:ext cx="2736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8A08B22-9426-2221-C6FE-53D142B495D7}"/>
                    </a:ext>
                  </a:extLst>
                </p14:cNvPr>
                <p14:cNvContentPartPr/>
                <p14:nvPr/>
              </p14:nvContentPartPr>
              <p14:xfrm>
                <a:off x="4536826" y="3056559"/>
                <a:ext cx="122760" cy="280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8A08B22-9426-2221-C6FE-53D142B495D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528186" y="3047919"/>
                  <a:ext cx="14040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9805EA6-32BE-E51B-22F2-923B212F693A}"/>
                    </a:ext>
                  </a:extLst>
                </p14:cNvPr>
                <p14:cNvContentPartPr/>
                <p14:nvPr/>
              </p14:nvContentPartPr>
              <p14:xfrm>
                <a:off x="5166826" y="2874759"/>
                <a:ext cx="10080" cy="1447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9805EA6-32BE-E51B-22F2-923B212F693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158186" y="2865759"/>
                  <a:ext cx="277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A9EA1011-8FD9-D76C-F624-190F3C003837}"/>
                    </a:ext>
                  </a:extLst>
                </p14:cNvPr>
                <p14:cNvContentPartPr/>
                <p14:nvPr/>
              </p14:nvContentPartPr>
              <p14:xfrm>
                <a:off x="5117506" y="3547239"/>
                <a:ext cx="20880" cy="1299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A9EA1011-8FD9-D76C-F624-190F3C003837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108506" y="3538599"/>
                  <a:ext cx="385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FA31B28F-CEAE-DDA3-5CF6-D2B9C228061F}"/>
                    </a:ext>
                  </a:extLst>
                </p14:cNvPr>
                <p14:cNvContentPartPr/>
                <p14:nvPr/>
              </p14:nvContentPartPr>
              <p14:xfrm>
                <a:off x="5136226" y="3152319"/>
                <a:ext cx="20880" cy="2404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FA31B28F-CEAE-DDA3-5CF6-D2B9C228061F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127586" y="3143319"/>
                  <a:ext cx="3852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A94F9F8-7C8B-90C2-8258-CD8CD214C38B}"/>
                    </a:ext>
                  </a:extLst>
                </p14:cNvPr>
                <p14:cNvContentPartPr/>
                <p14:nvPr/>
              </p14:nvContentPartPr>
              <p14:xfrm>
                <a:off x="4949746" y="3450399"/>
                <a:ext cx="141120" cy="853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A94F9F8-7C8B-90C2-8258-CD8CD214C38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940746" y="3441399"/>
                  <a:ext cx="15876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39F8E1CE-D7C7-7F90-3511-01460CFFE864}"/>
                    </a:ext>
                  </a:extLst>
                </p14:cNvPr>
                <p14:cNvContentPartPr/>
                <p14:nvPr/>
              </p14:nvContentPartPr>
              <p14:xfrm>
                <a:off x="4869106" y="3270039"/>
                <a:ext cx="62640" cy="1479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39F8E1CE-D7C7-7F90-3511-01460CFFE86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860466" y="3261039"/>
                  <a:ext cx="8028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E1CC8EB-426B-0240-3D85-3B046A4A87C9}"/>
                    </a:ext>
                  </a:extLst>
                </p14:cNvPr>
                <p14:cNvContentPartPr/>
                <p14:nvPr/>
              </p14:nvContentPartPr>
              <p14:xfrm>
                <a:off x="4958026" y="3295239"/>
                <a:ext cx="44280" cy="961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E1CC8EB-426B-0240-3D85-3B046A4A87C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949386" y="3286239"/>
                  <a:ext cx="6192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3CE496A-1D22-E213-0D76-C061076F1E38}"/>
                    </a:ext>
                  </a:extLst>
                </p14:cNvPr>
                <p14:cNvContentPartPr/>
                <p14:nvPr/>
              </p14:nvContentPartPr>
              <p14:xfrm>
                <a:off x="5015626" y="3198039"/>
                <a:ext cx="42840" cy="727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3CE496A-1D22-E213-0D76-C061076F1E3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006626" y="3189399"/>
                  <a:ext cx="6048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505234E5-5104-C27E-F17F-A2B4D84B54E3}"/>
                    </a:ext>
                  </a:extLst>
                </p14:cNvPr>
                <p14:cNvContentPartPr/>
                <p14:nvPr/>
              </p14:nvContentPartPr>
              <p14:xfrm>
                <a:off x="4276906" y="2661639"/>
                <a:ext cx="110880" cy="2228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505234E5-5104-C27E-F17F-A2B4D84B54E3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268266" y="2652639"/>
                  <a:ext cx="12852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DE547D85-90C3-1C01-472D-409F10916D45}"/>
                    </a:ext>
                  </a:extLst>
                </p14:cNvPr>
                <p14:cNvContentPartPr/>
                <p14:nvPr/>
              </p14:nvContentPartPr>
              <p14:xfrm>
                <a:off x="4456186" y="2782599"/>
                <a:ext cx="82440" cy="1591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DE547D85-90C3-1C01-472D-409F10916D4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447186" y="2773959"/>
                  <a:ext cx="1000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FD447D0-7870-A3EF-2470-38F164D9CFE5}"/>
                    </a:ext>
                  </a:extLst>
                </p14:cNvPr>
                <p14:cNvContentPartPr/>
                <p14:nvPr/>
              </p14:nvContentPartPr>
              <p14:xfrm>
                <a:off x="4459786" y="2836959"/>
                <a:ext cx="59760" cy="136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FD447D0-7870-A3EF-2470-38F164D9CFE5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450786" y="2828319"/>
                  <a:ext cx="774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5E52128A-BA30-A768-9D22-A3289EA0E7EA}"/>
                    </a:ext>
                  </a:extLst>
                </p14:cNvPr>
                <p14:cNvContentPartPr/>
                <p14:nvPr/>
              </p14:nvContentPartPr>
              <p14:xfrm>
                <a:off x="4302826" y="3496119"/>
                <a:ext cx="115560" cy="1652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5E52128A-BA30-A768-9D22-A3289EA0E7E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293826" y="3487479"/>
                  <a:ext cx="13320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BD820048-6008-FC0F-42BC-0915A5DA78F8}"/>
                    </a:ext>
                  </a:extLst>
                </p14:cNvPr>
                <p14:cNvContentPartPr/>
                <p14:nvPr/>
              </p14:nvContentPartPr>
              <p14:xfrm>
                <a:off x="4456186" y="3526719"/>
                <a:ext cx="57600" cy="1587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BD820048-6008-FC0F-42BC-0915A5DA78F8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447186" y="3518079"/>
                  <a:ext cx="7524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3B96CC4-D907-C737-962C-3DFF60BB29D3}"/>
                    </a:ext>
                  </a:extLst>
                </p14:cNvPr>
                <p14:cNvContentPartPr/>
                <p14:nvPr/>
              </p14:nvContentPartPr>
              <p14:xfrm>
                <a:off x="4532506" y="3511239"/>
                <a:ext cx="63360" cy="2257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3B96CC4-D907-C737-962C-3DFF60BB29D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523866" y="3502239"/>
                  <a:ext cx="8100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62B051EC-F9B6-6C31-47F5-5C60612E269C}"/>
                    </a:ext>
                  </a:extLst>
                </p14:cNvPr>
                <p14:cNvContentPartPr/>
                <p14:nvPr/>
              </p14:nvContentPartPr>
              <p14:xfrm>
                <a:off x="4582906" y="3626079"/>
                <a:ext cx="63360" cy="141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62B051EC-F9B6-6C31-47F5-5C60612E269C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574266" y="3617079"/>
                  <a:ext cx="8100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533DFF29-1600-4C29-A6BB-DA3AE2B5F00E}"/>
                    </a:ext>
                  </a:extLst>
                </p14:cNvPr>
                <p14:cNvContentPartPr/>
                <p14:nvPr/>
              </p14:nvContentPartPr>
              <p14:xfrm>
                <a:off x="4681906" y="3684039"/>
                <a:ext cx="144000" cy="1144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533DFF29-1600-4C29-A6BB-DA3AE2B5F00E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673266" y="3675039"/>
                  <a:ext cx="1616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6D8A2A8D-7671-EBE0-3DC6-EA7E8769D024}"/>
                    </a:ext>
                  </a:extLst>
                </p14:cNvPr>
                <p14:cNvContentPartPr/>
                <p14:nvPr/>
              </p14:nvContentPartPr>
              <p14:xfrm>
                <a:off x="4856146" y="3533919"/>
                <a:ext cx="48600" cy="4258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6D8A2A8D-7671-EBE0-3DC6-EA7E8769D024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847506" y="3524919"/>
                  <a:ext cx="66240" cy="44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911973B1-B671-FD20-01A8-A32067C01E7E}"/>
                    </a:ext>
                  </a:extLst>
                </p14:cNvPr>
                <p14:cNvContentPartPr/>
                <p14:nvPr/>
              </p14:nvContentPartPr>
              <p14:xfrm>
                <a:off x="4929226" y="3719319"/>
                <a:ext cx="195840" cy="1908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911973B1-B671-FD20-01A8-A32067C01E7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920226" y="3710679"/>
                  <a:ext cx="213480" cy="208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79F9019-31E9-0FAB-9753-A7045C88D354}"/>
                  </a:ext>
                </a:extLst>
              </p:cNvPr>
              <p:cNvSpPr txBox="1"/>
              <p:nvPr/>
            </p:nvSpPr>
            <p:spPr>
              <a:xfrm>
                <a:off x="115167" y="5395894"/>
                <a:ext cx="13192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=−40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79F9019-31E9-0FAB-9753-A7045C88D3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67" y="5395894"/>
                <a:ext cx="1319207" cy="369332"/>
              </a:xfrm>
              <a:prstGeom prst="rect">
                <a:avLst/>
              </a:prstGeom>
              <a:blipFill>
                <a:blip r:embed="rId4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5A6F019-094E-780B-C8DB-C5C6F71E899A}"/>
                  </a:ext>
                </a:extLst>
              </p:cNvPr>
              <p:cNvSpPr txBox="1"/>
              <p:nvPr/>
            </p:nvSpPr>
            <p:spPr>
              <a:xfrm>
                <a:off x="63760" y="5893054"/>
                <a:ext cx="17565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5A6F019-094E-780B-C8DB-C5C6F71E89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60" y="5893054"/>
                <a:ext cx="1756506" cy="369332"/>
              </a:xfrm>
              <a:prstGeom prst="rect">
                <a:avLst/>
              </a:prstGeom>
              <a:blipFill>
                <a:blip r:embed="rId46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491FE7D-A4CA-364D-1523-4DA369936CEB}"/>
                  </a:ext>
                </a:extLst>
              </p:cNvPr>
              <p:cNvSpPr txBox="1"/>
              <p:nvPr/>
            </p:nvSpPr>
            <p:spPr>
              <a:xfrm>
                <a:off x="358537" y="6239349"/>
                <a:ext cx="2680781" cy="40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0" smtClean="0"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+10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491FE7D-A4CA-364D-1523-4DA369936C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537" y="6239349"/>
                <a:ext cx="2680781" cy="401970"/>
              </a:xfrm>
              <a:prstGeom prst="rect">
                <a:avLst/>
              </a:prstGeom>
              <a:blipFill>
                <a:blip r:embed="rId47"/>
                <a:stretch>
                  <a:fillRect b="-1384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8137663-99D5-1F72-DA74-24ECA0921409}"/>
                  </a:ext>
                </a:extLst>
              </p:cNvPr>
              <p:cNvSpPr txBox="1"/>
              <p:nvPr/>
            </p:nvSpPr>
            <p:spPr>
              <a:xfrm>
                <a:off x="2407024" y="6262386"/>
                <a:ext cx="2680781" cy="40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0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+10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8137663-99D5-1F72-DA74-24ECA0921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7024" y="6262386"/>
                <a:ext cx="2680781" cy="401970"/>
              </a:xfrm>
              <a:prstGeom prst="rect">
                <a:avLst/>
              </a:prstGeom>
              <a:blipFill>
                <a:blip r:embed="rId48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26FC16A-7407-447A-A732-94B9AE3F9DA4}"/>
                  </a:ext>
                </a:extLst>
              </p:cNvPr>
              <p:cNvSpPr txBox="1"/>
              <p:nvPr/>
            </p:nvSpPr>
            <p:spPr>
              <a:xfrm>
                <a:off x="5652365" y="3628986"/>
                <a:ext cx="2949910" cy="6560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|=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30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26FC16A-7407-447A-A732-94B9AE3F9D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365" y="3628986"/>
                <a:ext cx="2949910" cy="656013"/>
              </a:xfrm>
              <a:prstGeom prst="rect">
                <a:avLst/>
              </a:prstGeom>
              <a:blipFill>
                <a:blip r:embed="rId4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57D90BE-608E-D8E2-ACB9-8BB2952EC4CE}"/>
                  </a:ext>
                </a:extLst>
              </p:cNvPr>
              <p:cNvSpPr txBox="1"/>
              <p:nvPr/>
            </p:nvSpPr>
            <p:spPr>
              <a:xfrm>
                <a:off x="5652365" y="4318488"/>
                <a:ext cx="1740092" cy="402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|=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1200</m:t>
                          </m:r>
                        </m:e>
                      </m:ra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57D90BE-608E-D8E2-ACB9-8BB2952EC4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365" y="4318488"/>
                <a:ext cx="1740092" cy="402995"/>
              </a:xfrm>
              <a:prstGeom prst="rect">
                <a:avLst/>
              </a:prstGeom>
              <a:blipFill>
                <a:blip r:embed="rId50"/>
                <a:stretch>
                  <a:fillRect b="-1194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2AEE32C-8BAF-494A-FE5A-608FDB3774A3}"/>
                  </a:ext>
                </a:extLst>
              </p:cNvPr>
              <p:cNvSpPr txBox="1"/>
              <p:nvPr/>
            </p:nvSpPr>
            <p:spPr>
              <a:xfrm>
                <a:off x="5652365" y="4789453"/>
                <a:ext cx="1611852" cy="402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|=20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2AEE32C-8BAF-494A-FE5A-608FDB377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365" y="4789453"/>
                <a:ext cx="1611852" cy="402995"/>
              </a:xfrm>
              <a:prstGeom prst="rect">
                <a:avLst/>
              </a:prstGeom>
              <a:blipFill>
                <a:blip r:embed="rId51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6300659-1A43-4D3F-F5E7-CF2E7D532D4E}"/>
                  </a:ext>
                </a:extLst>
              </p:cNvPr>
              <p:cNvSpPr txBox="1"/>
              <p:nvPr/>
            </p:nvSpPr>
            <p:spPr>
              <a:xfrm>
                <a:off x="5597093" y="5192448"/>
                <a:ext cx="1722395" cy="6750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ad>
                            <m:radPr>
                              <m:degHide m:val="on"/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6300659-1A43-4D3F-F5E7-CF2E7D532D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7093" y="5192448"/>
                <a:ext cx="1722395" cy="675057"/>
              </a:xfrm>
              <a:prstGeom prst="rect">
                <a:avLst/>
              </a:prstGeom>
              <a:blipFill>
                <a:blip r:embed="rId5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0" name="Group 59">
            <a:extLst>
              <a:ext uri="{FF2B5EF4-FFF2-40B4-BE49-F238E27FC236}">
                <a16:creationId xmlns:a16="http://schemas.microsoft.com/office/drawing/2014/main" id="{2DE42BB6-5BED-5031-149F-36646BC08549}"/>
              </a:ext>
            </a:extLst>
          </p:cNvPr>
          <p:cNvGrpSpPr/>
          <p:nvPr/>
        </p:nvGrpSpPr>
        <p:grpSpPr>
          <a:xfrm>
            <a:off x="9478186" y="3908679"/>
            <a:ext cx="1032120" cy="1262880"/>
            <a:chOff x="9478186" y="3908679"/>
            <a:chExt cx="1032120" cy="126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4D6211C5-5034-60C0-7A86-DCBCF42A17DC}"/>
                    </a:ext>
                  </a:extLst>
                </p14:cNvPr>
                <p14:cNvContentPartPr/>
                <p14:nvPr/>
              </p14:nvContentPartPr>
              <p14:xfrm>
                <a:off x="9497266" y="3921999"/>
                <a:ext cx="6120" cy="1335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4D6211C5-5034-60C0-7A86-DCBCF42A17DC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488626" y="3912999"/>
                  <a:ext cx="237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161FBF39-E803-19A3-542D-80C190DEDA59}"/>
                    </a:ext>
                  </a:extLst>
                </p14:cNvPr>
                <p14:cNvContentPartPr/>
                <p14:nvPr/>
              </p14:nvContentPartPr>
              <p14:xfrm>
                <a:off x="9500866" y="4167519"/>
                <a:ext cx="25200" cy="3729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161FBF39-E803-19A3-542D-80C190DEDA59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492226" y="4158519"/>
                  <a:ext cx="42840" cy="39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0D50A863-56FD-FA8F-367D-FEB1010BE4E5}"/>
                    </a:ext>
                  </a:extLst>
                </p14:cNvPr>
                <p14:cNvContentPartPr/>
                <p14:nvPr/>
              </p14:nvContentPartPr>
              <p14:xfrm>
                <a:off x="9478186" y="3908679"/>
                <a:ext cx="911880" cy="9536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0D50A863-56FD-FA8F-367D-FEB1010BE4E5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469546" y="3900039"/>
                  <a:ext cx="929520" cy="9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F47FDE47-BF97-BD90-0073-ECDBEF184C4C}"/>
                    </a:ext>
                  </a:extLst>
                </p14:cNvPr>
                <p14:cNvContentPartPr/>
                <p14:nvPr/>
              </p14:nvContentPartPr>
              <p14:xfrm>
                <a:off x="9604186" y="4811199"/>
                <a:ext cx="862200" cy="943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F47FDE47-BF97-BD90-0073-ECDBEF184C4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595546" y="4802199"/>
                  <a:ext cx="87984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4816BEE-BA19-6B18-92C2-9F15172365EC}"/>
                    </a:ext>
                  </a:extLst>
                </p14:cNvPr>
                <p14:cNvContentPartPr/>
                <p14:nvPr/>
              </p14:nvContentPartPr>
              <p14:xfrm>
                <a:off x="10462426" y="3967719"/>
                <a:ext cx="360" cy="3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4816BEE-BA19-6B18-92C2-9F15172365EC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453426" y="395907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64E23CE1-C823-5D8E-F10E-E146A0ACA79D}"/>
                    </a:ext>
                  </a:extLst>
                </p14:cNvPr>
                <p14:cNvContentPartPr/>
                <p14:nvPr/>
              </p14:nvContentPartPr>
              <p14:xfrm>
                <a:off x="10475746" y="3955839"/>
                <a:ext cx="34560" cy="9172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64E23CE1-C823-5D8E-F10E-E146A0ACA79D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467106" y="3946839"/>
                  <a:ext cx="52200" cy="9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A9BEF7B9-7BDF-FE60-7F45-8F38506914B4}"/>
                    </a:ext>
                  </a:extLst>
                </p14:cNvPr>
                <p14:cNvContentPartPr/>
                <p14:nvPr/>
              </p14:nvContentPartPr>
              <p14:xfrm>
                <a:off x="9696346" y="4710399"/>
                <a:ext cx="44280" cy="1688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A9BEF7B9-7BDF-FE60-7F45-8F38506914B4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9687346" y="4701759"/>
                  <a:ext cx="6192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74C34B2E-78FA-4C9C-8706-9E6F942743C1}"/>
                    </a:ext>
                  </a:extLst>
                </p14:cNvPr>
                <p14:cNvContentPartPr/>
                <p14:nvPr/>
              </p14:nvContentPartPr>
              <p14:xfrm>
                <a:off x="9793186" y="4644159"/>
                <a:ext cx="86400" cy="1756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74C34B2E-78FA-4C9C-8706-9E6F942743C1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784546" y="4635159"/>
                  <a:ext cx="10404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6763BB6-A7A1-C495-8DC3-56A26BBDB28A}"/>
                    </a:ext>
                  </a:extLst>
                </p14:cNvPr>
                <p14:cNvContentPartPr/>
                <p14:nvPr/>
              </p14:nvContentPartPr>
              <p14:xfrm>
                <a:off x="9874906" y="5013519"/>
                <a:ext cx="107280" cy="1580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6763BB6-A7A1-C495-8DC3-56A26BBDB28A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9865906" y="5004879"/>
                  <a:ext cx="12492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93DC3FAC-0DC9-A12F-D330-CEA41816F471}"/>
                    </a:ext>
                  </a:extLst>
                </p14:cNvPr>
                <p14:cNvContentPartPr/>
                <p14:nvPr/>
              </p14:nvContentPartPr>
              <p14:xfrm>
                <a:off x="10046626" y="5013519"/>
                <a:ext cx="104040" cy="1465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93DC3FAC-0DC9-A12F-D330-CEA41816F471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0037986" y="5004519"/>
                  <a:ext cx="121680" cy="164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F9A9763-04F2-995F-5DA6-E0961A0DA3B3}"/>
              </a:ext>
            </a:extLst>
          </p:cNvPr>
          <p:cNvGrpSpPr/>
          <p:nvPr/>
        </p:nvGrpSpPr>
        <p:grpSpPr>
          <a:xfrm>
            <a:off x="10613986" y="4281279"/>
            <a:ext cx="444960" cy="204480"/>
            <a:chOff x="10613986" y="4281279"/>
            <a:chExt cx="444960" cy="204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A6908089-F007-5F61-4CD8-9C4BFC28EE55}"/>
                    </a:ext>
                  </a:extLst>
                </p14:cNvPr>
                <p14:cNvContentPartPr/>
                <p14:nvPr/>
              </p14:nvContentPartPr>
              <p14:xfrm>
                <a:off x="10613986" y="4354359"/>
                <a:ext cx="25200" cy="1238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A6908089-F007-5F61-4CD8-9C4BFC28EE55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0604986" y="4345719"/>
                  <a:ext cx="4284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487DAB7F-0FA7-B925-442A-43B0D842874A}"/>
                    </a:ext>
                  </a:extLst>
                </p14:cNvPr>
                <p14:cNvContentPartPr/>
                <p14:nvPr/>
              </p14:nvContentPartPr>
              <p14:xfrm>
                <a:off x="10662226" y="4377039"/>
                <a:ext cx="73800" cy="1080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487DAB7F-0FA7-B925-442A-43B0D842874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0653226" y="4368399"/>
                  <a:ext cx="9144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FB70A75B-0FC4-0F35-5234-149A00AA89E3}"/>
                    </a:ext>
                  </a:extLst>
                </p14:cNvPr>
                <p14:cNvContentPartPr/>
                <p14:nvPr/>
              </p14:nvContentPartPr>
              <p14:xfrm>
                <a:off x="10778866" y="4281279"/>
                <a:ext cx="216360" cy="2044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FB70A75B-0FC4-0F35-5234-149A00AA89E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0770226" y="4272639"/>
                  <a:ext cx="23400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1AD61E7F-2237-3F0C-99BD-67664C1A0579}"/>
                    </a:ext>
                  </a:extLst>
                </p14:cNvPr>
                <p14:cNvContentPartPr/>
                <p14:nvPr/>
              </p14:nvContentPartPr>
              <p14:xfrm>
                <a:off x="10943746" y="4350399"/>
                <a:ext cx="115200" cy="1353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1AD61E7F-2237-3F0C-99BD-67664C1A0579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0935106" y="4341759"/>
                  <a:ext cx="132840" cy="153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191B983-D517-9335-DBD2-91526ABE8EE2}"/>
                  </a:ext>
                </a:extLst>
              </p:cNvPr>
              <p:cNvSpPr txBox="1"/>
              <p:nvPr/>
            </p:nvSpPr>
            <p:spPr>
              <a:xfrm>
                <a:off x="6119196" y="5901168"/>
                <a:ext cx="10185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=60°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191B983-D517-9335-DBD2-91526ABE8E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9196" y="5901168"/>
                <a:ext cx="1018549" cy="369332"/>
              </a:xfrm>
              <a:prstGeom prst="rect">
                <a:avLst/>
              </a:prstGeom>
              <a:blipFill>
                <a:blip r:embed="rId8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69D1D9A-2E4F-6A60-E70C-96360963AB10}"/>
                  </a:ext>
                </a:extLst>
              </p:cNvPr>
              <p:cNvSpPr txBox="1"/>
              <p:nvPr/>
            </p:nvSpPr>
            <p:spPr>
              <a:xfrm>
                <a:off x="5453636" y="6338470"/>
                <a:ext cx="6106352" cy="395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Magnitude of velocity </a:t>
                </a:r>
                <a14:m>
                  <m:oMath xmlns:m="http://schemas.openxmlformats.org/officeDocument/2006/math">
                    <m:r>
                      <a:rPr lang="en-AU" b="0" i="0" smtClean="0">
                        <a:latin typeface="Cambria Math" panose="02040503050406030204" pitchFamily="18" charset="0"/>
                      </a:rPr>
                      <m:t>=20</m:t>
                    </m:r>
                    <m:rad>
                      <m:radPr>
                        <m:degHide m:val="on"/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AU" dirty="0"/>
                  <a:t> km/h and bearing is </a:t>
                </a:r>
                <a14:m>
                  <m:oMath xmlns:m="http://schemas.openxmlformats.org/officeDocument/2006/math">
                    <m:r>
                      <a:rPr lang="en-AU" b="0" i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60°</m:t>
                    </m:r>
                  </m:oMath>
                </a14:m>
                <a:r>
                  <a:rPr lang="en-AU" dirty="0"/>
                  <a:t> </a:t>
                </a: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69D1D9A-2E4F-6A60-E70C-96360963AB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636" y="6338470"/>
                <a:ext cx="6106352" cy="395429"/>
              </a:xfrm>
              <a:prstGeom prst="rect">
                <a:avLst/>
              </a:prstGeom>
              <a:blipFill>
                <a:blip r:embed="rId82"/>
                <a:stretch>
                  <a:fillRect l="-899" t="-1538" b="-246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Rectangle 67">
            <a:extLst>
              <a:ext uri="{FF2B5EF4-FFF2-40B4-BE49-F238E27FC236}">
                <a16:creationId xmlns:a16="http://schemas.microsoft.com/office/drawing/2014/main" id="{84792972-13F1-6B89-8327-0FE7D19CAEB6}"/>
              </a:ext>
            </a:extLst>
          </p:cNvPr>
          <p:cNvSpPr/>
          <p:nvPr/>
        </p:nvSpPr>
        <p:spPr>
          <a:xfrm>
            <a:off x="4424082" y="1510814"/>
            <a:ext cx="3745006" cy="1886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754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40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66" grpId="0"/>
      <p:bldP spid="6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6659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6B Example 3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7342" y="700728"/>
                <a:ext cx="6079158" cy="622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dirty="0"/>
                  <a:t>Ship A is travelling due North at 10 km/h. </a:t>
                </a:r>
              </a:p>
              <a:p>
                <a:pPr marL="0" indent="0" algn="just">
                  <a:buNone/>
                </a:pPr>
                <a:r>
                  <a:rPr lang="en-AU" sz="2000" dirty="0"/>
                  <a:t>Ship B is travelling on a bearing 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030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 at 15 km/h.</a:t>
                </a:r>
              </a:p>
              <a:p>
                <a:pPr marL="0" indent="0" algn="just">
                  <a:buNone/>
                </a:pPr>
                <a:r>
                  <a:rPr lang="en-AU" sz="2000" dirty="0"/>
                  <a:t>What is the velocity of ship B relative to ship A?  </a:t>
                </a:r>
                <a:endParaRPr lang="en-AU" sz="2000" b="1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42" y="700728"/>
                <a:ext cx="6079158" cy="622474"/>
              </a:xfrm>
              <a:prstGeom prst="rect">
                <a:avLst/>
              </a:prstGeom>
              <a:blipFill>
                <a:blip r:embed="rId2"/>
                <a:stretch>
                  <a:fillRect l="-1003" t="-10784" b="-10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9266259-0EF3-C309-1E01-E8DBD8CCADB3}"/>
                  </a:ext>
                </a:extLst>
              </p:cNvPr>
              <p:cNvSpPr txBox="1"/>
              <p:nvPr/>
            </p:nvSpPr>
            <p:spPr>
              <a:xfrm>
                <a:off x="574949" y="2007868"/>
                <a:ext cx="188885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0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9266259-0EF3-C309-1E01-E8DBD8CCA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49" y="2007868"/>
                <a:ext cx="1888850" cy="400110"/>
              </a:xfrm>
              <a:prstGeom prst="rect">
                <a:avLst/>
              </a:prstGeom>
              <a:blipFill>
                <a:blip r:embed="rId3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D268BCE-F134-0F78-E185-ECBB9B9ABA8D}"/>
                  </a:ext>
                </a:extLst>
              </p:cNvPr>
              <p:cNvSpPr txBox="1"/>
              <p:nvPr/>
            </p:nvSpPr>
            <p:spPr>
              <a:xfrm>
                <a:off x="6498068" y="1153925"/>
                <a:ext cx="139172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AU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16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AU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AU" sz="1600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AU" sz="1600" b="1" dirty="0"/>
                  <a:t> </a:t>
                </a:r>
                <a:r>
                  <a:rPr lang="en-AU" sz="1600" dirty="0"/>
                  <a:t>km/h</a:t>
                </a: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D268BCE-F134-0F78-E185-ECBB9B9ABA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8068" y="1153925"/>
                <a:ext cx="1391728" cy="338554"/>
              </a:xfrm>
              <a:prstGeom prst="rect">
                <a:avLst/>
              </a:prstGeom>
              <a:blipFill>
                <a:blip r:embed="rId4"/>
                <a:stretch>
                  <a:fillRect t="-5357" r="-1316" b="-214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A49A9CC-974E-02B6-823D-1F0C60B4D730}"/>
                  </a:ext>
                </a:extLst>
              </p:cNvPr>
              <p:cNvSpPr txBox="1"/>
              <p:nvPr/>
            </p:nvSpPr>
            <p:spPr>
              <a:xfrm>
                <a:off x="9301889" y="1292424"/>
                <a:ext cx="171495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0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=15</m:t>
                    </m:r>
                  </m:oMath>
                </a14:m>
                <a:r>
                  <a:rPr lang="en-AU" sz="2000" b="1" dirty="0"/>
                  <a:t> </a:t>
                </a:r>
                <a:r>
                  <a:rPr lang="en-AU" sz="2000" dirty="0"/>
                  <a:t>km/h</a:t>
                </a:r>
                <a:endParaRPr lang="en-AU" sz="20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A49A9CC-974E-02B6-823D-1F0C60B4D7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1889" y="1292424"/>
                <a:ext cx="1714957" cy="400110"/>
              </a:xfrm>
              <a:prstGeom prst="rect">
                <a:avLst/>
              </a:prstGeom>
              <a:blipFill>
                <a:blip r:embed="rId5"/>
                <a:stretch>
                  <a:fillRect t="-7576" r="-2847" b="-257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D0B1B6D-F00F-EDB7-A81C-C06D3565E883}"/>
              </a:ext>
            </a:extLst>
          </p:cNvPr>
          <p:cNvCxnSpPr/>
          <p:nvPr/>
        </p:nvCxnSpPr>
        <p:spPr>
          <a:xfrm flipV="1">
            <a:off x="7983096" y="735346"/>
            <a:ext cx="0" cy="101081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23D40390-1CF2-5D50-3991-8F0786F0FF1F}"/>
              </a:ext>
            </a:extLst>
          </p:cNvPr>
          <p:cNvCxnSpPr>
            <a:cxnSpLocks/>
          </p:cNvCxnSpPr>
          <p:nvPr/>
        </p:nvCxnSpPr>
        <p:spPr>
          <a:xfrm flipV="1">
            <a:off x="8890529" y="942017"/>
            <a:ext cx="559913" cy="76237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FFDDD1-EC17-A03A-A564-D18CD3783D6C}"/>
              </a:ext>
            </a:extLst>
          </p:cNvPr>
          <p:cNvCxnSpPr/>
          <p:nvPr/>
        </p:nvCxnSpPr>
        <p:spPr>
          <a:xfrm flipV="1">
            <a:off x="8908190" y="733217"/>
            <a:ext cx="0" cy="978319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4FB89DC8-9702-D1C3-C989-20A3DB0E0FD7}"/>
              </a:ext>
            </a:extLst>
          </p:cNvPr>
          <p:cNvCxnSpPr>
            <a:cxnSpLocks/>
          </p:cNvCxnSpPr>
          <p:nvPr/>
        </p:nvCxnSpPr>
        <p:spPr>
          <a:xfrm flipV="1">
            <a:off x="8088188" y="2486187"/>
            <a:ext cx="559913" cy="76237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A74CFC5C-ADA5-7C95-AEA3-DA690CE4F214}"/>
              </a:ext>
            </a:extLst>
          </p:cNvPr>
          <p:cNvCxnSpPr/>
          <p:nvPr/>
        </p:nvCxnSpPr>
        <p:spPr>
          <a:xfrm flipV="1">
            <a:off x="8105849" y="2277387"/>
            <a:ext cx="0" cy="978319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10D173E-19B0-CE86-FE10-CA6E586BDCEF}"/>
              </a:ext>
            </a:extLst>
          </p:cNvPr>
          <p:cNvCxnSpPr>
            <a:cxnSpLocks/>
          </p:cNvCxnSpPr>
          <p:nvPr/>
        </p:nvCxnSpPr>
        <p:spPr>
          <a:xfrm>
            <a:off x="8648101" y="2486187"/>
            <a:ext cx="10565" cy="61716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57E373E-E5BE-4453-7D91-FB5173DF3B7D}"/>
              </a:ext>
            </a:extLst>
          </p:cNvPr>
          <p:cNvCxnSpPr>
            <a:cxnSpLocks/>
          </p:cNvCxnSpPr>
          <p:nvPr/>
        </p:nvCxnSpPr>
        <p:spPr>
          <a:xfrm flipV="1">
            <a:off x="8105849" y="3136369"/>
            <a:ext cx="542252" cy="1193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154B21F-A559-4795-522A-39E9F5B031DA}"/>
              </a:ext>
            </a:extLst>
          </p:cNvPr>
          <p:cNvGrpSpPr/>
          <p:nvPr/>
        </p:nvGrpSpPr>
        <p:grpSpPr>
          <a:xfrm>
            <a:off x="8112325" y="2671708"/>
            <a:ext cx="168480" cy="346320"/>
            <a:chOff x="8112325" y="2671708"/>
            <a:chExt cx="168480" cy="34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A33EAA64-C3EE-C393-05D8-80C7135A4B02}"/>
                    </a:ext>
                  </a:extLst>
                </p14:cNvPr>
                <p14:cNvContentPartPr/>
                <p14:nvPr/>
              </p14:nvContentPartPr>
              <p14:xfrm>
                <a:off x="8129245" y="2948908"/>
                <a:ext cx="128520" cy="691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A33EAA64-C3EE-C393-05D8-80C7135A4B0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120605" y="2939908"/>
                  <a:ext cx="14616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4AEE585B-E997-E2D3-C8C0-0A73B23390CE}"/>
                    </a:ext>
                  </a:extLst>
                </p14:cNvPr>
                <p14:cNvContentPartPr/>
                <p14:nvPr/>
              </p14:nvContentPartPr>
              <p14:xfrm>
                <a:off x="8112325" y="2767468"/>
                <a:ext cx="89640" cy="1159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4AEE585B-E997-E2D3-C8C0-0A73B23390C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103685" y="2758468"/>
                  <a:ext cx="10728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567B6FA4-A1B5-0F3C-4CCE-001E851AEBD4}"/>
                    </a:ext>
                  </a:extLst>
                </p14:cNvPr>
                <p14:cNvContentPartPr/>
                <p14:nvPr/>
              </p14:nvContentPartPr>
              <p14:xfrm>
                <a:off x="8223925" y="2764228"/>
                <a:ext cx="54000" cy="975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567B6FA4-A1B5-0F3C-4CCE-001E851AEBD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214925" y="2755228"/>
                  <a:ext cx="716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B059A0B7-E5FE-2D6E-D252-593B08D19BA2}"/>
                    </a:ext>
                  </a:extLst>
                </p14:cNvPr>
                <p14:cNvContentPartPr/>
                <p14:nvPr/>
              </p14:nvContentPartPr>
              <p14:xfrm>
                <a:off x="8252725" y="2671708"/>
                <a:ext cx="28080" cy="547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B059A0B7-E5FE-2D6E-D252-593B08D19BA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244085" y="2663068"/>
                  <a:ext cx="45720" cy="7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6BD9B01-AA32-3328-0D8A-CB7CF4FD3D5F}"/>
              </a:ext>
            </a:extLst>
          </p:cNvPr>
          <p:cNvGrpSpPr/>
          <p:nvPr/>
        </p:nvGrpSpPr>
        <p:grpSpPr>
          <a:xfrm>
            <a:off x="8451445" y="2704828"/>
            <a:ext cx="168840" cy="228600"/>
            <a:chOff x="8451445" y="2704828"/>
            <a:chExt cx="168840" cy="228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4504B393-15EC-A18F-40F8-B77DD41A37A6}"/>
                    </a:ext>
                  </a:extLst>
                </p14:cNvPr>
                <p14:cNvContentPartPr/>
                <p14:nvPr/>
              </p14:nvContentPartPr>
              <p14:xfrm>
                <a:off x="8501125" y="2704828"/>
                <a:ext cx="119160" cy="543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4504B393-15EC-A18F-40F8-B77DD41A37A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492125" y="2695828"/>
                  <a:ext cx="1368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F51CAF37-CDB9-2FCB-E442-1316F3C72F0C}"/>
                    </a:ext>
                  </a:extLst>
                </p14:cNvPr>
                <p14:cNvContentPartPr/>
                <p14:nvPr/>
              </p14:nvContentPartPr>
              <p14:xfrm>
                <a:off x="8451445" y="2816428"/>
                <a:ext cx="50400" cy="1170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F51CAF37-CDB9-2FCB-E442-1316F3C72F0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442805" y="2807788"/>
                  <a:ext cx="680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881E8E32-4500-AA4D-CB93-C47DD61E6EEE}"/>
                    </a:ext>
                  </a:extLst>
                </p14:cNvPr>
                <p14:cNvContentPartPr/>
                <p14:nvPr/>
              </p14:nvContentPartPr>
              <p14:xfrm>
                <a:off x="8525965" y="2825068"/>
                <a:ext cx="34560" cy="860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881E8E32-4500-AA4D-CB93-C47DD61E6EE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516965" y="2816428"/>
                  <a:ext cx="522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AB71AC2D-0B5C-20FD-456F-13A0F6D2F754}"/>
                    </a:ext>
                  </a:extLst>
                </p14:cNvPr>
                <p14:cNvContentPartPr/>
                <p14:nvPr/>
              </p14:nvContentPartPr>
              <p14:xfrm>
                <a:off x="8565205" y="2798068"/>
                <a:ext cx="16920" cy="230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AB71AC2D-0B5C-20FD-456F-13A0F6D2F75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556565" y="2789428"/>
                  <a:ext cx="3456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64A0A8F-8964-ADCE-A8C6-9DBA0C9FD732}"/>
              </a:ext>
            </a:extLst>
          </p:cNvPr>
          <p:cNvGrpSpPr/>
          <p:nvPr/>
        </p:nvGrpSpPr>
        <p:grpSpPr>
          <a:xfrm>
            <a:off x="8826333" y="2520904"/>
            <a:ext cx="605520" cy="473760"/>
            <a:chOff x="8443885" y="1954948"/>
            <a:chExt cx="605520" cy="473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D6E8059B-62F1-FBCA-1814-662BFE2613EA}"/>
                    </a:ext>
                  </a:extLst>
                </p14:cNvPr>
                <p14:cNvContentPartPr/>
                <p14:nvPr/>
              </p14:nvContentPartPr>
              <p14:xfrm>
                <a:off x="8443885" y="2331508"/>
                <a:ext cx="23760" cy="972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D6E8059B-62F1-FBCA-1814-662BFE2613E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434885" y="2322868"/>
                  <a:ext cx="4140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36DAD53-0543-441B-6BAE-C93325175FDB}"/>
                    </a:ext>
                  </a:extLst>
                </p14:cNvPr>
                <p14:cNvContentPartPr/>
                <p14:nvPr/>
              </p14:nvContentPartPr>
              <p14:xfrm>
                <a:off x="8478445" y="2254468"/>
                <a:ext cx="86760" cy="1332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36DAD53-0543-441B-6BAE-C93325175FD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469445" y="2245828"/>
                  <a:ext cx="10440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A277B753-BB67-F6D1-3F0C-84490E170FA0}"/>
                    </a:ext>
                  </a:extLst>
                </p14:cNvPr>
                <p14:cNvContentPartPr/>
                <p14:nvPr/>
              </p14:nvContentPartPr>
              <p14:xfrm>
                <a:off x="8560525" y="2198308"/>
                <a:ext cx="121320" cy="1090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A277B753-BB67-F6D1-3F0C-84490E170FA0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551885" y="2189668"/>
                  <a:ext cx="13896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B8C28D3-B6B0-EF83-D86A-F9B073BB721C}"/>
                    </a:ext>
                  </a:extLst>
                </p14:cNvPr>
                <p14:cNvContentPartPr/>
                <p14:nvPr/>
              </p14:nvContentPartPr>
              <p14:xfrm>
                <a:off x="8679325" y="2007868"/>
                <a:ext cx="199440" cy="23652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B8C28D3-B6B0-EF83-D86A-F9B073BB721C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670685" y="1999228"/>
                  <a:ext cx="21708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DC4D757C-A2F0-870E-FEA3-22C37F0F2E53}"/>
                    </a:ext>
                  </a:extLst>
                </p14:cNvPr>
                <p14:cNvContentPartPr/>
                <p14:nvPr/>
              </p14:nvContentPartPr>
              <p14:xfrm>
                <a:off x="8885605" y="1954948"/>
                <a:ext cx="163800" cy="2048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DC4D757C-A2F0-870E-FEA3-22C37F0F2E53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876605" y="1945948"/>
                  <a:ext cx="181440" cy="222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E6370C9E-730B-AF4B-B46F-58EDE5CF727B}"/>
              </a:ext>
            </a:extLst>
          </p:cNvPr>
          <p:cNvGrpSpPr/>
          <p:nvPr/>
        </p:nvGrpSpPr>
        <p:grpSpPr>
          <a:xfrm>
            <a:off x="8294245" y="2143407"/>
            <a:ext cx="802080" cy="316080"/>
            <a:chOff x="8786245" y="2973748"/>
            <a:chExt cx="802080" cy="31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3663AF84-F74C-F2FC-F387-F4E72D8E60DA}"/>
                    </a:ext>
                  </a:extLst>
                </p14:cNvPr>
                <p14:cNvContentPartPr/>
                <p14:nvPr/>
              </p14:nvContentPartPr>
              <p14:xfrm>
                <a:off x="8786245" y="3133948"/>
                <a:ext cx="4680" cy="1558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3663AF84-F74C-F2FC-F387-F4E72D8E60DA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777605" y="3125308"/>
                  <a:ext cx="2232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64E2E2D5-0A02-9302-8506-DDF6BF4ADC70}"/>
                    </a:ext>
                  </a:extLst>
                </p14:cNvPr>
                <p14:cNvContentPartPr/>
                <p14:nvPr/>
              </p14:nvContentPartPr>
              <p14:xfrm>
                <a:off x="8825485" y="3103348"/>
                <a:ext cx="82440" cy="493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64E2E2D5-0A02-9302-8506-DDF6BF4ADC7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816485" y="3094348"/>
                  <a:ext cx="10008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45A28717-71D1-7A2C-8722-9962B9AAA71B}"/>
                    </a:ext>
                  </a:extLst>
                </p14:cNvPr>
                <p14:cNvContentPartPr/>
                <p14:nvPr/>
              </p14:nvContentPartPr>
              <p14:xfrm>
                <a:off x="8815405" y="3056188"/>
                <a:ext cx="163080" cy="2001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45A28717-71D1-7A2C-8722-9962B9AAA71B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806765" y="3047188"/>
                  <a:ext cx="18072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EA4E275F-2BFE-B6D7-AA0D-62215F0D4EA3}"/>
                    </a:ext>
                  </a:extLst>
                </p14:cNvPr>
                <p14:cNvContentPartPr/>
                <p14:nvPr/>
              </p14:nvContentPartPr>
              <p14:xfrm>
                <a:off x="9056965" y="3082828"/>
                <a:ext cx="67680" cy="1872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EA4E275F-2BFE-B6D7-AA0D-62215F0D4EA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047965" y="3073828"/>
                  <a:ext cx="8532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762E9FA0-CD3A-29EA-CE1A-0EA8178A0B1B}"/>
                    </a:ext>
                  </a:extLst>
                </p14:cNvPr>
                <p14:cNvContentPartPr/>
                <p14:nvPr/>
              </p14:nvContentPartPr>
              <p14:xfrm>
                <a:off x="9141565" y="2973748"/>
                <a:ext cx="220320" cy="2815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762E9FA0-CD3A-29EA-CE1A-0EA8178A0B1B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132565" y="2965108"/>
                  <a:ext cx="23796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AF6DDC6F-1111-E369-99CA-75A20D47006F}"/>
                    </a:ext>
                  </a:extLst>
                </p14:cNvPr>
                <p14:cNvContentPartPr/>
                <p14:nvPr/>
              </p14:nvContentPartPr>
              <p14:xfrm>
                <a:off x="9418765" y="3036748"/>
                <a:ext cx="169560" cy="1584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AF6DDC6F-1111-E369-99CA-75A20D47006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409765" y="3028108"/>
                  <a:ext cx="187200" cy="176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8F1BC8D2-E7CF-BA83-171E-A4FA0A26AE75}"/>
                  </a:ext>
                </a:extLst>
              </p:cNvPr>
              <p:cNvSpPr txBox="1"/>
              <p:nvPr/>
            </p:nvSpPr>
            <p:spPr>
              <a:xfrm>
                <a:off x="207342" y="2680104"/>
                <a:ext cx="677209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000" dirty="0"/>
                  <a:t>Using Cosine Rule,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Pre>
                          <m:sPre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  <m:sup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  <m:e>
                            <m:r>
                              <a:rPr lang="en-AU" sz="2000" b="1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</m:sPre>
                      </m:e>
                      <m:sub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>
                                <a:latin typeface="Cambria Math" panose="02040503050406030204" pitchFamily="18" charset="0"/>
                              </a:rPr>
                              <m:t>​</m:t>
                            </m:r>
                          </m:e>
                        </m:d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−2</m:t>
                    </m:r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</m:d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e>
                    </m:d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(30)</m:t>
                        </m:r>
                      </m:e>
                    </m:func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8F1BC8D2-E7CF-BA83-171E-A4FA0A26AE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42" y="2680104"/>
                <a:ext cx="6772098" cy="400110"/>
              </a:xfrm>
              <a:prstGeom prst="rect">
                <a:avLst/>
              </a:prstGeom>
              <a:blipFill>
                <a:blip r:embed="rId44"/>
                <a:stretch>
                  <a:fillRect l="-900" t="-124615" b="-18615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10CDF2FD-AEE3-31C1-9C89-F1C3EB9F14E0}"/>
                  </a:ext>
                </a:extLst>
              </p:cNvPr>
              <p:cNvSpPr txBox="1"/>
              <p:nvPr/>
            </p:nvSpPr>
            <p:spPr>
              <a:xfrm>
                <a:off x="2229023" y="3248557"/>
                <a:ext cx="29386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Pre>
                          <m:sPre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  <m:sup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  <m:e>
                            <m:r>
                              <a:rPr lang="en-AU" sz="2000" b="1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</m:sPre>
                      </m:e>
                      <m:sub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>
                                <a:latin typeface="Cambria Math" panose="02040503050406030204" pitchFamily="18" charset="0"/>
                              </a:rPr>
                              <m:t>​</m:t>
                            </m:r>
                          </m:e>
                        </m:d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=8.07</m:t>
                    </m:r>
                  </m:oMath>
                </a14:m>
                <a:r>
                  <a:rPr lang="en-AU" sz="2000" dirty="0"/>
                  <a:t> km/h</a:t>
                </a: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10CDF2FD-AEE3-31C1-9C89-F1C3EB9F1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9023" y="3248557"/>
                <a:ext cx="2938669" cy="400110"/>
              </a:xfrm>
              <a:prstGeom prst="rect">
                <a:avLst/>
              </a:prstGeom>
              <a:blipFill>
                <a:blip r:embed="rId45"/>
                <a:stretch>
                  <a:fillRect l="-1037" t="-122727" b="-1818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137F006-4582-AFB4-8169-AFEB0BE67788}"/>
                  </a:ext>
                </a:extLst>
              </p:cNvPr>
              <p:cNvSpPr txBox="1"/>
              <p:nvPr/>
            </p:nvSpPr>
            <p:spPr>
              <a:xfrm>
                <a:off x="2297262" y="3777786"/>
                <a:ext cx="4431084" cy="6040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8.07</m:t>
                                </m:r>
                              </m:e>
                            </m:d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</m:d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d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8.07</m:t>
                            </m:r>
                          </m:e>
                        </m:d>
                        <m:d>
                          <m:d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e>
                        </m:d>
                      </m:den>
                    </m:f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137F006-4582-AFB4-8169-AFEB0BE677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7262" y="3777786"/>
                <a:ext cx="4431084" cy="604076"/>
              </a:xfrm>
              <a:prstGeom prst="rect">
                <a:avLst/>
              </a:prstGeom>
              <a:blipFill>
                <a:blip r:embed="rId4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2FB3791-8159-7A13-D6AC-FB1AC8144946}"/>
                  </a:ext>
                </a:extLst>
              </p:cNvPr>
              <p:cNvSpPr txBox="1"/>
              <p:nvPr/>
            </p:nvSpPr>
            <p:spPr>
              <a:xfrm>
                <a:off x="1971991" y="4471065"/>
                <a:ext cx="29386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=38.21°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2FB3791-8159-7A13-D6AC-FB1AC81449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991" y="4471065"/>
                <a:ext cx="2938669" cy="400110"/>
              </a:xfrm>
              <a:prstGeom prst="rect">
                <a:avLst/>
              </a:prstGeom>
              <a:blipFill>
                <a:blip r:embed="rId4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1620759E-C574-20DD-A7BC-09C34DF521B6}"/>
                  </a:ext>
                </a:extLst>
              </p:cNvPr>
              <p:cNvSpPr txBox="1"/>
              <p:nvPr/>
            </p:nvSpPr>
            <p:spPr>
              <a:xfrm>
                <a:off x="547468" y="4983738"/>
                <a:ext cx="512122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000" dirty="0"/>
                  <a:t>Bearing is </a:t>
                </a: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=30° +38.21°=068°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1620759E-C574-20DD-A7BC-09C34DF521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468" y="4983738"/>
                <a:ext cx="5121225" cy="400110"/>
              </a:xfrm>
              <a:prstGeom prst="rect">
                <a:avLst/>
              </a:prstGeom>
              <a:blipFill>
                <a:blip r:embed="rId48"/>
                <a:stretch>
                  <a:fillRect l="-1310" t="-9231" b="-2769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617373BD-ED81-CD26-92A0-C175A66C0BCB}"/>
                  </a:ext>
                </a:extLst>
              </p:cNvPr>
              <p:cNvSpPr txBox="1"/>
              <p:nvPr/>
            </p:nvSpPr>
            <p:spPr>
              <a:xfrm>
                <a:off x="602059" y="5585614"/>
                <a:ext cx="947681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000" dirty="0"/>
                  <a:t>Velocity of Ship B relative to Ship A is at a speed of 8.07 km/h on a bearing of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068°</m:t>
                    </m:r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617373BD-ED81-CD26-92A0-C175A66C0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059" y="5585614"/>
                <a:ext cx="9476811" cy="400110"/>
              </a:xfrm>
              <a:prstGeom prst="rect">
                <a:avLst/>
              </a:prstGeom>
              <a:blipFill>
                <a:blip r:embed="rId49"/>
                <a:stretch>
                  <a:fillRect l="-708" t="-7576" b="-257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300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7" grpId="0"/>
      <p:bldP spid="49" grpId="0"/>
      <p:bldP spid="82" grpId="0"/>
      <p:bldP spid="83" grpId="0"/>
      <p:bldP spid="86" grpId="0"/>
      <p:bldP spid="87" grpId="0"/>
      <p:bldP spid="88" grpId="0"/>
      <p:bldP spid="8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91435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6B Q12a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4792972-13F1-6B89-8327-0FE7D19CAEB6}"/>
              </a:ext>
            </a:extLst>
          </p:cNvPr>
          <p:cNvSpPr/>
          <p:nvPr/>
        </p:nvSpPr>
        <p:spPr>
          <a:xfrm>
            <a:off x="4424082" y="1510814"/>
            <a:ext cx="3745006" cy="1886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DBC2BA-A902-A8D1-235A-790CF91B7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77" y="578170"/>
            <a:ext cx="8697539" cy="16290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BD7A8C4-5388-515D-6386-EE2A5DE1E1FA}"/>
                  </a:ext>
                </a:extLst>
              </p:cNvPr>
              <p:cNvSpPr txBox="1"/>
              <p:nvPr/>
            </p:nvSpPr>
            <p:spPr>
              <a:xfrm>
                <a:off x="274777" y="3429000"/>
                <a:ext cx="139172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AU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16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AU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AU" sz="1600" b="0" i="1" smtClean="0">
                        <a:latin typeface="Cambria Math" panose="02040503050406030204" pitchFamily="18" charset="0"/>
                      </a:rPr>
                      <m:t>=12</m:t>
                    </m:r>
                  </m:oMath>
                </a14:m>
                <a:r>
                  <a:rPr lang="en-AU" sz="1600" b="1" dirty="0"/>
                  <a:t> </a:t>
                </a:r>
                <a:r>
                  <a:rPr lang="en-AU" sz="1600" dirty="0"/>
                  <a:t>km/h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BD7A8C4-5388-515D-6386-EE2A5DE1E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77" y="3429000"/>
                <a:ext cx="1391728" cy="338554"/>
              </a:xfrm>
              <a:prstGeom prst="rect">
                <a:avLst/>
              </a:prstGeom>
              <a:blipFill>
                <a:blip r:embed="rId3"/>
                <a:stretch>
                  <a:fillRect t="-5455" r="-1754" b="-218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808C6A4-6939-B025-8B0B-2BAD08563137}"/>
              </a:ext>
            </a:extLst>
          </p:cNvPr>
          <p:cNvCxnSpPr>
            <a:cxnSpLocks/>
          </p:cNvCxnSpPr>
          <p:nvPr/>
        </p:nvCxnSpPr>
        <p:spPr>
          <a:xfrm rot="16200000" flipV="1">
            <a:off x="997021" y="2811526"/>
            <a:ext cx="0" cy="101081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7DC1243-FCBC-B28C-5DF8-7C7FD412A982}"/>
                  </a:ext>
                </a:extLst>
              </p:cNvPr>
              <p:cNvSpPr txBox="1"/>
              <p:nvPr/>
            </p:nvSpPr>
            <p:spPr>
              <a:xfrm>
                <a:off x="2475533" y="3017037"/>
                <a:ext cx="171495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0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=15</m:t>
                    </m:r>
                  </m:oMath>
                </a14:m>
                <a:r>
                  <a:rPr lang="en-AU" sz="2000" b="1" dirty="0"/>
                  <a:t> </a:t>
                </a:r>
                <a:r>
                  <a:rPr lang="en-AU" sz="2000" dirty="0"/>
                  <a:t>km/h</a:t>
                </a:r>
                <a:endParaRPr lang="en-AU" sz="2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7DC1243-FCBC-B28C-5DF8-7C7FD412A9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533" y="3017037"/>
                <a:ext cx="1714957" cy="400110"/>
              </a:xfrm>
              <a:prstGeom prst="rect">
                <a:avLst/>
              </a:prstGeom>
              <a:blipFill>
                <a:blip r:embed="rId4"/>
                <a:stretch>
                  <a:fillRect t="-9091" r="-3203" b="-257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ED13088-D51E-4EA7-447D-22CEE637EE90}"/>
              </a:ext>
            </a:extLst>
          </p:cNvPr>
          <p:cNvCxnSpPr>
            <a:cxnSpLocks/>
          </p:cNvCxnSpPr>
          <p:nvPr/>
        </p:nvCxnSpPr>
        <p:spPr>
          <a:xfrm flipV="1">
            <a:off x="2064173" y="2666630"/>
            <a:ext cx="559913" cy="76237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625E10C-8D2B-C044-8711-EB69A2F67F8D}"/>
              </a:ext>
            </a:extLst>
          </p:cNvPr>
          <p:cNvCxnSpPr/>
          <p:nvPr/>
        </p:nvCxnSpPr>
        <p:spPr>
          <a:xfrm flipV="1">
            <a:off x="2081834" y="2457830"/>
            <a:ext cx="0" cy="978319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DCBF088-59F9-D534-02C0-C8F81086134F}"/>
                  </a:ext>
                </a:extLst>
              </p:cNvPr>
              <p:cNvSpPr txBox="1"/>
              <p:nvPr/>
            </p:nvSpPr>
            <p:spPr>
              <a:xfrm>
                <a:off x="274777" y="4007319"/>
                <a:ext cx="192873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0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DCBF088-59F9-D534-02C0-C8F8108613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77" y="4007319"/>
                <a:ext cx="1928733" cy="400110"/>
              </a:xfrm>
              <a:prstGeom prst="rect">
                <a:avLst/>
              </a:prstGeom>
              <a:blipFill>
                <a:blip r:embed="rId5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A3EECDC-3B6E-C326-FBFE-EE87B97AD4AB}"/>
              </a:ext>
            </a:extLst>
          </p:cNvPr>
          <p:cNvCxnSpPr>
            <a:cxnSpLocks/>
          </p:cNvCxnSpPr>
          <p:nvPr/>
        </p:nvCxnSpPr>
        <p:spPr>
          <a:xfrm rot="10800000" flipV="1">
            <a:off x="3018217" y="4015434"/>
            <a:ext cx="559913" cy="76237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A0C438-478A-318A-E728-2EA97EAC1DE9}"/>
              </a:ext>
            </a:extLst>
          </p:cNvPr>
          <p:cNvCxnSpPr/>
          <p:nvPr/>
        </p:nvCxnSpPr>
        <p:spPr>
          <a:xfrm flipV="1">
            <a:off x="3035878" y="3806634"/>
            <a:ext cx="0" cy="978319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53183BF-368F-CB9B-A5CF-B0E162271CD3}"/>
              </a:ext>
            </a:extLst>
          </p:cNvPr>
          <p:cNvCxnSpPr>
            <a:cxnSpLocks/>
          </p:cNvCxnSpPr>
          <p:nvPr/>
        </p:nvCxnSpPr>
        <p:spPr>
          <a:xfrm rot="16200000" flipV="1">
            <a:off x="4083537" y="3510027"/>
            <a:ext cx="0" cy="101081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FDC2BEC-7D96-0B15-574C-63BE3CAC12A9}"/>
                  </a:ext>
                </a:extLst>
              </p:cNvPr>
              <p:cNvSpPr txBox="1"/>
              <p:nvPr/>
            </p:nvSpPr>
            <p:spPr>
              <a:xfrm>
                <a:off x="3739885" y="3637357"/>
                <a:ext cx="90120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1600" b="0" i="1" smtClean="0">
                        <a:latin typeface="Cambria Math" panose="02040503050406030204" pitchFamily="18" charset="0"/>
                      </a:rPr>
                      <m:t>12</m:t>
                    </m:r>
                  </m:oMath>
                </a14:m>
                <a:r>
                  <a:rPr lang="en-AU" sz="1600" b="1" dirty="0"/>
                  <a:t> </a:t>
                </a:r>
                <a:r>
                  <a:rPr lang="en-AU" sz="1600" dirty="0"/>
                  <a:t>km/h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FDC2BEC-7D96-0B15-574C-63BE3CAC12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9885" y="3637357"/>
                <a:ext cx="901209" cy="338554"/>
              </a:xfrm>
              <a:prstGeom prst="rect">
                <a:avLst/>
              </a:prstGeom>
              <a:blipFill>
                <a:blip r:embed="rId6"/>
                <a:stretch>
                  <a:fillRect t="-5455" r="-2703" b="-2363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695DA5F-4429-E870-B5E3-971F7722B3E3}"/>
                  </a:ext>
                </a:extLst>
              </p:cNvPr>
              <p:cNvSpPr txBox="1"/>
              <p:nvPr/>
            </p:nvSpPr>
            <p:spPr>
              <a:xfrm>
                <a:off x="2326040" y="4034436"/>
                <a:ext cx="9941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15</m:t>
                    </m:r>
                  </m:oMath>
                </a14:m>
                <a:r>
                  <a:rPr lang="en-AU" b="1" dirty="0"/>
                  <a:t> </a:t>
                </a:r>
                <a:r>
                  <a:rPr lang="en-AU" dirty="0"/>
                  <a:t>km/h</a:t>
                </a:r>
                <a:endParaRPr lang="en-AU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695DA5F-4429-E870-B5E3-971F7722B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6040" y="4034436"/>
                <a:ext cx="994183" cy="369332"/>
              </a:xfrm>
              <a:prstGeom prst="rect">
                <a:avLst/>
              </a:prstGeom>
              <a:blipFill>
                <a:blip r:embed="rId7"/>
                <a:stretch>
                  <a:fillRect t="-10000" r="-4908" b="-2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26DD800-F706-47A9-05B3-61E8596E82E6}"/>
              </a:ext>
            </a:extLst>
          </p:cNvPr>
          <p:cNvCxnSpPr>
            <a:cxnSpLocks/>
          </p:cNvCxnSpPr>
          <p:nvPr/>
        </p:nvCxnSpPr>
        <p:spPr>
          <a:xfrm flipH="1">
            <a:off x="3030960" y="4015434"/>
            <a:ext cx="1566404" cy="76951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0023A122-EF49-AD18-968B-E41F98EA3F00}"/>
                  </a:ext>
                </a:extLst>
              </p14:cNvPr>
              <p14:cNvContentPartPr/>
              <p14:nvPr/>
            </p14:nvContentPartPr>
            <p14:xfrm>
              <a:off x="3161789" y="5185886"/>
              <a:ext cx="21960" cy="180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0023A122-EF49-AD18-968B-E41F98EA3F0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153149" y="5176886"/>
                <a:ext cx="39600" cy="1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4C0BB6EB-41AC-72FA-2957-F88231C00782}"/>
                  </a:ext>
                </a:extLst>
              </p14:cNvPr>
              <p14:cNvContentPartPr/>
              <p14:nvPr/>
            </p14:nvContentPartPr>
            <p14:xfrm>
              <a:off x="3034063" y="4498217"/>
              <a:ext cx="123120" cy="219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4C0BB6EB-41AC-72FA-2957-F88231C0078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025423" y="4489577"/>
                <a:ext cx="140760" cy="396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7AE1924F-6E1A-027C-804E-15AB046357E1}"/>
              </a:ext>
            </a:extLst>
          </p:cNvPr>
          <p:cNvGrpSpPr/>
          <p:nvPr/>
        </p:nvGrpSpPr>
        <p:grpSpPr>
          <a:xfrm>
            <a:off x="3133063" y="4244057"/>
            <a:ext cx="131760" cy="180000"/>
            <a:chOff x="2726189" y="4337366"/>
            <a:chExt cx="131760" cy="18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9AFB568B-A3E6-02CB-61CE-768F3843B07C}"/>
                    </a:ext>
                  </a:extLst>
                </p14:cNvPr>
                <p14:cNvContentPartPr/>
                <p14:nvPr/>
              </p14:nvContentPartPr>
              <p14:xfrm>
                <a:off x="2726189" y="4444286"/>
                <a:ext cx="65880" cy="730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9AFB568B-A3E6-02CB-61CE-768F3843B07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717189" y="4435286"/>
                  <a:ext cx="8352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4D62965C-301C-C349-62F8-43DA43D6907D}"/>
                    </a:ext>
                  </a:extLst>
                </p14:cNvPr>
                <p14:cNvContentPartPr/>
                <p14:nvPr/>
              </p14:nvContentPartPr>
              <p14:xfrm>
                <a:off x="2802509" y="4337366"/>
                <a:ext cx="55440" cy="1180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4D62965C-301C-C349-62F8-43DA43D6907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793869" y="4328366"/>
                  <a:ext cx="73080" cy="135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E304A6A0-A38F-AC35-BC24-2E91AF4FAB7A}"/>
                  </a:ext>
                </a:extLst>
              </p14:cNvPr>
              <p14:cNvContentPartPr/>
              <p14:nvPr/>
            </p14:nvContentPartPr>
            <p14:xfrm>
              <a:off x="3510703" y="4036697"/>
              <a:ext cx="237240" cy="13320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E304A6A0-A38F-AC35-BC24-2E91AF4FAB7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501703" y="4028057"/>
                <a:ext cx="254880" cy="15084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525A0982-549E-1C70-47CF-75CC9FD3502C}"/>
              </a:ext>
            </a:extLst>
          </p:cNvPr>
          <p:cNvGrpSpPr/>
          <p:nvPr/>
        </p:nvGrpSpPr>
        <p:grpSpPr>
          <a:xfrm>
            <a:off x="3535903" y="4095017"/>
            <a:ext cx="267840" cy="244080"/>
            <a:chOff x="3129029" y="4188326"/>
            <a:chExt cx="267840" cy="244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8C1BBE7D-1A48-AE92-58B9-8AFFEBE66680}"/>
                    </a:ext>
                  </a:extLst>
                </p14:cNvPr>
                <p14:cNvContentPartPr/>
                <p14:nvPr/>
              </p14:nvContentPartPr>
              <p14:xfrm>
                <a:off x="3129029" y="4373006"/>
                <a:ext cx="43560" cy="594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8C1BBE7D-1A48-AE92-58B9-8AFFEBE6668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120029" y="4364366"/>
                  <a:ext cx="6120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81EC495-87D9-B663-BAF4-E464274A3488}"/>
                    </a:ext>
                  </a:extLst>
                </p14:cNvPr>
                <p14:cNvContentPartPr/>
                <p14:nvPr/>
              </p14:nvContentPartPr>
              <p14:xfrm>
                <a:off x="3208589" y="4263206"/>
                <a:ext cx="60840" cy="586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81EC495-87D9-B663-BAF4-E464274A348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199949" y="4254206"/>
                  <a:ext cx="7848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C6DD4076-B490-1555-3A80-EDC2F02A6CAE}"/>
                    </a:ext>
                  </a:extLst>
                </p14:cNvPr>
                <p14:cNvContentPartPr/>
                <p14:nvPr/>
              </p14:nvContentPartPr>
              <p14:xfrm>
                <a:off x="3199229" y="4247726"/>
                <a:ext cx="168120" cy="1616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C6DD4076-B490-1555-3A80-EDC2F02A6CA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190589" y="4238726"/>
                  <a:ext cx="18576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4BA98CD6-099D-2824-B0A8-635A280641D2}"/>
                    </a:ext>
                  </a:extLst>
                </p14:cNvPr>
                <p14:cNvContentPartPr/>
                <p14:nvPr/>
              </p14:nvContentPartPr>
              <p14:xfrm>
                <a:off x="3378149" y="4188326"/>
                <a:ext cx="18720" cy="446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4BA98CD6-099D-2824-B0A8-635A280641D2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369509" y="4179686"/>
                  <a:ext cx="36360" cy="62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3D68A37-5FB5-C053-A634-3AC645BE6EEA}"/>
                  </a:ext>
                </a:extLst>
              </p:cNvPr>
              <p:cNvSpPr txBox="1"/>
              <p:nvPr/>
            </p:nvSpPr>
            <p:spPr>
              <a:xfrm>
                <a:off x="254534" y="4982938"/>
                <a:ext cx="4896149" cy="4003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AU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Pre>
                                    <m:sPrePr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PrePr>
                                    <m:sub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sub>
                                    <m:sup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</m:sup>
                                    <m:e>
                                      <m:r>
                                        <a:rPr lang="en-AU" sz="2000" b="1" i="1">
                                          <a:latin typeface="Cambria Math" panose="02040503050406030204" pitchFamily="18" charset="0"/>
                                        </a:rPr>
                                        <m:t>𝒗</m:t>
                                      </m:r>
                                    </m:e>
                                  </m:sPre>
                                </m:e>
                                <m:sub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−2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</m:d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</m:d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(150)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3D68A37-5FB5-C053-A634-3AC645BE6E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34" y="4982938"/>
                <a:ext cx="4896149" cy="400302"/>
              </a:xfrm>
              <a:prstGeom prst="rect">
                <a:avLst/>
              </a:prstGeom>
              <a:blipFill>
                <a:blip r:embed="rId26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E4F3DFD-B7F6-9595-9543-2BB072246E2F}"/>
                  </a:ext>
                </a:extLst>
              </p:cNvPr>
              <p:cNvSpPr txBox="1"/>
              <p:nvPr/>
            </p:nvSpPr>
            <p:spPr>
              <a:xfrm>
                <a:off x="288829" y="5489568"/>
                <a:ext cx="240380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AU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sPre>
                                  <m:sPre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  <m:sup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p>
                                  <m:e>
                                    <m:r>
                                      <a:rPr lang="en-AU" sz="2000" b="1" i="1">
                                        <a:latin typeface="Cambria Math" panose="02040503050406030204" pitchFamily="18" charset="0"/>
                                      </a:rPr>
                                      <m:t>𝒗</m:t>
                                    </m:r>
                                  </m:e>
                                </m:sPre>
                              </m:e>
                              <m:sub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=26.09</m:t>
                    </m:r>
                  </m:oMath>
                </a14:m>
                <a:r>
                  <a:rPr lang="en-AU" sz="2000" dirty="0"/>
                  <a:t> km/h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E4F3DFD-B7F6-9595-9543-2BB072246E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829" y="5489568"/>
                <a:ext cx="2403800" cy="400110"/>
              </a:xfrm>
              <a:prstGeom prst="rect">
                <a:avLst/>
              </a:prstGeom>
              <a:blipFill>
                <a:blip r:embed="rId27"/>
                <a:stretch>
                  <a:fillRect t="-9231" r="-1772" b="-2769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709CB33-0C7D-FC7C-3544-4C4BAAB7B5FB}"/>
                  </a:ext>
                </a:extLst>
              </p:cNvPr>
              <p:cNvSpPr txBox="1"/>
              <p:nvPr/>
            </p:nvSpPr>
            <p:spPr>
              <a:xfrm>
                <a:off x="254534" y="5983194"/>
                <a:ext cx="3732367" cy="7534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26.09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26.09</m:t>
                              </m:r>
                            </m:e>
                          </m:d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709CB33-0C7D-FC7C-3544-4C4BAAB7B5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34" y="5983194"/>
                <a:ext cx="3732367" cy="753411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1F80FEF6-2513-EE84-7FFC-1C0E0C6FC32D}"/>
              </a:ext>
            </a:extLst>
          </p:cNvPr>
          <p:cNvGrpSpPr/>
          <p:nvPr/>
        </p:nvGrpSpPr>
        <p:grpSpPr>
          <a:xfrm>
            <a:off x="4074029" y="4007246"/>
            <a:ext cx="195120" cy="159480"/>
            <a:chOff x="4074029" y="4007246"/>
            <a:chExt cx="195120" cy="159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F1B0C172-2AB2-2219-9C6D-7CA07932424E}"/>
                    </a:ext>
                  </a:extLst>
                </p14:cNvPr>
                <p14:cNvContentPartPr/>
                <p14:nvPr/>
              </p14:nvContentPartPr>
              <p14:xfrm>
                <a:off x="4212989" y="4007246"/>
                <a:ext cx="56160" cy="1314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F1B0C172-2AB2-2219-9C6D-7CA07932424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203989" y="3998606"/>
                  <a:ext cx="7380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33BCC8B9-971C-756F-7C81-7FE583D4F81B}"/>
                    </a:ext>
                  </a:extLst>
                </p14:cNvPr>
                <p14:cNvContentPartPr/>
                <p14:nvPr/>
              </p14:nvContentPartPr>
              <p14:xfrm>
                <a:off x="4074029" y="4025966"/>
                <a:ext cx="70560" cy="1407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33BCC8B9-971C-756F-7C81-7FE583D4F81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065029" y="4017326"/>
                  <a:ext cx="88200" cy="158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7C139E3-6013-A15A-2D16-7BC6FED77316}"/>
                  </a:ext>
                </a:extLst>
              </p:cNvPr>
              <p:cNvSpPr txBox="1"/>
              <p:nvPr/>
            </p:nvSpPr>
            <p:spPr>
              <a:xfrm>
                <a:off x="6263870" y="3262023"/>
                <a:ext cx="3732367" cy="7534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26.09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26.09</m:t>
                              </m:r>
                            </m:e>
                          </m:d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7C139E3-6013-A15A-2D16-7BC6FED77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870" y="3262023"/>
                <a:ext cx="3732367" cy="753411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258A3DA-19BF-DAF4-13F0-F406B841DF42}"/>
                  </a:ext>
                </a:extLst>
              </p:cNvPr>
              <p:cNvSpPr txBox="1"/>
              <p:nvPr/>
            </p:nvSpPr>
            <p:spPr>
              <a:xfrm>
                <a:off x="6921237" y="4125086"/>
                <a:ext cx="144873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=16.72°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258A3DA-19BF-DAF4-13F0-F406B841D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1237" y="4125086"/>
                <a:ext cx="1448730" cy="400110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73264E5-14D5-8741-C8E9-BFA34877DCFE}"/>
                  </a:ext>
                </a:extLst>
              </p:cNvPr>
              <p:cNvSpPr txBox="1"/>
              <p:nvPr/>
            </p:nvSpPr>
            <p:spPr>
              <a:xfrm>
                <a:off x="5497325" y="4879549"/>
                <a:ext cx="512122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000" dirty="0"/>
                  <a:t>Bearing is </a:t>
                </a: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=270° −16.72°=253°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73264E5-14D5-8741-C8E9-BFA34877D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7325" y="4879549"/>
                <a:ext cx="5121225" cy="400110"/>
              </a:xfrm>
              <a:prstGeom prst="rect">
                <a:avLst/>
              </a:prstGeom>
              <a:blipFill>
                <a:blip r:embed="rId35"/>
                <a:stretch>
                  <a:fillRect l="-1310" t="-7576" b="-257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FAAA0AA-906F-0DF2-2BF5-1ABB276BBA59}"/>
                  </a:ext>
                </a:extLst>
              </p:cNvPr>
              <p:cNvSpPr txBox="1"/>
              <p:nvPr/>
            </p:nvSpPr>
            <p:spPr>
              <a:xfrm>
                <a:off x="5022376" y="5855168"/>
                <a:ext cx="704478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000" dirty="0"/>
                  <a:t>Velocity of Ship A relative to Ship B is at a speed of 26.09 km/h on a bearing of </a:t>
                </a:r>
                <a14:m>
                  <m:oMath xmlns:m="http://schemas.openxmlformats.org/officeDocument/2006/math">
                    <m:r>
                      <a:rPr lang="en-AU" sz="20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AU" sz="2000" b="0" i="1" dirty="0" smtClean="0">
                        <a:latin typeface="Cambria Math" panose="02040503050406030204" pitchFamily="18" charset="0"/>
                      </a:rPr>
                      <m:t>53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FAAA0AA-906F-0DF2-2BF5-1ABB276BBA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2376" y="5855168"/>
                <a:ext cx="7044787" cy="707886"/>
              </a:xfrm>
              <a:prstGeom prst="rect">
                <a:avLst/>
              </a:prstGeom>
              <a:blipFill>
                <a:blip r:embed="rId36"/>
                <a:stretch>
                  <a:fillRect l="-952" t="-4274" r="-260" b="-136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824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  <p:bldP spid="15" grpId="0"/>
      <p:bldP spid="16" grpId="0"/>
      <p:bldP spid="31" grpId="0"/>
      <p:bldP spid="32" grpId="0"/>
      <p:bldP spid="33" grpId="0"/>
      <p:bldP spid="37" grpId="0"/>
      <p:bldP spid="38" grpId="0"/>
      <p:bldP spid="39" grpId="0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6659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6B Example 5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B14C54FF-07F7-1984-2A6A-63F7BE635F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098" y="640821"/>
                <a:ext cx="11777314" cy="622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To a person on a ship moving at 18 km/h on a bearing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150°</m:t>
                    </m:r>
                  </m:oMath>
                </a14:m>
                <a:r>
                  <a:rPr lang="en-AU" sz="2000" dirty="0"/>
                  <a:t>, the wind appears to come from the south with speed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en-AU" sz="2000" dirty="0"/>
                  <a:t> km/h. Find the true velocity of the wind. </a:t>
                </a:r>
                <a:endParaRPr lang="en-AU" sz="2000" b="1" dirty="0"/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B14C54FF-07F7-1984-2A6A-63F7BE635F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8" y="640821"/>
                <a:ext cx="11777314" cy="622474"/>
              </a:xfrm>
              <a:prstGeom prst="rect">
                <a:avLst/>
              </a:prstGeom>
              <a:blipFill>
                <a:blip r:embed="rId2"/>
                <a:stretch>
                  <a:fillRect l="-518" t="-9804" r="-569" b="-2058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79E1C856-46FD-1294-F1A8-5DB8E19BD8AF}"/>
              </a:ext>
            </a:extLst>
          </p:cNvPr>
          <p:cNvGrpSpPr/>
          <p:nvPr/>
        </p:nvGrpSpPr>
        <p:grpSpPr>
          <a:xfrm>
            <a:off x="300224" y="1510814"/>
            <a:ext cx="2784186" cy="1662290"/>
            <a:chOff x="300224" y="1510814"/>
            <a:chExt cx="2784186" cy="166229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8E26C2F-5DCB-8613-1CB8-9284EC1B0744}"/>
                </a:ext>
              </a:extLst>
            </p:cNvPr>
            <p:cNvCxnSpPr/>
            <p:nvPr/>
          </p:nvCxnSpPr>
          <p:spPr>
            <a:xfrm>
              <a:off x="832513" y="1510814"/>
              <a:ext cx="0" cy="1662290"/>
            </a:xfrm>
            <a:prstGeom prst="line">
              <a:avLst/>
            </a:prstGeom>
            <a:ln w="28575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28A4BF7-0760-6493-F185-0DEFE7320FB1}"/>
                </a:ext>
              </a:extLst>
            </p:cNvPr>
            <p:cNvCxnSpPr/>
            <p:nvPr/>
          </p:nvCxnSpPr>
          <p:spPr>
            <a:xfrm>
              <a:off x="832513" y="2341959"/>
              <a:ext cx="764275" cy="83114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50A2B013-C218-5473-9AC3-A37BB8DCB2E9}"/>
                </a:ext>
              </a:extLst>
            </p:cNvPr>
            <p:cNvSpPr/>
            <p:nvPr/>
          </p:nvSpPr>
          <p:spPr>
            <a:xfrm rot="19861150">
              <a:off x="300224" y="2250380"/>
              <a:ext cx="853005" cy="622474"/>
            </a:xfrm>
            <a:prstGeom prst="arc">
              <a:avLst>
                <a:gd name="adj1" fmla="val 18776480"/>
                <a:gd name="adj2" fmla="val 1939183"/>
              </a:avLst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268273CD-B70C-14A9-4FEF-9C866A45C4F6}"/>
                    </a:ext>
                  </a:extLst>
                </p:cNvPr>
                <p:cNvSpPr txBox="1"/>
                <p:nvPr/>
              </p:nvSpPr>
              <p:spPr>
                <a:xfrm>
                  <a:off x="1468968" y="2685918"/>
                  <a:ext cx="1615442" cy="35753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AU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1600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sz="1600" b="0" i="1" smtClean="0">
                              <a:latin typeface="Cambria Math" panose="02040503050406030204" pitchFamily="18" charset="0"/>
                            </a:rPr>
                            <m:t>𝑠h𝑖𝑝</m:t>
                          </m:r>
                        </m:sub>
                      </m:sSub>
                      <m:r>
                        <a:rPr lang="en-AU" sz="1600" b="0" i="1" smtClean="0">
                          <a:latin typeface="Cambria Math" panose="02040503050406030204" pitchFamily="18" charset="0"/>
                        </a:rPr>
                        <m:t>=18</m:t>
                      </m:r>
                    </m:oMath>
                  </a14:m>
                  <a:r>
                    <a:rPr lang="en-AU" sz="1600" b="1" dirty="0"/>
                    <a:t> </a:t>
                  </a:r>
                  <a:r>
                    <a:rPr lang="en-AU" sz="1600" dirty="0"/>
                    <a:t>km/h</a:t>
                  </a:r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268273CD-B70C-14A9-4FEF-9C866A45C4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68968" y="2685918"/>
                  <a:ext cx="1615442" cy="357534"/>
                </a:xfrm>
                <a:prstGeom prst="rect">
                  <a:avLst/>
                </a:prstGeom>
                <a:blipFill>
                  <a:blip r:embed="rId3"/>
                  <a:stretch>
                    <a:fillRect t="-3448" r="-755" b="-18966"/>
                  </a:stretch>
                </a:blipFill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F14A20A-2B61-A9F9-A2F2-9932C611FBA9}"/>
                    </a:ext>
                  </a:extLst>
                </p:cNvPr>
                <p:cNvSpPr txBox="1"/>
                <p:nvPr/>
              </p:nvSpPr>
              <p:spPr>
                <a:xfrm>
                  <a:off x="1035027" y="2106937"/>
                  <a:ext cx="649537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AU" sz="160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AU" sz="1600" b="0" i="1" smtClean="0">
                            <a:latin typeface="Cambria Math" panose="02040503050406030204" pitchFamily="18" charset="0"/>
                          </a:rPr>
                          <m:t>50°</m:t>
                        </m:r>
                      </m:oMath>
                    </m:oMathPara>
                  </a14:m>
                  <a:endParaRPr lang="en-AU" sz="1600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F14A20A-2B61-A9F9-A2F2-9932C611FB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5027" y="2106937"/>
                  <a:ext cx="649537" cy="33855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6D1D872-AEBC-9E18-2DAA-9D3D7980805C}"/>
              </a:ext>
            </a:extLst>
          </p:cNvPr>
          <p:cNvCxnSpPr>
            <a:cxnSpLocks/>
          </p:cNvCxnSpPr>
          <p:nvPr/>
        </p:nvCxnSpPr>
        <p:spPr>
          <a:xfrm flipV="1">
            <a:off x="6498543" y="1808629"/>
            <a:ext cx="0" cy="10290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FDE84A9-BC4D-05ED-A74B-63084E9E6FF1}"/>
                  </a:ext>
                </a:extLst>
              </p:cNvPr>
              <p:cNvSpPr txBox="1"/>
              <p:nvPr/>
            </p:nvSpPr>
            <p:spPr>
              <a:xfrm>
                <a:off x="6586319" y="2146585"/>
                <a:ext cx="2262992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A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𝑊𝑖𝑛𝑑</m:t>
                            </m:r>
                          </m:sub>
                          <m:sup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  <m:e>
                            <m:r>
                              <a:rPr lang="en-AU" b="1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</m:sPre>
                      </m:e>
                      <m:sub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𝑆h𝑖𝑝</m:t>
                        </m:r>
                      </m:sub>
                    </m:sSub>
                    <m:r>
                      <a:rPr lang="en-AU" b="0" i="1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AU" b="1" dirty="0"/>
                  <a:t> </a:t>
                </a:r>
                <a:r>
                  <a:rPr lang="en-AU" dirty="0"/>
                  <a:t>km/h</a:t>
                </a: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FDE84A9-BC4D-05ED-A74B-63084E9E6F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6319" y="2146585"/>
                <a:ext cx="2262992" cy="390748"/>
              </a:xfrm>
              <a:prstGeom prst="rect">
                <a:avLst/>
              </a:prstGeom>
              <a:blipFill>
                <a:blip r:embed="rId5"/>
                <a:stretch>
                  <a:fillRect t="-6250" r="-1613" b="-2031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E44D83-1480-6815-AE09-257707371D1F}"/>
                  </a:ext>
                </a:extLst>
              </p:cNvPr>
              <p:cNvSpPr txBox="1"/>
              <p:nvPr/>
            </p:nvSpPr>
            <p:spPr>
              <a:xfrm>
                <a:off x="202830" y="3395382"/>
                <a:ext cx="3304366" cy="423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𝑊𝑖𝑛𝑑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𝑆h𝑖𝑝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𝑊𝑖𝑛𝑑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𝑆h𝑖𝑝</m:t>
                          </m:r>
                        </m:sub>
                      </m:sSub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E44D83-1480-6815-AE09-257707371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30" y="3395382"/>
                <a:ext cx="3304366" cy="423770"/>
              </a:xfrm>
              <a:prstGeom prst="rect">
                <a:avLst/>
              </a:prstGeom>
              <a:blipFill>
                <a:blip r:embed="rId6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5AB332C-DE3F-2986-59D1-B83E4848EBAD}"/>
                  </a:ext>
                </a:extLst>
              </p:cNvPr>
              <p:cNvSpPr txBox="1"/>
              <p:nvPr/>
            </p:nvSpPr>
            <p:spPr>
              <a:xfrm>
                <a:off x="624506" y="3829545"/>
                <a:ext cx="3304366" cy="423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𝑊𝑖𝑛𝑑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𝑊𝑖𝑛𝑑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𝑆h𝑖𝑝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𝑆h𝑖𝑝</m:t>
                          </m:r>
                        </m:sub>
                      </m:sSub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5AB332C-DE3F-2986-59D1-B83E4848EB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506" y="3829545"/>
                <a:ext cx="3304366" cy="423770"/>
              </a:xfrm>
              <a:prstGeom prst="rect">
                <a:avLst/>
              </a:prstGeom>
              <a:blipFill>
                <a:blip r:embed="rId7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AA550422-E5F1-A62F-ABA1-A15F7BBA11CC}"/>
              </a:ext>
            </a:extLst>
          </p:cNvPr>
          <p:cNvGrpSpPr/>
          <p:nvPr/>
        </p:nvGrpSpPr>
        <p:grpSpPr>
          <a:xfrm>
            <a:off x="5812479" y="3227033"/>
            <a:ext cx="2807086" cy="2614559"/>
            <a:chOff x="5812479" y="3227033"/>
            <a:chExt cx="2807086" cy="2614559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6AE479E-8460-6245-2176-BE2C232E5489}"/>
                </a:ext>
              </a:extLst>
            </p:cNvPr>
            <p:cNvGrpSpPr/>
            <p:nvPr/>
          </p:nvGrpSpPr>
          <p:grpSpPr>
            <a:xfrm>
              <a:off x="5812479" y="3227033"/>
              <a:ext cx="2807086" cy="2535032"/>
              <a:chOff x="5106450" y="3349765"/>
              <a:chExt cx="2450651" cy="2332748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9CFC6109-D7CD-F997-9193-0A3C755A3495}"/>
                  </a:ext>
                </a:extLst>
              </p:cNvPr>
              <p:cNvGrpSpPr/>
              <p:nvPr/>
            </p:nvGrpSpPr>
            <p:grpSpPr>
              <a:xfrm>
                <a:off x="5106450" y="3349765"/>
                <a:ext cx="1591925" cy="2332748"/>
                <a:chOff x="300224" y="1510814"/>
                <a:chExt cx="1332113" cy="1893626"/>
              </a:xfrm>
            </p:grpSpPr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51B31264-C915-D170-5CA4-4B535B2BF73F}"/>
                    </a:ext>
                  </a:extLst>
                </p:cNvPr>
                <p:cNvCxnSpPr/>
                <p:nvPr/>
              </p:nvCxnSpPr>
              <p:spPr>
                <a:xfrm>
                  <a:off x="832513" y="1510814"/>
                  <a:ext cx="0" cy="1662290"/>
                </a:xfrm>
                <a:prstGeom prst="line">
                  <a:avLst/>
                </a:prstGeom>
                <a:ln w="28575"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DD2EFD6E-C57B-216A-E138-3EE74081DFF8}"/>
                    </a:ext>
                  </a:extLst>
                </p:cNvPr>
                <p:cNvCxnSpPr/>
                <p:nvPr/>
              </p:nvCxnSpPr>
              <p:spPr>
                <a:xfrm>
                  <a:off x="832513" y="2341959"/>
                  <a:ext cx="764275" cy="831145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Arc 19">
                  <a:extLst>
                    <a:ext uri="{FF2B5EF4-FFF2-40B4-BE49-F238E27FC236}">
                      <a16:creationId xmlns:a16="http://schemas.microsoft.com/office/drawing/2014/main" id="{B4ADDB5A-CEB8-9560-4084-7E2A6226B30A}"/>
                    </a:ext>
                  </a:extLst>
                </p:cNvPr>
                <p:cNvSpPr/>
                <p:nvPr/>
              </p:nvSpPr>
              <p:spPr>
                <a:xfrm rot="19861150">
                  <a:off x="300224" y="2250380"/>
                  <a:ext cx="853005" cy="622474"/>
                </a:xfrm>
                <a:prstGeom prst="arc">
                  <a:avLst>
                    <a:gd name="adj1" fmla="val 2478341"/>
                    <a:gd name="adj2" fmla="val 5738259"/>
                  </a:avLst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21" name="TextBox 20">
                      <a:extLst>
                        <a:ext uri="{FF2B5EF4-FFF2-40B4-BE49-F238E27FC236}">
                          <a16:creationId xmlns:a16="http://schemas.microsoft.com/office/drawing/2014/main" id="{1C9B440B-58F3-9418-27C5-C17F58373FC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78211" y="3129616"/>
                      <a:ext cx="754126" cy="27482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AU" sz="16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oMath>
                      </a14:m>
                      <a:r>
                        <a:rPr lang="en-AU" sz="1600" b="1" dirty="0"/>
                        <a:t> </a:t>
                      </a:r>
                      <a:r>
                        <a:rPr lang="en-AU" sz="1600" dirty="0"/>
                        <a:t>km/h</a:t>
                      </a:r>
                    </a:p>
                  </p:txBody>
                </p:sp>
              </mc:Choice>
              <mc:Fallback>
                <p:sp>
                  <p:nvSpPr>
                    <p:cNvPr id="21" name="TextBox 20">
                      <a:extLst>
                        <a:ext uri="{FF2B5EF4-FFF2-40B4-BE49-F238E27FC236}">
                          <a16:creationId xmlns:a16="http://schemas.microsoft.com/office/drawing/2014/main" id="{1C9B440B-58F3-9418-27C5-C17F58373FC8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78211" y="3129616"/>
                      <a:ext cx="754126" cy="274824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t="-5000" b="-1333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AU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22" name="TextBox 21">
                      <a:extLst>
                        <a:ext uri="{FF2B5EF4-FFF2-40B4-BE49-F238E27FC236}">
                          <a16:creationId xmlns:a16="http://schemas.microsoft.com/office/drawing/2014/main" id="{A6D09D20-DAA1-EEA6-8A09-1F4A22CDB99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06986" y="2804687"/>
                      <a:ext cx="448289" cy="27482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AU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AU" sz="1600" b="0" i="1" smtClean="0">
                                <a:latin typeface="Cambria Math" panose="02040503050406030204" pitchFamily="18" charset="0"/>
                              </a:rPr>
                              <m:t>0°</m:t>
                            </m:r>
                          </m:oMath>
                        </m:oMathPara>
                      </a14:m>
                      <a:endParaRPr lang="en-AU" sz="1600" dirty="0"/>
                    </a:p>
                  </p:txBody>
                </p:sp>
              </mc:Choice>
              <mc:Fallback>
                <p:sp>
                  <p:nvSpPr>
                    <p:cNvPr id="22" name="TextBox 21">
                      <a:extLst>
                        <a:ext uri="{FF2B5EF4-FFF2-40B4-BE49-F238E27FC236}">
                          <a16:creationId xmlns:a16="http://schemas.microsoft.com/office/drawing/2014/main" id="{A6D09D20-DAA1-EEA6-8A09-1F4A22CDB991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06986" y="2804687"/>
                      <a:ext cx="448289" cy="274824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AU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87D116AC-210F-4D01-5AA0-0BF0240860B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636572" y="4637834"/>
                <a:ext cx="0" cy="690489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BAE62B60-8B37-6777-3C02-ACC3856DCC53}"/>
                      </a:ext>
                    </a:extLst>
                  </p:cNvPr>
                  <p:cNvSpPr txBox="1"/>
                  <p:nvPr/>
                </p:nvSpPr>
                <p:spPr>
                  <a:xfrm>
                    <a:off x="6655892" y="4888043"/>
                    <a:ext cx="901209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AU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AU" sz="1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a14:m>
                    <a:r>
                      <a:rPr lang="en-AU" sz="1600" b="1" dirty="0"/>
                      <a:t> </a:t>
                    </a:r>
                    <a:r>
                      <a:rPr lang="en-AU" sz="1600" dirty="0"/>
                      <a:t>km/h</a:t>
                    </a:r>
                  </a:p>
                </p:txBody>
              </p:sp>
            </mc:Choice>
            <mc:Fallback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BAE62B60-8B37-6777-3C02-ACC3856DCC5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55892" y="4888043"/>
                    <a:ext cx="901209" cy="338554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t="-5000" b="-13333"/>
                    </a:stretch>
                  </a:blipFill>
                </p:spPr>
                <p:txBody>
                  <a:bodyPr/>
                  <a:lstStyle/>
                  <a:p>
                    <a:r>
                      <a:rPr lang="en-A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018C9D72-ACB1-421F-2365-2022A50006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2049" y="4352852"/>
                <a:ext cx="986326" cy="305846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945FE114-2F55-48A0-3789-D387E5FAD9BB}"/>
                </a:ext>
              </a:extLst>
            </p:cNvPr>
            <p:cNvSpPr/>
            <p:nvPr/>
          </p:nvSpPr>
          <p:spPr>
            <a:xfrm rot="10080274">
              <a:off x="7133997" y="5008275"/>
              <a:ext cx="1167636" cy="833317"/>
            </a:xfrm>
            <a:prstGeom prst="arc">
              <a:avLst>
                <a:gd name="adj1" fmla="val 2478341"/>
                <a:gd name="adj2" fmla="val 4821826"/>
              </a:avLst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F9F95AD-B0FE-1242-7BDC-1EBB643654FD}"/>
                  </a:ext>
                </a:extLst>
              </p:cNvPr>
              <p:cNvSpPr txBox="1"/>
              <p:nvPr/>
            </p:nvSpPr>
            <p:spPr>
              <a:xfrm>
                <a:off x="308101" y="4289970"/>
                <a:ext cx="52031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AU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Pre>
                                    <m:sPrePr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PrePr>
                                    <m:sub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</m:sub>
                                    <m:sup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</m:sup>
                                    <m:e>
                                      <m:r>
                                        <a:rPr lang="en-AU" sz="2000" b="1" i="1">
                                          <a:latin typeface="Cambria Math" panose="02040503050406030204" pitchFamily="18" charset="0"/>
                                        </a:rPr>
                                        <m:t>𝒗</m:t>
                                      </m:r>
                                    </m:e>
                                  </m:sPre>
                                </m:e>
                                <m:sub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𝑊𝑖𝑛𝑑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−2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d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e>
                      </m:d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(30)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F9F95AD-B0FE-1242-7BDC-1EBB643654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101" y="4289970"/>
                <a:ext cx="5203156" cy="400110"/>
              </a:xfrm>
              <a:prstGeom prst="rect">
                <a:avLst/>
              </a:prstGeom>
              <a:blipFill>
                <a:blip r:embed="rId11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17C8CA-5423-2C99-0AF1-8103712480C9}"/>
                  </a:ext>
                </a:extLst>
              </p:cNvPr>
              <p:cNvSpPr txBox="1"/>
              <p:nvPr/>
            </p:nvSpPr>
            <p:spPr>
              <a:xfrm>
                <a:off x="407395" y="4716998"/>
                <a:ext cx="491666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Pre>
                                <m:sPre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p>
                                <m:e>
                                  <m:r>
                                    <a:rPr lang="en-AU" sz="2000" b="1" i="1">
                                      <a:latin typeface="Cambria Math" panose="02040503050406030204" pitchFamily="18" charset="0"/>
                                    </a:rPr>
                                    <m:t>𝒗</m:t>
                                  </m:r>
                                </m:e>
                              </m:sPre>
                            </m:e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𝑊𝑖𝑛𝑑</m:t>
                              </m:r>
                            </m:sub>
                          </m:sSub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−2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d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e>
                      </m:d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(30)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17C8CA-5423-2C99-0AF1-8103712480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95" y="4716998"/>
                <a:ext cx="4916666" cy="400110"/>
              </a:xfrm>
              <a:prstGeom prst="rect">
                <a:avLst/>
              </a:prstGeom>
              <a:blipFill>
                <a:blip r:embed="rId12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53C7917-64DC-BF44-DD99-464DD6C4F119}"/>
                  </a:ext>
                </a:extLst>
              </p:cNvPr>
              <p:cNvSpPr txBox="1"/>
              <p:nvPr/>
            </p:nvSpPr>
            <p:spPr>
              <a:xfrm>
                <a:off x="411810" y="5143121"/>
                <a:ext cx="26343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Pre>
                              <m:sPrePr>
                                <m:ctrl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</m:ctrlPr>
                              </m:sPrePr>
                              <m:sub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sub>
                              <m:sup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sup>
                              <m:e>
                                <m:r>
                                  <a:rPr lang="en-AU" sz="2000" b="1" i="1">
                                    <a:latin typeface="Cambria Math" panose="02040503050406030204" pitchFamily="18" charset="0"/>
                                  </a:rPr>
                                  <m:t>𝒗</m:t>
                                </m:r>
                              </m:e>
                            </m:sPre>
                          </m:e>
                          <m:sub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𝑊𝑖𝑛𝑑</m:t>
                            </m:r>
                          </m:sub>
                        </m:sSub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10.59</m:t>
                    </m:r>
                  </m:oMath>
                </a14:m>
                <a:r>
                  <a:rPr lang="en-AU" sz="2000" dirty="0"/>
                  <a:t> km/h</a:t>
                </a: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53C7917-64DC-BF44-DD99-464DD6C4F1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810" y="5143121"/>
                <a:ext cx="2634311" cy="400110"/>
              </a:xfrm>
              <a:prstGeom prst="rect">
                <a:avLst/>
              </a:prstGeom>
              <a:blipFill>
                <a:blip r:embed="rId13"/>
                <a:stretch>
                  <a:fillRect t="-9231" r="-1389" b="-2769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3149E17-ECD6-E8CF-E7A7-145157603575}"/>
                  </a:ext>
                </a:extLst>
              </p:cNvPr>
              <p:cNvSpPr txBox="1"/>
              <p:nvPr/>
            </p:nvSpPr>
            <p:spPr>
              <a:xfrm>
                <a:off x="476598" y="5543231"/>
                <a:ext cx="4105803" cy="7534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10.59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18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10.59</m:t>
                              </m:r>
                            </m:e>
                          </m:d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18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3149E17-ECD6-E8CF-E7A7-1451576035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598" y="5543231"/>
                <a:ext cx="4105803" cy="75341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3336EF7E-0BB0-4DE5-0719-0DAAE657F99E}"/>
              </a:ext>
            </a:extLst>
          </p:cNvPr>
          <p:cNvGrpSpPr/>
          <p:nvPr/>
        </p:nvGrpSpPr>
        <p:grpSpPr>
          <a:xfrm>
            <a:off x="6799976" y="4448816"/>
            <a:ext cx="193320" cy="193680"/>
            <a:chOff x="6799976" y="4448816"/>
            <a:chExt cx="193320" cy="193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3A4AE686-246C-844E-534F-FB91DF0F734E}"/>
                    </a:ext>
                  </a:extLst>
                </p14:cNvPr>
                <p14:cNvContentPartPr/>
                <p14:nvPr/>
              </p14:nvContentPartPr>
              <p14:xfrm>
                <a:off x="6799976" y="4448816"/>
                <a:ext cx="30600" cy="14184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3A4AE686-246C-844E-534F-FB91DF0F734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791336" y="4439816"/>
                  <a:ext cx="4824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CB148B53-73A2-DC8A-B8BF-602DA3711141}"/>
                    </a:ext>
                  </a:extLst>
                </p14:cNvPr>
                <p14:cNvContentPartPr/>
                <p14:nvPr/>
              </p14:nvContentPartPr>
              <p14:xfrm>
                <a:off x="6894656" y="4510736"/>
                <a:ext cx="98640" cy="13176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CB148B53-73A2-DC8A-B8BF-602DA371114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885656" y="4502096"/>
                  <a:ext cx="116280" cy="149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A9E3D92-B345-9A63-D9A7-C87B4BEC1259}"/>
                  </a:ext>
                </a:extLst>
              </p:cNvPr>
              <p:cNvSpPr txBox="1"/>
              <p:nvPr/>
            </p:nvSpPr>
            <p:spPr>
              <a:xfrm>
                <a:off x="1004600" y="6296642"/>
                <a:ext cx="144873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=28.15°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A9E3D92-B345-9A63-D9A7-C87B4BEC12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600" y="6296642"/>
                <a:ext cx="1448730" cy="4001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3CAF244-4FE4-578F-8AE6-A78A61FFC21B}"/>
                  </a:ext>
                </a:extLst>
              </p:cNvPr>
              <p:cNvSpPr txBox="1"/>
              <p:nvPr/>
            </p:nvSpPr>
            <p:spPr>
              <a:xfrm>
                <a:off x="5373483" y="5821513"/>
                <a:ext cx="629964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000" b="1" dirty="0"/>
                  <a:t>From a </a:t>
                </a:r>
                <a:r>
                  <a:rPr lang="en-AU" sz="2000" dirty="0"/>
                  <a:t>Bearing of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36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0° 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30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−28.15°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302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3CAF244-4FE4-578F-8AE6-A78A61FFC2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3483" y="5821513"/>
                <a:ext cx="6299641" cy="400110"/>
              </a:xfrm>
              <a:prstGeom prst="rect">
                <a:avLst/>
              </a:prstGeom>
              <a:blipFill>
                <a:blip r:embed="rId20"/>
                <a:stretch>
                  <a:fillRect l="-967" t="-9091" b="-257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4FD48BA-B346-0487-2642-2146C279CCAB}"/>
              </a:ext>
            </a:extLst>
          </p:cNvPr>
          <p:cNvCxnSpPr>
            <a:cxnSpLocks/>
          </p:cNvCxnSpPr>
          <p:nvPr/>
        </p:nvCxnSpPr>
        <p:spPr>
          <a:xfrm>
            <a:off x="5373483" y="3973028"/>
            <a:ext cx="1129782" cy="3323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3F5A491-928B-D939-87AF-4139712B97C0}"/>
                  </a:ext>
                </a:extLst>
              </p:cNvPr>
              <p:cNvSpPr txBox="1"/>
              <p:nvPr/>
            </p:nvSpPr>
            <p:spPr>
              <a:xfrm>
                <a:off x="5218830" y="6201386"/>
                <a:ext cx="629964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000" dirty="0"/>
                  <a:t>The true velocity of the wind has a magnitude of 10.59 km/h from a Bearing of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302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3F5A491-928B-D939-87AF-4139712B97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8830" y="6201386"/>
                <a:ext cx="6299641" cy="707886"/>
              </a:xfrm>
              <a:prstGeom prst="rect">
                <a:avLst/>
              </a:prstGeom>
              <a:blipFill>
                <a:blip r:embed="rId21"/>
                <a:stretch>
                  <a:fillRect l="-967" t="-4310" b="-1465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513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32" grpId="0"/>
      <p:bldP spid="33" grpId="0"/>
      <p:bldP spid="34" grpId="0"/>
      <p:bldP spid="35" grpId="0"/>
      <p:bldP spid="39" grpId="0"/>
      <p:bldP spid="40" grpId="0"/>
      <p:bldP spid="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70260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6B Q23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7D5359-EA4B-DCFE-123D-A2DDDDDCD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64764"/>
            <a:ext cx="10637829" cy="846049"/>
          </a:xfrm>
          <a:prstGeom prst="rect">
            <a:avLst/>
          </a:prstGeom>
        </p:spPr>
      </p:pic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89B5A74-5A7F-B403-CB38-93267CC1974E}"/>
              </a:ext>
            </a:extLst>
          </p:cNvPr>
          <p:cNvGrpSpPr/>
          <p:nvPr/>
        </p:nvGrpSpPr>
        <p:grpSpPr>
          <a:xfrm>
            <a:off x="766016" y="1508919"/>
            <a:ext cx="10693440" cy="5189400"/>
            <a:chOff x="766016" y="1508919"/>
            <a:chExt cx="10693440" cy="5189400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4792972-13F1-6B89-8327-0FE7D19CAEB6}"/>
                </a:ext>
              </a:extLst>
            </p:cNvPr>
            <p:cNvSpPr/>
            <p:nvPr/>
          </p:nvSpPr>
          <p:spPr>
            <a:xfrm>
              <a:off x="4424082" y="1510814"/>
              <a:ext cx="3745006" cy="1886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5DAC073-04E7-CDF3-F35F-E5F14BC19106}"/>
                </a:ext>
              </a:extLst>
            </p:cNvPr>
            <p:cNvGrpSpPr/>
            <p:nvPr/>
          </p:nvGrpSpPr>
          <p:grpSpPr>
            <a:xfrm>
              <a:off x="2082536" y="1508919"/>
              <a:ext cx="1041840" cy="820800"/>
              <a:chOff x="2082536" y="1508919"/>
              <a:chExt cx="1041840" cy="8208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3">
                <p14:nvContentPartPr>
                  <p14:cNvPr id="2" name="Ink 1">
                    <a:extLst>
                      <a:ext uri="{FF2B5EF4-FFF2-40B4-BE49-F238E27FC236}">
                        <a16:creationId xmlns:a16="http://schemas.microsoft.com/office/drawing/2014/main" id="{103AADEF-B4A7-95B5-942F-50DA04807225}"/>
                      </a:ext>
                    </a:extLst>
                  </p14:cNvPr>
                  <p14:cNvContentPartPr/>
                  <p14:nvPr/>
                </p14:nvContentPartPr>
                <p14:xfrm>
                  <a:off x="2082536" y="1508919"/>
                  <a:ext cx="86760" cy="820800"/>
                </p14:xfrm>
              </p:contentPart>
            </mc:Choice>
            <mc:Fallback>
              <p:pic>
                <p:nvPicPr>
                  <p:cNvPr id="2" name="Ink 1">
                    <a:extLst>
                      <a:ext uri="{FF2B5EF4-FFF2-40B4-BE49-F238E27FC236}">
                        <a16:creationId xmlns:a16="http://schemas.microsoft.com/office/drawing/2014/main" id="{103AADEF-B4A7-95B5-942F-50DA04807225}"/>
                      </a:ext>
                    </a:extLst>
                  </p:cNvPr>
                  <p:cNvPicPr/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2073896" y="1499919"/>
                    <a:ext cx="104400" cy="838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5">
                <p14:nvContentPartPr>
                  <p14:cNvPr id="4" name="Ink 3">
                    <a:extLst>
                      <a:ext uri="{FF2B5EF4-FFF2-40B4-BE49-F238E27FC236}">
                        <a16:creationId xmlns:a16="http://schemas.microsoft.com/office/drawing/2014/main" id="{CCFBC1D5-083E-2ADF-3535-8EDB0403C0EB}"/>
                      </a:ext>
                    </a:extLst>
                  </p14:cNvPr>
                  <p14:cNvContentPartPr/>
                  <p14:nvPr/>
                </p14:nvContentPartPr>
                <p14:xfrm>
                  <a:off x="2135816" y="1532319"/>
                  <a:ext cx="56160" cy="51840"/>
                </p14:xfrm>
              </p:contentPart>
            </mc:Choice>
            <mc:Fallback>
              <p:pic>
                <p:nvPicPr>
                  <p:cNvPr id="4" name="Ink 3">
                    <a:extLst>
                      <a:ext uri="{FF2B5EF4-FFF2-40B4-BE49-F238E27FC236}">
                        <a16:creationId xmlns:a16="http://schemas.microsoft.com/office/drawing/2014/main" id="{CCFBC1D5-083E-2ADF-3535-8EDB0403C0EB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2126816" y="1523679"/>
                    <a:ext cx="73800" cy="69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7">
                <p14:nvContentPartPr>
                  <p14:cNvPr id="5" name="Ink 4">
                    <a:extLst>
                      <a:ext uri="{FF2B5EF4-FFF2-40B4-BE49-F238E27FC236}">
                        <a16:creationId xmlns:a16="http://schemas.microsoft.com/office/drawing/2014/main" id="{3B4600C0-EEF2-98DC-784C-B354683A5646}"/>
                      </a:ext>
                    </a:extLst>
                  </p14:cNvPr>
                  <p14:cNvContentPartPr/>
                  <p14:nvPr/>
                </p14:nvContentPartPr>
                <p14:xfrm>
                  <a:off x="2333096" y="1692879"/>
                  <a:ext cx="104040" cy="52920"/>
                </p14:xfrm>
              </p:contentPart>
            </mc:Choice>
            <mc:Fallback>
              <p:pic>
                <p:nvPicPr>
                  <p:cNvPr id="5" name="Ink 4">
                    <a:extLst>
                      <a:ext uri="{FF2B5EF4-FFF2-40B4-BE49-F238E27FC236}">
                        <a16:creationId xmlns:a16="http://schemas.microsoft.com/office/drawing/2014/main" id="{3B4600C0-EEF2-98DC-784C-B354683A5646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2324456" y="1684239"/>
                    <a:ext cx="121680" cy="70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9">
                <p14:nvContentPartPr>
                  <p14:cNvPr id="7" name="Ink 6">
                    <a:extLst>
                      <a:ext uri="{FF2B5EF4-FFF2-40B4-BE49-F238E27FC236}">
                        <a16:creationId xmlns:a16="http://schemas.microsoft.com/office/drawing/2014/main" id="{9F1C93E8-AA6C-BBE8-D9E9-649C4796959A}"/>
                      </a:ext>
                    </a:extLst>
                  </p14:cNvPr>
                  <p14:cNvContentPartPr/>
                  <p14:nvPr/>
                </p14:nvContentPartPr>
                <p14:xfrm>
                  <a:off x="2297096" y="1738599"/>
                  <a:ext cx="99720" cy="153720"/>
                </p14:xfrm>
              </p:contentPart>
            </mc:Choice>
            <mc:Fallback>
              <p:pic>
                <p:nvPicPr>
                  <p:cNvPr id="7" name="Ink 6">
                    <a:extLst>
                      <a:ext uri="{FF2B5EF4-FFF2-40B4-BE49-F238E27FC236}">
                        <a16:creationId xmlns:a16="http://schemas.microsoft.com/office/drawing/2014/main" id="{9F1C93E8-AA6C-BBE8-D9E9-649C4796959A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2288456" y="1729599"/>
                    <a:ext cx="117360" cy="171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1">
                <p14:nvContentPartPr>
                  <p14:cNvPr id="8" name="Ink 7">
                    <a:extLst>
                      <a:ext uri="{FF2B5EF4-FFF2-40B4-BE49-F238E27FC236}">
                        <a16:creationId xmlns:a16="http://schemas.microsoft.com/office/drawing/2014/main" id="{D93AB420-4048-47D4-5B05-590928FBEB63}"/>
                      </a:ext>
                    </a:extLst>
                  </p14:cNvPr>
                  <p14:cNvContentPartPr/>
                  <p14:nvPr/>
                </p14:nvContentPartPr>
                <p14:xfrm>
                  <a:off x="2490416" y="1728159"/>
                  <a:ext cx="15840" cy="147240"/>
                </p14:xfrm>
              </p:contentPart>
            </mc:Choice>
            <mc:Fallback>
              <p:pic>
                <p:nvPicPr>
                  <p:cNvPr id="8" name="Ink 7">
                    <a:extLst>
                      <a:ext uri="{FF2B5EF4-FFF2-40B4-BE49-F238E27FC236}">
                        <a16:creationId xmlns:a16="http://schemas.microsoft.com/office/drawing/2014/main" id="{D93AB420-4048-47D4-5B05-590928FBEB63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2481776" y="1719159"/>
                    <a:ext cx="33480" cy="164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3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7A4D23AB-3601-B231-CD7A-5CDAA0E98E56}"/>
                      </a:ext>
                    </a:extLst>
                  </p14:cNvPr>
                  <p14:cNvContentPartPr/>
                  <p14:nvPr/>
                </p14:nvContentPartPr>
                <p14:xfrm>
                  <a:off x="2498336" y="1776399"/>
                  <a:ext cx="89640" cy="85320"/>
                </p14:xfrm>
              </p:contentPart>
            </mc:Choice>
            <mc:Fallback>
              <p:pic>
                <p:nvPicPr>
                  <p:cNvPr id="9" name="Ink 8">
                    <a:extLst>
                      <a:ext uri="{FF2B5EF4-FFF2-40B4-BE49-F238E27FC236}">
                        <a16:creationId xmlns:a16="http://schemas.microsoft.com/office/drawing/2014/main" id="{7A4D23AB-3601-B231-CD7A-5CDAA0E98E56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2489336" y="1767759"/>
                    <a:ext cx="107280" cy="102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5">
                <p14:nvContentPartPr>
                  <p14:cNvPr id="10" name="Ink 9">
                    <a:extLst>
                      <a:ext uri="{FF2B5EF4-FFF2-40B4-BE49-F238E27FC236}">
                        <a16:creationId xmlns:a16="http://schemas.microsoft.com/office/drawing/2014/main" id="{65E068A7-718D-788A-8063-56440462281D}"/>
                      </a:ext>
                    </a:extLst>
                  </p14:cNvPr>
                  <p14:cNvContentPartPr/>
                  <p14:nvPr/>
                </p14:nvContentPartPr>
                <p14:xfrm>
                  <a:off x="2634776" y="1790079"/>
                  <a:ext cx="159120" cy="75240"/>
                </p14:xfrm>
              </p:contentPart>
            </mc:Choice>
            <mc:Fallback>
              <p:pic>
                <p:nvPicPr>
                  <p:cNvPr id="10" name="Ink 9">
                    <a:extLst>
                      <a:ext uri="{FF2B5EF4-FFF2-40B4-BE49-F238E27FC236}">
                        <a16:creationId xmlns:a16="http://schemas.microsoft.com/office/drawing/2014/main" id="{65E068A7-718D-788A-8063-56440462281D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2625776" y="1781079"/>
                    <a:ext cx="176760" cy="92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7">
                <p14:nvContentPartPr>
                  <p14:cNvPr id="11" name="Ink 10">
                    <a:extLst>
                      <a:ext uri="{FF2B5EF4-FFF2-40B4-BE49-F238E27FC236}">
                        <a16:creationId xmlns:a16="http://schemas.microsoft.com/office/drawing/2014/main" id="{16AB0BAA-8CC9-5B0A-812C-CAD2064D5E46}"/>
                      </a:ext>
                    </a:extLst>
                  </p14:cNvPr>
                  <p14:cNvContentPartPr/>
                  <p14:nvPr/>
                </p14:nvContentPartPr>
                <p14:xfrm>
                  <a:off x="2879576" y="1610439"/>
                  <a:ext cx="26640" cy="269640"/>
                </p14:xfrm>
              </p:contentPart>
            </mc:Choice>
            <mc:Fallback>
              <p:pic>
                <p:nvPicPr>
                  <p:cNvPr id="11" name="Ink 10">
                    <a:extLst>
                      <a:ext uri="{FF2B5EF4-FFF2-40B4-BE49-F238E27FC236}">
                        <a16:creationId xmlns:a16="http://schemas.microsoft.com/office/drawing/2014/main" id="{16AB0BAA-8CC9-5B0A-812C-CAD2064D5E46}"/>
                      </a:ext>
                    </a:extLst>
                  </p:cNvPr>
                  <p:cNvPicPr/>
                  <p:nvPr/>
                </p:nvPicPr>
                <p:blipFill>
                  <a:blip r:embed="rId18"/>
                  <a:stretch>
                    <a:fillRect/>
                  </a:stretch>
                </p:blipFill>
                <p:spPr>
                  <a:xfrm>
                    <a:off x="2870936" y="1601799"/>
                    <a:ext cx="44280" cy="287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id="{FE1147B8-89D9-CAD6-7FD1-1019551874DF}"/>
                      </a:ext>
                    </a:extLst>
                  </p14:cNvPr>
                  <p14:cNvContentPartPr/>
                  <p14:nvPr/>
                </p14:nvContentPartPr>
                <p14:xfrm>
                  <a:off x="2996216" y="1615839"/>
                  <a:ext cx="128160" cy="270000"/>
                </p14:xfrm>
              </p:contentPart>
            </mc:Choice>
            <mc:Fallback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FE1147B8-89D9-CAD6-7FD1-1019551874DF}"/>
                      </a:ext>
                    </a:extLst>
                  </p:cNvPr>
                  <p:cNvPicPr/>
                  <p:nvPr/>
                </p:nvPicPr>
                <p:blipFill>
                  <a:blip r:embed="rId20"/>
                  <a:stretch>
                    <a:fillRect/>
                  </a:stretch>
                </p:blipFill>
                <p:spPr>
                  <a:xfrm>
                    <a:off x="2987216" y="1606839"/>
                    <a:ext cx="145800" cy="28764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E32E005B-76FF-971C-D932-07D94CA448E7}"/>
                    </a:ext>
                  </a:extLst>
                </p14:cNvPr>
                <p14:cNvContentPartPr/>
                <p14:nvPr/>
              </p14:nvContentPartPr>
              <p14:xfrm>
                <a:off x="5266736" y="1512519"/>
                <a:ext cx="13680" cy="16020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E32E005B-76FF-971C-D932-07D94CA448E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258096" y="1503519"/>
                  <a:ext cx="31320" cy="17784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5A1B1EF7-EB1A-C7C8-175D-92887F2D8BFE}"/>
                </a:ext>
              </a:extLst>
            </p:cNvPr>
            <p:cNvGrpSpPr/>
            <p:nvPr/>
          </p:nvGrpSpPr>
          <p:grpSpPr>
            <a:xfrm>
              <a:off x="5238296" y="1770999"/>
              <a:ext cx="1268640" cy="795960"/>
              <a:chOff x="5238296" y="1770999"/>
              <a:chExt cx="1268640" cy="79596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3">
                <p14:nvContentPartPr>
                  <p14:cNvPr id="26" name="Ink 25">
                    <a:extLst>
                      <a:ext uri="{FF2B5EF4-FFF2-40B4-BE49-F238E27FC236}">
                        <a16:creationId xmlns:a16="http://schemas.microsoft.com/office/drawing/2014/main" id="{A3A1342A-0C52-E650-44FF-286A467BA503}"/>
                      </a:ext>
                    </a:extLst>
                  </p14:cNvPr>
                  <p14:cNvContentPartPr/>
                  <p14:nvPr/>
                </p14:nvContentPartPr>
                <p14:xfrm>
                  <a:off x="5238296" y="2085999"/>
                  <a:ext cx="1800" cy="46440"/>
                </p14:xfrm>
              </p:contentPart>
            </mc:Choice>
            <mc:Fallback>
              <p:pic>
                <p:nvPicPr>
                  <p:cNvPr id="26" name="Ink 25">
                    <a:extLst>
                      <a:ext uri="{FF2B5EF4-FFF2-40B4-BE49-F238E27FC236}">
                        <a16:creationId xmlns:a16="http://schemas.microsoft.com/office/drawing/2014/main" id="{A3A1342A-0C52-E650-44FF-286A467BA503}"/>
                      </a:ext>
                    </a:extLst>
                  </p:cNvPr>
                  <p:cNvPicPr/>
                  <p:nvPr/>
                </p:nvPicPr>
                <p:blipFill>
                  <a:blip r:embed="rId24"/>
                  <a:stretch>
                    <a:fillRect/>
                  </a:stretch>
                </p:blipFill>
                <p:spPr>
                  <a:xfrm>
                    <a:off x="5229656" y="2077359"/>
                    <a:ext cx="19440" cy="64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5">
                <p14:nvContentPartPr>
                  <p14:cNvPr id="27" name="Ink 26">
                    <a:extLst>
                      <a:ext uri="{FF2B5EF4-FFF2-40B4-BE49-F238E27FC236}">
                        <a16:creationId xmlns:a16="http://schemas.microsoft.com/office/drawing/2014/main" id="{088C40FF-E258-EC76-6C4E-34275380B8AE}"/>
                      </a:ext>
                    </a:extLst>
                  </p14:cNvPr>
                  <p14:cNvContentPartPr/>
                  <p14:nvPr/>
                </p14:nvContentPartPr>
                <p14:xfrm>
                  <a:off x="5249816" y="1770999"/>
                  <a:ext cx="19440" cy="214920"/>
                </p14:xfrm>
              </p:contentPart>
            </mc:Choice>
            <mc:Fallback>
              <p:pic>
                <p:nvPicPr>
                  <p:cNvPr id="27" name="Ink 26">
                    <a:extLst>
                      <a:ext uri="{FF2B5EF4-FFF2-40B4-BE49-F238E27FC236}">
                        <a16:creationId xmlns:a16="http://schemas.microsoft.com/office/drawing/2014/main" id="{088C40FF-E258-EC76-6C4E-34275380B8AE}"/>
                      </a:ext>
                    </a:extLst>
                  </p:cNvPr>
                  <p:cNvPicPr/>
                  <p:nvPr/>
                </p:nvPicPr>
                <p:blipFill>
                  <a:blip r:embed="rId26"/>
                  <a:stretch>
                    <a:fillRect/>
                  </a:stretch>
                </p:blipFill>
                <p:spPr>
                  <a:xfrm>
                    <a:off x="5241176" y="1761999"/>
                    <a:ext cx="37080" cy="232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7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CF0F5931-A672-9EEC-98A6-922E261693D0}"/>
                      </a:ext>
                    </a:extLst>
                  </p14:cNvPr>
                  <p14:cNvContentPartPr/>
                  <p14:nvPr/>
                </p14:nvContentPartPr>
                <p14:xfrm>
                  <a:off x="5258816" y="2069079"/>
                  <a:ext cx="932400" cy="137520"/>
                </p14:xfrm>
              </p:contentPart>
            </mc:Choice>
            <mc:Fallback>
              <p:pic>
                <p:nvPicPr>
                  <p:cNvPr id="30" name="Ink 29">
                    <a:extLst>
                      <a:ext uri="{FF2B5EF4-FFF2-40B4-BE49-F238E27FC236}">
                        <a16:creationId xmlns:a16="http://schemas.microsoft.com/office/drawing/2014/main" id="{CF0F5931-A672-9EEC-98A6-922E261693D0}"/>
                      </a:ext>
                    </a:extLst>
                  </p:cNvPr>
                  <p:cNvPicPr/>
                  <p:nvPr/>
                </p:nvPicPr>
                <p:blipFill>
                  <a:blip r:embed="rId28"/>
                  <a:stretch>
                    <a:fillRect/>
                  </a:stretch>
                </p:blipFill>
                <p:spPr>
                  <a:xfrm>
                    <a:off x="5250176" y="2060079"/>
                    <a:ext cx="950040" cy="155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9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DF82BA2E-1151-3592-377E-5998E146B841}"/>
                      </a:ext>
                    </a:extLst>
                  </p14:cNvPr>
                  <p14:cNvContentPartPr/>
                  <p14:nvPr/>
                </p14:nvContentPartPr>
                <p14:xfrm>
                  <a:off x="6027056" y="2034879"/>
                  <a:ext cx="181080" cy="198000"/>
                </p14:xfrm>
              </p:contentPart>
            </mc:Choice>
            <mc:Fallback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DF82BA2E-1151-3592-377E-5998E146B841}"/>
                      </a:ext>
                    </a:extLst>
                  </p:cNvPr>
                  <p:cNvPicPr/>
                  <p:nvPr/>
                </p:nvPicPr>
                <p:blipFill>
                  <a:blip r:embed="rId30"/>
                  <a:stretch>
                    <a:fillRect/>
                  </a:stretch>
                </p:blipFill>
                <p:spPr>
                  <a:xfrm>
                    <a:off x="6018416" y="2026239"/>
                    <a:ext cx="198720" cy="215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1">
                <p14:nvContentPartPr>
                  <p14:cNvPr id="65" name="Ink 64">
                    <a:extLst>
                      <a:ext uri="{FF2B5EF4-FFF2-40B4-BE49-F238E27FC236}">
                        <a16:creationId xmlns:a16="http://schemas.microsoft.com/office/drawing/2014/main" id="{E6348E5B-7D16-528D-C4D7-F03C7F654775}"/>
                      </a:ext>
                    </a:extLst>
                  </p14:cNvPr>
                  <p14:cNvContentPartPr/>
                  <p14:nvPr/>
                </p14:nvContentPartPr>
                <p14:xfrm>
                  <a:off x="5749856" y="2301639"/>
                  <a:ext cx="132840" cy="150840"/>
                </p14:xfrm>
              </p:contentPart>
            </mc:Choice>
            <mc:Fallback>
              <p:pic>
                <p:nvPicPr>
                  <p:cNvPr id="65" name="Ink 64">
                    <a:extLst>
                      <a:ext uri="{FF2B5EF4-FFF2-40B4-BE49-F238E27FC236}">
                        <a16:creationId xmlns:a16="http://schemas.microsoft.com/office/drawing/2014/main" id="{E6348E5B-7D16-528D-C4D7-F03C7F654775}"/>
                      </a:ext>
                    </a:extLst>
                  </p:cNvPr>
                  <p:cNvPicPr/>
                  <p:nvPr/>
                </p:nvPicPr>
                <p:blipFill>
                  <a:blip r:embed="rId32"/>
                  <a:stretch>
                    <a:fillRect/>
                  </a:stretch>
                </p:blipFill>
                <p:spPr>
                  <a:xfrm>
                    <a:off x="5741216" y="2292639"/>
                    <a:ext cx="150480" cy="168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3">
                <p14:nvContentPartPr>
                  <p14:cNvPr id="67" name="Ink 66">
                    <a:extLst>
                      <a:ext uri="{FF2B5EF4-FFF2-40B4-BE49-F238E27FC236}">
                        <a16:creationId xmlns:a16="http://schemas.microsoft.com/office/drawing/2014/main" id="{6B759007-8488-32FC-EEFA-B7082E88BDC1}"/>
                      </a:ext>
                    </a:extLst>
                  </p14:cNvPr>
                  <p14:cNvContentPartPr/>
                  <p14:nvPr/>
                </p14:nvContentPartPr>
                <p14:xfrm>
                  <a:off x="5941736" y="2305959"/>
                  <a:ext cx="28440" cy="141120"/>
                </p14:xfrm>
              </p:contentPart>
            </mc:Choice>
            <mc:Fallback>
              <p:pic>
                <p:nvPicPr>
                  <p:cNvPr id="67" name="Ink 66">
                    <a:extLst>
                      <a:ext uri="{FF2B5EF4-FFF2-40B4-BE49-F238E27FC236}">
                        <a16:creationId xmlns:a16="http://schemas.microsoft.com/office/drawing/2014/main" id="{6B759007-8488-32FC-EEFA-B7082E88BDC1}"/>
                      </a:ext>
                    </a:extLst>
                  </p:cNvPr>
                  <p:cNvPicPr/>
                  <p:nvPr/>
                </p:nvPicPr>
                <p:blipFill>
                  <a:blip r:embed="rId34"/>
                  <a:stretch>
                    <a:fillRect/>
                  </a:stretch>
                </p:blipFill>
                <p:spPr>
                  <a:xfrm>
                    <a:off x="5933096" y="2297319"/>
                    <a:ext cx="46080" cy="158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5">
                <p14:nvContentPartPr>
                  <p14:cNvPr id="69" name="Ink 68">
                    <a:extLst>
                      <a:ext uri="{FF2B5EF4-FFF2-40B4-BE49-F238E27FC236}">
                        <a16:creationId xmlns:a16="http://schemas.microsoft.com/office/drawing/2014/main" id="{61A1FBA1-2431-BD57-E4F7-1FE751CBB312}"/>
                      </a:ext>
                    </a:extLst>
                  </p14:cNvPr>
                  <p14:cNvContentPartPr/>
                  <p14:nvPr/>
                </p14:nvContentPartPr>
                <p14:xfrm>
                  <a:off x="5979176" y="2343759"/>
                  <a:ext cx="87480" cy="102960"/>
                </p14:xfrm>
              </p:contentPart>
            </mc:Choice>
            <mc:Fallback>
              <p:pic>
                <p:nvPicPr>
                  <p:cNvPr id="69" name="Ink 68">
                    <a:extLst>
                      <a:ext uri="{FF2B5EF4-FFF2-40B4-BE49-F238E27FC236}">
                        <a16:creationId xmlns:a16="http://schemas.microsoft.com/office/drawing/2014/main" id="{61A1FBA1-2431-BD57-E4F7-1FE751CBB312}"/>
                      </a:ext>
                    </a:extLst>
                  </p:cNvPr>
                  <p:cNvPicPr/>
                  <p:nvPr/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5970176" y="2335119"/>
                    <a:ext cx="105120" cy="120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7">
                <p14:nvContentPartPr>
                  <p14:cNvPr id="70" name="Ink 69">
                    <a:extLst>
                      <a:ext uri="{FF2B5EF4-FFF2-40B4-BE49-F238E27FC236}">
                        <a16:creationId xmlns:a16="http://schemas.microsoft.com/office/drawing/2014/main" id="{ABD95550-ACCC-7A80-3CDA-0F63FA66BBD6}"/>
                      </a:ext>
                    </a:extLst>
                  </p14:cNvPr>
                  <p14:cNvContentPartPr/>
                  <p14:nvPr/>
                </p14:nvContentPartPr>
                <p14:xfrm>
                  <a:off x="6091856" y="2358519"/>
                  <a:ext cx="141120" cy="72000"/>
                </p14:xfrm>
              </p:contentPart>
            </mc:Choice>
            <mc:Fallback>
              <p:pic>
                <p:nvPicPr>
                  <p:cNvPr id="70" name="Ink 69">
                    <a:extLst>
                      <a:ext uri="{FF2B5EF4-FFF2-40B4-BE49-F238E27FC236}">
                        <a16:creationId xmlns:a16="http://schemas.microsoft.com/office/drawing/2014/main" id="{ABD95550-ACCC-7A80-3CDA-0F63FA66BBD6}"/>
                      </a:ext>
                    </a:extLst>
                  </p:cNvPr>
                  <p:cNvPicPr/>
                  <p:nvPr/>
                </p:nvPicPr>
                <p:blipFill>
                  <a:blip r:embed="rId38"/>
                  <a:stretch>
                    <a:fillRect/>
                  </a:stretch>
                </p:blipFill>
                <p:spPr>
                  <a:xfrm>
                    <a:off x="6083216" y="2349519"/>
                    <a:ext cx="158760" cy="89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9">
                <p14:nvContentPartPr>
                  <p14:cNvPr id="71" name="Ink 70">
                    <a:extLst>
                      <a:ext uri="{FF2B5EF4-FFF2-40B4-BE49-F238E27FC236}">
                        <a16:creationId xmlns:a16="http://schemas.microsoft.com/office/drawing/2014/main" id="{AF9A12F4-31B0-8B5C-CBF0-6A423369434A}"/>
                      </a:ext>
                    </a:extLst>
                  </p14:cNvPr>
                  <p14:cNvContentPartPr/>
                  <p14:nvPr/>
                </p14:nvContentPartPr>
                <p14:xfrm>
                  <a:off x="6278336" y="2247999"/>
                  <a:ext cx="17640" cy="318960"/>
                </p14:xfrm>
              </p:contentPart>
            </mc:Choice>
            <mc:Fallback>
              <p:pic>
                <p:nvPicPr>
                  <p:cNvPr id="71" name="Ink 70">
                    <a:extLst>
                      <a:ext uri="{FF2B5EF4-FFF2-40B4-BE49-F238E27FC236}">
                        <a16:creationId xmlns:a16="http://schemas.microsoft.com/office/drawing/2014/main" id="{AF9A12F4-31B0-8B5C-CBF0-6A423369434A}"/>
                      </a:ext>
                    </a:extLst>
                  </p:cNvPr>
                  <p:cNvPicPr/>
                  <p:nvPr/>
                </p:nvPicPr>
                <p:blipFill>
                  <a:blip r:embed="rId40"/>
                  <a:stretch>
                    <a:fillRect/>
                  </a:stretch>
                </p:blipFill>
                <p:spPr>
                  <a:xfrm>
                    <a:off x="6269696" y="2239359"/>
                    <a:ext cx="35280" cy="336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1">
                <p14:nvContentPartPr>
                  <p14:cNvPr id="72" name="Ink 71">
                    <a:extLst>
                      <a:ext uri="{FF2B5EF4-FFF2-40B4-BE49-F238E27FC236}">
                        <a16:creationId xmlns:a16="http://schemas.microsoft.com/office/drawing/2014/main" id="{C2ED1C89-208E-D564-EA21-0F1CAF3F5260}"/>
                      </a:ext>
                    </a:extLst>
                  </p14:cNvPr>
                  <p14:cNvContentPartPr/>
                  <p14:nvPr/>
                </p14:nvContentPartPr>
                <p14:xfrm>
                  <a:off x="6414056" y="2274999"/>
                  <a:ext cx="92880" cy="154080"/>
                </p14:xfrm>
              </p:contentPart>
            </mc:Choice>
            <mc:Fallback>
              <p:pic>
                <p:nvPicPr>
                  <p:cNvPr id="72" name="Ink 71">
                    <a:extLst>
                      <a:ext uri="{FF2B5EF4-FFF2-40B4-BE49-F238E27FC236}">
                        <a16:creationId xmlns:a16="http://schemas.microsoft.com/office/drawing/2014/main" id="{C2ED1C89-208E-D564-EA21-0F1CAF3F5260}"/>
                      </a:ext>
                    </a:extLst>
                  </p:cNvPr>
                  <p:cNvPicPr/>
                  <p:nvPr/>
                </p:nvPicPr>
                <p:blipFill>
                  <a:blip r:embed="rId42"/>
                  <a:stretch>
                    <a:fillRect/>
                  </a:stretch>
                </p:blipFill>
                <p:spPr>
                  <a:xfrm>
                    <a:off x="6405416" y="2265999"/>
                    <a:ext cx="110520" cy="1717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36B3DE6B-7F00-D562-03E4-FA396002F1E2}"/>
                </a:ext>
              </a:extLst>
            </p:cNvPr>
            <p:cNvGrpSpPr/>
            <p:nvPr/>
          </p:nvGrpSpPr>
          <p:grpSpPr>
            <a:xfrm>
              <a:off x="1447496" y="1885479"/>
              <a:ext cx="235080" cy="389880"/>
              <a:chOff x="1447496" y="1885479"/>
              <a:chExt cx="235080" cy="3898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3">
                <p14:nvContentPartPr>
                  <p14:cNvPr id="80" name="Ink 79">
                    <a:extLst>
                      <a:ext uri="{FF2B5EF4-FFF2-40B4-BE49-F238E27FC236}">
                        <a16:creationId xmlns:a16="http://schemas.microsoft.com/office/drawing/2014/main" id="{B0F52110-A006-B667-45AF-DD0A6AECEA52}"/>
                      </a:ext>
                    </a:extLst>
                  </p14:cNvPr>
                  <p14:cNvContentPartPr/>
                  <p14:nvPr/>
                </p14:nvContentPartPr>
                <p14:xfrm>
                  <a:off x="1447496" y="1885479"/>
                  <a:ext cx="95400" cy="262440"/>
                </p14:xfrm>
              </p:contentPart>
            </mc:Choice>
            <mc:Fallback>
              <p:pic>
                <p:nvPicPr>
                  <p:cNvPr id="80" name="Ink 79">
                    <a:extLst>
                      <a:ext uri="{FF2B5EF4-FFF2-40B4-BE49-F238E27FC236}">
                        <a16:creationId xmlns:a16="http://schemas.microsoft.com/office/drawing/2014/main" id="{B0F52110-A006-B667-45AF-DD0A6AECEA52}"/>
                      </a:ext>
                    </a:extLst>
                  </p:cNvPr>
                  <p:cNvPicPr/>
                  <p:nvPr/>
                </p:nvPicPr>
                <p:blipFill>
                  <a:blip r:embed="rId44"/>
                  <a:stretch>
                    <a:fillRect/>
                  </a:stretch>
                </p:blipFill>
                <p:spPr>
                  <a:xfrm>
                    <a:off x="1438496" y="1876839"/>
                    <a:ext cx="113040" cy="280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5">
                <p14:nvContentPartPr>
                  <p14:cNvPr id="81" name="Ink 80">
                    <a:extLst>
                      <a:ext uri="{FF2B5EF4-FFF2-40B4-BE49-F238E27FC236}">
                        <a16:creationId xmlns:a16="http://schemas.microsoft.com/office/drawing/2014/main" id="{B6D4C316-6801-AC0E-4B70-10418779BEB6}"/>
                      </a:ext>
                    </a:extLst>
                  </p14:cNvPr>
                  <p14:cNvContentPartPr/>
                  <p14:nvPr/>
                </p14:nvContentPartPr>
                <p14:xfrm>
                  <a:off x="1592216" y="2115159"/>
                  <a:ext cx="90360" cy="160200"/>
                </p14:xfrm>
              </p:contentPart>
            </mc:Choice>
            <mc:Fallback>
              <p:pic>
                <p:nvPicPr>
                  <p:cNvPr id="81" name="Ink 80">
                    <a:extLst>
                      <a:ext uri="{FF2B5EF4-FFF2-40B4-BE49-F238E27FC236}">
                        <a16:creationId xmlns:a16="http://schemas.microsoft.com/office/drawing/2014/main" id="{B6D4C316-6801-AC0E-4B70-10418779BEB6}"/>
                      </a:ext>
                    </a:extLst>
                  </p:cNvPr>
                  <p:cNvPicPr/>
                  <p:nvPr/>
                </p:nvPicPr>
                <p:blipFill>
                  <a:blip r:embed="rId46"/>
                  <a:stretch>
                    <a:fillRect/>
                  </a:stretch>
                </p:blipFill>
                <p:spPr>
                  <a:xfrm>
                    <a:off x="1583216" y="2106159"/>
                    <a:ext cx="108000" cy="1778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B45B231A-3A42-4E42-84E0-64723ADA0DE3}"/>
                </a:ext>
              </a:extLst>
            </p:cNvPr>
            <p:cNvGrpSpPr/>
            <p:nvPr/>
          </p:nvGrpSpPr>
          <p:grpSpPr>
            <a:xfrm>
              <a:off x="4420016" y="2382639"/>
              <a:ext cx="599400" cy="379800"/>
              <a:chOff x="4420016" y="2382639"/>
              <a:chExt cx="599400" cy="3798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7">
                <p14:nvContentPartPr>
                  <p14:cNvPr id="83" name="Ink 82">
                    <a:extLst>
                      <a:ext uri="{FF2B5EF4-FFF2-40B4-BE49-F238E27FC236}">
                        <a16:creationId xmlns:a16="http://schemas.microsoft.com/office/drawing/2014/main" id="{495A4603-8AC9-4527-12AE-15C2153D2C4F}"/>
                      </a:ext>
                    </a:extLst>
                  </p14:cNvPr>
                  <p14:cNvContentPartPr/>
                  <p14:nvPr/>
                </p14:nvContentPartPr>
                <p14:xfrm>
                  <a:off x="4723496" y="2382639"/>
                  <a:ext cx="202320" cy="286560"/>
                </p14:xfrm>
              </p:contentPart>
            </mc:Choice>
            <mc:Fallback>
              <p:pic>
                <p:nvPicPr>
                  <p:cNvPr id="83" name="Ink 82">
                    <a:extLst>
                      <a:ext uri="{FF2B5EF4-FFF2-40B4-BE49-F238E27FC236}">
                        <a16:creationId xmlns:a16="http://schemas.microsoft.com/office/drawing/2014/main" id="{495A4603-8AC9-4527-12AE-15C2153D2C4F}"/>
                      </a:ext>
                    </a:extLst>
                  </p:cNvPr>
                  <p:cNvPicPr/>
                  <p:nvPr/>
                </p:nvPicPr>
                <p:blipFill>
                  <a:blip r:embed="rId48"/>
                  <a:stretch>
                    <a:fillRect/>
                  </a:stretch>
                </p:blipFill>
                <p:spPr>
                  <a:xfrm>
                    <a:off x="4714856" y="2373639"/>
                    <a:ext cx="219960" cy="304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9">
                <p14:nvContentPartPr>
                  <p14:cNvPr id="84" name="Ink 83">
                    <a:extLst>
                      <a:ext uri="{FF2B5EF4-FFF2-40B4-BE49-F238E27FC236}">
                        <a16:creationId xmlns:a16="http://schemas.microsoft.com/office/drawing/2014/main" id="{B2971F47-7713-71CA-428E-956D2BC0882E}"/>
                      </a:ext>
                    </a:extLst>
                  </p14:cNvPr>
                  <p14:cNvContentPartPr/>
                  <p14:nvPr/>
                </p14:nvContentPartPr>
                <p14:xfrm>
                  <a:off x="4940936" y="2578119"/>
                  <a:ext cx="78480" cy="182880"/>
                </p14:xfrm>
              </p:contentPart>
            </mc:Choice>
            <mc:Fallback>
              <p:pic>
                <p:nvPicPr>
                  <p:cNvPr id="84" name="Ink 83">
                    <a:extLst>
                      <a:ext uri="{FF2B5EF4-FFF2-40B4-BE49-F238E27FC236}">
                        <a16:creationId xmlns:a16="http://schemas.microsoft.com/office/drawing/2014/main" id="{B2971F47-7713-71CA-428E-956D2BC0882E}"/>
                      </a:ext>
                    </a:extLst>
                  </p:cNvPr>
                  <p:cNvPicPr/>
                  <p:nvPr/>
                </p:nvPicPr>
                <p:blipFill>
                  <a:blip r:embed="rId50"/>
                  <a:stretch>
                    <a:fillRect/>
                  </a:stretch>
                </p:blipFill>
                <p:spPr>
                  <a:xfrm>
                    <a:off x="4932296" y="2569119"/>
                    <a:ext cx="96120" cy="200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51">
                <p14:nvContentPartPr>
                  <p14:cNvPr id="85" name="Ink 84">
                    <a:extLst>
                      <a:ext uri="{FF2B5EF4-FFF2-40B4-BE49-F238E27FC236}">
                        <a16:creationId xmlns:a16="http://schemas.microsoft.com/office/drawing/2014/main" id="{59571C20-D2CC-5F5C-A5E8-48C292E39186}"/>
                      </a:ext>
                    </a:extLst>
                  </p14:cNvPr>
                  <p14:cNvContentPartPr/>
                  <p14:nvPr/>
                </p14:nvContentPartPr>
                <p14:xfrm>
                  <a:off x="4420016" y="2606919"/>
                  <a:ext cx="147600" cy="155520"/>
                </p14:xfrm>
              </p:contentPart>
            </mc:Choice>
            <mc:Fallback>
              <p:pic>
                <p:nvPicPr>
                  <p:cNvPr id="85" name="Ink 84">
                    <a:extLst>
                      <a:ext uri="{FF2B5EF4-FFF2-40B4-BE49-F238E27FC236}">
                        <a16:creationId xmlns:a16="http://schemas.microsoft.com/office/drawing/2014/main" id="{59571C20-D2CC-5F5C-A5E8-48C292E39186}"/>
                      </a:ext>
                    </a:extLst>
                  </p:cNvPr>
                  <p:cNvPicPr/>
                  <p:nvPr/>
                </p:nvPicPr>
                <p:blipFill>
                  <a:blip r:embed="rId52"/>
                  <a:stretch>
                    <a:fillRect/>
                  </a:stretch>
                </p:blipFill>
                <p:spPr>
                  <a:xfrm>
                    <a:off x="4411016" y="2598279"/>
                    <a:ext cx="165240" cy="1731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A25321FF-9AD4-017D-3215-8EA66BF73FC9}"/>
                </a:ext>
              </a:extLst>
            </p:cNvPr>
            <p:cNvGrpSpPr/>
            <p:nvPr/>
          </p:nvGrpSpPr>
          <p:grpSpPr>
            <a:xfrm>
              <a:off x="903176" y="3068799"/>
              <a:ext cx="501480" cy="374760"/>
              <a:chOff x="903176" y="3068799"/>
              <a:chExt cx="501480" cy="37476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53">
                <p14:nvContentPartPr>
                  <p14:cNvPr id="87" name="Ink 86">
                    <a:extLst>
                      <a:ext uri="{FF2B5EF4-FFF2-40B4-BE49-F238E27FC236}">
                        <a16:creationId xmlns:a16="http://schemas.microsoft.com/office/drawing/2014/main" id="{F2B42AA1-24DF-F56D-7B21-359DE945B4A1}"/>
                      </a:ext>
                    </a:extLst>
                  </p14:cNvPr>
                  <p14:cNvContentPartPr/>
                  <p14:nvPr/>
                </p14:nvContentPartPr>
                <p14:xfrm>
                  <a:off x="903176" y="3280479"/>
                  <a:ext cx="154800" cy="129240"/>
                </p14:xfrm>
              </p:contentPart>
            </mc:Choice>
            <mc:Fallback>
              <p:pic>
                <p:nvPicPr>
                  <p:cNvPr id="87" name="Ink 86">
                    <a:extLst>
                      <a:ext uri="{FF2B5EF4-FFF2-40B4-BE49-F238E27FC236}">
                        <a16:creationId xmlns:a16="http://schemas.microsoft.com/office/drawing/2014/main" id="{F2B42AA1-24DF-F56D-7B21-359DE945B4A1}"/>
                      </a:ext>
                    </a:extLst>
                  </p:cNvPr>
                  <p:cNvPicPr/>
                  <p:nvPr/>
                </p:nvPicPr>
                <p:blipFill>
                  <a:blip r:embed="rId54"/>
                  <a:stretch>
                    <a:fillRect/>
                  </a:stretch>
                </p:blipFill>
                <p:spPr>
                  <a:xfrm>
                    <a:off x="894176" y="3271479"/>
                    <a:ext cx="172440" cy="146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55">
                <p14:nvContentPartPr>
                  <p14:cNvPr id="88" name="Ink 87">
                    <a:extLst>
                      <a:ext uri="{FF2B5EF4-FFF2-40B4-BE49-F238E27FC236}">
                        <a16:creationId xmlns:a16="http://schemas.microsoft.com/office/drawing/2014/main" id="{2E001337-E8CD-EF0C-9819-62182F18144A}"/>
                      </a:ext>
                    </a:extLst>
                  </p14:cNvPr>
                  <p14:cNvContentPartPr/>
                  <p14:nvPr/>
                </p14:nvContentPartPr>
                <p14:xfrm>
                  <a:off x="1131056" y="3068799"/>
                  <a:ext cx="125640" cy="286560"/>
                </p14:xfrm>
              </p:contentPart>
            </mc:Choice>
            <mc:Fallback>
              <p:pic>
                <p:nvPicPr>
                  <p:cNvPr id="88" name="Ink 87">
                    <a:extLst>
                      <a:ext uri="{FF2B5EF4-FFF2-40B4-BE49-F238E27FC236}">
                        <a16:creationId xmlns:a16="http://schemas.microsoft.com/office/drawing/2014/main" id="{2E001337-E8CD-EF0C-9819-62182F18144A}"/>
                      </a:ext>
                    </a:extLst>
                  </p:cNvPr>
                  <p:cNvPicPr/>
                  <p:nvPr/>
                </p:nvPicPr>
                <p:blipFill>
                  <a:blip r:embed="rId56"/>
                  <a:stretch>
                    <a:fillRect/>
                  </a:stretch>
                </p:blipFill>
                <p:spPr>
                  <a:xfrm>
                    <a:off x="1122416" y="3059799"/>
                    <a:ext cx="143280" cy="304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57">
                <p14:nvContentPartPr>
                  <p14:cNvPr id="90" name="Ink 89">
                    <a:extLst>
                      <a:ext uri="{FF2B5EF4-FFF2-40B4-BE49-F238E27FC236}">
                        <a16:creationId xmlns:a16="http://schemas.microsoft.com/office/drawing/2014/main" id="{E1A10900-EE38-2F8C-1333-6A9F5CE86BB6}"/>
                      </a:ext>
                    </a:extLst>
                  </p14:cNvPr>
                  <p14:cNvContentPartPr/>
                  <p14:nvPr/>
                </p14:nvContentPartPr>
                <p14:xfrm>
                  <a:off x="1321496" y="3286599"/>
                  <a:ext cx="83160" cy="156960"/>
                </p14:xfrm>
              </p:contentPart>
            </mc:Choice>
            <mc:Fallback>
              <p:pic>
                <p:nvPicPr>
                  <p:cNvPr id="90" name="Ink 89">
                    <a:extLst>
                      <a:ext uri="{FF2B5EF4-FFF2-40B4-BE49-F238E27FC236}">
                        <a16:creationId xmlns:a16="http://schemas.microsoft.com/office/drawing/2014/main" id="{E1A10900-EE38-2F8C-1333-6A9F5CE86BB6}"/>
                      </a:ext>
                    </a:extLst>
                  </p:cNvPr>
                  <p:cNvPicPr/>
                  <p:nvPr/>
                </p:nvPicPr>
                <p:blipFill>
                  <a:blip r:embed="rId58"/>
                  <a:stretch>
                    <a:fillRect/>
                  </a:stretch>
                </p:blipFill>
                <p:spPr>
                  <a:xfrm>
                    <a:off x="1312856" y="3277599"/>
                    <a:ext cx="100800" cy="1746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5AA92CA3-3870-0B05-5BA6-88BCECFD711D}"/>
                </a:ext>
              </a:extLst>
            </p:cNvPr>
            <p:cNvGrpSpPr/>
            <p:nvPr/>
          </p:nvGrpSpPr>
          <p:grpSpPr>
            <a:xfrm>
              <a:off x="1662776" y="3217479"/>
              <a:ext cx="127440" cy="68760"/>
              <a:chOff x="1662776" y="3217479"/>
              <a:chExt cx="127440" cy="6876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59">
                <p14:nvContentPartPr>
                  <p14:cNvPr id="91" name="Ink 90">
                    <a:extLst>
                      <a:ext uri="{FF2B5EF4-FFF2-40B4-BE49-F238E27FC236}">
                        <a16:creationId xmlns:a16="http://schemas.microsoft.com/office/drawing/2014/main" id="{678A2C8E-C2DC-79E3-76FC-8772EAA1992B}"/>
                      </a:ext>
                    </a:extLst>
                  </p14:cNvPr>
                  <p14:cNvContentPartPr/>
                  <p14:nvPr/>
                </p14:nvContentPartPr>
                <p14:xfrm>
                  <a:off x="1662776" y="3217479"/>
                  <a:ext cx="105840" cy="28800"/>
                </p14:xfrm>
              </p:contentPart>
            </mc:Choice>
            <mc:Fallback>
              <p:pic>
                <p:nvPicPr>
                  <p:cNvPr id="91" name="Ink 90">
                    <a:extLst>
                      <a:ext uri="{FF2B5EF4-FFF2-40B4-BE49-F238E27FC236}">
                        <a16:creationId xmlns:a16="http://schemas.microsoft.com/office/drawing/2014/main" id="{678A2C8E-C2DC-79E3-76FC-8772EAA1992B}"/>
                      </a:ext>
                    </a:extLst>
                  </p:cNvPr>
                  <p:cNvPicPr/>
                  <p:nvPr/>
                </p:nvPicPr>
                <p:blipFill>
                  <a:blip r:embed="rId60"/>
                  <a:stretch>
                    <a:fillRect/>
                  </a:stretch>
                </p:blipFill>
                <p:spPr>
                  <a:xfrm>
                    <a:off x="1654136" y="3208479"/>
                    <a:ext cx="123480" cy="46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61">
                <p14:nvContentPartPr>
                  <p14:cNvPr id="92" name="Ink 91">
                    <a:extLst>
                      <a:ext uri="{FF2B5EF4-FFF2-40B4-BE49-F238E27FC236}">
                        <a16:creationId xmlns:a16="http://schemas.microsoft.com/office/drawing/2014/main" id="{D08EC787-65CA-6865-75CF-D5A94D4FAD80}"/>
                      </a:ext>
                    </a:extLst>
                  </p14:cNvPr>
                  <p14:cNvContentPartPr/>
                  <p14:nvPr/>
                </p14:nvContentPartPr>
                <p14:xfrm>
                  <a:off x="1695536" y="3282999"/>
                  <a:ext cx="94680" cy="3240"/>
                </p14:xfrm>
              </p:contentPart>
            </mc:Choice>
            <mc:Fallback>
              <p:pic>
                <p:nvPicPr>
                  <p:cNvPr id="92" name="Ink 91">
                    <a:extLst>
                      <a:ext uri="{FF2B5EF4-FFF2-40B4-BE49-F238E27FC236}">
                        <a16:creationId xmlns:a16="http://schemas.microsoft.com/office/drawing/2014/main" id="{D08EC787-65CA-6865-75CF-D5A94D4FAD80}"/>
                      </a:ext>
                    </a:extLst>
                  </p:cNvPr>
                  <p:cNvPicPr/>
                  <p:nvPr/>
                </p:nvPicPr>
                <p:blipFill>
                  <a:blip r:embed="rId62"/>
                  <a:stretch>
                    <a:fillRect/>
                  </a:stretch>
                </p:blipFill>
                <p:spPr>
                  <a:xfrm>
                    <a:off x="1686536" y="3274359"/>
                    <a:ext cx="112320" cy="208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6C8F5E44-26AA-48F8-566F-DA4D609A7B61}"/>
                </a:ext>
              </a:extLst>
            </p:cNvPr>
            <p:cNvGrpSpPr/>
            <p:nvPr/>
          </p:nvGrpSpPr>
          <p:grpSpPr>
            <a:xfrm>
              <a:off x="2055896" y="3137559"/>
              <a:ext cx="534600" cy="321840"/>
              <a:chOff x="2055896" y="3137559"/>
              <a:chExt cx="534600" cy="32184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63">
                <p14:nvContentPartPr>
                  <p14:cNvPr id="95" name="Ink 94">
                    <a:extLst>
                      <a:ext uri="{FF2B5EF4-FFF2-40B4-BE49-F238E27FC236}">
                        <a16:creationId xmlns:a16="http://schemas.microsoft.com/office/drawing/2014/main" id="{E0099F35-A219-D89A-2AD1-27D8915A157E}"/>
                      </a:ext>
                    </a:extLst>
                  </p14:cNvPr>
                  <p14:cNvContentPartPr/>
                  <p14:nvPr/>
                </p14:nvContentPartPr>
                <p14:xfrm>
                  <a:off x="2055896" y="3137559"/>
                  <a:ext cx="158760" cy="284040"/>
                </p14:xfrm>
              </p:contentPart>
            </mc:Choice>
            <mc:Fallback>
              <p:pic>
                <p:nvPicPr>
                  <p:cNvPr id="95" name="Ink 94">
                    <a:extLst>
                      <a:ext uri="{FF2B5EF4-FFF2-40B4-BE49-F238E27FC236}">
                        <a16:creationId xmlns:a16="http://schemas.microsoft.com/office/drawing/2014/main" id="{E0099F35-A219-D89A-2AD1-27D8915A157E}"/>
                      </a:ext>
                    </a:extLst>
                  </p:cNvPr>
                  <p:cNvPicPr/>
                  <p:nvPr/>
                </p:nvPicPr>
                <p:blipFill>
                  <a:blip r:embed="rId64"/>
                  <a:stretch>
                    <a:fillRect/>
                  </a:stretch>
                </p:blipFill>
                <p:spPr>
                  <a:xfrm>
                    <a:off x="2046896" y="3128919"/>
                    <a:ext cx="176400" cy="301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65">
                <p14:nvContentPartPr>
                  <p14:cNvPr id="96" name="Ink 95">
                    <a:extLst>
                      <a:ext uri="{FF2B5EF4-FFF2-40B4-BE49-F238E27FC236}">
                        <a16:creationId xmlns:a16="http://schemas.microsoft.com/office/drawing/2014/main" id="{B7022572-EAEA-E916-14D5-B16260BEA7A1}"/>
                      </a:ext>
                    </a:extLst>
                  </p14:cNvPr>
                  <p14:cNvContentPartPr/>
                  <p14:nvPr/>
                </p14:nvContentPartPr>
                <p14:xfrm>
                  <a:off x="2289536" y="3362199"/>
                  <a:ext cx="100080" cy="97200"/>
                </p14:xfrm>
              </p:contentPart>
            </mc:Choice>
            <mc:Fallback>
              <p:pic>
                <p:nvPicPr>
                  <p:cNvPr id="96" name="Ink 95">
                    <a:extLst>
                      <a:ext uri="{FF2B5EF4-FFF2-40B4-BE49-F238E27FC236}">
                        <a16:creationId xmlns:a16="http://schemas.microsoft.com/office/drawing/2014/main" id="{B7022572-EAEA-E916-14D5-B16260BEA7A1}"/>
                      </a:ext>
                    </a:extLst>
                  </p:cNvPr>
                  <p:cNvPicPr/>
                  <p:nvPr/>
                </p:nvPicPr>
                <p:blipFill>
                  <a:blip r:embed="rId66"/>
                  <a:stretch>
                    <a:fillRect/>
                  </a:stretch>
                </p:blipFill>
                <p:spPr>
                  <a:xfrm>
                    <a:off x="2280536" y="3353559"/>
                    <a:ext cx="117720" cy="114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67">
                <p14:nvContentPartPr>
                  <p14:cNvPr id="97" name="Ink 96">
                    <a:extLst>
                      <a:ext uri="{FF2B5EF4-FFF2-40B4-BE49-F238E27FC236}">
                        <a16:creationId xmlns:a16="http://schemas.microsoft.com/office/drawing/2014/main" id="{7B16C5C2-6344-19A7-B6F8-282F6BF794D9}"/>
                      </a:ext>
                    </a:extLst>
                  </p14:cNvPr>
                  <p14:cNvContentPartPr/>
                  <p14:nvPr/>
                </p14:nvContentPartPr>
                <p14:xfrm>
                  <a:off x="2506256" y="3285519"/>
                  <a:ext cx="84240" cy="39240"/>
                </p14:xfrm>
              </p:contentPart>
            </mc:Choice>
            <mc:Fallback>
              <p:pic>
                <p:nvPicPr>
                  <p:cNvPr id="97" name="Ink 96">
                    <a:extLst>
                      <a:ext uri="{FF2B5EF4-FFF2-40B4-BE49-F238E27FC236}">
                        <a16:creationId xmlns:a16="http://schemas.microsoft.com/office/drawing/2014/main" id="{7B16C5C2-6344-19A7-B6F8-282F6BF794D9}"/>
                      </a:ext>
                    </a:extLst>
                  </p:cNvPr>
                  <p:cNvPicPr/>
                  <p:nvPr/>
                </p:nvPicPr>
                <p:blipFill>
                  <a:blip r:embed="rId68"/>
                  <a:stretch>
                    <a:fillRect/>
                  </a:stretch>
                </p:blipFill>
                <p:spPr>
                  <a:xfrm>
                    <a:off x="2497256" y="3276879"/>
                    <a:ext cx="101880" cy="568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3306738B-3DF3-A7EB-2ADE-60869A61CACC}"/>
                </a:ext>
              </a:extLst>
            </p:cNvPr>
            <p:cNvGrpSpPr/>
            <p:nvPr/>
          </p:nvGrpSpPr>
          <p:grpSpPr>
            <a:xfrm>
              <a:off x="2856176" y="3142959"/>
              <a:ext cx="269280" cy="345240"/>
              <a:chOff x="2856176" y="3142959"/>
              <a:chExt cx="269280" cy="34524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69">
                <p14:nvContentPartPr>
                  <p14:cNvPr id="98" name="Ink 97">
                    <a:extLst>
                      <a:ext uri="{FF2B5EF4-FFF2-40B4-BE49-F238E27FC236}">
                        <a16:creationId xmlns:a16="http://schemas.microsoft.com/office/drawing/2014/main" id="{15006C42-DFC4-8085-0F4C-53C21EEFBFCD}"/>
                      </a:ext>
                    </a:extLst>
                  </p14:cNvPr>
                  <p14:cNvContentPartPr/>
                  <p14:nvPr/>
                </p14:nvContentPartPr>
                <p14:xfrm>
                  <a:off x="2856176" y="3142959"/>
                  <a:ext cx="127440" cy="212400"/>
                </p14:xfrm>
              </p:contentPart>
            </mc:Choice>
            <mc:Fallback>
              <p:pic>
                <p:nvPicPr>
                  <p:cNvPr id="98" name="Ink 97">
                    <a:extLst>
                      <a:ext uri="{FF2B5EF4-FFF2-40B4-BE49-F238E27FC236}">
                        <a16:creationId xmlns:a16="http://schemas.microsoft.com/office/drawing/2014/main" id="{15006C42-DFC4-8085-0F4C-53C21EEFBFCD}"/>
                      </a:ext>
                    </a:extLst>
                  </p:cNvPr>
                  <p:cNvPicPr/>
                  <p:nvPr/>
                </p:nvPicPr>
                <p:blipFill>
                  <a:blip r:embed="rId70"/>
                  <a:stretch>
                    <a:fillRect/>
                  </a:stretch>
                </p:blipFill>
                <p:spPr>
                  <a:xfrm>
                    <a:off x="2847176" y="3133959"/>
                    <a:ext cx="145080" cy="230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71">
                <p14:nvContentPartPr>
                  <p14:cNvPr id="99" name="Ink 98">
                    <a:extLst>
                      <a:ext uri="{FF2B5EF4-FFF2-40B4-BE49-F238E27FC236}">
                        <a16:creationId xmlns:a16="http://schemas.microsoft.com/office/drawing/2014/main" id="{4552D30A-E8DC-2C00-D561-19D49FB0BC8C}"/>
                      </a:ext>
                    </a:extLst>
                  </p14:cNvPr>
                  <p14:cNvContentPartPr/>
                  <p14:nvPr/>
                </p14:nvContentPartPr>
                <p14:xfrm>
                  <a:off x="3017456" y="3332679"/>
                  <a:ext cx="108000" cy="155520"/>
                </p14:xfrm>
              </p:contentPart>
            </mc:Choice>
            <mc:Fallback>
              <p:pic>
                <p:nvPicPr>
                  <p:cNvPr id="99" name="Ink 98">
                    <a:extLst>
                      <a:ext uri="{FF2B5EF4-FFF2-40B4-BE49-F238E27FC236}">
                        <a16:creationId xmlns:a16="http://schemas.microsoft.com/office/drawing/2014/main" id="{4552D30A-E8DC-2C00-D561-19D49FB0BC8C}"/>
                      </a:ext>
                    </a:extLst>
                  </p:cNvPr>
                  <p:cNvPicPr/>
                  <p:nvPr/>
                </p:nvPicPr>
                <p:blipFill>
                  <a:blip r:embed="rId72"/>
                  <a:stretch>
                    <a:fillRect/>
                  </a:stretch>
                </p:blipFill>
                <p:spPr>
                  <a:xfrm>
                    <a:off x="3008456" y="3323679"/>
                    <a:ext cx="125640" cy="1731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ED2E79A4-C2EC-FB26-525A-5280BC5AC9CD}"/>
                </a:ext>
              </a:extLst>
            </p:cNvPr>
            <p:cNvGrpSpPr/>
            <p:nvPr/>
          </p:nvGrpSpPr>
          <p:grpSpPr>
            <a:xfrm>
              <a:off x="1302416" y="3911919"/>
              <a:ext cx="447120" cy="367920"/>
              <a:chOff x="1302416" y="3911919"/>
              <a:chExt cx="447120" cy="3679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73">
                <p14:nvContentPartPr>
                  <p14:cNvPr id="100" name="Ink 99">
                    <a:extLst>
                      <a:ext uri="{FF2B5EF4-FFF2-40B4-BE49-F238E27FC236}">
                        <a16:creationId xmlns:a16="http://schemas.microsoft.com/office/drawing/2014/main" id="{8993CE45-D79B-55BB-62D4-D1E7E004889B}"/>
                      </a:ext>
                    </a:extLst>
                  </p14:cNvPr>
                  <p14:cNvContentPartPr/>
                  <p14:nvPr/>
                </p14:nvContentPartPr>
                <p14:xfrm>
                  <a:off x="1302416" y="3911919"/>
                  <a:ext cx="96480" cy="295200"/>
                </p14:xfrm>
              </p:contentPart>
            </mc:Choice>
            <mc:Fallback>
              <p:pic>
                <p:nvPicPr>
                  <p:cNvPr id="100" name="Ink 99">
                    <a:extLst>
                      <a:ext uri="{FF2B5EF4-FFF2-40B4-BE49-F238E27FC236}">
                        <a16:creationId xmlns:a16="http://schemas.microsoft.com/office/drawing/2014/main" id="{8993CE45-D79B-55BB-62D4-D1E7E004889B}"/>
                      </a:ext>
                    </a:extLst>
                  </p:cNvPr>
                  <p:cNvPicPr/>
                  <p:nvPr/>
                </p:nvPicPr>
                <p:blipFill>
                  <a:blip r:embed="rId74"/>
                  <a:stretch>
                    <a:fillRect/>
                  </a:stretch>
                </p:blipFill>
                <p:spPr>
                  <a:xfrm>
                    <a:off x="1293776" y="3902919"/>
                    <a:ext cx="114120" cy="312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75">
                <p14:nvContentPartPr>
                  <p14:cNvPr id="101" name="Ink 100">
                    <a:extLst>
                      <a:ext uri="{FF2B5EF4-FFF2-40B4-BE49-F238E27FC236}">
                        <a16:creationId xmlns:a16="http://schemas.microsoft.com/office/drawing/2014/main" id="{235F77A8-6178-196B-A302-9DE8ECA51B30}"/>
                      </a:ext>
                    </a:extLst>
                  </p14:cNvPr>
                  <p14:cNvContentPartPr/>
                  <p14:nvPr/>
                </p14:nvContentPartPr>
                <p14:xfrm>
                  <a:off x="1500776" y="4146999"/>
                  <a:ext cx="114480" cy="132840"/>
                </p14:xfrm>
              </p:contentPart>
            </mc:Choice>
            <mc:Fallback>
              <p:pic>
                <p:nvPicPr>
                  <p:cNvPr id="101" name="Ink 100">
                    <a:extLst>
                      <a:ext uri="{FF2B5EF4-FFF2-40B4-BE49-F238E27FC236}">
                        <a16:creationId xmlns:a16="http://schemas.microsoft.com/office/drawing/2014/main" id="{235F77A8-6178-196B-A302-9DE8ECA51B30}"/>
                      </a:ext>
                    </a:extLst>
                  </p:cNvPr>
                  <p:cNvPicPr/>
                  <p:nvPr/>
                </p:nvPicPr>
                <p:blipFill>
                  <a:blip r:embed="rId76"/>
                  <a:stretch>
                    <a:fillRect/>
                  </a:stretch>
                </p:blipFill>
                <p:spPr>
                  <a:xfrm>
                    <a:off x="1492136" y="4137999"/>
                    <a:ext cx="132120" cy="150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77">
                <p14:nvContentPartPr>
                  <p14:cNvPr id="102" name="Ink 101">
                    <a:extLst>
                      <a:ext uri="{FF2B5EF4-FFF2-40B4-BE49-F238E27FC236}">
                        <a16:creationId xmlns:a16="http://schemas.microsoft.com/office/drawing/2014/main" id="{ED2FDA33-9396-3629-2CAA-AB7B239D12B0}"/>
                      </a:ext>
                    </a:extLst>
                  </p14:cNvPr>
                  <p14:cNvContentPartPr/>
                  <p14:nvPr/>
                </p14:nvContentPartPr>
                <p14:xfrm>
                  <a:off x="1670696" y="4108119"/>
                  <a:ext cx="78840" cy="72000"/>
                </p14:xfrm>
              </p:contentPart>
            </mc:Choice>
            <mc:Fallback>
              <p:pic>
                <p:nvPicPr>
                  <p:cNvPr id="102" name="Ink 101">
                    <a:extLst>
                      <a:ext uri="{FF2B5EF4-FFF2-40B4-BE49-F238E27FC236}">
                        <a16:creationId xmlns:a16="http://schemas.microsoft.com/office/drawing/2014/main" id="{ED2FDA33-9396-3629-2CAA-AB7B239D12B0}"/>
                      </a:ext>
                    </a:extLst>
                  </p:cNvPr>
                  <p:cNvPicPr/>
                  <p:nvPr/>
                </p:nvPicPr>
                <p:blipFill>
                  <a:blip r:embed="rId78"/>
                  <a:stretch>
                    <a:fillRect/>
                  </a:stretch>
                </p:blipFill>
                <p:spPr>
                  <a:xfrm>
                    <a:off x="1661696" y="4099119"/>
                    <a:ext cx="96480" cy="896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33023F5D-A528-8B41-D4CF-FB80D69646A2}"/>
                </a:ext>
              </a:extLst>
            </p:cNvPr>
            <p:cNvGrpSpPr/>
            <p:nvPr/>
          </p:nvGrpSpPr>
          <p:grpSpPr>
            <a:xfrm>
              <a:off x="2082536" y="3829839"/>
              <a:ext cx="699480" cy="426600"/>
              <a:chOff x="2082536" y="3829839"/>
              <a:chExt cx="699480" cy="4266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79">
                <p14:nvContentPartPr>
                  <p14:cNvPr id="103" name="Ink 102">
                    <a:extLst>
                      <a:ext uri="{FF2B5EF4-FFF2-40B4-BE49-F238E27FC236}">
                        <a16:creationId xmlns:a16="http://schemas.microsoft.com/office/drawing/2014/main" id="{31A56E04-06A4-54EB-3733-B995A9609C48}"/>
                      </a:ext>
                    </a:extLst>
                  </p14:cNvPr>
                  <p14:cNvContentPartPr/>
                  <p14:nvPr/>
                </p14:nvContentPartPr>
                <p14:xfrm>
                  <a:off x="2082536" y="4078959"/>
                  <a:ext cx="138960" cy="101880"/>
                </p14:xfrm>
              </p:contentPart>
            </mc:Choice>
            <mc:Fallback>
              <p:pic>
                <p:nvPicPr>
                  <p:cNvPr id="103" name="Ink 102">
                    <a:extLst>
                      <a:ext uri="{FF2B5EF4-FFF2-40B4-BE49-F238E27FC236}">
                        <a16:creationId xmlns:a16="http://schemas.microsoft.com/office/drawing/2014/main" id="{31A56E04-06A4-54EB-3733-B995A9609C48}"/>
                      </a:ext>
                    </a:extLst>
                  </p:cNvPr>
                  <p:cNvPicPr/>
                  <p:nvPr/>
                </p:nvPicPr>
                <p:blipFill>
                  <a:blip r:embed="rId80"/>
                  <a:stretch>
                    <a:fillRect/>
                  </a:stretch>
                </p:blipFill>
                <p:spPr>
                  <a:xfrm>
                    <a:off x="2073896" y="4070319"/>
                    <a:ext cx="156600" cy="119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81">
                <p14:nvContentPartPr>
                  <p14:cNvPr id="104" name="Ink 103">
                    <a:extLst>
                      <a:ext uri="{FF2B5EF4-FFF2-40B4-BE49-F238E27FC236}">
                        <a16:creationId xmlns:a16="http://schemas.microsoft.com/office/drawing/2014/main" id="{D026E081-2824-653D-FD8B-E1BA423CDEDE}"/>
                      </a:ext>
                    </a:extLst>
                  </p14:cNvPr>
                  <p14:cNvContentPartPr/>
                  <p14:nvPr/>
                </p14:nvContentPartPr>
                <p14:xfrm>
                  <a:off x="2326256" y="3829839"/>
                  <a:ext cx="132840" cy="274680"/>
                </p14:xfrm>
              </p:contentPart>
            </mc:Choice>
            <mc:Fallback>
              <p:pic>
                <p:nvPicPr>
                  <p:cNvPr id="104" name="Ink 103">
                    <a:extLst>
                      <a:ext uri="{FF2B5EF4-FFF2-40B4-BE49-F238E27FC236}">
                        <a16:creationId xmlns:a16="http://schemas.microsoft.com/office/drawing/2014/main" id="{D026E081-2824-653D-FD8B-E1BA423CDEDE}"/>
                      </a:ext>
                    </a:extLst>
                  </p:cNvPr>
                  <p:cNvPicPr/>
                  <p:nvPr/>
                </p:nvPicPr>
                <p:blipFill>
                  <a:blip r:embed="rId82"/>
                  <a:stretch>
                    <a:fillRect/>
                  </a:stretch>
                </p:blipFill>
                <p:spPr>
                  <a:xfrm>
                    <a:off x="2317616" y="3820839"/>
                    <a:ext cx="150480" cy="292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83">
                <p14:nvContentPartPr>
                  <p14:cNvPr id="105" name="Ink 104">
                    <a:extLst>
                      <a:ext uri="{FF2B5EF4-FFF2-40B4-BE49-F238E27FC236}">
                        <a16:creationId xmlns:a16="http://schemas.microsoft.com/office/drawing/2014/main" id="{F7E87125-9BEE-C43F-4D84-144A7DA641EA}"/>
                      </a:ext>
                    </a:extLst>
                  </p14:cNvPr>
                  <p14:cNvContentPartPr/>
                  <p14:nvPr/>
                </p14:nvContentPartPr>
                <p14:xfrm>
                  <a:off x="2500496" y="4068159"/>
                  <a:ext cx="85320" cy="188280"/>
                </p14:xfrm>
              </p:contentPart>
            </mc:Choice>
            <mc:Fallback>
              <p:pic>
                <p:nvPicPr>
                  <p:cNvPr id="105" name="Ink 104">
                    <a:extLst>
                      <a:ext uri="{FF2B5EF4-FFF2-40B4-BE49-F238E27FC236}">
                        <a16:creationId xmlns:a16="http://schemas.microsoft.com/office/drawing/2014/main" id="{F7E87125-9BEE-C43F-4D84-144A7DA641EA}"/>
                      </a:ext>
                    </a:extLst>
                  </p:cNvPr>
                  <p:cNvPicPr/>
                  <p:nvPr/>
                </p:nvPicPr>
                <p:blipFill>
                  <a:blip r:embed="rId84"/>
                  <a:stretch>
                    <a:fillRect/>
                  </a:stretch>
                </p:blipFill>
                <p:spPr>
                  <a:xfrm>
                    <a:off x="2491496" y="4059519"/>
                    <a:ext cx="102960" cy="205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85">
                <p14:nvContentPartPr>
                  <p14:cNvPr id="106" name="Ink 105">
                    <a:extLst>
                      <a:ext uri="{FF2B5EF4-FFF2-40B4-BE49-F238E27FC236}">
                        <a16:creationId xmlns:a16="http://schemas.microsoft.com/office/drawing/2014/main" id="{65FE32BC-D2A4-02E2-E66D-D79D2B67DE32}"/>
                      </a:ext>
                    </a:extLst>
                  </p14:cNvPr>
                  <p14:cNvContentPartPr/>
                  <p14:nvPr/>
                </p14:nvContentPartPr>
                <p14:xfrm>
                  <a:off x="2651336" y="3858639"/>
                  <a:ext cx="130680" cy="155520"/>
                </p14:xfrm>
              </p:contentPart>
            </mc:Choice>
            <mc:Fallback>
              <p:pic>
                <p:nvPicPr>
                  <p:cNvPr id="106" name="Ink 105">
                    <a:extLst>
                      <a:ext uri="{FF2B5EF4-FFF2-40B4-BE49-F238E27FC236}">
                        <a16:creationId xmlns:a16="http://schemas.microsoft.com/office/drawing/2014/main" id="{65FE32BC-D2A4-02E2-E66D-D79D2B67DE32}"/>
                      </a:ext>
                    </a:extLst>
                  </p:cNvPr>
                  <p:cNvPicPr/>
                  <p:nvPr/>
                </p:nvPicPr>
                <p:blipFill>
                  <a:blip r:embed="rId86"/>
                  <a:stretch>
                    <a:fillRect/>
                  </a:stretch>
                </p:blipFill>
                <p:spPr>
                  <a:xfrm>
                    <a:off x="2642336" y="3849999"/>
                    <a:ext cx="148320" cy="1731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31781291-7557-C45C-3887-E56DF36C35A6}"/>
                </a:ext>
              </a:extLst>
            </p:cNvPr>
            <p:cNvGrpSpPr/>
            <p:nvPr/>
          </p:nvGrpSpPr>
          <p:grpSpPr>
            <a:xfrm>
              <a:off x="3021416" y="3870879"/>
              <a:ext cx="396720" cy="357480"/>
              <a:chOff x="3021416" y="3870879"/>
              <a:chExt cx="396720" cy="3574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87">
                <p14:nvContentPartPr>
                  <p14:cNvPr id="107" name="Ink 106">
                    <a:extLst>
                      <a:ext uri="{FF2B5EF4-FFF2-40B4-BE49-F238E27FC236}">
                        <a16:creationId xmlns:a16="http://schemas.microsoft.com/office/drawing/2014/main" id="{50D271C4-657F-D9F3-6350-C0CB86F3398F}"/>
                      </a:ext>
                    </a:extLst>
                  </p14:cNvPr>
                  <p14:cNvContentPartPr/>
                  <p14:nvPr/>
                </p14:nvContentPartPr>
                <p14:xfrm>
                  <a:off x="3021416" y="3870879"/>
                  <a:ext cx="141840" cy="174960"/>
                </p14:xfrm>
              </p:contentPart>
            </mc:Choice>
            <mc:Fallback>
              <p:pic>
                <p:nvPicPr>
                  <p:cNvPr id="107" name="Ink 106">
                    <a:extLst>
                      <a:ext uri="{FF2B5EF4-FFF2-40B4-BE49-F238E27FC236}">
                        <a16:creationId xmlns:a16="http://schemas.microsoft.com/office/drawing/2014/main" id="{50D271C4-657F-D9F3-6350-C0CB86F3398F}"/>
                      </a:ext>
                    </a:extLst>
                  </p:cNvPr>
                  <p:cNvPicPr/>
                  <p:nvPr/>
                </p:nvPicPr>
                <p:blipFill>
                  <a:blip r:embed="rId88"/>
                  <a:stretch>
                    <a:fillRect/>
                  </a:stretch>
                </p:blipFill>
                <p:spPr>
                  <a:xfrm>
                    <a:off x="3012776" y="3861879"/>
                    <a:ext cx="159480" cy="192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89">
                <p14:nvContentPartPr>
                  <p14:cNvPr id="108" name="Ink 107">
                    <a:extLst>
                      <a:ext uri="{FF2B5EF4-FFF2-40B4-BE49-F238E27FC236}">
                        <a16:creationId xmlns:a16="http://schemas.microsoft.com/office/drawing/2014/main" id="{A5FD5CCF-0CC2-CC90-2755-669A836179D4}"/>
                      </a:ext>
                    </a:extLst>
                  </p14:cNvPr>
                  <p14:cNvContentPartPr/>
                  <p14:nvPr/>
                </p14:nvContentPartPr>
                <p14:xfrm>
                  <a:off x="3205016" y="4034319"/>
                  <a:ext cx="106200" cy="194040"/>
                </p14:xfrm>
              </p:contentPart>
            </mc:Choice>
            <mc:Fallback>
              <p:pic>
                <p:nvPicPr>
                  <p:cNvPr id="108" name="Ink 107">
                    <a:extLst>
                      <a:ext uri="{FF2B5EF4-FFF2-40B4-BE49-F238E27FC236}">
                        <a16:creationId xmlns:a16="http://schemas.microsoft.com/office/drawing/2014/main" id="{A5FD5CCF-0CC2-CC90-2755-669A836179D4}"/>
                      </a:ext>
                    </a:extLst>
                  </p:cNvPr>
                  <p:cNvPicPr/>
                  <p:nvPr/>
                </p:nvPicPr>
                <p:blipFill>
                  <a:blip r:embed="rId90"/>
                  <a:stretch>
                    <a:fillRect/>
                  </a:stretch>
                </p:blipFill>
                <p:spPr>
                  <a:xfrm>
                    <a:off x="3196016" y="4025679"/>
                    <a:ext cx="123840" cy="211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91">
                <p14:nvContentPartPr>
                  <p14:cNvPr id="109" name="Ink 108">
                    <a:extLst>
                      <a:ext uri="{FF2B5EF4-FFF2-40B4-BE49-F238E27FC236}">
                        <a16:creationId xmlns:a16="http://schemas.microsoft.com/office/drawing/2014/main" id="{E39DBF9E-5C5E-922E-43D3-00274EB627F3}"/>
                      </a:ext>
                    </a:extLst>
                  </p14:cNvPr>
                  <p14:cNvContentPartPr/>
                  <p14:nvPr/>
                </p14:nvContentPartPr>
                <p14:xfrm>
                  <a:off x="3406616" y="4075359"/>
                  <a:ext cx="11520" cy="3960"/>
                </p14:xfrm>
              </p:contentPart>
            </mc:Choice>
            <mc:Fallback>
              <p:pic>
                <p:nvPicPr>
                  <p:cNvPr id="109" name="Ink 108">
                    <a:extLst>
                      <a:ext uri="{FF2B5EF4-FFF2-40B4-BE49-F238E27FC236}">
                        <a16:creationId xmlns:a16="http://schemas.microsoft.com/office/drawing/2014/main" id="{E39DBF9E-5C5E-922E-43D3-00274EB627F3}"/>
                      </a:ext>
                    </a:extLst>
                  </p:cNvPr>
                  <p:cNvPicPr/>
                  <p:nvPr/>
                </p:nvPicPr>
                <p:blipFill>
                  <a:blip r:embed="rId92"/>
                  <a:stretch>
                    <a:fillRect/>
                  </a:stretch>
                </p:blipFill>
                <p:spPr>
                  <a:xfrm>
                    <a:off x="3397976" y="4066719"/>
                    <a:ext cx="29160" cy="216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D3EDA386-C5F2-3AAA-1204-047EAE5BE37B}"/>
                </a:ext>
              </a:extLst>
            </p:cNvPr>
            <p:cNvGrpSpPr/>
            <p:nvPr/>
          </p:nvGrpSpPr>
          <p:grpSpPr>
            <a:xfrm>
              <a:off x="5232176" y="3157719"/>
              <a:ext cx="951120" cy="892440"/>
              <a:chOff x="5232176" y="3157719"/>
              <a:chExt cx="951120" cy="89244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93">
                <p14:nvContentPartPr>
                  <p14:cNvPr id="115" name="Ink 114">
                    <a:extLst>
                      <a:ext uri="{FF2B5EF4-FFF2-40B4-BE49-F238E27FC236}">
                        <a16:creationId xmlns:a16="http://schemas.microsoft.com/office/drawing/2014/main" id="{24738FCC-6A17-6510-35CE-DAE45ACE05C1}"/>
                      </a:ext>
                    </a:extLst>
                  </p14:cNvPr>
                  <p14:cNvContentPartPr/>
                  <p14:nvPr/>
                </p14:nvContentPartPr>
                <p14:xfrm>
                  <a:off x="5320376" y="3995439"/>
                  <a:ext cx="663120" cy="54720"/>
                </p14:xfrm>
              </p:contentPart>
            </mc:Choice>
            <mc:Fallback>
              <p:pic>
                <p:nvPicPr>
                  <p:cNvPr id="115" name="Ink 114">
                    <a:extLst>
                      <a:ext uri="{FF2B5EF4-FFF2-40B4-BE49-F238E27FC236}">
                        <a16:creationId xmlns:a16="http://schemas.microsoft.com/office/drawing/2014/main" id="{24738FCC-6A17-6510-35CE-DAE45ACE05C1}"/>
                      </a:ext>
                    </a:extLst>
                  </p:cNvPr>
                  <p:cNvPicPr/>
                  <p:nvPr/>
                </p:nvPicPr>
                <p:blipFill>
                  <a:blip r:embed="rId94"/>
                  <a:stretch>
                    <a:fillRect/>
                  </a:stretch>
                </p:blipFill>
                <p:spPr>
                  <a:xfrm>
                    <a:off x="5311736" y="3986799"/>
                    <a:ext cx="680760" cy="72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95">
                <p14:nvContentPartPr>
                  <p14:cNvPr id="116" name="Ink 115">
                    <a:extLst>
                      <a:ext uri="{FF2B5EF4-FFF2-40B4-BE49-F238E27FC236}">
                        <a16:creationId xmlns:a16="http://schemas.microsoft.com/office/drawing/2014/main" id="{6566CDE2-F508-693D-2A9F-719B78808965}"/>
                      </a:ext>
                    </a:extLst>
                  </p14:cNvPr>
                  <p14:cNvContentPartPr/>
                  <p14:nvPr/>
                </p14:nvContentPartPr>
                <p14:xfrm>
                  <a:off x="5982056" y="3892839"/>
                  <a:ext cx="73440" cy="141840"/>
                </p14:xfrm>
              </p:contentPart>
            </mc:Choice>
            <mc:Fallback>
              <p:pic>
                <p:nvPicPr>
                  <p:cNvPr id="116" name="Ink 115">
                    <a:extLst>
                      <a:ext uri="{FF2B5EF4-FFF2-40B4-BE49-F238E27FC236}">
                        <a16:creationId xmlns:a16="http://schemas.microsoft.com/office/drawing/2014/main" id="{6566CDE2-F508-693D-2A9F-719B78808965}"/>
                      </a:ext>
                    </a:extLst>
                  </p:cNvPr>
                  <p:cNvPicPr/>
                  <p:nvPr/>
                </p:nvPicPr>
                <p:blipFill>
                  <a:blip r:embed="rId96"/>
                  <a:stretch>
                    <a:fillRect/>
                  </a:stretch>
                </p:blipFill>
                <p:spPr>
                  <a:xfrm>
                    <a:off x="5973056" y="3883839"/>
                    <a:ext cx="91080" cy="159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97">
                <p14:nvContentPartPr>
                  <p14:cNvPr id="117" name="Ink 116">
                    <a:extLst>
                      <a:ext uri="{FF2B5EF4-FFF2-40B4-BE49-F238E27FC236}">
                        <a16:creationId xmlns:a16="http://schemas.microsoft.com/office/drawing/2014/main" id="{8FC25BD6-6EE1-398B-8EED-CAA455258312}"/>
                      </a:ext>
                    </a:extLst>
                  </p14:cNvPr>
                  <p14:cNvContentPartPr/>
                  <p14:nvPr/>
                </p14:nvContentPartPr>
                <p14:xfrm>
                  <a:off x="6054056" y="3173199"/>
                  <a:ext cx="96840" cy="710280"/>
                </p14:xfrm>
              </p:contentPart>
            </mc:Choice>
            <mc:Fallback>
              <p:pic>
                <p:nvPicPr>
                  <p:cNvPr id="117" name="Ink 116">
                    <a:extLst>
                      <a:ext uri="{FF2B5EF4-FFF2-40B4-BE49-F238E27FC236}">
                        <a16:creationId xmlns:a16="http://schemas.microsoft.com/office/drawing/2014/main" id="{8FC25BD6-6EE1-398B-8EED-CAA455258312}"/>
                      </a:ext>
                    </a:extLst>
                  </p:cNvPr>
                  <p:cNvPicPr/>
                  <p:nvPr/>
                </p:nvPicPr>
                <p:blipFill>
                  <a:blip r:embed="rId98"/>
                  <a:stretch>
                    <a:fillRect/>
                  </a:stretch>
                </p:blipFill>
                <p:spPr>
                  <a:xfrm>
                    <a:off x="6045416" y="3164199"/>
                    <a:ext cx="114480" cy="727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99">
                <p14:nvContentPartPr>
                  <p14:cNvPr id="118" name="Ink 117">
                    <a:extLst>
                      <a:ext uri="{FF2B5EF4-FFF2-40B4-BE49-F238E27FC236}">
                        <a16:creationId xmlns:a16="http://schemas.microsoft.com/office/drawing/2014/main" id="{74BA75A1-2428-A6EB-CF37-80829318F675}"/>
                      </a:ext>
                    </a:extLst>
                  </p14:cNvPr>
                  <p14:cNvContentPartPr/>
                  <p14:nvPr/>
                </p14:nvContentPartPr>
                <p14:xfrm>
                  <a:off x="6104456" y="3227199"/>
                  <a:ext cx="78840" cy="53640"/>
                </p14:xfrm>
              </p:contentPart>
            </mc:Choice>
            <mc:Fallback>
              <p:pic>
                <p:nvPicPr>
                  <p:cNvPr id="118" name="Ink 117">
                    <a:extLst>
                      <a:ext uri="{FF2B5EF4-FFF2-40B4-BE49-F238E27FC236}">
                        <a16:creationId xmlns:a16="http://schemas.microsoft.com/office/drawing/2014/main" id="{74BA75A1-2428-A6EB-CF37-80829318F675}"/>
                      </a:ext>
                    </a:extLst>
                  </p:cNvPr>
                  <p:cNvPicPr/>
                  <p:nvPr/>
                </p:nvPicPr>
                <p:blipFill>
                  <a:blip r:embed="rId100"/>
                  <a:stretch>
                    <a:fillRect/>
                  </a:stretch>
                </p:blipFill>
                <p:spPr>
                  <a:xfrm>
                    <a:off x="6095456" y="3218199"/>
                    <a:ext cx="96480" cy="71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01">
                <p14:nvContentPartPr>
                  <p14:cNvPr id="119" name="Ink 118">
                    <a:extLst>
                      <a:ext uri="{FF2B5EF4-FFF2-40B4-BE49-F238E27FC236}">
                        <a16:creationId xmlns:a16="http://schemas.microsoft.com/office/drawing/2014/main" id="{D9B2EDAC-725C-5853-4264-8A12493F3584}"/>
                      </a:ext>
                    </a:extLst>
                  </p14:cNvPr>
                  <p14:cNvContentPartPr/>
                  <p14:nvPr/>
                </p14:nvContentPartPr>
                <p14:xfrm>
                  <a:off x="5232176" y="3157719"/>
                  <a:ext cx="696240" cy="819000"/>
                </p14:xfrm>
              </p:contentPart>
            </mc:Choice>
            <mc:Fallback>
              <p:pic>
                <p:nvPicPr>
                  <p:cNvPr id="119" name="Ink 118">
                    <a:extLst>
                      <a:ext uri="{FF2B5EF4-FFF2-40B4-BE49-F238E27FC236}">
                        <a16:creationId xmlns:a16="http://schemas.microsoft.com/office/drawing/2014/main" id="{D9B2EDAC-725C-5853-4264-8A12493F3584}"/>
                      </a:ext>
                    </a:extLst>
                  </p:cNvPr>
                  <p:cNvPicPr/>
                  <p:nvPr/>
                </p:nvPicPr>
                <p:blipFill>
                  <a:blip r:embed="rId102"/>
                  <a:stretch>
                    <a:fillRect/>
                  </a:stretch>
                </p:blipFill>
                <p:spPr>
                  <a:xfrm>
                    <a:off x="5223176" y="3148719"/>
                    <a:ext cx="713880" cy="836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03">
                <p14:nvContentPartPr>
                  <p14:cNvPr id="123" name="Ink 122">
                    <a:extLst>
                      <a:ext uri="{FF2B5EF4-FFF2-40B4-BE49-F238E27FC236}">
                        <a16:creationId xmlns:a16="http://schemas.microsoft.com/office/drawing/2014/main" id="{9842E6A7-C9A5-82E2-BD33-BD2478FE976B}"/>
                      </a:ext>
                    </a:extLst>
                  </p14:cNvPr>
                  <p14:cNvContentPartPr/>
                  <p14:nvPr/>
                </p14:nvContentPartPr>
                <p14:xfrm>
                  <a:off x="5917616" y="3795639"/>
                  <a:ext cx="136800" cy="102960"/>
                </p14:xfrm>
              </p:contentPart>
            </mc:Choice>
            <mc:Fallback>
              <p:pic>
                <p:nvPicPr>
                  <p:cNvPr id="123" name="Ink 122">
                    <a:extLst>
                      <a:ext uri="{FF2B5EF4-FFF2-40B4-BE49-F238E27FC236}">
                        <a16:creationId xmlns:a16="http://schemas.microsoft.com/office/drawing/2014/main" id="{9842E6A7-C9A5-82E2-BD33-BD2478FE976B}"/>
                      </a:ext>
                    </a:extLst>
                  </p:cNvPr>
                  <p:cNvPicPr/>
                  <p:nvPr/>
                </p:nvPicPr>
                <p:blipFill>
                  <a:blip r:embed="rId104"/>
                  <a:stretch>
                    <a:fillRect/>
                  </a:stretch>
                </p:blipFill>
                <p:spPr>
                  <a:xfrm>
                    <a:off x="5908976" y="3786999"/>
                    <a:ext cx="154440" cy="12060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9A771931-0884-C1C6-4404-D5CF9C4CC327}"/>
                    </a:ext>
                  </a:extLst>
                </p14:cNvPr>
                <p14:cNvContentPartPr/>
                <p14:nvPr/>
              </p14:nvContentPartPr>
              <p14:xfrm>
                <a:off x="5176736" y="3836679"/>
                <a:ext cx="3960" cy="4644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9A771931-0884-C1C6-4404-D5CF9C4CC327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5168096" y="3828039"/>
                  <a:ext cx="2160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3184EA7A-55DC-AEA1-FCD7-A49B8FAAB89C}"/>
                    </a:ext>
                  </a:extLst>
                </p14:cNvPr>
                <p14:cNvContentPartPr/>
                <p14:nvPr/>
              </p14:nvContentPartPr>
              <p14:xfrm>
                <a:off x="5122376" y="3416199"/>
                <a:ext cx="71640" cy="29340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3184EA7A-55DC-AEA1-FCD7-A49B8FAAB89C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5113736" y="3407559"/>
                  <a:ext cx="8928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323BBA15-E915-AC83-1D63-E3166FAD79CF}"/>
                    </a:ext>
                  </a:extLst>
                </p14:cNvPr>
                <p14:cNvContentPartPr/>
                <p14:nvPr/>
              </p14:nvContentPartPr>
              <p14:xfrm>
                <a:off x="5151896" y="3199479"/>
                <a:ext cx="9720" cy="10440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323BBA15-E915-AC83-1D63-E3166FAD79CF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5143256" y="3190839"/>
                  <a:ext cx="27360" cy="12204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ABFE2FDE-EF56-DDFC-9604-03069C47BB28}"/>
                </a:ext>
              </a:extLst>
            </p:cNvPr>
            <p:cNvGrpSpPr/>
            <p:nvPr/>
          </p:nvGrpSpPr>
          <p:grpSpPr>
            <a:xfrm>
              <a:off x="766016" y="4735959"/>
              <a:ext cx="822600" cy="303480"/>
              <a:chOff x="766016" y="4735959"/>
              <a:chExt cx="822600" cy="3034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11">
                <p14:nvContentPartPr>
                  <p14:cNvPr id="128" name="Ink 127">
                    <a:extLst>
                      <a:ext uri="{FF2B5EF4-FFF2-40B4-BE49-F238E27FC236}">
                        <a16:creationId xmlns:a16="http://schemas.microsoft.com/office/drawing/2014/main" id="{1601ABE5-C3B8-2DE5-9BCE-D7527C62D5C2}"/>
                      </a:ext>
                    </a:extLst>
                  </p14:cNvPr>
                  <p14:cNvContentPartPr/>
                  <p14:nvPr/>
                </p14:nvContentPartPr>
                <p14:xfrm>
                  <a:off x="766016" y="4735959"/>
                  <a:ext cx="34560" cy="303480"/>
                </p14:xfrm>
              </p:contentPart>
            </mc:Choice>
            <mc:Fallback>
              <p:pic>
                <p:nvPicPr>
                  <p:cNvPr id="128" name="Ink 127">
                    <a:extLst>
                      <a:ext uri="{FF2B5EF4-FFF2-40B4-BE49-F238E27FC236}">
                        <a16:creationId xmlns:a16="http://schemas.microsoft.com/office/drawing/2014/main" id="{1601ABE5-C3B8-2DE5-9BCE-D7527C62D5C2}"/>
                      </a:ext>
                    </a:extLst>
                  </p:cNvPr>
                  <p:cNvPicPr/>
                  <p:nvPr/>
                </p:nvPicPr>
                <p:blipFill>
                  <a:blip r:embed="rId112"/>
                  <a:stretch>
                    <a:fillRect/>
                  </a:stretch>
                </p:blipFill>
                <p:spPr>
                  <a:xfrm>
                    <a:off x="757376" y="4727319"/>
                    <a:ext cx="52200" cy="321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13">
                <p14:nvContentPartPr>
                  <p14:cNvPr id="129" name="Ink 128">
                    <a:extLst>
                      <a:ext uri="{FF2B5EF4-FFF2-40B4-BE49-F238E27FC236}">
                        <a16:creationId xmlns:a16="http://schemas.microsoft.com/office/drawing/2014/main" id="{772973A9-E78C-80F3-6542-44A845E36686}"/>
                      </a:ext>
                    </a:extLst>
                  </p14:cNvPr>
                  <p14:cNvContentPartPr/>
                  <p14:nvPr/>
                </p14:nvContentPartPr>
                <p14:xfrm>
                  <a:off x="899576" y="4829559"/>
                  <a:ext cx="74160" cy="153720"/>
                </p14:xfrm>
              </p:contentPart>
            </mc:Choice>
            <mc:Fallback>
              <p:pic>
                <p:nvPicPr>
                  <p:cNvPr id="129" name="Ink 128">
                    <a:extLst>
                      <a:ext uri="{FF2B5EF4-FFF2-40B4-BE49-F238E27FC236}">
                        <a16:creationId xmlns:a16="http://schemas.microsoft.com/office/drawing/2014/main" id="{772973A9-E78C-80F3-6542-44A845E36686}"/>
                      </a:ext>
                    </a:extLst>
                  </p:cNvPr>
                  <p:cNvPicPr/>
                  <p:nvPr/>
                </p:nvPicPr>
                <p:blipFill>
                  <a:blip r:embed="rId114"/>
                  <a:stretch>
                    <a:fillRect/>
                  </a:stretch>
                </p:blipFill>
                <p:spPr>
                  <a:xfrm>
                    <a:off x="890576" y="4820919"/>
                    <a:ext cx="91800" cy="171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15">
                <p14:nvContentPartPr>
                  <p14:cNvPr id="130" name="Ink 129">
                    <a:extLst>
                      <a:ext uri="{FF2B5EF4-FFF2-40B4-BE49-F238E27FC236}">
                        <a16:creationId xmlns:a16="http://schemas.microsoft.com/office/drawing/2014/main" id="{0FA08C4D-BA72-29C2-139F-841BBF11995F}"/>
                      </a:ext>
                    </a:extLst>
                  </p14:cNvPr>
                  <p14:cNvContentPartPr/>
                  <p14:nvPr/>
                </p14:nvContentPartPr>
                <p14:xfrm>
                  <a:off x="1051856" y="4933599"/>
                  <a:ext cx="115200" cy="103320"/>
                </p14:xfrm>
              </p:contentPart>
            </mc:Choice>
            <mc:Fallback>
              <p:pic>
                <p:nvPicPr>
                  <p:cNvPr id="130" name="Ink 129">
                    <a:extLst>
                      <a:ext uri="{FF2B5EF4-FFF2-40B4-BE49-F238E27FC236}">
                        <a16:creationId xmlns:a16="http://schemas.microsoft.com/office/drawing/2014/main" id="{0FA08C4D-BA72-29C2-139F-841BBF11995F}"/>
                      </a:ext>
                    </a:extLst>
                  </p:cNvPr>
                  <p:cNvPicPr/>
                  <p:nvPr/>
                </p:nvPicPr>
                <p:blipFill>
                  <a:blip r:embed="rId116"/>
                  <a:stretch>
                    <a:fillRect/>
                  </a:stretch>
                </p:blipFill>
                <p:spPr>
                  <a:xfrm>
                    <a:off x="1042856" y="4924599"/>
                    <a:ext cx="132840" cy="120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17">
                <p14:nvContentPartPr>
                  <p14:cNvPr id="131" name="Ink 130">
                    <a:extLst>
                      <a:ext uri="{FF2B5EF4-FFF2-40B4-BE49-F238E27FC236}">
                        <a16:creationId xmlns:a16="http://schemas.microsoft.com/office/drawing/2014/main" id="{12BA1534-9658-DEF7-A0E1-DBDFA6A084DB}"/>
                      </a:ext>
                    </a:extLst>
                  </p14:cNvPr>
                  <p14:cNvContentPartPr/>
                  <p14:nvPr/>
                </p14:nvContentPartPr>
                <p14:xfrm>
                  <a:off x="1239416" y="4755399"/>
                  <a:ext cx="52200" cy="263520"/>
                </p14:xfrm>
              </p:contentPart>
            </mc:Choice>
            <mc:Fallback>
              <p:pic>
                <p:nvPicPr>
                  <p:cNvPr id="131" name="Ink 130">
                    <a:extLst>
                      <a:ext uri="{FF2B5EF4-FFF2-40B4-BE49-F238E27FC236}">
                        <a16:creationId xmlns:a16="http://schemas.microsoft.com/office/drawing/2014/main" id="{12BA1534-9658-DEF7-A0E1-DBDFA6A084DB}"/>
                      </a:ext>
                    </a:extLst>
                  </p:cNvPr>
                  <p:cNvPicPr/>
                  <p:nvPr/>
                </p:nvPicPr>
                <p:blipFill>
                  <a:blip r:embed="rId118"/>
                  <a:stretch>
                    <a:fillRect/>
                  </a:stretch>
                </p:blipFill>
                <p:spPr>
                  <a:xfrm>
                    <a:off x="1230776" y="4746759"/>
                    <a:ext cx="69840" cy="281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19">
                <p14:nvContentPartPr>
                  <p14:cNvPr id="133" name="Ink 132">
                    <a:extLst>
                      <a:ext uri="{FF2B5EF4-FFF2-40B4-BE49-F238E27FC236}">
                        <a16:creationId xmlns:a16="http://schemas.microsoft.com/office/drawing/2014/main" id="{EC3D4B6E-D492-B96E-9B2C-1BBD243718F6}"/>
                      </a:ext>
                    </a:extLst>
                  </p14:cNvPr>
                  <p14:cNvContentPartPr/>
                  <p14:nvPr/>
                </p14:nvContentPartPr>
                <p14:xfrm>
                  <a:off x="1450376" y="4845039"/>
                  <a:ext cx="69120" cy="9000"/>
                </p14:xfrm>
              </p:contentPart>
            </mc:Choice>
            <mc:Fallback>
              <p:pic>
                <p:nvPicPr>
                  <p:cNvPr id="133" name="Ink 132">
                    <a:extLst>
                      <a:ext uri="{FF2B5EF4-FFF2-40B4-BE49-F238E27FC236}">
                        <a16:creationId xmlns:a16="http://schemas.microsoft.com/office/drawing/2014/main" id="{EC3D4B6E-D492-B96E-9B2C-1BBD243718F6}"/>
                      </a:ext>
                    </a:extLst>
                  </p:cNvPr>
                  <p:cNvPicPr/>
                  <p:nvPr/>
                </p:nvPicPr>
                <p:blipFill>
                  <a:blip r:embed="rId120"/>
                  <a:stretch>
                    <a:fillRect/>
                  </a:stretch>
                </p:blipFill>
                <p:spPr>
                  <a:xfrm>
                    <a:off x="1441736" y="4836399"/>
                    <a:ext cx="86760" cy="26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21">
                <p14:nvContentPartPr>
                  <p14:cNvPr id="134" name="Ink 133">
                    <a:extLst>
                      <a:ext uri="{FF2B5EF4-FFF2-40B4-BE49-F238E27FC236}">
                        <a16:creationId xmlns:a16="http://schemas.microsoft.com/office/drawing/2014/main" id="{3E12CF7E-3107-375A-FD5E-E71313EE9150}"/>
                      </a:ext>
                    </a:extLst>
                  </p14:cNvPr>
                  <p14:cNvContentPartPr/>
                  <p14:nvPr/>
                </p14:nvContentPartPr>
                <p14:xfrm>
                  <a:off x="1465136" y="4909479"/>
                  <a:ext cx="123480" cy="32760"/>
                </p14:xfrm>
              </p:contentPart>
            </mc:Choice>
            <mc:Fallback>
              <p:pic>
                <p:nvPicPr>
                  <p:cNvPr id="134" name="Ink 133">
                    <a:extLst>
                      <a:ext uri="{FF2B5EF4-FFF2-40B4-BE49-F238E27FC236}">
                        <a16:creationId xmlns:a16="http://schemas.microsoft.com/office/drawing/2014/main" id="{3E12CF7E-3107-375A-FD5E-E71313EE9150}"/>
                      </a:ext>
                    </a:extLst>
                  </p:cNvPr>
                  <p:cNvPicPr/>
                  <p:nvPr/>
                </p:nvPicPr>
                <p:blipFill>
                  <a:blip r:embed="rId122"/>
                  <a:stretch>
                    <a:fillRect/>
                  </a:stretch>
                </p:blipFill>
                <p:spPr>
                  <a:xfrm>
                    <a:off x="1456496" y="4900839"/>
                    <a:ext cx="141120" cy="504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2B1B6480-DC1E-C7C7-C64A-E49DCF3CA74F}"/>
                </a:ext>
              </a:extLst>
            </p:cNvPr>
            <p:cNvGrpSpPr/>
            <p:nvPr/>
          </p:nvGrpSpPr>
          <p:grpSpPr>
            <a:xfrm>
              <a:off x="1892816" y="4535079"/>
              <a:ext cx="933480" cy="492480"/>
              <a:chOff x="1892816" y="4535079"/>
              <a:chExt cx="933480" cy="4924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23">
                <p14:nvContentPartPr>
                  <p14:cNvPr id="135" name="Ink 134">
                    <a:extLst>
                      <a:ext uri="{FF2B5EF4-FFF2-40B4-BE49-F238E27FC236}">
                        <a16:creationId xmlns:a16="http://schemas.microsoft.com/office/drawing/2014/main" id="{B23E9F54-860E-3B84-E839-D7C92C944600}"/>
                      </a:ext>
                    </a:extLst>
                  </p14:cNvPr>
                  <p14:cNvContentPartPr/>
                  <p14:nvPr/>
                </p14:nvContentPartPr>
                <p14:xfrm>
                  <a:off x="1892816" y="4535079"/>
                  <a:ext cx="933480" cy="492480"/>
                </p14:xfrm>
              </p:contentPart>
            </mc:Choice>
            <mc:Fallback>
              <p:pic>
                <p:nvPicPr>
                  <p:cNvPr id="135" name="Ink 134">
                    <a:extLst>
                      <a:ext uri="{FF2B5EF4-FFF2-40B4-BE49-F238E27FC236}">
                        <a16:creationId xmlns:a16="http://schemas.microsoft.com/office/drawing/2014/main" id="{B23E9F54-860E-3B84-E839-D7C92C944600}"/>
                      </a:ext>
                    </a:extLst>
                  </p:cNvPr>
                  <p:cNvPicPr/>
                  <p:nvPr/>
                </p:nvPicPr>
                <p:blipFill>
                  <a:blip r:embed="rId124"/>
                  <a:stretch>
                    <a:fillRect/>
                  </a:stretch>
                </p:blipFill>
                <p:spPr>
                  <a:xfrm>
                    <a:off x="1884176" y="4526079"/>
                    <a:ext cx="951120" cy="510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25">
                <p14:nvContentPartPr>
                  <p14:cNvPr id="136" name="Ink 135">
                    <a:extLst>
                      <a:ext uri="{FF2B5EF4-FFF2-40B4-BE49-F238E27FC236}">
                        <a16:creationId xmlns:a16="http://schemas.microsoft.com/office/drawing/2014/main" id="{58E03271-A48A-50F0-60E6-44FACD7FA469}"/>
                      </a:ext>
                    </a:extLst>
                  </p14:cNvPr>
                  <p14:cNvContentPartPr/>
                  <p14:nvPr/>
                </p14:nvContentPartPr>
                <p14:xfrm>
                  <a:off x="2018816" y="4794639"/>
                  <a:ext cx="138960" cy="172800"/>
                </p14:xfrm>
              </p:contentPart>
            </mc:Choice>
            <mc:Fallback>
              <p:pic>
                <p:nvPicPr>
                  <p:cNvPr id="136" name="Ink 135">
                    <a:extLst>
                      <a:ext uri="{FF2B5EF4-FFF2-40B4-BE49-F238E27FC236}">
                        <a16:creationId xmlns:a16="http://schemas.microsoft.com/office/drawing/2014/main" id="{58E03271-A48A-50F0-60E6-44FACD7FA469}"/>
                      </a:ext>
                    </a:extLst>
                  </p:cNvPr>
                  <p:cNvPicPr/>
                  <p:nvPr/>
                </p:nvPicPr>
                <p:blipFill>
                  <a:blip r:embed="rId126"/>
                  <a:stretch>
                    <a:fillRect/>
                  </a:stretch>
                </p:blipFill>
                <p:spPr>
                  <a:xfrm>
                    <a:off x="2010176" y="4785999"/>
                    <a:ext cx="156600" cy="190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27">
                <p14:nvContentPartPr>
                  <p14:cNvPr id="137" name="Ink 136">
                    <a:extLst>
                      <a:ext uri="{FF2B5EF4-FFF2-40B4-BE49-F238E27FC236}">
                        <a16:creationId xmlns:a16="http://schemas.microsoft.com/office/drawing/2014/main" id="{C279D6C1-0579-52EA-BEBB-FDEBCEBCEF15}"/>
                      </a:ext>
                    </a:extLst>
                  </p14:cNvPr>
                  <p14:cNvContentPartPr/>
                  <p14:nvPr/>
                </p14:nvContentPartPr>
                <p14:xfrm>
                  <a:off x="2199536" y="4703559"/>
                  <a:ext cx="69120" cy="92520"/>
                </p14:xfrm>
              </p:contentPart>
            </mc:Choice>
            <mc:Fallback>
              <p:pic>
                <p:nvPicPr>
                  <p:cNvPr id="137" name="Ink 136">
                    <a:extLst>
                      <a:ext uri="{FF2B5EF4-FFF2-40B4-BE49-F238E27FC236}">
                        <a16:creationId xmlns:a16="http://schemas.microsoft.com/office/drawing/2014/main" id="{C279D6C1-0579-52EA-BEBB-FDEBCEBCEF15}"/>
                      </a:ext>
                    </a:extLst>
                  </p:cNvPr>
                  <p:cNvPicPr/>
                  <p:nvPr/>
                </p:nvPicPr>
                <p:blipFill>
                  <a:blip r:embed="rId128"/>
                  <a:stretch>
                    <a:fillRect/>
                  </a:stretch>
                </p:blipFill>
                <p:spPr>
                  <a:xfrm>
                    <a:off x="2190536" y="4694559"/>
                    <a:ext cx="86760" cy="110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29">
                <p14:nvContentPartPr>
                  <p14:cNvPr id="138" name="Ink 137">
                    <a:extLst>
                      <a:ext uri="{FF2B5EF4-FFF2-40B4-BE49-F238E27FC236}">
                        <a16:creationId xmlns:a16="http://schemas.microsoft.com/office/drawing/2014/main" id="{14A03E3D-CEE2-9603-D4EF-3516E97F1434}"/>
                      </a:ext>
                    </a:extLst>
                  </p14:cNvPr>
                  <p14:cNvContentPartPr/>
                  <p14:nvPr/>
                </p14:nvContentPartPr>
                <p14:xfrm>
                  <a:off x="2338856" y="4783479"/>
                  <a:ext cx="115920" cy="125640"/>
                </p14:xfrm>
              </p:contentPart>
            </mc:Choice>
            <mc:Fallback>
              <p:pic>
                <p:nvPicPr>
                  <p:cNvPr id="138" name="Ink 137">
                    <a:extLst>
                      <a:ext uri="{FF2B5EF4-FFF2-40B4-BE49-F238E27FC236}">
                        <a16:creationId xmlns:a16="http://schemas.microsoft.com/office/drawing/2014/main" id="{14A03E3D-CEE2-9603-D4EF-3516E97F1434}"/>
                      </a:ext>
                    </a:extLst>
                  </p:cNvPr>
                  <p:cNvPicPr/>
                  <p:nvPr/>
                </p:nvPicPr>
                <p:blipFill>
                  <a:blip r:embed="rId130"/>
                  <a:stretch>
                    <a:fillRect/>
                  </a:stretch>
                </p:blipFill>
                <p:spPr>
                  <a:xfrm>
                    <a:off x="2330216" y="4774839"/>
                    <a:ext cx="133560" cy="143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31">
                <p14:nvContentPartPr>
                  <p14:cNvPr id="139" name="Ink 138">
                    <a:extLst>
                      <a:ext uri="{FF2B5EF4-FFF2-40B4-BE49-F238E27FC236}">
                        <a16:creationId xmlns:a16="http://schemas.microsoft.com/office/drawing/2014/main" id="{F87C8270-F2AD-E57A-B992-B28E0990BFE3}"/>
                      </a:ext>
                    </a:extLst>
                  </p14:cNvPr>
                  <p14:cNvContentPartPr/>
                  <p14:nvPr/>
                </p14:nvContentPartPr>
                <p14:xfrm>
                  <a:off x="2593736" y="4707159"/>
                  <a:ext cx="90360" cy="51480"/>
                </p14:xfrm>
              </p:contentPart>
            </mc:Choice>
            <mc:Fallback>
              <p:pic>
                <p:nvPicPr>
                  <p:cNvPr id="139" name="Ink 138">
                    <a:extLst>
                      <a:ext uri="{FF2B5EF4-FFF2-40B4-BE49-F238E27FC236}">
                        <a16:creationId xmlns:a16="http://schemas.microsoft.com/office/drawing/2014/main" id="{F87C8270-F2AD-E57A-B992-B28E0990BFE3}"/>
                      </a:ext>
                    </a:extLst>
                  </p:cNvPr>
                  <p:cNvPicPr/>
                  <p:nvPr/>
                </p:nvPicPr>
                <p:blipFill>
                  <a:blip r:embed="rId132"/>
                  <a:stretch>
                    <a:fillRect/>
                  </a:stretch>
                </p:blipFill>
                <p:spPr>
                  <a:xfrm>
                    <a:off x="2585096" y="4698159"/>
                    <a:ext cx="108000" cy="69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33">
                <p14:nvContentPartPr>
                  <p14:cNvPr id="140" name="Ink 139">
                    <a:extLst>
                      <a:ext uri="{FF2B5EF4-FFF2-40B4-BE49-F238E27FC236}">
                        <a16:creationId xmlns:a16="http://schemas.microsoft.com/office/drawing/2014/main" id="{E1C52F25-2696-8B6C-21EE-90DF0840C295}"/>
                      </a:ext>
                    </a:extLst>
                  </p14:cNvPr>
                  <p14:cNvContentPartPr/>
                  <p14:nvPr/>
                </p14:nvContentPartPr>
                <p14:xfrm>
                  <a:off x="2525336" y="4647399"/>
                  <a:ext cx="281520" cy="284040"/>
                </p14:xfrm>
              </p:contentPart>
            </mc:Choice>
            <mc:Fallback>
              <p:pic>
                <p:nvPicPr>
                  <p:cNvPr id="140" name="Ink 139">
                    <a:extLst>
                      <a:ext uri="{FF2B5EF4-FFF2-40B4-BE49-F238E27FC236}">
                        <a16:creationId xmlns:a16="http://schemas.microsoft.com/office/drawing/2014/main" id="{E1C52F25-2696-8B6C-21EE-90DF0840C295}"/>
                      </a:ext>
                    </a:extLst>
                  </p:cNvPr>
                  <p:cNvPicPr/>
                  <p:nvPr/>
                </p:nvPicPr>
                <p:blipFill>
                  <a:blip r:embed="rId134"/>
                  <a:stretch>
                    <a:fillRect/>
                  </a:stretch>
                </p:blipFill>
                <p:spPr>
                  <a:xfrm>
                    <a:off x="2516336" y="4638759"/>
                    <a:ext cx="299160" cy="3016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D4A7E6F3-9BEF-45F0-5D2B-3D421539D861}"/>
                </a:ext>
              </a:extLst>
            </p:cNvPr>
            <p:cNvGrpSpPr/>
            <p:nvPr/>
          </p:nvGrpSpPr>
          <p:grpSpPr>
            <a:xfrm>
              <a:off x="1633976" y="5373879"/>
              <a:ext cx="115920" cy="98280"/>
              <a:chOff x="1633976" y="5373879"/>
              <a:chExt cx="115920" cy="982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35">
                <p14:nvContentPartPr>
                  <p14:cNvPr id="141" name="Ink 140">
                    <a:extLst>
                      <a:ext uri="{FF2B5EF4-FFF2-40B4-BE49-F238E27FC236}">
                        <a16:creationId xmlns:a16="http://schemas.microsoft.com/office/drawing/2014/main" id="{07B82578-61EE-FB32-8E8F-F5CBA9AFD858}"/>
                      </a:ext>
                    </a:extLst>
                  </p14:cNvPr>
                  <p14:cNvContentPartPr/>
                  <p14:nvPr/>
                </p14:nvContentPartPr>
                <p14:xfrm>
                  <a:off x="1660616" y="5373879"/>
                  <a:ext cx="63360" cy="18720"/>
                </p14:xfrm>
              </p:contentPart>
            </mc:Choice>
            <mc:Fallback>
              <p:pic>
                <p:nvPicPr>
                  <p:cNvPr id="141" name="Ink 140">
                    <a:extLst>
                      <a:ext uri="{FF2B5EF4-FFF2-40B4-BE49-F238E27FC236}">
                        <a16:creationId xmlns:a16="http://schemas.microsoft.com/office/drawing/2014/main" id="{07B82578-61EE-FB32-8E8F-F5CBA9AFD858}"/>
                      </a:ext>
                    </a:extLst>
                  </p:cNvPr>
                  <p:cNvPicPr/>
                  <p:nvPr/>
                </p:nvPicPr>
                <p:blipFill>
                  <a:blip r:embed="rId136"/>
                  <a:stretch>
                    <a:fillRect/>
                  </a:stretch>
                </p:blipFill>
                <p:spPr>
                  <a:xfrm>
                    <a:off x="1651976" y="5364879"/>
                    <a:ext cx="81000" cy="36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37">
                <p14:nvContentPartPr>
                  <p14:cNvPr id="142" name="Ink 141">
                    <a:extLst>
                      <a:ext uri="{FF2B5EF4-FFF2-40B4-BE49-F238E27FC236}">
                        <a16:creationId xmlns:a16="http://schemas.microsoft.com/office/drawing/2014/main" id="{DF961BF4-A642-4E23-BD56-CBF0A23112FA}"/>
                      </a:ext>
                    </a:extLst>
                  </p14:cNvPr>
                  <p14:cNvContentPartPr/>
                  <p14:nvPr/>
                </p14:nvContentPartPr>
                <p14:xfrm>
                  <a:off x="1633976" y="5446239"/>
                  <a:ext cx="115920" cy="25920"/>
                </p14:xfrm>
              </p:contentPart>
            </mc:Choice>
            <mc:Fallback>
              <p:pic>
                <p:nvPicPr>
                  <p:cNvPr id="142" name="Ink 141">
                    <a:extLst>
                      <a:ext uri="{FF2B5EF4-FFF2-40B4-BE49-F238E27FC236}">
                        <a16:creationId xmlns:a16="http://schemas.microsoft.com/office/drawing/2014/main" id="{DF961BF4-A642-4E23-BD56-CBF0A23112FA}"/>
                      </a:ext>
                    </a:extLst>
                  </p:cNvPr>
                  <p:cNvPicPr/>
                  <p:nvPr/>
                </p:nvPicPr>
                <p:blipFill>
                  <a:blip r:embed="rId138"/>
                  <a:stretch>
                    <a:fillRect/>
                  </a:stretch>
                </p:blipFill>
                <p:spPr>
                  <a:xfrm>
                    <a:off x="1624976" y="5437239"/>
                    <a:ext cx="133560" cy="435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2AE92C53-09E6-8114-1EDE-36C4385AD749}"/>
                </a:ext>
              </a:extLst>
            </p:cNvPr>
            <p:cNvGrpSpPr/>
            <p:nvPr/>
          </p:nvGrpSpPr>
          <p:grpSpPr>
            <a:xfrm>
              <a:off x="2051576" y="5253639"/>
              <a:ext cx="585360" cy="348120"/>
              <a:chOff x="2051576" y="5253639"/>
              <a:chExt cx="585360" cy="3481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39">
                <p14:nvContentPartPr>
                  <p14:cNvPr id="143" name="Ink 142">
                    <a:extLst>
                      <a:ext uri="{FF2B5EF4-FFF2-40B4-BE49-F238E27FC236}">
                        <a16:creationId xmlns:a16="http://schemas.microsoft.com/office/drawing/2014/main" id="{1A23FA78-B043-DE69-457B-E8C1CCB80CEC}"/>
                      </a:ext>
                    </a:extLst>
                  </p14:cNvPr>
                  <p14:cNvContentPartPr/>
                  <p14:nvPr/>
                </p14:nvContentPartPr>
                <p14:xfrm>
                  <a:off x="2051576" y="5253639"/>
                  <a:ext cx="585360" cy="348120"/>
                </p14:xfrm>
              </p:contentPart>
            </mc:Choice>
            <mc:Fallback>
              <p:pic>
                <p:nvPicPr>
                  <p:cNvPr id="143" name="Ink 142">
                    <a:extLst>
                      <a:ext uri="{FF2B5EF4-FFF2-40B4-BE49-F238E27FC236}">
                        <a16:creationId xmlns:a16="http://schemas.microsoft.com/office/drawing/2014/main" id="{1A23FA78-B043-DE69-457B-E8C1CCB80CEC}"/>
                      </a:ext>
                    </a:extLst>
                  </p:cNvPr>
                  <p:cNvPicPr/>
                  <p:nvPr/>
                </p:nvPicPr>
                <p:blipFill>
                  <a:blip r:embed="rId140"/>
                  <a:stretch>
                    <a:fillRect/>
                  </a:stretch>
                </p:blipFill>
                <p:spPr>
                  <a:xfrm>
                    <a:off x="2042576" y="5244639"/>
                    <a:ext cx="603000" cy="365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41">
                <p14:nvContentPartPr>
                  <p14:cNvPr id="144" name="Ink 143">
                    <a:extLst>
                      <a:ext uri="{FF2B5EF4-FFF2-40B4-BE49-F238E27FC236}">
                        <a16:creationId xmlns:a16="http://schemas.microsoft.com/office/drawing/2014/main" id="{F386DADA-4F04-0F3C-6624-9A0206AAB378}"/>
                      </a:ext>
                    </a:extLst>
                  </p14:cNvPr>
                  <p14:cNvContentPartPr/>
                  <p14:nvPr/>
                </p14:nvContentPartPr>
                <p14:xfrm>
                  <a:off x="2266136" y="5373159"/>
                  <a:ext cx="108000" cy="156960"/>
                </p14:xfrm>
              </p:contentPart>
            </mc:Choice>
            <mc:Fallback>
              <p:pic>
                <p:nvPicPr>
                  <p:cNvPr id="144" name="Ink 143">
                    <a:extLst>
                      <a:ext uri="{FF2B5EF4-FFF2-40B4-BE49-F238E27FC236}">
                        <a16:creationId xmlns:a16="http://schemas.microsoft.com/office/drawing/2014/main" id="{F386DADA-4F04-0F3C-6624-9A0206AAB378}"/>
                      </a:ext>
                    </a:extLst>
                  </p:cNvPr>
                  <p:cNvPicPr/>
                  <p:nvPr/>
                </p:nvPicPr>
                <p:blipFill>
                  <a:blip r:embed="rId142"/>
                  <a:stretch>
                    <a:fillRect/>
                  </a:stretch>
                </p:blipFill>
                <p:spPr>
                  <a:xfrm>
                    <a:off x="2257136" y="5364519"/>
                    <a:ext cx="125640" cy="174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43">
                <p14:nvContentPartPr>
                  <p14:cNvPr id="145" name="Ink 144">
                    <a:extLst>
                      <a:ext uri="{FF2B5EF4-FFF2-40B4-BE49-F238E27FC236}">
                        <a16:creationId xmlns:a16="http://schemas.microsoft.com/office/drawing/2014/main" id="{4D8A9B8A-A154-CA68-19A2-F2F3210A1C2B}"/>
                      </a:ext>
                    </a:extLst>
                  </p14:cNvPr>
                  <p14:cNvContentPartPr/>
                  <p14:nvPr/>
                </p14:nvContentPartPr>
                <p14:xfrm>
                  <a:off x="2447576" y="5337159"/>
                  <a:ext cx="78120" cy="129960"/>
                </p14:xfrm>
              </p:contentPart>
            </mc:Choice>
            <mc:Fallback>
              <p:pic>
                <p:nvPicPr>
                  <p:cNvPr id="145" name="Ink 144">
                    <a:extLst>
                      <a:ext uri="{FF2B5EF4-FFF2-40B4-BE49-F238E27FC236}">
                        <a16:creationId xmlns:a16="http://schemas.microsoft.com/office/drawing/2014/main" id="{4D8A9B8A-A154-CA68-19A2-F2F3210A1C2B}"/>
                      </a:ext>
                    </a:extLst>
                  </p:cNvPr>
                  <p:cNvPicPr/>
                  <p:nvPr/>
                </p:nvPicPr>
                <p:blipFill>
                  <a:blip r:embed="rId144"/>
                  <a:stretch>
                    <a:fillRect/>
                  </a:stretch>
                </p:blipFill>
                <p:spPr>
                  <a:xfrm>
                    <a:off x="2438936" y="5328519"/>
                    <a:ext cx="95760" cy="147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45">
                <p14:nvContentPartPr>
                  <p14:cNvPr id="146" name="Ink 145">
                    <a:extLst>
                      <a:ext uri="{FF2B5EF4-FFF2-40B4-BE49-F238E27FC236}">
                        <a16:creationId xmlns:a16="http://schemas.microsoft.com/office/drawing/2014/main" id="{6EEA3571-8155-C080-1C27-105D4D72DC5B}"/>
                      </a:ext>
                    </a:extLst>
                  </p14:cNvPr>
                  <p14:cNvContentPartPr/>
                  <p14:nvPr/>
                </p14:nvContentPartPr>
                <p14:xfrm>
                  <a:off x="2515256" y="5337519"/>
                  <a:ext cx="10440" cy="226080"/>
                </p14:xfrm>
              </p:contentPart>
            </mc:Choice>
            <mc:Fallback>
              <p:pic>
                <p:nvPicPr>
                  <p:cNvPr id="146" name="Ink 145">
                    <a:extLst>
                      <a:ext uri="{FF2B5EF4-FFF2-40B4-BE49-F238E27FC236}">
                        <a16:creationId xmlns:a16="http://schemas.microsoft.com/office/drawing/2014/main" id="{6EEA3571-8155-C080-1C27-105D4D72DC5B}"/>
                      </a:ext>
                    </a:extLst>
                  </p:cNvPr>
                  <p:cNvPicPr/>
                  <p:nvPr/>
                </p:nvPicPr>
                <p:blipFill>
                  <a:blip r:embed="rId146"/>
                  <a:stretch>
                    <a:fillRect/>
                  </a:stretch>
                </p:blipFill>
                <p:spPr>
                  <a:xfrm>
                    <a:off x="2506256" y="5328519"/>
                    <a:ext cx="28080" cy="2437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8B032F1B-DDEF-B00C-A7BC-696CE6E749FC}"/>
                </a:ext>
              </a:extLst>
            </p:cNvPr>
            <p:cNvGrpSpPr/>
            <p:nvPr/>
          </p:nvGrpSpPr>
          <p:grpSpPr>
            <a:xfrm>
              <a:off x="2918456" y="5151759"/>
              <a:ext cx="616680" cy="408240"/>
              <a:chOff x="2918456" y="5151759"/>
              <a:chExt cx="616680" cy="40824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47">
                <p14:nvContentPartPr>
                  <p14:cNvPr id="147" name="Ink 146">
                    <a:extLst>
                      <a:ext uri="{FF2B5EF4-FFF2-40B4-BE49-F238E27FC236}">
                        <a16:creationId xmlns:a16="http://schemas.microsoft.com/office/drawing/2014/main" id="{35FFDA0A-9A91-3F05-1E63-541D00BA312C}"/>
                      </a:ext>
                    </a:extLst>
                  </p14:cNvPr>
                  <p14:cNvContentPartPr/>
                  <p14:nvPr/>
                </p14:nvContentPartPr>
                <p14:xfrm>
                  <a:off x="2918456" y="5254719"/>
                  <a:ext cx="24840" cy="163080"/>
                </p14:xfrm>
              </p:contentPart>
            </mc:Choice>
            <mc:Fallback>
              <p:pic>
                <p:nvPicPr>
                  <p:cNvPr id="147" name="Ink 146">
                    <a:extLst>
                      <a:ext uri="{FF2B5EF4-FFF2-40B4-BE49-F238E27FC236}">
                        <a16:creationId xmlns:a16="http://schemas.microsoft.com/office/drawing/2014/main" id="{35FFDA0A-9A91-3F05-1E63-541D00BA312C}"/>
                      </a:ext>
                    </a:extLst>
                  </p:cNvPr>
                  <p:cNvPicPr/>
                  <p:nvPr/>
                </p:nvPicPr>
                <p:blipFill>
                  <a:blip r:embed="rId148"/>
                  <a:stretch>
                    <a:fillRect/>
                  </a:stretch>
                </p:blipFill>
                <p:spPr>
                  <a:xfrm>
                    <a:off x="2909456" y="5245719"/>
                    <a:ext cx="42480" cy="180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49">
                <p14:nvContentPartPr>
                  <p14:cNvPr id="148" name="Ink 147">
                    <a:extLst>
                      <a:ext uri="{FF2B5EF4-FFF2-40B4-BE49-F238E27FC236}">
                        <a16:creationId xmlns:a16="http://schemas.microsoft.com/office/drawing/2014/main" id="{0CDE6E28-1C04-A159-154D-0206433AC886}"/>
                      </a:ext>
                    </a:extLst>
                  </p14:cNvPr>
                  <p14:cNvContentPartPr/>
                  <p14:nvPr/>
                </p14:nvContentPartPr>
                <p14:xfrm>
                  <a:off x="2931056" y="5337159"/>
                  <a:ext cx="92520" cy="105120"/>
                </p14:xfrm>
              </p:contentPart>
            </mc:Choice>
            <mc:Fallback>
              <p:pic>
                <p:nvPicPr>
                  <p:cNvPr id="148" name="Ink 147">
                    <a:extLst>
                      <a:ext uri="{FF2B5EF4-FFF2-40B4-BE49-F238E27FC236}">
                        <a16:creationId xmlns:a16="http://schemas.microsoft.com/office/drawing/2014/main" id="{0CDE6E28-1C04-A159-154D-0206433AC886}"/>
                      </a:ext>
                    </a:extLst>
                  </p:cNvPr>
                  <p:cNvPicPr/>
                  <p:nvPr/>
                </p:nvPicPr>
                <p:blipFill>
                  <a:blip r:embed="rId150"/>
                  <a:stretch>
                    <a:fillRect/>
                  </a:stretch>
                </p:blipFill>
                <p:spPr>
                  <a:xfrm>
                    <a:off x="2922056" y="5328519"/>
                    <a:ext cx="110160" cy="122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51">
                <p14:nvContentPartPr>
                  <p14:cNvPr id="149" name="Ink 148">
                    <a:extLst>
                      <a:ext uri="{FF2B5EF4-FFF2-40B4-BE49-F238E27FC236}">
                        <a16:creationId xmlns:a16="http://schemas.microsoft.com/office/drawing/2014/main" id="{2B04D894-8D58-874F-34BB-D242B7E91E21}"/>
                      </a:ext>
                    </a:extLst>
                  </p14:cNvPr>
                  <p14:cNvContentPartPr/>
                  <p14:nvPr/>
                </p14:nvContentPartPr>
                <p14:xfrm>
                  <a:off x="3090176" y="5356239"/>
                  <a:ext cx="147960" cy="86040"/>
                </p14:xfrm>
              </p:contentPart>
            </mc:Choice>
            <mc:Fallback>
              <p:pic>
                <p:nvPicPr>
                  <p:cNvPr id="149" name="Ink 148">
                    <a:extLst>
                      <a:ext uri="{FF2B5EF4-FFF2-40B4-BE49-F238E27FC236}">
                        <a16:creationId xmlns:a16="http://schemas.microsoft.com/office/drawing/2014/main" id="{2B04D894-8D58-874F-34BB-D242B7E91E21}"/>
                      </a:ext>
                    </a:extLst>
                  </p:cNvPr>
                  <p:cNvPicPr/>
                  <p:nvPr/>
                </p:nvPicPr>
                <p:blipFill>
                  <a:blip r:embed="rId152"/>
                  <a:stretch>
                    <a:fillRect/>
                  </a:stretch>
                </p:blipFill>
                <p:spPr>
                  <a:xfrm>
                    <a:off x="3081176" y="5347599"/>
                    <a:ext cx="165600" cy="103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53">
                <p14:nvContentPartPr>
                  <p14:cNvPr id="150" name="Ink 149">
                    <a:extLst>
                      <a:ext uri="{FF2B5EF4-FFF2-40B4-BE49-F238E27FC236}">
                        <a16:creationId xmlns:a16="http://schemas.microsoft.com/office/drawing/2014/main" id="{AE382C65-70CF-F7B3-B7F4-6B9E94AEE862}"/>
                      </a:ext>
                    </a:extLst>
                  </p14:cNvPr>
                  <p14:cNvContentPartPr/>
                  <p14:nvPr/>
                </p14:nvContentPartPr>
                <p14:xfrm>
                  <a:off x="3310856" y="5151759"/>
                  <a:ext cx="36720" cy="408240"/>
                </p14:xfrm>
              </p:contentPart>
            </mc:Choice>
            <mc:Fallback>
              <p:pic>
                <p:nvPicPr>
                  <p:cNvPr id="150" name="Ink 149">
                    <a:extLst>
                      <a:ext uri="{FF2B5EF4-FFF2-40B4-BE49-F238E27FC236}">
                        <a16:creationId xmlns:a16="http://schemas.microsoft.com/office/drawing/2014/main" id="{AE382C65-70CF-F7B3-B7F4-6B9E94AEE862}"/>
                      </a:ext>
                    </a:extLst>
                  </p:cNvPr>
                  <p:cNvPicPr/>
                  <p:nvPr/>
                </p:nvPicPr>
                <p:blipFill>
                  <a:blip r:embed="rId154"/>
                  <a:stretch>
                    <a:fillRect/>
                  </a:stretch>
                </p:blipFill>
                <p:spPr>
                  <a:xfrm>
                    <a:off x="3301856" y="5142759"/>
                    <a:ext cx="54360" cy="425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55">
                <p14:nvContentPartPr>
                  <p14:cNvPr id="151" name="Ink 150">
                    <a:extLst>
                      <a:ext uri="{FF2B5EF4-FFF2-40B4-BE49-F238E27FC236}">
                        <a16:creationId xmlns:a16="http://schemas.microsoft.com/office/drawing/2014/main" id="{7F9B6460-8B9C-2CD7-61E9-3868BE6968AD}"/>
                      </a:ext>
                    </a:extLst>
                  </p14:cNvPr>
                  <p14:cNvContentPartPr/>
                  <p14:nvPr/>
                </p14:nvContentPartPr>
                <p14:xfrm>
                  <a:off x="3421016" y="5286039"/>
                  <a:ext cx="114120" cy="240120"/>
                </p14:xfrm>
              </p:contentPart>
            </mc:Choice>
            <mc:Fallback>
              <p:pic>
                <p:nvPicPr>
                  <p:cNvPr id="151" name="Ink 150">
                    <a:extLst>
                      <a:ext uri="{FF2B5EF4-FFF2-40B4-BE49-F238E27FC236}">
                        <a16:creationId xmlns:a16="http://schemas.microsoft.com/office/drawing/2014/main" id="{7F9B6460-8B9C-2CD7-61E9-3868BE6968AD}"/>
                      </a:ext>
                    </a:extLst>
                  </p:cNvPr>
                  <p:cNvPicPr/>
                  <p:nvPr/>
                </p:nvPicPr>
                <p:blipFill>
                  <a:blip r:embed="rId156"/>
                  <a:stretch>
                    <a:fillRect/>
                  </a:stretch>
                </p:blipFill>
                <p:spPr>
                  <a:xfrm>
                    <a:off x="3412016" y="5277399"/>
                    <a:ext cx="131760" cy="2577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509D17B0-D4D3-E804-E989-FE279A21C910}"/>
                </a:ext>
              </a:extLst>
            </p:cNvPr>
            <p:cNvGrpSpPr/>
            <p:nvPr/>
          </p:nvGrpSpPr>
          <p:grpSpPr>
            <a:xfrm>
              <a:off x="5366816" y="3695559"/>
              <a:ext cx="227880" cy="301320"/>
              <a:chOff x="5366816" y="3695559"/>
              <a:chExt cx="227880" cy="3013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57">
                <p14:nvContentPartPr>
                  <p14:cNvPr id="157" name="Ink 156">
                    <a:extLst>
                      <a:ext uri="{FF2B5EF4-FFF2-40B4-BE49-F238E27FC236}">
                        <a16:creationId xmlns:a16="http://schemas.microsoft.com/office/drawing/2014/main" id="{19805E07-DC18-9261-983D-672C1C317AC0}"/>
                      </a:ext>
                    </a:extLst>
                  </p14:cNvPr>
                  <p14:cNvContentPartPr/>
                  <p14:nvPr/>
                </p14:nvContentPartPr>
                <p14:xfrm>
                  <a:off x="5366816" y="3776559"/>
                  <a:ext cx="99720" cy="220320"/>
                </p14:xfrm>
              </p:contentPart>
            </mc:Choice>
            <mc:Fallback>
              <p:pic>
                <p:nvPicPr>
                  <p:cNvPr id="157" name="Ink 156">
                    <a:extLst>
                      <a:ext uri="{FF2B5EF4-FFF2-40B4-BE49-F238E27FC236}">
                        <a16:creationId xmlns:a16="http://schemas.microsoft.com/office/drawing/2014/main" id="{19805E07-DC18-9261-983D-672C1C317AC0}"/>
                      </a:ext>
                    </a:extLst>
                  </p:cNvPr>
                  <p:cNvPicPr/>
                  <p:nvPr/>
                </p:nvPicPr>
                <p:blipFill>
                  <a:blip r:embed="rId158"/>
                  <a:stretch>
                    <a:fillRect/>
                  </a:stretch>
                </p:blipFill>
                <p:spPr>
                  <a:xfrm>
                    <a:off x="5358176" y="3767919"/>
                    <a:ext cx="117360" cy="237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59">
                <p14:nvContentPartPr>
                  <p14:cNvPr id="158" name="Ink 157">
                    <a:extLst>
                      <a:ext uri="{FF2B5EF4-FFF2-40B4-BE49-F238E27FC236}">
                        <a16:creationId xmlns:a16="http://schemas.microsoft.com/office/drawing/2014/main" id="{5CF4B9F3-E96D-FFD8-6E6B-1D41CD10B18B}"/>
                      </a:ext>
                    </a:extLst>
                  </p14:cNvPr>
                  <p14:cNvContentPartPr/>
                  <p14:nvPr/>
                </p14:nvContentPartPr>
                <p14:xfrm>
                  <a:off x="5490656" y="3695559"/>
                  <a:ext cx="104040" cy="195480"/>
                </p14:xfrm>
              </p:contentPart>
            </mc:Choice>
            <mc:Fallback>
              <p:pic>
                <p:nvPicPr>
                  <p:cNvPr id="158" name="Ink 157">
                    <a:extLst>
                      <a:ext uri="{FF2B5EF4-FFF2-40B4-BE49-F238E27FC236}">
                        <a16:creationId xmlns:a16="http://schemas.microsoft.com/office/drawing/2014/main" id="{5CF4B9F3-E96D-FFD8-6E6B-1D41CD10B18B}"/>
                      </a:ext>
                    </a:extLst>
                  </p:cNvPr>
                  <p:cNvPicPr/>
                  <p:nvPr/>
                </p:nvPicPr>
                <p:blipFill>
                  <a:blip r:embed="rId160"/>
                  <a:stretch>
                    <a:fillRect/>
                  </a:stretch>
                </p:blipFill>
                <p:spPr>
                  <a:xfrm>
                    <a:off x="5482016" y="3686559"/>
                    <a:ext cx="121680" cy="2131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6C7A7136-21F0-01C2-AEA1-8CB951E57829}"/>
                </a:ext>
              </a:extLst>
            </p:cNvPr>
            <p:cNvGrpSpPr/>
            <p:nvPr/>
          </p:nvGrpSpPr>
          <p:grpSpPr>
            <a:xfrm>
              <a:off x="802736" y="5944479"/>
              <a:ext cx="732240" cy="282240"/>
              <a:chOff x="802736" y="5944479"/>
              <a:chExt cx="732240" cy="28224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61">
                <p14:nvContentPartPr>
                  <p14:cNvPr id="160" name="Ink 159">
                    <a:extLst>
                      <a:ext uri="{FF2B5EF4-FFF2-40B4-BE49-F238E27FC236}">
                        <a16:creationId xmlns:a16="http://schemas.microsoft.com/office/drawing/2014/main" id="{5A222C19-D064-33B2-991E-3DF0C28C95C7}"/>
                      </a:ext>
                    </a:extLst>
                  </p14:cNvPr>
                  <p14:cNvContentPartPr/>
                  <p14:nvPr/>
                </p14:nvContentPartPr>
                <p14:xfrm>
                  <a:off x="802736" y="6041319"/>
                  <a:ext cx="143640" cy="50760"/>
                </p14:xfrm>
              </p:contentPart>
            </mc:Choice>
            <mc:Fallback>
              <p:pic>
                <p:nvPicPr>
                  <p:cNvPr id="160" name="Ink 159">
                    <a:extLst>
                      <a:ext uri="{FF2B5EF4-FFF2-40B4-BE49-F238E27FC236}">
                        <a16:creationId xmlns:a16="http://schemas.microsoft.com/office/drawing/2014/main" id="{5A222C19-D064-33B2-991E-3DF0C28C95C7}"/>
                      </a:ext>
                    </a:extLst>
                  </p:cNvPr>
                  <p:cNvPicPr/>
                  <p:nvPr/>
                </p:nvPicPr>
                <p:blipFill>
                  <a:blip r:embed="rId162"/>
                  <a:stretch>
                    <a:fillRect/>
                  </a:stretch>
                </p:blipFill>
                <p:spPr>
                  <a:xfrm>
                    <a:off x="793736" y="6032679"/>
                    <a:ext cx="161280" cy="68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63">
                <p14:nvContentPartPr>
                  <p14:cNvPr id="161" name="Ink 160">
                    <a:extLst>
                      <a:ext uri="{FF2B5EF4-FFF2-40B4-BE49-F238E27FC236}">
                        <a16:creationId xmlns:a16="http://schemas.microsoft.com/office/drawing/2014/main" id="{D9CE2590-60FB-5E2E-65FE-A8FC82748C1C}"/>
                      </a:ext>
                    </a:extLst>
                  </p14:cNvPr>
                  <p14:cNvContentPartPr/>
                  <p14:nvPr/>
                </p14:nvContentPartPr>
                <p14:xfrm>
                  <a:off x="848456" y="5948799"/>
                  <a:ext cx="41040" cy="277920"/>
                </p14:xfrm>
              </p:contentPart>
            </mc:Choice>
            <mc:Fallback>
              <p:pic>
                <p:nvPicPr>
                  <p:cNvPr id="161" name="Ink 160">
                    <a:extLst>
                      <a:ext uri="{FF2B5EF4-FFF2-40B4-BE49-F238E27FC236}">
                        <a16:creationId xmlns:a16="http://schemas.microsoft.com/office/drawing/2014/main" id="{D9CE2590-60FB-5E2E-65FE-A8FC82748C1C}"/>
                      </a:ext>
                    </a:extLst>
                  </p:cNvPr>
                  <p:cNvPicPr/>
                  <p:nvPr/>
                </p:nvPicPr>
                <p:blipFill>
                  <a:blip r:embed="rId164"/>
                  <a:stretch>
                    <a:fillRect/>
                  </a:stretch>
                </p:blipFill>
                <p:spPr>
                  <a:xfrm>
                    <a:off x="839456" y="5940159"/>
                    <a:ext cx="58680" cy="295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65">
                <p14:nvContentPartPr>
                  <p14:cNvPr id="162" name="Ink 161">
                    <a:extLst>
                      <a:ext uri="{FF2B5EF4-FFF2-40B4-BE49-F238E27FC236}">
                        <a16:creationId xmlns:a16="http://schemas.microsoft.com/office/drawing/2014/main" id="{8407A2DF-D156-1F22-6E66-223691718727}"/>
                      </a:ext>
                    </a:extLst>
                  </p14:cNvPr>
                  <p14:cNvContentPartPr/>
                  <p14:nvPr/>
                </p14:nvContentPartPr>
                <p14:xfrm>
                  <a:off x="942056" y="6091719"/>
                  <a:ext cx="99000" cy="132480"/>
                </p14:xfrm>
              </p:contentPart>
            </mc:Choice>
            <mc:Fallback>
              <p:pic>
                <p:nvPicPr>
                  <p:cNvPr id="162" name="Ink 161">
                    <a:extLst>
                      <a:ext uri="{FF2B5EF4-FFF2-40B4-BE49-F238E27FC236}">
                        <a16:creationId xmlns:a16="http://schemas.microsoft.com/office/drawing/2014/main" id="{8407A2DF-D156-1F22-6E66-223691718727}"/>
                      </a:ext>
                    </a:extLst>
                  </p:cNvPr>
                  <p:cNvPicPr/>
                  <p:nvPr/>
                </p:nvPicPr>
                <p:blipFill>
                  <a:blip r:embed="rId166"/>
                  <a:stretch>
                    <a:fillRect/>
                  </a:stretch>
                </p:blipFill>
                <p:spPr>
                  <a:xfrm>
                    <a:off x="933056" y="6083079"/>
                    <a:ext cx="116640" cy="150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67">
                <p14:nvContentPartPr>
                  <p14:cNvPr id="163" name="Ink 162">
                    <a:extLst>
                      <a:ext uri="{FF2B5EF4-FFF2-40B4-BE49-F238E27FC236}">
                        <a16:creationId xmlns:a16="http://schemas.microsoft.com/office/drawing/2014/main" id="{24A7B02D-C95F-EB45-1A69-262C8C75CF1C}"/>
                      </a:ext>
                    </a:extLst>
                  </p14:cNvPr>
                  <p14:cNvContentPartPr/>
                  <p14:nvPr/>
                </p14:nvContentPartPr>
                <p14:xfrm>
                  <a:off x="1092896" y="6081279"/>
                  <a:ext cx="90360" cy="131760"/>
                </p14:xfrm>
              </p:contentPart>
            </mc:Choice>
            <mc:Fallback>
              <p:pic>
                <p:nvPicPr>
                  <p:cNvPr id="163" name="Ink 162">
                    <a:extLst>
                      <a:ext uri="{FF2B5EF4-FFF2-40B4-BE49-F238E27FC236}">
                        <a16:creationId xmlns:a16="http://schemas.microsoft.com/office/drawing/2014/main" id="{24A7B02D-C95F-EB45-1A69-262C8C75CF1C}"/>
                      </a:ext>
                    </a:extLst>
                  </p:cNvPr>
                  <p:cNvPicPr/>
                  <p:nvPr/>
                </p:nvPicPr>
                <p:blipFill>
                  <a:blip r:embed="rId168"/>
                  <a:stretch>
                    <a:fillRect/>
                  </a:stretch>
                </p:blipFill>
                <p:spPr>
                  <a:xfrm>
                    <a:off x="1084256" y="6072639"/>
                    <a:ext cx="108000" cy="149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69">
                <p14:nvContentPartPr>
                  <p14:cNvPr id="164" name="Ink 163">
                    <a:extLst>
                      <a:ext uri="{FF2B5EF4-FFF2-40B4-BE49-F238E27FC236}">
                        <a16:creationId xmlns:a16="http://schemas.microsoft.com/office/drawing/2014/main" id="{7E6CDCE2-F7CF-95F6-4FD8-A92F66C7B289}"/>
                      </a:ext>
                    </a:extLst>
                  </p14:cNvPr>
                  <p14:cNvContentPartPr/>
                  <p14:nvPr/>
                </p14:nvContentPartPr>
                <p14:xfrm>
                  <a:off x="1230056" y="5944479"/>
                  <a:ext cx="151200" cy="237600"/>
                </p14:xfrm>
              </p:contentPart>
            </mc:Choice>
            <mc:Fallback>
              <p:pic>
                <p:nvPicPr>
                  <p:cNvPr id="164" name="Ink 163">
                    <a:extLst>
                      <a:ext uri="{FF2B5EF4-FFF2-40B4-BE49-F238E27FC236}">
                        <a16:creationId xmlns:a16="http://schemas.microsoft.com/office/drawing/2014/main" id="{7E6CDCE2-F7CF-95F6-4FD8-A92F66C7B289}"/>
                      </a:ext>
                    </a:extLst>
                  </p:cNvPr>
                  <p:cNvPicPr/>
                  <p:nvPr/>
                </p:nvPicPr>
                <p:blipFill>
                  <a:blip r:embed="rId170"/>
                  <a:stretch>
                    <a:fillRect/>
                  </a:stretch>
                </p:blipFill>
                <p:spPr>
                  <a:xfrm>
                    <a:off x="1221416" y="5935839"/>
                    <a:ext cx="168840" cy="255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71">
                <p14:nvContentPartPr>
                  <p14:cNvPr id="165" name="Ink 164">
                    <a:extLst>
                      <a:ext uri="{FF2B5EF4-FFF2-40B4-BE49-F238E27FC236}">
                        <a16:creationId xmlns:a16="http://schemas.microsoft.com/office/drawing/2014/main" id="{7789C1C8-0D74-D47D-3320-34A5795BCCCE}"/>
                      </a:ext>
                    </a:extLst>
                  </p14:cNvPr>
                  <p14:cNvContentPartPr/>
                  <p14:nvPr/>
                </p14:nvContentPartPr>
                <p14:xfrm>
                  <a:off x="1442456" y="6004959"/>
                  <a:ext cx="92520" cy="124560"/>
                </p14:xfrm>
              </p:contentPart>
            </mc:Choice>
            <mc:Fallback>
              <p:pic>
                <p:nvPicPr>
                  <p:cNvPr id="165" name="Ink 164">
                    <a:extLst>
                      <a:ext uri="{FF2B5EF4-FFF2-40B4-BE49-F238E27FC236}">
                        <a16:creationId xmlns:a16="http://schemas.microsoft.com/office/drawing/2014/main" id="{7789C1C8-0D74-D47D-3320-34A5795BCCCE}"/>
                      </a:ext>
                    </a:extLst>
                  </p:cNvPr>
                  <p:cNvPicPr/>
                  <p:nvPr/>
                </p:nvPicPr>
                <p:blipFill>
                  <a:blip r:embed="rId172"/>
                  <a:stretch>
                    <a:fillRect/>
                  </a:stretch>
                </p:blipFill>
                <p:spPr>
                  <a:xfrm>
                    <a:off x="1433816" y="5996319"/>
                    <a:ext cx="110160" cy="1422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F5287854-7D10-6580-6228-77FE0AC94F71}"/>
                </a:ext>
              </a:extLst>
            </p:cNvPr>
            <p:cNvGrpSpPr/>
            <p:nvPr/>
          </p:nvGrpSpPr>
          <p:grpSpPr>
            <a:xfrm>
              <a:off x="1261736" y="6481959"/>
              <a:ext cx="271080" cy="214200"/>
              <a:chOff x="1261736" y="6481959"/>
              <a:chExt cx="271080" cy="2142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73">
                <p14:nvContentPartPr>
                  <p14:cNvPr id="170" name="Ink 169">
                    <a:extLst>
                      <a:ext uri="{FF2B5EF4-FFF2-40B4-BE49-F238E27FC236}">
                        <a16:creationId xmlns:a16="http://schemas.microsoft.com/office/drawing/2014/main" id="{38D2DC32-12EE-7F64-CC77-16F23713A634}"/>
                      </a:ext>
                    </a:extLst>
                  </p14:cNvPr>
                  <p14:cNvContentPartPr/>
                  <p14:nvPr/>
                </p14:nvContentPartPr>
                <p14:xfrm>
                  <a:off x="1261736" y="6481959"/>
                  <a:ext cx="157680" cy="214200"/>
                </p14:xfrm>
              </p:contentPart>
            </mc:Choice>
            <mc:Fallback>
              <p:pic>
                <p:nvPicPr>
                  <p:cNvPr id="170" name="Ink 169">
                    <a:extLst>
                      <a:ext uri="{FF2B5EF4-FFF2-40B4-BE49-F238E27FC236}">
                        <a16:creationId xmlns:a16="http://schemas.microsoft.com/office/drawing/2014/main" id="{38D2DC32-12EE-7F64-CC77-16F23713A634}"/>
                      </a:ext>
                    </a:extLst>
                  </p:cNvPr>
                  <p:cNvPicPr/>
                  <p:nvPr/>
                </p:nvPicPr>
                <p:blipFill>
                  <a:blip r:embed="rId174"/>
                  <a:stretch>
                    <a:fillRect/>
                  </a:stretch>
                </p:blipFill>
                <p:spPr>
                  <a:xfrm>
                    <a:off x="1253096" y="6472959"/>
                    <a:ext cx="175320" cy="231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75">
                <p14:nvContentPartPr>
                  <p14:cNvPr id="171" name="Ink 170">
                    <a:extLst>
                      <a:ext uri="{FF2B5EF4-FFF2-40B4-BE49-F238E27FC236}">
                        <a16:creationId xmlns:a16="http://schemas.microsoft.com/office/drawing/2014/main" id="{20B2B473-9953-E794-B182-FDADE5EAEFCF}"/>
                      </a:ext>
                    </a:extLst>
                  </p14:cNvPr>
                  <p14:cNvContentPartPr/>
                  <p14:nvPr/>
                </p14:nvContentPartPr>
                <p14:xfrm>
                  <a:off x="1467296" y="6553599"/>
                  <a:ext cx="65520" cy="56160"/>
                </p14:xfrm>
              </p:contentPart>
            </mc:Choice>
            <mc:Fallback>
              <p:pic>
                <p:nvPicPr>
                  <p:cNvPr id="171" name="Ink 170">
                    <a:extLst>
                      <a:ext uri="{FF2B5EF4-FFF2-40B4-BE49-F238E27FC236}">
                        <a16:creationId xmlns:a16="http://schemas.microsoft.com/office/drawing/2014/main" id="{20B2B473-9953-E794-B182-FDADE5EAEFCF}"/>
                      </a:ext>
                    </a:extLst>
                  </p:cNvPr>
                  <p:cNvPicPr/>
                  <p:nvPr/>
                </p:nvPicPr>
                <p:blipFill>
                  <a:blip r:embed="rId176"/>
                  <a:stretch>
                    <a:fillRect/>
                  </a:stretch>
                </p:blipFill>
                <p:spPr>
                  <a:xfrm>
                    <a:off x="1458656" y="6544599"/>
                    <a:ext cx="83160" cy="738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A2860D37-A90D-F90B-B6FE-61454FE951CF}"/>
                </a:ext>
              </a:extLst>
            </p:cNvPr>
            <p:cNvGrpSpPr/>
            <p:nvPr/>
          </p:nvGrpSpPr>
          <p:grpSpPr>
            <a:xfrm>
              <a:off x="4563656" y="3976359"/>
              <a:ext cx="552960" cy="546840"/>
              <a:chOff x="4563656" y="3976359"/>
              <a:chExt cx="552960" cy="54684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77">
                <p14:nvContentPartPr>
                  <p14:cNvPr id="184" name="Ink 183">
                    <a:extLst>
                      <a:ext uri="{FF2B5EF4-FFF2-40B4-BE49-F238E27FC236}">
                        <a16:creationId xmlns:a16="http://schemas.microsoft.com/office/drawing/2014/main" id="{9C556C8B-B4E4-C33B-618A-90C95ABC3002}"/>
                      </a:ext>
                    </a:extLst>
                  </p14:cNvPr>
                  <p14:cNvContentPartPr/>
                  <p14:nvPr/>
                </p14:nvContentPartPr>
                <p14:xfrm>
                  <a:off x="4563656" y="4478919"/>
                  <a:ext cx="59760" cy="44280"/>
                </p14:xfrm>
              </p:contentPart>
            </mc:Choice>
            <mc:Fallback>
              <p:pic>
                <p:nvPicPr>
                  <p:cNvPr id="184" name="Ink 183">
                    <a:extLst>
                      <a:ext uri="{FF2B5EF4-FFF2-40B4-BE49-F238E27FC236}">
                        <a16:creationId xmlns:a16="http://schemas.microsoft.com/office/drawing/2014/main" id="{9C556C8B-B4E4-C33B-618A-90C95ABC3002}"/>
                      </a:ext>
                    </a:extLst>
                  </p:cNvPr>
                  <p:cNvPicPr/>
                  <p:nvPr/>
                </p:nvPicPr>
                <p:blipFill>
                  <a:blip r:embed="rId178"/>
                  <a:stretch>
                    <a:fillRect/>
                  </a:stretch>
                </p:blipFill>
                <p:spPr>
                  <a:xfrm>
                    <a:off x="4555016" y="4470279"/>
                    <a:ext cx="77400" cy="61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79">
                <p14:nvContentPartPr>
                  <p14:cNvPr id="185" name="Ink 184">
                    <a:extLst>
                      <a:ext uri="{FF2B5EF4-FFF2-40B4-BE49-F238E27FC236}">
                        <a16:creationId xmlns:a16="http://schemas.microsoft.com/office/drawing/2014/main" id="{E7DE5683-ADA5-ED07-A36B-0E49D0153AB7}"/>
                      </a:ext>
                    </a:extLst>
                  </p14:cNvPr>
                  <p14:cNvContentPartPr/>
                  <p14:nvPr/>
                </p14:nvContentPartPr>
                <p14:xfrm>
                  <a:off x="4701896" y="4315479"/>
                  <a:ext cx="117360" cy="124920"/>
                </p14:xfrm>
              </p:contentPart>
            </mc:Choice>
            <mc:Fallback>
              <p:pic>
                <p:nvPicPr>
                  <p:cNvPr id="185" name="Ink 184">
                    <a:extLst>
                      <a:ext uri="{FF2B5EF4-FFF2-40B4-BE49-F238E27FC236}">
                        <a16:creationId xmlns:a16="http://schemas.microsoft.com/office/drawing/2014/main" id="{E7DE5683-ADA5-ED07-A36B-0E49D0153AB7}"/>
                      </a:ext>
                    </a:extLst>
                  </p:cNvPr>
                  <p:cNvPicPr/>
                  <p:nvPr/>
                </p:nvPicPr>
                <p:blipFill>
                  <a:blip r:embed="rId180"/>
                  <a:stretch>
                    <a:fillRect/>
                  </a:stretch>
                </p:blipFill>
                <p:spPr>
                  <a:xfrm>
                    <a:off x="4692896" y="4306839"/>
                    <a:ext cx="135000" cy="142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81">
                <p14:nvContentPartPr>
                  <p14:cNvPr id="186" name="Ink 185">
                    <a:extLst>
                      <a:ext uri="{FF2B5EF4-FFF2-40B4-BE49-F238E27FC236}">
                        <a16:creationId xmlns:a16="http://schemas.microsoft.com/office/drawing/2014/main" id="{78A1EC9B-01BF-110D-ABB3-586285497973}"/>
                      </a:ext>
                    </a:extLst>
                  </p14:cNvPr>
                  <p14:cNvContentPartPr/>
                  <p14:nvPr/>
                </p14:nvContentPartPr>
                <p14:xfrm>
                  <a:off x="4899176" y="4134759"/>
                  <a:ext cx="91800" cy="99360"/>
                </p14:xfrm>
              </p:contentPart>
            </mc:Choice>
            <mc:Fallback>
              <p:pic>
                <p:nvPicPr>
                  <p:cNvPr id="186" name="Ink 185">
                    <a:extLst>
                      <a:ext uri="{FF2B5EF4-FFF2-40B4-BE49-F238E27FC236}">
                        <a16:creationId xmlns:a16="http://schemas.microsoft.com/office/drawing/2014/main" id="{78A1EC9B-01BF-110D-ABB3-586285497973}"/>
                      </a:ext>
                    </a:extLst>
                  </p:cNvPr>
                  <p:cNvPicPr/>
                  <p:nvPr/>
                </p:nvPicPr>
                <p:blipFill>
                  <a:blip r:embed="rId182"/>
                  <a:stretch>
                    <a:fillRect/>
                  </a:stretch>
                </p:blipFill>
                <p:spPr>
                  <a:xfrm>
                    <a:off x="4890536" y="4126119"/>
                    <a:ext cx="109440" cy="117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83">
                <p14:nvContentPartPr>
                  <p14:cNvPr id="187" name="Ink 186">
                    <a:extLst>
                      <a:ext uri="{FF2B5EF4-FFF2-40B4-BE49-F238E27FC236}">
                        <a16:creationId xmlns:a16="http://schemas.microsoft.com/office/drawing/2014/main" id="{7DFED285-6973-241F-CE56-76FA99E1DF84}"/>
                      </a:ext>
                    </a:extLst>
                  </p14:cNvPr>
                  <p14:cNvContentPartPr/>
                  <p14:nvPr/>
                </p14:nvContentPartPr>
                <p14:xfrm>
                  <a:off x="5038856" y="4048359"/>
                  <a:ext cx="30960" cy="53280"/>
                </p14:xfrm>
              </p:contentPart>
            </mc:Choice>
            <mc:Fallback>
              <p:pic>
                <p:nvPicPr>
                  <p:cNvPr id="187" name="Ink 186">
                    <a:extLst>
                      <a:ext uri="{FF2B5EF4-FFF2-40B4-BE49-F238E27FC236}">
                        <a16:creationId xmlns:a16="http://schemas.microsoft.com/office/drawing/2014/main" id="{7DFED285-6973-241F-CE56-76FA99E1DF84}"/>
                      </a:ext>
                    </a:extLst>
                  </p:cNvPr>
                  <p:cNvPicPr/>
                  <p:nvPr/>
                </p:nvPicPr>
                <p:blipFill>
                  <a:blip r:embed="rId184"/>
                  <a:stretch>
                    <a:fillRect/>
                  </a:stretch>
                </p:blipFill>
                <p:spPr>
                  <a:xfrm>
                    <a:off x="5029856" y="4039359"/>
                    <a:ext cx="48600" cy="70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85">
                <p14:nvContentPartPr>
                  <p14:cNvPr id="188" name="Ink 187">
                    <a:extLst>
                      <a:ext uri="{FF2B5EF4-FFF2-40B4-BE49-F238E27FC236}">
                        <a16:creationId xmlns:a16="http://schemas.microsoft.com/office/drawing/2014/main" id="{F26CEF1D-C87F-FB4F-0881-F1A3EAA0C200}"/>
                      </a:ext>
                    </a:extLst>
                  </p14:cNvPr>
                  <p14:cNvContentPartPr/>
                  <p14:nvPr/>
                </p14:nvContentPartPr>
                <p14:xfrm>
                  <a:off x="5017616" y="3976359"/>
                  <a:ext cx="99000" cy="143280"/>
                </p14:xfrm>
              </p:contentPart>
            </mc:Choice>
            <mc:Fallback>
              <p:pic>
                <p:nvPicPr>
                  <p:cNvPr id="188" name="Ink 187">
                    <a:extLst>
                      <a:ext uri="{FF2B5EF4-FFF2-40B4-BE49-F238E27FC236}">
                        <a16:creationId xmlns:a16="http://schemas.microsoft.com/office/drawing/2014/main" id="{F26CEF1D-C87F-FB4F-0881-F1A3EAA0C200}"/>
                      </a:ext>
                    </a:extLst>
                  </p:cNvPr>
                  <p:cNvPicPr/>
                  <p:nvPr/>
                </p:nvPicPr>
                <p:blipFill>
                  <a:blip r:embed="rId186"/>
                  <a:stretch>
                    <a:fillRect/>
                  </a:stretch>
                </p:blipFill>
                <p:spPr>
                  <a:xfrm>
                    <a:off x="5008616" y="3967359"/>
                    <a:ext cx="116640" cy="1609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33871212-1696-F299-AB76-7CE42E1B85A8}"/>
                </a:ext>
              </a:extLst>
            </p:cNvPr>
            <p:cNvGrpSpPr/>
            <p:nvPr/>
          </p:nvGrpSpPr>
          <p:grpSpPr>
            <a:xfrm>
              <a:off x="5052176" y="4915239"/>
              <a:ext cx="532800" cy="197280"/>
              <a:chOff x="5052176" y="4915239"/>
              <a:chExt cx="532800" cy="1972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87">
                <p14:nvContentPartPr>
                  <p14:cNvPr id="190" name="Ink 189">
                    <a:extLst>
                      <a:ext uri="{FF2B5EF4-FFF2-40B4-BE49-F238E27FC236}">
                        <a16:creationId xmlns:a16="http://schemas.microsoft.com/office/drawing/2014/main" id="{A167628E-0871-A3BD-9F32-81DBAE1A0A23}"/>
                      </a:ext>
                    </a:extLst>
                  </p14:cNvPr>
                  <p14:cNvContentPartPr/>
                  <p14:nvPr/>
                </p14:nvContentPartPr>
                <p14:xfrm>
                  <a:off x="5052176" y="4915239"/>
                  <a:ext cx="141840" cy="197280"/>
                </p14:xfrm>
              </p:contentPart>
            </mc:Choice>
            <mc:Fallback>
              <p:pic>
                <p:nvPicPr>
                  <p:cNvPr id="190" name="Ink 189">
                    <a:extLst>
                      <a:ext uri="{FF2B5EF4-FFF2-40B4-BE49-F238E27FC236}">
                        <a16:creationId xmlns:a16="http://schemas.microsoft.com/office/drawing/2014/main" id="{A167628E-0871-A3BD-9F32-81DBAE1A0A23}"/>
                      </a:ext>
                    </a:extLst>
                  </p:cNvPr>
                  <p:cNvPicPr/>
                  <p:nvPr/>
                </p:nvPicPr>
                <p:blipFill>
                  <a:blip r:embed="rId188"/>
                  <a:stretch>
                    <a:fillRect/>
                  </a:stretch>
                </p:blipFill>
                <p:spPr>
                  <a:xfrm>
                    <a:off x="5043536" y="4906239"/>
                    <a:ext cx="159480" cy="214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89">
                <p14:nvContentPartPr>
                  <p14:cNvPr id="191" name="Ink 190">
                    <a:extLst>
                      <a:ext uri="{FF2B5EF4-FFF2-40B4-BE49-F238E27FC236}">
                        <a16:creationId xmlns:a16="http://schemas.microsoft.com/office/drawing/2014/main" id="{EC28D84E-1DE9-FE3F-592B-E4FF2D9FFBF9}"/>
                      </a:ext>
                    </a:extLst>
                  </p14:cNvPr>
                  <p14:cNvContentPartPr/>
                  <p14:nvPr/>
                </p14:nvContentPartPr>
                <p14:xfrm>
                  <a:off x="5073416" y="4991559"/>
                  <a:ext cx="115200" cy="65160"/>
                </p14:xfrm>
              </p:contentPart>
            </mc:Choice>
            <mc:Fallback>
              <p:pic>
                <p:nvPicPr>
                  <p:cNvPr id="191" name="Ink 190">
                    <a:extLst>
                      <a:ext uri="{FF2B5EF4-FFF2-40B4-BE49-F238E27FC236}">
                        <a16:creationId xmlns:a16="http://schemas.microsoft.com/office/drawing/2014/main" id="{EC28D84E-1DE9-FE3F-592B-E4FF2D9FFBF9}"/>
                      </a:ext>
                    </a:extLst>
                  </p:cNvPr>
                  <p:cNvPicPr/>
                  <p:nvPr/>
                </p:nvPicPr>
                <p:blipFill>
                  <a:blip r:embed="rId190"/>
                  <a:stretch>
                    <a:fillRect/>
                  </a:stretch>
                </p:blipFill>
                <p:spPr>
                  <a:xfrm>
                    <a:off x="5064776" y="4982919"/>
                    <a:ext cx="132840" cy="82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1">
                <p14:nvContentPartPr>
                  <p14:cNvPr id="192" name="Ink 191">
                    <a:extLst>
                      <a:ext uri="{FF2B5EF4-FFF2-40B4-BE49-F238E27FC236}">
                        <a16:creationId xmlns:a16="http://schemas.microsoft.com/office/drawing/2014/main" id="{4EFEAF0E-FADB-0ADE-C445-40E8233BE32C}"/>
                      </a:ext>
                    </a:extLst>
                  </p14:cNvPr>
                  <p14:cNvContentPartPr/>
                  <p14:nvPr/>
                </p14:nvContentPartPr>
                <p14:xfrm>
                  <a:off x="5225696" y="4963119"/>
                  <a:ext cx="142920" cy="100440"/>
                </p14:xfrm>
              </p:contentPart>
            </mc:Choice>
            <mc:Fallback>
              <p:pic>
                <p:nvPicPr>
                  <p:cNvPr id="192" name="Ink 191">
                    <a:extLst>
                      <a:ext uri="{FF2B5EF4-FFF2-40B4-BE49-F238E27FC236}">
                        <a16:creationId xmlns:a16="http://schemas.microsoft.com/office/drawing/2014/main" id="{4EFEAF0E-FADB-0ADE-C445-40E8233BE32C}"/>
                      </a:ext>
                    </a:extLst>
                  </p:cNvPr>
                  <p:cNvPicPr/>
                  <p:nvPr/>
                </p:nvPicPr>
                <p:blipFill>
                  <a:blip r:embed="rId192"/>
                  <a:stretch>
                    <a:fillRect/>
                  </a:stretch>
                </p:blipFill>
                <p:spPr>
                  <a:xfrm>
                    <a:off x="5217056" y="4954119"/>
                    <a:ext cx="160560" cy="118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3">
                <p14:nvContentPartPr>
                  <p14:cNvPr id="193" name="Ink 192">
                    <a:extLst>
                      <a:ext uri="{FF2B5EF4-FFF2-40B4-BE49-F238E27FC236}">
                        <a16:creationId xmlns:a16="http://schemas.microsoft.com/office/drawing/2014/main" id="{09480413-2C82-2B15-62AC-152D138486B0}"/>
                      </a:ext>
                    </a:extLst>
                  </p14:cNvPr>
                  <p14:cNvContentPartPr/>
                  <p14:nvPr/>
                </p14:nvContentPartPr>
                <p14:xfrm>
                  <a:off x="5380136" y="4995159"/>
                  <a:ext cx="204840" cy="97200"/>
                </p14:xfrm>
              </p:contentPart>
            </mc:Choice>
            <mc:Fallback>
              <p:pic>
                <p:nvPicPr>
                  <p:cNvPr id="193" name="Ink 192">
                    <a:extLst>
                      <a:ext uri="{FF2B5EF4-FFF2-40B4-BE49-F238E27FC236}">
                        <a16:creationId xmlns:a16="http://schemas.microsoft.com/office/drawing/2014/main" id="{09480413-2C82-2B15-62AC-152D138486B0}"/>
                      </a:ext>
                    </a:extLst>
                  </p:cNvPr>
                  <p:cNvPicPr/>
                  <p:nvPr/>
                </p:nvPicPr>
                <p:blipFill>
                  <a:blip r:embed="rId194"/>
                  <a:stretch>
                    <a:fillRect/>
                  </a:stretch>
                </p:blipFill>
                <p:spPr>
                  <a:xfrm>
                    <a:off x="5371136" y="4986519"/>
                    <a:ext cx="222480" cy="1148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41D650B0-3C79-AFFC-ABE3-32BDBE479413}"/>
                </a:ext>
              </a:extLst>
            </p:cNvPr>
            <p:cNvGrpSpPr/>
            <p:nvPr/>
          </p:nvGrpSpPr>
          <p:grpSpPr>
            <a:xfrm>
              <a:off x="5912576" y="4835319"/>
              <a:ext cx="1159200" cy="480240"/>
              <a:chOff x="5912576" y="4835319"/>
              <a:chExt cx="1159200" cy="48024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95">
                <p14:nvContentPartPr>
                  <p14:cNvPr id="194" name="Ink 193">
                    <a:extLst>
                      <a:ext uri="{FF2B5EF4-FFF2-40B4-BE49-F238E27FC236}">
                        <a16:creationId xmlns:a16="http://schemas.microsoft.com/office/drawing/2014/main" id="{E872D872-5B41-B81D-C15A-A20D2C1E1EC3}"/>
                      </a:ext>
                    </a:extLst>
                  </p14:cNvPr>
                  <p14:cNvContentPartPr/>
                  <p14:nvPr/>
                </p14:nvContentPartPr>
                <p14:xfrm>
                  <a:off x="5912576" y="4991559"/>
                  <a:ext cx="138240" cy="97200"/>
                </p14:xfrm>
              </p:contentPart>
            </mc:Choice>
            <mc:Fallback>
              <p:pic>
                <p:nvPicPr>
                  <p:cNvPr id="194" name="Ink 193">
                    <a:extLst>
                      <a:ext uri="{FF2B5EF4-FFF2-40B4-BE49-F238E27FC236}">
                        <a16:creationId xmlns:a16="http://schemas.microsoft.com/office/drawing/2014/main" id="{E872D872-5B41-B81D-C15A-A20D2C1E1EC3}"/>
                      </a:ext>
                    </a:extLst>
                  </p:cNvPr>
                  <p:cNvPicPr/>
                  <p:nvPr/>
                </p:nvPicPr>
                <p:blipFill>
                  <a:blip r:embed="rId196"/>
                  <a:stretch>
                    <a:fillRect/>
                  </a:stretch>
                </p:blipFill>
                <p:spPr>
                  <a:xfrm>
                    <a:off x="5903936" y="4982919"/>
                    <a:ext cx="155880" cy="114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7">
                <p14:nvContentPartPr>
                  <p14:cNvPr id="195" name="Ink 194">
                    <a:extLst>
                      <a:ext uri="{FF2B5EF4-FFF2-40B4-BE49-F238E27FC236}">
                        <a16:creationId xmlns:a16="http://schemas.microsoft.com/office/drawing/2014/main" id="{919AEC75-C649-62DE-8CF5-DE0ABAAA8F59}"/>
                      </a:ext>
                    </a:extLst>
                  </p14:cNvPr>
                  <p14:cNvContentPartPr/>
                  <p14:nvPr/>
                </p14:nvContentPartPr>
                <p14:xfrm>
                  <a:off x="6094016" y="4835319"/>
                  <a:ext cx="96480" cy="252360"/>
                </p14:xfrm>
              </p:contentPart>
            </mc:Choice>
            <mc:Fallback>
              <p:pic>
                <p:nvPicPr>
                  <p:cNvPr id="195" name="Ink 194">
                    <a:extLst>
                      <a:ext uri="{FF2B5EF4-FFF2-40B4-BE49-F238E27FC236}">
                        <a16:creationId xmlns:a16="http://schemas.microsoft.com/office/drawing/2014/main" id="{919AEC75-C649-62DE-8CF5-DE0ABAAA8F59}"/>
                      </a:ext>
                    </a:extLst>
                  </p:cNvPr>
                  <p:cNvPicPr/>
                  <p:nvPr/>
                </p:nvPicPr>
                <p:blipFill>
                  <a:blip r:embed="rId198"/>
                  <a:stretch>
                    <a:fillRect/>
                  </a:stretch>
                </p:blipFill>
                <p:spPr>
                  <a:xfrm>
                    <a:off x="6085016" y="4826319"/>
                    <a:ext cx="114120" cy="270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9">
                <p14:nvContentPartPr>
                  <p14:cNvPr id="196" name="Ink 195">
                    <a:extLst>
                      <a:ext uri="{FF2B5EF4-FFF2-40B4-BE49-F238E27FC236}">
                        <a16:creationId xmlns:a16="http://schemas.microsoft.com/office/drawing/2014/main" id="{75A5D079-2A40-CB70-D962-8E759E1F8C94}"/>
                      </a:ext>
                    </a:extLst>
                  </p14:cNvPr>
                  <p14:cNvContentPartPr/>
                  <p14:nvPr/>
                </p14:nvContentPartPr>
                <p14:xfrm>
                  <a:off x="6192296" y="4937199"/>
                  <a:ext cx="92160" cy="150120"/>
                </p14:xfrm>
              </p:contentPart>
            </mc:Choice>
            <mc:Fallback>
              <p:pic>
                <p:nvPicPr>
                  <p:cNvPr id="196" name="Ink 195">
                    <a:extLst>
                      <a:ext uri="{FF2B5EF4-FFF2-40B4-BE49-F238E27FC236}">
                        <a16:creationId xmlns:a16="http://schemas.microsoft.com/office/drawing/2014/main" id="{75A5D079-2A40-CB70-D962-8E759E1F8C94}"/>
                      </a:ext>
                    </a:extLst>
                  </p:cNvPr>
                  <p:cNvPicPr/>
                  <p:nvPr/>
                </p:nvPicPr>
                <p:blipFill>
                  <a:blip r:embed="rId200"/>
                  <a:stretch>
                    <a:fillRect/>
                  </a:stretch>
                </p:blipFill>
                <p:spPr>
                  <a:xfrm>
                    <a:off x="6183296" y="4928559"/>
                    <a:ext cx="109800" cy="167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01">
                <p14:nvContentPartPr>
                  <p14:cNvPr id="197" name="Ink 196">
                    <a:extLst>
                      <a:ext uri="{FF2B5EF4-FFF2-40B4-BE49-F238E27FC236}">
                        <a16:creationId xmlns:a16="http://schemas.microsoft.com/office/drawing/2014/main" id="{F74C0E4F-4E13-420C-DC93-9DC8B8E3D629}"/>
                      </a:ext>
                    </a:extLst>
                  </p14:cNvPr>
                  <p14:cNvContentPartPr/>
                  <p14:nvPr/>
                </p14:nvContentPartPr>
                <p14:xfrm>
                  <a:off x="6300296" y="4964199"/>
                  <a:ext cx="76320" cy="123120"/>
                </p14:xfrm>
              </p:contentPart>
            </mc:Choice>
            <mc:Fallback>
              <p:pic>
                <p:nvPicPr>
                  <p:cNvPr id="197" name="Ink 196">
                    <a:extLst>
                      <a:ext uri="{FF2B5EF4-FFF2-40B4-BE49-F238E27FC236}">
                        <a16:creationId xmlns:a16="http://schemas.microsoft.com/office/drawing/2014/main" id="{F74C0E4F-4E13-420C-DC93-9DC8B8E3D629}"/>
                      </a:ext>
                    </a:extLst>
                  </p:cNvPr>
                  <p:cNvPicPr/>
                  <p:nvPr/>
                </p:nvPicPr>
                <p:blipFill>
                  <a:blip r:embed="rId202"/>
                  <a:stretch>
                    <a:fillRect/>
                  </a:stretch>
                </p:blipFill>
                <p:spPr>
                  <a:xfrm>
                    <a:off x="6291656" y="4955199"/>
                    <a:ext cx="93960" cy="140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03">
                <p14:nvContentPartPr>
                  <p14:cNvPr id="198" name="Ink 197">
                    <a:extLst>
                      <a:ext uri="{FF2B5EF4-FFF2-40B4-BE49-F238E27FC236}">
                        <a16:creationId xmlns:a16="http://schemas.microsoft.com/office/drawing/2014/main" id="{4034D2A0-1F7E-9C18-C87E-8015E3EC5857}"/>
                      </a:ext>
                    </a:extLst>
                  </p14:cNvPr>
                  <p14:cNvContentPartPr/>
                  <p14:nvPr/>
                </p14:nvContentPartPr>
                <p14:xfrm>
                  <a:off x="6414416" y="4955559"/>
                  <a:ext cx="103680" cy="115560"/>
                </p14:xfrm>
              </p:contentPart>
            </mc:Choice>
            <mc:Fallback>
              <p:pic>
                <p:nvPicPr>
                  <p:cNvPr id="198" name="Ink 197">
                    <a:extLst>
                      <a:ext uri="{FF2B5EF4-FFF2-40B4-BE49-F238E27FC236}">
                        <a16:creationId xmlns:a16="http://schemas.microsoft.com/office/drawing/2014/main" id="{4034D2A0-1F7E-9C18-C87E-8015E3EC5857}"/>
                      </a:ext>
                    </a:extLst>
                  </p:cNvPr>
                  <p:cNvPicPr/>
                  <p:nvPr/>
                </p:nvPicPr>
                <p:blipFill>
                  <a:blip r:embed="rId204"/>
                  <a:stretch>
                    <a:fillRect/>
                  </a:stretch>
                </p:blipFill>
                <p:spPr>
                  <a:xfrm>
                    <a:off x="6405416" y="4946559"/>
                    <a:ext cx="121320" cy="133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05">
                <p14:nvContentPartPr>
                  <p14:cNvPr id="199" name="Ink 198">
                    <a:extLst>
                      <a:ext uri="{FF2B5EF4-FFF2-40B4-BE49-F238E27FC236}">
                        <a16:creationId xmlns:a16="http://schemas.microsoft.com/office/drawing/2014/main" id="{79BDED9F-5122-6392-B65E-4C275F82E460}"/>
                      </a:ext>
                    </a:extLst>
                  </p14:cNvPr>
                  <p14:cNvContentPartPr/>
                  <p14:nvPr/>
                </p14:nvContentPartPr>
                <p14:xfrm>
                  <a:off x="6536816" y="4896159"/>
                  <a:ext cx="305640" cy="419400"/>
                </p14:xfrm>
              </p:contentPart>
            </mc:Choice>
            <mc:Fallback>
              <p:pic>
                <p:nvPicPr>
                  <p:cNvPr id="199" name="Ink 198">
                    <a:extLst>
                      <a:ext uri="{FF2B5EF4-FFF2-40B4-BE49-F238E27FC236}">
                        <a16:creationId xmlns:a16="http://schemas.microsoft.com/office/drawing/2014/main" id="{79BDED9F-5122-6392-B65E-4C275F82E460}"/>
                      </a:ext>
                    </a:extLst>
                  </p:cNvPr>
                  <p:cNvPicPr/>
                  <p:nvPr/>
                </p:nvPicPr>
                <p:blipFill>
                  <a:blip r:embed="rId206"/>
                  <a:stretch>
                    <a:fillRect/>
                  </a:stretch>
                </p:blipFill>
                <p:spPr>
                  <a:xfrm>
                    <a:off x="6527816" y="4887159"/>
                    <a:ext cx="323280" cy="437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07">
                <p14:nvContentPartPr>
                  <p14:cNvPr id="202" name="Ink 201">
                    <a:extLst>
                      <a:ext uri="{FF2B5EF4-FFF2-40B4-BE49-F238E27FC236}">
                        <a16:creationId xmlns:a16="http://schemas.microsoft.com/office/drawing/2014/main" id="{04F6E254-FBF8-BF67-980B-7AD1E66546B8}"/>
                      </a:ext>
                    </a:extLst>
                  </p14:cNvPr>
                  <p14:cNvContentPartPr/>
                  <p14:nvPr/>
                </p14:nvContentPartPr>
                <p14:xfrm>
                  <a:off x="6976016" y="4913079"/>
                  <a:ext cx="57600" cy="16200"/>
                </p14:xfrm>
              </p:contentPart>
            </mc:Choice>
            <mc:Fallback>
              <p:pic>
                <p:nvPicPr>
                  <p:cNvPr id="202" name="Ink 201">
                    <a:extLst>
                      <a:ext uri="{FF2B5EF4-FFF2-40B4-BE49-F238E27FC236}">
                        <a16:creationId xmlns:a16="http://schemas.microsoft.com/office/drawing/2014/main" id="{04F6E254-FBF8-BF67-980B-7AD1E66546B8}"/>
                      </a:ext>
                    </a:extLst>
                  </p:cNvPr>
                  <p:cNvPicPr/>
                  <p:nvPr/>
                </p:nvPicPr>
                <p:blipFill>
                  <a:blip r:embed="rId208"/>
                  <a:stretch>
                    <a:fillRect/>
                  </a:stretch>
                </p:blipFill>
                <p:spPr>
                  <a:xfrm>
                    <a:off x="6967016" y="4904079"/>
                    <a:ext cx="75240" cy="33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09">
                <p14:nvContentPartPr>
                  <p14:cNvPr id="203" name="Ink 202">
                    <a:extLst>
                      <a:ext uri="{FF2B5EF4-FFF2-40B4-BE49-F238E27FC236}">
                        <a16:creationId xmlns:a16="http://schemas.microsoft.com/office/drawing/2014/main" id="{D324D2A4-0D5B-7471-A70F-947184ED54DC}"/>
                      </a:ext>
                    </a:extLst>
                  </p14:cNvPr>
                  <p14:cNvContentPartPr/>
                  <p14:nvPr/>
                </p14:nvContentPartPr>
                <p14:xfrm>
                  <a:off x="6991496" y="4979679"/>
                  <a:ext cx="80280" cy="30600"/>
                </p14:xfrm>
              </p:contentPart>
            </mc:Choice>
            <mc:Fallback>
              <p:pic>
                <p:nvPicPr>
                  <p:cNvPr id="203" name="Ink 202">
                    <a:extLst>
                      <a:ext uri="{FF2B5EF4-FFF2-40B4-BE49-F238E27FC236}">
                        <a16:creationId xmlns:a16="http://schemas.microsoft.com/office/drawing/2014/main" id="{D324D2A4-0D5B-7471-A70F-947184ED54DC}"/>
                      </a:ext>
                    </a:extLst>
                  </p:cNvPr>
                  <p:cNvPicPr/>
                  <p:nvPr/>
                </p:nvPicPr>
                <p:blipFill>
                  <a:blip r:embed="rId210"/>
                  <a:stretch>
                    <a:fillRect/>
                  </a:stretch>
                </p:blipFill>
                <p:spPr>
                  <a:xfrm>
                    <a:off x="6982856" y="4970679"/>
                    <a:ext cx="97920" cy="482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94643E45-833B-803E-994B-8A969D89D0E4}"/>
                </a:ext>
              </a:extLst>
            </p:cNvPr>
            <p:cNvGrpSpPr/>
            <p:nvPr/>
          </p:nvGrpSpPr>
          <p:grpSpPr>
            <a:xfrm>
              <a:off x="7374536" y="4861959"/>
              <a:ext cx="475560" cy="240480"/>
              <a:chOff x="7374536" y="4861959"/>
              <a:chExt cx="475560" cy="2404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11">
                <p14:nvContentPartPr>
                  <p14:cNvPr id="212" name="Ink 211">
                    <a:extLst>
                      <a:ext uri="{FF2B5EF4-FFF2-40B4-BE49-F238E27FC236}">
                        <a16:creationId xmlns:a16="http://schemas.microsoft.com/office/drawing/2014/main" id="{6B3D9000-F37A-CFCD-FC53-8667492B33C7}"/>
                      </a:ext>
                    </a:extLst>
                  </p14:cNvPr>
                  <p14:cNvContentPartPr/>
                  <p14:nvPr/>
                </p14:nvContentPartPr>
                <p14:xfrm>
                  <a:off x="7374536" y="4861959"/>
                  <a:ext cx="23040" cy="177480"/>
                </p14:xfrm>
              </p:contentPart>
            </mc:Choice>
            <mc:Fallback>
              <p:pic>
                <p:nvPicPr>
                  <p:cNvPr id="212" name="Ink 211">
                    <a:extLst>
                      <a:ext uri="{FF2B5EF4-FFF2-40B4-BE49-F238E27FC236}">
                        <a16:creationId xmlns:a16="http://schemas.microsoft.com/office/drawing/2014/main" id="{6B3D9000-F37A-CFCD-FC53-8667492B33C7}"/>
                      </a:ext>
                    </a:extLst>
                  </p:cNvPr>
                  <p:cNvPicPr/>
                  <p:nvPr/>
                </p:nvPicPr>
                <p:blipFill>
                  <a:blip r:embed="rId212"/>
                  <a:stretch>
                    <a:fillRect/>
                  </a:stretch>
                </p:blipFill>
                <p:spPr>
                  <a:xfrm>
                    <a:off x="7365896" y="4853319"/>
                    <a:ext cx="40680" cy="195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13">
                <p14:nvContentPartPr>
                  <p14:cNvPr id="213" name="Ink 212">
                    <a:extLst>
                      <a:ext uri="{FF2B5EF4-FFF2-40B4-BE49-F238E27FC236}">
                        <a16:creationId xmlns:a16="http://schemas.microsoft.com/office/drawing/2014/main" id="{D8CEE7D5-DBDE-D3A5-EB51-B67B10C2D515}"/>
                      </a:ext>
                    </a:extLst>
                  </p14:cNvPr>
                  <p14:cNvContentPartPr/>
                  <p14:nvPr/>
                </p14:nvContentPartPr>
                <p14:xfrm>
                  <a:off x="7430336" y="4865919"/>
                  <a:ext cx="140040" cy="175320"/>
                </p14:xfrm>
              </p:contentPart>
            </mc:Choice>
            <mc:Fallback>
              <p:pic>
                <p:nvPicPr>
                  <p:cNvPr id="213" name="Ink 212">
                    <a:extLst>
                      <a:ext uri="{FF2B5EF4-FFF2-40B4-BE49-F238E27FC236}">
                        <a16:creationId xmlns:a16="http://schemas.microsoft.com/office/drawing/2014/main" id="{D8CEE7D5-DBDE-D3A5-EB51-B67B10C2D515}"/>
                      </a:ext>
                    </a:extLst>
                  </p:cNvPr>
                  <p:cNvPicPr/>
                  <p:nvPr/>
                </p:nvPicPr>
                <p:blipFill>
                  <a:blip r:embed="rId214"/>
                  <a:stretch>
                    <a:fillRect/>
                  </a:stretch>
                </p:blipFill>
                <p:spPr>
                  <a:xfrm>
                    <a:off x="7421696" y="4856919"/>
                    <a:ext cx="157680" cy="192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15">
                <p14:nvContentPartPr>
                  <p14:cNvPr id="214" name="Ink 213">
                    <a:extLst>
                      <a:ext uri="{FF2B5EF4-FFF2-40B4-BE49-F238E27FC236}">
                        <a16:creationId xmlns:a16="http://schemas.microsoft.com/office/drawing/2014/main" id="{492E5642-438D-2CCF-94E5-2BC8647C8F74}"/>
                      </a:ext>
                    </a:extLst>
                  </p14:cNvPr>
                  <p14:cNvContentPartPr/>
                  <p14:nvPr/>
                </p14:nvContentPartPr>
                <p14:xfrm>
                  <a:off x="7589096" y="4903359"/>
                  <a:ext cx="120240" cy="189000"/>
                </p14:xfrm>
              </p:contentPart>
            </mc:Choice>
            <mc:Fallback>
              <p:pic>
                <p:nvPicPr>
                  <p:cNvPr id="214" name="Ink 213">
                    <a:extLst>
                      <a:ext uri="{FF2B5EF4-FFF2-40B4-BE49-F238E27FC236}">
                        <a16:creationId xmlns:a16="http://schemas.microsoft.com/office/drawing/2014/main" id="{492E5642-438D-2CCF-94E5-2BC8647C8F74}"/>
                      </a:ext>
                    </a:extLst>
                  </p:cNvPr>
                  <p:cNvPicPr/>
                  <p:nvPr/>
                </p:nvPicPr>
                <p:blipFill>
                  <a:blip r:embed="rId216"/>
                  <a:stretch>
                    <a:fillRect/>
                  </a:stretch>
                </p:blipFill>
                <p:spPr>
                  <a:xfrm>
                    <a:off x="7580456" y="4894719"/>
                    <a:ext cx="137880" cy="206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17">
                <p14:nvContentPartPr>
                  <p14:cNvPr id="215" name="Ink 214">
                    <a:extLst>
                      <a:ext uri="{FF2B5EF4-FFF2-40B4-BE49-F238E27FC236}">
                        <a16:creationId xmlns:a16="http://schemas.microsoft.com/office/drawing/2014/main" id="{1DBDC92C-596C-412D-291B-884355B911CE}"/>
                      </a:ext>
                    </a:extLst>
                  </p14:cNvPr>
                  <p14:cNvContentPartPr/>
                  <p14:nvPr/>
                </p14:nvContentPartPr>
                <p14:xfrm>
                  <a:off x="7765496" y="5003799"/>
                  <a:ext cx="84600" cy="34200"/>
                </p14:xfrm>
              </p:contentPart>
            </mc:Choice>
            <mc:Fallback>
              <p:pic>
                <p:nvPicPr>
                  <p:cNvPr id="215" name="Ink 214">
                    <a:extLst>
                      <a:ext uri="{FF2B5EF4-FFF2-40B4-BE49-F238E27FC236}">
                        <a16:creationId xmlns:a16="http://schemas.microsoft.com/office/drawing/2014/main" id="{1DBDC92C-596C-412D-291B-884355B911CE}"/>
                      </a:ext>
                    </a:extLst>
                  </p:cNvPr>
                  <p:cNvPicPr/>
                  <p:nvPr/>
                </p:nvPicPr>
                <p:blipFill>
                  <a:blip r:embed="rId218"/>
                  <a:stretch>
                    <a:fillRect/>
                  </a:stretch>
                </p:blipFill>
                <p:spPr>
                  <a:xfrm>
                    <a:off x="7756496" y="4994799"/>
                    <a:ext cx="102240" cy="51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19">
                <p14:nvContentPartPr>
                  <p14:cNvPr id="216" name="Ink 215">
                    <a:extLst>
                      <a:ext uri="{FF2B5EF4-FFF2-40B4-BE49-F238E27FC236}">
                        <a16:creationId xmlns:a16="http://schemas.microsoft.com/office/drawing/2014/main" id="{211E6AAE-B530-4CB6-E885-7EEB4460A30B}"/>
                      </a:ext>
                    </a:extLst>
                  </p14:cNvPr>
                  <p14:cNvContentPartPr/>
                  <p14:nvPr/>
                </p14:nvContentPartPr>
                <p14:xfrm>
                  <a:off x="7782416" y="4924959"/>
                  <a:ext cx="21600" cy="177480"/>
                </p14:xfrm>
              </p:contentPart>
            </mc:Choice>
            <mc:Fallback>
              <p:pic>
                <p:nvPicPr>
                  <p:cNvPr id="216" name="Ink 215">
                    <a:extLst>
                      <a:ext uri="{FF2B5EF4-FFF2-40B4-BE49-F238E27FC236}">
                        <a16:creationId xmlns:a16="http://schemas.microsoft.com/office/drawing/2014/main" id="{211E6AAE-B530-4CB6-E885-7EEB4460A30B}"/>
                      </a:ext>
                    </a:extLst>
                  </p:cNvPr>
                  <p:cNvPicPr/>
                  <p:nvPr/>
                </p:nvPicPr>
                <p:blipFill>
                  <a:blip r:embed="rId220"/>
                  <a:stretch>
                    <a:fillRect/>
                  </a:stretch>
                </p:blipFill>
                <p:spPr>
                  <a:xfrm>
                    <a:off x="7773416" y="4916319"/>
                    <a:ext cx="39240" cy="1951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3041166A-ED71-72D8-1472-BEDF90FE3C76}"/>
                </a:ext>
              </a:extLst>
            </p:cNvPr>
            <p:cNvGrpSpPr/>
            <p:nvPr/>
          </p:nvGrpSpPr>
          <p:grpSpPr>
            <a:xfrm>
              <a:off x="8121896" y="4666119"/>
              <a:ext cx="1033920" cy="448560"/>
              <a:chOff x="8121896" y="4666119"/>
              <a:chExt cx="1033920" cy="44856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21">
                <p14:nvContentPartPr>
                  <p14:cNvPr id="217" name="Ink 216">
                    <a:extLst>
                      <a:ext uri="{FF2B5EF4-FFF2-40B4-BE49-F238E27FC236}">
                        <a16:creationId xmlns:a16="http://schemas.microsoft.com/office/drawing/2014/main" id="{5006A8A2-5BE9-C76A-2AE9-4F2AEF48E6AD}"/>
                      </a:ext>
                    </a:extLst>
                  </p14:cNvPr>
                  <p14:cNvContentPartPr/>
                  <p14:nvPr/>
                </p14:nvContentPartPr>
                <p14:xfrm>
                  <a:off x="8121896" y="4800399"/>
                  <a:ext cx="42480" cy="283680"/>
                </p14:xfrm>
              </p:contentPart>
            </mc:Choice>
            <mc:Fallback>
              <p:pic>
                <p:nvPicPr>
                  <p:cNvPr id="217" name="Ink 216">
                    <a:extLst>
                      <a:ext uri="{FF2B5EF4-FFF2-40B4-BE49-F238E27FC236}">
                        <a16:creationId xmlns:a16="http://schemas.microsoft.com/office/drawing/2014/main" id="{5006A8A2-5BE9-C76A-2AE9-4F2AEF48E6AD}"/>
                      </a:ext>
                    </a:extLst>
                  </p:cNvPr>
                  <p:cNvPicPr/>
                  <p:nvPr/>
                </p:nvPicPr>
                <p:blipFill>
                  <a:blip r:embed="rId222"/>
                  <a:stretch>
                    <a:fillRect/>
                  </a:stretch>
                </p:blipFill>
                <p:spPr>
                  <a:xfrm>
                    <a:off x="8113256" y="4791759"/>
                    <a:ext cx="60120" cy="301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23">
                <p14:nvContentPartPr>
                  <p14:cNvPr id="218" name="Ink 217">
                    <a:extLst>
                      <a:ext uri="{FF2B5EF4-FFF2-40B4-BE49-F238E27FC236}">
                        <a16:creationId xmlns:a16="http://schemas.microsoft.com/office/drawing/2014/main" id="{7CE68E89-CE2F-D4E4-AC70-0B699B1481B0}"/>
                      </a:ext>
                    </a:extLst>
                  </p14:cNvPr>
                  <p14:cNvContentPartPr/>
                  <p14:nvPr/>
                </p14:nvContentPartPr>
                <p14:xfrm>
                  <a:off x="8248616" y="4909479"/>
                  <a:ext cx="138240" cy="173520"/>
                </p14:xfrm>
              </p:contentPart>
            </mc:Choice>
            <mc:Fallback>
              <p:pic>
                <p:nvPicPr>
                  <p:cNvPr id="218" name="Ink 217">
                    <a:extLst>
                      <a:ext uri="{FF2B5EF4-FFF2-40B4-BE49-F238E27FC236}">
                        <a16:creationId xmlns:a16="http://schemas.microsoft.com/office/drawing/2014/main" id="{7CE68E89-CE2F-D4E4-AC70-0B699B1481B0}"/>
                      </a:ext>
                    </a:extLst>
                  </p:cNvPr>
                  <p:cNvPicPr/>
                  <p:nvPr/>
                </p:nvPicPr>
                <p:blipFill>
                  <a:blip r:embed="rId224"/>
                  <a:stretch>
                    <a:fillRect/>
                  </a:stretch>
                </p:blipFill>
                <p:spPr>
                  <a:xfrm>
                    <a:off x="8239976" y="4900839"/>
                    <a:ext cx="155880" cy="191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25">
                <p14:nvContentPartPr>
                  <p14:cNvPr id="219" name="Ink 218">
                    <a:extLst>
                      <a:ext uri="{FF2B5EF4-FFF2-40B4-BE49-F238E27FC236}">
                        <a16:creationId xmlns:a16="http://schemas.microsoft.com/office/drawing/2014/main" id="{B03EA4EB-29D5-E4F9-4047-7B39E3162D69}"/>
                      </a:ext>
                    </a:extLst>
                  </p14:cNvPr>
                  <p14:cNvContentPartPr/>
                  <p14:nvPr/>
                </p14:nvContentPartPr>
                <p14:xfrm>
                  <a:off x="8435816" y="4898679"/>
                  <a:ext cx="282240" cy="193680"/>
                </p14:xfrm>
              </p:contentPart>
            </mc:Choice>
            <mc:Fallback>
              <p:pic>
                <p:nvPicPr>
                  <p:cNvPr id="219" name="Ink 218">
                    <a:extLst>
                      <a:ext uri="{FF2B5EF4-FFF2-40B4-BE49-F238E27FC236}">
                        <a16:creationId xmlns:a16="http://schemas.microsoft.com/office/drawing/2014/main" id="{B03EA4EB-29D5-E4F9-4047-7B39E3162D69}"/>
                      </a:ext>
                    </a:extLst>
                  </p:cNvPr>
                  <p:cNvPicPr/>
                  <p:nvPr/>
                </p:nvPicPr>
                <p:blipFill>
                  <a:blip r:embed="rId226"/>
                  <a:stretch>
                    <a:fillRect/>
                  </a:stretch>
                </p:blipFill>
                <p:spPr>
                  <a:xfrm>
                    <a:off x="8427176" y="4889679"/>
                    <a:ext cx="299880" cy="211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27">
                <p14:nvContentPartPr>
                  <p14:cNvPr id="220" name="Ink 219">
                    <a:extLst>
                      <a:ext uri="{FF2B5EF4-FFF2-40B4-BE49-F238E27FC236}">
                        <a16:creationId xmlns:a16="http://schemas.microsoft.com/office/drawing/2014/main" id="{DBD377F8-DFD0-3CA5-BC43-D70D2A7DF48A}"/>
                      </a:ext>
                    </a:extLst>
                  </p14:cNvPr>
                  <p14:cNvContentPartPr/>
                  <p14:nvPr/>
                </p14:nvContentPartPr>
                <p14:xfrm>
                  <a:off x="8821736" y="4772679"/>
                  <a:ext cx="160560" cy="275760"/>
                </p14:xfrm>
              </p:contentPart>
            </mc:Choice>
            <mc:Fallback>
              <p:pic>
                <p:nvPicPr>
                  <p:cNvPr id="220" name="Ink 219">
                    <a:extLst>
                      <a:ext uri="{FF2B5EF4-FFF2-40B4-BE49-F238E27FC236}">
                        <a16:creationId xmlns:a16="http://schemas.microsoft.com/office/drawing/2014/main" id="{DBD377F8-DFD0-3CA5-BC43-D70D2A7DF48A}"/>
                      </a:ext>
                    </a:extLst>
                  </p:cNvPr>
                  <p:cNvPicPr/>
                  <p:nvPr/>
                </p:nvPicPr>
                <p:blipFill>
                  <a:blip r:embed="rId228"/>
                  <a:stretch>
                    <a:fillRect/>
                  </a:stretch>
                </p:blipFill>
                <p:spPr>
                  <a:xfrm>
                    <a:off x="8812736" y="4764039"/>
                    <a:ext cx="178200" cy="293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29">
                <p14:nvContentPartPr>
                  <p14:cNvPr id="221" name="Ink 220">
                    <a:extLst>
                      <a:ext uri="{FF2B5EF4-FFF2-40B4-BE49-F238E27FC236}">
                        <a16:creationId xmlns:a16="http://schemas.microsoft.com/office/drawing/2014/main" id="{A597FDF3-00AD-5014-B34E-95953D4D091A}"/>
                      </a:ext>
                    </a:extLst>
                  </p14:cNvPr>
                  <p14:cNvContentPartPr/>
                  <p14:nvPr/>
                </p14:nvContentPartPr>
                <p14:xfrm>
                  <a:off x="9039176" y="4666119"/>
                  <a:ext cx="116640" cy="448560"/>
                </p14:xfrm>
              </p:contentPart>
            </mc:Choice>
            <mc:Fallback>
              <p:pic>
                <p:nvPicPr>
                  <p:cNvPr id="221" name="Ink 220">
                    <a:extLst>
                      <a:ext uri="{FF2B5EF4-FFF2-40B4-BE49-F238E27FC236}">
                        <a16:creationId xmlns:a16="http://schemas.microsoft.com/office/drawing/2014/main" id="{A597FDF3-00AD-5014-B34E-95953D4D091A}"/>
                      </a:ext>
                    </a:extLst>
                  </p:cNvPr>
                  <p:cNvPicPr/>
                  <p:nvPr/>
                </p:nvPicPr>
                <p:blipFill>
                  <a:blip r:embed="rId230"/>
                  <a:stretch>
                    <a:fillRect/>
                  </a:stretch>
                </p:blipFill>
                <p:spPr>
                  <a:xfrm>
                    <a:off x="9030536" y="4657119"/>
                    <a:ext cx="134280" cy="4662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3B16475A-6BFB-3247-A701-DFFB8E2A26CA}"/>
                </a:ext>
              </a:extLst>
            </p:cNvPr>
            <p:cNvGrpSpPr/>
            <p:nvPr/>
          </p:nvGrpSpPr>
          <p:grpSpPr>
            <a:xfrm>
              <a:off x="6959096" y="5551719"/>
              <a:ext cx="166680" cy="118080"/>
              <a:chOff x="6959096" y="5551719"/>
              <a:chExt cx="166680" cy="1180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31">
                <p14:nvContentPartPr>
                  <p14:cNvPr id="222" name="Ink 221">
                    <a:extLst>
                      <a:ext uri="{FF2B5EF4-FFF2-40B4-BE49-F238E27FC236}">
                        <a16:creationId xmlns:a16="http://schemas.microsoft.com/office/drawing/2014/main" id="{750A8EE6-AD2D-4299-B2E5-7D53C5E0EE90}"/>
                      </a:ext>
                    </a:extLst>
                  </p14:cNvPr>
                  <p14:cNvContentPartPr/>
                  <p14:nvPr/>
                </p14:nvContentPartPr>
                <p14:xfrm>
                  <a:off x="6959096" y="5551719"/>
                  <a:ext cx="111600" cy="20880"/>
                </p14:xfrm>
              </p:contentPart>
            </mc:Choice>
            <mc:Fallback>
              <p:pic>
                <p:nvPicPr>
                  <p:cNvPr id="222" name="Ink 221">
                    <a:extLst>
                      <a:ext uri="{FF2B5EF4-FFF2-40B4-BE49-F238E27FC236}">
                        <a16:creationId xmlns:a16="http://schemas.microsoft.com/office/drawing/2014/main" id="{750A8EE6-AD2D-4299-B2E5-7D53C5E0EE90}"/>
                      </a:ext>
                    </a:extLst>
                  </p:cNvPr>
                  <p:cNvPicPr/>
                  <p:nvPr/>
                </p:nvPicPr>
                <p:blipFill>
                  <a:blip r:embed="rId232"/>
                  <a:stretch>
                    <a:fillRect/>
                  </a:stretch>
                </p:blipFill>
                <p:spPr>
                  <a:xfrm>
                    <a:off x="6950096" y="5542719"/>
                    <a:ext cx="129240" cy="38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33">
                <p14:nvContentPartPr>
                  <p14:cNvPr id="223" name="Ink 222">
                    <a:extLst>
                      <a:ext uri="{FF2B5EF4-FFF2-40B4-BE49-F238E27FC236}">
                        <a16:creationId xmlns:a16="http://schemas.microsoft.com/office/drawing/2014/main" id="{75F42387-AF74-647D-2ABD-EC3B20DC8FE5}"/>
                      </a:ext>
                    </a:extLst>
                  </p14:cNvPr>
                  <p14:cNvContentPartPr/>
                  <p14:nvPr/>
                </p14:nvContentPartPr>
                <p14:xfrm>
                  <a:off x="6960536" y="5640279"/>
                  <a:ext cx="165240" cy="29520"/>
                </p14:xfrm>
              </p:contentPart>
            </mc:Choice>
            <mc:Fallback>
              <p:pic>
                <p:nvPicPr>
                  <p:cNvPr id="223" name="Ink 222">
                    <a:extLst>
                      <a:ext uri="{FF2B5EF4-FFF2-40B4-BE49-F238E27FC236}">
                        <a16:creationId xmlns:a16="http://schemas.microsoft.com/office/drawing/2014/main" id="{75F42387-AF74-647D-2ABD-EC3B20DC8FE5}"/>
                      </a:ext>
                    </a:extLst>
                  </p:cNvPr>
                  <p:cNvPicPr/>
                  <p:nvPr/>
                </p:nvPicPr>
                <p:blipFill>
                  <a:blip r:embed="rId234"/>
                  <a:stretch>
                    <a:fillRect/>
                  </a:stretch>
                </p:blipFill>
                <p:spPr>
                  <a:xfrm>
                    <a:off x="6951536" y="5631279"/>
                    <a:ext cx="182880" cy="4716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>
          <mc:Choice xmlns:p14="http://schemas.microsoft.com/office/powerpoint/2010/main" Requires="p14">
            <p:contentPart p14:bwMode="auto" r:id="rId235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B76F96AB-2FAB-AECD-720C-8C298AE91B43}"/>
                    </a:ext>
                  </a:extLst>
                </p14:cNvPr>
                <p14:cNvContentPartPr/>
                <p14:nvPr/>
              </p14:nvContentPartPr>
              <p14:xfrm>
                <a:off x="5611616" y="4234119"/>
                <a:ext cx="142560" cy="16344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B76F96AB-2FAB-AECD-720C-8C298AE91B43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5602616" y="4225119"/>
                  <a:ext cx="16020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707DD6CF-FF74-5199-2237-E4E28D666DC7}"/>
                    </a:ext>
                  </a:extLst>
                </p14:cNvPr>
                <p14:cNvContentPartPr/>
                <p14:nvPr/>
              </p14:nvContentPartPr>
              <p14:xfrm>
                <a:off x="6280496" y="3423399"/>
                <a:ext cx="210600" cy="234720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707DD6CF-FF74-5199-2237-E4E28D666DC7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6271856" y="3414399"/>
                  <a:ext cx="228240" cy="25236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3AC20876-C4EA-8FEA-D805-F7B000243E0E}"/>
                </a:ext>
              </a:extLst>
            </p:cNvPr>
            <p:cNvGrpSpPr/>
            <p:nvPr/>
          </p:nvGrpSpPr>
          <p:grpSpPr>
            <a:xfrm>
              <a:off x="1706336" y="5829279"/>
              <a:ext cx="239040" cy="439920"/>
              <a:chOff x="1706336" y="5829279"/>
              <a:chExt cx="239040" cy="4399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39">
                <p14:nvContentPartPr>
                  <p14:cNvPr id="238" name="Ink 237">
                    <a:extLst>
                      <a:ext uri="{FF2B5EF4-FFF2-40B4-BE49-F238E27FC236}">
                        <a16:creationId xmlns:a16="http://schemas.microsoft.com/office/drawing/2014/main" id="{8303591B-CDD3-9709-7400-5BCE9A3EA3E3}"/>
                      </a:ext>
                    </a:extLst>
                  </p14:cNvPr>
                  <p14:cNvContentPartPr/>
                  <p14:nvPr/>
                </p14:nvContentPartPr>
                <p14:xfrm>
                  <a:off x="1795256" y="5829279"/>
                  <a:ext cx="96480" cy="56880"/>
                </p14:xfrm>
              </p:contentPart>
            </mc:Choice>
            <mc:Fallback>
              <p:pic>
                <p:nvPicPr>
                  <p:cNvPr id="238" name="Ink 237">
                    <a:extLst>
                      <a:ext uri="{FF2B5EF4-FFF2-40B4-BE49-F238E27FC236}">
                        <a16:creationId xmlns:a16="http://schemas.microsoft.com/office/drawing/2014/main" id="{8303591B-CDD3-9709-7400-5BCE9A3EA3E3}"/>
                      </a:ext>
                    </a:extLst>
                  </p:cNvPr>
                  <p:cNvPicPr/>
                  <p:nvPr/>
                </p:nvPicPr>
                <p:blipFill>
                  <a:blip r:embed="rId240"/>
                  <a:stretch>
                    <a:fillRect/>
                  </a:stretch>
                </p:blipFill>
                <p:spPr>
                  <a:xfrm>
                    <a:off x="1786256" y="5820639"/>
                    <a:ext cx="114120" cy="74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41">
                <p14:nvContentPartPr>
                  <p14:cNvPr id="239" name="Ink 238">
                    <a:extLst>
                      <a:ext uri="{FF2B5EF4-FFF2-40B4-BE49-F238E27FC236}">
                        <a16:creationId xmlns:a16="http://schemas.microsoft.com/office/drawing/2014/main" id="{498F29D4-A288-21D2-B5F7-E31F1DA049A0}"/>
                      </a:ext>
                    </a:extLst>
                  </p14:cNvPr>
                  <p14:cNvContentPartPr/>
                  <p14:nvPr/>
                </p14:nvContentPartPr>
                <p14:xfrm>
                  <a:off x="1730096" y="5860239"/>
                  <a:ext cx="126360" cy="137880"/>
                </p14:xfrm>
              </p:contentPart>
            </mc:Choice>
            <mc:Fallback>
              <p:pic>
                <p:nvPicPr>
                  <p:cNvPr id="239" name="Ink 238">
                    <a:extLst>
                      <a:ext uri="{FF2B5EF4-FFF2-40B4-BE49-F238E27FC236}">
                        <a16:creationId xmlns:a16="http://schemas.microsoft.com/office/drawing/2014/main" id="{498F29D4-A288-21D2-B5F7-E31F1DA049A0}"/>
                      </a:ext>
                    </a:extLst>
                  </p:cNvPr>
                  <p:cNvPicPr/>
                  <p:nvPr/>
                </p:nvPicPr>
                <p:blipFill>
                  <a:blip r:embed="rId242"/>
                  <a:stretch>
                    <a:fillRect/>
                  </a:stretch>
                </p:blipFill>
                <p:spPr>
                  <a:xfrm>
                    <a:off x="1721456" y="5851599"/>
                    <a:ext cx="144000" cy="155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43">
                <p14:nvContentPartPr>
                  <p14:cNvPr id="240" name="Ink 239">
                    <a:extLst>
                      <a:ext uri="{FF2B5EF4-FFF2-40B4-BE49-F238E27FC236}">
                        <a16:creationId xmlns:a16="http://schemas.microsoft.com/office/drawing/2014/main" id="{ED48FEB7-99D6-E997-A433-430CAF25F974}"/>
                      </a:ext>
                    </a:extLst>
                  </p14:cNvPr>
                  <p14:cNvContentPartPr/>
                  <p14:nvPr/>
                </p14:nvContentPartPr>
                <p14:xfrm>
                  <a:off x="1706336" y="5972199"/>
                  <a:ext cx="192600" cy="78840"/>
                </p14:xfrm>
              </p:contentPart>
            </mc:Choice>
            <mc:Fallback>
              <p:pic>
                <p:nvPicPr>
                  <p:cNvPr id="240" name="Ink 239">
                    <a:extLst>
                      <a:ext uri="{FF2B5EF4-FFF2-40B4-BE49-F238E27FC236}">
                        <a16:creationId xmlns:a16="http://schemas.microsoft.com/office/drawing/2014/main" id="{ED48FEB7-99D6-E997-A433-430CAF25F974}"/>
                      </a:ext>
                    </a:extLst>
                  </p:cNvPr>
                  <p:cNvPicPr/>
                  <p:nvPr/>
                </p:nvPicPr>
                <p:blipFill>
                  <a:blip r:embed="rId244"/>
                  <a:stretch>
                    <a:fillRect/>
                  </a:stretch>
                </p:blipFill>
                <p:spPr>
                  <a:xfrm>
                    <a:off x="1697336" y="5963559"/>
                    <a:ext cx="210240" cy="96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45">
                <p14:nvContentPartPr>
                  <p14:cNvPr id="241" name="Ink 240">
                    <a:extLst>
                      <a:ext uri="{FF2B5EF4-FFF2-40B4-BE49-F238E27FC236}">
                        <a16:creationId xmlns:a16="http://schemas.microsoft.com/office/drawing/2014/main" id="{A036FEC7-51CF-A3D8-4EC0-824D77CA7631}"/>
                      </a:ext>
                    </a:extLst>
                  </p14:cNvPr>
                  <p14:cNvContentPartPr/>
                  <p14:nvPr/>
                </p14:nvContentPartPr>
                <p14:xfrm>
                  <a:off x="1756736" y="6080199"/>
                  <a:ext cx="188640" cy="189000"/>
                </p14:xfrm>
              </p:contentPart>
            </mc:Choice>
            <mc:Fallback>
              <p:pic>
                <p:nvPicPr>
                  <p:cNvPr id="241" name="Ink 240">
                    <a:extLst>
                      <a:ext uri="{FF2B5EF4-FFF2-40B4-BE49-F238E27FC236}">
                        <a16:creationId xmlns:a16="http://schemas.microsoft.com/office/drawing/2014/main" id="{A036FEC7-51CF-A3D8-4EC0-824D77CA7631}"/>
                      </a:ext>
                    </a:extLst>
                  </p:cNvPr>
                  <p:cNvPicPr/>
                  <p:nvPr/>
                </p:nvPicPr>
                <p:blipFill>
                  <a:blip r:embed="rId246"/>
                  <a:stretch>
                    <a:fillRect/>
                  </a:stretch>
                </p:blipFill>
                <p:spPr>
                  <a:xfrm>
                    <a:off x="1747736" y="6071199"/>
                    <a:ext cx="206280" cy="2066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E270409A-8AF1-57A1-9D41-2D15267800A2}"/>
                </a:ext>
              </a:extLst>
            </p:cNvPr>
            <p:cNvGrpSpPr/>
            <p:nvPr/>
          </p:nvGrpSpPr>
          <p:grpSpPr>
            <a:xfrm>
              <a:off x="1741616" y="6404559"/>
              <a:ext cx="918000" cy="293760"/>
              <a:chOff x="1741616" y="6404559"/>
              <a:chExt cx="918000" cy="29376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47">
                <p14:nvContentPartPr>
                  <p14:cNvPr id="243" name="Ink 242">
                    <a:extLst>
                      <a:ext uri="{FF2B5EF4-FFF2-40B4-BE49-F238E27FC236}">
                        <a16:creationId xmlns:a16="http://schemas.microsoft.com/office/drawing/2014/main" id="{986A3E13-DD11-9576-8447-B9F169198043}"/>
                      </a:ext>
                    </a:extLst>
                  </p14:cNvPr>
                  <p14:cNvContentPartPr/>
                  <p14:nvPr/>
                </p14:nvContentPartPr>
                <p14:xfrm>
                  <a:off x="1803176" y="6412119"/>
                  <a:ext cx="111240" cy="50040"/>
                </p14:xfrm>
              </p:contentPart>
            </mc:Choice>
            <mc:Fallback>
              <p:pic>
                <p:nvPicPr>
                  <p:cNvPr id="243" name="Ink 242">
                    <a:extLst>
                      <a:ext uri="{FF2B5EF4-FFF2-40B4-BE49-F238E27FC236}">
                        <a16:creationId xmlns:a16="http://schemas.microsoft.com/office/drawing/2014/main" id="{986A3E13-DD11-9576-8447-B9F169198043}"/>
                      </a:ext>
                    </a:extLst>
                  </p:cNvPr>
                  <p:cNvPicPr/>
                  <p:nvPr/>
                </p:nvPicPr>
                <p:blipFill>
                  <a:blip r:embed="rId248"/>
                  <a:stretch>
                    <a:fillRect/>
                  </a:stretch>
                </p:blipFill>
                <p:spPr>
                  <a:xfrm>
                    <a:off x="1794536" y="6403119"/>
                    <a:ext cx="128880" cy="67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49">
                <p14:nvContentPartPr>
                  <p14:cNvPr id="244" name="Ink 243">
                    <a:extLst>
                      <a:ext uri="{FF2B5EF4-FFF2-40B4-BE49-F238E27FC236}">
                        <a16:creationId xmlns:a16="http://schemas.microsoft.com/office/drawing/2014/main" id="{CC0660CA-3497-FBF8-401B-054C94307216}"/>
                      </a:ext>
                    </a:extLst>
                  </p14:cNvPr>
                  <p14:cNvContentPartPr/>
                  <p14:nvPr/>
                </p14:nvContentPartPr>
                <p14:xfrm>
                  <a:off x="1741616" y="6454599"/>
                  <a:ext cx="144000" cy="199080"/>
                </p14:xfrm>
              </p:contentPart>
            </mc:Choice>
            <mc:Fallback>
              <p:pic>
                <p:nvPicPr>
                  <p:cNvPr id="244" name="Ink 243">
                    <a:extLst>
                      <a:ext uri="{FF2B5EF4-FFF2-40B4-BE49-F238E27FC236}">
                        <a16:creationId xmlns:a16="http://schemas.microsoft.com/office/drawing/2014/main" id="{CC0660CA-3497-FBF8-401B-054C94307216}"/>
                      </a:ext>
                    </a:extLst>
                  </p:cNvPr>
                  <p:cNvPicPr/>
                  <p:nvPr/>
                </p:nvPicPr>
                <p:blipFill>
                  <a:blip r:embed="rId250"/>
                  <a:stretch>
                    <a:fillRect/>
                  </a:stretch>
                </p:blipFill>
                <p:spPr>
                  <a:xfrm>
                    <a:off x="1732616" y="6445959"/>
                    <a:ext cx="161640" cy="216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51">
                <p14:nvContentPartPr>
                  <p14:cNvPr id="245" name="Ink 244">
                    <a:extLst>
                      <a:ext uri="{FF2B5EF4-FFF2-40B4-BE49-F238E27FC236}">
                        <a16:creationId xmlns:a16="http://schemas.microsoft.com/office/drawing/2014/main" id="{E1E36577-0B33-EA70-1369-E50E6859C72B}"/>
                      </a:ext>
                    </a:extLst>
                  </p14:cNvPr>
                  <p14:cNvContentPartPr/>
                  <p14:nvPr/>
                </p14:nvContentPartPr>
                <p14:xfrm>
                  <a:off x="1929896" y="6466119"/>
                  <a:ext cx="164520" cy="232200"/>
                </p14:xfrm>
              </p:contentPart>
            </mc:Choice>
            <mc:Fallback>
              <p:pic>
                <p:nvPicPr>
                  <p:cNvPr id="245" name="Ink 244">
                    <a:extLst>
                      <a:ext uri="{FF2B5EF4-FFF2-40B4-BE49-F238E27FC236}">
                        <a16:creationId xmlns:a16="http://schemas.microsoft.com/office/drawing/2014/main" id="{E1E36577-0B33-EA70-1369-E50E6859C72B}"/>
                      </a:ext>
                    </a:extLst>
                  </p:cNvPr>
                  <p:cNvPicPr/>
                  <p:nvPr/>
                </p:nvPicPr>
                <p:blipFill>
                  <a:blip r:embed="rId252"/>
                  <a:stretch>
                    <a:fillRect/>
                  </a:stretch>
                </p:blipFill>
                <p:spPr>
                  <a:xfrm>
                    <a:off x="1920896" y="6457479"/>
                    <a:ext cx="182160" cy="249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53">
                <p14:nvContentPartPr>
                  <p14:cNvPr id="246" name="Ink 245">
                    <a:extLst>
                      <a:ext uri="{FF2B5EF4-FFF2-40B4-BE49-F238E27FC236}">
                        <a16:creationId xmlns:a16="http://schemas.microsoft.com/office/drawing/2014/main" id="{071B0690-CAAE-C36C-B1D6-6F32D2D2F271}"/>
                      </a:ext>
                    </a:extLst>
                  </p14:cNvPr>
                  <p14:cNvContentPartPr/>
                  <p14:nvPr/>
                </p14:nvContentPartPr>
                <p14:xfrm>
                  <a:off x="2193776" y="6561879"/>
                  <a:ext cx="28800" cy="6840"/>
                </p14:xfrm>
              </p:contentPart>
            </mc:Choice>
            <mc:Fallback>
              <p:pic>
                <p:nvPicPr>
                  <p:cNvPr id="246" name="Ink 245">
                    <a:extLst>
                      <a:ext uri="{FF2B5EF4-FFF2-40B4-BE49-F238E27FC236}">
                        <a16:creationId xmlns:a16="http://schemas.microsoft.com/office/drawing/2014/main" id="{071B0690-CAAE-C36C-B1D6-6F32D2D2F271}"/>
                      </a:ext>
                    </a:extLst>
                  </p:cNvPr>
                  <p:cNvPicPr/>
                  <p:nvPr/>
                </p:nvPicPr>
                <p:blipFill>
                  <a:blip r:embed="rId254"/>
                  <a:stretch>
                    <a:fillRect/>
                  </a:stretch>
                </p:blipFill>
                <p:spPr>
                  <a:xfrm>
                    <a:off x="2185136" y="6553239"/>
                    <a:ext cx="46440" cy="24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55">
                <p14:nvContentPartPr>
                  <p14:cNvPr id="247" name="Ink 246">
                    <a:extLst>
                      <a:ext uri="{FF2B5EF4-FFF2-40B4-BE49-F238E27FC236}">
                        <a16:creationId xmlns:a16="http://schemas.microsoft.com/office/drawing/2014/main" id="{F416439D-EFC4-5325-4985-D3FD02917F17}"/>
                      </a:ext>
                    </a:extLst>
                  </p14:cNvPr>
                  <p14:cNvContentPartPr/>
                  <p14:nvPr/>
                </p14:nvContentPartPr>
                <p14:xfrm>
                  <a:off x="2284496" y="6475479"/>
                  <a:ext cx="120600" cy="178560"/>
                </p14:xfrm>
              </p:contentPart>
            </mc:Choice>
            <mc:Fallback>
              <p:pic>
                <p:nvPicPr>
                  <p:cNvPr id="247" name="Ink 246">
                    <a:extLst>
                      <a:ext uri="{FF2B5EF4-FFF2-40B4-BE49-F238E27FC236}">
                        <a16:creationId xmlns:a16="http://schemas.microsoft.com/office/drawing/2014/main" id="{F416439D-EFC4-5325-4985-D3FD02917F17}"/>
                      </a:ext>
                    </a:extLst>
                  </p:cNvPr>
                  <p:cNvPicPr/>
                  <p:nvPr/>
                </p:nvPicPr>
                <p:blipFill>
                  <a:blip r:embed="rId256"/>
                  <a:stretch>
                    <a:fillRect/>
                  </a:stretch>
                </p:blipFill>
                <p:spPr>
                  <a:xfrm>
                    <a:off x="2275856" y="6466479"/>
                    <a:ext cx="138240" cy="196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57">
                <p14:nvContentPartPr>
                  <p14:cNvPr id="248" name="Ink 247">
                    <a:extLst>
                      <a:ext uri="{FF2B5EF4-FFF2-40B4-BE49-F238E27FC236}">
                        <a16:creationId xmlns:a16="http://schemas.microsoft.com/office/drawing/2014/main" id="{015FE665-C530-4586-8434-5AC17E2509EE}"/>
                      </a:ext>
                    </a:extLst>
                  </p14:cNvPr>
                  <p14:cNvContentPartPr/>
                  <p14:nvPr/>
                </p14:nvContentPartPr>
                <p14:xfrm>
                  <a:off x="2450096" y="6457839"/>
                  <a:ext cx="117000" cy="118800"/>
                </p14:xfrm>
              </p:contentPart>
            </mc:Choice>
            <mc:Fallback>
              <p:pic>
                <p:nvPicPr>
                  <p:cNvPr id="248" name="Ink 247">
                    <a:extLst>
                      <a:ext uri="{FF2B5EF4-FFF2-40B4-BE49-F238E27FC236}">
                        <a16:creationId xmlns:a16="http://schemas.microsoft.com/office/drawing/2014/main" id="{015FE665-C530-4586-8434-5AC17E2509EE}"/>
                      </a:ext>
                    </a:extLst>
                  </p:cNvPr>
                  <p:cNvPicPr/>
                  <p:nvPr/>
                </p:nvPicPr>
                <p:blipFill>
                  <a:blip r:embed="rId258"/>
                  <a:stretch>
                    <a:fillRect/>
                  </a:stretch>
                </p:blipFill>
                <p:spPr>
                  <a:xfrm>
                    <a:off x="2441456" y="6449199"/>
                    <a:ext cx="134640" cy="136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59">
                <p14:nvContentPartPr>
                  <p14:cNvPr id="249" name="Ink 248">
                    <a:extLst>
                      <a:ext uri="{FF2B5EF4-FFF2-40B4-BE49-F238E27FC236}">
                        <a16:creationId xmlns:a16="http://schemas.microsoft.com/office/drawing/2014/main" id="{D10B2B85-D5E7-E1F9-74AF-F68AFAF94A5D}"/>
                      </a:ext>
                    </a:extLst>
                  </p14:cNvPr>
                  <p14:cNvContentPartPr/>
                  <p14:nvPr/>
                </p14:nvContentPartPr>
                <p14:xfrm>
                  <a:off x="2517776" y="6404559"/>
                  <a:ext cx="141840" cy="293760"/>
                </p14:xfrm>
              </p:contentPart>
            </mc:Choice>
            <mc:Fallback>
              <p:pic>
                <p:nvPicPr>
                  <p:cNvPr id="249" name="Ink 248">
                    <a:extLst>
                      <a:ext uri="{FF2B5EF4-FFF2-40B4-BE49-F238E27FC236}">
                        <a16:creationId xmlns:a16="http://schemas.microsoft.com/office/drawing/2014/main" id="{D10B2B85-D5E7-E1F9-74AF-F68AFAF94A5D}"/>
                      </a:ext>
                    </a:extLst>
                  </p:cNvPr>
                  <p:cNvPicPr/>
                  <p:nvPr/>
                </p:nvPicPr>
                <p:blipFill>
                  <a:blip r:embed="rId260"/>
                  <a:stretch>
                    <a:fillRect/>
                  </a:stretch>
                </p:blipFill>
                <p:spPr>
                  <a:xfrm>
                    <a:off x="2508776" y="6395559"/>
                    <a:ext cx="159480" cy="3114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5242FE49-874C-B64C-6E7C-7F45257D0A73}"/>
                </a:ext>
              </a:extLst>
            </p:cNvPr>
            <p:cNvGrpSpPr/>
            <p:nvPr/>
          </p:nvGrpSpPr>
          <p:grpSpPr>
            <a:xfrm>
              <a:off x="7366616" y="5478639"/>
              <a:ext cx="408960" cy="240840"/>
              <a:chOff x="7366616" y="5478639"/>
              <a:chExt cx="408960" cy="24084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61">
                <p14:nvContentPartPr>
                  <p14:cNvPr id="251" name="Ink 250">
                    <a:extLst>
                      <a:ext uri="{FF2B5EF4-FFF2-40B4-BE49-F238E27FC236}">
                        <a16:creationId xmlns:a16="http://schemas.microsoft.com/office/drawing/2014/main" id="{ECC96C0C-8512-7606-D77A-81BFA7B0493B}"/>
                      </a:ext>
                    </a:extLst>
                  </p14:cNvPr>
                  <p14:cNvContentPartPr/>
                  <p14:nvPr/>
                </p14:nvContentPartPr>
                <p14:xfrm>
                  <a:off x="7366616" y="5541999"/>
                  <a:ext cx="119520" cy="174240"/>
                </p14:xfrm>
              </p:contentPart>
            </mc:Choice>
            <mc:Fallback>
              <p:pic>
                <p:nvPicPr>
                  <p:cNvPr id="251" name="Ink 250">
                    <a:extLst>
                      <a:ext uri="{FF2B5EF4-FFF2-40B4-BE49-F238E27FC236}">
                        <a16:creationId xmlns:a16="http://schemas.microsoft.com/office/drawing/2014/main" id="{ECC96C0C-8512-7606-D77A-81BFA7B0493B}"/>
                      </a:ext>
                    </a:extLst>
                  </p:cNvPr>
                  <p:cNvPicPr/>
                  <p:nvPr/>
                </p:nvPicPr>
                <p:blipFill>
                  <a:blip r:embed="rId262"/>
                  <a:stretch>
                    <a:fillRect/>
                  </a:stretch>
                </p:blipFill>
                <p:spPr>
                  <a:xfrm>
                    <a:off x="7357976" y="5533359"/>
                    <a:ext cx="137160" cy="191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63">
                <p14:nvContentPartPr>
                  <p14:cNvPr id="252" name="Ink 251">
                    <a:extLst>
                      <a:ext uri="{FF2B5EF4-FFF2-40B4-BE49-F238E27FC236}">
                        <a16:creationId xmlns:a16="http://schemas.microsoft.com/office/drawing/2014/main" id="{39B3ADB6-5DB1-68AF-1044-E028BE702FD2}"/>
                      </a:ext>
                    </a:extLst>
                  </p14:cNvPr>
                  <p14:cNvContentPartPr/>
                  <p14:nvPr/>
                </p14:nvContentPartPr>
                <p14:xfrm>
                  <a:off x="7562096" y="5555319"/>
                  <a:ext cx="21600" cy="124920"/>
                </p14:xfrm>
              </p:contentPart>
            </mc:Choice>
            <mc:Fallback>
              <p:pic>
                <p:nvPicPr>
                  <p:cNvPr id="252" name="Ink 251">
                    <a:extLst>
                      <a:ext uri="{FF2B5EF4-FFF2-40B4-BE49-F238E27FC236}">
                        <a16:creationId xmlns:a16="http://schemas.microsoft.com/office/drawing/2014/main" id="{39B3ADB6-5DB1-68AF-1044-E028BE702FD2}"/>
                      </a:ext>
                    </a:extLst>
                  </p:cNvPr>
                  <p:cNvPicPr/>
                  <p:nvPr/>
                </p:nvPicPr>
                <p:blipFill>
                  <a:blip r:embed="rId264"/>
                  <a:stretch>
                    <a:fillRect/>
                  </a:stretch>
                </p:blipFill>
                <p:spPr>
                  <a:xfrm>
                    <a:off x="7553456" y="5546319"/>
                    <a:ext cx="39240" cy="142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65">
                <p14:nvContentPartPr>
                  <p14:cNvPr id="253" name="Ink 252">
                    <a:extLst>
                      <a:ext uri="{FF2B5EF4-FFF2-40B4-BE49-F238E27FC236}">
                        <a16:creationId xmlns:a16="http://schemas.microsoft.com/office/drawing/2014/main" id="{82DC2680-DAE0-6DFD-F1B5-9BAB438F6E76}"/>
                      </a:ext>
                    </a:extLst>
                  </p14:cNvPr>
                  <p14:cNvContentPartPr/>
                  <p14:nvPr/>
                </p14:nvContentPartPr>
                <p14:xfrm>
                  <a:off x="7639496" y="5534799"/>
                  <a:ext cx="34200" cy="184680"/>
                </p14:xfrm>
              </p:contentPart>
            </mc:Choice>
            <mc:Fallback>
              <p:pic>
                <p:nvPicPr>
                  <p:cNvPr id="253" name="Ink 252">
                    <a:extLst>
                      <a:ext uri="{FF2B5EF4-FFF2-40B4-BE49-F238E27FC236}">
                        <a16:creationId xmlns:a16="http://schemas.microsoft.com/office/drawing/2014/main" id="{82DC2680-DAE0-6DFD-F1B5-9BAB438F6E76}"/>
                      </a:ext>
                    </a:extLst>
                  </p:cNvPr>
                  <p:cNvPicPr/>
                  <p:nvPr/>
                </p:nvPicPr>
                <p:blipFill>
                  <a:blip r:embed="rId266"/>
                  <a:stretch>
                    <a:fillRect/>
                  </a:stretch>
                </p:blipFill>
                <p:spPr>
                  <a:xfrm>
                    <a:off x="7630856" y="5525799"/>
                    <a:ext cx="51840" cy="202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67">
                <p14:nvContentPartPr>
                  <p14:cNvPr id="254" name="Ink 253">
                    <a:extLst>
                      <a:ext uri="{FF2B5EF4-FFF2-40B4-BE49-F238E27FC236}">
                        <a16:creationId xmlns:a16="http://schemas.microsoft.com/office/drawing/2014/main" id="{F26FBAC2-9BAF-FBEA-4BC9-820BD4B02E1A}"/>
                      </a:ext>
                    </a:extLst>
                  </p14:cNvPr>
                  <p14:cNvContentPartPr/>
                  <p14:nvPr/>
                </p14:nvContentPartPr>
                <p14:xfrm>
                  <a:off x="7681256" y="5478639"/>
                  <a:ext cx="94320" cy="46440"/>
                </p14:xfrm>
              </p:contentPart>
            </mc:Choice>
            <mc:Fallback>
              <p:pic>
                <p:nvPicPr>
                  <p:cNvPr id="254" name="Ink 253">
                    <a:extLst>
                      <a:ext uri="{FF2B5EF4-FFF2-40B4-BE49-F238E27FC236}">
                        <a16:creationId xmlns:a16="http://schemas.microsoft.com/office/drawing/2014/main" id="{F26FBAC2-9BAF-FBEA-4BC9-820BD4B02E1A}"/>
                      </a:ext>
                    </a:extLst>
                  </p:cNvPr>
                  <p:cNvPicPr/>
                  <p:nvPr/>
                </p:nvPicPr>
                <p:blipFill>
                  <a:blip r:embed="rId268"/>
                  <a:stretch>
                    <a:fillRect/>
                  </a:stretch>
                </p:blipFill>
                <p:spPr>
                  <a:xfrm>
                    <a:off x="7672256" y="5469999"/>
                    <a:ext cx="111960" cy="640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DF388F77-41E0-84A4-8D2B-4F237742E48C}"/>
                </a:ext>
              </a:extLst>
            </p:cNvPr>
            <p:cNvGrpSpPr/>
            <p:nvPr/>
          </p:nvGrpSpPr>
          <p:grpSpPr>
            <a:xfrm>
              <a:off x="5029496" y="5214759"/>
              <a:ext cx="532800" cy="150480"/>
              <a:chOff x="5029496" y="5214759"/>
              <a:chExt cx="532800" cy="1504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69">
                <p14:nvContentPartPr>
                  <p14:cNvPr id="256" name="Ink 255">
                    <a:extLst>
                      <a:ext uri="{FF2B5EF4-FFF2-40B4-BE49-F238E27FC236}">
                        <a16:creationId xmlns:a16="http://schemas.microsoft.com/office/drawing/2014/main" id="{C58B5DCC-379B-3AAC-F40B-D36CBD897845}"/>
                      </a:ext>
                    </a:extLst>
                  </p14:cNvPr>
                  <p14:cNvContentPartPr/>
                  <p14:nvPr/>
                </p14:nvContentPartPr>
                <p14:xfrm>
                  <a:off x="5029496" y="5214759"/>
                  <a:ext cx="523080" cy="34560"/>
                </p14:xfrm>
              </p:contentPart>
            </mc:Choice>
            <mc:Fallback>
              <p:pic>
                <p:nvPicPr>
                  <p:cNvPr id="256" name="Ink 255">
                    <a:extLst>
                      <a:ext uri="{FF2B5EF4-FFF2-40B4-BE49-F238E27FC236}">
                        <a16:creationId xmlns:a16="http://schemas.microsoft.com/office/drawing/2014/main" id="{C58B5DCC-379B-3AAC-F40B-D36CBD897845}"/>
                      </a:ext>
                    </a:extLst>
                  </p:cNvPr>
                  <p:cNvPicPr/>
                  <p:nvPr/>
                </p:nvPicPr>
                <p:blipFill>
                  <a:blip r:embed="rId270"/>
                  <a:stretch>
                    <a:fillRect/>
                  </a:stretch>
                </p:blipFill>
                <p:spPr>
                  <a:xfrm>
                    <a:off x="5020496" y="5205759"/>
                    <a:ext cx="540720" cy="52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71">
                <p14:nvContentPartPr>
                  <p14:cNvPr id="257" name="Ink 256">
                    <a:extLst>
                      <a:ext uri="{FF2B5EF4-FFF2-40B4-BE49-F238E27FC236}">
                        <a16:creationId xmlns:a16="http://schemas.microsoft.com/office/drawing/2014/main" id="{F9A1743B-8E7E-7433-9321-C1EE2EDA04B4}"/>
                      </a:ext>
                    </a:extLst>
                  </p14:cNvPr>
                  <p14:cNvContentPartPr/>
                  <p14:nvPr/>
                </p14:nvContentPartPr>
                <p14:xfrm>
                  <a:off x="5123456" y="5319519"/>
                  <a:ext cx="438840" cy="45720"/>
                </p14:xfrm>
              </p:contentPart>
            </mc:Choice>
            <mc:Fallback>
              <p:pic>
                <p:nvPicPr>
                  <p:cNvPr id="257" name="Ink 256">
                    <a:extLst>
                      <a:ext uri="{FF2B5EF4-FFF2-40B4-BE49-F238E27FC236}">
                        <a16:creationId xmlns:a16="http://schemas.microsoft.com/office/drawing/2014/main" id="{F9A1743B-8E7E-7433-9321-C1EE2EDA04B4}"/>
                      </a:ext>
                    </a:extLst>
                  </p:cNvPr>
                  <p:cNvPicPr/>
                  <p:nvPr/>
                </p:nvPicPr>
                <p:blipFill>
                  <a:blip r:embed="rId272"/>
                  <a:stretch>
                    <a:fillRect/>
                  </a:stretch>
                </p:blipFill>
                <p:spPr>
                  <a:xfrm>
                    <a:off x="5114456" y="5310519"/>
                    <a:ext cx="456480" cy="633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97" name="Group 296">
              <a:extLst>
                <a:ext uri="{FF2B5EF4-FFF2-40B4-BE49-F238E27FC236}">
                  <a16:creationId xmlns:a16="http://schemas.microsoft.com/office/drawing/2014/main" id="{704131FA-FD61-F0D1-9E4D-F8AE3F59BA03}"/>
                </a:ext>
              </a:extLst>
            </p:cNvPr>
            <p:cNvGrpSpPr/>
            <p:nvPr/>
          </p:nvGrpSpPr>
          <p:grpSpPr>
            <a:xfrm>
              <a:off x="4209056" y="6062919"/>
              <a:ext cx="606240" cy="270720"/>
              <a:chOff x="4209056" y="6062919"/>
              <a:chExt cx="606240" cy="2707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73">
                <p14:nvContentPartPr>
                  <p14:cNvPr id="259" name="Ink 258">
                    <a:extLst>
                      <a:ext uri="{FF2B5EF4-FFF2-40B4-BE49-F238E27FC236}">
                        <a16:creationId xmlns:a16="http://schemas.microsoft.com/office/drawing/2014/main" id="{4821C32C-2DE5-B893-185D-D6D7965836A7}"/>
                      </a:ext>
                    </a:extLst>
                  </p14:cNvPr>
                  <p14:cNvContentPartPr/>
                  <p14:nvPr/>
                </p14:nvContentPartPr>
                <p14:xfrm>
                  <a:off x="4209056" y="6188919"/>
                  <a:ext cx="25920" cy="18720"/>
                </p14:xfrm>
              </p:contentPart>
            </mc:Choice>
            <mc:Fallback>
              <p:pic>
                <p:nvPicPr>
                  <p:cNvPr id="259" name="Ink 258">
                    <a:extLst>
                      <a:ext uri="{FF2B5EF4-FFF2-40B4-BE49-F238E27FC236}">
                        <a16:creationId xmlns:a16="http://schemas.microsoft.com/office/drawing/2014/main" id="{4821C32C-2DE5-B893-185D-D6D7965836A7}"/>
                      </a:ext>
                    </a:extLst>
                  </p:cNvPr>
                  <p:cNvPicPr/>
                  <p:nvPr/>
                </p:nvPicPr>
                <p:blipFill>
                  <a:blip r:embed="rId274"/>
                  <a:stretch>
                    <a:fillRect/>
                  </a:stretch>
                </p:blipFill>
                <p:spPr>
                  <a:xfrm>
                    <a:off x="4200056" y="6180279"/>
                    <a:ext cx="43560" cy="36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75">
                <p14:nvContentPartPr>
                  <p14:cNvPr id="260" name="Ink 259">
                    <a:extLst>
                      <a:ext uri="{FF2B5EF4-FFF2-40B4-BE49-F238E27FC236}">
                        <a16:creationId xmlns:a16="http://schemas.microsoft.com/office/drawing/2014/main" id="{1FD98203-ABCD-76ED-046F-874CF31E2AA4}"/>
                      </a:ext>
                    </a:extLst>
                  </p14:cNvPr>
                  <p14:cNvContentPartPr/>
                  <p14:nvPr/>
                </p14:nvContentPartPr>
                <p14:xfrm>
                  <a:off x="4220936" y="6267399"/>
                  <a:ext cx="145440" cy="28800"/>
                </p14:xfrm>
              </p:contentPart>
            </mc:Choice>
            <mc:Fallback>
              <p:pic>
                <p:nvPicPr>
                  <p:cNvPr id="260" name="Ink 259">
                    <a:extLst>
                      <a:ext uri="{FF2B5EF4-FFF2-40B4-BE49-F238E27FC236}">
                        <a16:creationId xmlns:a16="http://schemas.microsoft.com/office/drawing/2014/main" id="{1FD98203-ABCD-76ED-046F-874CF31E2AA4}"/>
                      </a:ext>
                    </a:extLst>
                  </p:cNvPr>
                  <p:cNvPicPr/>
                  <p:nvPr/>
                </p:nvPicPr>
                <p:blipFill>
                  <a:blip r:embed="rId276"/>
                  <a:stretch>
                    <a:fillRect/>
                  </a:stretch>
                </p:blipFill>
                <p:spPr>
                  <a:xfrm>
                    <a:off x="4212296" y="6258759"/>
                    <a:ext cx="163080" cy="46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77">
                <p14:nvContentPartPr>
                  <p14:cNvPr id="261" name="Ink 260">
                    <a:extLst>
                      <a:ext uri="{FF2B5EF4-FFF2-40B4-BE49-F238E27FC236}">
                        <a16:creationId xmlns:a16="http://schemas.microsoft.com/office/drawing/2014/main" id="{FB65061A-B4DF-0BB8-4532-98931BD8954C}"/>
                      </a:ext>
                    </a:extLst>
                  </p14:cNvPr>
                  <p14:cNvContentPartPr/>
                  <p14:nvPr/>
                </p14:nvContentPartPr>
                <p14:xfrm>
                  <a:off x="4424696" y="6062919"/>
                  <a:ext cx="136080" cy="253800"/>
                </p14:xfrm>
              </p:contentPart>
            </mc:Choice>
            <mc:Fallback>
              <p:pic>
                <p:nvPicPr>
                  <p:cNvPr id="261" name="Ink 260">
                    <a:extLst>
                      <a:ext uri="{FF2B5EF4-FFF2-40B4-BE49-F238E27FC236}">
                        <a16:creationId xmlns:a16="http://schemas.microsoft.com/office/drawing/2014/main" id="{FB65061A-B4DF-0BB8-4532-98931BD8954C}"/>
                      </a:ext>
                    </a:extLst>
                  </p:cNvPr>
                  <p:cNvPicPr/>
                  <p:nvPr/>
                </p:nvPicPr>
                <p:blipFill>
                  <a:blip r:embed="rId278"/>
                  <a:stretch>
                    <a:fillRect/>
                  </a:stretch>
                </p:blipFill>
                <p:spPr>
                  <a:xfrm>
                    <a:off x="4415696" y="6053919"/>
                    <a:ext cx="153720" cy="271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79">
                <p14:nvContentPartPr>
                  <p14:cNvPr id="262" name="Ink 261">
                    <a:extLst>
                      <a:ext uri="{FF2B5EF4-FFF2-40B4-BE49-F238E27FC236}">
                        <a16:creationId xmlns:a16="http://schemas.microsoft.com/office/drawing/2014/main" id="{127F2029-B691-F6F8-438B-1E2A7B9AB4AC}"/>
                      </a:ext>
                    </a:extLst>
                  </p14:cNvPr>
                  <p14:cNvContentPartPr/>
                  <p14:nvPr/>
                </p14:nvContentPartPr>
                <p14:xfrm>
                  <a:off x="4549256" y="6079839"/>
                  <a:ext cx="266040" cy="253800"/>
                </p14:xfrm>
              </p:contentPart>
            </mc:Choice>
            <mc:Fallback>
              <p:pic>
                <p:nvPicPr>
                  <p:cNvPr id="262" name="Ink 261">
                    <a:extLst>
                      <a:ext uri="{FF2B5EF4-FFF2-40B4-BE49-F238E27FC236}">
                        <a16:creationId xmlns:a16="http://schemas.microsoft.com/office/drawing/2014/main" id="{127F2029-B691-F6F8-438B-1E2A7B9AB4AC}"/>
                      </a:ext>
                    </a:extLst>
                  </p:cNvPr>
                  <p:cNvPicPr/>
                  <p:nvPr/>
                </p:nvPicPr>
                <p:blipFill>
                  <a:blip r:embed="rId280"/>
                  <a:stretch>
                    <a:fillRect/>
                  </a:stretch>
                </p:blipFill>
                <p:spPr>
                  <a:xfrm>
                    <a:off x="4540616" y="6071199"/>
                    <a:ext cx="283680" cy="2714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C41689E6-F646-E0F4-4445-E36E00FF1A73}"/>
                </a:ext>
              </a:extLst>
            </p:cNvPr>
            <p:cNvGrpSpPr/>
            <p:nvPr/>
          </p:nvGrpSpPr>
          <p:grpSpPr>
            <a:xfrm>
              <a:off x="5014016" y="6013239"/>
              <a:ext cx="513360" cy="311760"/>
              <a:chOff x="5014016" y="6013239"/>
              <a:chExt cx="513360" cy="31176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81">
                <p14:nvContentPartPr>
                  <p14:cNvPr id="263" name="Ink 262">
                    <a:extLst>
                      <a:ext uri="{FF2B5EF4-FFF2-40B4-BE49-F238E27FC236}">
                        <a16:creationId xmlns:a16="http://schemas.microsoft.com/office/drawing/2014/main" id="{AACE12D2-4230-C9F3-9B11-6DDC54F0C64D}"/>
                      </a:ext>
                    </a:extLst>
                  </p14:cNvPr>
                  <p14:cNvContentPartPr/>
                  <p14:nvPr/>
                </p14:nvContentPartPr>
                <p14:xfrm>
                  <a:off x="5014016" y="6158319"/>
                  <a:ext cx="122760" cy="18720"/>
                </p14:xfrm>
              </p:contentPart>
            </mc:Choice>
            <mc:Fallback>
              <p:pic>
                <p:nvPicPr>
                  <p:cNvPr id="263" name="Ink 262">
                    <a:extLst>
                      <a:ext uri="{FF2B5EF4-FFF2-40B4-BE49-F238E27FC236}">
                        <a16:creationId xmlns:a16="http://schemas.microsoft.com/office/drawing/2014/main" id="{AACE12D2-4230-C9F3-9B11-6DDC54F0C64D}"/>
                      </a:ext>
                    </a:extLst>
                  </p:cNvPr>
                  <p:cNvPicPr/>
                  <p:nvPr/>
                </p:nvPicPr>
                <p:blipFill>
                  <a:blip r:embed="rId282"/>
                  <a:stretch>
                    <a:fillRect/>
                  </a:stretch>
                </p:blipFill>
                <p:spPr>
                  <a:xfrm>
                    <a:off x="5005016" y="6149679"/>
                    <a:ext cx="140400" cy="36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83">
                <p14:nvContentPartPr>
                  <p14:cNvPr id="264" name="Ink 263">
                    <a:extLst>
                      <a:ext uri="{FF2B5EF4-FFF2-40B4-BE49-F238E27FC236}">
                        <a16:creationId xmlns:a16="http://schemas.microsoft.com/office/drawing/2014/main" id="{9240A34E-9A89-F8B3-4D2A-5E94B991ACFD}"/>
                      </a:ext>
                    </a:extLst>
                  </p14:cNvPr>
                  <p14:cNvContentPartPr/>
                  <p14:nvPr/>
                </p14:nvContentPartPr>
                <p14:xfrm>
                  <a:off x="5068016" y="6013239"/>
                  <a:ext cx="78120" cy="311760"/>
                </p14:xfrm>
              </p:contentPart>
            </mc:Choice>
            <mc:Fallback>
              <p:pic>
                <p:nvPicPr>
                  <p:cNvPr id="264" name="Ink 263">
                    <a:extLst>
                      <a:ext uri="{FF2B5EF4-FFF2-40B4-BE49-F238E27FC236}">
                        <a16:creationId xmlns:a16="http://schemas.microsoft.com/office/drawing/2014/main" id="{9240A34E-9A89-F8B3-4D2A-5E94B991ACFD}"/>
                      </a:ext>
                    </a:extLst>
                  </p:cNvPr>
                  <p:cNvPicPr/>
                  <p:nvPr/>
                </p:nvPicPr>
                <p:blipFill>
                  <a:blip r:embed="rId284"/>
                  <a:stretch>
                    <a:fillRect/>
                  </a:stretch>
                </p:blipFill>
                <p:spPr>
                  <a:xfrm>
                    <a:off x="5059376" y="6004599"/>
                    <a:ext cx="95760" cy="329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85">
                <p14:nvContentPartPr>
                  <p14:cNvPr id="265" name="Ink 264">
                    <a:extLst>
                      <a:ext uri="{FF2B5EF4-FFF2-40B4-BE49-F238E27FC236}">
                        <a16:creationId xmlns:a16="http://schemas.microsoft.com/office/drawing/2014/main" id="{8CF14BAA-AFB8-1969-0B32-C44B8B7A436B}"/>
                      </a:ext>
                    </a:extLst>
                  </p14:cNvPr>
                  <p14:cNvContentPartPr/>
                  <p14:nvPr/>
                </p14:nvContentPartPr>
                <p14:xfrm>
                  <a:off x="5201576" y="6158679"/>
                  <a:ext cx="83160" cy="128520"/>
                </p14:xfrm>
              </p:contentPart>
            </mc:Choice>
            <mc:Fallback>
              <p:pic>
                <p:nvPicPr>
                  <p:cNvPr id="265" name="Ink 264">
                    <a:extLst>
                      <a:ext uri="{FF2B5EF4-FFF2-40B4-BE49-F238E27FC236}">
                        <a16:creationId xmlns:a16="http://schemas.microsoft.com/office/drawing/2014/main" id="{8CF14BAA-AFB8-1969-0B32-C44B8B7A436B}"/>
                      </a:ext>
                    </a:extLst>
                  </p:cNvPr>
                  <p:cNvPicPr/>
                  <p:nvPr/>
                </p:nvPicPr>
                <p:blipFill>
                  <a:blip r:embed="rId286"/>
                  <a:stretch>
                    <a:fillRect/>
                  </a:stretch>
                </p:blipFill>
                <p:spPr>
                  <a:xfrm>
                    <a:off x="5192936" y="6149679"/>
                    <a:ext cx="100800" cy="146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87">
                <p14:nvContentPartPr>
                  <p14:cNvPr id="266" name="Ink 265">
                    <a:extLst>
                      <a:ext uri="{FF2B5EF4-FFF2-40B4-BE49-F238E27FC236}">
                        <a16:creationId xmlns:a16="http://schemas.microsoft.com/office/drawing/2014/main" id="{C080A00E-1288-2AB0-380A-EE982B6A2455}"/>
                      </a:ext>
                    </a:extLst>
                  </p14:cNvPr>
                  <p14:cNvContentPartPr/>
                  <p14:nvPr/>
                </p14:nvContentPartPr>
                <p14:xfrm>
                  <a:off x="5301296" y="6151479"/>
                  <a:ext cx="226080" cy="151560"/>
                </p14:xfrm>
              </p:contentPart>
            </mc:Choice>
            <mc:Fallback>
              <p:pic>
                <p:nvPicPr>
                  <p:cNvPr id="266" name="Ink 265">
                    <a:extLst>
                      <a:ext uri="{FF2B5EF4-FFF2-40B4-BE49-F238E27FC236}">
                        <a16:creationId xmlns:a16="http://schemas.microsoft.com/office/drawing/2014/main" id="{C080A00E-1288-2AB0-380A-EE982B6A2455}"/>
                      </a:ext>
                    </a:extLst>
                  </p:cNvPr>
                  <p:cNvPicPr/>
                  <p:nvPr/>
                </p:nvPicPr>
                <p:blipFill>
                  <a:blip r:embed="rId288"/>
                  <a:stretch>
                    <a:fillRect/>
                  </a:stretch>
                </p:blipFill>
                <p:spPr>
                  <a:xfrm>
                    <a:off x="5292656" y="6142839"/>
                    <a:ext cx="243720" cy="1692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4FD8176D-AA5B-E9EE-1473-494E014ED575}"/>
                </a:ext>
              </a:extLst>
            </p:cNvPr>
            <p:cNvGrpSpPr/>
            <p:nvPr/>
          </p:nvGrpSpPr>
          <p:grpSpPr>
            <a:xfrm>
              <a:off x="5770736" y="5977959"/>
              <a:ext cx="918000" cy="500400"/>
              <a:chOff x="5770736" y="5977959"/>
              <a:chExt cx="918000" cy="5004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89">
                <p14:nvContentPartPr>
                  <p14:cNvPr id="267" name="Ink 266">
                    <a:extLst>
                      <a:ext uri="{FF2B5EF4-FFF2-40B4-BE49-F238E27FC236}">
                        <a16:creationId xmlns:a16="http://schemas.microsoft.com/office/drawing/2014/main" id="{BDF3EDC0-9955-30B9-306B-FFF96F874077}"/>
                      </a:ext>
                    </a:extLst>
                  </p14:cNvPr>
                  <p14:cNvContentPartPr/>
                  <p14:nvPr/>
                </p14:nvContentPartPr>
                <p14:xfrm>
                  <a:off x="5770736" y="6146439"/>
                  <a:ext cx="231840" cy="150480"/>
                </p14:xfrm>
              </p:contentPart>
            </mc:Choice>
            <mc:Fallback>
              <p:pic>
                <p:nvPicPr>
                  <p:cNvPr id="267" name="Ink 266">
                    <a:extLst>
                      <a:ext uri="{FF2B5EF4-FFF2-40B4-BE49-F238E27FC236}">
                        <a16:creationId xmlns:a16="http://schemas.microsoft.com/office/drawing/2014/main" id="{BDF3EDC0-9955-30B9-306B-FFF96F874077}"/>
                      </a:ext>
                    </a:extLst>
                  </p:cNvPr>
                  <p:cNvPicPr/>
                  <p:nvPr/>
                </p:nvPicPr>
                <p:blipFill>
                  <a:blip r:embed="rId290"/>
                  <a:stretch>
                    <a:fillRect/>
                  </a:stretch>
                </p:blipFill>
                <p:spPr>
                  <a:xfrm>
                    <a:off x="5762096" y="6137439"/>
                    <a:ext cx="249480" cy="168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91">
                <p14:nvContentPartPr>
                  <p14:cNvPr id="268" name="Ink 267">
                    <a:extLst>
                      <a:ext uri="{FF2B5EF4-FFF2-40B4-BE49-F238E27FC236}">
                        <a16:creationId xmlns:a16="http://schemas.microsoft.com/office/drawing/2014/main" id="{3EFC6479-9132-1FDF-208F-151CC78DC21C}"/>
                      </a:ext>
                    </a:extLst>
                  </p14:cNvPr>
                  <p14:cNvContentPartPr/>
                  <p14:nvPr/>
                </p14:nvContentPartPr>
                <p14:xfrm>
                  <a:off x="5998976" y="5979399"/>
                  <a:ext cx="71280" cy="281520"/>
                </p14:xfrm>
              </p:contentPart>
            </mc:Choice>
            <mc:Fallback>
              <p:pic>
                <p:nvPicPr>
                  <p:cNvPr id="268" name="Ink 267">
                    <a:extLst>
                      <a:ext uri="{FF2B5EF4-FFF2-40B4-BE49-F238E27FC236}">
                        <a16:creationId xmlns:a16="http://schemas.microsoft.com/office/drawing/2014/main" id="{3EFC6479-9132-1FDF-208F-151CC78DC21C}"/>
                      </a:ext>
                    </a:extLst>
                  </p:cNvPr>
                  <p:cNvPicPr/>
                  <p:nvPr/>
                </p:nvPicPr>
                <p:blipFill>
                  <a:blip r:embed="rId292"/>
                  <a:stretch>
                    <a:fillRect/>
                  </a:stretch>
                </p:blipFill>
                <p:spPr>
                  <a:xfrm>
                    <a:off x="5989976" y="5970399"/>
                    <a:ext cx="88920" cy="299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93">
                <p14:nvContentPartPr>
                  <p14:cNvPr id="269" name="Ink 268">
                    <a:extLst>
                      <a:ext uri="{FF2B5EF4-FFF2-40B4-BE49-F238E27FC236}">
                        <a16:creationId xmlns:a16="http://schemas.microsoft.com/office/drawing/2014/main" id="{F0203A26-9F82-C10A-4E6C-34F0C7FD044F}"/>
                      </a:ext>
                    </a:extLst>
                  </p14:cNvPr>
                  <p14:cNvContentPartPr/>
                  <p14:nvPr/>
                </p14:nvContentPartPr>
                <p14:xfrm>
                  <a:off x="6090776" y="6116919"/>
                  <a:ext cx="94680" cy="118440"/>
                </p14:xfrm>
              </p:contentPart>
            </mc:Choice>
            <mc:Fallback>
              <p:pic>
                <p:nvPicPr>
                  <p:cNvPr id="269" name="Ink 268">
                    <a:extLst>
                      <a:ext uri="{FF2B5EF4-FFF2-40B4-BE49-F238E27FC236}">
                        <a16:creationId xmlns:a16="http://schemas.microsoft.com/office/drawing/2014/main" id="{F0203A26-9F82-C10A-4E6C-34F0C7FD044F}"/>
                      </a:ext>
                    </a:extLst>
                  </p:cNvPr>
                  <p:cNvPicPr/>
                  <p:nvPr/>
                </p:nvPicPr>
                <p:blipFill>
                  <a:blip r:embed="rId294"/>
                  <a:stretch>
                    <a:fillRect/>
                  </a:stretch>
                </p:blipFill>
                <p:spPr>
                  <a:xfrm>
                    <a:off x="6082136" y="6108279"/>
                    <a:ext cx="112320" cy="136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95">
                <p14:nvContentPartPr>
                  <p14:cNvPr id="270" name="Ink 269">
                    <a:extLst>
                      <a:ext uri="{FF2B5EF4-FFF2-40B4-BE49-F238E27FC236}">
                        <a16:creationId xmlns:a16="http://schemas.microsoft.com/office/drawing/2014/main" id="{9A0D2659-AB49-DE05-BB25-BB9A9EE6DB2A}"/>
                      </a:ext>
                    </a:extLst>
                  </p14:cNvPr>
                  <p14:cNvContentPartPr/>
                  <p14:nvPr/>
                </p14:nvContentPartPr>
                <p14:xfrm>
                  <a:off x="6243416" y="6042399"/>
                  <a:ext cx="138960" cy="218880"/>
                </p14:xfrm>
              </p:contentPart>
            </mc:Choice>
            <mc:Fallback>
              <p:pic>
                <p:nvPicPr>
                  <p:cNvPr id="270" name="Ink 269">
                    <a:extLst>
                      <a:ext uri="{FF2B5EF4-FFF2-40B4-BE49-F238E27FC236}">
                        <a16:creationId xmlns:a16="http://schemas.microsoft.com/office/drawing/2014/main" id="{9A0D2659-AB49-DE05-BB25-BB9A9EE6DB2A}"/>
                      </a:ext>
                    </a:extLst>
                  </p:cNvPr>
                  <p:cNvPicPr/>
                  <p:nvPr/>
                </p:nvPicPr>
                <p:blipFill>
                  <a:blip r:embed="rId296"/>
                  <a:stretch>
                    <a:fillRect/>
                  </a:stretch>
                </p:blipFill>
                <p:spPr>
                  <a:xfrm>
                    <a:off x="6234776" y="6033399"/>
                    <a:ext cx="156600" cy="236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97">
                <p14:nvContentPartPr>
                  <p14:cNvPr id="271" name="Ink 270">
                    <a:extLst>
                      <a:ext uri="{FF2B5EF4-FFF2-40B4-BE49-F238E27FC236}">
                        <a16:creationId xmlns:a16="http://schemas.microsoft.com/office/drawing/2014/main" id="{F274251E-9BD4-EBA9-EDC8-12CF9EADDCF2}"/>
                      </a:ext>
                    </a:extLst>
                  </p14:cNvPr>
                  <p14:cNvContentPartPr/>
                  <p14:nvPr/>
                </p14:nvContentPartPr>
                <p14:xfrm>
                  <a:off x="6387416" y="5977959"/>
                  <a:ext cx="134640" cy="285480"/>
                </p14:xfrm>
              </p:contentPart>
            </mc:Choice>
            <mc:Fallback>
              <p:pic>
                <p:nvPicPr>
                  <p:cNvPr id="271" name="Ink 270">
                    <a:extLst>
                      <a:ext uri="{FF2B5EF4-FFF2-40B4-BE49-F238E27FC236}">
                        <a16:creationId xmlns:a16="http://schemas.microsoft.com/office/drawing/2014/main" id="{F274251E-9BD4-EBA9-EDC8-12CF9EADDCF2}"/>
                      </a:ext>
                    </a:extLst>
                  </p:cNvPr>
                  <p:cNvPicPr/>
                  <p:nvPr/>
                </p:nvPicPr>
                <p:blipFill>
                  <a:blip r:embed="rId298"/>
                  <a:stretch>
                    <a:fillRect/>
                  </a:stretch>
                </p:blipFill>
                <p:spPr>
                  <a:xfrm>
                    <a:off x="6378776" y="5968959"/>
                    <a:ext cx="152280" cy="303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99">
                <p14:nvContentPartPr>
                  <p14:cNvPr id="272" name="Ink 271">
                    <a:extLst>
                      <a:ext uri="{FF2B5EF4-FFF2-40B4-BE49-F238E27FC236}">
                        <a16:creationId xmlns:a16="http://schemas.microsoft.com/office/drawing/2014/main" id="{97A8BBEA-8D8C-8038-ED76-6CA01CCAED0E}"/>
                      </a:ext>
                    </a:extLst>
                  </p14:cNvPr>
                  <p14:cNvContentPartPr/>
                  <p14:nvPr/>
                </p14:nvContentPartPr>
                <p14:xfrm>
                  <a:off x="6538976" y="6134559"/>
                  <a:ext cx="149760" cy="343800"/>
                </p14:xfrm>
              </p:contentPart>
            </mc:Choice>
            <mc:Fallback>
              <p:pic>
                <p:nvPicPr>
                  <p:cNvPr id="272" name="Ink 271">
                    <a:extLst>
                      <a:ext uri="{FF2B5EF4-FFF2-40B4-BE49-F238E27FC236}">
                        <a16:creationId xmlns:a16="http://schemas.microsoft.com/office/drawing/2014/main" id="{97A8BBEA-8D8C-8038-ED76-6CA01CCAED0E}"/>
                      </a:ext>
                    </a:extLst>
                  </p:cNvPr>
                  <p:cNvPicPr/>
                  <p:nvPr/>
                </p:nvPicPr>
                <p:blipFill>
                  <a:blip r:embed="rId300"/>
                  <a:stretch>
                    <a:fillRect/>
                  </a:stretch>
                </p:blipFill>
                <p:spPr>
                  <a:xfrm>
                    <a:off x="6530336" y="6125559"/>
                    <a:ext cx="167400" cy="3614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94" name="Group 293">
              <a:extLst>
                <a:ext uri="{FF2B5EF4-FFF2-40B4-BE49-F238E27FC236}">
                  <a16:creationId xmlns:a16="http://schemas.microsoft.com/office/drawing/2014/main" id="{663341FA-3990-3B5C-8050-22637F64FA52}"/>
                </a:ext>
              </a:extLst>
            </p:cNvPr>
            <p:cNvGrpSpPr/>
            <p:nvPr/>
          </p:nvGrpSpPr>
          <p:grpSpPr>
            <a:xfrm>
              <a:off x="6880256" y="6092079"/>
              <a:ext cx="213120" cy="189360"/>
              <a:chOff x="6880256" y="6092079"/>
              <a:chExt cx="213120" cy="18936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301">
                <p14:nvContentPartPr>
                  <p14:cNvPr id="273" name="Ink 272">
                    <a:extLst>
                      <a:ext uri="{FF2B5EF4-FFF2-40B4-BE49-F238E27FC236}">
                        <a16:creationId xmlns:a16="http://schemas.microsoft.com/office/drawing/2014/main" id="{A150F259-FAD4-6FA7-4EF4-2F2646FD5B56}"/>
                      </a:ext>
                    </a:extLst>
                  </p14:cNvPr>
                  <p14:cNvContentPartPr/>
                  <p14:nvPr/>
                </p14:nvContentPartPr>
                <p14:xfrm>
                  <a:off x="6880256" y="6092079"/>
                  <a:ext cx="42120" cy="142920"/>
                </p14:xfrm>
              </p:contentPart>
            </mc:Choice>
            <mc:Fallback>
              <p:pic>
                <p:nvPicPr>
                  <p:cNvPr id="273" name="Ink 272">
                    <a:extLst>
                      <a:ext uri="{FF2B5EF4-FFF2-40B4-BE49-F238E27FC236}">
                        <a16:creationId xmlns:a16="http://schemas.microsoft.com/office/drawing/2014/main" id="{A150F259-FAD4-6FA7-4EF4-2F2646FD5B56}"/>
                      </a:ext>
                    </a:extLst>
                  </p:cNvPr>
                  <p:cNvPicPr/>
                  <p:nvPr/>
                </p:nvPicPr>
                <p:blipFill>
                  <a:blip r:embed="rId302"/>
                  <a:stretch>
                    <a:fillRect/>
                  </a:stretch>
                </p:blipFill>
                <p:spPr>
                  <a:xfrm>
                    <a:off x="6871616" y="6083079"/>
                    <a:ext cx="59760" cy="160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03">
                <p14:nvContentPartPr>
                  <p14:cNvPr id="274" name="Ink 273">
                    <a:extLst>
                      <a:ext uri="{FF2B5EF4-FFF2-40B4-BE49-F238E27FC236}">
                        <a16:creationId xmlns:a16="http://schemas.microsoft.com/office/drawing/2014/main" id="{29082F77-3320-A163-9763-F50A7E53F6A3}"/>
                      </a:ext>
                    </a:extLst>
                  </p14:cNvPr>
                  <p14:cNvContentPartPr/>
                  <p14:nvPr/>
                </p14:nvContentPartPr>
                <p14:xfrm>
                  <a:off x="7012016" y="6169479"/>
                  <a:ext cx="81360" cy="111960"/>
                </p14:xfrm>
              </p:contentPart>
            </mc:Choice>
            <mc:Fallback>
              <p:pic>
                <p:nvPicPr>
                  <p:cNvPr id="274" name="Ink 273">
                    <a:extLst>
                      <a:ext uri="{FF2B5EF4-FFF2-40B4-BE49-F238E27FC236}">
                        <a16:creationId xmlns:a16="http://schemas.microsoft.com/office/drawing/2014/main" id="{29082F77-3320-A163-9763-F50A7E53F6A3}"/>
                      </a:ext>
                    </a:extLst>
                  </p:cNvPr>
                  <p:cNvPicPr/>
                  <p:nvPr/>
                </p:nvPicPr>
                <p:blipFill>
                  <a:blip r:embed="rId304"/>
                  <a:stretch>
                    <a:fillRect/>
                  </a:stretch>
                </p:blipFill>
                <p:spPr>
                  <a:xfrm>
                    <a:off x="7003376" y="6160839"/>
                    <a:ext cx="99000" cy="1296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93" name="Group 292">
              <a:extLst>
                <a:ext uri="{FF2B5EF4-FFF2-40B4-BE49-F238E27FC236}">
                  <a16:creationId xmlns:a16="http://schemas.microsoft.com/office/drawing/2014/main" id="{816E5A39-A63A-68BC-82BA-FC231D4F2DF8}"/>
                </a:ext>
              </a:extLst>
            </p:cNvPr>
            <p:cNvGrpSpPr/>
            <p:nvPr/>
          </p:nvGrpSpPr>
          <p:grpSpPr>
            <a:xfrm>
              <a:off x="7408016" y="5907759"/>
              <a:ext cx="1229400" cy="414000"/>
              <a:chOff x="7408016" y="5907759"/>
              <a:chExt cx="1229400" cy="4140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305">
                <p14:nvContentPartPr>
                  <p14:cNvPr id="275" name="Ink 274">
                    <a:extLst>
                      <a:ext uri="{FF2B5EF4-FFF2-40B4-BE49-F238E27FC236}">
                        <a16:creationId xmlns:a16="http://schemas.microsoft.com/office/drawing/2014/main" id="{D85B743F-4B11-34D0-BFA5-DC02ADFD8BB4}"/>
                      </a:ext>
                    </a:extLst>
                  </p14:cNvPr>
                  <p14:cNvContentPartPr/>
                  <p14:nvPr/>
                </p14:nvContentPartPr>
                <p14:xfrm>
                  <a:off x="7408016" y="6006039"/>
                  <a:ext cx="390600" cy="234000"/>
                </p14:xfrm>
              </p:contentPart>
            </mc:Choice>
            <mc:Fallback>
              <p:pic>
                <p:nvPicPr>
                  <p:cNvPr id="275" name="Ink 274">
                    <a:extLst>
                      <a:ext uri="{FF2B5EF4-FFF2-40B4-BE49-F238E27FC236}">
                        <a16:creationId xmlns:a16="http://schemas.microsoft.com/office/drawing/2014/main" id="{D85B743F-4B11-34D0-BFA5-DC02ADFD8BB4}"/>
                      </a:ext>
                    </a:extLst>
                  </p:cNvPr>
                  <p:cNvPicPr/>
                  <p:nvPr/>
                </p:nvPicPr>
                <p:blipFill>
                  <a:blip r:embed="rId306"/>
                  <a:stretch>
                    <a:fillRect/>
                  </a:stretch>
                </p:blipFill>
                <p:spPr>
                  <a:xfrm>
                    <a:off x="7399016" y="5997399"/>
                    <a:ext cx="408240" cy="251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07">
                <p14:nvContentPartPr>
                  <p14:cNvPr id="276" name="Ink 275">
                    <a:extLst>
                      <a:ext uri="{FF2B5EF4-FFF2-40B4-BE49-F238E27FC236}">
                        <a16:creationId xmlns:a16="http://schemas.microsoft.com/office/drawing/2014/main" id="{AC0E8A64-FD84-2DC9-BE3E-7CFD5BA83EBB}"/>
                      </a:ext>
                    </a:extLst>
                  </p14:cNvPr>
                  <p14:cNvContentPartPr/>
                  <p14:nvPr/>
                </p14:nvContentPartPr>
                <p14:xfrm>
                  <a:off x="7523936" y="6134559"/>
                  <a:ext cx="123840" cy="131400"/>
                </p14:xfrm>
              </p:contentPart>
            </mc:Choice>
            <mc:Fallback>
              <p:pic>
                <p:nvPicPr>
                  <p:cNvPr id="276" name="Ink 275">
                    <a:extLst>
                      <a:ext uri="{FF2B5EF4-FFF2-40B4-BE49-F238E27FC236}">
                        <a16:creationId xmlns:a16="http://schemas.microsoft.com/office/drawing/2014/main" id="{AC0E8A64-FD84-2DC9-BE3E-7CFD5BA83EBB}"/>
                      </a:ext>
                    </a:extLst>
                  </p:cNvPr>
                  <p:cNvPicPr/>
                  <p:nvPr/>
                </p:nvPicPr>
                <p:blipFill>
                  <a:blip r:embed="rId308"/>
                  <a:stretch>
                    <a:fillRect/>
                  </a:stretch>
                </p:blipFill>
                <p:spPr>
                  <a:xfrm>
                    <a:off x="7515296" y="6125559"/>
                    <a:ext cx="141480" cy="149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09">
                <p14:nvContentPartPr>
                  <p14:cNvPr id="277" name="Ink 276">
                    <a:extLst>
                      <a:ext uri="{FF2B5EF4-FFF2-40B4-BE49-F238E27FC236}">
                        <a16:creationId xmlns:a16="http://schemas.microsoft.com/office/drawing/2014/main" id="{3D2AD379-84E1-8319-FF6E-E1A99FF32507}"/>
                      </a:ext>
                    </a:extLst>
                  </p14:cNvPr>
                  <p14:cNvContentPartPr/>
                  <p14:nvPr/>
                </p14:nvContentPartPr>
                <p14:xfrm>
                  <a:off x="7710776" y="6139239"/>
                  <a:ext cx="95040" cy="101520"/>
                </p14:xfrm>
              </p:contentPart>
            </mc:Choice>
            <mc:Fallback>
              <p:pic>
                <p:nvPicPr>
                  <p:cNvPr id="277" name="Ink 276">
                    <a:extLst>
                      <a:ext uri="{FF2B5EF4-FFF2-40B4-BE49-F238E27FC236}">
                        <a16:creationId xmlns:a16="http://schemas.microsoft.com/office/drawing/2014/main" id="{3D2AD379-84E1-8319-FF6E-E1A99FF32507}"/>
                      </a:ext>
                    </a:extLst>
                  </p:cNvPr>
                  <p:cNvPicPr/>
                  <p:nvPr/>
                </p:nvPicPr>
                <p:blipFill>
                  <a:blip r:embed="rId310"/>
                  <a:stretch>
                    <a:fillRect/>
                  </a:stretch>
                </p:blipFill>
                <p:spPr>
                  <a:xfrm>
                    <a:off x="7702136" y="6130599"/>
                    <a:ext cx="112680" cy="119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11">
                <p14:nvContentPartPr>
                  <p14:cNvPr id="278" name="Ink 277">
                    <a:extLst>
                      <a:ext uri="{FF2B5EF4-FFF2-40B4-BE49-F238E27FC236}">
                        <a16:creationId xmlns:a16="http://schemas.microsoft.com/office/drawing/2014/main" id="{5D099C74-3E68-89FA-45C8-1AA409E3FEB6}"/>
                      </a:ext>
                    </a:extLst>
                  </p14:cNvPr>
                  <p14:cNvContentPartPr/>
                  <p14:nvPr/>
                </p14:nvContentPartPr>
                <p14:xfrm>
                  <a:off x="7767656" y="6147879"/>
                  <a:ext cx="30600" cy="173880"/>
                </p14:xfrm>
              </p:contentPart>
            </mc:Choice>
            <mc:Fallback>
              <p:pic>
                <p:nvPicPr>
                  <p:cNvPr id="278" name="Ink 277">
                    <a:extLst>
                      <a:ext uri="{FF2B5EF4-FFF2-40B4-BE49-F238E27FC236}">
                        <a16:creationId xmlns:a16="http://schemas.microsoft.com/office/drawing/2014/main" id="{5D099C74-3E68-89FA-45C8-1AA409E3FEB6}"/>
                      </a:ext>
                    </a:extLst>
                  </p:cNvPr>
                  <p:cNvPicPr/>
                  <p:nvPr/>
                </p:nvPicPr>
                <p:blipFill>
                  <a:blip r:embed="rId312"/>
                  <a:stretch>
                    <a:fillRect/>
                  </a:stretch>
                </p:blipFill>
                <p:spPr>
                  <a:xfrm>
                    <a:off x="7759016" y="6138879"/>
                    <a:ext cx="48240" cy="191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13">
                <p14:nvContentPartPr>
                  <p14:cNvPr id="279" name="Ink 278">
                    <a:extLst>
                      <a:ext uri="{FF2B5EF4-FFF2-40B4-BE49-F238E27FC236}">
                        <a16:creationId xmlns:a16="http://schemas.microsoft.com/office/drawing/2014/main" id="{551CF446-DA73-452E-5DD8-60A329D0A402}"/>
                      </a:ext>
                    </a:extLst>
                  </p14:cNvPr>
                  <p14:cNvContentPartPr/>
                  <p14:nvPr/>
                </p14:nvContentPartPr>
                <p14:xfrm>
                  <a:off x="7917056" y="5984079"/>
                  <a:ext cx="193680" cy="255960"/>
                </p14:xfrm>
              </p:contentPart>
            </mc:Choice>
            <mc:Fallback>
              <p:pic>
                <p:nvPicPr>
                  <p:cNvPr id="279" name="Ink 278">
                    <a:extLst>
                      <a:ext uri="{FF2B5EF4-FFF2-40B4-BE49-F238E27FC236}">
                        <a16:creationId xmlns:a16="http://schemas.microsoft.com/office/drawing/2014/main" id="{551CF446-DA73-452E-5DD8-60A329D0A402}"/>
                      </a:ext>
                    </a:extLst>
                  </p:cNvPr>
                  <p:cNvPicPr/>
                  <p:nvPr/>
                </p:nvPicPr>
                <p:blipFill>
                  <a:blip r:embed="rId314"/>
                  <a:stretch>
                    <a:fillRect/>
                  </a:stretch>
                </p:blipFill>
                <p:spPr>
                  <a:xfrm>
                    <a:off x="7908056" y="5975079"/>
                    <a:ext cx="211320" cy="273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15">
                <p14:nvContentPartPr>
                  <p14:cNvPr id="280" name="Ink 279">
                    <a:extLst>
                      <a:ext uri="{FF2B5EF4-FFF2-40B4-BE49-F238E27FC236}">
                        <a16:creationId xmlns:a16="http://schemas.microsoft.com/office/drawing/2014/main" id="{D2257F69-A627-5BA1-DDBF-9398E4A5B704}"/>
                      </a:ext>
                    </a:extLst>
                  </p14:cNvPr>
                  <p14:cNvContentPartPr/>
                  <p14:nvPr/>
                </p14:nvContentPartPr>
                <p14:xfrm>
                  <a:off x="8147816" y="6120879"/>
                  <a:ext cx="190080" cy="108720"/>
                </p14:xfrm>
              </p:contentPart>
            </mc:Choice>
            <mc:Fallback>
              <p:pic>
                <p:nvPicPr>
                  <p:cNvPr id="280" name="Ink 279">
                    <a:extLst>
                      <a:ext uri="{FF2B5EF4-FFF2-40B4-BE49-F238E27FC236}">
                        <a16:creationId xmlns:a16="http://schemas.microsoft.com/office/drawing/2014/main" id="{D2257F69-A627-5BA1-DDBF-9398E4A5B704}"/>
                      </a:ext>
                    </a:extLst>
                  </p:cNvPr>
                  <p:cNvPicPr/>
                  <p:nvPr/>
                </p:nvPicPr>
                <p:blipFill>
                  <a:blip r:embed="rId316"/>
                  <a:stretch>
                    <a:fillRect/>
                  </a:stretch>
                </p:blipFill>
                <p:spPr>
                  <a:xfrm>
                    <a:off x="8139176" y="6112239"/>
                    <a:ext cx="207720" cy="126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17">
                <p14:nvContentPartPr>
                  <p14:cNvPr id="281" name="Ink 280">
                    <a:extLst>
                      <a:ext uri="{FF2B5EF4-FFF2-40B4-BE49-F238E27FC236}">
                        <a16:creationId xmlns:a16="http://schemas.microsoft.com/office/drawing/2014/main" id="{23961600-D73C-DE10-AD07-2A963B92E0A1}"/>
                      </a:ext>
                    </a:extLst>
                  </p14:cNvPr>
                  <p14:cNvContentPartPr/>
                  <p14:nvPr/>
                </p14:nvContentPartPr>
                <p14:xfrm>
                  <a:off x="8387936" y="5907759"/>
                  <a:ext cx="249480" cy="365040"/>
                </p14:xfrm>
              </p:contentPart>
            </mc:Choice>
            <mc:Fallback>
              <p:pic>
                <p:nvPicPr>
                  <p:cNvPr id="281" name="Ink 280">
                    <a:extLst>
                      <a:ext uri="{FF2B5EF4-FFF2-40B4-BE49-F238E27FC236}">
                        <a16:creationId xmlns:a16="http://schemas.microsoft.com/office/drawing/2014/main" id="{23961600-D73C-DE10-AD07-2A963B92E0A1}"/>
                      </a:ext>
                    </a:extLst>
                  </p:cNvPr>
                  <p:cNvPicPr/>
                  <p:nvPr/>
                </p:nvPicPr>
                <p:blipFill>
                  <a:blip r:embed="rId318"/>
                  <a:stretch>
                    <a:fillRect/>
                  </a:stretch>
                </p:blipFill>
                <p:spPr>
                  <a:xfrm>
                    <a:off x="8378936" y="5899119"/>
                    <a:ext cx="267120" cy="3826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92" name="Group 291">
              <a:extLst>
                <a:ext uri="{FF2B5EF4-FFF2-40B4-BE49-F238E27FC236}">
                  <a16:creationId xmlns:a16="http://schemas.microsoft.com/office/drawing/2014/main" id="{A8F5FFF1-A7CA-FDA2-0C2A-D2C3692EB034}"/>
                </a:ext>
              </a:extLst>
            </p:cNvPr>
            <p:cNvGrpSpPr/>
            <p:nvPr/>
          </p:nvGrpSpPr>
          <p:grpSpPr>
            <a:xfrm>
              <a:off x="8911016" y="5979399"/>
              <a:ext cx="581040" cy="272880"/>
              <a:chOff x="8911016" y="5979399"/>
              <a:chExt cx="581040" cy="2728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319">
                <p14:nvContentPartPr>
                  <p14:cNvPr id="282" name="Ink 281">
                    <a:extLst>
                      <a:ext uri="{FF2B5EF4-FFF2-40B4-BE49-F238E27FC236}">
                        <a16:creationId xmlns:a16="http://schemas.microsoft.com/office/drawing/2014/main" id="{7DA2F927-6079-7B26-A9A4-E4593780DE5C}"/>
                      </a:ext>
                    </a:extLst>
                  </p14:cNvPr>
                  <p14:cNvContentPartPr/>
                  <p14:nvPr/>
                </p14:nvContentPartPr>
                <p14:xfrm>
                  <a:off x="8929016" y="5979399"/>
                  <a:ext cx="30240" cy="272880"/>
                </p14:xfrm>
              </p:contentPart>
            </mc:Choice>
            <mc:Fallback>
              <p:pic>
                <p:nvPicPr>
                  <p:cNvPr id="282" name="Ink 281">
                    <a:extLst>
                      <a:ext uri="{FF2B5EF4-FFF2-40B4-BE49-F238E27FC236}">
                        <a16:creationId xmlns:a16="http://schemas.microsoft.com/office/drawing/2014/main" id="{7DA2F927-6079-7B26-A9A4-E4593780DE5C}"/>
                      </a:ext>
                    </a:extLst>
                  </p:cNvPr>
                  <p:cNvPicPr/>
                  <p:nvPr/>
                </p:nvPicPr>
                <p:blipFill>
                  <a:blip r:embed="rId320"/>
                  <a:stretch>
                    <a:fillRect/>
                  </a:stretch>
                </p:blipFill>
                <p:spPr>
                  <a:xfrm>
                    <a:off x="8920016" y="5970399"/>
                    <a:ext cx="47880" cy="290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21">
                <p14:nvContentPartPr>
                  <p14:cNvPr id="283" name="Ink 282">
                    <a:extLst>
                      <a:ext uri="{FF2B5EF4-FFF2-40B4-BE49-F238E27FC236}">
                        <a16:creationId xmlns:a16="http://schemas.microsoft.com/office/drawing/2014/main" id="{EC57301A-2E58-A3CD-5411-7CA8DCBE59FF}"/>
                      </a:ext>
                    </a:extLst>
                  </p14:cNvPr>
                  <p14:cNvContentPartPr/>
                  <p14:nvPr/>
                </p14:nvContentPartPr>
                <p14:xfrm>
                  <a:off x="8911016" y="6022239"/>
                  <a:ext cx="122400" cy="23760"/>
                </p14:xfrm>
              </p:contentPart>
            </mc:Choice>
            <mc:Fallback>
              <p:pic>
                <p:nvPicPr>
                  <p:cNvPr id="283" name="Ink 282">
                    <a:extLst>
                      <a:ext uri="{FF2B5EF4-FFF2-40B4-BE49-F238E27FC236}">
                        <a16:creationId xmlns:a16="http://schemas.microsoft.com/office/drawing/2014/main" id="{EC57301A-2E58-A3CD-5411-7CA8DCBE59FF}"/>
                      </a:ext>
                    </a:extLst>
                  </p:cNvPr>
                  <p:cNvPicPr/>
                  <p:nvPr/>
                </p:nvPicPr>
                <p:blipFill>
                  <a:blip r:embed="rId322"/>
                  <a:stretch>
                    <a:fillRect/>
                  </a:stretch>
                </p:blipFill>
                <p:spPr>
                  <a:xfrm>
                    <a:off x="8902376" y="6013239"/>
                    <a:ext cx="140040" cy="41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23">
                <p14:nvContentPartPr>
                  <p14:cNvPr id="284" name="Ink 283">
                    <a:extLst>
                      <a:ext uri="{FF2B5EF4-FFF2-40B4-BE49-F238E27FC236}">
                        <a16:creationId xmlns:a16="http://schemas.microsoft.com/office/drawing/2014/main" id="{DAE281B9-ECA1-9278-ED92-6A2329FEE90D}"/>
                      </a:ext>
                    </a:extLst>
                  </p14:cNvPr>
                  <p14:cNvContentPartPr/>
                  <p14:nvPr/>
                </p14:nvContentPartPr>
                <p14:xfrm>
                  <a:off x="8926496" y="6098199"/>
                  <a:ext cx="293040" cy="92160"/>
                </p14:xfrm>
              </p:contentPart>
            </mc:Choice>
            <mc:Fallback>
              <p:pic>
                <p:nvPicPr>
                  <p:cNvPr id="284" name="Ink 283">
                    <a:extLst>
                      <a:ext uri="{FF2B5EF4-FFF2-40B4-BE49-F238E27FC236}">
                        <a16:creationId xmlns:a16="http://schemas.microsoft.com/office/drawing/2014/main" id="{DAE281B9-ECA1-9278-ED92-6A2329FEE90D}"/>
                      </a:ext>
                    </a:extLst>
                  </p:cNvPr>
                  <p:cNvPicPr/>
                  <p:nvPr/>
                </p:nvPicPr>
                <p:blipFill>
                  <a:blip r:embed="rId324"/>
                  <a:stretch>
                    <a:fillRect/>
                  </a:stretch>
                </p:blipFill>
                <p:spPr>
                  <a:xfrm>
                    <a:off x="8917856" y="6089559"/>
                    <a:ext cx="310680" cy="109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25">
                <p14:nvContentPartPr>
                  <p14:cNvPr id="285" name="Ink 284">
                    <a:extLst>
                      <a:ext uri="{FF2B5EF4-FFF2-40B4-BE49-F238E27FC236}">
                        <a16:creationId xmlns:a16="http://schemas.microsoft.com/office/drawing/2014/main" id="{4A1CCAAD-8829-914A-CF0E-D41297F04AB8}"/>
                      </a:ext>
                    </a:extLst>
                  </p14:cNvPr>
                  <p14:cNvContentPartPr/>
                  <p14:nvPr/>
                </p14:nvContentPartPr>
                <p14:xfrm>
                  <a:off x="9269216" y="6070119"/>
                  <a:ext cx="222840" cy="146520"/>
                </p14:xfrm>
              </p:contentPart>
            </mc:Choice>
            <mc:Fallback>
              <p:pic>
                <p:nvPicPr>
                  <p:cNvPr id="285" name="Ink 284">
                    <a:extLst>
                      <a:ext uri="{FF2B5EF4-FFF2-40B4-BE49-F238E27FC236}">
                        <a16:creationId xmlns:a16="http://schemas.microsoft.com/office/drawing/2014/main" id="{4A1CCAAD-8829-914A-CF0E-D41297F04AB8}"/>
                      </a:ext>
                    </a:extLst>
                  </p:cNvPr>
                  <p:cNvPicPr/>
                  <p:nvPr/>
                </p:nvPicPr>
                <p:blipFill>
                  <a:blip r:embed="rId326"/>
                  <a:stretch>
                    <a:fillRect/>
                  </a:stretch>
                </p:blipFill>
                <p:spPr>
                  <a:xfrm>
                    <a:off x="9260576" y="6061119"/>
                    <a:ext cx="240480" cy="16416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>
          <mc:Choice xmlns:p14="http://schemas.microsoft.com/office/powerpoint/2010/main" Requires="p14">
            <p:contentPart p14:bwMode="auto" r:id="rId327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BF6270F4-9355-703C-D073-8655618F53CE}"/>
                    </a:ext>
                  </a:extLst>
                </p14:cNvPr>
                <p14:cNvContentPartPr/>
                <p14:nvPr/>
              </p14:nvContentPartPr>
              <p14:xfrm>
                <a:off x="9717416" y="6100359"/>
                <a:ext cx="138600" cy="66600"/>
              </p14:xfrm>
            </p:contentPart>
          </mc:Choice>
          <mc:Fallback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BF6270F4-9355-703C-D073-8655618F53CE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9708776" y="6091719"/>
                  <a:ext cx="156240" cy="8424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CCDE00F6-3BDB-4D5E-14A4-1569CCA9E62C}"/>
                </a:ext>
              </a:extLst>
            </p:cNvPr>
            <p:cNvGrpSpPr/>
            <p:nvPr/>
          </p:nvGrpSpPr>
          <p:grpSpPr>
            <a:xfrm>
              <a:off x="11247056" y="5854479"/>
              <a:ext cx="212400" cy="489600"/>
              <a:chOff x="11247056" y="5854479"/>
              <a:chExt cx="212400" cy="4896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329">
                <p14:nvContentPartPr>
                  <p14:cNvPr id="299" name="Ink 298">
                    <a:extLst>
                      <a:ext uri="{FF2B5EF4-FFF2-40B4-BE49-F238E27FC236}">
                        <a16:creationId xmlns:a16="http://schemas.microsoft.com/office/drawing/2014/main" id="{4237643A-B699-4ADF-3E43-A52369254BCA}"/>
                      </a:ext>
                    </a:extLst>
                  </p14:cNvPr>
                  <p14:cNvContentPartPr/>
                  <p14:nvPr/>
                </p14:nvContentPartPr>
                <p14:xfrm>
                  <a:off x="11247056" y="5854479"/>
                  <a:ext cx="187920" cy="489600"/>
                </p14:xfrm>
              </p:contentPart>
            </mc:Choice>
            <mc:Fallback>
              <p:pic>
                <p:nvPicPr>
                  <p:cNvPr id="299" name="Ink 298">
                    <a:extLst>
                      <a:ext uri="{FF2B5EF4-FFF2-40B4-BE49-F238E27FC236}">
                        <a16:creationId xmlns:a16="http://schemas.microsoft.com/office/drawing/2014/main" id="{4237643A-B699-4ADF-3E43-A52369254BCA}"/>
                      </a:ext>
                    </a:extLst>
                  </p:cNvPr>
                  <p:cNvPicPr/>
                  <p:nvPr/>
                </p:nvPicPr>
                <p:blipFill>
                  <a:blip r:embed="rId330"/>
                  <a:stretch>
                    <a:fillRect/>
                  </a:stretch>
                </p:blipFill>
                <p:spPr>
                  <a:xfrm>
                    <a:off x="11238056" y="5845839"/>
                    <a:ext cx="205560" cy="507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31">
                <p14:nvContentPartPr>
                  <p14:cNvPr id="300" name="Ink 299">
                    <a:extLst>
                      <a:ext uri="{FF2B5EF4-FFF2-40B4-BE49-F238E27FC236}">
                        <a16:creationId xmlns:a16="http://schemas.microsoft.com/office/drawing/2014/main" id="{6F5F8984-6F2B-6E05-E8F2-A0831C249A4E}"/>
                      </a:ext>
                    </a:extLst>
                  </p14:cNvPr>
                  <p14:cNvContentPartPr/>
                  <p14:nvPr/>
                </p14:nvContentPartPr>
                <p14:xfrm>
                  <a:off x="11357936" y="6219519"/>
                  <a:ext cx="101520" cy="20880"/>
                </p14:xfrm>
              </p:contentPart>
            </mc:Choice>
            <mc:Fallback>
              <p:pic>
                <p:nvPicPr>
                  <p:cNvPr id="300" name="Ink 299">
                    <a:extLst>
                      <a:ext uri="{FF2B5EF4-FFF2-40B4-BE49-F238E27FC236}">
                        <a16:creationId xmlns:a16="http://schemas.microsoft.com/office/drawing/2014/main" id="{6F5F8984-6F2B-6E05-E8F2-A0831C249A4E}"/>
                      </a:ext>
                    </a:extLst>
                  </p:cNvPr>
                  <p:cNvPicPr/>
                  <p:nvPr/>
                </p:nvPicPr>
                <p:blipFill>
                  <a:blip r:embed="rId332"/>
                  <a:stretch>
                    <a:fillRect/>
                  </a:stretch>
                </p:blipFill>
                <p:spPr>
                  <a:xfrm>
                    <a:off x="11349296" y="6210519"/>
                    <a:ext cx="119160" cy="385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44503D74-12A7-410B-AA8A-0BADB36DA13B}"/>
                </a:ext>
              </a:extLst>
            </p:cNvPr>
            <p:cNvGrpSpPr/>
            <p:nvPr/>
          </p:nvGrpSpPr>
          <p:grpSpPr>
            <a:xfrm>
              <a:off x="10058696" y="5926119"/>
              <a:ext cx="962640" cy="737280"/>
              <a:chOff x="10058696" y="5926119"/>
              <a:chExt cx="962640" cy="7372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333">
                <p14:nvContentPartPr>
                  <p14:cNvPr id="287" name="Ink 286">
                    <a:extLst>
                      <a:ext uri="{FF2B5EF4-FFF2-40B4-BE49-F238E27FC236}">
                        <a16:creationId xmlns:a16="http://schemas.microsoft.com/office/drawing/2014/main" id="{3AE29F01-4881-2C15-A2D9-73230ECEC82E}"/>
                      </a:ext>
                    </a:extLst>
                  </p14:cNvPr>
                  <p14:cNvContentPartPr/>
                  <p14:nvPr/>
                </p14:nvContentPartPr>
                <p14:xfrm>
                  <a:off x="10058696" y="5926119"/>
                  <a:ext cx="167760" cy="229320"/>
                </p14:xfrm>
              </p:contentPart>
            </mc:Choice>
            <mc:Fallback>
              <p:pic>
                <p:nvPicPr>
                  <p:cNvPr id="287" name="Ink 286">
                    <a:extLst>
                      <a:ext uri="{FF2B5EF4-FFF2-40B4-BE49-F238E27FC236}">
                        <a16:creationId xmlns:a16="http://schemas.microsoft.com/office/drawing/2014/main" id="{3AE29F01-4881-2C15-A2D9-73230ECEC82E}"/>
                      </a:ext>
                    </a:extLst>
                  </p:cNvPr>
                  <p:cNvPicPr/>
                  <p:nvPr/>
                </p:nvPicPr>
                <p:blipFill>
                  <a:blip r:embed="rId334"/>
                  <a:stretch>
                    <a:fillRect/>
                  </a:stretch>
                </p:blipFill>
                <p:spPr>
                  <a:xfrm>
                    <a:off x="10050056" y="5917479"/>
                    <a:ext cx="185400" cy="246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35">
                <p14:nvContentPartPr>
                  <p14:cNvPr id="288" name="Ink 287">
                    <a:extLst>
                      <a:ext uri="{FF2B5EF4-FFF2-40B4-BE49-F238E27FC236}">
                        <a16:creationId xmlns:a16="http://schemas.microsoft.com/office/drawing/2014/main" id="{5076AE34-314A-1706-A1E2-D0F3103C7A30}"/>
                      </a:ext>
                    </a:extLst>
                  </p14:cNvPr>
                  <p14:cNvContentPartPr/>
                  <p14:nvPr/>
                </p14:nvContentPartPr>
                <p14:xfrm>
                  <a:off x="10199096" y="6003159"/>
                  <a:ext cx="174600" cy="170280"/>
                </p14:xfrm>
              </p:contentPart>
            </mc:Choice>
            <mc:Fallback>
              <p:pic>
                <p:nvPicPr>
                  <p:cNvPr id="288" name="Ink 287">
                    <a:extLst>
                      <a:ext uri="{FF2B5EF4-FFF2-40B4-BE49-F238E27FC236}">
                        <a16:creationId xmlns:a16="http://schemas.microsoft.com/office/drawing/2014/main" id="{5076AE34-314A-1706-A1E2-D0F3103C7A30}"/>
                      </a:ext>
                    </a:extLst>
                  </p:cNvPr>
                  <p:cNvPicPr/>
                  <p:nvPr/>
                </p:nvPicPr>
                <p:blipFill>
                  <a:blip r:embed="rId336"/>
                  <a:stretch>
                    <a:fillRect/>
                  </a:stretch>
                </p:blipFill>
                <p:spPr>
                  <a:xfrm>
                    <a:off x="10190096" y="5994159"/>
                    <a:ext cx="192240" cy="187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37">
                <p14:nvContentPartPr>
                  <p14:cNvPr id="289" name="Ink 288">
                    <a:extLst>
                      <a:ext uri="{FF2B5EF4-FFF2-40B4-BE49-F238E27FC236}">
                        <a16:creationId xmlns:a16="http://schemas.microsoft.com/office/drawing/2014/main" id="{6DA44EDD-216B-ECAA-E1D2-8CF017B478A2}"/>
                      </a:ext>
                    </a:extLst>
                  </p14:cNvPr>
                  <p14:cNvContentPartPr/>
                  <p14:nvPr/>
                </p14:nvContentPartPr>
                <p14:xfrm>
                  <a:off x="10399616" y="6051399"/>
                  <a:ext cx="104040" cy="134280"/>
                </p14:xfrm>
              </p:contentPart>
            </mc:Choice>
            <mc:Fallback>
              <p:pic>
                <p:nvPicPr>
                  <p:cNvPr id="289" name="Ink 288">
                    <a:extLst>
                      <a:ext uri="{FF2B5EF4-FFF2-40B4-BE49-F238E27FC236}">
                        <a16:creationId xmlns:a16="http://schemas.microsoft.com/office/drawing/2014/main" id="{6DA44EDD-216B-ECAA-E1D2-8CF017B478A2}"/>
                      </a:ext>
                    </a:extLst>
                  </p:cNvPr>
                  <p:cNvPicPr/>
                  <p:nvPr/>
                </p:nvPicPr>
                <p:blipFill>
                  <a:blip r:embed="rId338"/>
                  <a:stretch>
                    <a:fillRect/>
                  </a:stretch>
                </p:blipFill>
                <p:spPr>
                  <a:xfrm>
                    <a:off x="10390976" y="6042759"/>
                    <a:ext cx="121680" cy="151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39">
                <p14:nvContentPartPr>
                  <p14:cNvPr id="290" name="Ink 289">
                    <a:extLst>
                      <a:ext uri="{FF2B5EF4-FFF2-40B4-BE49-F238E27FC236}">
                        <a16:creationId xmlns:a16="http://schemas.microsoft.com/office/drawing/2014/main" id="{78639F46-C138-7010-9593-E8B991124CC2}"/>
                      </a:ext>
                    </a:extLst>
                  </p14:cNvPr>
                  <p14:cNvContentPartPr/>
                  <p14:nvPr/>
                </p14:nvContentPartPr>
                <p14:xfrm>
                  <a:off x="10560896" y="6061479"/>
                  <a:ext cx="127440" cy="115920"/>
                </p14:xfrm>
              </p:contentPart>
            </mc:Choice>
            <mc:Fallback>
              <p:pic>
                <p:nvPicPr>
                  <p:cNvPr id="290" name="Ink 289">
                    <a:extLst>
                      <a:ext uri="{FF2B5EF4-FFF2-40B4-BE49-F238E27FC236}">
                        <a16:creationId xmlns:a16="http://schemas.microsoft.com/office/drawing/2014/main" id="{78639F46-C138-7010-9593-E8B991124CC2}"/>
                      </a:ext>
                    </a:extLst>
                  </p:cNvPr>
                  <p:cNvPicPr/>
                  <p:nvPr/>
                </p:nvPicPr>
                <p:blipFill>
                  <a:blip r:embed="rId340"/>
                  <a:stretch>
                    <a:fillRect/>
                  </a:stretch>
                </p:blipFill>
                <p:spPr>
                  <a:xfrm>
                    <a:off x="10551896" y="6052479"/>
                    <a:ext cx="145080" cy="133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41">
                <p14:nvContentPartPr>
                  <p14:cNvPr id="298" name="Ink 297">
                    <a:extLst>
                      <a:ext uri="{FF2B5EF4-FFF2-40B4-BE49-F238E27FC236}">
                        <a16:creationId xmlns:a16="http://schemas.microsoft.com/office/drawing/2014/main" id="{F681E5D0-80A5-C3DE-BB07-C9BBE00607A2}"/>
                      </a:ext>
                    </a:extLst>
                  </p14:cNvPr>
                  <p14:cNvContentPartPr/>
                  <p14:nvPr/>
                </p14:nvContentPartPr>
                <p14:xfrm>
                  <a:off x="10715696" y="5994879"/>
                  <a:ext cx="305640" cy="324000"/>
                </p14:xfrm>
              </p:contentPart>
            </mc:Choice>
            <mc:Fallback>
              <p:pic>
                <p:nvPicPr>
                  <p:cNvPr id="298" name="Ink 297">
                    <a:extLst>
                      <a:ext uri="{FF2B5EF4-FFF2-40B4-BE49-F238E27FC236}">
                        <a16:creationId xmlns:a16="http://schemas.microsoft.com/office/drawing/2014/main" id="{F681E5D0-80A5-C3DE-BB07-C9BBE00607A2}"/>
                      </a:ext>
                    </a:extLst>
                  </p:cNvPr>
                  <p:cNvPicPr/>
                  <p:nvPr/>
                </p:nvPicPr>
                <p:blipFill>
                  <a:blip r:embed="rId342"/>
                  <a:stretch>
                    <a:fillRect/>
                  </a:stretch>
                </p:blipFill>
                <p:spPr>
                  <a:xfrm>
                    <a:off x="10707056" y="5985879"/>
                    <a:ext cx="323280" cy="341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43">
                <p14:nvContentPartPr>
                  <p14:cNvPr id="301" name="Ink 300">
                    <a:extLst>
                      <a:ext uri="{FF2B5EF4-FFF2-40B4-BE49-F238E27FC236}">
                        <a16:creationId xmlns:a16="http://schemas.microsoft.com/office/drawing/2014/main" id="{245ECBEB-4A05-1D64-2728-FCD70C5A16D2}"/>
                      </a:ext>
                    </a:extLst>
                  </p14:cNvPr>
                  <p14:cNvContentPartPr/>
                  <p14:nvPr/>
                </p14:nvContentPartPr>
                <p14:xfrm>
                  <a:off x="10235816" y="6416799"/>
                  <a:ext cx="187200" cy="130320"/>
                </p14:xfrm>
              </p:contentPart>
            </mc:Choice>
            <mc:Fallback>
              <p:pic>
                <p:nvPicPr>
                  <p:cNvPr id="301" name="Ink 300">
                    <a:extLst>
                      <a:ext uri="{FF2B5EF4-FFF2-40B4-BE49-F238E27FC236}">
                        <a16:creationId xmlns:a16="http://schemas.microsoft.com/office/drawing/2014/main" id="{245ECBEB-4A05-1D64-2728-FCD70C5A16D2}"/>
                      </a:ext>
                    </a:extLst>
                  </p:cNvPr>
                  <p:cNvPicPr/>
                  <p:nvPr/>
                </p:nvPicPr>
                <p:blipFill>
                  <a:blip r:embed="rId344"/>
                  <a:stretch>
                    <a:fillRect/>
                  </a:stretch>
                </p:blipFill>
                <p:spPr>
                  <a:xfrm>
                    <a:off x="10227176" y="6408159"/>
                    <a:ext cx="204840" cy="147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45">
                <p14:nvContentPartPr>
                  <p14:cNvPr id="302" name="Ink 301">
                    <a:extLst>
                      <a:ext uri="{FF2B5EF4-FFF2-40B4-BE49-F238E27FC236}">
                        <a16:creationId xmlns:a16="http://schemas.microsoft.com/office/drawing/2014/main" id="{96BA9FA4-BC34-C74A-4082-21E3CCD8A272}"/>
                      </a:ext>
                    </a:extLst>
                  </p14:cNvPr>
                  <p14:cNvContentPartPr/>
                  <p14:nvPr/>
                </p14:nvContentPartPr>
                <p14:xfrm>
                  <a:off x="10486376" y="6398439"/>
                  <a:ext cx="145800" cy="264960"/>
                </p14:xfrm>
              </p:contentPart>
            </mc:Choice>
            <mc:Fallback>
              <p:pic>
                <p:nvPicPr>
                  <p:cNvPr id="302" name="Ink 301">
                    <a:extLst>
                      <a:ext uri="{FF2B5EF4-FFF2-40B4-BE49-F238E27FC236}">
                        <a16:creationId xmlns:a16="http://schemas.microsoft.com/office/drawing/2014/main" id="{96BA9FA4-BC34-C74A-4082-21E3CCD8A272}"/>
                      </a:ext>
                    </a:extLst>
                  </p:cNvPr>
                  <p:cNvPicPr/>
                  <p:nvPr/>
                </p:nvPicPr>
                <p:blipFill>
                  <a:blip r:embed="rId346"/>
                  <a:stretch>
                    <a:fillRect/>
                  </a:stretch>
                </p:blipFill>
                <p:spPr>
                  <a:xfrm>
                    <a:off x="10477376" y="6389799"/>
                    <a:ext cx="163440" cy="282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47">
                <p14:nvContentPartPr>
                  <p14:cNvPr id="303" name="Ink 302">
                    <a:extLst>
                      <a:ext uri="{FF2B5EF4-FFF2-40B4-BE49-F238E27FC236}">
                        <a16:creationId xmlns:a16="http://schemas.microsoft.com/office/drawing/2014/main" id="{78091C37-F9EA-E35C-E898-8A9C7695A7F9}"/>
                      </a:ext>
                    </a:extLst>
                  </p14:cNvPr>
                  <p14:cNvContentPartPr/>
                  <p14:nvPr/>
                </p14:nvContentPartPr>
                <p14:xfrm>
                  <a:off x="10673936" y="6348759"/>
                  <a:ext cx="64080" cy="70560"/>
                </p14:xfrm>
              </p:contentPart>
            </mc:Choice>
            <mc:Fallback>
              <p:pic>
                <p:nvPicPr>
                  <p:cNvPr id="303" name="Ink 302">
                    <a:extLst>
                      <a:ext uri="{FF2B5EF4-FFF2-40B4-BE49-F238E27FC236}">
                        <a16:creationId xmlns:a16="http://schemas.microsoft.com/office/drawing/2014/main" id="{78091C37-F9EA-E35C-E898-8A9C7695A7F9}"/>
                      </a:ext>
                    </a:extLst>
                  </p:cNvPr>
                  <p:cNvPicPr/>
                  <p:nvPr/>
                </p:nvPicPr>
                <p:blipFill>
                  <a:blip r:embed="rId348"/>
                  <a:stretch>
                    <a:fillRect/>
                  </a:stretch>
                </p:blipFill>
                <p:spPr>
                  <a:xfrm>
                    <a:off x="10665296" y="6340119"/>
                    <a:ext cx="81720" cy="882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08" name="Group 307">
              <a:extLst>
                <a:ext uri="{FF2B5EF4-FFF2-40B4-BE49-F238E27FC236}">
                  <a16:creationId xmlns:a16="http://schemas.microsoft.com/office/drawing/2014/main" id="{7D9C0888-A955-1C11-2164-BC5A0D0AA628}"/>
                </a:ext>
              </a:extLst>
            </p:cNvPr>
            <p:cNvGrpSpPr/>
            <p:nvPr/>
          </p:nvGrpSpPr>
          <p:grpSpPr>
            <a:xfrm>
              <a:off x="8827136" y="6261279"/>
              <a:ext cx="668880" cy="146160"/>
              <a:chOff x="8827136" y="6261279"/>
              <a:chExt cx="668880" cy="14616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349">
                <p14:nvContentPartPr>
                  <p14:cNvPr id="306" name="Ink 305">
                    <a:extLst>
                      <a:ext uri="{FF2B5EF4-FFF2-40B4-BE49-F238E27FC236}">
                        <a16:creationId xmlns:a16="http://schemas.microsoft.com/office/drawing/2014/main" id="{33C2CEFB-B464-071C-5773-D80379AF5F06}"/>
                      </a:ext>
                    </a:extLst>
                  </p14:cNvPr>
                  <p14:cNvContentPartPr/>
                  <p14:nvPr/>
                </p14:nvContentPartPr>
                <p14:xfrm>
                  <a:off x="8827136" y="6261279"/>
                  <a:ext cx="668880" cy="51480"/>
                </p14:xfrm>
              </p:contentPart>
            </mc:Choice>
            <mc:Fallback>
              <p:pic>
                <p:nvPicPr>
                  <p:cNvPr id="306" name="Ink 305">
                    <a:extLst>
                      <a:ext uri="{FF2B5EF4-FFF2-40B4-BE49-F238E27FC236}">
                        <a16:creationId xmlns:a16="http://schemas.microsoft.com/office/drawing/2014/main" id="{33C2CEFB-B464-071C-5773-D80379AF5F06}"/>
                      </a:ext>
                    </a:extLst>
                  </p:cNvPr>
                  <p:cNvPicPr/>
                  <p:nvPr/>
                </p:nvPicPr>
                <p:blipFill>
                  <a:blip r:embed="rId350"/>
                  <a:stretch>
                    <a:fillRect/>
                  </a:stretch>
                </p:blipFill>
                <p:spPr>
                  <a:xfrm>
                    <a:off x="8818496" y="6252279"/>
                    <a:ext cx="686520" cy="69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51">
                <p14:nvContentPartPr>
                  <p14:cNvPr id="307" name="Ink 306">
                    <a:extLst>
                      <a:ext uri="{FF2B5EF4-FFF2-40B4-BE49-F238E27FC236}">
                        <a16:creationId xmlns:a16="http://schemas.microsoft.com/office/drawing/2014/main" id="{DC9030F9-3004-5C00-D998-889696C9D5DB}"/>
                      </a:ext>
                    </a:extLst>
                  </p14:cNvPr>
                  <p14:cNvContentPartPr/>
                  <p14:nvPr/>
                </p14:nvContentPartPr>
                <p14:xfrm>
                  <a:off x="8918936" y="6355959"/>
                  <a:ext cx="550440" cy="51480"/>
                </p14:xfrm>
              </p:contentPart>
            </mc:Choice>
            <mc:Fallback>
              <p:pic>
                <p:nvPicPr>
                  <p:cNvPr id="307" name="Ink 306">
                    <a:extLst>
                      <a:ext uri="{FF2B5EF4-FFF2-40B4-BE49-F238E27FC236}">
                        <a16:creationId xmlns:a16="http://schemas.microsoft.com/office/drawing/2014/main" id="{DC9030F9-3004-5C00-D998-889696C9D5DB}"/>
                      </a:ext>
                    </a:extLst>
                  </p:cNvPr>
                  <p:cNvPicPr/>
                  <p:nvPr/>
                </p:nvPicPr>
                <p:blipFill>
                  <a:blip r:embed="rId352"/>
                  <a:stretch>
                    <a:fillRect/>
                  </a:stretch>
                </p:blipFill>
                <p:spPr>
                  <a:xfrm>
                    <a:off x="8909936" y="6347319"/>
                    <a:ext cx="568080" cy="6912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138112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70260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6B Q22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082B6F-059C-94F6-D0AD-373B3D4AAC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721"/>
          <a:stretch/>
        </p:blipFill>
        <p:spPr>
          <a:xfrm>
            <a:off x="110917" y="636436"/>
            <a:ext cx="10462099" cy="856187"/>
          </a:xfrm>
          <a:prstGeom prst="rect">
            <a:avLst/>
          </a:prstGeom>
        </p:spPr>
      </p:pic>
      <p:grpSp>
        <p:nvGrpSpPr>
          <p:cNvPr id="363" name="Group 362">
            <a:extLst>
              <a:ext uri="{FF2B5EF4-FFF2-40B4-BE49-F238E27FC236}">
                <a16:creationId xmlns:a16="http://schemas.microsoft.com/office/drawing/2014/main" id="{2532CCC4-925F-0F52-B814-ACED2F8CEF68}"/>
              </a:ext>
            </a:extLst>
          </p:cNvPr>
          <p:cNvGrpSpPr/>
          <p:nvPr/>
        </p:nvGrpSpPr>
        <p:grpSpPr>
          <a:xfrm>
            <a:off x="195056" y="1575519"/>
            <a:ext cx="11247120" cy="5243760"/>
            <a:chOff x="195056" y="1575519"/>
            <a:chExt cx="11247120" cy="5243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F6688ED2-71A0-6F7F-80B5-4A28E7FC42A3}"/>
                    </a:ext>
                  </a:extLst>
                </p14:cNvPr>
                <p14:cNvContentPartPr/>
                <p14:nvPr/>
              </p14:nvContentPartPr>
              <p14:xfrm>
                <a:off x="2258936" y="1575519"/>
                <a:ext cx="4320" cy="6984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F6688ED2-71A0-6F7F-80B5-4A28E7FC42A3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250296" y="1566519"/>
                  <a:ext cx="2196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29C27FBE-AD84-2ADD-2259-9FDE526468E5}"/>
                    </a:ext>
                  </a:extLst>
                </p14:cNvPr>
                <p14:cNvContentPartPr/>
                <p14:nvPr/>
              </p14:nvContentPartPr>
              <p14:xfrm>
                <a:off x="2274056" y="1831119"/>
                <a:ext cx="23400" cy="22608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29C27FBE-AD84-2ADD-2259-9FDE526468E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265416" y="1822119"/>
                  <a:ext cx="41040" cy="24372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77498CB-4109-4FA3-8673-7B8A4856C9B9}"/>
                </a:ext>
              </a:extLst>
            </p:cNvPr>
            <p:cNvGrpSpPr/>
            <p:nvPr/>
          </p:nvGrpSpPr>
          <p:grpSpPr>
            <a:xfrm>
              <a:off x="2293136" y="2164479"/>
              <a:ext cx="1901520" cy="1158480"/>
              <a:chOff x="2293136" y="2164479"/>
              <a:chExt cx="1901520" cy="11584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7">
                <p14:nvContentPartPr>
                  <p14:cNvPr id="7" name="Ink 6">
                    <a:extLst>
                      <a:ext uri="{FF2B5EF4-FFF2-40B4-BE49-F238E27FC236}">
                        <a16:creationId xmlns:a16="http://schemas.microsoft.com/office/drawing/2014/main" id="{29EA0E31-9565-A24F-FAD4-7FD4CCAB7D91}"/>
                      </a:ext>
                    </a:extLst>
                  </p14:cNvPr>
                  <p14:cNvContentPartPr/>
                  <p14:nvPr/>
                </p14:nvContentPartPr>
                <p14:xfrm>
                  <a:off x="2294936" y="2164479"/>
                  <a:ext cx="8280" cy="385560"/>
                </p14:xfrm>
              </p:contentPart>
            </mc:Choice>
            <mc:Fallback>
              <p:pic>
                <p:nvPicPr>
                  <p:cNvPr id="7" name="Ink 6">
                    <a:extLst>
                      <a:ext uri="{FF2B5EF4-FFF2-40B4-BE49-F238E27FC236}">
                        <a16:creationId xmlns:a16="http://schemas.microsoft.com/office/drawing/2014/main" id="{29EA0E31-9565-A24F-FAD4-7FD4CCAB7D91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2285936" y="2155839"/>
                    <a:ext cx="25920" cy="403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9">
                <p14:nvContentPartPr>
                  <p14:cNvPr id="8" name="Ink 7">
                    <a:extLst>
                      <a:ext uri="{FF2B5EF4-FFF2-40B4-BE49-F238E27FC236}">
                        <a16:creationId xmlns:a16="http://schemas.microsoft.com/office/drawing/2014/main" id="{7DDF2089-9051-5308-968D-0F836FC9BD64}"/>
                      </a:ext>
                    </a:extLst>
                  </p14:cNvPr>
                  <p14:cNvContentPartPr/>
                  <p14:nvPr/>
                </p14:nvContentPartPr>
                <p14:xfrm>
                  <a:off x="2302496" y="2748759"/>
                  <a:ext cx="4320" cy="154080"/>
                </p14:xfrm>
              </p:contentPart>
            </mc:Choice>
            <mc:Fallback>
              <p:pic>
                <p:nvPicPr>
                  <p:cNvPr id="8" name="Ink 7">
                    <a:extLst>
                      <a:ext uri="{FF2B5EF4-FFF2-40B4-BE49-F238E27FC236}">
                        <a16:creationId xmlns:a16="http://schemas.microsoft.com/office/drawing/2014/main" id="{7DDF2089-9051-5308-968D-0F836FC9BD64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2293856" y="2739759"/>
                    <a:ext cx="21960" cy="171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1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08926D20-F28B-839C-8C61-DE715DA1A06E}"/>
                      </a:ext>
                    </a:extLst>
                  </p14:cNvPr>
                  <p14:cNvContentPartPr/>
                  <p14:nvPr/>
                </p14:nvContentPartPr>
                <p14:xfrm>
                  <a:off x="2312216" y="3113079"/>
                  <a:ext cx="7200" cy="178920"/>
                </p14:xfrm>
              </p:contentPart>
            </mc:Choice>
            <mc:Fallback>
              <p:pic>
                <p:nvPicPr>
                  <p:cNvPr id="9" name="Ink 8">
                    <a:extLst>
                      <a:ext uri="{FF2B5EF4-FFF2-40B4-BE49-F238E27FC236}">
                        <a16:creationId xmlns:a16="http://schemas.microsoft.com/office/drawing/2014/main" id="{08926D20-F28B-839C-8C61-DE715DA1A06E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2303216" y="3104439"/>
                    <a:ext cx="24840" cy="196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3">
                <p14:nvContentPartPr>
                  <p14:cNvPr id="10" name="Ink 9">
                    <a:extLst>
                      <a:ext uri="{FF2B5EF4-FFF2-40B4-BE49-F238E27FC236}">
                        <a16:creationId xmlns:a16="http://schemas.microsoft.com/office/drawing/2014/main" id="{FDF2A7F2-BD72-F585-B843-F7D7EBEA16C5}"/>
                      </a:ext>
                    </a:extLst>
                  </p14:cNvPr>
                  <p14:cNvContentPartPr/>
                  <p14:nvPr/>
                </p14:nvContentPartPr>
                <p14:xfrm>
                  <a:off x="2293136" y="2438439"/>
                  <a:ext cx="821880" cy="686160"/>
                </p14:xfrm>
              </p:contentPart>
            </mc:Choice>
            <mc:Fallback>
              <p:pic>
                <p:nvPicPr>
                  <p:cNvPr id="10" name="Ink 9">
                    <a:extLst>
                      <a:ext uri="{FF2B5EF4-FFF2-40B4-BE49-F238E27FC236}">
                        <a16:creationId xmlns:a16="http://schemas.microsoft.com/office/drawing/2014/main" id="{FDF2A7F2-BD72-F585-B843-F7D7EBEA16C5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2284136" y="2429799"/>
                    <a:ext cx="839520" cy="703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5">
                <p14:nvContentPartPr>
                  <p14:cNvPr id="11" name="Ink 10">
                    <a:extLst>
                      <a:ext uri="{FF2B5EF4-FFF2-40B4-BE49-F238E27FC236}">
                        <a16:creationId xmlns:a16="http://schemas.microsoft.com/office/drawing/2014/main" id="{7832093E-6F3C-4BE8-517F-42CBCB13964F}"/>
                      </a:ext>
                    </a:extLst>
                  </p14:cNvPr>
                  <p14:cNvContentPartPr/>
                  <p14:nvPr/>
                </p14:nvContentPartPr>
                <p14:xfrm>
                  <a:off x="3022856" y="3038199"/>
                  <a:ext cx="131760" cy="156960"/>
                </p14:xfrm>
              </p:contentPart>
            </mc:Choice>
            <mc:Fallback>
              <p:pic>
                <p:nvPicPr>
                  <p:cNvPr id="11" name="Ink 10">
                    <a:extLst>
                      <a:ext uri="{FF2B5EF4-FFF2-40B4-BE49-F238E27FC236}">
                        <a16:creationId xmlns:a16="http://schemas.microsoft.com/office/drawing/2014/main" id="{7832093E-6F3C-4BE8-517F-42CBCB13964F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3014216" y="3029559"/>
                    <a:ext cx="149400" cy="174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7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DF80C94A-7576-F6D3-9FE3-AC34D963DE30}"/>
                      </a:ext>
                    </a:extLst>
                  </p14:cNvPr>
                  <p14:cNvContentPartPr/>
                  <p14:nvPr/>
                </p14:nvContentPartPr>
                <p14:xfrm>
                  <a:off x="2321936" y="2747679"/>
                  <a:ext cx="263160" cy="90720"/>
                </p14:xfrm>
              </p:contentPart>
            </mc:Choice>
            <mc:Fallback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id="{DF80C94A-7576-F6D3-9FE3-AC34D963DE30}"/>
                      </a:ext>
                    </a:extLst>
                  </p:cNvPr>
                  <p:cNvPicPr/>
                  <p:nvPr/>
                </p:nvPicPr>
                <p:blipFill>
                  <a:blip r:embed="rId18"/>
                  <a:stretch>
                    <a:fillRect/>
                  </a:stretch>
                </p:blipFill>
                <p:spPr>
                  <a:xfrm>
                    <a:off x="2313296" y="2738679"/>
                    <a:ext cx="280800" cy="108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A7E759B9-5C9F-1F17-D3AF-582369CBBA43}"/>
                      </a:ext>
                    </a:extLst>
                  </p14:cNvPr>
                  <p14:cNvContentPartPr/>
                  <p14:nvPr/>
                </p14:nvContentPartPr>
                <p14:xfrm>
                  <a:off x="2351096" y="3019119"/>
                  <a:ext cx="86040" cy="109440"/>
                </p14:xfrm>
              </p:contentPart>
            </mc:Choice>
            <mc:Fallback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A7E759B9-5C9F-1F17-D3AF-582369CBBA43}"/>
                      </a:ext>
                    </a:extLst>
                  </p:cNvPr>
                  <p:cNvPicPr/>
                  <p:nvPr/>
                </p:nvPicPr>
                <p:blipFill>
                  <a:blip r:embed="rId20"/>
                  <a:stretch>
                    <a:fillRect/>
                  </a:stretch>
                </p:blipFill>
                <p:spPr>
                  <a:xfrm>
                    <a:off x="2342096" y="3010119"/>
                    <a:ext cx="103680" cy="127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1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FC36BA46-2888-FDBF-85F0-5DFFD10948B5}"/>
                      </a:ext>
                    </a:extLst>
                  </p14:cNvPr>
                  <p14:cNvContentPartPr/>
                  <p14:nvPr/>
                </p14:nvContentPartPr>
                <p14:xfrm>
                  <a:off x="2410496" y="3026319"/>
                  <a:ext cx="44640" cy="160200"/>
                </p14:xfrm>
              </p:contentPart>
            </mc:Choice>
            <mc:Fallback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FC36BA46-2888-FDBF-85F0-5DFFD10948B5}"/>
                      </a:ext>
                    </a:extLst>
                  </p:cNvPr>
                  <p:cNvPicPr/>
                  <p:nvPr/>
                </p:nvPicPr>
                <p:blipFill>
                  <a:blip r:embed="rId22"/>
                  <a:stretch>
                    <a:fillRect/>
                  </a:stretch>
                </p:blipFill>
                <p:spPr>
                  <a:xfrm>
                    <a:off x="2401496" y="3017319"/>
                    <a:ext cx="62280" cy="177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3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E804A62C-1704-63D9-60F1-C7512595286F}"/>
                      </a:ext>
                    </a:extLst>
                  </p14:cNvPr>
                  <p14:cNvContentPartPr/>
                  <p14:nvPr/>
                </p14:nvContentPartPr>
                <p14:xfrm>
                  <a:off x="2487176" y="2965839"/>
                  <a:ext cx="72360" cy="239400"/>
                </p14:xfrm>
              </p:contentPart>
            </mc:Choice>
            <mc:Fallback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E804A62C-1704-63D9-60F1-C7512595286F}"/>
                      </a:ext>
                    </a:extLst>
                  </p:cNvPr>
                  <p:cNvPicPr/>
                  <p:nvPr/>
                </p:nvPicPr>
                <p:blipFill>
                  <a:blip r:embed="rId24"/>
                  <a:stretch>
                    <a:fillRect/>
                  </a:stretch>
                </p:blipFill>
                <p:spPr>
                  <a:xfrm>
                    <a:off x="2478176" y="2956839"/>
                    <a:ext cx="90000" cy="257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5">
                <p14:nvContentPartPr>
                  <p14:cNvPr id="19" name="Ink 18">
                    <a:extLst>
                      <a:ext uri="{FF2B5EF4-FFF2-40B4-BE49-F238E27FC236}">
                        <a16:creationId xmlns:a16="http://schemas.microsoft.com/office/drawing/2014/main" id="{2C2525D1-6DA4-C7D9-4A5A-F26ED611E463}"/>
                      </a:ext>
                    </a:extLst>
                  </p14:cNvPr>
                  <p14:cNvContentPartPr/>
                  <p14:nvPr/>
                </p14:nvContentPartPr>
                <p14:xfrm>
                  <a:off x="2569256" y="2962959"/>
                  <a:ext cx="42840" cy="38160"/>
                </p14:xfrm>
              </p:contentPart>
            </mc:Choice>
            <mc:Fallback>
              <p:pic>
                <p:nvPicPr>
                  <p:cNvPr id="19" name="Ink 18">
                    <a:extLst>
                      <a:ext uri="{FF2B5EF4-FFF2-40B4-BE49-F238E27FC236}">
                        <a16:creationId xmlns:a16="http://schemas.microsoft.com/office/drawing/2014/main" id="{2C2525D1-6DA4-C7D9-4A5A-F26ED611E463}"/>
                      </a:ext>
                    </a:extLst>
                  </p:cNvPr>
                  <p:cNvPicPr/>
                  <p:nvPr/>
                </p:nvPicPr>
                <p:blipFill>
                  <a:blip r:embed="rId26"/>
                  <a:stretch>
                    <a:fillRect/>
                  </a:stretch>
                </p:blipFill>
                <p:spPr>
                  <a:xfrm>
                    <a:off x="2560256" y="2953959"/>
                    <a:ext cx="60480" cy="55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7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BFA40673-5EE5-352F-E931-6356A3B7C296}"/>
                      </a:ext>
                    </a:extLst>
                  </p14:cNvPr>
                  <p14:cNvContentPartPr/>
                  <p14:nvPr/>
                </p14:nvContentPartPr>
                <p14:xfrm>
                  <a:off x="2883536" y="2606919"/>
                  <a:ext cx="96120" cy="192960"/>
                </p14:xfrm>
              </p:contentPart>
            </mc:Choice>
            <mc:Fallback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BFA40673-5EE5-352F-E931-6356A3B7C296}"/>
                      </a:ext>
                    </a:extLst>
                  </p:cNvPr>
                  <p:cNvPicPr/>
                  <p:nvPr/>
                </p:nvPicPr>
                <p:blipFill>
                  <a:blip r:embed="rId28"/>
                  <a:stretch>
                    <a:fillRect/>
                  </a:stretch>
                </p:blipFill>
                <p:spPr>
                  <a:xfrm>
                    <a:off x="2874536" y="2598279"/>
                    <a:ext cx="113760" cy="210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9">
                <p14:nvContentPartPr>
                  <p14:cNvPr id="22" name="Ink 21">
                    <a:extLst>
                      <a:ext uri="{FF2B5EF4-FFF2-40B4-BE49-F238E27FC236}">
                        <a16:creationId xmlns:a16="http://schemas.microsoft.com/office/drawing/2014/main" id="{434486CC-3E75-131E-AE1E-89D04D9DCAA4}"/>
                      </a:ext>
                    </a:extLst>
                  </p14:cNvPr>
                  <p14:cNvContentPartPr/>
                  <p14:nvPr/>
                </p14:nvContentPartPr>
                <p14:xfrm>
                  <a:off x="3027176" y="2723559"/>
                  <a:ext cx="73440" cy="97920"/>
                </p14:xfrm>
              </p:contentPart>
            </mc:Choice>
            <mc:Fallback>
              <p:pic>
                <p:nvPicPr>
                  <p:cNvPr id="22" name="Ink 21">
                    <a:extLst>
                      <a:ext uri="{FF2B5EF4-FFF2-40B4-BE49-F238E27FC236}">
                        <a16:creationId xmlns:a16="http://schemas.microsoft.com/office/drawing/2014/main" id="{434486CC-3E75-131E-AE1E-89D04D9DCAA4}"/>
                      </a:ext>
                    </a:extLst>
                  </p:cNvPr>
                  <p:cNvPicPr/>
                  <p:nvPr/>
                </p:nvPicPr>
                <p:blipFill>
                  <a:blip r:embed="rId30"/>
                  <a:stretch>
                    <a:fillRect/>
                  </a:stretch>
                </p:blipFill>
                <p:spPr>
                  <a:xfrm>
                    <a:off x="3018536" y="2714919"/>
                    <a:ext cx="91080" cy="115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1">
                <p14:nvContentPartPr>
                  <p14:cNvPr id="24" name="Ink 23">
                    <a:extLst>
                      <a:ext uri="{FF2B5EF4-FFF2-40B4-BE49-F238E27FC236}">
                        <a16:creationId xmlns:a16="http://schemas.microsoft.com/office/drawing/2014/main" id="{241428D1-4B63-23B9-F8F1-85576B5BD27B}"/>
                      </a:ext>
                    </a:extLst>
                  </p14:cNvPr>
                  <p14:cNvContentPartPr/>
                  <p14:nvPr/>
                </p14:nvContentPartPr>
                <p14:xfrm>
                  <a:off x="3241736" y="3082119"/>
                  <a:ext cx="166680" cy="199800"/>
                </p14:xfrm>
              </p:contentPart>
            </mc:Choice>
            <mc:Fallback>
              <p:pic>
                <p:nvPicPr>
                  <p:cNvPr id="24" name="Ink 23">
                    <a:extLst>
                      <a:ext uri="{FF2B5EF4-FFF2-40B4-BE49-F238E27FC236}">
                        <a16:creationId xmlns:a16="http://schemas.microsoft.com/office/drawing/2014/main" id="{241428D1-4B63-23B9-F8F1-85576B5BD27B}"/>
                      </a:ext>
                    </a:extLst>
                  </p:cNvPr>
                  <p:cNvPicPr/>
                  <p:nvPr/>
                </p:nvPicPr>
                <p:blipFill>
                  <a:blip r:embed="rId32"/>
                  <a:stretch>
                    <a:fillRect/>
                  </a:stretch>
                </p:blipFill>
                <p:spPr>
                  <a:xfrm>
                    <a:off x="3233096" y="3073479"/>
                    <a:ext cx="184320" cy="217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3">
                <p14:nvContentPartPr>
                  <p14:cNvPr id="25" name="Ink 24">
                    <a:extLst>
                      <a:ext uri="{FF2B5EF4-FFF2-40B4-BE49-F238E27FC236}">
                        <a16:creationId xmlns:a16="http://schemas.microsoft.com/office/drawing/2014/main" id="{B41FF3D8-AAE7-BFBE-C957-46976223586D}"/>
                      </a:ext>
                    </a:extLst>
                  </p14:cNvPr>
                  <p14:cNvContentPartPr/>
                  <p14:nvPr/>
                </p14:nvContentPartPr>
                <p14:xfrm>
                  <a:off x="3423896" y="3092559"/>
                  <a:ext cx="88200" cy="212040"/>
                </p14:xfrm>
              </p:contentPart>
            </mc:Choice>
            <mc:Fallback>
              <p:pic>
                <p:nvPicPr>
                  <p:cNvPr id="25" name="Ink 24">
                    <a:extLst>
                      <a:ext uri="{FF2B5EF4-FFF2-40B4-BE49-F238E27FC236}">
                        <a16:creationId xmlns:a16="http://schemas.microsoft.com/office/drawing/2014/main" id="{B41FF3D8-AAE7-BFBE-C957-46976223586D}"/>
                      </a:ext>
                    </a:extLst>
                  </p:cNvPr>
                  <p:cNvPicPr/>
                  <p:nvPr/>
                </p:nvPicPr>
                <p:blipFill>
                  <a:blip r:embed="rId34"/>
                  <a:stretch>
                    <a:fillRect/>
                  </a:stretch>
                </p:blipFill>
                <p:spPr>
                  <a:xfrm>
                    <a:off x="3414896" y="3083919"/>
                    <a:ext cx="105840" cy="229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5">
                <p14:nvContentPartPr>
                  <p14:cNvPr id="26" name="Ink 25">
                    <a:extLst>
                      <a:ext uri="{FF2B5EF4-FFF2-40B4-BE49-F238E27FC236}">
                        <a16:creationId xmlns:a16="http://schemas.microsoft.com/office/drawing/2014/main" id="{E46956B1-AD82-09A3-5A2E-F2E63A8A167E}"/>
                      </a:ext>
                    </a:extLst>
                  </p14:cNvPr>
                  <p14:cNvContentPartPr/>
                  <p14:nvPr/>
                </p14:nvContentPartPr>
                <p14:xfrm>
                  <a:off x="3575816" y="3058719"/>
                  <a:ext cx="41400" cy="184320"/>
                </p14:xfrm>
              </p:contentPart>
            </mc:Choice>
            <mc:Fallback>
              <p:pic>
                <p:nvPicPr>
                  <p:cNvPr id="26" name="Ink 25">
                    <a:extLst>
                      <a:ext uri="{FF2B5EF4-FFF2-40B4-BE49-F238E27FC236}">
                        <a16:creationId xmlns:a16="http://schemas.microsoft.com/office/drawing/2014/main" id="{E46956B1-AD82-09A3-5A2E-F2E63A8A167E}"/>
                      </a:ext>
                    </a:extLst>
                  </p:cNvPr>
                  <p:cNvPicPr/>
                  <p:nvPr/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3567176" y="3050079"/>
                    <a:ext cx="59040" cy="201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7">
                <p14:nvContentPartPr>
                  <p14:cNvPr id="27" name="Ink 26">
                    <a:extLst>
                      <a:ext uri="{FF2B5EF4-FFF2-40B4-BE49-F238E27FC236}">
                        <a16:creationId xmlns:a16="http://schemas.microsoft.com/office/drawing/2014/main" id="{56C8DF97-4238-0A02-6A46-19561E2D0D23}"/>
                      </a:ext>
                    </a:extLst>
                  </p14:cNvPr>
                  <p14:cNvContentPartPr/>
                  <p14:nvPr/>
                </p14:nvContentPartPr>
                <p14:xfrm>
                  <a:off x="3615056" y="3137199"/>
                  <a:ext cx="84240" cy="113760"/>
                </p14:xfrm>
              </p:contentPart>
            </mc:Choice>
            <mc:Fallback>
              <p:pic>
                <p:nvPicPr>
                  <p:cNvPr id="27" name="Ink 26">
                    <a:extLst>
                      <a:ext uri="{FF2B5EF4-FFF2-40B4-BE49-F238E27FC236}">
                        <a16:creationId xmlns:a16="http://schemas.microsoft.com/office/drawing/2014/main" id="{56C8DF97-4238-0A02-6A46-19561E2D0D23}"/>
                      </a:ext>
                    </a:extLst>
                  </p:cNvPr>
                  <p:cNvPicPr/>
                  <p:nvPr/>
                </p:nvPicPr>
                <p:blipFill>
                  <a:blip r:embed="rId38"/>
                  <a:stretch>
                    <a:fillRect/>
                  </a:stretch>
                </p:blipFill>
                <p:spPr>
                  <a:xfrm>
                    <a:off x="3606416" y="3128559"/>
                    <a:ext cx="101880" cy="131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9">
                <p14:nvContentPartPr>
                  <p14:cNvPr id="28" name="Ink 27">
                    <a:extLst>
                      <a:ext uri="{FF2B5EF4-FFF2-40B4-BE49-F238E27FC236}">
                        <a16:creationId xmlns:a16="http://schemas.microsoft.com/office/drawing/2014/main" id="{E7658B1B-CA7C-6F93-0DF8-62700867716C}"/>
                      </a:ext>
                    </a:extLst>
                  </p14:cNvPr>
                  <p14:cNvContentPartPr/>
                  <p14:nvPr/>
                </p14:nvContentPartPr>
                <p14:xfrm>
                  <a:off x="3725576" y="3143319"/>
                  <a:ext cx="137520" cy="119520"/>
                </p14:xfrm>
              </p:contentPart>
            </mc:Choice>
            <mc:Fallback>
              <p:pic>
                <p:nvPicPr>
                  <p:cNvPr id="28" name="Ink 27">
                    <a:extLst>
                      <a:ext uri="{FF2B5EF4-FFF2-40B4-BE49-F238E27FC236}">
                        <a16:creationId xmlns:a16="http://schemas.microsoft.com/office/drawing/2014/main" id="{E7658B1B-CA7C-6F93-0DF8-62700867716C}"/>
                      </a:ext>
                    </a:extLst>
                  </p:cNvPr>
                  <p:cNvPicPr/>
                  <p:nvPr/>
                </p:nvPicPr>
                <p:blipFill>
                  <a:blip r:embed="rId40"/>
                  <a:stretch>
                    <a:fillRect/>
                  </a:stretch>
                </p:blipFill>
                <p:spPr>
                  <a:xfrm>
                    <a:off x="3716936" y="3134319"/>
                    <a:ext cx="155160" cy="137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1">
                <p14:nvContentPartPr>
                  <p14:cNvPr id="29" name="Ink 28">
                    <a:extLst>
                      <a:ext uri="{FF2B5EF4-FFF2-40B4-BE49-F238E27FC236}">
                        <a16:creationId xmlns:a16="http://schemas.microsoft.com/office/drawing/2014/main" id="{4155B31E-5588-275F-8599-7720042DD3BF}"/>
                      </a:ext>
                    </a:extLst>
                  </p14:cNvPr>
                  <p14:cNvContentPartPr/>
                  <p14:nvPr/>
                </p14:nvContentPartPr>
                <p14:xfrm>
                  <a:off x="3898736" y="2965119"/>
                  <a:ext cx="295920" cy="357840"/>
                </p14:xfrm>
              </p:contentPart>
            </mc:Choice>
            <mc:Fallback>
              <p:pic>
                <p:nvPicPr>
                  <p:cNvPr id="29" name="Ink 28">
                    <a:extLst>
                      <a:ext uri="{FF2B5EF4-FFF2-40B4-BE49-F238E27FC236}">
                        <a16:creationId xmlns:a16="http://schemas.microsoft.com/office/drawing/2014/main" id="{4155B31E-5588-275F-8599-7720042DD3BF}"/>
                      </a:ext>
                    </a:extLst>
                  </p:cNvPr>
                  <p:cNvPicPr/>
                  <p:nvPr/>
                </p:nvPicPr>
                <p:blipFill>
                  <a:blip r:embed="rId42"/>
                  <a:stretch>
                    <a:fillRect/>
                  </a:stretch>
                </p:blipFill>
                <p:spPr>
                  <a:xfrm>
                    <a:off x="3890096" y="2956479"/>
                    <a:ext cx="313560" cy="3754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9CA7F87D-DBDA-4245-F37C-BD0C6A96C566}"/>
                </a:ext>
              </a:extLst>
            </p:cNvPr>
            <p:cNvGrpSpPr/>
            <p:nvPr/>
          </p:nvGrpSpPr>
          <p:grpSpPr>
            <a:xfrm>
              <a:off x="5454296" y="1962519"/>
              <a:ext cx="707760" cy="1087200"/>
              <a:chOff x="5454296" y="1962519"/>
              <a:chExt cx="707760" cy="10872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3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0760188D-5667-8F8C-8A34-B5C2A72618AE}"/>
                      </a:ext>
                    </a:extLst>
                  </p14:cNvPr>
                  <p14:cNvContentPartPr/>
                  <p14:nvPr/>
                </p14:nvContentPartPr>
                <p14:xfrm>
                  <a:off x="5454296" y="1962519"/>
                  <a:ext cx="188640" cy="1087200"/>
                </p14:xfrm>
              </p:contentPart>
            </mc:Choice>
            <mc:Fallback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0760188D-5667-8F8C-8A34-B5C2A72618AE}"/>
                      </a:ext>
                    </a:extLst>
                  </p:cNvPr>
                  <p:cNvPicPr/>
                  <p:nvPr/>
                </p:nvPicPr>
                <p:blipFill>
                  <a:blip r:embed="rId44"/>
                  <a:stretch>
                    <a:fillRect/>
                  </a:stretch>
                </p:blipFill>
                <p:spPr>
                  <a:xfrm>
                    <a:off x="5445656" y="1953879"/>
                    <a:ext cx="206280" cy="1104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5">
                <p14:nvContentPartPr>
                  <p14:cNvPr id="64" name="Ink 63">
                    <a:extLst>
                      <a:ext uri="{FF2B5EF4-FFF2-40B4-BE49-F238E27FC236}">
                        <a16:creationId xmlns:a16="http://schemas.microsoft.com/office/drawing/2014/main" id="{3560274D-259D-69F7-8E8E-0C94F9C33AFD}"/>
                      </a:ext>
                    </a:extLst>
                  </p14:cNvPr>
                  <p14:cNvContentPartPr/>
                  <p14:nvPr/>
                </p14:nvContentPartPr>
                <p14:xfrm>
                  <a:off x="5883056" y="2182839"/>
                  <a:ext cx="138960" cy="278640"/>
                </p14:xfrm>
              </p:contentPart>
            </mc:Choice>
            <mc:Fallback>
              <p:pic>
                <p:nvPicPr>
                  <p:cNvPr id="64" name="Ink 63">
                    <a:extLst>
                      <a:ext uri="{FF2B5EF4-FFF2-40B4-BE49-F238E27FC236}">
                        <a16:creationId xmlns:a16="http://schemas.microsoft.com/office/drawing/2014/main" id="{3560274D-259D-69F7-8E8E-0C94F9C33AFD}"/>
                      </a:ext>
                    </a:extLst>
                  </p:cNvPr>
                  <p:cNvPicPr/>
                  <p:nvPr/>
                </p:nvPicPr>
                <p:blipFill>
                  <a:blip r:embed="rId46"/>
                  <a:stretch>
                    <a:fillRect/>
                  </a:stretch>
                </p:blipFill>
                <p:spPr>
                  <a:xfrm>
                    <a:off x="5874056" y="2174199"/>
                    <a:ext cx="156600" cy="296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7">
                <p14:nvContentPartPr>
                  <p14:cNvPr id="65" name="Ink 64">
                    <a:extLst>
                      <a:ext uri="{FF2B5EF4-FFF2-40B4-BE49-F238E27FC236}">
                        <a16:creationId xmlns:a16="http://schemas.microsoft.com/office/drawing/2014/main" id="{13E7A96F-2B9E-1B9C-5867-C10B09470F04}"/>
                      </a:ext>
                    </a:extLst>
                  </p14:cNvPr>
                  <p14:cNvContentPartPr/>
                  <p14:nvPr/>
                </p14:nvContentPartPr>
                <p14:xfrm>
                  <a:off x="5730416" y="2515119"/>
                  <a:ext cx="148320" cy="123120"/>
                </p14:xfrm>
              </p:contentPart>
            </mc:Choice>
            <mc:Fallback>
              <p:pic>
                <p:nvPicPr>
                  <p:cNvPr id="65" name="Ink 64">
                    <a:extLst>
                      <a:ext uri="{FF2B5EF4-FFF2-40B4-BE49-F238E27FC236}">
                        <a16:creationId xmlns:a16="http://schemas.microsoft.com/office/drawing/2014/main" id="{13E7A96F-2B9E-1B9C-5867-C10B09470F04}"/>
                      </a:ext>
                    </a:extLst>
                  </p:cNvPr>
                  <p:cNvPicPr/>
                  <p:nvPr/>
                </p:nvPicPr>
                <p:blipFill>
                  <a:blip r:embed="rId48"/>
                  <a:stretch>
                    <a:fillRect/>
                  </a:stretch>
                </p:blipFill>
                <p:spPr>
                  <a:xfrm>
                    <a:off x="5721776" y="2506119"/>
                    <a:ext cx="165960" cy="140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9">
                <p14:nvContentPartPr>
                  <p14:cNvPr id="66" name="Ink 65">
                    <a:extLst>
                      <a:ext uri="{FF2B5EF4-FFF2-40B4-BE49-F238E27FC236}">
                        <a16:creationId xmlns:a16="http://schemas.microsoft.com/office/drawing/2014/main" id="{2F26836C-F4A3-4879-D53F-461612B16A08}"/>
                      </a:ext>
                    </a:extLst>
                  </p14:cNvPr>
                  <p14:cNvContentPartPr/>
                  <p14:nvPr/>
                </p14:nvContentPartPr>
                <p14:xfrm>
                  <a:off x="6075296" y="2433039"/>
                  <a:ext cx="86760" cy="136800"/>
                </p14:xfrm>
              </p:contentPart>
            </mc:Choice>
            <mc:Fallback>
              <p:pic>
                <p:nvPicPr>
                  <p:cNvPr id="66" name="Ink 65">
                    <a:extLst>
                      <a:ext uri="{FF2B5EF4-FFF2-40B4-BE49-F238E27FC236}">
                        <a16:creationId xmlns:a16="http://schemas.microsoft.com/office/drawing/2014/main" id="{2F26836C-F4A3-4879-D53F-461612B16A08}"/>
                      </a:ext>
                    </a:extLst>
                  </p:cNvPr>
                  <p:cNvPicPr/>
                  <p:nvPr/>
                </p:nvPicPr>
                <p:blipFill>
                  <a:blip r:embed="rId50"/>
                  <a:stretch>
                    <a:fillRect/>
                  </a:stretch>
                </p:blipFill>
                <p:spPr>
                  <a:xfrm>
                    <a:off x="6066656" y="2424039"/>
                    <a:ext cx="104400" cy="1544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0E845A49-6DE9-DEBC-6DC6-B23CD8146AE5}"/>
                </a:ext>
              </a:extLst>
            </p:cNvPr>
            <p:cNvGrpSpPr/>
            <p:nvPr/>
          </p:nvGrpSpPr>
          <p:grpSpPr>
            <a:xfrm>
              <a:off x="5728256" y="1602159"/>
              <a:ext cx="883080" cy="344160"/>
              <a:chOff x="5728256" y="1602159"/>
              <a:chExt cx="883080" cy="34416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51">
                <p14:nvContentPartPr>
                  <p14:cNvPr id="69" name="Ink 68">
                    <a:extLst>
                      <a:ext uri="{FF2B5EF4-FFF2-40B4-BE49-F238E27FC236}">
                        <a16:creationId xmlns:a16="http://schemas.microsoft.com/office/drawing/2014/main" id="{C30F8DEE-2456-B730-9294-FCE47CF816B9}"/>
                      </a:ext>
                    </a:extLst>
                  </p14:cNvPr>
                  <p14:cNvContentPartPr/>
                  <p14:nvPr/>
                </p14:nvContentPartPr>
                <p14:xfrm>
                  <a:off x="5728256" y="1813479"/>
                  <a:ext cx="27360" cy="113040"/>
                </p14:xfrm>
              </p:contentPart>
            </mc:Choice>
            <mc:Fallback>
              <p:pic>
                <p:nvPicPr>
                  <p:cNvPr id="69" name="Ink 68">
                    <a:extLst>
                      <a:ext uri="{FF2B5EF4-FFF2-40B4-BE49-F238E27FC236}">
                        <a16:creationId xmlns:a16="http://schemas.microsoft.com/office/drawing/2014/main" id="{C30F8DEE-2456-B730-9294-FCE47CF816B9}"/>
                      </a:ext>
                    </a:extLst>
                  </p:cNvPr>
                  <p:cNvPicPr/>
                  <p:nvPr/>
                </p:nvPicPr>
                <p:blipFill>
                  <a:blip r:embed="rId52"/>
                  <a:stretch>
                    <a:fillRect/>
                  </a:stretch>
                </p:blipFill>
                <p:spPr>
                  <a:xfrm>
                    <a:off x="5719616" y="1804479"/>
                    <a:ext cx="45000" cy="130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53">
                <p14:nvContentPartPr>
                  <p14:cNvPr id="70" name="Ink 69">
                    <a:extLst>
                      <a:ext uri="{FF2B5EF4-FFF2-40B4-BE49-F238E27FC236}">
                        <a16:creationId xmlns:a16="http://schemas.microsoft.com/office/drawing/2014/main" id="{ED5FE592-3144-011F-DE70-3E2326D38335}"/>
                      </a:ext>
                    </a:extLst>
                  </p14:cNvPr>
                  <p14:cNvContentPartPr/>
                  <p14:nvPr/>
                </p14:nvContentPartPr>
                <p14:xfrm>
                  <a:off x="5809256" y="1786479"/>
                  <a:ext cx="90000" cy="159840"/>
                </p14:xfrm>
              </p:contentPart>
            </mc:Choice>
            <mc:Fallback>
              <p:pic>
                <p:nvPicPr>
                  <p:cNvPr id="70" name="Ink 69">
                    <a:extLst>
                      <a:ext uri="{FF2B5EF4-FFF2-40B4-BE49-F238E27FC236}">
                        <a16:creationId xmlns:a16="http://schemas.microsoft.com/office/drawing/2014/main" id="{ED5FE592-3144-011F-DE70-3E2326D38335}"/>
                      </a:ext>
                    </a:extLst>
                  </p:cNvPr>
                  <p:cNvPicPr/>
                  <p:nvPr/>
                </p:nvPicPr>
                <p:blipFill>
                  <a:blip r:embed="rId54"/>
                  <a:stretch>
                    <a:fillRect/>
                  </a:stretch>
                </p:blipFill>
                <p:spPr>
                  <a:xfrm>
                    <a:off x="5800256" y="1777839"/>
                    <a:ext cx="107640" cy="177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55">
                <p14:nvContentPartPr>
                  <p14:cNvPr id="71" name="Ink 70">
                    <a:extLst>
                      <a:ext uri="{FF2B5EF4-FFF2-40B4-BE49-F238E27FC236}">
                        <a16:creationId xmlns:a16="http://schemas.microsoft.com/office/drawing/2014/main" id="{0BC3ED7C-DE7B-DF12-4C85-644D49BE84A5}"/>
                      </a:ext>
                    </a:extLst>
                  </p14:cNvPr>
                  <p14:cNvContentPartPr/>
                  <p14:nvPr/>
                </p14:nvContentPartPr>
                <p14:xfrm>
                  <a:off x="5971976" y="1766679"/>
                  <a:ext cx="15480" cy="129960"/>
                </p14:xfrm>
              </p:contentPart>
            </mc:Choice>
            <mc:Fallback>
              <p:pic>
                <p:nvPicPr>
                  <p:cNvPr id="71" name="Ink 70">
                    <a:extLst>
                      <a:ext uri="{FF2B5EF4-FFF2-40B4-BE49-F238E27FC236}">
                        <a16:creationId xmlns:a16="http://schemas.microsoft.com/office/drawing/2014/main" id="{0BC3ED7C-DE7B-DF12-4C85-644D49BE84A5}"/>
                      </a:ext>
                    </a:extLst>
                  </p:cNvPr>
                  <p:cNvPicPr/>
                  <p:nvPr/>
                </p:nvPicPr>
                <p:blipFill>
                  <a:blip r:embed="rId56"/>
                  <a:stretch>
                    <a:fillRect/>
                  </a:stretch>
                </p:blipFill>
                <p:spPr>
                  <a:xfrm>
                    <a:off x="5962976" y="1758039"/>
                    <a:ext cx="33120" cy="147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57">
                <p14:nvContentPartPr>
                  <p14:cNvPr id="72" name="Ink 71">
                    <a:extLst>
                      <a:ext uri="{FF2B5EF4-FFF2-40B4-BE49-F238E27FC236}">
                        <a16:creationId xmlns:a16="http://schemas.microsoft.com/office/drawing/2014/main" id="{AE905E68-9AB8-7F65-754A-5A3EA9F4F3F6}"/>
                      </a:ext>
                    </a:extLst>
                  </p14:cNvPr>
                  <p14:cNvContentPartPr/>
                  <p14:nvPr/>
                </p14:nvContentPartPr>
                <p14:xfrm>
                  <a:off x="5994656" y="1812039"/>
                  <a:ext cx="73440" cy="70560"/>
                </p14:xfrm>
              </p:contentPart>
            </mc:Choice>
            <mc:Fallback>
              <p:pic>
                <p:nvPicPr>
                  <p:cNvPr id="72" name="Ink 71">
                    <a:extLst>
                      <a:ext uri="{FF2B5EF4-FFF2-40B4-BE49-F238E27FC236}">
                        <a16:creationId xmlns:a16="http://schemas.microsoft.com/office/drawing/2014/main" id="{AE905E68-9AB8-7F65-754A-5A3EA9F4F3F6}"/>
                      </a:ext>
                    </a:extLst>
                  </p:cNvPr>
                  <p:cNvPicPr/>
                  <p:nvPr/>
                </p:nvPicPr>
                <p:blipFill>
                  <a:blip r:embed="rId58"/>
                  <a:stretch>
                    <a:fillRect/>
                  </a:stretch>
                </p:blipFill>
                <p:spPr>
                  <a:xfrm>
                    <a:off x="5985656" y="1803039"/>
                    <a:ext cx="91080" cy="88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59">
                <p14:nvContentPartPr>
                  <p14:cNvPr id="73" name="Ink 72">
                    <a:extLst>
                      <a:ext uri="{FF2B5EF4-FFF2-40B4-BE49-F238E27FC236}">
                        <a16:creationId xmlns:a16="http://schemas.microsoft.com/office/drawing/2014/main" id="{6A2C7679-7FA0-C660-EDC6-96A7B2001A1A}"/>
                      </a:ext>
                    </a:extLst>
                  </p14:cNvPr>
                  <p14:cNvContentPartPr/>
                  <p14:nvPr/>
                </p14:nvContentPartPr>
                <p14:xfrm>
                  <a:off x="6113456" y="1786119"/>
                  <a:ext cx="178920" cy="69840"/>
                </p14:xfrm>
              </p:contentPart>
            </mc:Choice>
            <mc:Fallback>
              <p:pic>
                <p:nvPicPr>
                  <p:cNvPr id="73" name="Ink 72">
                    <a:extLst>
                      <a:ext uri="{FF2B5EF4-FFF2-40B4-BE49-F238E27FC236}">
                        <a16:creationId xmlns:a16="http://schemas.microsoft.com/office/drawing/2014/main" id="{6A2C7679-7FA0-C660-EDC6-96A7B2001A1A}"/>
                      </a:ext>
                    </a:extLst>
                  </p:cNvPr>
                  <p:cNvPicPr/>
                  <p:nvPr/>
                </p:nvPicPr>
                <p:blipFill>
                  <a:blip r:embed="rId60"/>
                  <a:stretch>
                    <a:fillRect/>
                  </a:stretch>
                </p:blipFill>
                <p:spPr>
                  <a:xfrm>
                    <a:off x="6104816" y="1777479"/>
                    <a:ext cx="196560" cy="87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61">
                <p14:nvContentPartPr>
                  <p14:cNvPr id="74" name="Ink 73">
                    <a:extLst>
                      <a:ext uri="{FF2B5EF4-FFF2-40B4-BE49-F238E27FC236}">
                        <a16:creationId xmlns:a16="http://schemas.microsoft.com/office/drawing/2014/main" id="{CA043F3F-C9EF-B5E9-ADE5-C827EE810039}"/>
                      </a:ext>
                    </a:extLst>
                  </p14:cNvPr>
                  <p14:cNvContentPartPr/>
                  <p14:nvPr/>
                </p14:nvContentPartPr>
                <p14:xfrm>
                  <a:off x="6370496" y="1610799"/>
                  <a:ext cx="11160" cy="249840"/>
                </p14:xfrm>
              </p:contentPart>
            </mc:Choice>
            <mc:Fallback>
              <p:pic>
                <p:nvPicPr>
                  <p:cNvPr id="74" name="Ink 73">
                    <a:extLst>
                      <a:ext uri="{FF2B5EF4-FFF2-40B4-BE49-F238E27FC236}">
                        <a16:creationId xmlns:a16="http://schemas.microsoft.com/office/drawing/2014/main" id="{CA043F3F-C9EF-B5E9-ADE5-C827EE810039}"/>
                      </a:ext>
                    </a:extLst>
                  </p:cNvPr>
                  <p:cNvPicPr/>
                  <p:nvPr/>
                </p:nvPicPr>
                <p:blipFill>
                  <a:blip r:embed="rId62"/>
                  <a:stretch>
                    <a:fillRect/>
                  </a:stretch>
                </p:blipFill>
                <p:spPr>
                  <a:xfrm>
                    <a:off x="6361856" y="1602159"/>
                    <a:ext cx="28800" cy="267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63">
                <p14:nvContentPartPr>
                  <p14:cNvPr id="75" name="Ink 74">
                    <a:extLst>
                      <a:ext uri="{FF2B5EF4-FFF2-40B4-BE49-F238E27FC236}">
                        <a16:creationId xmlns:a16="http://schemas.microsoft.com/office/drawing/2014/main" id="{D32376B9-8605-76AA-46B8-3E90476D7419}"/>
                      </a:ext>
                    </a:extLst>
                  </p14:cNvPr>
                  <p14:cNvContentPartPr/>
                  <p14:nvPr/>
                </p14:nvContentPartPr>
                <p14:xfrm>
                  <a:off x="6496496" y="1602159"/>
                  <a:ext cx="114840" cy="227880"/>
                </p14:xfrm>
              </p:contentPart>
            </mc:Choice>
            <mc:Fallback>
              <p:pic>
                <p:nvPicPr>
                  <p:cNvPr id="75" name="Ink 74">
                    <a:extLst>
                      <a:ext uri="{FF2B5EF4-FFF2-40B4-BE49-F238E27FC236}">
                        <a16:creationId xmlns:a16="http://schemas.microsoft.com/office/drawing/2014/main" id="{D32376B9-8605-76AA-46B8-3E90476D7419}"/>
                      </a:ext>
                    </a:extLst>
                  </p:cNvPr>
                  <p:cNvPicPr/>
                  <p:nvPr/>
                </p:nvPicPr>
                <p:blipFill>
                  <a:blip r:embed="rId64"/>
                  <a:stretch>
                    <a:fillRect/>
                  </a:stretch>
                </p:blipFill>
                <p:spPr>
                  <a:xfrm>
                    <a:off x="6487856" y="1593519"/>
                    <a:ext cx="132480" cy="2455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7EB04404-D15B-0712-4233-1F9E69596496}"/>
                </a:ext>
              </a:extLst>
            </p:cNvPr>
            <p:cNvGrpSpPr/>
            <p:nvPr/>
          </p:nvGrpSpPr>
          <p:grpSpPr>
            <a:xfrm>
              <a:off x="837656" y="3734799"/>
              <a:ext cx="547920" cy="265320"/>
              <a:chOff x="837656" y="3734799"/>
              <a:chExt cx="547920" cy="2653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65">
                <p14:nvContentPartPr>
                  <p14:cNvPr id="77" name="Ink 76">
                    <a:extLst>
                      <a:ext uri="{FF2B5EF4-FFF2-40B4-BE49-F238E27FC236}">
                        <a16:creationId xmlns:a16="http://schemas.microsoft.com/office/drawing/2014/main" id="{5EF55666-3A29-CEAB-488D-A163CC26A6FD}"/>
                      </a:ext>
                    </a:extLst>
                  </p14:cNvPr>
                  <p14:cNvContentPartPr/>
                  <p14:nvPr/>
                </p14:nvContentPartPr>
                <p14:xfrm>
                  <a:off x="837656" y="3904719"/>
                  <a:ext cx="135720" cy="95400"/>
                </p14:xfrm>
              </p:contentPart>
            </mc:Choice>
            <mc:Fallback>
              <p:pic>
                <p:nvPicPr>
                  <p:cNvPr id="77" name="Ink 76">
                    <a:extLst>
                      <a:ext uri="{FF2B5EF4-FFF2-40B4-BE49-F238E27FC236}">
                        <a16:creationId xmlns:a16="http://schemas.microsoft.com/office/drawing/2014/main" id="{5EF55666-3A29-CEAB-488D-A163CC26A6FD}"/>
                      </a:ext>
                    </a:extLst>
                  </p:cNvPr>
                  <p:cNvPicPr/>
                  <p:nvPr/>
                </p:nvPicPr>
                <p:blipFill>
                  <a:blip r:embed="rId66"/>
                  <a:stretch>
                    <a:fillRect/>
                  </a:stretch>
                </p:blipFill>
                <p:spPr>
                  <a:xfrm>
                    <a:off x="828656" y="3896079"/>
                    <a:ext cx="153360" cy="113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67">
                <p14:nvContentPartPr>
                  <p14:cNvPr id="78" name="Ink 77">
                    <a:extLst>
                      <a:ext uri="{FF2B5EF4-FFF2-40B4-BE49-F238E27FC236}">
                        <a16:creationId xmlns:a16="http://schemas.microsoft.com/office/drawing/2014/main" id="{7FDC4BEE-365E-C991-BA47-79F4EBD72AE2}"/>
                      </a:ext>
                    </a:extLst>
                  </p14:cNvPr>
                  <p14:cNvContentPartPr/>
                  <p14:nvPr/>
                </p14:nvContentPartPr>
                <p14:xfrm>
                  <a:off x="1011536" y="3734799"/>
                  <a:ext cx="132840" cy="224640"/>
                </p14:xfrm>
              </p:contentPart>
            </mc:Choice>
            <mc:Fallback>
              <p:pic>
                <p:nvPicPr>
                  <p:cNvPr id="78" name="Ink 77">
                    <a:extLst>
                      <a:ext uri="{FF2B5EF4-FFF2-40B4-BE49-F238E27FC236}">
                        <a16:creationId xmlns:a16="http://schemas.microsoft.com/office/drawing/2014/main" id="{7FDC4BEE-365E-C991-BA47-79F4EBD72AE2}"/>
                      </a:ext>
                    </a:extLst>
                  </p:cNvPr>
                  <p:cNvPicPr/>
                  <p:nvPr/>
                </p:nvPicPr>
                <p:blipFill>
                  <a:blip r:embed="rId68"/>
                  <a:stretch>
                    <a:fillRect/>
                  </a:stretch>
                </p:blipFill>
                <p:spPr>
                  <a:xfrm>
                    <a:off x="1002536" y="3726159"/>
                    <a:ext cx="150480" cy="242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69">
                <p14:nvContentPartPr>
                  <p14:cNvPr id="79" name="Ink 78">
                    <a:extLst>
                      <a:ext uri="{FF2B5EF4-FFF2-40B4-BE49-F238E27FC236}">
                        <a16:creationId xmlns:a16="http://schemas.microsoft.com/office/drawing/2014/main" id="{EB810FCA-A041-4835-7A92-72497EB0111E}"/>
                      </a:ext>
                    </a:extLst>
                  </p14:cNvPr>
                  <p14:cNvContentPartPr/>
                  <p14:nvPr/>
                </p14:nvContentPartPr>
                <p14:xfrm>
                  <a:off x="1203416" y="3879519"/>
                  <a:ext cx="51840" cy="89280"/>
                </p14:xfrm>
              </p:contentPart>
            </mc:Choice>
            <mc:Fallback>
              <p:pic>
                <p:nvPicPr>
                  <p:cNvPr id="79" name="Ink 78">
                    <a:extLst>
                      <a:ext uri="{FF2B5EF4-FFF2-40B4-BE49-F238E27FC236}">
                        <a16:creationId xmlns:a16="http://schemas.microsoft.com/office/drawing/2014/main" id="{EB810FCA-A041-4835-7A92-72497EB0111E}"/>
                      </a:ext>
                    </a:extLst>
                  </p:cNvPr>
                  <p:cNvPicPr/>
                  <p:nvPr/>
                </p:nvPicPr>
                <p:blipFill>
                  <a:blip r:embed="rId70"/>
                  <a:stretch>
                    <a:fillRect/>
                  </a:stretch>
                </p:blipFill>
                <p:spPr>
                  <a:xfrm>
                    <a:off x="1194776" y="3870519"/>
                    <a:ext cx="69480" cy="106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71">
                <p14:nvContentPartPr>
                  <p14:cNvPr id="80" name="Ink 79">
                    <a:extLst>
                      <a:ext uri="{FF2B5EF4-FFF2-40B4-BE49-F238E27FC236}">
                        <a16:creationId xmlns:a16="http://schemas.microsoft.com/office/drawing/2014/main" id="{84E5B78E-C52D-B728-99CA-5192B7DD4852}"/>
                      </a:ext>
                    </a:extLst>
                  </p14:cNvPr>
                  <p14:cNvContentPartPr/>
                  <p14:nvPr/>
                </p14:nvContentPartPr>
                <p14:xfrm>
                  <a:off x="1321496" y="3858999"/>
                  <a:ext cx="64080" cy="51120"/>
                </p14:xfrm>
              </p:contentPart>
            </mc:Choice>
            <mc:Fallback>
              <p:pic>
                <p:nvPicPr>
                  <p:cNvPr id="80" name="Ink 79">
                    <a:extLst>
                      <a:ext uri="{FF2B5EF4-FFF2-40B4-BE49-F238E27FC236}">
                        <a16:creationId xmlns:a16="http://schemas.microsoft.com/office/drawing/2014/main" id="{84E5B78E-C52D-B728-99CA-5192B7DD4852}"/>
                      </a:ext>
                    </a:extLst>
                  </p:cNvPr>
                  <p:cNvPicPr/>
                  <p:nvPr/>
                </p:nvPicPr>
                <p:blipFill>
                  <a:blip r:embed="rId72"/>
                  <a:stretch>
                    <a:fillRect/>
                  </a:stretch>
                </p:blipFill>
                <p:spPr>
                  <a:xfrm>
                    <a:off x="1312856" y="3850359"/>
                    <a:ext cx="81720" cy="687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E8F75B66-4D64-114E-B913-5B1D25C31AEC}"/>
                </a:ext>
              </a:extLst>
            </p:cNvPr>
            <p:cNvGrpSpPr/>
            <p:nvPr/>
          </p:nvGrpSpPr>
          <p:grpSpPr>
            <a:xfrm>
              <a:off x="1542536" y="3690879"/>
              <a:ext cx="898920" cy="297720"/>
              <a:chOff x="1542536" y="3690879"/>
              <a:chExt cx="898920" cy="2977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73">
                <p14:nvContentPartPr>
                  <p14:cNvPr id="82" name="Ink 81">
                    <a:extLst>
                      <a:ext uri="{FF2B5EF4-FFF2-40B4-BE49-F238E27FC236}">
                        <a16:creationId xmlns:a16="http://schemas.microsoft.com/office/drawing/2014/main" id="{20A6A7F8-F734-0D97-F969-F61ADEDC4B11}"/>
                      </a:ext>
                    </a:extLst>
                  </p14:cNvPr>
                  <p14:cNvContentPartPr/>
                  <p14:nvPr/>
                </p14:nvContentPartPr>
                <p14:xfrm>
                  <a:off x="1542536" y="3749919"/>
                  <a:ext cx="136440" cy="196200"/>
                </p14:xfrm>
              </p:contentPart>
            </mc:Choice>
            <mc:Fallback>
              <p:pic>
                <p:nvPicPr>
                  <p:cNvPr id="82" name="Ink 81">
                    <a:extLst>
                      <a:ext uri="{FF2B5EF4-FFF2-40B4-BE49-F238E27FC236}">
                        <a16:creationId xmlns:a16="http://schemas.microsoft.com/office/drawing/2014/main" id="{20A6A7F8-F734-0D97-F969-F61ADEDC4B11}"/>
                      </a:ext>
                    </a:extLst>
                  </p:cNvPr>
                  <p:cNvPicPr/>
                  <p:nvPr/>
                </p:nvPicPr>
                <p:blipFill>
                  <a:blip r:embed="rId74"/>
                  <a:stretch>
                    <a:fillRect/>
                  </a:stretch>
                </p:blipFill>
                <p:spPr>
                  <a:xfrm>
                    <a:off x="1533536" y="3740919"/>
                    <a:ext cx="154080" cy="213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75">
                <p14:nvContentPartPr>
                  <p14:cNvPr id="83" name="Ink 82">
                    <a:extLst>
                      <a:ext uri="{FF2B5EF4-FFF2-40B4-BE49-F238E27FC236}">
                        <a16:creationId xmlns:a16="http://schemas.microsoft.com/office/drawing/2014/main" id="{5910DFB6-C974-1A93-16DF-6C640FF1247E}"/>
                      </a:ext>
                    </a:extLst>
                  </p14:cNvPr>
                  <p14:cNvContentPartPr/>
                  <p14:nvPr/>
                </p14:nvContentPartPr>
                <p14:xfrm>
                  <a:off x="1760696" y="3886359"/>
                  <a:ext cx="123840" cy="102240"/>
                </p14:xfrm>
              </p:contentPart>
            </mc:Choice>
            <mc:Fallback>
              <p:pic>
                <p:nvPicPr>
                  <p:cNvPr id="83" name="Ink 82">
                    <a:extLst>
                      <a:ext uri="{FF2B5EF4-FFF2-40B4-BE49-F238E27FC236}">
                        <a16:creationId xmlns:a16="http://schemas.microsoft.com/office/drawing/2014/main" id="{5910DFB6-C974-1A93-16DF-6C640FF1247E}"/>
                      </a:ext>
                    </a:extLst>
                  </p:cNvPr>
                  <p:cNvPicPr/>
                  <p:nvPr/>
                </p:nvPicPr>
                <p:blipFill>
                  <a:blip r:embed="rId76"/>
                  <a:stretch>
                    <a:fillRect/>
                  </a:stretch>
                </p:blipFill>
                <p:spPr>
                  <a:xfrm>
                    <a:off x="1751696" y="3877719"/>
                    <a:ext cx="141480" cy="119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77">
                <p14:nvContentPartPr>
                  <p14:cNvPr id="84" name="Ink 83">
                    <a:extLst>
                      <a:ext uri="{FF2B5EF4-FFF2-40B4-BE49-F238E27FC236}">
                        <a16:creationId xmlns:a16="http://schemas.microsoft.com/office/drawing/2014/main" id="{40AA02ED-4372-99BB-ED40-A0BA3A3F95FD}"/>
                      </a:ext>
                    </a:extLst>
                  </p14:cNvPr>
                  <p14:cNvContentPartPr/>
                  <p14:nvPr/>
                </p14:nvContentPartPr>
                <p14:xfrm>
                  <a:off x="1977056" y="3835599"/>
                  <a:ext cx="86760" cy="34200"/>
                </p14:xfrm>
              </p:contentPart>
            </mc:Choice>
            <mc:Fallback>
              <p:pic>
                <p:nvPicPr>
                  <p:cNvPr id="84" name="Ink 83">
                    <a:extLst>
                      <a:ext uri="{FF2B5EF4-FFF2-40B4-BE49-F238E27FC236}">
                        <a16:creationId xmlns:a16="http://schemas.microsoft.com/office/drawing/2014/main" id="{40AA02ED-4372-99BB-ED40-A0BA3A3F95FD}"/>
                      </a:ext>
                    </a:extLst>
                  </p:cNvPr>
                  <p:cNvPicPr/>
                  <p:nvPr/>
                </p:nvPicPr>
                <p:blipFill>
                  <a:blip r:embed="rId78"/>
                  <a:stretch>
                    <a:fillRect/>
                  </a:stretch>
                </p:blipFill>
                <p:spPr>
                  <a:xfrm>
                    <a:off x="1968416" y="3826599"/>
                    <a:ext cx="104400" cy="51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79">
                <p14:nvContentPartPr>
                  <p14:cNvPr id="85" name="Ink 84">
                    <a:extLst>
                      <a:ext uri="{FF2B5EF4-FFF2-40B4-BE49-F238E27FC236}">
                        <a16:creationId xmlns:a16="http://schemas.microsoft.com/office/drawing/2014/main" id="{AC435B6D-075F-690B-2C42-C5305FEAFEC3}"/>
                      </a:ext>
                    </a:extLst>
                  </p14:cNvPr>
                  <p14:cNvContentPartPr/>
                  <p14:nvPr/>
                </p14:nvContentPartPr>
                <p14:xfrm>
                  <a:off x="2186216" y="3690879"/>
                  <a:ext cx="111600" cy="216360"/>
                </p14:xfrm>
              </p:contentPart>
            </mc:Choice>
            <mc:Fallback>
              <p:pic>
                <p:nvPicPr>
                  <p:cNvPr id="85" name="Ink 84">
                    <a:extLst>
                      <a:ext uri="{FF2B5EF4-FFF2-40B4-BE49-F238E27FC236}">
                        <a16:creationId xmlns:a16="http://schemas.microsoft.com/office/drawing/2014/main" id="{AC435B6D-075F-690B-2C42-C5305FEAFEC3}"/>
                      </a:ext>
                    </a:extLst>
                  </p:cNvPr>
                  <p:cNvPicPr/>
                  <p:nvPr/>
                </p:nvPicPr>
                <p:blipFill>
                  <a:blip r:embed="rId80"/>
                  <a:stretch>
                    <a:fillRect/>
                  </a:stretch>
                </p:blipFill>
                <p:spPr>
                  <a:xfrm>
                    <a:off x="2177216" y="3681879"/>
                    <a:ext cx="129240" cy="234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81">
                <p14:nvContentPartPr>
                  <p14:cNvPr id="86" name="Ink 85">
                    <a:extLst>
                      <a:ext uri="{FF2B5EF4-FFF2-40B4-BE49-F238E27FC236}">
                        <a16:creationId xmlns:a16="http://schemas.microsoft.com/office/drawing/2014/main" id="{1A9BCBA4-3F07-BDD8-5A34-D76B44FECA6D}"/>
                      </a:ext>
                    </a:extLst>
                  </p14:cNvPr>
                  <p14:cNvContentPartPr/>
                  <p14:nvPr/>
                </p14:nvContentPartPr>
                <p14:xfrm>
                  <a:off x="2348936" y="3807879"/>
                  <a:ext cx="92520" cy="96120"/>
                </p14:xfrm>
              </p:contentPart>
            </mc:Choice>
            <mc:Fallback>
              <p:pic>
                <p:nvPicPr>
                  <p:cNvPr id="86" name="Ink 85">
                    <a:extLst>
                      <a:ext uri="{FF2B5EF4-FFF2-40B4-BE49-F238E27FC236}">
                        <a16:creationId xmlns:a16="http://schemas.microsoft.com/office/drawing/2014/main" id="{1A9BCBA4-3F07-BDD8-5A34-D76B44FECA6D}"/>
                      </a:ext>
                    </a:extLst>
                  </p:cNvPr>
                  <p:cNvPicPr/>
                  <p:nvPr/>
                </p:nvPicPr>
                <p:blipFill>
                  <a:blip r:embed="rId82"/>
                  <a:stretch>
                    <a:fillRect/>
                  </a:stretch>
                </p:blipFill>
                <p:spPr>
                  <a:xfrm>
                    <a:off x="2339936" y="3798879"/>
                    <a:ext cx="110160" cy="1137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5817DB39-99AE-512E-E4E9-3A4C20F774E5}"/>
                </a:ext>
              </a:extLst>
            </p:cNvPr>
            <p:cNvGrpSpPr/>
            <p:nvPr/>
          </p:nvGrpSpPr>
          <p:grpSpPr>
            <a:xfrm>
              <a:off x="911456" y="4339599"/>
              <a:ext cx="512280" cy="286200"/>
              <a:chOff x="911456" y="4339599"/>
              <a:chExt cx="512280" cy="2862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83">
                <p14:nvContentPartPr>
                  <p14:cNvPr id="88" name="Ink 87">
                    <a:extLst>
                      <a:ext uri="{FF2B5EF4-FFF2-40B4-BE49-F238E27FC236}">
                        <a16:creationId xmlns:a16="http://schemas.microsoft.com/office/drawing/2014/main" id="{9189342F-8E1F-170E-C9A6-30486C0E7F00}"/>
                      </a:ext>
                    </a:extLst>
                  </p14:cNvPr>
                  <p14:cNvContentPartPr/>
                  <p14:nvPr/>
                </p14:nvContentPartPr>
                <p14:xfrm>
                  <a:off x="911456" y="4339599"/>
                  <a:ext cx="159480" cy="186480"/>
                </p14:xfrm>
              </p:contentPart>
            </mc:Choice>
            <mc:Fallback>
              <p:pic>
                <p:nvPicPr>
                  <p:cNvPr id="88" name="Ink 87">
                    <a:extLst>
                      <a:ext uri="{FF2B5EF4-FFF2-40B4-BE49-F238E27FC236}">
                        <a16:creationId xmlns:a16="http://schemas.microsoft.com/office/drawing/2014/main" id="{9189342F-8E1F-170E-C9A6-30486C0E7F00}"/>
                      </a:ext>
                    </a:extLst>
                  </p:cNvPr>
                  <p:cNvPicPr/>
                  <p:nvPr/>
                </p:nvPicPr>
                <p:blipFill>
                  <a:blip r:embed="rId84"/>
                  <a:stretch>
                    <a:fillRect/>
                  </a:stretch>
                </p:blipFill>
                <p:spPr>
                  <a:xfrm>
                    <a:off x="902816" y="4330599"/>
                    <a:ext cx="177120" cy="204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85">
                <p14:nvContentPartPr>
                  <p14:cNvPr id="89" name="Ink 88">
                    <a:extLst>
                      <a:ext uri="{FF2B5EF4-FFF2-40B4-BE49-F238E27FC236}">
                        <a16:creationId xmlns:a16="http://schemas.microsoft.com/office/drawing/2014/main" id="{6A693757-B85C-9D55-548F-F56935781916}"/>
                      </a:ext>
                    </a:extLst>
                  </p14:cNvPr>
                  <p14:cNvContentPartPr/>
                  <p14:nvPr/>
                </p14:nvContentPartPr>
                <p14:xfrm>
                  <a:off x="1155176" y="4513119"/>
                  <a:ext cx="111240" cy="112680"/>
                </p14:xfrm>
              </p:contentPart>
            </mc:Choice>
            <mc:Fallback>
              <p:pic>
                <p:nvPicPr>
                  <p:cNvPr id="89" name="Ink 88">
                    <a:extLst>
                      <a:ext uri="{FF2B5EF4-FFF2-40B4-BE49-F238E27FC236}">
                        <a16:creationId xmlns:a16="http://schemas.microsoft.com/office/drawing/2014/main" id="{6A693757-B85C-9D55-548F-F56935781916}"/>
                      </a:ext>
                    </a:extLst>
                  </p:cNvPr>
                  <p:cNvPicPr/>
                  <p:nvPr/>
                </p:nvPicPr>
                <p:blipFill>
                  <a:blip r:embed="rId86"/>
                  <a:stretch>
                    <a:fillRect/>
                  </a:stretch>
                </p:blipFill>
                <p:spPr>
                  <a:xfrm>
                    <a:off x="1146536" y="4504119"/>
                    <a:ext cx="128880" cy="130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87">
                <p14:nvContentPartPr>
                  <p14:cNvPr id="90" name="Ink 89">
                    <a:extLst>
                      <a:ext uri="{FF2B5EF4-FFF2-40B4-BE49-F238E27FC236}">
                        <a16:creationId xmlns:a16="http://schemas.microsoft.com/office/drawing/2014/main" id="{0A5B3E8D-36A4-3719-17B4-2B857EC296A3}"/>
                      </a:ext>
                    </a:extLst>
                  </p14:cNvPr>
                  <p14:cNvContentPartPr/>
                  <p14:nvPr/>
                </p14:nvContentPartPr>
                <p14:xfrm>
                  <a:off x="1339136" y="4483959"/>
                  <a:ext cx="84600" cy="37800"/>
                </p14:xfrm>
              </p:contentPart>
            </mc:Choice>
            <mc:Fallback>
              <p:pic>
                <p:nvPicPr>
                  <p:cNvPr id="90" name="Ink 89">
                    <a:extLst>
                      <a:ext uri="{FF2B5EF4-FFF2-40B4-BE49-F238E27FC236}">
                        <a16:creationId xmlns:a16="http://schemas.microsoft.com/office/drawing/2014/main" id="{0A5B3E8D-36A4-3719-17B4-2B857EC296A3}"/>
                      </a:ext>
                    </a:extLst>
                  </p:cNvPr>
                  <p:cNvPicPr/>
                  <p:nvPr/>
                </p:nvPicPr>
                <p:blipFill>
                  <a:blip r:embed="rId88"/>
                  <a:stretch>
                    <a:fillRect/>
                  </a:stretch>
                </p:blipFill>
                <p:spPr>
                  <a:xfrm>
                    <a:off x="1330496" y="4475319"/>
                    <a:ext cx="102240" cy="554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B1A18931-E4A1-42B7-0D9C-65059F88D6ED}"/>
                </a:ext>
              </a:extLst>
            </p:cNvPr>
            <p:cNvGrpSpPr/>
            <p:nvPr/>
          </p:nvGrpSpPr>
          <p:grpSpPr>
            <a:xfrm>
              <a:off x="1726136" y="4267959"/>
              <a:ext cx="624960" cy="293400"/>
              <a:chOff x="1726136" y="4267959"/>
              <a:chExt cx="624960" cy="2934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89">
                <p14:nvContentPartPr>
                  <p14:cNvPr id="91" name="Ink 90">
                    <a:extLst>
                      <a:ext uri="{FF2B5EF4-FFF2-40B4-BE49-F238E27FC236}">
                        <a16:creationId xmlns:a16="http://schemas.microsoft.com/office/drawing/2014/main" id="{A2E9731B-559F-0AAA-4F00-F020D1D00C67}"/>
                      </a:ext>
                    </a:extLst>
                  </p14:cNvPr>
                  <p14:cNvContentPartPr/>
                  <p14:nvPr/>
                </p14:nvContentPartPr>
                <p14:xfrm>
                  <a:off x="1726136" y="4464879"/>
                  <a:ext cx="126720" cy="96480"/>
                </p14:xfrm>
              </p:contentPart>
            </mc:Choice>
            <mc:Fallback>
              <p:pic>
                <p:nvPicPr>
                  <p:cNvPr id="91" name="Ink 90">
                    <a:extLst>
                      <a:ext uri="{FF2B5EF4-FFF2-40B4-BE49-F238E27FC236}">
                        <a16:creationId xmlns:a16="http://schemas.microsoft.com/office/drawing/2014/main" id="{A2E9731B-559F-0AAA-4F00-F020D1D00C67}"/>
                      </a:ext>
                    </a:extLst>
                  </p:cNvPr>
                  <p:cNvPicPr/>
                  <p:nvPr/>
                </p:nvPicPr>
                <p:blipFill>
                  <a:blip r:embed="rId90"/>
                  <a:stretch>
                    <a:fillRect/>
                  </a:stretch>
                </p:blipFill>
                <p:spPr>
                  <a:xfrm>
                    <a:off x="1717136" y="4455879"/>
                    <a:ext cx="144360" cy="114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91">
                <p14:nvContentPartPr>
                  <p14:cNvPr id="92" name="Ink 91">
                    <a:extLst>
                      <a:ext uri="{FF2B5EF4-FFF2-40B4-BE49-F238E27FC236}">
                        <a16:creationId xmlns:a16="http://schemas.microsoft.com/office/drawing/2014/main" id="{7AE40A9D-CEB5-C074-D4E6-25AFE1A12804}"/>
                      </a:ext>
                    </a:extLst>
                  </p14:cNvPr>
                  <p14:cNvContentPartPr/>
                  <p14:nvPr/>
                </p14:nvContentPartPr>
                <p14:xfrm>
                  <a:off x="1907936" y="4287759"/>
                  <a:ext cx="115920" cy="217080"/>
                </p14:xfrm>
              </p:contentPart>
            </mc:Choice>
            <mc:Fallback>
              <p:pic>
                <p:nvPicPr>
                  <p:cNvPr id="92" name="Ink 91">
                    <a:extLst>
                      <a:ext uri="{FF2B5EF4-FFF2-40B4-BE49-F238E27FC236}">
                        <a16:creationId xmlns:a16="http://schemas.microsoft.com/office/drawing/2014/main" id="{7AE40A9D-CEB5-C074-D4E6-25AFE1A12804}"/>
                      </a:ext>
                    </a:extLst>
                  </p:cNvPr>
                  <p:cNvPicPr/>
                  <p:nvPr/>
                </p:nvPicPr>
                <p:blipFill>
                  <a:blip r:embed="rId92"/>
                  <a:stretch>
                    <a:fillRect/>
                  </a:stretch>
                </p:blipFill>
                <p:spPr>
                  <a:xfrm>
                    <a:off x="1898936" y="4279119"/>
                    <a:ext cx="133560" cy="234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93">
                <p14:nvContentPartPr>
                  <p14:cNvPr id="93" name="Ink 92">
                    <a:extLst>
                      <a:ext uri="{FF2B5EF4-FFF2-40B4-BE49-F238E27FC236}">
                        <a16:creationId xmlns:a16="http://schemas.microsoft.com/office/drawing/2014/main" id="{8F78427C-F78B-378D-9443-283E11A438C9}"/>
                      </a:ext>
                    </a:extLst>
                  </p14:cNvPr>
                  <p14:cNvContentPartPr/>
                  <p14:nvPr/>
                </p14:nvContentPartPr>
                <p14:xfrm>
                  <a:off x="2101976" y="4442919"/>
                  <a:ext cx="76680" cy="91080"/>
                </p14:xfrm>
              </p:contentPart>
            </mc:Choice>
            <mc:Fallback>
              <p:pic>
                <p:nvPicPr>
                  <p:cNvPr id="93" name="Ink 92">
                    <a:extLst>
                      <a:ext uri="{FF2B5EF4-FFF2-40B4-BE49-F238E27FC236}">
                        <a16:creationId xmlns:a16="http://schemas.microsoft.com/office/drawing/2014/main" id="{8F78427C-F78B-378D-9443-283E11A438C9}"/>
                      </a:ext>
                    </a:extLst>
                  </p:cNvPr>
                  <p:cNvPicPr/>
                  <p:nvPr/>
                </p:nvPicPr>
                <p:blipFill>
                  <a:blip r:embed="rId94"/>
                  <a:stretch>
                    <a:fillRect/>
                  </a:stretch>
                </p:blipFill>
                <p:spPr>
                  <a:xfrm>
                    <a:off x="2092976" y="4433919"/>
                    <a:ext cx="94320" cy="108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95">
                <p14:nvContentPartPr>
                  <p14:cNvPr id="94" name="Ink 93">
                    <a:extLst>
                      <a:ext uri="{FF2B5EF4-FFF2-40B4-BE49-F238E27FC236}">
                        <a16:creationId xmlns:a16="http://schemas.microsoft.com/office/drawing/2014/main" id="{D31B8481-A525-E368-9CCF-8CC01BBFA4DA}"/>
                      </a:ext>
                    </a:extLst>
                  </p14:cNvPr>
                  <p14:cNvContentPartPr/>
                  <p14:nvPr/>
                </p14:nvContentPartPr>
                <p14:xfrm>
                  <a:off x="2253176" y="4352919"/>
                  <a:ext cx="97920" cy="44280"/>
                </p14:xfrm>
              </p:contentPart>
            </mc:Choice>
            <mc:Fallback>
              <p:pic>
                <p:nvPicPr>
                  <p:cNvPr id="94" name="Ink 93">
                    <a:extLst>
                      <a:ext uri="{FF2B5EF4-FFF2-40B4-BE49-F238E27FC236}">
                        <a16:creationId xmlns:a16="http://schemas.microsoft.com/office/drawing/2014/main" id="{D31B8481-A525-E368-9CCF-8CC01BBFA4DA}"/>
                      </a:ext>
                    </a:extLst>
                  </p:cNvPr>
                  <p:cNvPicPr/>
                  <p:nvPr/>
                </p:nvPicPr>
                <p:blipFill>
                  <a:blip r:embed="rId96"/>
                  <a:stretch>
                    <a:fillRect/>
                  </a:stretch>
                </p:blipFill>
                <p:spPr>
                  <a:xfrm>
                    <a:off x="2244536" y="4344279"/>
                    <a:ext cx="115560" cy="61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97">
                <p14:nvContentPartPr>
                  <p14:cNvPr id="95" name="Ink 94">
                    <a:extLst>
                      <a:ext uri="{FF2B5EF4-FFF2-40B4-BE49-F238E27FC236}">
                        <a16:creationId xmlns:a16="http://schemas.microsoft.com/office/drawing/2014/main" id="{F22B84E6-A1D1-634B-B5AA-F2629006AA2D}"/>
                      </a:ext>
                    </a:extLst>
                  </p14:cNvPr>
                  <p14:cNvContentPartPr/>
                  <p14:nvPr/>
                </p14:nvContentPartPr>
                <p14:xfrm>
                  <a:off x="2302856" y="4267959"/>
                  <a:ext cx="13680" cy="141120"/>
                </p14:xfrm>
              </p:contentPart>
            </mc:Choice>
            <mc:Fallback>
              <p:pic>
                <p:nvPicPr>
                  <p:cNvPr id="95" name="Ink 94">
                    <a:extLst>
                      <a:ext uri="{FF2B5EF4-FFF2-40B4-BE49-F238E27FC236}">
                        <a16:creationId xmlns:a16="http://schemas.microsoft.com/office/drawing/2014/main" id="{F22B84E6-A1D1-634B-B5AA-F2629006AA2D}"/>
                      </a:ext>
                    </a:extLst>
                  </p:cNvPr>
                  <p:cNvPicPr/>
                  <p:nvPr/>
                </p:nvPicPr>
                <p:blipFill>
                  <a:blip r:embed="rId98"/>
                  <a:stretch>
                    <a:fillRect/>
                  </a:stretch>
                </p:blipFill>
                <p:spPr>
                  <a:xfrm>
                    <a:off x="2294216" y="4259319"/>
                    <a:ext cx="31320" cy="1587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C68504A5-5F58-DBE3-14D1-E4C926C7DB89}"/>
                </a:ext>
              </a:extLst>
            </p:cNvPr>
            <p:cNvGrpSpPr/>
            <p:nvPr/>
          </p:nvGrpSpPr>
          <p:grpSpPr>
            <a:xfrm>
              <a:off x="2542256" y="4256079"/>
              <a:ext cx="309600" cy="210600"/>
              <a:chOff x="2542256" y="4256079"/>
              <a:chExt cx="309600" cy="2106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99">
                <p14:nvContentPartPr>
                  <p14:cNvPr id="96" name="Ink 95">
                    <a:extLst>
                      <a:ext uri="{FF2B5EF4-FFF2-40B4-BE49-F238E27FC236}">
                        <a16:creationId xmlns:a16="http://schemas.microsoft.com/office/drawing/2014/main" id="{8B27E001-1A83-BE33-F74C-8057782CD213}"/>
                      </a:ext>
                    </a:extLst>
                  </p14:cNvPr>
                  <p14:cNvContentPartPr/>
                  <p14:nvPr/>
                </p14:nvContentPartPr>
                <p14:xfrm>
                  <a:off x="2542256" y="4256079"/>
                  <a:ext cx="161280" cy="190440"/>
                </p14:xfrm>
              </p:contentPart>
            </mc:Choice>
            <mc:Fallback>
              <p:pic>
                <p:nvPicPr>
                  <p:cNvPr id="96" name="Ink 95">
                    <a:extLst>
                      <a:ext uri="{FF2B5EF4-FFF2-40B4-BE49-F238E27FC236}">
                        <a16:creationId xmlns:a16="http://schemas.microsoft.com/office/drawing/2014/main" id="{8B27E001-1A83-BE33-F74C-8057782CD213}"/>
                      </a:ext>
                    </a:extLst>
                  </p:cNvPr>
                  <p:cNvPicPr/>
                  <p:nvPr/>
                </p:nvPicPr>
                <p:blipFill>
                  <a:blip r:embed="rId100"/>
                  <a:stretch>
                    <a:fillRect/>
                  </a:stretch>
                </p:blipFill>
                <p:spPr>
                  <a:xfrm>
                    <a:off x="2533256" y="4247439"/>
                    <a:ext cx="178920" cy="208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01">
                <p14:nvContentPartPr>
                  <p14:cNvPr id="97" name="Ink 96">
                    <a:extLst>
                      <a:ext uri="{FF2B5EF4-FFF2-40B4-BE49-F238E27FC236}">
                        <a16:creationId xmlns:a16="http://schemas.microsoft.com/office/drawing/2014/main" id="{08A1B5A2-1026-77D7-E2C8-F24579788A0B}"/>
                      </a:ext>
                    </a:extLst>
                  </p14:cNvPr>
                  <p14:cNvContentPartPr/>
                  <p14:nvPr/>
                </p14:nvContentPartPr>
                <p14:xfrm>
                  <a:off x="2767976" y="4378119"/>
                  <a:ext cx="83880" cy="88560"/>
                </p14:xfrm>
              </p:contentPart>
            </mc:Choice>
            <mc:Fallback>
              <p:pic>
                <p:nvPicPr>
                  <p:cNvPr id="97" name="Ink 96">
                    <a:extLst>
                      <a:ext uri="{FF2B5EF4-FFF2-40B4-BE49-F238E27FC236}">
                        <a16:creationId xmlns:a16="http://schemas.microsoft.com/office/drawing/2014/main" id="{08A1B5A2-1026-77D7-E2C8-F24579788A0B}"/>
                      </a:ext>
                    </a:extLst>
                  </p:cNvPr>
                  <p:cNvPicPr/>
                  <p:nvPr/>
                </p:nvPicPr>
                <p:blipFill>
                  <a:blip r:embed="rId102"/>
                  <a:stretch>
                    <a:fillRect/>
                  </a:stretch>
                </p:blipFill>
                <p:spPr>
                  <a:xfrm>
                    <a:off x="2759336" y="4369479"/>
                    <a:ext cx="101520" cy="10620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15F1C721-AA68-FBC0-9FF9-E8C5D2CD6FA2}"/>
                    </a:ext>
                  </a:extLst>
                </p14:cNvPr>
                <p14:cNvContentPartPr/>
                <p14:nvPr/>
              </p14:nvContentPartPr>
              <p14:xfrm>
                <a:off x="4521896" y="3864399"/>
                <a:ext cx="19440" cy="9864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15F1C721-AA68-FBC0-9FF9-E8C5D2CD6FA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4513256" y="3855759"/>
                  <a:ext cx="370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8B2FDED7-E25F-EFE6-E73E-FF75A573FF23}"/>
                    </a:ext>
                  </a:extLst>
                </p14:cNvPr>
                <p14:cNvContentPartPr/>
                <p14:nvPr/>
              </p14:nvContentPartPr>
              <p14:xfrm>
                <a:off x="4502096" y="4160319"/>
                <a:ext cx="48600" cy="39060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8B2FDED7-E25F-EFE6-E73E-FF75A573FF23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4493096" y="4151679"/>
                  <a:ext cx="66240" cy="40824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DCFBF743-258B-C6DD-4FD1-6FCBA5F76CD1}"/>
                </a:ext>
              </a:extLst>
            </p:cNvPr>
            <p:cNvGrpSpPr/>
            <p:nvPr/>
          </p:nvGrpSpPr>
          <p:grpSpPr>
            <a:xfrm>
              <a:off x="195056" y="5000199"/>
              <a:ext cx="702000" cy="370080"/>
              <a:chOff x="195056" y="5000199"/>
              <a:chExt cx="702000" cy="3700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07">
                <p14:nvContentPartPr>
                  <p14:cNvPr id="157" name="Ink 156">
                    <a:extLst>
                      <a:ext uri="{FF2B5EF4-FFF2-40B4-BE49-F238E27FC236}">
                        <a16:creationId xmlns:a16="http://schemas.microsoft.com/office/drawing/2014/main" id="{F4E03BF0-92FE-E15B-18A4-608E03AB3BAB}"/>
                      </a:ext>
                    </a:extLst>
                  </p14:cNvPr>
                  <p14:cNvContentPartPr/>
                  <p14:nvPr/>
                </p14:nvContentPartPr>
                <p14:xfrm>
                  <a:off x="195056" y="5097039"/>
                  <a:ext cx="24120" cy="247320"/>
                </p14:xfrm>
              </p:contentPart>
            </mc:Choice>
            <mc:Fallback>
              <p:pic>
                <p:nvPicPr>
                  <p:cNvPr id="157" name="Ink 156">
                    <a:extLst>
                      <a:ext uri="{FF2B5EF4-FFF2-40B4-BE49-F238E27FC236}">
                        <a16:creationId xmlns:a16="http://schemas.microsoft.com/office/drawing/2014/main" id="{F4E03BF0-92FE-E15B-18A4-608E03AB3BAB}"/>
                      </a:ext>
                    </a:extLst>
                  </p:cNvPr>
                  <p:cNvPicPr/>
                  <p:nvPr/>
                </p:nvPicPr>
                <p:blipFill>
                  <a:blip r:embed="rId108"/>
                  <a:stretch>
                    <a:fillRect/>
                  </a:stretch>
                </p:blipFill>
                <p:spPr>
                  <a:xfrm>
                    <a:off x="186416" y="5088399"/>
                    <a:ext cx="41760" cy="264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09">
                <p14:nvContentPartPr>
                  <p14:cNvPr id="158" name="Ink 157">
                    <a:extLst>
                      <a:ext uri="{FF2B5EF4-FFF2-40B4-BE49-F238E27FC236}">
                        <a16:creationId xmlns:a16="http://schemas.microsoft.com/office/drawing/2014/main" id="{2183280E-B81F-55A3-877C-D465ADA81DFD}"/>
                      </a:ext>
                    </a:extLst>
                  </p14:cNvPr>
                  <p14:cNvContentPartPr/>
                  <p14:nvPr/>
                </p14:nvContentPartPr>
                <p14:xfrm>
                  <a:off x="272096" y="5160039"/>
                  <a:ext cx="104400" cy="168480"/>
                </p14:xfrm>
              </p:contentPart>
            </mc:Choice>
            <mc:Fallback>
              <p:pic>
                <p:nvPicPr>
                  <p:cNvPr id="158" name="Ink 157">
                    <a:extLst>
                      <a:ext uri="{FF2B5EF4-FFF2-40B4-BE49-F238E27FC236}">
                        <a16:creationId xmlns:a16="http://schemas.microsoft.com/office/drawing/2014/main" id="{2183280E-B81F-55A3-877C-D465ADA81DFD}"/>
                      </a:ext>
                    </a:extLst>
                  </p:cNvPr>
                  <p:cNvPicPr/>
                  <p:nvPr/>
                </p:nvPicPr>
                <p:blipFill>
                  <a:blip r:embed="rId110"/>
                  <a:stretch>
                    <a:fillRect/>
                  </a:stretch>
                </p:blipFill>
                <p:spPr>
                  <a:xfrm>
                    <a:off x="263456" y="5151399"/>
                    <a:ext cx="122040" cy="186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11">
                <p14:nvContentPartPr>
                  <p14:cNvPr id="159" name="Ink 158">
                    <a:extLst>
                      <a:ext uri="{FF2B5EF4-FFF2-40B4-BE49-F238E27FC236}">
                        <a16:creationId xmlns:a16="http://schemas.microsoft.com/office/drawing/2014/main" id="{0D11F87E-DF90-0997-997C-C020A4E504CA}"/>
                      </a:ext>
                    </a:extLst>
                  </p14:cNvPr>
                  <p14:cNvContentPartPr/>
                  <p14:nvPr/>
                </p14:nvContentPartPr>
                <p14:xfrm>
                  <a:off x="447776" y="5282799"/>
                  <a:ext cx="129240" cy="87480"/>
                </p14:xfrm>
              </p:contentPart>
            </mc:Choice>
            <mc:Fallback>
              <p:pic>
                <p:nvPicPr>
                  <p:cNvPr id="159" name="Ink 158">
                    <a:extLst>
                      <a:ext uri="{FF2B5EF4-FFF2-40B4-BE49-F238E27FC236}">
                        <a16:creationId xmlns:a16="http://schemas.microsoft.com/office/drawing/2014/main" id="{0D11F87E-DF90-0997-997C-C020A4E504CA}"/>
                      </a:ext>
                    </a:extLst>
                  </p:cNvPr>
                  <p:cNvPicPr/>
                  <p:nvPr/>
                </p:nvPicPr>
                <p:blipFill>
                  <a:blip r:embed="rId112"/>
                  <a:stretch>
                    <a:fillRect/>
                  </a:stretch>
                </p:blipFill>
                <p:spPr>
                  <a:xfrm>
                    <a:off x="439136" y="5273799"/>
                    <a:ext cx="146880" cy="105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13">
                <p14:nvContentPartPr>
                  <p14:cNvPr id="160" name="Ink 159">
                    <a:extLst>
                      <a:ext uri="{FF2B5EF4-FFF2-40B4-BE49-F238E27FC236}">
                        <a16:creationId xmlns:a16="http://schemas.microsoft.com/office/drawing/2014/main" id="{A573576C-83EB-D820-2E7C-7B325ACA92E9}"/>
                      </a:ext>
                    </a:extLst>
                  </p14:cNvPr>
                  <p14:cNvContentPartPr/>
                  <p14:nvPr/>
                </p14:nvContentPartPr>
                <p14:xfrm>
                  <a:off x="653336" y="5115399"/>
                  <a:ext cx="46080" cy="234000"/>
                </p14:xfrm>
              </p:contentPart>
            </mc:Choice>
            <mc:Fallback>
              <p:pic>
                <p:nvPicPr>
                  <p:cNvPr id="160" name="Ink 159">
                    <a:extLst>
                      <a:ext uri="{FF2B5EF4-FFF2-40B4-BE49-F238E27FC236}">
                        <a16:creationId xmlns:a16="http://schemas.microsoft.com/office/drawing/2014/main" id="{A573576C-83EB-D820-2E7C-7B325ACA92E9}"/>
                      </a:ext>
                    </a:extLst>
                  </p:cNvPr>
                  <p:cNvPicPr/>
                  <p:nvPr/>
                </p:nvPicPr>
                <p:blipFill>
                  <a:blip r:embed="rId114"/>
                  <a:stretch>
                    <a:fillRect/>
                  </a:stretch>
                </p:blipFill>
                <p:spPr>
                  <a:xfrm>
                    <a:off x="644696" y="5106759"/>
                    <a:ext cx="63720" cy="251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15">
                <p14:nvContentPartPr>
                  <p14:cNvPr id="161" name="Ink 160">
                    <a:extLst>
                      <a:ext uri="{FF2B5EF4-FFF2-40B4-BE49-F238E27FC236}">
                        <a16:creationId xmlns:a16="http://schemas.microsoft.com/office/drawing/2014/main" id="{FB465828-576E-0B50-A428-FBFF6162B3A7}"/>
                      </a:ext>
                    </a:extLst>
                  </p14:cNvPr>
                  <p14:cNvContentPartPr/>
                  <p14:nvPr/>
                </p14:nvContentPartPr>
                <p14:xfrm>
                  <a:off x="649736" y="5000199"/>
                  <a:ext cx="96120" cy="43560"/>
                </p14:xfrm>
              </p:contentPart>
            </mc:Choice>
            <mc:Fallback>
              <p:pic>
                <p:nvPicPr>
                  <p:cNvPr id="161" name="Ink 160">
                    <a:extLst>
                      <a:ext uri="{FF2B5EF4-FFF2-40B4-BE49-F238E27FC236}">
                        <a16:creationId xmlns:a16="http://schemas.microsoft.com/office/drawing/2014/main" id="{FB465828-576E-0B50-A428-FBFF6162B3A7}"/>
                      </a:ext>
                    </a:extLst>
                  </p:cNvPr>
                  <p:cNvPicPr/>
                  <p:nvPr/>
                </p:nvPicPr>
                <p:blipFill>
                  <a:blip r:embed="rId116"/>
                  <a:stretch>
                    <a:fillRect/>
                  </a:stretch>
                </p:blipFill>
                <p:spPr>
                  <a:xfrm>
                    <a:off x="640736" y="4991199"/>
                    <a:ext cx="113760" cy="61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17">
                <p14:nvContentPartPr>
                  <p14:cNvPr id="162" name="Ink 161">
                    <a:extLst>
                      <a:ext uri="{FF2B5EF4-FFF2-40B4-BE49-F238E27FC236}">
                        <a16:creationId xmlns:a16="http://schemas.microsoft.com/office/drawing/2014/main" id="{C73ACCBC-8592-269A-161E-F2073520E55F}"/>
                      </a:ext>
                    </a:extLst>
                  </p14:cNvPr>
                  <p14:cNvContentPartPr/>
                  <p14:nvPr/>
                </p14:nvContentPartPr>
                <p14:xfrm>
                  <a:off x="818216" y="5126199"/>
                  <a:ext cx="58680" cy="10800"/>
                </p14:xfrm>
              </p:contentPart>
            </mc:Choice>
            <mc:Fallback>
              <p:pic>
                <p:nvPicPr>
                  <p:cNvPr id="162" name="Ink 161">
                    <a:extLst>
                      <a:ext uri="{FF2B5EF4-FFF2-40B4-BE49-F238E27FC236}">
                        <a16:creationId xmlns:a16="http://schemas.microsoft.com/office/drawing/2014/main" id="{C73ACCBC-8592-269A-161E-F2073520E55F}"/>
                      </a:ext>
                    </a:extLst>
                  </p:cNvPr>
                  <p:cNvPicPr/>
                  <p:nvPr/>
                </p:nvPicPr>
                <p:blipFill>
                  <a:blip r:embed="rId118"/>
                  <a:stretch>
                    <a:fillRect/>
                  </a:stretch>
                </p:blipFill>
                <p:spPr>
                  <a:xfrm>
                    <a:off x="809216" y="5117199"/>
                    <a:ext cx="76320" cy="28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19">
                <p14:nvContentPartPr>
                  <p14:cNvPr id="163" name="Ink 162">
                    <a:extLst>
                      <a:ext uri="{FF2B5EF4-FFF2-40B4-BE49-F238E27FC236}">
                        <a16:creationId xmlns:a16="http://schemas.microsoft.com/office/drawing/2014/main" id="{54217080-C231-F979-58B0-52183C861FA6}"/>
                      </a:ext>
                    </a:extLst>
                  </p14:cNvPr>
                  <p14:cNvContentPartPr/>
                  <p14:nvPr/>
                </p14:nvContentPartPr>
                <p14:xfrm>
                  <a:off x="800576" y="5216199"/>
                  <a:ext cx="96480" cy="25560"/>
                </p14:xfrm>
              </p:contentPart>
            </mc:Choice>
            <mc:Fallback>
              <p:pic>
                <p:nvPicPr>
                  <p:cNvPr id="163" name="Ink 162">
                    <a:extLst>
                      <a:ext uri="{FF2B5EF4-FFF2-40B4-BE49-F238E27FC236}">
                        <a16:creationId xmlns:a16="http://schemas.microsoft.com/office/drawing/2014/main" id="{54217080-C231-F979-58B0-52183C861FA6}"/>
                      </a:ext>
                    </a:extLst>
                  </p:cNvPr>
                  <p:cNvPicPr/>
                  <p:nvPr/>
                </p:nvPicPr>
                <p:blipFill>
                  <a:blip r:embed="rId120"/>
                  <a:stretch>
                    <a:fillRect/>
                  </a:stretch>
                </p:blipFill>
                <p:spPr>
                  <a:xfrm>
                    <a:off x="791576" y="5207199"/>
                    <a:ext cx="114120" cy="432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id="{DF7EF5F0-DAF5-E7EC-09B3-1DEFB046D572}"/>
                </a:ext>
              </a:extLst>
            </p:cNvPr>
            <p:cNvGrpSpPr/>
            <p:nvPr/>
          </p:nvGrpSpPr>
          <p:grpSpPr>
            <a:xfrm>
              <a:off x="1042136" y="4929999"/>
              <a:ext cx="726840" cy="337680"/>
              <a:chOff x="1042136" y="4929999"/>
              <a:chExt cx="726840" cy="3376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21">
                <p14:nvContentPartPr>
                  <p14:cNvPr id="165" name="Ink 164">
                    <a:extLst>
                      <a:ext uri="{FF2B5EF4-FFF2-40B4-BE49-F238E27FC236}">
                        <a16:creationId xmlns:a16="http://schemas.microsoft.com/office/drawing/2014/main" id="{2881E082-1DE8-9C95-7985-763A988E41DF}"/>
                      </a:ext>
                    </a:extLst>
                  </p14:cNvPr>
                  <p14:cNvContentPartPr/>
                  <p14:nvPr/>
                </p14:nvContentPartPr>
                <p14:xfrm>
                  <a:off x="1042136" y="5013879"/>
                  <a:ext cx="81000" cy="253800"/>
                </p14:xfrm>
              </p:contentPart>
            </mc:Choice>
            <mc:Fallback>
              <p:pic>
                <p:nvPicPr>
                  <p:cNvPr id="165" name="Ink 164">
                    <a:extLst>
                      <a:ext uri="{FF2B5EF4-FFF2-40B4-BE49-F238E27FC236}">
                        <a16:creationId xmlns:a16="http://schemas.microsoft.com/office/drawing/2014/main" id="{2881E082-1DE8-9C95-7985-763A988E41DF}"/>
                      </a:ext>
                    </a:extLst>
                  </p:cNvPr>
                  <p:cNvPicPr/>
                  <p:nvPr/>
                </p:nvPicPr>
                <p:blipFill>
                  <a:blip r:embed="rId122"/>
                  <a:stretch>
                    <a:fillRect/>
                  </a:stretch>
                </p:blipFill>
                <p:spPr>
                  <a:xfrm>
                    <a:off x="1033136" y="5005239"/>
                    <a:ext cx="98640" cy="271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23">
                <p14:nvContentPartPr>
                  <p14:cNvPr id="166" name="Ink 165">
                    <a:extLst>
                      <a:ext uri="{FF2B5EF4-FFF2-40B4-BE49-F238E27FC236}">
                        <a16:creationId xmlns:a16="http://schemas.microsoft.com/office/drawing/2014/main" id="{EAE60FC5-066B-0AE3-3FC7-D207AED8191F}"/>
                      </a:ext>
                    </a:extLst>
                  </p14:cNvPr>
                  <p14:cNvContentPartPr/>
                  <p14:nvPr/>
                </p14:nvContentPartPr>
                <p14:xfrm>
                  <a:off x="1149416" y="5110719"/>
                  <a:ext cx="144000" cy="107280"/>
                </p14:xfrm>
              </p:contentPart>
            </mc:Choice>
            <mc:Fallback>
              <p:pic>
                <p:nvPicPr>
                  <p:cNvPr id="166" name="Ink 165">
                    <a:extLst>
                      <a:ext uri="{FF2B5EF4-FFF2-40B4-BE49-F238E27FC236}">
                        <a16:creationId xmlns:a16="http://schemas.microsoft.com/office/drawing/2014/main" id="{EAE60FC5-066B-0AE3-3FC7-D207AED8191F}"/>
                      </a:ext>
                    </a:extLst>
                  </p:cNvPr>
                  <p:cNvPicPr/>
                  <p:nvPr/>
                </p:nvPicPr>
                <p:blipFill>
                  <a:blip r:embed="rId124"/>
                  <a:stretch>
                    <a:fillRect/>
                  </a:stretch>
                </p:blipFill>
                <p:spPr>
                  <a:xfrm>
                    <a:off x="1140776" y="5101719"/>
                    <a:ext cx="161640" cy="124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25">
                <p14:nvContentPartPr>
                  <p14:cNvPr id="167" name="Ink 166">
                    <a:extLst>
                      <a:ext uri="{FF2B5EF4-FFF2-40B4-BE49-F238E27FC236}">
                        <a16:creationId xmlns:a16="http://schemas.microsoft.com/office/drawing/2014/main" id="{A05F878C-10F6-6F49-2465-4C90D382FA66}"/>
                      </a:ext>
                    </a:extLst>
                  </p14:cNvPr>
                  <p14:cNvContentPartPr/>
                  <p14:nvPr/>
                </p14:nvContentPartPr>
                <p14:xfrm>
                  <a:off x="1342736" y="5044119"/>
                  <a:ext cx="74160" cy="46080"/>
                </p14:xfrm>
              </p:contentPart>
            </mc:Choice>
            <mc:Fallback>
              <p:pic>
                <p:nvPicPr>
                  <p:cNvPr id="167" name="Ink 166">
                    <a:extLst>
                      <a:ext uri="{FF2B5EF4-FFF2-40B4-BE49-F238E27FC236}">
                        <a16:creationId xmlns:a16="http://schemas.microsoft.com/office/drawing/2014/main" id="{A05F878C-10F6-6F49-2465-4C90D382FA66}"/>
                      </a:ext>
                    </a:extLst>
                  </p:cNvPr>
                  <p:cNvPicPr/>
                  <p:nvPr/>
                </p:nvPicPr>
                <p:blipFill>
                  <a:blip r:embed="rId126"/>
                  <a:stretch>
                    <a:fillRect/>
                  </a:stretch>
                </p:blipFill>
                <p:spPr>
                  <a:xfrm>
                    <a:off x="1334096" y="5035479"/>
                    <a:ext cx="91800" cy="63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27">
                <p14:nvContentPartPr>
                  <p14:cNvPr id="168" name="Ink 167">
                    <a:extLst>
                      <a:ext uri="{FF2B5EF4-FFF2-40B4-BE49-F238E27FC236}">
                        <a16:creationId xmlns:a16="http://schemas.microsoft.com/office/drawing/2014/main" id="{6782C52F-4AAE-93FE-8B10-D05BCB7F48AD}"/>
                      </a:ext>
                    </a:extLst>
                  </p14:cNvPr>
                  <p14:cNvContentPartPr/>
                  <p14:nvPr/>
                </p14:nvContentPartPr>
                <p14:xfrm>
                  <a:off x="1325816" y="5025759"/>
                  <a:ext cx="234360" cy="224280"/>
                </p14:xfrm>
              </p:contentPart>
            </mc:Choice>
            <mc:Fallback>
              <p:pic>
                <p:nvPicPr>
                  <p:cNvPr id="168" name="Ink 167">
                    <a:extLst>
                      <a:ext uri="{FF2B5EF4-FFF2-40B4-BE49-F238E27FC236}">
                        <a16:creationId xmlns:a16="http://schemas.microsoft.com/office/drawing/2014/main" id="{6782C52F-4AAE-93FE-8B10-D05BCB7F48AD}"/>
                      </a:ext>
                    </a:extLst>
                  </p:cNvPr>
                  <p:cNvPicPr/>
                  <p:nvPr/>
                </p:nvPicPr>
                <p:blipFill>
                  <a:blip r:embed="rId128"/>
                  <a:stretch>
                    <a:fillRect/>
                  </a:stretch>
                </p:blipFill>
                <p:spPr>
                  <a:xfrm>
                    <a:off x="1316816" y="5016759"/>
                    <a:ext cx="252000" cy="241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29">
                <p14:nvContentPartPr>
                  <p14:cNvPr id="169" name="Ink 168">
                    <a:extLst>
                      <a:ext uri="{FF2B5EF4-FFF2-40B4-BE49-F238E27FC236}">
                        <a16:creationId xmlns:a16="http://schemas.microsoft.com/office/drawing/2014/main" id="{C7AE8C7B-2903-11F7-F0FB-8659F1D68A89}"/>
                      </a:ext>
                    </a:extLst>
                  </p14:cNvPr>
                  <p14:cNvContentPartPr/>
                  <p14:nvPr/>
                </p14:nvContentPartPr>
                <p14:xfrm>
                  <a:off x="1507616" y="4929999"/>
                  <a:ext cx="100080" cy="83160"/>
                </p14:xfrm>
              </p:contentPart>
            </mc:Choice>
            <mc:Fallback>
              <p:pic>
                <p:nvPicPr>
                  <p:cNvPr id="169" name="Ink 168">
                    <a:extLst>
                      <a:ext uri="{FF2B5EF4-FFF2-40B4-BE49-F238E27FC236}">
                        <a16:creationId xmlns:a16="http://schemas.microsoft.com/office/drawing/2014/main" id="{C7AE8C7B-2903-11F7-F0FB-8659F1D68A89}"/>
                      </a:ext>
                    </a:extLst>
                  </p:cNvPr>
                  <p:cNvPicPr/>
                  <p:nvPr/>
                </p:nvPicPr>
                <p:blipFill>
                  <a:blip r:embed="rId130"/>
                  <a:stretch>
                    <a:fillRect/>
                  </a:stretch>
                </p:blipFill>
                <p:spPr>
                  <a:xfrm>
                    <a:off x="1498976" y="4921359"/>
                    <a:ext cx="117720" cy="100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31">
                <p14:nvContentPartPr>
                  <p14:cNvPr id="170" name="Ink 169">
                    <a:extLst>
                      <a:ext uri="{FF2B5EF4-FFF2-40B4-BE49-F238E27FC236}">
                        <a16:creationId xmlns:a16="http://schemas.microsoft.com/office/drawing/2014/main" id="{6516162C-989F-ABFF-77F0-09A63A498B03}"/>
                      </a:ext>
                    </a:extLst>
                  </p14:cNvPr>
                  <p14:cNvContentPartPr/>
                  <p14:nvPr/>
                </p14:nvContentPartPr>
                <p14:xfrm>
                  <a:off x="1674296" y="5058159"/>
                  <a:ext cx="94680" cy="141120"/>
                </p14:xfrm>
              </p:contentPart>
            </mc:Choice>
            <mc:Fallback>
              <p:pic>
                <p:nvPicPr>
                  <p:cNvPr id="170" name="Ink 169">
                    <a:extLst>
                      <a:ext uri="{FF2B5EF4-FFF2-40B4-BE49-F238E27FC236}">
                        <a16:creationId xmlns:a16="http://schemas.microsoft.com/office/drawing/2014/main" id="{6516162C-989F-ABFF-77F0-09A63A498B03}"/>
                      </a:ext>
                    </a:extLst>
                  </p:cNvPr>
                  <p:cNvPicPr/>
                  <p:nvPr/>
                </p:nvPicPr>
                <p:blipFill>
                  <a:blip r:embed="rId132"/>
                  <a:stretch>
                    <a:fillRect/>
                  </a:stretch>
                </p:blipFill>
                <p:spPr>
                  <a:xfrm>
                    <a:off x="1665296" y="5049519"/>
                    <a:ext cx="112320" cy="15876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3721E86B-7D1D-CFB7-50E8-E4DABF48A1F8}"/>
                    </a:ext>
                  </a:extLst>
                </p14:cNvPr>
                <p14:cNvContentPartPr/>
                <p14:nvPr/>
              </p14:nvContentPartPr>
              <p14:xfrm>
                <a:off x="1930616" y="4985799"/>
                <a:ext cx="79560" cy="24624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3721E86B-7D1D-CFB7-50E8-E4DABF48A1F8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921616" y="4977159"/>
                  <a:ext cx="9720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562A6E59-6808-2A6D-57B1-22A0A810824A}"/>
                    </a:ext>
                  </a:extLst>
                </p14:cNvPr>
                <p14:cNvContentPartPr/>
                <p14:nvPr/>
              </p14:nvContentPartPr>
              <p14:xfrm>
                <a:off x="2096216" y="5085159"/>
                <a:ext cx="13680" cy="14976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562A6E59-6808-2A6D-57B1-22A0A810824A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2087216" y="5076159"/>
                  <a:ext cx="3132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D618AF6D-B005-B5E2-8731-E727F3645438}"/>
                    </a:ext>
                  </a:extLst>
                </p14:cNvPr>
                <p14:cNvContentPartPr/>
                <p14:nvPr/>
              </p14:nvContentPartPr>
              <p14:xfrm>
                <a:off x="2147696" y="5064639"/>
                <a:ext cx="107280" cy="16884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D618AF6D-B005-B5E2-8731-E727F3645438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2139056" y="5055639"/>
                  <a:ext cx="12492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73322EA9-1104-69D5-7A61-36AE5FFF9A9C}"/>
                    </a:ext>
                  </a:extLst>
                </p14:cNvPr>
                <p14:cNvContentPartPr/>
                <p14:nvPr/>
              </p14:nvContentPartPr>
              <p14:xfrm>
                <a:off x="2298536" y="4991559"/>
                <a:ext cx="61560" cy="26604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73322EA9-1104-69D5-7A61-36AE5FFF9A9C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2289896" y="4982919"/>
                  <a:ext cx="7920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1B16AF75-40D1-8CD0-8A20-91150EF4EAE5}"/>
                    </a:ext>
                  </a:extLst>
                </p14:cNvPr>
                <p14:cNvContentPartPr/>
                <p14:nvPr/>
              </p14:nvContentPartPr>
              <p14:xfrm>
                <a:off x="2354696" y="4904439"/>
                <a:ext cx="92520" cy="6732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1B16AF75-40D1-8CD0-8A20-91150EF4EAE5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2345696" y="4895799"/>
                  <a:ext cx="11016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FD09358B-130B-5E79-D00C-89C346C6673B}"/>
                    </a:ext>
                  </a:extLst>
                </p14:cNvPr>
                <p14:cNvContentPartPr/>
                <p14:nvPr/>
              </p14:nvContentPartPr>
              <p14:xfrm>
                <a:off x="2532896" y="5126199"/>
                <a:ext cx="69120" cy="1728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FD09358B-130B-5E79-D00C-89C346C6673B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524256" y="5117199"/>
                  <a:ext cx="867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02ADE632-EA58-6E56-47B8-1DCEAEABFAB6}"/>
                    </a:ext>
                  </a:extLst>
                </p14:cNvPr>
                <p14:cNvContentPartPr/>
                <p14:nvPr/>
              </p14:nvContentPartPr>
              <p14:xfrm>
                <a:off x="2724056" y="5033679"/>
                <a:ext cx="111600" cy="14688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02ADE632-EA58-6E56-47B8-1DCEAEABFAB6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715416" y="5025039"/>
                  <a:ext cx="12924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75AFFEEF-F9D1-6CC3-7746-7FF890EC0610}"/>
                    </a:ext>
                  </a:extLst>
                </p14:cNvPr>
                <p14:cNvContentPartPr/>
                <p14:nvPr/>
              </p14:nvContentPartPr>
              <p14:xfrm>
                <a:off x="2878136" y="5000559"/>
                <a:ext cx="59400" cy="24732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75AFFEEF-F9D1-6CC3-7746-7FF890EC0610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2869496" y="4991919"/>
                  <a:ext cx="7704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EA30B188-72A1-D153-7EE0-4A4DC9B3B8B0}"/>
                    </a:ext>
                  </a:extLst>
                </p14:cNvPr>
                <p14:cNvContentPartPr/>
                <p14:nvPr/>
              </p14:nvContentPartPr>
              <p14:xfrm>
                <a:off x="2965256" y="5055999"/>
                <a:ext cx="96480" cy="11448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EA30B188-72A1-D153-7EE0-4A4DC9B3B8B0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2956256" y="5047359"/>
                  <a:ext cx="11412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32CB445B-CCD5-2032-D497-765B489A734C}"/>
                    </a:ext>
                  </a:extLst>
                </p14:cNvPr>
                <p14:cNvContentPartPr/>
                <p14:nvPr/>
              </p14:nvContentPartPr>
              <p14:xfrm>
                <a:off x="3100256" y="5031159"/>
                <a:ext cx="87120" cy="14148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32CB445B-CCD5-2032-D497-765B489A734C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3091256" y="5022519"/>
                  <a:ext cx="10476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FEBD1733-9A4B-D6BB-E833-47C0A2382B07}"/>
                    </a:ext>
                  </a:extLst>
                </p14:cNvPr>
                <p14:cNvContentPartPr/>
                <p14:nvPr/>
              </p14:nvContentPartPr>
              <p14:xfrm>
                <a:off x="3178736" y="4989039"/>
                <a:ext cx="124560" cy="20196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FEBD1733-9A4B-D6BB-E833-47C0A2382B07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3170096" y="4980039"/>
                  <a:ext cx="14220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12C62537-9FCA-2F8B-DB6E-A2460B842192}"/>
                    </a:ext>
                  </a:extLst>
                </p14:cNvPr>
                <p14:cNvContentPartPr/>
                <p14:nvPr/>
              </p14:nvContentPartPr>
              <p14:xfrm>
                <a:off x="3392216" y="4991559"/>
                <a:ext cx="70200" cy="22464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12C62537-9FCA-2F8B-DB6E-A2460B842192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3383216" y="4982919"/>
                  <a:ext cx="8784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0DDBC3AD-BBB3-8267-CE29-B71A3F74F355}"/>
                    </a:ext>
                  </a:extLst>
                </p14:cNvPr>
                <p14:cNvContentPartPr/>
                <p14:nvPr/>
              </p14:nvContentPartPr>
              <p14:xfrm>
                <a:off x="3525056" y="5078679"/>
                <a:ext cx="15840" cy="9864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0DDBC3AD-BBB3-8267-CE29-B71A3F74F355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3516056" y="5070039"/>
                  <a:ext cx="334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1475D797-4031-D814-A894-9A5779D507BF}"/>
                    </a:ext>
                  </a:extLst>
                </p14:cNvPr>
                <p14:cNvContentPartPr/>
                <p14:nvPr/>
              </p14:nvContentPartPr>
              <p14:xfrm>
                <a:off x="3575096" y="5020719"/>
                <a:ext cx="86040" cy="16020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1475D797-4031-D814-A894-9A5779D507BF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3566456" y="5011719"/>
                  <a:ext cx="10368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E9820D33-1806-973A-8486-67BF7B8B6112}"/>
                    </a:ext>
                  </a:extLst>
                </p14:cNvPr>
                <p14:cNvContentPartPr/>
                <p14:nvPr/>
              </p14:nvContentPartPr>
              <p14:xfrm>
                <a:off x="3676616" y="4954119"/>
                <a:ext cx="94680" cy="24516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E9820D33-1806-973A-8486-67BF7B8B6112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3667616" y="4945479"/>
                  <a:ext cx="11232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6AA051FC-5BE3-90B6-91E3-E3237F9B55A3}"/>
                    </a:ext>
                  </a:extLst>
                </p14:cNvPr>
                <p14:cNvContentPartPr/>
                <p14:nvPr/>
              </p14:nvContentPartPr>
              <p14:xfrm>
                <a:off x="3874616" y="5039079"/>
                <a:ext cx="56880" cy="10800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6AA051FC-5BE3-90B6-91E3-E3237F9B55A3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3865976" y="5030439"/>
                  <a:ext cx="7452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A691F4D6-3A08-896D-5187-1B295F257910}"/>
                    </a:ext>
                  </a:extLst>
                </p14:cNvPr>
                <p14:cNvContentPartPr/>
                <p14:nvPr/>
              </p14:nvContentPartPr>
              <p14:xfrm>
                <a:off x="3947696" y="5064279"/>
                <a:ext cx="64800" cy="7560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A691F4D6-3A08-896D-5187-1B295F257910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3938696" y="5055639"/>
                  <a:ext cx="8244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79668900-555D-EFAE-6A8B-58C31B623CD6}"/>
                    </a:ext>
                  </a:extLst>
                </p14:cNvPr>
                <p14:cNvContentPartPr/>
                <p14:nvPr/>
              </p14:nvContentPartPr>
              <p14:xfrm>
                <a:off x="4029056" y="5053479"/>
                <a:ext cx="59760" cy="10836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79668900-555D-EFAE-6A8B-58C31B623CD6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4020416" y="5044839"/>
                  <a:ext cx="774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42BC9469-567F-A135-406B-C2B112B871C7}"/>
                    </a:ext>
                  </a:extLst>
                </p14:cNvPr>
                <p14:cNvContentPartPr/>
                <p14:nvPr/>
              </p14:nvContentPartPr>
              <p14:xfrm>
                <a:off x="4153616" y="4932159"/>
                <a:ext cx="101520" cy="111240"/>
              </p14:xfrm>
            </p:contentPart>
          </mc:Choice>
          <mc:Fallback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42BC9469-567F-A135-406B-C2B112B871C7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4144976" y="4923159"/>
                  <a:ext cx="1191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65FFB217-126A-0751-2354-C06A8906ADA8}"/>
                    </a:ext>
                  </a:extLst>
                </p14:cNvPr>
                <p14:cNvContentPartPr/>
                <p14:nvPr/>
              </p14:nvContentPartPr>
              <p14:xfrm>
                <a:off x="4228136" y="4976079"/>
                <a:ext cx="13680" cy="14904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65FFB217-126A-0751-2354-C06A8906ADA8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4219496" y="4967079"/>
                  <a:ext cx="3132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A7C320D6-4AC6-20BE-3A65-698265A3A17D}"/>
                    </a:ext>
                  </a:extLst>
                </p14:cNvPr>
                <p14:cNvContentPartPr/>
                <p14:nvPr/>
              </p14:nvContentPartPr>
              <p14:xfrm>
                <a:off x="4276376" y="4945479"/>
                <a:ext cx="82440" cy="186120"/>
              </p14:xfrm>
            </p:contentPart>
          </mc:Choice>
          <mc:Fallback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A7C320D6-4AC6-20BE-3A65-698265A3A17D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4267376" y="4936479"/>
                  <a:ext cx="100080" cy="20376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6EB57A9C-05BD-1E8C-239F-285E97585FBB}"/>
                </a:ext>
              </a:extLst>
            </p:cNvPr>
            <p:cNvGrpSpPr/>
            <p:nvPr/>
          </p:nvGrpSpPr>
          <p:grpSpPr>
            <a:xfrm>
              <a:off x="227816" y="5630199"/>
              <a:ext cx="735840" cy="259200"/>
              <a:chOff x="227816" y="5630199"/>
              <a:chExt cx="735840" cy="2592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75">
                <p14:nvContentPartPr>
                  <p14:cNvPr id="194" name="Ink 193">
                    <a:extLst>
                      <a:ext uri="{FF2B5EF4-FFF2-40B4-BE49-F238E27FC236}">
                        <a16:creationId xmlns:a16="http://schemas.microsoft.com/office/drawing/2014/main" id="{C22C26FF-8B67-AC57-12E8-C25A0B30A654}"/>
                      </a:ext>
                    </a:extLst>
                  </p14:cNvPr>
                  <p14:cNvContentPartPr/>
                  <p14:nvPr/>
                </p14:nvContentPartPr>
                <p14:xfrm>
                  <a:off x="227816" y="5630199"/>
                  <a:ext cx="44280" cy="248760"/>
                </p14:xfrm>
              </p:contentPart>
            </mc:Choice>
            <mc:Fallback>
              <p:pic>
                <p:nvPicPr>
                  <p:cNvPr id="194" name="Ink 193">
                    <a:extLst>
                      <a:ext uri="{FF2B5EF4-FFF2-40B4-BE49-F238E27FC236}">
                        <a16:creationId xmlns:a16="http://schemas.microsoft.com/office/drawing/2014/main" id="{C22C26FF-8B67-AC57-12E8-C25A0B30A654}"/>
                      </a:ext>
                    </a:extLst>
                  </p:cNvPr>
                  <p:cNvPicPr/>
                  <p:nvPr/>
                </p:nvPicPr>
                <p:blipFill>
                  <a:blip r:embed="rId176"/>
                  <a:stretch>
                    <a:fillRect/>
                  </a:stretch>
                </p:blipFill>
                <p:spPr>
                  <a:xfrm>
                    <a:off x="218816" y="5621559"/>
                    <a:ext cx="61920" cy="266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77">
                <p14:nvContentPartPr>
                  <p14:cNvPr id="195" name="Ink 194">
                    <a:extLst>
                      <a:ext uri="{FF2B5EF4-FFF2-40B4-BE49-F238E27FC236}">
                        <a16:creationId xmlns:a16="http://schemas.microsoft.com/office/drawing/2014/main" id="{1A08D778-3D59-190A-023D-E2E93A864935}"/>
                      </a:ext>
                    </a:extLst>
                  </p14:cNvPr>
                  <p14:cNvContentPartPr/>
                  <p14:nvPr/>
                </p14:nvContentPartPr>
                <p14:xfrm>
                  <a:off x="313856" y="5707959"/>
                  <a:ext cx="106200" cy="157680"/>
                </p14:xfrm>
              </p:contentPart>
            </mc:Choice>
            <mc:Fallback>
              <p:pic>
                <p:nvPicPr>
                  <p:cNvPr id="195" name="Ink 194">
                    <a:extLst>
                      <a:ext uri="{FF2B5EF4-FFF2-40B4-BE49-F238E27FC236}">
                        <a16:creationId xmlns:a16="http://schemas.microsoft.com/office/drawing/2014/main" id="{1A08D778-3D59-190A-023D-E2E93A864935}"/>
                      </a:ext>
                    </a:extLst>
                  </p:cNvPr>
                  <p:cNvPicPr/>
                  <p:nvPr/>
                </p:nvPicPr>
                <p:blipFill>
                  <a:blip r:embed="rId178"/>
                  <a:stretch>
                    <a:fillRect/>
                  </a:stretch>
                </p:blipFill>
                <p:spPr>
                  <a:xfrm>
                    <a:off x="305216" y="5698959"/>
                    <a:ext cx="123840" cy="175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79">
                <p14:nvContentPartPr>
                  <p14:cNvPr id="196" name="Ink 195">
                    <a:extLst>
                      <a:ext uri="{FF2B5EF4-FFF2-40B4-BE49-F238E27FC236}">
                        <a16:creationId xmlns:a16="http://schemas.microsoft.com/office/drawing/2014/main" id="{58BD7017-108B-22F5-0220-A50E2D30D4D7}"/>
                      </a:ext>
                    </a:extLst>
                  </p14:cNvPr>
                  <p14:cNvContentPartPr/>
                  <p14:nvPr/>
                </p14:nvContentPartPr>
                <p14:xfrm>
                  <a:off x="509336" y="5791839"/>
                  <a:ext cx="103680" cy="97560"/>
                </p14:xfrm>
              </p:contentPart>
            </mc:Choice>
            <mc:Fallback>
              <p:pic>
                <p:nvPicPr>
                  <p:cNvPr id="196" name="Ink 195">
                    <a:extLst>
                      <a:ext uri="{FF2B5EF4-FFF2-40B4-BE49-F238E27FC236}">
                        <a16:creationId xmlns:a16="http://schemas.microsoft.com/office/drawing/2014/main" id="{58BD7017-108B-22F5-0220-A50E2D30D4D7}"/>
                      </a:ext>
                    </a:extLst>
                  </p:cNvPr>
                  <p:cNvPicPr/>
                  <p:nvPr/>
                </p:nvPicPr>
                <p:blipFill>
                  <a:blip r:embed="rId180"/>
                  <a:stretch>
                    <a:fillRect/>
                  </a:stretch>
                </p:blipFill>
                <p:spPr>
                  <a:xfrm>
                    <a:off x="500696" y="5782839"/>
                    <a:ext cx="121320" cy="115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81">
                <p14:nvContentPartPr>
                  <p14:cNvPr id="197" name="Ink 196">
                    <a:extLst>
                      <a:ext uri="{FF2B5EF4-FFF2-40B4-BE49-F238E27FC236}">
                        <a16:creationId xmlns:a16="http://schemas.microsoft.com/office/drawing/2014/main" id="{AF8201F3-2AEF-FEE9-5E88-6025C08656E0}"/>
                      </a:ext>
                    </a:extLst>
                  </p14:cNvPr>
                  <p14:cNvContentPartPr/>
                  <p14:nvPr/>
                </p14:nvContentPartPr>
                <p14:xfrm>
                  <a:off x="693656" y="5635239"/>
                  <a:ext cx="46080" cy="239400"/>
                </p14:xfrm>
              </p:contentPart>
            </mc:Choice>
            <mc:Fallback>
              <p:pic>
                <p:nvPicPr>
                  <p:cNvPr id="197" name="Ink 196">
                    <a:extLst>
                      <a:ext uri="{FF2B5EF4-FFF2-40B4-BE49-F238E27FC236}">
                        <a16:creationId xmlns:a16="http://schemas.microsoft.com/office/drawing/2014/main" id="{AF8201F3-2AEF-FEE9-5E88-6025C08656E0}"/>
                      </a:ext>
                    </a:extLst>
                  </p:cNvPr>
                  <p:cNvPicPr/>
                  <p:nvPr/>
                </p:nvPicPr>
                <p:blipFill>
                  <a:blip r:embed="rId182"/>
                  <a:stretch>
                    <a:fillRect/>
                  </a:stretch>
                </p:blipFill>
                <p:spPr>
                  <a:xfrm>
                    <a:off x="684656" y="5626599"/>
                    <a:ext cx="63720" cy="257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83">
                <p14:nvContentPartPr>
                  <p14:cNvPr id="198" name="Ink 197">
                    <a:extLst>
                      <a:ext uri="{FF2B5EF4-FFF2-40B4-BE49-F238E27FC236}">
                        <a16:creationId xmlns:a16="http://schemas.microsoft.com/office/drawing/2014/main" id="{FB646194-E002-B7A5-6EAE-217F7A221D74}"/>
                      </a:ext>
                    </a:extLst>
                  </p14:cNvPr>
                  <p14:cNvContentPartPr/>
                  <p14:nvPr/>
                </p14:nvContentPartPr>
                <p14:xfrm>
                  <a:off x="857816" y="5694639"/>
                  <a:ext cx="105840" cy="86040"/>
                </p14:xfrm>
              </p:contentPart>
            </mc:Choice>
            <mc:Fallback>
              <p:pic>
                <p:nvPicPr>
                  <p:cNvPr id="198" name="Ink 197">
                    <a:extLst>
                      <a:ext uri="{FF2B5EF4-FFF2-40B4-BE49-F238E27FC236}">
                        <a16:creationId xmlns:a16="http://schemas.microsoft.com/office/drawing/2014/main" id="{FB646194-E002-B7A5-6EAE-217F7A221D74}"/>
                      </a:ext>
                    </a:extLst>
                  </p:cNvPr>
                  <p:cNvPicPr/>
                  <p:nvPr/>
                </p:nvPicPr>
                <p:blipFill>
                  <a:blip r:embed="rId184"/>
                  <a:stretch>
                    <a:fillRect/>
                  </a:stretch>
                </p:blipFill>
                <p:spPr>
                  <a:xfrm>
                    <a:off x="848816" y="5685999"/>
                    <a:ext cx="123480" cy="1036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10" name="Group 209">
              <a:extLst>
                <a:ext uri="{FF2B5EF4-FFF2-40B4-BE49-F238E27FC236}">
                  <a16:creationId xmlns:a16="http://schemas.microsoft.com/office/drawing/2014/main" id="{01D1AC11-5CEE-CFAD-8118-E177A2BB4235}"/>
                </a:ext>
              </a:extLst>
            </p:cNvPr>
            <p:cNvGrpSpPr/>
            <p:nvPr/>
          </p:nvGrpSpPr>
          <p:grpSpPr>
            <a:xfrm>
              <a:off x="1128176" y="5451279"/>
              <a:ext cx="1590840" cy="363600"/>
              <a:chOff x="1128176" y="5451279"/>
              <a:chExt cx="1590840" cy="3636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85">
                <p14:nvContentPartPr>
                  <p14:cNvPr id="199" name="Ink 198">
                    <a:extLst>
                      <a:ext uri="{FF2B5EF4-FFF2-40B4-BE49-F238E27FC236}">
                        <a16:creationId xmlns:a16="http://schemas.microsoft.com/office/drawing/2014/main" id="{59C60713-589D-BB16-7C86-91DCEE27B337}"/>
                      </a:ext>
                    </a:extLst>
                  </p14:cNvPr>
                  <p14:cNvContentPartPr/>
                  <p14:nvPr/>
                </p14:nvContentPartPr>
                <p14:xfrm>
                  <a:off x="1128176" y="5618679"/>
                  <a:ext cx="40320" cy="145800"/>
                </p14:xfrm>
              </p:contentPart>
            </mc:Choice>
            <mc:Fallback>
              <p:pic>
                <p:nvPicPr>
                  <p:cNvPr id="199" name="Ink 198">
                    <a:extLst>
                      <a:ext uri="{FF2B5EF4-FFF2-40B4-BE49-F238E27FC236}">
                        <a16:creationId xmlns:a16="http://schemas.microsoft.com/office/drawing/2014/main" id="{59C60713-589D-BB16-7C86-91DCEE27B337}"/>
                      </a:ext>
                    </a:extLst>
                  </p:cNvPr>
                  <p:cNvPicPr/>
                  <p:nvPr/>
                </p:nvPicPr>
                <p:blipFill>
                  <a:blip r:embed="rId186"/>
                  <a:stretch>
                    <a:fillRect/>
                  </a:stretch>
                </p:blipFill>
                <p:spPr>
                  <a:xfrm>
                    <a:off x="1119536" y="5610039"/>
                    <a:ext cx="57960" cy="163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87">
                <p14:nvContentPartPr>
                  <p14:cNvPr id="200" name="Ink 199">
                    <a:extLst>
                      <a:ext uri="{FF2B5EF4-FFF2-40B4-BE49-F238E27FC236}">
                        <a16:creationId xmlns:a16="http://schemas.microsoft.com/office/drawing/2014/main" id="{1B687070-11C7-1807-EFBE-1D738D8A9A6B}"/>
                      </a:ext>
                    </a:extLst>
                  </p14:cNvPr>
                  <p14:cNvContentPartPr/>
                  <p14:nvPr/>
                </p14:nvContentPartPr>
                <p14:xfrm>
                  <a:off x="1208816" y="5613279"/>
                  <a:ext cx="181800" cy="198000"/>
                </p14:xfrm>
              </p:contentPart>
            </mc:Choice>
            <mc:Fallback>
              <p:pic>
                <p:nvPicPr>
                  <p:cNvPr id="200" name="Ink 199">
                    <a:extLst>
                      <a:ext uri="{FF2B5EF4-FFF2-40B4-BE49-F238E27FC236}">
                        <a16:creationId xmlns:a16="http://schemas.microsoft.com/office/drawing/2014/main" id="{1B687070-11C7-1807-EFBE-1D738D8A9A6B}"/>
                      </a:ext>
                    </a:extLst>
                  </p:cNvPr>
                  <p:cNvPicPr/>
                  <p:nvPr/>
                </p:nvPicPr>
                <p:blipFill>
                  <a:blip r:embed="rId188"/>
                  <a:stretch>
                    <a:fillRect/>
                  </a:stretch>
                </p:blipFill>
                <p:spPr>
                  <a:xfrm>
                    <a:off x="1200176" y="5604279"/>
                    <a:ext cx="199440" cy="215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89">
                <p14:nvContentPartPr>
                  <p14:cNvPr id="201" name="Ink 200">
                    <a:extLst>
                      <a:ext uri="{FF2B5EF4-FFF2-40B4-BE49-F238E27FC236}">
                        <a16:creationId xmlns:a16="http://schemas.microsoft.com/office/drawing/2014/main" id="{EF22CC08-08C9-3EC8-CE84-009AC286B0DA}"/>
                      </a:ext>
                    </a:extLst>
                  </p14:cNvPr>
                  <p14:cNvContentPartPr/>
                  <p14:nvPr/>
                </p14:nvContentPartPr>
                <p14:xfrm>
                  <a:off x="1291256" y="5696799"/>
                  <a:ext cx="258840" cy="34200"/>
                </p14:xfrm>
              </p:contentPart>
            </mc:Choice>
            <mc:Fallback>
              <p:pic>
                <p:nvPicPr>
                  <p:cNvPr id="201" name="Ink 200">
                    <a:extLst>
                      <a:ext uri="{FF2B5EF4-FFF2-40B4-BE49-F238E27FC236}">
                        <a16:creationId xmlns:a16="http://schemas.microsoft.com/office/drawing/2014/main" id="{EF22CC08-08C9-3EC8-CE84-009AC286B0DA}"/>
                      </a:ext>
                    </a:extLst>
                  </p:cNvPr>
                  <p:cNvPicPr/>
                  <p:nvPr/>
                </p:nvPicPr>
                <p:blipFill>
                  <a:blip r:embed="rId190"/>
                  <a:stretch>
                    <a:fillRect/>
                  </a:stretch>
                </p:blipFill>
                <p:spPr>
                  <a:xfrm>
                    <a:off x="1282256" y="5688159"/>
                    <a:ext cx="276480" cy="51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1">
                <p14:nvContentPartPr>
                  <p14:cNvPr id="202" name="Ink 201">
                    <a:extLst>
                      <a:ext uri="{FF2B5EF4-FFF2-40B4-BE49-F238E27FC236}">
                        <a16:creationId xmlns:a16="http://schemas.microsoft.com/office/drawing/2014/main" id="{A4DB96AF-D77D-6997-78BE-46888C7D9B0C}"/>
                      </a:ext>
                    </a:extLst>
                  </p14:cNvPr>
                  <p14:cNvContentPartPr/>
                  <p14:nvPr/>
                </p14:nvContentPartPr>
                <p14:xfrm>
                  <a:off x="1631816" y="5568279"/>
                  <a:ext cx="125280" cy="208800"/>
                </p14:xfrm>
              </p:contentPart>
            </mc:Choice>
            <mc:Fallback>
              <p:pic>
                <p:nvPicPr>
                  <p:cNvPr id="202" name="Ink 201">
                    <a:extLst>
                      <a:ext uri="{FF2B5EF4-FFF2-40B4-BE49-F238E27FC236}">
                        <a16:creationId xmlns:a16="http://schemas.microsoft.com/office/drawing/2014/main" id="{A4DB96AF-D77D-6997-78BE-46888C7D9B0C}"/>
                      </a:ext>
                    </a:extLst>
                  </p:cNvPr>
                  <p:cNvPicPr/>
                  <p:nvPr/>
                </p:nvPicPr>
                <p:blipFill>
                  <a:blip r:embed="rId192"/>
                  <a:stretch>
                    <a:fillRect/>
                  </a:stretch>
                </p:blipFill>
                <p:spPr>
                  <a:xfrm>
                    <a:off x="1623176" y="5559639"/>
                    <a:ext cx="142920" cy="226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3">
                <p14:nvContentPartPr>
                  <p14:cNvPr id="205" name="Ink 204">
                    <a:extLst>
                      <a:ext uri="{FF2B5EF4-FFF2-40B4-BE49-F238E27FC236}">
                        <a16:creationId xmlns:a16="http://schemas.microsoft.com/office/drawing/2014/main" id="{32FE1388-C2D0-CF9B-D88C-AB1D42153CF6}"/>
                      </a:ext>
                    </a:extLst>
                  </p14:cNvPr>
                  <p14:cNvContentPartPr/>
                  <p14:nvPr/>
                </p14:nvContentPartPr>
                <p14:xfrm>
                  <a:off x="1911896" y="5584839"/>
                  <a:ext cx="67320" cy="167760"/>
                </p14:xfrm>
              </p:contentPart>
            </mc:Choice>
            <mc:Fallback>
              <p:pic>
                <p:nvPicPr>
                  <p:cNvPr id="205" name="Ink 204">
                    <a:extLst>
                      <a:ext uri="{FF2B5EF4-FFF2-40B4-BE49-F238E27FC236}">
                        <a16:creationId xmlns:a16="http://schemas.microsoft.com/office/drawing/2014/main" id="{32FE1388-C2D0-CF9B-D88C-AB1D42153CF6}"/>
                      </a:ext>
                    </a:extLst>
                  </p:cNvPr>
                  <p:cNvPicPr/>
                  <p:nvPr/>
                </p:nvPicPr>
                <p:blipFill>
                  <a:blip r:embed="rId194"/>
                  <a:stretch>
                    <a:fillRect/>
                  </a:stretch>
                </p:blipFill>
                <p:spPr>
                  <a:xfrm>
                    <a:off x="1903256" y="5576199"/>
                    <a:ext cx="84960" cy="185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5">
                <p14:nvContentPartPr>
                  <p14:cNvPr id="206" name="Ink 205">
                    <a:extLst>
                      <a:ext uri="{FF2B5EF4-FFF2-40B4-BE49-F238E27FC236}">
                        <a16:creationId xmlns:a16="http://schemas.microsoft.com/office/drawing/2014/main" id="{68F0C9D2-A022-BE47-ED13-E6733A501131}"/>
                      </a:ext>
                    </a:extLst>
                  </p14:cNvPr>
                  <p14:cNvContentPartPr/>
                  <p14:nvPr/>
                </p14:nvContentPartPr>
                <p14:xfrm>
                  <a:off x="1973096" y="5662239"/>
                  <a:ext cx="123480" cy="73800"/>
                </p14:xfrm>
              </p:contentPart>
            </mc:Choice>
            <mc:Fallback>
              <p:pic>
                <p:nvPicPr>
                  <p:cNvPr id="206" name="Ink 205">
                    <a:extLst>
                      <a:ext uri="{FF2B5EF4-FFF2-40B4-BE49-F238E27FC236}">
                        <a16:creationId xmlns:a16="http://schemas.microsoft.com/office/drawing/2014/main" id="{68F0C9D2-A022-BE47-ED13-E6733A501131}"/>
                      </a:ext>
                    </a:extLst>
                  </p:cNvPr>
                  <p:cNvPicPr/>
                  <p:nvPr/>
                </p:nvPicPr>
                <p:blipFill>
                  <a:blip r:embed="rId196"/>
                  <a:stretch>
                    <a:fillRect/>
                  </a:stretch>
                </p:blipFill>
                <p:spPr>
                  <a:xfrm>
                    <a:off x="1964096" y="5653599"/>
                    <a:ext cx="141120" cy="91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7">
                <p14:nvContentPartPr>
                  <p14:cNvPr id="207" name="Ink 206">
                    <a:extLst>
                      <a:ext uri="{FF2B5EF4-FFF2-40B4-BE49-F238E27FC236}">
                        <a16:creationId xmlns:a16="http://schemas.microsoft.com/office/drawing/2014/main" id="{EA41C746-F193-8859-B0F9-8A7706BB56F0}"/>
                      </a:ext>
                    </a:extLst>
                  </p14:cNvPr>
                  <p14:cNvContentPartPr/>
                  <p14:nvPr/>
                </p14:nvContentPartPr>
                <p14:xfrm>
                  <a:off x="2121776" y="5659359"/>
                  <a:ext cx="217800" cy="78480"/>
                </p14:xfrm>
              </p:contentPart>
            </mc:Choice>
            <mc:Fallback>
              <p:pic>
                <p:nvPicPr>
                  <p:cNvPr id="207" name="Ink 206">
                    <a:extLst>
                      <a:ext uri="{FF2B5EF4-FFF2-40B4-BE49-F238E27FC236}">
                        <a16:creationId xmlns:a16="http://schemas.microsoft.com/office/drawing/2014/main" id="{EA41C746-F193-8859-B0F9-8A7706BB56F0}"/>
                      </a:ext>
                    </a:extLst>
                  </p:cNvPr>
                  <p:cNvPicPr/>
                  <p:nvPr/>
                </p:nvPicPr>
                <p:blipFill>
                  <a:blip r:embed="rId198"/>
                  <a:stretch>
                    <a:fillRect/>
                  </a:stretch>
                </p:blipFill>
                <p:spPr>
                  <a:xfrm>
                    <a:off x="2112776" y="5650359"/>
                    <a:ext cx="235440" cy="96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9">
                <p14:nvContentPartPr>
                  <p14:cNvPr id="208" name="Ink 207">
                    <a:extLst>
                      <a:ext uri="{FF2B5EF4-FFF2-40B4-BE49-F238E27FC236}">
                        <a16:creationId xmlns:a16="http://schemas.microsoft.com/office/drawing/2014/main" id="{DD129AC3-AC4B-0F0C-AE98-C956003338DA}"/>
                      </a:ext>
                    </a:extLst>
                  </p14:cNvPr>
                  <p14:cNvContentPartPr/>
                  <p14:nvPr/>
                </p14:nvContentPartPr>
                <p14:xfrm>
                  <a:off x="2432816" y="5451279"/>
                  <a:ext cx="41040" cy="363600"/>
                </p14:xfrm>
              </p:contentPart>
            </mc:Choice>
            <mc:Fallback>
              <p:pic>
                <p:nvPicPr>
                  <p:cNvPr id="208" name="Ink 207">
                    <a:extLst>
                      <a:ext uri="{FF2B5EF4-FFF2-40B4-BE49-F238E27FC236}">
                        <a16:creationId xmlns:a16="http://schemas.microsoft.com/office/drawing/2014/main" id="{DD129AC3-AC4B-0F0C-AE98-C956003338DA}"/>
                      </a:ext>
                    </a:extLst>
                  </p:cNvPr>
                  <p:cNvPicPr/>
                  <p:nvPr/>
                </p:nvPicPr>
                <p:blipFill>
                  <a:blip r:embed="rId200"/>
                  <a:stretch>
                    <a:fillRect/>
                  </a:stretch>
                </p:blipFill>
                <p:spPr>
                  <a:xfrm>
                    <a:off x="2423816" y="5442279"/>
                    <a:ext cx="58680" cy="381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01">
                <p14:nvContentPartPr>
                  <p14:cNvPr id="209" name="Ink 208">
                    <a:extLst>
                      <a:ext uri="{FF2B5EF4-FFF2-40B4-BE49-F238E27FC236}">
                        <a16:creationId xmlns:a16="http://schemas.microsoft.com/office/drawing/2014/main" id="{A3CBF165-0645-106F-44E3-8CF1952F0B65}"/>
                      </a:ext>
                    </a:extLst>
                  </p14:cNvPr>
                  <p14:cNvContentPartPr/>
                  <p14:nvPr/>
                </p14:nvContentPartPr>
                <p14:xfrm>
                  <a:off x="2540096" y="5490879"/>
                  <a:ext cx="178920" cy="225000"/>
                </p14:xfrm>
              </p:contentPart>
            </mc:Choice>
            <mc:Fallback>
              <p:pic>
                <p:nvPicPr>
                  <p:cNvPr id="209" name="Ink 208">
                    <a:extLst>
                      <a:ext uri="{FF2B5EF4-FFF2-40B4-BE49-F238E27FC236}">
                        <a16:creationId xmlns:a16="http://schemas.microsoft.com/office/drawing/2014/main" id="{A3CBF165-0645-106F-44E3-8CF1952F0B65}"/>
                      </a:ext>
                    </a:extLst>
                  </p:cNvPr>
                  <p:cNvPicPr/>
                  <p:nvPr/>
                </p:nvPicPr>
                <p:blipFill>
                  <a:blip r:embed="rId202"/>
                  <a:stretch>
                    <a:fillRect/>
                  </a:stretch>
                </p:blipFill>
                <p:spPr>
                  <a:xfrm>
                    <a:off x="2531096" y="5481879"/>
                    <a:ext cx="196560" cy="2426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1261386C-47E5-6258-3AD9-181AD34FC961}"/>
                </a:ext>
              </a:extLst>
            </p:cNvPr>
            <p:cNvGrpSpPr/>
            <p:nvPr/>
          </p:nvGrpSpPr>
          <p:grpSpPr>
            <a:xfrm>
              <a:off x="4458176" y="4711839"/>
              <a:ext cx="1747800" cy="1419120"/>
              <a:chOff x="4458176" y="4711839"/>
              <a:chExt cx="1747800" cy="14191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03">
                <p14:nvContentPartPr>
                  <p14:cNvPr id="134" name="Ink 133">
                    <a:extLst>
                      <a:ext uri="{FF2B5EF4-FFF2-40B4-BE49-F238E27FC236}">
                        <a16:creationId xmlns:a16="http://schemas.microsoft.com/office/drawing/2014/main" id="{78649B04-55A5-8CCB-FC4C-FC8F8BEFB5BD}"/>
                      </a:ext>
                    </a:extLst>
                  </p14:cNvPr>
                  <p14:cNvContentPartPr/>
                  <p14:nvPr/>
                </p14:nvContentPartPr>
                <p14:xfrm>
                  <a:off x="4490576" y="4711839"/>
                  <a:ext cx="23760" cy="476280"/>
                </p14:xfrm>
              </p:contentPart>
            </mc:Choice>
            <mc:Fallback>
              <p:pic>
                <p:nvPicPr>
                  <p:cNvPr id="134" name="Ink 133">
                    <a:extLst>
                      <a:ext uri="{FF2B5EF4-FFF2-40B4-BE49-F238E27FC236}">
                        <a16:creationId xmlns:a16="http://schemas.microsoft.com/office/drawing/2014/main" id="{78649B04-55A5-8CCB-FC4C-FC8F8BEFB5BD}"/>
                      </a:ext>
                    </a:extLst>
                  </p:cNvPr>
                  <p:cNvPicPr/>
                  <p:nvPr/>
                </p:nvPicPr>
                <p:blipFill>
                  <a:blip r:embed="rId204"/>
                  <a:stretch>
                    <a:fillRect/>
                  </a:stretch>
                </p:blipFill>
                <p:spPr>
                  <a:xfrm>
                    <a:off x="4481936" y="4703199"/>
                    <a:ext cx="41400" cy="493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05">
                <p14:nvContentPartPr>
                  <p14:cNvPr id="135" name="Ink 134">
                    <a:extLst>
                      <a:ext uri="{FF2B5EF4-FFF2-40B4-BE49-F238E27FC236}">
                        <a16:creationId xmlns:a16="http://schemas.microsoft.com/office/drawing/2014/main" id="{7EE8AA8A-61EC-F184-9CD6-F326361706C6}"/>
                      </a:ext>
                    </a:extLst>
                  </p14:cNvPr>
                  <p14:cNvContentPartPr/>
                  <p14:nvPr/>
                </p14:nvContentPartPr>
                <p14:xfrm>
                  <a:off x="4458176" y="5413479"/>
                  <a:ext cx="25200" cy="717480"/>
                </p14:xfrm>
              </p:contentPart>
            </mc:Choice>
            <mc:Fallback>
              <p:pic>
                <p:nvPicPr>
                  <p:cNvPr id="135" name="Ink 134">
                    <a:extLst>
                      <a:ext uri="{FF2B5EF4-FFF2-40B4-BE49-F238E27FC236}">
                        <a16:creationId xmlns:a16="http://schemas.microsoft.com/office/drawing/2014/main" id="{7EE8AA8A-61EC-F184-9CD6-F326361706C6}"/>
                      </a:ext>
                    </a:extLst>
                  </p:cNvPr>
                  <p:cNvPicPr/>
                  <p:nvPr/>
                </p:nvPicPr>
                <p:blipFill>
                  <a:blip r:embed="rId206"/>
                  <a:stretch>
                    <a:fillRect/>
                  </a:stretch>
                </p:blipFill>
                <p:spPr>
                  <a:xfrm>
                    <a:off x="4449536" y="5404839"/>
                    <a:ext cx="42840" cy="735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07">
                <p14:nvContentPartPr>
                  <p14:cNvPr id="136" name="Ink 135">
                    <a:extLst>
                      <a:ext uri="{FF2B5EF4-FFF2-40B4-BE49-F238E27FC236}">
                        <a16:creationId xmlns:a16="http://schemas.microsoft.com/office/drawing/2014/main" id="{0304CE50-4913-76D0-01F2-A7CCB6FA0D4C}"/>
                      </a:ext>
                    </a:extLst>
                  </p14:cNvPr>
                  <p14:cNvContentPartPr/>
                  <p14:nvPr/>
                </p14:nvContentPartPr>
                <p14:xfrm>
                  <a:off x="4542416" y="4785639"/>
                  <a:ext cx="1251360" cy="1101960"/>
                </p14:xfrm>
              </p:contentPart>
            </mc:Choice>
            <mc:Fallback>
              <p:pic>
                <p:nvPicPr>
                  <p:cNvPr id="136" name="Ink 135">
                    <a:extLst>
                      <a:ext uri="{FF2B5EF4-FFF2-40B4-BE49-F238E27FC236}">
                        <a16:creationId xmlns:a16="http://schemas.microsoft.com/office/drawing/2014/main" id="{0304CE50-4913-76D0-01F2-A7CCB6FA0D4C}"/>
                      </a:ext>
                    </a:extLst>
                  </p:cNvPr>
                  <p:cNvPicPr/>
                  <p:nvPr/>
                </p:nvPicPr>
                <p:blipFill>
                  <a:blip r:embed="rId208"/>
                  <a:stretch>
                    <a:fillRect/>
                  </a:stretch>
                </p:blipFill>
                <p:spPr>
                  <a:xfrm>
                    <a:off x="4533776" y="4776639"/>
                    <a:ext cx="1269000" cy="1119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09">
                <p14:nvContentPartPr>
                  <p14:cNvPr id="137" name="Ink 136">
                    <a:extLst>
                      <a:ext uri="{FF2B5EF4-FFF2-40B4-BE49-F238E27FC236}">
                        <a16:creationId xmlns:a16="http://schemas.microsoft.com/office/drawing/2014/main" id="{D48AB4B5-3206-DF7F-AA0E-CCC48C616691}"/>
                      </a:ext>
                    </a:extLst>
                  </p14:cNvPr>
                  <p14:cNvContentPartPr/>
                  <p14:nvPr/>
                </p14:nvContentPartPr>
                <p14:xfrm>
                  <a:off x="5682536" y="5788959"/>
                  <a:ext cx="119520" cy="144720"/>
                </p14:xfrm>
              </p:contentPart>
            </mc:Choice>
            <mc:Fallback>
              <p:pic>
                <p:nvPicPr>
                  <p:cNvPr id="137" name="Ink 136">
                    <a:extLst>
                      <a:ext uri="{FF2B5EF4-FFF2-40B4-BE49-F238E27FC236}">
                        <a16:creationId xmlns:a16="http://schemas.microsoft.com/office/drawing/2014/main" id="{D48AB4B5-3206-DF7F-AA0E-CCC48C616691}"/>
                      </a:ext>
                    </a:extLst>
                  </p:cNvPr>
                  <p:cNvPicPr/>
                  <p:nvPr/>
                </p:nvPicPr>
                <p:blipFill>
                  <a:blip r:embed="rId210"/>
                  <a:stretch>
                    <a:fillRect/>
                  </a:stretch>
                </p:blipFill>
                <p:spPr>
                  <a:xfrm>
                    <a:off x="5673536" y="5779959"/>
                    <a:ext cx="137160" cy="162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11">
                <p14:nvContentPartPr>
                  <p14:cNvPr id="139" name="Ink 138">
                    <a:extLst>
                      <a:ext uri="{FF2B5EF4-FFF2-40B4-BE49-F238E27FC236}">
                        <a16:creationId xmlns:a16="http://schemas.microsoft.com/office/drawing/2014/main" id="{5BACE82C-3D36-200B-9BE3-4128174E5E19}"/>
                      </a:ext>
                    </a:extLst>
                  </p14:cNvPr>
                  <p14:cNvContentPartPr/>
                  <p14:nvPr/>
                </p14:nvContentPartPr>
                <p14:xfrm>
                  <a:off x="5738696" y="5095599"/>
                  <a:ext cx="87840" cy="744480"/>
                </p14:xfrm>
              </p:contentPart>
            </mc:Choice>
            <mc:Fallback>
              <p:pic>
                <p:nvPicPr>
                  <p:cNvPr id="139" name="Ink 138">
                    <a:extLst>
                      <a:ext uri="{FF2B5EF4-FFF2-40B4-BE49-F238E27FC236}">
                        <a16:creationId xmlns:a16="http://schemas.microsoft.com/office/drawing/2014/main" id="{5BACE82C-3D36-200B-9BE3-4128174E5E19}"/>
                      </a:ext>
                    </a:extLst>
                  </p:cNvPr>
                  <p:cNvPicPr/>
                  <p:nvPr/>
                </p:nvPicPr>
                <p:blipFill>
                  <a:blip r:embed="rId212"/>
                  <a:stretch>
                    <a:fillRect/>
                  </a:stretch>
                </p:blipFill>
                <p:spPr>
                  <a:xfrm>
                    <a:off x="5730056" y="5086959"/>
                    <a:ext cx="105480" cy="762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13">
                <p14:nvContentPartPr>
                  <p14:cNvPr id="140" name="Ink 139">
                    <a:extLst>
                      <a:ext uri="{FF2B5EF4-FFF2-40B4-BE49-F238E27FC236}">
                        <a16:creationId xmlns:a16="http://schemas.microsoft.com/office/drawing/2014/main" id="{390C4978-0EAB-B7CF-F620-814E8A047941}"/>
                      </a:ext>
                    </a:extLst>
                  </p14:cNvPr>
                  <p14:cNvContentPartPr/>
                  <p14:nvPr/>
                </p14:nvContentPartPr>
                <p14:xfrm>
                  <a:off x="5788016" y="5110719"/>
                  <a:ext cx="146160" cy="124920"/>
                </p14:xfrm>
              </p:contentPart>
            </mc:Choice>
            <mc:Fallback>
              <p:pic>
                <p:nvPicPr>
                  <p:cNvPr id="140" name="Ink 139">
                    <a:extLst>
                      <a:ext uri="{FF2B5EF4-FFF2-40B4-BE49-F238E27FC236}">
                        <a16:creationId xmlns:a16="http://schemas.microsoft.com/office/drawing/2014/main" id="{390C4978-0EAB-B7CF-F620-814E8A047941}"/>
                      </a:ext>
                    </a:extLst>
                  </p:cNvPr>
                  <p:cNvPicPr/>
                  <p:nvPr/>
                </p:nvPicPr>
                <p:blipFill>
                  <a:blip r:embed="rId214"/>
                  <a:stretch>
                    <a:fillRect/>
                  </a:stretch>
                </p:blipFill>
                <p:spPr>
                  <a:xfrm>
                    <a:off x="5779016" y="5101719"/>
                    <a:ext cx="163800" cy="142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15">
                <p14:nvContentPartPr>
                  <p14:cNvPr id="142" name="Ink 141">
                    <a:extLst>
                      <a:ext uri="{FF2B5EF4-FFF2-40B4-BE49-F238E27FC236}">
                        <a16:creationId xmlns:a16="http://schemas.microsoft.com/office/drawing/2014/main" id="{876DC6DA-3517-1A59-7AD2-7AB5790301D4}"/>
                      </a:ext>
                    </a:extLst>
                  </p14:cNvPr>
                  <p14:cNvContentPartPr/>
                  <p14:nvPr/>
                </p14:nvContentPartPr>
                <p14:xfrm>
                  <a:off x="4594976" y="4778799"/>
                  <a:ext cx="1118880" cy="294120"/>
                </p14:xfrm>
              </p:contentPart>
            </mc:Choice>
            <mc:Fallback>
              <p:pic>
                <p:nvPicPr>
                  <p:cNvPr id="142" name="Ink 141">
                    <a:extLst>
                      <a:ext uri="{FF2B5EF4-FFF2-40B4-BE49-F238E27FC236}">
                        <a16:creationId xmlns:a16="http://schemas.microsoft.com/office/drawing/2014/main" id="{876DC6DA-3517-1A59-7AD2-7AB5790301D4}"/>
                      </a:ext>
                    </a:extLst>
                  </p:cNvPr>
                  <p:cNvPicPr/>
                  <p:nvPr/>
                </p:nvPicPr>
                <p:blipFill>
                  <a:blip r:embed="rId216"/>
                  <a:stretch>
                    <a:fillRect/>
                  </a:stretch>
                </p:blipFill>
                <p:spPr>
                  <a:xfrm>
                    <a:off x="4586336" y="4770159"/>
                    <a:ext cx="1136520" cy="311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17">
                <p14:nvContentPartPr>
                  <p14:cNvPr id="143" name="Ink 142">
                    <a:extLst>
                      <a:ext uri="{FF2B5EF4-FFF2-40B4-BE49-F238E27FC236}">
                        <a16:creationId xmlns:a16="http://schemas.microsoft.com/office/drawing/2014/main" id="{4A662353-6136-D50D-9660-1FA9FF900BAF}"/>
                      </a:ext>
                    </a:extLst>
                  </p14:cNvPr>
                  <p14:cNvContentPartPr/>
                  <p14:nvPr/>
                </p14:nvContentPartPr>
                <p14:xfrm>
                  <a:off x="5611616" y="4887519"/>
                  <a:ext cx="140760" cy="228240"/>
                </p14:xfrm>
              </p:contentPart>
            </mc:Choice>
            <mc:Fallback>
              <p:pic>
                <p:nvPicPr>
                  <p:cNvPr id="143" name="Ink 142">
                    <a:extLst>
                      <a:ext uri="{FF2B5EF4-FFF2-40B4-BE49-F238E27FC236}">
                        <a16:creationId xmlns:a16="http://schemas.microsoft.com/office/drawing/2014/main" id="{4A662353-6136-D50D-9660-1FA9FF900BAF}"/>
                      </a:ext>
                    </a:extLst>
                  </p:cNvPr>
                  <p:cNvPicPr/>
                  <p:nvPr/>
                </p:nvPicPr>
                <p:blipFill>
                  <a:blip r:embed="rId218"/>
                  <a:stretch>
                    <a:fillRect/>
                  </a:stretch>
                </p:blipFill>
                <p:spPr>
                  <a:xfrm>
                    <a:off x="5602616" y="4878879"/>
                    <a:ext cx="158400" cy="245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19">
                <p14:nvContentPartPr>
                  <p14:cNvPr id="145" name="Ink 144">
                    <a:extLst>
                      <a:ext uri="{FF2B5EF4-FFF2-40B4-BE49-F238E27FC236}">
                        <a16:creationId xmlns:a16="http://schemas.microsoft.com/office/drawing/2014/main" id="{6B08A63A-CE26-65F4-5D08-EE9C16BFAE60}"/>
                      </a:ext>
                    </a:extLst>
                  </p14:cNvPr>
                  <p14:cNvContentPartPr/>
                  <p14:nvPr/>
                </p14:nvContentPartPr>
                <p14:xfrm>
                  <a:off x="5603696" y="5635239"/>
                  <a:ext cx="198000" cy="38160"/>
                </p14:xfrm>
              </p:contentPart>
            </mc:Choice>
            <mc:Fallback>
              <p:pic>
                <p:nvPicPr>
                  <p:cNvPr id="145" name="Ink 144">
                    <a:extLst>
                      <a:ext uri="{FF2B5EF4-FFF2-40B4-BE49-F238E27FC236}">
                        <a16:creationId xmlns:a16="http://schemas.microsoft.com/office/drawing/2014/main" id="{6B08A63A-CE26-65F4-5D08-EE9C16BFAE60}"/>
                      </a:ext>
                    </a:extLst>
                  </p:cNvPr>
                  <p:cNvPicPr/>
                  <p:nvPr/>
                </p:nvPicPr>
                <p:blipFill>
                  <a:blip r:embed="rId220"/>
                  <a:stretch>
                    <a:fillRect/>
                  </a:stretch>
                </p:blipFill>
                <p:spPr>
                  <a:xfrm>
                    <a:off x="5595056" y="5626239"/>
                    <a:ext cx="215640" cy="55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21">
                <p14:nvContentPartPr>
                  <p14:cNvPr id="146" name="Ink 145">
                    <a:extLst>
                      <a:ext uri="{FF2B5EF4-FFF2-40B4-BE49-F238E27FC236}">
                        <a16:creationId xmlns:a16="http://schemas.microsoft.com/office/drawing/2014/main" id="{0946972E-714D-BD43-C981-9597DCB61C20}"/>
                      </a:ext>
                    </a:extLst>
                  </p14:cNvPr>
                  <p14:cNvContentPartPr/>
                  <p14:nvPr/>
                </p14:nvContentPartPr>
                <p14:xfrm>
                  <a:off x="5485616" y="5386839"/>
                  <a:ext cx="74880" cy="133560"/>
                </p14:xfrm>
              </p:contentPart>
            </mc:Choice>
            <mc:Fallback>
              <p:pic>
                <p:nvPicPr>
                  <p:cNvPr id="146" name="Ink 145">
                    <a:extLst>
                      <a:ext uri="{FF2B5EF4-FFF2-40B4-BE49-F238E27FC236}">
                        <a16:creationId xmlns:a16="http://schemas.microsoft.com/office/drawing/2014/main" id="{0946972E-714D-BD43-C981-9597DCB61C20}"/>
                      </a:ext>
                    </a:extLst>
                  </p:cNvPr>
                  <p:cNvPicPr/>
                  <p:nvPr/>
                </p:nvPicPr>
                <p:blipFill>
                  <a:blip r:embed="rId222"/>
                  <a:stretch>
                    <a:fillRect/>
                  </a:stretch>
                </p:blipFill>
                <p:spPr>
                  <a:xfrm>
                    <a:off x="5476616" y="5377839"/>
                    <a:ext cx="92520" cy="151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23">
                <p14:nvContentPartPr>
                  <p14:cNvPr id="147" name="Ink 146">
                    <a:extLst>
                      <a:ext uri="{FF2B5EF4-FFF2-40B4-BE49-F238E27FC236}">
                        <a16:creationId xmlns:a16="http://schemas.microsoft.com/office/drawing/2014/main" id="{A410F5B3-BA3D-2333-A135-EC7BA4DEF618}"/>
                      </a:ext>
                    </a:extLst>
                  </p14:cNvPr>
                  <p14:cNvContentPartPr/>
                  <p14:nvPr/>
                </p14:nvContentPartPr>
                <p14:xfrm>
                  <a:off x="5534936" y="5465319"/>
                  <a:ext cx="30960" cy="114480"/>
                </p14:xfrm>
              </p:contentPart>
            </mc:Choice>
            <mc:Fallback>
              <p:pic>
                <p:nvPicPr>
                  <p:cNvPr id="147" name="Ink 146">
                    <a:extLst>
                      <a:ext uri="{FF2B5EF4-FFF2-40B4-BE49-F238E27FC236}">
                        <a16:creationId xmlns:a16="http://schemas.microsoft.com/office/drawing/2014/main" id="{A410F5B3-BA3D-2333-A135-EC7BA4DEF618}"/>
                      </a:ext>
                    </a:extLst>
                  </p:cNvPr>
                  <p:cNvPicPr/>
                  <p:nvPr/>
                </p:nvPicPr>
                <p:blipFill>
                  <a:blip r:embed="rId224"/>
                  <a:stretch>
                    <a:fillRect/>
                  </a:stretch>
                </p:blipFill>
                <p:spPr>
                  <a:xfrm>
                    <a:off x="5526296" y="5456319"/>
                    <a:ext cx="48600" cy="132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25">
                <p14:nvContentPartPr>
                  <p14:cNvPr id="148" name="Ink 147">
                    <a:extLst>
                      <a:ext uri="{FF2B5EF4-FFF2-40B4-BE49-F238E27FC236}">
                        <a16:creationId xmlns:a16="http://schemas.microsoft.com/office/drawing/2014/main" id="{B46BFA0F-185B-6E9A-33D7-C3969E25F982}"/>
                      </a:ext>
                    </a:extLst>
                  </p14:cNvPr>
                  <p14:cNvContentPartPr/>
                  <p14:nvPr/>
                </p14:nvContentPartPr>
                <p14:xfrm>
                  <a:off x="5561936" y="5350839"/>
                  <a:ext cx="69120" cy="184680"/>
                </p14:xfrm>
              </p:contentPart>
            </mc:Choice>
            <mc:Fallback>
              <p:pic>
                <p:nvPicPr>
                  <p:cNvPr id="148" name="Ink 147">
                    <a:extLst>
                      <a:ext uri="{FF2B5EF4-FFF2-40B4-BE49-F238E27FC236}">
                        <a16:creationId xmlns:a16="http://schemas.microsoft.com/office/drawing/2014/main" id="{B46BFA0F-185B-6E9A-33D7-C3969E25F982}"/>
                      </a:ext>
                    </a:extLst>
                  </p:cNvPr>
                  <p:cNvPicPr/>
                  <p:nvPr/>
                </p:nvPicPr>
                <p:blipFill>
                  <a:blip r:embed="rId226"/>
                  <a:stretch>
                    <a:fillRect/>
                  </a:stretch>
                </p:blipFill>
                <p:spPr>
                  <a:xfrm>
                    <a:off x="5553296" y="5341839"/>
                    <a:ext cx="86760" cy="202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27">
                <p14:nvContentPartPr>
                  <p14:cNvPr id="150" name="Ink 149">
                    <a:extLst>
                      <a:ext uri="{FF2B5EF4-FFF2-40B4-BE49-F238E27FC236}">
                        <a16:creationId xmlns:a16="http://schemas.microsoft.com/office/drawing/2014/main" id="{63224A9B-490A-5487-0DB3-FC968413F9AB}"/>
                      </a:ext>
                    </a:extLst>
                  </p14:cNvPr>
                  <p14:cNvContentPartPr/>
                  <p14:nvPr/>
                </p14:nvContentPartPr>
                <p14:xfrm>
                  <a:off x="6004376" y="5393679"/>
                  <a:ext cx="26280" cy="131760"/>
                </p14:xfrm>
              </p:contentPart>
            </mc:Choice>
            <mc:Fallback>
              <p:pic>
                <p:nvPicPr>
                  <p:cNvPr id="150" name="Ink 149">
                    <a:extLst>
                      <a:ext uri="{FF2B5EF4-FFF2-40B4-BE49-F238E27FC236}">
                        <a16:creationId xmlns:a16="http://schemas.microsoft.com/office/drawing/2014/main" id="{63224A9B-490A-5487-0DB3-FC968413F9AB}"/>
                      </a:ext>
                    </a:extLst>
                  </p:cNvPr>
                  <p:cNvPicPr/>
                  <p:nvPr/>
                </p:nvPicPr>
                <p:blipFill>
                  <a:blip r:embed="rId228"/>
                  <a:stretch>
                    <a:fillRect/>
                  </a:stretch>
                </p:blipFill>
                <p:spPr>
                  <a:xfrm>
                    <a:off x="5995736" y="5385039"/>
                    <a:ext cx="43920" cy="149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29">
                <p14:nvContentPartPr>
                  <p14:cNvPr id="151" name="Ink 150">
                    <a:extLst>
                      <a:ext uri="{FF2B5EF4-FFF2-40B4-BE49-F238E27FC236}">
                        <a16:creationId xmlns:a16="http://schemas.microsoft.com/office/drawing/2014/main" id="{DA33DD94-BF0B-C5B8-EC06-601870033034}"/>
                      </a:ext>
                    </a:extLst>
                  </p14:cNvPr>
                  <p14:cNvContentPartPr/>
                  <p14:nvPr/>
                </p14:nvContentPartPr>
                <p14:xfrm>
                  <a:off x="6092216" y="5366319"/>
                  <a:ext cx="76320" cy="17280"/>
                </p14:xfrm>
              </p:contentPart>
            </mc:Choice>
            <mc:Fallback>
              <p:pic>
                <p:nvPicPr>
                  <p:cNvPr id="151" name="Ink 150">
                    <a:extLst>
                      <a:ext uri="{FF2B5EF4-FFF2-40B4-BE49-F238E27FC236}">
                        <a16:creationId xmlns:a16="http://schemas.microsoft.com/office/drawing/2014/main" id="{DA33DD94-BF0B-C5B8-EC06-601870033034}"/>
                      </a:ext>
                    </a:extLst>
                  </p:cNvPr>
                  <p:cNvPicPr/>
                  <p:nvPr/>
                </p:nvPicPr>
                <p:blipFill>
                  <a:blip r:embed="rId230"/>
                  <a:stretch>
                    <a:fillRect/>
                  </a:stretch>
                </p:blipFill>
                <p:spPr>
                  <a:xfrm>
                    <a:off x="6083576" y="5357679"/>
                    <a:ext cx="93960" cy="34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31">
                <p14:nvContentPartPr>
                  <p14:cNvPr id="152" name="Ink 151">
                    <a:extLst>
                      <a:ext uri="{FF2B5EF4-FFF2-40B4-BE49-F238E27FC236}">
                        <a16:creationId xmlns:a16="http://schemas.microsoft.com/office/drawing/2014/main" id="{9464E918-A11D-A7C3-8ED2-55423AA931AF}"/>
                      </a:ext>
                    </a:extLst>
                  </p14:cNvPr>
                  <p14:cNvContentPartPr/>
                  <p14:nvPr/>
                </p14:nvContentPartPr>
                <p14:xfrm>
                  <a:off x="6083216" y="5419239"/>
                  <a:ext cx="122760" cy="187560"/>
                </p14:xfrm>
              </p:contentPart>
            </mc:Choice>
            <mc:Fallback>
              <p:pic>
                <p:nvPicPr>
                  <p:cNvPr id="152" name="Ink 151">
                    <a:extLst>
                      <a:ext uri="{FF2B5EF4-FFF2-40B4-BE49-F238E27FC236}">
                        <a16:creationId xmlns:a16="http://schemas.microsoft.com/office/drawing/2014/main" id="{9464E918-A11D-A7C3-8ED2-55423AA931AF}"/>
                      </a:ext>
                    </a:extLst>
                  </p:cNvPr>
                  <p:cNvPicPr/>
                  <p:nvPr/>
                </p:nvPicPr>
                <p:blipFill>
                  <a:blip r:embed="rId232"/>
                  <a:stretch>
                    <a:fillRect/>
                  </a:stretch>
                </p:blipFill>
                <p:spPr>
                  <a:xfrm>
                    <a:off x="6074216" y="5410599"/>
                    <a:ext cx="140400" cy="205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33">
                <p14:nvContentPartPr>
                  <p14:cNvPr id="154" name="Ink 153">
                    <a:extLst>
                      <a:ext uri="{FF2B5EF4-FFF2-40B4-BE49-F238E27FC236}">
                        <a16:creationId xmlns:a16="http://schemas.microsoft.com/office/drawing/2014/main" id="{7C6808B2-565D-8053-C13B-704411F680C7}"/>
                      </a:ext>
                    </a:extLst>
                  </p14:cNvPr>
                  <p14:cNvContentPartPr/>
                  <p14:nvPr/>
                </p14:nvContentPartPr>
                <p14:xfrm>
                  <a:off x="4880096" y="5516799"/>
                  <a:ext cx="97200" cy="122760"/>
                </p14:xfrm>
              </p:contentPart>
            </mc:Choice>
            <mc:Fallback>
              <p:pic>
                <p:nvPicPr>
                  <p:cNvPr id="154" name="Ink 153">
                    <a:extLst>
                      <a:ext uri="{FF2B5EF4-FFF2-40B4-BE49-F238E27FC236}">
                        <a16:creationId xmlns:a16="http://schemas.microsoft.com/office/drawing/2014/main" id="{7C6808B2-565D-8053-C13B-704411F680C7}"/>
                      </a:ext>
                    </a:extLst>
                  </p:cNvPr>
                  <p:cNvPicPr/>
                  <p:nvPr/>
                </p:nvPicPr>
                <p:blipFill>
                  <a:blip r:embed="rId234"/>
                  <a:stretch>
                    <a:fillRect/>
                  </a:stretch>
                </p:blipFill>
                <p:spPr>
                  <a:xfrm>
                    <a:off x="4871456" y="5507799"/>
                    <a:ext cx="114840" cy="140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35">
                <p14:nvContentPartPr>
                  <p14:cNvPr id="155" name="Ink 154">
                    <a:extLst>
                      <a:ext uri="{FF2B5EF4-FFF2-40B4-BE49-F238E27FC236}">
                        <a16:creationId xmlns:a16="http://schemas.microsoft.com/office/drawing/2014/main" id="{04D42835-8F19-FD6C-B02A-6CDDF21191D5}"/>
                      </a:ext>
                    </a:extLst>
                  </p14:cNvPr>
                  <p14:cNvContentPartPr/>
                  <p14:nvPr/>
                </p14:nvContentPartPr>
                <p14:xfrm>
                  <a:off x="4978016" y="5521119"/>
                  <a:ext cx="138960" cy="177120"/>
                </p14:xfrm>
              </p:contentPart>
            </mc:Choice>
            <mc:Fallback>
              <p:pic>
                <p:nvPicPr>
                  <p:cNvPr id="155" name="Ink 154">
                    <a:extLst>
                      <a:ext uri="{FF2B5EF4-FFF2-40B4-BE49-F238E27FC236}">
                        <a16:creationId xmlns:a16="http://schemas.microsoft.com/office/drawing/2014/main" id="{04D42835-8F19-FD6C-B02A-6CDDF21191D5}"/>
                      </a:ext>
                    </a:extLst>
                  </p:cNvPr>
                  <p:cNvPicPr/>
                  <p:nvPr/>
                </p:nvPicPr>
                <p:blipFill>
                  <a:blip r:embed="rId236"/>
                  <a:stretch>
                    <a:fillRect/>
                  </a:stretch>
                </p:blipFill>
                <p:spPr>
                  <a:xfrm>
                    <a:off x="4969016" y="5512479"/>
                    <a:ext cx="156600" cy="194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37">
                <p14:nvContentPartPr>
                  <p14:cNvPr id="211" name="Ink 210">
                    <a:extLst>
                      <a:ext uri="{FF2B5EF4-FFF2-40B4-BE49-F238E27FC236}">
                        <a16:creationId xmlns:a16="http://schemas.microsoft.com/office/drawing/2014/main" id="{4B64FFBA-4EDF-EF40-3491-9D94C72EF7B7}"/>
                      </a:ext>
                    </a:extLst>
                  </p14:cNvPr>
                  <p14:cNvContentPartPr/>
                  <p14:nvPr/>
                </p14:nvContentPartPr>
                <p14:xfrm>
                  <a:off x="4856696" y="4872759"/>
                  <a:ext cx="38520" cy="166680"/>
                </p14:xfrm>
              </p:contentPart>
            </mc:Choice>
            <mc:Fallback>
              <p:pic>
                <p:nvPicPr>
                  <p:cNvPr id="211" name="Ink 210">
                    <a:extLst>
                      <a:ext uri="{FF2B5EF4-FFF2-40B4-BE49-F238E27FC236}">
                        <a16:creationId xmlns:a16="http://schemas.microsoft.com/office/drawing/2014/main" id="{4B64FFBA-4EDF-EF40-3491-9D94C72EF7B7}"/>
                      </a:ext>
                    </a:extLst>
                  </p:cNvPr>
                  <p:cNvPicPr/>
                  <p:nvPr/>
                </p:nvPicPr>
                <p:blipFill>
                  <a:blip r:embed="rId238"/>
                  <a:stretch>
                    <a:fillRect/>
                  </a:stretch>
                </p:blipFill>
                <p:spPr>
                  <a:xfrm>
                    <a:off x="4848056" y="4863759"/>
                    <a:ext cx="56160" cy="184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39">
                <p14:nvContentPartPr>
                  <p14:cNvPr id="212" name="Ink 211">
                    <a:extLst>
                      <a:ext uri="{FF2B5EF4-FFF2-40B4-BE49-F238E27FC236}">
                        <a16:creationId xmlns:a16="http://schemas.microsoft.com/office/drawing/2014/main" id="{A1BFA23D-59E9-7585-4891-DED41FCB327C}"/>
                      </a:ext>
                    </a:extLst>
                  </p14:cNvPr>
                  <p14:cNvContentPartPr/>
                  <p14:nvPr/>
                </p14:nvContentPartPr>
                <p14:xfrm>
                  <a:off x="4989536" y="4940079"/>
                  <a:ext cx="97560" cy="160920"/>
                </p14:xfrm>
              </p:contentPart>
            </mc:Choice>
            <mc:Fallback>
              <p:pic>
                <p:nvPicPr>
                  <p:cNvPr id="212" name="Ink 211">
                    <a:extLst>
                      <a:ext uri="{FF2B5EF4-FFF2-40B4-BE49-F238E27FC236}">
                        <a16:creationId xmlns:a16="http://schemas.microsoft.com/office/drawing/2014/main" id="{A1BFA23D-59E9-7585-4891-DED41FCB327C}"/>
                      </a:ext>
                    </a:extLst>
                  </p:cNvPr>
                  <p:cNvPicPr/>
                  <p:nvPr/>
                </p:nvPicPr>
                <p:blipFill>
                  <a:blip r:embed="rId240"/>
                  <a:stretch>
                    <a:fillRect/>
                  </a:stretch>
                </p:blipFill>
                <p:spPr>
                  <a:xfrm>
                    <a:off x="4980896" y="4931439"/>
                    <a:ext cx="115200" cy="178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41">
                <p14:nvContentPartPr>
                  <p14:cNvPr id="214" name="Ink 213">
                    <a:extLst>
                      <a:ext uri="{FF2B5EF4-FFF2-40B4-BE49-F238E27FC236}">
                        <a16:creationId xmlns:a16="http://schemas.microsoft.com/office/drawing/2014/main" id="{D160D912-7D2A-08D7-FD60-28F8DCF8A88A}"/>
                      </a:ext>
                    </a:extLst>
                  </p14:cNvPr>
                  <p14:cNvContentPartPr/>
                  <p14:nvPr/>
                </p14:nvContentPartPr>
                <p14:xfrm>
                  <a:off x="4701896" y="5031159"/>
                  <a:ext cx="19080" cy="20160"/>
                </p14:xfrm>
              </p:contentPart>
            </mc:Choice>
            <mc:Fallback>
              <p:pic>
                <p:nvPicPr>
                  <p:cNvPr id="214" name="Ink 213">
                    <a:extLst>
                      <a:ext uri="{FF2B5EF4-FFF2-40B4-BE49-F238E27FC236}">
                        <a16:creationId xmlns:a16="http://schemas.microsoft.com/office/drawing/2014/main" id="{D160D912-7D2A-08D7-FD60-28F8DCF8A88A}"/>
                      </a:ext>
                    </a:extLst>
                  </p:cNvPr>
                  <p:cNvPicPr/>
                  <p:nvPr/>
                </p:nvPicPr>
                <p:blipFill>
                  <a:blip r:embed="rId242"/>
                  <a:stretch>
                    <a:fillRect/>
                  </a:stretch>
                </p:blipFill>
                <p:spPr>
                  <a:xfrm>
                    <a:off x="4692896" y="5022519"/>
                    <a:ext cx="36720" cy="37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43">
                <p14:nvContentPartPr>
                  <p14:cNvPr id="215" name="Ink 214">
                    <a:extLst>
                      <a:ext uri="{FF2B5EF4-FFF2-40B4-BE49-F238E27FC236}">
                        <a16:creationId xmlns:a16="http://schemas.microsoft.com/office/drawing/2014/main" id="{A552BBA3-953C-AB76-F64E-A83704C30D7A}"/>
                      </a:ext>
                    </a:extLst>
                  </p14:cNvPr>
                  <p14:cNvContentPartPr/>
                  <p14:nvPr/>
                </p14:nvContentPartPr>
                <p14:xfrm>
                  <a:off x="4521896" y="5008479"/>
                  <a:ext cx="202680" cy="156960"/>
                </p14:xfrm>
              </p:contentPart>
            </mc:Choice>
            <mc:Fallback>
              <p:pic>
                <p:nvPicPr>
                  <p:cNvPr id="215" name="Ink 214">
                    <a:extLst>
                      <a:ext uri="{FF2B5EF4-FFF2-40B4-BE49-F238E27FC236}">
                        <a16:creationId xmlns:a16="http://schemas.microsoft.com/office/drawing/2014/main" id="{A552BBA3-953C-AB76-F64E-A83704C30D7A}"/>
                      </a:ext>
                    </a:extLst>
                  </p:cNvPr>
                  <p:cNvPicPr/>
                  <p:nvPr/>
                </p:nvPicPr>
                <p:blipFill>
                  <a:blip r:embed="rId244"/>
                  <a:stretch>
                    <a:fillRect/>
                  </a:stretch>
                </p:blipFill>
                <p:spPr>
                  <a:xfrm>
                    <a:off x="4513256" y="4999839"/>
                    <a:ext cx="220320" cy="174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45">
                <p14:nvContentPartPr>
                  <p14:cNvPr id="216" name="Ink 215">
                    <a:extLst>
                      <a:ext uri="{FF2B5EF4-FFF2-40B4-BE49-F238E27FC236}">
                        <a16:creationId xmlns:a16="http://schemas.microsoft.com/office/drawing/2014/main" id="{0722B82B-EC55-D0D0-6903-E09A32E535F5}"/>
                      </a:ext>
                    </a:extLst>
                  </p14:cNvPr>
                  <p14:cNvContentPartPr/>
                  <p14:nvPr/>
                </p14:nvContentPartPr>
                <p14:xfrm>
                  <a:off x="4592816" y="5207559"/>
                  <a:ext cx="59040" cy="117720"/>
                </p14:xfrm>
              </p:contentPart>
            </mc:Choice>
            <mc:Fallback>
              <p:pic>
                <p:nvPicPr>
                  <p:cNvPr id="216" name="Ink 215">
                    <a:extLst>
                      <a:ext uri="{FF2B5EF4-FFF2-40B4-BE49-F238E27FC236}">
                        <a16:creationId xmlns:a16="http://schemas.microsoft.com/office/drawing/2014/main" id="{0722B82B-EC55-D0D0-6903-E09A32E535F5}"/>
                      </a:ext>
                    </a:extLst>
                  </p:cNvPr>
                  <p:cNvPicPr/>
                  <p:nvPr/>
                </p:nvPicPr>
                <p:blipFill>
                  <a:blip r:embed="rId246"/>
                  <a:stretch>
                    <a:fillRect/>
                  </a:stretch>
                </p:blipFill>
                <p:spPr>
                  <a:xfrm>
                    <a:off x="4583816" y="5198919"/>
                    <a:ext cx="76680" cy="135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47">
                <p14:nvContentPartPr>
                  <p14:cNvPr id="217" name="Ink 216">
                    <a:extLst>
                      <a:ext uri="{FF2B5EF4-FFF2-40B4-BE49-F238E27FC236}">
                        <a16:creationId xmlns:a16="http://schemas.microsoft.com/office/drawing/2014/main" id="{13E71DA5-D291-E621-3CB0-FE004D157B43}"/>
                      </a:ext>
                    </a:extLst>
                  </p14:cNvPr>
                  <p14:cNvContentPartPr/>
                  <p14:nvPr/>
                </p14:nvContentPartPr>
                <p14:xfrm>
                  <a:off x="4644296" y="5257239"/>
                  <a:ext cx="28800" cy="97200"/>
                </p14:xfrm>
              </p:contentPart>
            </mc:Choice>
            <mc:Fallback>
              <p:pic>
                <p:nvPicPr>
                  <p:cNvPr id="217" name="Ink 216">
                    <a:extLst>
                      <a:ext uri="{FF2B5EF4-FFF2-40B4-BE49-F238E27FC236}">
                        <a16:creationId xmlns:a16="http://schemas.microsoft.com/office/drawing/2014/main" id="{13E71DA5-D291-E621-3CB0-FE004D157B43}"/>
                      </a:ext>
                    </a:extLst>
                  </p:cNvPr>
                  <p:cNvPicPr/>
                  <p:nvPr/>
                </p:nvPicPr>
                <p:blipFill>
                  <a:blip r:embed="rId248"/>
                  <a:stretch>
                    <a:fillRect/>
                  </a:stretch>
                </p:blipFill>
                <p:spPr>
                  <a:xfrm>
                    <a:off x="4635656" y="5248239"/>
                    <a:ext cx="46440" cy="114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49">
                <p14:nvContentPartPr>
                  <p14:cNvPr id="218" name="Ink 217">
                    <a:extLst>
                      <a:ext uri="{FF2B5EF4-FFF2-40B4-BE49-F238E27FC236}">
                        <a16:creationId xmlns:a16="http://schemas.microsoft.com/office/drawing/2014/main" id="{E5F05594-FE37-6C68-DA2B-2BA31D167F8D}"/>
                      </a:ext>
                    </a:extLst>
                  </p14:cNvPr>
                  <p14:cNvContentPartPr/>
                  <p14:nvPr/>
                </p14:nvContentPartPr>
                <p14:xfrm>
                  <a:off x="4699736" y="5211159"/>
                  <a:ext cx="57600" cy="189000"/>
                </p14:xfrm>
              </p:contentPart>
            </mc:Choice>
            <mc:Fallback>
              <p:pic>
                <p:nvPicPr>
                  <p:cNvPr id="218" name="Ink 217">
                    <a:extLst>
                      <a:ext uri="{FF2B5EF4-FFF2-40B4-BE49-F238E27FC236}">
                        <a16:creationId xmlns:a16="http://schemas.microsoft.com/office/drawing/2014/main" id="{E5F05594-FE37-6C68-DA2B-2BA31D167F8D}"/>
                      </a:ext>
                    </a:extLst>
                  </p:cNvPr>
                  <p:cNvPicPr/>
                  <p:nvPr/>
                </p:nvPicPr>
                <p:blipFill>
                  <a:blip r:embed="rId250"/>
                  <a:stretch>
                    <a:fillRect/>
                  </a:stretch>
                </p:blipFill>
                <p:spPr>
                  <a:xfrm>
                    <a:off x="4690736" y="5202159"/>
                    <a:ext cx="75240" cy="206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51">
                <p14:nvContentPartPr>
                  <p14:cNvPr id="219" name="Ink 218">
                    <a:extLst>
                      <a:ext uri="{FF2B5EF4-FFF2-40B4-BE49-F238E27FC236}">
                        <a16:creationId xmlns:a16="http://schemas.microsoft.com/office/drawing/2014/main" id="{E978C8B4-1881-C14F-CDE4-4A33D02C0ADE}"/>
                      </a:ext>
                    </a:extLst>
                  </p14:cNvPr>
                  <p14:cNvContentPartPr/>
                  <p14:nvPr/>
                </p14:nvContentPartPr>
                <p14:xfrm>
                  <a:off x="4759136" y="5209359"/>
                  <a:ext cx="67680" cy="48240"/>
                </p14:xfrm>
              </p:contentPart>
            </mc:Choice>
            <mc:Fallback>
              <p:pic>
                <p:nvPicPr>
                  <p:cNvPr id="219" name="Ink 218">
                    <a:extLst>
                      <a:ext uri="{FF2B5EF4-FFF2-40B4-BE49-F238E27FC236}">
                        <a16:creationId xmlns:a16="http://schemas.microsoft.com/office/drawing/2014/main" id="{E978C8B4-1881-C14F-CDE4-4A33D02C0ADE}"/>
                      </a:ext>
                    </a:extLst>
                  </p:cNvPr>
                  <p:cNvPicPr/>
                  <p:nvPr/>
                </p:nvPicPr>
                <p:blipFill>
                  <a:blip r:embed="rId252"/>
                  <a:stretch>
                    <a:fillRect/>
                  </a:stretch>
                </p:blipFill>
                <p:spPr>
                  <a:xfrm>
                    <a:off x="4750136" y="5200719"/>
                    <a:ext cx="85320" cy="658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AA5584D7-83CA-3CDC-8485-6DE2F4BDA116}"/>
                </a:ext>
              </a:extLst>
            </p:cNvPr>
            <p:cNvGrpSpPr/>
            <p:nvPr/>
          </p:nvGrpSpPr>
          <p:grpSpPr>
            <a:xfrm>
              <a:off x="6910856" y="3424839"/>
              <a:ext cx="705600" cy="252360"/>
              <a:chOff x="6910856" y="3424839"/>
              <a:chExt cx="705600" cy="25236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53">
                <p14:nvContentPartPr>
                  <p14:cNvPr id="221" name="Ink 220">
                    <a:extLst>
                      <a:ext uri="{FF2B5EF4-FFF2-40B4-BE49-F238E27FC236}">
                        <a16:creationId xmlns:a16="http://schemas.microsoft.com/office/drawing/2014/main" id="{034BC542-83E5-5EA4-5EC8-C7AE3B8D2E8E}"/>
                      </a:ext>
                    </a:extLst>
                  </p14:cNvPr>
                  <p14:cNvContentPartPr/>
                  <p14:nvPr/>
                </p14:nvContentPartPr>
                <p14:xfrm>
                  <a:off x="6910856" y="3513399"/>
                  <a:ext cx="52200" cy="163800"/>
                </p14:xfrm>
              </p:contentPart>
            </mc:Choice>
            <mc:Fallback>
              <p:pic>
                <p:nvPicPr>
                  <p:cNvPr id="221" name="Ink 220">
                    <a:extLst>
                      <a:ext uri="{FF2B5EF4-FFF2-40B4-BE49-F238E27FC236}">
                        <a16:creationId xmlns:a16="http://schemas.microsoft.com/office/drawing/2014/main" id="{034BC542-83E5-5EA4-5EC8-C7AE3B8D2E8E}"/>
                      </a:ext>
                    </a:extLst>
                  </p:cNvPr>
                  <p:cNvPicPr/>
                  <p:nvPr/>
                </p:nvPicPr>
                <p:blipFill>
                  <a:blip r:embed="rId254"/>
                  <a:stretch>
                    <a:fillRect/>
                  </a:stretch>
                </p:blipFill>
                <p:spPr>
                  <a:xfrm>
                    <a:off x="6901856" y="3504759"/>
                    <a:ext cx="69840" cy="181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55">
                <p14:nvContentPartPr>
                  <p14:cNvPr id="222" name="Ink 221">
                    <a:extLst>
                      <a:ext uri="{FF2B5EF4-FFF2-40B4-BE49-F238E27FC236}">
                        <a16:creationId xmlns:a16="http://schemas.microsoft.com/office/drawing/2014/main" id="{E8D5C1F2-49D4-BE1A-A55E-706B1905FAA0}"/>
                      </a:ext>
                    </a:extLst>
                  </p14:cNvPr>
                  <p14:cNvContentPartPr/>
                  <p14:nvPr/>
                </p14:nvContentPartPr>
                <p14:xfrm>
                  <a:off x="7003016" y="3545439"/>
                  <a:ext cx="82080" cy="118080"/>
                </p14:xfrm>
              </p:contentPart>
            </mc:Choice>
            <mc:Fallback>
              <p:pic>
                <p:nvPicPr>
                  <p:cNvPr id="222" name="Ink 221">
                    <a:extLst>
                      <a:ext uri="{FF2B5EF4-FFF2-40B4-BE49-F238E27FC236}">
                        <a16:creationId xmlns:a16="http://schemas.microsoft.com/office/drawing/2014/main" id="{E8D5C1F2-49D4-BE1A-A55E-706B1905FAA0}"/>
                      </a:ext>
                    </a:extLst>
                  </p:cNvPr>
                  <p:cNvPicPr/>
                  <p:nvPr/>
                </p:nvPicPr>
                <p:blipFill>
                  <a:blip r:embed="rId256"/>
                  <a:stretch>
                    <a:fillRect/>
                  </a:stretch>
                </p:blipFill>
                <p:spPr>
                  <a:xfrm>
                    <a:off x="6994016" y="3536799"/>
                    <a:ext cx="99720" cy="135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57">
                <p14:nvContentPartPr>
                  <p14:cNvPr id="223" name="Ink 222">
                    <a:extLst>
                      <a:ext uri="{FF2B5EF4-FFF2-40B4-BE49-F238E27FC236}">
                        <a16:creationId xmlns:a16="http://schemas.microsoft.com/office/drawing/2014/main" id="{61D62ED5-4E41-D0E5-A92E-DBAAC54CACCB}"/>
                      </a:ext>
                    </a:extLst>
                  </p14:cNvPr>
                  <p14:cNvContentPartPr/>
                  <p14:nvPr/>
                </p14:nvContentPartPr>
                <p14:xfrm>
                  <a:off x="7141616" y="3534999"/>
                  <a:ext cx="76320" cy="112320"/>
                </p14:xfrm>
              </p:contentPart>
            </mc:Choice>
            <mc:Fallback>
              <p:pic>
                <p:nvPicPr>
                  <p:cNvPr id="223" name="Ink 222">
                    <a:extLst>
                      <a:ext uri="{FF2B5EF4-FFF2-40B4-BE49-F238E27FC236}">
                        <a16:creationId xmlns:a16="http://schemas.microsoft.com/office/drawing/2014/main" id="{61D62ED5-4E41-D0E5-A92E-DBAAC54CACCB}"/>
                      </a:ext>
                    </a:extLst>
                  </p:cNvPr>
                  <p:cNvPicPr/>
                  <p:nvPr/>
                </p:nvPicPr>
                <p:blipFill>
                  <a:blip r:embed="rId258"/>
                  <a:stretch>
                    <a:fillRect/>
                  </a:stretch>
                </p:blipFill>
                <p:spPr>
                  <a:xfrm>
                    <a:off x="7132616" y="3526359"/>
                    <a:ext cx="93960" cy="129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59">
                <p14:nvContentPartPr>
                  <p14:cNvPr id="224" name="Ink 223">
                    <a:extLst>
                      <a:ext uri="{FF2B5EF4-FFF2-40B4-BE49-F238E27FC236}">
                        <a16:creationId xmlns:a16="http://schemas.microsoft.com/office/drawing/2014/main" id="{BCE96EC2-C623-2227-BCE0-AFE13315D3D0}"/>
                      </a:ext>
                    </a:extLst>
                  </p14:cNvPr>
                  <p14:cNvContentPartPr/>
                  <p14:nvPr/>
                </p14:nvContentPartPr>
                <p14:xfrm>
                  <a:off x="7295696" y="3424839"/>
                  <a:ext cx="132840" cy="228240"/>
                </p14:xfrm>
              </p:contentPart>
            </mc:Choice>
            <mc:Fallback>
              <p:pic>
                <p:nvPicPr>
                  <p:cNvPr id="224" name="Ink 223">
                    <a:extLst>
                      <a:ext uri="{FF2B5EF4-FFF2-40B4-BE49-F238E27FC236}">
                        <a16:creationId xmlns:a16="http://schemas.microsoft.com/office/drawing/2014/main" id="{BCE96EC2-C623-2227-BCE0-AFE13315D3D0}"/>
                      </a:ext>
                    </a:extLst>
                  </p:cNvPr>
                  <p:cNvPicPr/>
                  <p:nvPr/>
                </p:nvPicPr>
                <p:blipFill>
                  <a:blip r:embed="rId260"/>
                  <a:stretch>
                    <a:fillRect/>
                  </a:stretch>
                </p:blipFill>
                <p:spPr>
                  <a:xfrm>
                    <a:off x="7287056" y="3415839"/>
                    <a:ext cx="150480" cy="245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61">
                <p14:nvContentPartPr>
                  <p14:cNvPr id="225" name="Ink 224">
                    <a:extLst>
                      <a:ext uri="{FF2B5EF4-FFF2-40B4-BE49-F238E27FC236}">
                        <a16:creationId xmlns:a16="http://schemas.microsoft.com/office/drawing/2014/main" id="{2B30E268-6A26-A2D6-13B3-050533536027}"/>
                      </a:ext>
                    </a:extLst>
                  </p14:cNvPr>
                  <p14:cNvContentPartPr/>
                  <p14:nvPr/>
                </p14:nvContentPartPr>
                <p14:xfrm>
                  <a:off x="7545176" y="3480639"/>
                  <a:ext cx="71280" cy="83880"/>
                </p14:xfrm>
              </p:contentPart>
            </mc:Choice>
            <mc:Fallback>
              <p:pic>
                <p:nvPicPr>
                  <p:cNvPr id="225" name="Ink 224">
                    <a:extLst>
                      <a:ext uri="{FF2B5EF4-FFF2-40B4-BE49-F238E27FC236}">
                        <a16:creationId xmlns:a16="http://schemas.microsoft.com/office/drawing/2014/main" id="{2B30E268-6A26-A2D6-13B3-050533536027}"/>
                      </a:ext>
                    </a:extLst>
                  </p:cNvPr>
                  <p:cNvPicPr/>
                  <p:nvPr/>
                </p:nvPicPr>
                <p:blipFill>
                  <a:blip r:embed="rId262"/>
                  <a:stretch>
                    <a:fillRect/>
                  </a:stretch>
                </p:blipFill>
                <p:spPr>
                  <a:xfrm>
                    <a:off x="7536536" y="3471999"/>
                    <a:ext cx="88920" cy="1015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56" name="Group 255">
              <a:extLst>
                <a:ext uri="{FF2B5EF4-FFF2-40B4-BE49-F238E27FC236}">
                  <a16:creationId xmlns:a16="http://schemas.microsoft.com/office/drawing/2014/main" id="{31F92EF9-DCAF-3464-442B-FB68773BADF5}"/>
                </a:ext>
              </a:extLst>
            </p:cNvPr>
            <p:cNvGrpSpPr/>
            <p:nvPr/>
          </p:nvGrpSpPr>
          <p:grpSpPr>
            <a:xfrm>
              <a:off x="7936136" y="3070599"/>
              <a:ext cx="2831760" cy="430920"/>
              <a:chOff x="7936136" y="3070599"/>
              <a:chExt cx="2831760" cy="4309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63">
                <p14:nvContentPartPr>
                  <p14:cNvPr id="226" name="Ink 225">
                    <a:extLst>
                      <a:ext uri="{FF2B5EF4-FFF2-40B4-BE49-F238E27FC236}">
                        <a16:creationId xmlns:a16="http://schemas.microsoft.com/office/drawing/2014/main" id="{D52933CA-24A2-8781-3183-A19F3452847A}"/>
                      </a:ext>
                    </a:extLst>
                  </p14:cNvPr>
                  <p14:cNvContentPartPr/>
                  <p14:nvPr/>
                </p14:nvContentPartPr>
                <p14:xfrm>
                  <a:off x="7936136" y="3262479"/>
                  <a:ext cx="101520" cy="222120"/>
                </p14:xfrm>
              </p:contentPart>
            </mc:Choice>
            <mc:Fallback>
              <p:pic>
                <p:nvPicPr>
                  <p:cNvPr id="226" name="Ink 225">
                    <a:extLst>
                      <a:ext uri="{FF2B5EF4-FFF2-40B4-BE49-F238E27FC236}">
                        <a16:creationId xmlns:a16="http://schemas.microsoft.com/office/drawing/2014/main" id="{D52933CA-24A2-8781-3183-A19F3452847A}"/>
                      </a:ext>
                    </a:extLst>
                  </p:cNvPr>
                  <p:cNvPicPr/>
                  <p:nvPr/>
                </p:nvPicPr>
                <p:blipFill>
                  <a:blip r:embed="rId264"/>
                  <a:stretch>
                    <a:fillRect/>
                  </a:stretch>
                </p:blipFill>
                <p:spPr>
                  <a:xfrm>
                    <a:off x="7927496" y="3253839"/>
                    <a:ext cx="119160" cy="239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65">
                <p14:nvContentPartPr>
                  <p14:cNvPr id="227" name="Ink 226">
                    <a:extLst>
                      <a:ext uri="{FF2B5EF4-FFF2-40B4-BE49-F238E27FC236}">
                        <a16:creationId xmlns:a16="http://schemas.microsoft.com/office/drawing/2014/main" id="{3AF21129-4E97-1209-5644-DFF29404A250}"/>
                      </a:ext>
                    </a:extLst>
                  </p14:cNvPr>
                  <p14:cNvContentPartPr/>
                  <p14:nvPr/>
                </p14:nvContentPartPr>
                <p14:xfrm>
                  <a:off x="8075456" y="3348159"/>
                  <a:ext cx="26280" cy="109080"/>
                </p14:xfrm>
              </p:contentPart>
            </mc:Choice>
            <mc:Fallback>
              <p:pic>
                <p:nvPicPr>
                  <p:cNvPr id="227" name="Ink 226">
                    <a:extLst>
                      <a:ext uri="{FF2B5EF4-FFF2-40B4-BE49-F238E27FC236}">
                        <a16:creationId xmlns:a16="http://schemas.microsoft.com/office/drawing/2014/main" id="{3AF21129-4E97-1209-5644-DFF29404A250}"/>
                      </a:ext>
                    </a:extLst>
                  </p:cNvPr>
                  <p:cNvPicPr/>
                  <p:nvPr/>
                </p:nvPicPr>
                <p:blipFill>
                  <a:blip r:embed="rId266"/>
                  <a:stretch>
                    <a:fillRect/>
                  </a:stretch>
                </p:blipFill>
                <p:spPr>
                  <a:xfrm>
                    <a:off x="8066816" y="3339519"/>
                    <a:ext cx="43920" cy="126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67">
                <p14:nvContentPartPr>
                  <p14:cNvPr id="228" name="Ink 227">
                    <a:extLst>
                      <a:ext uri="{FF2B5EF4-FFF2-40B4-BE49-F238E27FC236}">
                        <a16:creationId xmlns:a16="http://schemas.microsoft.com/office/drawing/2014/main" id="{CF7035B7-C40F-6BEE-B675-75038372474B}"/>
                      </a:ext>
                    </a:extLst>
                  </p14:cNvPr>
                  <p14:cNvContentPartPr/>
                  <p14:nvPr/>
                </p14:nvContentPartPr>
                <p14:xfrm>
                  <a:off x="8169776" y="3331239"/>
                  <a:ext cx="103680" cy="170280"/>
                </p14:xfrm>
              </p:contentPart>
            </mc:Choice>
            <mc:Fallback>
              <p:pic>
                <p:nvPicPr>
                  <p:cNvPr id="228" name="Ink 227">
                    <a:extLst>
                      <a:ext uri="{FF2B5EF4-FFF2-40B4-BE49-F238E27FC236}">
                        <a16:creationId xmlns:a16="http://schemas.microsoft.com/office/drawing/2014/main" id="{CF7035B7-C40F-6BEE-B675-75038372474B}"/>
                      </a:ext>
                    </a:extLst>
                  </p:cNvPr>
                  <p:cNvPicPr/>
                  <p:nvPr/>
                </p:nvPicPr>
                <p:blipFill>
                  <a:blip r:embed="rId268"/>
                  <a:stretch>
                    <a:fillRect/>
                  </a:stretch>
                </p:blipFill>
                <p:spPr>
                  <a:xfrm>
                    <a:off x="8160776" y="3322599"/>
                    <a:ext cx="121320" cy="187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69">
                <p14:nvContentPartPr>
                  <p14:cNvPr id="229" name="Ink 228">
                    <a:extLst>
                      <a:ext uri="{FF2B5EF4-FFF2-40B4-BE49-F238E27FC236}">
                        <a16:creationId xmlns:a16="http://schemas.microsoft.com/office/drawing/2014/main" id="{41C1B5E9-1196-1C13-83AF-23886B3DE994}"/>
                      </a:ext>
                    </a:extLst>
                  </p14:cNvPr>
                  <p14:cNvContentPartPr/>
                  <p14:nvPr/>
                </p14:nvContentPartPr>
                <p14:xfrm>
                  <a:off x="8363096" y="3414759"/>
                  <a:ext cx="10440" cy="10440"/>
                </p14:xfrm>
              </p:contentPart>
            </mc:Choice>
            <mc:Fallback>
              <p:pic>
                <p:nvPicPr>
                  <p:cNvPr id="229" name="Ink 228">
                    <a:extLst>
                      <a:ext uri="{FF2B5EF4-FFF2-40B4-BE49-F238E27FC236}">
                        <a16:creationId xmlns:a16="http://schemas.microsoft.com/office/drawing/2014/main" id="{41C1B5E9-1196-1C13-83AF-23886B3DE994}"/>
                      </a:ext>
                    </a:extLst>
                  </p:cNvPr>
                  <p:cNvPicPr/>
                  <p:nvPr/>
                </p:nvPicPr>
                <p:blipFill>
                  <a:blip r:embed="rId270"/>
                  <a:stretch>
                    <a:fillRect/>
                  </a:stretch>
                </p:blipFill>
                <p:spPr>
                  <a:xfrm>
                    <a:off x="8354096" y="3406119"/>
                    <a:ext cx="28080" cy="28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71">
                <p14:nvContentPartPr>
                  <p14:cNvPr id="230" name="Ink 229">
                    <a:extLst>
                      <a:ext uri="{FF2B5EF4-FFF2-40B4-BE49-F238E27FC236}">
                        <a16:creationId xmlns:a16="http://schemas.microsoft.com/office/drawing/2014/main" id="{722163D8-3786-D42D-70BF-A9E40B8037D6}"/>
                      </a:ext>
                    </a:extLst>
                  </p14:cNvPr>
                  <p14:cNvContentPartPr/>
                  <p14:nvPr/>
                </p14:nvContentPartPr>
                <p14:xfrm>
                  <a:off x="8437976" y="3247719"/>
                  <a:ext cx="230400" cy="201600"/>
                </p14:xfrm>
              </p:contentPart>
            </mc:Choice>
            <mc:Fallback>
              <p:pic>
                <p:nvPicPr>
                  <p:cNvPr id="230" name="Ink 229">
                    <a:extLst>
                      <a:ext uri="{FF2B5EF4-FFF2-40B4-BE49-F238E27FC236}">
                        <a16:creationId xmlns:a16="http://schemas.microsoft.com/office/drawing/2014/main" id="{722163D8-3786-D42D-70BF-A9E40B8037D6}"/>
                      </a:ext>
                    </a:extLst>
                  </p:cNvPr>
                  <p:cNvPicPr/>
                  <p:nvPr/>
                </p:nvPicPr>
                <p:blipFill>
                  <a:blip r:embed="rId272"/>
                  <a:stretch>
                    <a:fillRect/>
                  </a:stretch>
                </p:blipFill>
                <p:spPr>
                  <a:xfrm>
                    <a:off x="8429336" y="3239079"/>
                    <a:ext cx="248040" cy="219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73">
                <p14:nvContentPartPr>
                  <p14:cNvPr id="231" name="Ink 230">
                    <a:extLst>
                      <a:ext uri="{FF2B5EF4-FFF2-40B4-BE49-F238E27FC236}">
                        <a16:creationId xmlns:a16="http://schemas.microsoft.com/office/drawing/2014/main" id="{AF001F54-50F4-63D5-1930-5CB60E968571}"/>
                      </a:ext>
                    </a:extLst>
                  </p14:cNvPr>
                  <p14:cNvContentPartPr/>
                  <p14:nvPr/>
                </p14:nvContentPartPr>
                <p14:xfrm>
                  <a:off x="8685296" y="3147279"/>
                  <a:ext cx="78840" cy="72000"/>
                </p14:xfrm>
              </p:contentPart>
            </mc:Choice>
            <mc:Fallback>
              <p:pic>
                <p:nvPicPr>
                  <p:cNvPr id="231" name="Ink 230">
                    <a:extLst>
                      <a:ext uri="{FF2B5EF4-FFF2-40B4-BE49-F238E27FC236}">
                        <a16:creationId xmlns:a16="http://schemas.microsoft.com/office/drawing/2014/main" id="{AF001F54-50F4-63D5-1930-5CB60E968571}"/>
                      </a:ext>
                    </a:extLst>
                  </p:cNvPr>
                  <p:cNvPicPr/>
                  <p:nvPr/>
                </p:nvPicPr>
                <p:blipFill>
                  <a:blip r:embed="rId274"/>
                  <a:stretch>
                    <a:fillRect/>
                  </a:stretch>
                </p:blipFill>
                <p:spPr>
                  <a:xfrm>
                    <a:off x="8676296" y="3138279"/>
                    <a:ext cx="96480" cy="89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75">
                <p14:nvContentPartPr>
                  <p14:cNvPr id="232" name="Ink 231">
                    <a:extLst>
                      <a:ext uri="{FF2B5EF4-FFF2-40B4-BE49-F238E27FC236}">
                        <a16:creationId xmlns:a16="http://schemas.microsoft.com/office/drawing/2014/main" id="{EF2C0D6D-C741-D71C-62A6-D027BD469748}"/>
                      </a:ext>
                    </a:extLst>
                  </p14:cNvPr>
                  <p14:cNvContentPartPr/>
                  <p14:nvPr/>
                </p14:nvContentPartPr>
                <p14:xfrm>
                  <a:off x="8878616" y="3329439"/>
                  <a:ext cx="114480" cy="16920"/>
                </p14:xfrm>
              </p:contentPart>
            </mc:Choice>
            <mc:Fallback>
              <p:pic>
                <p:nvPicPr>
                  <p:cNvPr id="232" name="Ink 231">
                    <a:extLst>
                      <a:ext uri="{FF2B5EF4-FFF2-40B4-BE49-F238E27FC236}">
                        <a16:creationId xmlns:a16="http://schemas.microsoft.com/office/drawing/2014/main" id="{EF2C0D6D-C741-D71C-62A6-D027BD469748}"/>
                      </a:ext>
                    </a:extLst>
                  </p:cNvPr>
                  <p:cNvPicPr/>
                  <p:nvPr/>
                </p:nvPicPr>
                <p:blipFill>
                  <a:blip r:embed="rId276"/>
                  <a:stretch>
                    <a:fillRect/>
                  </a:stretch>
                </p:blipFill>
                <p:spPr>
                  <a:xfrm>
                    <a:off x="8869616" y="3320799"/>
                    <a:ext cx="132120" cy="34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77">
                <p14:nvContentPartPr>
                  <p14:cNvPr id="233" name="Ink 232">
                    <a:extLst>
                      <a:ext uri="{FF2B5EF4-FFF2-40B4-BE49-F238E27FC236}">
                        <a16:creationId xmlns:a16="http://schemas.microsoft.com/office/drawing/2014/main" id="{C98AA8E4-05ED-0E31-3448-E0F93E77CDD3}"/>
                      </a:ext>
                    </a:extLst>
                  </p14:cNvPr>
                  <p14:cNvContentPartPr/>
                  <p14:nvPr/>
                </p14:nvContentPartPr>
                <p14:xfrm>
                  <a:off x="8940176" y="3239439"/>
                  <a:ext cx="222840" cy="182520"/>
                </p14:xfrm>
              </p:contentPart>
            </mc:Choice>
            <mc:Fallback>
              <p:pic>
                <p:nvPicPr>
                  <p:cNvPr id="233" name="Ink 232">
                    <a:extLst>
                      <a:ext uri="{FF2B5EF4-FFF2-40B4-BE49-F238E27FC236}">
                        <a16:creationId xmlns:a16="http://schemas.microsoft.com/office/drawing/2014/main" id="{C98AA8E4-05ED-0E31-3448-E0F93E77CDD3}"/>
                      </a:ext>
                    </a:extLst>
                  </p:cNvPr>
                  <p:cNvPicPr/>
                  <p:nvPr/>
                </p:nvPicPr>
                <p:blipFill>
                  <a:blip r:embed="rId278"/>
                  <a:stretch>
                    <a:fillRect/>
                  </a:stretch>
                </p:blipFill>
                <p:spPr>
                  <a:xfrm>
                    <a:off x="8931176" y="3230439"/>
                    <a:ext cx="240480" cy="200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79">
                <p14:nvContentPartPr>
                  <p14:cNvPr id="234" name="Ink 233">
                    <a:extLst>
                      <a:ext uri="{FF2B5EF4-FFF2-40B4-BE49-F238E27FC236}">
                        <a16:creationId xmlns:a16="http://schemas.microsoft.com/office/drawing/2014/main" id="{A139F0ED-7216-414B-E398-F8661E33D45B}"/>
                      </a:ext>
                    </a:extLst>
                  </p14:cNvPr>
                  <p14:cNvContentPartPr/>
                  <p14:nvPr/>
                </p14:nvContentPartPr>
                <p14:xfrm>
                  <a:off x="9185336" y="3302439"/>
                  <a:ext cx="86760" cy="124200"/>
                </p14:xfrm>
              </p:contentPart>
            </mc:Choice>
            <mc:Fallback>
              <p:pic>
                <p:nvPicPr>
                  <p:cNvPr id="234" name="Ink 233">
                    <a:extLst>
                      <a:ext uri="{FF2B5EF4-FFF2-40B4-BE49-F238E27FC236}">
                        <a16:creationId xmlns:a16="http://schemas.microsoft.com/office/drawing/2014/main" id="{A139F0ED-7216-414B-E398-F8661E33D45B}"/>
                      </a:ext>
                    </a:extLst>
                  </p:cNvPr>
                  <p:cNvPicPr/>
                  <p:nvPr/>
                </p:nvPicPr>
                <p:blipFill>
                  <a:blip r:embed="rId280"/>
                  <a:stretch>
                    <a:fillRect/>
                  </a:stretch>
                </p:blipFill>
                <p:spPr>
                  <a:xfrm>
                    <a:off x="9176336" y="3293439"/>
                    <a:ext cx="104400" cy="141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81">
                <p14:nvContentPartPr>
                  <p14:cNvPr id="235" name="Ink 234">
                    <a:extLst>
                      <a:ext uri="{FF2B5EF4-FFF2-40B4-BE49-F238E27FC236}">
                        <a16:creationId xmlns:a16="http://schemas.microsoft.com/office/drawing/2014/main" id="{2F90CE74-357D-78C0-F4FB-4F0B34DE209B}"/>
                      </a:ext>
                    </a:extLst>
                  </p14:cNvPr>
                  <p14:cNvContentPartPr/>
                  <p14:nvPr/>
                </p14:nvContentPartPr>
                <p14:xfrm>
                  <a:off x="9326816" y="3247719"/>
                  <a:ext cx="98280" cy="34920"/>
                </p14:xfrm>
              </p:contentPart>
            </mc:Choice>
            <mc:Fallback>
              <p:pic>
                <p:nvPicPr>
                  <p:cNvPr id="235" name="Ink 234">
                    <a:extLst>
                      <a:ext uri="{FF2B5EF4-FFF2-40B4-BE49-F238E27FC236}">
                        <a16:creationId xmlns:a16="http://schemas.microsoft.com/office/drawing/2014/main" id="{2F90CE74-357D-78C0-F4FB-4F0B34DE209B}"/>
                      </a:ext>
                    </a:extLst>
                  </p:cNvPr>
                  <p:cNvPicPr/>
                  <p:nvPr/>
                </p:nvPicPr>
                <p:blipFill>
                  <a:blip r:embed="rId282"/>
                  <a:stretch>
                    <a:fillRect/>
                  </a:stretch>
                </p:blipFill>
                <p:spPr>
                  <a:xfrm>
                    <a:off x="9317816" y="3239079"/>
                    <a:ext cx="115920" cy="52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83">
                <p14:nvContentPartPr>
                  <p14:cNvPr id="236" name="Ink 235">
                    <a:extLst>
                      <a:ext uri="{FF2B5EF4-FFF2-40B4-BE49-F238E27FC236}">
                        <a16:creationId xmlns:a16="http://schemas.microsoft.com/office/drawing/2014/main" id="{A07C29DA-E83B-8D40-198F-C29464212358}"/>
                      </a:ext>
                    </a:extLst>
                  </p14:cNvPr>
                  <p14:cNvContentPartPr/>
                  <p14:nvPr/>
                </p14:nvContentPartPr>
                <p14:xfrm>
                  <a:off x="9322856" y="3203079"/>
                  <a:ext cx="245160" cy="280080"/>
                </p14:xfrm>
              </p:contentPart>
            </mc:Choice>
            <mc:Fallback>
              <p:pic>
                <p:nvPicPr>
                  <p:cNvPr id="236" name="Ink 235">
                    <a:extLst>
                      <a:ext uri="{FF2B5EF4-FFF2-40B4-BE49-F238E27FC236}">
                        <a16:creationId xmlns:a16="http://schemas.microsoft.com/office/drawing/2014/main" id="{A07C29DA-E83B-8D40-198F-C29464212358}"/>
                      </a:ext>
                    </a:extLst>
                  </p:cNvPr>
                  <p:cNvPicPr/>
                  <p:nvPr/>
                </p:nvPicPr>
                <p:blipFill>
                  <a:blip r:embed="rId284"/>
                  <a:stretch>
                    <a:fillRect/>
                  </a:stretch>
                </p:blipFill>
                <p:spPr>
                  <a:xfrm>
                    <a:off x="9314216" y="3194439"/>
                    <a:ext cx="262800" cy="297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85">
                <p14:nvContentPartPr>
                  <p14:cNvPr id="237" name="Ink 236">
                    <a:extLst>
                      <a:ext uri="{FF2B5EF4-FFF2-40B4-BE49-F238E27FC236}">
                        <a16:creationId xmlns:a16="http://schemas.microsoft.com/office/drawing/2014/main" id="{435619A4-F222-9E45-DF1C-2F7A8A352DA6}"/>
                      </a:ext>
                    </a:extLst>
                  </p14:cNvPr>
                  <p14:cNvContentPartPr/>
                  <p14:nvPr/>
                </p14:nvContentPartPr>
                <p14:xfrm>
                  <a:off x="9605096" y="3093999"/>
                  <a:ext cx="103680" cy="80280"/>
                </p14:xfrm>
              </p:contentPart>
            </mc:Choice>
            <mc:Fallback>
              <p:pic>
                <p:nvPicPr>
                  <p:cNvPr id="237" name="Ink 236">
                    <a:extLst>
                      <a:ext uri="{FF2B5EF4-FFF2-40B4-BE49-F238E27FC236}">
                        <a16:creationId xmlns:a16="http://schemas.microsoft.com/office/drawing/2014/main" id="{435619A4-F222-9E45-DF1C-2F7A8A352DA6}"/>
                      </a:ext>
                    </a:extLst>
                  </p:cNvPr>
                  <p:cNvPicPr/>
                  <p:nvPr/>
                </p:nvPicPr>
                <p:blipFill>
                  <a:blip r:embed="rId286"/>
                  <a:stretch>
                    <a:fillRect/>
                  </a:stretch>
                </p:blipFill>
                <p:spPr>
                  <a:xfrm>
                    <a:off x="9596096" y="3085359"/>
                    <a:ext cx="121320" cy="97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87">
                <p14:nvContentPartPr>
                  <p14:cNvPr id="238" name="Ink 237">
                    <a:extLst>
                      <a:ext uri="{FF2B5EF4-FFF2-40B4-BE49-F238E27FC236}">
                        <a16:creationId xmlns:a16="http://schemas.microsoft.com/office/drawing/2014/main" id="{90D6BAF1-1710-BB7D-0300-6EACCA660C19}"/>
                      </a:ext>
                    </a:extLst>
                  </p14:cNvPr>
                  <p14:cNvContentPartPr/>
                  <p14:nvPr/>
                </p14:nvContentPartPr>
                <p14:xfrm>
                  <a:off x="9861056" y="3297759"/>
                  <a:ext cx="108000" cy="13320"/>
                </p14:xfrm>
              </p:contentPart>
            </mc:Choice>
            <mc:Fallback>
              <p:pic>
                <p:nvPicPr>
                  <p:cNvPr id="238" name="Ink 237">
                    <a:extLst>
                      <a:ext uri="{FF2B5EF4-FFF2-40B4-BE49-F238E27FC236}">
                        <a16:creationId xmlns:a16="http://schemas.microsoft.com/office/drawing/2014/main" id="{90D6BAF1-1710-BB7D-0300-6EACCA660C19}"/>
                      </a:ext>
                    </a:extLst>
                  </p:cNvPr>
                  <p:cNvPicPr/>
                  <p:nvPr/>
                </p:nvPicPr>
                <p:blipFill>
                  <a:blip r:embed="rId288"/>
                  <a:stretch>
                    <a:fillRect/>
                  </a:stretch>
                </p:blipFill>
                <p:spPr>
                  <a:xfrm>
                    <a:off x="9852416" y="3289119"/>
                    <a:ext cx="125640" cy="30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89">
                <p14:nvContentPartPr>
                  <p14:cNvPr id="241" name="Ink 240">
                    <a:extLst>
                      <a:ext uri="{FF2B5EF4-FFF2-40B4-BE49-F238E27FC236}">
                        <a16:creationId xmlns:a16="http://schemas.microsoft.com/office/drawing/2014/main" id="{6B47FA5C-B0B3-B8B9-48F2-CB75E1226785}"/>
                      </a:ext>
                    </a:extLst>
                  </p14:cNvPr>
                  <p14:cNvContentPartPr/>
                  <p14:nvPr/>
                </p14:nvContentPartPr>
                <p14:xfrm>
                  <a:off x="10147616" y="3225039"/>
                  <a:ext cx="58680" cy="195480"/>
                </p14:xfrm>
              </p:contentPart>
            </mc:Choice>
            <mc:Fallback>
              <p:pic>
                <p:nvPicPr>
                  <p:cNvPr id="241" name="Ink 240">
                    <a:extLst>
                      <a:ext uri="{FF2B5EF4-FFF2-40B4-BE49-F238E27FC236}">
                        <a16:creationId xmlns:a16="http://schemas.microsoft.com/office/drawing/2014/main" id="{6B47FA5C-B0B3-B8B9-48F2-CB75E1226785}"/>
                      </a:ext>
                    </a:extLst>
                  </p:cNvPr>
                  <p:cNvPicPr/>
                  <p:nvPr/>
                </p:nvPicPr>
                <p:blipFill>
                  <a:blip r:embed="rId290"/>
                  <a:stretch>
                    <a:fillRect/>
                  </a:stretch>
                </p:blipFill>
                <p:spPr>
                  <a:xfrm>
                    <a:off x="10138616" y="3216039"/>
                    <a:ext cx="76320" cy="213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91">
                <p14:nvContentPartPr>
                  <p14:cNvPr id="242" name="Ink 241">
                    <a:extLst>
                      <a:ext uri="{FF2B5EF4-FFF2-40B4-BE49-F238E27FC236}">
                        <a16:creationId xmlns:a16="http://schemas.microsoft.com/office/drawing/2014/main" id="{6AB33159-CEA4-CD71-5B14-BFD2CCDF77F6}"/>
                      </a:ext>
                    </a:extLst>
                  </p14:cNvPr>
                  <p14:cNvContentPartPr/>
                  <p14:nvPr/>
                </p14:nvContentPartPr>
                <p14:xfrm>
                  <a:off x="10294496" y="3302799"/>
                  <a:ext cx="15840" cy="112680"/>
                </p14:xfrm>
              </p:contentPart>
            </mc:Choice>
            <mc:Fallback>
              <p:pic>
                <p:nvPicPr>
                  <p:cNvPr id="242" name="Ink 241">
                    <a:extLst>
                      <a:ext uri="{FF2B5EF4-FFF2-40B4-BE49-F238E27FC236}">
                        <a16:creationId xmlns:a16="http://schemas.microsoft.com/office/drawing/2014/main" id="{6AB33159-CEA4-CD71-5B14-BFD2CCDF77F6}"/>
                      </a:ext>
                    </a:extLst>
                  </p:cNvPr>
                  <p:cNvPicPr/>
                  <p:nvPr/>
                </p:nvPicPr>
                <p:blipFill>
                  <a:blip r:embed="rId292"/>
                  <a:stretch>
                    <a:fillRect/>
                  </a:stretch>
                </p:blipFill>
                <p:spPr>
                  <a:xfrm>
                    <a:off x="10285856" y="3293799"/>
                    <a:ext cx="33480" cy="130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93">
                <p14:nvContentPartPr>
                  <p14:cNvPr id="243" name="Ink 242">
                    <a:extLst>
                      <a:ext uri="{FF2B5EF4-FFF2-40B4-BE49-F238E27FC236}">
                        <a16:creationId xmlns:a16="http://schemas.microsoft.com/office/drawing/2014/main" id="{15EE43E9-4855-B796-A4CA-87E24460AC38}"/>
                      </a:ext>
                    </a:extLst>
                  </p14:cNvPr>
                  <p14:cNvContentPartPr/>
                  <p14:nvPr/>
                </p14:nvContentPartPr>
                <p14:xfrm>
                  <a:off x="10376576" y="3223959"/>
                  <a:ext cx="115560" cy="202680"/>
                </p14:xfrm>
              </p:contentPart>
            </mc:Choice>
            <mc:Fallback>
              <p:pic>
                <p:nvPicPr>
                  <p:cNvPr id="243" name="Ink 242">
                    <a:extLst>
                      <a:ext uri="{FF2B5EF4-FFF2-40B4-BE49-F238E27FC236}">
                        <a16:creationId xmlns:a16="http://schemas.microsoft.com/office/drawing/2014/main" id="{15EE43E9-4855-B796-A4CA-87E24460AC38}"/>
                      </a:ext>
                    </a:extLst>
                  </p:cNvPr>
                  <p:cNvPicPr/>
                  <p:nvPr/>
                </p:nvPicPr>
                <p:blipFill>
                  <a:blip r:embed="rId294"/>
                  <a:stretch>
                    <a:fillRect/>
                  </a:stretch>
                </p:blipFill>
                <p:spPr>
                  <a:xfrm>
                    <a:off x="10367936" y="3214959"/>
                    <a:ext cx="133200" cy="220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95">
                <p14:nvContentPartPr>
                  <p14:cNvPr id="244" name="Ink 243">
                    <a:extLst>
                      <a:ext uri="{FF2B5EF4-FFF2-40B4-BE49-F238E27FC236}">
                        <a16:creationId xmlns:a16="http://schemas.microsoft.com/office/drawing/2014/main" id="{46D26DD0-A67A-CC1A-E92D-E52CE6FA38D8}"/>
                      </a:ext>
                    </a:extLst>
                  </p14:cNvPr>
                  <p14:cNvContentPartPr/>
                  <p14:nvPr/>
                </p14:nvContentPartPr>
                <p14:xfrm>
                  <a:off x="10568456" y="3201639"/>
                  <a:ext cx="70920" cy="218520"/>
                </p14:xfrm>
              </p:contentPart>
            </mc:Choice>
            <mc:Fallback>
              <p:pic>
                <p:nvPicPr>
                  <p:cNvPr id="244" name="Ink 243">
                    <a:extLst>
                      <a:ext uri="{FF2B5EF4-FFF2-40B4-BE49-F238E27FC236}">
                        <a16:creationId xmlns:a16="http://schemas.microsoft.com/office/drawing/2014/main" id="{46D26DD0-A67A-CC1A-E92D-E52CE6FA38D8}"/>
                      </a:ext>
                    </a:extLst>
                  </p:cNvPr>
                  <p:cNvPicPr/>
                  <p:nvPr/>
                </p:nvPicPr>
                <p:blipFill>
                  <a:blip r:embed="rId296"/>
                  <a:stretch>
                    <a:fillRect/>
                  </a:stretch>
                </p:blipFill>
                <p:spPr>
                  <a:xfrm>
                    <a:off x="10559816" y="3192999"/>
                    <a:ext cx="88560" cy="236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97">
                <p14:nvContentPartPr>
                  <p14:cNvPr id="245" name="Ink 244">
                    <a:extLst>
                      <a:ext uri="{FF2B5EF4-FFF2-40B4-BE49-F238E27FC236}">
                        <a16:creationId xmlns:a16="http://schemas.microsoft.com/office/drawing/2014/main" id="{E1BFDD78-309F-7D99-7963-1202E7BF3F16}"/>
                      </a:ext>
                    </a:extLst>
                  </p14:cNvPr>
                  <p14:cNvContentPartPr/>
                  <p14:nvPr/>
                </p14:nvContentPartPr>
                <p14:xfrm>
                  <a:off x="10649456" y="3070599"/>
                  <a:ext cx="118440" cy="51120"/>
                </p14:xfrm>
              </p:contentPart>
            </mc:Choice>
            <mc:Fallback>
              <p:pic>
                <p:nvPicPr>
                  <p:cNvPr id="245" name="Ink 244">
                    <a:extLst>
                      <a:ext uri="{FF2B5EF4-FFF2-40B4-BE49-F238E27FC236}">
                        <a16:creationId xmlns:a16="http://schemas.microsoft.com/office/drawing/2014/main" id="{E1BFDD78-309F-7D99-7963-1202E7BF3F16}"/>
                      </a:ext>
                    </a:extLst>
                  </p:cNvPr>
                  <p:cNvPicPr/>
                  <p:nvPr/>
                </p:nvPicPr>
                <p:blipFill>
                  <a:blip r:embed="rId298"/>
                  <a:stretch>
                    <a:fillRect/>
                  </a:stretch>
                </p:blipFill>
                <p:spPr>
                  <a:xfrm>
                    <a:off x="10640456" y="3061959"/>
                    <a:ext cx="136080" cy="687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744D5CEE-6907-4217-4255-FB7894168D99}"/>
                </a:ext>
              </a:extLst>
            </p:cNvPr>
            <p:cNvGrpSpPr/>
            <p:nvPr/>
          </p:nvGrpSpPr>
          <p:grpSpPr>
            <a:xfrm>
              <a:off x="8110376" y="3622479"/>
              <a:ext cx="2519640" cy="478800"/>
              <a:chOff x="8110376" y="3622479"/>
              <a:chExt cx="2519640" cy="4788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99">
                <p14:nvContentPartPr>
                  <p14:cNvPr id="246" name="Ink 245">
                    <a:extLst>
                      <a:ext uri="{FF2B5EF4-FFF2-40B4-BE49-F238E27FC236}">
                        <a16:creationId xmlns:a16="http://schemas.microsoft.com/office/drawing/2014/main" id="{6FC2FAEF-79B8-C763-9DF9-AC3874C5A187}"/>
                      </a:ext>
                    </a:extLst>
                  </p14:cNvPr>
                  <p14:cNvContentPartPr/>
                  <p14:nvPr/>
                </p14:nvContentPartPr>
                <p14:xfrm>
                  <a:off x="8110376" y="3622479"/>
                  <a:ext cx="2519640" cy="105480"/>
                </p14:xfrm>
              </p:contentPart>
            </mc:Choice>
            <mc:Fallback>
              <p:pic>
                <p:nvPicPr>
                  <p:cNvPr id="246" name="Ink 245">
                    <a:extLst>
                      <a:ext uri="{FF2B5EF4-FFF2-40B4-BE49-F238E27FC236}">
                        <a16:creationId xmlns:a16="http://schemas.microsoft.com/office/drawing/2014/main" id="{6FC2FAEF-79B8-C763-9DF9-AC3874C5A187}"/>
                      </a:ext>
                    </a:extLst>
                  </p:cNvPr>
                  <p:cNvPicPr/>
                  <p:nvPr/>
                </p:nvPicPr>
                <p:blipFill>
                  <a:blip r:embed="rId300"/>
                  <a:stretch>
                    <a:fillRect/>
                  </a:stretch>
                </p:blipFill>
                <p:spPr>
                  <a:xfrm>
                    <a:off x="8101376" y="3613479"/>
                    <a:ext cx="2537280" cy="123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01">
                <p14:nvContentPartPr>
                  <p14:cNvPr id="247" name="Ink 246">
                    <a:extLst>
                      <a:ext uri="{FF2B5EF4-FFF2-40B4-BE49-F238E27FC236}">
                        <a16:creationId xmlns:a16="http://schemas.microsoft.com/office/drawing/2014/main" id="{A074B9C2-7FDA-839A-540F-A14DD144A5BB}"/>
                      </a:ext>
                    </a:extLst>
                  </p14:cNvPr>
                  <p14:cNvContentPartPr/>
                  <p14:nvPr/>
                </p14:nvContentPartPr>
                <p14:xfrm>
                  <a:off x="8612216" y="3892839"/>
                  <a:ext cx="140400" cy="133560"/>
                </p14:xfrm>
              </p:contentPart>
            </mc:Choice>
            <mc:Fallback>
              <p:pic>
                <p:nvPicPr>
                  <p:cNvPr id="247" name="Ink 246">
                    <a:extLst>
                      <a:ext uri="{FF2B5EF4-FFF2-40B4-BE49-F238E27FC236}">
                        <a16:creationId xmlns:a16="http://schemas.microsoft.com/office/drawing/2014/main" id="{A074B9C2-7FDA-839A-540F-A14DD144A5BB}"/>
                      </a:ext>
                    </a:extLst>
                  </p:cNvPr>
                  <p:cNvPicPr/>
                  <p:nvPr/>
                </p:nvPicPr>
                <p:blipFill>
                  <a:blip r:embed="rId302"/>
                  <a:stretch>
                    <a:fillRect/>
                  </a:stretch>
                </p:blipFill>
                <p:spPr>
                  <a:xfrm>
                    <a:off x="8603576" y="3883839"/>
                    <a:ext cx="158040" cy="151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03">
                <p14:nvContentPartPr>
                  <p14:cNvPr id="248" name="Ink 247">
                    <a:extLst>
                      <a:ext uri="{FF2B5EF4-FFF2-40B4-BE49-F238E27FC236}">
                        <a16:creationId xmlns:a16="http://schemas.microsoft.com/office/drawing/2014/main" id="{0E33B4A8-3059-E4C1-D8A6-9AEEB02CCF7B}"/>
                      </a:ext>
                    </a:extLst>
                  </p14:cNvPr>
                  <p14:cNvContentPartPr/>
                  <p14:nvPr/>
                </p14:nvContentPartPr>
                <p14:xfrm>
                  <a:off x="8848016" y="3853599"/>
                  <a:ext cx="90360" cy="247680"/>
                </p14:xfrm>
              </p:contentPart>
            </mc:Choice>
            <mc:Fallback>
              <p:pic>
                <p:nvPicPr>
                  <p:cNvPr id="248" name="Ink 247">
                    <a:extLst>
                      <a:ext uri="{FF2B5EF4-FFF2-40B4-BE49-F238E27FC236}">
                        <a16:creationId xmlns:a16="http://schemas.microsoft.com/office/drawing/2014/main" id="{0E33B4A8-3059-E4C1-D8A6-9AEEB02CCF7B}"/>
                      </a:ext>
                    </a:extLst>
                  </p:cNvPr>
                  <p:cNvPicPr/>
                  <p:nvPr/>
                </p:nvPicPr>
                <p:blipFill>
                  <a:blip r:embed="rId304"/>
                  <a:stretch>
                    <a:fillRect/>
                  </a:stretch>
                </p:blipFill>
                <p:spPr>
                  <a:xfrm>
                    <a:off x="8839016" y="3844959"/>
                    <a:ext cx="108000" cy="265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05">
                <p14:nvContentPartPr>
                  <p14:cNvPr id="249" name="Ink 248">
                    <a:extLst>
                      <a:ext uri="{FF2B5EF4-FFF2-40B4-BE49-F238E27FC236}">
                        <a16:creationId xmlns:a16="http://schemas.microsoft.com/office/drawing/2014/main" id="{1C1A0E4F-2025-07E5-530B-FC2F17FBAF02}"/>
                      </a:ext>
                    </a:extLst>
                  </p14:cNvPr>
                  <p14:cNvContentPartPr/>
                  <p14:nvPr/>
                </p14:nvContentPartPr>
                <p14:xfrm>
                  <a:off x="9029816" y="3937479"/>
                  <a:ext cx="24840" cy="142920"/>
                </p14:xfrm>
              </p:contentPart>
            </mc:Choice>
            <mc:Fallback>
              <p:pic>
                <p:nvPicPr>
                  <p:cNvPr id="249" name="Ink 248">
                    <a:extLst>
                      <a:ext uri="{FF2B5EF4-FFF2-40B4-BE49-F238E27FC236}">
                        <a16:creationId xmlns:a16="http://schemas.microsoft.com/office/drawing/2014/main" id="{1C1A0E4F-2025-07E5-530B-FC2F17FBAF02}"/>
                      </a:ext>
                    </a:extLst>
                  </p:cNvPr>
                  <p:cNvPicPr/>
                  <p:nvPr/>
                </p:nvPicPr>
                <p:blipFill>
                  <a:blip r:embed="rId306"/>
                  <a:stretch>
                    <a:fillRect/>
                  </a:stretch>
                </p:blipFill>
                <p:spPr>
                  <a:xfrm>
                    <a:off x="9021176" y="3928479"/>
                    <a:ext cx="42480" cy="160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07">
                <p14:nvContentPartPr>
                  <p14:cNvPr id="250" name="Ink 249">
                    <a:extLst>
                      <a:ext uri="{FF2B5EF4-FFF2-40B4-BE49-F238E27FC236}">
                        <a16:creationId xmlns:a16="http://schemas.microsoft.com/office/drawing/2014/main" id="{816B7044-A057-B414-6812-31132D584596}"/>
                      </a:ext>
                    </a:extLst>
                  </p14:cNvPr>
                  <p14:cNvContentPartPr/>
                  <p14:nvPr/>
                </p14:nvContentPartPr>
                <p14:xfrm>
                  <a:off x="9106496" y="3919119"/>
                  <a:ext cx="138600" cy="153360"/>
                </p14:xfrm>
              </p:contentPart>
            </mc:Choice>
            <mc:Fallback>
              <p:pic>
                <p:nvPicPr>
                  <p:cNvPr id="250" name="Ink 249">
                    <a:extLst>
                      <a:ext uri="{FF2B5EF4-FFF2-40B4-BE49-F238E27FC236}">
                        <a16:creationId xmlns:a16="http://schemas.microsoft.com/office/drawing/2014/main" id="{816B7044-A057-B414-6812-31132D584596}"/>
                      </a:ext>
                    </a:extLst>
                  </p:cNvPr>
                  <p:cNvPicPr/>
                  <p:nvPr/>
                </p:nvPicPr>
                <p:blipFill>
                  <a:blip r:embed="rId308"/>
                  <a:stretch>
                    <a:fillRect/>
                  </a:stretch>
                </p:blipFill>
                <p:spPr>
                  <a:xfrm>
                    <a:off x="9097496" y="3910119"/>
                    <a:ext cx="156240" cy="171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09">
                <p14:nvContentPartPr>
                  <p14:cNvPr id="251" name="Ink 250">
                    <a:extLst>
                      <a:ext uri="{FF2B5EF4-FFF2-40B4-BE49-F238E27FC236}">
                        <a16:creationId xmlns:a16="http://schemas.microsoft.com/office/drawing/2014/main" id="{A4FC7CEF-F379-3B85-312A-D52E514A7F65}"/>
                      </a:ext>
                    </a:extLst>
                  </p14:cNvPr>
                  <p14:cNvContentPartPr/>
                  <p14:nvPr/>
                </p14:nvContentPartPr>
                <p14:xfrm>
                  <a:off x="9334376" y="3979959"/>
                  <a:ext cx="21600" cy="29520"/>
                </p14:xfrm>
              </p:contentPart>
            </mc:Choice>
            <mc:Fallback>
              <p:pic>
                <p:nvPicPr>
                  <p:cNvPr id="251" name="Ink 250">
                    <a:extLst>
                      <a:ext uri="{FF2B5EF4-FFF2-40B4-BE49-F238E27FC236}">
                        <a16:creationId xmlns:a16="http://schemas.microsoft.com/office/drawing/2014/main" id="{A4FC7CEF-F379-3B85-312A-D52E514A7F65}"/>
                      </a:ext>
                    </a:extLst>
                  </p:cNvPr>
                  <p:cNvPicPr/>
                  <p:nvPr/>
                </p:nvPicPr>
                <p:blipFill>
                  <a:blip r:embed="rId310"/>
                  <a:stretch>
                    <a:fillRect/>
                  </a:stretch>
                </p:blipFill>
                <p:spPr>
                  <a:xfrm>
                    <a:off x="9325736" y="3970959"/>
                    <a:ext cx="39240" cy="47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11">
                <p14:nvContentPartPr>
                  <p14:cNvPr id="252" name="Ink 251">
                    <a:extLst>
                      <a:ext uri="{FF2B5EF4-FFF2-40B4-BE49-F238E27FC236}">
                        <a16:creationId xmlns:a16="http://schemas.microsoft.com/office/drawing/2014/main" id="{CF286F22-A018-96AE-EDC7-78C8E62FF5DB}"/>
                      </a:ext>
                    </a:extLst>
                  </p14:cNvPr>
                  <p14:cNvContentPartPr/>
                  <p14:nvPr/>
                </p14:nvContentPartPr>
                <p14:xfrm>
                  <a:off x="9402056" y="3882759"/>
                  <a:ext cx="114840" cy="153360"/>
                </p14:xfrm>
              </p:contentPart>
            </mc:Choice>
            <mc:Fallback>
              <p:pic>
                <p:nvPicPr>
                  <p:cNvPr id="252" name="Ink 251">
                    <a:extLst>
                      <a:ext uri="{FF2B5EF4-FFF2-40B4-BE49-F238E27FC236}">
                        <a16:creationId xmlns:a16="http://schemas.microsoft.com/office/drawing/2014/main" id="{CF286F22-A018-96AE-EDC7-78C8E62FF5DB}"/>
                      </a:ext>
                    </a:extLst>
                  </p:cNvPr>
                  <p:cNvPicPr/>
                  <p:nvPr/>
                </p:nvPicPr>
                <p:blipFill>
                  <a:blip r:embed="rId312"/>
                  <a:stretch>
                    <a:fillRect/>
                  </a:stretch>
                </p:blipFill>
                <p:spPr>
                  <a:xfrm>
                    <a:off x="9393056" y="3873759"/>
                    <a:ext cx="132480" cy="171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13">
                <p14:nvContentPartPr>
                  <p14:cNvPr id="253" name="Ink 252">
                    <a:extLst>
                      <a:ext uri="{FF2B5EF4-FFF2-40B4-BE49-F238E27FC236}">
                        <a16:creationId xmlns:a16="http://schemas.microsoft.com/office/drawing/2014/main" id="{64560E9F-634F-5E7B-BBBF-91E0A15303BE}"/>
                      </a:ext>
                    </a:extLst>
                  </p14:cNvPr>
                  <p14:cNvContentPartPr/>
                  <p14:nvPr/>
                </p14:nvContentPartPr>
                <p14:xfrm>
                  <a:off x="9589256" y="3819759"/>
                  <a:ext cx="90360" cy="236880"/>
                </p14:xfrm>
              </p:contentPart>
            </mc:Choice>
            <mc:Fallback>
              <p:pic>
                <p:nvPicPr>
                  <p:cNvPr id="253" name="Ink 252">
                    <a:extLst>
                      <a:ext uri="{FF2B5EF4-FFF2-40B4-BE49-F238E27FC236}">
                        <a16:creationId xmlns:a16="http://schemas.microsoft.com/office/drawing/2014/main" id="{64560E9F-634F-5E7B-BBBF-91E0A15303BE}"/>
                      </a:ext>
                    </a:extLst>
                  </p:cNvPr>
                  <p:cNvPicPr/>
                  <p:nvPr/>
                </p:nvPicPr>
                <p:blipFill>
                  <a:blip r:embed="rId314"/>
                  <a:stretch>
                    <a:fillRect/>
                  </a:stretch>
                </p:blipFill>
                <p:spPr>
                  <a:xfrm>
                    <a:off x="9580616" y="3811119"/>
                    <a:ext cx="108000" cy="254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15">
                <p14:nvContentPartPr>
                  <p14:cNvPr id="254" name="Ink 253">
                    <a:extLst>
                      <a:ext uri="{FF2B5EF4-FFF2-40B4-BE49-F238E27FC236}">
                        <a16:creationId xmlns:a16="http://schemas.microsoft.com/office/drawing/2014/main" id="{5C51F2A2-D39B-DD1C-B095-7AFB5329957C}"/>
                      </a:ext>
                    </a:extLst>
                  </p14:cNvPr>
                  <p14:cNvContentPartPr/>
                  <p14:nvPr/>
                </p14:nvContentPartPr>
                <p14:xfrm>
                  <a:off x="9746936" y="3834879"/>
                  <a:ext cx="103320" cy="262800"/>
                </p14:xfrm>
              </p:contentPart>
            </mc:Choice>
            <mc:Fallback>
              <p:pic>
                <p:nvPicPr>
                  <p:cNvPr id="254" name="Ink 253">
                    <a:extLst>
                      <a:ext uri="{FF2B5EF4-FFF2-40B4-BE49-F238E27FC236}">
                        <a16:creationId xmlns:a16="http://schemas.microsoft.com/office/drawing/2014/main" id="{5C51F2A2-D39B-DD1C-B095-7AFB5329957C}"/>
                      </a:ext>
                    </a:extLst>
                  </p:cNvPr>
                  <p:cNvPicPr/>
                  <p:nvPr/>
                </p:nvPicPr>
                <p:blipFill>
                  <a:blip r:embed="rId316"/>
                  <a:stretch>
                    <a:fillRect/>
                  </a:stretch>
                </p:blipFill>
                <p:spPr>
                  <a:xfrm>
                    <a:off x="9738296" y="3825879"/>
                    <a:ext cx="120960" cy="280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17">
                <p14:nvContentPartPr>
                  <p14:cNvPr id="257" name="Ink 256">
                    <a:extLst>
                      <a:ext uri="{FF2B5EF4-FFF2-40B4-BE49-F238E27FC236}">
                        <a16:creationId xmlns:a16="http://schemas.microsoft.com/office/drawing/2014/main" id="{94C5C565-68C3-8FD3-F96D-330EB989943A}"/>
                      </a:ext>
                    </a:extLst>
                  </p14:cNvPr>
                  <p14:cNvContentPartPr/>
                  <p14:nvPr/>
                </p14:nvContentPartPr>
                <p14:xfrm>
                  <a:off x="9961136" y="3878439"/>
                  <a:ext cx="115200" cy="137520"/>
                </p14:xfrm>
              </p:contentPart>
            </mc:Choice>
            <mc:Fallback>
              <p:pic>
                <p:nvPicPr>
                  <p:cNvPr id="257" name="Ink 256">
                    <a:extLst>
                      <a:ext uri="{FF2B5EF4-FFF2-40B4-BE49-F238E27FC236}">
                        <a16:creationId xmlns:a16="http://schemas.microsoft.com/office/drawing/2014/main" id="{94C5C565-68C3-8FD3-F96D-330EB989943A}"/>
                      </a:ext>
                    </a:extLst>
                  </p:cNvPr>
                  <p:cNvPicPr/>
                  <p:nvPr/>
                </p:nvPicPr>
                <p:blipFill>
                  <a:blip r:embed="rId318"/>
                  <a:stretch>
                    <a:fillRect/>
                  </a:stretch>
                </p:blipFill>
                <p:spPr>
                  <a:xfrm>
                    <a:off x="9952136" y="3869439"/>
                    <a:ext cx="132840" cy="155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19">
                <p14:nvContentPartPr>
                  <p14:cNvPr id="258" name="Ink 257">
                    <a:extLst>
                      <a:ext uri="{FF2B5EF4-FFF2-40B4-BE49-F238E27FC236}">
                        <a16:creationId xmlns:a16="http://schemas.microsoft.com/office/drawing/2014/main" id="{1CCB0458-A1AB-856E-D5CE-A655C569A286}"/>
                      </a:ext>
                    </a:extLst>
                  </p14:cNvPr>
                  <p14:cNvContentPartPr/>
                  <p14:nvPr/>
                </p14:nvContentPartPr>
                <p14:xfrm>
                  <a:off x="10150856" y="3820119"/>
                  <a:ext cx="128160" cy="42480"/>
                </p14:xfrm>
              </p:contentPart>
            </mc:Choice>
            <mc:Fallback>
              <p:pic>
                <p:nvPicPr>
                  <p:cNvPr id="258" name="Ink 257">
                    <a:extLst>
                      <a:ext uri="{FF2B5EF4-FFF2-40B4-BE49-F238E27FC236}">
                        <a16:creationId xmlns:a16="http://schemas.microsoft.com/office/drawing/2014/main" id="{1CCB0458-A1AB-856E-D5CE-A655C569A286}"/>
                      </a:ext>
                    </a:extLst>
                  </p:cNvPr>
                  <p:cNvPicPr/>
                  <p:nvPr/>
                </p:nvPicPr>
                <p:blipFill>
                  <a:blip r:embed="rId320"/>
                  <a:stretch>
                    <a:fillRect/>
                  </a:stretch>
                </p:blipFill>
                <p:spPr>
                  <a:xfrm>
                    <a:off x="10141856" y="3811479"/>
                    <a:ext cx="145800" cy="60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21">
                <p14:nvContentPartPr>
                  <p14:cNvPr id="259" name="Ink 258">
                    <a:extLst>
                      <a:ext uri="{FF2B5EF4-FFF2-40B4-BE49-F238E27FC236}">
                        <a16:creationId xmlns:a16="http://schemas.microsoft.com/office/drawing/2014/main" id="{C2A86AA6-FB0E-6871-851E-E385885FBFE5}"/>
                      </a:ext>
                    </a:extLst>
                  </p14:cNvPr>
                  <p14:cNvContentPartPr/>
                  <p14:nvPr/>
                </p14:nvContentPartPr>
                <p14:xfrm>
                  <a:off x="10140776" y="3778719"/>
                  <a:ext cx="348120" cy="315720"/>
                </p14:xfrm>
              </p:contentPart>
            </mc:Choice>
            <mc:Fallback>
              <p:pic>
                <p:nvPicPr>
                  <p:cNvPr id="259" name="Ink 258">
                    <a:extLst>
                      <a:ext uri="{FF2B5EF4-FFF2-40B4-BE49-F238E27FC236}">
                        <a16:creationId xmlns:a16="http://schemas.microsoft.com/office/drawing/2014/main" id="{C2A86AA6-FB0E-6871-851E-E385885FBFE5}"/>
                      </a:ext>
                    </a:extLst>
                  </p:cNvPr>
                  <p:cNvPicPr/>
                  <p:nvPr/>
                </p:nvPicPr>
                <p:blipFill>
                  <a:blip r:embed="rId322"/>
                  <a:stretch>
                    <a:fillRect/>
                  </a:stretch>
                </p:blipFill>
                <p:spPr>
                  <a:xfrm>
                    <a:off x="10132136" y="3769719"/>
                    <a:ext cx="365760" cy="3333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35AF0077-1736-18AA-06AB-A3446F0A159B}"/>
                </a:ext>
              </a:extLst>
            </p:cNvPr>
            <p:cNvGrpSpPr/>
            <p:nvPr/>
          </p:nvGrpSpPr>
          <p:grpSpPr>
            <a:xfrm>
              <a:off x="7320176" y="4417359"/>
              <a:ext cx="407520" cy="241920"/>
              <a:chOff x="7320176" y="4417359"/>
              <a:chExt cx="407520" cy="2419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323">
                <p14:nvContentPartPr>
                  <p14:cNvPr id="260" name="Ink 259">
                    <a:extLst>
                      <a:ext uri="{FF2B5EF4-FFF2-40B4-BE49-F238E27FC236}">
                        <a16:creationId xmlns:a16="http://schemas.microsoft.com/office/drawing/2014/main" id="{810EB810-FC9E-572D-5F67-1520FBA53E6F}"/>
                      </a:ext>
                    </a:extLst>
                  </p14:cNvPr>
                  <p14:cNvContentPartPr/>
                  <p14:nvPr/>
                </p14:nvContentPartPr>
                <p14:xfrm>
                  <a:off x="7320176" y="4417359"/>
                  <a:ext cx="185040" cy="241920"/>
                </p14:xfrm>
              </p:contentPart>
            </mc:Choice>
            <mc:Fallback>
              <p:pic>
                <p:nvPicPr>
                  <p:cNvPr id="260" name="Ink 259">
                    <a:extLst>
                      <a:ext uri="{FF2B5EF4-FFF2-40B4-BE49-F238E27FC236}">
                        <a16:creationId xmlns:a16="http://schemas.microsoft.com/office/drawing/2014/main" id="{810EB810-FC9E-572D-5F67-1520FBA53E6F}"/>
                      </a:ext>
                    </a:extLst>
                  </p:cNvPr>
                  <p:cNvPicPr/>
                  <p:nvPr/>
                </p:nvPicPr>
                <p:blipFill>
                  <a:blip r:embed="rId324"/>
                  <a:stretch>
                    <a:fillRect/>
                  </a:stretch>
                </p:blipFill>
                <p:spPr>
                  <a:xfrm>
                    <a:off x="7311176" y="4408719"/>
                    <a:ext cx="202680" cy="259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25">
                <p14:nvContentPartPr>
                  <p14:cNvPr id="261" name="Ink 260">
                    <a:extLst>
                      <a:ext uri="{FF2B5EF4-FFF2-40B4-BE49-F238E27FC236}">
                        <a16:creationId xmlns:a16="http://schemas.microsoft.com/office/drawing/2014/main" id="{4BC68B20-117F-0B76-7644-3F7EAA91308B}"/>
                      </a:ext>
                    </a:extLst>
                  </p14:cNvPr>
                  <p14:cNvContentPartPr/>
                  <p14:nvPr/>
                </p14:nvContentPartPr>
                <p14:xfrm>
                  <a:off x="7610336" y="4500879"/>
                  <a:ext cx="43920" cy="5760"/>
                </p14:xfrm>
              </p:contentPart>
            </mc:Choice>
            <mc:Fallback>
              <p:pic>
                <p:nvPicPr>
                  <p:cNvPr id="261" name="Ink 260">
                    <a:extLst>
                      <a:ext uri="{FF2B5EF4-FFF2-40B4-BE49-F238E27FC236}">
                        <a16:creationId xmlns:a16="http://schemas.microsoft.com/office/drawing/2014/main" id="{4BC68B20-117F-0B76-7644-3F7EAA91308B}"/>
                      </a:ext>
                    </a:extLst>
                  </p:cNvPr>
                  <p:cNvPicPr/>
                  <p:nvPr/>
                </p:nvPicPr>
                <p:blipFill>
                  <a:blip r:embed="rId326"/>
                  <a:stretch>
                    <a:fillRect/>
                  </a:stretch>
                </p:blipFill>
                <p:spPr>
                  <a:xfrm>
                    <a:off x="7601696" y="4492239"/>
                    <a:ext cx="61560" cy="23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27">
                <p14:nvContentPartPr>
                  <p14:cNvPr id="262" name="Ink 261">
                    <a:extLst>
                      <a:ext uri="{FF2B5EF4-FFF2-40B4-BE49-F238E27FC236}">
                        <a16:creationId xmlns:a16="http://schemas.microsoft.com/office/drawing/2014/main" id="{CC26F849-8735-88D0-E6A0-7FCBB7C90EC5}"/>
                      </a:ext>
                    </a:extLst>
                  </p14:cNvPr>
                  <p14:cNvContentPartPr/>
                  <p14:nvPr/>
                </p14:nvContentPartPr>
                <p14:xfrm>
                  <a:off x="7570016" y="4598079"/>
                  <a:ext cx="157680" cy="17280"/>
                </p14:xfrm>
              </p:contentPart>
            </mc:Choice>
            <mc:Fallback>
              <p:pic>
                <p:nvPicPr>
                  <p:cNvPr id="262" name="Ink 261">
                    <a:extLst>
                      <a:ext uri="{FF2B5EF4-FFF2-40B4-BE49-F238E27FC236}">
                        <a16:creationId xmlns:a16="http://schemas.microsoft.com/office/drawing/2014/main" id="{CC26F849-8735-88D0-E6A0-7FCBB7C90EC5}"/>
                      </a:ext>
                    </a:extLst>
                  </p:cNvPr>
                  <p:cNvPicPr/>
                  <p:nvPr/>
                </p:nvPicPr>
                <p:blipFill>
                  <a:blip r:embed="rId328"/>
                  <a:stretch>
                    <a:fillRect/>
                  </a:stretch>
                </p:blipFill>
                <p:spPr>
                  <a:xfrm>
                    <a:off x="7561016" y="4589079"/>
                    <a:ext cx="175320" cy="349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934ED9D7-F9A8-00C4-A684-8ED3762886AD}"/>
                </a:ext>
              </a:extLst>
            </p:cNvPr>
            <p:cNvGrpSpPr/>
            <p:nvPr/>
          </p:nvGrpSpPr>
          <p:grpSpPr>
            <a:xfrm>
              <a:off x="7864136" y="4260399"/>
              <a:ext cx="627840" cy="308880"/>
              <a:chOff x="7864136" y="4260399"/>
              <a:chExt cx="627840" cy="3088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329">
                <p14:nvContentPartPr>
                  <p14:cNvPr id="265" name="Ink 264">
                    <a:extLst>
                      <a:ext uri="{FF2B5EF4-FFF2-40B4-BE49-F238E27FC236}">
                        <a16:creationId xmlns:a16="http://schemas.microsoft.com/office/drawing/2014/main" id="{C837E362-5C1B-6453-FE97-6B394B172E6E}"/>
                      </a:ext>
                    </a:extLst>
                  </p14:cNvPr>
                  <p14:cNvContentPartPr/>
                  <p14:nvPr/>
                </p14:nvContentPartPr>
                <p14:xfrm>
                  <a:off x="7864136" y="4383159"/>
                  <a:ext cx="114120" cy="178560"/>
                </p14:xfrm>
              </p:contentPart>
            </mc:Choice>
            <mc:Fallback>
              <p:pic>
                <p:nvPicPr>
                  <p:cNvPr id="265" name="Ink 264">
                    <a:extLst>
                      <a:ext uri="{FF2B5EF4-FFF2-40B4-BE49-F238E27FC236}">
                        <a16:creationId xmlns:a16="http://schemas.microsoft.com/office/drawing/2014/main" id="{C837E362-5C1B-6453-FE97-6B394B172E6E}"/>
                      </a:ext>
                    </a:extLst>
                  </p:cNvPr>
                  <p:cNvPicPr/>
                  <p:nvPr/>
                </p:nvPicPr>
                <p:blipFill>
                  <a:blip r:embed="rId330"/>
                  <a:stretch>
                    <a:fillRect/>
                  </a:stretch>
                </p:blipFill>
                <p:spPr>
                  <a:xfrm>
                    <a:off x="7855136" y="4374519"/>
                    <a:ext cx="131760" cy="196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31">
                <p14:nvContentPartPr>
                  <p14:cNvPr id="266" name="Ink 265">
                    <a:extLst>
                      <a:ext uri="{FF2B5EF4-FFF2-40B4-BE49-F238E27FC236}">
                        <a16:creationId xmlns:a16="http://schemas.microsoft.com/office/drawing/2014/main" id="{62B08A6E-4E2F-0513-FF03-BBFBE5B0F483}"/>
                      </a:ext>
                    </a:extLst>
                  </p14:cNvPr>
                  <p14:cNvContentPartPr/>
                  <p14:nvPr/>
                </p14:nvContentPartPr>
                <p14:xfrm>
                  <a:off x="8043056" y="4377039"/>
                  <a:ext cx="89640" cy="165960"/>
                </p14:xfrm>
              </p:contentPart>
            </mc:Choice>
            <mc:Fallback>
              <p:pic>
                <p:nvPicPr>
                  <p:cNvPr id="266" name="Ink 265">
                    <a:extLst>
                      <a:ext uri="{FF2B5EF4-FFF2-40B4-BE49-F238E27FC236}">
                        <a16:creationId xmlns:a16="http://schemas.microsoft.com/office/drawing/2014/main" id="{62B08A6E-4E2F-0513-FF03-BBFBE5B0F483}"/>
                      </a:ext>
                    </a:extLst>
                  </p:cNvPr>
                  <p:cNvPicPr/>
                  <p:nvPr/>
                </p:nvPicPr>
                <p:blipFill>
                  <a:blip r:embed="rId332"/>
                  <a:stretch>
                    <a:fillRect/>
                  </a:stretch>
                </p:blipFill>
                <p:spPr>
                  <a:xfrm>
                    <a:off x="8034056" y="4368399"/>
                    <a:ext cx="107280" cy="183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33">
                <p14:nvContentPartPr>
                  <p14:cNvPr id="267" name="Ink 266">
                    <a:extLst>
                      <a:ext uri="{FF2B5EF4-FFF2-40B4-BE49-F238E27FC236}">
                        <a16:creationId xmlns:a16="http://schemas.microsoft.com/office/drawing/2014/main" id="{D24AB546-309C-4371-D2D5-A3F9FA73E0A7}"/>
                      </a:ext>
                    </a:extLst>
                  </p14:cNvPr>
                  <p14:cNvContentPartPr/>
                  <p14:nvPr/>
                </p14:nvContentPartPr>
                <p14:xfrm>
                  <a:off x="8211536" y="4429599"/>
                  <a:ext cx="31680" cy="16200"/>
                </p14:xfrm>
              </p:contentPart>
            </mc:Choice>
            <mc:Fallback>
              <p:pic>
                <p:nvPicPr>
                  <p:cNvPr id="267" name="Ink 266">
                    <a:extLst>
                      <a:ext uri="{FF2B5EF4-FFF2-40B4-BE49-F238E27FC236}">
                        <a16:creationId xmlns:a16="http://schemas.microsoft.com/office/drawing/2014/main" id="{D24AB546-309C-4371-D2D5-A3F9FA73E0A7}"/>
                      </a:ext>
                    </a:extLst>
                  </p:cNvPr>
                  <p:cNvPicPr/>
                  <p:nvPr/>
                </p:nvPicPr>
                <p:blipFill>
                  <a:blip r:embed="rId334"/>
                  <a:stretch>
                    <a:fillRect/>
                  </a:stretch>
                </p:blipFill>
                <p:spPr>
                  <a:xfrm>
                    <a:off x="8202536" y="4420599"/>
                    <a:ext cx="49320" cy="33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35">
                <p14:nvContentPartPr>
                  <p14:cNvPr id="268" name="Ink 267">
                    <a:extLst>
                      <a:ext uri="{FF2B5EF4-FFF2-40B4-BE49-F238E27FC236}">
                        <a16:creationId xmlns:a16="http://schemas.microsoft.com/office/drawing/2014/main" id="{693BF610-2DCA-12C6-D9B8-DFC3518DCB18}"/>
                      </a:ext>
                    </a:extLst>
                  </p14:cNvPr>
                  <p14:cNvContentPartPr/>
                  <p14:nvPr/>
                </p14:nvContentPartPr>
                <p14:xfrm>
                  <a:off x="8275256" y="4352919"/>
                  <a:ext cx="103680" cy="216360"/>
                </p14:xfrm>
              </p:contentPart>
            </mc:Choice>
            <mc:Fallback>
              <p:pic>
                <p:nvPicPr>
                  <p:cNvPr id="268" name="Ink 267">
                    <a:extLst>
                      <a:ext uri="{FF2B5EF4-FFF2-40B4-BE49-F238E27FC236}">
                        <a16:creationId xmlns:a16="http://schemas.microsoft.com/office/drawing/2014/main" id="{693BF610-2DCA-12C6-D9B8-DFC3518DCB18}"/>
                      </a:ext>
                    </a:extLst>
                  </p:cNvPr>
                  <p:cNvPicPr/>
                  <p:nvPr/>
                </p:nvPicPr>
                <p:blipFill>
                  <a:blip r:embed="rId336"/>
                  <a:stretch>
                    <a:fillRect/>
                  </a:stretch>
                </p:blipFill>
                <p:spPr>
                  <a:xfrm>
                    <a:off x="8266256" y="4343919"/>
                    <a:ext cx="121320" cy="234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37">
                <p14:nvContentPartPr>
                  <p14:cNvPr id="269" name="Ink 268">
                    <a:extLst>
                      <a:ext uri="{FF2B5EF4-FFF2-40B4-BE49-F238E27FC236}">
                        <a16:creationId xmlns:a16="http://schemas.microsoft.com/office/drawing/2014/main" id="{0BC729EB-5615-B483-8B1A-2668C966CF15}"/>
                      </a:ext>
                    </a:extLst>
                  </p14:cNvPr>
                  <p14:cNvContentPartPr/>
                  <p14:nvPr/>
                </p14:nvContentPartPr>
                <p14:xfrm>
                  <a:off x="8437976" y="4260399"/>
                  <a:ext cx="54000" cy="85320"/>
                </p14:xfrm>
              </p:contentPart>
            </mc:Choice>
            <mc:Fallback>
              <p:pic>
                <p:nvPicPr>
                  <p:cNvPr id="269" name="Ink 268">
                    <a:extLst>
                      <a:ext uri="{FF2B5EF4-FFF2-40B4-BE49-F238E27FC236}">
                        <a16:creationId xmlns:a16="http://schemas.microsoft.com/office/drawing/2014/main" id="{0BC729EB-5615-B483-8B1A-2668C966CF15}"/>
                      </a:ext>
                    </a:extLst>
                  </p:cNvPr>
                  <p:cNvPicPr/>
                  <p:nvPr/>
                </p:nvPicPr>
                <p:blipFill>
                  <a:blip r:embed="rId338"/>
                  <a:stretch>
                    <a:fillRect/>
                  </a:stretch>
                </p:blipFill>
                <p:spPr>
                  <a:xfrm>
                    <a:off x="8429336" y="4251399"/>
                    <a:ext cx="71640" cy="1029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BA6819E9-F392-A331-2B5D-9A076B143FBF}"/>
                </a:ext>
              </a:extLst>
            </p:cNvPr>
            <p:cNvGrpSpPr/>
            <p:nvPr/>
          </p:nvGrpSpPr>
          <p:grpSpPr>
            <a:xfrm>
              <a:off x="3630536" y="4378479"/>
              <a:ext cx="813240" cy="392040"/>
              <a:chOff x="3630536" y="4378479"/>
              <a:chExt cx="813240" cy="39204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339">
                <p14:nvContentPartPr>
                  <p14:cNvPr id="271" name="Ink 270">
                    <a:extLst>
                      <a:ext uri="{FF2B5EF4-FFF2-40B4-BE49-F238E27FC236}">
                        <a16:creationId xmlns:a16="http://schemas.microsoft.com/office/drawing/2014/main" id="{39440040-8FE7-0210-52B3-61E7D4CADA33}"/>
                      </a:ext>
                    </a:extLst>
                  </p14:cNvPr>
                  <p14:cNvContentPartPr/>
                  <p14:nvPr/>
                </p14:nvContentPartPr>
                <p14:xfrm>
                  <a:off x="3630536" y="4378479"/>
                  <a:ext cx="786960" cy="352440"/>
                </p14:xfrm>
              </p:contentPart>
            </mc:Choice>
            <mc:Fallback>
              <p:pic>
                <p:nvPicPr>
                  <p:cNvPr id="271" name="Ink 270">
                    <a:extLst>
                      <a:ext uri="{FF2B5EF4-FFF2-40B4-BE49-F238E27FC236}">
                        <a16:creationId xmlns:a16="http://schemas.microsoft.com/office/drawing/2014/main" id="{39440040-8FE7-0210-52B3-61E7D4CADA33}"/>
                      </a:ext>
                    </a:extLst>
                  </p:cNvPr>
                  <p:cNvPicPr/>
                  <p:nvPr/>
                </p:nvPicPr>
                <p:blipFill>
                  <a:blip r:embed="rId340"/>
                  <a:stretch>
                    <a:fillRect/>
                  </a:stretch>
                </p:blipFill>
                <p:spPr>
                  <a:xfrm>
                    <a:off x="3621536" y="4369839"/>
                    <a:ext cx="804600" cy="370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41">
                <p14:nvContentPartPr>
                  <p14:cNvPr id="272" name="Ink 271">
                    <a:extLst>
                      <a:ext uri="{FF2B5EF4-FFF2-40B4-BE49-F238E27FC236}">
                        <a16:creationId xmlns:a16="http://schemas.microsoft.com/office/drawing/2014/main" id="{C13B8927-5110-E5D9-9868-E211F040B1C2}"/>
                      </a:ext>
                    </a:extLst>
                  </p14:cNvPr>
                  <p14:cNvContentPartPr/>
                  <p14:nvPr/>
                </p14:nvContentPartPr>
                <p14:xfrm>
                  <a:off x="4268456" y="4577559"/>
                  <a:ext cx="175320" cy="192960"/>
                </p14:xfrm>
              </p:contentPart>
            </mc:Choice>
            <mc:Fallback>
              <p:pic>
                <p:nvPicPr>
                  <p:cNvPr id="272" name="Ink 271">
                    <a:extLst>
                      <a:ext uri="{FF2B5EF4-FFF2-40B4-BE49-F238E27FC236}">
                        <a16:creationId xmlns:a16="http://schemas.microsoft.com/office/drawing/2014/main" id="{C13B8927-5110-E5D9-9868-E211F040B1C2}"/>
                      </a:ext>
                    </a:extLst>
                  </p:cNvPr>
                  <p:cNvPicPr/>
                  <p:nvPr/>
                </p:nvPicPr>
                <p:blipFill>
                  <a:blip r:embed="rId342"/>
                  <a:stretch>
                    <a:fillRect/>
                  </a:stretch>
                </p:blipFill>
                <p:spPr>
                  <a:xfrm>
                    <a:off x="4259456" y="4568559"/>
                    <a:ext cx="192960" cy="2106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92" name="Group 291">
              <a:extLst>
                <a:ext uri="{FF2B5EF4-FFF2-40B4-BE49-F238E27FC236}">
                  <a16:creationId xmlns:a16="http://schemas.microsoft.com/office/drawing/2014/main" id="{BF4A9505-115E-611D-27D7-49159C5E62DC}"/>
                </a:ext>
              </a:extLst>
            </p:cNvPr>
            <p:cNvGrpSpPr/>
            <p:nvPr/>
          </p:nvGrpSpPr>
          <p:grpSpPr>
            <a:xfrm>
              <a:off x="6672536" y="5027199"/>
              <a:ext cx="1794240" cy="515880"/>
              <a:chOff x="6672536" y="5027199"/>
              <a:chExt cx="1794240" cy="5158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343">
                <p14:nvContentPartPr>
                  <p14:cNvPr id="274" name="Ink 273">
                    <a:extLst>
                      <a:ext uri="{FF2B5EF4-FFF2-40B4-BE49-F238E27FC236}">
                        <a16:creationId xmlns:a16="http://schemas.microsoft.com/office/drawing/2014/main" id="{E9038EC7-6B99-714D-6232-808967C92C35}"/>
                      </a:ext>
                    </a:extLst>
                  </p14:cNvPr>
                  <p14:cNvContentPartPr/>
                  <p14:nvPr/>
                </p14:nvContentPartPr>
                <p14:xfrm>
                  <a:off x="6724736" y="5095599"/>
                  <a:ext cx="34920" cy="170640"/>
                </p14:xfrm>
              </p:contentPart>
            </mc:Choice>
            <mc:Fallback>
              <p:pic>
                <p:nvPicPr>
                  <p:cNvPr id="274" name="Ink 273">
                    <a:extLst>
                      <a:ext uri="{FF2B5EF4-FFF2-40B4-BE49-F238E27FC236}">
                        <a16:creationId xmlns:a16="http://schemas.microsoft.com/office/drawing/2014/main" id="{E9038EC7-6B99-714D-6232-808967C92C35}"/>
                      </a:ext>
                    </a:extLst>
                  </p:cNvPr>
                  <p:cNvPicPr/>
                  <p:nvPr/>
                </p:nvPicPr>
                <p:blipFill>
                  <a:blip r:embed="rId344"/>
                  <a:stretch>
                    <a:fillRect/>
                  </a:stretch>
                </p:blipFill>
                <p:spPr>
                  <a:xfrm>
                    <a:off x="6716096" y="5086599"/>
                    <a:ext cx="52560" cy="188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45">
                <p14:nvContentPartPr>
                  <p14:cNvPr id="275" name="Ink 274">
                    <a:extLst>
                      <a:ext uri="{FF2B5EF4-FFF2-40B4-BE49-F238E27FC236}">
                        <a16:creationId xmlns:a16="http://schemas.microsoft.com/office/drawing/2014/main" id="{29737398-F9DC-BC9B-A556-F171EA5868BD}"/>
                      </a:ext>
                    </a:extLst>
                  </p14:cNvPr>
                  <p14:cNvContentPartPr/>
                  <p14:nvPr/>
                </p14:nvContentPartPr>
                <p14:xfrm>
                  <a:off x="6672536" y="5061759"/>
                  <a:ext cx="158040" cy="170640"/>
                </p14:xfrm>
              </p:contentPart>
            </mc:Choice>
            <mc:Fallback>
              <p:pic>
                <p:nvPicPr>
                  <p:cNvPr id="275" name="Ink 274">
                    <a:extLst>
                      <a:ext uri="{FF2B5EF4-FFF2-40B4-BE49-F238E27FC236}">
                        <a16:creationId xmlns:a16="http://schemas.microsoft.com/office/drawing/2014/main" id="{29737398-F9DC-BC9B-A556-F171EA5868BD}"/>
                      </a:ext>
                    </a:extLst>
                  </p:cNvPr>
                  <p:cNvPicPr/>
                  <p:nvPr/>
                </p:nvPicPr>
                <p:blipFill>
                  <a:blip r:embed="rId346"/>
                  <a:stretch>
                    <a:fillRect/>
                  </a:stretch>
                </p:blipFill>
                <p:spPr>
                  <a:xfrm>
                    <a:off x="6663536" y="5052759"/>
                    <a:ext cx="175680" cy="188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47">
                <p14:nvContentPartPr>
                  <p14:cNvPr id="276" name="Ink 275">
                    <a:extLst>
                      <a:ext uri="{FF2B5EF4-FFF2-40B4-BE49-F238E27FC236}">
                        <a16:creationId xmlns:a16="http://schemas.microsoft.com/office/drawing/2014/main" id="{F39507C9-E948-A651-66C8-229789C4FA55}"/>
                      </a:ext>
                    </a:extLst>
                  </p14:cNvPr>
                  <p14:cNvContentPartPr/>
                  <p14:nvPr/>
                </p14:nvContentPartPr>
                <p14:xfrm>
                  <a:off x="6886016" y="5186679"/>
                  <a:ext cx="132840" cy="118080"/>
                </p14:xfrm>
              </p:contentPart>
            </mc:Choice>
            <mc:Fallback>
              <p:pic>
                <p:nvPicPr>
                  <p:cNvPr id="276" name="Ink 275">
                    <a:extLst>
                      <a:ext uri="{FF2B5EF4-FFF2-40B4-BE49-F238E27FC236}">
                        <a16:creationId xmlns:a16="http://schemas.microsoft.com/office/drawing/2014/main" id="{F39507C9-E948-A651-66C8-229789C4FA55}"/>
                      </a:ext>
                    </a:extLst>
                  </p:cNvPr>
                  <p:cNvPicPr/>
                  <p:nvPr/>
                </p:nvPicPr>
                <p:blipFill>
                  <a:blip r:embed="rId348"/>
                  <a:stretch>
                    <a:fillRect/>
                  </a:stretch>
                </p:blipFill>
                <p:spPr>
                  <a:xfrm>
                    <a:off x="6877376" y="5178039"/>
                    <a:ext cx="150480" cy="135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49">
                <p14:nvContentPartPr>
                  <p14:cNvPr id="277" name="Ink 276">
                    <a:extLst>
                      <a:ext uri="{FF2B5EF4-FFF2-40B4-BE49-F238E27FC236}">
                        <a16:creationId xmlns:a16="http://schemas.microsoft.com/office/drawing/2014/main" id="{52FCD141-7702-0A3E-C14D-D0CE4B9EFB34}"/>
                      </a:ext>
                    </a:extLst>
                  </p14:cNvPr>
                  <p14:cNvContentPartPr/>
                  <p14:nvPr/>
                </p14:nvContentPartPr>
                <p14:xfrm>
                  <a:off x="7054496" y="5241759"/>
                  <a:ext cx="170640" cy="77040"/>
                </p14:xfrm>
              </p:contentPart>
            </mc:Choice>
            <mc:Fallback>
              <p:pic>
                <p:nvPicPr>
                  <p:cNvPr id="277" name="Ink 276">
                    <a:extLst>
                      <a:ext uri="{FF2B5EF4-FFF2-40B4-BE49-F238E27FC236}">
                        <a16:creationId xmlns:a16="http://schemas.microsoft.com/office/drawing/2014/main" id="{52FCD141-7702-0A3E-C14D-D0CE4B9EFB34}"/>
                      </a:ext>
                    </a:extLst>
                  </p:cNvPr>
                  <p:cNvPicPr/>
                  <p:nvPr/>
                </p:nvPicPr>
                <p:blipFill>
                  <a:blip r:embed="rId350"/>
                  <a:stretch>
                    <a:fillRect/>
                  </a:stretch>
                </p:blipFill>
                <p:spPr>
                  <a:xfrm>
                    <a:off x="7045856" y="5232759"/>
                    <a:ext cx="188280" cy="94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51">
                <p14:nvContentPartPr>
                  <p14:cNvPr id="278" name="Ink 277">
                    <a:extLst>
                      <a:ext uri="{FF2B5EF4-FFF2-40B4-BE49-F238E27FC236}">
                        <a16:creationId xmlns:a16="http://schemas.microsoft.com/office/drawing/2014/main" id="{A2E12CD3-A923-4714-D8E3-7E465D50108F}"/>
                      </a:ext>
                    </a:extLst>
                  </p14:cNvPr>
                  <p14:cNvContentPartPr/>
                  <p14:nvPr/>
                </p14:nvContentPartPr>
                <p14:xfrm>
                  <a:off x="7395056" y="5027199"/>
                  <a:ext cx="137880" cy="268920"/>
                </p14:xfrm>
              </p:contentPart>
            </mc:Choice>
            <mc:Fallback>
              <p:pic>
                <p:nvPicPr>
                  <p:cNvPr id="278" name="Ink 277">
                    <a:extLst>
                      <a:ext uri="{FF2B5EF4-FFF2-40B4-BE49-F238E27FC236}">
                        <a16:creationId xmlns:a16="http://schemas.microsoft.com/office/drawing/2014/main" id="{A2E12CD3-A923-4714-D8E3-7E465D50108F}"/>
                      </a:ext>
                    </a:extLst>
                  </p:cNvPr>
                  <p:cNvPicPr/>
                  <p:nvPr/>
                </p:nvPicPr>
                <p:blipFill>
                  <a:blip r:embed="rId352"/>
                  <a:stretch>
                    <a:fillRect/>
                  </a:stretch>
                </p:blipFill>
                <p:spPr>
                  <a:xfrm>
                    <a:off x="7386416" y="5018199"/>
                    <a:ext cx="155520" cy="286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53">
                <p14:nvContentPartPr>
                  <p14:cNvPr id="279" name="Ink 278">
                    <a:extLst>
                      <a:ext uri="{FF2B5EF4-FFF2-40B4-BE49-F238E27FC236}">
                        <a16:creationId xmlns:a16="http://schemas.microsoft.com/office/drawing/2014/main" id="{3F4476AB-8211-7DE4-F381-5226CDCA7C6A}"/>
                      </a:ext>
                    </a:extLst>
                  </p14:cNvPr>
                  <p14:cNvContentPartPr/>
                  <p14:nvPr/>
                </p14:nvContentPartPr>
                <p14:xfrm>
                  <a:off x="7559936" y="5141679"/>
                  <a:ext cx="102240" cy="141480"/>
                </p14:xfrm>
              </p:contentPart>
            </mc:Choice>
            <mc:Fallback>
              <p:pic>
                <p:nvPicPr>
                  <p:cNvPr id="279" name="Ink 278">
                    <a:extLst>
                      <a:ext uri="{FF2B5EF4-FFF2-40B4-BE49-F238E27FC236}">
                        <a16:creationId xmlns:a16="http://schemas.microsoft.com/office/drawing/2014/main" id="{3F4476AB-8211-7DE4-F381-5226CDCA7C6A}"/>
                      </a:ext>
                    </a:extLst>
                  </p:cNvPr>
                  <p:cNvPicPr/>
                  <p:nvPr/>
                </p:nvPicPr>
                <p:blipFill>
                  <a:blip r:embed="rId354"/>
                  <a:stretch>
                    <a:fillRect/>
                  </a:stretch>
                </p:blipFill>
                <p:spPr>
                  <a:xfrm>
                    <a:off x="7551296" y="5132679"/>
                    <a:ext cx="119880" cy="159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55">
                <p14:nvContentPartPr>
                  <p14:cNvPr id="280" name="Ink 279">
                    <a:extLst>
                      <a:ext uri="{FF2B5EF4-FFF2-40B4-BE49-F238E27FC236}">
                        <a16:creationId xmlns:a16="http://schemas.microsoft.com/office/drawing/2014/main" id="{0A9A6C59-0EA1-A057-38C1-AF217A89613C}"/>
                      </a:ext>
                    </a:extLst>
                  </p14:cNvPr>
                  <p14:cNvContentPartPr/>
                  <p14:nvPr/>
                </p14:nvContentPartPr>
                <p14:xfrm>
                  <a:off x="7660016" y="5163639"/>
                  <a:ext cx="121320" cy="141120"/>
                </p14:xfrm>
              </p:contentPart>
            </mc:Choice>
            <mc:Fallback>
              <p:pic>
                <p:nvPicPr>
                  <p:cNvPr id="280" name="Ink 279">
                    <a:extLst>
                      <a:ext uri="{FF2B5EF4-FFF2-40B4-BE49-F238E27FC236}">
                        <a16:creationId xmlns:a16="http://schemas.microsoft.com/office/drawing/2014/main" id="{0A9A6C59-0EA1-A057-38C1-AF217A89613C}"/>
                      </a:ext>
                    </a:extLst>
                  </p:cNvPr>
                  <p:cNvPicPr/>
                  <p:nvPr/>
                </p:nvPicPr>
                <p:blipFill>
                  <a:blip r:embed="rId356"/>
                  <a:stretch>
                    <a:fillRect/>
                  </a:stretch>
                </p:blipFill>
                <p:spPr>
                  <a:xfrm>
                    <a:off x="7651016" y="5154639"/>
                    <a:ext cx="138960" cy="158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57">
                <p14:nvContentPartPr>
                  <p14:cNvPr id="281" name="Ink 280">
                    <a:extLst>
                      <a:ext uri="{FF2B5EF4-FFF2-40B4-BE49-F238E27FC236}">
                        <a16:creationId xmlns:a16="http://schemas.microsoft.com/office/drawing/2014/main" id="{0CAC92DD-F943-A201-6C7E-016CCA5B224F}"/>
                      </a:ext>
                    </a:extLst>
                  </p14:cNvPr>
                  <p14:cNvContentPartPr/>
                  <p14:nvPr/>
                </p14:nvContentPartPr>
                <p14:xfrm>
                  <a:off x="7822736" y="5180919"/>
                  <a:ext cx="103680" cy="112680"/>
                </p14:xfrm>
              </p:contentPart>
            </mc:Choice>
            <mc:Fallback>
              <p:pic>
                <p:nvPicPr>
                  <p:cNvPr id="281" name="Ink 280">
                    <a:extLst>
                      <a:ext uri="{FF2B5EF4-FFF2-40B4-BE49-F238E27FC236}">
                        <a16:creationId xmlns:a16="http://schemas.microsoft.com/office/drawing/2014/main" id="{0CAC92DD-F943-A201-6C7E-016CCA5B224F}"/>
                      </a:ext>
                    </a:extLst>
                  </p:cNvPr>
                  <p:cNvPicPr/>
                  <p:nvPr/>
                </p:nvPicPr>
                <p:blipFill>
                  <a:blip r:embed="rId358"/>
                  <a:stretch>
                    <a:fillRect/>
                  </a:stretch>
                </p:blipFill>
                <p:spPr>
                  <a:xfrm>
                    <a:off x="7814096" y="5171919"/>
                    <a:ext cx="121320" cy="130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59">
                <p14:nvContentPartPr>
                  <p14:cNvPr id="282" name="Ink 281">
                    <a:extLst>
                      <a:ext uri="{FF2B5EF4-FFF2-40B4-BE49-F238E27FC236}">
                        <a16:creationId xmlns:a16="http://schemas.microsoft.com/office/drawing/2014/main" id="{62C77074-0744-140E-C1E5-A79DE059C628}"/>
                      </a:ext>
                    </a:extLst>
                  </p14:cNvPr>
                  <p14:cNvContentPartPr/>
                  <p14:nvPr/>
                </p14:nvContentPartPr>
                <p14:xfrm>
                  <a:off x="7914896" y="5118999"/>
                  <a:ext cx="178920" cy="167760"/>
                </p14:xfrm>
              </p:contentPart>
            </mc:Choice>
            <mc:Fallback>
              <p:pic>
                <p:nvPicPr>
                  <p:cNvPr id="282" name="Ink 281">
                    <a:extLst>
                      <a:ext uri="{FF2B5EF4-FFF2-40B4-BE49-F238E27FC236}">
                        <a16:creationId xmlns:a16="http://schemas.microsoft.com/office/drawing/2014/main" id="{62C77074-0744-140E-C1E5-A79DE059C628}"/>
                      </a:ext>
                    </a:extLst>
                  </p:cNvPr>
                  <p:cNvPicPr/>
                  <p:nvPr/>
                </p:nvPicPr>
                <p:blipFill>
                  <a:blip r:embed="rId360"/>
                  <a:stretch>
                    <a:fillRect/>
                  </a:stretch>
                </p:blipFill>
                <p:spPr>
                  <a:xfrm>
                    <a:off x="7905896" y="5110359"/>
                    <a:ext cx="196560" cy="185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61">
                <p14:nvContentPartPr>
                  <p14:cNvPr id="283" name="Ink 282">
                    <a:extLst>
                      <a:ext uri="{FF2B5EF4-FFF2-40B4-BE49-F238E27FC236}">
                        <a16:creationId xmlns:a16="http://schemas.microsoft.com/office/drawing/2014/main" id="{0FFDD6A7-C89D-45E9-3441-0F1C0D3B4188}"/>
                      </a:ext>
                    </a:extLst>
                  </p14:cNvPr>
                  <p14:cNvContentPartPr/>
                  <p14:nvPr/>
                </p14:nvContentPartPr>
                <p14:xfrm>
                  <a:off x="8052776" y="5197479"/>
                  <a:ext cx="207720" cy="345600"/>
                </p14:xfrm>
              </p:contentPart>
            </mc:Choice>
            <mc:Fallback>
              <p:pic>
                <p:nvPicPr>
                  <p:cNvPr id="283" name="Ink 282">
                    <a:extLst>
                      <a:ext uri="{FF2B5EF4-FFF2-40B4-BE49-F238E27FC236}">
                        <a16:creationId xmlns:a16="http://schemas.microsoft.com/office/drawing/2014/main" id="{0FFDD6A7-C89D-45E9-3441-0F1C0D3B4188}"/>
                      </a:ext>
                    </a:extLst>
                  </p:cNvPr>
                  <p:cNvPicPr/>
                  <p:nvPr/>
                </p:nvPicPr>
                <p:blipFill>
                  <a:blip r:embed="rId362"/>
                  <a:stretch>
                    <a:fillRect/>
                  </a:stretch>
                </p:blipFill>
                <p:spPr>
                  <a:xfrm>
                    <a:off x="8044136" y="5188479"/>
                    <a:ext cx="225360" cy="363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63">
                <p14:nvContentPartPr>
                  <p14:cNvPr id="284" name="Ink 283">
                    <a:extLst>
                      <a:ext uri="{FF2B5EF4-FFF2-40B4-BE49-F238E27FC236}">
                        <a16:creationId xmlns:a16="http://schemas.microsoft.com/office/drawing/2014/main" id="{62596EBC-2A3B-0853-C8FA-430B5EC6C87A}"/>
                      </a:ext>
                    </a:extLst>
                  </p14:cNvPr>
                  <p14:cNvContentPartPr/>
                  <p14:nvPr/>
                </p14:nvContentPartPr>
                <p14:xfrm>
                  <a:off x="8338256" y="5124759"/>
                  <a:ext cx="61920" cy="15120"/>
                </p14:xfrm>
              </p:contentPart>
            </mc:Choice>
            <mc:Fallback>
              <p:pic>
                <p:nvPicPr>
                  <p:cNvPr id="284" name="Ink 283">
                    <a:extLst>
                      <a:ext uri="{FF2B5EF4-FFF2-40B4-BE49-F238E27FC236}">
                        <a16:creationId xmlns:a16="http://schemas.microsoft.com/office/drawing/2014/main" id="{62596EBC-2A3B-0853-C8FA-430B5EC6C87A}"/>
                      </a:ext>
                    </a:extLst>
                  </p:cNvPr>
                  <p:cNvPicPr/>
                  <p:nvPr/>
                </p:nvPicPr>
                <p:blipFill>
                  <a:blip r:embed="rId364"/>
                  <a:stretch>
                    <a:fillRect/>
                  </a:stretch>
                </p:blipFill>
                <p:spPr>
                  <a:xfrm>
                    <a:off x="8329256" y="5115759"/>
                    <a:ext cx="79560" cy="32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65">
                <p14:nvContentPartPr>
                  <p14:cNvPr id="285" name="Ink 284">
                    <a:extLst>
                      <a:ext uri="{FF2B5EF4-FFF2-40B4-BE49-F238E27FC236}">
                        <a16:creationId xmlns:a16="http://schemas.microsoft.com/office/drawing/2014/main" id="{772DC07D-C0F8-80D2-B2D9-47936AC1BCA0}"/>
                      </a:ext>
                    </a:extLst>
                  </p14:cNvPr>
                  <p14:cNvContentPartPr/>
                  <p14:nvPr/>
                </p14:nvContentPartPr>
                <p14:xfrm>
                  <a:off x="8384336" y="5223039"/>
                  <a:ext cx="82440" cy="17280"/>
                </p14:xfrm>
              </p:contentPart>
            </mc:Choice>
            <mc:Fallback>
              <p:pic>
                <p:nvPicPr>
                  <p:cNvPr id="285" name="Ink 284">
                    <a:extLst>
                      <a:ext uri="{FF2B5EF4-FFF2-40B4-BE49-F238E27FC236}">
                        <a16:creationId xmlns:a16="http://schemas.microsoft.com/office/drawing/2014/main" id="{772DC07D-C0F8-80D2-B2D9-47936AC1BCA0}"/>
                      </a:ext>
                    </a:extLst>
                  </p:cNvPr>
                  <p:cNvPicPr/>
                  <p:nvPr/>
                </p:nvPicPr>
                <p:blipFill>
                  <a:blip r:embed="rId366"/>
                  <a:stretch>
                    <a:fillRect/>
                  </a:stretch>
                </p:blipFill>
                <p:spPr>
                  <a:xfrm>
                    <a:off x="8375336" y="5214399"/>
                    <a:ext cx="100080" cy="349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90" name="Group 289">
              <a:extLst>
                <a:ext uri="{FF2B5EF4-FFF2-40B4-BE49-F238E27FC236}">
                  <a16:creationId xmlns:a16="http://schemas.microsoft.com/office/drawing/2014/main" id="{75F731EC-CEE2-55E0-6B44-08A12E5C3971}"/>
                </a:ext>
              </a:extLst>
            </p:cNvPr>
            <p:cNvGrpSpPr/>
            <p:nvPr/>
          </p:nvGrpSpPr>
          <p:grpSpPr>
            <a:xfrm>
              <a:off x="8661896" y="5015319"/>
              <a:ext cx="738000" cy="270000"/>
              <a:chOff x="8661896" y="5015319"/>
              <a:chExt cx="738000" cy="2700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367">
                <p14:nvContentPartPr>
                  <p14:cNvPr id="286" name="Ink 285">
                    <a:extLst>
                      <a:ext uri="{FF2B5EF4-FFF2-40B4-BE49-F238E27FC236}">
                        <a16:creationId xmlns:a16="http://schemas.microsoft.com/office/drawing/2014/main" id="{A7DDA899-4D14-DD4C-8348-C55CC4D7FAA9}"/>
                      </a:ext>
                    </a:extLst>
                  </p14:cNvPr>
                  <p14:cNvContentPartPr/>
                  <p14:nvPr/>
                </p14:nvContentPartPr>
                <p14:xfrm>
                  <a:off x="8661896" y="5015319"/>
                  <a:ext cx="120240" cy="223560"/>
                </p14:xfrm>
              </p:contentPart>
            </mc:Choice>
            <mc:Fallback>
              <p:pic>
                <p:nvPicPr>
                  <p:cNvPr id="286" name="Ink 285">
                    <a:extLst>
                      <a:ext uri="{FF2B5EF4-FFF2-40B4-BE49-F238E27FC236}">
                        <a16:creationId xmlns:a16="http://schemas.microsoft.com/office/drawing/2014/main" id="{A7DDA899-4D14-DD4C-8348-C55CC4D7FAA9}"/>
                      </a:ext>
                    </a:extLst>
                  </p:cNvPr>
                  <p:cNvPicPr/>
                  <p:nvPr/>
                </p:nvPicPr>
                <p:blipFill>
                  <a:blip r:embed="rId368"/>
                  <a:stretch>
                    <a:fillRect/>
                  </a:stretch>
                </p:blipFill>
                <p:spPr>
                  <a:xfrm>
                    <a:off x="8652896" y="5006679"/>
                    <a:ext cx="137880" cy="241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69">
                <p14:nvContentPartPr>
                  <p14:cNvPr id="287" name="Ink 286">
                    <a:extLst>
                      <a:ext uri="{FF2B5EF4-FFF2-40B4-BE49-F238E27FC236}">
                        <a16:creationId xmlns:a16="http://schemas.microsoft.com/office/drawing/2014/main" id="{61403D1D-1F25-BAA6-0059-BD9BEAEE1595}"/>
                      </a:ext>
                    </a:extLst>
                  </p14:cNvPr>
                  <p14:cNvContentPartPr/>
                  <p14:nvPr/>
                </p14:nvContentPartPr>
                <p14:xfrm>
                  <a:off x="8859176" y="5029359"/>
                  <a:ext cx="97920" cy="255960"/>
                </p14:xfrm>
              </p:contentPart>
            </mc:Choice>
            <mc:Fallback>
              <p:pic>
                <p:nvPicPr>
                  <p:cNvPr id="287" name="Ink 286">
                    <a:extLst>
                      <a:ext uri="{FF2B5EF4-FFF2-40B4-BE49-F238E27FC236}">
                        <a16:creationId xmlns:a16="http://schemas.microsoft.com/office/drawing/2014/main" id="{61403D1D-1F25-BAA6-0059-BD9BEAEE1595}"/>
                      </a:ext>
                    </a:extLst>
                  </p:cNvPr>
                  <p:cNvPicPr/>
                  <p:nvPr/>
                </p:nvPicPr>
                <p:blipFill>
                  <a:blip r:embed="rId370"/>
                  <a:stretch>
                    <a:fillRect/>
                  </a:stretch>
                </p:blipFill>
                <p:spPr>
                  <a:xfrm>
                    <a:off x="8850536" y="5020359"/>
                    <a:ext cx="115560" cy="273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71">
                <p14:nvContentPartPr>
                  <p14:cNvPr id="288" name="Ink 287">
                    <a:extLst>
                      <a:ext uri="{FF2B5EF4-FFF2-40B4-BE49-F238E27FC236}">
                        <a16:creationId xmlns:a16="http://schemas.microsoft.com/office/drawing/2014/main" id="{E62923A1-B830-E479-8C0E-42199C539B5F}"/>
                      </a:ext>
                    </a:extLst>
                  </p14:cNvPr>
                  <p14:cNvContentPartPr/>
                  <p14:nvPr/>
                </p14:nvContentPartPr>
                <p14:xfrm>
                  <a:off x="9018656" y="5083719"/>
                  <a:ext cx="160920" cy="182880"/>
                </p14:xfrm>
              </p:contentPart>
            </mc:Choice>
            <mc:Fallback>
              <p:pic>
                <p:nvPicPr>
                  <p:cNvPr id="288" name="Ink 287">
                    <a:extLst>
                      <a:ext uri="{FF2B5EF4-FFF2-40B4-BE49-F238E27FC236}">
                        <a16:creationId xmlns:a16="http://schemas.microsoft.com/office/drawing/2014/main" id="{E62923A1-B830-E479-8C0E-42199C539B5F}"/>
                      </a:ext>
                    </a:extLst>
                  </p:cNvPr>
                  <p:cNvPicPr/>
                  <p:nvPr/>
                </p:nvPicPr>
                <p:blipFill>
                  <a:blip r:embed="rId372"/>
                  <a:stretch>
                    <a:fillRect/>
                  </a:stretch>
                </p:blipFill>
                <p:spPr>
                  <a:xfrm>
                    <a:off x="9010016" y="5075079"/>
                    <a:ext cx="178560" cy="200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73">
                <p14:nvContentPartPr>
                  <p14:cNvPr id="289" name="Ink 288">
                    <a:extLst>
                      <a:ext uri="{FF2B5EF4-FFF2-40B4-BE49-F238E27FC236}">
                        <a16:creationId xmlns:a16="http://schemas.microsoft.com/office/drawing/2014/main" id="{F07BDAE7-2A37-8695-E172-59792A8765C8}"/>
                      </a:ext>
                    </a:extLst>
                  </p14:cNvPr>
                  <p14:cNvContentPartPr/>
                  <p14:nvPr/>
                </p14:nvContentPartPr>
                <p14:xfrm>
                  <a:off x="9279296" y="5163639"/>
                  <a:ext cx="120600" cy="17280"/>
                </p14:xfrm>
              </p:contentPart>
            </mc:Choice>
            <mc:Fallback>
              <p:pic>
                <p:nvPicPr>
                  <p:cNvPr id="289" name="Ink 288">
                    <a:extLst>
                      <a:ext uri="{FF2B5EF4-FFF2-40B4-BE49-F238E27FC236}">
                        <a16:creationId xmlns:a16="http://schemas.microsoft.com/office/drawing/2014/main" id="{F07BDAE7-2A37-8695-E172-59792A8765C8}"/>
                      </a:ext>
                    </a:extLst>
                  </p:cNvPr>
                  <p:cNvPicPr/>
                  <p:nvPr/>
                </p:nvPicPr>
                <p:blipFill>
                  <a:blip r:embed="rId374"/>
                  <a:stretch>
                    <a:fillRect/>
                  </a:stretch>
                </p:blipFill>
                <p:spPr>
                  <a:xfrm>
                    <a:off x="9270296" y="5154999"/>
                    <a:ext cx="138240" cy="349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99" name="Group 298">
              <a:extLst>
                <a:ext uri="{FF2B5EF4-FFF2-40B4-BE49-F238E27FC236}">
                  <a16:creationId xmlns:a16="http://schemas.microsoft.com/office/drawing/2014/main" id="{46B9239C-0A5D-4496-DAFC-77D230DCAB8A}"/>
                </a:ext>
              </a:extLst>
            </p:cNvPr>
            <p:cNvGrpSpPr/>
            <p:nvPr/>
          </p:nvGrpSpPr>
          <p:grpSpPr>
            <a:xfrm>
              <a:off x="9583856" y="5030439"/>
              <a:ext cx="915120" cy="266040"/>
              <a:chOff x="9583856" y="5030439"/>
              <a:chExt cx="915120" cy="26604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375">
                <p14:nvContentPartPr>
                  <p14:cNvPr id="293" name="Ink 292">
                    <a:extLst>
                      <a:ext uri="{FF2B5EF4-FFF2-40B4-BE49-F238E27FC236}">
                        <a16:creationId xmlns:a16="http://schemas.microsoft.com/office/drawing/2014/main" id="{0894CD08-BCD5-F9EA-4908-FA19C8FBD5AB}"/>
                      </a:ext>
                    </a:extLst>
                  </p14:cNvPr>
                  <p14:cNvContentPartPr/>
                  <p14:nvPr/>
                </p14:nvContentPartPr>
                <p14:xfrm>
                  <a:off x="9583856" y="5055999"/>
                  <a:ext cx="82080" cy="100440"/>
                </p14:xfrm>
              </p:contentPart>
            </mc:Choice>
            <mc:Fallback>
              <p:pic>
                <p:nvPicPr>
                  <p:cNvPr id="293" name="Ink 292">
                    <a:extLst>
                      <a:ext uri="{FF2B5EF4-FFF2-40B4-BE49-F238E27FC236}">
                        <a16:creationId xmlns:a16="http://schemas.microsoft.com/office/drawing/2014/main" id="{0894CD08-BCD5-F9EA-4908-FA19C8FBD5AB}"/>
                      </a:ext>
                    </a:extLst>
                  </p:cNvPr>
                  <p:cNvPicPr/>
                  <p:nvPr/>
                </p:nvPicPr>
                <p:blipFill>
                  <a:blip r:embed="rId376"/>
                  <a:stretch>
                    <a:fillRect/>
                  </a:stretch>
                </p:blipFill>
                <p:spPr>
                  <a:xfrm>
                    <a:off x="9574856" y="5047359"/>
                    <a:ext cx="99720" cy="118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77">
                <p14:nvContentPartPr>
                  <p14:cNvPr id="294" name="Ink 293">
                    <a:extLst>
                      <a:ext uri="{FF2B5EF4-FFF2-40B4-BE49-F238E27FC236}">
                        <a16:creationId xmlns:a16="http://schemas.microsoft.com/office/drawing/2014/main" id="{DF79638C-D588-F19E-8745-868033EA77C2}"/>
                      </a:ext>
                    </a:extLst>
                  </p14:cNvPr>
                  <p14:cNvContentPartPr/>
                  <p14:nvPr/>
                </p14:nvContentPartPr>
                <p14:xfrm>
                  <a:off x="9643256" y="5092359"/>
                  <a:ext cx="40680" cy="184320"/>
                </p14:xfrm>
              </p:contentPart>
            </mc:Choice>
            <mc:Fallback>
              <p:pic>
                <p:nvPicPr>
                  <p:cNvPr id="294" name="Ink 293">
                    <a:extLst>
                      <a:ext uri="{FF2B5EF4-FFF2-40B4-BE49-F238E27FC236}">
                        <a16:creationId xmlns:a16="http://schemas.microsoft.com/office/drawing/2014/main" id="{DF79638C-D588-F19E-8745-868033EA77C2}"/>
                      </a:ext>
                    </a:extLst>
                  </p:cNvPr>
                  <p:cNvPicPr/>
                  <p:nvPr/>
                </p:nvPicPr>
                <p:blipFill>
                  <a:blip r:embed="rId378"/>
                  <a:stretch>
                    <a:fillRect/>
                  </a:stretch>
                </p:blipFill>
                <p:spPr>
                  <a:xfrm>
                    <a:off x="9634256" y="5083359"/>
                    <a:ext cx="58320" cy="201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79">
                <p14:nvContentPartPr>
                  <p14:cNvPr id="295" name="Ink 294">
                    <a:extLst>
                      <a:ext uri="{FF2B5EF4-FFF2-40B4-BE49-F238E27FC236}">
                        <a16:creationId xmlns:a16="http://schemas.microsoft.com/office/drawing/2014/main" id="{5F796EE6-C820-A315-209C-D44AC4171AE5}"/>
                      </a:ext>
                    </a:extLst>
                  </p14:cNvPr>
                  <p14:cNvContentPartPr/>
                  <p14:nvPr/>
                </p14:nvContentPartPr>
                <p14:xfrm>
                  <a:off x="9781136" y="5088759"/>
                  <a:ext cx="93960" cy="24480"/>
                </p14:xfrm>
              </p:contentPart>
            </mc:Choice>
            <mc:Fallback>
              <p:pic>
                <p:nvPicPr>
                  <p:cNvPr id="295" name="Ink 294">
                    <a:extLst>
                      <a:ext uri="{FF2B5EF4-FFF2-40B4-BE49-F238E27FC236}">
                        <a16:creationId xmlns:a16="http://schemas.microsoft.com/office/drawing/2014/main" id="{5F796EE6-C820-A315-209C-D44AC4171AE5}"/>
                      </a:ext>
                    </a:extLst>
                  </p:cNvPr>
                  <p:cNvPicPr/>
                  <p:nvPr/>
                </p:nvPicPr>
                <p:blipFill>
                  <a:blip r:embed="rId380"/>
                  <a:stretch>
                    <a:fillRect/>
                  </a:stretch>
                </p:blipFill>
                <p:spPr>
                  <a:xfrm>
                    <a:off x="9772496" y="5079759"/>
                    <a:ext cx="111600" cy="42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81">
                <p14:nvContentPartPr>
                  <p14:cNvPr id="296" name="Ink 295">
                    <a:extLst>
                      <a:ext uri="{FF2B5EF4-FFF2-40B4-BE49-F238E27FC236}">
                        <a16:creationId xmlns:a16="http://schemas.microsoft.com/office/drawing/2014/main" id="{86CA7825-CFF1-8AD2-3901-C45D7379921E}"/>
                      </a:ext>
                    </a:extLst>
                  </p14:cNvPr>
                  <p14:cNvContentPartPr/>
                  <p14:nvPr/>
                </p14:nvContentPartPr>
                <p14:xfrm>
                  <a:off x="9746576" y="5095599"/>
                  <a:ext cx="316080" cy="200880"/>
                </p14:xfrm>
              </p:contentPart>
            </mc:Choice>
            <mc:Fallback>
              <p:pic>
                <p:nvPicPr>
                  <p:cNvPr id="296" name="Ink 295">
                    <a:extLst>
                      <a:ext uri="{FF2B5EF4-FFF2-40B4-BE49-F238E27FC236}">
                        <a16:creationId xmlns:a16="http://schemas.microsoft.com/office/drawing/2014/main" id="{86CA7825-CFF1-8AD2-3901-C45D7379921E}"/>
                      </a:ext>
                    </a:extLst>
                  </p:cNvPr>
                  <p:cNvPicPr/>
                  <p:nvPr/>
                </p:nvPicPr>
                <p:blipFill>
                  <a:blip r:embed="rId382"/>
                  <a:stretch>
                    <a:fillRect/>
                  </a:stretch>
                </p:blipFill>
                <p:spPr>
                  <a:xfrm>
                    <a:off x="9737576" y="5086959"/>
                    <a:ext cx="333720" cy="218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83">
                <p14:nvContentPartPr>
                  <p14:cNvPr id="297" name="Ink 296">
                    <a:extLst>
                      <a:ext uri="{FF2B5EF4-FFF2-40B4-BE49-F238E27FC236}">
                        <a16:creationId xmlns:a16="http://schemas.microsoft.com/office/drawing/2014/main" id="{8F56F7DF-80BF-0150-CB49-D004110C32DB}"/>
                      </a:ext>
                    </a:extLst>
                  </p14:cNvPr>
                  <p14:cNvContentPartPr/>
                  <p14:nvPr/>
                </p14:nvContentPartPr>
                <p14:xfrm>
                  <a:off x="10166336" y="5030439"/>
                  <a:ext cx="120960" cy="194400"/>
                </p14:xfrm>
              </p:contentPart>
            </mc:Choice>
            <mc:Fallback>
              <p:pic>
                <p:nvPicPr>
                  <p:cNvPr id="297" name="Ink 296">
                    <a:extLst>
                      <a:ext uri="{FF2B5EF4-FFF2-40B4-BE49-F238E27FC236}">
                        <a16:creationId xmlns:a16="http://schemas.microsoft.com/office/drawing/2014/main" id="{8F56F7DF-80BF-0150-CB49-D004110C32DB}"/>
                      </a:ext>
                    </a:extLst>
                  </p:cNvPr>
                  <p:cNvPicPr/>
                  <p:nvPr/>
                </p:nvPicPr>
                <p:blipFill>
                  <a:blip r:embed="rId384"/>
                  <a:stretch>
                    <a:fillRect/>
                  </a:stretch>
                </p:blipFill>
                <p:spPr>
                  <a:xfrm>
                    <a:off x="10157696" y="5021799"/>
                    <a:ext cx="138600" cy="212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85">
                <p14:nvContentPartPr>
                  <p14:cNvPr id="298" name="Ink 297">
                    <a:extLst>
                      <a:ext uri="{FF2B5EF4-FFF2-40B4-BE49-F238E27FC236}">
                        <a16:creationId xmlns:a16="http://schemas.microsoft.com/office/drawing/2014/main" id="{6C992FD8-DD21-BC52-42B0-E180CD7A60E6}"/>
                      </a:ext>
                    </a:extLst>
                  </p14:cNvPr>
                  <p14:cNvContentPartPr/>
                  <p14:nvPr/>
                </p14:nvContentPartPr>
                <p14:xfrm>
                  <a:off x="10397456" y="5044119"/>
                  <a:ext cx="101520" cy="220320"/>
                </p14:xfrm>
              </p:contentPart>
            </mc:Choice>
            <mc:Fallback>
              <p:pic>
                <p:nvPicPr>
                  <p:cNvPr id="298" name="Ink 297">
                    <a:extLst>
                      <a:ext uri="{FF2B5EF4-FFF2-40B4-BE49-F238E27FC236}">
                        <a16:creationId xmlns:a16="http://schemas.microsoft.com/office/drawing/2014/main" id="{6C992FD8-DD21-BC52-42B0-E180CD7A60E6}"/>
                      </a:ext>
                    </a:extLst>
                  </p:cNvPr>
                  <p:cNvPicPr/>
                  <p:nvPr/>
                </p:nvPicPr>
                <p:blipFill>
                  <a:blip r:embed="rId386"/>
                  <a:stretch>
                    <a:fillRect/>
                  </a:stretch>
                </p:blipFill>
                <p:spPr>
                  <a:xfrm>
                    <a:off x="10388816" y="5035119"/>
                    <a:ext cx="119160" cy="2379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54A7AB7-0F2C-508A-5844-4014E8D6A16A}"/>
                </a:ext>
              </a:extLst>
            </p:cNvPr>
            <p:cNvGrpSpPr/>
            <p:nvPr/>
          </p:nvGrpSpPr>
          <p:grpSpPr>
            <a:xfrm>
              <a:off x="8395496" y="5635239"/>
              <a:ext cx="160920" cy="102600"/>
              <a:chOff x="8395496" y="5635239"/>
              <a:chExt cx="160920" cy="1026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387">
                <p14:nvContentPartPr>
                  <p14:cNvPr id="300" name="Ink 299">
                    <a:extLst>
                      <a:ext uri="{FF2B5EF4-FFF2-40B4-BE49-F238E27FC236}">
                        <a16:creationId xmlns:a16="http://schemas.microsoft.com/office/drawing/2014/main" id="{A3E7BF6C-3190-746B-6CD8-4D70F75160A4}"/>
                      </a:ext>
                    </a:extLst>
                  </p14:cNvPr>
                  <p14:cNvContentPartPr/>
                  <p14:nvPr/>
                </p14:nvContentPartPr>
                <p14:xfrm>
                  <a:off x="8395496" y="5635239"/>
                  <a:ext cx="113760" cy="22320"/>
                </p14:xfrm>
              </p:contentPart>
            </mc:Choice>
            <mc:Fallback>
              <p:pic>
                <p:nvPicPr>
                  <p:cNvPr id="300" name="Ink 299">
                    <a:extLst>
                      <a:ext uri="{FF2B5EF4-FFF2-40B4-BE49-F238E27FC236}">
                        <a16:creationId xmlns:a16="http://schemas.microsoft.com/office/drawing/2014/main" id="{A3E7BF6C-3190-746B-6CD8-4D70F75160A4}"/>
                      </a:ext>
                    </a:extLst>
                  </p:cNvPr>
                  <p:cNvPicPr/>
                  <p:nvPr/>
                </p:nvPicPr>
                <p:blipFill>
                  <a:blip r:embed="rId388"/>
                  <a:stretch>
                    <a:fillRect/>
                  </a:stretch>
                </p:blipFill>
                <p:spPr>
                  <a:xfrm>
                    <a:off x="8386856" y="5626599"/>
                    <a:ext cx="131400" cy="39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89">
                <p14:nvContentPartPr>
                  <p14:cNvPr id="301" name="Ink 300">
                    <a:extLst>
                      <a:ext uri="{FF2B5EF4-FFF2-40B4-BE49-F238E27FC236}">
                        <a16:creationId xmlns:a16="http://schemas.microsoft.com/office/drawing/2014/main" id="{8747EA02-37A8-795B-8F12-4DBA15AE06E4}"/>
                      </a:ext>
                    </a:extLst>
                  </p14:cNvPr>
                  <p14:cNvContentPartPr/>
                  <p14:nvPr/>
                </p14:nvContentPartPr>
                <p14:xfrm>
                  <a:off x="8395496" y="5730999"/>
                  <a:ext cx="160920" cy="6840"/>
                </p14:xfrm>
              </p:contentPart>
            </mc:Choice>
            <mc:Fallback>
              <p:pic>
                <p:nvPicPr>
                  <p:cNvPr id="301" name="Ink 300">
                    <a:extLst>
                      <a:ext uri="{FF2B5EF4-FFF2-40B4-BE49-F238E27FC236}">
                        <a16:creationId xmlns:a16="http://schemas.microsoft.com/office/drawing/2014/main" id="{8747EA02-37A8-795B-8F12-4DBA15AE06E4}"/>
                      </a:ext>
                    </a:extLst>
                  </p:cNvPr>
                  <p:cNvPicPr/>
                  <p:nvPr/>
                </p:nvPicPr>
                <p:blipFill>
                  <a:blip r:embed="rId390"/>
                  <a:stretch>
                    <a:fillRect/>
                  </a:stretch>
                </p:blipFill>
                <p:spPr>
                  <a:xfrm>
                    <a:off x="8386856" y="5721999"/>
                    <a:ext cx="178560" cy="244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08" name="Group 307">
              <a:extLst>
                <a:ext uri="{FF2B5EF4-FFF2-40B4-BE49-F238E27FC236}">
                  <a16:creationId xmlns:a16="http://schemas.microsoft.com/office/drawing/2014/main" id="{451D68CA-F522-CC06-DA04-245D606B76D9}"/>
                </a:ext>
              </a:extLst>
            </p:cNvPr>
            <p:cNvGrpSpPr/>
            <p:nvPr/>
          </p:nvGrpSpPr>
          <p:grpSpPr>
            <a:xfrm>
              <a:off x="8774936" y="5541639"/>
              <a:ext cx="597960" cy="260280"/>
              <a:chOff x="8774936" y="5541639"/>
              <a:chExt cx="597960" cy="2602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391">
                <p14:nvContentPartPr>
                  <p14:cNvPr id="303" name="Ink 302">
                    <a:extLst>
                      <a:ext uri="{FF2B5EF4-FFF2-40B4-BE49-F238E27FC236}">
                        <a16:creationId xmlns:a16="http://schemas.microsoft.com/office/drawing/2014/main" id="{4D017DCE-C688-80F3-F645-C57CE72D231A}"/>
                      </a:ext>
                    </a:extLst>
                  </p14:cNvPr>
                  <p14:cNvContentPartPr/>
                  <p14:nvPr/>
                </p14:nvContentPartPr>
                <p14:xfrm>
                  <a:off x="8774936" y="5562519"/>
                  <a:ext cx="103680" cy="223200"/>
                </p14:xfrm>
              </p:contentPart>
            </mc:Choice>
            <mc:Fallback>
              <p:pic>
                <p:nvPicPr>
                  <p:cNvPr id="303" name="Ink 302">
                    <a:extLst>
                      <a:ext uri="{FF2B5EF4-FFF2-40B4-BE49-F238E27FC236}">
                        <a16:creationId xmlns:a16="http://schemas.microsoft.com/office/drawing/2014/main" id="{4D017DCE-C688-80F3-F645-C57CE72D231A}"/>
                      </a:ext>
                    </a:extLst>
                  </p:cNvPr>
                  <p:cNvPicPr/>
                  <p:nvPr/>
                </p:nvPicPr>
                <p:blipFill>
                  <a:blip r:embed="rId392"/>
                  <a:stretch>
                    <a:fillRect/>
                  </a:stretch>
                </p:blipFill>
                <p:spPr>
                  <a:xfrm>
                    <a:off x="8766296" y="5553879"/>
                    <a:ext cx="121320" cy="240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93">
                <p14:nvContentPartPr>
                  <p14:cNvPr id="304" name="Ink 303">
                    <a:extLst>
                      <a:ext uri="{FF2B5EF4-FFF2-40B4-BE49-F238E27FC236}">
                        <a16:creationId xmlns:a16="http://schemas.microsoft.com/office/drawing/2014/main" id="{7021937D-156A-693D-94F1-2AE505585477}"/>
                      </a:ext>
                    </a:extLst>
                  </p14:cNvPr>
                  <p14:cNvContentPartPr/>
                  <p14:nvPr/>
                </p14:nvContentPartPr>
                <p14:xfrm>
                  <a:off x="8957096" y="5601399"/>
                  <a:ext cx="127440" cy="200520"/>
                </p14:xfrm>
              </p:contentPart>
            </mc:Choice>
            <mc:Fallback>
              <p:pic>
                <p:nvPicPr>
                  <p:cNvPr id="304" name="Ink 303">
                    <a:extLst>
                      <a:ext uri="{FF2B5EF4-FFF2-40B4-BE49-F238E27FC236}">
                        <a16:creationId xmlns:a16="http://schemas.microsoft.com/office/drawing/2014/main" id="{7021937D-156A-693D-94F1-2AE505585477}"/>
                      </a:ext>
                    </a:extLst>
                  </p:cNvPr>
                  <p:cNvPicPr/>
                  <p:nvPr/>
                </p:nvPicPr>
                <p:blipFill>
                  <a:blip r:embed="rId394"/>
                  <a:stretch>
                    <a:fillRect/>
                  </a:stretch>
                </p:blipFill>
                <p:spPr>
                  <a:xfrm>
                    <a:off x="8948096" y="5592399"/>
                    <a:ext cx="145080" cy="218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95">
                <p14:nvContentPartPr>
                  <p14:cNvPr id="305" name="Ink 304">
                    <a:extLst>
                      <a:ext uri="{FF2B5EF4-FFF2-40B4-BE49-F238E27FC236}">
                        <a16:creationId xmlns:a16="http://schemas.microsoft.com/office/drawing/2014/main" id="{4BD7EDCB-2752-4C11-C7BC-4418DB2367D5}"/>
                      </a:ext>
                    </a:extLst>
                  </p14:cNvPr>
                  <p14:cNvContentPartPr/>
                  <p14:nvPr/>
                </p14:nvContentPartPr>
                <p14:xfrm>
                  <a:off x="9004976" y="5672679"/>
                  <a:ext cx="138600" cy="30960"/>
                </p14:xfrm>
              </p:contentPart>
            </mc:Choice>
            <mc:Fallback>
              <p:pic>
                <p:nvPicPr>
                  <p:cNvPr id="305" name="Ink 304">
                    <a:extLst>
                      <a:ext uri="{FF2B5EF4-FFF2-40B4-BE49-F238E27FC236}">
                        <a16:creationId xmlns:a16="http://schemas.microsoft.com/office/drawing/2014/main" id="{4BD7EDCB-2752-4C11-C7BC-4418DB2367D5}"/>
                      </a:ext>
                    </a:extLst>
                  </p:cNvPr>
                  <p:cNvPicPr/>
                  <p:nvPr/>
                </p:nvPicPr>
                <p:blipFill>
                  <a:blip r:embed="rId396"/>
                  <a:stretch>
                    <a:fillRect/>
                  </a:stretch>
                </p:blipFill>
                <p:spPr>
                  <a:xfrm>
                    <a:off x="8996336" y="5664039"/>
                    <a:ext cx="156240" cy="48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97">
                <p14:nvContentPartPr>
                  <p14:cNvPr id="306" name="Ink 305">
                    <a:extLst>
                      <a:ext uri="{FF2B5EF4-FFF2-40B4-BE49-F238E27FC236}">
                        <a16:creationId xmlns:a16="http://schemas.microsoft.com/office/drawing/2014/main" id="{206B0D15-45F8-12E8-302B-3C8066DE7A04}"/>
                      </a:ext>
                    </a:extLst>
                  </p14:cNvPr>
                  <p14:cNvContentPartPr/>
                  <p14:nvPr/>
                </p14:nvContentPartPr>
                <p14:xfrm>
                  <a:off x="9134216" y="5579799"/>
                  <a:ext cx="137520" cy="210960"/>
                </p14:xfrm>
              </p:contentPart>
            </mc:Choice>
            <mc:Fallback>
              <p:pic>
                <p:nvPicPr>
                  <p:cNvPr id="306" name="Ink 305">
                    <a:extLst>
                      <a:ext uri="{FF2B5EF4-FFF2-40B4-BE49-F238E27FC236}">
                        <a16:creationId xmlns:a16="http://schemas.microsoft.com/office/drawing/2014/main" id="{206B0D15-45F8-12E8-302B-3C8066DE7A04}"/>
                      </a:ext>
                    </a:extLst>
                  </p:cNvPr>
                  <p:cNvPicPr/>
                  <p:nvPr/>
                </p:nvPicPr>
                <p:blipFill>
                  <a:blip r:embed="rId398"/>
                  <a:stretch>
                    <a:fillRect/>
                  </a:stretch>
                </p:blipFill>
                <p:spPr>
                  <a:xfrm>
                    <a:off x="9125576" y="5570799"/>
                    <a:ext cx="155160" cy="228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99">
                <p14:nvContentPartPr>
                  <p14:cNvPr id="307" name="Ink 306">
                    <a:extLst>
                      <a:ext uri="{FF2B5EF4-FFF2-40B4-BE49-F238E27FC236}">
                        <a16:creationId xmlns:a16="http://schemas.microsoft.com/office/drawing/2014/main" id="{039A2832-63FE-F9DC-6CD5-2ABB12C7E709}"/>
                      </a:ext>
                    </a:extLst>
                  </p14:cNvPr>
                  <p14:cNvContentPartPr/>
                  <p14:nvPr/>
                </p14:nvContentPartPr>
                <p14:xfrm>
                  <a:off x="9331136" y="5541639"/>
                  <a:ext cx="41760" cy="25560"/>
                </p14:xfrm>
              </p:contentPart>
            </mc:Choice>
            <mc:Fallback>
              <p:pic>
                <p:nvPicPr>
                  <p:cNvPr id="307" name="Ink 306">
                    <a:extLst>
                      <a:ext uri="{FF2B5EF4-FFF2-40B4-BE49-F238E27FC236}">
                        <a16:creationId xmlns:a16="http://schemas.microsoft.com/office/drawing/2014/main" id="{039A2832-63FE-F9DC-6CD5-2ABB12C7E709}"/>
                      </a:ext>
                    </a:extLst>
                  </p:cNvPr>
                  <p:cNvPicPr/>
                  <p:nvPr/>
                </p:nvPicPr>
                <p:blipFill>
                  <a:blip r:embed="rId400"/>
                  <a:stretch>
                    <a:fillRect/>
                  </a:stretch>
                </p:blipFill>
                <p:spPr>
                  <a:xfrm>
                    <a:off x="9322496" y="5532999"/>
                    <a:ext cx="59400" cy="432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24" name="Group 323">
              <a:extLst>
                <a:ext uri="{FF2B5EF4-FFF2-40B4-BE49-F238E27FC236}">
                  <a16:creationId xmlns:a16="http://schemas.microsoft.com/office/drawing/2014/main" id="{AA3569B2-E2AA-E11A-DCB2-3ED92F95E375}"/>
                </a:ext>
              </a:extLst>
            </p:cNvPr>
            <p:cNvGrpSpPr/>
            <p:nvPr/>
          </p:nvGrpSpPr>
          <p:grpSpPr>
            <a:xfrm>
              <a:off x="4847696" y="6295839"/>
              <a:ext cx="406080" cy="242640"/>
              <a:chOff x="4847696" y="6295839"/>
              <a:chExt cx="406080" cy="24264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01">
                <p14:nvContentPartPr>
                  <p14:cNvPr id="309" name="Ink 308">
                    <a:extLst>
                      <a:ext uri="{FF2B5EF4-FFF2-40B4-BE49-F238E27FC236}">
                        <a16:creationId xmlns:a16="http://schemas.microsoft.com/office/drawing/2014/main" id="{513C280E-61E5-9557-58C4-0C7B7E973C99}"/>
                      </a:ext>
                    </a:extLst>
                  </p14:cNvPr>
                  <p14:cNvContentPartPr/>
                  <p14:nvPr/>
                </p14:nvContentPartPr>
                <p14:xfrm>
                  <a:off x="4847696" y="6295839"/>
                  <a:ext cx="168120" cy="39960"/>
                </p14:xfrm>
              </p:contentPart>
            </mc:Choice>
            <mc:Fallback>
              <p:pic>
                <p:nvPicPr>
                  <p:cNvPr id="309" name="Ink 308">
                    <a:extLst>
                      <a:ext uri="{FF2B5EF4-FFF2-40B4-BE49-F238E27FC236}">
                        <a16:creationId xmlns:a16="http://schemas.microsoft.com/office/drawing/2014/main" id="{513C280E-61E5-9557-58C4-0C7B7E973C99}"/>
                      </a:ext>
                    </a:extLst>
                  </p:cNvPr>
                  <p:cNvPicPr/>
                  <p:nvPr/>
                </p:nvPicPr>
                <p:blipFill>
                  <a:blip r:embed="rId402"/>
                  <a:stretch>
                    <a:fillRect/>
                  </a:stretch>
                </p:blipFill>
                <p:spPr>
                  <a:xfrm>
                    <a:off x="4838696" y="6286839"/>
                    <a:ext cx="185760" cy="57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03">
                <p14:nvContentPartPr>
                  <p14:cNvPr id="310" name="Ink 309">
                    <a:extLst>
                      <a:ext uri="{FF2B5EF4-FFF2-40B4-BE49-F238E27FC236}">
                        <a16:creationId xmlns:a16="http://schemas.microsoft.com/office/drawing/2014/main" id="{5F72BF21-0FE0-8D04-F646-83F66E987F5F}"/>
                      </a:ext>
                    </a:extLst>
                  </p14:cNvPr>
                  <p14:cNvContentPartPr/>
                  <p14:nvPr/>
                </p14:nvContentPartPr>
                <p14:xfrm>
                  <a:off x="4946696" y="6352359"/>
                  <a:ext cx="20160" cy="186120"/>
                </p14:xfrm>
              </p:contentPart>
            </mc:Choice>
            <mc:Fallback>
              <p:pic>
                <p:nvPicPr>
                  <p:cNvPr id="310" name="Ink 309">
                    <a:extLst>
                      <a:ext uri="{FF2B5EF4-FFF2-40B4-BE49-F238E27FC236}">
                        <a16:creationId xmlns:a16="http://schemas.microsoft.com/office/drawing/2014/main" id="{5F72BF21-0FE0-8D04-F646-83F66E987F5F}"/>
                      </a:ext>
                    </a:extLst>
                  </p:cNvPr>
                  <p:cNvPicPr/>
                  <p:nvPr/>
                </p:nvPicPr>
                <p:blipFill>
                  <a:blip r:embed="rId404"/>
                  <a:stretch>
                    <a:fillRect/>
                  </a:stretch>
                </p:blipFill>
                <p:spPr>
                  <a:xfrm>
                    <a:off x="4937696" y="6343719"/>
                    <a:ext cx="37800" cy="203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05">
                <p14:nvContentPartPr>
                  <p14:cNvPr id="311" name="Ink 310">
                    <a:extLst>
                      <a:ext uri="{FF2B5EF4-FFF2-40B4-BE49-F238E27FC236}">
                        <a16:creationId xmlns:a16="http://schemas.microsoft.com/office/drawing/2014/main" id="{1AB78EF5-9349-2B01-6D2B-AB3BFDB1FD6B}"/>
                      </a:ext>
                    </a:extLst>
                  </p14:cNvPr>
                  <p14:cNvContentPartPr/>
                  <p14:nvPr/>
                </p14:nvContentPartPr>
                <p14:xfrm>
                  <a:off x="5019416" y="6360999"/>
                  <a:ext cx="234360" cy="163800"/>
                </p14:xfrm>
              </p:contentPart>
            </mc:Choice>
            <mc:Fallback>
              <p:pic>
                <p:nvPicPr>
                  <p:cNvPr id="311" name="Ink 310">
                    <a:extLst>
                      <a:ext uri="{FF2B5EF4-FFF2-40B4-BE49-F238E27FC236}">
                        <a16:creationId xmlns:a16="http://schemas.microsoft.com/office/drawing/2014/main" id="{1AB78EF5-9349-2B01-6D2B-AB3BFDB1FD6B}"/>
                      </a:ext>
                    </a:extLst>
                  </p:cNvPr>
                  <p:cNvPicPr/>
                  <p:nvPr/>
                </p:nvPicPr>
                <p:blipFill>
                  <a:blip r:embed="rId406"/>
                  <a:stretch>
                    <a:fillRect/>
                  </a:stretch>
                </p:blipFill>
                <p:spPr>
                  <a:xfrm>
                    <a:off x="5010776" y="6351999"/>
                    <a:ext cx="252000" cy="1814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23" name="Group 322">
              <a:extLst>
                <a:ext uri="{FF2B5EF4-FFF2-40B4-BE49-F238E27FC236}">
                  <a16:creationId xmlns:a16="http://schemas.microsoft.com/office/drawing/2014/main" id="{F540AD47-4A01-8D22-87CC-AD72FA445837}"/>
                </a:ext>
              </a:extLst>
            </p:cNvPr>
            <p:cNvGrpSpPr/>
            <p:nvPr/>
          </p:nvGrpSpPr>
          <p:grpSpPr>
            <a:xfrm>
              <a:off x="5540696" y="6258399"/>
              <a:ext cx="551880" cy="241560"/>
              <a:chOff x="5540696" y="6258399"/>
              <a:chExt cx="551880" cy="24156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07">
                <p14:nvContentPartPr>
                  <p14:cNvPr id="312" name="Ink 311">
                    <a:extLst>
                      <a:ext uri="{FF2B5EF4-FFF2-40B4-BE49-F238E27FC236}">
                        <a16:creationId xmlns:a16="http://schemas.microsoft.com/office/drawing/2014/main" id="{F1F03716-33E4-A882-95B4-108355A79FD7}"/>
                      </a:ext>
                    </a:extLst>
                  </p14:cNvPr>
                  <p14:cNvContentPartPr/>
                  <p14:nvPr/>
                </p14:nvContentPartPr>
                <p14:xfrm>
                  <a:off x="5540696" y="6316359"/>
                  <a:ext cx="122760" cy="49680"/>
                </p14:xfrm>
              </p:contentPart>
            </mc:Choice>
            <mc:Fallback>
              <p:pic>
                <p:nvPicPr>
                  <p:cNvPr id="312" name="Ink 311">
                    <a:extLst>
                      <a:ext uri="{FF2B5EF4-FFF2-40B4-BE49-F238E27FC236}">
                        <a16:creationId xmlns:a16="http://schemas.microsoft.com/office/drawing/2014/main" id="{F1F03716-33E4-A882-95B4-108355A79FD7}"/>
                      </a:ext>
                    </a:extLst>
                  </p:cNvPr>
                  <p:cNvPicPr/>
                  <p:nvPr/>
                </p:nvPicPr>
                <p:blipFill>
                  <a:blip r:embed="rId408"/>
                  <a:stretch>
                    <a:fillRect/>
                  </a:stretch>
                </p:blipFill>
                <p:spPr>
                  <a:xfrm>
                    <a:off x="5532056" y="6307719"/>
                    <a:ext cx="140400" cy="67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09">
                <p14:nvContentPartPr>
                  <p14:cNvPr id="313" name="Ink 312">
                    <a:extLst>
                      <a:ext uri="{FF2B5EF4-FFF2-40B4-BE49-F238E27FC236}">
                        <a16:creationId xmlns:a16="http://schemas.microsoft.com/office/drawing/2014/main" id="{8D14C2CE-96A5-EF43-9D0B-D9E82681F6A6}"/>
                      </a:ext>
                    </a:extLst>
                  </p14:cNvPr>
                  <p14:cNvContentPartPr/>
                  <p14:nvPr/>
                </p14:nvContentPartPr>
                <p14:xfrm>
                  <a:off x="5602256" y="6258399"/>
                  <a:ext cx="108720" cy="241560"/>
                </p14:xfrm>
              </p:contentPart>
            </mc:Choice>
            <mc:Fallback>
              <p:pic>
                <p:nvPicPr>
                  <p:cNvPr id="313" name="Ink 312">
                    <a:extLst>
                      <a:ext uri="{FF2B5EF4-FFF2-40B4-BE49-F238E27FC236}">
                        <a16:creationId xmlns:a16="http://schemas.microsoft.com/office/drawing/2014/main" id="{8D14C2CE-96A5-EF43-9D0B-D9E82681F6A6}"/>
                      </a:ext>
                    </a:extLst>
                  </p:cNvPr>
                  <p:cNvPicPr/>
                  <p:nvPr/>
                </p:nvPicPr>
                <p:blipFill>
                  <a:blip r:embed="rId410"/>
                  <a:stretch>
                    <a:fillRect/>
                  </a:stretch>
                </p:blipFill>
                <p:spPr>
                  <a:xfrm>
                    <a:off x="5593616" y="6249399"/>
                    <a:ext cx="126360" cy="259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11">
                <p14:nvContentPartPr>
                  <p14:cNvPr id="314" name="Ink 313">
                    <a:extLst>
                      <a:ext uri="{FF2B5EF4-FFF2-40B4-BE49-F238E27FC236}">
                        <a16:creationId xmlns:a16="http://schemas.microsoft.com/office/drawing/2014/main" id="{D110884F-FD90-86CB-D8B5-8971A12CC2FC}"/>
                      </a:ext>
                    </a:extLst>
                  </p14:cNvPr>
                  <p14:cNvContentPartPr/>
                  <p14:nvPr/>
                </p14:nvContentPartPr>
                <p14:xfrm>
                  <a:off x="5760296" y="6314919"/>
                  <a:ext cx="332280" cy="139320"/>
                </p14:xfrm>
              </p:contentPart>
            </mc:Choice>
            <mc:Fallback>
              <p:pic>
                <p:nvPicPr>
                  <p:cNvPr id="314" name="Ink 313">
                    <a:extLst>
                      <a:ext uri="{FF2B5EF4-FFF2-40B4-BE49-F238E27FC236}">
                        <a16:creationId xmlns:a16="http://schemas.microsoft.com/office/drawing/2014/main" id="{D110884F-FD90-86CB-D8B5-8971A12CC2FC}"/>
                      </a:ext>
                    </a:extLst>
                  </p:cNvPr>
                  <p:cNvPicPr/>
                  <p:nvPr/>
                </p:nvPicPr>
                <p:blipFill>
                  <a:blip r:embed="rId412"/>
                  <a:stretch>
                    <a:fillRect/>
                  </a:stretch>
                </p:blipFill>
                <p:spPr>
                  <a:xfrm>
                    <a:off x="5751656" y="6305919"/>
                    <a:ext cx="349920" cy="1569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22" name="Group 321">
              <a:extLst>
                <a:ext uri="{FF2B5EF4-FFF2-40B4-BE49-F238E27FC236}">
                  <a16:creationId xmlns:a16="http://schemas.microsoft.com/office/drawing/2014/main" id="{FF2BC44B-D357-55C8-601B-2D704AA79348}"/>
                </a:ext>
              </a:extLst>
            </p:cNvPr>
            <p:cNvGrpSpPr/>
            <p:nvPr/>
          </p:nvGrpSpPr>
          <p:grpSpPr>
            <a:xfrm>
              <a:off x="6289856" y="6117279"/>
              <a:ext cx="1112040" cy="496440"/>
              <a:chOff x="6289856" y="6117279"/>
              <a:chExt cx="1112040" cy="49644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13">
                <p14:nvContentPartPr>
                  <p14:cNvPr id="315" name="Ink 314">
                    <a:extLst>
                      <a:ext uri="{FF2B5EF4-FFF2-40B4-BE49-F238E27FC236}">
                        <a16:creationId xmlns:a16="http://schemas.microsoft.com/office/drawing/2014/main" id="{F0F372D6-0279-EF51-6E01-7646725817A3}"/>
                      </a:ext>
                    </a:extLst>
                  </p14:cNvPr>
                  <p14:cNvContentPartPr/>
                  <p14:nvPr/>
                </p14:nvContentPartPr>
                <p14:xfrm>
                  <a:off x="6289856" y="6277479"/>
                  <a:ext cx="280080" cy="160200"/>
                </p14:xfrm>
              </p:contentPart>
            </mc:Choice>
            <mc:Fallback>
              <p:pic>
                <p:nvPicPr>
                  <p:cNvPr id="315" name="Ink 314">
                    <a:extLst>
                      <a:ext uri="{FF2B5EF4-FFF2-40B4-BE49-F238E27FC236}">
                        <a16:creationId xmlns:a16="http://schemas.microsoft.com/office/drawing/2014/main" id="{F0F372D6-0279-EF51-6E01-7646725817A3}"/>
                      </a:ext>
                    </a:extLst>
                  </p:cNvPr>
                  <p:cNvPicPr/>
                  <p:nvPr/>
                </p:nvPicPr>
                <p:blipFill>
                  <a:blip r:embed="rId414"/>
                  <a:stretch>
                    <a:fillRect/>
                  </a:stretch>
                </p:blipFill>
                <p:spPr>
                  <a:xfrm>
                    <a:off x="6281216" y="6268479"/>
                    <a:ext cx="297720" cy="177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15">
                <p14:nvContentPartPr>
                  <p14:cNvPr id="316" name="Ink 315">
                    <a:extLst>
                      <a:ext uri="{FF2B5EF4-FFF2-40B4-BE49-F238E27FC236}">
                        <a16:creationId xmlns:a16="http://schemas.microsoft.com/office/drawing/2014/main" id="{7904AA85-F942-19B0-A57E-BC18063B8EAB}"/>
                      </a:ext>
                    </a:extLst>
                  </p14:cNvPr>
                  <p14:cNvContentPartPr/>
                  <p14:nvPr/>
                </p14:nvContentPartPr>
                <p14:xfrm>
                  <a:off x="6536816" y="6180279"/>
                  <a:ext cx="97920" cy="219240"/>
                </p14:xfrm>
              </p:contentPart>
            </mc:Choice>
            <mc:Fallback>
              <p:pic>
                <p:nvPicPr>
                  <p:cNvPr id="316" name="Ink 315">
                    <a:extLst>
                      <a:ext uri="{FF2B5EF4-FFF2-40B4-BE49-F238E27FC236}">
                        <a16:creationId xmlns:a16="http://schemas.microsoft.com/office/drawing/2014/main" id="{7904AA85-F942-19B0-A57E-BC18063B8EAB}"/>
                      </a:ext>
                    </a:extLst>
                  </p:cNvPr>
                  <p:cNvPicPr/>
                  <p:nvPr/>
                </p:nvPicPr>
                <p:blipFill>
                  <a:blip r:embed="rId416"/>
                  <a:stretch>
                    <a:fillRect/>
                  </a:stretch>
                </p:blipFill>
                <p:spPr>
                  <a:xfrm>
                    <a:off x="6528176" y="6171639"/>
                    <a:ext cx="115560" cy="236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17">
                <p14:nvContentPartPr>
                  <p14:cNvPr id="317" name="Ink 316">
                    <a:extLst>
                      <a:ext uri="{FF2B5EF4-FFF2-40B4-BE49-F238E27FC236}">
                        <a16:creationId xmlns:a16="http://schemas.microsoft.com/office/drawing/2014/main" id="{1E51311C-6A5C-C104-68A2-DA99FD15F761}"/>
                      </a:ext>
                    </a:extLst>
                  </p14:cNvPr>
                  <p14:cNvContentPartPr/>
                  <p14:nvPr/>
                </p14:nvContentPartPr>
                <p14:xfrm>
                  <a:off x="6672896" y="6282879"/>
                  <a:ext cx="79560" cy="115920"/>
                </p14:xfrm>
              </p:contentPart>
            </mc:Choice>
            <mc:Fallback>
              <p:pic>
                <p:nvPicPr>
                  <p:cNvPr id="317" name="Ink 316">
                    <a:extLst>
                      <a:ext uri="{FF2B5EF4-FFF2-40B4-BE49-F238E27FC236}">
                        <a16:creationId xmlns:a16="http://schemas.microsoft.com/office/drawing/2014/main" id="{1E51311C-6A5C-C104-68A2-DA99FD15F761}"/>
                      </a:ext>
                    </a:extLst>
                  </p:cNvPr>
                  <p:cNvPicPr/>
                  <p:nvPr/>
                </p:nvPicPr>
                <p:blipFill>
                  <a:blip r:embed="rId418"/>
                  <a:stretch>
                    <a:fillRect/>
                  </a:stretch>
                </p:blipFill>
                <p:spPr>
                  <a:xfrm>
                    <a:off x="6664256" y="6273879"/>
                    <a:ext cx="97200" cy="133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19">
                <p14:nvContentPartPr>
                  <p14:cNvPr id="318" name="Ink 317">
                    <a:extLst>
                      <a:ext uri="{FF2B5EF4-FFF2-40B4-BE49-F238E27FC236}">
                        <a16:creationId xmlns:a16="http://schemas.microsoft.com/office/drawing/2014/main" id="{7BD46C6C-A462-6DAC-737F-90FAAB6FC0D5}"/>
                      </a:ext>
                    </a:extLst>
                  </p14:cNvPr>
                  <p14:cNvContentPartPr/>
                  <p14:nvPr/>
                </p14:nvContentPartPr>
                <p14:xfrm>
                  <a:off x="6793496" y="6117279"/>
                  <a:ext cx="182880" cy="296280"/>
                </p14:xfrm>
              </p:contentPart>
            </mc:Choice>
            <mc:Fallback>
              <p:pic>
                <p:nvPicPr>
                  <p:cNvPr id="318" name="Ink 317">
                    <a:extLst>
                      <a:ext uri="{FF2B5EF4-FFF2-40B4-BE49-F238E27FC236}">
                        <a16:creationId xmlns:a16="http://schemas.microsoft.com/office/drawing/2014/main" id="{7BD46C6C-A462-6DAC-737F-90FAAB6FC0D5}"/>
                      </a:ext>
                    </a:extLst>
                  </p:cNvPr>
                  <p:cNvPicPr/>
                  <p:nvPr/>
                </p:nvPicPr>
                <p:blipFill>
                  <a:blip r:embed="rId420"/>
                  <a:stretch>
                    <a:fillRect/>
                  </a:stretch>
                </p:blipFill>
                <p:spPr>
                  <a:xfrm>
                    <a:off x="6784496" y="6108639"/>
                    <a:ext cx="200520" cy="313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21">
                <p14:nvContentPartPr>
                  <p14:cNvPr id="319" name="Ink 318">
                    <a:extLst>
                      <a:ext uri="{FF2B5EF4-FFF2-40B4-BE49-F238E27FC236}">
                        <a16:creationId xmlns:a16="http://schemas.microsoft.com/office/drawing/2014/main" id="{B22793A5-0EAD-E273-3679-E9C39FAC7F28}"/>
                      </a:ext>
                    </a:extLst>
                  </p14:cNvPr>
                  <p14:cNvContentPartPr/>
                  <p14:nvPr/>
                </p14:nvContentPartPr>
                <p14:xfrm>
                  <a:off x="7008416" y="6241479"/>
                  <a:ext cx="111600" cy="26640"/>
                </p14:xfrm>
              </p:contentPart>
            </mc:Choice>
            <mc:Fallback>
              <p:pic>
                <p:nvPicPr>
                  <p:cNvPr id="319" name="Ink 318">
                    <a:extLst>
                      <a:ext uri="{FF2B5EF4-FFF2-40B4-BE49-F238E27FC236}">
                        <a16:creationId xmlns:a16="http://schemas.microsoft.com/office/drawing/2014/main" id="{B22793A5-0EAD-E273-3679-E9C39FAC7F28}"/>
                      </a:ext>
                    </a:extLst>
                  </p:cNvPr>
                  <p:cNvPicPr/>
                  <p:nvPr/>
                </p:nvPicPr>
                <p:blipFill>
                  <a:blip r:embed="rId422"/>
                  <a:stretch>
                    <a:fillRect/>
                  </a:stretch>
                </p:blipFill>
                <p:spPr>
                  <a:xfrm>
                    <a:off x="6999776" y="6232479"/>
                    <a:ext cx="129240" cy="44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23">
                <p14:nvContentPartPr>
                  <p14:cNvPr id="320" name="Ink 319">
                    <a:extLst>
                      <a:ext uri="{FF2B5EF4-FFF2-40B4-BE49-F238E27FC236}">
                        <a16:creationId xmlns:a16="http://schemas.microsoft.com/office/drawing/2014/main" id="{1ADB6D61-4B7B-BB35-B7B4-2BDF78FD2863}"/>
                      </a:ext>
                    </a:extLst>
                  </p14:cNvPr>
                  <p14:cNvContentPartPr/>
                  <p14:nvPr/>
                </p14:nvContentPartPr>
                <p14:xfrm>
                  <a:off x="7029656" y="6137799"/>
                  <a:ext cx="105840" cy="250200"/>
                </p14:xfrm>
              </p:contentPart>
            </mc:Choice>
            <mc:Fallback>
              <p:pic>
                <p:nvPicPr>
                  <p:cNvPr id="320" name="Ink 319">
                    <a:extLst>
                      <a:ext uri="{FF2B5EF4-FFF2-40B4-BE49-F238E27FC236}">
                        <a16:creationId xmlns:a16="http://schemas.microsoft.com/office/drawing/2014/main" id="{1ADB6D61-4B7B-BB35-B7B4-2BDF78FD2863}"/>
                      </a:ext>
                    </a:extLst>
                  </p:cNvPr>
                  <p:cNvPicPr/>
                  <p:nvPr/>
                </p:nvPicPr>
                <p:blipFill>
                  <a:blip r:embed="rId424"/>
                  <a:stretch>
                    <a:fillRect/>
                  </a:stretch>
                </p:blipFill>
                <p:spPr>
                  <a:xfrm>
                    <a:off x="7021016" y="6129159"/>
                    <a:ext cx="123480" cy="267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25">
                <p14:nvContentPartPr>
                  <p14:cNvPr id="321" name="Ink 320">
                    <a:extLst>
                      <a:ext uri="{FF2B5EF4-FFF2-40B4-BE49-F238E27FC236}">
                        <a16:creationId xmlns:a16="http://schemas.microsoft.com/office/drawing/2014/main" id="{6FB3BD99-9FFE-7953-E172-4EF0D58E8109}"/>
                      </a:ext>
                    </a:extLst>
                  </p14:cNvPr>
                  <p14:cNvContentPartPr/>
                  <p14:nvPr/>
                </p14:nvContentPartPr>
                <p14:xfrm>
                  <a:off x="7190576" y="6277479"/>
                  <a:ext cx="211320" cy="336240"/>
                </p14:xfrm>
              </p:contentPart>
            </mc:Choice>
            <mc:Fallback>
              <p:pic>
                <p:nvPicPr>
                  <p:cNvPr id="321" name="Ink 320">
                    <a:extLst>
                      <a:ext uri="{FF2B5EF4-FFF2-40B4-BE49-F238E27FC236}">
                        <a16:creationId xmlns:a16="http://schemas.microsoft.com/office/drawing/2014/main" id="{6FB3BD99-9FFE-7953-E172-4EF0D58E8109}"/>
                      </a:ext>
                    </a:extLst>
                  </p:cNvPr>
                  <p:cNvPicPr/>
                  <p:nvPr/>
                </p:nvPicPr>
                <p:blipFill>
                  <a:blip r:embed="rId426"/>
                  <a:stretch>
                    <a:fillRect/>
                  </a:stretch>
                </p:blipFill>
                <p:spPr>
                  <a:xfrm>
                    <a:off x="7181576" y="6268479"/>
                    <a:ext cx="228960" cy="3538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47" name="Group 346">
              <a:extLst>
                <a:ext uri="{FF2B5EF4-FFF2-40B4-BE49-F238E27FC236}">
                  <a16:creationId xmlns:a16="http://schemas.microsoft.com/office/drawing/2014/main" id="{A86D68B2-A0E8-A811-74E2-85768CE70969}"/>
                </a:ext>
              </a:extLst>
            </p:cNvPr>
            <p:cNvGrpSpPr/>
            <p:nvPr/>
          </p:nvGrpSpPr>
          <p:grpSpPr>
            <a:xfrm>
              <a:off x="7606016" y="6067959"/>
              <a:ext cx="746280" cy="407520"/>
              <a:chOff x="7606016" y="6067959"/>
              <a:chExt cx="746280" cy="4075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27">
                <p14:nvContentPartPr>
                  <p14:cNvPr id="325" name="Ink 324">
                    <a:extLst>
                      <a:ext uri="{FF2B5EF4-FFF2-40B4-BE49-F238E27FC236}">
                        <a16:creationId xmlns:a16="http://schemas.microsoft.com/office/drawing/2014/main" id="{A14153F0-B3E0-73B2-A78E-88E3FBA1DF0D}"/>
                      </a:ext>
                    </a:extLst>
                  </p14:cNvPr>
                  <p14:cNvContentPartPr/>
                  <p14:nvPr/>
                </p14:nvContentPartPr>
                <p14:xfrm>
                  <a:off x="7606016" y="6084879"/>
                  <a:ext cx="162000" cy="390600"/>
                </p14:xfrm>
              </p:contentPart>
            </mc:Choice>
            <mc:Fallback>
              <p:pic>
                <p:nvPicPr>
                  <p:cNvPr id="325" name="Ink 324">
                    <a:extLst>
                      <a:ext uri="{FF2B5EF4-FFF2-40B4-BE49-F238E27FC236}">
                        <a16:creationId xmlns:a16="http://schemas.microsoft.com/office/drawing/2014/main" id="{A14153F0-B3E0-73B2-A78E-88E3FBA1DF0D}"/>
                      </a:ext>
                    </a:extLst>
                  </p:cNvPr>
                  <p:cNvPicPr/>
                  <p:nvPr/>
                </p:nvPicPr>
                <p:blipFill>
                  <a:blip r:embed="rId428"/>
                  <a:stretch>
                    <a:fillRect/>
                  </a:stretch>
                </p:blipFill>
                <p:spPr>
                  <a:xfrm>
                    <a:off x="7597016" y="6075879"/>
                    <a:ext cx="179640" cy="408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29">
                <p14:nvContentPartPr>
                  <p14:cNvPr id="326" name="Ink 325">
                    <a:extLst>
                      <a:ext uri="{FF2B5EF4-FFF2-40B4-BE49-F238E27FC236}">
                        <a16:creationId xmlns:a16="http://schemas.microsoft.com/office/drawing/2014/main" id="{EDBB5197-3062-4B7B-7CFD-52DD1C23460A}"/>
                      </a:ext>
                    </a:extLst>
                  </p14:cNvPr>
                  <p14:cNvContentPartPr/>
                  <p14:nvPr/>
                </p14:nvContentPartPr>
                <p14:xfrm>
                  <a:off x="7709336" y="6347679"/>
                  <a:ext cx="135000" cy="47880"/>
                </p14:xfrm>
              </p:contentPart>
            </mc:Choice>
            <mc:Fallback>
              <p:pic>
                <p:nvPicPr>
                  <p:cNvPr id="326" name="Ink 325">
                    <a:extLst>
                      <a:ext uri="{FF2B5EF4-FFF2-40B4-BE49-F238E27FC236}">
                        <a16:creationId xmlns:a16="http://schemas.microsoft.com/office/drawing/2014/main" id="{EDBB5197-3062-4B7B-7CFD-52DD1C23460A}"/>
                      </a:ext>
                    </a:extLst>
                  </p:cNvPr>
                  <p:cNvPicPr/>
                  <p:nvPr/>
                </p:nvPicPr>
                <p:blipFill>
                  <a:blip r:embed="rId430"/>
                  <a:stretch>
                    <a:fillRect/>
                  </a:stretch>
                </p:blipFill>
                <p:spPr>
                  <a:xfrm>
                    <a:off x="7700696" y="6338679"/>
                    <a:ext cx="152640" cy="65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31">
                <p14:nvContentPartPr>
                  <p14:cNvPr id="327" name="Ink 326">
                    <a:extLst>
                      <a:ext uri="{FF2B5EF4-FFF2-40B4-BE49-F238E27FC236}">
                        <a16:creationId xmlns:a16="http://schemas.microsoft.com/office/drawing/2014/main" id="{B0C8597D-9D09-CC2B-1C5D-D0B99913E6A6}"/>
                      </a:ext>
                    </a:extLst>
                  </p14:cNvPr>
                  <p14:cNvContentPartPr/>
                  <p14:nvPr/>
                </p14:nvContentPartPr>
                <p14:xfrm>
                  <a:off x="7908776" y="6281079"/>
                  <a:ext cx="182520" cy="124920"/>
                </p14:xfrm>
              </p:contentPart>
            </mc:Choice>
            <mc:Fallback>
              <p:pic>
                <p:nvPicPr>
                  <p:cNvPr id="327" name="Ink 326">
                    <a:extLst>
                      <a:ext uri="{FF2B5EF4-FFF2-40B4-BE49-F238E27FC236}">
                        <a16:creationId xmlns:a16="http://schemas.microsoft.com/office/drawing/2014/main" id="{B0C8597D-9D09-CC2B-1C5D-D0B99913E6A6}"/>
                      </a:ext>
                    </a:extLst>
                  </p:cNvPr>
                  <p:cNvPicPr/>
                  <p:nvPr/>
                </p:nvPicPr>
                <p:blipFill>
                  <a:blip r:embed="rId432"/>
                  <a:stretch>
                    <a:fillRect/>
                  </a:stretch>
                </p:blipFill>
                <p:spPr>
                  <a:xfrm>
                    <a:off x="7900136" y="6272079"/>
                    <a:ext cx="200160" cy="142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33">
                <p14:nvContentPartPr>
                  <p14:cNvPr id="328" name="Ink 327">
                    <a:extLst>
                      <a:ext uri="{FF2B5EF4-FFF2-40B4-BE49-F238E27FC236}">
                        <a16:creationId xmlns:a16="http://schemas.microsoft.com/office/drawing/2014/main" id="{FA1B5FA3-B651-B73E-52DF-85D8A6D3A3C7}"/>
                      </a:ext>
                    </a:extLst>
                  </p14:cNvPr>
                  <p14:cNvContentPartPr/>
                  <p14:nvPr/>
                </p14:nvContentPartPr>
                <p14:xfrm>
                  <a:off x="8071856" y="6192519"/>
                  <a:ext cx="171000" cy="195840"/>
                </p14:xfrm>
              </p:contentPart>
            </mc:Choice>
            <mc:Fallback>
              <p:pic>
                <p:nvPicPr>
                  <p:cNvPr id="328" name="Ink 327">
                    <a:extLst>
                      <a:ext uri="{FF2B5EF4-FFF2-40B4-BE49-F238E27FC236}">
                        <a16:creationId xmlns:a16="http://schemas.microsoft.com/office/drawing/2014/main" id="{FA1B5FA3-B651-B73E-52DF-85D8A6D3A3C7}"/>
                      </a:ext>
                    </a:extLst>
                  </p:cNvPr>
                  <p:cNvPicPr/>
                  <p:nvPr/>
                </p:nvPicPr>
                <p:blipFill>
                  <a:blip r:embed="rId434"/>
                  <a:stretch>
                    <a:fillRect/>
                  </a:stretch>
                </p:blipFill>
                <p:spPr>
                  <a:xfrm>
                    <a:off x="8063216" y="6183519"/>
                    <a:ext cx="188640" cy="213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35">
                <p14:nvContentPartPr>
                  <p14:cNvPr id="329" name="Ink 328">
                    <a:extLst>
                      <a:ext uri="{FF2B5EF4-FFF2-40B4-BE49-F238E27FC236}">
                        <a16:creationId xmlns:a16="http://schemas.microsoft.com/office/drawing/2014/main" id="{E515DE1E-8158-98EF-CFF7-9E1BCEB3FDFB}"/>
                      </a:ext>
                    </a:extLst>
                  </p14:cNvPr>
                  <p14:cNvContentPartPr/>
                  <p14:nvPr/>
                </p14:nvContentPartPr>
                <p14:xfrm>
                  <a:off x="8256896" y="6067959"/>
                  <a:ext cx="95400" cy="331200"/>
                </p14:xfrm>
              </p:contentPart>
            </mc:Choice>
            <mc:Fallback>
              <p:pic>
                <p:nvPicPr>
                  <p:cNvPr id="329" name="Ink 328">
                    <a:extLst>
                      <a:ext uri="{FF2B5EF4-FFF2-40B4-BE49-F238E27FC236}">
                        <a16:creationId xmlns:a16="http://schemas.microsoft.com/office/drawing/2014/main" id="{E515DE1E-8158-98EF-CFF7-9E1BCEB3FDFB}"/>
                      </a:ext>
                    </a:extLst>
                  </p:cNvPr>
                  <p:cNvPicPr/>
                  <p:nvPr/>
                </p:nvPicPr>
                <p:blipFill>
                  <a:blip r:embed="rId436"/>
                  <a:stretch>
                    <a:fillRect/>
                  </a:stretch>
                </p:blipFill>
                <p:spPr>
                  <a:xfrm>
                    <a:off x="8247896" y="6058959"/>
                    <a:ext cx="113040" cy="3488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46" name="Group 345">
              <a:extLst>
                <a:ext uri="{FF2B5EF4-FFF2-40B4-BE49-F238E27FC236}">
                  <a16:creationId xmlns:a16="http://schemas.microsoft.com/office/drawing/2014/main" id="{34475117-CEAC-6D63-DD75-28B8D4F7D42F}"/>
                </a:ext>
              </a:extLst>
            </p:cNvPr>
            <p:cNvGrpSpPr/>
            <p:nvPr/>
          </p:nvGrpSpPr>
          <p:grpSpPr>
            <a:xfrm>
              <a:off x="8552816" y="6190359"/>
              <a:ext cx="151920" cy="122760"/>
              <a:chOff x="8552816" y="6190359"/>
              <a:chExt cx="151920" cy="12276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37">
                <p14:nvContentPartPr>
                  <p14:cNvPr id="330" name="Ink 329">
                    <a:extLst>
                      <a:ext uri="{FF2B5EF4-FFF2-40B4-BE49-F238E27FC236}">
                        <a16:creationId xmlns:a16="http://schemas.microsoft.com/office/drawing/2014/main" id="{1CD8A572-37C3-0423-1A47-86D8115A913B}"/>
                      </a:ext>
                    </a:extLst>
                  </p14:cNvPr>
                  <p14:cNvContentPartPr/>
                  <p14:nvPr/>
                </p14:nvContentPartPr>
                <p14:xfrm>
                  <a:off x="8552816" y="6240039"/>
                  <a:ext cx="29520" cy="73080"/>
                </p14:xfrm>
              </p:contentPart>
            </mc:Choice>
            <mc:Fallback>
              <p:pic>
                <p:nvPicPr>
                  <p:cNvPr id="330" name="Ink 329">
                    <a:extLst>
                      <a:ext uri="{FF2B5EF4-FFF2-40B4-BE49-F238E27FC236}">
                        <a16:creationId xmlns:a16="http://schemas.microsoft.com/office/drawing/2014/main" id="{1CD8A572-37C3-0423-1A47-86D8115A913B}"/>
                      </a:ext>
                    </a:extLst>
                  </p:cNvPr>
                  <p:cNvPicPr/>
                  <p:nvPr/>
                </p:nvPicPr>
                <p:blipFill>
                  <a:blip r:embed="rId438"/>
                  <a:stretch>
                    <a:fillRect/>
                  </a:stretch>
                </p:blipFill>
                <p:spPr>
                  <a:xfrm>
                    <a:off x="8543816" y="6231039"/>
                    <a:ext cx="47160" cy="90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39">
                <p14:nvContentPartPr>
                  <p14:cNvPr id="331" name="Ink 330">
                    <a:extLst>
                      <a:ext uri="{FF2B5EF4-FFF2-40B4-BE49-F238E27FC236}">
                        <a16:creationId xmlns:a16="http://schemas.microsoft.com/office/drawing/2014/main" id="{F6944EC4-C6B5-DE9B-A812-A1F6FD2032E9}"/>
                      </a:ext>
                    </a:extLst>
                  </p14:cNvPr>
                  <p14:cNvContentPartPr/>
                  <p14:nvPr/>
                </p14:nvContentPartPr>
                <p14:xfrm>
                  <a:off x="8556416" y="6190359"/>
                  <a:ext cx="148320" cy="102960"/>
                </p14:xfrm>
              </p:contentPart>
            </mc:Choice>
            <mc:Fallback>
              <p:pic>
                <p:nvPicPr>
                  <p:cNvPr id="331" name="Ink 330">
                    <a:extLst>
                      <a:ext uri="{FF2B5EF4-FFF2-40B4-BE49-F238E27FC236}">
                        <a16:creationId xmlns:a16="http://schemas.microsoft.com/office/drawing/2014/main" id="{F6944EC4-C6B5-DE9B-A812-A1F6FD2032E9}"/>
                      </a:ext>
                    </a:extLst>
                  </p:cNvPr>
                  <p:cNvPicPr/>
                  <p:nvPr/>
                </p:nvPicPr>
                <p:blipFill>
                  <a:blip r:embed="rId440"/>
                  <a:stretch>
                    <a:fillRect/>
                  </a:stretch>
                </p:blipFill>
                <p:spPr>
                  <a:xfrm>
                    <a:off x="8547416" y="6181359"/>
                    <a:ext cx="165960" cy="1206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45" name="Group 344">
              <a:extLst>
                <a:ext uri="{FF2B5EF4-FFF2-40B4-BE49-F238E27FC236}">
                  <a16:creationId xmlns:a16="http://schemas.microsoft.com/office/drawing/2014/main" id="{66CA51CE-8C58-7016-D7ED-9B1B143C5944}"/>
                </a:ext>
              </a:extLst>
            </p:cNvPr>
            <p:cNvGrpSpPr/>
            <p:nvPr/>
          </p:nvGrpSpPr>
          <p:grpSpPr>
            <a:xfrm>
              <a:off x="9040256" y="6004959"/>
              <a:ext cx="1281240" cy="348120"/>
              <a:chOff x="9040256" y="6004959"/>
              <a:chExt cx="1281240" cy="3481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41">
                <p14:nvContentPartPr>
                  <p14:cNvPr id="332" name="Ink 331">
                    <a:extLst>
                      <a:ext uri="{FF2B5EF4-FFF2-40B4-BE49-F238E27FC236}">
                        <a16:creationId xmlns:a16="http://schemas.microsoft.com/office/drawing/2014/main" id="{14C94FF4-5704-4544-6BA3-F0489740D76B}"/>
                      </a:ext>
                    </a:extLst>
                  </p14:cNvPr>
                  <p14:cNvContentPartPr/>
                  <p14:nvPr/>
                </p14:nvContentPartPr>
                <p14:xfrm>
                  <a:off x="9040256" y="6144279"/>
                  <a:ext cx="43920" cy="154080"/>
                </p14:xfrm>
              </p:contentPart>
            </mc:Choice>
            <mc:Fallback>
              <p:pic>
                <p:nvPicPr>
                  <p:cNvPr id="332" name="Ink 331">
                    <a:extLst>
                      <a:ext uri="{FF2B5EF4-FFF2-40B4-BE49-F238E27FC236}">
                        <a16:creationId xmlns:a16="http://schemas.microsoft.com/office/drawing/2014/main" id="{14C94FF4-5704-4544-6BA3-F0489740D76B}"/>
                      </a:ext>
                    </a:extLst>
                  </p:cNvPr>
                  <p:cNvPicPr/>
                  <p:nvPr/>
                </p:nvPicPr>
                <p:blipFill>
                  <a:blip r:embed="rId442"/>
                  <a:stretch>
                    <a:fillRect/>
                  </a:stretch>
                </p:blipFill>
                <p:spPr>
                  <a:xfrm>
                    <a:off x="9031616" y="6135639"/>
                    <a:ext cx="61560" cy="171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43">
                <p14:nvContentPartPr>
                  <p14:cNvPr id="333" name="Ink 332">
                    <a:extLst>
                      <a:ext uri="{FF2B5EF4-FFF2-40B4-BE49-F238E27FC236}">
                        <a16:creationId xmlns:a16="http://schemas.microsoft.com/office/drawing/2014/main" id="{37619F59-2825-E2B4-E14E-8EE0C24BD790}"/>
                      </a:ext>
                    </a:extLst>
                  </p14:cNvPr>
                  <p14:cNvContentPartPr/>
                  <p14:nvPr/>
                </p14:nvContentPartPr>
                <p14:xfrm>
                  <a:off x="9119816" y="6159759"/>
                  <a:ext cx="126360" cy="190800"/>
                </p14:xfrm>
              </p:contentPart>
            </mc:Choice>
            <mc:Fallback>
              <p:pic>
                <p:nvPicPr>
                  <p:cNvPr id="333" name="Ink 332">
                    <a:extLst>
                      <a:ext uri="{FF2B5EF4-FFF2-40B4-BE49-F238E27FC236}">
                        <a16:creationId xmlns:a16="http://schemas.microsoft.com/office/drawing/2014/main" id="{37619F59-2825-E2B4-E14E-8EE0C24BD790}"/>
                      </a:ext>
                    </a:extLst>
                  </p:cNvPr>
                  <p:cNvPicPr/>
                  <p:nvPr/>
                </p:nvPicPr>
                <p:blipFill>
                  <a:blip r:embed="rId444"/>
                  <a:stretch>
                    <a:fillRect/>
                  </a:stretch>
                </p:blipFill>
                <p:spPr>
                  <a:xfrm>
                    <a:off x="9111176" y="6151119"/>
                    <a:ext cx="144000" cy="208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45">
                <p14:nvContentPartPr>
                  <p14:cNvPr id="334" name="Ink 333">
                    <a:extLst>
                      <a:ext uri="{FF2B5EF4-FFF2-40B4-BE49-F238E27FC236}">
                        <a16:creationId xmlns:a16="http://schemas.microsoft.com/office/drawing/2014/main" id="{66E78E05-7612-25CD-4BAC-66BAB8818B83}"/>
                      </a:ext>
                    </a:extLst>
                  </p14:cNvPr>
                  <p14:cNvContentPartPr/>
                  <p14:nvPr/>
                </p14:nvContentPartPr>
                <p14:xfrm>
                  <a:off x="9129896" y="6234999"/>
                  <a:ext cx="243360" cy="39240"/>
                </p14:xfrm>
              </p:contentPart>
            </mc:Choice>
            <mc:Fallback>
              <p:pic>
                <p:nvPicPr>
                  <p:cNvPr id="334" name="Ink 333">
                    <a:extLst>
                      <a:ext uri="{FF2B5EF4-FFF2-40B4-BE49-F238E27FC236}">
                        <a16:creationId xmlns:a16="http://schemas.microsoft.com/office/drawing/2014/main" id="{66E78E05-7612-25CD-4BAC-66BAB8818B83}"/>
                      </a:ext>
                    </a:extLst>
                  </p:cNvPr>
                  <p:cNvPicPr/>
                  <p:nvPr/>
                </p:nvPicPr>
                <p:blipFill>
                  <a:blip r:embed="rId446"/>
                  <a:stretch>
                    <a:fillRect/>
                  </a:stretch>
                </p:blipFill>
                <p:spPr>
                  <a:xfrm>
                    <a:off x="9120896" y="6225999"/>
                    <a:ext cx="261000" cy="56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47">
                <p14:nvContentPartPr>
                  <p14:cNvPr id="335" name="Ink 334">
                    <a:extLst>
                      <a:ext uri="{FF2B5EF4-FFF2-40B4-BE49-F238E27FC236}">
                        <a16:creationId xmlns:a16="http://schemas.microsoft.com/office/drawing/2014/main" id="{25FAD928-2C25-0054-E37F-0176CB786248}"/>
                      </a:ext>
                    </a:extLst>
                  </p14:cNvPr>
                  <p14:cNvContentPartPr/>
                  <p14:nvPr/>
                </p14:nvContentPartPr>
                <p14:xfrm>
                  <a:off x="9421496" y="6121239"/>
                  <a:ext cx="126360" cy="218160"/>
                </p14:xfrm>
              </p:contentPart>
            </mc:Choice>
            <mc:Fallback>
              <p:pic>
                <p:nvPicPr>
                  <p:cNvPr id="335" name="Ink 334">
                    <a:extLst>
                      <a:ext uri="{FF2B5EF4-FFF2-40B4-BE49-F238E27FC236}">
                        <a16:creationId xmlns:a16="http://schemas.microsoft.com/office/drawing/2014/main" id="{25FAD928-2C25-0054-E37F-0176CB786248}"/>
                      </a:ext>
                    </a:extLst>
                  </p:cNvPr>
                  <p:cNvPicPr/>
                  <p:nvPr/>
                </p:nvPicPr>
                <p:blipFill>
                  <a:blip r:embed="rId448"/>
                  <a:stretch>
                    <a:fillRect/>
                  </a:stretch>
                </p:blipFill>
                <p:spPr>
                  <a:xfrm>
                    <a:off x="9412856" y="6112599"/>
                    <a:ext cx="144000" cy="235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49">
                <p14:nvContentPartPr>
                  <p14:cNvPr id="336" name="Ink 335">
                    <a:extLst>
                      <a:ext uri="{FF2B5EF4-FFF2-40B4-BE49-F238E27FC236}">
                        <a16:creationId xmlns:a16="http://schemas.microsoft.com/office/drawing/2014/main" id="{FEAC5D0E-D892-D6F8-95A2-9EBBBA54C5F3}"/>
                      </a:ext>
                    </a:extLst>
                  </p14:cNvPr>
                  <p14:cNvContentPartPr/>
                  <p14:nvPr/>
                </p14:nvContentPartPr>
                <p14:xfrm>
                  <a:off x="9665936" y="6103959"/>
                  <a:ext cx="45000" cy="209160"/>
                </p14:xfrm>
              </p:contentPart>
            </mc:Choice>
            <mc:Fallback>
              <p:pic>
                <p:nvPicPr>
                  <p:cNvPr id="336" name="Ink 335">
                    <a:extLst>
                      <a:ext uri="{FF2B5EF4-FFF2-40B4-BE49-F238E27FC236}">
                        <a16:creationId xmlns:a16="http://schemas.microsoft.com/office/drawing/2014/main" id="{FEAC5D0E-D892-D6F8-95A2-9EBBBA54C5F3}"/>
                      </a:ext>
                    </a:extLst>
                  </p:cNvPr>
                  <p:cNvPicPr/>
                  <p:nvPr/>
                </p:nvPicPr>
                <p:blipFill>
                  <a:blip r:embed="rId450"/>
                  <a:stretch>
                    <a:fillRect/>
                  </a:stretch>
                </p:blipFill>
                <p:spPr>
                  <a:xfrm>
                    <a:off x="9656936" y="6094959"/>
                    <a:ext cx="62640" cy="226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51">
                <p14:nvContentPartPr>
                  <p14:cNvPr id="337" name="Ink 336">
                    <a:extLst>
                      <a:ext uri="{FF2B5EF4-FFF2-40B4-BE49-F238E27FC236}">
                        <a16:creationId xmlns:a16="http://schemas.microsoft.com/office/drawing/2014/main" id="{D0A742D9-C331-ACD0-1778-D3137553EF0A}"/>
                      </a:ext>
                    </a:extLst>
                  </p14:cNvPr>
                  <p14:cNvContentPartPr/>
                  <p14:nvPr/>
                </p14:nvContentPartPr>
                <p14:xfrm>
                  <a:off x="9723896" y="6226359"/>
                  <a:ext cx="90000" cy="92520"/>
                </p14:xfrm>
              </p:contentPart>
            </mc:Choice>
            <mc:Fallback>
              <p:pic>
                <p:nvPicPr>
                  <p:cNvPr id="337" name="Ink 336">
                    <a:extLst>
                      <a:ext uri="{FF2B5EF4-FFF2-40B4-BE49-F238E27FC236}">
                        <a16:creationId xmlns:a16="http://schemas.microsoft.com/office/drawing/2014/main" id="{D0A742D9-C331-ACD0-1778-D3137553EF0A}"/>
                      </a:ext>
                    </a:extLst>
                  </p:cNvPr>
                  <p:cNvPicPr/>
                  <p:nvPr/>
                </p:nvPicPr>
                <p:blipFill>
                  <a:blip r:embed="rId452"/>
                  <a:stretch>
                    <a:fillRect/>
                  </a:stretch>
                </p:blipFill>
                <p:spPr>
                  <a:xfrm>
                    <a:off x="9715256" y="6217719"/>
                    <a:ext cx="107640" cy="110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53">
                <p14:nvContentPartPr>
                  <p14:cNvPr id="338" name="Ink 337">
                    <a:extLst>
                      <a:ext uri="{FF2B5EF4-FFF2-40B4-BE49-F238E27FC236}">
                        <a16:creationId xmlns:a16="http://schemas.microsoft.com/office/drawing/2014/main" id="{AE36C36B-C4DA-0763-7230-C238915EAD9E}"/>
                      </a:ext>
                    </a:extLst>
                  </p14:cNvPr>
                  <p14:cNvContentPartPr/>
                  <p14:nvPr/>
                </p14:nvContentPartPr>
                <p14:xfrm>
                  <a:off x="9859256" y="6213039"/>
                  <a:ext cx="163800" cy="81720"/>
                </p14:xfrm>
              </p:contentPart>
            </mc:Choice>
            <mc:Fallback>
              <p:pic>
                <p:nvPicPr>
                  <p:cNvPr id="338" name="Ink 337">
                    <a:extLst>
                      <a:ext uri="{FF2B5EF4-FFF2-40B4-BE49-F238E27FC236}">
                        <a16:creationId xmlns:a16="http://schemas.microsoft.com/office/drawing/2014/main" id="{AE36C36B-C4DA-0763-7230-C238915EAD9E}"/>
                      </a:ext>
                    </a:extLst>
                  </p:cNvPr>
                  <p:cNvPicPr/>
                  <p:nvPr/>
                </p:nvPicPr>
                <p:blipFill>
                  <a:blip r:embed="rId454"/>
                  <a:stretch>
                    <a:fillRect/>
                  </a:stretch>
                </p:blipFill>
                <p:spPr>
                  <a:xfrm>
                    <a:off x="9850616" y="6204039"/>
                    <a:ext cx="181440" cy="99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55">
                <p14:nvContentPartPr>
                  <p14:cNvPr id="339" name="Ink 338">
                    <a:extLst>
                      <a:ext uri="{FF2B5EF4-FFF2-40B4-BE49-F238E27FC236}">
                        <a16:creationId xmlns:a16="http://schemas.microsoft.com/office/drawing/2014/main" id="{79D0E3E2-840A-3C7D-6FEF-AA56E95BDF4C}"/>
                      </a:ext>
                    </a:extLst>
                  </p14:cNvPr>
                  <p14:cNvContentPartPr/>
                  <p14:nvPr/>
                </p14:nvContentPartPr>
                <p14:xfrm>
                  <a:off x="10096856" y="6004959"/>
                  <a:ext cx="224640" cy="348120"/>
                </p14:xfrm>
              </p:contentPart>
            </mc:Choice>
            <mc:Fallback>
              <p:pic>
                <p:nvPicPr>
                  <p:cNvPr id="339" name="Ink 338">
                    <a:extLst>
                      <a:ext uri="{FF2B5EF4-FFF2-40B4-BE49-F238E27FC236}">
                        <a16:creationId xmlns:a16="http://schemas.microsoft.com/office/drawing/2014/main" id="{79D0E3E2-840A-3C7D-6FEF-AA56E95BDF4C}"/>
                      </a:ext>
                    </a:extLst>
                  </p:cNvPr>
                  <p:cNvPicPr/>
                  <p:nvPr/>
                </p:nvPicPr>
                <p:blipFill>
                  <a:blip r:embed="rId456"/>
                  <a:stretch>
                    <a:fillRect/>
                  </a:stretch>
                </p:blipFill>
                <p:spPr>
                  <a:xfrm>
                    <a:off x="10088216" y="5995959"/>
                    <a:ext cx="242280" cy="3657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44" name="Group 343">
              <a:extLst>
                <a:ext uri="{FF2B5EF4-FFF2-40B4-BE49-F238E27FC236}">
                  <a16:creationId xmlns:a16="http://schemas.microsoft.com/office/drawing/2014/main" id="{CDAC2CD1-58CE-37EE-EC98-4EEEED353A5A}"/>
                </a:ext>
              </a:extLst>
            </p:cNvPr>
            <p:cNvGrpSpPr/>
            <p:nvPr/>
          </p:nvGrpSpPr>
          <p:grpSpPr>
            <a:xfrm>
              <a:off x="10593296" y="6033039"/>
              <a:ext cx="848880" cy="316080"/>
              <a:chOff x="10593296" y="6033039"/>
              <a:chExt cx="848880" cy="3160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57">
                <p14:nvContentPartPr>
                  <p14:cNvPr id="340" name="Ink 339">
                    <a:extLst>
                      <a:ext uri="{FF2B5EF4-FFF2-40B4-BE49-F238E27FC236}">
                        <a16:creationId xmlns:a16="http://schemas.microsoft.com/office/drawing/2014/main" id="{413CF0FC-0482-A8DD-A218-0CE1B618E2B2}"/>
                      </a:ext>
                    </a:extLst>
                  </p14:cNvPr>
                  <p14:cNvContentPartPr/>
                  <p14:nvPr/>
                </p14:nvContentPartPr>
                <p14:xfrm>
                  <a:off x="10609496" y="6033039"/>
                  <a:ext cx="72720" cy="316080"/>
                </p14:xfrm>
              </p:contentPart>
            </mc:Choice>
            <mc:Fallback>
              <p:pic>
                <p:nvPicPr>
                  <p:cNvPr id="340" name="Ink 339">
                    <a:extLst>
                      <a:ext uri="{FF2B5EF4-FFF2-40B4-BE49-F238E27FC236}">
                        <a16:creationId xmlns:a16="http://schemas.microsoft.com/office/drawing/2014/main" id="{413CF0FC-0482-A8DD-A218-0CE1B618E2B2}"/>
                      </a:ext>
                    </a:extLst>
                  </p:cNvPr>
                  <p:cNvPicPr/>
                  <p:nvPr/>
                </p:nvPicPr>
                <p:blipFill>
                  <a:blip r:embed="rId458"/>
                  <a:stretch>
                    <a:fillRect/>
                  </a:stretch>
                </p:blipFill>
                <p:spPr>
                  <a:xfrm>
                    <a:off x="10600856" y="6024399"/>
                    <a:ext cx="90360" cy="333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59">
                <p14:nvContentPartPr>
                  <p14:cNvPr id="341" name="Ink 340">
                    <a:extLst>
                      <a:ext uri="{FF2B5EF4-FFF2-40B4-BE49-F238E27FC236}">
                        <a16:creationId xmlns:a16="http://schemas.microsoft.com/office/drawing/2014/main" id="{3129EA40-1A1F-F5BD-51F9-9430361E6B64}"/>
                      </a:ext>
                    </a:extLst>
                  </p14:cNvPr>
                  <p14:cNvContentPartPr/>
                  <p14:nvPr/>
                </p14:nvContentPartPr>
                <p14:xfrm>
                  <a:off x="10593296" y="6197559"/>
                  <a:ext cx="291960" cy="100080"/>
                </p14:xfrm>
              </p:contentPart>
            </mc:Choice>
            <mc:Fallback>
              <p:pic>
                <p:nvPicPr>
                  <p:cNvPr id="341" name="Ink 340">
                    <a:extLst>
                      <a:ext uri="{FF2B5EF4-FFF2-40B4-BE49-F238E27FC236}">
                        <a16:creationId xmlns:a16="http://schemas.microsoft.com/office/drawing/2014/main" id="{3129EA40-1A1F-F5BD-51F9-9430361E6B64}"/>
                      </a:ext>
                    </a:extLst>
                  </p:cNvPr>
                  <p:cNvPicPr/>
                  <p:nvPr/>
                </p:nvPicPr>
                <p:blipFill>
                  <a:blip r:embed="rId460"/>
                  <a:stretch>
                    <a:fillRect/>
                  </a:stretch>
                </p:blipFill>
                <p:spPr>
                  <a:xfrm>
                    <a:off x="10584656" y="6188559"/>
                    <a:ext cx="309600" cy="117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61">
                <p14:nvContentPartPr>
                  <p14:cNvPr id="342" name="Ink 341">
                    <a:extLst>
                      <a:ext uri="{FF2B5EF4-FFF2-40B4-BE49-F238E27FC236}">
                        <a16:creationId xmlns:a16="http://schemas.microsoft.com/office/drawing/2014/main" id="{F9E7D97D-0E87-0A51-60FA-58598859BF93}"/>
                      </a:ext>
                    </a:extLst>
                  </p14:cNvPr>
                  <p14:cNvContentPartPr/>
                  <p14:nvPr/>
                </p14:nvContentPartPr>
                <p14:xfrm>
                  <a:off x="10932416" y="6224559"/>
                  <a:ext cx="245520" cy="78840"/>
                </p14:xfrm>
              </p:contentPart>
            </mc:Choice>
            <mc:Fallback>
              <p:pic>
                <p:nvPicPr>
                  <p:cNvPr id="342" name="Ink 341">
                    <a:extLst>
                      <a:ext uri="{FF2B5EF4-FFF2-40B4-BE49-F238E27FC236}">
                        <a16:creationId xmlns:a16="http://schemas.microsoft.com/office/drawing/2014/main" id="{F9E7D97D-0E87-0A51-60FA-58598859BF93}"/>
                      </a:ext>
                    </a:extLst>
                  </p:cNvPr>
                  <p:cNvPicPr/>
                  <p:nvPr/>
                </p:nvPicPr>
                <p:blipFill>
                  <a:blip r:embed="rId462"/>
                  <a:stretch>
                    <a:fillRect/>
                  </a:stretch>
                </p:blipFill>
                <p:spPr>
                  <a:xfrm>
                    <a:off x="10923776" y="6215559"/>
                    <a:ext cx="263160" cy="96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63">
                <p14:nvContentPartPr>
                  <p14:cNvPr id="343" name="Ink 342">
                    <a:extLst>
                      <a:ext uri="{FF2B5EF4-FFF2-40B4-BE49-F238E27FC236}">
                        <a16:creationId xmlns:a16="http://schemas.microsoft.com/office/drawing/2014/main" id="{CD106A07-3CF3-4F3A-78EE-427B7B1D8F1D}"/>
                      </a:ext>
                    </a:extLst>
                  </p14:cNvPr>
                  <p14:cNvContentPartPr/>
                  <p14:nvPr/>
                </p14:nvContentPartPr>
                <p14:xfrm>
                  <a:off x="11309336" y="6152919"/>
                  <a:ext cx="132840" cy="94320"/>
                </p14:xfrm>
              </p:contentPart>
            </mc:Choice>
            <mc:Fallback>
              <p:pic>
                <p:nvPicPr>
                  <p:cNvPr id="343" name="Ink 342">
                    <a:extLst>
                      <a:ext uri="{FF2B5EF4-FFF2-40B4-BE49-F238E27FC236}">
                        <a16:creationId xmlns:a16="http://schemas.microsoft.com/office/drawing/2014/main" id="{CD106A07-3CF3-4F3A-78EE-427B7B1D8F1D}"/>
                      </a:ext>
                    </a:extLst>
                  </p:cNvPr>
                  <p:cNvPicPr/>
                  <p:nvPr/>
                </p:nvPicPr>
                <p:blipFill>
                  <a:blip r:embed="rId464"/>
                  <a:stretch>
                    <a:fillRect/>
                  </a:stretch>
                </p:blipFill>
                <p:spPr>
                  <a:xfrm>
                    <a:off x="11300336" y="6144279"/>
                    <a:ext cx="150480" cy="1119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54" name="Group 353">
              <a:extLst>
                <a:ext uri="{FF2B5EF4-FFF2-40B4-BE49-F238E27FC236}">
                  <a16:creationId xmlns:a16="http://schemas.microsoft.com/office/drawing/2014/main" id="{7EA334E4-4C35-29F4-2D65-A6E3413CE46F}"/>
                </a:ext>
              </a:extLst>
            </p:cNvPr>
            <p:cNvGrpSpPr/>
            <p:nvPr/>
          </p:nvGrpSpPr>
          <p:grpSpPr>
            <a:xfrm>
              <a:off x="8180936" y="6510399"/>
              <a:ext cx="909000" cy="278640"/>
              <a:chOff x="8180936" y="6510399"/>
              <a:chExt cx="909000" cy="27864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65">
                <p14:nvContentPartPr>
                  <p14:cNvPr id="348" name="Ink 347">
                    <a:extLst>
                      <a:ext uri="{FF2B5EF4-FFF2-40B4-BE49-F238E27FC236}">
                        <a16:creationId xmlns:a16="http://schemas.microsoft.com/office/drawing/2014/main" id="{DA5A3E59-A9E7-AA69-1A70-1A08CD54518E}"/>
                      </a:ext>
                    </a:extLst>
                  </p14:cNvPr>
                  <p14:cNvContentPartPr/>
                  <p14:nvPr/>
                </p14:nvContentPartPr>
                <p14:xfrm>
                  <a:off x="8180936" y="6510399"/>
                  <a:ext cx="109440" cy="237960"/>
                </p14:xfrm>
              </p:contentPart>
            </mc:Choice>
            <mc:Fallback>
              <p:pic>
                <p:nvPicPr>
                  <p:cNvPr id="348" name="Ink 347">
                    <a:extLst>
                      <a:ext uri="{FF2B5EF4-FFF2-40B4-BE49-F238E27FC236}">
                        <a16:creationId xmlns:a16="http://schemas.microsoft.com/office/drawing/2014/main" id="{DA5A3E59-A9E7-AA69-1A70-1A08CD54518E}"/>
                      </a:ext>
                    </a:extLst>
                  </p:cNvPr>
                  <p:cNvPicPr/>
                  <p:nvPr/>
                </p:nvPicPr>
                <p:blipFill>
                  <a:blip r:embed="rId466"/>
                  <a:stretch>
                    <a:fillRect/>
                  </a:stretch>
                </p:blipFill>
                <p:spPr>
                  <a:xfrm>
                    <a:off x="8172296" y="6501399"/>
                    <a:ext cx="127080" cy="255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67">
                <p14:nvContentPartPr>
                  <p14:cNvPr id="349" name="Ink 348">
                    <a:extLst>
                      <a:ext uri="{FF2B5EF4-FFF2-40B4-BE49-F238E27FC236}">
                        <a16:creationId xmlns:a16="http://schemas.microsoft.com/office/drawing/2014/main" id="{64774DAD-D04C-B926-056E-75EBB7DA2948}"/>
                      </a:ext>
                    </a:extLst>
                  </p14:cNvPr>
                  <p14:cNvContentPartPr/>
                  <p14:nvPr/>
                </p14:nvContentPartPr>
                <p14:xfrm>
                  <a:off x="8261936" y="6617679"/>
                  <a:ext cx="168840" cy="129240"/>
                </p14:xfrm>
              </p:contentPart>
            </mc:Choice>
            <mc:Fallback>
              <p:pic>
                <p:nvPicPr>
                  <p:cNvPr id="349" name="Ink 348">
                    <a:extLst>
                      <a:ext uri="{FF2B5EF4-FFF2-40B4-BE49-F238E27FC236}">
                        <a16:creationId xmlns:a16="http://schemas.microsoft.com/office/drawing/2014/main" id="{64774DAD-D04C-B926-056E-75EBB7DA2948}"/>
                      </a:ext>
                    </a:extLst>
                  </p:cNvPr>
                  <p:cNvPicPr/>
                  <p:nvPr/>
                </p:nvPicPr>
                <p:blipFill>
                  <a:blip r:embed="rId468"/>
                  <a:stretch>
                    <a:fillRect/>
                  </a:stretch>
                </p:blipFill>
                <p:spPr>
                  <a:xfrm>
                    <a:off x="8252936" y="6608679"/>
                    <a:ext cx="186480" cy="146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69">
                <p14:nvContentPartPr>
                  <p14:cNvPr id="350" name="Ink 349">
                    <a:extLst>
                      <a:ext uri="{FF2B5EF4-FFF2-40B4-BE49-F238E27FC236}">
                        <a16:creationId xmlns:a16="http://schemas.microsoft.com/office/drawing/2014/main" id="{466DF695-E790-FF26-2709-F94EEB8509ED}"/>
                      </a:ext>
                    </a:extLst>
                  </p14:cNvPr>
                  <p14:cNvContentPartPr/>
                  <p14:nvPr/>
                </p14:nvContentPartPr>
                <p14:xfrm>
                  <a:off x="8448056" y="6644319"/>
                  <a:ext cx="120600" cy="91080"/>
                </p14:xfrm>
              </p:contentPart>
            </mc:Choice>
            <mc:Fallback>
              <p:pic>
                <p:nvPicPr>
                  <p:cNvPr id="350" name="Ink 349">
                    <a:extLst>
                      <a:ext uri="{FF2B5EF4-FFF2-40B4-BE49-F238E27FC236}">
                        <a16:creationId xmlns:a16="http://schemas.microsoft.com/office/drawing/2014/main" id="{466DF695-E790-FF26-2709-F94EEB8509ED}"/>
                      </a:ext>
                    </a:extLst>
                  </p:cNvPr>
                  <p:cNvPicPr/>
                  <p:nvPr/>
                </p:nvPicPr>
                <p:blipFill>
                  <a:blip r:embed="rId470"/>
                  <a:stretch>
                    <a:fillRect/>
                  </a:stretch>
                </p:blipFill>
                <p:spPr>
                  <a:xfrm>
                    <a:off x="8439056" y="6635679"/>
                    <a:ext cx="138240" cy="108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71">
                <p14:nvContentPartPr>
                  <p14:cNvPr id="351" name="Ink 350">
                    <a:extLst>
                      <a:ext uri="{FF2B5EF4-FFF2-40B4-BE49-F238E27FC236}">
                        <a16:creationId xmlns:a16="http://schemas.microsoft.com/office/drawing/2014/main" id="{89B6E3FF-ABE2-8704-2A1D-9BD94E01A7F9}"/>
                      </a:ext>
                    </a:extLst>
                  </p14:cNvPr>
                  <p14:cNvContentPartPr/>
                  <p14:nvPr/>
                </p14:nvContentPartPr>
                <p14:xfrm>
                  <a:off x="8631296" y="6634959"/>
                  <a:ext cx="111600" cy="92520"/>
                </p14:xfrm>
              </p:contentPart>
            </mc:Choice>
            <mc:Fallback>
              <p:pic>
                <p:nvPicPr>
                  <p:cNvPr id="351" name="Ink 350">
                    <a:extLst>
                      <a:ext uri="{FF2B5EF4-FFF2-40B4-BE49-F238E27FC236}">
                        <a16:creationId xmlns:a16="http://schemas.microsoft.com/office/drawing/2014/main" id="{89B6E3FF-ABE2-8704-2A1D-9BD94E01A7F9}"/>
                      </a:ext>
                    </a:extLst>
                  </p:cNvPr>
                  <p:cNvPicPr/>
                  <p:nvPr/>
                </p:nvPicPr>
                <p:blipFill>
                  <a:blip r:embed="rId472"/>
                  <a:stretch>
                    <a:fillRect/>
                  </a:stretch>
                </p:blipFill>
                <p:spPr>
                  <a:xfrm>
                    <a:off x="8622656" y="6626319"/>
                    <a:ext cx="129240" cy="110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73">
                <p14:nvContentPartPr>
                  <p14:cNvPr id="352" name="Ink 351">
                    <a:extLst>
                      <a:ext uri="{FF2B5EF4-FFF2-40B4-BE49-F238E27FC236}">
                        <a16:creationId xmlns:a16="http://schemas.microsoft.com/office/drawing/2014/main" id="{3C935CC1-103C-CACC-B3A1-2F2308F479C3}"/>
                      </a:ext>
                    </a:extLst>
                  </p14:cNvPr>
                  <p14:cNvContentPartPr/>
                  <p14:nvPr/>
                </p14:nvContentPartPr>
                <p14:xfrm>
                  <a:off x="8704376" y="6530919"/>
                  <a:ext cx="198000" cy="155520"/>
                </p14:xfrm>
              </p:contentPart>
            </mc:Choice>
            <mc:Fallback>
              <p:pic>
                <p:nvPicPr>
                  <p:cNvPr id="352" name="Ink 351">
                    <a:extLst>
                      <a:ext uri="{FF2B5EF4-FFF2-40B4-BE49-F238E27FC236}">
                        <a16:creationId xmlns:a16="http://schemas.microsoft.com/office/drawing/2014/main" id="{3C935CC1-103C-CACC-B3A1-2F2308F479C3}"/>
                      </a:ext>
                    </a:extLst>
                  </p:cNvPr>
                  <p:cNvPicPr/>
                  <p:nvPr/>
                </p:nvPicPr>
                <p:blipFill>
                  <a:blip r:embed="rId474"/>
                  <a:stretch>
                    <a:fillRect/>
                  </a:stretch>
                </p:blipFill>
                <p:spPr>
                  <a:xfrm>
                    <a:off x="8695376" y="6521919"/>
                    <a:ext cx="215640" cy="173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75">
                <p14:nvContentPartPr>
                  <p14:cNvPr id="353" name="Ink 352">
                    <a:extLst>
                      <a:ext uri="{FF2B5EF4-FFF2-40B4-BE49-F238E27FC236}">
                        <a16:creationId xmlns:a16="http://schemas.microsoft.com/office/drawing/2014/main" id="{742922A4-57B2-7D5C-55A2-1E3A0F840657}"/>
                      </a:ext>
                    </a:extLst>
                  </p14:cNvPr>
                  <p14:cNvContentPartPr/>
                  <p14:nvPr/>
                </p14:nvContentPartPr>
                <p14:xfrm>
                  <a:off x="8949536" y="6587079"/>
                  <a:ext cx="140400" cy="201960"/>
                </p14:xfrm>
              </p:contentPart>
            </mc:Choice>
            <mc:Fallback>
              <p:pic>
                <p:nvPicPr>
                  <p:cNvPr id="353" name="Ink 352">
                    <a:extLst>
                      <a:ext uri="{FF2B5EF4-FFF2-40B4-BE49-F238E27FC236}">
                        <a16:creationId xmlns:a16="http://schemas.microsoft.com/office/drawing/2014/main" id="{742922A4-57B2-7D5C-55A2-1E3A0F840657}"/>
                      </a:ext>
                    </a:extLst>
                  </p:cNvPr>
                  <p:cNvPicPr/>
                  <p:nvPr/>
                </p:nvPicPr>
                <p:blipFill>
                  <a:blip r:embed="rId476"/>
                  <a:stretch>
                    <a:fillRect/>
                  </a:stretch>
                </p:blipFill>
                <p:spPr>
                  <a:xfrm>
                    <a:off x="8940536" y="6578439"/>
                    <a:ext cx="158040" cy="2196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62" name="Group 361">
              <a:extLst>
                <a:ext uri="{FF2B5EF4-FFF2-40B4-BE49-F238E27FC236}">
                  <a16:creationId xmlns:a16="http://schemas.microsoft.com/office/drawing/2014/main" id="{AE2BEDEC-AF6A-F285-2782-19495F17AC32}"/>
                </a:ext>
              </a:extLst>
            </p:cNvPr>
            <p:cNvGrpSpPr/>
            <p:nvPr/>
          </p:nvGrpSpPr>
          <p:grpSpPr>
            <a:xfrm>
              <a:off x="9494576" y="6445959"/>
              <a:ext cx="254160" cy="373320"/>
              <a:chOff x="9494576" y="6445959"/>
              <a:chExt cx="254160" cy="3733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77">
                <p14:nvContentPartPr>
                  <p14:cNvPr id="355" name="Ink 354">
                    <a:extLst>
                      <a:ext uri="{FF2B5EF4-FFF2-40B4-BE49-F238E27FC236}">
                        <a16:creationId xmlns:a16="http://schemas.microsoft.com/office/drawing/2014/main" id="{38EAEA8E-7CB3-8E2A-062C-D2A169C7DB3B}"/>
                      </a:ext>
                    </a:extLst>
                  </p14:cNvPr>
                  <p14:cNvContentPartPr/>
                  <p14:nvPr/>
                </p14:nvContentPartPr>
                <p14:xfrm>
                  <a:off x="9494576" y="6445959"/>
                  <a:ext cx="227520" cy="373320"/>
                </p14:xfrm>
              </p:contentPart>
            </mc:Choice>
            <mc:Fallback>
              <p:pic>
                <p:nvPicPr>
                  <p:cNvPr id="355" name="Ink 354">
                    <a:extLst>
                      <a:ext uri="{FF2B5EF4-FFF2-40B4-BE49-F238E27FC236}">
                        <a16:creationId xmlns:a16="http://schemas.microsoft.com/office/drawing/2014/main" id="{38EAEA8E-7CB3-8E2A-062C-D2A169C7DB3B}"/>
                      </a:ext>
                    </a:extLst>
                  </p:cNvPr>
                  <p:cNvPicPr/>
                  <p:nvPr/>
                </p:nvPicPr>
                <p:blipFill>
                  <a:blip r:embed="rId478"/>
                  <a:stretch>
                    <a:fillRect/>
                  </a:stretch>
                </p:blipFill>
                <p:spPr>
                  <a:xfrm>
                    <a:off x="9485576" y="6436959"/>
                    <a:ext cx="245160" cy="390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79">
                <p14:nvContentPartPr>
                  <p14:cNvPr id="356" name="Ink 355">
                    <a:extLst>
                      <a:ext uri="{FF2B5EF4-FFF2-40B4-BE49-F238E27FC236}">
                        <a16:creationId xmlns:a16="http://schemas.microsoft.com/office/drawing/2014/main" id="{0634FD6F-3B8B-C810-0D65-645B090E4083}"/>
                      </a:ext>
                    </a:extLst>
                  </p14:cNvPr>
                  <p14:cNvContentPartPr/>
                  <p14:nvPr/>
                </p14:nvContentPartPr>
                <p14:xfrm>
                  <a:off x="9650816" y="6667719"/>
                  <a:ext cx="97920" cy="18720"/>
                </p14:xfrm>
              </p:contentPart>
            </mc:Choice>
            <mc:Fallback>
              <p:pic>
                <p:nvPicPr>
                  <p:cNvPr id="356" name="Ink 355">
                    <a:extLst>
                      <a:ext uri="{FF2B5EF4-FFF2-40B4-BE49-F238E27FC236}">
                        <a16:creationId xmlns:a16="http://schemas.microsoft.com/office/drawing/2014/main" id="{0634FD6F-3B8B-C810-0D65-645B090E4083}"/>
                      </a:ext>
                    </a:extLst>
                  </p:cNvPr>
                  <p:cNvPicPr/>
                  <p:nvPr/>
                </p:nvPicPr>
                <p:blipFill>
                  <a:blip r:embed="rId480"/>
                  <a:stretch>
                    <a:fillRect/>
                  </a:stretch>
                </p:blipFill>
                <p:spPr>
                  <a:xfrm>
                    <a:off x="9642176" y="6658719"/>
                    <a:ext cx="115560" cy="363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61" name="Group 360">
              <a:extLst>
                <a:ext uri="{FF2B5EF4-FFF2-40B4-BE49-F238E27FC236}">
                  <a16:creationId xmlns:a16="http://schemas.microsoft.com/office/drawing/2014/main" id="{1D73EAFC-3D80-26C5-CEA4-E66D07A08098}"/>
                </a:ext>
              </a:extLst>
            </p:cNvPr>
            <p:cNvGrpSpPr/>
            <p:nvPr/>
          </p:nvGrpSpPr>
          <p:grpSpPr>
            <a:xfrm>
              <a:off x="10169576" y="6492039"/>
              <a:ext cx="646200" cy="244080"/>
              <a:chOff x="10169576" y="6492039"/>
              <a:chExt cx="646200" cy="2440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81">
                <p14:nvContentPartPr>
                  <p14:cNvPr id="357" name="Ink 356">
                    <a:extLst>
                      <a:ext uri="{FF2B5EF4-FFF2-40B4-BE49-F238E27FC236}">
                        <a16:creationId xmlns:a16="http://schemas.microsoft.com/office/drawing/2014/main" id="{231C37BD-1913-2305-793E-A790CF4E56BA}"/>
                      </a:ext>
                    </a:extLst>
                  </p14:cNvPr>
                  <p14:cNvContentPartPr/>
                  <p14:nvPr/>
                </p14:nvContentPartPr>
                <p14:xfrm>
                  <a:off x="10169576" y="6544239"/>
                  <a:ext cx="174960" cy="152640"/>
                </p14:xfrm>
              </p:contentPart>
            </mc:Choice>
            <mc:Fallback>
              <p:pic>
                <p:nvPicPr>
                  <p:cNvPr id="357" name="Ink 356">
                    <a:extLst>
                      <a:ext uri="{FF2B5EF4-FFF2-40B4-BE49-F238E27FC236}">
                        <a16:creationId xmlns:a16="http://schemas.microsoft.com/office/drawing/2014/main" id="{231C37BD-1913-2305-793E-A790CF4E56BA}"/>
                      </a:ext>
                    </a:extLst>
                  </p:cNvPr>
                  <p:cNvPicPr/>
                  <p:nvPr/>
                </p:nvPicPr>
                <p:blipFill>
                  <a:blip r:embed="rId482"/>
                  <a:stretch>
                    <a:fillRect/>
                  </a:stretch>
                </p:blipFill>
                <p:spPr>
                  <a:xfrm>
                    <a:off x="10160576" y="6535599"/>
                    <a:ext cx="192600" cy="170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83">
                <p14:nvContentPartPr>
                  <p14:cNvPr id="358" name="Ink 357">
                    <a:extLst>
                      <a:ext uri="{FF2B5EF4-FFF2-40B4-BE49-F238E27FC236}">
                        <a16:creationId xmlns:a16="http://schemas.microsoft.com/office/drawing/2014/main" id="{BBAF7857-7173-9F64-3D38-15D816786713}"/>
                      </a:ext>
                    </a:extLst>
                  </p14:cNvPr>
                  <p14:cNvContentPartPr/>
                  <p14:nvPr/>
                </p14:nvContentPartPr>
                <p14:xfrm>
                  <a:off x="10369016" y="6524079"/>
                  <a:ext cx="116640" cy="186480"/>
                </p14:xfrm>
              </p:contentPart>
            </mc:Choice>
            <mc:Fallback>
              <p:pic>
                <p:nvPicPr>
                  <p:cNvPr id="358" name="Ink 357">
                    <a:extLst>
                      <a:ext uri="{FF2B5EF4-FFF2-40B4-BE49-F238E27FC236}">
                        <a16:creationId xmlns:a16="http://schemas.microsoft.com/office/drawing/2014/main" id="{BBAF7857-7173-9F64-3D38-15D816786713}"/>
                      </a:ext>
                    </a:extLst>
                  </p:cNvPr>
                  <p:cNvPicPr/>
                  <p:nvPr/>
                </p:nvPicPr>
                <p:blipFill>
                  <a:blip r:embed="rId484"/>
                  <a:stretch>
                    <a:fillRect/>
                  </a:stretch>
                </p:blipFill>
                <p:spPr>
                  <a:xfrm>
                    <a:off x="10360016" y="6515079"/>
                    <a:ext cx="134280" cy="204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85">
                <p14:nvContentPartPr>
                  <p14:cNvPr id="359" name="Ink 358">
                    <a:extLst>
                      <a:ext uri="{FF2B5EF4-FFF2-40B4-BE49-F238E27FC236}">
                        <a16:creationId xmlns:a16="http://schemas.microsoft.com/office/drawing/2014/main" id="{AF0B0307-4A82-F6ED-4627-DFFB5111CF50}"/>
                      </a:ext>
                    </a:extLst>
                  </p14:cNvPr>
                  <p14:cNvContentPartPr/>
                  <p14:nvPr/>
                </p14:nvContentPartPr>
                <p14:xfrm>
                  <a:off x="10405736" y="6618039"/>
                  <a:ext cx="168840" cy="29520"/>
                </p14:xfrm>
              </p:contentPart>
            </mc:Choice>
            <mc:Fallback>
              <p:pic>
                <p:nvPicPr>
                  <p:cNvPr id="359" name="Ink 358">
                    <a:extLst>
                      <a:ext uri="{FF2B5EF4-FFF2-40B4-BE49-F238E27FC236}">
                        <a16:creationId xmlns:a16="http://schemas.microsoft.com/office/drawing/2014/main" id="{AF0B0307-4A82-F6ED-4627-DFFB5111CF50}"/>
                      </a:ext>
                    </a:extLst>
                  </p:cNvPr>
                  <p:cNvPicPr/>
                  <p:nvPr/>
                </p:nvPicPr>
                <p:blipFill>
                  <a:blip r:embed="rId486"/>
                  <a:stretch>
                    <a:fillRect/>
                  </a:stretch>
                </p:blipFill>
                <p:spPr>
                  <a:xfrm>
                    <a:off x="10396736" y="6609039"/>
                    <a:ext cx="186480" cy="47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87">
                <p14:nvContentPartPr>
                  <p14:cNvPr id="360" name="Ink 359">
                    <a:extLst>
                      <a:ext uri="{FF2B5EF4-FFF2-40B4-BE49-F238E27FC236}">
                        <a16:creationId xmlns:a16="http://schemas.microsoft.com/office/drawing/2014/main" id="{766D2922-D81C-CEF6-6F8B-CD47F4E0F0F4}"/>
                      </a:ext>
                    </a:extLst>
                  </p14:cNvPr>
                  <p14:cNvContentPartPr/>
                  <p14:nvPr/>
                </p14:nvContentPartPr>
                <p14:xfrm>
                  <a:off x="10595096" y="6492039"/>
                  <a:ext cx="220680" cy="244080"/>
                </p14:xfrm>
              </p:contentPart>
            </mc:Choice>
            <mc:Fallback>
              <p:pic>
                <p:nvPicPr>
                  <p:cNvPr id="360" name="Ink 359">
                    <a:extLst>
                      <a:ext uri="{FF2B5EF4-FFF2-40B4-BE49-F238E27FC236}">
                        <a16:creationId xmlns:a16="http://schemas.microsoft.com/office/drawing/2014/main" id="{766D2922-D81C-CEF6-6F8B-CD47F4E0F0F4}"/>
                      </a:ext>
                    </a:extLst>
                  </p:cNvPr>
                  <p:cNvPicPr/>
                  <p:nvPr/>
                </p:nvPicPr>
                <p:blipFill>
                  <a:blip r:embed="rId488"/>
                  <a:stretch>
                    <a:fillRect/>
                  </a:stretch>
                </p:blipFill>
                <p:spPr>
                  <a:xfrm>
                    <a:off x="10586456" y="6483039"/>
                    <a:ext cx="238320" cy="26172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251041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6659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6B Example 7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4792972-13F1-6B89-8327-0FE7D19CAEB6}"/>
              </a:ext>
            </a:extLst>
          </p:cNvPr>
          <p:cNvSpPr/>
          <p:nvPr/>
        </p:nvSpPr>
        <p:spPr>
          <a:xfrm>
            <a:off x="4424082" y="1510814"/>
            <a:ext cx="3745006" cy="1886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3BC6189F-AD8F-5B10-149E-E096CBBAB55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098" y="640821"/>
                <a:ext cx="11777314" cy="622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To an observer on a ship A travelling North – East at 18 km/h, the wind appears to come from the North. </a:t>
                </a:r>
              </a:p>
              <a:p>
                <a:pPr marL="0" indent="0" algn="just">
                  <a:buNone/>
                </a:pPr>
                <a:r>
                  <a:rPr lang="en-AU" sz="2000" dirty="0"/>
                  <a:t>To an observer on Ship B, travelling at 22 km/h in the direction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0°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AU" sz="2000" dirty="0"/>
                  <a:t>, the wind appears to come from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>
                        <a:latin typeface="Cambria Math" panose="02040503050406030204" pitchFamily="18" charset="0"/>
                      </a:rPr>
                      <m:t>S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0°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AU" sz="2000" dirty="0"/>
                  <a:t>. Use a scale drawing the determine the true magnitude and direction of the wind.  </a:t>
                </a:r>
                <a:endParaRPr lang="en-AU" sz="2000" b="1" dirty="0"/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3BC6189F-AD8F-5B10-149E-E096CBBAB5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8" y="640821"/>
                <a:ext cx="11777314" cy="622474"/>
              </a:xfrm>
              <a:prstGeom prst="rect">
                <a:avLst/>
              </a:prstGeom>
              <a:blipFill>
                <a:blip r:embed="rId2"/>
                <a:stretch>
                  <a:fillRect l="-518" t="-9804" r="-569" b="-852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0AD673D4-F0A0-CDAC-B2F3-68EE92299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738" y="1880898"/>
            <a:ext cx="3156605" cy="43362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850606-A828-67AE-D900-9481B19011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5567" y="1880898"/>
            <a:ext cx="3819815" cy="419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4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306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371" y="870332"/>
            <a:ext cx="23391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400" dirty="0"/>
              <a:t>Sadler 6B</a:t>
            </a:r>
          </a:p>
        </p:txBody>
      </p:sp>
    </p:spTree>
    <p:extLst>
      <p:ext uri="{BB962C8B-B14F-4D97-AF65-F5344CB8AC3E}">
        <p14:creationId xmlns:p14="http://schemas.microsoft.com/office/powerpoint/2010/main" val="2517761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15366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Relative Velocity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0" y="734526"/>
                <a:ext cx="9890312" cy="10673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Given that displacement of A relative to B is represented: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4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34526"/>
                <a:ext cx="9890312" cy="1067379"/>
              </a:xfrm>
              <a:prstGeom prst="rect">
                <a:avLst/>
              </a:prstGeom>
              <a:blipFill>
                <a:blip r:embed="rId2"/>
                <a:stretch>
                  <a:fillRect l="-925" t="-795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283" y="1572780"/>
                <a:ext cx="11781875" cy="133178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This can be extended to velocity vectors where,</a:t>
                </a:r>
              </a:p>
              <a:p>
                <a:pPr marL="0" indent="0" algn="just">
                  <a:buNone/>
                </a:pPr>
                <a:r>
                  <a:rPr lang="en-AU" sz="2400" dirty="0"/>
                  <a:t>Velocity of A relative to B is given by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400" b="1" i="1" smtClean="0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83" y="1572780"/>
                <a:ext cx="11781875" cy="1331786"/>
              </a:xfrm>
              <a:prstGeom prst="rect">
                <a:avLst/>
              </a:prstGeom>
              <a:blipFill>
                <a:blip r:embed="rId3"/>
                <a:stretch>
                  <a:fillRect l="-776" t="-642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8E43549D-20E9-314F-D3D5-BF2861790D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4020" b="30337"/>
          <a:stretch/>
        </p:blipFill>
        <p:spPr>
          <a:xfrm>
            <a:off x="1525113" y="2934422"/>
            <a:ext cx="8177181" cy="107280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B5A7E63-819A-E127-0ED5-2500E44B9067}"/>
              </a:ext>
            </a:extLst>
          </p:cNvPr>
          <p:cNvSpPr txBox="1">
            <a:spLocks/>
          </p:cNvSpPr>
          <p:nvPr/>
        </p:nvSpPr>
        <p:spPr>
          <a:xfrm>
            <a:off x="179282" y="3953435"/>
            <a:ext cx="11781875" cy="51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Determine the velocity of the sports car relative to you</a:t>
            </a:r>
            <a:endParaRPr lang="en-AU" sz="24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AB04A58A-F410-B38D-909D-0DE4A52EAB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0125" y="4466873"/>
                <a:ext cx="11781875" cy="133178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𝑦𝑜𝑢</m:t>
                        </m:r>
                      </m:sub>
                    </m:sSub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km/h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𝑠𝑝𝑜𝑟𝑡𝑠</m:t>
                        </m:r>
                      </m:sub>
                    </m:sSub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km/h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AB04A58A-F410-B38D-909D-0DE4A52EAB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125" y="4466873"/>
                <a:ext cx="11781875" cy="1331786"/>
              </a:xfrm>
              <a:prstGeom prst="rect">
                <a:avLst/>
              </a:prstGeom>
              <a:blipFill>
                <a:blip r:embed="rId5"/>
                <a:stretch>
                  <a:fillRect t="-55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0B196442-2E3B-506F-AA2E-167E6B0621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39544" y="5453933"/>
                <a:ext cx="4750179" cy="5752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𝑠𝑝𝑜𝑟𝑡𝑠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400" b="1" i="1" smtClean="0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𝑦𝑜𝑢</m:t>
                          </m:r>
                        </m:sub>
                      </m:sSub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𝑠𝑝𝑜𝑟𝑡𝑠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𝑦𝑜𝑢</m:t>
                          </m:r>
                        </m:sub>
                      </m:sSub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0B196442-2E3B-506F-AA2E-167E6B0621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9544" y="5453933"/>
                <a:ext cx="4750179" cy="5752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BC7B0A4E-B3E1-A4BF-AD55-4BB8E1E621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282" y="6087758"/>
                <a:ext cx="4750179" cy="5752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𝑠𝑝𝑜𝑟𝑡𝑠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400" b="1" i="1" smtClean="0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𝑦𝑜𝑢</m:t>
                          </m:r>
                        </m:sub>
                      </m:sSub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60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−40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=−100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BC7B0A4E-B3E1-A4BF-AD55-4BB8E1E621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82" y="6087758"/>
                <a:ext cx="4750179" cy="57524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85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  <p:bldP spid="15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6659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6B Example 4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098" y="640821"/>
                <a:ext cx="11777314" cy="622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dirty="0"/>
                  <a:t>If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0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0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0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000" dirty="0"/>
                  <a:t>,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  <m:sup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  <m:e>
                            <m:r>
                              <a:rPr lang="en-AU" sz="2000" b="1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</m:sPre>
                      </m:e>
                      <m:sub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AU" sz="2000" dirty="0"/>
                  <a:t>. </a:t>
                </a:r>
                <a:endParaRPr lang="en-AU" sz="2000" b="1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8" y="640821"/>
                <a:ext cx="11777314" cy="622474"/>
              </a:xfrm>
              <a:prstGeom prst="rect">
                <a:avLst/>
              </a:prstGeom>
              <a:blipFill>
                <a:blip r:embed="rId2"/>
                <a:stretch>
                  <a:fillRect l="-518" t="-98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8F6010-0190-FC2F-E00E-A64CB6506DE7}"/>
                  </a:ext>
                </a:extLst>
              </p:cNvPr>
              <p:cNvSpPr txBox="1"/>
              <p:nvPr/>
            </p:nvSpPr>
            <p:spPr>
              <a:xfrm>
                <a:off x="171054" y="1335739"/>
                <a:ext cx="17565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8F6010-0190-FC2F-E00E-A64CB6506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054" y="1335739"/>
                <a:ext cx="175650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250E40-DC17-06B3-D7E6-FE98567FB3AA}"/>
                  </a:ext>
                </a:extLst>
              </p:cNvPr>
              <p:cNvSpPr txBox="1"/>
              <p:nvPr/>
            </p:nvSpPr>
            <p:spPr>
              <a:xfrm>
                <a:off x="412043" y="1777515"/>
                <a:ext cx="26807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250E40-DC17-06B3-D7E6-FE98567FB3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043" y="1777515"/>
                <a:ext cx="2680781" cy="36933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7F9E8A3-64A1-956F-CAD4-EA8AC1C4C341}"/>
                  </a:ext>
                </a:extLst>
              </p:cNvPr>
              <p:cNvSpPr txBox="1"/>
              <p:nvPr/>
            </p:nvSpPr>
            <p:spPr>
              <a:xfrm>
                <a:off x="412043" y="2146847"/>
                <a:ext cx="15915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7F9E8A3-64A1-956F-CAD4-EA8AC1C4C3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043" y="2146847"/>
                <a:ext cx="1591569" cy="369332"/>
              </a:xfrm>
              <a:prstGeom prst="rect">
                <a:avLst/>
              </a:prstGeom>
              <a:blipFill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761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180512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6B Q1 – 2 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CD7331-6258-FC16-CB62-AFE753EBB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34" y="703524"/>
            <a:ext cx="8564170" cy="14575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1C3FE94-D6C5-CBA6-6090-4D1DDFD3B593}"/>
                  </a:ext>
                </a:extLst>
              </p:cNvPr>
              <p:cNvSpPr txBox="1"/>
              <p:nvPr/>
            </p:nvSpPr>
            <p:spPr>
              <a:xfrm>
                <a:off x="251736" y="2357715"/>
                <a:ext cx="17565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1C3FE94-D6C5-CBA6-6090-4D1DDFD3B5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736" y="2357715"/>
                <a:ext cx="1756506" cy="369332"/>
              </a:xfrm>
              <a:prstGeom prst="rect">
                <a:avLst/>
              </a:prstGeom>
              <a:blipFill>
                <a:blip r:embed="rId3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6E34544-F613-CF9E-9849-0639DC23C4EA}"/>
                  </a:ext>
                </a:extLst>
              </p:cNvPr>
              <p:cNvSpPr txBox="1"/>
              <p:nvPr/>
            </p:nvSpPr>
            <p:spPr>
              <a:xfrm>
                <a:off x="492725" y="2799491"/>
                <a:ext cx="26807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6E34544-F613-CF9E-9849-0639DC23C4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725" y="2799491"/>
                <a:ext cx="2680781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6D30C8F-06D8-03F0-A39A-2BEC1AD1C335}"/>
                  </a:ext>
                </a:extLst>
              </p:cNvPr>
              <p:cNvSpPr txBox="1"/>
              <p:nvPr/>
            </p:nvSpPr>
            <p:spPr>
              <a:xfrm>
                <a:off x="416673" y="3241267"/>
                <a:ext cx="15915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6D30C8F-06D8-03F0-A39A-2BEC1AD1C3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73" y="3241267"/>
                <a:ext cx="1591569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F57694A-63F7-E499-8279-4930A3686D7C}"/>
                  </a:ext>
                </a:extLst>
              </p:cNvPr>
              <p:cNvSpPr txBox="1"/>
              <p:nvPr/>
            </p:nvSpPr>
            <p:spPr>
              <a:xfrm>
                <a:off x="327788" y="4338915"/>
                <a:ext cx="17565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F57694A-63F7-E499-8279-4930A3686D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88" y="4338915"/>
                <a:ext cx="1756506" cy="369332"/>
              </a:xfrm>
              <a:prstGeom prst="rect">
                <a:avLst/>
              </a:prstGeom>
              <a:blipFill>
                <a:blip r:embed="rId6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27D7649-28D6-2055-A9C0-427F7EC46DD3}"/>
                  </a:ext>
                </a:extLst>
              </p:cNvPr>
              <p:cNvSpPr txBox="1"/>
              <p:nvPr/>
            </p:nvSpPr>
            <p:spPr>
              <a:xfrm>
                <a:off x="568777" y="4780691"/>
                <a:ext cx="26807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27D7649-28D6-2055-A9C0-427F7EC46D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77" y="4780691"/>
                <a:ext cx="2680781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103F368-D26D-23D0-544F-A73345E89644}"/>
                  </a:ext>
                </a:extLst>
              </p:cNvPr>
              <p:cNvSpPr txBox="1"/>
              <p:nvPr/>
            </p:nvSpPr>
            <p:spPr>
              <a:xfrm>
                <a:off x="633919" y="5222467"/>
                <a:ext cx="15915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103F368-D26D-23D0-544F-A73345E896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919" y="5222467"/>
                <a:ext cx="1591569" cy="369332"/>
              </a:xfrm>
              <a:prstGeom prst="rect">
                <a:avLst/>
              </a:prstGeom>
              <a:blipFill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33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70260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6B Q11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4792972-13F1-6B89-8327-0FE7D19CAEB6}"/>
              </a:ext>
            </a:extLst>
          </p:cNvPr>
          <p:cNvSpPr/>
          <p:nvPr/>
        </p:nvSpPr>
        <p:spPr>
          <a:xfrm>
            <a:off x="4424082" y="1510814"/>
            <a:ext cx="3745006" cy="1886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C7FEBB-0E58-EBC9-7456-236DDED2D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61" y="651831"/>
            <a:ext cx="7918063" cy="1717966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EB7BDC16-5BD2-A626-16BF-4862A58A14D7}"/>
              </a:ext>
            </a:extLst>
          </p:cNvPr>
          <p:cNvGrpSpPr/>
          <p:nvPr/>
        </p:nvGrpSpPr>
        <p:grpSpPr>
          <a:xfrm>
            <a:off x="1040336" y="2381199"/>
            <a:ext cx="1108080" cy="539640"/>
            <a:chOff x="1040336" y="2381199"/>
            <a:chExt cx="1108080" cy="539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239D9264-B39E-F3E9-CF51-099404CA8561}"/>
                    </a:ext>
                  </a:extLst>
                </p14:cNvPr>
                <p14:cNvContentPartPr/>
                <p14:nvPr/>
              </p14:nvContentPartPr>
              <p14:xfrm>
                <a:off x="1040336" y="2417559"/>
                <a:ext cx="132480" cy="1954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239D9264-B39E-F3E9-CF51-099404CA8561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031696" y="2408919"/>
                  <a:ext cx="15012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8F26CEE-A58D-56C9-4753-82673887D42A}"/>
                    </a:ext>
                  </a:extLst>
                </p14:cNvPr>
                <p14:cNvContentPartPr/>
                <p14:nvPr/>
              </p14:nvContentPartPr>
              <p14:xfrm>
                <a:off x="1090016" y="2491719"/>
                <a:ext cx="207000" cy="972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08F26CEE-A58D-56C9-4753-82673887D42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81376" y="2482719"/>
                  <a:ext cx="22464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04C8CD5-759D-E06B-5D44-B8B52099067C}"/>
                    </a:ext>
                  </a:extLst>
                </p14:cNvPr>
                <p14:cNvContentPartPr/>
                <p14:nvPr/>
              </p14:nvContentPartPr>
              <p14:xfrm>
                <a:off x="1268576" y="2463999"/>
                <a:ext cx="226080" cy="604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04C8CD5-759D-E06B-5D44-B8B52099067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259576" y="2454999"/>
                  <a:ext cx="24372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E4E6C308-B20C-7B6E-6AC5-569895E2D5D6}"/>
                    </a:ext>
                  </a:extLst>
                </p14:cNvPr>
                <p14:cNvContentPartPr/>
                <p14:nvPr/>
              </p14:nvContentPartPr>
              <p14:xfrm>
                <a:off x="1613456" y="2421519"/>
                <a:ext cx="15120" cy="1396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E4E6C308-B20C-7B6E-6AC5-569895E2D5D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604456" y="2412519"/>
                  <a:ext cx="3276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70B45AE5-8E63-281B-4D1B-0FEB7DF5FEEE}"/>
                    </a:ext>
                  </a:extLst>
                </p14:cNvPr>
                <p14:cNvContentPartPr/>
                <p14:nvPr/>
              </p14:nvContentPartPr>
              <p14:xfrm>
                <a:off x="1684016" y="2381199"/>
                <a:ext cx="117360" cy="1764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70B45AE5-8E63-281B-4D1B-0FEB7DF5FEE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675376" y="2372199"/>
                  <a:ext cx="13500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6E6E4E1A-26A8-3E59-7B88-914C8815FC95}"/>
                    </a:ext>
                  </a:extLst>
                </p14:cNvPr>
                <p14:cNvContentPartPr/>
                <p14:nvPr/>
              </p14:nvContentPartPr>
              <p14:xfrm>
                <a:off x="1233656" y="2714559"/>
                <a:ext cx="171000" cy="352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6E6E4E1A-26A8-3E59-7B88-914C8815FC9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225016" y="2705919"/>
                  <a:ext cx="18864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267F5E7D-EA62-5241-67BF-39318BC66947}"/>
                    </a:ext>
                  </a:extLst>
                </p14:cNvPr>
                <p14:cNvContentPartPr/>
                <p14:nvPr/>
              </p14:nvContentPartPr>
              <p14:xfrm>
                <a:off x="1902176" y="2580279"/>
                <a:ext cx="123120" cy="3405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267F5E7D-EA62-5241-67BF-39318BC66947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893176" y="2571279"/>
                  <a:ext cx="140760" cy="35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CD2B5D6-2976-8E70-5B1E-F8A8FE7C4913}"/>
                    </a:ext>
                  </a:extLst>
                </p14:cNvPr>
                <p14:cNvContentPartPr/>
                <p14:nvPr/>
              </p14:nvContentPartPr>
              <p14:xfrm>
                <a:off x="1927016" y="2467599"/>
                <a:ext cx="360" cy="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CD2B5D6-2976-8E70-5B1E-F8A8FE7C491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918016" y="245859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CE6048AC-CBCB-1362-A962-B58614239E30}"/>
                    </a:ext>
                  </a:extLst>
                </p14:cNvPr>
                <p14:cNvContentPartPr/>
                <p14:nvPr/>
              </p14:nvContentPartPr>
              <p14:xfrm>
                <a:off x="1929176" y="2669919"/>
                <a:ext cx="219240" cy="360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CE6048AC-CBCB-1362-A962-B58614239E3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920176" y="2661279"/>
                  <a:ext cx="236880" cy="53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B944FE-3CBD-0F7D-7A23-525220C4D424}"/>
              </a:ext>
            </a:extLst>
          </p:cNvPr>
          <p:cNvGrpSpPr/>
          <p:nvPr/>
        </p:nvGrpSpPr>
        <p:grpSpPr>
          <a:xfrm>
            <a:off x="419696" y="3065919"/>
            <a:ext cx="505440" cy="372600"/>
            <a:chOff x="419696" y="3065919"/>
            <a:chExt cx="505440" cy="372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CA007BA-6D3C-8AFF-1DD6-5E7BEA6CC46D}"/>
                    </a:ext>
                  </a:extLst>
                </p14:cNvPr>
                <p14:cNvContentPartPr/>
                <p14:nvPr/>
              </p14:nvContentPartPr>
              <p14:xfrm>
                <a:off x="419696" y="3065919"/>
                <a:ext cx="147240" cy="2502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CA007BA-6D3C-8AFF-1DD6-5E7BEA6CC46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10696" y="3057279"/>
                  <a:ext cx="16488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D4883361-CEB2-71D4-4F1F-FD2663ECB176}"/>
                    </a:ext>
                  </a:extLst>
                </p14:cNvPr>
                <p14:cNvContentPartPr/>
                <p14:nvPr/>
              </p14:nvContentPartPr>
              <p14:xfrm>
                <a:off x="633896" y="3297399"/>
                <a:ext cx="132840" cy="1411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D4883361-CEB2-71D4-4F1F-FD2663ECB17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25256" y="3288399"/>
                  <a:ext cx="1504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9DF1E8A-1E32-EBEC-585F-EF7B0BC67B4B}"/>
                    </a:ext>
                  </a:extLst>
                </p14:cNvPr>
                <p14:cNvContentPartPr/>
                <p14:nvPr/>
              </p14:nvContentPartPr>
              <p14:xfrm>
                <a:off x="846296" y="3203079"/>
                <a:ext cx="78840" cy="1051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9DF1E8A-1E32-EBEC-585F-EF7B0BC67B4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37656" y="3194079"/>
                  <a:ext cx="96480" cy="12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23C7A10-8C49-C28A-A911-7DF584B80E68}"/>
              </a:ext>
            </a:extLst>
          </p:cNvPr>
          <p:cNvGrpSpPr/>
          <p:nvPr/>
        </p:nvGrpSpPr>
        <p:grpSpPr>
          <a:xfrm>
            <a:off x="1155176" y="3073479"/>
            <a:ext cx="1274040" cy="429120"/>
            <a:chOff x="1155176" y="3073479"/>
            <a:chExt cx="1274040" cy="42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A1817150-22A8-7E73-533C-C5BA4A7135EA}"/>
                    </a:ext>
                  </a:extLst>
                </p14:cNvPr>
                <p14:cNvContentPartPr/>
                <p14:nvPr/>
              </p14:nvContentPartPr>
              <p14:xfrm>
                <a:off x="1155176" y="3096879"/>
                <a:ext cx="119160" cy="1922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A1817150-22A8-7E73-533C-C5BA4A7135E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46536" y="3087879"/>
                  <a:ext cx="13680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09766A7E-81EE-B7EB-C67D-8E22CE69642E}"/>
                    </a:ext>
                  </a:extLst>
                </p14:cNvPr>
                <p14:cNvContentPartPr/>
                <p14:nvPr/>
              </p14:nvContentPartPr>
              <p14:xfrm>
                <a:off x="1379456" y="3110199"/>
                <a:ext cx="12960" cy="1393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9766A7E-81EE-B7EB-C67D-8E22CE69642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370816" y="3101559"/>
                  <a:ext cx="3060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606C2320-AF73-ACDC-080A-2FC00A0072D7}"/>
                    </a:ext>
                  </a:extLst>
                </p14:cNvPr>
                <p14:cNvContentPartPr/>
                <p14:nvPr/>
              </p14:nvContentPartPr>
              <p14:xfrm>
                <a:off x="1380896" y="3308559"/>
                <a:ext cx="151920" cy="604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606C2320-AF73-ACDC-080A-2FC00A0072D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372256" y="3299919"/>
                  <a:ext cx="16956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FED2FF3-D5B3-55BE-21BB-D2C266B8BB1A}"/>
                    </a:ext>
                  </a:extLst>
                </p14:cNvPr>
                <p14:cNvContentPartPr/>
                <p14:nvPr/>
              </p14:nvContentPartPr>
              <p14:xfrm>
                <a:off x="1608776" y="3073479"/>
                <a:ext cx="108360" cy="2048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FED2FF3-D5B3-55BE-21BB-D2C266B8BB1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600136" y="3064839"/>
                  <a:ext cx="12600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3E967AA-563F-D8AF-DE82-E91F8DB49701}"/>
                    </a:ext>
                  </a:extLst>
                </p14:cNvPr>
                <p14:cNvContentPartPr/>
                <p14:nvPr/>
              </p14:nvContentPartPr>
              <p14:xfrm>
                <a:off x="1818296" y="3114519"/>
                <a:ext cx="155160" cy="1861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3E967AA-563F-D8AF-DE82-E91F8DB49701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809296" y="3105519"/>
                  <a:ext cx="17280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67DC82C2-BFFE-D3B4-8D3D-F2D3294A26AB}"/>
                    </a:ext>
                  </a:extLst>
                </p14:cNvPr>
                <p14:cNvContentPartPr/>
                <p14:nvPr/>
              </p14:nvContentPartPr>
              <p14:xfrm>
                <a:off x="1980656" y="3087879"/>
                <a:ext cx="126720" cy="1645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7DC82C2-BFFE-D3B4-8D3D-F2D3294A26AB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972016" y="3078879"/>
                  <a:ext cx="14436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FBE717C-F600-7DD3-0046-5C66EFE871EF}"/>
                    </a:ext>
                  </a:extLst>
                </p14:cNvPr>
                <p14:cNvContentPartPr/>
                <p14:nvPr/>
              </p14:nvContentPartPr>
              <p14:xfrm>
                <a:off x="2195216" y="3171399"/>
                <a:ext cx="86040" cy="3312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FBE717C-F600-7DD3-0046-5C66EFE871E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186576" y="3162399"/>
                  <a:ext cx="10368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168B1D05-AC12-7FA9-24BB-1F0CD9FB2ED8}"/>
                    </a:ext>
                  </a:extLst>
                </p14:cNvPr>
                <p14:cNvContentPartPr/>
                <p14:nvPr/>
              </p14:nvContentPartPr>
              <p14:xfrm>
                <a:off x="2181896" y="3080679"/>
                <a:ext cx="247320" cy="2473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168B1D05-AC12-7FA9-24BB-1F0CD9FB2ED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172896" y="3072039"/>
                  <a:ext cx="264960" cy="264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E473FBB3-A6B5-A89F-E1AF-35B0E8890FE6}"/>
                  </a:ext>
                </a:extLst>
              </p14:cNvPr>
              <p14:cNvContentPartPr/>
              <p14:nvPr/>
            </p14:nvContentPartPr>
            <p14:xfrm>
              <a:off x="3485456" y="1629879"/>
              <a:ext cx="360" cy="36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E473FBB3-A6B5-A89F-E1AF-35B0E8890FE6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3431456" y="1522239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48BB1C46-2015-1E44-B83D-634EC04C0895}"/>
                  </a:ext>
                </a:extLst>
              </p14:cNvPr>
              <p14:cNvContentPartPr/>
              <p14:nvPr/>
            </p14:nvContentPartPr>
            <p14:xfrm>
              <a:off x="3228416" y="1624119"/>
              <a:ext cx="2303640" cy="5832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48BB1C46-2015-1E44-B83D-634EC04C0895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3174416" y="1516479"/>
                <a:ext cx="2411280" cy="273960"/>
              </a:xfrm>
              <a:prstGeom prst="rect">
                <a:avLst/>
              </a:prstGeom>
            </p:spPr>
          </p:pic>
        </mc:Fallback>
      </mc:AlternateContent>
      <p:grpSp>
        <p:nvGrpSpPr>
          <p:cNvPr id="78" name="Group 77">
            <a:extLst>
              <a:ext uri="{FF2B5EF4-FFF2-40B4-BE49-F238E27FC236}">
                <a16:creationId xmlns:a16="http://schemas.microsoft.com/office/drawing/2014/main" id="{5BC9EC18-F6AD-BC49-6C74-F6F8BED14654}"/>
              </a:ext>
            </a:extLst>
          </p:cNvPr>
          <p:cNvGrpSpPr/>
          <p:nvPr/>
        </p:nvGrpSpPr>
        <p:grpSpPr>
          <a:xfrm>
            <a:off x="3480776" y="1278879"/>
            <a:ext cx="993240" cy="182880"/>
            <a:chOff x="3480776" y="1278879"/>
            <a:chExt cx="993240" cy="18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B8C50490-1684-87ED-F807-440CCBC0BC36}"/>
                    </a:ext>
                  </a:extLst>
                </p14:cNvPr>
                <p14:cNvContentPartPr/>
                <p14:nvPr/>
              </p14:nvContentPartPr>
              <p14:xfrm>
                <a:off x="3480776" y="1382559"/>
                <a:ext cx="79560" cy="720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B8C50490-1684-87ED-F807-440CCBC0BC36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471776" y="1373919"/>
                  <a:ext cx="9720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13B3E63C-7A9C-F28C-8118-08498FBF939E}"/>
                    </a:ext>
                  </a:extLst>
                </p14:cNvPr>
                <p14:cNvContentPartPr/>
                <p14:nvPr/>
              </p14:nvContentPartPr>
              <p14:xfrm>
                <a:off x="3580496" y="1362039"/>
                <a:ext cx="87120" cy="997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13B3E63C-7A9C-F28C-8118-08498FBF939E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571496" y="1353399"/>
                  <a:ext cx="10476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446FA8F5-FA33-B7BC-D00D-6B1243D7BD4D}"/>
                    </a:ext>
                  </a:extLst>
                </p14:cNvPr>
                <p14:cNvContentPartPr/>
                <p14:nvPr/>
              </p14:nvContentPartPr>
              <p14:xfrm>
                <a:off x="3682016" y="1304079"/>
                <a:ext cx="78840" cy="1468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446FA8F5-FA33-B7BC-D00D-6B1243D7BD4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673376" y="1295439"/>
                  <a:ext cx="9648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ED3DB87B-43BA-21A9-4079-19D93B056CB3}"/>
                    </a:ext>
                  </a:extLst>
                </p14:cNvPr>
                <p14:cNvContentPartPr/>
                <p14:nvPr/>
              </p14:nvContentPartPr>
              <p14:xfrm>
                <a:off x="3775616" y="1355199"/>
                <a:ext cx="161640" cy="975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ED3DB87B-43BA-21A9-4079-19D93B056CB3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3766976" y="1346199"/>
                  <a:ext cx="17928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F37A84A9-662D-769F-1FB7-642BB6DE25F0}"/>
                    </a:ext>
                  </a:extLst>
                </p14:cNvPr>
                <p14:cNvContentPartPr/>
                <p14:nvPr/>
              </p14:nvContentPartPr>
              <p14:xfrm>
                <a:off x="3950576" y="1278879"/>
                <a:ext cx="122760" cy="1724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F37A84A9-662D-769F-1FB7-642BB6DE25F0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3941576" y="1269879"/>
                  <a:ext cx="14040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AC5EC6A8-CD08-E77A-12DF-619483297E60}"/>
                    </a:ext>
                  </a:extLst>
                </p14:cNvPr>
                <p14:cNvContentPartPr/>
                <p14:nvPr/>
              </p14:nvContentPartPr>
              <p14:xfrm>
                <a:off x="4117616" y="1290759"/>
                <a:ext cx="50040" cy="1364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AC5EC6A8-CD08-E77A-12DF-619483297E60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108616" y="1282119"/>
                  <a:ext cx="6768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CB1FA912-6D83-7ADE-1881-6A799B294E97}"/>
                    </a:ext>
                  </a:extLst>
                </p14:cNvPr>
                <p14:cNvContentPartPr/>
                <p14:nvPr/>
              </p14:nvContentPartPr>
              <p14:xfrm>
                <a:off x="4220936" y="1310559"/>
                <a:ext cx="253080" cy="856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CB1FA912-6D83-7ADE-1881-6A799B294E97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4212296" y="1301559"/>
                  <a:ext cx="270720" cy="103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160AF51-8613-149D-ADD1-82871C49682E}"/>
              </a:ext>
            </a:extLst>
          </p:cNvPr>
          <p:cNvGrpSpPr/>
          <p:nvPr/>
        </p:nvGrpSpPr>
        <p:grpSpPr>
          <a:xfrm>
            <a:off x="4653656" y="1191039"/>
            <a:ext cx="605160" cy="230400"/>
            <a:chOff x="4653656" y="1191039"/>
            <a:chExt cx="605160" cy="230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87EE3313-CF32-0B89-0AB3-6E7F6604EF00}"/>
                    </a:ext>
                  </a:extLst>
                </p14:cNvPr>
                <p14:cNvContentPartPr/>
                <p14:nvPr/>
              </p14:nvContentPartPr>
              <p14:xfrm>
                <a:off x="4653656" y="1324959"/>
                <a:ext cx="146160" cy="3420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87EE3313-CF32-0B89-0AB3-6E7F6604EF00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4644656" y="1315959"/>
                  <a:ext cx="16380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144697E3-BCBB-E066-1459-F238B084B08B}"/>
                    </a:ext>
                  </a:extLst>
                </p14:cNvPr>
                <p14:cNvContentPartPr/>
                <p14:nvPr/>
              </p14:nvContentPartPr>
              <p14:xfrm>
                <a:off x="4735736" y="1249719"/>
                <a:ext cx="203400" cy="1623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144697E3-BCBB-E066-1459-F238B084B08B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4727096" y="1241079"/>
                  <a:ext cx="22104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91CD0208-5A36-DC8D-E8BB-0678243FC08C}"/>
                    </a:ext>
                  </a:extLst>
                </p14:cNvPr>
                <p14:cNvContentPartPr/>
                <p14:nvPr/>
              </p14:nvContentPartPr>
              <p14:xfrm>
                <a:off x="5011856" y="1191039"/>
                <a:ext cx="246960" cy="2304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91CD0208-5A36-DC8D-E8BB-0678243FC08C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003216" y="1182039"/>
                  <a:ext cx="264600" cy="248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F3E60B29-72C4-03A8-8775-7C62941FB9D4}"/>
              </a:ext>
            </a:extLst>
          </p:cNvPr>
          <p:cNvGrpSpPr/>
          <p:nvPr/>
        </p:nvGrpSpPr>
        <p:grpSpPr>
          <a:xfrm>
            <a:off x="1291108" y="3676839"/>
            <a:ext cx="462240" cy="245880"/>
            <a:chOff x="1291108" y="3676839"/>
            <a:chExt cx="462240" cy="245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2C857486-AE44-D063-23F8-4143B1CD0B63}"/>
                    </a:ext>
                  </a:extLst>
                </p14:cNvPr>
                <p14:cNvContentPartPr/>
                <p14:nvPr/>
              </p14:nvContentPartPr>
              <p14:xfrm>
                <a:off x="1291108" y="3676839"/>
                <a:ext cx="88200" cy="17244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2C857486-AE44-D063-23F8-4143B1CD0B63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282468" y="3668199"/>
                  <a:ext cx="10584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1F9FBF2D-6E6C-99B9-828D-79FBF2CEA5E3}"/>
                    </a:ext>
                  </a:extLst>
                </p14:cNvPr>
                <p14:cNvContentPartPr/>
                <p14:nvPr/>
              </p14:nvContentPartPr>
              <p14:xfrm>
                <a:off x="1440508" y="3819759"/>
                <a:ext cx="87120" cy="1029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1F9FBF2D-6E6C-99B9-828D-79FBF2CEA5E3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431868" y="3810759"/>
                  <a:ext cx="10476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8176EEF7-84B3-F0DE-AE48-CDF75654708F}"/>
                    </a:ext>
                  </a:extLst>
                </p14:cNvPr>
                <p14:cNvContentPartPr/>
                <p14:nvPr/>
              </p14:nvContentPartPr>
              <p14:xfrm>
                <a:off x="1462468" y="3748479"/>
                <a:ext cx="290880" cy="13860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8176EEF7-84B3-F0DE-AE48-CDF75654708F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453468" y="3739479"/>
                  <a:ext cx="308520" cy="156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2023C9A1-C030-1611-ECEB-E393BF9EFDE0}"/>
              </a:ext>
            </a:extLst>
          </p:cNvPr>
          <p:cNvGrpSpPr/>
          <p:nvPr/>
        </p:nvGrpSpPr>
        <p:grpSpPr>
          <a:xfrm>
            <a:off x="1898788" y="3651639"/>
            <a:ext cx="268560" cy="265320"/>
            <a:chOff x="1898788" y="3651639"/>
            <a:chExt cx="268560" cy="265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57B0766F-01DF-22A3-BD16-37609C086737}"/>
                    </a:ext>
                  </a:extLst>
                </p14:cNvPr>
                <p14:cNvContentPartPr/>
                <p14:nvPr/>
              </p14:nvContentPartPr>
              <p14:xfrm>
                <a:off x="1898788" y="3651639"/>
                <a:ext cx="74520" cy="17856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57B0766F-01DF-22A3-BD16-37609C086737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889788" y="3642639"/>
                  <a:ext cx="9216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D4CBB754-92CA-AA8D-EECC-B40F0930113A}"/>
                    </a:ext>
                  </a:extLst>
                </p14:cNvPr>
                <p14:cNvContentPartPr/>
                <p14:nvPr/>
              </p14:nvContentPartPr>
              <p14:xfrm>
                <a:off x="2053588" y="3819759"/>
                <a:ext cx="35640" cy="972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D4CBB754-92CA-AA8D-EECC-B40F0930113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044948" y="3811119"/>
                  <a:ext cx="5328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71DED5B2-BBFE-F4A9-E924-5F3A64D83A40}"/>
                    </a:ext>
                  </a:extLst>
                </p14:cNvPr>
                <p14:cNvContentPartPr/>
                <p14:nvPr/>
              </p14:nvContentPartPr>
              <p14:xfrm>
                <a:off x="2056108" y="3761439"/>
                <a:ext cx="111240" cy="1389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71DED5B2-BBFE-F4A9-E924-5F3A64D83A40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047468" y="3752799"/>
                  <a:ext cx="128880" cy="156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9FCC0F6-AF6B-188B-5D03-B0CACAD348DB}"/>
              </a:ext>
            </a:extLst>
          </p:cNvPr>
          <p:cNvGrpSpPr/>
          <p:nvPr/>
        </p:nvGrpSpPr>
        <p:grpSpPr>
          <a:xfrm>
            <a:off x="1012828" y="4325559"/>
            <a:ext cx="150480" cy="83880"/>
            <a:chOff x="1012828" y="4325559"/>
            <a:chExt cx="150480" cy="83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62B2F349-DD65-F89F-E6E2-0446C08565C2}"/>
                    </a:ext>
                  </a:extLst>
                </p14:cNvPr>
                <p14:cNvContentPartPr/>
                <p14:nvPr/>
              </p14:nvContentPartPr>
              <p14:xfrm>
                <a:off x="1012828" y="4325559"/>
                <a:ext cx="71280" cy="147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62B2F349-DD65-F89F-E6E2-0446C08565C2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004188" y="4316559"/>
                  <a:ext cx="8892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EE33E1BF-4965-2DFC-EC27-E105E5BADADD}"/>
                    </a:ext>
                  </a:extLst>
                </p14:cNvPr>
                <p14:cNvContentPartPr/>
                <p14:nvPr/>
              </p14:nvContentPartPr>
              <p14:xfrm>
                <a:off x="1030468" y="4387119"/>
                <a:ext cx="132840" cy="223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EE33E1BF-4965-2DFC-EC27-E105E5BADADD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021828" y="4378119"/>
                  <a:ext cx="150480" cy="39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3C542E55-C695-7E06-76F1-3D1F4E67FA98}"/>
              </a:ext>
            </a:extLst>
          </p:cNvPr>
          <p:cNvGrpSpPr/>
          <p:nvPr/>
        </p:nvGrpSpPr>
        <p:grpSpPr>
          <a:xfrm>
            <a:off x="1432588" y="4127919"/>
            <a:ext cx="3049200" cy="516600"/>
            <a:chOff x="1432588" y="4127919"/>
            <a:chExt cx="3049200" cy="516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C226F021-B222-49B0-0150-442DE6A712BC}"/>
                    </a:ext>
                  </a:extLst>
                </p14:cNvPr>
                <p14:cNvContentPartPr/>
                <p14:nvPr/>
              </p14:nvContentPartPr>
              <p14:xfrm>
                <a:off x="1432588" y="4314039"/>
                <a:ext cx="146160" cy="2041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C226F021-B222-49B0-0150-442DE6A712BC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423948" y="4305399"/>
                  <a:ext cx="16380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B47C8548-09AA-5B27-87F3-D5CE91F38800}"/>
                    </a:ext>
                  </a:extLst>
                </p14:cNvPr>
                <p14:cNvContentPartPr/>
                <p14:nvPr/>
              </p14:nvContentPartPr>
              <p14:xfrm>
                <a:off x="1465348" y="4387119"/>
                <a:ext cx="287640" cy="13572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B47C8548-09AA-5B27-87F3-D5CE91F38800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456348" y="4378119"/>
                  <a:ext cx="30528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379DA938-3ECA-D86D-7CB0-2AE562AA0E67}"/>
                    </a:ext>
                  </a:extLst>
                </p14:cNvPr>
                <p14:cNvContentPartPr/>
                <p14:nvPr/>
              </p14:nvContentPartPr>
              <p14:xfrm>
                <a:off x="1723828" y="4596999"/>
                <a:ext cx="154080" cy="388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379DA938-3ECA-D86D-7CB0-2AE562AA0E67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714828" y="4587999"/>
                  <a:ext cx="17172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349B696A-60CD-E98A-B145-B030BAD03111}"/>
                    </a:ext>
                  </a:extLst>
                </p14:cNvPr>
                <p14:cNvContentPartPr/>
                <p14:nvPr/>
              </p14:nvContentPartPr>
              <p14:xfrm>
                <a:off x="1923268" y="4342479"/>
                <a:ext cx="255960" cy="1378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349B696A-60CD-E98A-B145-B030BAD0311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914628" y="4333479"/>
                  <a:ext cx="27360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5C75039D-E433-A0DF-F6DB-0CD6977BBDC0}"/>
                    </a:ext>
                  </a:extLst>
                </p14:cNvPr>
                <p14:cNvContentPartPr/>
                <p14:nvPr/>
              </p14:nvContentPartPr>
              <p14:xfrm>
                <a:off x="2219908" y="4294239"/>
                <a:ext cx="125280" cy="1720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5C75039D-E433-A0DF-F6DB-0CD6977BBDC0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210908" y="4285239"/>
                  <a:ext cx="14292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E5526945-4B77-718F-6F3C-B08ED0D90970}"/>
                    </a:ext>
                  </a:extLst>
                </p14:cNvPr>
                <p14:cNvContentPartPr/>
                <p14:nvPr/>
              </p14:nvContentPartPr>
              <p14:xfrm>
                <a:off x="2412148" y="4223319"/>
                <a:ext cx="102240" cy="4212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E5526945-4B77-718F-6F3C-B08ED0D90970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403148" y="4214679"/>
                  <a:ext cx="119880" cy="43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D289ADE1-A721-BD39-AB13-C87964DA46CD}"/>
                    </a:ext>
                  </a:extLst>
                </p14:cNvPr>
                <p14:cNvContentPartPr/>
                <p14:nvPr/>
              </p14:nvContentPartPr>
              <p14:xfrm>
                <a:off x="2455708" y="4361559"/>
                <a:ext cx="351000" cy="14184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D289ADE1-A721-BD39-AB13-C87964DA46CD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447068" y="4352559"/>
                  <a:ext cx="36864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4604A0F6-467B-2884-75DE-21F4659382F5}"/>
                    </a:ext>
                  </a:extLst>
                </p14:cNvPr>
                <p14:cNvContentPartPr/>
                <p14:nvPr/>
              </p14:nvContentPartPr>
              <p14:xfrm>
                <a:off x="2890948" y="4226919"/>
                <a:ext cx="84240" cy="25236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4604A0F6-467B-2884-75DE-21F4659382F5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881948" y="4218279"/>
                  <a:ext cx="10188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70366180-432C-3ED3-763B-249CBF8CDB9B}"/>
                    </a:ext>
                  </a:extLst>
                </p14:cNvPr>
                <p14:cNvContentPartPr/>
                <p14:nvPr/>
              </p14:nvContentPartPr>
              <p14:xfrm>
                <a:off x="3046468" y="4221879"/>
                <a:ext cx="286920" cy="2192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70366180-432C-3ED3-763B-249CBF8CDB9B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3037828" y="4213239"/>
                  <a:ext cx="30456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51E12E33-E256-7932-BCBA-D57784748342}"/>
                    </a:ext>
                  </a:extLst>
                </p14:cNvPr>
                <p14:cNvContentPartPr/>
                <p14:nvPr/>
              </p14:nvContentPartPr>
              <p14:xfrm>
                <a:off x="3268588" y="4472079"/>
                <a:ext cx="178200" cy="500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51E12E33-E256-7932-BCBA-D57784748342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3259948" y="4463079"/>
                  <a:ext cx="19584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4519F5B9-71D8-DB12-F048-E4C170E68B67}"/>
                    </a:ext>
                  </a:extLst>
                </p14:cNvPr>
                <p14:cNvContentPartPr/>
                <p14:nvPr/>
              </p14:nvContentPartPr>
              <p14:xfrm>
                <a:off x="3521308" y="4223319"/>
                <a:ext cx="134280" cy="1980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4519F5B9-71D8-DB12-F048-E4C170E68B67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3512668" y="4214679"/>
                  <a:ext cx="15192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6E84B457-7DD3-BAF0-6A2F-6B6570E27E6C}"/>
                    </a:ext>
                  </a:extLst>
                </p14:cNvPr>
                <p14:cNvContentPartPr/>
                <p14:nvPr/>
              </p14:nvContentPartPr>
              <p14:xfrm>
                <a:off x="3772228" y="4230519"/>
                <a:ext cx="168840" cy="1638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6E84B457-7DD3-BAF0-6A2F-6B6570E27E6C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3763228" y="4221519"/>
                  <a:ext cx="18648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457EA081-D043-A6A3-2DBC-FDBC21BD227E}"/>
                    </a:ext>
                  </a:extLst>
                </p14:cNvPr>
                <p14:cNvContentPartPr/>
                <p14:nvPr/>
              </p14:nvContentPartPr>
              <p14:xfrm>
                <a:off x="3992188" y="4205319"/>
                <a:ext cx="119160" cy="19260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457EA081-D043-A6A3-2DBC-FDBC21BD227E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3983548" y="4196679"/>
                  <a:ext cx="13680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E0160840-88FA-3881-D8D6-BDBF5719C523}"/>
                    </a:ext>
                  </a:extLst>
                </p14:cNvPr>
                <p14:cNvContentPartPr/>
                <p14:nvPr/>
              </p14:nvContentPartPr>
              <p14:xfrm>
                <a:off x="4167148" y="4224759"/>
                <a:ext cx="96480" cy="31464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E0160840-88FA-3881-D8D6-BDBF5719C523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4158508" y="4216119"/>
                  <a:ext cx="114120" cy="33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BA49DB7A-A6F3-1CEF-02F7-63DAB427247A}"/>
                    </a:ext>
                  </a:extLst>
                </p14:cNvPr>
                <p14:cNvContentPartPr/>
                <p14:nvPr/>
              </p14:nvContentPartPr>
              <p14:xfrm>
                <a:off x="4174348" y="4424559"/>
                <a:ext cx="165240" cy="223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BA49DB7A-A6F3-1CEF-02F7-63DAB427247A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4165348" y="4415559"/>
                  <a:ext cx="1828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83AC0842-D617-3BED-F56F-61D7864D0349}"/>
                    </a:ext>
                  </a:extLst>
                </p14:cNvPr>
                <p14:cNvContentPartPr/>
                <p14:nvPr/>
              </p14:nvContentPartPr>
              <p14:xfrm>
                <a:off x="4381708" y="4127919"/>
                <a:ext cx="100080" cy="3139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83AC0842-D617-3BED-F56F-61D7864D0349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4373068" y="4118919"/>
                  <a:ext cx="117720" cy="331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9D308639-7598-50C7-5B1E-9F52E9C7C579}"/>
              </a:ext>
            </a:extLst>
          </p:cNvPr>
          <p:cNvGrpSpPr/>
          <p:nvPr/>
        </p:nvGrpSpPr>
        <p:grpSpPr>
          <a:xfrm>
            <a:off x="1812388" y="4978239"/>
            <a:ext cx="233640" cy="236880"/>
            <a:chOff x="1812388" y="4978239"/>
            <a:chExt cx="233640" cy="23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3D35D96-22D5-5C98-4CF9-77AE5CA460BF}"/>
                    </a:ext>
                  </a:extLst>
                </p14:cNvPr>
                <p14:cNvContentPartPr/>
                <p14:nvPr/>
              </p14:nvContentPartPr>
              <p14:xfrm>
                <a:off x="1812388" y="4978239"/>
                <a:ext cx="30960" cy="12420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3D35D96-22D5-5C98-4CF9-77AE5CA460BF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803388" y="4969239"/>
                  <a:ext cx="4860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5B76618D-B77D-07E4-CAC7-657B077F2241}"/>
                    </a:ext>
                  </a:extLst>
                </p14:cNvPr>
                <p14:cNvContentPartPr/>
                <p14:nvPr/>
              </p14:nvContentPartPr>
              <p14:xfrm>
                <a:off x="1839028" y="5155359"/>
                <a:ext cx="207000" cy="597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5B76618D-B77D-07E4-CAC7-657B077F2241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830388" y="5146359"/>
                  <a:ext cx="224640" cy="77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9">
            <p14:nvContentPartPr>
              <p14:cNvPr id="127" name="Ink 126">
                <a:extLst>
                  <a:ext uri="{FF2B5EF4-FFF2-40B4-BE49-F238E27FC236}">
                    <a16:creationId xmlns:a16="http://schemas.microsoft.com/office/drawing/2014/main" id="{381E592D-68A3-E548-D776-F79E638A681A}"/>
                  </a:ext>
                </a:extLst>
              </p14:cNvPr>
              <p14:cNvContentPartPr/>
              <p14:nvPr/>
            </p14:nvContentPartPr>
            <p14:xfrm>
              <a:off x="1825708" y="4843599"/>
              <a:ext cx="3960" cy="3240"/>
            </p14:xfrm>
          </p:contentPart>
        </mc:Choice>
        <mc:Fallback xmlns="">
          <p:pic>
            <p:nvPicPr>
              <p:cNvPr id="127" name="Ink 126">
                <a:extLst>
                  <a:ext uri="{FF2B5EF4-FFF2-40B4-BE49-F238E27FC236}">
                    <a16:creationId xmlns:a16="http://schemas.microsoft.com/office/drawing/2014/main" id="{381E592D-68A3-E548-D776-F79E638A681A}"/>
                  </a:ext>
                </a:extLst>
              </p:cNvPr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1817068" y="4834959"/>
                <a:ext cx="21600" cy="20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37" name="Group 136">
            <a:extLst>
              <a:ext uri="{FF2B5EF4-FFF2-40B4-BE49-F238E27FC236}">
                <a16:creationId xmlns:a16="http://schemas.microsoft.com/office/drawing/2014/main" id="{C2A4C90C-79E2-BC64-1192-39E14F831CD9}"/>
              </a:ext>
            </a:extLst>
          </p:cNvPr>
          <p:cNvGrpSpPr/>
          <p:nvPr/>
        </p:nvGrpSpPr>
        <p:grpSpPr>
          <a:xfrm>
            <a:off x="2197228" y="4697079"/>
            <a:ext cx="1807560" cy="577080"/>
            <a:chOff x="2197228" y="4697079"/>
            <a:chExt cx="1807560" cy="57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D38D2F37-6E13-D0A3-F5E9-185A44013EA2}"/>
                    </a:ext>
                  </a:extLst>
                </p14:cNvPr>
                <p14:cNvContentPartPr/>
                <p14:nvPr/>
              </p14:nvContentPartPr>
              <p14:xfrm>
                <a:off x="2197228" y="5030439"/>
                <a:ext cx="145800" cy="266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D38D2F37-6E13-D0A3-F5E9-185A44013EA2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2188588" y="5021799"/>
                  <a:ext cx="1634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5ECD3B67-C767-37BD-7B24-B2499EA1C596}"/>
                    </a:ext>
                  </a:extLst>
                </p14:cNvPr>
                <p14:cNvContentPartPr/>
                <p14:nvPr/>
              </p14:nvContentPartPr>
              <p14:xfrm>
                <a:off x="2379388" y="4959159"/>
                <a:ext cx="151560" cy="16668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5ECD3B67-C767-37BD-7B24-B2499EA1C596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2370748" y="4950159"/>
                  <a:ext cx="16920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8AE40B01-2B78-599B-E880-13DCD25A0D06}"/>
                    </a:ext>
                  </a:extLst>
                </p14:cNvPr>
                <p14:cNvContentPartPr/>
                <p14:nvPr/>
              </p14:nvContentPartPr>
              <p14:xfrm>
                <a:off x="2557948" y="4955919"/>
                <a:ext cx="122400" cy="14616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8AE40B01-2B78-599B-E880-13DCD25A0D06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2548948" y="4946919"/>
                  <a:ext cx="14004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48EF9F8B-053E-2600-4932-11C9FD2796F6}"/>
                    </a:ext>
                  </a:extLst>
                </p14:cNvPr>
                <p14:cNvContentPartPr/>
                <p14:nvPr/>
              </p14:nvContentPartPr>
              <p14:xfrm>
                <a:off x="2781508" y="4957719"/>
                <a:ext cx="102960" cy="3164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48EF9F8B-053E-2600-4932-11C9FD2796F6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2772868" y="4948719"/>
                  <a:ext cx="120600" cy="33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AB01BCFB-C5E6-C241-5A64-C8AF2ADDCCE9}"/>
                    </a:ext>
                  </a:extLst>
                </p14:cNvPr>
                <p14:cNvContentPartPr/>
                <p14:nvPr/>
              </p14:nvContentPartPr>
              <p14:xfrm>
                <a:off x="2803468" y="5102079"/>
                <a:ext cx="147600" cy="5940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AB01BCFB-C5E6-C241-5A64-C8AF2ADDCCE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2794828" y="5093439"/>
                  <a:ext cx="16524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1E61D070-3051-11E3-61EE-107F6E260FFF}"/>
                    </a:ext>
                  </a:extLst>
                </p14:cNvPr>
                <p14:cNvContentPartPr/>
                <p14:nvPr/>
              </p14:nvContentPartPr>
              <p14:xfrm>
                <a:off x="3166708" y="4820919"/>
                <a:ext cx="61920" cy="18288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1E61D070-3051-11E3-61EE-107F6E260FFF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3158068" y="4812279"/>
                  <a:ext cx="7956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D474CB8A-C76D-A19B-09B2-38466B4D8B86}"/>
                    </a:ext>
                  </a:extLst>
                </p14:cNvPr>
                <p14:cNvContentPartPr/>
                <p14:nvPr/>
              </p14:nvContentPartPr>
              <p14:xfrm>
                <a:off x="3198028" y="4906599"/>
                <a:ext cx="126000" cy="9180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D474CB8A-C76D-A19B-09B2-38466B4D8B86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3189388" y="4897959"/>
                  <a:ext cx="14364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73B45C92-0A14-D05C-5106-AF3220542A15}"/>
                    </a:ext>
                  </a:extLst>
                </p14:cNvPr>
                <p14:cNvContentPartPr/>
                <p14:nvPr/>
              </p14:nvContentPartPr>
              <p14:xfrm>
                <a:off x="3385228" y="4916679"/>
                <a:ext cx="227880" cy="936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73B45C92-0A14-D05C-5106-AF3220542A15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3376588" y="4907679"/>
                  <a:ext cx="24552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0C94D117-EFED-27B1-3F7D-49EF4F6E8C2C}"/>
                    </a:ext>
                  </a:extLst>
                </p14:cNvPr>
                <p14:cNvContentPartPr/>
                <p14:nvPr/>
              </p14:nvContentPartPr>
              <p14:xfrm>
                <a:off x="3685828" y="4697079"/>
                <a:ext cx="21240" cy="38772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0C94D117-EFED-27B1-3F7D-49EF4F6E8C2C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3676828" y="4688439"/>
                  <a:ext cx="38880" cy="40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8AC59094-5EFB-D52C-1024-33C9AE6361B0}"/>
                    </a:ext>
                  </a:extLst>
                </p14:cNvPr>
                <p14:cNvContentPartPr/>
                <p14:nvPr/>
              </p14:nvContentPartPr>
              <p14:xfrm>
                <a:off x="3789868" y="4765479"/>
                <a:ext cx="214920" cy="26028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8AC59094-5EFB-D52C-1024-33C9AE6361B0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3780868" y="4756839"/>
                  <a:ext cx="23256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8B0843FC-7C3E-7F14-6D26-3FF81E108CB1}"/>
                    </a:ext>
                  </a:extLst>
                </p14:cNvPr>
                <p14:cNvContentPartPr/>
                <p14:nvPr/>
              </p14:nvContentPartPr>
              <p14:xfrm>
                <a:off x="3023788" y="4778439"/>
                <a:ext cx="117720" cy="31896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8B0843FC-7C3E-7F14-6D26-3FF81E108CB1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3015148" y="4769799"/>
                  <a:ext cx="135360" cy="336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DE90F2AF-00FE-6A54-4AD4-75CF87E85BD6}"/>
              </a:ext>
            </a:extLst>
          </p:cNvPr>
          <p:cNvGrpSpPr/>
          <p:nvPr/>
        </p:nvGrpSpPr>
        <p:grpSpPr>
          <a:xfrm>
            <a:off x="1082308" y="4815879"/>
            <a:ext cx="588600" cy="423000"/>
            <a:chOff x="1082308" y="4815879"/>
            <a:chExt cx="588600" cy="42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058C6B18-DB84-13CF-6B1A-0C7D08D34AB8}"/>
                    </a:ext>
                  </a:extLst>
                </p14:cNvPr>
                <p14:cNvContentPartPr/>
                <p14:nvPr/>
              </p14:nvContentPartPr>
              <p14:xfrm>
                <a:off x="1082308" y="5032959"/>
                <a:ext cx="145800" cy="3924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058C6B18-DB84-13CF-6B1A-0C7D08D34AB8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073308" y="5023959"/>
                  <a:ext cx="1634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4632009B-487A-F9F2-2C5E-7BDA9D0301CF}"/>
                    </a:ext>
                  </a:extLst>
                </p14:cNvPr>
                <p14:cNvContentPartPr/>
                <p14:nvPr/>
              </p14:nvContentPartPr>
              <p14:xfrm>
                <a:off x="1118308" y="5076519"/>
                <a:ext cx="129240" cy="2088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4632009B-487A-F9F2-2C5E-7BDA9D0301CF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109668" y="5067879"/>
                  <a:ext cx="1468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B634FA5B-BC71-49FF-C1EB-8350AFC80BB3}"/>
                    </a:ext>
                  </a:extLst>
                </p14:cNvPr>
                <p14:cNvContentPartPr/>
                <p14:nvPr/>
              </p14:nvContentPartPr>
              <p14:xfrm>
                <a:off x="1553908" y="4980039"/>
                <a:ext cx="117000" cy="104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B634FA5B-BC71-49FF-C1EB-8350AFC80BB3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544908" y="4971399"/>
                  <a:ext cx="13464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4A5B4C0E-4C9A-3BF4-D9A8-AF4B232DE85F}"/>
                    </a:ext>
                  </a:extLst>
                </p14:cNvPr>
                <p14:cNvContentPartPr/>
                <p14:nvPr/>
              </p14:nvContentPartPr>
              <p14:xfrm>
                <a:off x="1538428" y="4976079"/>
                <a:ext cx="124560" cy="1875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4A5B4C0E-4C9A-3BF4-D9A8-AF4B232DE85F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529788" y="4967079"/>
                  <a:ext cx="14220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751B5AD2-5D59-EB55-61E4-E037464DA78C}"/>
                    </a:ext>
                  </a:extLst>
                </p14:cNvPr>
                <p14:cNvContentPartPr/>
                <p14:nvPr/>
              </p14:nvContentPartPr>
              <p14:xfrm>
                <a:off x="1368508" y="4815879"/>
                <a:ext cx="108360" cy="42300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751B5AD2-5D59-EB55-61E4-E037464DA78C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359508" y="4807239"/>
                  <a:ext cx="126000" cy="440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4D938AA9-E883-A175-6872-53CFC8D09502}"/>
              </a:ext>
            </a:extLst>
          </p:cNvPr>
          <p:cNvGrpSpPr/>
          <p:nvPr/>
        </p:nvGrpSpPr>
        <p:grpSpPr>
          <a:xfrm>
            <a:off x="381388" y="3615279"/>
            <a:ext cx="685440" cy="344880"/>
            <a:chOff x="381388" y="3615279"/>
            <a:chExt cx="685440" cy="344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5F40F42F-1754-A5CE-CFFC-576BC09D966E}"/>
                    </a:ext>
                  </a:extLst>
                </p14:cNvPr>
                <p14:cNvContentPartPr/>
                <p14:nvPr/>
              </p14:nvContentPartPr>
              <p14:xfrm>
                <a:off x="381388" y="3786639"/>
                <a:ext cx="95760" cy="17352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5F40F42F-1754-A5CE-CFFC-576BC09D966E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372748" y="3777999"/>
                  <a:ext cx="11340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828D9702-6F6D-F28F-4A17-F9DC01052EF0}"/>
                    </a:ext>
                  </a:extLst>
                </p14:cNvPr>
                <p14:cNvContentPartPr/>
                <p14:nvPr/>
              </p14:nvContentPartPr>
              <p14:xfrm>
                <a:off x="411628" y="3867279"/>
                <a:ext cx="52200" cy="158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828D9702-6F6D-F28F-4A17-F9DC01052EF0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402988" y="3858639"/>
                  <a:ext cx="6984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017C287D-E415-2121-0BFF-631FDBC6CE03}"/>
                    </a:ext>
                  </a:extLst>
                </p14:cNvPr>
                <p14:cNvContentPartPr/>
                <p14:nvPr/>
              </p14:nvContentPartPr>
              <p14:xfrm>
                <a:off x="520708" y="3615279"/>
                <a:ext cx="214920" cy="3070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017C287D-E415-2121-0BFF-631FDBC6CE03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512068" y="3606279"/>
                  <a:ext cx="2325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7D20D656-34AF-9D12-FA65-618A31D0364C}"/>
                    </a:ext>
                  </a:extLst>
                </p14:cNvPr>
                <p14:cNvContentPartPr/>
                <p14:nvPr/>
              </p14:nvContentPartPr>
              <p14:xfrm>
                <a:off x="705028" y="3758199"/>
                <a:ext cx="130680" cy="13752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7D20D656-34AF-9D12-FA65-618A31D0364C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696028" y="3749199"/>
                  <a:ext cx="14832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60B0ED2F-ABF8-919F-A292-159CED3D42FD}"/>
                    </a:ext>
                  </a:extLst>
                </p14:cNvPr>
                <p14:cNvContentPartPr/>
                <p14:nvPr/>
              </p14:nvContentPartPr>
              <p14:xfrm>
                <a:off x="905908" y="3722919"/>
                <a:ext cx="160920" cy="853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60B0ED2F-ABF8-919F-A292-159CED3D42FD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897268" y="3713919"/>
                  <a:ext cx="17856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3D0AA919-7E6F-8C06-68DB-652285DFA212}"/>
                    </a:ext>
                  </a:extLst>
                </p14:cNvPr>
                <p14:cNvContentPartPr/>
                <p14:nvPr/>
              </p14:nvContentPartPr>
              <p14:xfrm>
                <a:off x="545548" y="3896439"/>
                <a:ext cx="148320" cy="6336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3D0AA919-7E6F-8C06-68DB-652285DFA212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536908" y="3887439"/>
                  <a:ext cx="165960" cy="81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5">
            <p14:nvContentPartPr>
              <p14:cNvPr id="141" name="Ink 140">
                <a:extLst>
                  <a:ext uri="{FF2B5EF4-FFF2-40B4-BE49-F238E27FC236}">
                    <a16:creationId xmlns:a16="http://schemas.microsoft.com/office/drawing/2014/main" id="{C513547F-46FF-EF5A-C8A3-DA5890639F4C}"/>
                  </a:ext>
                </a:extLst>
              </p14:cNvPr>
              <p14:cNvContentPartPr/>
              <p14:nvPr/>
            </p14:nvContentPartPr>
            <p14:xfrm>
              <a:off x="478228" y="3402879"/>
              <a:ext cx="123480" cy="15120"/>
            </p14:xfrm>
          </p:contentPart>
        </mc:Choice>
        <mc:Fallback xmlns="">
          <p:pic>
            <p:nvPicPr>
              <p:cNvPr id="141" name="Ink 140">
                <a:extLst>
                  <a:ext uri="{FF2B5EF4-FFF2-40B4-BE49-F238E27FC236}">
                    <a16:creationId xmlns:a16="http://schemas.microsoft.com/office/drawing/2014/main" id="{C513547F-46FF-EF5A-C8A3-DA5890639F4C}"/>
                  </a:ext>
                </a:extLst>
              </p:cNvPr>
              <p:cNvPicPr/>
              <p:nvPr/>
            </p:nvPicPr>
            <p:blipFill>
              <a:blip r:embed="rId166"/>
              <a:stretch>
                <a:fillRect/>
              </a:stretch>
            </p:blipFill>
            <p:spPr>
              <a:xfrm>
                <a:off x="469588" y="3393879"/>
                <a:ext cx="141120" cy="32760"/>
              </a:xfrm>
              <a:prstGeom prst="rect">
                <a:avLst/>
              </a:prstGeom>
            </p:spPr>
          </p:pic>
        </mc:Fallback>
      </mc:AlternateContent>
      <p:grpSp>
        <p:nvGrpSpPr>
          <p:cNvPr id="143" name="Group 142">
            <a:extLst>
              <a:ext uri="{FF2B5EF4-FFF2-40B4-BE49-F238E27FC236}">
                <a16:creationId xmlns:a16="http://schemas.microsoft.com/office/drawing/2014/main" id="{4EFC7A80-E093-956E-1C42-34EF0A6BC7B4}"/>
              </a:ext>
            </a:extLst>
          </p:cNvPr>
          <p:cNvGrpSpPr/>
          <p:nvPr/>
        </p:nvGrpSpPr>
        <p:grpSpPr>
          <a:xfrm>
            <a:off x="409976" y="2443479"/>
            <a:ext cx="469440" cy="356760"/>
            <a:chOff x="409976" y="2443479"/>
            <a:chExt cx="469440" cy="35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61150C30-6DBE-2361-24FE-8C4C1D4CA254}"/>
                    </a:ext>
                  </a:extLst>
                </p14:cNvPr>
                <p14:cNvContentPartPr/>
                <p14:nvPr/>
              </p14:nvContentPartPr>
              <p14:xfrm>
                <a:off x="409976" y="2443479"/>
                <a:ext cx="107640" cy="2199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61150C30-6DBE-2361-24FE-8C4C1D4CA254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400976" y="2434479"/>
                  <a:ext cx="12528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ABCF5E09-559D-7456-2106-A57F7CE06608}"/>
                    </a:ext>
                  </a:extLst>
                </p14:cNvPr>
                <p14:cNvContentPartPr/>
                <p14:nvPr/>
              </p14:nvContentPartPr>
              <p14:xfrm>
                <a:off x="570896" y="2644719"/>
                <a:ext cx="91800" cy="1555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ABCF5E09-559D-7456-2106-A57F7CE06608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562256" y="2635719"/>
                  <a:ext cx="10944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661ABC66-A378-39DE-26F3-EF94CB63E918}"/>
                    </a:ext>
                  </a:extLst>
                </p14:cNvPr>
                <p14:cNvContentPartPr/>
                <p14:nvPr/>
              </p14:nvContentPartPr>
              <p14:xfrm>
                <a:off x="609416" y="2713119"/>
                <a:ext cx="73440" cy="201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661ABC66-A378-39DE-26F3-EF94CB63E918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600416" y="2704479"/>
                  <a:ext cx="9108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C471A299-C457-C7DA-9156-98A21A1FE9C8}"/>
                    </a:ext>
                  </a:extLst>
                </p14:cNvPr>
                <p14:cNvContentPartPr/>
                <p14:nvPr/>
              </p14:nvContentPartPr>
              <p14:xfrm>
                <a:off x="789056" y="2563359"/>
                <a:ext cx="90360" cy="756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C471A299-C457-C7DA-9156-98A21A1FE9C8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780416" y="2554359"/>
                  <a:ext cx="10800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81F203D9-1BF4-DCC0-5EF7-0A035014D987}"/>
                    </a:ext>
                  </a:extLst>
                </p14:cNvPr>
                <p14:cNvContentPartPr/>
                <p14:nvPr/>
              </p14:nvContentPartPr>
              <p14:xfrm>
                <a:off x="419548" y="2739759"/>
                <a:ext cx="170280" cy="5004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81F203D9-1BF4-DCC0-5EF7-0A035014D987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410548" y="2731119"/>
                  <a:ext cx="187920" cy="67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3A5F853C-BEAF-A214-D45C-3565E968B4A7}"/>
              </a:ext>
            </a:extLst>
          </p:cNvPr>
          <p:cNvGrpSpPr/>
          <p:nvPr/>
        </p:nvGrpSpPr>
        <p:grpSpPr>
          <a:xfrm>
            <a:off x="6357028" y="2669919"/>
            <a:ext cx="810360" cy="309960"/>
            <a:chOff x="6357028" y="2669919"/>
            <a:chExt cx="810360" cy="309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E2E9B86B-AE2B-F923-507D-BCDE29B6DCFF}"/>
                    </a:ext>
                  </a:extLst>
                </p14:cNvPr>
                <p14:cNvContentPartPr/>
                <p14:nvPr/>
              </p14:nvContentPartPr>
              <p14:xfrm>
                <a:off x="6357028" y="2808159"/>
                <a:ext cx="101520" cy="15552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E2E9B86B-AE2B-F923-507D-BCDE29B6DCFF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6348388" y="2799519"/>
                  <a:ext cx="1191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01485D3C-E4F7-99F9-06E0-E04EC8907B18}"/>
                    </a:ext>
                  </a:extLst>
                </p14:cNvPr>
                <p14:cNvContentPartPr/>
                <p14:nvPr/>
              </p14:nvContentPartPr>
              <p14:xfrm>
                <a:off x="6547468" y="2669919"/>
                <a:ext cx="97560" cy="14688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01485D3C-E4F7-99F9-06E0-E04EC8907B18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6538468" y="2661279"/>
                  <a:ext cx="11520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A86B2C00-7036-9766-D24B-DC30CA54701C}"/>
                    </a:ext>
                  </a:extLst>
                </p14:cNvPr>
                <p14:cNvContentPartPr/>
                <p14:nvPr/>
              </p14:nvContentPartPr>
              <p14:xfrm>
                <a:off x="6583108" y="2904999"/>
                <a:ext cx="120600" cy="3456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A86B2C00-7036-9766-D24B-DC30CA54701C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6574108" y="2895999"/>
                  <a:ext cx="13824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6B5A5478-970A-CA33-EAB2-F71E2353347F}"/>
                    </a:ext>
                  </a:extLst>
                </p14:cNvPr>
                <p14:cNvContentPartPr/>
                <p14:nvPr/>
              </p14:nvContentPartPr>
              <p14:xfrm>
                <a:off x="6764908" y="2830119"/>
                <a:ext cx="138600" cy="14976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6B5A5478-970A-CA33-EAB2-F71E2353347F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6756268" y="2821119"/>
                  <a:ext cx="1562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750B311A-781A-349A-C3D5-3A0CCA0D3C17}"/>
                    </a:ext>
                  </a:extLst>
                </p14:cNvPr>
                <p14:cNvContentPartPr/>
                <p14:nvPr/>
              </p14:nvContentPartPr>
              <p14:xfrm>
                <a:off x="7036708" y="2698719"/>
                <a:ext cx="130680" cy="9648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750B311A-781A-349A-C3D5-3A0CCA0D3C17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7028068" y="2689719"/>
                  <a:ext cx="148320" cy="11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403BCACA-C45C-1F1B-D190-72FBF6CC4794}"/>
              </a:ext>
            </a:extLst>
          </p:cNvPr>
          <p:cNvGrpSpPr/>
          <p:nvPr/>
        </p:nvGrpSpPr>
        <p:grpSpPr>
          <a:xfrm>
            <a:off x="7473748" y="2643999"/>
            <a:ext cx="334080" cy="316800"/>
            <a:chOff x="7473748" y="2643999"/>
            <a:chExt cx="334080" cy="31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DAEE238B-65DE-E89C-36DF-2C524E73DD1C}"/>
                    </a:ext>
                  </a:extLst>
                </p14:cNvPr>
                <p14:cNvContentPartPr/>
                <p14:nvPr/>
              </p14:nvContentPartPr>
              <p14:xfrm>
                <a:off x="7525588" y="2643999"/>
                <a:ext cx="149400" cy="20196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DAEE238B-65DE-E89C-36DF-2C524E73DD1C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7516588" y="2634999"/>
                  <a:ext cx="16704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89644435-56A8-9E1E-2804-E510571CA103}"/>
                    </a:ext>
                  </a:extLst>
                </p14:cNvPr>
                <p14:cNvContentPartPr/>
                <p14:nvPr/>
              </p14:nvContentPartPr>
              <p14:xfrm>
                <a:off x="7736548" y="2798439"/>
                <a:ext cx="71280" cy="12240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89644435-56A8-9E1E-2804-E510571CA103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7727548" y="2789439"/>
                  <a:ext cx="8892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98E141E0-A07D-AF92-C0A2-7784ADD57D93}"/>
                    </a:ext>
                  </a:extLst>
                </p14:cNvPr>
                <p14:cNvContentPartPr/>
                <p14:nvPr/>
              </p14:nvContentPartPr>
              <p14:xfrm>
                <a:off x="7473748" y="2934159"/>
                <a:ext cx="149760" cy="266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98E141E0-A07D-AF92-C0A2-7784ADD57D93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7464748" y="2925159"/>
                  <a:ext cx="167400" cy="44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4576E5B4-FA18-61F2-0340-70C57222BF89}"/>
              </a:ext>
            </a:extLst>
          </p:cNvPr>
          <p:cNvGrpSpPr/>
          <p:nvPr/>
        </p:nvGrpSpPr>
        <p:grpSpPr>
          <a:xfrm>
            <a:off x="7996828" y="2598999"/>
            <a:ext cx="623520" cy="339120"/>
            <a:chOff x="7996828" y="2598999"/>
            <a:chExt cx="623520" cy="33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53F2CB0C-A5C3-C54F-226C-D1F37AD98D19}"/>
                    </a:ext>
                  </a:extLst>
                </p14:cNvPr>
                <p14:cNvContentPartPr/>
                <p14:nvPr/>
              </p14:nvContentPartPr>
              <p14:xfrm>
                <a:off x="7996828" y="2730039"/>
                <a:ext cx="88920" cy="1116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53F2CB0C-A5C3-C54F-226C-D1F37AD98D19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7988188" y="2721399"/>
                  <a:ext cx="10656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684B4BC6-6A5E-9488-7C6D-6C89BAD39FC2}"/>
                    </a:ext>
                  </a:extLst>
                </p14:cNvPr>
                <p14:cNvContentPartPr/>
                <p14:nvPr/>
              </p14:nvContentPartPr>
              <p14:xfrm>
                <a:off x="8259628" y="2598999"/>
                <a:ext cx="124200" cy="18252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684B4BC6-6A5E-9488-7C6D-6C89BAD39FC2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8250988" y="2590359"/>
                  <a:ext cx="14184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46570256-FC84-C69E-5B07-E8FE2BAF4AB1}"/>
                    </a:ext>
                  </a:extLst>
                </p14:cNvPr>
                <p14:cNvContentPartPr/>
                <p14:nvPr/>
              </p14:nvContentPartPr>
              <p14:xfrm>
                <a:off x="8488228" y="2724999"/>
                <a:ext cx="132120" cy="12312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46570256-FC84-C69E-5B07-E8FE2BAF4AB1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8479228" y="2715999"/>
                  <a:ext cx="14976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EE159C71-6C13-05DA-6B9C-114193D78F87}"/>
                    </a:ext>
                  </a:extLst>
                </p14:cNvPr>
                <p14:cNvContentPartPr/>
                <p14:nvPr/>
              </p14:nvContentPartPr>
              <p14:xfrm>
                <a:off x="8244148" y="2899599"/>
                <a:ext cx="149760" cy="3852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EE159C71-6C13-05DA-6B9C-114193D78F87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8235148" y="2890959"/>
                  <a:ext cx="167400" cy="56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1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EA5E354A-F723-4F33-952A-68352812166B}"/>
                  </a:ext>
                </a:extLst>
              </p14:cNvPr>
              <p14:cNvContentPartPr/>
              <p14:nvPr/>
            </p14:nvContentPartPr>
            <p14:xfrm>
              <a:off x="7146508" y="3320799"/>
              <a:ext cx="61200" cy="8640"/>
            </p14:xfrm>
          </p:contentPart>
        </mc:Choice>
        <mc:Fallback xmlns=""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EA5E354A-F723-4F33-952A-68352812166B}"/>
                  </a:ext>
                </a:extLst>
              </p:cNvPr>
              <p:cNvPicPr/>
              <p:nvPr/>
            </p:nvPicPr>
            <p:blipFill>
              <a:blip r:embed="rId202"/>
              <a:stretch>
                <a:fillRect/>
              </a:stretch>
            </p:blipFill>
            <p:spPr>
              <a:xfrm>
                <a:off x="7137868" y="3312159"/>
                <a:ext cx="78840" cy="2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3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45020A9C-CC9D-6A99-1885-54B5F8E0A6DD}"/>
                  </a:ext>
                </a:extLst>
              </p14:cNvPr>
              <p14:cNvContentPartPr/>
              <p14:nvPr/>
            </p14:nvContentPartPr>
            <p14:xfrm>
              <a:off x="7163788" y="3409359"/>
              <a:ext cx="55440" cy="9000"/>
            </p14:xfrm>
          </p:contentPart>
        </mc:Choice>
        <mc:Fallback xmlns=""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45020A9C-CC9D-6A99-1885-54B5F8E0A6DD}"/>
                  </a:ext>
                </a:extLst>
              </p:cNvPr>
              <p:cNvPicPr/>
              <p:nvPr/>
            </p:nvPicPr>
            <p:blipFill>
              <a:blip r:embed="rId204"/>
              <a:stretch>
                <a:fillRect/>
              </a:stretch>
            </p:blipFill>
            <p:spPr>
              <a:xfrm>
                <a:off x="7154788" y="3400359"/>
                <a:ext cx="73080" cy="26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68" name="Group 167">
            <a:extLst>
              <a:ext uri="{FF2B5EF4-FFF2-40B4-BE49-F238E27FC236}">
                <a16:creationId xmlns:a16="http://schemas.microsoft.com/office/drawing/2014/main" id="{0A1B99E9-95D7-9618-B45F-1F21CF1DC191}"/>
              </a:ext>
            </a:extLst>
          </p:cNvPr>
          <p:cNvGrpSpPr/>
          <p:nvPr/>
        </p:nvGrpSpPr>
        <p:grpSpPr>
          <a:xfrm>
            <a:off x="7455028" y="3269679"/>
            <a:ext cx="501840" cy="362880"/>
            <a:chOff x="7455028" y="3269679"/>
            <a:chExt cx="501840" cy="36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E103C522-C10A-F835-1967-CD59D0E843E6}"/>
                    </a:ext>
                  </a:extLst>
                </p14:cNvPr>
                <p14:cNvContentPartPr/>
                <p14:nvPr/>
              </p14:nvContentPartPr>
              <p14:xfrm>
                <a:off x="7455028" y="3269679"/>
                <a:ext cx="70920" cy="35172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E103C522-C10A-F835-1967-CD59D0E843E6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7446028" y="3261039"/>
                  <a:ext cx="88560" cy="36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0A9C2B6F-C0FE-47F5-F59C-6CAA8EB4C062}"/>
                    </a:ext>
                  </a:extLst>
                </p14:cNvPr>
                <p14:cNvContentPartPr/>
                <p14:nvPr/>
              </p14:nvContentPartPr>
              <p14:xfrm>
                <a:off x="7589308" y="3337719"/>
                <a:ext cx="99360" cy="17604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0A9C2B6F-C0FE-47F5-F59C-6CAA8EB4C062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7580308" y="3328719"/>
                  <a:ext cx="11700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FBC9795A-3509-0B61-FB8E-A3BEACA51425}"/>
                    </a:ext>
                  </a:extLst>
                </p14:cNvPr>
                <p14:cNvContentPartPr/>
                <p14:nvPr/>
              </p14:nvContentPartPr>
              <p14:xfrm>
                <a:off x="7793788" y="3336279"/>
                <a:ext cx="27360" cy="15948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FBC9795A-3509-0B61-FB8E-A3BEACA51425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7784788" y="3327639"/>
                  <a:ext cx="4500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ADC6AD1D-BFC4-80D9-C5F0-0F321B999E93}"/>
                    </a:ext>
                  </a:extLst>
                </p14:cNvPr>
                <p14:cNvContentPartPr/>
                <p14:nvPr/>
              </p14:nvContentPartPr>
              <p14:xfrm>
                <a:off x="7785868" y="3583239"/>
                <a:ext cx="171000" cy="4932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ADC6AD1D-BFC4-80D9-C5F0-0F321B999E93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7777228" y="3574599"/>
                  <a:ext cx="188640" cy="6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34032C07-10C7-B860-33E9-6AD740AD540C}"/>
              </a:ext>
            </a:extLst>
          </p:cNvPr>
          <p:cNvGrpSpPr/>
          <p:nvPr/>
        </p:nvGrpSpPr>
        <p:grpSpPr>
          <a:xfrm>
            <a:off x="7991068" y="3253839"/>
            <a:ext cx="1346040" cy="488520"/>
            <a:chOff x="7991068" y="3253839"/>
            <a:chExt cx="1346040" cy="48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798CE372-79E9-D2D1-32C7-57EB42A6F7B6}"/>
                    </a:ext>
                  </a:extLst>
                </p14:cNvPr>
                <p14:cNvContentPartPr/>
                <p14:nvPr/>
              </p14:nvContentPartPr>
              <p14:xfrm>
                <a:off x="7991068" y="3329079"/>
                <a:ext cx="122400" cy="4500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798CE372-79E9-D2D1-32C7-57EB42A6F7B6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7982428" y="3320439"/>
                  <a:ext cx="14004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3FEB6ACB-D788-983B-B45E-A40C94253FDE}"/>
                    </a:ext>
                  </a:extLst>
                </p14:cNvPr>
                <p14:cNvContentPartPr/>
                <p14:nvPr/>
              </p14:nvContentPartPr>
              <p14:xfrm>
                <a:off x="8056588" y="3281919"/>
                <a:ext cx="59760" cy="19440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3FEB6ACB-D788-983B-B45E-A40C94253FDE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8047588" y="3272919"/>
                  <a:ext cx="7740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74B8DF79-2CF7-26D7-E1FB-87730143D217}"/>
                    </a:ext>
                  </a:extLst>
                </p14:cNvPr>
                <p14:cNvContentPartPr/>
                <p14:nvPr/>
              </p14:nvContentPartPr>
              <p14:xfrm>
                <a:off x="8196628" y="3322959"/>
                <a:ext cx="166680" cy="20772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74B8DF79-2CF7-26D7-E1FB-87730143D217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8187988" y="3313959"/>
                  <a:ext cx="18432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B1F3D7A3-539E-8925-0BC0-C7BDDBB58567}"/>
                    </a:ext>
                  </a:extLst>
                </p14:cNvPr>
                <p14:cNvContentPartPr/>
                <p14:nvPr/>
              </p14:nvContentPartPr>
              <p14:xfrm>
                <a:off x="8396428" y="3385959"/>
                <a:ext cx="389160" cy="35640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B1F3D7A3-539E-8925-0BC0-C7BDDBB58567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8387428" y="3376959"/>
                  <a:ext cx="406800" cy="37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3544A2D8-0E77-D556-5E79-41E011828C24}"/>
                    </a:ext>
                  </a:extLst>
                </p14:cNvPr>
                <p14:cNvContentPartPr/>
                <p14:nvPr/>
              </p14:nvContentPartPr>
              <p14:xfrm>
                <a:off x="8704228" y="3561999"/>
                <a:ext cx="180360" cy="3672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3544A2D8-0E77-D556-5E79-41E011828C24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8695588" y="3552999"/>
                  <a:ext cx="19800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7DEABE3B-C7E5-6969-A9A9-9362E802691E}"/>
                    </a:ext>
                  </a:extLst>
                </p14:cNvPr>
                <p14:cNvContentPartPr/>
                <p14:nvPr/>
              </p14:nvContentPartPr>
              <p14:xfrm>
                <a:off x="8911228" y="3253839"/>
                <a:ext cx="425880" cy="36864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7DEABE3B-C7E5-6969-A9A9-9362E802691E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8902228" y="3245199"/>
                  <a:ext cx="443520" cy="386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CE192A8E-5882-C656-01CB-58D28A4B619C}"/>
              </a:ext>
            </a:extLst>
          </p:cNvPr>
          <p:cNvGrpSpPr/>
          <p:nvPr/>
        </p:nvGrpSpPr>
        <p:grpSpPr>
          <a:xfrm>
            <a:off x="9493348" y="3225039"/>
            <a:ext cx="612000" cy="349920"/>
            <a:chOff x="9493348" y="3225039"/>
            <a:chExt cx="612000" cy="349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9B76506E-7B55-EB86-28E0-E7778443327F}"/>
                    </a:ext>
                  </a:extLst>
                </p14:cNvPr>
                <p14:cNvContentPartPr/>
                <p14:nvPr/>
              </p14:nvContentPartPr>
              <p14:xfrm>
                <a:off x="9493348" y="3225039"/>
                <a:ext cx="69480" cy="34992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9B76506E-7B55-EB86-28E0-E7778443327F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9484708" y="3216399"/>
                  <a:ext cx="87120" cy="36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0302F519-28F7-3FC4-9AF4-C0B26235C4E5}"/>
                    </a:ext>
                  </a:extLst>
                </p14:cNvPr>
                <p14:cNvContentPartPr/>
                <p14:nvPr/>
              </p14:nvContentPartPr>
              <p14:xfrm>
                <a:off x="9591628" y="3256359"/>
                <a:ext cx="75240" cy="23184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0302F519-28F7-3FC4-9AF4-C0B26235C4E5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9582628" y="3247359"/>
                  <a:ext cx="9288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89448820-3F2B-062D-7229-97853917C0F3}"/>
                    </a:ext>
                  </a:extLst>
                </p14:cNvPr>
                <p14:cNvContentPartPr/>
                <p14:nvPr/>
              </p14:nvContentPartPr>
              <p14:xfrm>
                <a:off x="9583708" y="3315759"/>
                <a:ext cx="247320" cy="12492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89448820-3F2B-062D-7229-97853917C0F3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9574708" y="3306759"/>
                  <a:ext cx="26496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3B44C00A-7392-441B-B4D7-9695AF4B60FF}"/>
                    </a:ext>
                  </a:extLst>
                </p14:cNvPr>
                <p14:cNvContentPartPr/>
                <p14:nvPr/>
              </p14:nvContentPartPr>
              <p14:xfrm>
                <a:off x="9806188" y="3434559"/>
                <a:ext cx="299160" cy="13860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3B44C00A-7392-441B-B4D7-9695AF4B60FF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9797188" y="3425919"/>
                  <a:ext cx="316800" cy="156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04F519F4-51AA-E111-6800-6C7B14501002}"/>
              </a:ext>
            </a:extLst>
          </p:cNvPr>
          <p:cNvGrpSpPr/>
          <p:nvPr/>
        </p:nvGrpSpPr>
        <p:grpSpPr>
          <a:xfrm>
            <a:off x="10269148" y="3154479"/>
            <a:ext cx="571680" cy="433440"/>
            <a:chOff x="10269148" y="3154479"/>
            <a:chExt cx="571680" cy="433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499EA047-4B3E-D0A8-B2C5-8D359B415B0E}"/>
                    </a:ext>
                  </a:extLst>
                </p14:cNvPr>
                <p14:cNvContentPartPr/>
                <p14:nvPr/>
              </p14:nvContentPartPr>
              <p14:xfrm>
                <a:off x="10269148" y="3244119"/>
                <a:ext cx="202320" cy="19800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499EA047-4B3E-D0A8-B2C5-8D359B415B0E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0260148" y="3235479"/>
                  <a:ext cx="21996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3AEFBE95-2D35-3AD0-A047-A1F37BF11475}"/>
                    </a:ext>
                  </a:extLst>
                </p14:cNvPr>
                <p14:cNvContentPartPr/>
                <p14:nvPr/>
              </p14:nvContentPartPr>
              <p14:xfrm>
                <a:off x="10589188" y="3327639"/>
                <a:ext cx="75600" cy="26028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3AEFBE95-2D35-3AD0-A047-A1F37BF11475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0580188" y="3318999"/>
                  <a:ext cx="9324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BBF0C717-AEA6-CC11-A2CA-B657922362A3}"/>
                    </a:ext>
                  </a:extLst>
                </p14:cNvPr>
                <p14:cNvContentPartPr/>
                <p14:nvPr/>
              </p14:nvContentPartPr>
              <p14:xfrm>
                <a:off x="10547428" y="3154479"/>
                <a:ext cx="293400" cy="30960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BBF0C717-AEA6-CC11-A2CA-B657922362A3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0538428" y="3145479"/>
                  <a:ext cx="311040" cy="32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5127CDEA-2A7E-B88E-2CA5-247BD4E8472F}"/>
              </a:ext>
            </a:extLst>
          </p:cNvPr>
          <p:cNvGrpSpPr/>
          <p:nvPr/>
        </p:nvGrpSpPr>
        <p:grpSpPr>
          <a:xfrm>
            <a:off x="7248028" y="4045119"/>
            <a:ext cx="138240" cy="72000"/>
            <a:chOff x="7248028" y="4045119"/>
            <a:chExt cx="138240" cy="72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FC5710F0-4B0F-DC48-50F9-05AC45248664}"/>
                    </a:ext>
                  </a:extLst>
                </p14:cNvPr>
                <p14:cNvContentPartPr/>
                <p14:nvPr/>
              </p14:nvContentPartPr>
              <p14:xfrm>
                <a:off x="7248028" y="4045119"/>
                <a:ext cx="57240" cy="648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FC5710F0-4B0F-DC48-50F9-05AC45248664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7239028" y="4036119"/>
                  <a:ext cx="7488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B2CC2FEB-5C28-3B9A-43DA-8CE9FB6AC76A}"/>
                    </a:ext>
                  </a:extLst>
                </p14:cNvPr>
                <p14:cNvContentPartPr/>
                <p14:nvPr/>
              </p14:nvContentPartPr>
              <p14:xfrm>
                <a:off x="7264948" y="4097319"/>
                <a:ext cx="121320" cy="1980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B2CC2FEB-5C28-3B9A-43DA-8CE9FB6AC76A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7255948" y="4088679"/>
                  <a:ext cx="138960" cy="3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6B9E011B-2A46-A99E-7075-ECA88843C851}"/>
              </a:ext>
            </a:extLst>
          </p:cNvPr>
          <p:cNvGrpSpPr/>
          <p:nvPr/>
        </p:nvGrpSpPr>
        <p:grpSpPr>
          <a:xfrm>
            <a:off x="9805828" y="3867279"/>
            <a:ext cx="375840" cy="537120"/>
            <a:chOff x="9805828" y="3867279"/>
            <a:chExt cx="375840" cy="537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A0E33300-5F04-3F6A-6380-350A0A0C402C}"/>
                    </a:ext>
                  </a:extLst>
                </p14:cNvPr>
                <p14:cNvContentPartPr/>
                <p14:nvPr/>
              </p14:nvContentPartPr>
              <p14:xfrm>
                <a:off x="9805828" y="3867279"/>
                <a:ext cx="14400" cy="53712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A0E33300-5F04-3F6A-6380-350A0A0C402C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9797188" y="3858639"/>
                  <a:ext cx="32040" cy="55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3A846EEE-5B0E-EC39-2CBF-C561A1B472BA}"/>
                    </a:ext>
                  </a:extLst>
                </p14:cNvPr>
                <p14:cNvContentPartPr/>
                <p14:nvPr/>
              </p14:nvContentPartPr>
              <p14:xfrm>
                <a:off x="9934348" y="4035759"/>
                <a:ext cx="247320" cy="32472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3A846EEE-5B0E-EC39-2CBF-C561A1B472BA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9925348" y="4027119"/>
                  <a:ext cx="264960" cy="34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CA12C624-8E62-AD97-B2E4-D714E7AF1D97}"/>
              </a:ext>
            </a:extLst>
          </p:cNvPr>
          <p:cNvGrpSpPr/>
          <p:nvPr/>
        </p:nvGrpSpPr>
        <p:grpSpPr>
          <a:xfrm>
            <a:off x="7538188" y="3956199"/>
            <a:ext cx="2113920" cy="451440"/>
            <a:chOff x="7538188" y="3956199"/>
            <a:chExt cx="2113920" cy="451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3E68FAC4-B4D6-8D80-59CE-1FED42B0C323}"/>
                    </a:ext>
                  </a:extLst>
                </p14:cNvPr>
                <p14:cNvContentPartPr/>
                <p14:nvPr/>
              </p14:nvContentPartPr>
              <p14:xfrm>
                <a:off x="7615948" y="4139799"/>
                <a:ext cx="132120" cy="936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3E68FAC4-B4D6-8D80-59CE-1FED42B0C323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7607308" y="4131159"/>
                  <a:ext cx="14976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4F2EFC58-727C-A74D-60B9-14971379A92E}"/>
                    </a:ext>
                  </a:extLst>
                </p14:cNvPr>
                <p14:cNvContentPartPr/>
                <p14:nvPr/>
              </p14:nvContentPartPr>
              <p14:xfrm>
                <a:off x="7864708" y="4027479"/>
                <a:ext cx="64080" cy="1512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4F2EFC58-727C-A74D-60B9-14971379A92E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7855708" y="4018479"/>
                  <a:ext cx="8172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B21D5251-7586-F8AC-BC7B-F473800C974A}"/>
                    </a:ext>
                  </a:extLst>
                </p14:cNvPr>
                <p14:cNvContentPartPr/>
                <p14:nvPr/>
              </p14:nvContentPartPr>
              <p14:xfrm>
                <a:off x="7817908" y="4032879"/>
                <a:ext cx="282960" cy="20772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B21D5251-7586-F8AC-BC7B-F473800C974A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7809268" y="4024239"/>
                  <a:ext cx="30060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22EECAB8-4095-F7D4-5C7F-C6B4A8CFB680}"/>
                    </a:ext>
                  </a:extLst>
                </p14:cNvPr>
                <p14:cNvContentPartPr/>
                <p14:nvPr/>
              </p14:nvContentPartPr>
              <p14:xfrm>
                <a:off x="8075668" y="4230519"/>
                <a:ext cx="211320" cy="8532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22EECAB8-4095-F7D4-5C7F-C6B4A8CFB680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8066668" y="4221879"/>
                  <a:ext cx="22896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649E96FD-F381-D227-5DCB-3A4DDB08C72E}"/>
                    </a:ext>
                  </a:extLst>
                </p14:cNvPr>
                <p14:cNvContentPartPr/>
                <p14:nvPr/>
              </p14:nvContentPartPr>
              <p14:xfrm>
                <a:off x="8704588" y="4023519"/>
                <a:ext cx="115560" cy="20088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649E96FD-F381-D227-5DCB-3A4DDB08C72E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8695588" y="4014519"/>
                  <a:ext cx="13320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DF4CB03C-ED34-56F6-6545-A016E7E7C6EE}"/>
                    </a:ext>
                  </a:extLst>
                </p14:cNvPr>
                <p14:cNvContentPartPr/>
                <p14:nvPr/>
              </p14:nvContentPartPr>
              <p14:xfrm>
                <a:off x="8882068" y="4081839"/>
                <a:ext cx="91800" cy="32580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DF4CB03C-ED34-56F6-6545-A016E7E7C6EE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8873068" y="4072839"/>
                  <a:ext cx="109440" cy="34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BEB9E61D-515A-5722-E287-CC34BFCC3897}"/>
                    </a:ext>
                  </a:extLst>
                </p14:cNvPr>
                <p14:cNvContentPartPr/>
                <p14:nvPr/>
              </p14:nvContentPartPr>
              <p14:xfrm>
                <a:off x="8884228" y="4220079"/>
                <a:ext cx="171000" cy="4500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BEB9E61D-515A-5722-E287-CC34BFCC3897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8875228" y="4211079"/>
                  <a:ext cx="18864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AABFAD83-2BA7-FD02-B588-F579ACA68119}"/>
                    </a:ext>
                  </a:extLst>
                </p14:cNvPr>
                <p14:cNvContentPartPr/>
                <p14:nvPr/>
              </p14:nvContentPartPr>
              <p14:xfrm>
                <a:off x="7538188" y="3991839"/>
                <a:ext cx="111960" cy="29124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AABFAD83-2BA7-FD02-B588-F579ACA68119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7529548" y="3983199"/>
                  <a:ext cx="12960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28A08FD9-89F1-8C73-1FEE-7BC2BAC95091}"/>
                    </a:ext>
                  </a:extLst>
                </p14:cNvPr>
                <p14:cNvContentPartPr/>
                <p14:nvPr/>
              </p14:nvContentPartPr>
              <p14:xfrm>
                <a:off x="9064228" y="3956199"/>
                <a:ext cx="154440" cy="33768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28A08FD9-89F1-8C73-1FEE-7BC2BAC95091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9055228" y="3947559"/>
                  <a:ext cx="172080" cy="35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62986B05-A147-27AB-D490-927C414F1689}"/>
                    </a:ext>
                  </a:extLst>
                </p14:cNvPr>
                <p14:cNvContentPartPr/>
                <p14:nvPr/>
              </p14:nvContentPartPr>
              <p14:xfrm>
                <a:off x="9288508" y="4017399"/>
                <a:ext cx="160920" cy="23688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62986B05-A147-27AB-D490-927C414F1689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9279508" y="4008759"/>
                  <a:ext cx="17856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A89C6BB5-D4A0-906E-E5F8-1BC221CE8046}"/>
                    </a:ext>
                  </a:extLst>
                </p14:cNvPr>
                <p14:cNvContentPartPr/>
                <p14:nvPr/>
              </p14:nvContentPartPr>
              <p14:xfrm>
                <a:off x="9470668" y="4150599"/>
                <a:ext cx="181440" cy="6480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A89C6BB5-D4A0-906E-E5F8-1BC221CE8046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9461668" y="4141599"/>
                  <a:ext cx="19908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F62BCB96-FBBA-BB8D-DD71-0C9F36E96C2D}"/>
                    </a:ext>
                  </a:extLst>
                </p14:cNvPr>
                <p14:cNvContentPartPr/>
                <p14:nvPr/>
              </p14:nvContentPartPr>
              <p14:xfrm>
                <a:off x="8319028" y="4075359"/>
                <a:ext cx="76680" cy="540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F62BCB96-FBBA-BB8D-DD71-0C9F36E96C2D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8310388" y="4066359"/>
                  <a:ext cx="9432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0D1393EC-D10D-B263-B5E6-549C7D76D4D0}"/>
                    </a:ext>
                  </a:extLst>
                </p14:cNvPr>
                <p14:cNvContentPartPr/>
                <p14:nvPr/>
              </p14:nvContentPartPr>
              <p14:xfrm>
                <a:off x="8355388" y="3999039"/>
                <a:ext cx="46440" cy="12276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0D1393EC-D10D-B263-B5E6-549C7D76D4D0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8346388" y="3990039"/>
                  <a:ext cx="640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1B8E9067-7FD9-8EBE-8FEC-A53A77028971}"/>
                    </a:ext>
                  </a:extLst>
                </p14:cNvPr>
                <p14:cNvContentPartPr/>
                <p14:nvPr/>
              </p14:nvContentPartPr>
              <p14:xfrm>
                <a:off x="8458708" y="4013799"/>
                <a:ext cx="154440" cy="18036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1B8E9067-7FD9-8EBE-8FEC-A53A77028971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8449708" y="4004799"/>
                  <a:ext cx="172080" cy="19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58879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70260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6B Q14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6F74F8-8E62-F154-4932-BD7DF4E7D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82" y="751042"/>
            <a:ext cx="5525706" cy="6541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F5C152-78FB-5074-3112-9AD0DFDB76F7}"/>
                  </a:ext>
                </a:extLst>
              </p:cNvPr>
              <p:cNvSpPr txBox="1"/>
              <p:nvPr/>
            </p:nvSpPr>
            <p:spPr>
              <a:xfrm>
                <a:off x="574465" y="1578090"/>
                <a:ext cx="188885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0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F5C152-78FB-5074-3112-9AD0DFDB7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465" y="1578090"/>
                <a:ext cx="1888850" cy="400110"/>
              </a:xfrm>
              <a:prstGeom prst="rect">
                <a:avLst/>
              </a:prstGeom>
              <a:blipFill>
                <a:blip r:embed="rId3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B56AE6-CF52-249B-9509-410326FE3E3B}"/>
                  </a:ext>
                </a:extLst>
              </p:cNvPr>
              <p:cNvSpPr txBox="1"/>
              <p:nvPr/>
            </p:nvSpPr>
            <p:spPr>
              <a:xfrm>
                <a:off x="574465" y="2151072"/>
                <a:ext cx="188885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0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B56AE6-CF52-249B-9509-410326FE3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465" y="2151072"/>
                <a:ext cx="1888850" cy="400110"/>
              </a:xfrm>
              <a:prstGeom prst="rect">
                <a:avLst/>
              </a:prstGeom>
              <a:blipFill>
                <a:blip r:embed="rId4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BF3B4BA-1519-FED9-648D-261B478D4FC1}"/>
                  </a:ext>
                </a:extLst>
              </p:cNvPr>
              <p:cNvSpPr txBox="1"/>
              <p:nvPr/>
            </p:nvSpPr>
            <p:spPr>
              <a:xfrm>
                <a:off x="652906" y="2724054"/>
                <a:ext cx="294920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−7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−(2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BF3B4BA-1519-FED9-648D-261B478D4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906" y="2724054"/>
                <a:ext cx="2949205" cy="400110"/>
              </a:xfrm>
              <a:prstGeom prst="rect">
                <a:avLst/>
              </a:prstGeom>
              <a:blipFill>
                <a:blip r:embed="rId5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576637E-D2F7-B029-7269-D01B4FFDB9F9}"/>
                  </a:ext>
                </a:extLst>
              </p:cNvPr>
              <p:cNvSpPr txBox="1"/>
              <p:nvPr/>
            </p:nvSpPr>
            <p:spPr>
              <a:xfrm>
                <a:off x="731347" y="3228945"/>
                <a:ext cx="165904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−12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576637E-D2F7-B029-7269-D01B4FFDB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347" y="3228945"/>
                <a:ext cx="1659044" cy="400110"/>
              </a:xfrm>
              <a:prstGeom prst="rect">
                <a:avLst/>
              </a:prstGeom>
              <a:blipFill>
                <a:blip r:embed="rId6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97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6659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6B Example 5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4792972-13F1-6B89-8327-0FE7D19CAEB6}"/>
              </a:ext>
            </a:extLst>
          </p:cNvPr>
          <p:cNvSpPr/>
          <p:nvPr/>
        </p:nvSpPr>
        <p:spPr>
          <a:xfrm>
            <a:off x="4424082" y="1510814"/>
            <a:ext cx="3745006" cy="1886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FCB81E8C-E761-A7D7-5B13-8A3D71E4BA5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098" y="640821"/>
                <a:ext cx="11777314" cy="622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To a person on a ship travelling with velocity 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(15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000" dirty="0"/>
                  <a:t>  km/h, the wind appears to have velocity 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(−9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000" dirty="0"/>
                  <a:t> km/h. Find the true velocity of the wind. </a:t>
                </a:r>
                <a:endParaRPr lang="en-AU" sz="2000" b="1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FCB81E8C-E761-A7D7-5B13-8A3D71E4B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8" y="640821"/>
                <a:ext cx="11777314" cy="622474"/>
              </a:xfrm>
              <a:prstGeom prst="rect">
                <a:avLst/>
              </a:prstGeom>
              <a:blipFill>
                <a:blip r:embed="rId2"/>
                <a:stretch>
                  <a:fillRect l="-518" t="-9804" r="-259" b="-2058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906BFB1-4D55-BC91-F847-6ED29EF8A35E}"/>
                  </a:ext>
                </a:extLst>
              </p:cNvPr>
              <p:cNvSpPr txBox="1"/>
              <p:nvPr/>
            </p:nvSpPr>
            <p:spPr>
              <a:xfrm>
                <a:off x="444812" y="1463092"/>
                <a:ext cx="2130263" cy="423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𝑆h𝑖𝑝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906BFB1-4D55-BC91-F847-6ED29EF8A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12" y="1463092"/>
                <a:ext cx="2130263" cy="423770"/>
              </a:xfrm>
              <a:prstGeom prst="rect">
                <a:avLst/>
              </a:prstGeom>
              <a:blipFill>
                <a:blip r:embed="rId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9FF92D-F0A0-9440-938A-A8279B310724}"/>
                  </a:ext>
                </a:extLst>
              </p:cNvPr>
              <p:cNvSpPr txBox="1"/>
              <p:nvPr/>
            </p:nvSpPr>
            <p:spPr>
              <a:xfrm>
                <a:off x="528973" y="1971966"/>
                <a:ext cx="2636363" cy="423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𝑊𝑖𝑛𝑑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𝑆h𝑖𝑝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9FF92D-F0A0-9440-938A-A8279B3107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73" y="1971966"/>
                <a:ext cx="2636363" cy="423770"/>
              </a:xfrm>
              <a:prstGeom prst="rect">
                <a:avLst/>
              </a:prstGeom>
              <a:blipFill>
                <a:blip r:embed="rId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B6AB061-8FDD-8161-992A-A3EE9E44D9DF}"/>
                  </a:ext>
                </a:extLst>
              </p:cNvPr>
              <p:cNvSpPr txBox="1"/>
              <p:nvPr/>
            </p:nvSpPr>
            <p:spPr>
              <a:xfrm>
                <a:off x="528973" y="2535770"/>
                <a:ext cx="3304366" cy="423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𝑊𝑖𝑛𝑑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𝑆h𝑖𝑝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𝑊𝑖𝑛𝑑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𝑆h𝑖𝑝</m:t>
                          </m:r>
                        </m:sub>
                      </m:sSub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B6AB061-8FDD-8161-992A-A3EE9E44D9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73" y="2535770"/>
                <a:ext cx="3304366" cy="423770"/>
              </a:xfrm>
              <a:prstGeom prst="rect">
                <a:avLst/>
              </a:prstGeom>
              <a:blipFill>
                <a:blip r:embed="rId5"/>
                <a:stretch>
                  <a:fillRect b="-101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7C7166E-45BC-CB07-4D00-6E444894D593}"/>
                  </a:ext>
                </a:extLst>
              </p:cNvPr>
              <p:cNvSpPr txBox="1"/>
              <p:nvPr/>
            </p:nvSpPr>
            <p:spPr>
              <a:xfrm>
                <a:off x="824345" y="3207059"/>
                <a:ext cx="3304366" cy="423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𝑊𝑖𝑛𝑑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𝑊𝑖𝑛𝑑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𝑆h𝑖𝑝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𝑆h𝑖𝑝</m:t>
                          </m:r>
                        </m:sub>
                      </m:sSub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7C7166E-45BC-CB07-4D00-6E444894D5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345" y="3207059"/>
                <a:ext cx="3304366" cy="423770"/>
              </a:xfrm>
              <a:prstGeom prst="rect">
                <a:avLst/>
              </a:prstGeom>
              <a:blipFill>
                <a:blip r:embed="rId6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507765E-2FF3-4B07-AB9B-A04713F7273B}"/>
                  </a:ext>
                </a:extLst>
              </p:cNvPr>
              <p:cNvSpPr txBox="1"/>
              <p:nvPr/>
            </p:nvSpPr>
            <p:spPr>
              <a:xfrm>
                <a:off x="824345" y="3827109"/>
                <a:ext cx="350487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𝑊𝑖𝑛𝑑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507765E-2FF3-4B07-AB9B-A04713F72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345" y="3827109"/>
                <a:ext cx="3504870" cy="400110"/>
              </a:xfrm>
              <a:prstGeom prst="rect">
                <a:avLst/>
              </a:prstGeom>
              <a:blipFill>
                <a:blip r:embed="rId7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2CDC8EE-573D-6BB4-A257-AFFCAC704E8C}"/>
                  </a:ext>
                </a:extLst>
              </p:cNvPr>
              <p:cNvSpPr txBox="1"/>
              <p:nvPr/>
            </p:nvSpPr>
            <p:spPr>
              <a:xfrm>
                <a:off x="844392" y="4423499"/>
                <a:ext cx="284565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  <m:e>
                            <m:r>
                              <a:rPr lang="en-AU" sz="2000" b="1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</m:sPre>
                      </m:e>
                      <m:sub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𝑊𝑖𝑛𝑑</m:t>
                        </m:r>
                      </m:sub>
                    </m:sSub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AU" sz="200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0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000" dirty="0"/>
                  <a:t> km/h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2CDC8EE-573D-6BB4-A257-AFFCAC704E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92" y="4423499"/>
                <a:ext cx="2845651" cy="400110"/>
              </a:xfrm>
              <a:prstGeom prst="rect">
                <a:avLst/>
              </a:prstGeom>
              <a:blipFill>
                <a:blip r:embed="rId8"/>
                <a:stretch>
                  <a:fillRect t="-9231" r="-1502" b="-2769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940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70260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6B Q20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4792972-13F1-6B89-8327-0FE7D19CAEB6}"/>
              </a:ext>
            </a:extLst>
          </p:cNvPr>
          <p:cNvSpPr/>
          <p:nvPr/>
        </p:nvSpPr>
        <p:spPr>
          <a:xfrm>
            <a:off x="4424082" y="1510814"/>
            <a:ext cx="3745006" cy="1886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DC4189-CA81-2771-4E0D-237CF9675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200"/>
            <a:ext cx="9545646" cy="6591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D1AFC09-DD15-ADA9-F9CF-B49C03CA58B0}"/>
                  </a:ext>
                </a:extLst>
              </p:cNvPr>
              <p:cNvSpPr txBox="1"/>
              <p:nvPr/>
            </p:nvSpPr>
            <p:spPr>
              <a:xfrm>
                <a:off x="410692" y="1510814"/>
                <a:ext cx="1987595" cy="423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𝑆h𝑖𝑝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D1AFC09-DD15-ADA9-F9CF-B49C03CA5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92" y="1510814"/>
                <a:ext cx="1987595" cy="423770"/>
              </a:xfrm>
              <a:prstGeom prst="rect">
                <a:avLst/>
              </a:prstGeom>
              <a:blipFill>
                <a:blip r:embed="rId3"/>
                <a:stretch>
                  <a:fillRect b="-101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24B8A77-A13E-EAE6-8A21-365CA96C1E22}"/>
                  </a:ext>
                </a:extLst>
              </p:cNvPr>
              <p:cNvSpPr txBox="1"/>
              <p:nvPr/>
            </p:nvSpPr>
            <p:spPr>
              <a:xfrm>
                <a:off x="324256" y="2030210"/>
                <a:ext cx="2301336" cy="423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𝑊𝑖𝑛𝑑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𝑆h𝑖𝑝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24B8A77-A13E-EAE6-8A21-365CA96C1E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256" y="2030210"/>
                <a:ext cx="2301336" cy="423770"/>
              </a:xfrm>
              <a:prstGeom prst="rect">
                <a:avLst/>
              </a:prstGeom>
              <a:blipFill>
                <a:blip r:embed="rId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FFC24AB-E52D-629C-58B5-3ECCD5F95925}"/>
                  </a:ext>
                </a:extLst>
              </p:cNvPr>
              <p:cNvSpPr txBox="1"/>
              <p:nvPr/>
            </p:nvSpPr>
            <p:spPr>
              <a:xfrm>
                <a:off x="528973" y="2535770"/>
                <a:ext cx="3304366" cy="423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𝑊𝑖𝑛𝑑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𝑆h𝑖𝑝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𝑊𝑖𝑛𝑑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𝑆h𝑖𝑝</m:t>
                          </m:r>
                        </m:sub>
                      </m:sSub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FFC24AB-E52D-629C-58B5-3ECCD5F95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73" y="2535770"/>
                <a:ext cx="3304366" cy="423770"/>
              </a:xfrm>
              <a:prstGeom prst="rect">
                <a:avLst/>
              </a:prstGeom>
              <a:blipFill>
                <a:blip r:embed="rId5"/>
                <a:stretch>
                  <a:fillRect b="-101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2205BA5-3EB9-4668-A12D-DFB93CF16499}"/>
                  </a:ext>
                </a:extLst>
              </p:cNvPr>
              <p:cNvSpPr txBox="1"/>
              <p:nvPr/>
            </p:nvSpPr>
            <p:spPr>
              <a:xfrm>
                <a:off x="824345" y="3126050"/>
                <a:ext cx="302717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𝑊𝑖𝑛𝑑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2205BA5-3EB9-4668-A12D-DFB93CF164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345" y="3126050"/>
                <a:ext cx="3027175" cy="400110"/>
              </a:xfrm>
              <a:prstGeom prst="rect">
                <a:avLst/>
              </a:prstGeom>
              <a:blipFill>
                <a:blip r:embed="rId6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B52E991-A2C4-BEC6-52A2-F8F987F62136}"/>
                  </a:ext>
                </a:extLst>
              </p:cNvPr>
              <p:cNvSpPr txBox="1"/>
              <p:nvPr/>
            </p:nvSpPr>
            <p:spPr>
              <a:xfrm>
                <a:off x="884699" y="3646397"/>
                <a:ext cx="284565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  <m:e>
                            <m:r>
                              <a:rPr lang="en-AU" sz="2000" b="1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</m:sPre>
                      </m:e>
                      <m:sub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𝑊𝑖𝑛𝑑</m:t>
                        </m:r>
                      </m:sub>
                    </m:sSub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(13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000" dirty="0"/>
                  <a:t> km/h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B52E991-A2C4-BEC6-52A2-F8F987F621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99" y="3646397"/>
                <a:ext cx="2845651" cy="400110"/>
              </a:xfrm>
              <a:prstGeom prst="rect">
                <a:avLst/>
              </a:prstGeom>
              <a:blipFill>
                <a:blip r:embed="rId7"/>
                <a:stretch>
                  <a:fillRect t="-7576" r="-1499" b="-257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948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roup 108">
            <a:extLst>
              <a:ext uri="{FF2B5EF4-FFF2-40B4-BE49-F238E27FC236}">
                <a16:creationId xmlns:a16="http://schemas.microsoft.com/office/drawing/2014/main" id="{02DF4FBF-0912-E35C-DB04-A0ECDA0A9755}"/>
              </a:ext>
            </a:extLst>
          </p:cNvPr>
          <p:cNvGrpSpPr/>
          <p:nvPr/>
        </p:nvGrpSpPr>
        <p:grpSpPr>
          <a:xfrm>
            <a:off x="64688" y="657965"/>
            <a:ext cx="8602275" cy="2852914"/>
            <a:chOff x="0" y="605343"/>
            <a:chExt cx="8602275" cy="2852914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67C7D7C-236F-5470-4B26-EB9ECE106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05343"/>
              <a:ext cx="8602275" cy="2819794"/>
            </a:xfrm>
            <a:prstGeom prst="rect">
              <a:avLst/>
            </a:prstGeom>
          </p:spPr>
        </p:pic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4792972-13F1-6B89-8327-0FE7D19CAEB6}"/>
                </a:ext>
              </a:extLst>
            </p:cNvPr>
            <p:cNvSpPr/>
            <p:nvPr/>
          </p:nvSpPr>
          <p:spPr>
            <a:xfrm>
              <a:off x="47843" y="1571925"/>
              <a:ext cx="3745006" cy="1886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6367602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6B Q6 (Using Trigonometry)  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5A6F019-094E-780B-C8DB-C5C6F71E899A}"/>
                  </a:ext>
                </a:extLst>
              </p:cNvPr>
              <p:cNvSpPr txBox="1"/>
              <p:nvPr/>
            </p:nvSpPr>
            <p:spPr>
              <a:xfrm>
                <a:off x="264493" y="1574786"/>
                <a:ext cx="17565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5A6F019-094E-780B-C8DB-C5C6F71E89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93" y="1574786"/>
                <a:ext cx="175650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26FC16A-7407-447A-A732-94B9AE3F9DA4}"/>
                  </a:ext>
                </a:extLst>
              </p:cNvPr>
              <p:cNvSpPr txBox="1"/>
              <p:nvPr/>
            </p:nvSpPr>
            <p:spPr>
              <a:xfrm>
                <a:off x="292603" y="4130356"/>
                <a:ext cx="2099806" cy="436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A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Pre>
                                    <m:sPrePr>
                                      <m:ctrlPr>
                                        <a:rPr lang="en-AU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PrePr>
                                    <m:sub>
                                      <m:r>
                                        <a:rPr lang="en-AU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sub>
                                    <m:sup>
                                      <m:r>
                                        <a:rPr lang="en-AU" i="1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</m:sup>
                                    <m:e>
                                      <m:r>
                                        <a:rPr lang="en-AU" b="1" i="1">
                                          <a:latin typeface="Cambria Math" panose="02040503050406030204" pitchFamily="18" charset="0"/>
                                        </a:rPr>
                                        <m:t>𝒗</m:t>
                                      </m:r>
                                    </m:e>
                                  </m:sPre>
                                </m:e>
                                <m:sub>
                                  <m:r>
                                    <a:rPr lang="en-AU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26FC16A-7407-447A-A732-94B9AE3F9D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603" y="4130356"/>
                <a:ext cx="2099806" cy="436466"/>
              </a:xfrm>
              <a:prstGeom prst="rect">
                <a:avLst/>
              </a:prstGeom>
              <a:blipFill>
                <a:blip r:embed="rId4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2AEE32C-8BAF-494A-FE5A-608FDB3774A3}"/>
                  </a:ext>
                </a:extLst>
              </p:cNvPr>
              <p:cNvSpPr txBox="1"/>
              <p:nvPr/>
            </p:nvSpPr>
            <p:spPr>
              <a:xfrm>
                <a:off x="320554" y="4686810"/>
                <a:ext cx="13320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|=10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2AEE32C-8BAF-494A-FE5A-608FDB377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554" y="4686810"/>
                <a:ext cx="1332031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6300659-1A43-4D3F-F5E7-CF2E7D532D4E}"/>
                  </a:ext>
                </a:extLst>
              </p:cNvPr>
              <p:cNvSpPr txBox="1"/>
              <p:nvPr/>
            </p:nvSpPr>
            <p:spPr>
              <a:xfrm>
                <a:off x="304206" y="5115379"/>
                <a:ext cx="1314334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6300659-1A43-4D3F-F5E7-CF2E7D532D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206" y="5115379"/>
                <a:ext cx="1314334" cy="6127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69D1D9A-2E4F-6A60-E70C-96360963AB10}"/>
                  </a:ext>
                </a:extLst>
              </p:cNvPr>
              <p:cNvSpPr txBox="1"/>
              <p:nvPr/>
            </p:nvSpPr>
            <p:spPr>
              <a:xfrm>
                <a:off x="4416941" y="6229725"/>
                <a:ext cx="61063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Magnitude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  <m:sup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  <m:e>
                            <m:r>
                              <a:rPr lang="en-AU" b="1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</m:sPre>
                      </m:e>
                      <m:sub>
                        <m:r>
                          <a:rPr lang="en-AU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AU" b="0" dirty="0"/>
                  <a:t> </a:t>
                </a:r>
                <a14:m>
                  <m:oMath xmlns:m="http://schemas.openxmlformats.org/officeDocument/2006/math">
                    <m:r>
                      <a:rPr lang="en-AU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10 </m:t>
                    </m:r>
                  </m:oMath>
                </a14:m>
                <a:r>
                  <a:rPr lang="en-AU" dirty="0"/>
                  <a:t>km/h and bearing is </a:t>
                </a:r>
                <a14:m>
                  <m:oMath xmlns:m="http://schemas.openxmlformats.org/officeDocument/2006/math">
                    <m:r>
                      <a:rPr lang="en-AU" b="0" i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37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AU" dirty="0"/>
                  <a:t> </a:t>
                </a: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69D1D9A-2E4F-6A60-E70C-96360963AB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6941" y="6229725"/>
                <a:ext cx="6106352" cy="369332"/>
              </a:xfrm>
              <a:prstGeom prst="rect">
                <a:avLst/>
              </a:prstGeom>
              <a:blipFill>
                <a:blip r:embed="rId7"/>
                <a:stretch>
                  <a:fillRect l="-899" t="-9836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F67C6503-57DA-F323-DFD5-6FE94853EF30}"/>
                  </a:ext>
                </a:extLst>
              </p:cNvPr>
              <p:cNvSpPr txBox="1"/>
              <p:nvPr/>
            </p:nvSpPr>
            <p:spPr>
              <a:xfrm>
                <a:off x="537766" y="6255822"/>
                <a:ext cx="41841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b="0" dirty="0"/>
                  <a:t>Bearing </a:t>
                </a:r>
                <a14:m>
                  <m:oMath xmlns:m="http://schemas.openxmlformats.org/officeDocument/2006/math">
                    <m:r>
                      <a:rPr lang="en-AU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90−53=037°</m:t>
                    </m:r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F67C6503-57DA-F323-DFD5-6FE94853EF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66" y="6255822"/>
                <a:ext cx="4184119" cy="369332"/>
              </a:xfrm>
              <a:prstGeom prst="rect">
                <a:avLst/>
              </a:prstGeom>
              <a:blipFill>
                <a:blip r:embed="rId8"/>
                <a:stretch>
                  <a:fillRect l="-1164"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1F4D489F-63C3-FE64-B539-33BAA01275CB}"/>
                  </a:ext>
                </a:extLst>
              </p14:cNvPr>
              <p14:cNvContentPartPr/>
              <p14:nvPr/>
            </p14:nvContentPartPr>
            <p14:xfrm>
              <a:off x="513106" y="2411439"/>
              <a:ext cx="9720" cy="7668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1F4D489F-63C3-FE64-B539-33BAA01275C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04106" y="2402799"/>
                <a:ext cx="27360" cy="9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9F0B1F22-F2C6-DC07-25EE-12C8D100E6D4}"/>
                  </a:ext>
                </a:extLst>
              </p14:cNvPr>
              <p14:cNvContentPartPr/>
              <p14:nvPr/>
            </p14:nvContentPartPr>
            <p14:xfrm>
              <a:off x="527506" y="2673519"/>
              <a:ext cx="20520" cy="29484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9F0B1F22-F2C6-DC07-25EE-12C8D100E6D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18506" y="2664879"/>
                <a:ext cx="38160" cy="312480"/>
              </a:xfrm>
              <a:prstGeom prst="rect">
                <a:avLst/>
              </a:prstGeom>
            </p:spPr>
          </p:pic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D8EC73F3-E861-893F-8FF1-6CF284A26790}"/>
              </a:ext>
            </a:extLst>
          </p:cNvPr>
          <p:cNvGrpSpPr/>
          <p:nvPr/>
        </p:nvGrpSpPr>
        <p:grpSpPr>
          <a:xfrm>
            <a:off x="553426" y="3079239"/>
            <a:ext cx="1414800" cy="651960"/>
            <a:chOff x="553426" y="3079239"/>
            <a:chExt cx="1414800" cy="65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3064D311-5F93-30A1-4680-677AB883FBEF}"/>
                    </a:ext>
                  </a:extLst>
                </p14:cNvPr>
                <p14:cNvContentPartPr/>
                <p14:nvPr/>
              </p14:nvContentPartPr>
              <p14:xfrm>
                <a:off x="573586" y="3239439"/>
                <a:ext cx="1196640" cy="414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3064D311-5F93-30A1-4680-677AB883FBEF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64586" y="3230439"/>
                  <a:ext cx="121428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E174FB9-4779-794D-8110-F03151022953}"/>
                    </a:ext>
                  </a:extLst>
                </p14:cNvPr>
                <p14:cNvContentPartPr/>
                <p14:nvPr/>
              </p14:nvContentPartPr>
              <p14:xfrm>
                <a:off x="1727386" y="3172839"/>
                <a:ext cx="108000" cy="1893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E174FB9-4779-794D-8110-F0315102295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718386" y="3163839"/>
                  <a:ext cx="12564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5A394B0-7BC6-769E-CF7A-E8A16CD8471D}"/>
                    </a:ext>
                  </a:extLst>
                </p14:cNvPr>
                <p14:cNvContentPartPr/>
                <p14:nvPr/>
              </p14:nvContentPartPr>
              <p14:xfrm>
                <a:off x="553426" y="3079239"/>
                <a:ext cx="13680" cy="3409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5A394B0-7BC6-769E-CF7A-E8A16CD8471D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44426" y="3070599"/>
                  <a:ext cx="31320" cy="35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38B871A-1CC6-1511-5155-D17A877EE65B}"/>
                    </a:ext>
                  </a:extLst>
                </p14:cNvPr>
                <p14:cNvContentPartPr/>
                <p14:nvPr/>
              </p14:nvContentPartPr>
              <p14:xfrm>
                <a:off x="570346" y="3554439"/>
                <a:ext cx="13680" cy="1767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38B871A-1CC6-1511-5155-D17A877EE65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61706" y="3545439"/>
                  <a:ext cx="3132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294EE3B6-3804-1858-6CDA-C62EF764828B}"/>
                    </a:ext>
                  </a:extLst>
                </p14:cNvPr>
                <p14:cNvContentPartPr/>
                <p14:nvPr/>
              </p14:nvContentPartPr>
              <p14:xfrm>
                <a:off x="1715866" y="3423399"/>
                <a:ext cx="111600" cy="15840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294EE3B6-3804-1858-6CDA-C62EF764828B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707226" y="3414399"/>
                  <a:ext cx="12924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DE13E02D-4838-76CD-8BE2-42E08BF2C3E1}"/>
                    </a:ext>
                  </a:extLst>
                </p14:cNvPr>
                <p14:cNvContentPartPr/>
                <p14:nvPr/>
              </p14:nvContentPartPr>
              <p14:xfrm>
                <a:off x="1871026" y="3545799"/>
                <a:ext cx="79200" cy="1022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DE13E02D-4838-76CD-8BE2-42E08BF2C3E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862026" y="3537159"/>
                  <a:ext cx="968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80A63C31-6E28-37A6-D1D6-6E7FABB95C8E}"/>
                    </a:ext>
                  </a:extLst>
                </p14:cNvPr>
                <p14:cNvContentPartPr/>
                <p14:nvPr/>
              </p14:nvContentPartPr>
              <p14:xfrm>
                <a:off x="1896586" y="3584319"/>
                <a:ext cx="71640" cy="201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80A63C31-6E28-37A6-D1D6-6E7FABB95C8E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887586" y="3575319"/>
                  <a:ext cx="8928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1EC542DE-B139-18DD-AF62-FEEE5097A1DF}"/>
                    </a:ext>
                  </a:extLst>
                </p14:cNvPr>
                <p14:cNvContentPartPr/>
                <p14:nvPr/>
              </p14:nvContentPartPr>
              <p14:xfrm>
                <a:off x="923146" y="3361839"/>
                <a:ext cx="61920" cy="1929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1EC542DE-B139-18DD-AF62-FEEE5097A1D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14506" y="3352839"/>
                  <a:ext cx="7956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34F60B2-F563-C930-4D23-6F0F1E171DA0}"/>
                    </a:ext>
                  </a:extLst>
                </p14:cNvPr>
                <p14:cNvContentPartPr/>
                <p14:nvPr/>
              </p14:nvContentPartPr>
              <p14:xfrm>
                <a:off x="1034026" y="3388839"/>
                <a:ext cx="32760" cy="1864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34F60B2-F563-C930-4D23-6F0F1E171DA0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25386" y="3379839"/>
                  <a:ext cx="5040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33726E6-CA4B-9A18-06C9-FD4CA5259ACB}"/>
                    </a:ext>
                  </a:extLst>
                </p14:cNvPr>
                <p14:cNvContentPartPr/>
                <p14:nvPr/>
              </p14:nvContentPartPr>
              <p14:xfrm>
                <a:off x="1051306" y="3497919"/>
                <a:ext cx="65160" cy="961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33726E6-CA4B-9A18-06C9-FD4CA5259AC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42666" y="3489279"/>
                  <a:ext cx="8280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645AA0C0-60D8-13A4-6BDA-DBA137330F55}"/>
                    </a:ext>
                  </a:extLst>
                </p14:cNvPr>
                <p14:cNvContentPartPr/>
                <p14:nvPr/>
              </p14:nvContentPartPr>
              <p14:xfrm>
                <a:off x="1139866" y="3531759"/>
                <a:ext cx="144000" cy="63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645AA0C0-60D8-13A4-6BDA-DBA137330F55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131226" y="3522759"/>
                  <a:ext cx="16164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81468F6A-592E-D32A-344C-47A561F537A3}"/>
                    </a:ext>
                  </a:extLst>
                </p14:cNvPr>
                <p14:cNvContentPartPr/>
                <p14:nvPr/>
              </p14:nvContentPartPr>
              <p14:xfrm>
                <a:off x="1355146" y="3315759"/>
                <a:ext cx="18360" cy="4003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81468F6A-592E-D32A-344C-47A561F537A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346506" y="3306759"/>
                  <a:ext cx="36000" cy="41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13A5DEC5-93CF-7030-FD62-7639CB28ED69}"/>
                    </a:ext>
                  </a:extLst>
                </p14:cNvPr>
                <p14:cNvContentPartPr/>
                <p14:nvPr/>
              </p14:nvContentPartPr>
              <p14:xfrm>
                <a:off x="1442986" y="3450399"/>
                <a:ext cx="106920" cy="1825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13A5DEC5-93CF-7030-FD62-7639CB28ED6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434346" y="3441399"/>
                  <a:ext cx="124560" cy="200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56D5B47-A743-C9A1-037C-EDCA7B525B68}"/>
              </a:ext>
            </a:extLst>
          </p:cNvPr>
          <p:cNvGrpSpPr/>
          <p:nvPr/>
        </p:nvGrpSpPr>
        <p:grpSpPr>
          <a:xfrm>
            <a:off x="1778506" y="2244399"/>
            <a:ext cx="662040" cy="988200"/>
            <a:chOff x="1778506" y="2244399"/>
            <a:chExt cx="662040" cy="98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E3BE931-02C3-4707-6CAF-DD1F28EA3560}"/>
                    </a:ext>
                  </a:extLst>
                </p14:cNvPr>
                <p14:cNvContentPartPr/>
                <p14:nvPr/>
              </p14:nvContentPartPr>
              <p14:xfrm>
                <a:off x="1778506" y="2335479"/>
                <a:ext cx="85680" cy="8971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E3BE931-02C3-4707-6CAF-DD1F28EA3560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769866" y="2326479"/>
                  <a:ext cx="103320" cy="91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CAA15C84-BFB7-63F8-96B1-6689AC2254AB}"/>
                    </a:ext>
                  </a:extLst>
                </p14:cNvPr>
                <p14:cNvContentPartPr/>
                <p14:nvPr/>
              </p14:nvContentPartPr>
              <p14:xfrm>
                <a:off x="1832866" y="2300559"/>
                <a:ext cx="54000" cy="1065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CAA15C84-BFB7-63F8-96B1-6689AC2254AB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823866" y="2291559"/>
                  <a:ext cx="7164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9B336612-A0E1-733F-C435-747CF7EAF8E8}"/>
                    </a:ext>
                  </a:extLst>
                </p14:cNvPr>
                <p14:cNvContentPartPr/>
                <p14:nvPr/>
              </p14:nvContentPartPr>
              <p14:xfrm>
                <a:off x="2047426" y="2317479"/>
                <a:ext cx="83160" cy="144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9B336612-A0E1-733F-C435-747CF7EAF8E8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038426" y="2308479"/>
                  <a:ext cx="10080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AD9F2AEA-CB80-0A97-5845-6111A8B91798}"/>
                    </a:ext>
                  </a:extLst>
                </p14:cNvPr>
                <p14:cNvContentPartPr/>
                <p14:nvPr/>
              </p14:nvContentPartPr>
              <p14:xfrm>
                <a:off x="2203306" y="2244399"/>
                <a:ext cx="81000" cy="1314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AD9F2AEA-CB80-0A97-5845-6111A8B91798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194306" y="2235759"/>
                  <a:ext cx="9864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FDCAFD3D-6495-B610-1805-26DED4BF348B}"/>
                    </a:ext>
                  </a:extLst>
                </p14:cNvPr>
                <p14:cNvContentPartPr/>
                <p14:nvPr/>
              </p14:nvContentPartPr>
              <p14:xfrm>
                <a:off x="2342626" y="2294079"/>
                <a:ext cx="97920" cy="1533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FDCAFD3D-6495-B610-1805-26DED4BF348B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333626" y="2285079"/>
                  <a:ext cx="115560" cy="171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6D04F763-535C-42E5-7B6F-73B65CB1C670}"/>
              </a:ext>
            </a:extLst>
          </p:cNvPr>
          <p:cNvGrpSpPr/>
          <p:nvPr/>
        </p:nvGrpSpPr>
        <p:grpSpPr>
          <a:xfrm>
            <a:off x="2026906" y="2669919"/>
            <a:ext cx="877680" cy="266400"/>
            <a:chOff x="2026906" y="2669919"/>
            <a:chExt cx="877680" cy="26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4594E5BA-514D-A0B7-F2AD-20025541B828}"/>
                    </a:ext>
                  </a:extLst>
                </p14:cNvPr>
                <p14:cNvContentPartPr/>
                <p14:nvPr/>
              </p14:nvContentPartPr>
              <p14:xfrm>
                <a:off x="2026906" y="2737239"/>
                <a:ext cx="122760" cy="1681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4594E5BA-514D-A0B7-F2AD-20025541B828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017906" y="2728599"/>
                  <a:ext cx="14040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D376E7B6-245B-52AB-FE75-3399692BA6AA}"/>
                    </a:ext>
                  </a:extLst>
                </p14:cNvPr>
                <p14:cNvContentPartPr/>
                <p14:nvPr/>
              </p14:nvContentPartPr>
              <p14:xfrm>
                <a:off x="2185306" y="2732559"/>
                <a:ext cx="64080" cy="1465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D376E7B6-245B-52AB-FE75-3399692BA6AA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176666" y="2723559"/>
                  <a:ext cx="8172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CB370F0D-2B61-A789-BEED-050E5C2EBB78}"/>
                    </a:ext>
                  </a:extLst>
                </p14:cNvPr>
                <p14:cNvContentPartPr/>
                <p14:nvPr/>
              </p14:nvContentPartPr>
              <p14:xfrm>
                <a:off x="2235706" y="2778999"/>
                <a:ext cx="80280" cy="1101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CB370F0D-2B61-A789-BEED-050E5C2EBB78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226706" y="2769999"/>
                  <a:ext cx="9792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E6401C2D-79D5-5680-EF35-A4CDC34DA9AD}"/>
                    </a:ext>
                  </a:extLst>
                </p14:cNvPr>
                <p14:cNvContentPartPr/>
                <p14:nvPr/>
              </p14:nvContentPartPr>
              <p14:xfrm>
                <a:off x="2358106" y="2777559"/>
                <a:ext cx="163440" cy="1159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E6401C2D-79D5-5680-EF35-A4CDC34DA9AD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349106" y="2768919"/>
                  <a:ext cx="18108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3EAF7A47-476C-0774-FF7F-F84410F8F200}"/>
                    </a:ext>
                  </a:extLst>
                </p14:cNvPr>
                <p14:cNvContentPartPr/>
                <p14:nvPr/>
              </p14:nvContentPartPr>
              <p14:xfrm>
                <a:off x="2595346" y="2669919"/>
                <a:ext cx="309240" cy="2664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3EAF7A47-476C-0774-FF7F-F84410F8F200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586706" y="2661279"/>
                  <a:ext cx="326880" cy="284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853EA0A-B1AE-5969-54C9-6994F806E5A9}"/>
              </a:ext>
            </a:extLst>
          </p:cNvPr>
          <p:cNvGrpSpPr/>
          <p:nvPr/>
        </p:nvGrpSpPr>
        <p:grpSpPr>
          <a:xfrm>
            <a:off x="560626" y="2242959"/>
            <a:ext cx="1193400" cy="1011600"/>
            <a:chOff x="560626" y="2242959"/>
            <a:chExt cx="1193400" cy="101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84A2EB44-0A2F-9794-2752-69A4F5C8978E}"/>
                    </a:ext>
                  </a:extLst>
                </p14:cNvPr>
                <p14:cNvContentPartPr/>
                <p14:nvPr/>
              </p14:nvContentPartPr>
              <p14:xfrm>
                <a:off x="560626" y="2280759"/>
                <a:ext cx="1155960" cy="9738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84A2EB44-0A2F-9794-2752-69A4F5C8978E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51626" y="2271759"/>
                  <a:ext cx="1173600" cy="9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616B21C1-63D3-E3DD-6771-FC1D409A68E0}"/>
                    </a:ext>
                  </a:extLst>
                </p14:cNvPr>
                <p14:cNvContentPartPr/>
                <p14:nvPr/>
              </p14:nvContentPartPr>
              <p14:xfrm>
                <a:off x="1664386" y="2242959"/>
                <a:ext cx="89640" cy="1584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616B21C1-63D3-E3DD-6771-FC1D409A68E0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655386" y="2234319"/>
                  <a:ext cx="107280" cy="176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D1ACBE8-734C-D32D-3FD9-09EB5986A8E3}"/>
              </a:ext>
            </a:extLst>
          </p:cNvPr>
          <p:cNvGrpSpPr/>
          <p:nvPr/>
        </p:nvGrpSpPr>
        <p:grpSpPr>
          <a:xfrm>
            <a:off x="771226" y="3004719"/>
            <a:ext cx="261000" cy="224280"/>
            <a:chOff x="771226" y="3004719"/>
            <a:chExt cx="261000" cy="22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24F95C78-B261-8CB2-237F-23676690B1FA}"/>
                    </a:ext>
                  </a:extLst>
                </p14:cNvPr>
                <p14:cNvContentPartPr/>
                <p14:nvPr/>
              </p14:nvContentPartPr>
              <p14:xfrm>
                <a:off x="771226" y="3073479"/>
                <a:ext cx="83520" cy="1555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24F95C78-B261-8CB2-237F-23676690B1FA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62226" y="3064479"/>
                  <a:ext cx="1011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04BBB478-33FF-950E-C791-E96CA36E0BF2}"/>
                    </a:ext>
                  </a:extLst>
                </p14:cNvPr>
                <p14:cNvContentPartPr/>
                <p14:nvPr/>
              </p14:nvContentPartPr>
              <p14:xfrm>
                <a:off x="920626" y="3004719"/>
                <a:ext cx="111600" cy="1501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04BBB478-33FF-950E-C791-E96CA36E0BF2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911986" y="2995719"/>
                  <a:ext cx="129240" cy="167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2518C243-F302-A6D9-07D7-E6212CBBC82E}"/>
                  </a:ext>
                </a:extLst>
              </p:cNvPr>
              <p:cNvSpPr txBox="1"/>
              <p:nvPr/>
            </p:nvSpPr>
            <p:spPr>
              <a:xfrm>
                <a:off x="341707" y="5774903"/>
                <a:ext cx="23094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=53.1301 °(4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2518C243-F302-A6D9-07D7-E6212CBBC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07" y="5774903"/>
                <a:ext cx="2309478" cy="369332"/>
              </a:xfrm>
              <a:prstGeom prst="rect">
                <a:avLst/>
              </a:prstGeom>
              <a:blipFill>
                <a:blip r:embed="rId6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120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5" grpId="0"/>
      <p:bldP spid="47" grpId="0"/>
      <p:bldP spid="48" grpId="0"/>
      <p:bldP spid="67" grpId="0"/>
      <p:bldP spid="110" grpId="0"/>
      <p:bldP spid="1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6985</TotalTime>
  <Words>1002</Words>
  <Application>Microsoft Office PowerPoint</Application>
  <PresentationFormat>Widescreen</PresentationFormat>
  <Paragraphs>124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Office Theme</vt:lpstr>
      <vt:lpstr>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211</cp:revision>
  <dcterms:created xsi:type="dcterms:W3CDTF">2022-03-14T04:08:53Z</dcterms:created>
  <dcterms:modified xsi:type="dcterms:W3CDTF">2022-05-10T06:51:03Z</dcterms:modified>
</cp:coreProperties>
</file>