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5" r:id="rId3"/>
    <p:sldId id="346" r:id="rId4"/>
    <p:sldId id="341" r:id="rId5"/>
    <p:sldId id="347" r:id="rId6"/>
    <p:sldId id="351" r:id="rId7"/>
    <p:sldId id="348" r:id="rId8"/>
    <p:sldId id="349" r:id="rId9"/>
    <p:sldId id="350" r:id="rId10"/>
    <p:sldId id="353" r:id="rId11"/>
    <p:sldId id="354" r:id="rId12"/>
    <p:sldId id="355" r:id="rId13"/>
    <p:sldId id="356" r:id="rId14"/>
    <p:sldId id="32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D9C782-4514-4BAF-A43F-FB3A3EB47BD8}" v="2499" dt="2022-09-12T02:31:59.286"/>
    <p1510:client id="{C0CECA41-5237-4FB9-B836-D4036E8A87AF}" v="2326" dt="2022-09-12T05:51:26.4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52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Mei Yi [Harrisdale Senior High School]" userId="f9f029c9-d743-4d60-9f2c-e74bdec1ab07" providerId="ADAL" clId="{90D9C782-4514-4BAF-A43F-FB3A3EB47BD8}"/>
    <pc:docChg chg="undo custSel addSld delSld modSld sldOrd">
      <pc:chgData name="TAN Mei Yi [Harrisdale Senior High School]" userId="f9f029c9-d743-4d60-9f2c-e74bdec1ab07" providerId="ADAL" clId="{90D9C782-4514-4BAF-A43F-FB3A3EB47BD8}" dt="2022-09-12T02:31:59.286" v="2880" actId="20577"/>
      <pc:docMkLst>
        <pc:docMk/>
      </pc:docMkLst>
      <pc:sldChg chg="modSp mod">
        <pc:chgData name="TAN Mei Yi [Harrisdale Senior High School]" userId="f9f029c9-d743-4d60-9f2c-e74bdec1ab07" providerId="ADAL" clId="{90D9C782-4514-4BAF-A43F-FB3A3EB47BD8}" dt="2022-09-11T23:45:34.057" v="45" actId="20577"/>
        <pc:sldMkLst>
          <pc:docMk/>
          <pc:sldMk cId="4084730109" sldId="256"/>
        </pc:sldMkLst>
        <pc:spChg chg="mod">
          <ac:chgData name="TAN Mei Yi [Harrisdale Senior High School]" userId="f9f029c9-d743-4d60-9f2c-e74bdec1ab07" providerId="ADAL" clId="{90D9C782-4514-4BAF-A43F-FB3A3EB47BD8}" dt="2022-09-11T23:45:26.866" v="14" actId="20577"/>
          <ac:spMkLst>
            <pc:docMk/>
            <pc:sldMk cId="4084730109" sldId="256"/>
            <ac:spMk id="2" creationId="{00000000-0000-0000-0000-000000000000}"/>
          </ac:spMkLst>
        </pc:spChg>
        <pc:spChg chg="mod">
          <ac:chgData name="TAN Mei Yi [Harrisdale Senior High School]" userId="f9f029c9-d743-4d60-9f2c-e74bdec1ab07" providerId="ADAL" clId="{90D9C782-4514-4BAF-A43F-FB3A3EB47BD8}" dt="2022-09-11T23:45:34.057" v="45" actId="20577"/>
          <ac:spMkLst>
            <pc:docMk/>
            <pc:sldMk cId="4084730109" sldId="256"/>
            <ac:spMk id="3" creationId="{00000000-0000-0000-0000-000000000000}"/>
          </ac:spMkLst>
        </pc:spChg>
      </pc:sldChg>
      <pc:sldChg chg="modSp mod">
        <pc:chgData name="TAN Mei Yi [Harrisdale Senior High School]" userId="f9f029c9-d743-4d60-9f2c-e74bdec1ab07" providerId="ADAL" clId="{90D9C782-4514-4BAF-A43F-FB3A3EB47BD8}" dt="2022-09-12T02:21:29.046" v="2506" actId="20577"/>
        <pc:sldMkLst>
          <pc:docMk/>
          <pc:sldMk cId="437418498" sldId="320"/>
        </pc:sldMkLst>
        <pc:spChg chg="mod">
          <ac:chgData name="TAN Mei Yi [Harrisdale Senior High School]" userId="f9f029c9-d743-4d60-9f2c-e74bdec1ab07" providerId="ADAL" clId="{90D9C782-4514-4BAF-A43F-FB3A3EB47BD8}" dt="2022-09-12T02:21:29.046" v="2506" actId="20577"/>
          <ac:spMkLst>
            <pc:docMk/>
            <pc:sldMk cId="437418498" sldId="320"/>
            <ac:spMk id="12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90D9C782-4514-4BAF-A43F-FB3A3EB47BD8}" dt="2022-09-12T00:28:32.131" v="437" actId="14100"/>
        <pc:sldMkLst>
          <pc:docMk/>
          <pc:sldMk cId="827979568" sldId="325"/>
        </pc:sldMkLst>
        <pc:spChg chg="del">
          <ac:chgData name="TAN Mei Yi [Harrisdale Senior High School]" userId="f9f029c9-d743-4d60-9f2c-e74bdec1ab07" providerId="ADAL" clId="{90D9C782-4514-4BAF-A43F-FB3A3EB47BD8}" dt="2022-09-11T23:50:36.973" v="111" actId="478"/>
          <ac:spMkLst>
            <pc:docMk/>
            <pc:sldMk cId="827979568" sldId="325"/>
            <ac:spMk id="2" creationId="{68CD5C9E-10A7-3DA1-4E4D-1F3BCD41EE0A}"/>
          </ac:spMkLst>
        </pc:spChg>
        <pc:spChg chg="mod">
          <ac:chgData name="TAN Mei Yi [Harrisdale Senior High School]" userId="f9f029c9-d743-4d60-9f2c-e74bdec1ab07" providerId="ADAL" clId="{90D9C782-4514-4BAF-A43F-FB3A3EB47BD8}" dt="2022-09-11T23:54:25.048" v="186" actId="27636"/>
          <ac:spMkLst>
            <pc:docMk/>
            <pc:sldMk cId="827979568" sldId="325"/>
            <ac:spMk id="3" creationId="{00000000-0000-0000-0000-000000000000}"/>
          </ac:spMkLst>
        </pc:spChg>
        <pc:spChg chg="add mod">
          <ac:chgData name="TAN Mei Yi [Harrisdale Senior High School]" userId="f9f029c9-d743-4d60-9f2c-e74bdec1ab07" providerId="ADAL" clId="{90D9C782-4514-4BAF-A43F-FB3A3EB47BD8}" dt="2022-09-11T23:54:34.609" v="188" actId="1076"/>
          <ac:spMkLst>
            <pc:docMk/>
            <pc:sldMk cId="827979568" sldId="325"/>
            <ac:spMk id="4" creationId="{04543E1F-406C-FB68-6C51-B894C0D70A75}"/>
          </ac:spMkLst>
        </pc:spChg>
        <pc:spChg chg="del">
          <ac:chgData name="TAN Mei Yi [Harrisdale Senior High School]" userId="f9f029c9-d743-4d60-9f2c-e74bdec1ab07" providerId="ADAL" clId="{90D9C782-4514-4BAF-A43F-FB3A3EB47BD8}" dt="2022-09-11T23:50:36.973" v="111" actId="478"/>
          <ac:spMkLst>
            <pc:docMk/>
            <pc:sldMk cId="827979568" sldId="325"/>
            <ac:spMk id="5" creationId="{7E13DF3F-BB24-F936-78A4-B2CD8B4D6036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17:40.687" v="218" actId="1076"/>
          <ac:spMkLst>
            <pc:docMk/>
            <pc:sldMk cId="827979568" sldId="325"/>
            <ac:spMk id="6" creationId="{98F6AA3D-3669-BE71-90F9-C054BBD117F0}"/>
          </ac:spMkLst>
        </pc:spChg>
        <pc:spChg chg="del">
          <ac:chgData name="TAN Mei Yi [Harrisdale Senior High School]" userId="f9f029c9-d743-4d60-9f2c-e74bdec1ab07" providerId="ADAL" clId="{90D9C782-4514-4BAF-A43F-FB3A3EB47BD8}" dt="2022-09-11T23:50:36.973" v="111" actId="478"/>
          <ac:spMkLst>
            <pc:docMk/>
            <pc:sldMk cId="827979568" sldId="325"/>
            <ac:spMk id="7" creationId="{9B8DC94D-1379-A3C5-B58D-1EC8DC6719B1}"/>
          </ac:spMkLst>
        </pc:spChg>
        <pc:spChg chg="mod">
          <ac:chgData name="TAN Mei Yi [Harrisdale Senior High School]" userId="f9f029c9-d743-4d60-9f2c-e74bdec1ab07" providerId="ADAL" clId="{90D9C782-4514-4BAF-A43F-FB3A3EB47BD8}" dt="2022-09-11T23:47:58.419" v="60" actId="20577"/>
          <ac:spMkLst>
            <pc:docMk/>
            <pc:sldMk cId="827979568" sldId="325"/>
            <ac:spMk id="8" creationId="{72FD72F0-D346-4484-930F-8042CBD15A4A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9" creationId="{3E6217F7-7E97-9787-C4FA-84BF7238E001}"/>
          </ac:spMkLst>
        </pc:spChg>
        <pc:spChg chg="mod">
          <ac:chgData name="TAN Mei Yi [Harrisdale Senior High School]" userId="f9f029c9-d743-4d60-9f2c-e74bdec1ab07" providerId="ADAL" clId="{90D9C782-4514-4BAF-A43F-FB3A3EB47BD8}" dt="2022-09-11T23:54:29.848" v="187" actId="1076"/>
          <ac:spMkLst>
            <pc:docMk/>
            <pc:sldMk cId="827979568" sldId="325"/>
            <ac:spMk id="10" creationId="{CCC0328F-65C5-8DF5-75C4-96087A5D604A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11" creationId="{699672CA-0B00-2D60-E741-61C6570950BE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26:38.003" v="289" actId="114"/>
          <ac:spMkLst>
            <pc:docMk/>
            <pc:sldMk cId="827979568" sldId="325"/>
            <ac:spMk id="12" creationId="{A39513FD-7823-D8D0-F1FB-9211B1CCAF93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13" creationId="{E105E646-0E65-8215-E2FE-8B84D5BA77CD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27:27.461" v="350" actId="1076"/>
          <ac:spMkLst>
            <pc:docMk/>
            <pc:sldMk cId="827979568" sldId="325"/>
            <ac:spMk id="14" creationId="{1AE1405B-C5D0-84F2-F1B0-224C88BBB0DC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27:50.963" v="380" actId="14100"/>
          <ac:spMkLst>
            <pc:docMk/>
            <pc:sldMk cId="827979568" sldId="325"/>
            <ac:spMk id="15" creationId="{C4E6353E-ADD6-2DD4-3E6B-BB5005BD0662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16" creationId="{A6206125-EE52-1C4D-E98E-0958AE9E402D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17" creationId="{57522FA3-3183-5CA3-B4BB-DB19517316A8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18" creationId="{3DA98438-C677-6954-E6D2-4B99A43BCE08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7.288" v="83" actId="478"/>
          <ac:spMkLst>
            <pc:docMk/>
            <pc:sldMk cId="827979568" sldId="325"/>
            <ac:spMk id="19" creationId="{FF59565D-FB73-52E8-6608-BC17B41FD847}"/>
          </ac:spMkLst>
        </pc:spChg>
        <pc:spChg chg="del">
          <ac:chgData name="TAN Mei Yi [Harrisdale Senior High School]" userId="f9f029c9-d743-4d60-9f2c-e74bdec1ab07" providerId="ADAL" clId="{90D9C782-4514-4BAF-A43F-FB3A3EB47BD8}" dt="2022-09-11T23:49:43.496" v="82" actId="478"/>
          <ac:spMkLst>
            <pc:docMk/>
            <pc:sldMk cId="827979568" sldId="325"/>
            <ac:spMk id="20" creationId="{626EDCBB-DE5A-26AA-CCBB-8486CD160232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28:17.104" v="426" actId="1076"/>
          <ac:spMkLst>
            <pc:docMk/>
            <pc:sldMk cId="827979568" sldId="325"/>
            <ac:spMk id="21" creationId="{357581C2-14AF-11E8-1A6D-2960CF655F1E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28:32.131" v="437" actId="14100"/>
          <ac:spMkLst>
            <pc:docMk/>
            <pc:sldMk cId="827979568" sldId="325"/>
            <ac:spMk id="22" creationId="{DA11213E-05C0-F042-62A4-F41B6C58C61D}"/>
          </ac:spMkLst>
        </pc:spChg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1019215549" sldId="326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495239490" sldId="328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2423676729" sldId="329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73289317" sldId="330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2477238115" sldId="331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459643433" sldId="332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3263723531" sldId="333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829895379" sldId="334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4223706117" sldId="335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3022860533" sldId="336"/>
        </pc:sldMkLst>
      </pc:sldChg>
      <pc:sldChg chg="del">
        <pc:chgData name="TAN Mei Yi [Harrisdale Senior High School]" userId="f9f029c9-d743-4d60-9f2c-e74bdec1ab07" providerId="ADAL" clId="{90D9C782-4514-4BAF-A43F-FB3A3EB47BD8}" dt="2022-09-12T01:20:13.941" v="662" actId="47"/>
        <pc:sldMkLst>
          <pc:docMk/>
          <pc:sldMk cId="1506764626" sldId="337"/>
        </pc:sldMkLst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0:32:49.659" v="661" actId="20577"/>
        <pc:sldMkLst>
          <pc:docMk/>
          <pc:sldMk cId="269268459" sldId="338"/>
        </pc:sldMkLst>
        <pc:spChg chg="del">
          <ac:chgData name="TAN Mei Yi [Harrisdale Senior High School]" userId="f9f029c9-d743-4d60-9f2c-e74bdec1ab07" providerId="ADAL" clId="{90D9C782-4514-4BAF-A43F-FB3A3EB47BD8}" dt="2022-09-12T00:28:48.200" v="439" actId="478"/>
          <ac:spMkLst>
            <pc:docMk/>
            <pc:sldMk cId="269268459" sldId="338"/>
            <ac:spMk id="3" creationId="{00000000-0000-0000-0000-000000000000}"/>
          </ac:spMkLst>
        </pc:spChg>
        <pc:spChg chg="del">
          <ac:chgData name="TAN Mei Yi [Harrisdale Senior High School]" userId="f9f029c9-d743-4d60-9f2c-e74bdec1ab07" providerId="ADAL" clId="{90D9C782-4514-4BAF-A43F-FB3A3EB47BD8}" dt="2022-09-12T00:28:48.200" v="439" actId="478"/>
          <ac:spMkLst>
            <pc:docMk/>
            <pc:sldMk cId="269268459" sldId="338"/>
            <ac:spMk id="4" creationId="{04543E1F-406C-FB68-6C51-B894C0D70A75}"/>
          </ac:spMkLst>
        </pc:spChg>
        <pc:spChg chg="add del mod">
          <ac:chgData name="TAN Mei Yi [Harrisdale Senior High School]" userId="f9f029c9-d743-4d60-9f2c-e74bdec1ab07" providerId="ADAL" clId="{90D9C782-4514-4BAF-A43F-FB3A3EB47BD8}" dt="2022-09-12T00:28:50.808" v="440" actId="478"/>
          <ac:spMkLst>
            <pc:docMk/>
            <pc:sldMk cId="269268459" sldId="338"/>
            <ac:spMk id="5" creationId="{8BFACDA7-6A46-BB57-89A5-D1AF0BBFDF98}"/>
          </ac:spMkLst>
        </pc:spChg>
        <pc:spChg chg="del">
          <ac:chgData name="TAN Mei Yi [Harrisdale Senior High School]" userId="f9f029c9-d743-4d60-9f2c-e74bdec1ab07" providerId="ADAL" clId="{90D9C782-4514-4BAF-A43F-FB3A3EB47BD8}" dt="2022-09-12T00:28:48.200" v="439" actId="478"/>
          <ac:spMkLst>
            <pc:docMk/>
            <pc:sldMk cId="269268459" sldId="338"/>
            <ac:spMk id="6" creationId="{98F6AA3D-3669-BE71-90F9-C054BBD117F0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31:34.830" v="588" actId="1076"/>
          <ac:spMkLst>
            <pc:docMk/>
            <pc:sldMk cId="269268459" sldId="338"/>
            <ac:spMk id="7" creationId="{CCA916AC-B0AE-0BB9-E74C-B92FEF844BC9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31:55.535" v="598" actId="1076"/>
          <ac:spMkLst>
            <pc:docMk/>
            <pc:sldMk cId="269268459" sldId="338"/>
            <ac:spMk id="9" creationId="{460148C8-1E07-B0E3-7411-843F3EC0E2CF}"/>
          </ac:spMkLst>
        </pc:spChg>
        <pc:spChg chg="del">
          <ac:chgData name="TAN Mei Yi [Harrisdale Senior High School]" userId="f9f029c9-d743-4d60-9f2c-e74bdec1ab07" providerId="ADAL" clId="{90D9C782-4514-4BAF-A43F-FB3A3EB47BD8}" dt="2022-09-12T00:28:48.200" v="439" actId="478"/>
          <ac:spMkLst>
            <pc:docMk/>
            <pc:sldMk cId="269268459" sldId="338"/>
            <ac:spMk id="10" creationId="{CCC0328F-65C5-8DF5-75C4-96087A5D604A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32:12.720" v="623" actId="20577"/>
          <ac:spMkLst>
            <pc:docMk/>
            <pc:sldMk cId="269268459" sldId="338"/>
            <ac:spMk id="11" creationId="{B707428F-0F23-9A97-0CA2-9C0E2342213D}"/>
          </ac:spMkLst>
        </pc:spChg>
        <pc:spChg chg="del">
          <ac:chgData name="TAN Mei Yi [Harrisdale Senior High School]" userId="f9f029c9-d743-4d60-9f2c-e74bdec1ab07" providerId="ADAL" clId="{90D9C782-4514-4BAF-A43F-FB3A3EB47BD8}" dt="2022-09-12T00:28:48.200" v="439" actId="478"/>
          <ac:spMkLst>
            <pc:docMk/>
            <pc:sldMk cId="269268459" sldId="338"/>
            <ac:spMk id="12" creationId="{A39513FD-7823-D8D0-F1FB-9211B1CCAF93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32:38.480" v="646" actId="1076"/>
          <ac:spMkLst>
            <pc:docMk/>
            <pc:sldMk cId="269268459" sldId="338"/>
            <ac:spMk id="13" creationId="{56CD6442-8BB0-8AEA-CCB4-48155A4D8F97}"/>
          </ac:spMkLst>
        </pc:spChg>
        <pc:spChg chg="mod">
          <ac:chgData name="TAN Mei Yi [Harrisdale Senior High School]" userId="f9f029c9-d743-4d60-9f2c-e74bdec1ab07" providerId="ADAL" clId="{90D9C782-4514-4BAF-A43F-FB3A3EB47BD8}" dt="2022-09-12T00:31:18.917" v="571" actId="20577"/>
          <ac:spMkLst>
            <pc:docMk/>
            <pc:sldMk cId="269268459" sldId="338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90D9C782-4514-4BAF-A43F-FB3A3EB47BD8}" dt="2022-09-12T00:31:10.543" v="567" actId="14100"/>
          <ac:spMkLst>
            <pc:docMk/>
            <pc:sldMk cId="269268459" sldId="338"/>
            <ac:spMk id="15" creationId="{C4E6353E-ADD6-2DD4-3E6B-BB5005BD0662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0:32:49.659" v="661" actId="20577"/>
          <ac:spMkLst>
            <pc:docMk/>
            <pc:sldMk cId="269268459" sldId="338"/>
            <ac:spMk id="16" creationId="{945FDD8D-7AE0-3F80-558D-A59DACE6E737}"/>
          </ac:spMkLst>
        </pc:spChg>
        <pc:spChg chg="del">
          <ac:chgData name="TAN Mei Yi [Harrisdale Senior High School]" userId="f9f029c9-d743-4d60-9f2c-e74bdec1ab07" providerId="ADAL" clId="{90D9C782-4514-4BAF-A43F-FB3A3EB47BD8}" dt="2022-09-12T00:31:07.249" v="566" actId="478"/>
          <ac:spMkLst>
            <pc:docMk/>
            <pc:sldMk cId="269268459" sldId="338"/>
            <ac:spMk id="21" creationId="{357581C2-14AF-11E8-1A6D-2960CF655F1E}"/>
          </ac:spMkLst>
        </pc:spChg>
        <pc:spChg chg="del">
          <ac:chgData name="TAN Mei Yi [Harrisdale Senior High School]" userId="f9f029c9-d743-4d60-9f2c-e74bdec1ab07" providerId="ADAL" clId="{90D9C782-4514-4BAF-A43F-FB3A3EB47BD8}" dt="2022-09-12T00:31:07.249" v="566" actId="478"/>
          <ac:spMkLst>
            <pc:docMk/>
            <pc:sldMk cId="269268459" sldId="338"/>
            <ac:spMk id="22" creationId="{DA11213E-05C0-F042-62A4-F41B6C58C61D}"/>
          </ac:spMkLst>
        </pc:spChg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1:45:05.165" v="1128"/>
        <pc:sldMkLst>
          <pc:docMk/>
          <pc:sldMk cId="1497268704" sldId="339"/>
        </pc:sldMkLst>
        <pc:spChg chg="add mod">
          <ac:chgData name="TAN Mei Yi [Harrisdale Senior High School]" userId="f9f029c9-d743-4d60-9f2c-e74bdec1ab07" providerId="ADAL" clId="{90D9C782-4514-4BAF-A43F-FB3A3EB47BD8}" dt="2022-09-12T01:23:04.287" v="776" actId="1076"/>
          <ac:spMkLst>
            <pc:docMk/>
            <pc:sldMk cId="1497268704" sldId="339"/>
            <ac:spMk id="2" creationId="{A77F0EE4-4F6C-7E21-3E2E-9CFABB0E74B9}"/>
          </ac:spMkLst>
        </pc:spChg>
        <pc:spChg chg="add del mod">
          <ac:chgData name="TAN Mei Yi [Harrisdale Senior High School]" userId="f9f029c9-d743-4d60-9f2c-e74bdec1ab07" providerId="ADAL" clId="{90D9C782-4514-4BAF-A43F-FB3A3EB47BD8}" dt="2022-09-12T01:23:32.894" v="782"/>
          <ac:spMkLst>
            <pc:docMk/>
            <pc:sldMk cId="1497268704" sldId="339"/>
            <ac:spMk id="3" creationId="{46046BA6-D2E1-6238-5D6C-222F0AD51C2A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5:55.996" v="884" actId="114"/>
          <ac:spMkLst>
            <pc:docMk/>
            <pc:sldMk cId="1497268704" sldId="339"/>
            <ac:spMk id="4" creationId="{1A584F6F-ABBF-02CB-49AE-30E8FB75CE7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5:58.466" v="885" actId="114"/>
          <ac:spMkLst>
            <pc:docMk/>
            <pc:sldMk cId="1497268704" sldId="339"/>
            <ac:spMk id="5" creationId="{F62AD1FA-667F-3373-26CB-C1B86C8C177C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6:22.712" v="947" actId="1076"/>
          <ac:spMkLst>
            <pc:docMk/>
            <pc:sldMk cId="1497268704" sldId="339"/>
            <ac:spMk id="6" creationId="{FCB59AF7-92FB-B0EB-217E-E5EDB5EDBDFC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7" creationId="{CCA916AC-B0AE-0BB9-E74C-B92FEF844BC9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9" creationId="{460148C8-1E07-B0E3-7411-843F3EC0E2CF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6:47.297" v="975" actId="1076"/>
          <ac:spMkLst>
            <pc:docMk/>
            <pc:sldMk cId="1497268704" sldId="339"/>
            <ac:spMk id="10" creationId="{B6CDA4F5-D86A-8F98-0249-A00B5C4EFFF9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11" creationId="{B707428F-0F23-9A97-0CA2-9C0E2342213D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7:25.114" v="1030" actId="1076"/>
          <ac:spMkLst>
            <pc:docMk/>
            <pc:sldMk cId="1497268704" sldId="339"/>
            <ac:spMk id="12" creationId="{29382807-07FE-C682-35B5-8A8BB0E2D3A2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13" creationId="{56CD6442-8BB0-8AEA-CCB4-48155A4D8F97}"/>
          </ac:spMkLst>
        </pc:spChg>
        <pc:spChg chg="mod">
          <ac:chgData name="TAN Mei Yi [Harrisdale Senior High School]" userId="f9f029c9-d743-4d60-9f2c-e74bdec1ab07" providerId="ADAL" clId="{90D9C782-4514-4BAF-A43F-FB3A3EB47BD8}" dt="2022-09-12T01:23:25.614" v="780" actId="114"/>
          <ac:spMkLst>
            <pc:docMk/>
            <pc:sldMk cId="1497268704" sldId="339"/>
            <ac:spMk id="14" creationId="{1AE1405B-C5D0-84F2-F1B0-224C88BBB0DC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15" creationId="{C4E6353E-ADD6-2DD4-3E6B-BB5005BD0662}"/>
          </ac:spMkLst>
        </pc:spChg>
        <pc:spChg chg="del">
          <ac:chgData name="TAN Mei Yi [Harrisdale Senior High School]" userId="f9f029c9-d743-4d60-9f2c-e74bdec1ab07" providerId="ADAL" clId="{90D9C782-4514-4BAF-A43F-FB3A3EB47BD8}" dt="2022-09-12T01:21:00.669" v="717" actId="478"/>
          <ac:spMkLst>
            <pc:docMk/>
            <pc:sldMk cId="1497268704" sldId="339"/>
            <ac:spMk id="16" creationId="{945FDD8D-7AE0-3F80-558D-A59DACE6E737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8:51.350" v="1092" actId="20577"/>
          <ac:spMkLst>
            <pc:docMk/>
            <pc:sldMk cId="1497268704" sldId="339"/>
            <ac:spMk id="17" creationId="{186644A2-374A-D0B6-9266-D75196483237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7:57.945" v="1040" actId="20577"/>
          <ac:spMkLst>
            <pc:docMk/>
            <pc:sldMk cId="1497268704" sldId="339"/>
            <ac:spMk id="18" creationId="{D243275D-201F-AE12-AB34-BAA6385F1D08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28:56.796" v="1103" actId="20577"/>
          <ac:spMkLst>
            <pc:docMk/>
            <pc:sldMk cId="1497268704" sldId="339"/>
            <ac:spMk id="19" creationId="{DE3D3F14-D87F-76F5-F79D-918682C78690}"/>
          </ac:spMkLst>
        </pc:spChg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1:49:21.988" v="1489" actId="1076"/>
        <pc:sldMkLst>
          <pc:docMk/>
          <pc:sldMk cId="301372375" sldId="340"/>
        </pc:sldMkLst>
        <pc:spChg chg="del">
          <ac:chgData name="TAN Mei Yi [Harrisdale Senior High School]" userId="f9f029c9-d743-4d60-9f2c-e74bdec1ab07" providerId="ADAL" clId="{90D9C782-4514-4BAF-A43F-FB3A3EB47BD8}" dt="2022-09-12T01:46:03.682" v="1204" actId="478"/>
          <ac:spMkLst>
            <pc:docMk/>
            <pc:sldMk cId="301372375" sldId="340"/>
            <ac:spMk id="2" creationId="{A77F0EE4-4F6C-7E21-3E2E-9CFABB0E74B9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48:58.013" v="1468" actId="1076"/>
          <ac:spMkLst>
            <pc:docMk/>
            <pc:sldMk cId="301372375" sldId="340"/>
            <ac:spMk id="3" creationId="{747BC8FB-B881-FAD7-0A26-24CAF7CC423F}"/>
          </ac:spMkLst>
        </pc:spChg>
        <pc:spChg chg="mod">
          <ac:chgData name="TAN Mei Yi [Harrisdale Senior High School]" userId="f9f029c9-d743-4d60-9f2c-e74bdec1ab07" providerId="ADAL" clId="{90D9C782-4514-4BAF-A43F-FB3A3EB47BD8}" dt="2022-09-12T01:47:03.154" v="1301" actId="6549"/>
          <ac:spMkLst>
            <pc:docMk/>
            <pc:sldMk cId="301372375" sldId="340"/>
            <ac:spMk id="4" creationId="{1A584F6F-ABBF-02CB-49AE-30E8FB75CE7B}"/>
          </ac:spMkLst>
        </pc:spChg>
        <pc:spChg chg="del">
          <ac:chgData name="TAN Mei Yi [Harrisdale Senior High School]" userId="f9f029c9-d743-4d60-9f2c-e74bdec1ab07" providerId="ADAL" clId="{90D9C782-4514-4BAF-A43F-FB3A3EB47BD8}" dt="2022-09-12T01:47:08.367" v="1302" actId="478"/>
          <ac:spMkLst>
            <pc:docMk/>
            <pc:sldMk cId="301372375" sldId="340"/>
            <ac:spMk id="5" creationId="{F62AD1FA-667F-3373-26CB-C1B86C8C177C}"/>
          </ac:spMkLst>
        </pc:spChg>
        <pc:spChg chg="del">
          <ac:chgData name="TAN Mei Yi [Harrisdale Senior High School]" userId="f9f029c9-d743-4d60-9f2c-e74bdec1ab07" providerId="ADAL" clId="{90D9C782-4514-4BAF-A43F-FB3A3EB47BD8}" dt="2022-09-12T01:47:08.367" v="1302" actId="478"/>
          <ac:spMkLst>
            <pc:docMk/>
            <pc:sldMk cId="301372375" sldId="340"/>
            <ac:spMk id="6" creationId="{FCB59AF7-92FB-B0EB-217E-E5EDB5EDBDFC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49:21.988" v="1489" actId="1076"/>
          <ac:spMkLst>
            <pc:docMk/>
            <pc:sldMk cId="301372375" sldId="340"/>
            <ac:spMk id="7" creationId="{1076F2DC-3CA4-070A-9236-5681212A2ACD}"/>
          </ac:spMkLst>
        </pc:spChg>
        <pc:spChg chg="del">
          <ac:chgData name="TAN Mei Yi [Harrisdale Senior High School]" userId="f9f029c9-d743-4d60-9f2c-e74bdec1ab07" providerId="ADAL" clId="{90D9C782-4514-4BAF-A43F-FB3A3EB47BD8}" dt="2022-09-12T01:47:08.367" v="1302" actId="478"/>
          <ac:spMkLst>
            <pc:docMk/>
            <pc:sldMk cId="301372375" sldId="340"/>
            <ac:spMk id="10" creationId="{B6CDA4F5-D86A-8F98-0249-A00B5C4EFFF9}"/>
          </ac:spMkLst>
        </pc:spChg>
        <pc:spChg chg="del">
          <ac:chgData name="TAN Mei Yi [Harrisdale Senior High School]" userId="f9f029c9-d743-4d60-9f2c-e74bdec1ab07" providerId="ADAL" clId="{90D9C782-4514-4BAF-A43F-FB3A3EB47BD8}" dt="2022-09-12T01:47:12.538" v="1303" actId="478"/>
          <ac:spMkLst>
            <pc:docMk/>
            <pc:sldMk cId="301372375" sldId="340"/>
            <ac:spMk id="12" creationId="{29382807-07FE-C682-35B5-8A8BB0E2D3A2}"/>
          </ac:spMkLst>
        </pc:spChg>
        <pc:spChg chg="mod">
          <ac:chgData name="TAN Mei Yi [Harrisdale Senior High School]" userId="f9f029c9-d743-4d60-9f2c-e74bdec1ab07" providerId="ADAL" clId="{90D9C782-4514-4BAF-A43F-FB3A3EB47BD8}" dt="2022-09-12T01:45:59.951" v="1203" actId="14100"/>
          <ac:spMkLst>
            <pc:docMk/>
            <pc:sldMk cId="301372375" sldId="340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90D9C782-4514-4BAF-A43F-FB3A3EB47BD8}" dt="2022-09-12T01:47:49.638" v="1366" actId="20577"/>
          <ac:spMkLst>
            <pc:docMk/>
            <pc:sldMk cId="301372375" sldId="340"/>
            <ac:spMk id="17" creationId="{186644A2-374A-D0B6-9266-D75196483237}"/>
          </ac:spMkLst>
        </pc:spChg>
        <pc:spChg chg="mod">
          <ac:chgData name="TAN Mei Yi [Harrisdale Senior High School]" userId="f9f029c9-d743-4d60-9f2c-e74bdec1ab07" providerId="ADAL" clId="{90D9C782-4514-4BAF-A43F-FB3A3EB47BD8}" dt="2022-09-12T01:47:15.972" v="1304" actId="1076"/>
          <ac:spMkLst>
            <pc:docMk/>
            <pc:sldMk cId="301372375" sldId="340"/>
            <ac:spMk id="18" creationId="{D243275D-201F-AE12-AB34-BAA6385F1D08}"/>
          </ac:spMkLst>
        </pc:spChg>
        <pc:spChg chg="mod">
          <ac:chgData name="TAN Mei Yi [Harrisdale Senior High School]" userId="f9f029c9-d743-4d60-9f2c-e74bdec1ab07" providerId="ADAL" clId="{90D9C782-4514-4BAF-A43F-FB3A3EB47BD8}" dt="2022-09-12T01:48:50.161" v="1462" actId="20577"/>
          <ac:spMkLst>
            <pc:docMk/>
            <pc:sldMk cId="301372375" sldId="340"/>
            <ac:spMk id="19" creationId="{DE3D3F14-D87F-76F5-F79D-918682C78690}"/>
          </ac:spMkLst>
        </pc:spChg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1:59:43.799" v="1663" actId="1076"/>
        <pc:sldMkLst>
          <pc:docMk/>
          <pc:sldMk cId="3782220682" sldId="341"/>
        </pc:sldMkLst>
        <pc:spChg chg="add mod">
          <ac:chgData name="TAN Mei Yi [Harrisdale Senior High School]" userId="f9f029c9-d743-4d60-9f2c-e74bdec1ab07" providerId="ADAL" clId="{90D9C782-4514-4BAF-A43F-FB3A3EB47BD8}" dt="2022-09-12T01:58:57.026" v="1645" actId="20577"/>
          <ac:spMkLst>
            <pc:docMk/>
            <pc:sldMk cId="3782220682" sldId="341"/>
            <ac:spMk id="2" creationId="{312AFADA-8D13-E50D-8BA0-65D041B3358F}"/>
          </ac:spMkLst>
        </pc:spChg>
        <pc:spChg chg="del">
          <ac:chgData name="TAN Mei Yi [Harrisdale Senior High School]" userId="f9f029c9-d743-4d60-9f2c-e74bdec1ab07" providerId="ADAL" clId="{90D9C782-4514-4BAF-A43F-FB3A3EB47BD8}" dt="2022-09-12T01:53:09.950" v="1603" actId="478"/>
          <ac:spMkLst>
            <pc:docMk/>
            <pc:sldMk cId="3782220682" sldId="341"/>
            <ac:spMk id="3" creationId="{747BC8FB-B881-FAD7-0A26-24CAF7CC423F}"/>
          </ac:spMkLst>
        </pc:spChg>
        <pc:spChg chg="del">
          <ac:chgData name="TAN Mei Yi [Harrisdale Senior High School]" userId="f9f029c9-d743-4d60-9f2c-e74bdec1ab07" providerId="ADAL" clId="{90D9C782-4514-4BAF-A43F-FB3A3EB47BD8}" dt="2022-09-12T01:51:30.829" v="1589" actId="478"/>
          <ac:spMkLst>
            <pc:docMk/>
            <pc:sldMk cId="3782220682" sldId="341"/>
            <ac:spMk id="4" creationId="{1A584F6F-ABBF-02CB-49AE-30E8FB75CE7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59:10.567" v="1653" actId="1076"/>
          <ac:spMkLst>
            <pc:docMk/>
            <pc:sldMk cId="3782220682" sldId="341"/>
            <ac:spMk id="5" creationId="{0923DF3A-DA6E-6C16-C0EE-C9A2520C74D0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1:59:43.799" v="1663" actId="1076"/>
          <ac:spMkLst>
            <pc:docMk/>
            <pc:sldMk cId="3782220682" sldId="341"/>
            <ac:spMk id="6" creationId="{DDE184B7-F2FC-F60D-5B86-3D11AA05D0BC}"/>
          </ac:spMkLst>
        </pc:spChg>
        <pc:spChg chg="mod">
          <ac:chgData name="TAN Mei Yi [Harrisdale Senior High School]" userId="f9f029c9-d743-4d60-9f2c-e74bdec1ab07" providerId="ADAL" clId="{90D9C782-4514-4BAF-A43F-FB3A3EB47BD8}" dt="2022-09-12T01:53:21.669" v="1620" actId="20577"/>
          <ac:spMkLst>
            <pc:docMk/>
            <pc:sldMk cId="3782220682" sldId="341"/>
            <ac:spMk id="7" creationId="{1076F2DC-3CA4-070A-9236-5681212A2ACD}"/>
          </ac:spMkLst>
        </pc:spChg>
        <pc:spChg chg="mod">
          <ac:chgData name="TAN Mei Yi [Harrisdale Senior High School]" userId="f9f029c9-d743-4d60-9f2c-e74bdec1ab07" providerId="ADAL" clId="{90D9C782-4514-4BAF-A43F-FB3A3EB47BD8}" dt="2022-09-12T01:49:49.520" v="1505" actId="20577"/>
          <ac:spMkLst>
            <pc:docMk/>
            <pc:sldMk cId="3782220682" sldId="341"/>
            <ac:spMk id="8" creationId="{72FD72F0-D346-4484-930F-8042CBD15A4A}"/>
          </ac:spMkLst>
        </pc:spChg>
        <pc:spChg chg="mod">
          <ac:chgData name="TAN Mei Yi [Harrisdale Senior High School]" userId="f9f029c9-d743-4d60-9f2c-e74bdec1ab07" providerId="ADAL" clId="{90D9C782-4514-4BAF-A43F-FB3A3EB47BD8}" dt="2022-09-12T01:51:26.321" v="1588" actId="20577"/>
          <ac:spMkLst>
            <pc:docMk/>
            <pc:sldMk cId="3782220682" sldId="341"/>
            <ac:spMk id="14" creationId="{1AE1405B-C5D0-84F2-F1B0-224C88BBB0DC}"/>
          </ac:spMkLst>
        </pc:spChg>
        <pc:spChg chg="del">
          <ac:chgData name="TAN Mei Yi [Harrisdale Senior High School]" userId="f9f029c9-d743-4d60-9f2c-e74bdec1ab07" providerId="ADAL" clId="{90D9C782-4514-4BAF-A43F-FB3A3EB47BD8}" dt="2022-09-12T01:51:30.829" v="1589" actId="478"/>
          <ac:spMkLst>
            <pc:docMk/>
            <pc:sldMk cId="3782220682" sldId="341"/>
            <ac:spMk id="17" creationId="{186644A2-374A-D0B6-9266-D75196483237}"/>
          </ac:spMkLst>
        </pc:spChg>
        <pc:spChg chg="del">
          <ac:chgData name="TAN Mei Yi [Harrisdale Senior High School]" userId="f9f029c9-d743-4d60-9f2c-e74bdec1ab07" providerId="ADAL" clId="{90D9C782-4514-4BAF-A43F-FB3A3EB47BD8}" dt="2022-09-12T01:51:30.829" v="1589" actId="478"/>
          <ac:spMkLst>
            <pc:docMk/>
            <pc:sldMk cId="3782220682" sldId="341"/>
            <ac:spMk id="18" creationId="{D243275D-201F-AE12-AB34-BAA6385F1D08}"/>
          </ac:spMkLst>
        </pc:spChg>
        <pc:spChg chg="mod">
          <ac:chgData name="TAN Mei Yi [Harrisdale Senior High School]" userId="f9f029c9-d743-4d60-9f2c-e74bdec1ab07" providerId="ADAL" clId="{90D9C782-4514-4BAF-A43F-FB3A3EB47BD8}" dt="2022-09-12T01:53:07.700" v="1602" actId="20577"/>
          <ac:spMkLst>
            <pc:docMk/>
            <pc:sldMk cId="3782220682" sldId="341"/>
            <ac:spMk id="19" creationId="{DE3D3F14-D87F-76F5-F79D-918682C78690}"/>
          </ac:spMkLst>
        </pc:spChg>
      </pc:sldChg>
      <pc:sldChg chg="addSp delSp modSp add mod ord delAnim modAnim">
        <pc:chgData name="TAN Mei Yi [Harrisdale Senior High School]" userId="f9f029c9-d743-4d60-9f2c-e74bdec1ab07" providerId="ADAL" clId="{90D9C782-4514-4BAF-A43F-FB3A3EB47BD8}" dt="2022-09-12T02:08:30.630" v="1989" actId="20577"/>
        <pc:sldMkLst>
          <pc:docMk/>
          <pc:sldMk cId="4128002484" sldId="342"/>
        </pc:sldMkLst>
        <pc:spChg chg="add mod">
          <ac:chgData name="TAN Mei Yi [Harrisdale Senior High School]" userId="f9f029c9-d743-4d60-9f2c-e74bdec1ab07" providerId="ADAL" clId="{90D9C782-4514-4BAF-A43F-FB3A3EB47BD8}" dt="2022-09-12T02:03:22.887" v="1757" actId="1076"/>
          <ac:spMkLst>
            <pc:docMk/>
            <pc:sldMk cId="4128002484" sldId="342"/>
            <ac:spMk id="2" creationId="{7260BEF2-4D41-77A1-A7B0-B57FF4EFD2EF}"/>
          </ac:spMkLst>
        </pc:spChg>
        <pc:spChg chg="mod">
          <ac:chgData name="TAN Mei Yi [Harrisdale Senior High School]" userId="f9f029c9-d743-4d60-9f2c-e74bdec1ab07" providerId="ADAL" clId="{90D9C782-4514-4BAF-A43F-FB3A3EB47BD8}" dt="2022-09-12T02:06:43.147" v="1908" actId="1076"/>
          <ac:spMkLst>
            <pc:docMk/>
            <pc:sldMk cId="4128002484" sldId="342"/>
            <ac:spMk id="3" creationId="{747BC8FB-B881-FAD7-0A26-24CAF7CC423F}"/>
          </ac:spMkLst>
        </pc:spChg>
        <pc:spChg chg="del">
          <ac:chgData name="TAN Mei Yi [Harrisdale Senior High School]" userId="f9f029c9-d743-4d60-9f2c-e74bdec1ab07" providerId="ADAL" clId="{90D9C782-4514-4BAF-A43F-FB3A3EB47BD8}" dt="2022-09-12T02:02:27.513" v="1683" actId="478"/>
          <ac:spMkLst>
            <pc:docMk/>
            <pc:sldMk cId="4128002484" sldId="342"/>
            <ac:spMk id="4" creationId="{1A584F6F-ABBF-02CB-49AE-30E8FB75CE7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3:48.113" v="1782" actId="1076"/>
          <ac:spMkLst>
            <pc:docMk/>
            <pc:sldMk cId="4128002484" sldId="342"/>
            <ac:spMk id="5" creationId="{5CC3910F-F78C-BE51-5049-935B90457663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4:24.863" v="1794" actId="1076"/>
          <ac:spMkLst>
            <pc:docMk/>
            <pc:sldMk cId="4128002484" sldId="342"/>
            <ac:spMk id="6" creationId="{25AC07E5-2894-3F5E-17D9-B672726935F3}"/>
          </ac:spMkLst>
        </pc:spChg>
        <pc:spChg chg="del mod">
          <ac:chgData name="TAN Mei Yi [Harrisdale Senior High School]" userId="f9f029c9-d743-4d60-9f2c-e74bdec1ab07" providerId="ADAL" clId="{90D9C782-4514-4BAF-A43F-FB3A3EB47BD8}" dt="2022-09-12T02:07:00.990" v="1919" actId="478"/>
          <ac:spMkLst>
            <pc:docMk/>
            <pc:sldMk cId="4128002484" sldId="342"/>
            <ac:spMk id="7" creationId="{1076F2DC-3CA4-070A-9236-5681212A2ACD}"/>
          </ac:spMkLst>
        </pc:spChg>
        <pc:spChg chg="mod">
          <ac:chgData name="TAN Mei Yi [Harrisdale Senior High School]" userId="f9f029c9-d743-4d60-9f2c-e74bdec1ab07" providerId="ADAL" clId="{90D9C782-4514-4BAF-A43F-FB3A3EB47BD8}" dt="2022-09-12T02:00:24.639" v="1679" actId="14100"/>
          <ac:spMkLst>
            <pc:docMk/>
            <pc:sldMk cId="4128002484" sldId="342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4:28.586" v="1795" actId="1076"/>
          <ac:spMkLst>
            <pc:docMk/>
            <pc:sldMk cId="4128002484" sldId="342"/>
            <ac:spMk id="9" creationId="{43B8D00F-BCEE-5DB3-D302-DAAC617D60C3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6:55.266" v="1917" actId="1076"/>
          <ac:spMkLst>
            <pc:docMk/>
            <pc:sldMk cId="4128002484" sldId="342"/>
            <ac:spMk id="10" creationId="{B7EE8790-43AF-FCC1-C6AA-33144774E56E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8:14.644" v="1979" actId="1076"/>
          <ac:spMkLst>
            <pc:docMk/>
            <pc:sldMk cId="4128002484" sldId="342"/>
            <ac:spMk id="11" creationId="{5C36368A-D409-DF29-2812-9CD035F27779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8:20.006" v="1980" actId="1076"/>
          <ac:spMkLst>
            <pc:docMk/>
            <pc:sldMk cId="4128002484" sldId="342"/>
            <ac:spMk id="12" creationId="{4E9B50CD-002A-85D3-9A44-342EDF9108F7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08:30.630" v="1989" actId="20577"/>
          <ac:spMkLst>
            <pc:docMk/>
            <pc:sldMk cId="4128002484" sldId="342"/>
            <ac:spMk id="13" creationId="{AE4593BE-4727-C6D8-AF48-B6393E8E250A}"/>
          </ac:spMkLst>
        </pc:spChg>
        <pc:spChg chg="mod">
          <ac:chgData name="TAN Mei Yi [Harrisdale Senior High School]" userId="f9f029c9-d743-4d60-9f2c-e74bdec1ab07" providerId="ADAL" clId="{90D9C782-4514-4BAF-A43F-FB3A3EB47BD8}" dt="2022-09-12T02:03:03.360" v="1743" actId="6549"/>
          <ac:spMkLst>
            <pc:docMk/>
            <pc:sldMk cId="4128002484" sldId="342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90D9C782-4514-4BAF-A43F-FB3A3EB47BD8}" dt="2022-09-12T02:07:36.039" v="1961" actId="14100"/>
          <ac:spMkLst>
            <pc:docMk/>
            <pc:sldMk cId="4128002484" sldId="342"/>
            <ac:spMk id="17" creationId="{186644A2-374A-D0B6-9266-D75196483237}"/>
          </ac:spMkLst>
        </pc:spChg>
        <pc:spChg chg="mod">
          <ac:chgData name="TAN Mei Yi [Harrisdale Senior High School]" userId="f9f029c9-d743-4d60-9f2c-e74bdec1ab07" providerId="ADAL" clId="{90D9C782-4514-4BAF-A43F-FB3A3EB47BD8}" dt="2022-09-12T02:05:12.183" v="1840" actId="1076"/>
          <ac:spMkLst>
            <pc:docMk/>
            <pc:sldMk cId="4128002484" sldId="342"/>
            <ac:spMk id="18" creationId="{D243275D-201F-AE12-AB34-BAA6385F1D08}"/>
          </ac:spMkLst>
        </pc:spChg>
        <pc:spChg chg="mod">
          <ac:chgData name="TAN Mei Yi [Harrisdale Senior High School]" userId="f9f029c9-d743-4d60-9f2c-e74bdec1ab07" providerId="ADAL" clId="{90D9C782-4514-4BAF-A43F-FB3A3EB47BD8}" dt="2022-09-12T02:06:28.197" v="1894" actId="20577"/>
          <ac:spMkLst>
            <pc:docMk/>
            <pc:sldMk cId="4128002484" sldId="342"/>
            <ac:spMk id="19" creationId="{DE3D3F14-D87F-76F5-F79D-918682C78690}"/>
          </ac:spMkLst>
        </pc:spChg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2:19:27.403" v="2378" actId="20577"/>
        <pc:sldMkLst>
          <pc:docMk/>
          <pc:sldMk cId="120926458" sldId="343"/>
        </pc:sldMkLst>
        <pc:spChg chg="mod">
          <ac:chgData name="TAN Mei Yi [Harrisdale Senior High School]" userId="f9f029c9-d743-4d60-9f2c-e74bdec1ab07" providerId="ADAL" clId="{90D9C782-4514-4BAF-A43F-FB3A3EB47BD8}" dt="2022-09-12T02:11:04.284" v="2023" actId="6549"/>
          <ac:spMkLst>
            <pc:docMk/>
            <pc:sldMk cId="120926458" sldId="343"/>
            <ac:spMk id="2" creationId="{7260BEF2-4D41-77A1-A7B0-B57FF4EFD2EF}"/>
          </ac:spMkLst>
        </pc:spChg>
        <pc:spChg chg="del">
          <ac:chgData name="TAN Mei Yi [Harrisdale Senior High School]" userId="f9f029c9-d743-4d60-9f2c-e74bdec1ab07" providerId="ADAL" clId="{90D9C782-4514-4BAF-A43F-FB3A3EB47BD8}" dt="2022-09-12T02:12:01.540" v="2057" actId="478"/>
          <ac:spMkLst>
            <pc:docMk/>
            <pc:sldMk cId="120926458" sldId="343"/>
            <ac:spMk id="3" creationId="{747BC8FB-B881-FAD7-0A26-24CAF7CC423F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6:23.689" v="2251" actId="1038"/>
          <ac:spMkLst>
            <pc:docMk/>
            <pc:sldMk cId="120926458" sldId="343"/>
            <ac:spMk id="4" creationId="{DF46A364-4342-786F-150D-2E3067FF0EA5}"/>
          </ac:spMkLst>
        </pc:spChg>
        <pc:spChg chg="mod">
          <ac:chgData name="TAN Mei Yi [Harrisdale Senior High School]" userId="f9f029c9-d743-4d60-9f2c-e74bdec1ab07" providerId="ADAL" clId="{90D9C782-4514-4BAF-A43F-FB3A3EB47BD8}" dt="2022-09-12T02:11:20.194" v="2040" actId="1076"/>
          <ac:spMkLst>
            <pc:docMk/>
            <pc:sldMk cId="120926458" sldId="343"/>
            <ac:spMk id="5" creationId="{5CC3910F-F78C-BE51-5049-935B90457663}"/>
          </ac:spMkLst>
        </pc:spChg>
        <pc:spChg chg="del">
          <ac:chgData name="TAN Mei Yi [Harrisdale Senior High School]" userId="f9f029c9-d743-4d60-9f2c-e74bdec1ab07" providerId="ADAL" clId="{90D9C782-4514-4BAF-A43F-FB3A3EB47BD8}" dt="2022-09-12T02:11:25.812" v="2041" actId="478"/>
          <ac:spMkLst>
            <pc:docMk/>
            <pc:sldMk cId="120926458" sldId="343"/>
            <ac:spMk id="6" creationId="{25AC07E5-2894-3F5E-17D9-B672726935F3}"/>
          </ac:spMkLst>
        </pc:spChg>
        <pc:spChg chg="add del mod">
          <ac:chgData name="TAN Mei Yi [Harrisdale Senior High School]" userId="f9f029c9-d743-4d60-9f2c-e74bdec1ab07" providerId="ADAL" clId="{90D9C782-4514-4BAF-A43F-FB3A3EB47BD8}" dt="2022-09-12T02:12:28.082" v="2075"/>
          <ac:spMkLst>
            <pc:docMk/>
            <pc:sldMk cId="120926458" sldId="343"/>
            <ac:spMk id="7" creationId="{216E6793-42E6-35F5-1182-4662151B4778}"/>
          </ac:spMkLst>
        </pc:spChg>
        <pc:spChg chg="mod">
          <ac:chgData name="TAN Mei Yi [Harrisdale Senior High School]" userId="f9f029c9-d743-4d60-9f2c-e74bdec1ab07" providerId="ADAL" clId="{90D9C782-4514-4BAF-A43F-FB3A3EB47BD8}" dt="2022-09-12T02:11:41.325" v="2053" actId="1076"/>
          <ac:spMkLst>
            <pc:docMk/>
            <pc:sldMk cId="120926458" sldId="343"/>
            <ac:spMk id="9" creationId="{43B8D00F-BCEE-5DB3-D302-DAAC617D60C3}"/>
          </ac:spMkLst>
        </pc:spChg>
        <pc:spChg chg="del">
          <ac:chgData name="TAN Mei Yi [Harrisdale Senior High School]" userId="f9f029c9-d743-4d60-9f2c-e74bdec1ab07" providerId="ADAL" clId="{90D9C782-4514-4BAF-A43F-FB3A3EB47BD8}" dt="2022-09-12T02:12:01.540" v="2057" actId="478"/>
          <ac:spMkLst>
            <pc:docMk/>
            <pc:sldMk cId="120926458" sldId="343"/>
            <ac:spMk id="10" creationId="{B7EE8790-43AF-FCC1-C6AA-33144774E56E}"/>
          </ac:spMkLst>
        </pc:spChg>
        <pc:spChg chg="del">
          <ac:chgData name="TAN Mei Yi [Harrisdale Senior High School]" userId="f9f029c9-d743-4d60-9f2c-e74bdec1ab07" providerId="ADAL" clId="{90D9C782-4514-4BAF-A43F-FB3A3EB47BD8}" dt="2022-09-12T02:12:01.540" v="2057" actId="478"/>
          <ac:spMkLst>
            <pc:docMk/>
            <pc:sldMk cId="120926458" sldId="343"/>
            <ac:spMk id="11" creationId="{5C36368A-D409-DF29-2812-9CD035F27779}"/>
          </ac:spMkLst>
        </pc:spChg>
        <pc:spChg chg="del">
          <ac:chgData name="TAN Mei Yi [Harrisdale Senior High School]" userId="f9f029c9-d743-4d60-9f2c-e74bdec1ab07" providerId="ADAL" clId="{90D9C782-4514-4BAF-A43F-FB3A3EB47BD8}" dt="2022-09-12T02:12:01.540" v="2057" actId="478"/>
          <ac:spMkLst>
            <pc:docMk/>
            <pc:sldMk cId="120926458" sldId="343"/>
            <ac:spMk id="12" creationId="{4E9B50CD-002A-85D3-9A44-342EDF9108F7}"/>
          </ac:spMkLst>
        </pc:spChg>
        <pc:spChg chg="del">
          <ac:chgData name="TAN Mei Yi [Harrisdale Senior High School]" userId="f9f029c9-d743-4d60-9f2c-e74bdec1ab07" providerId="ADAL" clId="{90D9C782-4514-4BAF-A43F-FB3A3EB47BD8}" dt="2022-09-12T02:12:01.540" v="2057" actId="478"/>
          <ac:spMkLst>
            <pc:docMk/>
            <pc:sldMk cId="120926458" sldId="343"/>
            <ac:spMk id="13" creationId="{AE4593BE-4727-C6D8-AF48-B6393E8E250A}"/>
          </ac:spMkLst>
        </pc:spChg>
        <pc:spChg chg="mod">
          <ac:chgData name="TAN Mei Yi [Harrisdale Senior High School]" userId="f9f029c9-d743-4d60-9f2c-e74bdec1ab07" providerId="ADAL" clId="{90D9C782-4514-4BAF-A43F-FB3A3EB47BD8}" dt="2022-09-12T02:11:55.619" v="2056" actId="113"/>
          <ac:spMkLst>
            <pc:docMk/>
            <pc:sldMk cId="120926458" sldId="343"/>
            <ac:spMk id="14" creationId="{1AE1405B-C5D0-84F2-F1B0-224C88BBB0DC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6:23.689" v="2251" actId="1038"/>
          <ac:spMkLst>
            <pc:docMk/>
            <pc:sldMk cId="120926458" sldId="343"/>
            <ac:spMk id="16" creationId="{42C1A3A5-31EA-E82B-A1CB-5E916A1918E2}"/>
          </ac:spMkLst>
        </pc:spChg>
        <pc:spChg chg="del">
          <ac:chgData name="TAN Mei Yi [Harrisdale Senior High School]" userId="f9f029c9-d743-4d60-9f2c-e74bdec1ab07" providerId="ADAL" clId="{90D9C782-4514-4BAF-A43F-FB3A3EB47BD8}" dt="2022-09-12T02:11:52.832" v="2055" actId="478"/>
          <ac:spMkLst>
            <pc:docMk/>
            <pc:sldMk cId="120926458" sldId="343"/>
            <ac:spMk id="17" creationId="{186644A2-374A-D0B6-9266-D75196483237}"/>
          </ac:spMkLst>
        </pc:spChg>
        <pc:spChg chg="del">
          <ac:chgData name="TAN Mei Yi [Harrisdale Senior High School]" userId="f9f029c9-d743-4d60-9f2c-e74bdec1ab07" providerId="ADAL" clId="{90D9C782-4514-4BAF-A43F-FB3A3EB47BD8}" dt="2022-09-12T02:11:48.033" v="2054" actId="478"/>
          <ac:spMkLst>
            <pc:docMk/>
            <pc:sldMk cId="120926458" sldId="343"/>
            <ac:spMk id="18" creationId="{D243275D-201F-AE12-AB34-BAA6385F1D08}"/>
          </ac:spMkLst>
        </pc:spChg>
        <pc:spChg chg="mod">
          <ac:chgData name="TAN Mei Yi [Harrisdale Senior High School]" userId="f9f029c9-d743-4d60-9f2c-e74bdec1ab07" providerId="ADAL" clId="{90D9C782-4514-4BAF-A43F-FB3A3EB47BD8}" dt="2022-09-12T02:12:31.847" v="2076" actId="113"/>
          <ac:spMkLst>
            <pc:docMk/>
            <pc:sldMk cId="120926458" sldId="343"/>
            <ac:spMk id="19" creationId="{DE3D3F14-D87F-76F5-F79D-918682C78690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6:23.689" v="2251" actId="1038"/>
          <ac:spMkLst>
            <pc:docMk/>
            <pc:sldMk cId="120926458" sldId="343"/>
            <ac:spMk id="20" creationId="{1DA43625-B07A-F562-CD90-3D6D3F926466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6:23.689" v="2251" actId="1038"/>
          <ac:spMkLst>
            <pc:docMk/>
            <pc:sldMk cId="120926458" sldId="343"/>
            <ac:spMk id="21" creationId="{94F79E2A-FE70-3A2B-A117-713578CE1086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6:59.315" v="2272" actId="1076"/>
          <ac:spMkLst>
            <pc:docMk/>
            <pc:sldMk cId="120926458" sldId="343"/>
            <ac:spMk id="22" creationId="{C7FDE5AD-4B52-7FD4-2670-72AE3E8EEF1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7:20.543" v="2290" actId="6549"/>
          <ac:spMkLst>
            <pc:docMk/>
            <pc:sldMk cId="120926458" sldId="343"/>
            <ac:spMk id="23" creationId="{A7F2AB8D-547F-5ACB-CBBC-10D4D3925AE2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7:38.768" v="2304" actId="20577"/>
          <ac:spMkLst>
            <pc:docMk/>
            <pc:sldMk cId="120926458" sldId="343"/>
            <ac:spMk id="24" creationId="{0214407B-9EAF-9E1E-CE29-68027CAB7954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8:04.322" v="2310" actId="1076"/>
          <ac:spMkLst>
            <pc:docMk/>
            <pc:sldMk cId="120926458" sldId="343"/>
            <ac:spMk id="25" creationId="{8937A5D6-4039-0F13-38D6-4D1548E35E4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8:26.334" v="2320" actId="20577"/>
          <ac:spMkLst>
            <pc:docMk/>
            <pc:sldMk cId="120926458" sldId="343"/>
            <ac:spMk id="26" creationId="{E95B0BDC-74CF-E55F-B02D-2C07F17180F3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8:53.629" v="2358" actId="1076"/>
          <ac:spMkLst>
            <pc:docMk/>
            <pc:sldMk cId="120926458" sldId="343"/>
            <ac:spMk id="27" creationId="{A0C9DD85-E78F-1D68-093C-535283C843A7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9:03.722" v="2364" actId="20577"/>
          <ac:spMkLst>
            <pc:docMk/>
            <pc:sldMk cId="120926458" sldId="343"/>
            <ac:spMk id="28" creationId="{2805F413-4F51-84A9-042C-F41E4AD49C2D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9:17.573" v="2372" actId="1076"/>
          <ac:spMkLst>
            <pc:docMk/>
            <pc:sldMk cId="120926458" sldId="343"/>
            <ac:spMk id="29" creationId="{DB0AC411-D51E-CCBA-8F3B-AD11A3E5C108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19:27.403" v="2378" actId="20577"/>
          <ac:spMkLst>
            <pc:docMk/>
            <pc:sldMk cId="120926458" sldId="343"/>
            <ac:spMk id="30" creationId="{F7935E84-BB4A-7D2D-E906-AA8228D193E8}"/>
          </ac:spMkLst>
        </pc:spChg>
        <pc:graphicFrameChg chg="add mod ord modGraphic">
          <ac:chgData name="TAN Mei Yi [Harrisdale Senior High School]" userId="f9f029c9-d743-4d60-9f2c-e74bdec1ab07" providerId="ADAL" clId="{90D9C782-4514-4BAF-A43F-FB3A3EB47BD8}" dt="2022-09-12T02:16:11.253" v="2229" actId="167"/>
          <ac:graphicFrameMkLst>
            <pc:docMk/>
            <pc:sldMk cId="120926458" sldId="343"/>
            <ac:graphicFrameMk id="15" creationId="{47AED562-C77D-9E27-6395-8576D9175376}"/>
          </ac:graphicFrameMkLst>
        </pc:graphicFrameChg>
      </pc:sldChg>
      <pc:sldChg chg="addSp delSp modSp add mod delAnim modAnim">
        <pc:chgData name="TAN Mei Yi [Harrisdale Senior High School]" userId="f9f029c9-d743-4d60-9f2c-e74bdec1ab07" providerId="ADAL" clId="{90D9C782-4514-4BAF-A43F-FB3A3EB47BD8}" dt="2022-09-12T02:28:02.374" v="2627" actId="14100"/>
        <pc:sldMkLst>
          <pc:docMk/>
          <pc:sldMk cId="2387265246" sldId="344"/>
        </pc:sldMkLst>
        <pc:spChg chg="del mod">
          <ac:chgData name="TAN Mei Yi [Harrisdale Senior High School]" userId="f9f029c9-d743-4d60-9f2c-e74bdec1ab07" providerId="ADAL" clId="{90D9C782-4514-4BAF-A43F-FB3A3EB47BD8}" dt="2022-09-12T02:20:36.267" v="2478" actId="478"/>
          <ac:spMkLst>
            <pc:docMk/>
            <pc:sldMk cId="2387265246" sldId="344"/>
            <ac:spMk id="2" creationId="{312AFADA-8D13-E50D-8BA0-65D041B3358F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5:36.411" v="2545" actId="1076"/>
          <ac:spMkLst>
            <pc:docMk/>
            <pc:sldMk cId="2387265246" sldId="344"/>
            <ac:spMk id="3" creationId="{609D8337-BA1C-EBE0-3209-D3A52F9996AA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5:48.085" v="2549" actId="14100"/>
          <ac:spMkLst>
            <pc:docMk/>
            <pc:sldMk cId="2387265246" sldId="344"/>
            <ac:spMk id="4" creationId="{16E098B3-7D8E-8437-457A-C2A8D774A0E6}"/>
          </ac:spMkLst>
        </pc:spChg>
        <pc:spChg chg="del mod">
          <ac:chgData name="TAN Mei Yi [Harrisdale Senior High School]" userId="f9f029c9-d743-4d60-9f2c-e74bdec1ab07" providerId="ADAL" clId="{90D9C782-4514-4BAF-A43F-FB3A3EB47BD8}" dt="2022-09-12T02:20:36.267" v="2478" actId="478"/>
          <ac:spMkLst>
            <pc:docMk/>
            <pc:sldMk cId="2387265246" sldId="344"/>
            <ac:spMk id="5" creationId="{0923DF3A-DA6E-6C16-C0EE-C9A2520C74D0}"/>
          </ac:spMkLst>
        </pc:spChg>
        <pc:spChg chg="del mod">
          <ac:chgData name="TAN Mei Yi [Harrisdale Senior High School]" userId="f9f029c9-d743-4d60-9f2c-e74bdec1ab07" providerId="ADAL" clId="{90D9C782-4514-4BAF-A43F-FB3A3EB47BD8}" dt="2022-09-12T02:20:36.267" v="2478" actId="478"/>
          <ac:spMkLst>
            <pc:docMk/>
            <pc:sldMk cId="2387265246" sldId="344"/>
            <ac:spMk id="6" creationId="{DDE184B7-F2FC-F60D-5B86-3D11AA05D0BC}"/>
          </ac:spMkLst>
        </pc:spChg>
        <pc:spChg chg="del mod">
          <ac:chgData name="TAN Mei Yi [Harrisdale Senior High School]" userId="f9f029c9-d743-4d60-9f2c-e74bdec1ab07" providerId="ADAL" clId="{90D9C782-4514-4BAF-A43F-FB3A3EB47BD8}" dt="2022-09-12T02:20:36.267" v="2478" actId="478"/>
          <ac:spMkLst>
            <pc:docMk/>
            <pc:sldMk cId="2387265246" sldId="344"/>
            <ac:spMk id="7" creationId="{1076F2DC-3CA4-070A-9236-5681212A2ACD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6:29.475" v="2591" actId="20577"/>
          <ac:spMkLst>
            <pc:docMk/>
            <pc:sldMk cId="2387265246" sldId="344"/>
            <ac:spMk id="9" creationId="{4E564F34-E719-FB50-8D9B-2043D2012406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7:52.249" v="2621" actId="1076"/>
          <ac:spMkLst>
            <pc:docMk/>
            <pc:sldMk cId="2387265246" sldId="344"/>
            <ac:spMk id="10" creationId="{811A346E-2596-542A-9F17-3CBEFCB16F1B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8:02.374" v="2627" actId="14100"/>
          <ac:spMkLst>
            <pc:docMk/>
            <pc:sldMk cId="2387265246" sldId="344"/>
            <ac:spMk id="11" creationId="{A8491A86-7B91-A7C6-AC40-099634BFED8E}"/>
          </ac:spMkLst>
        </pc:spChg>
        <pc:spChg chg="mod">
          <ac:chgData name="TAN Mei Yi [Harrisdale Senior High School]" userId="f9f029c9-d743-4d60-9f2c-e74bdec1ab07" providerId="ADAL" clId="{90D9C782-4514-4BAF-A43F-FB3A3EB47BD8}" dt="2022-09-12T02:20:24.870" v="2476" actId="6549"/>
          <ac:spMkLst>
            <pc:docMk/>
            <pc:sldMk cId="2387265246" sldId="344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90D9C782-4514-4BAF-A43F-FB3A3EB47BD8}" dt="2022-09-12T02:25:56.523" v="2562" actId="20577"/>
          <ac:spMkLst>
            <pc:docMk/>
            <pc:sldMk cId="2387265246" sldId="344"/>
            <ac:spMk id="19" creationId="{DE3D3F14-D87F-76F5-F79D-918682C78690}"/>
          </ac:spMkLst>
        </pc:spChg>
      </pc:sldChg>
      <pc:sldChg chg="addSp delSp modSp add mod modAnim">
        <pc:chgData name="TAN Mei Yi [Harrisdale Senior High School]" userId="f9f029c9-d743-4d60-9f2c-e74bdec1ab07" providerId="ADAL" clId="{90D9C782-4514-4BAF-A43F-FB3A3EB47BD8}" dt="2022-09-12T02:31:59.286" v="2880" actId="20577"/>
        <pc:sldMkLst>
          <pc:docMk/>
          <pc:sldMk cId="1699729218" sldId="345"/>
        </pc:sldMkLst>
        <pc:spChg chg="add mod">
          <ac:chgData name="TAN Mei Yi [Harrisdale Senior High School]" userId="f9f029c9-d743-4d60-9f2c-e74bdec1ab07" providerId="ADAL" clId="{90D9C782-4514-4BAF-A43F-FB3A3EB47BD8}" dt="2022-09-12T02:28:49.871" v="2670" actId="1076"/>
          <ac:spMkLst>
            <pc:docMk/>
            <pc:sldMk cId="1699729218" sldId="345"/>
            <ac:spMk id="4" creationId="{B736B276-8560-0B29-EDD7-48DF29DE562C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8:57.936" v="2677" actId="1076"/>
          <ac:spMkLst>
            <pc:docMk/>
            <pc:sldMk cId="1699729218" sldId="345"/>
            <ac:spMk id="5" creationId="{DAE41B6F-4B3D-5393-05B1-71FE96E6107E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9:46.667" v="2713" actId="1076"/>
          <ac:spMkLst>
            <pc:docMk/>
            <pc:sldMk cId="1699729218" sldId="345"/>
            <ac:spMk id="6" creationId="{D7CD41F4-3DDC-84F3-81FF-243CA89647D2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29:49.079" v="2714" actId="1076"/>
          <ac:spMkLst>
            <pc:docMk/>
            <pc:sldMk cId="1699729218" sldId="345"/>
            <ac:spMk id="7" creationId="{079F9443-02A3-5BFA-EE8E-9A19ACB214C4}"/>
          </ac:spMkLst>
        </pc:spChg>
        <pc:spChg chg="mod">
          <ac:chgData name="TAN Mei Yi [Harrisdale Senior High School]" userId="f9f029c9-d743-4d60-9f2c-e74bdec1ab07" providerId="ADAL" clId="{90D9C782-4514-4BAF-A43F-FB3A3EB47BD8}" dt="2022-09-12T02:21:05.158" v="2497" actId="20577"/>
          <ac:spMkLst>
            <pc:docMk/>
            <pc:sldMk cId="1699729218" sldId="345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30:29.003" v="2758" actId="20577"/>
          <ac:spMkLst>
            <pc:docMk/>
            <pc:sldMk cId="1699729218" sldId="345"/>
            <ac:spMk id="9" creationId="{13AF7750-2784-97D5-39D3-BD531AF3CDA5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30:41.918" v="2773" actId="20577"/>
          <ac:spMkLst>
            <pc:docMk/>
            <pc:sldMk cId="1699729218" sldId="345"/>
            <ac:spMk id="10" creationId="{228B801F-4AFF-3DF7-01D8-F6438A51E3E0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31:33.804" v="2850" actId="20577"/>
          <ac:spMkLst>
            <pc:docMk/>
            <pc:sldMk cId="1699729218" sldId="345"/>
            <ac:spMk id="11" creationId="{AD55F3BE-8C25-16D9-092C-8E6625C86384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31:50.205" v="2868" actId="1076"/>
          <ac:spMkLst>
            <pc:docMk/>
            <pc:sldMk cId="1699729218" sldId="345"/>
            <ac:spMk id="12" creationId="{ED15B496-E2EB-F4DA-8982-E81DD3CBEBD5}"/>
          </ac:spMkLst>
        </pc:spChg>
        <pc:spChg chg="add mod">
          <ac:chgData name="TAN Mei Yi [Harrisdale Senior High School]" userId="f9f029c9-d743-4d60-9f2c-e74bdec1ab07" providerId="ADAL" clId="{90D9C782-4514-4BAF-A43F-FB3A3EB47BD8}" dt="2022-09-12T02:31:59.286" v="2880" actId="20577"/>
          <ac:spMkLst>
            <pc:docMk/>
            <pc:sldMk cId="1699729218" sldId="345"/>
            <ac:spMk id="13" creationId="{A8363E2F-32CD-FD61-4CA0-A22781DF58FA}"/>
          </ac:spMkLst>
        </pc:spChg>
        <pc:spChg chg="del">
          <ac:chgData name="TAN Mei Yi [Harrisdale Senior High School]" userId="f9f029c9-d743-4d60-9f2c-e74bdec1ab07" providerId="ADAL" clId="{90D9C782-4514-4BAF-A43F-FB3A3EB47BD8}" dt="2022-09-12T02:21:19.700" v="2498" actId="478"/>
          <ac:spMkLst>
            <pc:docMk/>
            <pc:sldMk cId="1699729218" sldId="345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90D9C782-4514-4BAF-A43F-FB3A3EB47BD8}" dt="2022-09-12T02:28:30.201" v="2660" actId="14100"/>
          <ac:spMkLst>
            <pc:docMk/>
            <pc:sldMk cId="1699729218" sldId="345"/>
            <ac:spMk id="19" creationId="{DE3D3F14-D87F-76F5-F79D-918682C78690}"/>
          </ac:spMkLst>
        </pc:spChg>
        <pc:picChg chg="add mod ord">
          <ac:chgData name="TAN Mei Yi [Harrisdale Senior High School]" userId="f9f029c9-d743-4d60-9f2c-e74bdec1ab07" providerId="ADAL" clId="{90D9C782-4514-4BAF-A43F-FB3A3EB47BD8}" dt="2022-09-12T02:28:07.810" v="2628" actId="14100"/>
          <ac:picMkLst>
            <pc:docMk/>
            <pc:sldMk cId="1699729218" sldId="345"/>
            <ac:picMk id="3" creationId="{18848820-20E7-6E71-96FA-2186D5BFC092}"/>
          </ac:picMkLst>
        </pc:picChg>
      </pc:sldChg>
    </pc:docChg>
  </pc:docChgLst>
  <pc:docChgLst>
    <pc:chgData name="TAN Mei Yi [Harrisdale Senior High School]" userId="f9f029c9-d743-4d60-9f2c-e74bdec1ab07" providerId="ADAL" clId="{B65F3EF9-5CA6-4886-B50F-8DAAE7597280}"/>
    <pc:docChg chg="undo custSel addSld delSld modSld sldOrd">
      <pc:chgData name="TAN Mei Yi [Harrisdale Senior High School]" userId="f9f029c9-d743-4d60-9f2c-e74bdec1ab07" providerId="ADAL" clId="{B65F3EF9-5CA6-4886-B50F-8DAAE7597280}" dt="2022-09-09T01:30:54.757" v="4284" actId="478"/>
      <pc:docMkLst>
        <pc:docMk/>
      </pc:docMkLst>
      <pc:sldChg chg="modSp mod">
        <pc:chgData name="TAN Mei Yi [Harrisdale Senior High School]" userId="f9f029c9-d743-4d60-9f2c-e74bdec1ab07" providerId="ADAL" clId="{B65F3EF9-5CA6-4886-B50F-8DAAE7597280}" dt="2022-09-07T01:35:55.946" v="84" actId="20577"/>
        <pc:sldMkLst>
          <pc:docMk/>
          <pc:sldMk cId="4084730109" sldId="256"/>
        </pc:sldMkLst>
        <pc:spChg chg="mod">
          <ac:chgData name="TAN Mei Yi [Harrisdale Senior High School]" userId="f9f029c9-d743-4d60-9f2c-e74bdec1ab07" providerId="ADAL" clId="{B65F3EF9-5CA6-4886-B50F-8DAAE7597280}" dt="2022-09-07T01:35:55.946" v="84" actId="20577"/>
          <ac:spMkLst>
            <pc:docMk/>
            <pc:sldMk cId="4084730109" sldId="256"/>
            <ac:spMk id="3" creationId="{00000000-0000-0000-0000-000000000000}"/>
          </ac:spMkLst>
        </pc:spChg>
      </pc:sldChg>
      <pc:sldChg chg="del">
        <pc:chgData name="TAN Mei Yi [Harrisdale Senior High School]" userId="f9f029c9-d743-4d60-9f2c-e74bdec1ab07" providerId="ADAL" clId="{B65F3EF9-5CA6-4886-B50F-8DAAE7597280}" dt="2022-09-07T04:05:23.921" v="1712" actId="47"/>
        <pc:sldMkLst>
          <pc:docMk/>
          <pc:sldMk cId="1649820902" sldId="265"/>
        </pc:sldMkLst>
      </pc:sldChg>
      <pc:sldChg chg="del">
        <pc:chgData name="TAN Mei Yi [Harrisdale Senior High School]" userId="f9f029c9-d743-4d60-9f2c-e74bdec1ab07" providerId="ADAL" clId="{B65F3EF9-5CA6-4886-B50F-8DAAE7597280}" dt="2022-09-07T03:49:01.604" v="1151" actId="47"/>
        <pc:sldMkLst>
          <pc:docMk/>
          <pc:sldMk cId="3198166593" sldId="279"/>
        </pc:sldMkLst>
      </pc:sldChg>
      <pc:sldChg chg="del">
        <pc:chgData name="TAN Mei Yi [Harrisdale Senior High School]" userId="f9f029c9-d743-4d60-9f2c-e74bdec1ab07" providerId="ADAL" clId="{B65F3EF9-5CA6-4886-B50F-8DAAE7597280}" dt="2022-09-07T01:36:00.649" v="85" actId="47"/>
        <pc:sldMkLst>
          <pc:docMk/>
          <pc:sldMk cId="3435920941" sldId="280"/>
        </pc:sldMkLst>
      </pc:sldChg>
      <pc:sldChg chg="modSp mod">
        <pc:chgData name="TAN Mei Yi [Harrisdale Senior High School]" userId="f9f029c9-d743-4d60-9f2c-e74bdec1ab07" providerId="ADAL" clId="{B65F3EF9-5CA6-4886-B50F-8DAAE7597280}" dt="2022-09-07T04:05:33.849" v="1720" actId="27636"/>
        <pc:sldMkLst>
          <pc:docMk/>
          <pc:sldMk cId="437418498" sldId="320"/>
        </pc:sldMkLst>
        <pc:spChg chg="mod">
          <ac:chgData name="TAN Mei Yi [Harrisdale Senior High School]" userId="f9f029c9-d743-4d60-9f2c-e74bdec1ab07" providerId="ADAL" clId="{B65F3EF9-5CA6-4886-B50F-8DAAE7597280}" dt="2022-09-07T04:05:33.849" v="1720" actId="27636"/>
          <ac:spMkLst>
            <pc:docMk/>
            <pc:sldMk cId="437418498" sldId="320"/>
            <ac:spMk id="12" creationId="{00000000-0000-0000-0000-000000000000}"/>
          </ac:spMkLst>
        </pc:spChg>
      </pc:sldChg>
      <pc:sldChg chg="del">
        <pc:chgData name="TAN Mei Yi [Harrisdale Senior High School]" userId="f9f029c9-d743-4d60-9f2c-e74bdec1ab07" providerId="ADAL" clId="{B65F3EF9-5CA6-4886-B50F-8DAAE7597280}" dt="2022-09-07T03:49:01.604" v="1151" actId="47"/>
        <pc:sldMkLst>
          <pc:docMk/>
          <pc:sldMk cId="3104745158" sldId="321"/>
        </pc:sldMkLst>
      </pc:sldChg>
      <pc:sldChg chg="addSp delSp modSp mod delAnim modAnim">
        <pc:chgData name="TAN Mei Yi [Harrisdale Senior High School]" userId="f9f029c9-d743-4d60-9f2c-e74bdec1ab07" providerId="ADAL" clId="{B65F3EF9-5CA6-4886-B50F-8DAAE7597280}" dt="2022-09-07T02:58:33.550" v="364" actId="20577"/>
        <pc:sldMkLst>
          <pc:docMk/>
          <pc:sldMk cId="827979568" sldId="325"/>
        </pc:sldMkLst>
        <pc:spChg chg="add mod">
          <ac:chgData name="TAN Mei Yi [Harrisdale Senior High School]" userId="f9f029c9-d743-4d60-9f2c-e74bdec1ab07" providerId="ADAL" clId="{B65F3EF9-5CA6-4886-B50F-8DAAE7597280}" dt="2022-09-07T01:37:21.898" v="185" actId="1076"/>
          <ac:spMkLst>
            <pc:docMk/>
            <pc:sldMk cId="827979568" sldId="325"/>
            <ac:spMk id="2" creationId="{68CD5C9E-10A7-3DA1-4E4D-1F3BCD41EE0A}"/>
          </ac:spMkLst>
        </pc:spChg>
        <pc:spChg chg="mod">
          <ac:chgData name="TAN Mei Yi [Harrisdale Senior High School]" userId="f9f029c9-d743-4d60-9f2c-e74bdec1ab07" providerId="ADAL" clId="{B65F3EF9-5CA6-4886-B50F-8DAAE7597280}" dt="2022-09-07T01:36:52.361" v="164" actId="27636"/>
          <ac:spMkLst>
            <pc:docMk/>
            <pc:sldMk cId="827979568" sldId="325"/>
            <ac:spMk id="3" creationId="{00000000-0000-0000-0000-000000000000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7:35.177" v="196" actId="1076"/>
          <ac:spMkLst>
            <pc:docMk/>
            <pc:sldMk cId="827979568" sldId="325"/>
            <ac:spMk id="5" creationId="{7E13DF3F-BB24-F936-78A4-B2CD8B4D6036}"/>
          </ac:spMkLst>
        </pc:spChg>
        <pc:spChg chg="del">
          <ac:chgData name="TAN Mei Yi [Harrisdale Senior High School]" userId="f9f029c9-d743-4d60-9f2c-e74bdec1ab07" providerId="ADAL" clId="{B65F3EF9-5CA6-4886-B50F-8DAAE7597280}" dt="2022-09-07T01:36:14.127" v="108" actId="478"/>
          <ac:spMkLst>
            <pc:docMk/>
            <pc:sldMk cId="827979568" sldId="325"/>
            <ac:spMk id="6" creationId="{5A3CA056-E78E-C63D-7A44-4C48EF21CD27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7:48.803" v="204" actId="1076"/>
          <ac:spMkLst>
            <pc:docMk/>
            <pc:sldMk cId="827979568" sldId="325"/>
            <ac:spMk id="7" creationId="{9B8DC94D-1379-A3C5-B58D-1EC8DC6719B1}"/>
          </ac:spMkLst>
        </pc:spChg>
        <pc:spChg chg="mod">
          <ac:chgData name="TAN Mei Yi [Harrisdale Senior High School]" userId="f9f029c9-d743-4d60-9f2c-e74bdec1ab07" providerId="ADAL" clId="{B65F3EF9-5CA6-4886-B50F-8DAAE7597280}" dt="2022-09-07T01:36:09.527" v="107" actId="20577"/>
          <ac:spMkLst>
            <pc:docMk/>
            <pc:sldMk cId="827979568" sldId="325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8:00.938" v="213" actId="1076"/>
          <ac:spMkLst>
            <pc:docMk/>
            <pc:sldMk cId="827979568" sldId="325"/>
            <ac:spMk id="9" creationId="{3E6217F7-7E97-9787-C4FA-84BF7238E001}"/>
          </ac:spMkLst>
        </pc:spChg>
        <pc:spChg chg="mod">
          <ac:chgData name="TAN Mei Yi [Harrisdale Senior High School]" userId="f9f029c9-d743-4d60-9f2c-e74bdec1ab07" providerId="ADAL" clId="{B65F3EF9-5CA6-4886-B50F-8DAAE7597280}" dt="2022-09-07T01:37:10.601" v="174" actId="1076"/>
          <ac:spMkLst>
            <pc:docMk/>
            <pc:sldMk cId="827979568" sldId="325"/>
            <ac:spMk id="10" creationId="{CCC0328F-65C5-8DF5-75C4-96087A5D604A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8:44.382" v="216" actId="20577"/>
          <ac:spMkLst>
            <pc:docMk/>
            <pc:sldMk cId="827979568" sldId="325"/>
            <ac:spMk id="11" creationId="{699672CA-0B00-2D60-E741-61C6570950BE}"/>
          </ac:spMkLst>
        </pc:spChg>
        <pc:spChg chg="del">
          <ac:chgData name="TAN Mei Yi [Harrisdale Senior High School]" userId="f9f029c9-d743-4d60-9f2c-e74bdec1ab07" providerId="ADAL" clId="{B65F3EF9-5CA6-4886-B50F-8DAAE7597280}" dt="2022-09-07T01:37:16.208" v="177" actId="478"/>
          <ac:spMkLst>
            <pc:docMk/>
            <pc:sldMk cId="827979568" sldId="325"/>
            <ac:spMk id="12" creationId="{A99721F5-4835-747C-4231-94B0C97CC7B4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8:52.660" v="219" actId="20577"/>
          <ac:spMkLst>
            <pc:docMk/>
            <pc:sldMk cId="827979568" sldId="325"/>
            <ac:spMk id="13" creationId="{E105E646-0E65-8215-E2FE-8B84D5BA77CD}"/>
          </ac:spMkLst>
        </pc:spChg>
        <pc:spChg chg="del">
          <ac:chgData name="TAN Mei Yi [Harrisdale Senior High School]" userId="f9f029c9-d743-4d60-9f2c-e74bdec1ab07" providerId="ADAL" clId="{B65F3EF9-5CA6-4886-B50F-8DAAE7597280}" dt="2022-09-07T01:37:16.208" v="177" actId="478"/>
          <ac:spMkLst>
            <pc:docMk/>
            <pc:sldMk cId="827979568" sldId="325"/>
            <ac:spMk id="14" creationId="{48D0F5BD-DB60-C41D-6B78-9468D02FFD0E}"/>
          </ac:spMkLst>
        </pc:spChg>
        <pc:spChg chg="del">
          <ac:chgData name="TAN Mei Yi [Harrisdale Senior High School]" userId="f9f029c9-d743-4d60-9f2c-e74bdec1ab07" providerId="ADAL" clId="{B65F3EF9-5CA6-4886-B50F-8DAAE7597280}" dt="2022-09-07T01:37:16.208" v="177" actId="478"/>
          <ac:spMkLst>
            <pc:docMk/>
            <pc:sldMk cId="827979568" sldId="325"/>
            <ac:spMk id="15" creationId="{5AD49A5B-B53C-2A85-3A60-C9E7FEA590F2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9:02.568" v="222" actId="20577"/>
          <ac:spMkLst>
            <pc:docMk/>
            <pc:sldMk cId="827979568" sldId="325"/>
            <ac:spMk id="16" creationId="{A6206125-EE52-1C4D-E98E-0958AE9E402D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39:33.167" v="264" actId="1076"/>
          <ac:spMkLst>
            <pc:docMk/>
            <pc:sldMk cId="827979568" sldId="325"/>
            <ac:spMk id="17" creationId="{57522FA3-3183-5CA3-B4BB-DB19517316A8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40:01.754" v="295" actId="1076"/>
          <ac:spMkLst>
            <pc:docMk/>
            <pc:sldMk cId="827979568" sldId="325"/>
            <ac:spMk id="18" creationId="{3DA98438-C677-6954-E6D2-4B99A43BCE08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1:40:14.024" v="310" actId="1076"/>
          <ac:spMkLst>
            <pc:docMk/>
            <pc:sldMk cId="827979568" sldId="325"/>
            <ac:spMk id="19" creationId="{FF59565D-FB73-52E8-6608-BC17B41FD847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2:58:33.550" v="364" actId="20577"/>
          <ac:spMkLst>
            <pc:docMk/>
            <pc:sldMk cId="827979568" sldId="325"/>
            <ac:spMk id="20" creationId="{626EDCBB-DE5A-26AA-CCBB-8486CD160232}"/>
          </ac:spMkLst>
        </pc:spChg>
        <pc:picChg chg="del">
          <ac:chgData name="TAN Mei Yi [Harrisdale Senior High School]" userId="f9f029c9-d743-4d60-9f2c-e74bdec1ab07" providerId="ADAL" clId="{B65F3EF9-5CA6-4886-B50F-8DAAE7597280}" dt="2022-09-07T01:36:14.127" v="108" actId="478"/>
          <ac:picMkLst>
            <pc:docMk/>
            <pc:sldMk cId="827979568" sldId="325"/>
            <ac:picMk id="4" creationId="{EAC647BF-FBF6-B524-C632-6203FA7CE1AC}"/>
          </ac:picMkLst>
        </pc:picChg>
      </pc:sldChg>
      <pc:sldChg chg="addSp delSp modSp mod delAnim modAnim">
        <pc:chgData name="TAN Mei Yi [Harrisdale Senior High School]" userId="f9f029c9-d743-4d60-9f2c-e74bdec1ab07" providerId="ADAL" clId="{B65F3EF9-5CA6-4886-B50F-8DAAE7597280}" dt="2022-09-07T04:05:10.986" v="1711" actId="1076"/>
        <pc:sldMkLst>
          <pc:docMk/>
          <pc:sldMk cId="1019215549" sldId="326"/>
        </pc:sldMkLst>
        <pc:spChg chg="mod">
          <ac:chgData name="TAN Mei Yi [Harrisdale Senior High School]" userId="f9f029c9-d743-4d60-9f2c-e74bdec1ab07" providerId="ADAL" clId="{B65F3EF9-5CA6-4886-B50F-8DAAE7597280}" dt="2022-09-07T04:03:18.100" v="1683" actId="1076"/>
          <ac:spMkLst>
            <pc:docMk/>
            <pc:sldMk cId="1019215549" sldId="326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7T04:03:22.276" v="1684" actId="1076"/>
          <ac:spMkLst>
            <pc:docMk/>
            <pc:sldMk cId="1019215549" sldId="326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B65F3EF9-5CA6-4886-B50F-8DAAE7597280}" dt="2022-09-07T04:02:59.838" v="1681" actId="404"/>
          <ac:spMkLst>
            <pc:docMk/>
            <pc:sldMk cId="1019215549" sldId="326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7T04:03:35.006" v="1687" actId="14100"/>
          <ac:spMkLst>
            <pc:docMk/>
            <pc:sldMk cId="1019215549" sldId="326"/>
            <ac:spMk id="5" creationId="{1E457901-1C03-369C-F512-F6F96181F2E0}"/>
          </ac:spMkLst>
        </pc:spChg>
        <pc:spChg chg="del">
          <ac:chgData name="TAN Mei Yi [Harrisdale Senior High School]" userId="f9f029c9-d743-4d60-9f2c-e74bdec1ab07" providerId="ADAL" clId="{B65F3EF9-5CA6-4886-B50F-8DAAE7597280}" dt="2022-09-07T03:52:37.686" v="1298" actId="478"/>
          <ac:spMkLst>
            <pc:docMk/>
            <pc:sldMk cId="1019215549" sldId="326"/>
            <ac:spMk id="7" creationId="{10F72F18-1662-60C5-7DF4-E9DF00FFD047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3:41.134" v="1689" actId="1076"/>
          <ac:spMkLst>
            <pc:docMk/>
            <pc:sldMk cId="1019215549" sldId="326"/>
            <ac:spMk id="12" creationId="{DC2E38E2-10A1-11E5-D230-723D33DA440C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3:45.128" v="1690" actId="1076"/>
          <ac:spMkLst>
            <pc:docMk/>
            <pc:sldMk cId="1019215549" sldId="326"/>
            <ac:spMk id="13" creationId="{FC9F69EF-B72E-EF5F-A8D5-1C954AE7F930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3:48.932" v="1691" actId="1076"/>
          <ac:spMkLst>
            <pc:docMk/>
            <pc:sldMk cId="1019215549" sldId="326"/>
            <ac:spMk id="14" creationId="{8A21AA17-88CC-4D1E-762A-875588814458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3:54.085" v="1692" actId="1076"/>
          <ac:spMkLst>
            <pc:docMk/>
            <pc:sldMk cId="1019215549" sldId="326"/>
            <ac:spMk id="15" creationId="{D604C321-4AB6-789D-D381-FC07EEA4B3B9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3:54.085" v="1692" actId="1076"/>
          <ac:spMkLst>
            <pc:docMk/>
            <pc:sldMk cId="1019215549" sldId="326"/>
            <ac:spMk id="16" creationId="{BC39FA87-ADA9-15ED-D9F2-9BEC23886C32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12.920" v="1695" actId="1076"/>
          <ac:spMkLst>
            <pc:docMk/>
            <pc:sldMk cId="1019215549" sldId="326"/>
            <ac:spMk id="17" creationId="{6ED2F755-C160-72E1-6F0F-746FF1032574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19.123" v="1696" actId="1076"/>
          <ac:spMkLst>
            <pc:docMk/>
            <pc:sldMk cId="1019215549" sldId="326"/>
            <ac:spMk id="18" creationId="{8CC78E38-F1D3-A210-C364-C44F26B00433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12.920" v="1695" actId="1076"/>
          <ac:spMkLst>
            <pc:docMk/>
            <pc:sldMk cId="1019215549" sldId="326"/>
            <ac:spMk id="27" creationId="{A8944CEA-2C1F-2DF3-E767-478B8CC5FA86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28.427" v="1698" actId="1076"/>
          <ac:spMkLst>
            <pc:docMk/>
            <pc:sldMk cId="1019215549" sldId="326"/>
            <ac:spMk id="28" creationId="{934252C3-74DC-94C2-8770-89317DFC6838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32.626" v="1699" actId="1076"/>
          <ac:spMkLst>
            <pc:docMk/>
            <pc:sldMk cId="1019215549" sldId="326"/>
            <ac:spMk id="29" creationId="{A5227E76-E0CD-67C5-CE3C-695252413E84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4:06.341" v="1694" actId="1076"/>
          <ac:spMkLst>
            <pc:docMk/>
            <pc:sldMk cId="1019215549" sldId="326"/>
            <ac:spMk id="32" creationId="{4D1E4DBE-BEEF-52F8-2495-3DC53CDF3000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7T04:04:48.791" v="1704" actId="478"/>
          <ac:spMkLst>
            <pc:docMk/>
            <pc:sldMk cId="1019215549" sldId="326"/>
            <ac:spMk id="33" creationId="{68B05202-4338-5F60-684A-1156FEBCFF19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5:07.779" v="1710" actId="14100"/>
          <ac:spMkLst>
            <pc:docMk/>
            <pc:sldMk cId="1019215549" sldId="326"/>
            <ac:spMk id="34" creationId="{CECBE317-DD47-2D23-FFB8-475EE3242062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5:10.986" v="1711" actId="1076"/>
          <ac:spMkLst>
            <pc:docMk/>
            <pc:sldMk cId="1019215549" sldId="326"/>
            <ac:spMk id="35" creationId="{5E714DF3-140F-93A9-C4E9-9821180D86C9}"/>
          </ac:spMkLst>
        </pc:spChg>
        <pc:spChg chg="mod">
          <ac:chgData name="TAN Mei Yi [Harrisdale Senior High School]" userId="f9f029c9-d743-4d60-9f2c-e74bdec1ab07" providerId="ADAL" clId="{B65F3EF9-5CA6-4886-B50F-8DAAE7597280}" dt="2022-09-07T04:03:11" v="1682" actId="404"/>
          <ac:spMkLst>
            <pc:docMk/>
            <pc:sldMk cId="1019215549" sldId="326"/>
            <ac:spMk id="58" creationId="{3490ED8B-5FA3-F685-ED87-3C505330237F}"/>
          </ac:spMkLst>
        </pc:spChg>
        <pc:grpChg chg="mod">
          <ac:chgData name="TAN Mei Yi [Harrisdale Senior High School]" userId="f9f029c9-d743-4d60-9f2c-e74bdec1ab07" providerId="ADAL" clId="{B65F3EF9-5CA6-4886-B50F-8DAAE7597280}" dt="2022-09-07T04:04:12.920" v="1695" actId="1076"/>
          <ac:grpSpMkLst>
            <pc:docMk/>
            <pc:sldMk cId="1019215549" sldId="326"/>
            <ac:grpSpMk id="26" creationId="{6BE8B080-EB0D-C4E9-55EE-DB6E95CD6130}"/>
          </ac:grpSpMkLst>
        </pc:grpChg>
        <pc:picChg chg="add del mod">
          <ac:chgData name="TAN Mei Yi [Harrisdale Senior High School]" userId="f9f029c9-d743-4d60-9f2c-e74bdec1ab07" providerId="ADAL" clId="{B65F3EF9-5CA6-4886-B50F-8DAAE7597280}" dt="2022-09-07T04:00:55.518" v="1637" actId="478"/>
          <ac:picMkLst>
            <pc:docMk/>
            <pc:sldMk cId="1019215549" sldId="326"/>
            <ac:picMk id="9" creationId="{2FC06369-D199-95C5-123E-20DA1BE4A8FC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7T03:52:39.100" v="1299" actId="478"/>
          <ac:picMkLst>
            <pc:docMk/>
            <pc:sldMk cId="1019215549" sldId="326"/>
            <ac:picMk id="11" creationId="{CBB168AE-16D2-6184-10B1-8D7846019123}"/>
          </ac:picMkLst>
        </pc:picChg>
        <pc:picChg chg="add mod">
          <ac:chgData name="TAN Mei Yi [Harrisdale Senior High School]" userId="f9f029c9-d743-4d60-9f2c-e74bdec1ab07" providerId="ADAL" clId="{B65F3EF9-5CA6-4886-B50F-8DAAE7597280}" dt="2022-09-07T04:04:41.433" v="1701" actId="1076"/>
          <ac:picMkLst>
            <pc:docMk/>
            <pc:sldMk cId="1019215549" sldId="326"/>
            <ac:picMk id="31" creationId="{26BB8802-A359-83BD-9F77-DD06F5C3AC74}"/>
          </ac:picMkLst>
        </pc:picChg>
        <pc:inkChg chg="add del">
          <ac:chgData name="TAN Mei Yi [Harrisdale Senior High School]" userId="f9f029c9-d743-4d60-9f2c-e74bdec1ab07" providerId="ADAL" clId="{B65F3EF9-5CA6-4886-B50F-8DAAE7597280}" dt="2022-09-07T03:57:59.008" v="1497"/>
          <ac:inkMkLst>
            <pc:docMk/>
            <pc:sldMk cId="1019215549" sldId="326"/>
            <ac:inkMk id="19" creationId="{225D1B90-980E-B3BE-266C-6E9EF6D45DDA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0" creationId="{5CBC06A4-0F97-DDD2-D87E-1CE0BAD037E3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1" creationId="{2B1CAE03-10D4-70D6-8309-6ADB8D49C9A8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2" creationId="{9E4873C1-60AF-22E6-8BA1-2B907DFE07B7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3" creationId="{01AB3FAA-ECE4-49BC-B83A-88E8F70C4FD8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4" creationId="{E3E9A80E-DCE3-528D-B854-A6906F76AA59}"/>
          </ac:inkMkLst>
        </pc:inkChg>
        <pc:inkChg chg="add mod">
          <ac:chgData name="TAN Mei Yi [Harrisdale Senior High School]" userId="f9f029c9-d743-4d60-9f2c-e74bdec1ab07" providerId="ADAL" clId="{B65F3EF9-5CA6-4886-B50F-8DAAE7597280}" dt="2022-09-07T03:58:11.839" v="1505"/>
          <ac:inkMkLst>
            <pc:docMk/>
            <pc:sldMk cId="1019215549" sldId="326"/>
            <ac:inkMk id="25" creationId="{E85A2C5A-A243-9FC7-AE2F-673824F79AD7}"/>
          </ac:inkMkLst>
        </pc:inkChg>
      </pc:sldChg>
      <pc:sldChg chg="del">
        <pc:chgData name="TAN Mei Yi [Harrisdale Senior High School]" userId="f9f029c9-d743-4d60-9f2c-e74bdec1ab07" providerId="ADAL" clId="{B65F3EF9-5CA6-4886-B50F-8DAAE7597280}" dt="2022-09-07T04:05:23.921" v="1712" actId="47"/>
        <pc:sldMkLst>
          <pc:docMk/>
          <pc:sldMk cId="2704288566" sldId="327"/>
        </pc:sldMkLst>
      </pc:sldChg>
      <pc:sldChg chg="addSp delSp modSp add mod delAnim modAnim">
        <pc:chgData name="TAN Mei Yi [Harrisdale Senior High School]" userId="f9f029c9-d743-4d60-9f2c-e74bdec1ab07" providerId="ADAL" clId="{B65F3EF9-5CA6-4886-B50F-8DAAE7597280}" dt="2022-09-07T04:00:43.675" v="1636" actId="20577"/>
        <pc:sldMkLst>
          <pc:docMk/>
          <pc:sldMk cId="495239490" sldId="328"/>
        </pc:sldMkLst>
        <pc:spChg chg="mod">
          <ac:chgData name="TAN Mei Yi [Harrisdale Senior High School]" userId="f9f029c9-d743-4d60-9f2c-e74bdec1ab07" providerId="ADAL" clId="{B65F3EF9-5CA6-4886-B50F-8DAAE7597280}" dt="2022-09-07T03:43:02.934" v="1146" actId="1076"/>
          <ac:spMkLst>
            <pc:docMk/>
            <pc:sldMk cId="495239490" sldId="328"/>
            <ac:spMk id="2" creationId="{68CD5C9E-10A7-3DA1-4E4D-1F3BCD41EE0A}"/>
          </ac:spMkLst>
        </pc:spChg>
        <pc:spChg chg="mod">
          <ac:chgData name="TAN Mei Yi [Harrisdale Senior High School]" userId="f9f029c9-d743-4d60-9f2c-e74bdec1ab07" providerId="ADAL" clId="{B65F3EF9-5CA6-4886-B50F-8DAAE7597280}" dt="2022-09-07T03:03:21.650" v="392" actId="20577"/>
          <ac:spMkLst>
            <pc:docMk/>
            <pc:sldMk cId="495239490" sldId="328"/>
            <ac:spMk id="3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7T03:43:06.928" v="1147" actId="1076"/>
          <ac:spMkLst>
            <pc:docMk/>
            <pc:sldMk cId="495239490" sldId="328"/>
            <ac:spMk id="5" creationId="{7E13DF3F-BB24-F936-78A4-B2CD8B4D6036}"/>
          </ac:spMkLst>
        </pc:spChg>
        <pc:spChg chg="mod">
          <ac:chgData name="TAN Mei Yi [Harrisdale Senior High School]" userId="f9f029c9-d743-4d60-9f2c-e74bdec1ab07" providerId="ADAL" clId="{B65F3EF9-5CA6-4886-B50F-8DAAE7597280}" dt="2022-09-07T03:43:06.928" v="1147" actId="1076"/>
          <ac:spMkLst>
            <pc:docMk/>
            <pc:sldMk cId="495239490" sldId="328"/>
            <ac:spMk id="7" creationId="{9B8DC94D-1379-A3C5-B58D-1EC8DC6719B1}"/>
          </ac:spMkLst>
        </pc:spChg>
        <pc:spChg chg="mod">
          <ac:chgData name="TAN Mei Yi [Harrisdale Senior High School]" userId="f9f029c9-d743-4d60-9f2c-e74bdec1ab07" providerId="ADAL" clId="{B65F3EF9-5CA6-4886-B50F-8DAAE7597280}" dt="2022-09-07T03:19:21.414" v="410" actId="14100"/>
          <ac:spMkLst>
            <pc:docMk/>
            <pc:sldMk cId="495239490" sldId="328"/>
            <ac:spMk id="8" creationId="{72FD72F0-D346-4484-930F-8042CBD15A4A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34.862" v="411" actId="478"/>
          <ac:spMkLst>
            <pc:docMk/>
            <pc:sldMk cId="495239490" sldId="328"/>
            <ac:spMk id="9" creationId="{3E6217F7-7E97-9787-C4FA-84BF7238E001}"/>
          </ac:spMkLst>
        </pc:spChg>
        <pc:spChg chg="mod">
          <ac:chgData name="TAN Mei Yi [Harrisdale Senior High School]" userId="f9f029c9-d743-4d60-9f2c-e74bdec1ab07" providerId="ADAL" clId="{B65F3EF9-5CA6-4886-B50F-8DAAE7597280}" dt="2022-09-07T03:43:02.934" v="1146" actId="1076"/>
          <ac:spMkLst>
            <pc:docMk/>
            <pc:sldMk cId="495239490" sldId="328"/>
            <ac:spMk id="10" creationId="{CCC0328F-65C5-8DF5-75C4-96087A5D604A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34.862" v="411" actId="478"/>
          <ac:spMkLst>
            <pc:docMk/>
            <pc:sldMk cId="495239490" sldId="328"/>
            <ac:spMk id="11" creationId="{699672CA-0B00-2D60-E741-61C6570950BE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34.862" v="411" actId="478"/>
          <ac:spMkLst>
            <pc:docMk/>
            <pc:sldMk cId="495239490" sldId="328"/>
            <ac:spMk id="13" creationId="{E105E646-0E65-8215-E2FE-8B84D5BA77CD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4:00:43.675" v="1636" actId="20577"/>
          <ac:spMkLst>
            <pc:docMk/>
            <pc:sldMk cId="495239490" sldId="328"/>
            <ac:spMk id="15" creationId="{5F43136C-B22E-6952-65D4-25230EA2FFAB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34.862" v="411" actId="478"/>
          <ac:spMkLst>
            <pc:docMk/>
            <pc:sldMk cId="495239490" sldId="328"/>
            <ac:spMk id="16" creationId="{A6206125-EE52-1C4D-E98E-0958AE9E402D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40.535" v="413" actId="478"/>
          <ac:spMkLst>
            <pc:docMk/>
            <pc:sldMk cId="495239490" sldId="328"/>
            <ac:spMk id="17" creationId="{57522FA3-3183-5CA3-B4BB-DB19517316A8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37.454" v="412" actId="478"/>
          <ac:spMkLst>
            <pc:docMk/>
            <pc:sldMk cId="495239490" sldId="328"/>
            <ac:spMk id="18" creationId="{3DA98438-C677-6954-E6D2-4B99A43BCE08}"/>
          </ac:spMkLst>
        </pc:spChg>
        <pc:spChg chg="del">
          <ac:chgData name="TAN Mei Yi [Harrisdale Senior High School]" userId="f9f029c9-d743-4d60-9f2c-e74bdec1ab07" providerId="ADAL" clId="{B65F3EF9-5CA6-4886-B50F-8DAAE7597280}" dt="2022-09-07T03:20:40.535" v="413" actId="478"/>
          <ac:spMkLst>
            <pc:docMk/>
            <pc:sldMk cId="495239490" sldId="328"/>
            <ac:spMk id="19" creationId="{FF59565D-FB73-52E8-6608-BC17B41FD847}"/>
          </ac:spMkLst>
        </pc:spChg>
        <pc:spChg chg="del">
          <ac:chgData name="TAN Mei Yi [Harrisdale Senior High School]" userId="f9f029c9-d743-4d60-9f2c-e74bdec1ab07" providerId="ADAL" clId="{B65F3EF9-5CA6-4886-B50F-8DAAE7597280}" dt="2022-09-07T03:37:48.583" v="750" actId="478"/>
          <ac:spMkLst>
            <pc:docMk/>
            <pc:sldMk cId="495239490" sldId="328"/>
            <ac:spMk id="20" creationId="{626EDCBB-DE5A-26AA-CCBB-8486CD160232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3:43:10.880" v="1148" actId="1076"/>
          <ac:spMkLst>
            <pc:docMk/>
            <pc:sldMk cId="495239490" sldId="328"/>
            <ac:spMk id="21" creationId="{9C9D855D-8341-08E3-639C-CA4F79265542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3:43:14.866" v="1149" actId="1076"/>
          <ac:spMkLst>
            <pc:docMk/>
            <pc:sldMk cId="495239490" sldId="328"/>
            <ac:spMk id="22" creationId="{E186034E-2FCD-7F1A-19FB-AE396F248EEB}"/>
          </ac:spMkLst>
        </pc:spChg>
        <pc:spChg chg="add mod">
          <ac:chgData name="TAN Mei Yi [Harrisdale Senior High School]" userId="f9f029c9-d743-4d60-9f2c-e74bdec1ab07" providerId="ADAL" clId="{B65F3EF9-5CA6-4886-B50F-8DAAE7597280}" dt="2022-09-07T03:43:17.652" v="1150" actId="1076"/>
          <ac:spMkLst>
            <pc:docMk/>
            <pc:sldMk cId="495239490" sldId="328"/>
            <ac:spMk id="29" creationId="{409373AB-617B-3F11-F71B-E989020F67F5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7T03:39:13.186" v="857" actId="478"/>
          <ac:picMkLst>
            <pc:docMk/>
            <pc:sldMk cId="495239490" sldId="328"/>
            <ac:picMk id="6" creationId="{9290C515-6333-ECC5-330C-DFA0FB01A12B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7T03:39:10.099" v="856" actId="478"/>
          <ac:picMkLst>
            <pc:docMk/>
            <pc:sldMk cId="495239490" sldId="328"/>
            <ac:picMk id="14" creationId="{87D63355-B86B-D7D8-28FE-B1D1E7CCD640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7T03:42:55.760" v="1144" actId="478"/>
          <ac:picMkLst>
            <pc:docMk/>
            <pc:sldMk cId="495239490" sldId="328"/>
            <ac:picMk id="24" creationId="{2F8D2CB3-8D03-FD4A-D097-35D9EE8A2942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7T03:42:58.320" v="1145" actId="478"/>
          <ac:picMkLst>
            <pc:docMk/>
            <pc:sldMk cId="495239490" sldId="328"/>
            <ac:picMk id="26" creationId="{580372B2-EB53-977B-5FF1-066A4623896E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7T03:41:41.810" v="1021" actId="478"/>
          <ac:picMkLst>
            <pc:docMk/>
            <pc:sldMk cId="495239490" sldId="328"/>
            <ac:picMk id="28" creationId="{2338032D-BC0C-C868-E958-F7199D0455FC}"/>
          </ac:picMkLst>
        </pc:picChg>
      </pc:sldChg>
      <pc:sldChg chg="addSp delSp modSp add mod delAnim modAnim">
        <pc:chgData name="TAN Mei Yi [Harrisdale Senior High School]" userId="f9f029c9-d743-4d60-9f2c-e74bdec1ab07" providerId="ADAL" clId="{B65F3EF9-5CA6-4886-B50F-8DAAE7597280}" dt="2022-09-09T01:11:27.967" v="4281" actId="20577"/>
        <pc:sldMkLst>
          <pc:docMk/>
          <pc:sldMk cId="2423676729" sldId="329"/>
        </pc:sldMkLst>
        <pc:spChg chg="mod">
          <ac:chgData name="TAN Mei Yi [Harrisdale Senior High School]" userId="f9f029c9-d743-4d60-9f2c-e74bdec1ab07" providerId="ADAL" clId="{B65F3EF9-5CA6-4886-B50F-8DAAE7597280}" dt="2022-09-08T00:13:35.514" v="1853" actId="1076"/>
          <ac:spMkLst>
            <pc:docMk/>
            <pc:sldMk cId="2423676729" sldId="329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41.823" v="1854" actId="1076"/>
          <ac:spMkLst>
            <pc:docMk/>
            <pc:sldMk cId="2423676729" sldId="329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B65F3EF9-5CA6-4886-B50F-8DAAE7597280}" dt="2022-09-09T01:11:27.967" v="4281" actId="20577"/>
          <ac:spMkLst>
            <pc:docMk/>
            <pc:sldMk cId="2423676729" sldId="329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41.823" v="1854" actId="1076"/>
          <ac:spMkLst>
            <pc:docMk/>
            <pc:sldMk cId="2423676729" sldId="329"/>
            <ac:spMk id="5" creationId="{1E457901-1C03-369C-F512-F6F96181F2E0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0:17:01.493" v="1940" actId="478"/>
          <ac:spMkLst>
            <pc:docMk/>
            <pc:sldMk cId="2423676729" sldId="329"/>
            <ac:spMk id="9" creationId="{86D6BA02-6751-5158-42EF-4953291DC476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41.823" v="1854" actId="1076"/>
          <ac:spMkLst>
            <pc:docMk/>
            <pc:sldMk cId="2423676729" sldId="329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45.141" v="1855" actId="1076"/>
          <ac:spMkLst>
            <pc:docMk/>
            <pc:sldMk cId="2423676729" sldId="329"/>
            <ac:spMk id="13" creationId="{FC9F69EF-B72E-EF5F-A8D5-1C954AE7F930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48.960" v="1856" actId="1076"/>
          <ac:spMkLst>
            <pc:docMk/>
            <pc:sldMk cId="2423676729" sldId="329"/>
            <ac:spMk id="14" creationId="{8A21AA17-88CC-4D1E-762A-875588814458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54.602" v="1857" actId="1076"/>
          <ac:spMkLst>
            <pc:docMk/>
            <pc:sldMk cId="2423676729" sldId="329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0:14:03.626" v="1858" actId="1076"/>
          <ac:spMkLst>
            <pc:docMk/>
            <pc:sldMk cId="2423676729" sldId="329"/>
            <ac:spMk id="16" creationId="{BC39FA87-ADA9-15ED-D9F2-9BEC23886C32}"/>
          </ac:spMkLst>
        </pc:spChg>
        <pc:spChg chg="del">
          <ac:chgData name="TAN Mei Yi [Harrisdale Senior High School]" userId="f9f029c9-d743-4d60-9f2c-e74bdec1ab07" providerId="ADAL" clId="{B65F3EF9-5CA6-4886-B50F-8DAAE7597280}" dt="2022-09-08T00:13:27.580" v="1851" actId="478"/>
          <ac:spMkLst>
            <pc:docMk/>
            <pc:sldMk cId="2423676729" sldId="329"/>
            <ac:spMk id="17" creationId="{6ED2F755-C160-72E1-6F0F-746FF1032574}"/>
          </ac:spMkLst>
        </pc:spChg>
        <pc:spChg chg="del mod">
          <ac:chgData name="TAN Mei Yi [Harrisdale Senior High School]" userId="f9f029c9-d743-4d60-9f2c-e74bdec1ab07" providerId="ADAL" clId="{B65F3EF9-5CA6-4886-B50F-8DAAE7597280}" dt="2022-09-08T00:17:01.493" v="1940" actId="478"/>
          <ac:spMkLst>
            <pc:docMk/>
            <pc:sldMk cId="2423676729" sldId="329"/>
            <ac:spMk id="18" creationId="{8CC78E38-F1D3-A210-C364-C44F26B00433}"/>
          </ac:spMkLst>
        </pc:spChg>
        <pc:spChg chg="del mod">
          <ac:chgData name="TAN Mei Yi [Harrisdale Senior High School]" userId="f9f029c9-d743-4d60-9f2c-e74bdec1ab07" providerId="ADAL" clId="{B65F3EF9-5CA6-4886-B50F-8DAAE7597280}" dt="2022-09-08T00:17:01.493" v="1940" actId="478"/>
          <ac:spMkLst>
            <pc:docMk/>
            <pc:sldMk cId="2423676729" sldId="329"/>
            <ac:spMk id="27" creationId="{A8944CEA-2C1F-2DF3-E767-478B8CC5FA86}"/>
          </ac:spMkLst>
        </pc:spChg>
        <pc:spChg chg="del">
          <ac:chgData name="TAN Mei Yi [Harrisdale Senior High School]" userId="f9f029c9-d743-4d60-9f2c-e74bdec1ab07" providerId="ADAL" clId="{B65F3EF9-5CA6-4886-B50F-8DAAE7597280}" dt="2022-09-08T00:16:54.535" v="1938" actId="478"/>
          <ac:spMkLst>
            <pc:docMk/>
            <pc:sldMk cId="2423676729" sldId="329"/>
            <ac:spMk id="28" creationId="{934252C3-74DC-94C2-8770-89317DFC6838}"/>
          </ac:spMkLst>
        </pc:spChg>
        <pc:spChg chg="del">
          <ac:chgData name="TAN Mei Yi [Harrisdale Senior High School]" userId="f9f029c9-d743-4d60-9f2c-e74bdec1ab07" providerId="ADAL" clId="{B65F3EF9-5CA6-4886-B50F-8DAAE7597280}" dt="2022-09-08T00:16:57.206" v="1939" actId="478"/>
          <ac:spMkLst>
            <pc:docMk/>
            <pc:sldMk cId="2423676729" sldId="329"/>
            <ac:spMk id="29" creationId="{A5227E76-E0CD-67C5-CE3C-695252413E84}"/>
          </ac:spMkLst>
        </pc:spChg>
        <pc:spChg chg="mod">
          <ac:chgData name="TAN Mei Yi [Harrisdale Senior High School]" userId="f9f029c9-d743-4d60-9f2c-e74bdec1ab07" providerId="ADAL" clId="{B65F3EF9-5CA6-4886-B50F-8DAAE7597280}" dt="2022-09-08T00:15:00.768" v="1886" actId="20577"/>
          <ac:spMkLst>
            <pc:docMk/>
            <pc:sldMk cId="2423676729" sldId="329"/>
            <ac:spMk id="32" creationId="{4D1E4DBE-BEEF-52F8-2495-3DC53CDF3000}"/>
          </ac:spMkLst>
        </pc:spChg>
        <pc:spChg chg="del">
          <ac:chgData name="TAN Mei Yi [Harrisdale Senior High School]" userId="f9f029c9-d743-4d60-9f2c-e74bdec1ab07" providerId="ADAL" clId="{B65F3EF9-5CA6-4886-B50F-8DAAE7597280}" dt="2022-09-08T00:16:54.535" v="1938" actId="478"/>
          <ac:spMkLst>
            <pc:docMk/>
            <pc:sldMk cId="2423676729" sldId="329"/>
            <ac:spMk id="34" creationId="{CECBE317-DD47-2D23-FFB8-475EE3242062}"/>
          </ac:spMkLst>
        </pc:spChg>
        <pc:spChg chg="del">
          <ac:chgData name="TAN Mei Yi [Harrisdale Senior High School]" userId="f9f029c9-d743-4d60-9f2c-e74bdec1ab07" providerId="ADAL" clId="{B65F3EF9-5CA6-4886-B50F-8DAAE7597280}" dt="2022-09-08T00:16:57.206" v="1939" actId="478"/>
          <ac:spMkLst>
            <pc:docMk/>
            <pc:sldMk cId="2423676729" sldId="329"/>
            <ac:spMk id="35" creationId="{5E714DF3-140F-93A9-C4E9-9821180D86C9}"/>
          </ac:spMkLst>
        </pc:spChg>
        <pc:spChg chg="mod">
          <ac:chgData name="TAN Mei Yi [Harrisdale Senior High School]" userId="f9f029c9-d743-4d60-9f2c-e74bdec1ab07" providerId="ADAL" clId="{B65F3EF9-5CA6-4886-B50F-8DAAE7597280}" dt="2022-09-08T00:13:32.466" v="1852" actId="1076"/>
          <ac:spMkLst>
            <pc:docMk/>
            <pc:sldMk cId="2423676729" sldId="329"/>
            <ac:spMk id="58" creationId="{3490ED8B-5FA3-F685-ED87-3C505330237F}"/>
          </ac:spMkLst>
        </pc:spChg>
        <pc:grpChg chg="del">
          <ac:chgData name="TAN Mei Yi [Harrisdale Senior High School]" userId="f9f029c9-d743-4d60-9f2c-e74bdec1ab07" providerId="ADAL" clId="{B65F3EF9-5CA6-4886-B50F-8DAAE7597280}" dt="2022-09-08T00:15:06.381" v="1887" actId="478"/>
          <ac:grpSpMkLst>
            <pc:docMk/>
            <pc:sldMk cId="2423676729" sldId="329"/>
            <ac:grpSpMk id="26" creationId="{6BE8B080-EB0D-C4E9-55EE-DB6E95CD6130}"/>
          </ac:grpSpMkLst>
        </pc:grpChg>
        <pc:picChg chg="add del">
          <ac:chgData name="TAN Mei Yi [Harrisdale Senior High School]" userId="f9f029c9-d743-4d60-9f2c-e74bdec1ab07" providerId="ADAL" clId="{B65F3EF9-5CA6-4886-B50F-8DAAE7597280}" dt="2022-09-08T00:09:10.084" v="1810" actId="478"/>
          <ac:picMkLst>
            <pc:docMk/>
            <pc:sldMk cId="2423676729" sldId="329"/>
            <ac:picMk id="8" creationId="{17734291-B49E-5128-9A51-7D7BBAAF8679}"/>
          </ac:picMkLst>
        </pc:picChg>
        <pc:picChg chg="del">
          <ac:chgData name="TAN Mei Yi [Harrisdale Senior High School]" userId="f9f029c9-d743-4d60-9f2c-e74bdec1ab07" providerId="ADAL" clId="{B65F3EF9-5CA6-4886-B50F-8DAAE7597280}" dt="2022-09-08T00:08:01.970" v="1722" actId="478"/>
          <ac:picMkLst>
            <pc:docMk/>
            <pc:sldMk cId="2423676729" sldId="329"/>
            <ac:picMk id="31" creationId="{26BB8802-A359-83BD-9F77-DD06F5C3AC74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B65F3EF9-5CA6-4886-B50F-8DAAE7597280}" dt="2022-09-08T00:20:19.219" v="2006"/>
        <pc:sldMkLst>
          <pc:docMk/>
          <pc:sldMk cId="73289317" sldId="330"/>
        </pc:sldMkLst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2" creationId="{F08C5440-9945-31C4-1C7E-885A517C9EEC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3" creationId="{2DA99EBE-D3EA-40DE-AA30-DE97E2D25D6E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5" creationId="{1E457901-1C03-369C-F512-F6F96181F2E0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18:04.839" v="1964" actId="1076"/>
          <ac:spMkLst>
            <pc:docMk/>
            <pc:sldMk cId="73289317" sldId="330"/>
            <ac:spMk id="7" creationId="{7E803A96-F5E4-1766-1AD1-41E5B2A93DB0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18:21.671" v="1979" actId="14100"/>
          <ac:spMkLst>
            <pc:docMk/>
            <pc:sldMk cId="73289317" sldId="330"/>
            <ac:spMk id="8" creationId="{2978279B-07AE-7273-4F84-3FE17593315D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0:17:23.152" v="1943" actId="1076"/>
          <ac:spMkLst>
            <pc:docMk/>
            <pc:sldMk cId="73289317" sldId="330"/>
            <ac:spMk id="9" creationId="{86D6BA02-6751-5158-42EF-4953291DC476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18:37.672" v="1986" actId="14100"/>
          <ac:spMkLst>
            <pc:docMk/>
            <pc:sldMk cId="73289317" sldId="330"/>
            <ac:spMk id="10" creationId="{A2C5BF19-BE3C-403F-5A6A-50D5F2623C9D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19:04.584" v="2001" actId="20577"/>
          <ac:spMkLst>
            <pc:docMk/>
            <pc:sldMk cId="73289317" sldId="330"/>
            <ac:spMk id="11" creationId="{64C600D7-C4F5-B8A1-434A-1F550589200E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12" creationId="{DC2E38E2-10A1-11E5-D230-723D33DA440C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13" creationId="{FC9F69EF-B72E-EF5F-A8D5-1C954AE7F930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14" creationId="{8A21AA17-88CC-4D1E-762A-875588814458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15" creationId="{D604C321-4AB6-789D-D381-FC07EEA4B3B9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6.845" v="1942" actId="478"/>
          <ac:spMkLst>
            <pc:docMk/>
            <pc:sldMk cId="73289317" sldId="330"/>
            <ac:spMk id="16" creationId="{BC39FA87-ADA9-15ED-D9F2-9BEC23886C32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0:17:26.984" v="1944" actId="1076"/>
          <ac:spMkLst>
            <pc:docMk/>
            <pc:sldMk cId="73289317" sldId="330"/>
            <ac:spMk id="18" creationId="{8CC78E38-F1D3-A210-C364-C44F26B00433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0:17:31.085" v="1945" actId="1076"/>
          <ac:spMkLst>
            <pc:docMk/>
            <pc:sldMk cId="73289317" sldId="330"/>
            <ac:spMk id="27" creationId="{A8944CEA-2C1F-2DF3-E767-478B8CC5FA86}"/>
          </ac:spMkLst>
        </pc:spChg>
        <pc:spChg chg="add del">
          <ac:chgData name="TAN Mei Yi [Harrisdale Senior High School]" userId="f9f029c9-d743-4d60-9f2c-e74bdec1ab07" providerId="ADAL" clId="{B65F3EF9-5CA6-4886-B50F-8DAAE7597280}" dt="2022-09-08T00:19:48.609" v="2002" actId="478"/>
          <ac:spMkLst>
            <pc:docMk/>
            <pc:sldMk cId="73289317" sldId="330"/>
            <ac:spMk id="28" creationId="{934252C3-74DC-94C2-8770-89317DFC6838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0:19:56.987" v="2004" actId="1076"/>
          <ac:spMkLst>
            <pc:docMk/>
            <pc:sldMk cId="73289317" sldId="330"/>
            <ac:spMk id="29" creationId="{A5227E76-E0CD-67C5-CE3C-695252413E84}"/>
          </ac:spMkLst>
        </pc:spChg>
        <pc:spChg chg="mod">
          <ac:chgData name="TAN Mei Yi [Harrisdale Senior High School]" userId="f9f029c9-d743-4d60-9f2c-e74bdec1ab07" providerId="ADAL" clId="{B65F3EF9-5CA6-4886-B50F-8DAAE7597280}" dt="2022-09-08T00:17:23.152" v="1943" actId="1076"/>
          <ac:spMkLst>
            <pc:docMk/>
            <pc:sldMk cId="73289317" sldId="330"/>
            <ac:spMk id="32" creationId="{4D1E4DBE-BEEF-52F8-2495-3DC53CDF3000}"/>
          </ac:spMkLst>
        </pc:spChg>
        <pc:spChg chg="del">
          <ac:chgData name="TAN Mei Yi [Harrisdale Senior High School]" userId="f9f029c9-d743-4d60-9f2c-e74bdec1ab07" providerId="ADAL" clId="{B65F3EF9-5CA6-4886-B50F-8DAAE7597280}" dt="2022-09-08T00:17:13.302" v="1941" actId="478"/>
          <ac:spMkLst>
            <pc:docMk/>
            <pc:sldMk cId="73289317" sldId="330"/>
            <ac:spMk id="58" creationId="{3490ED8B-5FA3-F685-ED87-3C505330237F}"/>
          </ac:spMkLst>
        </pc:spChg>
      </pc:sldChg>
      <pc:sldChg chg="addSp delSp modSp add mod ord modAnim">
        <pc:chgData name="TAN Mei Yi [Harrisdale Senior High School]" userId="f9f029c9-d743-4d60-9f2c-e74bdec1ab07" providerId="ADAL" clId="{B65F3EF9-5CA6-4886-B50F-8DAAE7597280}" dt="2022-09-09T01:30:11.277" v="4283" actId="20577"/>
        <pc:sldMkLst>
          <pc:docMk/>
          <pc:sldMk cId="2477238115" sldId="331"/>
        </pc:sldMkLst>
        <pc:spChg chg="mod">
          <ac:chgData name="TAN Mei Yi [Harrisdale Senior High School]" userId="f9f029c9-d743-4d60-9f2c-e74bdec1ab07" providerId="ADAL" clId="{B65F3EF9-5CA6-4886-B50F-8DAAE7597280}" dt="2022-09-08T00:27:04.202" v="2204" actId="207"/>
          <ac:spMkLst>
            <pc:docMk/>
            <pc:sldMk cId="2477238115" sldId="331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0:22:01.600" v="2056" actId="114"/>
          <ac:spMkLst>
            <pc:docMk/>
            <pc:sldMk cId="2477238115" sldId="331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0:23:06.099" v="2094" actId="20577"/>
          <ac:spMkLst>
            <pc:docMk/>
            <pc:sldMk cId="2477238115" sldId="331"/>
            <ac:spMk id="5" creationId="{1E457901-1C03-369C-F512-F6F96181F2E0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7:30.236" v="2223" actId="14100"/>
          <ac:spMkLst>
            <pc:docMk/>
            <pc:sldMk cId="2477238115" sldId="331"/>
            <ac:spMk id="9" creationId="{DBDAA4E6-890A-F8A2-C3B8-B9976510A2BA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9:16.384" v="2309" actId="1076"/>
          <ac:spMkLst>
            <pc:docMk/>
            <pc:sldMk cId="2477238115" sldId="331"/>
            <ac:spMk id="10" creationId="{C5E25262-E2FA-7539-F1A6-5D472B785FD1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7:16.290" v="2209"/>
          <ac:spMkLst>
            <pc:docMk/>
            <pc:sldMk cId="2477238115" sldId="331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0:29:07.326" v="2307" actId="1076"/>
          <ac:spMkLst>
            <pc:docMk/>
            <pc:sldMk cId="2477238115" sldId="331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0:25:44.130" v="2142" actId="1076"/>
          <ac:spMkLst>
            <pc:docMk/>
            <pc:sldMk cId="2477238115" sldId="331"/>
            <ac:spMk id="15" creationId="{D604C321-4AB6-789D-D381-FC07EEA4B3B9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8:11.370" v="2249" actId="20577"/>
          <ac:spMkLst>
            <pc:docMk/>
            <pc:sldMk cId="2477238115" sldId="331"/>
            <ac:spMk id="17" creationId="{7680BCD8-1B87-F6BA-50A9-A8CAB42FFF8B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8:30.913" v="2264" actId="1076"/>
          <ac:spMkLst>
            <pc:docMk/>
            <pc:sldMk cId="2477238115" sldId="331"/>
            <ac:spMk id="18" creationId="{A94219D9-181B-B7D6-0D39-89D9C22E958C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28:37.588" v="2269" actId="20577"/>
          <ac:spMkLst>
            <pc:docMk/>
            <pc:sldMk cId="2477238115" sldId="331"/>
            <ac:spMk id="19" creationId="{3E42B28B-4BF8-4819-3BE9-6EAB654AFC93}"/>
          </ac:spMkLst>
        </pc:spChg>
        <pc:spChg chg="add mod">
          <ac:chgData name="TAN Mei Yi [Harrisdale Senior High School]" userId="f9f029c9-d743-4d60-9f2c-e74bdec1ab07" providerId="ADAL" clId="{B65F3EF9-5CA6-4886-B50F-8DAAE7597280}" dt="2022-09-09T01:30:11.277" v="4283" actId="20577"/>
          <ac:spMkLst>
            <pc:docMk/>
            <pc:sldMk cId="2477238115" sldId="331"/>
            <ac:spMk id="20" creationId="{F5810634-7A84-60CB-3BB1-97583F705038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52:48.175" v="2356" actId="1076"/>
          <ac:spMkLst>
            <pc:docMk/>
            <pc:sldMk cId="2477238115" sldId="331"/>
            <ac:spMk id="21" creationId="{08079438-F780-6F92-E2DE-DC3E3AB8F631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57:11.454" v="2361" actId="1076"/>
          <ac:spMkLst>
            <pc:docMk/>
            <pc:sldMk cId="2477238115" sldId="331"/>
            <ac:spMk id="22" creationId="{2638F9D0-B0EE-9A91-8BFC-EBFAA769D3BA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0:57:11.454" v="2361" actId="1076"/>
          <ac:spMkLst>
            <pc:docMk/>
            <pc:sldMk cId="2477238115" sldId="331"/>
            <ac:spMk id="23" creationId="{1FD021EE-5BF8-5CF9-A438-6D89C0C4C475}"/>
          </ac:spMkLst>
        </pc:spChg>
        <pc:spChg chg="mod">
          <ac:chgData name="TAN Mei Yi [Harrisdale Senior High School]" userId="f9f029c9-d743-4d60-9f2c-e74bdec1ab07" providerId="ADAL" clId="{B65F3EF9-5CA6-4886-B50F-8DAAE7597280}" dt="2022-09-08T00:27:11.180" v="2208"/>
          <ac:spMkLst>
            <pc:docMk/>
            <pc:sldMk cId="2477238115" sldId="331"/>
            <ac:spMk id="32" creationId="{4D1E4DBE-BEEF-52F8-2495-3DC53CDF3000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8T00:26:05.731" v="2146" actId="478"/>
          <ac:picMkLst>
            <pc:docMk/>
            <pc:sldMk cId="2477238115" sldId="331"/>
            <ac:picMk id="8" creationId="{4A1BC95A-88CE-A5F9-EBB3-A88E1C7F5120}"/>
          </ac:picMkLst>
        </pc:picChg>
      </pc:sldChg>
      <pc:sldChg chg="addSp delSp modSp add mod delAnim modAnim">
        <pc:chgData name="TAN Mei Yi [Harrisdale Senior High School]" userId="f9f029c9-d743-4d60-9f2c-e74bdec1ab07" providerId="ADAL" clId="{B65F3EF9-5CA6-4886-B50F-8DAAE7597280}" dt="2022-09-08T01:30:23.327" v="2852" actId="20577"/>
        <pc:sldMkLst>
          <pc:docMk/>
          <pc:sldMk cId="459643433" sldId="332"/>
        </pc:sldMkLst>
        <pc:spChg chg="mod">
          <ac:chgData name="TAN Mei Yi [Harrisdale Senior High School]" userId="f9f029c9-d743-4d60-9f2c-e74bdec1ab07" providerId="ADAL" clId="{B65F3EF9-5CA6-4886-B50F-8DAAE7597280}" dt="2022-09-08T00:59:24.178" v="2438" actId="6549"/>
          <ac:spMkLst>
            <pc:docMk/>
            <pc:sldMk cId="459643433" sldId="332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0:59:30.369" v="2440" actId="6549"/>
          <ac:spMkLst>
            <pc:docMk/>
            <pc:sldMk cId="459643433" sldId="332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B65F3EF9-5CA6-4886-B50F-8DAAE7597280}" dt="2022-09-08T00:58:50.644" v="2418" actId="20577"/>
          <ac:spMkLst>
            <pc:docMk/>
            <pc:sldMk cId="459643433" sldId="332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1:01:14.279" v="2478" actId="1076"/>
          <ac:spMkLst>
            <pc:docMk/>
            <pc:sldMk cId="459643433" sldId="332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1:02:52.113" v="2535" actId="1076"/>
          <ac:spMkLst>
            <pc:docMk/>
            <pc:sldMk cId="459643433" sldId="332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1:04:03.729" v="2582" actId="1076"/>
          <ac:spMkLst>
            <pc:docMk/>
            <pc:sldMk cId="459643433" sldId="332"/>
            <ac:spMk id="10" creationId="{C5E25262-E2FA-7539-F1A6-5D472B785FD1}"/>
          </ac:spMkLst>
        </pc:spChg>
        <pc:spChg chg="mod">
          <ac:chgData name="TAN Mei Yi [Harrisdale Senior High School]" userId="f9f029c9-d743-4d60-9f2c-e74bdec1ab07" providerId="ADAL" clId="{B65F3EF9-5CA6-4886-B50F-8DAAE7597280}" dt="2022-09-08T01:02:36.603" v="2512"/>
          <ac:spMkLst>
            <pc:docMk/>
            <pc:sldMk cId="459643433" sldId="332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1:01:11.094" v="2477" actId="20577"/>
          <ac:spMkLst>
            <pc:docMk/>
            <pc:sldMk cId="459643433" sldId="332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1:00:57.579" v="2470" actId="20577"/>
          <ac:spMkLst>
            <pc:docMk/>
            <pc:sldMk cId="459643433" sldId="332"/>
            <ac:spMk id="13" creationId="{FC9F69EF-B72E-EF5F-A8D5-1C954AE7F930}"/>
          </ac:spMkLst>
        </pc:spChg>
        <pc:spChg chg="mod">
          <ac:chgData name="TAN Mei Yi [Harrisdale Senior High School]" userId="f9f029c9-d743-4d60-9f2c-e74bdec1ab07" providerId="ADAL" clId="{B65F3EF9-5CA6-4886-B50F-8DAAE7597280}" dt="2022-09-08T01:30:23.327" v="2852" actId="20577"/>
          <ac:spMkLst>
            <pc:docMk/>
            <pc:sldMk cId="459643433" sldId="332"/>
            <ac:spMk id="14" creationId="{8A21AA17-88CC-4D1E-762A-875588814458}"/>
          </ac:spMkLst>
        </pc:spChg>
        <pc:spChg chg="mod">
          <ac:chgData name="TAN Mei Yi [Harrisdale Senior High School]" userId="f9f029c9-d743-4d60-9f2c-e74bdec1ab07" providerId="ADAL" clId="{B65F3EF9-5CA6-4886-B50F-8DAAE7597280}" dt="2022-09-08T01:01:34.379" v="2489" actId="14100"/>
          <ac:spMkLst>
            <pc:docMk/>
            <pc:sldMk cId="459643433" sldId="332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1:04:01.016" v="2581" actId="1076"/>
          <ac:spMkLst>
            <pc:docMk/>
            <pc:sldMk cId="459643433" sldId="332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1:04:15.856" v="2587" actId="1076"/>
          <ac:spMkLst>
            <pc:docMk/>
            <pc:sldMk cId="459643433" sldId="332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1:04:23.693" v="2589"/>
          <ac:spMkLst>
            <pc:docMk/>
            <pc:sldMk cId="459643433" sldId="332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1:05:03.908" v="2629" actId="1076"/>
          <ac:spMkLst>
            <pc:docMk/>
            <pc:sldMk cId="459643433" sldId="332"/>
            <ac:spMk id="20" creationId="{F5810634-7A84-60CB-3BB1-97583F705038}"/>
          </ac:spMkLst>
        </pc:spChg>
        <pc:spChg chg="del">
          <ac:chgData name="TAN Mei Yi [Harrisdale Senior High School]" userId="f9f029c9-d743-4d60-9f2c-e74bdec1ab07" providerId="ADAL" clId="{B65F3EF9-5CA6-4886-B50F-8DAAE7597280}" dt="2022-09-08T01:05:06.295" v="2630" actId="478"/>
          <ac:spMkLst>
            <pc:docMk/>
            <pc:sldMk cId="459643433" sldId="332"/>
            <ac:spMk id="21" creationId="{08079438-F780-6F92-E2DE-DC3E3AB8F631}"/>
          </ac:spMkLst>
        </pc:spChg>
        <pc:spChg chg="mod">
          <ac:chgData name="TAN Mei Yi [Harrisdale Senior High School]" userId="f9f029c9-d743-4d60-9f2c-e74bdec1ab07" providerId="ADAL" clId="{B65F3EF9-5CA6-4886-B50F-8DAAE7597280}" dt="2022-09-08T01:05:11.148" v="2631" actId="1076"/>
          <ac:spMkLst>
            <pc:docMk/>
            <pc:sldMk cId="459643433" sldId="332"/>
            <ac:spMk id="22" creationId="{2638F9D0-B0EE-9A91-8BFC-EBFAA769D3BA}"/>
          </ac:spMkLst>
        </pc:spChg>
        <pc:spChg chg="mod">
          <ac:chgData name="TAN Mei Yi [Harrisdale Senior High School]" userId="f9f029c9-d743-4d60-9f2c-e74bdec1ab07" providerId="ADAL" clId="{B65F3EF9-5CA6-4886-B50F-8DAAE7597280}" dt="2022-09-08T01:05:25.281" v="2633" actId="113"/>
          <ac:spMkLst>
            <pc:docMk/>
            <pc:sldMk cId="459643433" sldId="332"/>
            <ac:spMk id="23" creationId="{1FD021EE-5BF8-5CF9-A438-6D89C0C4C475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1:04:44.723" v="2625" actId="6549"/>
          <ac:spMkLst>
            <pc:docMk/>
            <pc:sldMk cId="459643433" sldId="332"/>
            <ac:spMk id="24" creationId="{BC7AE514-596C-46A2-5A8C-0EDE5AB40FEF}"/>
          </ac:spMkLst>
        </pc:spChg>
        <pc:spChg chg="mod">
          <ac:chgData name="TAN Mei Yi [Harrisdale Senior High School]" userId="f9f029c9-d743-4d60-9f2c-e74bdec1ab07" providerId="ADAL" clId="{B65F3EF9-5CA6-4886-B50F-8DAAE7597280}" dt="2022-09-08T01:01:49.640" v="2511" actId="6549"/>
          <ac:spMkLst>
            <pc:docMk/>
            <pc:sldMk cId="459643433" sldId="332"/>
            <ac:spMk id="32" creationId="{4D1E4DBE-BEEF-52F8-2495-3DC53CDF3000}"/>
          </ac:spMkLst>
        </pc:spChg>
        <pc:spChg chg="mod">
          <ac:chgData name="TAN Mei Yi [Harrisdale Senior High School]" userId="f9f029c9-d743-4d60-9f2c-e74bdec1ab07" providerId="ADAL" clId="{B65F3EF9-5CA6-4886-B50F-8DAAE7597280}" dt="2022-09-08T00:59:13.144" v="2419" actId="1076"/>
          <ac:spMkLst>
            <pc:docMk/>
            <pc:sldMk cId="459643433" sldId="332"/>
            <ac:spMk id="58" creationId="{3490ED8B-5FA3-F685-ED87-3C505330237F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8T01:01:04.916" v="2473" actId="478"/>
          <ac:picMkLst>
            <pc:docMk/>
            <pc:sldMk cId="459643433" sldId="332"/>
            <ac:picMk id="8" creationId="{D17F1AFD-0E2F-8B78-6298-F213C3A0A7FB}"/>
          </ac:picMkLst>
        </pc:picChg>
      </pc:sldChg>
      <pc:sldChg chg="addSp delSp modSp add mod">
        <pc:chgData name="TAN Mei Yi [Harrisdale Senior High School]" userId="f9f029c9-d743-4d60-9f2c-e74bdec1ab07" providerId="ADAL" clId="{B65F3EF9-5CA6-4886-B50F-8DAAE7597280}" dt="2022-09-09T01:30:54.757" v="4284" actId="478"/>
        <pc:sldMkLst>
          <pc:docMk/>
          <pc:sldMk cId="3263723531" sldId="333"/>
        </pc:sldMkLst>
        <pc:spChg chg="mod">
          <ac:chgData name="TAN Mei Yi [Harrisdale Senior High School]" userId="f9f029c9-d743-4d60-9f2c-e74bdec1ab07" providerId="ADAL" clId="{B65F3EF9-5CA6-4886-B50F-8DAAE7597280}" dt="2022-09-08T01:08:18.608" v="2653" actId="20577"/>
          <ac:spMkLst>
            <pc:docMk/>
            <pc:sldMk cId="3263723531" sldId="333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1:08:08.605" v="2646" actId="20577"/>
          <ac:spMkLst>
            <pc:docMk/>
            <pc:sldMk cId="3263723531" sldId="333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1:08:23.315" v="2660" actId="20577"/>
          <ac:spMkLst>
            <pc:docMk/>
            <pc:sldMk cId="3263723531" sldId="333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1:13:07.136" v="2692" actId="20577"/>
          <ac:spMkLst>
            <pc:docMk/>
            <pc:sldMk cId="3263723531" sldId="333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1:09:19.620" v="2679"/>
          <ac:spMkLst>
            <pc:docMk/>
            <pc:sldMk cId="3263723531" sldId="333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1:08:50.349" v="2666" actId="20577"/>
          <ac:spMkLst>
            <pc:docMk/>
            <pc:sldMk cId="3263723531" sldId="333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1:08:58.635" v="2672" actId="20577"/>
          <ac:spMkLst>
            <pc:docMk/>
            <pc:sldMk cId="3263723531" sldId="333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1:13:30.061" v="2722" actId="1076"/>
          <ac:spMkLst>
            <pc:docMk/>
            <pc:sldMk cId="3263723531" sldId="333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1:13:51.442" v="2756" actId="1076"/>
          <ac:spMkLst>
            <pc:docMk/>
            <pc:sldMk cId="3263723531" sldId="333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1:16:26.145" v="2772" actId="20577"/>
          <ac:spMkLst>
            <pc:docMk/>
            <pc:sldMk cId="3263723531" sldId="333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1:27:06.432" v="2778" actId="20577"/>
          <ac:spMkLst>
            <pc:docMk/>
            <pc:sldMk cId="3263723531" sldId="333"/>
            <ac:spMk id="20" creationId="{F5810634-7A84-60CB-3BB1-97583F705038}"/>
          </ac:spMkLst>
        </pc:spChg>
        <pc:spChg chg="mod">
          <ac:chgData name="TAN Mei Yi [Harrisdale Senior High School]" userId="f9f029c9-d743-4d60-9f2c-e74bdec1ab07" providerId="ADAL" clId="{B65F3EF9-5CA6-4886-B50F-8DAAE7597280}" dt="2022-09-08T01:27:11.943" v="2780" actId="20577"/>
          <ac:spMkLst>
            <pc:docMk/>
            <pc:sldMk cId="3263723531" sldId="333"/>
            <ac:spMk id="21" creationId="{08079438-F780-6F92-E2DE-DC3E3AB8F631}"/>
          </ac:spMkLst>
        </pc:spChg>
        <pc:spChg chg="mod">
          <ac:chgData name="TAN Mei Yi [Harrisdale Senior High School]" userId="f9f029c9-d743-4d60-9f2c-e74bdec1ab07" providerId="ADAL" clId="{B65F3EF9-5CA6-4886-B50F-8DAAE7597280}" dt="2022-09-08T01:09:14.324" v="2678" actId="20577"/>
          <ac:spMkLst>
            <pc:docMk/>
            <pc:sldMk cId="3263723531" sldId="333"/>
            <ac:spMk id="32" creationId="{4D1E4DBE-BEEF-52F8-2495-3DC53CDF3000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9T01:30:54.757" v="4284" actId="478"/>
          <ac:picMkLst>
            <pc:docMk/>
            <pc:sldMk cId="3263723531" sldId="333"/>
            <ac:picMk id="8" creationId="{C72D23A9-AA19-9351-A7B5-CFFE58809152}"/>
          </ac:picMkLst>
        </pc:picChg>
      </pc:sldChg>
      <pc:sldChg chg="addSp delSp modSp add mod">
        <pc:chgData name="TAN Mei Yi [Harrisdale Senior High School]" userId="f9f029c9-d743-4d60-9f2c-e74bdec1ab07" providerId="ADAL" clId="{B65F3EF9-5CA6-4886-B50F-8DAAE7597280}" dt="2022-09-08T01:36:54.406" v="3087" actId="20577"/>
        <pc:sldMkLst>
          <pc:docMk/>
          <pc:sldMk cId="829895379" sldId="334"/>
        </pc:sldMkLst>
        <pc:spChg chg="mod">
          <ac:chgData name="TAN Mei Yi [Harrisdale Senior High School]" userId="f9f029c9-d743-4d60-9f2c-e74bdec1ab07" providerId="ADAL" clId="{B65F3EF9-5CA6-4886-B50F-8DAAE7597280}" dt="2022-09-08T01:27:55.789" v="2798" actId="20577"/>
          <ac:spMkLst>
            <pc:docMk/>
            <pc:sldMk cId="829895379" sldId="334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1:27:59.104" v="2800" actId="20577"/>
          <ac:spMkLst>
            <pc:docMk/>
            <pc:sldMk cId="829895379" sldId="334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B65F3EF9-5CA6-4886-B50F-8DAAE7597280}" dt="2022-09-08T01:27:47.167" v="2791" actId="20577"/>
          <ac:spMkLst>
            <pc:docMk/>
            <pc:sldMk cId="829895379" sldId="334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1:28:31.673" v="2802" actId="20577"/>
          <ac:spMkLst>
            <pc:docMk/>
            <pc:sldMk cId="829895379" sldId="334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1:29:45.126" v="2833" actId="20577"/>
          <ac:spMkLst>
            <pc:docMk/>
            <pc:sldMk cId="829895379" sldId="334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1:29:37.813" v="2826" actId="20577"/>
          <ac:spMkLst>
            <pc:docMk/>
            <pc:sldMk cId="829895379" sldId="334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1:28:48.435" v="2810" actId="20577"/>
          <ac:spMkLst>
            <pc:docMk/>
            <pc:sldMk cId="829895379" sldId="334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1:28:53.744" v="2811" actId="20577"/>
          <ac:spMkLst>
            <pc:docMk/>
            <pc:sldMk cId="829895379" sldId="334"/>
            <ac:spMk id="13" creationId="{FC9F69EF-B72E-EF5F-A8D5-1C954AE7F930}"/>
          </ac:spMkLst>
        </pc:spChg>
        <pc:spChg chg="mod">
          <ac:chgData name="TAN Mei Yi [Harrisdale Senior High School]" userId="f9f029c9-d743-4d60-9f2c-e74bdec1ab07" providerId="ADAL" clId="{B65F3EF9-5CA6-4886-B50F-8DAAE7597280}" dt="2022-09-08T01:30:43.158" v="2860" actId="20577"/>
          <ac:spMkLst>
            <pc:docMk/>
            <pc:sldMk cId="829895379" sldId="334"/>
            <ac:spMk id="14" creationId="{8A21AA17-88CC-4D1E-762A-875588814458}"/>
          </ac:spMkLst>
        </pc:spChg>
        <pc:spChg chg="mod">
          <ac:chgData name="TAN Mei Yi [Harrisdale Senior High School]" userId="f9f029c9-d743-4d60-9f2c-e74bdec1ab07" providerId="ADAL" clId="{B65F3EF9-5CA6-4886-B50F-8DAAE7597280}" dt="2022-09-08T01:29:07.334" v="2815" actId="20577"/>
          <ac:spMkLst>
            <pc:docMk/>
            <pc:sldMk cId="829895379" sldId="334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1:29:59.990" v="2843" actId="1076"/>
          <ac:spMkLst>
            <pc:docMk/>
            <pc:sldMk cId="829895379" sldId="334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1:30:50.785" v="2872" actId="20577"/>
          <ac:spMkLst>
            <pc:docMk/>
            <pc:sldMk cId="829895379" sldId="334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1:31:04.762" v="2880" actId="1076"/>
          <ac:spMkLst>
            <pc:docMk/>
            <pc:sldMk cId="829895379" sldId="334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1:36:54.406" v="3087" actId="20577"/>
          <ac:spMkLst>
            <pc:docMk/>
            <pc:sldMk cId="829895379" sldId="334"/>
            <ac:spMk id="23" creationId="{1FD021EE-5BF8-5CF9-A438-6D89C0C4C475}"/>
          </ac:spMkLst>
        </pc:spChg>
        <pc:spChg chg="mod">
          <ac:chgData name="TAN Mei Yi [Harrisdale Senior High School]" userId="f9f029c9-d743-4d60-9f2c-e74bdec1ab07" providerId="ADAL" clId="{B65F3EF9-5CA6-4886-B50F-8DAAE7597280}" dt="2022-09-08T01:30:59.386" v="2878" actId="20577"/>
          <ac:spMkLst>
            <pc:docMk/>
            <pc:sldMk cId="829895379" sldId="334"/>
            <ac:spMk id="24" creationId="{BC7AE514-596C-46A2-5A8C-0EDE5AB40FEF}"/>
          </ac:spMkLst>
        </pc:spChg>
        <pc:spChg chg="mod">
          <ac:chgData name="TAN Mei Yi [Harrisdale Senior High School]" userId="f9f029c9-d743-4d60-9f2c-e74bdec1ab07" providerId="ADAL" clId="{B65F3EF9-5CA6-4886-B50F-8DAAE7597280}" dt="2022-09-08T01:29:27.669" v="2823" actId="20577"/>
          <ac:spMkLst>
            <pc:docMk/>
            <pc:sldMk cId="829895379" sldId="334"/>
            <ac:spMk id="32" creationId="{4D1E4DBE-BEEF-52F8-2495-3DC53CDF3000}"/>
          </ac:spMkLst>
        </pc:spChg>
        <pc:picChg chg="add del">
          <ac:chgData name="TAN Mei Yi [Harrisdale Senior High School]" userId="f9f029c9-d743-4d60-9f2c-e74bdec1ab07" providerId="ADAL" clId="{B65F3EF9-5CA6-4886-B50F-8DAAE7597280}" dt="2022-09-08T01:29:09.602" v="2816" actId="478"/>
          <ac:picMkLst>
            <pc:docMk/>
            <pc:sldMk cId="829895379" sldId="334"/>
            <ac:picMk id="8" creationId="{21430D3F-594D-6373-5DCA-F453031D886C}"/>
          </ac:picMkLst>
        </pc:picChg>
      </pc:sldChg>
      <pc:sldChg chg="addSp delSp modSp add mod delAnim modAnim">
        <pc:chgData name="TAN Mei Yi [Harrisdale Senior High School]" userId="f9f029c9-d743-4d60-9f2c-e74bdec1ab07" providerId="ADAL" clId="{B65F3EF9-5CA6-4886-B50F-8DAAE7597280}" dt="2022-09-08T01:38:43.957" v="3096" actId="1076"/>
        <pc:sldMkLst>
          <pc:docMk/>
          <pc:sldMk cId="4223706117" sldId="335"/>
        </pc:sldMkLst>
        <pc:spChg chg="mod">
          <ac:chgData name="TAN Mei Yi [Harrisdale Senior High School]" userId="f9f029c9-d743-4d60-9f2c-e74bdec1ab07" providerId="ADAL" clId="{B65F3EF9-5CA6-4886-B50F-8DAAE7597280}" dt="2022-09-08T01:33:57.946" v="2935" actId="20577"/>
          <ac:spMkLst>
            <pc:docMk/>
            <pc:sldMk cId="4223706117" sldId="335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1:34:09.805" v="2936" actId="20577"/>
          <ac:spMkLst>
            <pc:docMk/>
            <pc:sldMk cId="4223706117" sldId="335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B65F3EF9-5CA6-4886-B50F-8DAAE7597280}" dt="2022-09-08T01:33:46.428" v="2910" actId="20577"/>
          <ac:spMkLst>
            <pc:docMk/>
            <pc:sldMk cId="4223706117" sldId="335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1:34:30.705" v="2959" actId="1076"/>
          <ac:spMkLst>
            <pc:docMk/>
            <pc:sldMk cId="4223706117" sldId="335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36.987" v="3037" actId="6549"/>
          <ac:spMkLst>
            <pc:docMk/>
            <pc:sldMk cId="4223706117" sldId="335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57.757" v="3051" actId="1076"/>
          <ac:spMkLst>
            <pc:docMk/>
            <pc:sldMk cId="4223706117" sldId="335"/>
            <ac:spMk id="10" creationId="{C5E25262-E2FA-7539-F1A6-5D472B785FD1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25.303" v="3024"/>
          <ac:spMkLst>
            <pc:docMk/>
            <pc:sldMk cId="4223706117" sldId="335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1:34:26.335" v="2958" actId="20577"/>
          <ac:spMkLst>
            <pc:docMk/>
            <pc:sldMk cId="4223706117" sldId="335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1:34:32.889" v="2960" actId="20577"/>
          <ac:spMkLst>
            <pc:docMk/>
            <pc:sldMk cId="4223706117" sldId="335"/>
            <ac:spMk id="13" creationId="{FC9F69EF-B72E-EF5F-A8D5-1C954AE7F930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00.661" v="3003" actId="20577"/>
          <ac:spMkLst>
            <pc:docMk/>
            <pc:sldMk cId="4223706117" sldId="335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54.721" v="3050" actId="1076"/>
          <ac:spMkLst>
            <pc:docMk/>
            <pc:sldMk cId="4223706117" sldId="335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1:36:05.566" v="3057" actId="20577"/>
          <ac:spMkLst>
            <pc:docMk/>
            <pc:sldMk cId="4223706117" sldId="335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1:36:17.420" v="3067" actId="1076"/>
          <ac:spMkLst>
            <pc:docMk/>
            <pc:sldMk cId="4223706117" sldId="335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1:37:08.487" v="3089" actId="20577"/>
          <ac:spMkLst>
            <pc:docMk/>
            <pc:sldMk cId="4223706117" sldId="335"/>
            <ac:spMk id="20" creationId="{F5810634-7A84-60CB-3BB1-97583F705038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1:38:43.957" v="3096" actId="1076"/>
          <ac:spMkLst>
            <pc:docMk/>
            <pc:sldMk cId="4223706117" sldId="335"/>
            <ac:spMk id="21" creationId="{1933F178-F943-F205-7EBB-EE93DFD3E78C}"/>
          </ac:spMkLst>
        </pc:spChg>
        <pc:spChg chg="del mod">
          <ac:chgData name="TAN Mei Yi [Harrisdale Senior High School]" userId="f9f029c9-d743-4d60-9f2c-e74bdec1ab07" providerId="ADAL" clId="{B65F3EF9-5CA6-4886-B50F-8DAAE7597280}" dt="2022-09-08T01:36:44.280" v="3084" actId="478"/>
          <ac:spMkLst>
            <pc:docMk/>
            <pc:sldMk cId="4223706117" sldId="335"/>
            <ac:spMk id="22" creationId="{2638F9D0-B0EE-9A91-8BFC-EBFAA769D3BA}"/>
          </ac:spMkLst>
        </pc:spChg>
        <pc:spChg chg="del">
          <ac:chgData name="TAN Mei Yi [Harrisdale Senior High School]" userId="f9f029c9-d743-4d60-9f2c-e74bdec1ab07" providerId="ADAL" clId="{B65F3EF9-5CA6-4886-B50F-8DAAE7597280}" dt="2022-09-08T01:36:44.280" v="3084" actId="478"/>
          <ac:spMkLst>
            <pc:docMk/>
            <pc:sldMk cId="4223706117" sldId="335"/>
            <ac:spMk id="23" creationId="{1FD021EE-5BF8-5CF9-A438-6D89C0C4C475}"/>
          </ac:spMkLst>
        </pc:spChg>
        <pc:spChg chg="del">
          <ac:chgData name="TAN Mei Yi [Harrisdale Senior High School]" userId="f9f029c9-d743-4d60-9f2c-e74bdec1ab07" providerId="ADAL" clId="{B65F3EF9-5CA6-4886-B50F-8DAAE7597280}" dt="2022-09-08T01:36:46.641" v="3085" actId="478"/>
          <ac:spMkLst>
            <pc:docMk/>
            <pc:sldMk cId="4223706117" sldId="335"/>
            <ac:spMk id="24" creationId="{BC7AE514-596C-46A2-5A8C-0EDE5AB40FEF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1:37:10.632" v="3090"/>
          <ac:spMkLst>
            <pc:docMk/>
            <pc:sldMk cId="4223706117" sldId="335"/>
            <ac:spMk id="25" creationId="{B44F4141-581E-E506-5CCF-E197EBF564AE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1:37:10.632" v="3090"/>
          <ac:spMkLst>
            <pc:docMk/>
            <pc:sldMk cId="4223706117" sldId="335"/>
            <ac:spMk id="26" creationId="{7DEA5C00-D7E5-1087-C00E-FD0C5BA7619A}"/>
          </ac:spMkLst>
        </pc:spChg>
        <pc:spChg chg="mod">
          <ac:chgData name="TAN Mei Yi [Harrisdale Senior High School]" userId="f9f029c9-d743-4d60-9f2c-e74bdec1ab07" providerId="ADAL" clId="{B65F3EF9-5CA6-4886-B50F-8DAAE7597280}" dt="2022-09-08T01:35:14.207" v="3021" actId="20577"/>
          <ac:spMkLst>
            <pc:docMk/>
            <pc:sldMk cId="4223706117" sldId="335"/>
            <ac:spMk id="32" creationId="{4D1E4DBE-BEEF-52F8-2495-3DC53CDF3000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8T01:35:16.597" v="3022" actId="478"/>
          <ac:picMkLst>
            <pc:docMk/>
            <pc:sldMk cId="4223706117" sldId="335"/>
            <ac:picMk id="8" creationId="{234B54A8-8AF0-5D9A-0E60-76CE98FAD50F}"/>
          </ac:picMkLst>
        </pc:picChg>
      </pc:sldChg>
      <pc:sldChg chg="addSp delSp modSp add mod">
        <pc:chgData name="TAN Mei Yi [Harrisdale Senior High School]" userId="f9f029c9-d743-4d60-9f2c-e74bdec1ab07" providerId="ADAL" clId="{B65F3EF9-5CA6-4886-B50F-8DAAE7597280}" dt="2022-09-08T02:01:17.679" v="3360" actId="478"/>
        <pc:sldMkLst>
          <pc:docMk/>
          <pc:sldMk cId="3022860533" sldId="336"/>
        </pc:sldMkLst>
        <pc:spChg chg="mod">
          <ac:chgData name="TAN Mei Yi [Harrisdale Senior High School]" userId="f9f029c9-d743-4d60-9f2c-e74bdec1ab07" providerId="ADAL" clId="{B65F3EF9-5CA6-4886-B50F-8DAAE7597280}" dt="2022-09-08T01:49:44.176" v="3176" actId="20577"/>
          <ac:spMkLst>
            <pc:docMk/>
            <pc:sldMk cId="3022860533" sldId="336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1:42:31.023" v="3164" actId="20577"/>
          <ac:spMkLst>
            <pc:docMk/>
            <pc:sldMk cId="3022860533" sldId="336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1:50:16.969" v="3207" actId="20577"/>
          <ac:spMkLst>
            <pc:docMk/>
            <pc:sldMk cId="3022860533" sldId="336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2:00:08.996" v="3298" actId="27636"/>
          <ac:spMkLst>
            <pc:docMk/>
            <pc:sldMk cId="3022860533" sldId="336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2:00:28.269" v="3312" actId="1076"/>
          <ac:spMkLst>
            <pc:docMk/>
            <pc:sldMk cId="3022860533" sldId="336"/>
            <ac:spMk id="10" creationId="{C5E25262-E2FA-7539-F1A6-5D472B785FD1}"/>
          </ac:spMkLst>
        </pc:spChg>
        <pc:spChg chg="mod">
          <ac:chgData name="TAN Mei Yi [Harrisdale Senior High School]" userId="f9f029c9-d743-4d60-9f2c-e74bdec1ab07" providerId="ADAL" clId="{B65F3EF9-5CA6-4886-B50F-8DAAE7597280}" dt="2022-09-08T01:51:41.020" v="3279" actId="20577"/>
          <ac:spMkLst>
            <pc:docMk/>
            <pc:sldMk cId="3022860533" sldId="336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1:50:43.766" v="3223" actId="27636"/>
          <ac:spMkLst>
            <pc:docMk/>
            <pc:sldMk cId="3022860533" sldId="336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1:50:52.735" v="3227" actId="20577"/>
          <ac:spMkLst>
            <pc:docMk/>
            <pc:sldMk cId="3022860533" sldId="336"/>
            <ac:spMk id="14" creationId="{8A21AA17-88CC-4D1E-762A-875588814458}"/>
          </ac:spMkLst>
        </pc:spChg>
        <pc:spChg chg="mod">
          <ac:chgData name="TAN Mei Yi [Harrisdale Senior High School]" userId="f9f029c9-d743-4d60-9f2c-e74bdec1ab07" providerId="ADAL" clId="{B65F3EF9-5CA6-4886-B50F-8DAAE7597280}" dt="2022-09-08T01:51:07.544" v="3232" actId="20577"/>
          <ac:spMkLst>
            <pc:docMk/>
            <pc:sldMk cId="3022860533" sldId="336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2:00:25.014" v="3311" actId="20577"/>
          <ac:spMkLst>
            <pc:docMk/>
            <pc:sldMk cId="3022860533" sldId="336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2:00:38.960" v="3327" actId="1076"/>
          <ac:spMkLst>
            <pc:docMk/>
            <pc:sldMk cId="3022860533" sldId="336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2:01:13.307" v="3355" actId="27636"/>
          <ac:spMkLst>
            <pc:docMk/>
            <pc:sldMk cId="3022860533" sldId="336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2:01:07.562" v="3352" actId="1076"/>
          <ac:spMkLst>
            <pc:docMk/>
            <pc:sldMk cId="3022860533" sldId="336"/>
            <ac:spMk id="20" creationId="{F5810634-7A84-60CB-3BB1-97583F705038}"/>
          </ac:spMkLst>
        </pc:spChg>
        <pc:spChg chg="mod">
          <ac:chgData name="TAN Mei Yi [Harrisdale Senior High School]" userId="f9f029c9-d743-4d60-9f2c-e74bdec1ab07" providerId="ADAL" clId="{B65F3EF9-5CA6-4886-B50F-8DAAE7597280}" dt="2022-09-08T02:01:15.759" v="3359" actId="20577"/>
          <ac:spMkLst>
            <pc:docMk/>
            <pc:sldMk cId="3022860533" sldId="336"/>
            <ac:spMk id="21" creationId="{1933F178-F943-F205-7EBB-EE93DFD3E78C}"/>
          </ac:spMkLst>
        </pc:spChg>
        <pc:spChg chg="mod">
          <ac:chgData name="TAN Mei Yi [Harrisdale Senior High School]" userId="f9f029c9-d743-4d60-9f2c-e74bdec1ab07" providerId="ADAL" clId="{B65F3EF9-5CA6-4886-B50F-8DAAE7597280}" dt="2022-09-08T01:51:32.016" v="3267" actId="20577"/>
          <ac:spMkLst>
            <pc:docMk/>
            <pc:sldMk cId="3022860533" sldId="336"/>
            <ac:spMk id="32" creationId="{4D1E4DBE-BEEF-52F8-2495-3DC53CDF3000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8T02:01:17.679" v="3360" actId="478"/>
          <ac:picMkLst>
            <pc:docMk/>
            <pc:sldMk cId="3022860533" sldId="336"/>
            <ac:picMk id="8" creationId="{18207654-B8C2-78D6-B7F6-13B4E3AC97A8}"/>
          </ac:picMkLst>
        </pc:picChg>
      </pc:sldChg>
      <pc:sldChg chg="addSp delSp modSp add mod">
        <pc:chgData name="TAN Mei Yi [Harrisdale Senior High School]" userId="f9f029c9-d743-4d60-9f2c-e74bdec1ab07" providerId="ADAL" clId="{B65F3EF9-5CA6-4886-B50F-8DAAE7597280}" dt="2022-09-08T02:06:52.524" v="3480" actId="478"/>
        <pc:sldMkLst>
          <pc:docMk/>
          <pc:sldMk cId="1506764626" sldId="337"/>
        </pc:sldMkLst>
        <pc:spChg chg="mod">
          <ac:chgData name="TAN Mei Yi [Harrisdale Senior High School]" userId="f9f029c9-d743-4d60-9f2c-e74bdec1ab07" providerId="ADAL" clId="{B65F3EF9-5CA6-4886-B50F-8DAAE7597280}" dt="2022-09-08T02:02:48.453" v="3399" actId="113"/>
          <ac:spMkLst>
            <pc:docMk/>
            <pc:sldMk cId="1506764626" sldId="337"/>
            <ac:spMk id="2" creationId="{F08C5440-9945-31C4-1C7E-885A517C9EEC}"/>
          </ac:spMkLst>
        </pc:spChg>
        <pc:spChg chg="mod">
          <ac:chgData name="TAN Mei Yi [Harrisdale Senior High School]" userId="f9f029c9-d743-4d60-9f2c-e74bdec1ab07" providerId="ADAL" clId="{B65F3EF9-5CA6-4886-B50F-8DAAE7597280}" dt="2022-09-08T02:02:39.432" v="3397" actId="20577"/>
          <ac:spMkLst>
            <pc:docMk/>
            <pc:sldMk cId="1506764626" sldId="337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B65F3EF9-5CA6-4886-B50F-8DAAE7597280}" dt="2022-09-08T02:02:56.960" v="3404" actId="20577"/>
          <ac:spMkLst>
            <pc:docMk/>
            <pc:sldMk cId="1506764626" sldId="337"/>
            <ac:spMk id="5" creationId="{1E457901-1C03-369C-F512-F6F96181F2E0}"/>
          </ac:spMkLst>
        </pc:spChg>
        <pc:spChg chg="mod">
          <ac:chgData name="TAN Mei Yi [Harrisdale Senior High School]" userId="f9f029c9-d743-4d60-9f2c-e74bdec1ab07" providerId="ADAL" clId="{B65F3EF9-5CA6-4886-B50F-8DAAE7597280}" dt="2022-09-08T02:05:02.240" v="3456" actId="1076"/>
          <ac:spMkLst>
            <pc:docMk/>
            <pc:sldMk cId="1506764626" sldId="337"/>
            <ac:spMk id="9" creationId="{DBDAA4E6-890A-F8A2-C3B8-B9976510A2BA}"/>
          </ac:spMkLst>
        </pc:spChg>
        <pc:spChg chg="mod">
          <ac:chgData name="TAN Mei Yi [Harrisdale Senior High School]" userId="f9f029c9-d743-4d60-9f2c-e74bdec1ab07" providerId="ADAL" clId="{B65F3EF9-5CA6-4886-B50F-8DAAE7597280}" dt="2022-09-08T02:04:11.439" v="3433" actId="1076"/>
          <ac:spMkLst>
            <pc:docMk/>
            <pc:sldMk cId="1506764626" sldId="337"/>
            <ac:spMk id="11" creationId="{83BC584C-9C9F-86AC-F93F-79975F7F727A}"/>
          </ac:spMkLst>
        </pc:spChg>
        <pc:spChg chg="mod">
          <ac:chgData name="TAN Mei Yi [Harrisdale Senior High School]" userId="f9f029c9-d743-4d60-9f2c-e74bdec1ab07" providerId="ADAL" clId="{B65F3EF9-5CA6-4886-B50F-8DAAE7597280}" dt="2022-09-08T02:03:08.979" v="3415" actId="20577"/>
          <ac:spMkLst>
            <pc:docMk/>
            <pc:sldMk cId="1506764626" sldId="337"/>
            <ac:spMk id="12" creationId="{DC2E38E2-10A1-11E5-D230-723D33DA440C}"/>
          </ac:spMkLst>
        </pc:spChg>
        <pc:spChg chg="mod">
          <ac:chgData name="TAN Mei Yi [Harrisdale Senior High School]" userId="f9f029c9-d743-4d60-9f2c-e74bdec1ab07" providerId="ADAL" clId="{B65F3EF9-5CA6-4886-B50F-8DAAE7597280}" dt="2022-09-08T02:03:41.886" v="3423" actId="20577"/>
          <ac:spMkLst>
            <pc:docMk/>
            <pc:sldMk cId="1506764626" sldId="337"/>
            <ac:spMk id="15" creationId="{D604C321-4AB6-789D-D381-FC07EEA4B3B9}"/>
          </ac:spMkLst>
        </pc:spChg>
        <pc:spChg chg="mod">
          <ac:chgData name="TAN Mei Yi [Harrisdale Senior High School]" userId="f9f029c9-d743-4d60-9f2c-e74bdec1ab07" providerId="ADAL" clId="{B65F3EF9-5CA6-4886-B50F-8DAAE7597280}" dt="2022-09-08T02:05:17.529" v="3467" actId="1076"/>
          <ac:spMkLst>
            <pc:docMk/>
            <pc:sldMk cId="1506764626" sldId="337"/>
            <ac:spMk id="17" creationId="{7680BCD8-1B87-F6BA-50A9-A8CAB42FFF8B}"/>
          </ac:spMkLst>
        </pc:spChg>
        <pc:spChg chg="mod">
          <ac:chgData name="TAN Mei Yi [Harrisdale Senior High School]" userId="f9f029c9-d743-4d60-9f2c-e74bdec1ab07" providerId="ADAL" clId="{B65F3EF9-5CA6-4886-B50F-8DAAE7597280}" dt="2022-09-08T02:05:27.224" v="3473" actId="20577"/>
          <ac:spMkLst>
            <pc:docMk/>
            <pc:sldMk cId="1506764626" sldId="337"/>
            <ac:spMk id="18" creationId="{A94219D9-181B-B7D6-0D39-89D9C22E958C}"/>
          </ac:spMkLst>
        </pc:spChg>
        <pc:spChg chg="mod">
          <ac:chgData name="TAN Mei Yi [Harrisdale Senior High School]" userId="f9f029c9-d743-4d60-9f2c-e74bdec1ab07" providerId="ADAL" clId="{B65F3EF9-5CA6-4886-B50F-8DAAE7597280}" dt="2022-09-08T02:05:40.567" v="3478" actId="27636"/>
          <ac:spMkLst>
            <pc:docMk/>
            <pc:sldMk cId="1506764626" sldId="337"/>
            <ac:spMk id="19" creationId="{3E42B28B-4BF8-4819-3BE9-6EAB654AFC93}"/>
          </ac:spMkLst>
        </pc:spChg>
        <pc:spChg chg="mod">
          <ac:chgData name="TAN Mei Yi [Harrisdale Senior High School]" userId="f9f029c9-d743-4d60-9f2c-e74bdec1ab07" providerId="ADAL" clId="{B65F3EF9-5CA6-4886-B50F-8DAAE7597280}" dt="2022-09-08T02:05:43.394" v="3479" actId="1076"/>
          <ac:spMkLst>
            <pc:docMk/>
            <pc:sldMk cId="1506764626" sldId="337"/>
            <ac:spMk id="20" creationId="{F5810634-7A84-60CB-3BB1-97583F705038}"/>
          </ac:spMkLst>
        </pc:spChg>
        <pc:spChg chg="mod">
          <ac:chgData name="TAN Mei Yi [Harrisdale Senior High School]" userId="f9f029c9-d743-4d60-9f2c-e74bdec1ab07" providerId="ADAL" clId="{B65F3EF9-5CA6-4886-B50F-8DAAE7597280}" dt="2022-09-08T02:04:02.454" v="3431" actId="20577"/>
          <ac:spMkLst>
            <pc:docMk/>
            <pc:sldMk cId="1506764626" sldId="337"/>
            <ac:spMk id="32" creationId="{4D1E4DBE-BEEF-52F8-2495-3DC53CDF3000}"/>
          </ac:spMkLst>
        </pc:spChg>
        <pc:picChg chg="add del mod">
          <ac:chgData name="TAN Mei Yi [Harrisdale Senior High School]" userId="f9f029c9-d743-4d60-9f2c-e74bdec1ab07" providerId="ADAL" clId="{B65F3EF9-5CA6-4886-B50F-8DAAE7597280}" dt="2022-09-08T02:06:52.524" v="3480" actId="478"/>
          <ac:picMkLst>
            <pc:docMk/>
            <pc:sldMk cId="1506764626" sldId="337"/>
            <ac:picMk id="8" creationId="{4EB5F983-F350-85FA-1FED-0D1F444C8321}"/>
          </ac:picMkLst>
        </pc:picChg>
      </pc:sldChg>
      <pc:sldChg chg="addSp delSp modSp add del mod delAnim modAnim">
        <pc:chgData name="TAN Mei Yi [Harrisdale Senior High School]" userId="f9f029c9-d743-4d60-9f2c-e74bdec1ab07" providerId="ADAL" clId="{B65F3EF9-5CA6-4886-B50F-8DAAE7597280}" dt="2022-09-08T02:39:12.658" v="4279" actId="47"/>
        <pc:sldMkLst>
          <pc:docMk/>
          <pc:sldMk cId="1957180138" sldId="338"/>
        </pc:sldMkLst>
        <pc:spChg chg="del mod">
          <ac:chgData name="TAN Mei Yi [Harrisdale Senior High School]" userId="f9f029c9-d743-4d60-9f2c-e74bdec1ab07" providerId="ADAL" clId="{B65F3EF9-5CA6-4886-B50F-8DAAE7597280}" dt="2022-09-08T02:27:21.280" v="3517" actId="478"/>
          <ac:spMkLst>
            <pc:docMk/>
            <pc:sldMk cId="1957180138" sldId="338"/>
            <ac:spMk id="2" creationId="{F08C5440-9945-31C4-1C7E-885A517C9EEC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3" creationId="{2DA99EBE-D3EA-40DE-AA30-DE97E2D25D6E}"/>
          </ac:spMkLst>
        </pc:spChg>
        <pc:spChg chg="del">
          <ac:chgData name="TAN Mei Yi [Harrisdale Senior High School]" userId="f9f029c9-d743-4d60-9f2c-e74bdec1ab07" providerId="ADAL" clId="{B65F3EF9-5CA6-4886-B50F-8DAAE7597280}" dt="2022-09-08T02:08:00.478" v="3485" actId="478"/>
          <ac:spMkLst>
            <pc:docMk/>
            <pc:sldMk cId="1957180138" sldId="338"/>
            <ac:spMk id="4" creationId="{00000000-0000-0000-0000-000000000000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5" creationId="{1E457901-1C03-369C-F512-F6F96181F2E0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2:08:02.905" v="3487" actId="478"/>
          <ac:spMkLst>
            <pc:docMk/>
            <pc:sldMk cId="1957180138" sldId="338"/>
            <ac:spMk id="8" creationId="{37301533-EBCD-3F25-2F73-20DCECB2D0E6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9" creationId="{DBDAA4E6-890A-F8A2-C3B8-B9976510A2BA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0" creationId="{C5E25262-E2FA-7539-F1A6-5D472B785FD1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1" creationId="{83BC584C-9C9F-86AC-F93F-79975F7F727A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2" creationId="{DC2E38E2-10A1-11E5-D230-723D33DA440C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3" creationId="{FC9F69EF-B72E-EF5F-A8D5-1C954AE7F930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4" creationId="{8A21AA17-88CC-4D1E-762A-875588814458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5" creationId="{D604C321-4AB6-789D-D381-FC07EEA4B3B9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6" creationId="{BC39FA87-ADA9-15ED-D9F2-9BEC23886C32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7" creationId="{7680BCD8-1B87-F6BA-50A9-A8CAB42FFF8B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8" creationId="{A94219D9-181B-B7D6-0D39-89D9C22E958C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19" creationId="{3E42B28B-4BF8-4819-3BE9-6EAB654AFC93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20" creationId="{F5810634-7A84-60CB-3BB1-97583F705038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21" creationId="{1933F178-F943-F205-7EBB-EE93DFD3E78C}"/>
          </ac:spMkLst>
        </pc:spChg>
        <pc:spChg chg="add del mod">
          <ac:chgData name="TAN Mei Yi [Harrisdale Senior High School]" userId="f9f029c9-d743-4d60-9f2c-e74bdec1ab07" providerId="ADAL" clId="{B65F3EF9-5CA6-4886-B50F-8DAAE7597280}" dt="2022-09-08T02:27:21.280" v="3517" actId="478"/>
          <ac:spMkLst>
            <pc:docMk/>
            <pc:sldMk cId="1957180138" sldId="338"/>
            <ac:spMk id="24" creationId="{AE9D0C5B-2EB1-DAFE-8A78-53CA78CFFD73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2.968" v="3483" actId="478"/>
          <ac:spMkLst>
            <pc:docMk/>
            <pc:sldMk cId="1957180138" sldId="338"/>
            <ac:spMk id="25" creationId="{B44F4141-581E-E506-5CCF-E197EBF564AE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2.968" v="3483" actId="478"/>
          <ac:spMkLst>
            <pc:docMk/>
            <pc:sldMk cId="1957180138" sldId="338"/>
            <ac:spMk id="26" creationId="{7DEA5C00-D7E5-1087-C00E-FD0C5BA7619A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1:51.799" v="3907" actId="20577"/>
          <ac:spMkLst>
            <pc:docMk/>
            <pc:sldMk cId="1957180138" sldId="338"/>
            <ac:spMk id="31" creationId="{A0D02370-2536-E9AF-8931-71DCB03CD817}"/>
          </ac:spMkLst>
        </pc:spChg>
        <pc:spChg chg="del">
          <ac:chgData name="TAN Mei Yi [Harrisdale Senior High School]" userId="f9f029c9-d743-4d60-9f2c-e74bdec1ab07" providerId="ADAL" clId="{B65F3EF9-5CA6-4886-B50F-8DAAE7597280}" dt="2022-09-08T02:07:50.502" v="3482" actId="478"/>
          <ac:spMkLst>
            <pc:docMk/>
            <pc:sldMk cId="1957180138" sldId="338"/>
            <ac:spMk id="32" creationId="{4D1E4DBE-BEEF-52F8-2495-3DC53CDF3000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29:20.117" v="3796" actId="20577"/>
          <ac:spMkLst>
            <pc:docMk/>
            <pc:sldMk cId="1957180138" sldId="338"/>
            <ac:spMk id="33" creationId="{979A1DF5-8500-350C-F613-DE5BC13E24C4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1:07.137" v="3837" actId="20577"/>
          <ac:spMkLst>
            <pc:docMk/>
            <pc:sldMk cId="1957180138" sldId="338"/>
            <ac:spMk id="34" creationId="{CAE4E179-9A4A-27EA-C212-BEF875818379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1:56.107" v="3911"/>
          <ac:spMkLst>
            <pc:docMk/>
            <pc:sldMk cId="1957180138" sldId="338"/>
            <ac:spMk id="35" creationId="{3A8F50E2-AC29-2338-7560-C8ED00DBB3DE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2:14.089" v="3930" actId="20577"/>
          <ac:spMkLst>
            <pc:docMk/>
            <pc:sldMk cId="1957180138" sldId="338"/>
            <ac:spMk id="36" creationId="{47344208-E265-F7D6-6896-0FD407310864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7:30.819" v="4137" actId="20577"/>
          <ac:spMkLst>
            <pc:docMk/>
            <pc:sldMk cId="1957180138" sldId="338"/>
            <ac:spMk id="37" creationId="{93351A0D-07D5-234C-5627-DB4244AB2322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7:40.495" v="4186" actId="20577"/>
          <ac:spMkLst>
            <pc:docMk/>
            <pc:sldMk cId="1957180138" sldId="338"/>
            <ac:spMk id="38" creationId="{AEF459E3-5BE0-F8D2-C6A6-7465DDD6A081}"/>
          </ac:spMkLst>
        </pc:spChg>
        <pc:spChg chg="add mod">
          <ac:chgData name="TAN Mei Yi [Harrisdale Senior High School]" userId="f9f029c9-d743-4d60-9f2c-e74bdec1ab07" providerId="ADAL" clId="{B65F3EF9-5CA6-4886-B50F-8DAAE7597280}" dt="2022-09-08T02:38:25.955" v="4278" actId="20577"/>
          <ac:spMkLst>
            <pc:docMk/>
            <pc:sldMk cId="1957180138" sldId="338"/>
            <ac:spMk id="39" creationId="{C94A4C51-3007-F0EE-E5F3-247E5493F024}"/>
          </ac:spMkLst>
        </pc:spChg>
        <pc:spChg chg="del mod">
          <ac:chgData name="TAN Mei Yi [Harrisdale Senior High School]" userId="f9f029c9-d743-4d60-9f2c-e74bdec1ab07" providerId="ADAL" clId="{B65F3EF9-5CA6-4886-B50F-8DAAE7597280}" dt="2022-09-08T02:25:37.364" v="3494" actId="478"/>
          <ac:spMkLst>
            <pc:docMk/>
            <pc:sldMk cId="1957180138" sldId="338"/>
            <ac:spMk id="58" creationId="{3490ED8B-5FA3-F685-ED87-3C505330237F}"/>
          </ac:spMkLst>
        </pc:spChg>
        <pc:picChg chg="add mod ord">
          <ac:chgData name="TAN Mei Yi [Harrisdale Senior High School]" userId="f9f029c9-d743-4d60-9f2c-e74bdec1ab07" providerId="ADAL" clId="{B65F3EF9-5CA6-4886-B50F-8DAAE7597280}" dt="2022-09-08T02:23:25.443" v="3490" actId="1076"/>
          <ac:picMkLst>
            <pc:docMk/>
            <pc:sldMk cId="1957180138" sldId="338"/>
            <ac:picMk id="23" creationId="{7138B3CD-04EE-B059-C703-0C0078F3B388}"/>
          </ac:picMkLst>
        </pc:picChg>
        <pc:picChg chg="add del">
          <ac:chgData name="TAN Mei Yi [Harrisdale Senior High School]" userId="f9f029c9-d743-4d60-9f2c-e74bdec1ab07" providerId="ADAL" clId="{B65F3EF9-5CA6-4886-B50F-8DAAE7597280}" dt="2022-09-08T02:28:41.016" v="3719" actId="478"/>
          <ac:picMkLst>
            <pc:docMk/>
            <pc:sldMk cId="1957180138" sldId="338"/>
            <ac:picMk id="28" creationId="{9B1C82E1-5F1B-B7EE-2E71-E2C6C2FA8AAE}"/>
          </ac:picMkLst>
        </pc:picChg>
        <pc:picChg chg="add del mod">
          <ac:chgData name="TAN Mei Yi [Harrisdale Senior High School]" userId="f9f029c9-d743-4d60-9f2c-e74bdec1ab07" providerId="ADAL" clId="{B65F3EF9-5CA6-4886-B50F-8DAAE7597280}" dt="2022-09-08T02:31:43.871" v="3863" actId="478"/>
          <ac:picMkLst>
            <pc:docMk/>
            <pc:sldMk cId="1957180138" sldId="338"/>
            <ac:picMk id="30" creationId="{F5D34B1C-7078-47D8-986B-CC70C0B96FA3}"/>
          </ac:picMkLst>
        </pc:picChg>
      </pc:sldChg>
    </pc:docChg>
  </pc:docChgLst>
  <pc:docChgLst>
    <pc:chgData name="TAN Mei Yi [Harrisdale Senior High School]" userId="f9f029c9-d743-4d60-9f2c-e74bdec1ab07" providerId="ADAL" clId="{D08FB5C2-6823-4F5F-B393-47CEDF3FF8C5}"/>
    <pc:docChg chg="custSel addSld delSld modSld sldOrd">
      <pc:chgData name="TAN Mei Yi [Harrisdale Senior High School]" userId="f9f029c9-d743-4d60-9f2c-e74bdec1ab07" providerId="ADAL" clId="{D08FB5C2-6823-4F5F-B393-47CEDF3FF8C5}" dt="2022-09-05T04:16:12.263" v="1977" actId="14100"/>
      <pc:docMkLst>
        <pc:docMk/>
      </pc:docMkLst>
      <pc:sldChg chg="modSp mod setBg">
        <pc:chgData name="TAN Mei Yi [Harrisdale Senior High School]" userId="f9f029c9-d743-4d60-9f2c-e74bdec1ab07" providerId="ADAL" clId="{D08FB5C2-6823-4F5F-B393-47CEDF3FF8C5}" dt="2022-09-05T03:31:31.712" v="25"/>
        <pc:sldMkLst>
          <pc:docMk/>
          <pc:sldMk cId="4084730109" sldId="256"/>
        </pc:sldMkLst>
        <pc:spChg chg="mod">
          <ac:chgData name="TAN Mei Yi [Harrisdale Senior High School]" userId="f9f029c9-d743-4d60-9f2c-e74bdec1ab07" providerId="ADAL" clId="{D08FB5C2-6823-4F5F-B393-47CEDF3FF8C5}" dt="2022-09-05T03:31:16.788" v="24" actId="20577"/>
          <ac:spMkLst>
            <pc:docMk/>
            <pc:sldMk cId="4084730109" sldId="256"/>
            <ac:spMk id="3" creationId="{00000000-0000-0000-0000-000000000000}"/>
          </ac:spMkLst>
        </pc:spChg>
      </pc:sldChg>
      <pc:sldChg chg="add">
        <pc:chgData name="TAN Mei Yi [Harrisdale Senior High School]" userId="f9f029c9-d743-4d60-9f2c-e74bdec1ab07" providerId="ADAL" clId="{D08FB5C2-6823-4F5F-B393-47CEDF3FF8C5}" dt="2022-09-05T03:35:02.635" v="41"/>
        <pc:sldMkLst>
          <pc:docMk/>
          <pc:sldMk cId="4265261980" sldId="260"/>
        </pc:sldMkLst>
      </pc:sldChg>
      <pc:sldChg chg="del">
        <pc:chgData name="TAN Mei Yi [Harrisdale Senior High School]" userId="f9f029c9-d743-4d60-9f2c-e74bdec1ab07" providerId="ADAL" clId="{D08FB5C2-6823-4F5F-B393-47CEDF3FF8C5}" dt="2022-09-05T03:33:44.187" v="37" actId="47"/>
        <pc:sldMkLst>
          <pc:docMk/>
          <pc:sldMk cId="2743978698" sldId="261"/>
        </pc:sldMkLst>
      </pc:sldChg>
      <pc:sldChg chg="del">
        <pc:chgData name="TAN Mei Yi [Harrisdale Senior High School]" userId="f9f029c9-d743-4d60-9f2c-e74bdec1ab07" providerId="ADAL" clId="{D08FB5C2-6823-4F5F-B393-47CEDF3FF8C5}" dt="2022-09-05T03:33:32.844" v="26" actId="47"/>
        <pc:sldMkLst>
          <pc:docMk/>
          <pc:sldMk cId="1649820902" sldId="265"/>
        </pc:sldMkLst>
      </pc:sldChg>
      <pc:sldChg chg="add">
        <pc:chgData name="TAN Mei Yi [Harrisdale Senior High School]" userId="f9f029c9-d743-4d60-9f2c-e74bdec1ab07" providerId="ADAL" clId="{D08FB5C2-6823-4F5F-B393-47CEDF3FF8C5}" dt="2022-09-05T03:35:02.635" v="41"/>
        <pc:sldMkLst>
          <pc:docMk/>
          <pc:sldMk cId="2388584294" sldId="266"/>
        </pc:sldMkLst>
      </pc:sldChg>
      <pc:sldChg chg="del">
        <pc:chgData name="TAN Mei Yi [Harrisdale Senior High School]" userId="f9f029c9-d743-4d60-9f2c-e74bdec1ab07" providerId="ADAL" clId="{D08FB5C2-6823-4F5F-B393-47CEDF3FF8C5}" dt="2022-09-05T03:33:45.653" v="38" actId="47"/>
        <pc:sldMkLst>
          <pc:docMk/>
          <pc:sldMk cId="2480236062" sldId="268"/>
        </pc:sldMkLst>
      </pc:sldChg>
      <pc:sldChg chg="add del">
        <pc:chgData name="TAN Mei Yi [Harrisdale Senior High School]" userId="f9f029c9-d743-4d60-9f2c-e74bdec1ab07" providerId="ADAL" clId="{D08FB5C2-6823-4F5F-B393-47CEDF3FF8C5}" dt="2022-09-05T03:35:02.635" v="41"/>
        <pc:sldMkLst>
          <pc:docMk/>
          <pc:sldMk cId="3435920941" sldId="280"/>
        </pc:sldMkLst>
      </pc:sldChg>
      <pc:sldChg chg="add">
        <pc:chgData name="TAN Mei Yi [Harrisdale Senior High School]" userId="f9f029c9-d743-4d60-9f2c-e74bdec1ab07" providerId="ADAL" clId="{D08FB5C2-6823-4F5F-B393-47CEDF3FF8C5}" dt="2022-09-05T03:35:02.635" v="41"/>
        <pc:sldMkLst>
          <pc:docMk/>
          <pc:sldMk cId="79129893" sldId="281"/>
        </pc:sldMkLst>
      </pc:sldChg>
      <pc:sldChg chg="addSp delSp modSp add mod ord delAnim modAnim">
        <pc:chgData name="TAN Mei Yi [Harrisdale Senior High School]" userId="f9f029c9-d743-4d60-9f2c-e74bdec1ab07" providerId="ADAL" clId="{D08FB5C2-6823-4F5F-B393-47CEDF3FF8C5}" dt="2022-09-05T03:51:42.346" v="893" actId="478"/>
        <pc:sldMkLst>
          <pc:docMk/>
          <pc:sldMk cId="2626120111" sldId="286"/>
        </pc:sldMkLst>
        <pc:spChg chg="add del mod">
          <ac:chgData name="TAN Mei Yi [Harrisdale Senior High School]" userId="f9f029c9-d743-4d60-9f2c-e74bdec1ab07" providerId="ADAL" clId="{D08FB5C2-6823-4F5F-B393-47CEDF3FF8C5}" dt="2022-09-05T03:51:42.346" v="893" actId="478"/>
          <ac:spMkLst>
            <pc:docMk/>
            <pc:sldMk cId="2626120111" sldId="286"/>
            <ac:spMk id="2" creationId="{2C69507B-EBEE-5DDB-B2BD-4FA2BEBB09B4}"/>
          </ac:spMkLst>
        </pc:spChg>
        <pc:spChg chg="mod">
          <ac:chgData name="TAN Mei Yi [Harrisdale Senior High School]" userId="f9f029c9-d743-4d60-9f2c-e74bdec1ab07" providerId="ADAL" clId="{D08FB5C2-6823-4F5F-B393-47CEDF3FF8C5}" dt="2022-09-05T03:50:51.599" v="799" actId="1076"/>
          <ac:spMkLst>
            <pc:docMk/>
            <pc:sldMk cId="2626120111" sldId="286"/>
            <ac:spMk id="7" creationId="{00000000-0000-0000-0000-000000000000}"/>
          </ac:spMkLst>
        </pc:spChg>
      </pc:sldChg>
      <pc:sldChg chg="del">
        <pc:chgData name="TAN Mei Yi [Harrisdale Senior High School]" userId="f9f029c9-d743-4d60-9f2c-e74bdec1ab07" providerId="ADAL" clId="{D08FB5C2-6823-4F5F-B393-47CEDF3FF8C5}" dt="2022-09-05T03:33:34.209" v="27" actId="47"/>
        <pc:sldMkLst>
          <pc:docMk/>
          <pc:sldMk cId="150179232" sldId="303"/>
        </pc:sldMkLst>
      </pc:sldChg>
      <pc:sldChg chg="del">
        <pc:chgData name="TAN Mei Yi [Harrisdale Senior High School]" userId="f9f029c9-d743-4d60-9f2c-e74bdec1ab07" providerId="ADAL" clId="{D08FB5C2-6823-4F5F-B393-47CEDF3FF8C5}" dt="2022-09-05T03:33:35.274" v="28" actId="47"/>
        <pc:sldMkLst>
          <pc:docMk/>
          <pc:sldMk cId="2053278162" sldId="304"/>
        </pc:sldMkLst>
      </pc:sldChg>
      <pc:sldChg chg="del">
        <pc:chgData name="TAN Mei Yi [Harrisdale Senior High School]" userId="f9f029c9-d743-4d60-9f2c-e74bdec1ab07" providerId="ADAL" clId="{D08FB5C2-6823-4F5F-B393-47CEDF3FF8C5}" dt="2022-09-05T03:33:36.740" v="30" actId="47"/>
        <pc:sldMkLst>
          <pc:docMk/>
          <pc:sldMk cId="3044576151" sldId="305"/>
        </pc:sldMkLst>
      </pc:sldChg>
      <pc:sldChg chg="del">
        <pc:chgData name="TAN Mei Yi [Harrisdale Senior High School]" userId="f9f029c9-d743-4d60-9f2c-e74bdec1ab07" providerId="ADAL" clId="{D08FB5C2-6823-4F5F-B393-47CEDF3FF8C5}" dt="2022-09-05T03:33:37.852" v="31" actId="47"/>
        <pc:sldMkLst>
          <pc:docMk/>
          <pc:sldMk cId="2776288669" sldId="306"/>
        </pc:sldMkLst>
      </pc:sldChg>
      <pc:sldChg chg="del">
        <pc:chgData name="TAN Mei Yi [Harrisdale Senior High School]" userId="f9f029c9-d743-4d60-9f2c-e74bdec1ab07" providerId="ADAL" clId="{D08FB5C2-6823-4F5F-B393-47CEDF3FF8C5}" dt="2022-09-05T03:33:38.780" v="32" actId="47"/>
        <pc:sldMkLst>
          <pc:docMk/>
          <pc:sldMk cId="4084470132" sldId="308"/>
        </pc:sldMkLst>
      </pc:sldChg>
      <pc:sldChg chg="add ord">
        <pc:chgData name="TAN Mei Yi [Harrisdale Senior High School]" userId="f9f029c9-d743-4d60-9f2c-e74bdec1ab07" providerId="ADAL" clId="{D08FB5C2-6823-4F5F-B393-47CEDF3FF8C5}" dt="2022-09-05T03:49:46.161" v="793"/>
        <pc:sldMkLst>
          <pc:docMk/>
          <pc:sldMk cId="738891559" sldId="309"/>
        </pc:sldMkLst>
      </pc:sldChg>
      <pc:sldChg chg="del">
        <pc:chgData name="TAN Mei Yi [Harrisdale Senior High School]" userId="f9f029c9-d743-4d60-9f2c-e74bdec1ab07" providerId="ADAL" clId="{D08FB5C2-6823-4F5F-B393-47CEDF3FF8C5}" dt="2022-09-05T03:33:35.921" v="29" actId="47"/>
        <pc:sldMkLst>
          <pc:docMk/>
          <pc:sldMk cId="514711407" sldId="316"/>
        </pc:sldMkLst>
      </pc:sldChg>
      <pc:sldChg chg="del">
        <pc:chgData name="TAN Mei Yi [Harrisdale Senior High School]" userId="f9f029c9-d743-4d60-9f2c-e74bdec1ab07" providerId="ADAL" clId="{D08FB5C2-6823-4F5F-B393-47CEDF3FF8C5}" dt="2022-09-05T03:33:41.066" v="35" actId="47"/>
        <pc:sldMkLst>
          <pc:docMk/>
          <pc:sldMk cId="4089983790" sldId="317"/>
        </pc:sldMkLst>
      </pc:sldChg>
      <pc:sldChg chg="del">
        <pc:chgData name="TAN Mei Yi [Harrisdale Senior High School]" userId="f9f029c9-d743-4d60-9f2c-e74bdec1ab07" providerId="ADAL" clId="{D08FB5C2-6823-4F5F-B393-47CEDF3FF8C5}" dt="2022-09-05T03:33:41.871" v="36" actId="47"/>
        <pc:sldMkLst>
          <pc:docMk/>
          <pc:sldMk cId="162605911" sldId="318"/>
        </pc:sldMkLst>
      </pc:sldChg>
      <pc:sldChg chg="modSp mod">
        <pc:chgData name="TAN Mei Yi [Harrisdale Senior High School]" userId="f9f029c9-d743-4d60-9f2c-e74bdec1ab07" providerId="ADAL" clId="{D08FB5C2-6823-4F5F-B393-47CEDF3FF8C5}" dt="2022-09-05T03:35:10.349" v="44" actId="20577"/>
        <pc:sldMkLst>
          <pc:docMk/>
          <pc:sldMk cId="437418498" sldId="320"/>
        </pc:sldMkLst>
        <pc:spChg chg="mod">
          <ac:chgData name="TAN Mei Yi [Harrisdale Senior High School]" userId="f9f029c9-d743-4d60-9f2c-e74bdec1ab07" providerId="ADAL" clId="{D08FB5C2-6823-4F5F-B393-47CEDF3FF8C5}" dt="2022-09-05T03:35:10.349" v="44" actId="20577"/>
          <ac:spMkLst>
            <pc:docMk/>
            <pc:sldMk cId="437418498" sldId="320"/>
            <ac:spMk id="12" creationId="{00000000-0000-0000-0000-000000000000}"/>
          </ac:spMkLst>
        </pc:spChg>
      </pc:sldChg>
      <pc:sldChg chg="addSp delSp modSp add mod delAnim modAnim">
        <pc:chgData name="TAN Mei Yi [Harrisdale Senior High School]" userId="f9f029c9-d743-4d60-9f2c-e74bdec1ab07" providerId="ADAL" clId="{D08FB5C2-6823-4F5F-B393-47CEDF3FF8C5}" dt="2022-09-05T03:45:18.200" v="525" actId="1076"/>
        <pc:sldMkLst>
          <pc:docMk/>
          <pc:sldMk cId="3104745158" sldId="321"/>
        </pc:sldMkLst>
        <pc:spChg chg="mod">
          <ac:chgData name="TAN Mei Yi [Harrisdale Senior High School]" userId="f9f029c9-d743-4d60-9f2c-e74bdec1ab07" providerId="ADAL" clId="{D08FB5C2-6823-4F5F-B393-47CEDF3FF8C5}" dt="2022-09-05T03:38:06.748" v="229" actId="20577"/>
          <ac:spMkLst>
            <pc:docMk/>
            <pc:sldMk cId="3104745158" sldId="321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39:28.920" v="303" actId="1076"/>
          <ac:spMkLst>
            <pc:docMk/>
            <pc:sldMk cId="3104745158" sldId="321"/>
            <ac:spMk id="5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35:33.437" v="60" actId="20577"/>
          <ac:spMkLst>
            <pc:docMk/>
            <pc:sldMk cId="3104745158" sldId="321"/>
            <ac:spMk id="6" creationId="{E5C747CD-46AA-4BD2-BCA0-578F2EE2BD29}"/>
          </ac:spMkLst>
        </pc:spChg>
        <pc:spChg chg="mod">
          <ac:chgData name="TAN Mei Yi [Harrisdale Senior High School]" userId="f9f029c9-d743-4d60-9f2c-e74bdec1ab07" providerId="ADAL" clId="{D08FB5C2-6823-4F5F-B393-47CEDF3FF8C5}" dt="2022-09-05T03:40:17.147" v="378" actId="1076"/>
          <ac:spMkLst>
            <pc:docMk/>
            <pc:sldMk cId="3104745158" sldId="321"/>
            <ac:spMk id="8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40:06.071" v="356" actId="20577"/>
          <ac:spMkLst>
            <pc:docMk/>
            <pc:sldMk cId="3104745158" sldId="321"/>
            <ac:spMk id="10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40:31.281" v="398" actId="1076"/>
          <ac:spMkLst>
            <pc:docMk/>
            <pc:sldMk cId="3104745158" sldId="321"/>
            <ac:spMk id="11" creationId="{00000000-0000-0000-0000-000000000000}"/>
          </ac:spMkLst>
        </pc:spChg>
        <pc:spChg chg="del mod">
          <ac:chgData name="TAN Mei Yi [Harrisdale Senior High School]" userId="f9f029c9-d743-4d60-9f2c-e74bdec1ab07" providerId="ADAL" clId="{D08FB5C2-6823-4F5F-B393-47CEDF3FF8C5}" dt="2022-09-05T03:40:35.187" v="399" actId="478"/>
          <ac:spMkLst>
            <pc:docMk/>
            <pc:sldMk cId="3104745158" sldId="321"/>
            <ac:spMk id="12" creationId="{00000000-0000-0000-0000-000000000000}"/>
          </ac:spMkLst>
        </pc:spChg>
        <pc:spChg chg="del mod">
          <ac:chgData name="TAN Mei Yi [Harrisdale Senior High School]" userId="f9f029c9-d743-4d60-9f2c-e74bdec1ab07" providerId="ADAL" clId="{D08FB5C2-6823-4F5F-B393-47CEDF3FF8C5}" dt="2022-09-05T03:40:35.187" v="399" actId="478"/>
          <ac:spMkLst>
            <pc:docMk/>
            <pc:sldMk cId="3104745158" sldId="321"/>
            <ac:spMk id="13" creationId="{00000000-0000-0000-0000-000000000000}"/>
          </ac:spMkLst>
        </pc:spChg>
        <pc:spChg chg="del mod">
          <ac:chgData name="TAN Mei Yi [Harrisdale Senior High School]" userId="f9f029c9-d743-4d60-9f2c-e74bdec1ab07" providerId="ADAL" clId="{D08FB5C2-6823-4F5F-B393-47CEDF3FF8C5}" dt="2022-09-05T03:40:35.187" v="399" actId="478"/>
          <ac:spMkLst>
            <pc:docMk/>
            <pc:sldMk cId="3104745158" sldId="321"/>
            <ac:spMk id="15" creationId="{00000000-0000-0000-0000-000000000000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43:24.272" v="412" actId="1076"/>
          <ac:spMkLst>
            <pc:docMk/>
            <pc:sldMk cId="3104745158" sldId="321"/>
            <ac:spMk id="38" creationId="{34B076C9-3619-CFF6-1E09-FCFC8D28BBBD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44:40.086" v="490" actId="1076"/>
          <ac:spMkLst>
            <pc:docMk/>
            <pc:sldMk cId="3104745158" sldId="321"/>
            <ac:spMk id="39" creationId="{C5253201-2158-B581-B1A1-351461AC7CE2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44:59.290" v="499" actId="1076"/>
          <ac:spMkLst>
            <pc:docMk/>
            <pc:sldMk cId="3104745158" sldId="321"/>
            <ac:spMk id="40" creationId="{BDD5B6A3-D300-51AC-6D5A-E2449BF3EEF7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45:18.200" v="525" actId="1076"/>
          <ac:spMkLst>
            <pc:docMk/>
            <pc:sldMk cId="3104745158" sldId="321"/>
            <ac:spMk id="41" creationId="{A6D6023E-26AE-483F-5C67-255BCAEDB8B6}"/>
          </ac:spMkLst>
        </pc:spChg>
        <pc:grpChg chg="mod">
          <ac:chgData name="TAN Mei Yi [Harrisdale Senior High School]" userId="f9f029c9-d743-4d60-9f2c-e74bdec1ab07" providerId="ADAL" clId="{D08FB5C2-6823-4F5F-B393-47CEDF3FF8C5}" dt="2022-09-05T03:38:49.944" v="283"/>
          <ac:grpSpMkLst>
            <pc:docMk/>
            <pc:sldMk cId="3104745158" sldId="321"/>
            <ac:grpSpMk id="24" creationId="{D6B02610-03E8-ED1F-9F13-433EF47E4A53}"/>
          </ac:grpSpMkLst>
        </pc:grpChg>
        <pc:grpChg chg="mod">
          <ac:chgData name="TAN Mei Yi [Harrisdale Senior High School]" userId="f9f029c9-d743-4d60-9f2c-e74bdec1ab07" providerId="ADAL" clId="{D08FB5C2-6823-4F5F-B393-47CEDF3FF8C5}" dt="2022-09-05T03:38:49.944" v="283"/>
          <ac:grpSpMkLst>
            <pc:docMk/>
            <pc:sldMk cId="3104745158" sldId="321"/>
            <ac:grpSpMk id="25" creationId="{6C7F04A9-C83D-E9A0-0E04-D2DE70C9D920}"/>
          </ac:grpSpMkLst>
        </pc:grpChg>
        <pc:grpChg chg="mod">
          <ac:chgData name="TAN Mei Yi [Harrisdale Senior High School]" userId="f9f029c9-d743-4d60-9f2c-e74bdec1ab07" providerId="ADAL" clId="{D08FB5C2-6823-4F5F-B393-47CEDF3FF8C5}" dt="2022-09-05T03:38:49.944" v="283"/>
          <ac:grpSpMkLst>
            <pc:docMk/>
            <pc:sldMk cId="3104745158" sldId="321"/>
            <ac:grpSpMk id="26" creationId="{37E576A8-63BF-262D-644D-1D2D6DEEEE3C}"/>
          </ac:grpSpMkLst>
        </pc:grpChg>
        <pc:grpChg chg="del mod">
          <ac:chgData name="TAN Mei Yi [Harrisdale Senior High School]" userId="f9f029c9-d743-4d60-9f2c-e74bdec1ab07" providerId="ADAL" clId="{D08FB5C2-6823-4F5F-B393-47CEDF3FF8C5}" dt="2022-09-05T03:38:54.153" v="289"/>
          <ac:grpSpMkLst>
            <pc:docMk/>
            <pc:sldMk cId="3104745158" sldId="321"/>
            <ac:grpSpMk id="31" creationId="{56F9F0D4-FA46-AC82-307F-4A49E92EC589}"/>
          </ac:grpSpMkLst>
        </pc:grpChg>
        <pc:grpChg chg="mod">
          <ac:chgData name="TAN Mei Yi [Harrisdale Senior High School]" userId="f9f029c9-d743-4d60-9f2c-e74bdec1ab07" providerId="ADAL" clId="{D08FB5C2-6823-4F5F-B393-47CEDF3FF8C5}" dt="2022-09-05T03:39:09.274" v="300"/>
          <ac:grpSpMkLst>
            <pc:docMk/>
            <pc:sldMk cId="3104745158" sldId="321"/>
            <ac:grpSpMk id="37" creationId="{87573DEC-BC6D-4D0D-719B-CFCFECA7938B}"/>
          </ac:grpSpMkLst>
        </pc:grp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2" creationId="{B7B63D07-A62B-BFA8-94CC-D4F4DD27D531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3" creationId="{933CD775-DCEB-DD90-8828-F9D881EA6EBE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7" creationId="{ACAB3BAC-CBD1-FF71-F3B9-81991561C7F8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9" creationId="{35D7A65A-C2D1-1FF7-5157-E39C8BC44832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14" creationId="{61F346AE-1FF3-2FD5-DD75-91C6D612CAE6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16" creationId="{50374BA0-AE47-9280-B14F-DB7A29DD966C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17" creationId="{97643328-A785-4974-07AD-B270B62C783E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18" creationId="{59A83B4D-B33D-7E94-57AF-89FC3653A093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19" creationId="{E3E6500B-2C2D-E4E2-C352-BDDE3584E5F3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20" creationId="{B105A2EB-74E6-8C82-7683-74BE8471AB98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21" creationId="{4A5DA877-4B65-8D27-618C-1E581FD1582A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22" creationId="{452880AB-F8E9-B49E-1574-015400E8DEFB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8:49.944" v="283"/>
          <ac:inkMkLst>
            <pc:docMk/>
            <pc:sldMk cId="3104745158" sldId="321"/>
            <ac:inkMk id="23" creationId="{C1BCF00E-1572-2E4B-B59A-0D6A57BEEFAC}"/>
          </ac:inkMkLst>
        </pc:inkChg>
        <pc:inkChg chg="add del">
          <ac:chgData name="TAN Mei Yi [Harrisdale Senior High School]" userId="f9f029c9-d743-4d60-9f2c-e74bdec1ab07" providerId="ADAL" clId="{D08FB5C2-6823-4F5F-B393-47CEDF3FF8C5}" dt="2022-09-05T03:38:54.156" v="292"/>
          <ac:inkMkLst>
            <pc:docMk/>
            <pc:sldMk cId="3104745158" sldId="321"/>
            <ac:inkMk id="27" creationId="{3CC6F854-8033-AB8F-D667-62E6A70F01CE}"/>
          </ac:inkMkLst>
        </pc:inkChg>
        <pc:inkChg chg="add del">
          <ac:chgData name="TAN Mei Yi [Harrisdale Senior High School]" userId="f9f029c9-d743-4d60-9f2c-e74bdec1ab07" providerId="ADAL" clId="{D08FB5C2-6823-4F5F-B393-47CEDF3FF8C5}" dt="2022-09-05T03:38:54.155" v="291"/>
          <ac:inkMkLst>
            <pc:docMk/>
            <pc:sldMk cId="3104745158" sldId="321"/>
            <ac:inkMk id="28" creationId="{3E5FE9A6-0F77-0CF0-EA73-E80FBA6B1BA3}"/>
          </ac:inkMkLst>
        </pc:inkChg>
        <pc:inkChg chg="add del mod">
          <ac:chgData name="TAN Mei Yi [Harrisdale Senior High School]" userId="f9f029c9-d743-4d60-9f2c-e74bdec1ab07" providerId="ADAL" clId="{D08FB5C2-6823-4F5F-B393-47CEDF3FF8C5}" dt="2022-09-05T03:38:54.153" v="289"/>
          <ac:inkMkLst>
            <pc:docMk/>
            <pc:sldMk cId="3104745158" sldId="321"/>
            <ac:inkMk id="29" creationId="{21ECB9DA-8145-65A4-7AF0-0528B27B6162}"/>
          </ac:inkMkLst>
        </pc:inkChg>
        <pc:inkChg chg="add del mod">
          <ac:chgData name="TAN Mei Yi [Harrisdale Senior High School]" userId="f9f029c9-d743-4d60-9f2c-e74bdec1ab07" providerId="ADAL" clId="{D08FB5C2-6823-4F5F-B393-47CEDF3FF8C5}" dt="2022-09-05T03:38:54.154" v="290"/>
          <ac:inkMkLst>
            <pc:docMk/>
            <pc:sldMk cId="3104745158" sldId="321"/>
            <ac:inkMk id="30" creationId="{054E2197-7062-FC21-E0FB-A2800820BD71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9:09.274" v="300"/>
          <ac:inkMkLst>
            <pc:docMk/>
            <pc:sldMk cId="3104745158" sldId="321"/>
            <ac:inkMk id="32" creationId="{785EF2BC-CEBF-4A90-9603-5B0C471E0ABE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9:09.274" v="300"/>
          <ac:inkMkLst>
            <pc:docMk/>
            <pc:sldMk cId="3104745158" sldId="321"/>
            <ac:inkMk id="33" creationId="{1EF665BE-35FA-8495-0E1A-1EBA25498AC9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9:09.274" v="300"/>
          <ac:inkMkLst>
            <pc:docMk/>
            <pc:sldMk cId="3104745158" sldId="321"/>
            <ac:inkMk id="34" creationId="{765330D2-529B-30E9-DDE3-51C016EB6AA0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9:09.274" v="300"/>
          <ac:inkMkLst>
            <pc:docMk/>
            <pc:sldMk cId="3104745158" sldId="321"/>
            <ac:inkMk id="35" creationId="{086940C2-B75E-2145-0BA5-39FA22D66DA6}"/>
          </ac:inkMkLst>
        </pc:inkChg>
        <pc:inkChg chg="add mod">
          <ac:chgData name="TAN Mei Yi [Harrisdale Senior High School]" userId="f9f029c9-d743-4d60-9f2c-e74bdec1ab07" providerId="ADAL" clId="{D08FB5C2-6823-4F5F-B393-47CEDF3FF8C5}" dt="2022-09-05T03:39:09.274" v="300"/>
          <ac:inkMkLst>
            <pc:docMk/>
            <pc:sldMk cId="3104745158" sldId="321"/>
            <ac:inkMk id="36" creationId="{FDB1FB3B-92CD-932A-96D4-CB01C2F998DE}"/>
          </ac:inkMkLst>
        </pc:inkChg>
      </pc:sldChg>
      <pc:sldChg chg="del">
        <pc:chgData name="TAN Mei Yi [Harrisdale Senior High School]" userId="f9f029c9-d743-4d60-9f2c-e74bdec1ab07" providerId="ADAL" clId="{D08FB5C2-6823-4F5F-B393-47CEDF3FF8C5}" dt="2022-09-05T03:33:39.538" v="33" actId="47"/>
        <pc:sldMkLst>
          <pc:docMk/>
          <pc:sldMk cId="954269364" sldId="322"/>
        </pc:sldMkLst>
      </pc:sldChg>
      <pc:sldChg chg="addSp delSp modSp add mod delAnim modAnim">
        <pc:chgData name="TAN Mei Yi [Harrisdale Senior High School]" userId="f9f029c9-d743-4d60-9f2c-e74bdec1ab07" providerId="ADAL" clId="{D08FB5C2-6823-4F5F-B393-47CEDF3FF8C5}" dt="2022-09-05T03:52:23.014" v="911" actId="6549"/>
        <pc:sldMkLst>
          <pc:docMk/>
          <pc:sldMk cId="2428539486" sldId="322"/>
        </pc:sldMkLst>
        <pc:spChg chg="mod">
          <ac:chgData name="TAN Mei Yi [Harrisdale Senior High School]" userId="f9f029c9-d743-4d60-9f2c-e74bdec1ab07" providerId="ADAL" clId="{D08FB5C2-6823-4F5F-B393-47CEDF3FF8C5}" dt="2022-09-05T03:52:23.014" v="911" actId="6549"/>
          <ac:spMkLst>
            <pc:docMk/>
            <pc:sldMk cId="2428539486" sldId="322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47:03.418" v="652" actId="20577"/>
          <ac:spMkLst>
            <pc:docMk/>
            <pc:sldMk cId="2428539486" sldId="322"/>
            <ac:spMk id="5" creationId="{00000000-0000-0000-0000-000000000000}"/>
          </ac:spMkLst>
        </pc:spChg>
        <pc:spChg chg="del">
          <ac:chgData name="TAN Mei Yi [Harrisdale Senior High School]" userId="f9f029c9-d743-4d60-9f2c-e74bdec1ab07" providerId="ADAL" clId="{D08FB5C2-6823-4F5F-B393-47CEDF3FF8C5}" dt="2022-09-05T03:47:56.179" v="709" actId="478"/>
          <ac:spMkLst>
            <pc:docMk/>
            <pc:sldMk cId="2428539486" sldId="322"/>
            <ac:spMk id="8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47:50.574" v="708" actId="20577"/>
          <ac:spMkLst>
            <pc:docMk/>
            <pc:sldMk cId="2428539486" sldId="322"/>
            <ac:spMk id="10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49:33.623" v="791" actId="1076"/>
          <ac:spMkLst>
            <pc:docMk/>
            <pc:sldMk cId="2428539486" sldId="322"/>
            <ac:spMk id="11" creationId="{00000000-0000-0000-0000-000000000000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49:30.096" v="790" actId="478"/>
          <ac:spMkLst>
            <pc:docMk/>
            <pc:sldMk cId="2428539486" sldId="322"/>
            <ac:spMk id="12" creationId="{EABCADAD-78DD-F221-E5C8-1E27748EB2A1}"/>
          </ac:spMkLst>
        </pc:spChg>
        <pc:spChg chg="del">
          <ac:chgData name="TAN Mei Yi [Harrisdale Senior High School]" userId="f9f029c9-d743-4d60-9f2c-e74bdec1ab07" providerId="ADAL" clId="{D08FB5C2-6823-4F5F-B393-47CEDF3FF8C5}" dt="2022-09-05T03:48:46.881" v="738" actId="478"/>
          <ac:spMkLst>
            <pc:docMk/>
            <pc:sldMk cId="2428539486" sldId="322"/>
            <ac:spMk id="38" creationId="{34B076C9-3619-CFF6-1E09-FCFC8D28BBBD}"/>
          </ac:spMkLst>
        </pc:spChg>
        <pc:spChg chg="del">
          <ac:chgData name="TAN Mei Yi [Harrisdale Senior High School]" userId="f9f029c9-d743-4d60-9f2c-e74bdec1ab07" providerId="ADAL" clId="{D08FB5C2-6823-4F5F-B393-47CEDF3FF8C5}" dt="2022-09-05T03:48:46.881" v="738" actId="478"/>
          <ac:spMkLst>
            <pc:docMk/>
            <pc:sldMk cId="2428539486" sldId="322"/>
            <ac:spMk id="39" creationId="{C5253201-2158-B581-B1A1-351461AC7CE2}"/>
          </ac:spMkLst>
        </pc:spChg>
        <pc:spChg chg="del">
          <ac:chgData name="TAN Mei Yi [Harrisdale Senior High School]" userId="f9f029c9-d743-4d60-9f2c-e74bdec1ab07" providerId="ADAL" clId="{D08FB5C2-6823-4F5F-B393-47CEDF3FF8C5}" dt="2022-09-05T03:48:46.881" v="738" actId="478"/>
          <ac:spMkLst>
            <pc:docMk/>
            <pc:sldMk cId="2428539486" sldId="322"/>
            <ac:spMk id="40" creationId="{BDD5B6A3-D300-51AC-6D5A-E2449BF3EEF7}"/>
          </ac:spMkLst>
        </pc:spChg>
        <pc:spChg chg="del">
          <ac:chgData name="TAN Mei Yi [Harrisdale Senior High School]" userId="f9f029c9-d743-4d60-9f2c-e74bdec1ab07" providerId="ADAL" clId="{D08FB5C2-6823-4F5F-B393-47CEDF3FF8C5}" dt="2022-09-05T03:48:50.039" v="739" actId="478"/>
          <ac:spMkLst>
            <pc:docMk/>
            <pc:sldMk cId="2428539486" sldId="322"/>
            <ac:spMk id="41" creationId="{A6D6023E-26AE-483F-5C67-255BCAEDB8B6}"/>
          </ac:spMkLst>
        </pc:spChg>
        <pc:grpChg chg="del">
          <ac:chgData name="TAN Mei Yi [Harrisdale Senior High School]" userId="f9f029c9-d743-4d60-9f2c-e74bdec1ab07" providerId="ADAL" clId="{D08FB5C2-6823-4F5F-B393-47CEDF3FF8C5}" dt="2022-09-05T03:45:45.216" v="527" actId="478"/>
          <ac:grpSpMkLst>
            <pc:docMk/>
            <pc:sldMk cId="2428539486" sldId="322"/>
            <ac:grpSpMk id="24" creationId="{D6B02610-03E8-ED1F-9F13-433EF47E4A53}"/>
          </ac:grpSpMkLst>
        </pc:grpChg>
        <pc:grpChg chg="del">
          <ac:chgData name="TAN Mei Yi [Harrisdale Senior High School]" userId="f9f029c9-d743-4d60-9f2c-e74bdec1ab07" providerId="ADAL" clId="{D08FB5C2-6823-4F5F-B393-47CEDF3FF8C5}" dt="2022-09-05T03:45:45.216" v="527" actId="478"/>
          <ac:grpSpMkLst>
            <pc:docMk/>
            <pc:sldMk cId="2428539486" sldId="322"/>
            <ac:grpSpMk id="25" creationId="{6C7F04A9-C83D-E9A0-0E04-D2DE70C9D920}"/>
          </ac:grpSpMkLst>
        </pc:grpChg>
        <pc:grpChg chg="del">
          <ac:chgData name="TAN Mei Yi [Harrisdale Senior High School]" userId="f9f029c9-d743-4d60-9f2c-e74bdec1ab07" providerId="ADAL" clId="{D08FB5C2-6823-4F5F-B393-47CEDF3FF8C5}" dt="2022-09-05T03:45:45.216" v="527" actId="478"/>
          <ac:grpSpMkLst>
            <pc:docMk/>
            <pc:sldMk cId="2428539486" sldId="322"/>
            <ac:grpSpMk id="26" creationId="{37E576A8-63BF-262D-644D-1D2D6DEEEE3C}"/>
          </ac:grpSpMkLst>
        </pc:grpChg>
        <pc:grpChg chg="del">
          <ac:chgData name="TAN Mei Yi [Harrisdale Senior High School]" userId="f9f029c9-d743-4d60-9f2c-e74bdec1ab07" providerId="ADAL" clId="{D08FB5C2-6823-4F5F-B393-47CEDF3FF8C5}" dt="2022-09-05T03:45:45.216" v="527" actId="478"/>
          <ac:grpSpMkLst>
            <pc:docMk/>
            <pc:sldMk cId="2428539486" sldId="322"/>
            <ac:grpSpMk id="37" creationId="{87573DEC-BC6D-4D0D-719B-CFCFECA7938B}"/>
          </ac:grpSpMkLst>
        </pc:grpChg>
      </pc:sldChg>
      <pc:sldChg chg="del">
        <pc:chgData name="TAN Mei Yi [Harrisdale Senior High School]" userId="f9f029c9-d743-4d60-9f2c-e74bdec1ab07" providerId="ADAL" clId="{D08FB5C2-6823-4F5F-B393-47CEDF3FF8C5}" dt="2022-09-05T03:33:40.283" v="34" actId="47"/>
        <pc:sldMkLst>
          <pc:docMk/>
          <pc:sldMk cId="695205777" sldId="323"/>
        </pc:sldMkLst>
      </pc:sldChg>
      <pc:sldChg chg="addSp delSp modSp add mod ord delAnim modAnim">
        <pc:chgData name="TAN Mei Yi [Harrisdale Senior High School]" userId="f9f029c9-d743-4d60-9f2c-e74bdec1ab07" providerId="ADAL" clId="{D08FB5C2-6823-4F5F-B393-47CEDF3FF8C5}" dt="2022-09-05T04:03:23.869" v="1420" actId="14100"/>
        <pc:sldMkLst>
          <pc:docMk/>
          <pc:sldMk cId="2313031948" sldId="323"/>
        </pc:sldMkLst>
        <pc:spChg chg="del">
          <ac:chgData name="TAN Mei Yi [Harrisdale Senior High School]" userId="f9f029c9-d743-4d60-9f2c-e74bdec1ab07" providerId="ADAL" clId="{D08FB5C2-6823-4F5F-B393-47CEDF3FF8C5}" dt="2022-09-05T03:52:12.846" v="909" actId="478"/>
          <ac:spMkLst>
            <pc:docMk/>
            <pc:sldMk cId="2313031948" sldId="323"/>
            <ac:spMk id="3" creationId="{00000000-0000-0000-0000-000000000000}"/>
          </ac:spMkLst>
        </pc:spChg>
        <pc:spChg chg="del">
          <ac:chgData name="TAN Mei Yi [Harrisdale Senior High School]" userId="f9f029c9-d743-4d60-9f2c-e74bdec1ab07" providerId="ADAL" clId="{D08FB5C2-6823-4F5F-B393-47CEDF3FF8C5}" dt="2022-09-05T03:51:52.262" v="897" actId="478"/>
          <ac:spMkLst>
            <pc:docMk/>
            <pc:sldMk cId="2313031948" sldId="323"/>
            <ac:spMk id="4" creationId="{00000000-0000-0000-0000-000000000000}"/>
          </ac:spMkLst>
        </pc:spChg>
        <pc:spChg chg="del">
          <ac:chgData name="TAN Mei Yi [Harrisdale Senior High School]" userId="f9f029c9-d743-4d60-9f2c-e74bdec1ab07" providerId="ADAL" clId="{D08FB5C2-6823-4F5F-B393-47CEDF3FF8C5}" dt="2022-09-05T03:51:52.262" v="897" actId="478"/>
          <ac:spMkLst>
            <pc:docMk/>
            <pc:sldMk cId="2313031948" sldId="323"/>
            <ac:spMk id="5" creationId="{00000000-0000-0000-0000-000000000000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52:03.388" v="908" actId="478"/>
          <ac:spMkLst>
            <pc:docMk/>
            <pc:sldMk cId="2313031948" sldId="323"/>
            <ac:spMk id="6" creationId="{0B5F42F0-F25F-FE30-0FAD-B9A7A6FF1E60}"/>
          </ac:spMkLst>
        </pc:spChg>
        <pc:spChg chg="del">
          <ac:chgData name="TAN Mei Yi [Harrisdale Senior High School]" userId="f9f029c9-d743-4d60-9f2c-e74bdec1ab07" providerId="ADAL" clId="{D08FB5C2-6823-4F5F-B393-47CEDF3FF8C5}" dt="2022-09-05T03:51:52.262" v="897" actId="478"/>
          <ac:spMkLst>
            <pc:docMk/>
            <pc:sldMk cId="2313031948" sldId="323"/>
            <ac:spMk id="7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3:55:43.002" v="1012" actId="14100"/>
          <ac:spMkLst>
            <pc:docMk/>
            <pc:sldMk cId="2313031948" sldId="323"/>
            <ac:spMk id="8" creationId="{72FD72F0-D346-4484-930F-8042CBD15A4A}"/>
          </ac:spMkLst>
        </pc:spChg>
        <pc:spChg chg="del">
          <ac:chgData name="TAN Mei Yi [Harrisdale Senior High School]" userId="f9f029c9-d743-4d60-9f2c-e74bdec1ab07" providerId="ADAL" clId="{D08FB5C2-6823-4F5F-B393-47CEDF3FF8C5}" dt="2022-09-05T03:52:00.997" v="907" actId="478"/>
          <ac:spMkLst>
            <pc:docMk/>
            <pc:sldMk cId="2313031948" sldId="323"/>
            <ac:spMk id="9" creationId="{00000000-0000-0000-0000-000000000000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52:15.300" v="910" actId="478"/>
          <ac:spMkLst>
            <pc:docMk/>
            <pc:sldMk cId="2313031948" sldId="323"/>
            <ac:spMk id="11" creationId="{DC2B1BA7-678F-990E-947B-378A4CD807EA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57:33.784" v="1116"/>
          <ac:spMkLst>
            <pc:docMk/>
            <pc:sldMk cId="2313031948" sldId="323"/>
            <ac:spMk id="12" creationId="{BB6A8939-847E-46AF-4D0B-A7C771D27A47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55:47.819" v="1015" actId="478"/>
          <ac:spMkLst>
            <pc:docMk/>
            <pc:sldMk cId="2313031948" sldId="323"/>
            <ac:spMk id="13" creationId="{3F88806A-4545-8839-B67A-9C894F80BDC2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55:55.601" v="1017" actId="1076"/>
          <ac:spMkLst>
            <pc:docMk/>
            <pc:sldMk cId="2313031948" sldId="323"/>
            <ac:spMk id="14" creationId="{5A6BA337-CAF5-EFB2-C647-DD1EAAFA4437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3:57:03.009" v="1104" actId="14100"/>
          <ac:spMkLst>
            <pc:docMk/>
            <pc:sldMk cId="2313031948" sldId="323"/>
            <ac:spMk id="15" creationId="{D9D692FB-633D-ED4B-7DC9-B4049EA20A3A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56:48.825" v="1091"/>
          <ac:spMkLst>
            <pc:docMk/>
            <pc:sldMk cId="2313031948" sldId="323"/>
            <ac:spMk id="16" creationId="{E64E66F5-5967-098D-1BEE-9C39A226F2B4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17" creationId="{9A7763EA-D0F6-1BAA-8387-23D92026C887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18" creationId="{D975A105-B20B-222D-17B4-B834918A1FAD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3:58:11.448" v="1150"/>
          <ac:spMkLst>
            <pc:docMk/>
            <pc:sldMk cId="2313031948" sldId="323"/>
            <ac:spMk id="19" creationId="{37B756EE-CBC6-152E-C656-523547C1513F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0" creationId="{771131E0-B589-D200-18EA-9747E0EDA314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1" creationId="{592B0CEF-C38D-44C0-B4AB-91AC646236B9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2" creationId="{BC71C3DC-3BE7-AC57-80F9-D6189B266CC6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3" creationId="{10F1B69C-F4F3-2E21-958B-BDF6EADEAF39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4" creationId="{BC005077-957C-3A49-BADA-11E08356FE7D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5" creationId="{E48428C0-F819-F13D-63C9-52262A384C51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1.362" v="1408" actId="1076"/>
          <ac:spMkLst>
            <pc:docMk/>
            <pc:sldMk cId="2313031948" sldId="323"/>
            <ac:spMk id="26" creationId="{0C1C37B1-A06C-EFE7-2132-3E8F5069D83C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15.509" v="1409" actId="1076"/>
          <ac:spMkLst>
            <pc:docMk/>
            <pc:sldMk cId="2313031948" sldId="323"/>
            <ac:spMk id="27" creationId="{1E02857C-FF44-F607-53BB-C5E293836F1B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3:23.869" v="1420" actId="14100"/>
          <ac:spMkLst>
            <pc:docMk/>
            <pc:sldMk cId="2313031948" sldId="323"/>
            <ac:spMk id="28" creationId="{597F9C53-1710-6BD7-DACA-9F8FC38E6193}"/>
          </ac:spMkLst>
        </pc:spChg>
      </pc:sldChg>
      <pc:sldChg chg="addSp delSp modSp add mod delAnim modAnim">
        <pc:chgData name="TAN Mei Yi [Harrisdale Senior High School]" userId="f9f029c9-d743-4d60-9f2c-e74bdec1ab07" providerId="ADAL" clId="{D08FB5C2-6823-4F5F-B393-47CEDF3FF8C5}" dt="2022-09-05T04:16:12.263" v="1977" actId="14100"/>
        <pc:sldMkLst>
          <pc:docMk/>
          <pc:sldMk cId="119995116" sldId="324"/>
        </pc:sldMkLst>
        <pc:spChg chg="add mod">
          <ac:chgData name="TAN Mei Yi [Harrisdale Senior High School]" userId="f9f029c9-d743-4d60-9f2c-e74bdec1ab07" providerId="ADAL" clId="{D08FB5C2-6823-4F5F-B393-47CEDF3FF8C5}" dt="2022-09-05T04:07:30.070" v="1524" actId="1076"/>
          <ac:spMkLst>
            <pc:docMk/>
            <pc:sldMk cId="119995116" sldId="324"/>
            <ac:spMk id="2" creationId="{331FA5BD-4DE7-F98C-5969-08DF7CB15735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2:04.935" v="1889" actId="20577"/>
          <ac:spMkLst>
            <pc:docMk/>
            <pc:sldMk cId="119995116" sldId="324"/>
            <ac:spMk id="3" creationId="{4051E428-691D-39B0-849B-40921DEF1CFA}"/>
          </ac:spMkLst>
        </pc:spChg>
        <pc:spChg chg="mod">
          <ac:chgData name="TAN Mei Yi [Harrisdale Senior High School]" userId="f9f029c9-d743-4d60-9f2c-e74bdec1ab07" providerId="ADAL" clId="{D08FB5C2-6823-4F5F-B393-47CEDF3FF8C5}" dt="2022-09-05T04:07:21.107" v="1521" actId="14100"/>
          <ac:spMkLst>
            <pc:docMk/>
            <pc:sldMk cId="119995116" sldId="324"/>
            <ac:spMk id="4" creationId="{00000000-0000-0000-0000-000000000000}"/>
          </ac:spMkLst>
        </pc:spChg>
        <pc:spChg chg="del">
          <ac:chgData name="TAN Mei Yi [Harrisdale Senior High School]" userId="f9f029c9-d743-4d60-9f2c-e74bdec1ab07" providerId="ADAL" clId="{D08FB5C2-6823-4F5F-B393-47CEDF3FF8C5}" dt="2022-09-05T04:07:24.014" v="1522" actId="478"/>
          <ac:spMkLst>
            <pc:docMk/>
            <pc:sldMk cId="119995116" sldId="324"/>
            <ac:spMk id="5" creationId="{00000000-0000-0000-0000-000000000000}"/>
          </ac:spMkLst>
        </pc:spChg>
        <pc:spChg chg="mod">
          <ac:chgData name="TAN Mei Yi [Harrisdale Senior High School]" userId="f9f029c9-d743-4d60-9f2c-e74bdec1ab07" providerId="ADAL" clId="{D08FB5C2-6823-4F5F-B393-47CEDF3FF8C5}" dt="2022-09-05T04:05:14.298" v="1440" actId="20577"/>
          <ac:spMkLst>
            <pc:docMk/>
            <pc:sldMk cId="119995116" sldId="324"/>
            <ac:spMk id="6" creationId="{E5C747CD-46AA-4BD2-BCA0-578F2EE2BD29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8:47.156" v="1588" actId="1076"/>
          <ac:spMkLst>
            <pc:docMk/>
            <pc:sldMk cId="119995116" sldId="324"/>
            <ac:spMk id="7" creationId="{B3B7DE3A-448B-3A10-8F82-5DBB2296244B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09:32.741" v="1733" actId="1076"/>
          <ac:spMkLst>
            <pc:docMk/>
            <pc:sldMk cId="119995116" sldId="324"/>
            <ac:spMk id="8" creationId="{29EA5A85-926B-47EA-F70F-425FEB70AE77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0:08.714" v="1806" actId="1076"/>
          <ac:spMkLst>
            <pc:docMk/>
            <pc:sldMk cId="119995116" sldId="324"/>
            <ac:spMk id="9" creationId="{5F730F65-4944-41D0-5B64-1DDEF627EA8C}"/>
          </ac:spMkLst>
        </pc:spChg>
        <pc:spChg chg="del">
          <ac:chgData name="TAN Mei Yi [Harrisdale Senior High School]" userId="f9f029c9-d743-4d60-9f2c-e74bdec1ab07" providerId="ADAL" clId="{D08FB5C2-6823-4F5F-B393-47CEDF3FF8C5}" dt="2022-09-05T04:07:24.014" v="1522" actId="478"/>
          <ac:spMkLst>
            <pc:docMk/>
            <pc:sldMk cId="119995116" sldId="324"/>
            <ac:spMk id="10" creationId="{00000000-0000-0000-0000-000000000000}"/>
          </ac:spMkLst>
        </pc:spChg>
        <pc:spChg chg="del">
          <ac:chgData name="TAN Mei Yi [Harrisdale Senior High School]" userId="f9f029c9-d743-4d60-9f2c-e74bdec1ab07" providerId="ADAL" clId="{D08FB5C2-6823-4F5F-B393-47CEDF3FF8C5}" dt="2022-09-05T04:07:24.014" v="1522" actId="478"/>
          <ac:spMkLst>
            <pc:docMk/>
            <pc:sldMk cId="119995116" sldId="324"/>
            <ac:spMk id="11" creationId="{00000000-0000-0000-0000-000000000000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5:33.576" v="1940" actId="20577"/>
          <ac:spMkLst>
            <pc:docMk/>
            <pc:sldMk cId="119995116" sldId="324"/>
            <ac:spMk id="12" creationId="{1D094CEB-18D8-FA39-8C1C-F125F5BCDB2F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4:10:13.952" v="1816"/>
          <ac:spMkLst>
            <pc:docMk/>
            <pc:sldMk cId="119995116" sldId="324"/>
            <ac:spMk id="13" creationId="{42A82A41-1173-FEC5-5027-A3B18C473C0A}"/>
          </ac:spMkLst>
        </pc:spChg>
        <pc:spChg chg="add del mod">
          <ac:chgData name="TAN Mei Yi [Harrisdale Senior High School]" userId="f9f029c9-d743-4d60-9f2c-e74bdec1ab07" providerId="ADAL" clId="{D08FB5C2-6823-4F5F-B393-47CEDF3FF8C5}" dt="2022-09-05T04:11:35.332" v="1881" actId="478"/>
          <ac:spMkLst>
            <pc:docMk/>
            <pc:sldMk cId="119995116" sldId="324"/>
            <ac:spMk id="14" creationId="{92C7EAA5-B264-B0FD-815B-DCA630C1C69E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5:27.493" v="1937" actId="1076"/>
          <ac:spMkLst>
            <pc:docMk/>
            <pc:sldMk cId="119995116" sldId="324"/>
            <ac:spMk id="15" creationId="{EFB8BEF8-63C3-EF66-4358-2E3F41DD2A49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1:56.176" v="1886" actId="1076"/>
          <ac:spMkLst>
            <pc:docMk/>
            <pc:sldMk cId="119995116" sldId="324"/>
            <ac:spMk id="16" creationId="{6A20E425-6D0D-373F-99AF-9071B7C62BC4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2:14.882" v="1899" actId="20577"/>
          <ac:spMkLst>
            <pc:docMk/>
            <pc:sldMk cId="119995116" sldId="324"/>
            <ac:spMk id="17" creationId="{A5337BA1-2CCB-4AC4-62D5-B99CE63B0562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3:09.461" v="1917" actId="1076"/>
          <ac:spMkLst>
            <pc:docMk/>
            <pc:sldMk cId="119995116" sldId="324"/>
            <ac:spMk id="18" creationId="{29EA953A-FBAF-3FE9-33D8-2F5D42ED9C23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3:24.674" v="1928" actId="1076"/>
          <ac:spMkLst>
            <pc:docMk/>
            <pc:sldMk cId="119995116" sldId="324"/>
            <ac:spMk id="19" creationId="{F6E9D6AA-4DBD-AD51-8620-8ED90B624712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5:51.381" v="1964" actId="20577"/>
          <ac:spMkLst>
            <pc:docMk/>
            <pc:sldMk cId="119995116" sldId="324"/>
            <ac:spMk id="20" creationId="{6A373CD8-43B7-3080-8A2E-3B45607AC810}"/>
          </ac:spMkLst>
        </pc:spChg>
        <pc:spChg chg="add mod">
          <ac:chgData name="TAN Mei Yi [Harrisdale Senior High School]" userId="f9f029c9-d743-4d60-9f2c-e74bdec1ab07" providerId="ADAL" clId="{D08FB5C2-6823-4F5F-B393-47CEDF3FF8C5}" dt="2022-09-05T04:16:12.263" v="1977" actId="14100"/>
          <ac:spMkLst>
            <pc:docMk/>
            <pc:sldMk cId="119995116" sldId="324"/>
            <ac:spMk id="21" creationId="{2A8768F2-CBF7-5A69-9F76-CFF7DFA35985}"/>
          </ac:spMkLst>
        </pc:spChg>
      </pc:sldChg>
    </pc:docChg>
  </pc:docChgLst>
  <pc:docChgLst>
    <pc:chgData name="TAN Mei Yi [Harrisdale Senior High School]" userId="f9f029c9-d743-4d60-9f2c-e74bdec1ab07" providerId="ADAL" clId="{5334697D-E5AB-4CC0-841E-87BB009C59EC}"/>
    <pc:docChg chg="undo custSel addSld delSld modSld">
      <pc:chgData name="TAN Mei Yi [Harrisdale Senior High School]" userId="f9f029c9-d743-4d60-9f2c-e74bdec1ab07" providerId="ADAL" clId="{5334697D-E5AB-4CC0-841E-87BB009C59EC}" dt="2022-09-06T05:01:17.358" v="2051" actId="20577"/>
      <pc:docMkLst>
        <pc:docMk/>
      </pc:docMkLst>
      <pc:sldChg chg="modSp mod">
        <pc:chgData name="TAN Mei Yi [Harrisdale Senior High School]" userId="f9f029c9-d743-4d60-9f2c-e74bdec1ab07" providerId="ADAL" clId="{5334697D-E5AB-4CC0-841E-87BB009C59EC}" dt="2022-09-05T04:48:10.408" v="35" actId="20577"/>
        <pc:sldMkLst>
          <pc:docMk/>
          <pc:sldMk cId="4084730109" sldId="256"/>
        </pc:sldMkLst>
        <pc:spChg chg="mod">
          <ac:chgData name="TAN Mei Yi [Harrisdale Senior High School]" userId="f9f029c9-d743-4d60-9f2c-e74bdec1ab07" providerId="ADAL" clId="{5334697D-E5AB-4CC0-841E-87BB009C59EC}" dt="2022-09-05T04:48:10.408" v="35" actId="20577"/>
          <ac:spMkLst>
            <pc:docMk/>
            <pc:sldMk cId="4084730109" sldId="256"/>
            <ac:spMk id="3" creationId="{00000000-0000-0000-0000-000000000000}"/>
          </ac:spMkLst>
        </pc:spChg>
      </pc:sldChg>
      <pc:sldChg chg="del">
        <pc:chgData name="TAN Mei Yi [Harrisdale Senior High School]" userId="f9f029c9-d743-4d60-9f2c-e74bdec1ab07" providerId="ADAL" clId="{5334697D-E5AB-4CC0-841E-87BB009C59EC}" dt="2022-09-05T04:52:14.809" v="190" actId="47"/>
        <pc:sldMkLst>
          <pc:docMk/>
          <pc:sldMk cId="4265261980" sldId="260"/>
        </pc:sldMkLst>
      </pc:sldChg>
      <pc:sldChg chg="addSp delSp modSp add mod delAnim modAnim">
        <pc:chgData name="TAN Mei Yi [Harrisdale Senior High School]" userId="f9f029c9-d743-4d60-9f2c-e74bdec1ab07" providerId="ADAL" clId="{5334697D-E5AB-4CC0-841E-87BB009C59EC}" dt="2022-09-06T04:55:30.839" v="1795" actId="14100"/>
        <pc:sldMkLst>
          <pc:docMk/>
          <pc:sldMk cId="1649820902" sldId="265"/>
        </pc:sldMkLst>
        <pc:spChg chg="add mod">
          <ac:chgData name="TAN Mei Yi [Harrisdale Senior High School]" userId="f9f029c9-d743-4d60-9f2c-e74bdec1ab07" providerId="ADAL" clId="{5334697D-E5AB-4CC0-841E-87BB009C59EC}" dt="2022-09-06T04:51:49.642" v="1570" actId="1076"/>
          <ac:spMkLst>
            <pc:docMk/>
            <pc:sldMk cId="1649820902" sldId="265"/>
            <ac:spMk id="2" creationId="{19B0438C-F44A-51C5-53DB-18FE2BD6AF27}"/>
          </ac:spMkLst>
        </pc:spChg>
        <pc:spChg chg="mod">
          <ac:chgData name="TAN Mei Yi [Harrisdale Senior High School]" userId="f9f029c9-d743-4d60-9f2c-e74bdec1ab07" providerId="ADAL" clId="{5334697D-E5AB-4CC0-841E-87BB009C59EC}" dt="2022-09-06T04:51:45.712" v="1569" actId="403"/>
          <ac:spMkLst>
            <pc:docMk/>
            <pc:sldMk cId="1649820902" sldId="265"/>
            <ac:spMk id="3" creationId="{00000000-0000-0000-0000-000000000000}"/>
          </ac:spMkLst>
        </pc:spChg>
        <pc:spChg chg="add del mod">
          <ac:chgData name="TAN Mei Yi [Harrisdale Senior High School]" userId="f9f029c9-d743-4d60-9f2c-e74bdec1ab07" providerId="ADAL" clId="{5334697D-E5AB-4CC0-841E-87BB009C59EC}" dt="2022-09-06T04:48:50.076" v="1360"/>
          <ac:spMkLst>
            <pc:docMk/>
            <pc:sldMk cId="1649820902" sldId="265"/>
            <ac:spMk id="4" creationId="{401C8C6F-BBA9-CFE4-790F-A03BB558830C}"/>
          </ac:spMkLst>
        </pc:spChg>
        <pc:spChg chg="del">
          <ac:chgData name="TAN Mei Yi [Harrisdale Senior High School]" userId="f9f029c9-d743-4d60-9f2c-e74bdec1ab07" providerId="ADAL" clId="{5334697D-E5AB-4CC0-841E-87BB009C59EC}" dt="2022-09-06T04:48:17.253" v="1302" actId="478"/>
          <ac:spMkLst>
            <pc:docMk/>
            <pc:sldMk cId="1649820902" sldId="265"/>
            <ac:spMk id="5" creationId="{00000000-0000-0000-0000-000000000000}"/>
          </ac:spMkLst>
        </pc:spChg>
        <pc:spChg chg="mod">
          <ac:chgData name="TAN Mei Yi [Harrisdale Senior High School]" userId="f9f029c9-d743-4d60-9f2c-e74bdec1ab07" providerId="ADAL" clId="{5334697D-E5AB-4CC0-841E-87BB009C59EC}" dt="2022-09-06T04:51:09.164" v="1495" actId="20577"/>
          <ac:spMkLst>
            <pc:docMk/>
            <pc:sldMk cId="1649820902" sldId="265"/>
            <ac:spMk id="6" creationId="{E5C747CD-46AA-4BD2-BCA0-578F2EE2BD29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4:51:54.428" v="1571" actId="1076"/>
          <ac:spMkLst>
            <pc:docMk/>
            <pc:sldMk cId="1649820902" sldId="265"/>
            <ac:spMk id="7" creationId="{DD8265C7-B043-0909-9473-05F0324408FC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4:52:36.405" v="1582" actId="1076"/>
          <ac:spMkLst>
            <pc:docMk/>
            <pc:sldMk cId="1649820902" sldId="265"/>
            <ac:spMk id="8" creationId="{6BF06506-D408-1ACB-6E64-81CD74E81AF6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4:53:04.066" v="1599" actId="1076"/>
          <ac:spMkLst>
            <pc:docMk/>
            <pc:sldMk cId="1649820902" sldId="265"/>
            <ac:spMk id="9" creationId="{3EBF823F-BAA6-7129-CC97-25DC1A943AF8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4:55:30.839" v="1795" actId="14100"/>
          <ac:spMkLst>
            <pc:docMk/>
            <pc:sldMk cId="1649820902" sldId="265"/>
            <ac:spMk id="10" creationId="{73BA4F4F-20BA-DE92-8834-1F7A645A8754}"/>
          </ac:spMkLst>
        </pc:spChg>
      </pc:sldChg>
      <pc:sldChg chg="del">
        <pc:chgData name="TAN Mei Yi [Harrisdale Senior High School]" userId="f9f029c9-d743-4d60-9f2c-e74bdec1ab07" providerId="ADAL" clId="{5334697D-E5AB-4CC0-841E-87BB009C59EC}" dt="2022-09-05T04:52:14.809" v="190" actId="47"/>
        <pc:sldMkLst>
          <pc:docMk/>
          <pc:sldMk cId="2388584294" sldId="266"/>
        </pc:sldMkLst>
      </pc:sldChg>
      <pc:sldChg chg="modSp add mod">
        <pc:chgData name="TAN Mei Yi [Harrisdale Senior High School]" userId="f9f029c9-d743-4d60-9f2c-e74bdec1ab07" providerId="ADAL" clId="{5334697D-E5AB-4CC0-841E-87BB009C59EC}" dt="2022-09-06T02:30:36.599" v="689" actId="20577"/>
        <pc:sldMkLst>
          <pc:docMk/>
          <pc:sldMk cId="3198166593" sldId="279"/>
        </pc:sldMkLst>
        <pc:spChg chg="mod">
          <ac:chgData name="TAN Mei Yi [Harrisdale Senior High School]" userId="f9f029c9-d743-4d60-9f2c-e74bdec1ab07" providerId="ADAL" clId="{5334697D-E5AB-4CC0-841E-87BB009C59EC}" dt="2022-09-06T02:30:36.599" v="689" actId="20577"/>
          <ac:spMkLst>
            <pc:docMk/>
            <pc:sldMk cId="3198166593" sldId="279"/>
            <ac:spMk id="4" creationId="{72FD72F0-D346-4484-930F-8042CBD15A4A}"/>
          </ac:spMkLst>
        </pc:spChg>
      </pc:sldChg>
      <pc:sldChg chg="addSp delSp modSp mod delAnim modAnim">
        <pc:chgData name="TAN Mei Yi [Harrisdale Senior High School]" userId="f9f029c9-d743-4d60-9f2c-e74bdec1ab07" providerId="ADAL" clId="{5334697D-E5AB-4CC0-841E-87BB009C59EC}" dt="2022-09-05T05:12:11.789" v="379" actId="1076"/>
        <pc:sldMkLst>
          <pc:docMk/>
          <pc:sldMk cId="3435920941" sldId="280"/>
        </pc:sldMkLst>
        <pc:spChg chg="del">
          <ac:chgData name="TAN Mei Yi [Harrisdale Senior High School]" userId="f9f029c9-d743-4d60-9f2c-e74bdec1ab07" providerId="ADAL" clId="{5334697D-E5AB-4CC0-841E-87BB009C59EC}" dt="2022-09-05T04:50:07.199" v="50" actId="478"/>
          <ac:spMkLst>
            <pc:docMk/>
            <pc:sldMk cId="3435920941" sldId="280"/>
            <ac:spMk id="2" creationId="{00000000-0000-0000-0000-000000000000}"/>
          </ac:spMkLst>
        </pc:spChg>
        <pc:spChg chg="mod">
          <ac:chgData name="TAN Mei Yi [Harrisdale Senior High School]" userId="f9f029c9-d743-4d60-9f2c-e74bdec1ab07" providerId="ADAL" clId="{5334697D-E5AB-4CC0-841E-87BB009C59EC}" dt="2022-09-05T04:59:54.883" v="195" actId="14100"/>
          <ac:spMkLst>
            <pc:docMk/>
            <pc:sldMk cId="3435920941" sldId="280"/>
            <ac:spMk id="3" creationId="{00000000-0000-0000-0000-000000000000}"/>
          </ac:spMkLst>
        </pc:spChg>
        <pc:spChg chg="add del mod">
          <ac:chgData name="TAN Mei Yi [Harrisdale Senior High School]" userId="f9f029c9-d743-4d60-9f2c-e74bdec1ab07" providerId="ADAL" clId="{5334697D-E5AB-4CC0-841E-87BB009C59EC}" dt="2022-09-05T04:50:09.709" v="51" actId="478"/>
          <ac:spMkLst>
            <pc:docMk/>
            <pc:sldMk cId="3435920941" sldId="280"/>
            <ac:spMk id="5" creationId="{CF9F164B-F36C-23DE-80E5-2423B7F4688B}"/>
          </ac:spMkLst>
        </pc:spChg>
        <pc:spChg chg="add mod">
          <ac:chgData name="TAN Mei Yi [Harrisdale Senior High School]" userId="f9f029c9-d743-4d60-9f2c-e74bdec1ab07" providerId="ADAL" clId="{5334697D-E5AB-4CC0-841E-87BB009C59EC}" dt="2022-09-05T04:59:56.500" v="196" actId="1076"/>
          <ac:spMkLst>
            <pc:docMk/>
            <pc:sldMk cId="3435920941" sldId="280"/>
            <ac:spMk id="6" creationId="{5A3CA056-E78E-C63D-7A44-4C48EF21CD27}"/>
          </ac:spMkLst>
        </pc:spChg>
        <pc:spChg chg="mod">
          <ac:chgData name="TAN Mei Yi [Harrisdale Senior High School]" userId="f9f029c9-d743-4d60-9f2c-e74bdec1ab07" providerId="ADAL" clId="{5334697D-E5AB-4CC0-841E-87BB009C59EC}" dt="2022-09-05T04:50:04.775" v="49" actId="20577"/>
          <ac:spMkLst>
            <pc:docMk/>
            <pc:sldMk cId="3435920941" sldId="280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5334697D-E5AB-4CC0-841E-87BB009C59EC}" dt="2022-09-05T05:09:31.717" v="366" actId="20577"/>
          <ac:spMkLst>
            <pc:docMk/>
            <pc:sldMk cId="3435920941" sldId="280"/>
            <ac:spMk id="10" creationId="{CCC0328F-65C5-8DF5-75C4-96087A5D604A}"/>
          </ac:spMkLst>
        </pc:spChg>
        <pc:spChg chg="add del mod">
          <ac:chgData name="TAN Mei Yi [Harrisdale Senior High School]" userId="f9f029c9-d743-4d60-9f2c-e74bdec1ab07" providerId="ADAL" clId="{5334697D-E5AB-4CC0-841E-87BB009C59EC}" dt="2022-09-05T05:05:54.535" v="258"/>
          <ac:spMkLst>
            <pc:docMk/>
            <pc:sldMk cId="3435920941" sldId="280"/>
            <ac:spMk id="11" creationId="{A2302461-76C2-EB75-B3E6-3F75201F15A4}"/>
          </ac:spMkLst>
        </pc:spChg>
        <pc:spChg chg="add mod">
          <ac:chgData name="TAN Mei Yi [Harrisdale Senior High School]" userId="f9f029c9-d743-4d60-9f2c-e74bdec1ab07" providerId="ADAL" clId="{5334697D-E5AB-4CC0-841E-87BB009C59EC}" dt="2022-09-05T05:09:36.981" v="367" actId="1076"/>
          <ac:spMkLst>
            <pc:docMk/>
            <pc:sldMk cId="3435920941" sldId="280"/>
            <ac:spMk id="12" creationId="{A99721F5-4835-747C-4231-94B0C97CC7B4}"/>
          </ac:spMkLst>
        </pc:spChg>
        <pc:spChg chg="add del mod">
          <ac:chgData name="TAN Mei Yi [Harrisdale Senior High School]" userId="f9f029c9-d743-4d60-9f2c-e74bdec1ab07" providerId="ADAL" clId="{5334697D-E5AB-4CC0-841E-87BB009C59EC}" dt="2022-09-05T05:07:16.559" v="304"/>
          <ac:spMkLst>
            <pc:docMk/>
            <pc:sldMk cId="3435920941" sldId="280"/>
            <ac:spMk id="13" creationId="{911A2CB8-0161-C780-6807-D8E0B42E4C00}"/>
          </ac:spMkLst>
        </pc:spChg>
        <pc:spChg chg="add mod">
          <ac:chgData name="TAN Mei Yi [Harrisdale Senior High School]" userId="f9f029c9-d743-4d60-9f2c-e74bdec1ab07" providerId="ADAL" clId="{5334697D-E5AB-4CC0-841E-87BB009C59EC}" dt="2022-09-05T05:09:47.805" v="373" actId="20577"/>
          <ac:spMkLst>
            <pc:docMk/>
            <pc:sldMk cId="3435920941" sldId="280"/>
            <ac:spMk id="14" creationId="{48D0F5BD-DB60-C41D-6B78-9468D02FFD0E}"/>
          </ac:spMkLst>
        </pc:spChg>
        <pc:spChg chg="add mod">
          <ac:chgData name="TAN Mei Yi [Harrisdale Senior High School]" userId="f9f029c9-d743-4d60-9f2c-e74bdec1ab07" providerId="ADAL" clId="{5334697D-E5AB-4CC0-841E-87BB009C59EC}" dt="2022-09-05T05:12:11.789" v="379" actId="1076"/>
          <ac:spMkLst>
            <pc:docMk/>
            <pc:sldMk cId="3435920941" sldId="280"/>
            <ac:spMk id="15" creationId="{5AD49A5B-B53C-2A85-3A60-C9E7FEA590F2}"/>
          </ac:spMkLst>
        </pc:spChg>
        <pc:picChg chg="add mod">
          <ac:chgData name="TAN Mei Yi [Harrisdale Senior High School]" userId="f9f029c9-d743-4d60-9f2c-e74bdec1ab07" providerId="ADAL" clId="{5334697D-E5AB-4CC0-841E-87BB009C59EC}" dt="2022-09-05T05:04:52.400" v="200"/>
          <ac:picMkLst>
            <pc:docMk/>
            <pc:sldMk cId="3435920941" sldId="280"/>
            <ac:picMk id="9" creationId="{D3B32E33-743B-1D16-FB95-5274FAB9E81F}"/>
          </ac:picMkLst>
        </pc:picChg>
        <pc:inkChg chg="del">
          <ac:chgData name="TAN Mei Yi [Harrisdale Senior High School]" userId="f9f029c9-d743-4d60-9f2c-e74bdec1ab07" providerId="ADAL" clId="{5334697D-E5AB-4CC0-841E-87BB009C59EC}" dt="2022-09-05T04:50:15.293" v="53" actId="478"/>
          <ac:inkMkLst>
            <pc:docMk/>
            <pc:sldMk cId="3435920941" sldId="280"/>
            <ac:inkMk id="28" creationId="{00000000-0000-0000-0000-000000000000}"/>
          </ac:inkMkLst>
        </pc:inkChg>
        <pc:inkChg chg="del">
          <ac:chgData name="TAN Mei Yi [Harrisdale Senior High School]" userId="f9f029c9-d743-4d60-9f2c-e74bdec1ab07" providerId="ADAL" clId="{5334697D-E5AB-4CC0-841E-87BB009C59EC}" dt="2022-09-05T04:50:17.445" v="54" actId="478"/>
          <ac:inkMkLst>
            <pc:docMk/>
            <pc:sldMk cId="3435920941" sldId="280"/>
            <ac:inkMk id="43" creationId="{00000000-0000-0000-0000-000000000000}"/>
          </ac:inkMkLst>
        </pc:inkChg>
      </pc:sldChg>
      <pc:sldChg chg="del">
        <pc:chgData name="TAN Mei Yi [Harrisdale Senior High School]" userId="f9f029c9-d743-4d60-9f2c-e74bdec1ab07" providerId="ADAL" clId="{5334697D-E5AB-4CC0-841E-87BB009C59EC}" dt="2022-09-05T04:52:14.809" v="190" actId="47"/>
        <pc:sldMkLst>
          <pc:docMk/>
          <pc:sldMk cId="79129893" sldId="281"/>
        </pc:sldMkLst>
      </pc:sldChg>
      <pc:sldChg chg="del">
        <pc:chgData name="TAN Mei Yi [Harrisdale Senior High School]" userId="f9f029c9-d743-4d60-9f2c-e74bdec1ab07" providerId="ADAL" clId="{5334697D-E5AB-4CC0-841E-87BB009C59EC}" dt="2022-09-06T05:00:55.434" v="1992" actId="47"/>
        <pc:sldMkLst>
          <pc:docMk/>
          <pc:sldMk cId="2626120111" sldId="286"/>
        </pc:sldMkLst>
      </pc:sldChg>
      <pc:sldChg chg="del">
        <pc:chgData name="TAN Mei Yi [Harrisdale Senior High School]" userId="f9f029c9-d743-4d60-9f2c-e74bdec1ab07" providerId="ADAL" clId="{5334697D-E5AB-4CC0-841E-87BB009C59EC}" dt="2022-09-06T05:00:55.434" v="1992" actId="47"/>
        <pc:sldMkLst>
          <pc:docMk/>
          <pc:sldMk cId="738891559" sldId="309"/>
        </pc:sldMkLst>
      </pc:sldChg>
      <pc:sldChg chg="modSp mod">
        <pc:chgData name="TAN Mei Yi [Harrisdale Senior High School]" userId="f9f029c9-d743-4d60-9f2c-e74bdec1ab07" providerId="ADAL" clId="{5334697D-E5AB-4CC0-841E-87BB009C59EC}" dt="2022-09-06T05:01:17.358" v="2051" actId="20577"/>
        <pc:sldMkLst>
          <pc:docMk/>
          <pc:sldMk cId="437418498" sldId="320"/>
        </pc:sldMkLst>
        <pc:spChg chg="mod">
          <ac:chgData name="TAN Mei Yi [Harrisdale Senior High School]" userId="f9f029c9-d743-4d60-9f2c-e74bdec1ab07" providerId="ADAL" clId="{5334697D-E5AB-4CC0-841E-87BB009C59EC}" dt="2022-09-06T05:01:17.358" v="2051" actId="20577"/>
          <ac:spMkLst>
            <pc:docMk/>
            <pc:sldMk cId="437418498" sldId="320"/>
            <ac:spMk id="12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5334697D-E5AB-4CC0-841E-87BB009C59EC}" dt="2022-09-06T02:38:20.061" v="1023" actId="1035"/>
        <pc:sldMkLst>
          <pc:docMk/>
          <pc:sldMk cId="3104745158" sldId="321"/>
        </pc:sldMkLst>
        <pc:spChg chg="mod">
          <ac:chgData name="TAN Mei Yi [Harrisdale Senior High School]" userId="f9f029c9-d743-4d60-9f2c-e74bdec1ab07" providerId="ADAL" clId="{5334697D-E5AB-4CC0-841E-87BB009C59EC}" dt="2022-09-06T02:33:34.790" v="842" actId="20577"/>
          <ac:spMkLst>
            <pc:docMk/>
            <pc:sldMk cId="3104745158" sldId="321"/>
            <ac:spMk id="4" creationId="{00000000-0000-0000-0000-000000000000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5" creationId="{00000000-0000-0000-0000-000000000000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8" creationId="{00000000-0000-0000-0000-000000000000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10" creationId="{00000000-0000-0000-0000-000000000000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11" creationId="{00000000-0000-0000-0000-000000000000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6:48.281" v="936" actId="1035"/>
          <ac:spMkLst>
            <pc:docMk/>
            <pc:sldMk cId="3104745158" sldId="321"/>
            <ac:spMk id="27" creationId="{97F271CA-8794-9A07-70E2-86F2C18F4CDF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6:42.332" v="926" actId="1076"/>
          <ac:spMkLst>
            <pc:docMk/>
            <pc:sldMk cId="3104745158" sldId="321"/>
            <ac:spMk id="28" creationId="{43DEE0AB-2CEF-2242-3FB9-8D0F483A6F98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6:45.065" v="930" actId="1036"/>
          <ac:spMkLst>
            <pc:docMk/>
            <pc:sldMk cId="3104745158" sldId="321"/>
            <ac:spMk id="29" creationId="{21732737-7245-4FE4-416F-2827666AED6D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8:20.061" v="1023" actId="1035"/>
          <ac:spMkLst>
            <pc:docMk/>
            <pc:sldMk cId="3104745158" sldId="321"/>
            <ac:spMk id="30" creationId="{06BFEA6C-B543-0340-7F7F-594D9AC4850B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8:18.049" v="1020" actId="1035"/>
          <ac:spMkLst>
            <pc:docMk/>
            <pc:sldMk cId="3104745158" sldId="321"/>
            <ac:spMk id="31" creationId="{D5B4FF21-43AB-A76C-8F82-1B9C0C0937AC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38" creationId="{34B076C9-3619-CFF6-1E09-FCFC8D28BBBD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39" creationId="{C5253201-2158-B581-B1A1-351461AC7CE2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40" creationId="{BDD5B6A3-D300-51AC-6D5A-E2449BF3EEF7}"/>
          </ac:spMkLst>
        </pc:spChg>
        <pc:spChg chg="del">
          <ac:chgData name="TAN Mei Yi [Harrisdale Senior High School]" userId="f9f029c9-d743-4d60-9f2c-e74bdec1ab07" providerId="ADAL" clId="{5334697D-E5AB-4CC0-841E-87BB009C59EC}" dt="2022-09-06T02:32:00.970" v="690" actId="478"/>
          <ac:spMkLst>
            <pc:docMk/>
            <pc:sldMk cId="3104745158" sldId="321"/>
            <ac:spMk id="41" creationId="{A6D6023E-26AE-483F-5C67-255BCAEDB8B6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6:58.534" v="940" actId="1076"/>
          <ac:spMkLst>
            <pc:docMk/>
            <pc:sldMk cId="3104745158" sldId="321"/>
            <ac:spMk id="42" creationId="{47DD335D-7CB1-0455-A2A2-E442FB450594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6:58.534" v="940" actId="1076"/>
          <ac:spMkLst>
            <pc:docMk/>
            <pc:sldMk cId="3104745158" sldId="321"/>
            <ac:spMk id="43" creationId="{414B6FF7-1295-3997-BC77-E7A3E002E6E1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2.060" v="942" actId="1076"/>
          <ac:spMkLst>
            <pc:docMk/>
            <pc:sldMk cId="3104745158" sldId="321"/>
            <ac:spMk id="44" creationId="{A71B26A6-3197-B9EE-A3A6-32F5B111CA40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2.060" v="942" actId="1076"/>
          <ac:spMkLst>
            <pc:docMk/>
            <pc:sldMk cId="3104745158" sldId="321"/>
            <ac:spMk id="45" creationId="{67231FD1-F873-43FC-D81F-957E0D4C116E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5.147" v="944" actId="1076"/>
          <ac:spMkLst>
            <pc:docMk/>
            <pc:sldMk cId="3104745158" sldId="321"/>
            <ac:spMk id="46" creationId="{BC69B680-C73F-C522-5130-8CB887EF9C5F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5.147" v="944" actId="1076"/>
          <ac:spMkLst>
            <pc:docMk/>
            <pc:sldMk cId="3104745158" sldId="321"/>
            <ac:spMk id="47" creationId="{E0BEC5A0-3D3E-B1B8-46DD-191A2A3DD909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8.845" v="946" actId="1076"/>
          <ac:spMkLst>
            <pc:docMk/>
            <pc:sldMk cId="3104745158" sldId="321"/>
            <ac:spMk id="48" creationId="{D86B9242-5727-18B6-C231-7C2DE28CE8CF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08.845" v="946" actId="1076"/>
          <ac:spMkLst>
            <pc:docMk/>
            <pc:sldMk cId="3104745158" sldId="321"/>
            <ac:spMk id="49" creationId="{D1579685-06F8-A807-4456-E80260B71827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12.784" v="948" actId="1076"/>
          <ac:spMkLst>
            <pc:docMk/>
            <pc:sldMk cId="3104745158" sldId="321"/>
            <ac:spMk id="50" creationId="{6511CFD3-3E11-BBA3-1ADB-CFD971DB9CB1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12.784" v="948" actId="1076"/>
          <ac:spMkLst>
            <pc:docMk/>
            <pc:sldMk cId="3104745158" sldId="321"/>
            <ac:spMk id="51" creationId="{EEC65CC8-99B9-7DF6-AD54-1057559A889B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16.787" v="950" actId="1076"/>
          <ac:spMkLst>
            <pc:docMk/>
            <pc:sldMk cId="3104745158" sldId="321"/>
            <ac:spMk id="52" creationId="{E3295B56-FECF-5501-FF1E-1184289F4547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16.787" v="950" actId="1076"/>
          <ac:spMkLst>
            <pc:docMk/>
            <pc:sldMk cId="3104745158" sldId="321"/>
            <ac:spMk id="53" creationId="{F79B2AE3-BF63-9C85-04BC-27256C9BF973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20.873" v="952" actId="1076"/>
          <ac:spMkLst>
            <pc:docMk/>
            <pc:sldMk cId="3104745158" sldId="321"/>
            <ac:spMk id="54" creationId="{25E8A7DB-84A9-5363-269D-AA517EDEC0B9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20.873" v="952" actId="1076"/>
          <ac:spMkLst>
            <pc:docMk/>
            <pc:sldMk cId="3104745158" sldId="321"/>
            <ac:spMk id="55" creationId="{6597AD6C-C195-06A6-5E5C-43CAC75FE827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24.301" v="954" actId="1076"/>
          <ac:spMkLst>
            <pc:docMk/>
            <pc:sldMk cId="3104745158" sldId="321"/>
            <ac:spMk id="56" creationId="{D406B99A-08BC-13AF-D485-B5E590DAB1AA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7:24.301" v="954" actId="1076"/>
          <ac:spMkLst>
            <pc:docMk/>
            <pc:sldMk cId="3104745158" sldId="321"/>
            <ac:spMk id="57" creationId="{92F6B292-425A-1106-DDC6-58DC6B2B7746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38:09.092" v="1017" actId="1076"/>
          <ac:spMkLst>
            <pc:docMk/>
            <pc:sldMk cId="3104745158" sldId="321"/>
            <ac:spMk id="58" creationId="{3490ED8B-5FA3-F685-ED87-3C505330237F}"/>
          </ac:spMkLst>
        </pc:spChg>
        <pc:grpChg chg="del">
          <ac:chgData name="TAN Mei Yi [Harrisdale Senior High School]" userId="f9f029c9-d743-4d60-9f2c-e74bdec1ab07" providerId="ADAL" clId="{5334697D-E5AB-4CC0-841E-87BB009C59EC}" dt="2022-09-06T02:32:03.224" v="691" actId="478"/>
          <ac:grpSpMkLst>
            <pc:docMk/>
            <pc:sldMk cId="3104745158" sldId="321"/>
            <ac:grpSpMk id="24" creationId="{D6B02610-03E8-ED1F-9F13-433EF47E4A53}"/>
          </ac:grpSpMkLst>
        </pc:grpChg>
        <pc:grpChg chg="del">
          <ac:chgData name="TAN Mei Yi [Harrisdale Senior High School]" userId="f9f029c9-d743-4d60-9f2c-e74bdec1ab07" providerId="ADAL" clId="{5334697D-E5AB-4CC0-841E-87BB009C59EC}" dt="2022-09-06T02:32:03.224" v="691" actId="478"/>
          <ac:grpSpMkLst>
            <pc:docMk/>
            <pc:sldMk cId="3104745158" sldId="321"/>
            <ac:grpSpMk id="25" creationId="{6C7F04A9-C83D-E9A0-0E04-D2DE70C9D920}"/>
          </ac:grpSpMkLst>
        </pc:grpChg>
        <pc:grpChg chg="del">
          <ac:chgData name="TAN Mei Yi [Harrisdale Senior High School]" userId="f9f029c9-d743-4d60-9f2c-e74bdec1ab07" providerId="ADAL" clId="{5334697D-E5AB-4CC0-841E-87BB009C59EC}" dt="2022-09-06T02:32:03.224" v="691" actId="478"/>
          <ac:grpSpMkLst>
            <pc:docMk/>
            <pc:sldMk cId="3104745158" sldId="321"/>
            <ac:grpSpMk id="26" creationId="{37E576A8-63BF-262D-644D-1D2D6DEEEE3C}"/>
          </ac:grpSpMkLst>
        </pc:grpChg>
        <pc:grpChg chg="del">
          <ac:chgData name="TAN Mei Yi [Harrisdale Senior High School]" userId="f9f029c9-d743-4d60-9f2c-e74bdec1ab07" providerId="ADAL" clId="{5334697D-E5AB-4CC0-841E-87BB009C59EC}" dt="2022-09-06T02:32:03.224" v="691" actId="478"/>
          <ac:grpSpMkLst>
            <pc:docMk/>
            <pc:sldMk cId="3104745158" sldId="321"/>
            <ac:grpSpMk id="37" creationId="{87573DEC-BC6D-4D0D-719B-CFCFECA7938B}"/>
          </ac:grpSpMkLst>
        </pc:grpChg>
        <pc:graphicFrameChg chg="add mod modGraphic">
          <ac:chgData name="TAN Mei Yi [Harrisdale Senior High School]" userId="f9f029c9-d743-4d60-9f2c-e74bdec1ab07" providerId="ADAL" clId="{5334697D-E5AB-4CC0-841E-87BB009C59EC}" dt="2022-09-06T02:35:43.061" v="912" actId="20577"/>
          <ac:graphicFrameMkLst>
            <pc:docMk/>
            <pc:sldMk cId="3104745158" sldId="321"/>
            <ac:graphicFrameMk id="15" creationId="{D596007C-9777-4D77-85EC-07819A3A1984}"/>
          </ac:graphicFrameMkLst>
        </pc:graphicFrameChg>
        <pc:picChg chg="add del mod modCrop">
          <ac:chgData name="TAN Mei Yi [Harrisdale Senior High School]" userId="f9f029c9-d743-4d60-9f2c-e74bdec1ab07" providerId="ADAL" clId="{5334697D-E5AB-4CC0-841E-87BB009C59EC}" dt="2022-09-06T02:37:35.046" v="956" actId="478"/>
          <ac:picMkLst>
            <pc:docMk/>
            <pc:sldMk cId="3104745158" sldId="321"/>
            <ac:picMk id="13" creationId="{E97E401C-4C78-6D97-B4A1-5FB9D7830DFD}"/>
          </ac:picMkLst>
        </pc:picChg>
      </pc:sldChg>
      <pc:sldChg chg="del">
        <pc:chgData name="TAN Mei Yi [Harrisdale Senior High School]" userId="f9f029c9-d743-4d60-9f2c-e74bdec1ab07" providerId="ADAL" clId="{5334697D-E5AB-4CC0-841E-87BB009C59EC}" dt="2022-09-06T05:00:55.434" v="1992" actId="47"/>
        <pc:sldMkLst>
          <pc:docMk/>
          <pc:sldMk cId="2428539486" sldId="322"/>
        </pc:sldMkLst>
      </pc:sldChg>
      <pc:sldChg chg="del">
        <pc:chgData name="TAN Mei Yi [Harrisdale Senior High School]" userId="f9f029c9-d743-4d60-9f2c-e74bdec1ab07" providerId="ADAL" clId="{5334697D-E5AB-4CC0-841E-87BB009C59EC}" dt="2022-09-06T05:00:55.434" v="1992" actId="47"/>
        <pc:sldMkLst>
          <pc:docMk/>
          <pc:sldMk cId="2313031948" sldId="323"/>
        </pc:sldMkLst>
      </pc:sldChg>
      <pc:sldChg chg="del">
        <pc:chgData name="TAN Mei Yi [Harrisdale Senior High School]" userId="f9f029c9-d743-4d60-9f2c-e74bdec1ab07" providerId="ADAL" clId="{5334697D-E5AB-4CC0-841E-87BB009C59EC}" dt="2022-09-06T05:00:55.434" v="1992" actId="47"/>
        <pc:sldMkLst>
          <pc:docMk/>
          <pc:sldMk cId="119995116" sldId="324"/>
        </pc:sldMkLst>
      </pc:sldChg>
      <pc:sldChg chg="addSp delSp modSp add mod delAnim modAnim">
        <pc:chgData name="TAN Mei Yi [Harrisdale Senior High School]" userId="f9f029c9-d743-4d60-9f2c-e74bdec1ab07" providerId="ADAL" clId="{5334697D-E5AB-4CC0-841E-87BB009C59EC}" dt="2022-09-05T05:22:31.486" v="673" actId="1076"/>
        <pc:sldMkLst>
          <pc:docMk/>
          <pc:sldMk cId="827979568" sldId="325"/>
        </pc:sldMkLst>
        <pc:spChg chg="mod">
          <ac:chgData name="TAN Mei Yi [Harrisdale Senior High School]" userId="f9f029c9-d743-4d60-9f2c-e74bdec1ab07" providerId="ADAL" clId="{5334697D-E5AB-4CC0-841E-87BB009C59EC}" dt="2022-09-05T05:14:26.264" v="523" actId="20577"/>
          <ac:spMkLst>
            <pc:docMk/>
            <pc:sldMk cId="827979568" sldId="325"/>
            <ac:spMk id="3" creationId="{00000000-0000-0000-0000-000000000000}"/>
          </ac:spMkLst>
        </pc:spChg>
        <pc:spChg chg="mod">
          <ac:chgData name="TAN Mei Yi [Harrisdale Senior High School]" userId="f9f029c9-d743-4d60-9f2c-e74bdec1ab07" providerId="ADAL" clId="{5334697D-E5AB-4CC0-841E-87BB009C59EC}" dt="2022-09-05T05:12:40.094" v="388" actId="20577"/>
          <ac:spMkLst>
            <pc:docMk/>
            <pc:sldMk cId="827979568" sldId="325"/>
            <ac:spMk id="8" creationId="{72FD72F0-D346-4484-930F-8042CBD15A4A}"/>
          </ac:spMkLst>
        </pc:spChg>
        <pc:spChg chg="mod">
          <ac:chgData name="TAN Mei Yi [Harrisdale Senior High School]" userId="f9f029c9-d743-4d60-9f2c-e74bdec1ab07" providerId="ADAL" clId="{5334697D-E5AB-4CC0-841E-87BB009C59EC}" dt="2022-09-05T05:21:46.433" v="642" actId="20577"/>
          <ac:spMkLst>
            <pc:docMk/>
            <pc:sldMk cId="827979568" sldId="325"/>
            <ac:spMk id="10" creationId="{CCC0328F-65C5-8DF5-75C4-96087A5D604A}"/>
          </ac:spMkLst>
        </pc:spChg>
        <pc:spChg chg="mod">
          <ac:chgData name="TAN Mei Yi [Harrisdale Senior High School]" userId="f9f029c9-d743-4d60-9f2c-e74bdec1ab07" providerId="ADAL" clId="{5334697D-E5AB-4CC0-841E-87BB009C59EC}" dt="2022-09-05T05:21:20.423" v="622" actId="20577"/>
          <ac:spMkLst>
            <pc:docMk/>
            <pc:sldMk cId="827979568" sldId="325"/>
            <ac:spMk id="12" creationId="{A99721F5-4835-747C-4231-94B0C97CC7B4}"/>
          </ac:spMkLst>
        </pc:spChg>
        <pc:spChg chg="mod">
          <ac:chgData name="TAN Mei Yi [Harrisdale Senior High School]" userId="f9f029c9-d743-4d60-9f2c-e74bdec1ab07" providerId="ADAL" clId="{5334697D-E5AB-4CC0-841E-87BB009C59EC}" dt="2022-09-05T05:20:44.255" v="594" actId="255"/>
          <ac:spMkLst>
            <pc:docMk/>
            <pc:sldMk cId="827979568" sldId="325"/>
            <ac:spMk id="14" creationId="{48D0F5BD-DB60-C41D-6B78-9468D02FFD0E}"/>
          </ac:spMkLst>
        </pc:spChg>
        <pc:spChg chg="mod">
          <ac:chgData name="TAN Mei Yi [Harrisdale Senior High School]" userId="f9f029c9-d743-4d60-9f2c-e74bdec1ab07" providerId="ADAL" clId="{5334697D-E5AB-4CC0-841E-87BB009C59EC}" dt="2022-09-05T05:22:31.486" v="673" actId="1076"/>
          <ac:spMkLst>
            <pc:docMk/>
            <pc:sldMk cId="827979568" sldId="325"/>
            <ac:spMk id="15" creationId="{5AD49A5B-B53C-2A85-3A60-C9E7FEA590F2}"/>
          </ac:spMkLst>
        </pc:spChg>
        <pc:picChg chg="add mod">
          <ac:chgData name="TAN Mei Yi [Harrisdale Senior High School]" userId="f9f029c9-d743-4d60-9f2c-e74bdec1ab07" providerId="ADAL" clId="{5334697D-E5AB-4CC0-841E-87BB009C59EC}" dt="2022-09-05T05:14:57.582" v="530"/>
          <ac:picMkLst>
            <pc:docMk/>
            <pc:sldMk cId="827979568" sldId="325"/>
            <ac:picMk id="4" creationId="{EAC647BF-FBF6-B524-C632-6203FA7CE1AC}"/>
          </ac:picMkLst>
        </pc:picChg>
        <pc:picChg chg="del">
          <ac:chgData name="TAN Mei Yi [Harrisdale Senior High School]" userId="f9f029c9-d743-4d60-9f2c-e74bdec1ab07" providerId="ADAL" clId="{5334697D-E5AB-4CC0-841E-87BB009C59EC}" dt="2022-09-05T05:14:28.462" v="524" actId="478"/>
          <ac:picMkLst>
            <pc:docMk/>
            <pc:sldMk cId="827979568" sldId="325"/>
            <ac:picMk id="9" creationId="{D3B32E33-743B-1D16-FB95-5274FAB9E81F}"/>
          </ac:picMkLst>
        </pc:picChg>
      </pc:sldChg>
      <pc:sldChg chg="addSp delSp modSp add mod delAnim modAnim">
        <pc:chgData name="TAN Mei Yi [Harrisdale Senior High School]" userId="f9f029c9-d743-4d60-9f2c-e74bdec1ab07" providerId="ADAL" clId="{5334697D-E5AB-4CC0-841E-87BB009C59EC}" dt="2022-09-06T03:09:42.474" v="1299" actId="1076"/>
        <pc:sldMkLst>
          <pc:docMk/>
          <pc:sldMk cId="1019215549" sldId="326"/>
        </pc:sldMkLst>
        <pc:spChg chg="add mod">
          <ac:chgData name="TAN Mei Yi [Harrisdale Senior High School]" userId="f9f029c9-d743-4d60-9f2c-e74bdec1ab07" providerId="ADAL" clId="{5334697D-E5AB-4CC0-841E-87BB009C59EC}" dt="2022-09-06T02:41:39.023" v="1201" actId="1076"/>
          <ac:spMkLst>
            <pc:docMk/>
            <pc:sldMk cId="1019215549" sldId="326"/>
            <ac:spMk id="2" creationId="{F08C5440-9945-31C4-1C7E-885A517C9EEC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44:52.834" v="1259" actId="27636"/>
          <ac:spMkLst>
            <pc:docMk/>
            <pc:sldMk cId="1019215549" sldId="326"/>
            <ac:spMk id="3" creationId="{2DA99EBE-D3EA-40DE-AA30-DE97E2D25D6E}"/>
          </ac:spMkLst>
        </pc:spChg>
        <pc:spChg chg="mod">
          <ac:chgData name="TAN Mei Yi [Harrisdale Senior High School]" userId="f9f029c9-d743-4d60-9f2c-e74bdec1ab07" providerId="ADAL" clId="{5334697D-E5AB-4CC0-841E-87BB009C59EC}" dt="2022-09-06T03:09:35.460" v="1295" actId="20577"/>
          <ac:spMkLst>
            <pc:docMk/>
            <pc:sldMk cId="1019215549" sldId="326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2:45:06.921" v="1272" actId="27636"/>
          <ac:spMkLst>
            <pc:docMk/>
            <pc:sldMk cId="1019215549" sldId="326"/>
            <ac:spMk id="5" creationId="{1E457901-1C03-369C-F512-F6F96181F2E0}"/>
          </ac:spMkLst>
        </pc:spChg>
        <pc:spChg chg="add mod">
          <ac:chgData name="TAN Mei Yi [Harrisdale Senior High School]" userId="f9f029c9-d743-4d60-9f2c-e74bdec1ab07" providerId="ADAL" clId="{5334697D-E5AB-4CC0-841E-87BB009C59EC}" dt="2022-09-06T03:09:42.474" v="1299" actId="1076"/>
          <ac:spMkLst>
            <pc:docMk/>
            <pc:sldMk cId="1019215549" sldId="326"/>
            <ac:spMk id="7" creationId="{10F72F18-1662-60C5-7DF4-E9DF00FFD047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27" creationId="{97F271CA-8794-9A07-70E2-86F2C18F4CDF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28" creationId="{43DEE0AB-2CEF-2242-3FB9-8D0F483A6F98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29" creationId="{21732737-7245-4FE4-416F-2827666AED6D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30" creationId="{06BFEA6C-B543-0340-7F7F-594D9AC4850B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31" creationId="{D5B4FF21-43AB-A76C-8F82-1B9C0C0937AC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2" creationId="{47DD335D-7CB1-0455-A2A2-E442FB450594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3" creationId="{414B6FF7-1295-3997-BC77-E7A3E002E6E1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4" creationId="{A71B26A6-3197-B9EE-A3A6-32F5B111CA40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5" creationId="{67231FD1-F873-43FC-D81F-957E0D4C116E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6" creationId="{BC69B680-C73F-C522-5130-8CB887EF9C5F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7" creationId="{E0BEC5A0-3D3E-B1B8-46DD-191A2A3DD909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8" creationId="{D86B9242-5727-18B6-C231-7C2DE28CE8CF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49" creationId="{D1579685-06F8-A807-4456-E80260B71827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0" creationId="{6511CFD3-3E11-BBA3-1ADB-CFD971DB9CB1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1" creationId="{EEC65CC8-99B9-7DF6-AD54-1057559A889B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2" creationId="{E3295B56-FECF-5501-FF1E-1184289F4547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3" creationId="{F79B2AE3-BF63-9C85-04BC-27256C9BF973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4" creationId="{25E8A7DB-84A9-5363-269D-AA517EDEC0B9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5" creationId="{6597AD6C-C195-06A6-5E5C-43CAC75FE827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6" creationId="{D406B99A-08BC-13AF-D485-B5E590DAB1AA}"/>
          </ac:spMkLst>
        </pc:spChg>
        <pc:spChg chg="del">
          <ac:chgData name="TAN Mei Yi [Harrisdale Senior High School]" userId="f9f029c9-d743-4d60-9f2c-e74bdec1ab07" providerId="ADAL" clId="{5334697D-E5AB-4CC0-841E-87BB009C59EC}" dt="2022-09-06T02:40:36.801" v="1138" actId="478"/>
          <ac:spMkLst>
            <pc:docMk/>
            <pc:sldMk cId="1019215549" sldId="326"/>
            <ac:spMk id="57" creationId="{92F6B292-425A-1106-DDC6-58DC6B2B7746}"/>
          </ac:spMkLst>
        </pc:spChg>
        <pc:spChg chg="mod">
          <ac:chgData name="TAN Mei Yi [Harrisdale Senior High School]" userId="f9f029c9-d743-4d60-9f2c-e74bdec1ab07" providerId="ADAL" clId="{5334697D-E5AB-4CC0-841E-87BB009C59EC}" dt="2022-09-06T02:41:10.042" v="1173" actId="1076"/>
          <ac:spMkLst>
            <pc:docMk/>
            <pc:sldMk cId="1019215549" sldId="326"/>
            <ac:spMk id="58" creationId="{3490ED8B-5FA3-F685-ED87-3C505330237F}"/>
          </ac:spMkLst>
        </pc:spChg>
        <pc:graphicFrameChg chg="del">
          <ac:chgData name="TAN Mei Yi [Harrisdale Senior High School]" userId="f9f029c9-d743-4d60-9f2c-e74bdec1ab07" providerId="ADAL" clId="{5334697D-E5AB-4CC0-841E-87BB009C59EC}" dt="2022-09-06T02:40:36.801" v="1138" actId="478"/>
          <ac:graphicFrameMkLst>
            <pc:docMk/>
            <pc:sldMk cId="1019215549" sldId="326"/>
            <ac:graphicFrameMk id="15" creationId="{D596007C-9777-4D77-85EC-07819A3A1984}"/>
          </ac:graphicFrameMkLst>
        </pc:graphicFrameChg>
      </pc:sldChg>
      <pc:sldChg chg="delSp modSp add mod delAnim">
        <pc:chgData name="TAN Mei Yi [Harrisdale Senior High School]" userId="f9f029c9-d743-4d60-9f2c-e74bdec1ab07" providerId="ADAL" clId="{5334697D-E5AB-4CC0-841E-87BB009C59EC}" dt="2022-09-06T04:59:49.810" v="1991" actId="1076"/>
        <pc:sldMkLst>
          <pc:docMk/>
          <pc:sldMk cId="2704288566" sldId="327"/>
        </pc:sldMkLst>
        <pc:spChg chg="mod">
          <ac:chgData name="TAN Mei Yi [Harrisdale Senior High School]" userId="f9f029c9-d743-4d60-9f2c-e74bdec1ab07" providerId="ADAL" clId="{5334697D-E5AB-4CC0-841E-87BB009C59EC}" dt="2022-09-06T04:59:30.489" v="1986" actId="1076"/>
          <ac:spMkLst>
            <pc:docMk/>
            <pc:sldMk cId="2704288566" sldId="327"/>
            <ac:spMk id="2" creationId="{19B0438C-F44A-51C5-53DB-18FE2BD6AF27}"/>
          </ac:spMkLst>
        </pc:spChg>
        <pc:spChg chg="mod">
          <ac:chgData name="TAN Mei Yi [Harrisdale Senior High School]" userId="f9f029c9-d743-4d60-9f2c-e74bdec1ab07" providerId="ADAL" clId="{5334697D-E5AB-4CC0-841E-87BB009C59EC}" dt="2022-09-06T04:56:23.517" v="1913" actId="20577"/>
          <ac:spMkLst>
            <pc:docMk/>
            <pc:sldMk cId="2704288566" sldId="327"/>
            <ac:spMk id="3" creationId="{00000000-0000-0000-0000-000000000000}"/>
          </ac:spMkLst>
        </pc:spChg>
        <pc:spChg chg="mod">
          <ac:chgData name="TAN Mei Yi [Harrisdale Senior High School]" userId="f9f029c9-d743-4d60-9f2c-e74bdec1ab07" providerId="ADAL" clId="{5334697D-E5AB-4CC0-841E-87BB009C59EC}" dt="2022-09-06T04:55:39.310" v="1811" actId="20577"/>
          <ac:spMkLst>
            <pc:docMk/>
            <pc:sldMk cId="2704288566" sldId="327"/>
            <ac:spMk id="6" creationId="{E5C747CD-46AA-4BD2-BCA0-578F2EE2BD29}"/>
          </ac:spMkLst>
        </pc:spChg>
        <pc:spChg chg="mod">
          <ac:chgData name="TAN Mei Yi [Harrisdale Senior High School]" userId="f9f029c9-d743-4d60-9f2c-e74bdec1ab07" providerId="ADAL" clId="{5334697D-E5AB-4CC0-841E-87BB009C59EC}" dt="2022-09-06T04:59:36.661" v="1987" actId="20577"/>
          <ac:spMkLst>
            <pc:docMk/>
            <pc:sldMk cId="2704288566" sldId="327"/>
            <ac:spMk id="7" creationId="{DD8265C7-B043-0909-9473-05F0324408FC}"/>
          </ac:spMkLst>
        </pc:spChg>
        <pc:spChg chg="del mod">
          <ac:chgData name="TAN Mei Yi [Harrisdale Senior High School]" userId="f9f029c9-d743-4d60-9f2c-e74bdec1ab07" providerId="ADAL" clId="{5334697D-E5AB-4CC0-841E-87BB009C59EC}" dt="2022-09-06T04:58:42.086" v="1968" actId="478"/>
          <ac:spMkLst>
            <pc:docMk/>
            <pc:sldMk cId="2704288566" sldId="327"/>
            <ac:spMk id="8" creationId="{6BF06506-D408-1ACB-6E64-81CD74E81AF6}"/>
          </ac:spMkLst>
        </pc:spChg>
        <pc:spChg chg="mod">
          <ac:chgData name="TAN Mei Yi [Harrisdale Senior High School]" userId="f9f029c9-d743-4d60-9f2c-e74bdec1ab07" providerId="ADAL" clId="{5334697D-E5AB-4CC0-841E-87BB009C59EC}" dt="2022-09-06T04:59:41.784" v="1989" actId="1076"/>
          <ac:spMkLst>
            <pc:docMk/>
            <pc:sldMk cId="2704288566" sldId="327"/>
            <ac:spMk id="9" creationId="{3EBF823F-BAA6-7129-CC97-25DC1A943AF8}"/>
          </ac:spMkLst>
        </pc:spChg>
        <pc:spChg chg="mod">
          <ac:chgData name="TAN Mei Yi [Harrisdale Senior High School]" userId="f9f029c9-d743-4d60-9f2c-e74bdec1ab07" providerId="ADAL" clId="{5334697D-E5AB-4CC0-841E-87BB009C59EC}" dt="2022-09-06T04:59:49.810" v="1991" actId="1076"/>
          <ac:spMkLst>
            <pc:docMk/>
            <pc:sldMk cId="2704288566" sldId="327"/>
            <ac:spMk id="10" creationId="{73BA4F4F-20BA-DE92-8834-1F7A645A8754}"/>
          </ac:spMkLst>
        </pc:spChg>
      </pc:sldChg>
    </pc:docChg>
  </pc:docChgLst>
  <pc:docChgLst>
    <pc:chgData name="TAN Mei Yi [Harrisdale Senior High School]" userId="f9f029c9-d743-4d60-9f2c-e74bdec1ab07" providerId="ADAL" clId="{C0CECA41-5237-4FB9-B836-D4036E8A87AF}"/>
    <pc:docChg chg="undo custSel addSld delSld modSld sldOrd">
      <pc:chgData name="TAN Mei Yi [Harrisdale Senior High School]" userId="f9f029c9-d743-4d60-9f2c-e74bdec1ab07" providerId="ADAL" clId="{C0CECA41-5237-4FB9-B836-D4036E8A87AF}" dt="2022-09-12T05:51:26.483" v="2657" actId="20577"/>
      <pc:docMkLst>
        <pc:docMk/>
      </pc:docMkLst>
      <pc:sldChg chg="modSp mod">
        <pc:chgData name="TAN Mei Yi [Harrisdale Senior High School]" userId="f9f029c9-d743-4d60-9f2c-e74bdec1ab07" providerId="ADAL" clId="{C0CECA41-5237-4FB9-B836-D4036E8A87AF}" dt="2022-09-12T04:28:26.671" v="30" actId="20577"/>
        <pc:sldMkLst>
          <pc:docMk/>
          <pc:sldMk cId="4084730109" sldId="256"/>
        </pc:sldMkLst>
        <pc:spChg chg="mod">
          <ac:chgData name="TAN Mei Yi [Harrisdale Senior High School]" userId="f9f029c9-d743-4d60-9f2c-e74bdec1ab07" providerId="ADAL" clId="{C0CECA41-5237-4FB9-B836-D4036E8A87AF}" dt="2022-09-12T04:28:26.671" v="30" actId="20577"/>
          <ac:spMkLst>
            <pc:docMk/>
            <pc:sldMk cId="4084730109" sldId="256"/>
            <ac:spMk id="3" creationId="{00000000-0000-0000-0000-000000000000}"/>
          </ac:spMkLst>
        </pc:spChg>
      </pc:sldChg>
      <pc:sldChg chg="modSp mod">
        <pc:chgData name="TAN Mei Yi [Harrisdale Senior High School]" userId="f9f029c9-d743-4d60-9f2c-e74bdec1ab07" providerId="ADAL" clId="{C0CECA41-5237-4FB9-B836-D4036E8A87AF}" dt="2022-09-12T04:54:46.559" v="1122" actId="20577"/>
        <pc:sldMkLst>
          <pc:docMk/>
          <pc:sldMk cId="437418498" sldId="320"/>
        </pc:sldMkLst>
        <pc:spChg chg="mod">
          <ac:chgData name="TAN Mei Yi [Harrisdale Senior High School]" userId="f9f029c9-d743-4d60-9f2c-e74bdec1ab07" providerId="ADAL" clId="{C0CECA41-5237-4FB9-B836-D4036E8A87AF}" dt="2022-09-12T04:54:46.559" v="1122" actId="20577"/>
          <ac:spMkLst>
            <pc:docMk/>
            <pc:sldMk cId="437418498" sldId="320"/>
            <ac:spMk id="12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C0CECA41-5237-4FB9-B836-D4036E8A87AF}" dt="2022-09-12T04:36:43.133" v="315" actId="14100"/>
        <pc:sldMkLst>
          <pc:docMk/>
          <pc:sldMk cId="827979568" sldId="325"/>
        </pc:sldMkLst>
        <pc:spChg chg="add mod">
          <ac:chgData name="TAN Mei Yi [Harrisdale Senior High School]" userId="f9f029c9-d743-4d60-9f2c-e74bdec1ab07" providerId="ADAL" clId="{C0CECA41-5237-4FB9-B836-D4036E8A87AF}" dt="2022-09-12T04:29:54.852" v="41" actId="1076"/>
          <ac:spMkLst>
            <pc:docMk/>
            <pc:sldMk cId="827979568" sldId="325"/>
            <ac:spMk id="2" creationId="{29B548F3-A71E-010F-422D-ED232236E04F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39.872" v="35" actId="478"/>
          <ac:spMkLst>
            <pc:docMk/>
            <pc:sldMk cId="827979568" sldId="325"/>
            <ac:spMk id="3" creationId="{00000000-0000-0000-0000-000000000000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31.522" v="32" actId="478"/>
          <ac:spMkLst>
            <pc:docMk/>
            <pc:sldMk cId="827979568" sldId="325"/>
            <ac:spMk id="4" creationId="{04543E1F-406C-FB68-6C51-B894C0D70A75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31.522" v="32" actId="478"/>
          <ac:spMkLst>
            <pc:docMk/>
            <pc:sldMk cId="827979568" sldId="325"/>
            <ac:spMk id="6" creationId="{98F6AA3D-3669-BE71-90F9-C054BBD117F0}"/>
          </ac:spMkLst>
        </pc:spChg>
        <pc:spChg chg="add del mod">
          <ac:chgData name="TAN Mei Yi [Harrisdale Senior High School]" userId="f9f029c9-d743-4d60-9f2c-e74bdec1ab07" providerId="ADAL" clId="{C0CECA41-5237-4FB9-B836-D4036E8A87AF}" dt="2022-09-12T04:29:43.570" v="36" actId="478"/>
          <ac:spMkLst>
            <pc:docMk/>
            <pc:sldMk cId="827979568" sldId="325"/>
            <ac:spMk id="7" creationId="{668FA813-DA30-7077-C4AA-304892BF9DAD}"/>
          </ac:spMkLst>
        </pc:spChg>
        <pc:spChg chg="mod">
          <ac:chgData name="TAN Mei Yi [Harrisdale Senior High School]" userId="f9f029c9-d743-4d60-9f2c-e74bdec1ab07" providerId="ADAL" clId="{C0CECA41-5237-4FB9-B836-D4036E8A87AF}" dt="2022-09-12T04:33:53.841" v="212" actId="14100"/>
          <ac:spMkLst>
            <pc:docMk/>
            <pc:sldMk cId="827979568" sldId="325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14.438" v="251" actId="1076"/>
          <ac:spMkLst>
            <pc:docMk/>
            <pc:sldMk cId="827979568" sldId="325"/>
            <ac:spMk id="9" creationId="{B39938AA-CE2B-926D-4D52-F9E808AE62DE}"/>
          </ac:spMkLst>
        </pc:spChg>
        <pc:spChg chg="mod">
          <ac:chgData name="TAN Mei Yi [Harrisdale Senior High School]" userId="f9f029c9-d743-4d60-9f2c-e74bdec1ab07" providerId="ADAL" clId="{C0CECA41-5237-4FB9-B836-D4036E8A87AF}" dt="2022-09-12T04:35:14.438" v="251" actId="1076"/>
          <ac:spMkLst>
            <pc:docMk/>
            <pc:sldMk cId="827979568" sldId="325"/>
            <ac:spMk id="10" creationId="{CCC0328F-65C5-8DF5-75C4-96087A5D604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14.438" v="251" actId="1076"/>
          <ac:spMkLst>
            <pc:docMk/>
            <pc:sldMk cId="827979568" sldId="325"/>
            <ac:spMk id="11" creationId="{3F3094BE-246E-51EE-83B2-D93E32D63426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31.522" v="32" actId="478"/>
          <ac:spMkLst>
            <pc:docMk/>
            <pc:sldMk cId="827979568" sldId="325"/>
            <ac:spMk id="12" creationId="{A39513FD-7823-D8D0-F1FB-9211B1CCAF93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14.438" v="251" actId="1076"/>
          <ac:spMkLst>
            <pc:docMk/>
            <pc:sldMk cId="827979568" sldId="325"/>
            <ac:spMk id="13" creationId="{958A7186-0C5E-7375-2A20-EBF886432F4D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31.522" v="32" actId="478"/>
          <ac:spMkLst>
            <pc:docMk/>
            <pc:sldMk cId="827979568" sldId="325"/>
            <ac:spMk id="14" creationId="{1AE1405B-C5D0-84F2-F1B0-224C88BBB0DC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00.258" v="31" actId="478"/>
          <ac:spMkLst>
            <pc:docMk/>
            <pc:sldMk cId="827979568" sldId="325"/>
            <ac:spMk id="15" creationId="{C4E6353E-ADD6-2DD4-3E6B-BB5005BD0662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20.234" v="253" actId="1076"/>
          <ac:spMkLst>
            <pc:docMk/>
            <pc:sldMk cId="827979568" sldId="325"/>
            <ac:spMk id="16" creationId="{E139BB3E-618D-2EFF-936F-060E1D74688E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16.774" v="252" actId="1076"/>
          <ac:spMkLst>
            <pc:docMk/>
            <pc:sldMk cId="827979568" sldId="325"/>
            <ac:spMk id="17" creationId="{A1363FE9-69FC-325E-4742-D4F2E20665B7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5:47.491" v="276" actId="20577"/>
          <ac:spMkLst>
            <pc:docMk/>
            <pc:sldMk cId="827979568" sldId="325"/>
            <ac:spMk id="18" creationId="{EB1544F7-6224-0167-9455-990D7DE6DBB4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6:36.015" v="312" actId="20577"/>
          <ac:spMkLst>
            <pc:docMk/>
            <pc:sldMk cId="827979568" sldId="325"/>
            <ac:spMk id="19" creationId="{08DB3C84-E2A1-DAD2-7A76-933A97ACD609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36:43.133" v="315" actId="14100"/>
          <ac:spMkLst>
            <pc:docMk/>
            <pc:sldMk cId="827979568" sldId="325"/>
            <ac:spMk id="20" creationId="{84A423CD-770B-24E6-26B4-45BF4C6F2ADD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00.258" v="31" actId="478"/>
          <ac:spMkLst>
            <pc:docMk/>
            <pc:sldMk cId="827979568" sldId="325"/>
            <ac:spMk id="21" creationId="{357581C2-14AF-11E8-1A6D-2960CF655F1E}"/>
          </ac:spMkLst>
        </pc:spChg>
        <pc:spChg chg="del">
          <ac:chgData name="TAN Mei Yi [Harrisdale Senior High School]" userId="f9f029c9-d743-4d60-9f2c-e74bdec1ab07" providerId="ADAL" clId="{C0CECA41-5237-4FB9-B836-D4036E8A87AF}" dt="2022-09-12T04:29:00.258" v="31" actId="478"/>
          <ac:spMkLst>
            <pc:docMk/>
            <pc:sldMk cId="827979568" sldId="325"/>
            <ac:spMk id="22" creationId="{DA11213E-05C0-F042-62A4-F41B6C58C61D}"/>
          </ac:spMkLst>
        </pc:spChg>
      </pc:sldChg>
      <pc:sldChg chg="del">
        <pc:chgData name="TAN Mei Yi [Harrisdale Senior High School]" userId="f9f029c9-d743-4d60-9f2c-e74bdec1ab07" providerId="ADAL" clId="{C0CECA41-5237-4FB9-B836-D4036E8A87AF}" dt="2022-09-12T04:45:35.141" v="710" actId="47"/>
        <pc:sldMkLst>
          <pc:docMk/>
          <pc:sldMk cId="269268459" sldId="338"/>
        </pc:sldMkLst>
      </pc:sldChg>
      <pc:sldChg chg="del ord">
        <pc:chgData name="TAN Mei Yi [Harrisdale Senior High School]" userId="f9f029c9-d743-4d60-9f2c-e74bdec1ab07" providerId="ADAL" clId="{C0CECA41-5237-4FB9-B836-D4036E8A87AF}" dt="2022-09-12T04:45:35.384" v="711" actId="47"/>
        <pc:sldMkLst>
          <pc:docMk/>
          <pc:sldMk cId="1497268704" sldId="339"/>
        </pc:sldMkLst>
      </pc:sldChg>
      <pc:sldChg chg="del">
        <pc:chgData name="TAN Mei Yi [Harrisdale Senior High School]" userId="f9f029c9-d743-4d60-9f2c-e74bdec1ab07" providerId="ADAL" clId="{C0CECA41-5237-4FB9-B836-D4036E8A87AF}" dt="2022-09-12T04:45:36.245" v="712" actId="47"/>
        <pc:sldMkLst>
          <pc:docMk/>
          <pc:sldMk cId="301372375" sldId="340"/>
        </pc:sldMkLst>
      </pc:sldChg>
      <pc:sldChg chg="addSp delSp modSp mod delAnim modAnim">
        <pc:chgData name="TAN Mei Yi [Harrisdale Senior High School]" userId="f9f029c9-d743-4d60-9f2c-e74bdec1ab07" providerId="ADAL" clId="{C0CECA41-5237-4FB9-B836-D4036E8A87AF}" dt="2022-09-12T04:53:41.191" v="1118" actId="20577"/>
        <pc:sldMkLst>
          <pc:docMk/>
          <pc:sldMk cId="3782220682" sldId="341"/>
        </pc:sldMkLst>
        <pc:spChg chg="del mod">
          <ac:chgData name="TAN Mei Yi [Harrisdale Senior High School]" userId="f9f029c9-d743-4d60-9f2c-e74bdec1ab07" providerId="ADAL" clId="{C0CECA41-5237-4FB9-B836-D4036E8A87AF}" dt="2022-09-12T04:48:39.264" v="893" actId="478"/>
          <ac:spMkLst>
            <pc:docMk/>
            <pc:sldMk cId="3782220682" sldId="341"/>
            <ac:spMk id="2" creationId="{312AFADA-8D13-E50D-8BA0-65D041B3358F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9:07.285" v="914" actId="20577"/>
          <ac:spMkLst>
            <pc:docMk/>
            <pc:sldMk cId="3782220682" sldId="341"/>
            <ac:spMk id="3" creationId="{CE0E1679-E5EE-C9E5-B601-1B9B20C7242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9:29.046" v="932" actId="1076"/>
          <ac:spMkLst>
            <pc:docMk/>
            <pc:sldMk cId="3782220682" sldId="341"/>
            <ac:spMk id="4" creationId="{A58809A2-3D8A-4D40-8460-A2EF3203EDE1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48:39.264" v="893" actId="478"/>
          <ac:spMkLst>
            <pc:docMk/>
            <pc:sldMk cId="3782220682" sldId="341"/>
            <ac:spMk id="5" creationId="{0923DF3A-DA6E-6C16-C0EE-C9A2520C74D0}"/>
          </ac:spMkLst>
        </pc:spChg>
        <pc:spChg chg="mod">
          <ac:chgData name="TAN Mei Yi [Harrisdale Senior High School]" userId="f9f029c9-d743-4d60-9f2c-e74bdec1ab07" providerId="ADAL" clId="{C0CECA41-5237-4FB9-B836-D4036E8A87AF}" dt="2022-09-12T04:49:04.927" v="912" actId="20577"/>
          <ac:spMkLst>
            <pc:docMk/>
            <pc:sldMk cId="3782220682" sldId="341"/>
            <ac:spMk id="6" creationId="{DDE184B7-F2FC-F60D-5B86-3D11AA05D0BC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48:39.264" v="893" actId="478"/>
          <ac:spMkLst>
            <pc:docMk/>
            <pc:sldMk cId="3782220682" sldId="341"/>
            <ac:spMk id="7" creationId="{1076F2DC-3CA4-070A-9236-5681212A2ACD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9:41.763" v="940" actId="1076"/>
          <ac:spMkLst>
            <pc:docMk/>
            <pc:sldMk cId="3782220682" sldId="341"/>
            <ac:spMk id="9" creationId="{D2A567EF-65F9-3D03-5DA6-F4B5EBC8F129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9:53.991" v="944" actId="1076"/>
          <ac:spMkLst>
            <pc:docMk/>
            <pc:sldMk cId="3782220682" sldId="341"/>
            <ac:spMk id="10" creationId="{E7756D68-976D-E072-B4D8-EDEC7645FA1D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0:56.146" v="955" actId="1582"/>
          <ac:spMkLst>
            <pc:docMk/>
            <pc:sldMk cId="3782220682" sldId="341"/>
            <ac:spMk id="11" creationId="{80A841F3-491E-10FC-385A-7274FCC28FC5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1:11.449" v="978" actId="1076"/>
          <ac:spMkLst>
            <pc:docMk/>
            <pc:sldMk cId="3782220682" sldId="341"/>
            <ac:spMk id="12" creationId="{8511C8A1-BA6B-749C-C5E5-A88E3C42757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1:40.876" v="1002" actId="1076"/>
          <ac:spMkLst>
            <pc:docMk/>
            <pc:sldMk cId="3782220682" sldId="341"/>
            <ac:spMk id="13" creationId="{045A422E-03D7-8261-6DC9-91A5A84FF48C}"/>
          </ac:spMkLst>
        </pc:spChg>
        <pc:spChg chg="mod">
          <ac:chgData name="TAN Mei Yi [Harrisdale Senior High School]" userId="f9f029c9-d743-4d60-9f2c-e74bdec1ab07" providerId="ADAL" clId="{C0CECA41-5237-4FB9-B836-D4036E8A87AF}" dt="2022-09-12T04:47:39.222" v="850" actId="20577"/>
          <ac:spMkLst>
            <pc:docMk/>
            <pc:sldMk cId="3782220682" sldId="341"/>
            <ac:spMk id="14" creationId="{1AE1405B-C5D0-84F2-F1B0-224C88BBB0D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1:53.108" v="1012" actId="14100"/>
          <ac:spMkLst>
            <pc:docMk/>
            <pc:sldMk cId="3782220682" sldId="341"/>
            <ac:spMk id="15" creationId="{556B9DA5-ED8F-B1B5-5C8D-01766C0C5823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2:55.258" v="1080" actId="20577"/>
          <ac:spMkLst>
            <pc:docMk/>
            <pc:sldMk cId="3782220682" sldId="341"/>
            <ac:spMk id="16" creationId="{97FA547B-55E2-823F-FBBD-CB7E5E933F71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2:27.945" v="1054" actId="20577"/>
          <ac:spMkLst>
            <pc:docMk/>
            <pc:sldMk cId="3782220682" sldId="341"/>
            <ac:spMk id="17" creationId="{8D6BCA5F-B810-BD30-C2BD-B3E944B3C3B8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2:51.718" v="1076" actId="1076"/>
          <ac:spMkLst>
            <pc:docMk/>
            <pc:sldMk cId="3782220682" sldId="341"/>
            <ac:spMk id="18" creationId="{EDE45DDC-6346-3C03-2B40-2AA89826C5D0}"/>
          </ac:spMkLst>
        </pc:spChg>
        <pc:spChg chg="mod">
          <ac:chgData name="TAN Mei Yi [Harrisdale Senior High School]" userId="f9f029c9-d743-4d60-9f2c-e74bdec1ab07" providerId="ADAL" clId="{C0CECA41-5237-4FB9-B836-D4036E8A87AF}" dt="2022-09-12T04:48:35.654" v="892" actId="1076"/>
          <ac:spMkLst>
            <pc:docMk/>
            <pc:sldMk cId="3782220682" sldId="341"/>
            <ac:spMk id="19" creationId="{DE3D3F14-D87F-76F5-F79D-918682C7869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3:07.091" v="1094" actId="1076"/>
          <ac:spMkLst>
            <pc:docMk/>
            <pc:sldMk cId="3782220682" sldId="341"/>
            <ac:spMk id="20" creationId="{4C4B214C-E2DD-F1DD-4774-2A9A3E56017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3:28.917" v="1098" actId="1076"/>
          <ac:spMkLst>
            <pc:docMk/>
            <pc:sldMk cId="3782220682" sldId="341"/>
            <ac:spMk id="21" creationId="{A2099CB7-9D85-DE87-42B4-A0DF5E9AA47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3:41.191" v="1118" actId="20577"/>
          <ac:spMkLst>
            <pc:docMk/>
            <pc:sldMk cId="3782220682" sldId="341"/>
            <ac:spMk id="22" creationId="{E241F9EB-467E-09CB-00BC-01E87BDEF488}"/>
          </ac:spMkLst>
        </pc:spChg>
      </pc:sldChg>
      <pc:sldChg chg="del">
        <pc:chgData name="TAN Mei Yi [Harrisdale Senior High School]" userId="f9f029c9-d743-4d60-9f2c-e74bdec1ab07" providerId="ADAL" clId="{C0CECA41-5237-4FB9-B836-D4036E8A87AF}" dt="2022-09-12T04:54:42.171" v="1120" actId="47"/>
        <pc:sldMkLst>
          <pc:docMk/>
          <pc:sldMk cId="4128002484" sldId="342"/>
        </pc:sldMkLst>
      </pc:sldChg>
      <pc:sldChg chg="del">
        <pc:chgData name="TAN Mei Yi [Harrisdale Senior High School]" userId="f9f029c9-d743-4d60-9f2c-e74bdec1ab07" providerId="ADAL" clId="{C0CECA41-5237-4FB9-B836-D4036E8A87AF}" dt="2022-09-12T04:54:42.171" v="1120" actId="47"/>
        <pc:sldMkLst>
          <pc:docMk/>
          <pc:sldMk cId="120926458" sldId="343"/>
        </pc:sldMkLst>
      </pc:sldChg>
      <pc:sldChg chg="del">
        <pc:chgData name="TAN Mei Yi [Harrisdale Senior High School]" userId="f9f029c9-d743-4d60-9f2c-e74bdec1ab07" providerId="ADAL" clId="{C0CECA41-5237-4FB9-B836-D4036E8A87AF}" dt="2022-09-12T04:54:42.171" v="1120" actId="47"/>
        <pc:sldMkLst>
          <pc:docMk/>
          <pc:sldMk cId="2387265246" sldId="344"/>
        </pc:sldMkLst>
      </pc:sldChg>
      <pc:sldChg chg="del">
        <pc:chgData name="TAN Mei Yi [Harrisdale Senior High School]" userId="f9f029c9-d743-4d60-9f2c-e74bdec1ab07" providerId="ADAL" clId="{C0CECA41-5237-4FB9-B836-D4036E8A87AF}" dt="2022-09-12T04:54:42.171" v="1120" actId="47"/>
        <pc:sldMkLst>
          <pc:docMk/>
          <pc:sldMk cId="1699729218" sldId="345"/>
        </pc:sldMkLst>
      </pc:sldChg>
      <pc:sldChg chg="addSp delSp modSp add mod addAnim delAnim modAnim">
        <pc:chgData name="TAN Mei Yi [Harrisdale Senior High School]" userId="f9f029c9-d743-4d60-9f2c-e74bdec1ab07" providerId="ADAL" clId="{C0CECA41-5237-4FB9-B836-D4036E8A87AF}" dt="2022-09-12T04:45:06.220" v="709" actId="1076"/>
        <pc:sldMkLst>
          <pc:docMk/>
          <pc:sldMk cId="3129339622" sldId="346"/>
        </pc:sldMkLst>
        <pc:spChg chg="add del mod">
          <ac:chgData name="TAN Mei Yi [Harrisdale Senior High School]" userId="f9f029c9-d743-4d60-9f2c-e74bdec1ab07" providerId="ADAL" clId="{C0CECA41-5237-4FB9-B836-D4036E8A87AF}" dt="2022-09-12T04:44:25.899" v="696" actId="20577"/>
          <ac:spMkLst>
            <pc:docMk/>
            <pc:sldMk cId="3129339622" sldId="346"/>
            <ac:spMk id="2" creationId="{29B548F3-A71E-010F-422D-ED232236E04F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4:41.322" v="698" actId="1076"/>
          <ac:spMkLst>
            <pc:docMk/>
            <pc:sldMk cId="3129339622" sldId="346"/>
            <ac:spMk id="3" creationId="{706B339C-83B2-9DFD-2701-C986A914CAE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4:41.322" v="698" actId="1076"/>
          <ac:spMkLst>
            <pc:docMk/>
            <pc:sldMk cId="3129339622" sldId="346"/>
            <ac:spMk id="4" creationId="{24B61DFF-ECB0-74AE-9E58-8021FD180CB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4:41.322" v="698" actId="1076"/>
          <ac:spMkLst>
            <pc:docMk/>
            <pc:sldMk cId="3129339622" sldId="346"/>
            <ac:spMk id="5" creationId="{9001E374-337F-768D-179D-AD23389CFD7E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4:29.715" v="697" actId="1076"/>
          <ac:spMkLst>
            <pc:docMk/>
            <pc:sldMk cId="3129339622" sldId="346"/>
            <ac:spMk id="6" creationId="{BA2CADFA-BAD5-4E9C-EB30-3848FAD06E76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45:06.220" v="709" actId="1076"/>
          <ac:spMkLst>
            <pc:docMk/>
            <pc:sldMk cId="3129339622" sldId="346"/>
            <ac:spMk id="7" creationId="{AFA189F1-A8D5-24E2-6F75-1263D8BDFF20}"/>
          </ac:spMkLst>
        </pc:spChg>
        <pc:spChg chg="mod">
          <ac:chgData name="TAN Mei Yi [Harrisdale Senior High School]" userId="f9f029c9-d743-4d60-9f2c-e74bdec1ab07" providerId="ADAL" clId="{C0CECA41-5237-4FB9-B836-D4036E8A87AF}" dt="2022-09-12T04:37:23.317" v="330" actId="20577"/>
          <ac:spMkLst>
            <pc:docMk/>
            <pc:sldMk cId="3129339622" sldId="346"/>
            <ac:spMk id="8" creationId="{72FD72F0-D346-4484-930F-8042CBD15A4A}"/>
          </ac:spMkLst>
        </pc:spChg>
        <pc:spChg chg="add del">
          <ac:chgData name="TAN Mei Yi [Harrisdale Senior High School]" userId="f9f029c9-d743-4d60-9f2c-e74bdec1ab07" providerId="ADAL" clId="{C0CECA41-5237-4FB9-B836-D4036E8A87AF}" dt="2022-09-12T04:40:33.409" v="430" actId="478"/>
          <ac:spMkLst>
            <pc:docMk/>
            <pc:sldMk cId="3129339622" sldId="346"/>
            <ac:spMk id="9" creationId="{B39938AA-CE2B-926D-4D52-F9E808AE62DE}"/>
          </ac:spMkLst>
        </pc:spChg>
        <pc:spChg chg="del">
          <ac:chgData name="TAN Mei Yi [Harrisdale Senior High School]" userId="f9f029c9-d743-4d60-9f2c-e74bdec1ab07" providerId="ADAL" clId="{C0CECA41-5237-4FB9-B836-D4036E8A87AF}" dt="2022-09-12T04:40:33.409" v="430" actId="478"/>
          <ac:spMkLst>
            <pc:docMk/>
            <pc:sldMk cId="3129339622" sldId="346"/>
            <ac:spMk id="10" creationId="{CCC0328F-65C5-8DF5-75C4-96087A5D604A}"/>
          </ac:spMkLst>
        </pc:spChg>
        <pc:spChg chg="add del">
          <ac:chgData name="TAN Mei Yi [Harrisdale Senior High School]" userId="f9f029c9-d743-4d60-9f2c-e74bdec1ab07" providerId="ADAL" clId="{C0CECA41-5237-4FB9-B836-D4036E8A87AF}" dt="2022-09-12T04:40:35.934" v="431" actId="478"/>
          <ac:spMkLst>
            <pc:docMk/>
            <pc:sldMk cId="3129339622" sldId="346"/>
            <ac:spMk id="11" creationId="{3F3094BE-246E-51EE-83B2-D93E32D63426}"/>
          </ac:spMkLst>
        </pc:spChg>
        <pc:spChg chg="add del">
          <ac:chgData name="TAN Mei Yi [Harrisdale Senior High School]" userId="f9f029c9-d743-4d60-9f2c-e74bdec1ab07" providerId="ADAL" clId="{C0CECA41-5237-4FB9-B836-D4036E8A87AF}" dt="2022-09-12T04:40:35.934" v="431" actId="478"/>
          <ac:spMkLst>
            <pc:docMk/>
            <pc:sldMk cId="3129339622" sldId="346"/>
            <ac:spMk id="13" creationId="{958A7186-0C5E-7375-2A20-EBF886432F4D}"/>
          </ac:spMkLst>
        </pc:spChg>
        <pc:spChg chg="mod">
          <ac:chgData name="TAN Mei Yi [Harrisdale Senior High School]" userId="f9f029c9-d743-4d60-9f2c-e74bdec1ab07" providerId="ADAL" clId="{C0CECA41-5237-4FB9-B836-D4036E8A87AF}" dt="2022-09-12T04:44:41.322" v="698" actId="1076"/>
          <ac:spMkLst>
            <pc:docMk/>
            <pc:sldMk cId="3129339622" sldId="346"/>
            <ac:spMk id="16" creationId="{E139BB3E-618D-2EFF-936F-060E1D74688E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41:11.979" v="465" actId="478"/>
          <ac:spMkLst>
            <pc:docMk/>
            <pc:sldMk cId="3129339622" sldId="346"/>
            <ac:spMk id="17" creationId="{A1363FE9-69FC-325E-4742-D4F2E20665B7}"/>
          </ac:spMkLst>
        </pc:spChg>
        <pc:spChg chg="mod">
          <ac:chgData name="TAN Mei Yi [Harrisdale Senior High School]" userId="f9f029c9-d743-4d60-9f2c-e74bdec1ab07" providerId="ADAL" clId="{C0CECA41-5237-4FB9-B836-D4036E8A87AF}" dt="2022-09-12T04:44:41.322" v="698" actId="1076"/>
          <ac:spMkLst>
            <pc:docMk/>
            <pc:sldMk cId="3129339622" sldId="346"/>
            <ac:spMk id="18" creationId="{EB1544F7-6224-0167-9455-990D7DE6DBB4}"/>
          </ac:spMkLst>
        </pc:spChg>
        <pc:spChg chg="del">
          <ac:chgData name="TAN Mei Yi [Harrisdale Senior High School]" userId="f9f029c9-d743-4d60-9f2c-e74bdec1ab07" providerId="ADAL" clId="{C0CECA41-5237-4FB9-B836-D4036E8A87AF}" dt="2022-09-12T04:42:40.639" v="549" actId="478"/>
          <ac:spMkLst>
            <pc:docMk/>
            <pc:sldMk cId="3129339622" sldId="346"/>
            <ac:spMk id="19" creationId="{08DB3C84-E2A1-DAD2-7A76-933A97ACD609}"/>
          </ac:spMkLst>
        </pc:spChg>
        <pc:spChg chg="del">
          <ac:chgData name="TAN Mei Yi [Harrisdale Senior High School]" userId="f9f029c9-d743-4d60-9f2c-e74bdec1ab07" providerId="ADAL" clId="{C0CECA41-5237-4FB9-B836-D4036E8A87AF}" dt="2022-09-12T04:42:40.639" v="549" actId="478"/>
          <ac:spMkLst>
            <pc:docMk/>
            <pc:sldMk cId="3129339622" sldId="346"/>
            <ac:spMk id="20" creationId="{84A423CD-770B-24E6-26B4-45BF4C6F2ADD}"/>
          </ac:spMkLst>
        </pc:sp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4:59:20.443" v="1349" actId="14100"/>
        <pc:sldMkLst>
          <pc:docMk/>
          <pc:sldMk cId="2588139462" sldId="347"/>
        </pc:sldMkLst>
        <pc:spChg chg="mod">
          <ac:chgData name="TAN Mei Yi [Harrisdale Senior High School]" userId="f9f029c9-d743-4d60-9f2c-e74bdec1ab07" providerId="ADAL" clId="{C0CECA41-5237-4FB9-B836-D4036E8A87AF}" dt="2022-09-12T04:56:18.223" v="1183" actId="20577"/>
          <ac:spMkLst>
            <pc:docMk/>
            <pc:sldMk cId="2588139462" sldId="347"/>
            <ac:spMk id="2" creationId="{29B548F3-A71E-010F-422D-ED232236E04F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7:59.403" v="1282" actId="1076"/>
          <ac:spMkLst>
            <pc:docMk/>
            <pc:sldMk cId="2588139462" sldId="347"/>
            <ac:spMk id="3" creationId="{397A7D50-B527-E102-E061-C1C8E1E202EF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8:15.109" v="1300" actId="1076"/>
          <ac:spMkLst>
            <pc:docMk/>
            <pc:sldMk cId="2588139462" sldId="347"/>
            <ac:spMk id="4" creationId="{6F26ADA7-6FC7-38F8-08D5-949943C1527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8:32.871" v="1318" actId="1076"/>
          <ac:spMkLst>
            <pc:docMk/>
            <pc:sldMk cId="2588139462" sldId="347"/>
            <ac:spMk id="5" creationId="{85DA64E2-8B63-E2D5-1FB2-389211999B5B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9:10.365" v="1345" actId="14100"/>
          <ac:spMkLst>
            <pc:docMk/>
            <pc:sldMk cId="2588139462" sldId="347"/>
            <ac:spMk id="6" creationId="{500C39BA-6B48-1EFE-4477-14B8DA49CA74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4:59:20.443" v="1349" actId="14100"/>
          <ac:spMkLst>
            <pc:docMk/>
            <pc:sldMk cId="2588139462" sldId="347"/>
            <ac:spMk id="7" creationId="{259FE506-1C83-F33F-3229-C75F52FE75D6}"/>
          </ac:spMkLst>
        </pc:spChg>
        <pc:spChg chg="mod">
          <ac:chgData name="TAN Mei Yi [Harrisdale Senior High School]" userId="f9f029c9-d743-4d60-9f2c-e74bdec1ab07" providerId="ADAL" clId="{C0CECA41-5237-4FB9-B836-D4036E8A87AF}" dt="2022-09-12T04:54:51.375" v="1130" actId="20577"/>
          <ac:spMkLst>
            <pc:docMk/>
            <pc:sldMk cId="2588139462" sldId="347"/>
            <ac:spMk id="8" creationId="{72FD72F0-D346-4484-930F-8042CBD15A4A}"/>
          </ac:spMkLst>
        </pc:spChg>
        <pc:spChg chg="mod">
          <ac:chgData name="TAN Mei Yi [Harrisdale Senior High School]" userId="f9f029c9-d743-4d60-9f2c-e74bdec1ab07" providerId="ADAL" clId="{C0CECA41-5237-4FB9-B836-D4036E8A87AF}" dt="2022-09-12T04:57:17.676" v="1205" actId="2711"/>
          <ac:spMkLst>
            <pc:docMk/>
            <pc:sldMk cId="2588139462" sldId="347"/>
            <ac:spMk id="9" creationId="{B39938AA-CE2B-926D-4D52-F9E808AE62DE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6:51.253" v="1186" actId="478"/>
          <ac:spMkLst>
            <pc:docMk/>
            <pc:sldMk cId="2588139462" sldId="347"/>
            <ac:spMk id="10" creationId="{CCC0328F-65C5-8DF5-75C4-96087A5D604A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7:00.602" v="1192" actId="478"/>
          <ac:spMkLst>
            <pc:docMk/>
            <pc:sldMk cId="2588139462" sldId="347"/>
            <ac:spMk id="11" creationId="{3F3094BE-246E-51EE-83B2-D93E32D63426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7:00.602" v="1192" actId="478"/>
          <ac:spMkLst>
            <pc:docMk/>
            <pc:sldMk cId="2588139462" sldId="347"/>
            <ac:spMk id="13" creationId="{958A7186-0C5E-7375-2A20-EBF886432F4D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7:21.385" v="1206" actId="478"/>
          <ac:spMkLst>
            <pc:docMk/>
            <pc:sldMk cId="2588139462" sldId="347"/>
            <ac:spMk id="16" creationId="{E139BB3E-618D-2EFF-936F-060E1D74688E}"/>
          </ac:spMkLst>
        </pc:spChg>
        <pc:spChg chg="del">
          <ac:chgData name="TAN Mei Yi [Harrisdale Senior High School]" userId="f9f029c9-d743-4d60-9f2c-e74bdec1ab07" providerId="ADAL" clId="{C0CECA41-5237-4FB9-B836-D4036E8A87AF}" dt="2022-09-12T04:54:55.957" v="1131" actId="478"/>
          <ac:spMkLst>
            <pc:docMk/>
            <pc:sldMk cId="2588139462" sldId="347"/>
            <ac:spMk id="17" creationId="{A1363FE9-69FC-325E-4742-D4F2E20665B7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7:21.385" v="1206" actId="478"/>
          <ac:spMkLst>
            <pc:docMk/>
            <pc:sldMk cId="2588139462" sldId="347"/>
            <ac:spMk id="18" creationId="{EB1544F7-6224-0167-9455-990D7DE6DBB4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4:57:21.385" v="1206" actId="478"/>
          <ac:spMkLst>
            <pc:docMk/>
            <pc:sldMk cId="2588139462" sldId="347"/>
            <ac:spMk id="19" creationId="{08DB3C84-E2A1-DAD2-7A76-933A97ACD609}"/>
          </ac:spMkLst>
        </pc:spChg>
        <pc:spChg chg="mod">
          <ac:chgData name="TAN Mei Yi [Harrisdale Senior High School]" userId="f9f029c9-d743-4d60-9f2c-e74bdec1ab07" providerId="ADAL" clId="{C0CECA41-5237-4FB9-B836-D4036E8A87AF}" dt="2022-09-12T04:57:30.922" v="1216" actId="1076"/>
          <ac:spMkLst>
            <pc:docMk/>
            <pc:sldMk cId="2588139462" sldId="347"/>
            <ac:spMk id="20" creationId="{84A423CD-770B-24E6-26B4-45BF4C6F2ADD}"/>
          </ac:spMkLst>
        </pc:spChg>
      </pc:sldChg>
      <pc:sldChg chg="addSp delSp modSp add mod delAnim">
        <pc:chgData name="TAN Mei Yi [Harrisdale Senior High School]" userId="f9f029c9-d743-4d60-9f2c-e74bdec1ab07" providerId="ADAL" clId="{C0CECA41-5237-4FB9-B836-D4036E8A87AF}" dt="2022-09-12T05:09:51.418" v="1567" actId="478"/>
        <pc:sldMkLst>
          <pc:docMk/>
          <pc:sldMk cId="3873463892" sldId="348"/>
        </pc:sldMkLst>
        <pc:spChg chg="add del mod">
          <ac:chgData name="TAN Mei Yi [Harrisdale Senior High School]" userId="f9f029c9-d743-4d60-9f2c-e74bdec1ab07" providerId="ADAL" clId="{C0CECA41-5237-4FB9-B836-D4036E8A87AF}" dt="2022-09-12T05:06:59.748" v="1386" actId="20577"/>
          <ac:spMkLst>
            <pc:docMk/>
            <pc:sldMk cId="3873463892" sldId="348"/>
            <ac:spMk id="2" creationId="{29B548F3-A71E-010F-422D-ED232236E04F}"/>
          </ac:spMkLst>
        </pc:spChg>
        <pc:spChg chg="mod">
          <ac:chgData name="TAN Mei Yi [Harrisdale Senior High School]" userId="f9f029c9-d743-4d60-9f2c-e74bdec1ab07" providerId="ADAL" clId="{C0CECA41-5237-4FB9-B836-D4036E8A87AF}" dt="2022-09-12T05:08:47.831" v="1508" actId="1076"/>
          <ac:spMkLst>
            <pc:docMk/>
            <pc:sldMk cId="3873463892" sldId="348"/>
            <ac:spMk id="3" creationId="{397A7D50-B527-E102-E061-C1C8E1E202EF}"/>
          </ac:spMkLst>
        </pc:spChg>
        <pc:spChg chg="mod">
          <ac:chgData name="TAN Mei Yi [Harrisdale Senior High School]" userId="f9f029c9-d743-4d60-9f2c-e74bdec1ab07" providerId="ADAL" clId="{C0CECA41-5237-4FB9-B836-D4036E8A87AF}" dt="2022-09-12T05:09:00.586" v="1518" actId="1076"/>
          <ac:spMkLst>
            <pc:docMk/>
            <pc:sldMk cId="3873463892" sldId="348"/>
            <ac:spMk id="4" creationId="{6F26ADA7-6FC7-38F8-08D5-949943C15270}"/>
          </ac:spMkLst>
        </pc:spChg>
        <pc:spChg chg="mod">
          <ac:chgData name="TAN Mei Yi [Harrisdale Senior High School]" userId="f9f029c9-d743-4d60-9f2c-e74bdec1ab07" providerId="ADAL" clId="{C0CECA41-5237-4FB9-B836-D4036E8A87AF}" dt="2022-09-12T05:09:38.651" v="1564" actId="1076"/>
          <ac:spMkLst>
            <pc:docMk/>
            <pc:sldMk cId="3873463892" sldId="348"/>
            <ac:spMk id="5" creationId="{85DA64E2-8B63-E2D5-1FB2-389211999B5B}"/>
          </ac:spMkLst>
        </pc:spChg>
        <pc:spChg chg="mod">
          <ac:chgData name="TAN Mei Yi [Harrisdale Senior High School]" userId="f9f029c9-d743-4d60-9f2c-e74bdec1ab07" providerId="ADAL" clId="{C0CECA41-5237-4FB9-B836-D4036E8A87AF}" dt="2022-09-12T05:09:49.128" v="1566" actId="1076"/>
          <ac:spMkLst>
            <pc:docMk/>
            <pc:sldMk cId="3873463892" sldId="348"/>
            <ac:spMk id="6" creationId="{500C39BA-6B48-1EFE-4477-14B8DA49CA74}"/>
          </ac:spMkLst>
        </pc:spChg>
        <pc:spChg chg="del">
          <ac:chgData name="TAN Mei Yi [Harrisdale Senior High School]" userId="f9f029c9-d743-4d60-9f2c-e74bdec1ab07" providerId="ADAL" clId="{C0CECA41-5237-4FB9-B836-D4036E8A87AF}" dt="2022-09-12T05:09:51.418" v="1567" actId="478"/>
          <ac:spMkLst>
            <pc:docMk/>
            <pc:sldMk cId="3873463892" sldId="348"/>
            <ac:spMk id="7" creationId="{259FE506-1C83-F33F-3229-C75F52FE75D6}"/>
          </ac:spMkLst>
        </pc:spChg>
        <pc:spChg chg="mod">
          <ac:chgData name="TAN Mei Yi [Harrisdale Senior High School]" userId="f9f029c9-d743-4d60-9f2c-e74bdec1ab07" providerId="ADAL" clId="{C0CECA41-5237-4FB9-B836-D4036E8A87AF}" dt="2022-09-12T05:07:30.393" v="1427" actId="20577"/>
          <ac:spMkLst>
            <pc:docMk/>
            <pc:sldMk cId="3873463892" sldId="348"/>
            <ac:spMk id="9" creationId="{B39938AA-CE2B-926D-4D52-F9E808AE62DE}"/>
          </ac:spMkLst>
        </pc:spChg>
        <pc:spChg chg="mod">
          <ac:chgData name="TAN Mei Yi [Harrisdale Senior High School]" userId="f9f029c9-d743-4d60-9f2c-e74bdec1ab07" providerId="ADAL" clId="{C0CECA41-5237-4FB9-B836-D4036E8A87AF}" dt="2022-09-12T05:08:50.720" v="1509" actId="1076"/>
          <ac:spMkLst>
            <pc:docMk/>
            <pc:sldMk cId="3873463892" sldId="348"/>
            <ac:spMk id="20" creationId="{84A423CD-770B-24E6-26B4-45BF4C6F2ADD}"/>
          </ac:spMkLst>
        </pc:sp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5:14:52.099" v="1744" actId="1076"/>
        <pc:sldMkLst>
          <pc:docMk/>
          <pc:sldMk cId="4094448853" sldId="349"/>
        </pc:sldMkLst>
        <pc:spChg chg="add mod">
          <ac:chgData name="TAN Mei Yi [Harrisdale Senior High School]" userId="f9f029c9-d743-4d60-9f2c-e74bdec1ab07" providerId="ADAL" clId="{C0CECA41-5237-4FB9-B836-D4036E8A87AF}" dt="2022-09-12T05:14:17.218" v="1706" actId="1076"/>
          <ac:spMkLst>
            <pc:docMk/>
            <pc:sldMk cId="4094448853" sldId="349"/>
            <ac:spMk id="2" creationId="{29802A9A-9F81-D1C0-546E-31F5C42A66C7}"/>
          </ac:spMkLst>
        </pc:spChg>
        <pc:spChg chg="del">
          <ac:chgData name="TAN Mei Yi [Harrisdale Senior High School]" userId="f9f029c9-d743-4d60-9f2c-e74bdec1ab07" providerId="ADAL" clId="{C0CECA41-5237-4FB9-B836-D4036E8A87AF}" dt="2022-09-12T05:13:27.932" v="1652" actId="478"/>
          <ac:spMkLst>
            <pc:docMk/>
            <pc:sldMk cId="4094448853" sldId="349"/>
            <ac:spMk id="3" creationId="{CE0E1679-E5EE-C9E5-B601-1B9B20C7242C}"/>
          </ac:spMkLst>
        </pc:spChg>
        <pc:spChg chg="del">
          <ac:chgData name="TAN Mei Yi [Harrisdale Senior High School]" userId="f9f029c9-d743-4d60-9f2c-e74bdec1ab07" providerId="ADAL" clId="{C0CECA41-5237-4FB9-B836-D4036E8A87AF}" dt="2022-09-12T05:13:27.932" v="1652" actId="478"/>
          <ac:spMkLst>
            <pc:docMk/>
            <pc:sldMk cId="4094448853" sldId="349"/>
            <ac:spMk id="4" creationId="{A58809A2-3D8A-4D40-8460-A2EF3203EDE1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4:38.041" v="1722" actId="1076"/>
          <ac:spMkLst>
            <pc:docMk/>
            <pc:sldMk cId="4094448853" sldId="349"/>
            <ac:spMk id="5" creationId="{D01F9EDE-7A47-FD9D-0F7E-D21787070C91}"/>
          </ac:spMkLst>
        </pc:spChg>
        <pc:spChg chg="mod">
          <ac:chgData name="TAN Mei Yi [Harrisdale Senior High School]" userId="f9f029c9-d743-4d60-9f2c-e74bdec1ab07" providerId="ADAL" clId="{C0CECA41-5237-4FB9-B836-D4036E8A87AF}" dt="2022-09-12T05:13:22.116" v="1650" actId="1076"/>
          <ac:spMkLst>
            <pc:docMk/>
            <pc:sldMk cId="4094448853" sldId="349"/>
            <ac:spMk id="6" creationId="{DDE184B7-F2FC-F60D-5B86-3D11AA05D0B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4:52.099" v="1744" actId="1076"/>
          <ac:spMkLst>
            <pc:docMk/>
            <pc:sldMk cId="4094448853" sldId="349"/>
            <ac:spMk id="7" creationId="{54FF0948-9414-55C7-609E-3F7E32EA8007}"/>
          </ac:spMkLst>
        </pc:spChg>
        <pc:spChg chg="mod">
          <ac:chgData name="TAN Mei Yi [Harrisdale Senior High School]" userId="f9f029c9-d743-4d60-9f2c-e74bdec1ab07" providerId="ADAL" clId="{C0CECA41-5237-4FB9-B836-D4036E8A87AF}" dt="2022-09-12T05:13:52.867" v="1683" actId="1076"/>
          <ac:spMkLst>
            <pc:docMk/>
            <pc:sldMk cId="4094448853" sldId="349"/>
            <ac:spMk id="9" creationId="{D2A567EF-65F9-3D03-5DA6-F4B5EBC8F129}"/>
          </ac:spMkLst>
        </pc:spChg>
        <pc:spChg chg="del">
          <ac:chgData name="TAN Mei Yi [Harrisdale Senior High School]" userId="f9f029c9-d743-4d60-9f2c-e74bdec1ab07" providerId="ADAL" clId="{C0CECA41-5237-4FB9-B836-D4036E8A87AF}" dt="2022-09-12T05:13:48.737" v="1682" actId="478"/>
          <ac:spMkLst>
            <pc:docMk/>
            <pc:sldMk cId="4094448853" sldId="349"/>
            <ac:spMk id="10" creationId="{E7756D68-976D-E072-B4D8-EDEC7645FA1D}"/>
          </ac:spMkLst>
        </pc:spChg>
        <pc:spChg chg="del">
          <ac:chgData name="TAN Mei Yi [Harrisdale Senior High School]" userId="f9f029c9-d743-4d60-9f2c-e74bdec1ab07" providerId="ADAL" clId="{C0CECA41-5237-4FB9-B836-D4036E8A87AF}" dt="2022-09-12T05:13:25.677" v="1651" actId="478"/>
          <ac:spMkLst>
            <pc:docMk/>
            <pc:sldMk cId="4094448853" sldId="349"/>
            <ac:spMk id="11" creationId="{80A841F3-491E-10FC-385A-7274FCC28FC5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2" creationId="{8511C8A1-BA6B-749C-C5E5-A88E3C42757C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3" creationId="{045A422E-03D7-8261-6DC9-91A5A84FF48C}"/>
          </ac:spMkLst>
        </pc:spChg>
        <pc:spChg chg="mod">
          <ac:chgData name="TAN Mei Yi [Harrisdale Senior High School]" userId="f9f029c9-d743-4d60-9f2c-e74bdec1ab07" providerId="ADAL" clId="{C0CECA41-5237-4FB9-B836-D4036E8A87AF}" dt="2022-09-12T05:10:39.166" v="1603" actId="14100"/>
          <ac:spMkLst>
            <pc:docMk/>
            <pc:sldMk cId="4094448853" sldId="349"/>
            <ac:spMk id="14" creationId="{1AE1405B-C5D0-84F2-F1B0-224C88BBB0DC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5" creationId="{556B9DA5-ED8F-B1B5-5C8D-01766C0C5823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6" creationId="{97FA547B-55E2-823F-FBBD-CB7E5E933F71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7" creationId="{8D6BCA5F-B810-BD30-C2BD-B3E944B3C3B8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18" creationId="{EDE45DDC-6346-3C03-2B40-2AA89826C5D0}"/>
          </ac:spMkLst>
        </pc:spChg>
        <pc:spChg chg="mod">
          <ac:chgData name="TAN Mei Yi [Harrisdale Senior High School]" userId="f9f029c9-d743-4d60-9f2c-e74bdec1ab07" providerId="ADAL" clId="{C0CECA41-5237-4FB9-B836-D4036E8A87AF}" dt="2022-09-12T05:13:07.626" v="1628"/>
          <ac:spMkLst>
            <pc:docMk/>
            <pc:sldMk cId="4094448853" sldId="349"/>
            <ac:spMk id="19" creationId="{DE3D3F14-D87F-76F5-F79D-918682C78690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20" creationId="{4C4B214C-E2DD-F1DD-4774-2A9A3E560170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21" creationId="{A2099CB7-9D85-DE87-42B4-A0DF5E9AA470}"/>
          </ac:spMkLst>
        </pc:spChg>
        <pc:spChg chg="del">
          <ac:chgData name="TAN Mei Yi [Harrisdale Senior High School]" userId="f9f029c9-d743-4d60-9f2c-e74bdec1ab07" providerId="ADAL" clId="{C0CECA41-5237-4FB9-B836-D4036E8A87AF}" dt="2022-09-12T05:10:43.827" v="1604" actId="478"/>
          <ac:spMkLst>
            <pc:docMk/>
            <pc:sldMk cId="4094448853" sldId="349"/>
            <ac:spMk id="22" creationId="{E241F9EB-467E-09CB-00BC-01E87BDEF488}"/>
          </ac:spMkLst>
        </pc:sp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5:18:49.977" v="1946" actId="1076"/>
        <pc:sldMkLst>
          <pc:docMk/>
          <pc:sldMk cId="576243665" sldId="350"/>
        </pc:sldMkLst>
        <pc:spChg chg="del">
          <ac:chgData name="TAN Mei Yi [Harrisdale Senior High School]" userId="f9f029c9-d743-4d60-9f2c-e74bdec1ab07" providerId="ADAL" clId="{C0CECA41-5237-4FB9-B836-D4036E8A87AF}" dt="2022-09-12T05:16:30.088" v="1821" actId="478"/>
          <ac:spMkLst>
            <pc:docMk/>
            <pc:sldMk cId="576243665" sldId="350"/>
            <ac:spMk id="2" creationId="{29802A9A-9F81-D1C0-546E-31F5C42A66C7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7:57.656" v="1905" actId="20577"/>
          <ac:spMkLst>
            <pc:docMk/>
            <pc:sldMk cId="576243665" sldId="350"/>
            <ac:spMk id="3" creationId="{90F8A8BB-A4B6-1B3D-01A1-D1DDF035D741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7:59.953" v="1907" actId="20577"/>
          <ac:spMkLst>
            <pc:docMk/>
            <pc:sldMk cId="576243665" sldId="350"/>
            <ac:spMk id="4" creationId="{4E5466EF-6E32-B8EE-E8F3-9D127355BFAA}"/>
          </ac:spMkLst>
        </pc:spChg>
        <pc:spChg chg="del">
          <ac:chgData name="TAN Mei Yi [Harrisdale Senior High School]" userId="f9f029c9-d743-4d60-9f2c-e74bdec1ab07" providerId="ADAL" clId="{C0CECA41-5237-4FB9-B836-D4036E8A87AF}" dt="2022-09-12T05:16:30.088" v="1821" actId="478"/>
          <ac:spMkLst>
            <pc:docMk/>
            <pc:sldMk cId="576243665" sldId="350"/>
            <ac:spMk id="5" creationId="{D01F9EDE-7A47-FD9D-0F7E-D21787070C91}"/>
          </ac:spMkLst>
        </pc:spChg>
        <pc:spChg chg="mod">
          <ac:chgData name="TAN Mei Yi [Harrisdale Senior High School]" userId="f9f029c9-d743-4d60-9f2c-e74bdec1ab07" providerId="ADAL" clId="{C0CECA41-5237-4FB9-B836-D4036E8A87AF}" dt="2022-09-12T05:17:09.044" v="1850" actId="1076"/>
          <ac:spMkLst>
            <pc:docMk/>
            <pc:sldMk cId="576243665" sldId="350"/>
            <ac:spMk id="6" creationId="{DDE184B7-F2FC-F60D-5B86-3D11AA05D0BC}"/>
          </ac:spMkLst>
        </pc:spChg>
        <pc:spChg chg="del">
          <ac:chgData name="TAN Mei Yi [Harrisdale Senior High School]" userId="f9f029c9-d743-4d60-9f2c-e74bdec1ab07" providerId="ADAL" clId="{C0CECA41-5237-4FB9-B836-D4036E8A87AF}" dt="2022-09-12T05:16:30.088" v="1821" actId="478"/>
          <ac:spMkLst>
            <pc:docMk/>
            <pc:sldMk cId="576243665" sldId="350"/>
            <ac:spMk id="7" creationId="{54FF0948-9414-55C7-609E-3F7E32EA8007}"/>
          </ac:spMkLst>
        </pc:spChg>
        <pc:spChg chg="del">
          <ac:chgData name="TAN Mei Yi [Harrisdale Senior High School]" userId="f9f029c9-d743-4d60-9f2c-e74bdec1ab07" providerId="ADAL" clId="{C0CECA41-5237-4FB9-B836-D4036E8A87AF}" dt="2022-09-12T05:16:30.088" v="1821" actId="478"/>
          <ac:spMkLst>
            <pc:docMk/>
            <pc:sldMk cId="576243665" sldId="350"/>
            <ac:spMk id="9" creationId="{D2A567EF-65F9-3D03-5DA6-F4B5EBC8F129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8:16.795" v="1917" actId="1076"/>
          <ac:spMkLst>
            <pc:docMk/>
            <pc:sldMk cId="576243665" sldId="350"/>
            <ac:spMk id="10" creationId="{CED03432-7BDE-D60C-97D9-F492D69BA9AF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8:38.992" v="1930" actId="1076"/>
          <ac:spMkLst>
            <pc:docMk/>
            <pc:sldMk cId="576243665" sldId="350"/>
            <ac:spMk id="11" creationId="{336D9FE6-352B-7121-7EB4-9871EFA3B8AB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18:49.977" v="1946" actId="1076"/>
          <ac:spMkLst>
            <pc:docMk/>
            <pc:sldMk cId="576243665" sldId="350"/>
            <ac:spMk id="12" creationId="{20A63C9C-0D90-CBEA-81F1-C41D278ED17C}"/>
          </ac:spMkLst>
        </pc:spChg>
        <pc:spChg chg="mod">
          <ac:chgData name="TAN Mei Yi [Harrisdale Senior High School]" userId="f9f029c9-d743-4d60-9f2c-e74bdec1ab07" providerId="ADAL" clId="{C0CECA41-5237-4FB9-B836-D4036E8A87AF}" dt="2022-09-12T05:17:55.057" v="1903" actId="20577"/>
          <ac:spMkLst>
            <pc:docMk/>
            <pc:sldMk cId="576243665" sldId="350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C0CECA41-5237-4FB9-B836-D4036E8A87AF}" dt="2022-09-12T05:17:52.316" v="1901" actId="20577"/>
          <ac:spMkLst>
            <pc:docMk/>
            <pc:sldMk cId="576243665" sldId="350"/>
            <ac:spMk id="19" creationId="{DE3D3F14-D87F-76F5-F79D-918682C78690}"/>
          </ac:spMkLst>
        </pc:spChg>
      </pc:sldChg>
      <pc:sldChg chg="delSp modSp add mod ord delAnim">
        <pc:chgData name="TAN Mei Yi [Harrisdale Senior High School]" userId="f9f029c9-d743-4d60-9f2c-e74bdec1ab07" providerId="ADAL" clId="{C0CECA41-5237-4FB9-B836-D4036E8A87AF}" dt="2022-09-12T05:23:33.269" v="2107" actId="1076"/>
        <pc:sldMkLst>
          <pc:docMk/>
          <pc:sldMk cId="3875446257" sldId="351"/>
        </pc:sldMkLst>
        <pc:spChg chg="mod">
          <ac:chgData name="TAN Mei Yi [Harrisdale Senior High School]" userId="f9f029c9-d743-4d60-9f2c-e74bdec1ab07" providerId="ADAL" clId="{C0CECA41-5237-4FB9-B836-D4036E8A87AF}" dt="2022-09-12T05:22:32.124" v="2055" actId="20577"/>
          <ac:spMkLst>
            <pc:docMk/>
            <pc:sldMk cId="3875446257" sldId="351"/>
            <ac:spMk id="3" creationId="{90F8A8BB-A4B6-1B3D-01A1-D1DDF035D741}"/>
          </ac:spMkLst>
        </pc:spChg>
        <pc:spChg chg="mod">
          <ac:chgData name="TAN Mei Yi [Harrisdale Senior High School]" userId="f9f029c9-d743-4d60-9f2c-e74bdec1ab07" providerId="ADAL" clId="{C0CECA41-5237-4FB9-B836-D4036E8A87AF}" dt="2022-09-12T05:23:00.358" v="2086" actId="20577"/>
          <ac:spMkLst>
            <pc:docMk/>
            <pc:sldMk cId="3875446257" sldId="351"/>
            <ac:spMk id="4" creationId="{4E5466EF-6E32-B8EE-E8F3-9D127355BFAA}"/>
          </ac:spMkLst>
        </pc:spChg>
        <pc:spChg chg="mod">
          <ac:chgData name="TAN Mei Yi [Harrisdale Senior High School]" userId="f9f029c9-d743-4d60-9f2c-e74bdec1ab07" providerId="ADAL" clId="{C0CECA41-5237-4FB9-B836-D4036E8A87AF}" dt="2022-09-12T05:22:39.211" v="2065" actId="20577"/>
          <ac:spMkLst>
            <pc:docMk/>
            <pc:sldMk cId="3875446257" sldId="351"/>
            <ac:spMk id="6" creationId="{DDE184B7-F2FC-F60D-5B86-3D11AA05D0BC}"/>
          </ac:spMkLst>
        </pc:spChg>
        <pc:spChg chg="mod">
          <ac:chgData name="TAN Mei Yi [Harrisdale Senior High School]" userId="f9f029c9-d743-4d60-9f2c-e74bdec1ab07" providerId="ADAL" clId="{C0CECA41-5237-4FB9-B836-D4036E8A87AF}" dt="2022-09-12T05:23:16.378" v="2094" actId="20577"/>
          <ac:spMkLst>
            <pc:docMk/>
            <pc:sldMk cId="3875446257" sldId="351"/>
            <ac:spMk id="10" creationId="{CED03432-7BDE-D60C-97D9-F492D69BA9AF}"/>
          </ac:spMkLst>
        </pc:spChg>
        <pc:spChg chg="mod">
          <ac:chgData name="TAN Mei Yi [Harrisdale Senior High School]" userId="f9f029c9-d743-4d60-9f2c-e74bdec1ab07" providerId="ADAL" clId="{C0CECA41-5237-4FB9-B836-D4036E8A87AF}" dt="2022-09-12T05:23:33.269" v="2107" actId="1076"/>
          <ac:spMkLst>
            <pc:docMk/>
            <pc:sldMk cId="3875446257" sldId="351"/>
            <ac:spMk id="11" creationId="{336D9FE6-352B-7121-7EB4-9871EFA3B8AB}"/>
          </ac:spMkLst>
        </pc:spChg>
        <pc:spChg chg="del">
          <ac:chgData name="TAN Mei Yi [Harrisdale Senior High School]" userId="f9f029c9-d743-4d60-9f2c-e74bdec1ab07" providerId="ADAL" clId="{C0CECA41-5237-4FB9-B836-D4036E8A87AF}" dt="2022-09-12T05:23:28.721" v="2106" actId="478"/>
          <ac:spMkLst>
            <pc:docMk/>
            <pc:sldMk cId="3875446257" sldId="351"/>
            <ac:spMk id="12" creationId="{20A63C9C-0D90-CBEA-81F1-C41D278ED17C}"/>
          </ac:spMkLst>
        </pc:spChg>
        <pc:spChg chg="mod">
          <ac:chgData name="TAN Mei Yi [Harrisdale Senior High School]" userId="f9f029c9-d743-4d60-9f2c-e74bdec1ab07" providerId="ADAL" clId="{C0CECA41-5237-4FB9-B836-D4036E8A87AF}" dt="2022-09-12T05:19:31.151" v="2034" actId="20577"/>
          <ac:spMkLst>
            <pc:docMk/>
            <pc:sldMk cId="3875446257" sldId="351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C0CECA41-5237-4FB9-B836-D4036E8A87AF}" dt="2022-09-12T05:19:43.131" v="2049" actId="1076"/>
          <ac:spMkLst>
            <pc:docMk/>
            <pc:sldMk cId="3875446257" sldId="351"/>
            <ac:spMk id="19" creationId="{DE3D3F14-D87F-76F5-F79D-918682C78690}"/>
          </ac:spMkLst>
        </pc:spChg>
      </pc:sldChg>
      <pc:sldChg chg="addSp delSp modSp add del mod delAnim modAnim">
        <pc:chgData name="TAN Mei Yi [Harrisdale Senior High School]" userId="f9f029c9-d743-4d60-9f2c-e74bdec1ab07" providerId="ADAL" clId="{C0CECA41-5237-4FB9-B836-D4036E8A87AF}" dt="2022-09-12T05:27:26.952" v="2122" actId="47"/>
        <pc:sldMkLst>
          <pc:docMk/>
          <pc:sldMk cId="2276947481" sldId="352"/>
        </pc:sldMkLst>
        <pc:spChg chg="mod">
          <ac:chgData name="TAN Mei Yi [Harrisdale Senior High School]" userId="f9f029c9-d743-4d60-9f2c-e74bdec1ab07" providerId="ADAL" clId="{C0CECA41-5237-4FB9-B836-D4036E8A87AF}" dt="2022-09-12T05:23:53.842" v="2116" actId="20577"/>
          <ac:spMkLst>
            <pc:docMk/>
            <pc:sldMk cId="2276947481" sldId="352"/>
            <ac:spMk id="8" creationId="{72FD72F0-D346-4484-930F-8042CBD15A4A}"/>
          </ac:spMkLst>
        </pc:spChg>
        <pc:picChg chg="add del mod">
          <ac:chgData name="TAN Mei Yi [Harrisdale Senior High School]" userId="f9f029c9-d743-4d60-9f2c-e74bdec1ab07" providerId="ADAL" clId="{C0CECA41-5237-4FB9-B836-D4036E8A87AF}" dt="2022-09-12T05:27:02.757" v="2118" actId="478"/>
          <ac:picMkLst>
            <pc:docMk/>
            <pc:sldMk cId="2276947481" sldId="352"/>
            <ac:picMk id="5" creationId="{642A0CB5-E4F1-B551-447F-FBD6E3F7A35C}"/>
          </ac:picMkLst>
        </pc:picChg>
      </pc:sldChg>
      <pc:sldChg chg="addSp delSp modSp add mod modAnim">
        <pc:chgData name="TAN Mei Yi [Harrisdale Senior High School]" userId="f9f029c9-d743-4d60-9f2c-e74bdec1ab07" providerId="ADAL" clId="{C0CECA41-5237-4FB9-B836-D4036E8A87AF}" dt="2022-09-12T05:29:31.387" v="2126" actId="1076"/>
        <pc:sldMkLst>
          <pc:docMk/>
          <pc:sldMk cId="3258003725" sldId="353"/>
        </pc:sldMkLst>
        <pc:spChg chg="add mod">
          <ac:chgData name="TAN Mei Yi [Harrisdale Senior High School]" userId="f9f029c9-d743-4d60-9f2c-e74bdec1ab07" providerId="ADAL" clId="{C0CECA41-5237-4FB9-B836-D4036E8A87AF}" dt="2022-09-12T05:27:24.715" v="2121"/>
          <ac:spMkLst>
            <pc:docMk/>
            <pc:sldMk cId="3258003725" sldId="353"/>
            <ac:spMk id="3" creationId="{4DE6175B-187B-9F99-A6D7-906E23D1C1B5}"/>
          </ac:spMkLst>
        </pc:spChg>
        <pc:spChg chg="del">
          <ac:chgData name="TAN Mei Yi [Harrisdale Senior High School]" userId="f9f029c9-d743-4d60-9f2c-e74bdec1ab07" providerId="ADAL" clId="{C0CECA41-5237-4FB9-B836-D4036E8A87AF}" dt="2022-09-12T05:27:24.429" v="2120" actId="478"/>
          <ac:spMkLst>
            <pc:docMk/>
            <pc:sldMk cId="3258003725" sldId="353"/>
            <ac:spMk id="8" creationId="{72FD72F0-D346-4484-930F-8042CBD15A4A}"/>
          </ac:spMkLst>
        </pc:spChg>
        <pc:picChg chg="add mod">
          <ac:chgData name="TAN Mei Yi [Harrisdale Senior High School]" userId="f9f029c9-d743-4d60-9f2c-e74bdec1ab07" providerId="ADAL" clId="{C0CECA41-5237-4FB9-B836-D4036E8A87AF}" dt="2022-09-12T05:29:31.387" v="2126" actId="1076"/>
          <ac:picMkLst>
            <pc:docMk/>
            <pc:sldMk cId="3258003725" sldId="353"/>
            <ac:picMk id="4" creationId="{550983A7-C601-D854-A3A8-52CEF2ED1D45}"/>
          </ac:picMkLst>
        </pc:pic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5:34:40.506" v="2249"/>
        <pc:sldMkLst>
          <pc:docMk/>
          <pc:sldMk cId="364120124" sldId="354"/>
        </pc:sldMkLst>
        <pc:spChg chg="del">
          <ac:chgData name="TAN Mei Yi [Harrisdale Senior High School]" userId="f9f029c9-d743-4d60-9f2c-e74bdec1ab07" providerId="ADAL" clId="{C0CECA41-5237-4FB9-B836-D4036E8A87AF}" dt="2022-09-12T05:30:31.029" v="2190" actId="478"/>
          <ac:spMkLst>
            <pc:docMk/>
            <pc:sldMk cId="364120124" sldId="354"/>
            <ac:spMk id="3" creationId="{90F8A8BB-A4B6-1B3D-01A1-D1DDF035D741}"/>
          </ac:spMkLst>
        </pc:spChg>
        <pc:spChg chg="del">
          <ac:chgData name="TAN Mei Yi [Harrisdale Senior High School]" userId="f9f029c9-d743-4d60-9f2c-e74bdec1ab07" providerId="ADAL" clId="{C0CECA41-5237-4FB9-B836-D4036E8A87AF}" dt="2022-09-12T05:30:31.029" v="2190" actId="478"/>
          <ac:spMkLst>
            <pc:docMk/>
            <pc:sldMk cId="364120124" sldId="354"/>
            <ac:spMk id="4" creationId="{4E5466EF-6E32-B8EE-E8F3-9D127355BFA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32:39.934" v="2244" actId="20577"/>
          <ac:spMkLst>
            <pc:docMk/>
            <pc:sldMk cId="364120124" sldId="354"/>
            <ac:spMk id="5" creationId="{96C33D4E-FDA6-B4DC-5E87-59EACE376B40}"/>
          </ac:spMkLst>
        </pc:spChg>
        <pc:spChg chg="del">
          <ac:chgData name="TAN Mei Yi [Harrisdale Senior High School]" userId="f9f029c9-d743-4d60-9f2c-e74bdec1ab07" providerId="ADAL" clId="{C0CECA41-5237-4FB9-B836-D4036E8A87AF}" dt="2022-09-12T05:30:31.029" v="2190" actId="478"/>
          <ac:spMkLst>
            <pc:docMk/>
            <pc:sldMk cId="364120124" sldId="354"/>
            <ac:spMk id="6" creationId="{DDE184B7-F2FC-F60D-5B86-3D11AA05D0BC}"/>
          </ac:spMkLst>
        </pc:spChg>
        <pc:spChg chg="add del mod">
          <ac:chgData name="TAN Mei Yi [Harrisdale Senior High School]" userId="f9f029c9-d743-4d60-9f2c-e74bdec1ab07" providerId="ADAL" clId="{C0CECA41-5237-4FB9-B836-D4036E8A87AF}" dt="2022-09-12T05:34:40.506" v="2249"/>
          <ac:spMkLst>
            <pc:docMk/>
            <pc:sldMk cId="364120124" sldId="354"/>
            <ac:spMk id="9" creationId="{B35BBFC8-B9DD-8A37-86E5-29836B8BDDBA}"/>
          </ac:spMkLst>
        </pc:spChg>
        <pc:spChg chg="del">
          <ac:chgData name="TAN Mei Yi [Harrisdale Senior High School]" userId="f9f029c9-d743-4d60-9f2c-e74bdec1ab07" providerId="ADAL" clId="{C0CECA41-5237-4FB9-B836-D4036E8A87AF}" dt="2022-09-12T05:30:33.001" v="2191" actId="478"/>
          <ac:spMkLst>
            <pc:docMk/>
            <pc:sldMk cId="364120124" sldId="354"/>
            <ac:spMk id="10" creationId="{CED03432-7BDE-D60C-97D9-F492D69BA9AF}"/>
          </ac:spMkLst>
        </pc:spChg>
        <pc:spChg chg="del">
          <ac:chgData name="TAN Mei Yi [Harrisdale Senior High School]" userId="f9f029c9-d743-4d60-9f2c-e74bdec1ab07" providerId="ADAL" clId="{C0CECA41-5237-4FB9-B836-D4036E8A87AF}" dt="2022-09-12T05:30:37.080" v="2192" actId="478"/>
          <ac:spMkLst>
            <pc:docMk/>
            <pc:sldMk cId="364120124" sldId="354"/>
            <ac:spMk id="11" creationId="{336D9FE6-352B-7121-7EB4-9871EFA3B8AB}"/>
          </ac:spMkLst>
        </pc:spChg>
        <pc:spChg chg="mod">
          <ac:chgData name="TAN Mei Yi [Harrisdale Senior High School]" userId="f9f029c9-d743-4d60-9f2c-e74bdec1ab07" providerId="ADAL" clId="{C0CECA41-5237-4FB9-B836-D4036E8A87AF}" dt="2022-09-12T05:31:44.837" v="2199" actId="1076"/>
          <ac:spMkLst>
            <pc:docMk/>
            <pc:sldMk cId="364120124" sldId="354"/>
            <ac:spMk id="12" creationId="{20A63C9C-0D90-CBEA-81F1-C41D278ED17C}"/>
          </ac:spMkLst>
        </pc:spChg>
        <pc:spChg chg="mod">
          <ac:chgData name="TAN Mei Yi [Harrisdale Senior High School]" userId="f9f029c9-d743-4d60-9f2c-e74bdec1ab07" providerId="ADAL" clId="{C0CECA41-5237-4FB9-B836-D4036E8A87AF}" dt="2022-09-12T05:32:18.717" v="2202" actId="14100"/>
          <ac:spMkLst>
            <pc:docMk/>
            <pc:sldMk cId="364120124" sldId="354"/>
            <ac:spMk id="14" creationId="{1AE1405B-C5D0-84F2-F1B0-224C88BBB0DC}"/>
          </ac:spMkLst>
        </pc:spChg>
        <pc:spChg chg="mod">
          <ac:chgData name="TAN Mei Yi [Harrisdale Senior High School]" userId="f9f029c9-d743-4d60-9f2c-e74bdec1ab07" providerId="ADAL" clId="{C0CECA41-5237-4FB9-B836-D4036E8A87AF}" dt="2022-09-12T05:30:25.013" v="2189" actId="20577"/>
          <ac:spMkLst>
            <pc:docMk/>
            <pc:sldMk cId="364120124" sldId="354"/>
            <ac:spMk id="19" creationId="{DE3D3F14-D87F-76F5-F79D-918682C78690}"/>
          </ac:spMkLst>
        </pc:spChg>
        <pc:picChg chg="add mod">
          <ac:chgData name="TAN Mei Yi [Harrisdale Senior High School]" userId="f9f029c9-d743-4d60-9f2c-e74bdec1ab07" providerId="ADAL" clId="{C0CECA41-5237-4FB9-B836-D4036E8A87AF}" dt="2022-09-12T05:32:05.934" v="2201" actId="1076"/>
          <ac:picMkLst>
            <pc:docMk/>
            <pc:sldMk cId="364120124" sldId="354"/>
            <ac:picMk id="2" creationId="{2967C584-CC78-1AA4-77C0-42E5F7520118}"/>
          </ac:picMkLst>
        </pc:picChg>
        <pc:picChg chg="add mod">
          <ac:chgData name="TAN Mei Yi [Harrisdale Senior High School]" userId="f9f029c9-d743-4d60-9f2c-e74bdec1ab07" providerId="ADAL" clId="{C0CECA41-5237-4FB9-B836-D4036E8A87AF}" dt="2022-09-12T05:34:31.256" v="2247" actId="1076"/>
          <ac:picMkLst>
            <pc:docMk/>
            <pc:sldMk cId="364120124" sldId="354"/>
            <ac:picMk id="7" creationId="{982976B2-2FBA-C896-CC32-D2B645EAF58A}"/>
          </ac:picMkLst>
        </pc:pic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5:47:58.973" v="2518" actId="20577"/>
        <pc:sldMkLst>
          <pc:docMk/>
          <pc:sldMk cId="1545057810" sldId="355"/>
        </pc:sldMkLst>
        <pc:spChg chg="add mod">
          <ac:chgData name="TAN Mei Yi [Harrisdale Senior High School]" userId="f9f029c9-d743-4d60-9f2c-e74bdec1ab07" providerId="ADAL" clId="{C0CECA41-5237-4FB9-B836-D4036E8A87AF}" dt="2022-09-12T05:38:56.366" v="2363" actId="1076"/>
          <ac:spMkLst>
            <pc:docMk/>
            <pc:sldMk cId="1545057810" sldId="355"/>
            <ac:spMk id="2" creationId="{0B5E086E-5497-8F95-FE2C-5D54DCEC8FD4}"/>
          </ac:spMkLst>
        </pc:spChg>
        <pc:spChg chg="mod">
          <ac:chgData name="TAN Mei Yi [Harrisdale Senior High School]" userId="f9f029c9-d743-4d60-9f2c-e74bdec1ab07" providerId="ADAL" clId="{C0CECA41-5237-4FB9-B836-D4036E8A87AF}" dt="2022-09-12T05:38:18.467" v="2343" actId="20577"/>
          <ac:spMkLst>
            <pc:docMk/>
            <pc:sldMk cId="1545057810" sldId="355"/>
            <ac:spMk id="3" creationId="{90F8A8BB-A4B6-1B3D-01A1-D1DDF035D741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5:38:22.696" v="2345" actId="478"/>
          <ac:spMkLst>
            <pc:docMk/>
            <pc:sldMk cId="1545057810" sldId="355"/>
            <ac:spMk id="4" creationId="{4E5466EF-6E32-B8EE-E8F3-9D127355BFA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39:19.649" v="2409" actId="1076"/>
          <ac:spMkLst>
            <pc:docMk/>
            <pc:sldMk cId="1545057810" sldId="355"/>
            <ac:spMk id="5" creationId="{67843F89-FE32-48E8-EF47-AFD968C96654}"/>
          </ac:spMkLst>
        </pc:spChg>
        <pc:spChg chg="del">
          <ac:chgData name="TAN Mei Yi [Harrisdale Senior High School]" userId="f9f029c9-d743-4d60-9f2c-e74bdec1ab07" providerId="ADAL" clId="{C0CECA41-5237-4FB9-B836-D4036E8A87AF}" dt="2022-09-12T05:37:59.813" v="2317" actId="478"/>
          <ac:spMkLst>
            <pc:docMk/>
            <pc:sldMk cId="1545057810" sldId="355"/>
            <ac:spMk id="6" creationId="{DDE184B7-F2FC-F60D-5B86-3D11AA05D0B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39:41.739" v="2427" actId="20577"/>
          <ac:spMkLst>
            <pc:docMk/>
            <pc:sldMk cId="1545057810" sldId="355"/>
            <ac:spMk id="7" creationId="{9687D630-D1D9-86F9-4AAA-3307D0B121D0}"/>
          </ac:spMkLst>
        </pc:spChg>
        <pc:spChg chg="mod">
          <ac:chgData name="TAN Mei Yi [Harrisdale Senior High School]" userId="f9f029c9-d743-4d60-9f2c-e74bdec1ab07" providerId="ADAL" clId="{C0CECA41-5237-4FB9-B836-D4036E8A87AF}" dt="2022-09-12T05:47:58.973" v="2518" actId="20577"/>
          <ac:spMkLst>
            <pc:docMk/>
            <pc:sldMk cId="1545057810" sldId="355"/>
            <ac:spMk id="8" creationId="{72FD72F0-D346-4484-930F-8042CBD15A4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42:35.116" v="2476" actId="1076"/>
          <ac:spMkLst>
            <pc:docMk/>
            <pc:sldMk cId="1545057810" sldId="355"/>
            <ac:spMk id="9" creationId="{F7D4026D-BD38-6C92-6888-C153BB76109A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5:38:22.696" v="2345" actId="478"/>
          <ac:spMkLst>
            <pc:docMk/>
            <pc:sldMk cId="1545057810" sldId="355"/>
            <ac:spMk id="10" creationId="{CED03432-7BDE-D60C-97D9-F492D69BA9AF}"/>
          </ac:spMkLst>
        </pc:spChg>
        <pc:spChg chg="del mod">
          <ac:chgData name="TAN Mei Yi [Harrisdale Senior High School]" userId="f9f029c9-d743-4d60-9f2c-e74bdec1ab07" providerId="ADAL" clId="{C0CECA41-5237-4FB9-B836-D4036E8A87AF}" dt="2022-09-12T05:38:22.696" v="2345" actId="478"/>
          <ac:spMkLst>
            <pc:docMk/>
            <pc:sldMk cId="1545057810" sldId="355"/>
            <ac:spMk id="11" creationId="{336D9FE6-352B-7121-7EB4-9871EFA3B8AB}"/>
          </ac:spMkLst>
        </pc:spChg>
        <pc:spChg chg="del">
          <ac:chgData name="TAN Mei Yi [Harrisdale Senior High School]" userId="f9f029c9-d743-4d60-9f2c-e74bdec1ab07" providerId="ADAL" clId="{C0CECA41-5237-4FB9-B836-D4036E8A87AF}" dt="2022-09-12T05:38:25.881" v="2346" actId="478"/>
          <ac:spMkLst>
            <pc:docMk/>
            <pc:sldMk cId="1545057810" sldId="355"/>
            <ac:spMk id="12" creationId="{20A63C9C-0D90-CBEA-81F1-C41D278ED17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42:52.701" v="2491" actId="1076"/>
          <ac:spMkLst>
            <pc:docMk/>
            <pc:sldMk cId="1545057810" sldId="355"/>
            <ac:spMk id="13" creationId="{A4E0FBBC-2883-9820-EB83-24675F110610}"/>
          </ac:spMkLst>
        </pc:spChg>
        <pc:spChg chg="mod">
          <ac:chgData name="TAN Mei Yi [Harrisdale Senior High School]" userId="f9f029c9-d743-4d60-9f2c-e74bdec1ab07" providerId="ADAL" clId="{C0CECA41-5237-4FB9-B836-D4036E8A87AF}" dt="2022-09-12T05:35:41.698" v="2315" actId="20577"/>
          <ac:spMkLst>
            <pc:docMk/>
            <pc:sldMk cId="1545057810" sldId="355"/>
            <ac:spMk id="14" creationId="{1AE1405B-C5D0-84F2-F1B0-224C88BBB0DC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43:17.574" v="2507" actId="1076"/>
          <ac:spMkLst>
            <pc:docMk/>
            <pc:sldMk cId="1545057810" sldId="355"/>
            <ac:spMk id="15" creationId="{AAA90BBF-8BA0-CD58-BAB3-FAB1B58AD740}"/>
          </ac:spMkLst>
        </pc:spChg>
        <pc:spChg chg="mod">
          <ac:chgData name="TAN Mei Yi [Harrisdale Senior High School]" userId="f9f029c9-d743-4d60-9f2c-e74bdec1ab07" providerId="ADAL" clId="{C0CECA41-5237-4FB9-B836-D4036E8A87AF}" dt="2022-09-12T05:37:55.127" v="2316"/>
          <ac:spMkLst>
            <pc:docMk/>
            <pc:sldMk cId="1545057810" sldId="355"/>
            <ac:spMk id="19" creationId="{DE3D3F14-D87F-76F5-F79D-918682C78690}"/>
          </ac:spMkLst>
        </pc:spChg>
      </pc:sldChg>
      <pc:sldChg chg="addSp delSp modSp add mod delAnim modAnim">
        <pc:chgData name="TAN Mei Yi [Harrisdale Senior High School]" userId="f9f029c9-d743-4d60-9f2c-e74bdec1ab07" providerId="ADAL" clId="{C0CECA41-5237-4FB9-B836-D4036E8A87AF}" dt="2022-09-12T05:51:26.483" v="2657" actId="20577"/>
        <pc:sldMkLst>
          <pc:docMk/>
          <pc:sldMk cId="1808123137" sldId="356"/>
        </pc:sldMkLst>
        <pc:spChg chg="del">
          <ac:chgData name="TAN Mei Yi [Harrisdale Senior High School]" userId="f9f029c9-d743-4d60-9f2c-e74bdec1ab07" providerId="ADAL" clId="{C0CECA41-5237-4FB9-B836-D4036E8A87AF}" dt="2022-09-12T05:48:35.368" v="2542" actId="478"/>
          <ac:spMkLst>
            <pc:docMk/>
            <pc:sldMk cId="1808123137" sldId="356"/>
            <ac:spMk id="2" creationId="{0B5E086E-5497-8F95-FE2C-5D54DCEC8FD4}"/>
          </ac:spMkLst>
        </pc:spChg>
        <pc:spChg chg="mod">
          <ac:chgData name="TAN Mei Yi [Harrisdale Senior High School]" userId="f9f029c9-d743-4d60-9f2c-e74bdec1ab07" providerId="ADAL" clId="{C0CECA41-5237-4FB9-B836-D4036E8A87AF}" dt="2022-09-12T05:50:46.637" v="2636" actId="1076"/>
          <ac:spMkLst>
            <pc:docMk/>
            <pc:sldMk cId="1808123137" sldId="356"/>
            <ac:spMk id="3" creationId="{90F8A8BB-A4B6-1B3D-01A1-D1DDF035D741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0:46.637" v="2636" actId="1076"/>
          <ac:spMkLst>
            <pc:docMk/>
            <pc:sldMk cId="1808123137" sldId="356"/>
            <ac:spMk id="4" creationId="{E77EA9DD-62FD-9FEF-093C-8CBCF7AB6348}"/>
          </ac:spMkLst>
        </pc:spChg>
        <pc:spChg chg="del">
          <ac:chgData name="TAN Mei Yi [Harrisdale Senior High School]" userId="f9f029c9-d743-4d60-9f2c-e74bdec1ab07" providerId="ADAL" clId="{C0CECA41-5237-4FB9-B836-D4036E8A87AF}" dt="2022-09-12T05:48:32.955" v="2541" actId="478"/>
          <ac:spMkLst>
            <pc:docMk/>
            <pc:sldMk cId="1808123137" sldId="356"/>
            <ac:spMk id="5" creationId="{67843F89-FE32-48E8-EF47-AFD968C96654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0:46.637" v="2636" actId="1076"/>
          <ac:spMkLst>
            <pc:docMk/>
            <pc:sldMk cId="1808123137" sldId="356"/>
            <ac:spMk id="6" creationId="{8ABC98E6-7EC9-F3EE-F4E8-C2FE23076C82}"/>
          </ac:spMkLst>
        </pc:spChg>
        <pc:spChg chg="del">
          <ac:chgData name="TAN Mei Yi [Harrisdale Senior High School]" userId="f9f029c9-d743-4d60-9f2c-e74bdec1ab07" providerId="ADAL" clId="{C0CECA41-5237-4FB9-B836-D4036E8A87AF}" dt="2022-09-12T05:48:32.955" v="2541" actId="478"/>
          <ac:spMkLst>
            <pc:docMk/>
            <pc:sldMk cId="1808123137" sldId="356"/>
            <ac:spMk id="7" creationId="{9687D630-D1D9-86F9-4AAA-3307D0B121D0}"/>
          </ac:spMkLst>
        </pc:spChg>
        <pc:spChg chg="mod">
          <ac:chgData name="TAN Mei Yi [Harrisdale Senior High School]" userId="f9f029c9-d743-4d60-9f2c-e74bdec1ab07" providerId="ADAL" clId="{C0CECA41-5237-4FB9-B836-D4036E8A87AF}" dt="2022-09-12T05:48:06.180" v="2521" actId="20577"/>
          <ac:spMkLst>
            <pc:docMk/>
            <pc:sldMk cId="1808123137" sldId="356"/>
            <ac:spMk id="8" creationId="{72FD72F0-D346-4484-930F-8042CBD15A4A}"/>
          </ac:spMkLst>
        </pc:spChg>
        <pc:spChg chg="del">
          <ac:chgData name="TAN Mei Yi [Harrisdale Senior High School]" userId="f9f029c9-d743-4d60-9f2c-e74bdec1ab07" providerId="ADAL" clId="{C0CECA41-5237-4FB9-B836-D4036E8A87AF}" dt="2022-09-12T05:48:32.955" v="2541" actId="478"/>
          <ac:spMkLst>
            <pc:docMk/>
            <pc:sldMk cId="1808123137" sldId="356"/>
            <ac:spMk id="9" creationId="{F7D4026D-BD38-6C92-6888-C153BB76109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0:46.637" v="2636" actId="1076"/>
          <ac:spMkLst>
            <pc:docMk/>
            <pc:sldMk cId="1808123137" sldId="356"/>
            <ac:spMk id="10" creationId="{D9343722-3FC5-3D51-C5B0-D9EE7EA815AA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0:46.637" v="2636" actId="1076"/>
          <ac:spMkLst>
            <pc:docMk/>
            <pc:sldMk cId="1808123137" sldId="356"/>
            <ac:spMk id="11" creationId="{12F821C2-5103-3648-AFCC-DF9F17500063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0:50.931" v="2637" actId="1076"/>
          <ac:spMkLst>
            <pc:docMk/>
            <pc:sldMk cId="1808123137" sldId="356"/>
            <ac:spMk id="12" creationId="{1223DD84-CF2C-BB54-C6D9-6989EF8DE502}"/>
          </ac:spMkLst>
        </pc:spChg>
        <pc:spChg chg="del">
          <ac:chgData name="TAN Mei Yi [Harrisdale Senior High School]" userId="f9f029c9-d743-4d60-9f2c-e74bdec1ab07" providerId="ADAL" clId="{C0CECA41-5237-4FB9-B836-D4036E8A87AF}" dt="2022-09-12T05:48:32.955" v="2541" actId="478"/>
          <ac:spMkLst>
            <pc:docMk/>
            <pc:sldMk cId="1808123137" sldId="356"/>
            <ac:spMk id="13" creationId="{A4E0FBBC-2883-9820-EB83-24675F110610}"/>
          </ac:spMkLst>
        </pc:spChg>
        <pc:spChg chg="del">
          <ac:chgData name="TAN Mei Yi [Harrisdale Senior High School]" userId="f9f029c9-d743-4d60-9f2c-e74bdec1ab07" providerId="ADAL" clId="{C0CECA41-5237-4FB9-B836-D4036E8A87AF}" dt="2022-09-12T05:48:32.955" v="2541" actId="478"/>
          <ac:spMkLst>
            <pc:docMk/>
            <pc:sldMk cId="1808123137" sldId="356"/>
            <ac:spMk id="15" creationId="{AAA90BBF-8BA0-CD58-BAB3-FAB1B58AD740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1:12.450" v="2642" actId="1076"/>
          <ac:spMkLst>
            <pc:docMk/>
            <pc:sldMk cId="1808123137" sldId="356"/>
            <ac:spMk id="16" creationId="{D9C71FEE-2878-DC3E-A025-EB7AC8F6EF63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1:21.036" v="2650" actId="6549"/>
          <ac:spMkLst>
            <pc:docMk/>
            <pc:sldMk cId="1808123137" sldId="356"/>
            <ac:spMk id="17" creationId="{6F07F465-F296-35F1-3D1E-34711DCB461D}"/>
          </ac:spMkLst>
        </pc:spChg>
        <pc:spChg chg="add mod">
          <ac:chgData name="TAN Mei Yi [Harrisdale Senior High School]" userId="f9f029c9-d743-4d60-9f2c-e74bdec1ab07" providerId="ADAL" clId="{C0CECA41-5237-4FB9-B836-D4036E8A87AF}" dt="2022-09-12T05:51:26.483" v="2657" actId="20577"/>
          <ac:spMkLst>
            <pc:docMk/>
            <pc:sldMk cId="1808123137" sldId="356"/>
            <ac:spMk id="18" creationId="{FD7A2FFB-79ED-09C1-9D5D-9B877F933D0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049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064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8754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0784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6433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9585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982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210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0544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2913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354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4B7CD-0F25-4BC6-B1DA-47629B124888}" type="datetimeFigureOut">
              <a:rPr lang="en-AU" smtClean="0"/>
              <a:t>12/09/2022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8F8BD-CCB4-4B0D-99D0-55F076F243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432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7.png"/><Relationship Id="rId11" Type="http://schemas.openxmlformats.org/officeDocument/2006/relationships/image" Target="../media/image70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microsoft.com/office/2007/relationships/media" Target="../media/media3.mp4"/><Relationship Id="rId7" Type="http://schemas.openxmlformats.org/officeDocument/2006/relationships/image" Target="../media/image7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5.png"/><Relationship Id="rId4" Type="http://schemas.openxmlformats.org/officeDocument/2006/relationships/video" Target="../media/media3.mp4"/><Relationship Id="rId9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78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Complex Numbers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Multiplication and Division of Complex Numbers</a:t>
            </a:r>
          </a:p>
        </p:txBody>
      </p:sp>
    </p:spTree>
    <p:extLst>
      <p:ext uri="{BB962C8B-B14F-4D97-AF65-F5344CB8AC3E}">
        <p14:creationId xmlns:p14="http://schemas.microsoft.com/office/powerpoint/2010/main" val="4084730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=2−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=3+2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1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>
                    <a:solidFill>
                      <a:schemeClr val="tx1"/>
                    </a:solidFill>
                  </a:rPr>
                  <a:t>determine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4"/>
                <a:stretch>
                  <a:fillRect l="-772" t="-67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3334" y="1414817"/>
                <a:ext cx="2417575" cy="78923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2−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3+2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34" y="1414817"/>
                <a:ext cx="2417575" cy="7892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8017" y="1369254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3−2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3−2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8017" y="1369254"/>
                <a:ext cx="2299857" cy="494152"/>
              </a:xfrm>
              <a:prstGeom prst="rect">
                <a:avLst/>
              </a:prstGeom>
              <a:blipFill>
                <a:blip r:embed="rId6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7821" y="2287167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2−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d>
                            <m:d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3−2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821" y="2287167"/>
                <a:ext cx="2257379" cy="494152"/>
              </a:xfrm>
              <a:prstGeom prst="rect">
                <a:avLst/>
              </a:prstGeom>
              <a:blipFill>
                <a:blip r:embed="rId7"/>
                <a:stretch>
                  <a:fillRect r="-4324" b="-444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802A9A-9F81-D1C0-546E-31F5C42A66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7820" y="3205080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6−4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802A9A-9F81-D1C0-546E-31F5C42A6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820" y="3205080"/>
                <a:ext cx="2257379" cy="494152"/>
              </a:xfrm>
              <a:prstGeom prst="rect">
                <a:avLst/>
              </a:prstGeom>
              <a:blipFill>
                <a:blip r:embed="rId8"/>
                <a:stretch>
                  <a:fillRect r="-16486" b="-4691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D01F9EDE-7A47-FD9D-0F7E-D21787070C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7603" y="4076682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4−7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D01F9EDE-7A47-FD9D-0F7E-D21787070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603" y="4076682"/>
                <a:ext cx="2257379" cy="494152"/>
              </a:xfrm>
              <a:prstGeom prst="rect">
                <a:avLst/>
              </a:prstGeom>
              <a:blipFill>
                <a:blip r:embed="rId9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4FF0948-9414-55C7-609E-3F7E32EA80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37875" y="4943568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(4−7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4FF0948-9414-55C7-609E-3F7E32EA8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7875" y="4943568"/>
                <a:ext cx="2257379" cy="494152"/>
              </a:xfrm>
              <a:prstGeom prst="rect">
                <a:avLst/>
              </a:prstGeom>
              <a:blipFill>
                <a:blip r:embed="rId10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4DE6175B-187B-9F99-A6D7-906E23D1C1B5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/>
              <a:t>ClassPad</a:t>
            </a:r>
            <a:endParaRPr lang="en-AU" sz="3200" b="1" dirty="0"/>
          </a:p>
        </p:txBody>
      </p:sp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550983A7-C601-D854-A3A8-52CEF2ED1D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09327" y="366241"/>
            <a:ext cx="2648382" cy="598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0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4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9" grpId="0"/>
      <p:bldP spid="2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" y="701349"/>
                <a:ext cx="5545182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Expand and simplify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2−2</m:t>
                            </m:r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701349"/>
                <a:ext cx="5545182" cy="630351"/>
              </a:xfrm>
              <a:prstGeom prst="rect">
                <a:avLst/>
              </a:prstGeom>
              <a:blipFill>
                <a:blip r:embed="rId6"/>
                <a:stretch>
                  <a:fillRect l="-1648" t="-135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2−2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2−2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)(2−2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  <a:blipFill>
                <a:blip r:embed="rId7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20A63C9C-0D90-CBEA-81F1-C41D278ED1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15629" y="1821883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=−8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20A63C9C-0D90-CBEA-81F1-C41D278ED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629" y="1821883"/>
                <a:ext cx="2299857" cy="49415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2967C584-CC78-1AA4-77C0-42E5F75201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83890" y="489209"/>
            <a:ext cx="2276475" cy="51435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6C33D4E-FDA6-B4DC-5E87-59EACE376B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983" y="2306802"/>
                <a:ext cx="5545182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Determine the conjugate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2−5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6C33D4E-FDA6-B4DC-5E87-59EACE376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83" y="2306802"/>
                <a:ext cx="5545182" cy="630351"/>
              </a:xfrm>
              <a:prstGeom prst="rect">
                <a:avLst/>
              </a:prstGeom>
              <a:blipFill>
                <a:blip r:embed="rId10"/>
                <a:stretch>
                  <a:fillRect l="-1758" t="-1346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Screen Recording 6">
            <a:hlinkClick r:id="" action="ppaction://media"/>
            <a:extLst>
              <a:ext uri="{FF2B5EF4-FFF2-40B4-BE49-F238E27FC236}">
                <a16:creationId xmlns:a16="http://schemas.microsoft.com/office/drawing/2014/main" id="{982976B2-2FBA-C896-CC32-D2B645EAF58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947872" y="580174"/>
            <a:ext cx="2276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7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9" grpId="0"/>
      <p:bldP spid="1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 (method 1)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Find the real values of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3−</m:t>
                        </m:r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𝑏𝑖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)=6−7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2"/>
                <a:stretch>
                  <a:fillRect l="-772" t="-135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)=6−7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  <a:blipFill>
                <a:blip r:embed="rId3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=6−7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0B5E086E-5497-8F95-FE2C-5D54DCEC8F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79" y="2452234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)+(3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=6−7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0B5E086E-5497-8F95-FE2C-5D54DCEC8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79" y="2452234"/>
                <a:ext cx="4551175" cy="490183"/>
              </a:xfrm>
              <a:prstGeom prst="rect">
                <a:avLst/>
              </a:prstGeom>
              <a:blipFill>
                <a:blip r:embed="rId5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67843F89-FE32-48E8-EF47-AFD968C966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4061" y="2975021"/>
                <a:ext cx="6123667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Comparing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𝑅𝑒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3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=6−−(1)</m:t>
                    </m:r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67843F89-FE32-48E8-EF47-AFD968C96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61" y="2975021"/>
                <a:ext cx="6123667" cy="490183"/>
              </a:xfrm>
              <a:prstGeom prst="rect">
                <a:avLst/>
              </a:prstGeom>
              <a:blipFill>
                <a:blip r:embed="rId6"/>
                <a:stretch>
                  <a:fillRect l="-1594" t="-17500" b="-15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9687D630-D1D9-86F9-4AAA-3307D0B121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280" y="3429000"/>
                <a:ext cx="6123667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Comparing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𝐼𝑚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=−7−−(2)</m:t>
                    </m:r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9687D630-D1D9-86F9-4AAA-3307D0B1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80" y="3429000"/>
                <a:ext cx="6123667" cy="490183"/>
              </a:xfrm>
              <a:prstGeom prst="rect">
                <a:avLst/>
              </a:prstGeom>
              <a:blipFill>
                <a:blip r:embed="rId7"/>
                <a:stretch>
                  <a:fillRect l="-1493" t="-17500" b="-137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F7D4026D-BD38-6C92-6888-C153BB7610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1880" y="4128070"/>
                <a:ext cx="6123667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(1)+3(2),</a:t>
                </a:r>
                <a14:m>
                  <m:oMath xmlns:m="http://schemas.openxmlformats.org/officeDocument/2006/math"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            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=−15</m:t>
                    </m:r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F7D4026D-BD38-6C92-6888-C153BB7610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80" y="4128070"/>
                <a:ext cx="6123667" cy="490183"/>
              </a:xfrm>
              <a:prstGeom prst="rect">
                <a:avLst/>
              </a:prstGeom>
              <a:blipFill>
                <a:blip r:embed="rId8"/>
                <a:stretch>
                  <a:fillRect l="-1594" t="-17284" b="-1358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A4E0FBBC-2883-9820-EB83-24675F1106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1133" y="4549534"/>
                <a:ext cx="2479921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A4E0FBBC-2883-9820-EB83-24675F110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133" y="4549534"/>
                <a:ext cx="2479921" cy="490183"/>
              </a:xfrm>
              <a:prstGeom prst="rect">
                <a:avLst/>
              </a:prstGeom>
              <a:blipFill>
                <a:blip r:embed="rId9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AAA90BBF-8BA0-CD58-BAB3-FAB1B58AD7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1133" y="5281119"/>
                <a:ext cx="4142466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=3</m:t>
                      </m:r>
                      <m:d>
                        <m:d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+7=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AAA90BBF-8BA0-CD58-BAB3-FAB1B58AD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133" y="5281119"/>
                <a:ext cx="4142466" cy="490183"/>
              </a:xfrm>
              <a:prstGeom prst="rect">
                <a:avLst/>
              </a:prstGeom>
              <a:blipFill>
                <a:blip r:embed="rId10"/>
                <a:stretch>
                  <a:fillRect b="-6419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505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2" grpId="0"/>
      <p:bldP spid="5" grpId="0"/>
      <p:bldP spid="7" grpId="0"/>
      <p:bldP spid="9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 (method 2)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Find the real values of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3−</m:t>
                        </m:r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𝑏𝑖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)=6−7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2"/>
                <a:stretch>
                  <a:fillRect l="-772" t="-135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)=6−7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  <a:blipFill>
                <a:blip r:embed="rId3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971" y="1798343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6−7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71" y="1798343"/>
                <a:ext cx="4551175" cy="490183"/>
              </a:xfrm>
              <a:prstGeom prst="rect">
                <a:avLst/>
              </a:prstGeom>
              <a:blipFill>
                <a:blip r:embed="rId4"/>
                <a:stretch>
                  <a:fillRect b="-387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77EA9DD-62FD-9FEF-093C-8CBCF7AB63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70907" y="1798343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77EA9DD-62FD-9FEF-093C-8CBCF7AB6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907" y="1798343"/>
                <a:ext cx="2299857" cy="494152"/>
              </a:xfrm>
              <a:prstGeom prst="rect">
                <a:avLst/>
              </a:prstGeom>
              <a:blipFill>
                <a:blip r:embed="rId5"/>
                <a:stretch>
                  <a:fillRect b="-3827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ABC98E6-7EC9-F3EE-F4E8-C2FE23076C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59916" y="2712743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(6−7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)(3+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ABC98E6-7EC9-F3EE-F4E8-C2FE23076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916" y="2712743"/>
                <a:ext cx="4551175" cy="490183"/>
              </a:xfrm>
              <a:prstGeom prst="rect">
                <a:avLst/>
              </a:prstGeom>
              <a:blipFill>
                <a:blip r:embed="rId6"/>
                <a:stretch>
                  <a:fillRect b="-425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9343722-3FC5-3D51-C5B0-D9EE7EA815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19243" y="3567755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18+6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−21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−7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9343722-3FC5-3D51-C5B0-D9EE7EA81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243" y="3567755"/>
                <a:ext cx="4551175" cy="490183"/>
              </a:xfrm>
              <a:prstGeom prst="rect">
                <a:avLst/>
              </a:prstGeom>
              <a:blipFill>
                <a:blip r:embed="rId7"/>
                <a:stretch>
                  <a:fillRect b="-481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12F821C2-5103-3648-AFCC-DF9F175000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59880" y="4357106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18−15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+7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12F821C2-5103-3648-AFCC-DF9F17500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880" y="4357106"/>
                <a:ext cx="4551175" cy="490183"/>
              </a:xfrm>
              <a:prstGeom prst="rect">
                <a:avLst/>
              </a:prstGeom>
              <a:blipFill>
                <a:blip r:embed="rId8"/>
                <a:stretch>
                  <a:fillRect b="-412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1223DD84-CF2C-BB54-C6D9-6989EF8DE5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825" y="5172593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25−15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1223DD84-CF2C-BB54-C6D9-6989EF8DE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825" y="5172593"/>
                <a:ext cx="4551175" cy="490183"/>
              </a:xfrm>
              <a:prstGeom prst="rect">
                <a:avLst/>
              </a:prstGeom>
              <a:blipFill>
                <a:blip r:embed="rId9"/>
                <a:stretch>
                  <a:fillRect b="-412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D9C71FEE-2878-DC3E-A025-EB7AC8F6EF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7208" y="6001469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(5−3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D9C71FEE-2878-DC3E-A025-EB7AC8F6E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7208" y="6001469"/>
                <a:ext cx="4551175" cy="490183"/>
              </a:xfrm>
              <a:prstGeom prst="rect">
                <a:avLst/>
              </a:prstGeom>
              <a:blipFill>
                <a:blip r:embed="rId10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6F07F465-F296-35F1-3D1E-34711DCB46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7146" y="5511286"/>
                <a:ext cx="6123667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Comparing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𝑅𝑒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6F07F465-F296-35F1-3D1E-34711DCB46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146" y="5511286"/>
                <a:ext cx="6123667" cy="490183"/>
              </a:xfrm>
              <a:prstGeom prst="rect">
                <a:avLst/>
              </a:prstGeom>
              <a:blipFill>
                <a:blip r:embed="rId11"/>
                <a:stretch>
                  <a:fillRect l="-1493" t="-1250" b="-312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FD7A2FFB-79ED-09C1-9D5D-9B877F933D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86365" y="5965265"/>
                <a:ext cx="6123667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Comparing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𝐼𝑚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FD7A2FFB-79ED-09C1-9D5D-9B877F933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6365" y="5965265"/>
                <a:ext cx="6123667" cy="490183"/>
              </a:xfrm>
              <a:prstGeom prst="rect">
                <a:avLst/>
              </a:prstGeom>
              <a:blipFill>
                <a:blip r:embed="rId12"/>
                <a:stretch>
                  <a:fillRect l="-1594" t="-2500" b="-3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81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4" grpId="0"/>
      <p:bldP spid="6" grpId="0"/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Independent Practice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61882" y="788331"/>
            <a:ext cx="8993619" cy="128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3200" dirty="0"/>
              <a:t>Cambridge Ex 13B</a:t>
            </a:r>
          </a:p>
        </p:txBody>
      </p:sp>
    </p:spTree>
    <p:extLst>
      <p:ext uri="{BB962C8B-B14F-4D97-AF65-F5344CB8AC3E}">
        <p14:creationId xmlns:p14="http://schemas.microsoft.com/office/powerpoint/2010/main" val="437418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7128165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Multiplication of Complex Numbers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CC0328F-65C5-8DF5-75C4-96087A5D60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6" y="1109223"/>
                <a:ext cx="6283345" cy="5499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Consider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CC0328F-65C5-8DF5-75C4-96087A5D6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6" y="1109223"/>
                <a:ext cx="6283345" cy="549972"/>
              </a:xfrm>
              <a:prstGeom prst="rect">
                <a:avLst/>
              </a:prstGeom>
              <a:blipFill>
                <a:blip r:embed="rId2"/>
                <a:stretch>
                  <a:fillRect l="-1553" t="-15556" b="-222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dirty="0"/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𝑏𝑖</m:t>
                    </m:r>
                  </m:oMath>
                </a14:m>
                <a:r>
                  <a:rPr lang="en-AU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𝑑𝑖</m:t>
                    </m:r>
                  </m:oMath>
                </a14:m>
                <a:endParaRPr lang="en-AU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  <a:blipFill>
                <a:blip r:embed="rId3"/>
                <a:stretch>
                  <a:fillRect l="-823" t="-1296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9380" y="1150786"/>
                <a:ext cx="340853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𝑏𝑖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×(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𝑑𝑖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380" y="1150786"/>
                <a:ext cx="3408530" cy="466845"/>
              </a:xfrm>
              <a:prstGeom prst="rect">
                <a:avLst/>
              </a:prstGeom>
              <a:blipFill>
                <a:blip r:embed="rId4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F3094BE-246E-51EE-83B2-D93E32D634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9380" y="1529679"/>
                <a:ext cx="3844948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𝑎𝑑𝑖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𝑏𝑐𝑖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𝑏𝑑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F3094BE-246E-51EE-83B2-D93E32D63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380" y="1529679"/>
                <a:ext cx="3844948" cy="4668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958A7186-0C5E-7375-2A20-EBF886432F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0996" y="1975743"/>
                <a:ext cx="3713332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𝑏𝑑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)+</m:t>
                      </m:r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𝑎𝑑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𝑏𝑐</m:t>
                          </m:r>
                        </m:e>
                      </m:d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958A7186-0C5E-7375-2A20-EBF886432F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996" y="1975743"/>
                <a:ext cx="3713332" cy="466845"/>
              </a:xfrm>
              <a:prstGeom prst="rect">
                <a:avLst/>
              </a:prstGeom>
              <a:blipFill>
                <a:blip r:embed="rId6"/>
                <a:stretch>
                  <a:fillRect b="-77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139BB3E-618D-2EFF-936F-060E1D7468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3262983"/>
                <a:ext cx="10836322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cs typeface="Calibri" panose="020F0502020204030204" pitchFamily="34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=3−2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1+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determine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139BB3E-618D-2EFF-936F-060E1D7468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262983"/>
                <a:ext cx="10836322" cy="494152"/>
              </a:xfrm>
              <a:prstGeom prst="rect">
                <a:avLst/>
              </a:prstGeom>
              <a:blipFill>
                <a:blip r:embed="rId7"/>
                <a:stretch>
                  <a:fillRect l="-844" t="-17284" b="-1358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A1363FE9-69FC-325E-4742-D4F2E20665B7}"/>
              </a:ext>
            </a:extLst>
          </p:cNvPr>
          <p:cNvSpPr txBox="1"/>
          <p:nvPr/>
        </p:nvSpPr>
        <p:spPr>
          <a:xfrm>
            <a:off x="-1" y="2516091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Example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B1544F7-6224-0167-9455-990D7DE6DB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45942" y="3734547"/>
                <a:ext cx="4711014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3−2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×(1+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B1544F7-6224-0167-9455-990D7DE6DB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5942" y="3734547"/>
                <a:ext cx="4711014" cy="466845"/>
              </a:xfrm>
              <a:prstGeom prst="rect">
                <a:avLst/>
              </a:prstGeom>
              <a:blipFill>
                <a:blip r:embed="rId8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08DB3C84-E2A1-DAD2-7A76-933A97ACD6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9640" y="4228699"/>
                <a:ext cx="4711014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=3+3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08DB3C84-E2A1-DAD2-7A76-933A97ACD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40" y="4228699"/>
                <a:ext cx="4711014" cy="46684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5840" y="4764076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=5+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40" y="4764076"/>
                <a:ext cx="2944560" cy="46684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797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3" grpId="0"/>
      <p:bldP spid="16" grpId="0"/>
      <p:bldP spid="17" grpId="0" animBg="1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7128165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Conjugate of a Complex Number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dirty="0"/>
                  <a:t>If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𝑏𝑖</m:t>
                    </m:r>
                  </m:oMath>
                </a14:m>
                <a:r>
                  <a:rPr lang="en-AU" sz="2400" dirty="0"/>
                  <a:t> then its </a:t>
                </a:r>
                <a:r>
                  <a:rPr lang="en-AU" sz="2400" b="1" dirty="0"/>
                  <a:t>conjugate</a:t>
                </a:r>
                <a:r>
                  <a:rPr lang="en-AU" sz="2400" dirty="0"/>
                  <a:t> is denoted as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AU" sz="2400" b="1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/>
                  <a:t>and given by </a:t>
                </a:r>
                <a:endParaRPr lang="en-AU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𝑏𝑖</m:t>
                      </m:r>
                    </m:oMath>
                  </m:oMathPara>
                </a14:m>
                <a:endParaRPr lang="en-AU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  <a:blipFill>
                <a:blip r:embed="rId2"/>
                <a:stretch>
                  <a:fillRect l="-823" t="-12963" b="-111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139BB3E-618D-2EFF-936F-060E1D7468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2817298"/>
                <a:ext cx="2514602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cs typeface="Calibri" panose="020F0502020204030204" pitchFamily="34" charset="0"/>
                  </a:rPr>
                  <a:t>Consider 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𝑧</m:t>
                    </m:r>
                    <m:acc>
                      <m:accPr>
                        <m:chr m:val="̅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139BB3E-618D-2EFF-936F-060E1D7468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17298"/>
                <a:ext cx="2514602" cy="494152"/>
              </a:xfrm>
              <a:prstGeom prst="rect">
                <a:avLst/>
              </a:prstGeom>
              <a:blipFill>
                <a:blip r:embed="rId3"/>
                <a:stretch>
                  <a:fillRect l="-3632" t="-17284" b="-1358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B1544F7-6224-0167-9455-990D7DE6DB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0491" y="2830951"/>
                <a:ext cx="4711014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𝑏𝑖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B1544F7-6224-0167-9455-990D7DE6DB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491" y="2830951"/>
                <a:ext cx="4711014" cy="466845"/>
              </a:xfrm>
              <a:prstGeom prst="rect">
                <a:avLst/>
              </a:prstGeom>
              <a:blipFill>
                <a:blip r:embed="rId4"/>
                <a:stretch>
                  <a:fillRect b="-77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6B339C-83B2-9DFD-2701-C986A914CA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9146" y="3365816"/>
                <a:ext cx="4711014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6B339C-83B2-9DFD-2701-C986A914CA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146" y="3365816"/>
                <a:ext cx="4711014" cy="4668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4B61DFF-ECB0-74AE-9E58-8021FD180C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7637" y="3823260"/>
                <a:ext cx="2806014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4B61DFF-ECB0-74AE-9E58-8021FD180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37" y="3823260"/>
                <a:ext cx="2806014" cy="46684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01E374-337F-768D-179D-AD23389CFD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95044" y="3834102"/>
                <a:ext cx="4787213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400" i="1" smtClean="0">
                        <a:latin typeface="Cambria Math" panose="02040503050406030204" pitchFamily="18" charset="0"/>
                      </a:rPr>
                      <m:t>w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h𝑒𝑟𝑒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 is a real number </a:t>
                </a: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01E374-337F-768D-179D-AD23389CF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044" y="3834102"/>
                <a:ext cx="4787213" cy="466845"/>
              </a:xfrm>
              <a:prstGeom prst="rect">
                <a:avLst/>
              </a:prstGeom>
              <a:blipFill>
                <a:blip r:embed="rId7"/>
                <a:stretch>
                  <a:fillRect t="-18182" b="-1948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A2CADFA-BAD5-4E9C-EB30-3848FAD06E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337" y="1761768"/>
                <a:ext cx="11846257" cy="660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dirty="0"/>
                  <a:t>The </a:t>
                </a:r>
                <a:r>
                  <a:rPr lang="en-AU" sz="2400" b="1" dirty="0"/>
                  <a:t>modulus</a:t>
                </a:r>
                <a:r>
                  <a:rPr lang="en-AU" sz="2400" dirty="0"/>
                  <a:t> of the complex number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𝑏𝑖</m:t>
                    </m:r>
                  </m:oMath>
                </a14:m>
                <a:r>
                  <a:rPr lang="en-AU" sz="2400" dirty="0"/>
                  <a:t> is denoted as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en-AU" sz="2400" dirty="0"/>
                  <a:t> and given by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AU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A2CADFA-BAD5-4E9C-EB30-3848FAD06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7" y="1761768"/>
                <a:ext cx="11846257" cy="660112"/>
              </a:xfrm>
              <a:prstGeom prst="rect">
                <a:avLst/>
              </a:prstGeom>
              <a:blipFill>
                <a:blip r:embed="rId8"/>
                <a:stretch>
                  <a:fillRect l="-823" t="-12963" b="-1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FA189F1-A8D5-24E2-6F75-1263D8BDFF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5964" y="4309752"/>
                <a:ext cx="2369127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>
                          <a:latin typeface="Cambria Math" panose="02040503050406030204" pitchFamily="18" charset="0"/>
                        </a:rPr>
                        <m:t>𝑧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d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FA189F1-A8D5-24E2-6F75-1263D8BDF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964" y="4309752"/>
                <a:ext cx="2369127" cy="46684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933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3" grpId="0"/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144610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=2−3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=−1+2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1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>
                    <a:solidFill>
                      <a:schemeClr val="tx1"/>
                    </a:solidFill>
                  </a:rPr>
                  <a:t>determine the following:</a:t>
                </a:r>
              </a:p>
              <a:p>
                <a:pPr marL="457200" indent="-457200">
                  <a:buAutoNum type="alphaLcParenR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AU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AU" sz="2400" dirty="0"/>
              </a:p>
              <a:p>
                <a:pPr marL="457200" indent="-457200">
                  <a:buAutoNum type="alphaLcParenR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AU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AU" sz="24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∙</m:t>
                    </m:r>
                    <m:acc>
                      <m:accPr>
                        <m:chr m:val="̅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1446105"/>
              </a:xfrm>
              <a:prstGeom prst="rect">
                <a:avLst/>
              </a:prstGeom>
              <a:blipFill>
                <a:blip r:embed="rId2"/>
                <a:stretch>
                  <a:fillRect l="-772" t="-5907" b="-211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98717" y="2036577"/>
                <a:ext cx="4864681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2−3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+(−1+2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8717" y="2036577"/>
                <a:ext cx="4864681" cy="494152"/>
              </a:xfrm>
              <a:prstGeom prst="rect">
                <a:avLst/>
              </a:prstGeom>
              <a:blipFill>
                <a:blip r:embed="rId3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435" y="2490481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35" y="2490481"/>
                <a:ext cx="2299857" cy="4941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0E1679-E5EE-C9E5-B601-1B9B20C7242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3962" y="2988530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0E1679-E5EE-C9E5-B601-1B9B20C72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62" y="2988530"/>
                <a:ext cx="2299857" cy="49415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58809A2-3D8A-4D40-8460-A2EF3203ED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55397" y="3577864"/>
                <a:ext cx="517803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+(−1−2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58809A2-3D8A-4D40-8460-A2EF3203E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55397" y="3577864"/>
                <a:ext cx="5178039" cy="494152"/>
              </a:xfrm>
              <a:prstGeom prst="rect">
                <a:avLst/>
              </a:prstGeom>
              <a:blipFill>
                <a:blip r:embed="rId6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9112" y="4072016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112" y="4072016"/>
                <a:ext cx="2257379" cy="49415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E7756D68-976D-E072-B4D8-EDEC7645FA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1512" y="4526301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E7756D68-976D-E072-B4D8-EDEC7645F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512" y="4526301"/>
                <a:ext cx="2257379" cy="49415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80A841F3-491E-10FC-385A-7274FCC28F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3334" y="5350647"/>
                <a:ext cx="3345830" cy="494152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80A841F3-491E-10FC-385A-7274FCC28F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34" y="5350647"/>
                <a:ext cx="3345830" cy="49415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8511C8A1-BA6B-749C-C5E5-A88E3C4275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33701" y="1900378"/>
                <a:ext cx="4864681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2−3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∙(−1+2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8511C8A1-BA6B-749C-C5E5-A88E3C427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701" y="1900378"/>
                <a:ext cx="4864681" cy="494152"/>
              </a:xfrm>
              <a:prstGeom prst="rect">
                <a:avLst/>
              </a:prstGeom>
              <a:blipFill>
                <a:blip r:embed="rId10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045A422E-03D7-8261-6DC9-91A5A84FF4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7945" y="2283653"/>
                <a:ext cx="4864681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=−2+4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045A422E-03D7-8261-6DC9-91A5A84FF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945" y="2283653"/>
                <a:ext cx="4864681" cy="49415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556B9DA5-ED8F-B1B5-5C8D-01766C0C58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7945" y="2737557"/>
                <a:ext cx="3214256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=4+7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556B9DA5-ED8F-B1B5-5C8D-01766C0C5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945" y="2737557"/>
                <a:ext cx="3214256" cy="49415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97FA547B-55E2-823F-FBBD-CB7E5E933F7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7945" y="3120832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=4−7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97FA547B-55E2-823F-FBBD-CB7E5E933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945" y="3120832"/>
                <a:ext cx="2299857" cy="49415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8D6BCA5F-B810-BD30-C2BD-B3E944B3C3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4850" y="3593559"/>
                <a:ext cx="517803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∙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∙(−1−2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8D6BCA5F-B810-BD30-C2BD-B3E944B3C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850" y="3593559"/>
                <a:ext cx="5178039" cy="494152"/>
              </a:xfrm>
              <a:prstGeom prst="rect">
                <a:avLst/>
              </a:prstGeom>
              <a:blipFill>
                <a:blip r:embed="rId14"/>
                <a:stretch>
                  <a:fillRect b="-12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DE45DDC-6346-3C03-2B40-2AA89826C5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68218" y="4072016"/>
                <a:ext cx="517803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=−2−4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EDE45DDC-6346-3C03-2B40-2AA89826C5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218" y="4072016"/>
                <a:ext cx="5178039" cy="49415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4C4B214C-E2DD-F1DD-4774-2A9A3E5601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2399" y="4525920"/>
                <a:ext cx="258661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=4−7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4C4B214C-E2DD-F1DD-4774-2A9A3E560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2399" y="4525920"/>
                <a:ext cx="2586619" cy="49415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A2099CB7-9D85-DE87-42B4-A0DF5E9AA4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22399" y="4923052"/>
                <a:ext cx="258661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A2099CB7-9D85-DE87-42B4-A0DF5E9AA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2399" y="4923052"/>
                <a:ext cx="2586619" cy="49415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241F9EB-467E-09CB-00BC-01E87BDEF4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17371" y="5518121"/>
                <a:ext cx="3345830" cy="494152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∙</m:t>
                      </m:r>
                      <m:acc>
                        <m:accPr>
                          <m:chr m:val="̅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241F9EB-467E-09CB-00BC-01E87BDEF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371" y="5518121"/>
                <a:ext cx="3345830" cy="49415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222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3" grpId="0"/>
      <p:bldP spid="4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7128165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Division of Complex Numbers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dirty="0"/>
                  <a:t>If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𝑏𝑖</m:t>
                    </m:r>
                  </m:oMath>
                </a14:m>
                <a:r>
                  <a:rPr lang="en-AU" sz="2400" dirty="0"/>
                  <a:t> then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𝑏𝑖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acc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  <a:blipFill>
                <a:blip r:embed="rId2"/>
                <a:stretch>
                  <a:fillRect l="-823" t="-12963" b="-6018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2088" y="1998911"/>
                <a:ext cx="340853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Proof: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88" y="1998911"/>
                <a:ext cx="3408530" cy="466845"/>
              </a:xfrm>
              <a:prstGeom prst="rect">
                <a:avLst/>
              </a:prstGeom>
              <a:blipFill>
                <a:blip r:embed="rId3"/>
                <a:stretch>
                  <a:fillRect l="-2862" t="-17105" b="-11710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3203" y="3098317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203" y="3098317"/>
                <a:ext cx="2944560" cy="466845"/>
              </a:xfrm>
              <a:prstGeom prst="rect">
                <a:avLst/>
              </a:prstGeom>
              <a:blipFill>
                <a:blip r:embed="rId4"/>
                <a:stretch>
                  <a:fillRect b="-4675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A7D50-B527-E102-E061-C1C8E1E202EF}"/>
              </a:ext>
            </a:extLst>
          </p:cNvPr>
          <p:cNvSpPr txBox="1">
            <a:spLocks/>
          </p:cNvSpPr>
          <p:nvPr/>
        </p:nvSpPr>
        <p:spPr>
          <a:xfrm>
            <a:off x="5472544" y="3195577"/>
            <a:ext cx="3906983" cy="466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dirty="0">
                <a:solidFill>
                  <a:schemeClr val="tx1"/>
                </a:solidFill>
              </a:rPr>
              <a:t>Multiply numerator and denominator by its conjugate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F26ADA7-6FC7-38F8-08D5-949943C152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78602" y="3098317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F26ADA7-6FC7-38F8-08D5-949943C15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602" y="3098317"/>
                <a:ext cx="2944560" cy="466845"/>
              </a:xfrm>
              <a:prstGeom prst="rect">
                <a:avLst/>
              </a:prstGeom>
              <a:blipFill>
                <a:blip r:embed="rId5"/>
                <a:stretch>
                  <a:fillRect b="-480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85DA64E2-8B63-E2D5-1FB2-389211999B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06658" y="3964300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)(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85DA64E2-8B63-E2D5-1FB2-389211999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6658" y="3964300"/>
                <a:ext cx="2944560" cy="466845"/>
              </a:xfrm>
              <a:prstGeom prst="rect">
                <a:avLst/>
              </a:prstGeom>
              <a:blipFill>
                <a:blip r:embed="rId6"/>
                <a:stretch>
                  <a:fillRect b="-5974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00C39BA-6B48-1EFE-4477-14B8DA49CA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27440" y="4830284"/>
                <a:ext cx="2182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𝑏𝑖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00C39BA-6B48-1EFE-4477-14B8DA49C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440" y="4830284"/>
                <a:ext cx="2182560" cy="466845"/>
              </a:xfrm>
              <a:prstGeom prst="rect">
                <a:avLst/>
              </a:prstGeom>
              <a:blipFill>
                <a:blip r:embed="rId7"/>
                <a:stretch>
                  <a:fillRect b="-519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259FE506-1C83-F33F-3229-C75F52FE75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9786" y="5682682"/>
                <a:ext cx="1725359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acc>
                        </m:num>
                        <m:den>
                          <m:sSup>
                            <m:sSup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</m:e>
                            <m:sup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259FE506-1C83-F33F-3229-C75F52FE7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786" y="5682682"/>
                <a:ext cx="1725359" cy="466845"/>
              </a:xfrm>
              <a:prstGeom prst="rect">
                <a:avLst/>
              </a:prstGeom>
              <a:blipFill>
                <a:blip r:embed="rId8"/>
                <a:stretch>
                  <a:fillRect b="-519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813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Determine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express with a real denominator if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=2−5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2"/>
                <a:stretch>
                  <a:fillRect l="-772" t="-135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1113646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1113646"/>
                <a:ext cx="4551175" cy="490183"/>
              </a:xfrm>
              <a:prstGeom prst="rect">
                <a:avLst/>
              </a:prstGeom>
              <a:blipFill>
                <a:blip r:embed="rId3"/>
                <a:stretch>
                  <a:fillRect b="-387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16725" y="1875960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2+5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2+5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725" y="1875960"/>
                <a:ext cx="2299857" cy="494152"/>
              </a:xfrm>
              <a:prstGeom prst="rect">
                <a:avLst/>
              </a:prstGeom>
              <a:blipFill>
                <a:blip r:embed="rId4"/>
                <a:stretch>
                  <a:fillRect b="-3950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2−5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  <a:blipFill>
                <a:blip r:embed="rId5"/>
                <a:stretch>
                  <a:fillRect b="-3875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4E5466EF-6E32-B8EE-E8F3-9D127355BF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1487" y="2804214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2+5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4E5466EF-6E32-B8EE-E8F3-9D127355B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487" y="2804214"/>
                <a:ext cx="2299857" cy="494152"/>
              </a:xfrm>
              <a:prstGeom prst="rect">
                <a:avLst/>
              </a:prstGeom>
              <a:blipFill>
                <a:blip r:embed="rId6"/>
                <a:stretch>
                  <a:fillRect b="-3950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ED03432-7BDE-D60C-97D9-F492D69BA9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16176" y="3732468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2+5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29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ED03432-7BDE-D60C-97D9-F492D69BA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176" y="3732468"/>
                <a:ext cx="2299857" cy="494152"/>
              </a:xfrm>
              <a:prstGeom prst="rect">
                <a:avLst/>
              </a:prstGeom>
              <a:blipFill>
                <a:blip r:embed="rId7"/>
                <a:stretch>
                  <a:fillRect b="-4074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36D9FE6-352B-7121-7EB4-9871EFA3B8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83321" y="4491858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29</m:t>
                          </m:r>
                        </m:den>
                      </m:f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(2+5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36D9FE6-352B-7121-7EB4-9871EFA3B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321" y="4491858"/>
                <a:ext cx="2299857" cy="494152"/>
              </a:xfrm>
              <a:prstGeom prst="rect">
                <a:avLst/>
              </a:prstGeom>
              <a:blipFill>
                <a:blip r:embed="rId8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544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3" grpId="0"/>
      <p:bldP spid="4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7128165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Division of Complex Numbers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acc>
                            <m:accPr>
                              <m:chr m:val="̅"/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B548F3-A71E-010F-422D-ED232236E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6" y="706238"/>
                <a:ext cx="11846257" cy="660112"/>
              </a:xfrm>
              <a:prstGeom prst="rect">
                <a:avLst/>
              </a:prstGeom>
              <a:blipFill>
                <a:blip r:embed="rId2"/>
                <a:stretch>
                  <a:fillRect b="-1018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5" y="1518480"/>
                <a:ext cx="6532729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Proof: </a:t>
                </a:r>
                <a:r>
                  <a:rPr lang="en-AU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𝑏𝑖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 , </m:t>
                    </m:r>
                    <m:sSub>
                      <m:sSub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𝑑𝑖</m:t>
                    </m:r>
                  </m:oMath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9938AA-CE2B-926D-4D52-F9E808AE6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5" y="1518480"/>
                <a:ext cx="6532729" cy="466845"/>
              </a:xfrm>
              <a:prstGeom prst="rect">
                <a:avLst/>
              </a:prstGeom>
              <a:blipFill>
                <a:blip r:embed="rId3"/>
                <a:stretch>
                  <a:fillRect l="-1494" t="-19481" b="-181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4378" y="2120605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84A423CD-770B-24E6-26B4-45BF4C6F2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78" y="2120605"/>
                <a:ext cx="2944560" cy="466845"/>
              </a:xfrm>
              <a:prstGeom prst="rect">
                <a:avLst/>
              </a:prstGeom>
              <a:blipFill>
                <a:blip r:embed="rId4"/>
                <a:stretch>
                  <a:fillRect b="-6052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A7D50-B527-E102-E061-C1C8E1E202EF}"/>
              </a:ext>
            </a:extLst>
          </p:cNvPr>
          <p:cNvSpPr txBox="1">
            <a:spLocks/>
          </p:cNvSpPr>
          <p:nvPr/>
        </p:nvSpPr>
        <p:spPr>
          <a:xfrm>
            <a:off x="5756872" y="2308398"/>
            <a:ext cx="6172201" cy="466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dirty="0">
                <a:solidFill>
                  <a:schemeClr val="tx1"/>
                </a:solidFill>
              </a:rPr>
              <a:t>When dividing, always multiply numerator and denominator by the conjugate of the numerator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F26ADA7-6FC7-38F8-08D5-949943C152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27440" y="2151041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F26ADA7-6FC7-38F8-08D5-949943C15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440" y="2151041"/>
                <a:ext cx="2944560" cy="466845"/>
              </a:xfrm>
              <a:prstGeom prst="rect">
                <a:avLst/>
              </a:prstGeom>
              <a:blipFill>
                <a:blip r:embed="rId5"/>
                <a:stretch>
                  <a:fillRect b="-4868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85DA64E2-8B63-E2D5-1FB2-389211999B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80185" y="3028166"/>
                <a:ext cx="2944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)(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85DA64E2-8B63-E2D5-1FB2-389211999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185" y="3028166"/>
                <a:ext cx="2944560" cy="466845"/>
              </a:xfrm>
              <a:prstGeom prst="rect">
                <a:avLst/>
              </a:prstGeom>
              <a:blipFill>
                <a:blip r:embed="rId6"/>
                <a:stretch>
                  <a:fillRect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00C39BA-6B48-1EFE-4477-14B8DA49CA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6378" y="3888579"/>
                <a:ext cx="2182560" cy="466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acc>
                            <m:accPr>
                              <m:chr m:val="̅"/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p>
                            <m:sSup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00C39BA-6B48-1EFE-4477-14B8DA49C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378" y="3888579"/>
                <a:ext cx="2182560" cy="466845"/>
              </a:xfrm>
              <a:prstGeom prst="rect">
                <a:avLst/>
              </a:prstGeom>
              <a:blipFill>
                <a:blip r:embed="rId7"/>
                <a:stretch>
                  <a:fillRect b="-5657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346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=2−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=3+2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AU" sz="2400" b="1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>
                    <a:solidFill>
                      <a:schemeClr val="tx1"/>
                    </a:solidFill>
                  </a:rPr>
                  <a:t>determine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2"/>
                <a:stretch>
                  <a:fillRect l="-772" t="-67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3334" y="1414817"/>
                <a:ext cx="2417575" cy="78923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2−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3+2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34" y="1414817"/>
                <a:ext cx="2417575" cy="7892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8017" y="1369254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3−2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3−2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8017" y="1369254"/>
                <a:ext cx="2299857" cy="494152"/>
              </a:xfrm>
              <a:prstGeom prst="rect">
                <a:avLst/>
              </a:prstGeom>
              <a:blipFill>
                <a:blip r:embed="rId4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7821" y="2287167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2−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d>
                            <m:d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3−2</m:t>
                              </m:r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2A567EF-65F9-3D03-5DA6-F4B5EBC8F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821" y="2287167"/>
                <a:ext cx="2257379" cy="494152"/>
              </a:xfrm>
              <a:prstGeom prst="rect">
                <a:avLst/>
              </a:prstGeom>
              <a:blipFill>
                <a:blip r:embed="rId5"/>
                <a:stretch>
                  <a:fillRect r="-4324" b="-444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802A9A-9F81-D1C0-546E-31F5C42A66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7820" y="3205080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6−4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29802A9A-9F81-D1C0-546E-31F5C42A6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820" y="3205080"/>
                <a:ext cx="2257379" cy="494152"/>
              </a:xfrm>
              <a:prstGeom prst="rect">
                <a:avLst/>
              </a:prstGeom>
              <a:blipFill>
                <a:blip r:embed="rId6"/>
                <a:stretch>
                  <a:fillRect r="-16486" b="-4691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D01F9EDE-7A47-FD9D-0F7E-D21787070C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7603" y="4076682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4−7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D01F9EDE-7A47-FD9D-0F7E-D21787070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603" y="4076682"/>
                <a:ext cx="2257379" cy="494152"/>
              </a:xfrm>
              <a:prstGeom prst="rect">
                <a:avLst/>
              </a:prstGeom>
              <a:blipFill>
                <a:blip r:embed="rId7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4FF0948-9414-55C7-609E-3F7E32EA80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37875" y="4943568"/>
                <a:ext cx="2257379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(4−7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4FF0948-9414-55C7-609E-3F7E32EA8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7875" y="4943568"/>
                <a:ext cx="2257379" cy="494152"/>
              </a:xfrm>
              <a:prstGeom prst="rect">
                <a:avLst/>
              </a:prstGeom>
              <a:blipFill>
                <a:blip r:embed="rId8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44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9" grpId="0"/>
      <p:bldP spid="2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FD72F0-D346-4484-930F-8042CBD15A4A}"/>
              </a:ext>
            </a:extLst>
          </p:cNvPr>
          <p:cNvSpPr txBox="1"/>
          <p:nvPr/>
        </p:nvSpPr>
        <p:spPr>
          <a:xfrm>
            <a:off x="-1" y="0"/>
            <a:ext cx="5545183" cy="584775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/>
              <a:t>Guided Practice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>
                    <a:solidFill>
                      <a:schemeClr val="tx1"/>
                    </a:solidFill>
                  </a:rPr>
                  <a:t>Solve for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AU" sz="2400" b="0" dirty="0">
                    <a:solidFill>
                      <a:schemeClr val="tx1"/>
                    </a:solidFill>
                  </a:rPr>
                  <a:t> in the equation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2+3</m:t>
                        </m:r>
                        <m:r>
                          <a:rPr lang="en-AU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=−1−2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AU" sz="2400" dirty="0"/>
              </a:p>
            </p:txBody>
          </p:sp>
        </mc:Choice>
        <mc:Fallback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1AE1405B-C5D0-84F2-F1B0-224C88BBB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01349"/>
                <a:ext cx="11846257" cy="630351"/>
              </a:xfrm>
              <a:prstGeom prst="rect">
                <a:avLst/>
              </a:prstGeom>
              <a:blipFill>
                <a:blip r:embed="rId2"/>
                <a:stretch>
                  <a:fillRect l="-772" t="-135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2+3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AU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=−1−2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DE3D3F14-D87F-76F5-F79D-918682C78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6" y="1331700"/>
                <a:ext cx="4551175" cy="4901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16725" y="1875960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2−3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DE184B7-F2FC-F60D-5B86-3D11AA05D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725" y="1875960"/>
                <a:ext cx="2299857" cy="494152"/>
              </a:xfrm>
              <a:prstGeom prst="rect">
                <a:avLst/>
              </a:prstGeom>
              <a:blipFill>
                <a:blip r:embed="rId4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−1−2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2+3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0F8A8BB-A4B6-1B3D-01A1-D1DDF035D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44" y="1875960"/>
                <a:ext cx="4551175" cy="490183"/>
              </a:xfrm>
              <a:prstGeom prst="rect">
                <a:avLst/>
              </a:prstGeom>
              <a:blipFill>
                <a:blip r:embed="rId5"/>
                <a:stretch>
                  <a:fillRect b="-4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4E5466EF-6E32-B8EE-E8F3-9D127355BF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1487" y="2804214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(−1−2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)(2−3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4E5466EF-6E32-B8EE-E8F3-9D127355B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487" y="2804214"/>
                <a:ext cx="2299857" cy="494152"/>
              </a:xfrm>
              <a:prstGeom prst="rect">
                <a:avLst/>
              </a:prstGeom>
              <a:blipFill>
                <a:blip r:embed="rId6"/>
                <a:stretch>
                  <a:fillRect r="-19629" b="-4074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ED03432-7BDE-D60C-97D9-F492D69BA9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16176" y="3732468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−2+3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+6</m:t>
                          </m:r>
                          <m:sSup>
                            <m:sSupPr>
                              <m:ctrlP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p>
                              <m:r>
                                <a:rPr lang="en-AU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ED03432-7BDE-D60C-97D9-F492D69BA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176" y="3732468"/>
                <a:ext cx="2299857" cy="494152"/>
              </a:xfrm>
              <a:prstGeom prst="rect">
                <a:avLst/>
              </a:prstGeom>
              <a:blipFill>
                <a:blip r:embed="rId7"/>
                <a:stretch>
                  <a:fillRect r="-24668" b="-481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36D9FE6-352B-7121-7EB4-9871EFA3B8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2885" y="4660722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−8−</m:t>
                          </m:r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36D9FE6-352B-7121-7EB4-9871EFA3B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885" y="4660722"/>
                <a:ext cx="2299857" cy="494152"/>
              </a:xfrm>
              <a:prstGeom prst="rect">
                <a:avLst/>
              </a:prstGeom>
              <a:blipFill>
                <a:blip r:embed="rId8"/>
                <a:stretch>
                  <a:fillRect b="-37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20A63C9C-0D90-CBEA-81F1-C41D278ED1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16175" y="5566500"/>
                <a:ext cx="2299857" cy="4941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(8+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AU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20A63C9C-0D90-CBEA-81F1-C41D278ED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175" y="5566500"/>
                <a:ext cx="2299857" cy="494152"/>
              </a:xfrm>
              <a:prstGeom prst="rect">
                <a:avLst/>
              </a:prstGeom>
              <a:blipFill>
                <a:blip r:embed="rId9"/>
                <a:stretch>
                  <a:fillRect b="-3827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624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3" grpId="0"/>
      <p:bldP spid="4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768</Words>
  <Application>Microsoft Office PowerPoint</Application>
  <PresentationFormat>Widescreen</PresentationFormat>
  <Paragraphs>125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Office Theme</vt:lpstr>
      <vt:lpstr>Complex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 HP</dc:creator>
  <cp:lastModifiedBy>TAN Mei Yi [Harrisdale Senior High School]</cp:lastModifiedBy>
  <cp:revision>142</cp:revision>
  <dcterms:created xsi:type="dcterms:W3CDTF">2017-12-27T03:10:14Z</dcterms:created>
  <dcterms:modified xsi:type="dcterms:W3CDTF">2022-09-12T05:51:30Z</dcterms:modified>
</cp:coreProperties>
</file>